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Anthology B – the short stories</a:t>
            </a:r>
            <a:br>
              <a:rPr lang="en-GB" dirty="0" smtClean="0"/>
            </a:br>
            <a:r>
              <a:rPr lang="en-GB" dirty="0" smtClean="0"/>
              <a:t>THE NECKLACE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CB3E3A0B-889E-4064-B2D9-1DD7AA52B7F9}" type="datetime2">
              <a:rPr lang="en-GB" smtClean="0"/>
              <a:pPr/>
              <a:t>Monday, 29 February 2016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story and write a summary of it in no more than 150 words.</a:t>
            </a:r>
          </a:p>
          <a:p>
            <a:r>
              <a:rPr lang="en-GB" dirty="0" smtClean="0"/>
              <a:t>(You developed this skill in year 10 – remember to highlight the key events and to write in your own words.)</a:t>
            </a:r>
          </a:p>
          <a:p>
            <a:endParaRPr lang="en-GB" dirty="0" smtClean="0"/>
          </a:p>
          <a:p>
            <a:r>
              <a:rPr lang="en-GB" dirty="0" smtClean="0"/>
              <a:t>Ideas range from class to the effects of fate...</a:t>
            </a:r>
          </a:p>
          <a:p>
            <a:r>
              <a:rPr lang="en-GB" dirty="0" smtClean="0"/>
              <a:t>What do you think?  Discuss this with a partner.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Mme </a:t>
            </a:r>
            <a:r>
              <a:rPr lang="en-GB" dirty="0" err="1" smtClean="0"/>
              <a:t>Loisel</a:t>
            </a:r>
            <a:r>
              <a:rPr lang="en-GB" dirty="0" smtClean="0"/>
              <a:t> –character: Why is she unhappy?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124200"/>
          <a:ext cx="8229600" cy="3280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5771">
                <a:tc>
                  <a:txBody>
                    <a:bodyPr/>
                    <a:lstStyle/>
                    <a:p>
                      <a:r>
                        <a:rPr lang="en-GB" dirty="0" smtClean="0"/>
                        <a:t>Reason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Supporting quotation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</a:tr>
              <a:tr h="1186880">
                <a:tc>
                  <a:txBody>
                    <a:bodyPr/>
                    <a:lstStyle/>
                    <a:p>
                      <a:r>
                        <a:rPr lang="en-GB" dirty="0" smtClean="0"/>
                        <a:t>An ordinary family and background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</a:t>
                      </a:r>
                      <a:r>
                        <a:rPr lang="en-GB" baseline="0" dirty="0" smtClean="0"/>
                        <a:t>e of those who “get themselves born the  daughters of  very minor civil servants”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chance of a wealthy marriage</a:t>
                      </a:r>
                      <a:endParaRPr lang="en-GB" dirty="0"/>
                    </a:p>
                  </a:txBody>
                  <a:tcPr/>
                </a:tc>
              </a:tr>
              <a:tr h="639089">
                <a:tc>
                  <a:txBody>
                    <a:bodyPr/>
                    <a:lstStyle/>
                    <a:p>
                      <a:r>
                        <a:rPr lang="en-GB" dirty="0" smtClean="0"/>
                        <a:t>Charm and beauty, but poor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Feels degraded and undervalued</a:t>
                      </a:r>
                      <a:endParaRPr lang="en-GB" dirty="0"/>
                    </a:p>
                  </a:txBody>
                  <a:tcPr/>
                </a:tc>
              </a:tr>
              <a:tr h="639089">
                <a:tc>
                  <a:txBody>
                    <a:bodyPr/>
                    <a:lstStyle/>
                    <a:p>
                      <a:r>
                        <a:rPr lang="en-GB" dirty="0" smtClean="0"/>
                        <a:t>Feels herself to</a:t>
                      </a:r>
                      <a:r>
                        <a:rPr lang="en-GB" baseline="0" dirty="0" smtClean="0"/>
                        <a:t> be trapped by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7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514600"/>
            <a:ext cx="494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the first 52 lines to address this question...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Mme </a:t>
            </a:r>
            <a:r>
              <a:rPr lang="en-GB" dirty="0" err="1" smtClean="0"/>
              <a:t>Loisel</a:t>
            </a:r>
            <a:r>
              <a:rPr lang="en-GB" dirty="0" smtClean="0"/>
              <a:t> – cause or victim of circumstance?  List and reach a conclusion: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79248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/>
                        <a:t>Victim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cause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Her birth</a:t>
                      </a:r>
                      <a:r>
                        <a:rPr lang="en-GB" baseline="0" dirty="0" smtClean="0"/>
                        <a:t> is an “error of fate” and she deserves more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is vain and frivolous – “she had no fine dresses... And that was all she cared about”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Her husband is “too careful with his money”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is ungrateful to a husband who does his best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She suffers as a result of the story</a:t>
                      </a:r>
                      <a:r>
                        <a:rPr lang="en-GB" baseline="0" dirty="0" smtClean="0"/>
                        <a:t> and loses her beauty – is this fair?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Victim of pride – refusal to lose face results in her suffering.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Works hard at the end  to compensate – “quickly and heroically, she resigned herself to what she could not</a:t>
                      </a:r>
                      <a:r>
                        <a:rPr lang="en-GB" baseline="0" dirty="0" smtClean="0"/>
                        <a:t> alter”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OK, but this does not mean</a:t>
                      </a:r>
                      <a:r>
                        <a:rPr lang="en-GB" baseline="0" dirty="0" smtClean="0"/>
                        <a:t> she didn’t deserve to suffer...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</a:t>
            </a:r>
            <a:r>
              <a:rPr lang="en-GB" dirty="0" err="1" smtClean="0"/>
              <a:t>Loisel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could be seen as worthy of pity or as pitiful.  Which side of this argument do you subscribe to?</a:t>
            </a:r>
          </a:p>
          <a:p>
            <a:endParaRPr lang="en-GB" dirty="0" smtClean="0"/>
          </a:p>
          <a:p>
            <a:r>
              <a:rPr lang="en-GB" dirty="0" smtClean="0"/>
              <a:t>Discuss the idea with a partner and prepare to justify your decision.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Mme </a:t>
            </a:r>
            <a:r>
              <a:rPr lang="en-GB" dirty="0" err="1" smtClean="0"/>
              <a:t>Forestier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she treat Mme </a:t>
            </a:r>
            <a:r>
              <a:rPr lang="en-GB" dirty="0" err="1" smtClean="0"/>
              <a:t>Loisel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does she respond to the late return of the necklace?</a:t>
            </a:r>
          </a:p>
          <a:p>
            <a:r>
              <a:rPr lang="en-GB" dirty="0" smtClean="0"/>
              <a:t>At the end, is she sympathetic or ironic?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is the irony at the centre of the fake necklace?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a translation, but you do not need to worry about accuracy and any effects found in the original text.</a:t>
            </a:r>
          </a:p>
          <a:p>
            <a:endParaRPr lang="en-GB" dirty="0" smtClean="0"/>
          </a:p>
          <a:p>
            <a:r>
              <a:rPr lang="en-GB" dirty="0" smtClean="0"/>
              <a:t>Look for contrasts.  Is there a difference between the language used when Mme </a:t>
            </a:r>
            <a:r>
              <a:rPr lang="en-GB" dirty="0" err="1" smtClean="0"/>
              <a:t>Loisel</a:t>
            </a:r>
            <a:r>
              <a:rPr lang="en-GB" dirty="0" smtClean="0"/>
              <a:t> is at the party or dreaming and when the reality of her life is described?</a:t>
            </a:r>
          </a:p>
          <a:p>
            <a:r>
              <a:rPr lang="en-GB" dirty="0" smtClean="0"/>
              <a:t>Look a the way character is displayed in direct speech.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may well focus on the presentation of character, probably of one of the LOISELs. </a:t>
            </a:r>
          </a:p>
          <a:p>
            <a:r>
              <a:rPr lang="en-GB" dirty="0" smtClean="0"/>
              <a:t> The question may be very general in tone – how does the writer make X interesting to the reader puts the decision about content onto your shoulders.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472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Anthology B – the short stories THE NECKLACE</vt:lpstr>
      <vt:lpstr>What is this all about?</vt:lpstr>
      <vt:lpstr>Mme Loisel –character: Why is she unhappy?</vt:lpstr>
      <vt:lpstr>Mme Loisel – cause or victim of circumstance?  List and reach a conclusion:</vt:lpstr>
      <vt:lpstr>Mr Loisel</vt:lpstr>
      <vt:lpstr>Mme Forestier</vt:lpstr>
      <vt:lpstr>LANGUAGE</vt:lpstr>
      <vt:lpstr>Questions: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B – the short stories VERONICA</dc:title>
  <dc:creator>Peel, Jonathan</dc:creator>
  <cp:lastModifiedBy>Ballantyne H C</cp:lastModifiedBy>
  <cp:revision>7</cp:revision>
  <dcterms:created xsi:type="dcterms:W3CDTF">2006-08-16T00:00:00Z</dcterms:created>
  <dcterms:modified xsi:type="dcterms:W3CDTF">2016-02-29T09:20:53Z</dcterms:modified>
</cp:coreProperties>
</file>