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33750-6C39-44FF-959E-7131FD34DC2C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29A24-9E2C-4E62-831F-4E13B6B609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62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46F43-60E9-43D8-B0DD-5E4B35009B3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439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Higher ability-would</a:t>
            </a:r>
            <a:r>
              <a:rPr lang="en-GB" baseline="0" dirty="0" smtClean="0"/>
              <a:t> a modern woman feel the same way?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46F43-60E9-43D8-B0DD-5E4B35009B3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71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Higher ability-would</a:t>
            </a:r>
            <a:r>
              <a:rPr lang="en-GB" baseline="0" dirty="0" smtClean="0"/>
              <a:t> a modern woman feel the same way?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446F43-60E9-43D8-B0DD-5E4B35009B3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446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Necklace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Pre 1914 short story.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type of people wear these necklaces? </a:t>
            </a:r>
            <a:endParaRPr lang="en-GB" dirty="0"/>
          </a:p>
        </p:txBody>
      </p:sp>
      <p:pic>
        <p:nvPicPr>
          <p:cNvPr id="1026" name="Picture 2" descr="http://www.6000ad.co.uk/media/catalog/product/cache/1/image/9df78eab33525d08d6e5fb8d27136e95/t/a/tatty_devine-stars_necklace_kishimoto-tatty-jwly-star_struck_necklace-blue-silv-glitter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908" y="2275017"/>
            <a:ext cx="1367150" cy="177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QDXPBySFj-eeezKyM9kQQh1bQ-INtot48TzSJGTfeDLd-qceW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581" y="3602255"/>
            <a:ext cx="22955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QAXpUBGxnxXPcdIMYDies5I0-8Rm7eSVpjnBrcWGUwjHsZuQK2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83" y="4340980"/>
            <a:ext cx="2400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onlineoriental.com/Merchant2/graphics/00000002/ga4007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46" y="2375024"/>
            <a:ext cx="2301874" cy="157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48702" y="2275018"/>
            <a:ext cx="4732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0440" y="2375025"/>
            <a:ext cx="4732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36531" y="4340981"/>
            <a:ext cx="4732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62451" y="3665817"/>
            <a:ext cx="4732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 rot="2618862">
            <a:off x="10013636" y="734433"/>
            <a:ext cx="238722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Starter-individual</a:t>
            </a:r>
          </a:p>
        </p:txBody>
      </p:sp>
    </p:spTree>
    <p:extLst>
      <p:ext uri="{BB962C8B-B14F-4D97-AF65-F5344CB8AC3E}">
        <p14:creationId xmlns:p14="http://schemas.microsoft.com/office/powerpoint/2010/main" val="333828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50194" y="4267368"/>
            <a:ext cx="9666286" cy="1969944"/>
          </a:xfrm>
        </p:spPr>
        <p:txBody>
          <a:bodyPr>
            <a:normAutofit/>
          </a:bodyPr>
          <a:lstStyle/>
          <a:p>
            <a:r>
              <a:rPr lang="en-GB" dirty="0" smtClean="0"/>
              <a:t>LO: </a:t>
            </a:r>
            <a:r>
              <a:rPr lang="en-GB" b="1" dirty="0" smtClean="0"/>
              <a:t>ALL</a:t>
            </a:r>
            <a:r>
              <a:rPr lang="en-GB" dirty="0" smtClean="0"/>
              <a:t> will know about </a:t>
            </a:r>
            <a:r>
              <a:rPr lang="en-GB" b="1" dirty="0" smtClean="0">
                <a:effectLst/>
              </a:rPr>
              <a:t>Belle Époque Paris</a:t>
            </a:r>
            <a:r>
              <a:rPr lang="en-GB" dirty="0" smtClean="0"/>
              <a:t>.</a:t>
            </a:r>
          </a:p>
          <a:p>
            <a:r>
              <a:rPr lang="en-GB" dirty="0" smtClean="0"/>
              <a:t>MOST: Will be able to link social context with characters.</a:t>
            </a:r>
          </a:p>
          <a:p>
            <a:r>
              <a:rPr lang="en-GB" dirty="0" smtClean="0"/>
              <a:t>SOME: Will able to debate if </a:t>
            </a:r>
            <a:r>
              <a:rPr lang="en-GB" dirty="0" err="1" smtClean="0">
                <a:effectLst/>
              </a:rPr>
              <a:t>Mathilde</a:t>
            </a:r>
            <a:r>
              <a:rPr lang="en-GB" dirty="0" smtClean="0">
                <a:effectLst/>
              </a:rPr>
              <a:t> is justified in her dissatisfaction. </a:t>
            </a:r>
            <a:endParaRPr lang="en-GB" dirty="0">
              <a:effectLst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0194" y="1067657"/>
            <a:ext cx="10131427" cy="1468800"/>
          </a:xfrm>
        </p:spPr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7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ickhartley.typepad.com/.a/6a00d83451ebab69e20120a7911113970b-55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783752"/>
            <a:ext cx="337481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.telegraph.co.uk/multimedia/archive/02204/paris2_220473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4321900"/>
            <a:ext cx="3673252" cy="229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la-belle-epoque.net/wEn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012848"/>
            <a:ext cx="2376264" cy="260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laprocure.com/cache/couvertures/978226202079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4" b="12075"/>
          <a:stretch/>
        </p:blipFill>
        <p:spPr bwMode="auto">
          <a:xfrm>
            <a:off x="6858000" y="-7727"/>
            <a:ext cx="3810000" cy="420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99657" y="3212976"/>
            <a:ext cx="566943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Belle Époque Paris.</a:t>
            </a:r>
          </a:p>
        </p:txBody>
      </p:sp>
      <p:sp>
        <p:nvSpPr>
          <p:cNvPr id="7" name="TextBox 6"/>
          <p:cNvSpPr txBox="1"/>
          <p:nvPr/>
        </p:nvSpPr>
        <p:spPr>
          <a:xfrm rot="2618862">
            <a:off x="8652341" y="551242"/>
            <a:ext cx="2507028" cy="36933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In pairs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84129" y="0"/>
            <a:ext cx="45720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GB" dirty="0"/>
              <a:t>What words describe these scenes? What sort of life would people living during Belle </a:t>
            </a:r>
            <a:r>
              <a:rPr lang="en-GB" dirty="0" err="1"/>
              <a:t>Epoque</a:t>
            </a:r>
            <a:r>
              <a:rPr lang="en-GB" dirty="0"/>
              <a:t> live? </a:t>
            </a:r>
          </a:p>
        </p:txBody>
      </p:sp>
    </p:spTree>
    <p:extLst>
      <p:ext uri="{BB962C8B-B14F-4D97-AF65-F5344CB8AC3E}">
        <p14:creationId xmlns:p14="http://schemas.microsoft.com/office/powerpoint/2010/main" val="15495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/>
              <a:t>Belle Époque Paris.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2" y="1883387"/>
            <a:ext cx="9649013" cy="4082752"/>
          </a:xfrm>
        </p:spPr>
        <p:txBody>
          <a:bodyPr>
            <a:normAutofit/>
          </a:bodyPr>
          <a:lstStyle/>
          <a:p>
            <a:r>
              <a:rPr lang="en-GB" sz="2000" dirty="0" smtClean="0">
                <a:effectLst/>
              </a:rPr>
              <a:t>Belle </a:t>
            </a:r>
            <a:r>
              <a:rPr lang="en-GB" sz="2000" dirty="0" err="1" smtClean="0">
                <a:effectLst/>
              </a:rPr>
              <a:t>Epoque</a:t>
            </a:r>
            <a:r>
              <a:rPr lang="en-GB" sz="2000" dirty="0" smtClean="0">
                <a:effectLst/>
              </a:rPr>
              <a:t> literally means "Beautiful </a:t>
            </a:r>
            <a:r>
              <a:rPr lang="en-GB" sz="2000" dirty="0">
                <a:effectLst/>
              </a:rPr>
              <a:t>Age". Name given in France to the period </a:t>
            </a:r>
            <a:r>
              <a:rPr lang="en-GB" sz="2000" dirty="0" smtClean="0">
                <a:effectLst/>
              </a:rPr>
              <a:t>roughly 1871 to 1914</a:t>
            </a:r>
          </a:p>
          <a:p>
            <a:r>
              <a:rPr lang="en-GB" sz="2000" dirty="0" smtClean="0">
                <a:effectLst/>
              </a:rPr>
              <a:t>During this time </a:t>
            </a:r>
            <a:r>
              <a:rPr lang="en-GB" sz="2000" dirty="0">
                <a:effectLst/>
              </a:rPr>
              <a:t>standards of living and security for the upper and middle classes </a:t>
            </a:r>
            <a:r>
              <a:rPr lang="en-GB" sz="2000" dirty="0" smtClean="0">
                <a:effectLst/>
              </a:rPr>
              <a:t>increased</a:t>
            </a:r>
            <a:r>
              <a:rPr lang="en-GB" sz="2000" dirty="0">
                <a:effectLst/>
              </a:rPr>
              <a:t> </a:t>
            </a:r>
            <a:r>
              <a:rPr lang="en-GB" sz="2000" dirty="0" smtClean="0">
                <a:effectLst/>
              </a:rPr>
              <a:t>which is why they called it a Golden Age. </a:t>
            </a:r>
          </a:p>
          <a:p>
            <a:r>
              <a:rPr lang="en-GB" sz="2000" dirty="0" smtClean="0">
                <a:effectLst/>
              </a:rPr>
              <a:t>The quality of food increased, and people were able to buy more food because of new machines on farms.</a:t>
            </a:r>
            <a:endParaRPr lang="en-GB" sz="2000" dirty="0">
              <a:effectLst/>
            </a:endParaRPr>
          </a:p>
          <a:p>
            <a:r>
              <a:rPr lang="en-GB" sz="2000" dirty="0" smtClean="0">
                <a:effectLst/>
              </a:rPr>
              <a:t>More and more people had access to running water, gas and electricity. Basic Sanitation was improved, and children started to live for longer.</a:t>
            </a:r>
          </a:p>
          <a:p>
            <a:r>
              <a:rPr lang="en-GB" sz="2000" dirty="0" smtClean="0">
                <a:effectLst/>
              </a:rPr>
              <a:t>People were able to travel further away for holidays, and entertainment became more exciting. </a:t>
            </a:r>
          </a:p>
          <a:p>
            <a:endParaRPr lang="en-GB" sz="2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464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ffaudio.com/images11/TheNecklaceOriginalIllustrationInGilBlas5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02" y="437247"/>
            <a:ext cx="4267448" cy="59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8549" y="3435790"/>
            <a:ext cx="6164653" cy="1371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do you think this woman would want from life?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88549" y="5496059"/>
            <a:ext cx="6164653" cy="63428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This text is set in the  late 19</a:t>
            </a:r>
            <a:r>
              <a:rPr lang="en-GB" b="1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Century</a:t>
            </a:r>
          </a:p>
        </p:txBody>
      </p:sp>
      <p:sp>
        <p:nvSpPr>
          <p:cNvPr id="5" name="TextBox 4"/>
          <p:cNvSpPr txBox="1"/>
          <p:nvPr/>
        </p:nvSpPr>
        <p:spPr>
          <a:xfrm rot="2618862">
            <a:off x="10037966" y="468825"/>
            <a:ext cx="2350714" cy="3714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Individual</a:t>
            </a:r>
          </a:p>
        </p:txBody>
      </p:sp>
    </p:spTree>
    <p:extLst>
      <p:ext uri="{BB962C8B-B14F-4D97-AF65-F5344CB8AC3E}">
        <p14:creationId xmlns:p14="http://schemas.microsoft.com/office/powerpoint/2010/main" val="19212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ffaudio.com/images11/TheNecklaceOriginalIllustrationInGilBlas5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35" y="540278"/>
            <a:ext cx="4267448" cy="599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8827" y="1947930"/>
            <a:ext cx="6164653" cy="1371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Label your picture with words from the text that you think describe </a:t>
            </a:r>
            <a:r>
              <a:rPr lang="en-GB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Mathilde</a:t>
            </a:r>
            <a:r>
              <a:rPr lang="en-GB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 rot="2618862">
            <a:off x="10195936" y="468825"/>
            <a:ext cx="2350714" cy="3714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Individual</a:t>
            </a:r>
          </a:p>
        </p:txBody>
      </p:sp>
    </p:spTree>
    <p:extLst>
      <p:ext uri="{BB962C8B-B14F-4D97-AF65-F5344CB8AC3E}">
        <p14:creationId xmlns:p14="http://schemas.microsoft.com/office/powerpoint/2010/main" val="31875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4379" y="805763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en-GB" dirty="0">
                <a:effectLst/>
              </a:rPr>
              <a:t>Do </a:t>
            </a:r>
            <a:r>
              <a:rPr lang="en-GB" dirty="0" smtClean="0">
                <a:effectLst/>
              </a:rPr>
              <a:t>you feel </a:t>
            </a:r>
            <a:r>
              <a:rPr lang="en-GB" dirty="0" err="1">
                <a:effectLst/>
              </a:rPr>
              <a:t>Mathilde</a:t>
            </a:r>
            <a:r>
              <a:rPr lang="en-GB" dirty="0">
                <a:effectLst/>
              </a:rPr>
              <a:t> is right to be dissatisfied with her life?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 rot="2618862">
            <a:off x="9892206" y="818878"/>
            <a:ext cx="2520697" cy="369332"/>
          </a:xfrm>
          <a:prstGeom prst="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Discussion-Groups</a:t>
            </a:r>
          </a:p>
        </p:txBody>
      </p:sp>
    </p:spTree>
    <p:extLst>
      <p:ext uri="{BB962C8B-B14F-4D97-AF65-F5344CB8AC3E}">
        <p14:creationId xmlns:p14="http://schemas.microsoft.com/office/powerpoint/2010/main" val="18464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7</TotalTime>
  <Words>266</Words>
  <Application>Microsoft Office PowerPoint</Application>
  <PresentationFormat>Widescreen</PresentationFormat>
  <Paragraphs>33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Celestial</vt:lpstr>
      <vt:lpstr>The Necklace</vt:lpstr>
      <vt:lpstr>What type of people wear these necklaces? </vt:lpstr>
      <vt:lpstr>Context</vt:lpstr>
      <vt:lpstr>PowerPoint Presentation</vt:lpstr>
      <vt:lpstr>Belle Époque Paris.</vt:lpstr>
      <vt:lpstr>What do you think this woman would want from life? </vt:lpstr>
      <vt:lpstr>Label your picture with words from the text that you think describe Mathilde. </vt:lpstr>
      <vt:lpstr>Do you feel Mathilde is right to be dissatisfied with her life?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Necklace</dc:title>
  <dc:creator>P Silverlock</dc:creator>
  <cp:lastModifiedBy>Ballantyne H C</cp:lastModifiedBy>
  <cp:revision>3</cp:revision>
  <dcterms:created xsi:type="dcterms:W3CDTF">2013-11-14T20:48:35Z</dcterms:created>
  <dcterms:modified xsi:type="dcterms:W3CDTF">2016-03-14T08:09:58Z</dcterms:modified>
</cp:coreProperties>
</file>