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0" r:id="rId6"/>
    <p:sldId id="257" r:id="rId7"/>
    <p:sldId id="267" r:id="rId8"/>
    <p:sldId id="268" r:id="rId9"/>
    <p:sldId id="260" r:id="rId10"/>
    <p:sldId id="269" r:id="rId11"/>
    <p:sldId id="261" r:id="rId12"/>
    <p:sldId id="266" r:id="rId13"/>
    <p:sldId id="259" r:id="rId14"/>
    <p:sldId id="258" r:id="rId15"/>
    <p:sldId id="262" r:id="rId16"/>
    <p:sldId id="263" r:id="rId17"/>
    <p:sldId id="264" r:id="rId18"/>
    <p:sldId id="26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364419-D2A9-CFDF-9186-BB2761169131}" v="472" dt="2021-10-12T22:18:21.4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Curry" userId="S::jlc@birkenheadschool.co.uk::a89c04af-6d12-4adc-a03b-6eba72b15bc7" providerId="AD" clId="Web-{D5364419-D2A9-CFDF-9186-BB2761169131}"/>
    <pc:docChg chg="addSld delSld modSld sldOrd">
      <pc:chgData name="Jennifer Curry" userId="S::jlc@birkenheadschool.co.uk::a89c04af-6d12-4adc-a03b-6eba72b15bc7" providerId="AD" clId="Web-{D5364419-D2A9-CFDF-9186-BB2761169131}" dt="2021-10-12T22:18:21.492" v="382"/>
      <pc:docMkLst>
        <pc:docMk/>
      </pc:docMkLst>
      <pc:sldChg chg="addSp delSp modSp mod setBg addAnim setClrOvrMap">
        <pc:chgData name="Jennifer Curry" userId="S::jlc@birkenheadschool.co.uk::a89c04af-6d12-4adc-a03b-6eba72b15bc7" providerId="AD" clId="Web-{D5364419-D2A9-CFDF-9186-BB2761169131}" dt="2021-10-12T22:18:21.492" v="382"/>
        <pc:sldMkLst>
          <pc:docMk/>
          <pc:sldMk cId="3936566946" sldId="256"/>
        </pc:sldMkLst>
        <pc:spChg chg="mod">
          <ac:chgData name="Jennifer Curry" userId="S::jlc@birkenheadschool.co.uk::a89c04af-6d12-4adc-a03b-6eba72b15bc7" providerId="AD" clId="Web-{D5364419-D2A9-CFDF-9186-BB2761169131}" dt="2021-10-12T21:41:51.488" v="10"/>
          <ac:spMkLst>
            <pc:docMk/>
            <pc:sldMk cId="3936566946" sldId="256"/>
            <ac:spMk id="2" creationId="{00000000-0000-0000-0000-000000000000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1:26.096" v="3"/>
          <ac:spMkLst>
            <pc:docMk/>
            <pc:sldMk cId="3936566946" sldId="256"/>
            <ac:spMk id="7" creationId="{66B332A4-D438-4773-A77F-5ED49A448D9D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1:26.096" v="3"/>
          <ac:spMkLst>
            <pc:docMk/>
            <pc:sldMk cId="3936566946" sldId="256"/>
            <ac:spMk id="9" creationId="{DF9AD32D-FF05-44F4-BD4D-9CEE89B71EB9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1:51.488" v="10"/>
          <ac:spMkLst>
            <pc:docMk/>
            <pc:sldMk cId="3936566946" sldId="256"/>
            <ac:spMk id="14" creationId="{43C48B49-6135-48B6-AC0F-97E5D8D1F03F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1:51.488" v="10"/>
          <ac:spMkLst>
            <pc:docMk/>
            <pc:sldMk cId="3936566946" sldId="256"/>
            <ac:spMk id="16" creationId="{9715DAF0-AE1B-46C9-8A6B-DB2AA05AB91D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1:51.488" v="10"/>
          <ac:spMkLst>
            <pc:docMk/>
            <pc:sldMk cId="3936566946" sldId="256"/>
            <ac:spMk id="18" creationId="{DC631C0B-6DA6-4E57-8231-CE32B3434A7E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1:51.488" v="10"/>
          <ac:spMkLst>
            <pc:docMk/>
            <pc:sldMk cId="3936566946" sldId="256"/>
            <ac:spMk id="20" creationId="{F256AC18-FB41-4977-8B0C-F5082335AB7D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1:51.488" v="10"/>
          <ac:spMkLst>
            <pc:docMk/>
            <pc:sldMk cId="3936566946" sldId="256"/>
            <ac:spMk id="22" creationId="{AFF4A713-7B75-4B21-90D7-5AB19547C728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1:51.488" v="10"/>
          <ac:spMkLst>
            <pc:docMk/>
            <pc:sldMk cId="3936566946" sldId="256"/>
            <ac:spMk id="29" creationId="{8555C5B3-193A-4749-9AFD-682E53CDDE8F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1:51.488" v="10"/>
          <ac:spMkLst>
            <pc:docMk/>
            <pc:sldMk cId="3936566946" sldId="256"/>
            <ac:spMk id="31" creationId="{2EAE06A6-F76A-41C9-827A-C561B004485C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1:51.488" v="10"/>
          <ac:spMkLst>
            <pc:docMk/>
            <pc:sldMk cId="3936566946" sldId="256"/>
            <ac:spMk id="33" creationId="{89F9D4E8-0639-444B-949B-9518585061AF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1:51.488" v="10"/>
          <ac:spMkLst>
            <pc:docMk/>
            <pc:sldMk cId="3936566946" sldId="256"/>
            <ac:spMk id="35" creationId="{7E3DA7A2-ED70-4BBA-AB72-00AD461FA405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1:51.488" v="10"/>
          <ac:spMkLst>
            <pc:docMk/>
            <pc:sldMk cId="3936566946" sldId="256"/>
            <ac:spMk id="37" creationId="{FC485432-3647-4218-B5D3-15D3FA222B13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1:51.488" v="10"/>
          <ac:spMkLst>
            <pc:docMk/>
            <pc:sldMk cId="3936566946" sldId="256"/>
            <ac:spMk id="39" creationId="{F4AFDDCA-6ABA-4D23-8A5C-1BF0F4308148}"/>
          </ac:spMkLst>
        </pc:spChg>
        <pc:picChg chg="add del">
          <ac:chgData name="Jennifer Curry" userId="S::jlc@birkenheadschool.co.uk::a89c04af-6d12-4adc-a03b-6eba72b15bc7" providerId="AD" clId="Web-{D5364419-D2A9-CFDF-9186-BB2761169131}" dt="2021-10-12T22:18:21.492" v="382"/>
          <ac:picMkLst>
            <pc:docMk/>
            <pc:sldMk cId="3936566946" sldId="256"/>
            <ac:picMk id="26" creationId="{C6A4850F-6CD3-40E6-9FAD-81A5B8DD5FF3}"/>
          </ac:picMkLst>
        </pc:picChg>
      </pc:sldChg>
      <pc:sldChg chg="addSp delSp modSp mod setBg">
        <pc:chgData name="Jennifer Curry" userId="S::jlc@birkenheadschool.co.uk::a89c04af-6d12-4adc-a03b-6eba72b15bc7" providerId="AD" clId="Web-{D5364419-D2A9-CFDF-9186-BB2761169131}" dt="2021-10-12T21:40:45.418" v="1"/>
        <pc:sldMkLst>
          <pc:docMk/>
          <pc:sldMk cId="1362276534" sldId="257"/>
        </pc:sldMkLst>
        <pc:spChg chg="mod">
          <ac:chgData name="Jennifer Curry" userId="S::jlc@birkenheadschool.co.uk::a89c04af-6d12-4adc-a03b-6eba72b15bc7" providerId="AD" clId="Web-{D5364419-D2A9-CFDF-9186-BB2761169131}" dt="2021-10-12T21:40:45.418" v="1"/>
          <ac:spMkLst>
            <pc:docMk/>
            <pc:sldMk cId="1362276534" sldId="257"/>
            <ac:spMk id="2" creationId="{00000000-0000-0000-0000-000000000000}"/>
          </ac:spMkLst>
        </pc:spChg>
        <pc:spChg chg="del">
          <ac:chgData name="Jennifer Curry" userId="S::jlc@birkenheadschool.co.uk::a89c04af-6d12-4adc-a03b-6eba72b15bc7" providerId="AD" clId="Web-{D5364419-D2A9-CFDF-9186-BB2761169131}" dt="2021-10-12T21:40:45.418" v="1"/>
          <ac:spMkLst>
            <pc:docMk/>
            <pc:sldMk cId="1362276534" sldId="257"/>
            <ac:spMk id="3" creationId="{00000000-0000-0000-0000-000000000000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0:45.418" v="1"/>
          <ac:spMkLst>
            <pc:docMk/>
            <pc:sldMk cId="1362276534" sldId="257"/>
            <ac:spMk id="9" creationId="{BACC6370-2D7E-4714-9D71-7542949D7D5D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0:45.418" v="1"/>
          <ac:spMkLst>
            <pc:docMk/>
            <pc:sldMk cId="1362276534" sldId="257"/>
            <ac:spMk id="11" creationId="{256B2C21-A230-48C0-8DF1-C46611373C44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0:45.418" v="1"/>
          <ac:spMkLst>
            <pc:docMk/>
            <pc:sldMk cId="1362276534" sldId="257"/>
            <ac:spMk id="13" creationId="{3847E18C-932D-4C95-AABA-FEC7C9499AD7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0:45.418" v="1"/>
          <ac:spMkLst>
            <pc:docMk/>
            <pc:sldMk cId="1362276534" sldId="257"/>
            <ac:spMk id="15" creationId="{3150CB11-0C61-439E-910F-5787759E72A0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0:45.418" v="1"/>
          <ac:spMkLst>
            <pc:docMk/>
            <pc:sldMk cId="1362276534" sldId="257"/>
            <ac:spMk id="17" creationId="{43F8A58B-5155-44CE-A5FF-7647B47D0A7A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0:45.418" v="1"/>
          <ac:spMkLst>
            <pc:docMk/>
            <pc:sldMk cId="1362276534" sldId="257"/>
            <ac:spMk id="19" creationId="{443F2ACA-E6D6-4028-82DD-F03C262D5DE6}"/>
          </ac:spMkLst>
        </pc:spChg>
        <pc:graphicFrameChg chg="add">
          <ac:chgData name="Jennifer Curry" userId="S::jlc@birkenheadschool.co.uk::a89c04af-6d12-4adc-a03b-6eba72b15bc7" providerId="AD" clId="Web-{D5364419-D2A9-CFDF-9186-BB2761169131}" dt="2021-10-12T21:40:45.418" v="1"/>
          <ac:graphicFrameMkLst>
            <pc:docMk/>
            <pc:sldMk cId="1362276534" sldId="257"/>
            <ac:graphicFrameMk id="5" creationId="{C0420C2A-6732-449E-94A8-E7DA16F52162}"/>
          </ac:graphicFrameMkLst>
        </pc:graphicFrameChg>
      </pc:sldChg>
      <pc:sldChg chg="addSp modSp mod setBg">
        <pc:chgData name="Jennifer Curry" userId="S::jlc@birkenheadschool.co.uk::a89c04af-6d12-4adc-a03b-6eba72b15bc7" providerId="AD" clId="Web-{D5364419-D2A9-CFDF-9186-BB2761169131}" dt="2021-10-12T21:42:06.285" v="12"/>
        <pc:sldMkLst>
          <pc:docMk/>
          <pc:sldMk cId="2067446073" sldId="258"/>
        </pc:sldMkLst>
        <pc:spChg chg="mod">
          <ac:chgData name="Jennifer Curry" userId="S::jlc@birkenheadschool.co.uk::a89c04af-6d12-4adc-a03b-6eba72b15bc7" providerId="AD" clId="Web-{D5364419-D2A9-CFDF-9186-BB2761169131}" dt="2021-10-12T21:42:06.285" v="12"/>
          <ac:spMkLst>
            <pc:docMk/>
            <pc:sldMk cId="2067446073" sldId="258"/>
            <ac:spMk id="2" creationId="{00000000-0000-0000-0000-000000000000}"/>
          </ac:spMkLst>
        </pc:spChg>
        <pc:spChg chg="mod">
          <ac:chgData name="Jennifer Curry" userId="S::jlc@birkenheadschool.co.uk::a89c04af-6d12-4adc-a03b-6eba72b15bc7" providerId="AD" clId="Web-{D5364419-D2A9-CFDF-9186-BB2761169131}" dt="2021-10-12T21:42:06.285" v="12"/>
          <ac:spMkLst>
            <pc:docMk/>
            <pc:sldMk cId="2067446073" sldId="258"/>
            <ac:spMk id="3" creationId="{00000000-0000-0000-0000-000000000000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06.285" v="12"/>
          <ac:spMkLst>
            <pc:docMk/>
            <pc:sldMk cId="2067446073" sldId="258"/>
            <ac:spMk id="8" creationId="{1B15ED52-F352-441B-82BF-E0EA34836D08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06.285" v="12"/>
          <ac:spMkLst>
            <pc:docMk/>
            <pc:sldMk cId="2067446073" sldId="258"/>
            <ac:spMk id="10" creationId="{3B2E3793-BFE6-45A2-9B7B-E18844431C99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06.285" v="12"/>
          <ac:spMkLst>
            <pc:docMk/>
            <pc:sldMk cId="2067446073" sldId="258"/>
            <ac:spMk id="12" creationId="{BC4C4868-CB8F-4AF9-9CDB-8108F2C19B67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06.285" v="12"/>
          <ac:spMkLst>
            <pc:docMk/>
            <pc:sldMk cId="2067446073" sldId="258"/>
            <ac:spMk id="14" creationId="{375E0459-6403-40CD-989D-56A4407CA12E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06.285" v="12"/>
          <ac:spMkLst>
            <pc:docMk/>
            <pc:sldMk cId="2067446073" sldId="258"/>
            <ac:spMk id="16" creationId="{53E5B1A8-3AC9-4BD1-9BBC-78CA94F2D1BA}"/>
          </ac:spMkLst>
        </pc:spChg>
      </pc:sldChg>
      <pc:sldChg chg="addSp delSp modSp mod setBg">
        <pc:chgData name="Jennifer Curry" userId="S::jlc@birkenheadschool.co.uk::a89c04af-6d12-4adc-a03b-6eba72b15bc7" providerId="AD" clId="Web-{D5364419-D2A9-CFDF-9186-BB2761169131}" dt="2021-10-12T21:42:01.519" v="11"/>
        <pc:sldMkLst>
          <pc:docMk/>
          <pc:sldMk cId="4220839393" sldId="259"/>
        </pc:sldMkLst>
        <pc:spChg chg="mod">
          <ac:chgData name="Jennifer Curry" userId="S::jlc@birkenheadschool.co.uk::a89c04af-6d12-4adc-a03b-6eba72b15bc7" providerId="AD" clId="Web-{D5364419-D2A9-CFDF-9186-BB2761169131}" dt="2021-10-12T21:42:01.519" v="11"/>
          <ac:spMkLst>
            <pc:docMk/>
            <pc:sldMk cId="4220839393" sldId="259"/>
            <ac:spMk id="2" creationId="{00000000-0000-0000-0000-000000000000}"/>
          </ac:spMkLst>
        </pc:spChg>
        <pc:spChg chg="mod">
          <ac:chgData name="Jennifer Curry" userId="S::jlc@birkenheadschool.co.uk::a89c04af-6d12-4adc-a03b-6eba72b15bc7" providerId="AD" clId="Web-{D5364419-D2A9-CFDF-9186-BB2761169131}" dt="2021-10-12T21:42:01.519" v="11"/>
          <ac:spMkLst>
            <pc:docMk/>
            <pc:sldMk cId="4220839393" sldId="259"/>
            <ac:spMk id="3" creationId="{00000000-0000-0000-0000-000000000000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01.519" v="11"/>
          <ac:spMkLst>
            <pc:docMk/>
            <pc:sldMk cId="4220839393" sldId="259"/>
            <ac:spMk id="8" creationId="{09588DA8-065E-4F6F-8EFD-43104AB2E0CF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01.519" v="11"/>
          <ac:spMkLst>
            <pc:docMk/>
            <pc:sldMk cId="4220839393" sldId="259"/>
            <ac:spMk id="10" creationId="{C4285719-470E-454C-AF62-8323075F1F5B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01.519" v="11"/>
          <ac:spMkLst>
            <pc:docMk/>
            <pc:sldMk cId="4220839393" sldId="259"/>
            <ac:spMk id="12" creationId="{CD9FE4EF-C4D8-49A0-B2FF-81D8DB7D8A24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01.519" v="11"/>
          <ac:spMkLst>
            <pc:docMk/>
            <pc:sldMk cId="4220839393" sldId="259"/>
            <ac:spMk id="14" creationId="{4300840D-0A0B-4512-BACA-B439D5B9C57C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01.519" v="11"/>
          <ac:spMkLst>
            <pc:docMk/>
            <pc:sldMk cId="4220839393" sldId="259"/>
            <ac:spMk id="16" creationId="{D2B78728-A580-49A7-84F9-6EF6F583ADE0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01.519" v="11"/>
          <ac:spMkLst>
            <pc:docMk/>
            <pc:sldMk cId="4220839393" sldId="259"/>
            <ac:spMk id="18" creationId="{38FAA1A1-D861-433F-88FA-1E9D6FD31D11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01.519" v="11"/>
          <ac:spMkLst>
            <pc:docMk/>
            <pc:sldMk cId="4220839393" sldId="259"/>
            <ac:spMk id="20" creationId="{8D71EDA1-87BF-4D5D-AB79-F346FD19278A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01.519" v="11"/>
          <ac:spMkLst>
            <pc:docMk/>
            <pc:sldMk cId="4220839393" sldId="259"/>
            <ac:spMk id="25" creationId="{1B15ED52-F352-441B-82BF-E0EA34836D08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01.519" v="11"/>
          <ac:spMkLst>
            <pc:docMk/>
            <pc:sldMk cId="4220839393" sldId="259"/>
            <ac:spMk id="27" creationId="{3B2E3793-BFE6-45A2-9B7B-E18844431C99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01.519" v="11"/>
          <ac:spMkLst>
            <pc:docMk/>
            <pc:sldMk cId="4220839393" sldId="259"/>
            <ac:spMk id="29" creationId="{BC4C4868-CB8F-4AF9-9CDB-8108F2C19B67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01.519" v="11"/>
          <ac:spMkLst>
            <pc:docMk/>
            <pc:sldMk cId="4220839393" sldId="259"/>
            <ac:spMk id="31" creationId="{375E0459-6403-40CD-989D-56A4407CA12E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01.519" v="11"/>
          <ac:spMkLst>
            <pc:docMk/>
            <pc:sldMk cId="4220839393" sldId="259"/>
            <ac:spMk id="33" creationId="{53E5B1A8-3AC9-4BD1-9BBC-78CA94F2D1BA}"/>
          </ac:spMkLst>
        </pc:spChg>
      </pc:sldChg>
      <pc:sldChg chg="addSp delSp modSp mod setBg">
        <pc:chgData name="Jennifer Curry" userId="S::jlc@birkenheadschool.co.uk::a89c04af-6d12-4adc-a03b-6eba72b15bc7" providerId="AD" clId="Web-{D5364419-D2A9-CFDF-9186-BB2761169131}" dt="2021-10-12T22:03:36.815" v="105" actId="1076"/>
        <pc:sldMkLst>
          <pc:docMk/>
          <pc:sldMk cId="3362678132" sldId="260"/>
        </pc:sldMkLst>
        <pc:spChg chg="mod">
          <ac:chgData name="Jennifer Curry" userId="S::jlc@birkenheadschool.co.uk::a89c04af-6d12-4adc-a03b-6eba72b15bc7" providerId="AD" clId="Web-{D5364419-D2A9-CFDF-9186-BB2761169131}" dt="2021-10-12T21:50:32.659" v="63" actId="20577"/>
          <ac:spMkLst>
            <pc:docMk/>
            <pc:sldMk cId="3362678132" sldId="260"/>
            <ac:spMk id="2" creationId="{00000000-0000-0000-0000-000000000000}"/>
          </ac:spMkLst>
        </pc:spChg>
        <pc:spChg chg="mod">
          <ac:chgData name="Jennifer Curry" userId="S::jlc@birkenheadschool.co.uk::a89c04af-6d12-4adc-a03b-6eba72b15bc7" providerId="AD" clId="Web-{D5364419-D2A9-CFDF-9186-BB2761169131}" dt="2021-10-12T22:03:36.815" v="105" actId="1076"/>
          <ac:spMkLst>
            <pc:docMk/>
            <pc:sldMk cId="3362678132" sldId="260"/>
            <ac:spMk id="3" creationId="{00000000-0000-0000-0000-000000000000}"/>
          </ac:spMkLst>
        </pc:spChg>
        <pc:spChg chg="add del mod">
          <ac:chgData name="Jennifer Curry" userId="S::jlc@birkenheadschool.co.uk::a89c04af-6d12-4adc-a03b-6eba72b15bc7" providerId="AD" clId="Web-{D5364419-D2A9-CFDF-9186-BB2761169131}" dt="2021-10-12T21:49:39.359" v="47"/>
          <ac:spMkLst>
            <pc:docMk/>
            <pc:sldMk cId="3362678132" sldId="260"/>
            <ac:spMk id="5" creationId="{F6EE7E9B-D704-4DFD-ABE5-FF0832015E60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9:42.672" v="48"/>
          <ac:spMkLst>
            <pc:docMk/>
            <pc:sldMk cId="3362678132" sldId="260"/>
            <ac:spMk id="8" creationId="{09588DA8-065E-4F6F-8EFD-43104AB2E0CF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9:42.672" v="48"/>
          <ac:spMkLst>
            <pc:docMk/>
            <pc:sldMk cId="3362678132" sldId="260"/>
            <ac:spMk id="10" creationId="{C4285719-470E-454C-AF62-8323075F1F5B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9:42.672" v="48"/>
          <ac:spMkLst>
            <pc:docMk/>
            <pc:sldMk cId="3362678132" sldId="260"/>
            <ac:spMk id="12" creationId="{CD9FE4EF-C4D8-49A0-B2FF-81D8DB7D8A24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9:42.672" v="48"/>
          <ac:spMkLst>
            <pc:docMk/>
            <pc:sldMk cId="3362678132" sldId="260"/>
            <ac:spMk id="14" creationId="{4300840D-0A0B-4512-BACA-B439D5B9C57C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9:42.672" v="48"/>
          <ac:spMkLst>
            <pc:docMk/>
            <pc:sldMk cId="3362678132" sldId="260"/>
            <ac:spMk id="16" creationId="{D2B78728-A580-49A7-84F9-6EF6F583ADE0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9:42.672" v="48"/>
          <ac:spMkLst>
            <pc:docMk/>
            <pc:sldMk cId="3362678132" sldId="260"/>
            <ac:spMk id="18" creationId="{38FAA1A1-D861-433F-88FA-1E9D6FD31D11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9:42.672" v="48"/>
          <ac:spMkLst>
            <pc:docMk/>
            <pc:sldMk cId="3362678132" sldId="260"/>
            <ac:spMk id="20" creationId="{8D71EDA1-87BF-4D5D-AB79-F346FD19278A}"/>
          </ac:spMkLst>
        </pc:spChg>
      </pc:sldChg>
      <pc:sldChg chg="addSp delSp modSp mod ord setBg">
        <pc:chgData name="Jennifer Curry" userId="S::jlc@birkenheadschool.co.uk::a89c04af-6d12-4adc-a03b-6eba72b15bc7" providerId="AD" clId="Web-{D5364419-D2A9-CFDF-9186-BB2761169131}" dt="2021-10-12T22:09:53.056" v="223" actId="20577"/>
        <pc:sldMkLst>
          <pc:docMk/>
          <pc:sldMk cId="2037326828" sldId="261"/>
        </pc:sldMkLst>
        <pc:spChg chg="mod">
          <ac:chgData name="Jennifer Curry" userId="S::jlc@birkenheadschool.co.uk::a89c04af-6d12-4adc-a03b-6eba72b15bc7" providerId="AD" clId="Web-{D5364419-D2A9-CFDF-9186-BB2761169131}" dt="2021-10-12T21:59:43.317" v="78" actId="20577"/>
          <ac:spMkLst>
            <pc:docMk/>
            <pc:sldMk cId="2037326828" sldId="261"/>
            <ac:spMk id="2" creationId="{00000000-0000-0000-0000-000000000000}"/>
          </ac:spMkLst>
        </pc:spChg>
        <pc:spChg chg="del mod">
          <ac:chgData name="Jennifer Curry" userId="S::jlc@birkenheadschool.co.uk::a89c04af-6d12-4adc-a03b-6eba72b15bc7" providerId="AD" clId="Web-{D5364419-D2A9-CFDF-9186-BB2761169131}" dt="2021-10-12T21:49:28.405" v="46"/>
          <ac:spMkLst>
            <pc:docMk/>
            <pc:sldMk cId="2037326828" sldId="261"/>
            <ac:spMk id="4" creationId="{00000000-0000-0000-0000-000000000000}"/>
          </ac:spMkLst>
        </pc:spChg>
        <pc:spChg chg="add del mod">
          <ac:chgData name="Jennifer Curry" userId="S::jlc@birkenheadschool.co.uk::a89c04af-6d12-4adc-a03b-6eba72b15bc7" providerId="AD" clId="Web-{D5364419-D2A9-CFDF-9186-BB2761169131}" dt="2021-10-12T22:05:37.916" v="145"/>
          <ac:spMkLst>
            <pc:docMk/>
            <pc:sldMk cId="2037326828" sldId="261"/>
            <ac:spMk id="5" creationId="{F2FA5631-56FF-43DB-AD09-5C6E3DB11641}"/>
          </ac:spMkLst>
        </pc:spChg>
        <pc:spChg chg="add mod">
          <ac:chgData name="Jennifer Curry" userId="S::jlc@birkenheadschool.co.uk::a89c04af-6d12-4adc-a03b-6eba72b15bc7" providerId="AD" clId="Web-{D5364419-D2A9-CFDF-9186-BB2761169131}" dt="2021-10-12T22:09:53.056" v="223" actId="20577"/>
          <ac:spMkLst>
            <pc:docMk/>
            <pc:sldMk cId="2037326828" sldId="261"/>
            <ac:spMk id="7" creationId="{5C1F2DA2-FD26-4739-A4A5-91C6C3FF8E9A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51:03.301" v="71"/>
          <ac:spMkLst>
            <pc:docMk/>
            <pc:sldMk cId="2037326828" sldId="261"/>
            <ac:spMk id="10" creationId="{09588DA8-065E-4F6F-8EFD-43104AB2E0CF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51:03.301" v="71"/>
          <ac:spMkLst>
            <pc:docMk/>
            <pc:sldMk cId="2037326828" sldId="261"/>
            <ac:spMk id="12" creationId="{C4285719-470E-454C-AF62-8323075F1F5B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51:03.301" v="71"/>
          <ac:spMkLst>
            <pc:docMk/>
            <pc:sldMk cId="2037326828" sldId="261"/>
            <ac:spMk id="14" creationId="{CD9FE4EF-C4D8-49A0-B2FF-81D8DB7D8A24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51:03.301" v="71"/>
          <ac:spMkLst>
            <pc:docMk/>
            <pc:sldMk cId="2037326828" sldId="261"/>
            <ac:spMk id="16" creationId="{4300840D-0A0B-4512-BACA-B439D5B9C57C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51:03.301" v="71"/>
          <ac:spMkLst>
            <pc:docMk/>
            <pc:sldMk cId="2037326828" sldId="261"/>
            <ac:spMk id="18" creationId="{D2B78728-A580-49A7-84F9-6EF6F583ADE0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51:03.301" v="71"/>
          <ac:spMkLst>
            <pc:docMk/>
            <pc:sldMk cId="2037326828" sldId="261"/>
            <ac:spMk id="20" creationId="{38FAA1A1-D861-433F-88FA-1E9D6FD31D11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51:03.301" v="71"/>
          <ac:spMkLst>
            <pc:docMk/>
            <pc:sldMk cId="2037326828" sldId="261"/>
            <ac:spMk id="22" creationId="{8D71EDA1-87BF-4D5D-AB79-F346FD19278A}"/>
          </ac:spMkLst>
        </pc:spChg>
      </pc:sldChg>
      <pc:sldChg chg="addSp delSp modSp mod setBg">
        <pc:chgData name="Jennifer Curry" userId="S::jlc@birkenheadschool.co.uk::a89c04af-6d12-4adc-a03b-6eba72b15bc7" providerId="AD" clId="Web-{D5364419-D2A9-CFDF-9186-BB2761169131}" dt="2021-10-12T21:42:29.927" v="18" actId="20577"/>
        <pc:sldMkLst>
          <pc:docMk/>
          <pc:sldMk cId="3118426778" sldId="262"/>
        </pc:sldMkLst>
        <pc:spChg chg="mod">
          <ac:chgData name="Jennifer Curry" userId="S::jlc@birkenheadschool.co.uk::a89c04af-6d12-4adc-a03b-6eba72b15bc7" providerId="AD" clId="Web-{D5364419-D2A9-CFDF-9186-BB2761169131}" dt="2021-10-12T21:42:29.927" v="18" actId="20577"/>
          <ac:spMkLst>
            <pc:docMk/>
            <pc:sldMk cId="3118426778" sldId="262"/>
            <ac:spMk id="2" creationId="{00000000-0000-0000-0000-000000000000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14.895" v="16"/>
          <ac:spMkLst>
            <pc:docMk/>
            <pc:sldMk cId="3118426778" sldId="262"/>
            <ac:spMk id="6" creationId="{A8384FB5-9ADC-4DDC-881B-597D56F5B15D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14.895" v="16"/>
          <ac:spMkLst>
            <pc:docMk/>
            <pc:sldMk cId="3118426778" sldId="262"/>
            <ac:spMk id="7" creationId="{1199E1B1-A8C0-4FE8-A5A8-1CB41D69F857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14.895" v="16"/>
          <ac:spMkLst>
            <pc:docMk/>
            <pc:sldMk cId="3118426778" sldId="262"/>
            <ac:spMk id="8" creationId="{84A8DE83-DE75-4B41-9DB4-A7EC0B0DEC0B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12.676" v="14"/>
          <ac:spMkLst>
            <pc:docMk/>
            <pc:sldMk cId="3118426778" sldId="262"/>
            <ac:spMk id="9" creationId="{A8384FB5-9ADC-4DDC-881B-597D56F5B15D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14.895" v="16"/>
          <ac:spMkLst>
            <pc:docMk/>
            <pc:sldMk cId="3118426778" sldId="262"/>
            <ac:spMk id="10" creationId="{A7009A0A-BEF5-4EAC-AF15-E4F9F002E239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12.676" v="14"/>
          <ac:spMkLst>
            <pc:docMk/>
            <pc:sldMk cId="3118426778" sldId="262"/>
            <ac:spMk id="11" creationId="{91E5A9A7-95C6-4F4F-B00E-C82E07FE62EF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14.895" v="17"/>
          <ac:spMkLst>
            <pc:docMk/>
            <pc:sldMk cId="3118426778" sldId="262"/>
            <ac:spMk id="12" creationId="{A8384FB5-9ADC-4DDC-881B-597D56F5B15D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12.676" v="14"/>
          <ac:spMkLst>
            <pc:docMk/>
            <pc:sldMk cId="3118426778" sldId="262"/>
            <ac:spMk id="13" creationId="{D07DD2DE-F619-49DD-B5E7-03A290FF4ED1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14.895" v="17"/>
          <ac:spMkLst>
            <pc:docMk/>
            <pc:sldMk cId="3118426778" sldId="262"/>
            <ac:spMk id="14" creationId="{91E5A9A7-95C6-4F4F-B00E-C82E07FE62EF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12.676" v="14"/>
          <ac:spMkLst>
            <pc:docMk/>
            <pc:sldMk cId="3118426778" sldId="262"/>
            <ac:spMk id="15" creationId="{85149191-5F60-4A28-AAFF-039F96B0F3EC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14.895" v="17"/>
          <ac:spMkLst>
            <pc:docMk/>
            <pc:sldMk cId="3118426778" sldId="262"/>
            <ac:spMk id="16" creationId="{D07DD2DE-F619-49DD-B5E7-03A290FF4ED1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12.676" v="14"/>
          <ac:spMkLst>
            <pc:docMk/>
            <pc:sldMk cId="3118426778" sldId="262"/>
            <ac:spMk id="17" creationId="{F8260ED5-17F7-4158-B241-D51DD4CF1B7E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14.895" v="17"/>
          <ac:spMkLst>
            <pc:docMk/>
            <pc:sldMk cId="3118426778" sldId="262"/>
            <ac:spMk id="18" creationId="{85149191-5F60-4A28-AAFF-039F96B0F3EC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14.895" v="17"/>
          <ac:spMkLst>
            <pc:docMk/>
            <pc:sldMk cId="3118426778" sldId="262"/>
            <ac:spMk id="19" creationId="{F8260ED5-17F7-4158-B241-D51DD4CF1B7E}"/>
          </ac:spMkLst>
        </pc:spChg>
        <pc:picChg chg="mod">
          <ac:chgData name="Jennifer Curry" userId="S::jlc@birkenheadschool.co.uk::a89c04af-6d12-4adc-a03b-6eba72b15bc7" providerId="AD" clId="Web-{D5364419-D2A9-CFDF-9186-BB2761169131}" dt="2021-10-12T21:42:14.895" v="17"/>
          <ac:picMkLst>
            <pc:docMk/>
            <pc:sldMk cId="3118426778" sldId="262"/>
            <ac:picMk id="4" creationId="{00000000-0000-0000-0000-000000000000}"/>
          </ac:picMkLst>
        </pc:picChg>
      </pc:sldChg>
      <pc:sldChg chg="addSp delSp modSp mod setBg">
        <pc:chgData name="Jennifer Curry" userId="S::jlc@birkenheadschool.co.uk::a89c04af-6d12-4adc-a03b-6eba72b15bc7" providerId="AD" clId="Web-{D5364419-D2A9-CFDF-9186-BB2761169131}" dt="2021-10-12T21:42:37.068" v="21"/>
        <pc:sldMkLst>
          <pc:docMk/>
          <pc:sldMk cId="1764658812" sldId="263"/>
        </pc:sldMkLst>
        <pc:spChg chg="mod">
          <ac:chgData name="Jennifer Curry" userId="S::jlc@birkenheadschool.co.uk::a89c04af-6d12-4adc-a03b-6eba72b15bc7" providerId="AD" clId="Web-{D5364419-D2A9-CFDF-9186-BB2761169131}" dt="2021-10-12T21:42:37.068" v="21"/>
          <ac:spMkLst>
            <pc:docMk/>
            <pc:sldMk cId="1764658812" sldId="263"/>
            <ac:spMk id="2" creationId="{00000000-0000-0000-0000-000000000000}"/>
          </ac:spMkLst>
        </pc:spChg>
        <pc:spChg chg="mod">
          <ac:chgData name="Jennifer Curry" userId="S::jlc@birkenheadschool.co.uk::a89c04af-6d12-4adc-a03b-6eba72b15bc7" providerId="AD" clId="Web-{D5364419-D2A9-CFDF-9186-BB2761169131}" dt="2021-10-12T21:42:37.068" v="21"/>
          <ac:spMkLst>
            <pc:docMk/>
            <pc:sldMk cId="1764658812" sldId="263"/>
            <ac:spMk id="3" creationId="{00000000-0000-0000-0000-000000000000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37.068" v="21"/>
          <ac:spMkLst>
            <pc:docMk/>
            <pc:sldMk cId="1764658812" sldId="263"/>
            <ac:spMk id="5" creationId="{1B15ED52-F352-441B-82BF-E0EA34836D08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37.068" v="21"/>
          <ac:spMkLst>
            <pc:docMk/>
            <pc:sldMk cId="1764658812" sldId="263"/>
            <ac:spMk id="6" creationId="{3B2E3793-BFE6-45A2-9B7B-E18844431C99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37.068" v="21"/>
          <ac:spMkLst>
            <pc:docMk/>
            <pc:sldMk cId="1764658812" sldId="263"/>
            <ac:spMk id="7" creationId="{BC4C4868-CB8F-4AF9-9CDB-8108F2C19B67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37.053" v="20"/>
          <ac:spMkLst>
            <pc:docMk/>
            <pc:sldMk cId="1764658812" sldId="263"/>
            <ac:spMk id="8" creationId="{09588DA8-065E-4F6F-8EFD-43104AB2E0CF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37.068" v="21"/>
          <ac:spMkLst>
            <pc:docMk/>
            <pc:sldMk cId="1764658812" sldId="263"/>
            <ac:spMk id="9" creationId="{375E0459-6403-40CD-989D-56A4407CA12E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37.053" v="20"/>
          <ac:spMkLst>
            <pc:docMk/>
            <pc:sldMk cId="1764658812" sldId="263"/>
            <ac:spMk id="10" creationId="{C4285719-470E-454C-AF62-8323075F1F5B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37.068" v="21"/>
          <ac:spMkLst>
            <pc:docMk/>
            <pc:sldMk cId="1764658812" sldId="263"/>
            <ac:spMk id="11" creationId="{53E5B1A8-3AC9-4BD1-9BBC-78CA94F2D1BA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37.053" v="20"/>
          <ac:spMkLst>
            <pc:docMk/>
            <pc:sldMk cId="1764658812" sldId="263"/>
            <ac:spMk id="12" creationId="{CD9FE4EF-C4D8-49A0-B2FF-81D8DB7D8A24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37.053" v="20"/>
          <ac:spMkLst>
            <pc:docMk/>
            <pc:sldMk cId="1764658812" sldId="263"/>
            <ac:spMk id="14" creationId="{4300840D-0A0B-4512-BACA-B439D5B9C57C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37.053" v="20"/>
          <ac:spMkLst>
            <pc:docMk/>
            <pc:sldMk cId="1764658812" sldId="263"/>
            <ac:spMk id="16" creationId="{D2B78728-A580-49A7-84F9-6EF6F583ADE0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37.053" v="20"/>
          <ac:spMkLst>
            <pc:docMk/>
            <pc:sldMk cId="1764658812" sldId="263"/>
            <ac:spMk id="18" creationId="{38FAA1A1-D861-433F-88FA-1E9D6FD31D11}"/>
          </ac:spMkLst>
        </pc:spChg>
        <pc:spChg chg="add del">
          <ac:chgData name="Jennifer Curry" userId="S::jlc@birkenheadschool.co.uk::a89c04af-6d12-4adc-a03b-6eba72b15bc7" providerId="AD" clId="Web-{D5364419-D2A9-CFDF-9186-BB2761169131}" dt="2021-10-12T21:42:37.053" v="20"/>
          <ac:spMkLst>
            <pc:docMk/>
            <pc:sldMk cId="1764658812" sldId="263"/>
            <ac:spMk id="20" creationId="{8D71EDA1-87BF-4D5D-AB79-F346FD19278A}"/>
          </ac:spMkLst>
        </pc:spChg>
      </pc:sldChg>
      <pc:sldChg chg="addSp modSp mod setBg">
        <pc:chgData name="Jennifer Curry" userId="S::jlc@birkenheadschool.co.uk::a89c04af-6d12-4adc-a03b-6eba72b15bc7" providerId="AD" clId="Web-{D5364419-D2A9-CFDF-9186-BB2761169131}" dt="2021-10-12T21:42:40.475" v="22"/>
        <pc:sldMkLst>
          <pc:docMk/>
          <pc:sldMk cId="1078690533" sldId="264"/>
        </pc:sldMkLst>
        <pc:spChg chg="mod">
          <ac:chgData name="Jennifer Curry" userId="S::jlc@birkenheadschool.co.uk::a89c04af-6d12-4adc-a03b-6eba72b15bc7" providerId="AD" clId="Web-{D5364419-D2A9-CFDF-9186-BB2761169131}" dt="2021-10-12T21:42:40.475" v="22"/>
          <ac:spMkLst>
            <pc:docMk/>
            <pc:sldMk cId="1078690533" sldId="264"/>
            <ac:spMk id="2" creationId="{00000000-0000-0000-0000-000000000000}"/>
          </ac:spMkLst>
        </pc:spChg>
        <pc:spChg chg="mod">
          <ac:chgData name="Jennifer Curry" userId="S::jlc@birkenheadschool.co.uk::a89c04af-6d12-4adc-a03b-6eba72b15bc7" providerId="AD" clId="Web-{D5364419-D2A9-CFDF-9186-BB2761169131}" dt="2021-10-12T21:42:40.475" v="22"/>
          <ac:spMkLst>
            <pc:docMk/>
            <pc:sldMk cId="1078690533" sldId="264"/>
            <ac:spMk id="3" creationId="{00000000-0000-0000-0000-000000000000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40.475" v="22"/>
          <ac:spMkLst>
            <pc:docMk/>
            <pc:sldMk cId="1078690533" sldId="264"/>
            <ac:spMk id="8" creationId="{1B15ED52-F352-441B-82BF-E0EA34836D08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40.475" v="22"/>
          <ac:spMkLst>
            <pc:docMk/>
            <pc:sldMk cId="1078690533" sldId="264"/>
            <ac:spMk id="10" creationId="{3B2E3793-BFE6-45A2-9B7B-E18844431C99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40.475" v="22"/>
          <ac:spMkLst>
            <pc:docMk/>
            <pc:sldMk cId="1078690533" sldId="264"/>
            <ac:spMk id="12" creationId="{BC4C4868-CB8F-4AF9-9CDB-8108F2C19B67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40.475" v="22"/>
          <ac:spMkLst>
            <pc:docMk/>
            <pc:sldMk cId="1078690533" sldId="264"/>
            <ac:spMk id="14" creationId="{375E0459-6403-40CD-989D-56A4407CA12E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40.475" v="22"/>
          <ac:spMkLst>
            <pc:docMk/>
            <pc:sldMk cId="1078690533" sldId="264"/>
            <ac:spMk id="16" creationId="{53E5B1A8-3AC9-4BD1-9BBC-78CA94F2D1BA}"/>
          </ac:spMkLst>
        </pc:spChg>
      </pc:sldChg>
      <pc:sldChg chg="addSp delSp modSp mod setBg">
        <pc:chgData name="Jennifer Curry" userId="S::jlc@birkenheadschool.co.uk::a89c04af-6d12-4adc-a03b-6eba72b15bc7" providerId="AD" clId="Web-{D5364419-D2A9-CFDF-9186-BB2761169131}" dt="2021-10-12T21:42:44.741" v="23"/>
        <pc:sldMkLst>
          <pc:docMk/>
          <pc:sldMk cId="1635298762" sldId="265"/>
        </pc:sldMkLst>
        <pc:spChg chg="mod">
          <ac:chgData name="Jennifer Curry" userId="S::jlc@birkenheadschool.co.uk::a89c04af-6d12-4adc-a03b-6eba72b15bc7" providerId="AD" clId="Web-{D5364419-D2A9-CFDF-9186-BB2761169131}" dt="2021-10-12T21:42:44.741" v="23"/>
          <ac:spMkLst>
            <pc:docMk/>
            <pc:sldMk cId="1635298762" sldId="265"/>
            <ac:spMk id="2" creationId="{00000000-0000-0000-0000-000000000000}"/>
          </ac:spMkLst>
        </pc:spChg>
        <pc:spChg chg="del">
          <ac:chgData name="Jennifer Curry" userId="S::jlc@birkenheadschool.co.uk::a89c04af-6d12-4adc-a03b-6eba72b15bc7" providerId="AD" clId="Web-{D5364419-D2A9-CFDF-9186-BB2761169131}" dt="2021-10-12T21:42:44.741" v="23"/>
          <ac:spMkLst>
            <pc:docMk/>
            <pc:sldMk cId="1635298762" sldId="265"/>
            <ac:spMk id="3" creationId="{00000000-0000-0000-0000-000000000000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44.741" v="23"/>
          <ac:spMkLst>
            <pc:docMk/>
            <pc:sldMk cId="1635298762" sldId="265"/>
            <ac:spMk id="9" creationId="{9203DE33-2CD4-4CA8-9AF3-37C3B65133B0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44.741" v="23"/>
          <ac:spMkLst>
            <pc:docMk/>
            <pc:sldMk cId="1635298762" sldId="265"/>
            <ac:spMk id="11" creationId="{0AF57B88-1D4C-41FA-A761-EC1DD10C35CB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44.741" v="23"/>
          <ac:spMkLst>
            <pc:docMk/>
            <pc:sldMk cId="1635298762" sldId="265"/>
            <ac:spMk id="13" creationId="{D2548F45-5164-4ABB-8212-7F293FDED8D4}"/>
          </ac:spMkLst>
        </pc:spChg>
        <pc:spChg chg="add">
          <ac:chgData name="Jennifer Curry" userId="S::jlc@birkenheadschool.co.uk::a89c04af-6d12-4adc-a03b-6eba72b15bc7" providerId="AD" clId="Web-{D5364419-D2A9-CFDF-9186-BB2761169131}" dt="2021-10-12T21:42:44.741" v="23"/>
          <ac:spMkLst>
            <pc:docMk/>
            <pc:sldMk cId="1635298762" sldId="265"/>
            <ac:spMk id="15" creationId="{5E81CCFB-7BEF-4186-86FB-D09450B4D02D}"/>
          </ac:spMkLst>
        </pc:spChg>
        <pc:picChg chg="add">
          <ac:chgData name="Jennifer Curry" userId="S::jlc@birkenheadschool.co.uk::a89c04af-6d12-4adc-a03b-6eba72b15bc7" providerId="AD" clId="Web-{D5364419-D2A9-CFDF-9186-BB2761169131}" dt="2021-10-12T21:42:44.741" v="23"/>
          <ac:picMkLst>
            <pc:docMk/>
            <pc:sldMk cId="1635298762" sldId="265"/>
            <ac:picMk id="5" creationId="{D759DF97-5C66-4B72-AD32-9A8457E575D8}"/>
          </ac:picMkLst>
        </pc:picChg>
      </pc:sldChg>
      <pc:sldChg chg="addSp modSp add replId">
        <pc:chgData name="Jennifer Curry" userId="S::jlc@birkenheadschool.co.uk::a89c04af-6d12-4adc-a03b-6eba72b15bc7" providerId="AD" clId="Web-{D5364419-D2A9-CFDF-9186-BB2761169131}" dt="2021-10-12T22:17:26.972" v="381" actId="20577"/>
        <pc:sldMkLst>
          <pc:docMk/>
          <pc:sldMk cId="1109506483" sldId="267"/>
        </pc:sldMkLst>
        <pc:spChg chg="mod">
          <ac:chgData name="Jennifer Curry" userId="S::jlc@birkenheadschool.co.uk::a89c04af-6d12-4adc-a03b-6eba72b15bc7" providerId="AD" clId="Web-{D5364419-D2A9-CFDF-9186-BB2761169131}" dt="2021-10-12T21:50:01.548" v="50" actId="20577"/>
          <ac:spMkLst>
            <pc:docMk/>
            <pc:sldMk cId="1109506483" sldId="267"/>
            <ac:spMk id="3" creationId="{00000000-0000-0000-0000-000000000000}"/>
          </ac:spMkLst>
        </pc:spChg>
        <pc:spChg chg="add mod">
          <ac:chgData name="Jennifer Curry" userId="S::jlc@birkenheadschool.co.uk::a89c04af-6d12-4adc-a03b-6eba72b15bc7" providerId="AD" clId="Web-{D5364419-D2A9-CFDF-9186-BB2761169131}" dt="2021-10-12T22:17:26.972" v="381" actId="20577"/>
          <ac:spMkLst>
            <pc:docMk/>
            <pc:sldMk cId="1109506483" sldId="267"/>
            <ac:spMk id="4" creationId="{997AB52A-3BE4-4092-8988-84F712156B75}"/>
          </ac:spMkLst>
        </pc:spChg>
      </pc:sldChg>
      <pc:sldChg chg="addSp modSp add replId">
        <pc:chgData name="Jennifer Curry" userId="S::jlc@birkenheadschool.co.uk::a89c04af-6d12-4adc-a03b-6eba72b15bc7" providerId="AD" clId="Web-{D5364419-D2A9-CFDF-9186-BB2761169131}" dt="2021-10-12T22:15:12.683" v="368" actId="20577"/>
        <pc:sldMkLst>
          <pc:docMk/>
          <pc:sldMk cId="2270136709" sldId="268"/>
        </pc:sldMkLst>
        <pc:spChg chg="mod">
          <ac:chgData name="Jennifer Curry" userId="S::jlc@birkenheadschool.co.uk::a89c04af-6d12-4adc-a03b-6eba72b15bc7" providerId="AD" clId="Web-{D5364419-D2A9-CFDF-9186-BB2761169131}" dt="2021-10-12T21:50:40.410" v="68" actId="20577"/>
          <ac:spMkLst>
            <pc:docMk/>
            <pc:sldMk cId="2270136709" sldId="268"/>
            <ac:spMk id="2" creationId="{00000000-0000-0000-0000-000000000000}"/>
          </ac:spMkLst>
        </pc:spChg>
        <pc:spChg chg="add mod">
          <ac:chgData name="Jennifer Curry" userId="S::jlc@birkenheadschool.co.uk::a89c04af-6d12-4adc-a03b-6eba72b15bc7" providerId="AD" clId="Web-{D5364419-D2A9-CFDF-9186-BB2761169131}" dt="2021-10-12T22:15:12.683" v="368" actId="20577"/>
          <ac:spMkLst>
            <pc:docMk/>
            <pc:sldMk cId="2270136709" sldId="268"/>
            <ac:spMk id="4" creationId="{BB370B7A-E3C4-4E78-8674-50B5BFE520FD}"/>
          </ac:spMkLst>
        </pc:spChg>
      </pc:sldChg>
      <pc:sldChg chg="modSp add replId">
        <pc:chgData name="Jennifer Curry" userId="S::jlc@birkenheadschool.co.uk::a89c04af-6d12-4adc-a03b-6eba72b15bc7" providerId="AD" clId="Web-{D5364419-D2A9-CFDF-9186-BB2761169131}" dt="2021-10-12T22:03:19.470" v="101" actId="20577"/>
        <pc:sldMkLst>
          <pc:docMk/>
          <pc:sldMk cId="219097938" sldId="269"/>
        </pc:sldMkLst>
        <pc:spChg chg="mod">
          <ac:chgData name="Jennifer Curry" userId="S::jlc@birkenheadschool.co.uk::a89c04af-6d12-4adc-a03b-6eba72b15bc7" providerId="AD" clId="Web-{D5364419-D2A9-CFDF-9186-BB2761169131}" dt="2021-10-12T21:51:12.865" v="74" actId="20577"/>
          <ac:spMkLst>
            <pc:docMk/>
            <pc:sldMk cId="219097938" sldId="269"/>
            <ac:spMk id="2" creationId="{00000000-0000-0000-0000-000000000000}"/>
          </ac:spMkLst>
        </pc:spChg>
        <pc:spChg chg="mod">
          <ac:chgData name="Jennifer Curry" userId="S::jlc@birkenheadschool.co.uk::a89c04af-6d12-4adc-a03b-6eba72b15bc7" providerId="AD" clId="Web-{D5364419-D2A9-CFDF-9186-BB2761169131}" dt="2021-10-12T22:03:19.470" v="101" actId="20577"/>
          <ac:spMkLst>
            <pc:docMk/>
            <pc:sldMk cId="219097938" sldId="269"/>
            <ac:spMk id="3" creationId="{00000000-0000-0000-0000-000000000000}"/>
          </ac:spMkLst>
        </pc:spChg>
      </pc:sldChg>
      <pc:sldChg chg="new del">
        <pc:chgData name="Jennifer Curry" userId="S::jlc@birkenheadschool.co.uk::a89c04af-6d12-4adc-a03b-6eba72b15bc7" providerId="AD" clId="Web-{D5364419-D2A9-CFDF-9186-BB2761169131}" dt="2021-10-12T21:59:03.346" v="76"/>
        <pc:sldMkLst>
          <pc:docMk/>
          <pc:sldMk cId="1609505532" sldId="27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10011B-9AE3-478A-9EE0-1477266FB6B9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851F69D-9D63-4641-BF78-35E06F229DF1}">
      <dgm:prSet/>
      <dgm:spPr/>
      <dgm:t>
        <a:bodyPr/>
        <a:lstStyle/>
        <a:p>
          <a:r>
            <a:rPr lang="en-GB"/>
            <a:t>30 marks </a:t>
          </a:r>
          <a:endParaRPr lang="en-US"/>
        </a:p>
      </dgm:t>
    </dgm:pt>
    <dgm:pt modelId="{BA7D80BC-5F95-489A-82E2-57417E89FCF9}" type="parTrans" cxnId="{34706B0D-4E12-4C04-B7D2-23946E4BB12A}">
      <dgm:prSet/>
      <dgm:spPr/>
      <dgm:t>
        <a:bodyPr/>
        <a:lstStyle/>
        <a:p>
          <a:endParaRPr lang="en-US"/>
        </a:p>
      </dgm:t>
    </dgm:pt>
    <dgm:pt modelId="{234B0ED1-E186-4911-9815-28DCDAE5EDDE}" type="sibTrans" cxnId="{34706B0D-4E12-4C04-B7D2-23946E4BB12A}">
      <dgm:prSet/>
      <dgm:spPr/>
      <dgm:t>
        <a:bodyPr/>
        <a:lstStyle/>
        <a:p>
          <a:endParaRPr lang="en-US"/>
        </a:p>
      </dgm:t>
    </dgm:pt>
    <dgm:pt modelId="{110BF45B-65FB-4F34-BFE4-672E5F0C16F3}">
      <dgm:prSet/>
      <dgm:spPr/>
      <dgm:t>
        <a:bodyPr/>
        <a:lstStyle/>
        <a:p>
          <a:r>
            <a:rPr lang="en-GB"/>
            <a:t>650-800 words </a:t>
          </a:r>
          <a:endParaRPr lang="en-US"/>
        </a:p>
      </dgm:t>
    </dgm:pt>
    <dgm:pt modelId="{73A6FA33-7B1D-4F85-A290-682BF7B8602D}" type="parTrans" cxnId="{3C617297-E88F-49F4-B990-FBCA87716BF5}">
      <dgm:prSet/>
      <dgm:spPr/>
      <dgm:t>
        <a:bodyPr/>
        <a:lstStyle/>
        <a:p>
          <a:endParaRPr lang="en-US"/>
        </a:p>
      </dgm:t>
    </dgm:pt>
    <dgm:pt modelId="{23A8E16B-883C-49F9-994F-6ACEC7E334BA}" type="sibTrans" cxnId="{3C617297-E88F-49F4-B990-FBCA87716BF5}">
      <dgm:prSet/>
      <dgm:spPr/>
      <dgm:t>
        <a:bodyPr/>
        <a:lstStyle/>
        <a:p>
          <a:endParaRPr lang="en-US"/>
        </a:p>
      </dgm:t>
    </dgm:pt>
    <dgm:pt modelId="{C6DBD614-C344-496F-AAA3-15986E15992F}">
      <dgm:prSet/>
      <dgm:spPr/>
      <dgm:t>
        <a:bodyPr/>
        <a:lstStyle/>
        <a:p>
          <a:r>
            <a:rPr lang="en-GB"/>
            <a:t>AO1 and AO2 are assessed </a:t>
          </a:r>
          <a:endParaRPr lang="en-US"/>
        </a:p>
      </dgm:t>
    </dgm:pt>
    <dgm:pt modelId="{46617BA0-C9D1-4DA2-83FF-83510170F764}" type="parTrans" cxnId="{1C87ADC5-2632-45A6-965F-201441D02C46}">
      <dgm:prSet/>
      <dgm:spPr/>
      <dgm:t>
        <a:bodyPr/>
        <a:lstStyle/>
        <a:p>
          <a:endParaRPr lang="en-US"/>
        </a:p>
      </dgm:t>
    </dgm:pt>
    <dgm:pt modelId="{A59C8197-253C-4DD0-BAA7-660D04E8A1F5}" type="sibTrans" cxnId="{1C87ADC5-2632-45A6-965F-201441D02C46}">
      <dgm:prSet/>
      <dgm:spPr/>
      <dgm:t>
        <a:bodyPr/>
        <a:lstStyle/>
        <a:p>
          <a:endParaRPr lang="en-US"/>
        </a:p>
      </dgm:t>
    </dgm:pt>
    <dgm:pt modelId="{5BA08661-C7AD-4D65-9172-44BBC7844DBA}">
      <dgm:prSet/>
      <dgm:spPr/>
      <dgm:t>
        <a:bodyPr/>
        <a:lstStyle/>
        <a:p>
          <a:r>
            <a:rPr lang="en-GB"/>
            <a:t>Focus on language, form and structure in your answer</a:t>
          </a:r>
          <a:endParaRPr lang="en-US"/>
        </a:p>
      </dgm:t>
    </dgm:pt>
    <dgm:pt modelId="{54D7AD6B-E571-4488-A25E-832DEE7C62B6}" type="parTrans" cxnId="{76CA3E4E-CD7D-4031-ABFA-A3F43AC348EC}">
      <dgm:prSet/>
      <dgm:spPr/>
      <dgm:t>
        <a:bodyPr/>
        <a:lstStyle/>
        <a:p>
          <a:endParaRPr lang="en-US"/>
        </a:p>
      </dgm:t>
    </dgm:pt>
    <dgm:pt modelId="{20CAE7B9-58BC-4329-9B02-4C32A4EC9E5C}" type="sibTrans" cxnId="{76CA3E4E-CD7D-4031-ABFA-A3F43AC348EC}">
      <dgm:prSet/>
      <dgm:spPr/>
      <dgm:t>
        <a:bodyPr/>
        <a:lstStyle/>
        <a:p>
          <a:endParaRPr lang="en-US"/>
        </a:p>
      </dgm:t>
    </dgm:pt>
    <dgm:pt modelId="{0755DC43-CF30-4440-8D08-52EA726E4F1D}">
      <dgm:prSet/>
      <dgm:spPr/>
      <dgm:t>
        <a:bodyPr/>
        <a:lstStyle/>
        <a:p>
          <a:r>
            <a:rPr lang="en-GB"/>
            <a:t>Reference dramaturgy in your response </a:t>
          </a:r>
          <a:endParaRPr lang="en-US"/>
        </a:p>
      </dgm:t>
    </dgm:pt>
    <dgm:pt modelId="{1F6C408A-E900-4C93-8D86-FECC76854539}" type="parTrans" cxnId="{7BB9C4E3-5A5C-4C45-A756-FB84C956DF95}">
      <dgm:prSet/>
      <dgm:spPr/>
      <dgm:t>
        <a:bodyPr/>
        <a:lstStyle/>
        <a:p>
          <a:endParaRPr lang="en-US"/>
        </a:p>
      </dgm:t>
    </dgm:pt>
    <dgm:pt modelId="{3D430CD7-274C-44AD-B264-79E1AC3CB4E6}" type="sibTrans" cxnId="{7BB9C4E3-5A5C-4C45-A756-FB84C956DF95}">
      <dgm:prSet/>
      <dgm:spPr/>
      <dgm:t>
        <a:bodyPr/>
        <a:lstStyle/>
        <a:p>
          <a:endParaRPr lang="en-US"/>
        </a:p>
      </dgm:t>
    </dgm:pt>
    <dgm:pt modelId="{DC095DF4-094C-4015-BAE3-3F081CBD3847}" type="pres">
      <dgm:prSet presAssocID="{C810011B-9AE3-478A-9EE0-1477266FB6B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7CFC853-A299-43A2-AE62-5C8AFB5944B5}" type="pres">
      <dgm:prSet presAssocID="{D851F69D-9D63-4641-BF78-35E06F229DF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2B6D04-CE11-42E9-A365-26673C172474}" type="pres">
      <dgm:prSet presAssocID="{234B0ED1-E186-4911-9815-28DCDAE5EDDE}" presName="spacer" presStyleCnt="0"/>
      <dgm:spPr/>
    </dgm:pt>
    <dgm:pt modelId="{99B0CA96-7051-4F1C-8A02-41BB30CF8DF7}" type="pres">
      <dgm:prSet presAssocID="{110BF45B-65FB-4F34-BFE4-672E5F0C16F3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E9FF41-D2D7-4DCD-86EC-60B08CB18DF7}" type="pres">
      <dgm:prSet presAssocID="{23A8E16B-883C-49F9-994F-6ACEC7E334BA}" presName="spacer" presStyleCnt="0"/>
      <dgm:spPr/>
    </dgm:pt>
    <dgm:pt modelId="{77DC8287-35C4-44AA-9128-2F414CEFC0ED}" type="pres">
      <dgm:prSet presAssocID="{C6DBD614-C344-496F-AAA3-15986E15992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426757-87C8-4BA8-99C9-30DE25C75699}" type="pres">
      <dgm:prSet presAssocID="{A59C8197-253C-4DD0-BAA7-660D04E8A1F5}" presName="spacer" presStyleCnt="0"/>
      <dgm:spPr/>
    </dgm:pt>
    <dgm:pt modelId="{345FBE0D-CE10-4E27-8BC3-C5EC2DD915F4}" type="pres">
      <dgm:prSet presAssocID="{5BA08661-C7AD-4D65-9172-44BBC7844DBA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6691CC-EEB2-450C-9DC9-1D19B40D1F06}" type="pres">
      <dgm:prSet presAssocID="{20CAE7B9-58BC-4329-9B02-4C32A4EC9E5C}" presName="spacer" presStyleCnt="0"/>
      <dgm:spPr/>
    </dgm:pt>
    <dgm:pt modelId="{92E053D3-9DC7-4527-9161-1962FA57EFC0}" type="pres">
      <dgm:prSet presAssocID="{0755DC43-CF30-4440-8D08-52EA726E4F1D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C7DC018-B4B3-4EA2-9062-53CD2D0B503F}" type="presOf" srcId="{5BA08661-C7AD-4D65-9172-44BBC7844DBA}" destId="{345FBE0D-CE10-4E27-8BC3-C5EC2DD915F4}" srcOrd="0" destOrd="0" presId="urn:microsoft.com/office/officeart/2005/8/layout/vList2"/>
    <dgm:cxn modelId="{1457888F-F0DD-4D44-B891-597609D74251}" type="presOf" srcId="{110BF45B-65FB-4F34-BFE4-672E5F0C16F3}" destId="{99B0CA96-7051-4F1C-8A02-41BB30CF8DF7}" srcOrd="0" destOrd="0" presId="urn:microsoft.com/office/officeart/2005/8/layout/vList2"/>
    <dgm:cxn modelId="{7BB9C4E3-5A5C-4C45-A756-FB84C956DF95}" srcId="{C810011B-9AE3-478A-9EE0-1477266FB6B9}" destId="{0755DC43-CF30-4440-8D08-52EA726E4F1D}" srcOrd="4" destOrd="0" parTransId="{1F6C408A-E900-4C93-8D86-FECC76854539}" sibTransId="{3D430CD7-274C-44AD-B264-79E1AC3CB4E6}"/>
    <dgm:cxn modelId="{34706B0D-4E12-4C04-B7D2-23946E4BB12A}" srcId="{C810011B-9AE3-478A-9EE0-1477266FB6B9}" destId="{D851F69D-9D63-4641-BF78-35E06F229DF1}" srcOrd="0" destOrd="0" parTransId="{BA7D80BC-5F95-489A-82E2-57417E89FCF9}" sibTransId="{234B0ED1-E186-4911-9815-28DCDAE5EDDE}"/>
    <dgm:cxn modelId="{02FA03E9-DC37-4FF6-B80B-E9BAAA0B5D70}" type="presOf" srcId="{C6DBD614-C344-496F-AAA3-15986E15992F}" destId="{77DC8287-35C4-44AA-9128-2F414CEFC0ED}" srcOrd="0" destOrd="0" presId="urn:microsoft.com/office/officeart/2005/8/layout/vList2"/>
    <dgm:cxn modelId="{EF689173-91D0-4003-964F-7476041BFDD7}" type="presOf" srcId="{C810011B-9AE3-478A-9EE0-1477266FB6B9}" destId="{DC095DF4-094C-4015-BAE3-3F081CBD3847}" srcOrd="0" destOrd="0" presId="urn:microsoft.com/office/officeart/2005/8/layout/vList2"/>
    <dgm:cxn modelId="{76CA3E4E-CD7D-4031-ABFA-A3F43AC348EC}" srcId="{C810011B-9AE3-478A-9EE0-1477266FB6B9}" destId="{5BA08661-C7AD-4D65-9172-44BBC7844DBA}" srcOrd="3" destOrd="0" parTransId="{54D7AD6B-E571-4488-A25E-832DEE7C62B6}" sibTransId="{20CAE7B9-58BC-4329-9B02-4C32A4EC9E5C}"/>
    <dgm:cxn modelId="{AE3DF287-4739-48CB-928C-D4460C70ACFC}" type="presOf" srcId="{0755DC43-CF30-4440-8D08-52EA726E4F1D}" destId="{92E053D3-9DC7-4527-9161-1962FA57EFC0}" srcOrd="0" destOrd="0" presId="urn:microsoft.com/office/officeart/2005/8/layout/vList2"/>
    <dgm:cxn modelId="{3C617297-E88F-49F4-B990-FBCA87716BF5}" srcId="{C810011B-9AE3-478A-9EE0-1477266FB6B9}" destId="{110BF45B-65FB-4F34-BFE4-672E5F0C16F3}" srcOrd="1" destOrd="0" parTransId="{73A6FA33-7B1D-4F85-A290-682BF7B8602D}" sibTransId="{23A8E16B-883C-49F9-994F-6ACEC7E334BA}"/>
    <dgm:cxn modelId="{E7E17A9A-76DB-4AFC-B788-A4AFB60C2562}" type="presOf" srcId="{D851F69D-9D63-4641-BF78-35E06F229DF1}" destId="{F7CFC853-A299-43A2-AE62-5C8AFB5944B5}" srcOrd="0" destOrd="0" presId="urn:microsoft.com/office/officeart/2005/8/layout/vList2"/>
    <dgm:cxn modelId="{1C87ADC5-2632-45A6-965F-201441D02C46}" srcId="{C810011B-9AE3-478A-9EE0-1477266FB6B9}" destId="{C6DBD614-C344-496F-AAA3-15986E15992F}" srcOrd="2" destOrd="0" parTransId="{46617BA0-C9D1-4DA2-83FF-83510170F764}" sibTransId="{A59C8197-253C-4DD0-BAA7-660D04E8A1F5}"/>
    <dgm:cxn modelId="{842B5795-4DAB-47B3-962F-850AD9A7011D}" type="presParOf" srcId="{DC095DF4-094C-4015-BAE3-3F081CBD3847}" destId="{F7CFC853-A299-43A2-AE62-5C8AFB5944B5}" srcOrd="0" destOrd="0" presId="urn:microsoft.com/office/officeart/2005/8/layout/vList2"/>
    <dgm:cxn modelId="{EC2E6D0A-F00E-4205-882C-AD0818820B7E}" type="presParOf" srcId="{DC095DF4-094C-4015-BAE3-3F081CBD3847}" destId="{402B6D04-CE11-42E9-A365-26673C172474}" srcOrd="1" destOrd="0" presId="urn:microsoft.com/office/officeart/2005/8/layout/vList2"/>
    <dgm:cxn modelId="{7B2270F1-513C-4B32-BDA8-455C9ECBDBAE}" type="presParOf" srcId="{DC095DF4-094C-4015-BAE3-3F081CBD3847}" destId="{99B0CA96-7051-4F1C-8A02-41BB30CF8DF7}" srcOrd="2" destOrd="0" presId="urn:microsoft.com/office/officeart/2005/8/layout/vList2"/>
    <dgm:cxn modelId="{204527D6-9616-4610-8EB4-73E458B280F3}" type="presParOf" srcId="{DC095DF4-094C-4015-BAE3-3F081CBD3847}" destId="{15E9FF41-D2D7-4DCD-86EC-60B08CB18DF7}" srcOrd="3" destOrd="0" presId="urn:microsoft.com/office/officeart/2005/8/layout/vList2"/>
    <dgm:cxn modelId="{CF5F1F96-09D6-4B49-8846-930F5FD641B7}" type="presParOf" srcId="{DC095DF4-094C-4015-BAE3-3F081CBD3847}" destId="{77DC8287-35C4-44AA-9128-2F414CEFC0ED}" srcOrd="4" destOrd="0" presId="urn:microsoft.com/office/officeart/2005/8/layout/vList2"/>
    <dgm:cxn modelId="{60E5B861-89BC-449E-B5B7-537369BC7DF1}" type="presParOf" srcId="{DC095DF4-094C-4015-BAE3-3F081CBD3847}" destId="{70426757-87C8-4BA8-99C9-30DE25C75699}" srcOrd="5" destOrd="0" presId="urn:microsoft.com/office/officeart/2005/8/layout/vList2"/>
    <dgm:cxn modelId="{E8825970-5D85-4AEE-A30B-11FFFBD9AD2C}" type="presParOf" srcId="{DC095DF4-094C-4015-BAE3-3F081CBD3847}" destId="{345FBE0D-CE10-4E27-8BC3-C5EC2DD915F4}" srcOrd="6" destOrd="0" presId="urn:microsoft.com/office/officeart/2005/8/layout/vList2"/>
    <dgm:cxn modelId="{1BC90C3D-D3DC-4DFB-96FC-DEF4BA3E5648}" type="presParOf" srcId="{DC095DF4-094C-4015-BAE3-3F081CBD3847}" destId="{396691CC-EEB2-450C-9DC9-1D19B40D1F06}" srcOrd="7" destOrd="0" presId="urn:microsoft.com/office/officeart/2005/8/layout/vList2"/>
    <dgm:cxn modelId="{A4258D0C-F6C2-48AA-8C71-F4C64EB4D547}" type="presParOf" srcId="{DC095DF4-094C-4015-BAE3-3F081CBD3847}" destId="{92E053D3-9DC7-4527-9161-1962FA57EFC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CFC853-A299-43A2-AE62-5C8AFB5944B5}">
      <dsp:nvSpPr>
        <dsp:cNvPr id="0" name=""/>
        <dsp:cNvSpPr/>
      </dsp:nvSpPr>
      <dsp:spPr>
        <a:xfrm>
          <a:off x="0" y="100137"/>
          <a:ext cx="6666833" cy="99312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/>
            <a:t>30 marks </a:t>
          </a:r>
          <a:endParaRPr lang="en-US" sz="2500" kern="1200"/>
        </a:p>
      </dsp:txBody>
      <dsp:txXfrm>
        <a:off x="48481" y="148618"/>
        <a:ext cx="6569871" cy="896166"/>
      </dsp:txXfrm>
    </dsp:sp>
    <dsp:sp modelId="{99B0CA96-7051-4F1C-8A02-41BB30CF8DF7}">
      <dsp:nvSpPr>
        <dsp:cNvPr id="0" name=""/>
        <dsp:cNvSpPr/>
      </dsp:nvSpPr>
      <dsp:spPr>
        <a:xfrm>
          <a:off x="0" y="1165266"/>
          <a:ext cx="6666833" cy="993128"/>
        </a:xfrm>
        <a:prstGeom prst="roundRect">
          <a:avLst/>
        </a:prstGeom>
        <a:gradFill rotWithShape="0">
          <a:gsLst>
            <a:gs pos="0">
              <a:schemeClr val="accent5">
                <a:hueOff val="-1838336"/>
                <a:satOff val="-2557"/>
                <a:lumOff val="-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838336"/>
                <a:satOff val="-2557"/>
                <a:lumOff val="-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838336"/>
                <a:satOff val="-2557"/>
                <a:lumOff val="-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/>
            <a:t>650-800 words </a:t>
          </a:r>
          <a:endParaRPr lang="en-US" sz="2500" kern="1200"/>
        </a:p>
      </dsp:txBody>
      <dsp:txXfrm>
        <a:off x="48481" y="1213747"/>
        <a:ext cx="6569871" cy="896166"/>
      </dsp:txXfrm>
    </dsp:sp>
    <dsp:sp modelId="{77DC8287-35C4-44AA-9128-2F414CEFC0ED}">
      <dsp:nvSpPr>
        <dsp:cNvPr id="0" name=""/>
        <dsp:cNvSpPr/>
      </dsp:nvSpPr>
      <dsp:spPr>
        <a:xfrm>
          <a:off x="0" y="2230395"/>
          <a:ext cx="6666833" cy="993128"/>
        </a:xfrm>
        <a:prstGeom prst="roundRect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/>
            <a:t>AO1 and AO2 are assessed </a:t>
          </a:r>
          <a:endParaRPr lang="en-US" sz="2500" kern="1200"/>
        </a:p>
      </dsp:txBody>
      <dsp:txXfrm>
        <a:off x="48481" y="2278876"/>
        <a:ext cx="6569871" cy="896166"/>
      </dsp:txXfrm>
    </dsp:sp>
    <dsp:sp modelId="{345FBE0D-CE10-4E27-8BC3-C5EC2DD915F4}">
      <dsp:nvSpPr>
        <dsp:cNvPr id="0" name=""/>
        <dsp:cNvSpPr/>
      </dsp:nvSpPr>
      <dsp:spPr>
        <a:xfrm>
          <a:off x="0" y="3295524"/>
          <a:ext cx="6666833" cy="993128"/>
        </a:xfrm>
        <a:prstGeom prst="roundRect">
          <a:avLst/>
        </a:prstGeom>
        <a:gradFill rotWithShape="0">
          <a:gsLst>
            <a:gs pos="0">
              <a:schemeClr val="accent5">
                <a:hueOff val="-5515009"/>
                <a:satOff val="-7671"/>
                <a:lumOff val="-294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515009"/>
                <a:satOff val="-7671"/>
                <a:lumOff val="-294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515009"/>
                <a:satOff val="-7671"/>
                <a:lumOff val="-294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/>
            <a:t>Focus on language, form and structure in your answer</a:t>
          </a:r>
          <a:endParaRPr lang="en-US" sz="2500" kern="1200"/>
        </a:p>
      </dsp:txBody>
      <dsp:txXfrm>
        <a:off x="48481" y="3344005"/>
        <a:ext cx="6569871" cy="896166"/>
      </dsp:txXfrm>
    </dsp:sp>
    <dsp:sp modelId="{92E053D3-9DC7-4527-9161-1962FA57EFC0}">
      <dsp:nvSpPr>
        <dsp:cNvPr id="0" name=""/>
        <dsp:cNvSpPr/>
      </dsp:nvSpPr>
      <dsp:spPr>
        <a:xfrm>
          <a:off x="0" y="4360653"/>
          <a:ext cx="6666833" cy="993128"/>
        </a:xfrm>
        <a:prstGeom prst="roundRect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/>
            <a:t>Reference dramaturgy in your response </a:t>
          </a:r>
          <a:endParaRPr lang="en-US" sz="2500" kern="1200"/>
        </a:p>
      </dsp:txBody>
      <dsp:txXfrm>
        <a:off x="48481" y="4409134"/>
        <a:ext cx="6569871" cy="8961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3075-91E1-49C6-ADFF-DFC3101D2978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8001-C05A-4999-9601-93F9AD6D7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41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3075-91E1-49C6-ADFF-DFC3101D2978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8001-C05A-4999-9601-93F9AD6D7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468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3075-91E1-49C6-ADFF-DFC3101D2978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8001-C05A-4999-9601-93F9AD6D7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86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3075-91E1-49C6-ADFF-DFC3101D2978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8001-C05A-4999-9601-93F9AD6D7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47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3075-91E1-49C6-ADFF-DFC3101D2978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8001-C05A-4999-9601-93F9AD6D7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66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3075-91E1-49C6-ADFF-DFC3101D2978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8001-C05A-4999-9601-93F9AD6D7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149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3075-91E1-49C6-ADFF-DFC3101D2978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8001-C05A-4999-9601-93F9AD6D7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27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3075-91E1-49C6-ADFF-DFC3101D2978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8001-C05A-4999-9601-93F9AD6D7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407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3075-91E1-49C6-ADFF-DFC3101D2978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8001-C05A-4999-9601-93F9AD6D7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771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3075-91E1-49C6-ADFF-DFC3101D2978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8001-C05A-4999-9601-93F9AD6D7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121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3075-91E1-49C6-ADFF-DFC3101D2978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8001-C05A-4999-9601-93F9AD6D7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729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A3075-91E1-49C6-ADFF-DFC3101D2978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E8001-C05A-4999-9601-93F9AD6D7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593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qh1MRWZjm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fishbowl.uk/blogm5/an-inspector-calls-exemplar-essay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fishbowl.uk/blogm5/an-inspector-calls-igcse-literature-coursework-introductio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7208" y="857251"/>
            <a:ext cx="4747280" cy="309806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400" i="1">
                <a:solidFill>
                  <a:srgbClr val="FFFFFF"/>
                </a:solidFill>
                <a:latin typeface="Comic Sans MS"/>
              </a:rPr>
              <a:t>Introducing </a:t>
            </a:r>
            <a:r>
              <a:rPr lang="en-US" sz="3400">
                <a:solidFill>
                  <a:srgbClr val="FFFFFF"/>
                </a:solidFill>
                <a:latin typeface="Comic Sans MS"/>
              </a:rPr>
              <a:t/>
            </a:r>
            <a:br>
              <a:rPr lang="en-US" sz="3400">
                <a:solidFill>
                  <a:srgbClr val="FFFFFF"/>
                </a:solidFill>
                <a:latin typeface="Comic Sans MS"/>
              </a:rPr>
            </a:br>
            <a:r>
              <a:rPr lang="en-US" sz="3400">
                <a:solidFill>
                  <a:srgbClr val="FFFFFF"/>
                </a:solidFill>
                <a:latin typeface="Comic Sans MS"/>
              </a:rPr>
              <a:t/>
            </a:r>
            <a:br>
              <a:rPr lang="en-US" sz="3400">
                <a:solidFill>
                  <a:srgbClr val="FFFFFF"/>
                </a:solidFill>
                <a:latin typeface="Comic Sans MS"/>
              </a:rPr>
            </a:br>
            <a:r>
              <a:rPr lang="en-US" sz="3400">
                <a:solidFill>
                  <a:srgbClr val="FFFFFF"/>
                </a:solidFill>
                <a:latin typeface="Comic Sans MS"/>
              </a:rPr>
              <a:t>‘An Inspector Calls’ </a:t>
            </a:r>
            <a:br>
              <a:rPr lang="en-US" sz="3400">
                <a:solidFill>
                  <a:srgbClr val="FFFFFF"/>
                </a:solidFill>
                <a:latin typeface="Comic Sans MS"/>
              </a:rPr>
            </a:br>
            <a:r>
              <a:rPr lang="en-US" sz="3400">
                <a:solidFill>
                  <a:srgbClr val="FFFFFF"/>
                </a:solidFill>
                <a:latin typeface="Comic Sans MS"/>
              </a:rPr>
              <a:t/>
            </a:r>
            <a:br>
              <a:rPr lang="en-US" sz="3400">
                <a:solidFill>
                  <a:srgbClr val="FFFFFF"/>
                </a:solidFill>
                <a:latin typeface="Comic Sans MS"/>
              </a:rPr>
            </a:br>
            <a:r>
              <a:rPr lang="en-US" sz="3400">
                <a:solidFill>
                  <a:srgbClr val="FFFFFF"/>
                </a:solidFill>
                <a:latin typeface="Comic Sans MS"/>
              </a:rPr>
              <a:t>Coursework </a:t>
            </a:r>
            <a:r>
              <a:rPr lang="en-US" sz="3400">
                <a:solidFill>
                  <a:srgbClr val="FFFFFF"/>
                </a:solidFill>
              </a:rPr>
              <a:t/>
            </a:r>
            <a:br>
              <a:rPr lang="en-US" sz="3400">
                <a:solidFill>
                  <a:srgbClr val="FFFFFF"/>
                </a:solidFill>
              </a:rPr>
            </a:br>
            <a:endParaRPr lang="en-US" sz="3400">
              <a:solidFill>
                <a:srgbClr val="FFFFFF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566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FFFFFF"/>
                </a:solidFill>
                <a:latin typeface="Comic Sans MS" panose="030F0702030302020204" pitchFamily="66" charset="0"/>
              </a:rPr>
              <a:t>The Questions…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400" b="1" dirty="0">
                <a:latin typeface="Comic Sans MS" panose="030F0702030302020204" pitchFamily="66" charset="0"/>
              </a:rPr>
              <a:t>EITHER</a:t>
            </a:r>
          </a:p>
          <a:p>
            <a:pPr marL="0" indent="0">
              <a:buNone/>
            </a:pPr>
            <a:endParaRPr lang="en-GB" sz="2400" b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Sheila Birling: </a:t>
            </a:r>
            <a:r>
              <a:rPr lang="en-GB" sz="2400" i="1" dirty="0">
                <a:latin typeface="Comic Sans MS" panose="030F0702030302020204" pitchFamily="66" charset="0"/>
              </a:rPr>
              <a:t>‘The Point is, you don’t seem to have learnt anything.’</a:t>
            </a: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Explore the impact of Eva Smith’s death on the characters in An Inspector Calls.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You must consider language, form and structure in your answer.</a:t>
            </a:r>
          </a:p>
          <a:p>
            <a:pPr marL="0" indent="0">
              <a:buNone/>
            </a:pPr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2083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FFFFFF"/>
                </a:solidFill>
                <a:latin typeface="Comic Sans MS" panose="030F0702030302020204" pitchFamily="66" charset="0"/>
              </a:rPr>
              <a:t>The Questions…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OR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Explore Priestley’s presentation of Sheila in the play.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You must consider language, form and structure in the play.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6744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6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b="1" kern="1200" dirty="0">
                <a:solidFill>
                  <a:srgbClr val="FFFFFF"/>
                </a:solidFill>
                <a:latin typeface="Comic Sans MS"/>
              </a:rPr>
              <a:t>Mark Scheme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5812" t="23870" r="37399" b="20925"/>
          <a:stretch/>
        </p:blipFill>
        <p:spPr>
          <a:xfrm>
            <a:off x="5560187" y="467208"/>
            <a:ext cx="5110230" cy="592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42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FFFFFF"/>
                </a:solidFill>
                <a:latin typeface="Comic Sans MS" panose="030F0702030302020204" pitchFamily="66" charset="0"/>
              </a:rPr>
              <a:t>Something to think about…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GB" sz="2000">
                <a:hlinkClick r:id="rId2"/>
              </a:rPr>
              <a:t>(225) critique and feedback - the story of austin's butterfly - Ron Berger – YouTube</a:t>
            </a:r>
            <a:endParaRPr lang="en-GB" sz="2000"/>
          </a:p>
          <a:p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176465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FFFFFF"/>
                </a:solidFill>
                <a:latin typeface="Comic Sans MS" panose="030F0702030302020204" pitchFamily="66" charset="0"/>
              </a:rPr>
              <a:t>Let’s Plan…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GB" sz="2000">
                <a:hlinkClick r:id="rId2"/>
              </a:rPr>
              <a:t>'An Inspector Calls' - exemplar essay — The Fishbowl</a:t>
            </a:r>
            <a:endParaRPr lang="en-GB" sz="2000"/>
          </a:p>
          <a:p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107869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203DE33-2CD4-4CA8-9AF3-37C3B65133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404"/>
            <a:ext cx="4355594" cy="404074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Empty speech bubbles">
            <a:extLst>
              <a:ext uri="{FF2B5EF4-FFF2-40B4-BE49-F238E27FC236}">
                <a16:creationId xmlns:a16="http://schemas.microsoft.com/office/drawing/2014/main" id="{D759DF97-5C66-4B72-AD32-9A8457E575D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82" r="4615" b="-4"/>
          <a:stretch/>
        </p:blipFill>
        <p:spPr>
          <a:xfrm>
            <a:off x="4038599" y="10"/>
            <a:ext cx="8160026" cy="6875809"/>
          </a:xfrm>
          <a:prstGeom prst="rect">
            <a:avLst/>
          </a:pr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473" y="2950387"/>
            <a:ext cx="3052293" cy="353140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Let’s take a closer look…</a:t>
            </a:r>
          </a:p>
        </p:txBody>
      </p:sp>
    </p:spTree>
    <p:extLst>
      <p:ext uri="{BB962C8B-B14F-4D97-AF65-F5344CB8AC3E}">
        <p14:creationId xmlns:p14="http://schemas.microsoft.com/office/powerpoint/2010/main" val="163529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Wednesday 13</a:t>
            </a:r>
            <a:r>
              <a:rPr lang="en-GB" baseline="30000" dirty="0" smtClean="0"/>
              <a:t>th</a:t>
            </a:r>
            <a:r>
              <a:rPr lang="en-GB" dirty="0" smtClean="0"/>
              <a:t> October</a:t>
            </a:r>
            <a:br>
              <a:rPr lang="en-GB" dirty="0" smtClean="0"/>
            </a:br>
            <a:r>
              <a:rPr lang="en-GB" dirty="0" smtClean="0"/>
              <a:t>TASKS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Watch the video on slide 8 – make some notes. </a:t>
            </a:r>
          </a:p>
          <a:p>
            <a:r>
              <a:rPr lang="en-GB" dirty="0" smtClean="0"/>
              <a:t>Consider the two questions </a:t>
            </a:r>
          </a:p>
          <a:p>
            <a:r>
              <a:rPr lang="en-GB" dirty="0" smtClean="0"/>
              <a:t>Select one question you would feel confident in answering. </a:t>
            </a:r>
          </a:p>
          <a:p>
            <a:endParaRPr lang="en-GB" dirty="0"/>
          </a:p>
          <a:p>
            <a:r>
              <a:rPr lang="en-GB" dirty="0" smtClean="0"/>
              <a:t>Before tomorrow </a:t>
            </a:r>
          </a:p>
          <a:p>
            <a:r>
              <a:rPr lang="en-GB" dirty="0" smtClean="0"/>
              <a:t> Watch the videos on slide 13 and 14 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3278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  <a:latin typeface="Comic Sans MS" panose="030F0702030302020204" pitchFamily="66" charset="0"/>
              </a:rPr>
              <a:t>Coursework: The Key Points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0420C2A-6732-449E-94A8-E7DA16F521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749877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227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b="1">
                <a:solidFill>
                  <a:srgbClr val="FFFFFF"/>
                </a:solidFill>
                <a:latin typeface="Comic Sans MS" panose="030F0702030302020204" pitchFamily="66" charset="0"/>
              </a:rPr>
              <a:t>What is language, structure and form? </a:t>
            </a:r>
            <a:br>
              <a:rPr lang="en-GB" sz="4000" b="1">
                <a:solidFill>
                  <a:srgbClr val="FFFFFF"/>
                </a:solidFill>
                <a:latin typeface="Comic Sans MS" panose="030F0702030302020204" pitchFamily="66" charset="0"/>
              </a:rPr>
            </a:br>
            <a:r>
              <a:rPr lang="en-GB" sz="4000" b="1">
                <a:solidFill>
                  <a:srgbClr val="FFFFFF"/>
                </a:solidFill>
                <a:latin typeface="Comic Sans MS" panose="030F0702030302020204" pitchFamily="66" charset="0"/>
              </a:rPr>
              <a:t/>
            </a:r>
            <a:br>
              <a:rPr lang="en-GB" sz="4000" b="1">
                <a:solidFill>
                  <a:srgbClr val="FFFFFF"/>
                </a:solidFill>
                <a:latin typeface="Comic Sans MS" panose="030F0702030302020204" pitchFamily="66" charset="0"/>
              </a:rPr>
            </a:br>
            <a:endParaRPr lang="en-GB" sz="4000" b="1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lang="en-US" altLang="en-US" sz="2000" b="1" dirty="0">
              <a:latin typeface="Comic Sans MS" panose="030F0702030302020204" pitchFamily="66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2000" b="1" i="0" u="none" strike="noStrike" cap="none" normalizeH="0" baseline="0">
              <a:ln>
                <a:noFill/>
              </a:ln>
              <a:effectLst/>
              <a:latin typeface="Comic Sans MS" panose="030F0702030302020204" pitchFamily="66" charset="0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endParaRPr lang="en-US" altLang="en-US" sz="2000">
              <a:latin typeface="Comic Sans MS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endParaRPr lang="en-US" sz="2000">
              <a:latin typeface="Georgia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2000" b="0" i="0" u="none" strike="noStrike" cap="none" normalizeH="0" baseline="0">
              <a:ln>
                <a:noFill/>
              </a:ln>
              <a:effectLst/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7AB52A-3BE4-4092-8988-84F712156B75}"/>
              </a:ext>
            </a:extLst>
          </p:cNvPr>
          <p:cNvSpPr txBox="1"/>
          <p:nvPr/>
        </p:nvSpPr>
        <p:spPr>
          <a:xfrm>
            <a:off x="4724400" y="512234"/>
            <a:ext cx="6002866" cy="59093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b="1" dirty="0">
                <a:latin typeface="Comic Sans MS"/>
                <a:cs typeface="Calibri"/>
              </a:rPr>
              <a:t>Language </a:t>
            </a:r>
            <a:endParaRPr lang="en-US" b="1" dirty="0">
              <a:latin typeface="Comic Sans MS"/>
            </a:endParaRPr>
          </a:p>
          <a:p>
            <a:r>
              <a:rPr lang="en-GB" sz="2400" dirty="0">
                <a:latin typeface="Comic Sans MS"/>
                <a:cs typeface="Calibri"/>
              </a:rPr>
              <a:t>The words and phrases used and how they space character and action. </a:t>
            </a:r>
            <a:endParaRPr lang="en-GB" dirty="0">
              <a:latin typeface="Comic Sans MS"/>
            </a:endParaRPr>
          </a:p>
          <a:p>
            <a:endParaRPr lang="en-GB" sz="2400" dirty="0">
              <a:latin typeface="Comic Sans MS"/>
              <a:cs typeface="Calibri"/>
            </a:endParaRPr>
          </a:p>
          <a:p>
            <a:endParaRPr lang="en-GB" sz="2400" dirty="0">
              <a:latin typeface="Comic Sans MS"/>
              <a:cs typeface="Calibri"/>
            </a:endParaRPr>
          </a:p>
          <a:p>
            <a:r>
              <a:rPr lang="en-GB" sz="2400" b="1" dirty="0">
                <a:latin typeface="Comic Sans MS"/>
                <a:cs typeface="Calibri"/>
              </a:rPr>
              <a:t>Structure </a:t>
            </a:r>
            <a:endParaRPr lang="en-GB" b="1" dirty="0">
              <a:latin typeface="Comic Sans MS"/>
            </a:endParaRPr>
          </a:p>
          <a:p>
            <a:r>
              <a:rPr lang="en-US" sz="2400" dirty="0">
                <a:latin typeface="Comic Sans MS"/>
                <a:cs typeface="Calibri"/>
              </a:rPr>
              <a:t>The structure of something is how the writer chooses to order the events of the story. </a:t>
            </a:r>
            <a:endParaRPr lang="en-GB" sz="2400" dirty="0">
              <a:latin typeface="Comic Sans MS"/>
              <a:cs typeface="Calibri"/>
            </a:endParaRPr>
          </a:p>
          <a:p>
            <a:endParaRPr lang="en-GB" sz="2400" dirty="0">
              <a:latin typeface="Comic Sans MS"/>
              <a:cs typeface="Calibri"/>
            </a:endParaRPr>
          </a:p>
          <a:p>
            <a:endParaRPr lang="en-GB" sz="2400" dirty="0">
              <a:latin typeface="Comic Sans MS"/>
              <a:cs typeface="Calibri"/>
            </a:endParaRPr>
          </a:p>
          <a:p>
            <a:r>
              <a:rPr lang="en-GB" sz="2400" b="1" dirty="0">
                <a:latin typeface="Comic Sans MS"/>
                <a:cs typeface="Calibri"/>
              </a:rPr>
              <a:t>Form</a:t>
            </a:r>
            <a:endParaRPr lang="en-GB" b="1" dirty="0">
              <a:latin typeface="Comic Sans MS"/>
            </a:endParaRPr>
          </a:p>
          <a:p>
            <a:r>
              <a:rPr lang="en-GB" sz="2400" dirty="0">
                <a:latin typeface="Comic Sans MS"/>
                <a:cs typeface="Calibri"/>
              </a:rPr>
              <a:t>A form is the method you select to tell your story and explore themes when presenting your work.</a:t>
            </a:r>
          </a:p>
          <a:p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950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b="1" dirty="0">
                <a:solidFill>
                  <a:srgbClr val="FFFFFF"/>
                </a:solidFill>
                <a:latin typeface="Comic Sans MS"/>
              </a:rPr>
              <a:t>Language </a:t>
            </a:r>
            <a:r>
              <a:rPr lang="en-GB" sz="4000" b="1" dirty="0">
                <a:latin typeface="Comic Sans MS" panose="030F0702030302020204" pitchFamily="66" charset="0"/>
              </a:rPr>
              <a:t/>
            </a:r>
            <a:br>
              <a:rPr lang="en-GB" sz="4000" b="1" dirty="0">
                <a:latin typeface="Comic Sans MS" panose="030F0702030302020204" pitchFamily="66" charset="0"/>
              </a:rPr>
            </a:br>
            <a:r>
              <a:rPr lang="en-GB" sz="4000" b="1" dirty="0">
                <a:latin typeface="Comic Sans MS" panose="030F0702030302020204" pitchFamily="66" charset="0"/>
              </a:rPr>
              <a:t/>
            </a:r>
            <a:br>
              <a:rPr lang="en-GB" sz="4000" b="1" dirty="0">
                <a:latin typeface="Comic Sans MS" panose="030F0702030302020204" pitchFamily="66" charset="0"/>
              </a:rPr>
            </a:br>
            <a:endParaRPr lang="en-GB" sz="4000" b="1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lang="en-US" altLang="en-US" sz="2000" b="1" dirty="0">
              <a:latin typeface="Comic Sans MS" panose="030F0702030302020204" pitchFamily="66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2000" b="1" i="0" u="none" strike="noStrike" cap="none" normalizeH="0" baseline="0">
              <a:ln>
                <a:noFill/>
              </a:ln>
              <a:effectLst/>
              <a:latin typeface="Comic Sans MS" panose="030F0702030302020204" pitchFamily="66" charset="0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endParaRPr lang="en-US" altLang="en-US" sz="2000">
              <a:latin typeface="Comic Sans MS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endParaRPr lang="en-US" sz="2000">
              <a:latin typeface="Georgia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2000" b="0" i="0" u="none" strike="noStrike" cap="none" normalizeH="0" baseline="0">
              <a:ln>
                <a:noFill/>
              </a:ln>
              <a:effectLst/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370B7A-E3C4-4E78-8674-50B5BFE520FD}"/>
              </a:ext>
            </a:extLst>
          </p:cNvPr>
          <p:cNvSpPr txBox="1"/>
          <p:nvPr/>
        </p:nvSpPr>
        <p:spPr>
          <a:xfrm>
            <a:off x="4724400" y="723900"/>
            <a:ext cx="6764866" cy="55399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i="1" dirty="0">
                <a:latin typeface="Comic Sans MS"/>
              </a:rPr>
              <a:t>The words and phrases used by Priestley to shape his characters and </a:t>
            </a:r>
            <a:r>
              <a:rPr lang="en-GB" sz="2400" i="1" dirty="0" smtClean="0">
                <a:latin typeface="Comic Sans MS"/>
              </a:rPr>
              <a:t>action </a:t>
            </a:r>
            <a:r>
              <a:rPr lang="en-GB" sz="2400" i="1" dirty="0" smtClean="0">
                <a:latin typeface="Comic Sans MS"/>
              </a:rPr>
              <a:t>of the play. </a:t>
            </a:r>
            <a:endParaRPr lang="en-GB" sz="2400" i="1" dirty="0">
              <a:latin typeface="Comic Sans MS"/>
            </a:endParaRPr>
          </a:p>
          <a:p>
            <a:endParaRPr lang="en-GB" sz="2400" dirty="0">
              <a:latin typeface="Comic Sans MS"/>
              <a:cs typeface="Calibri"/>
            </a:endParaRPr>
          </a:p>
          <a:p>
            <a:r>
              <a:rPr lang="en-GB" sz="2400" dirty="0">
                <a:latin typeface="Comic Sans MS"/>
                <a:cs typeface="Calibri"/>
              </a:rPr>
              <a:t>Things you could discuss are:</a:t>
            </a:r>
          </a:p>
          <a:p>
            <a:endParaRPr lang="en-GB" sz="2400" dirty="0">
              <a:latin typeface="Comic Sans MS"/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GB" sz="2400" dirty="0">
                <a:latin typeface="Comic Sans MS"/>
                <a:cs typeface="Calibri"/>
              </a:rPr>
              <a:t>Dialogue</a:t>
            </a:r>
          </a:p>
          <a:p>
            <a:pPr marL="342900" indent="-342900">
              <a:buFont typeface="Arial"/>
              <a:buChar char="•"/>
            </a:pPr>
            <a:r>
              <a:rPr lang="en-GB" sz="2400" dirty="0">
                <a:latin typeface="Comic Sans MS"/>
                <a:cs typeface="Calibri"/>
              </a:rPr>
              <a:t>Voice</a:t>
            </a:r>
          </a:p>
          <a:p>
            <a:pPr marL="342900" indent="-342900">
              <a:buFont typeface="Arial"/>
              <a:buChar char="•"/>
            </a:pPr>
            <a:r>
              <a:rPr lang="en-GB" sz="2400" dirty="0">
                <a:latin typeface="Comic Sans MS"/>
                <a:cs typeface="Calibri"/>
              </a:rPr>
              <a:t>Imagery </a:t>
            </a:r>
          </a:p>
          <a:p>
            <a:pPr marL="342900" indent="-342900">
              <a:buFont typeface="Arial"/>
              <a:buChar char="•"/>
            </a:pPr>
            <a:r>
              <a:rPr lang="en-GB" sz="2400" dirty="0">
                <a:latin typeface="Comic Sans MS"/>
                <a:cs typeface="Calibri"/>
              </a:rPr>
              <a:t>Symbolism </a:t>
            </a:r>
          </a:p>
          <a:p>
            <a:pPr marL="342900" indent="-342900">
              <a:buFont typeface="Arial"/>
              <a:buChar char="•"/>
            </a:pPr>
            <a:r>
              <a:rPr lang="en-GB" sz="2400" dirty="0">
                <a:latin typeface="Comic Sans MS"/>
                <a:cs typeface="Calibri"/>
              </a:rPr>
              <a:t>Colloquialism </a:t>
            </a:r>
          </a:p>
          <a:p>
            <a:pPr marL="342900" indent="-342900">
              <a:buFont typeface="Arial"/>
              <a:buChar char="•"/>
            </a:pPr>
            <a:r>
              <a:rPr lang="en-GB" sz="2400" dirty="0">
                <a:latin typeface="Comic Sans MS"/>
                <a:cs typeface="Calibri"/>
              </a:rPr>
              <a:t>Euphemism </a:t>
            </a:r>
          </a:p>
          <a:p>
            <a:pPr marL="342900" indent="-342900">
              <a:buFont typeface="Arial"/>
              <a:buChar char="•"/>
            </a:pPr>
            <a:r>
              <a:rPr lang="en-GB" sz="2400" dirty="0">
                <a:latin typeface="Comic Sans MS"/>
                <a:cs typeface="Calibri"/>
              </a:rPr>
              <a:t>Irony </a:t>
            </a:r>
          </a:p>
          <a:p>
            <a:pPr marL="342900" indent="-342900">
              <a:buFont typeface="Arial"/>
              <a:buChar char="•"/>
            </a:pPr>
            <a:r>
              <a:rPr lang="en-GB" sz="2400" dirty="0">
                <a:latin typeface="Comic Sans MS"/>
                <a:cs typeface="Calibri"/>
              </a:rPr>
              <a:t>Repetition</a:t>
            </a:r>
          </a:p>
          <a:p>
            <a:endParaRPr lang="en-GB" sz="2400" dirty="0">
              <a:latin typeface="Comic Sans MS"/>
              <a:cs typeface="Calibri"/>
            </a:endParaRPr>
          </a:p>
          <a:p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013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b="1" dirty="0">
                <a:solidFill>
                  <a:srgbClr val="FFFFFF"/>
                </a:solidFill>
                <a:latin typeface="Comic Sans MS"/>
              </a:rPr>
              <a:t>Structure </a:t>
            </a:r>
            <a:r>
              <a:rPr lang="en-GB" sz="4000" b="1" dirty="0">
                <a:latin typeface="Comic Sans MS" panose="030F0702030302020204" pitchFamily="66" charset="0"/>
              </a:rPr>
              <a:t/>
            </a:r>
            <a:br>
              <a:rPr lang="en-GB" sz="4000" b="1" dirty="0">
                <a:latin typeface="Comic Sans MS" panose="030F0702030302020204" pitchFamily="66" charset="0"/>
              </a:rPr>
            </a:br>
            <a:r>
              <a:rPr lang="en-GB" sz="4000" b="1" dirty="0">
                <a:latin typeface="Comic Sans MS" panose="030F0702030302020204" pitchFamily="66" charset="0"/>
              </a:rPr>
              <a:t/>
            </a:r>
            <a:br>
              <a:rPr lang="en-GB" sz="4000" b="1" dirty="0">
                <a:latin typeface="Comic Sans MS" panose="030F0702030302020204" pitchFamily="66" charset="0"/>
              </a:rPr>
            </a:br>
            <a:endParaRPr lang="en-GB" sz="4000" b="1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0259" y="977563"/>
            <a:ext cx="6826544" cy="60077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2400" i="1" dirty="0" smtClean="0">
                <a:latin typeface="Comic Sans MS"/>
              </a:rPr>
              <a:t>The </a:t>
            </a:r>
            <a:r>
              <a:rPr lang="en-US" altLang="en-US" sz="2400" i="1" dirty="0">
                <a:latin typeface="Comic Sans MS"/>
              </a:rPr>
              <a:t>structure of something is how the writer chooses to order the events of the story. </a:t>
            </a:r>
            <a:endParaRPr lang="en-US" altLang="en-US" sz="2400" i="1" dirty="0" smtClean="0">
              <a:latin typeface="Comic Sans MS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lang="en-US" altLang="en-US" sz="2400" dirty="0">
              <a:latin typeface="Comic Sans MS" panose="030F0702030302020204" pitchFamily="66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2400" dirty="0">
                <a:latin typeface="Comic Sans MS"/>
              </a:rPr>
              <a:t> How </a:t>
            </a:r>
            <a:r>
              <a:rPr lang="en-US" altLang="en-US" sz="2400" dirty="0" smtClean="0">
                <a:latin typeface="Comic Sans MS"/>
              </a:rPr>
              <a:t>does Priestley </a:t>
            </a:r>
            <a:r>
              <a:rPr lang="en-US" altLang="en-US" sz="2400" dirty="0">
                <a:latin typeface="Comic Sans MS"/>
              </a:rPr>
              <a:t>focus our attention? 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2400" dirty="0">
                <a:latin typeface="Comic Sans MS"/>
              </a:rPr>
              <a:t>Does the way </a:t>
            </a:r>
            <a:r>
              <a:rPr lang="en-US" altLang="en-US" sz="2400" dirty="0" smtClean="0">
                <a:latin typeface="Comic Sans MS"/>
              </a:rPr>
              <a:t>Priestley reveals information </a:t>
            </a:r>
            <a:r>
              <a:rPr lang="en-US" altLang="en-US" sz="2400" dirty="0">
                <a:latin typeface="Comic Sans MS"/>
              </a:rPr>
              <a:t>to us increase the dramatic effect?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2400" i="1" dirty="0">
                <a:latin typeface="Comic Sans MS"/>
              </a:rPr>
              <a:t>An Inspector Calls</a:t>
            </a:r>
            <a:r>
              <a:rPr lang="en-US" altLang="en-US" sz="2400" dirty="0">
                <a:latin typeface="Comic Sans MS"/>
              </a:rPr>
              <a:t> is </a:t>
            </a:r>
            <a:r>
              <a:rPr lang="en-US" altLang="en-US" sz="2400" b="1" dirty="0">
                <a:latin typeface="Comic Sans MS"/>
              </a:rPr>
              <a:t>written in three acts</a:t>
            </a:r>
            <a:r>
              <a:rPr lang="en-US" altLang="en-US" sz="2400" dirty="0">
                <a:latin typeface="Comic Sans MS"/>
              </a:rPr>
              <a:t>. Priestley cleverly structures the acts so that each of them ends on a </a:t>
            </a:r>
            <a:r>
              <a:rPr lang="en-US" altLang="en-US" sz="2400" b="1" dirty="0">
                <a:latin typeface="Comic Sans MS"/>
              </a:rPr>
              <a:t>gripping cliff-hanger</a:t>
            </a:r>
            <a:r>
              <a:rPr lang="en-US" altLang="en-US" sz="2400" dirty="0">
                <a:latin typeface="Comic Sans MS"/>
              </a:rPr>
              <a:t>. 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2400" dirty="0">
                <a:latin typeface="Comic Sans MS"/>
              </a:rPr>
              <a:t>There is also a final </a:t>
            </a:r>
            <a:r>
              <a:rPr lang="en-US" altLang="en-US" sz="2400" b="1" dirty="0">
                <a:latin typeface="Comic Sans MS"/>
              </a:rPr>
              <a:t>climax</a:t>
            </a:r>
            <a:r>
              <a:rPr lang="en-US" altLang="en-US" sz="2400" dirty="0">
                <a:latin typeface="Comic Sans MS"/>
              </a:rPr>
              <a:t>, and then another twist at the very end. </a:t>
            </a:r>
            <a:endParaRPr lang="en-US" altLang="en-US" sz="2400" dirty="0" smtClean="0">
              <a:latin typeface="Comic Sans MS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2400" dirty="0" smtClean="0">
                <a:latin typeface="Comic Sans MS"/>
              </a:rPr>
              <a:t>This </a:t>
            </a:r>
            <a:r>
              <a:rPr lang="en-US" altLang="en-US" sz="2400" dirty="0">
                <a:latin typeface="Comic Sans MS"/>
              </a:rPr>
              <a:t>use of structure helps to keep the audience </a:t>
            </a:r>
            <a:r>
              <a:rPr lang="en-US" altLang="en-US" sz="2400" dirty="0" smtClean="0">
                <a:latin typeface="Comic Sans MS"/>
              </a:rPr>
              <a:t>engaged throughout</a:t>
            </a:r>
            <a:r>
              <a:rPr lang="en-US" altLang="en-US" sz="2400" dirty="0">
                <a:latin typeface="Comic Sans MS"/>
              </a:rPr>
              <a:t>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2000" b="1" i="0" u="none" strike="noStrike" cap="none" normalizeH="0" baseline="0" dirty="0">
              <a:ln>
                <a:noFill/>
              </a:ln>
              <a:effectLst/>
              <a:latin typeface="Comic Sans MS" panose="030F0702030302020204" pitchFamily="66" charset="0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endParaRPr lang="en-US" altLang="en-US" sz="2000" dirty="0">
              <a:latin typeface="Comic Sans MS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endParaRPr lang="en-US" sz="2000" dirty="0">
              <a:latin typeface="Georgia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2000" b="0" i="0" u="none" strike="noStrike" cap="none" normalizeH="0" baseline="0" dirty="0">
              <a:ln>
                <a:noFill/>
              </a:ln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67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b="1" dirty="0">
                <a:solidFill>
                  <a:srgbClr val="FFFFFF"/>
                </a:solidFill>
                <a:latin typeface="Comic Sans MS"/>
              </a:rPr>
              <a:t>Form </a:t>
            </a:r>
            <a:r>
              <a:rPr lang="en-GB" sz="4000" b="1" dirty="0">
                <a:latin typeface="Comic Sans MS" panose="030F0702030302020204" pitchFamily="66" charset="0"/>
              </a:rPr>
              <a:t/>
            </a:r>
            <a:br>
              <a:rPr lang="en-GB" sz="4000" b="1" dirty="0">
                <a:latin typeface="Comic Sans MS" panose="030F0702030302020204" pitchFamily="66" charset="0"/>
              </a:rPr>
            </a:br>
            <a:r>
              <a:rPr lang="en-GB" sz="4000" b="1" dirty="0">
                <a:latin typeface="Comic Sans MS" panose="030F0702030302020204" pitchFamily="66" charset="0"/>
              </a:rPr>
              <a:t/>
            </a:r>
            <a:br>
              <a:rPr lang="en-GB" sz="4000" b="1" dirty="0">
                <a:latin typeface="Comic Sans MS" panose="030F0702030302020204" pitchFamily="66" charset="0"/>
              </a:rPr>
            </a:br>
            <a:endParaRPr lang="en-GB" sz="4000" b="1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1426" y="1210397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400" i="1" dirty="0" smtClean="0">
                <a:latin typeface="Comic Sans MS"/>
                <a:ea typeface="+mn-lt"/>
                <a:cs typeface="+mn-lt"/>
              </a:rPr>
              <a:t>Remember </a:t>
            </a:r>
            <a:r>
              <a:rPr lang="en-US" sz="2400" i="1" dirty="0">
                <a:latin typeface="Comic Sans MS"/>
                <a:ea typeface="+mn-lt"/>
                <a:cs typeface="+mn-lt"/>
              </a:rPr>
              <a:t>that An Inspector Calls is a play and so it is meant to be seen in </a:t>
            </a:r>
            <a:r>
              <a:rPr lang="en-US" sz="2400" i="1" dirty="0" smtClean="0">
                <a:latin typeface="Comic Sans MS"/>
                <a:ea typeface="+mn-lt"/>
                <a:cs typeface="+mn-lt"/>
              </a:rPr>
              <a:t>performance</a:t>
            </a:r>
          </a:p>
          <a:p>
            <a:pPr marL="0" indent="0">
              <a:buNone/>
            </a:pPr>
            <a:endParaRPr lang="en-US" sz="2400" i="1" dirty="0">
              <a:latin typeface="Comic Sans MS"/>
            </a:endParaRPr>
          </a:p>
          <a:p>
            <a:pPr>
              <a:buFont typeface="Arial"/>
            </a:pPr>
            <a:r>
              <a:rPr lang="en-US" sz="2400" dirty="0">
                <a:latin typeface="Comic Sans MS"/>
                <a:ea typeface="+mn-lt"/>
                <a:cs typeface="+mn-lt"/>
              </a:rPr>
              <a:t>Consider how the events that happened before the action on stage keep the audience </a:t>
            </a:r>
            <a:r>
              <a:rPr lang="en-US" sz="2400" dirty="0" smtClean="0">
                <a:latin typeface="Comic Sans MS"/>
                <a:ea typeface="+mn-lt"/>
                <a:cs typeface="+mn-lt"/>
              </a:rPr>
              <a:t>guessing.</a:t>
            </a:r>
            <a:endParaRPr lang="en-US" sz="2400" dirty="0">
              <a:latin typeface="Comic Sans MS"/>
            </a:endParaRPr>
          </a:p>
          <a:p>
            <a:pPr>
              <a:buFont typeface="Arial"/>
            </a:pPr>
            <a:r>
              <a:rPr lang="en-US" sz="2400" dirty="0">
                <a:latin typeface="Comic Sans MS"/>
                <a:ea typeface="+mn-lt"/>
                <a:cs typeface="+mn-lt"/>
              </a:rPr>
              <a:t>As it is a morality play, think about how the audience judges the characters and themselves</a:t>
            </a:r>
            <a:endParaRPr lang="en-US" sz="2400" dirty="0">
              <a:latin typeface="Comic Sans MS"/>
            </a:endParaRPr>
          </a:p>
          <a:p>
            <a:pPr>
              <a:buFont typeface="Arial"/>
            </a:pPr>
            <a:r>
              <a:rPr lang="en-US" sz="2400" dirty="0">
                <a:latin typeface="Comic Sans MS"/>
                <a:ea typeface="+mn-lt"/>
                <a:cs typeface="+mn-lt"/>
              </a:rPr>
              <a:t>Remember that the audience would be trying to work out if any one person was to blame for Eva Smith’s death</a:t>
            </a:r>
            <a:endParaRPr lang="en-US" sz="2400" dirty="0">
              <a:latin typeface="Comic Sans MS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endParaRPr lang="en-US" altLang="en-US" sz="2000" b="1" dirty="0">
              <a:latin typeface="Comic Sans MS" panose="030F0702030302020204" pitchFamily="66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2000" b="1" i="0" u="none" strike="noStrike" cap="none" normalizeH="0" baseline="0" dirty="0">
              <a:ln>
                <a:noFill/>
              </a:ln>
              <a:effectLst/>
              <a:latin typeface="Comic Sans MS" panose="030F0702030302020204" pitchFamily="66" charset="0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endParaRPr lang="en-US" altLang="en-US" sz="2000" dirty="0">
              <a:latin typeface="Comic Sans MS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endParaRPr lang="en-US" sz="2000" dirty="0">
              <a:latin typeface="Georgia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2000" b="0" i="0" u="none" strike="noStrike" cap="none" normalizeH="0" baseline="0" dirty="0">
              <a:ln>
                <a:noFill/>
              </a:ln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9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  <a:latin typeface="Comic Sans MS"/>
              </a:rPr>
              <a:t>What is dramaturgy? </a:t>
            </a:r>
            <a:endParaRPr lang="en-GB" sz="4000">
              <a:solidFill>
                <a:srgbClr val="FFFFFF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C1F2DA2-FD26-4739-A4A5-91C6C3FF8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450" y="619125"/>
            <a:ext cx="6991350" cy="5557838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GB" sz="3200" i="1" dirty="0">
                <a:latin typeface="Comic Sans MS"/>
                <a:ea typeface="+mn-lt"/>
                <a:cs typeface="+mn-lt"/>
              </a:rPr>
              <a:t>The theory and practice of dramatic composition.</a:t>
            </a:r>
            <a:endParaRPr lang="en-US" sz="3200" i="1" dirty="0">
              <a:latin typeface="Comic Sans MS"/>
            </a:endParaRPr>
          </a:p>
          <a:p>
            <a:pPr marL="0" indent="0">
              <a:buNone/>
            </a:pPr>
            <a:endParaRPr lang="en-GB" sz="3200" i="1" dirty="0">
              <a:latin typeface="Comic Sans MS"/>
              <a:cs typeface="Calibri"/>
            </a:endParaRPr>
          </a:p>
          <a:p>
            <a:pPr marL="0" indent="0">
              <a:buNone/>
            </a:pPr>
            <a:r>
              <a:rPr lang="en-GB" dirty="0">
                <a:latin typeface="Comic Sans MS"/>
                <a:cs typeface="Calibri"/>
              </a:rPr>
              <a:t>Things you could </a:t>
            </a:r>
            <a:r>
              <a:rPr lang="en-GB" dirty="0" smtClean="0">
                <a:latin typeface="Comic Sans MS"/>
                <a:cs typeface="Calibri"/>
              </a:rPr>
              <a:t>discuss: </a:t>
            </a:r>
            <a:endParaRPr lang="en-GB" dirty="0">
              <a:latin typeface="Comic Sans MS"/>
              <a:cs typeface="Calibri"/>
            </a:endParaRPr>
          </a:p>
          <a:p>
            <a:pPr marL="0" indent="0">
              <a:buNone/>
            </a:pPr>
            <a:endParaRPr lang="en-GB" dirty="0">
              <a:latin typeface="Comic Sans MS"/>
              <a:cs typeface="Calibri"/>
            </a:endParaRPr>
          </a:p>
          <a:p>
            <a:pPr marL="457200" indent="-457200"/>
            <a:r>
              <a:rPr lang="en-GB" dirty="0">
                <a:latin typeface="Comic Sans MS"/>
                <a:cs typeface="Calibri"/>
              </a:rPr>
              <a:t>Stage directions </a:t>
            </a:r>
          </a:p>
          <a:p>
            <a:pPr marL="457200" indent="-457200"/>
            <a:r>
              <a:rPr lang="en-GB" dirty="0">
                <a:latin typeface="Comic Sans MS"/>
                <a:cs typeface="Calibri"/>
              </a:rPr>
              <a:t>Lighting </a:t>
            </a:r>
          </a:p>
          <a:p>
            <a:pPr marL="457200" indent="-457200"/>
            <a:r>
              <a:rPr lang="en-GB" dirty="0">
                <a:latin typeface="Comic Sans MS"/>
                <a:cs typeface="Calibri"/>
              </a:rPr>
              <a:t>Entrances and exits </a:t>
            </a:r>
          </a:p>
          <a:p>
            <a:pPr marL="457200" indent="-457200"/>
            <a:r>
              <a:rPr lang="en-GB" dirty="0">
                <a:latin typeface="Comic Sans MS"/>
                <a:cs typeface="Calibri"/>
              </a:rPr>
              <a:t>The setting never changes </a:t>
            </a:r>
          </a:p>
          <a:p>
            <a:pPr marL="457200" indent="-457200"/>
            <a:r>
              <a:rPr lang="en-GB" dirty="0">
                <a:latin typeface="Comic Sans MS"/>
                <a:cs typeface="Calibri"/>
              </a:rPr>
              <a:t>Sound – doorbell, phone </a:t>
            </a:r>
          </a:p>
          <a:p>
            <a:pPr marL="457200" indent="-457200"/>
            <a:r>
              <a:rPr lang="en-GB" dirty="0">
                <a:latin typeface="Comic Sans MS"/>
                <a:cs typeface="Calibri"/>
              </a:rPr>
              <a:t>Dramatic Irony</a:t>
            </a:r>
          </a:p>
          <a:p>
            <a:pPr marL="457200" indent="-457200"/>
            <a:r>
              <a:rPr lang="en-GB" dirty="0">
                <a:latin typeface="Comic Sans MS"/>
                <a:cs typeface="Calibri"/>
              </a:rPr>
              <a:t>Contrasts </a:t>
            </a:r>
          </a:p>
          <a:p>
            <a:pPr marL="457200" indent="-457200"/>
            <a:r>
              <a:rPr lang="en-GB" dirty="0">
                <a:latin typeface="Comic Sans MS"/>
                <a:cs typeface="Calibri"/>
              </a:rPr>
              <a:t>The photograph </a:t>
            </a:r>
          </a:p>
          <a:p>
            <a:pPr marL="457200" indent="-457200"/>
            <a:r>
              <a:rPr lang="en-GB" dirty="0">
                <a:latin typeface="Comic Sans MS"/>
                <a:cs typeface="Calibri"/>
              </a:rPr>
              <a:t>Cliff-hanger </a:t>
            </a:r>
          </a:p>
        </p:txBody>
      </p:sp>
    </p:spTree>
    <p:extLst>
      <p:ext uri="{BB962C8B-B14F-4D97-AF65-F5344CB8AC3E}">
        <p14:creationId xmlns:p14="http://schemas.microsoft.com/office/powerpoint/2010/main" val="203732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hlinkClick r:id="rId2"/>
              </a:rPr>
              <a:t>'An Inspector Calls' - IGCSE Literature Coursework Introduction — The Fishbowl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92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6D42BD2BFC124982F46E8958A9A881" ma:contentTypeVersion="10" ma:contentTypeDescription="Create a new document." ma:contentTypeScope="" ma:versionID="c0bb1505d95047bb1820e8279b1739bf">
  <xsd:schema xmlns:xsd="http://www.w3.org/2001/XMLSchema" xmlns:xs="http://www.w3.org/2001/XMLSchema" xmlns:p="http://schemas.microsoft.com/office/2006/metadata/properties" xmlns:ns3="45a29c24-f64b-409a-b7b8-8f1f387420c4" targetNamespace="http://schemas.microsoft.com/office/2006/metadata/properties" ma:root="true" ma:fieldsID="60b7d1f3489257ea18edf4eaf9d3a10c" ns3:_="">
    <xsd:import namespace="45a29c24-f64b-409a-b7b8-8f1f3874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29c24-f64b-409a-b7b8-8f1f387420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B6C75A-FAA9-4D12-B0DB-31E09A4260BC}">
  <ds:schemaRefs>
    <ds:schemaRef ds:uri="http://purl.org/dc/elements/1.1/"/>
    <ds:schemaRef ds:uri="http://schemas.microsoft.com/office/2006/metadata/properties"/>
    <ds:schemaRef ds:uri="45a29c24-f64b-409a-b7b8-8f1f387420c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3DA7AAD-69AF-4F7C-8E97-7FFC21894A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a29c24-f64b-409a-b7b8-8f1f3874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14B2CC-B916-4047-90B4-1D309ECDFC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542</Words>
  <Application>Microsoft Office PowerPoint</Application>
  <PresentationFormat>Widescreen</PresentationFormat>
  <Paragraphs>100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Comic Sans MS</vt:lpstr>
      <vt:lpstr>Georgia</vt:lpstr>
      <vt:lpstr>Office Theme</vt:lpstr>
      <vt:lpstr>Introducing   ‘An Inspector Calls’   Coursework  </vt:lpstr>
      <vt:lpstr>Wednesday 13th October TASKS</vt:lpstr>
      <vt:lpstr>Coursework: The Key Points </vt:lpstr>
      <vt:lpstr>What is language, structure and form?   </vt:lpstr>
      <vt:lpstr>Language   </vt:lpstr>
      <vt:lpstr>Structure   </vt:lpstr>
      <vt:lpstr>Form   </vt:lpstr>
      <vt:lpstr>What is dramaturgy? </vt:lpstr>
      <vt:lpstr>'An Inspector Calls' - IGCSE Literature Coursework Introduction — The Fishbowl</vt:lpstr>
      <vt:lpstr>The Questions…</vt:lpstr>
      <vt:lpstr>The Questions…</vt:lpstr>
      <vt:lpstr>Mark Scheme</vt:lpstr>
      <vt:lpstr>Something to think about…</vt:lpstr>
      <vt:lpstr>Let’s Plan…</vt:lpstr>
      <vt:lpstr>Let’s take a closer look…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Introducing</dc:title>
  <dc:creator>Jennifer Curry</dc:creator>
  <cp:lastModifiedBy>Jennifer Curry</cp:lastModifiedBy>
  <cp:revision>119</cp:revision>
  <dcterms:created xsi:type="dcterms:W3CDTF">2021-10-12T20:11:16Z</dcterms:created>
  <dcterms:modified xsi:type="dcterms:W3CDTF">2021-10-13T09:42:40Z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0x010100026D42BD2BFC124982F46E8958A9A881</vt:lpwstr>
  </property>
</Properties>
</file>