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8" r:id="rId2"/>
    <p:sldId id="264" r:id="rId3"/>
    <p:sldId id="265" r:id="rId4"/>
    <p:sldId id="266" r:id="rId5"/>
    <p:sldId id="269" r:id="rId6"/>
    <p:sldId id="263" r:id="rId7"/>
    <p:sldId id="267" r:id="rId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2882E-E887-46E6-858D-C53DFDB4720A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82FAC-87CA-428E-BA61-4D1A3F25E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49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C7F8B-092B-4709-A063-A1FF5E30D2CD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22F0B-3765-4C94-8B8B-029A53CC5D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52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455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84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570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56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22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2F0B-3765-4C94-8B8B-029A53CC5D4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5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92F1-1688-41CC-857C-55D0C0ADAD38}" type="datetimeFigureOut">
              <a:rPr lang="en-GB" smtClean="0"/>
              <a:pPr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06163-C338-463A-B956-D4E4E5E025A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sense of the whole extract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Break into syntactical units: sentences, ideas, groups</a:t>
            </a:r>
          </a:p>
          <a:p>
            <a:pPr lvl="0"/>
            <a:r>
              <a:rPr lang="en-GB" dirty="0"/>
              <a:t>What is the extract about? </a:t>
            </a:r>
          </a:p>
          <a:p>
            <a:pPr lvl="0"/>
            <a:r>
              <a:rPr lang="en-GB" dirty="0"/>
              <a:t>What questions are raised by the speech?</a:t>
            </a:r>
          </a:p>
          <a:p>
            <a:pPr lvl="0"/>
            <a:r>
              <a:rPr lang="en-GB" dirty="0"/>
              <a:t>What big ideas are explored here?</a:t>
            </a:r>
          </a:p>
          <a:p>
            <a:pPr lvl="0"/>
            <a:r>
              <a:rPr lang="en-GB" dirty="0"/>
              <a:t>What is view of life is presented here? </a:t>
            </a:r>
          </a:p>
          <a:p>
            <a:pPr lvl="0"/>
            <a:r>
              <a:rPr lang="en-GB" dirty="0"/>
              <a:t>What is the overall mood and atmosphere?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Reminder – iambic pentameter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Heartbeat rhythm</a:t>
            </a:r>
          </a:p>
          <a:p>
            <a:pPr>
              <a:buNone/>
            </a:pPr>
            <a:r>
              <a:rPr lang="en-GB" dirty="0" smtClean="0"/>
              <a:t>Closest to natural rhythms of English speech</a:t>
            </a:r>
          </a:p>
          <a:p>
            <a:pPr>
              <a:buNone/>
            </a:pPr>
            <a:r>
              <a:rPr lang="en-GB" dirty="0" smtClean="0"/>
              <a:t>Christopher Marlowe, Shakespeare’s contemporary, credited with its invention</a:t>
            </a:r>
          </a:p>
          <a:p>
            <a:pPr>
              <a:buNone/>
            </a:pPr>
            <a:r>
              <a:rPr lang="en-GB" dirty="0" smtClean="0"/>
              <a:t>10 syllable line, every other syllable emphasised.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        .        /       .      /    .     /      .      /     .     / </a:t>
            </a:r>
          </a:p>
          <a:p>
            <a:pPr>
              <a:buNone/>
            </a:pPr>
            <a:r>
              <a:rPr lang="en-GB" dirty="0" smtClean="0"/>
              <a:t>          I’M </a:t>
            </a:r>
            <a:r>
              <a:rPr lang="en-GB" b="1" dirty="0" smtClean="0"/>
              <a:t>HERE</a:t>
            </a:r>
            <a:r>
              <a:rPr lang="en-GB" dirty="0" smtClean="0"/>
              <a:t> TO </a:t>
            </a:r>
            <a:r>
              <a:rPr lang="en-GB" b="1" dirty="0" smtClean="0"/>
              <a:t>SEE</a:t>
            </a:r>
            <a:r>
              <a:rPr lang="en-GB" dirty="0" smtClean="0"/>
              <a:t> A </a:t>
            </a:r>
            <a:r>
              <a:rPr lang="en-GB" b="1" dirty="0" smtClean="0"/>
              <a:t>MAN</a:t>
            </a:r>
            <a:r>
              <a:rPr lang="en-GB" dirty="0" smtClean="0"/>
              <a:t> AB</a:t>
            </a:r>
            <a:r>
              <a:rPr lang="en-GB" b="1" dirty="0" smtClean="0"/>
              <a:t>OUT</a:t>
            </a:r>
            <a:r>
              <a:rPr lang="en-GB" dirty="0" smtClean="0"/>
              <a:t> A </a:t>
            </a:r>
            <a:r>
              <a:rPr lang="en-GB" b="1" dirty="0" smtClean="0"/>
              <a:t>DOG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Reminder – iambic pentameter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Blank verse – unrhymed iambic pentameter </a:t>
            </a:r>
          </a:p>
          <a:p>
            <a:pPr>
              <a:buNone/>
            </a:pPr>
            <a:r>
              <a:rPr lang="en-GB" dirty="0" smtClean="0"/>
              <a:t>End-stopping – when punctuation/pause comes at end of line</a:t>
            </a:r>
          </a:p>
          <a:p>
            <a:pPr>
              <a:buNone/>
            </a:pPr>
            <a:r>
              <a:rPr lang="en-GB" dirty="0" smtClean="0"/>
              <a:t>Enjambment – when line runs over </a:t>
            </a:r>
          </a:p>
          <a:p>
            <a:pPr>
              <a:buNone/>
            </a:pPr>
            <a:r>
              <a:rPr lang="en-GB" dirty="0" smtClean="0"/>
              <a:t>Caesura – punctuation mid-line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556792"/>
            <a:ext cx="7560840" cy="31683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sz="2800" dirty="0" smtClean="0"/>
              <a:t>To </a:t>
            </a:r>
            <a:r>
              <a:rPr lang="en-GB" sz="2800" b="1" dirty="0" smtClean="0"/>
              <a:t>be</a:t>
            </a:r>
            <a:r>
              <a:rPr lang="en-GB" sz="2800" dirty="0" smtClean="0"/>
              <a:t>, or </a:t>
            </a:r>
            <a:r>
              <a:rPr lang="en-GB" sz="2800" b="1" dirty="0" smtClean="0"/>
              <a:t>not</a:t>
            </a:r>
            <a:r>
              <a:rPr lang="en-GB" sz="2800" dirty="0" smtClean="0"/>
              <a:t> to </a:t>
            </a:r>
            <a:r>
              <a:rPr lang="en-GB" sz="2800" b="1" dirty="0" smtClean="0"/>
              <a:t>be</a:t>
            </a:r>
            <a:r>
              <a:rPr lang="en-GB" sz="2800" dirty="0" smtClean="0"/>
              <a:t> – that is the question;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Whether ‘tis nobler in the mind to suffer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The </a:t>
            </a:r>
            <a:r>
              <a:rPr lang="en-GB" sz="2800" b="1" dirty="0" smtClean="0"/>
              <a:t>s</a:t>
            </a:r>
            <a:r>
              <a:rPr lang="en-GB" sz="2800" dirty="0" smtClean="0"/>
              <a:t>ling</a:t>
            </a:r>
            <a:r>
              <a:rPr lang="en-GB" sz="2800" b="1" dirty="0" smtClean="0"/>
              <a:t>s</a:t>
            </a:r>
            <a:r>
              <a:rPr lang="en-GB" sz="2800" dirty="0" smtClean="0"/>
              <a:t> and arrow</a:t>
            </a:r>
            <a:r>
              <a:rPr lang="en-GB" sz="2800" b="1" dirty="0" smtClean="0"/>
              <a:t>s</a:t>
            </a:r>
            <a:r>
              <a:rPr lang="en-GB" sz="2800" dirty="0" smtClean="0"/>
              <a:t> of outrageou</a:t>
            </a:r>
            <a:r>
              <a:rPr lang="en-GB" sz="2800" b="1" dirty="0" smtClean="0"/>
              <a:t>s</a:t>
            </a:r>
            <a:r>
              <a:rPr lang="en-GB" sz="2800" dirty="0" smtClean="0"/>
              <a:t> fortune... 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1988840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11 syllable line? – ends with lack of syllabic emphasis – weak ending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196753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Metre emphasises key words – question of existence central to speech – being or not being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357301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enjambment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87824" y="278092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Hyphen – strong pause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059832" y="472514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Sibilance – repeated ‘s’ sound -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GB" dirty="0" smtClean="0"/>
              <a:t>In detail…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Structure</a:t>
            </a:r>
          </a:p>
          <a:p>
            <a:pPr lvl="0"/>
            <a:r>
              <a:rPr lang="en-GB" dirty="0"/>
              <a:t>Imagery</a:t>
            </a:r>
          </a:p>
          <a:p>
            <a:pPr lvl="0"/>
            <a:r>
              <a:rPr lang="en-GB" dirty="0"/>
              <a:t>Antithesis/opposition</a:t>
            </a:r>
          </a:p>
          <a:p>
            <a:pPr lvl="0"/>
            <a:r>
              <a:rPr lang="en-GB" dirty="0"/>
              <a:t>Repetition/doubling</a:t>
            </a:r>
          </a:p>
          <a:p>
            <a:pPr lvl="0"/>
            <a:r>
              <a:rPr lang="en-GB" dirty="0"/>
              <a:t>Verse form/ metre/rhythm</a:t>
            </a:r>
          </a:p>
          <a:p>
            <a:pPr lvl="0"/>
            <a:r>
              <a:rPr lang="en-GB" dirty="0"/>
              <a:t>Punctuation</a:t>
            </a:r>
          </a:p>
        </p:txBody>
      </p:sp>
    </p:spTree>
    <p:extLst>
      <p:ext uri="{BB962C8B-B14F-4D97-AF65-F5344CB8AC3E}">
        <p14:creationId xmlns:p14="http://schemas.microsoft.com/office/powerpoint/2010/main" val="65350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of these interpretations do you most agree with and why? (evidence!)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is a man discovering what he thinks as he speaks. </a:t>
            </a:r>
          </a:p>
          <a:p>
            <a:r>
              <a:rPr lang="en-GB" dirty="0" smtClean="0"/>
              <a:t>Full of the language of uncertainty, this speech proves that thinking too much prevents action.</a:t>
            </a:r>
          </a:p>
          <a:p>
            <a:r>
              <a:rPr lang="en-GB" dirty="0" smtClean="0"/>
              <a:t>Hamlet explores the most essential questions of human existence here: what is the meaning of life and what will happen to us when we die?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own...one sentence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 smtClean="0"/>
              <a:t>This speech is about...</a:t>
            </a:r>
          </a:p>
          <a:p>
            <a:pPr algn="ctr"/>
            <a:r>
              <a:rPr lang="en-GB" dirty="0" smtClean="0"/>
              <a:t>Hamlet... </a:t>
            </a:r>
          </a:p>
          <a:p>
            <a:pPr algn="ctr"/>
            <a:r>
              <a:rPr lang="en-GB" dirty="0" smtClean="0"/>
              <a:t>The soliloquy explores...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314</Words>
  <Application>Microsoft Office PowerPoint</Application>
  <PresentationFormat>On-screen Show (4:3)</PresentationFormat>
  <Paragraphs>52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Making sense of the whole extract</vt:lpstr>
      <vt:lpstr>Reminder – iambic pentameter</vt:lpstr>
      <vt:lpstr>Reminder – iambic pentameter</vt:lpstr>
      <vt:lpstr>PowerPoint Presentation</vt:lpstr>
      <vt:lpstr>In detail…</vt:lpstr>
      <vt:lpstr>Which of these interpretations do you most agree with and why? (evidence!)</vt:lpstr>
      <vt:lpstr>Your own...one sentence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Sofie</dc:creator>
  <cp:lastModifiedBy>Sofie Khachik</cp:lastModifiedBy>
  <cp:revision>36</cp:revision>
  <cp:lastPrinted>2015-08-27T11:28:05Z</cp:lastPrinted>
  <dcterms:created xsi:type="dcterms:W3CDTF">2015-08-16T11:25:15Z</dcterms:created>
  <dcterms:modified xsi:type="dcterms:W3CDTF">2016-10-02T16:06:07Z</dcterms:modified>
</cp:coreProperties>
</file>