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0E3-5732-46F7-8542-1238C5CA96D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F65-FEE6-4C63-BE27-F56B8F5EB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2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0E3-5732-46F7-8542-1238C5CA96D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F65-FEE6-4C63-BE27-F56B8F5EB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7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0E3-5732-46F7-8542-1238C5CA96D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F65-FEE6-4C63-BE27-F56B8F5EB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5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0E3-5732-46F7-8542-1238C5CA96D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F65-FEE6-4C63-BE27-F56B8F5EB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3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0E3-5732-46F7-8542-1238C5CA96D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F65-FEE6-4C63-BE27-F56B8F5EB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3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0E3-5732-46F7-8542-1238C5CA96D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F65-FEE6-4C63-BE27-F56B8F5EB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53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0E3-5732-46F7-8542-1238C5CA96D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F65-FEE6-4C63-BE27-F56B8F5EB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4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0E3-5732-46F7-8542-1238C5CA96D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F65-FEE6-4C63-BE27-F56B8F5EB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5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0E3-5732-46F7-8542-1238C5CA96D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F65-FEE6-4C63-BE27-F56B8F5EB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7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0E3-5732-46F7-8542-1238C5CA96D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F65-FEE6-4C63-BE27-F56B8F5EB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9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0E3-5732-46F7-8542-1238C5CA96D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BF65-FEE6-4C63-BE27-F56B8F5EB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8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90E3-5732-46F7-8542-1238C5CA96D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2BF65-FEE6-4C63-BE27-F56B8F5EB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12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810" y="217199"/>
            <a:ext cx="6419273" cy="30003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>Full Marks Language Comparison Exemplar 2019 Explorers </a:t>
            </a:r>
            <a:r>
              <a:rPr lang="en-GB" sz="2000" b="1" dirty="0" smtClean="0"/>
              <a:t>or </a:t>
            </a:r>
            <a:r>
              <a:rPr lang="en-GB" sz="2000" b="1" dirty="0" smtClean="0"/>
              <a:t>Boys)</a:t>
            </a: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53" y="785207"/>
            <a:ext cx="5110884" cy="289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10" y="3681774"/>
            <a:ext cx="5175828" cy="1801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119" y="785207"/>
            <a:ext cx="5025915" cy="49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4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17" y="307254"/>
            <a:ext cx="4230110" cy="1720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17" y="2234665"/>
            <a:ext cx="4230110" cy="433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078" y="307254"/>
            <a:ext cx="4450478" cy="2011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78" y="2490596"/>
            <a:ext cx="4519468" cy="270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0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Full Marks Language Comparison Exemplar 2019 Explorers or Boys)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Marks Language Comparison Exemplar 2019 Explorers of Boys)</dc:title>
  <dc:creator>Ballantyne H C</dc:creator>
  <cp:lastModifiedBy>Ballantyne H C</cp:lastModifiedBy>
  <cp:revision>3</cp:revision>
  <cp:lastPrinted>2023-02-01T12:11:48Z</cp:lastPrinted>
  <dcterms:created xsi:type="dcterms:W3CDTF">2023-02-01T12:11:16Z</dcterms:created>
  <dcterms:modified xsi:type="dcterms:W3CDTF">2023-02-02T11:05:30Z</dcterms:modified>
</cp:coreProperties>
</file>