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57" r:id="rId5"/>
    <p:sldId id="261" r:id="rId6"/>
    <p:sldId id="260"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6" autoAdjust="0"/>
    <p:restoredTop sz="94660"/>
  </p:normalViewPr>
  <p:slideViewPr>
    <p:cSldViewPr snapToGrid="0">
      <p:cViewPr varScale="1">
        <p:scale>
          <a:sx n="61" d="100"/>
          <a:sy n="61" d="100"/>
        </p:scale>
        <p:origin x="102"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456EADE-C4E7-4B04-AA95-C75B679D2BFC}" type="datetimeFigureOut">
              <a:rPr lang="en-GB" smtClean="0"/>
              <a:t>20/11/2023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F1FC13-1AF2-4218-8BB0-A3FCD8809F4B}" type="slidenum">
              <a:rPr lang="en-GB" smtClean="0"/>
              <a:t>‹#›</a:t>
            </a:fld>
            <a:endParaRPr lang="en-GB"/>
          </a:p>
        </p:txBody>
      </p:sp>
    </p:spTree>
    <p:extLst>
      <p:ext uri="{BB962C8B-B14F-4D97-AF65-F5344CB8AC3E}">
        <p14:creationId xmlns:p14="http://schemas.microsoft.com/office/powerpoint/2010/main" val="1194571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456EADE-C4E7-4B04-AA95-C75B679D2BFC}" type="datetimeFigureOut">
              <a:rPr lang="en-GB" smtClean="0"/>
              <a:t>20/11/2023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F1FC13-1AF2-4218-8BB0-A3FCD8809F4B}" type="slidenum">
              <a:rPr lang="en-GB" smtClean="0"/>
              <a:t>‹#›</a:t>
            </a:fld>
            <a:endParaRPr lang="en-GB"/>
          </a:p>
        </p:txBody>
      </p:sp>
    </p:spTree>
    <p:extLst>
      <p:ext uri="{BB962C8B-B14F-4D97-AF65-F5344CB8AC3E}">
        <p14:creationId xmlns:p14="http://schemas.microsoft.com/office/powerpoint/2010/main" val="1762209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456EADE-C4E7-4B04-AA95-C75B679D2BFC}" type="datetimeFigureOut">
              <a:rPr lang="en-GB" smtClean="0"/>
              <a:t>20/11/2023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F1FC13-1AF2-4218-8BB0-A3FCD8809F4B}" type="slidenum">
              <a:rPr lang="en-GB" smtClean="0"/>
              <a:t>‹#›</a:t>
            </a:fld>
            <a:endParaRPr lang="en-GB"/>
          </a:p>
        </p:txBody>
      </p:sp>
    </p:spTree>
    <p:extLst>
      <p:ext uri="{BB962C8B-B14F-4D97-AF65-F5344CB8AC3E}">
        <p14:creationId xmlns:p14="http://schemas.microsoft.com/office/powerpoint/2010/main" val="3674966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456EADE-C4E7-4B04-AA95-C75B679D2BFC}" type="datetimeFigureOut">
              <a:rPr lang="en-GB" smtClean="0"/>
              <a:t>20/11/2023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F1FC13-1AF2-4218-8BB0-A3FCD8809F4B}" type="slidenum">
              <a:rPr lang="en-GB" smtClean="0"/>
              <a:t>‹#›</a:t>
            </a:fld>
            <a:endParaRPr lang="en-GB"/>
          </a:p>
        </p:txBody>
      </p:sp>
    </p:spTree>
    <p:extLst>
      <p:ext uri="{BB962C8B-B14F-4D97-AF65-F5344CB8AC3E}">
        <p14:creationId xmlns:p14="http://schemas.microsoft.com/office/powerpoint/2010/main" val="4228365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456EADE-C4E7-4B04-AA95-C75B679D2BFC}" type="datetimeFigureOut">
              <a:rPr lang="en-GB" smtClean="0"/>
              <a:t>20/11/2023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F1FC13-1AF2-4218-8BB0-A3FCD8809F4B}" type="slidenum">
              <a:rPr lang="en-GB" smtClean="0"/>
              <a:t>‹#›</a:t>
            </a:fld>
            <a:endParaRPr lang="en-GB"/>
          </a:p>
        </p:txBody>
      </p:sp>
    </p:spTree>
    <p:extLst>
      <p:ext uri="{BB962C8B-B14F-4D97-AF65-F5344CB8AC3E}">
        <p14:creationId xmlns:p14="http://schemas.microsoft.com/office/powerpoint/2010/main" val="3479220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456EADE-C4E7-4B04-AA95-C75B679D2BFC}" type="datetimeFigureOut">
              <a:rPr lang="en-GB" smtClean="0"/>
              <a:t>20/11/2023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F1FC13-1AF2-4218-8BB0-A3FCD8809F4B}" type="slidenum">
              <a:rPr lang="en-GB" smtClean="0"/>
              <a:t>‹#›</a:t>
            </a:fld>
            <a:endParaRPr lang="en-GB"/>
          </a:p>
        </p:txBody>
      </p:sp>
    </p:spTree>
    <p:extLst>
      <p:ext uri="{BB962C8B-B14F-4D97-AF65-F5344CB8AC3E}">
        <p14:creationId xmlns:p14="http://schemas.microsoft.com/office/powerpoint/2010/main" val="3731153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456EADE-C4E7-4B04-AA95-C75B679D2BFC}" type="datetimeFigureOut">
              <a:rPr lang="en-GB" smtClean="0"/>
              <a:t>20/11/2023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9F1FC13-1AF2-4218-8BB0-A3FCD8809F4B}" type="slidenum">
              <a:rPr lang="en-GB" smtClean="0"/>
              <a:t>‹#›</a:t>
            </a:fld>
            <a:endParaRPr lang="en-GB"/>
          </a:p>
        </p:txBody>
      </p:sp>
    </p:spTree>
    <p:extLst>
      <p:ext uri="{BB962C8B-B14F-4D97-AF65-F5344CB8AC3E}">
        <p14:creationId xmlns:p14="http://schemas.microsoft.com/office/powerpoint/2010/main" val="819140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456EADE-C4E7-4B04-AA95-C75B679D2BFC}" type="datetimeFigureOut">
              <a:rPr lang="en-GB" smtClean="0"/>
              <a:t>20/11/2023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9F1FC13-1AF2-4218-8BB0-A3FCD8809F4B}" type="slidenum">
              <a:rPr lang="en-GB" smtClean="0"/>
              <a:t>‹#›</a:t>
            </a:fld>
            <a:endParaRPr lang="en-GB"/>
          </a:p>
        </p:txBody>
      </p:sp>
    </p:spTree>
    <p:extLst>
      <p:ext uri="{BB962C8B-B14F-4D97-AF65-F5344CB8AC3E}">
        <p14:creationId xmlns:p14="http://schemas.microsoft.com/office/powerpoint/2010/main" val="1413832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56EADE-C4E7-4B04-AA95-C75B679D2BFC}" type="datetimeFigureOut">
              <a:rPr lang="en-GB" smtClean="0"/>
              <a:t>20/11/2023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9F1FC13-1AF2-4218-8BB0-A3FCD8809F4B}" type="slidenum">
              <a:rPr lang="en-GB" smtClean="0"/>
              <a:t>‹#›</a:t>
            </a:fld>
            <a:endParaRPr lang="en-GB"/>
          </a:p>
        </p:txBody>
      </p:sp>
    </p:spTree>
    <p:extLst>
      <p:ext uri="{BB962C8B-B14F-4D97-AF65-F5344CB8AC3E}">
        <p14:creationId xmlns:p14="http://schemas.microsoft.com/office/powerpoint/2010/main" val="579908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456EADE-C4E7-4B04-AA95-C75B679D2BFC}" type="datetimeFigureOut">
              <a:rPr lang="en-GB" smtClean="0"/>
              <a:t>20/11/2023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F1FC13-1AF2-4218-8BB0-A3FCD8809F4B}" type="slidenum">
              <a:rPr lang="en-GB" smtClean="0"/>
              <a:t>‹#›</a:t>
            </a:fld>
            <a:endParaRPr lang="en-GB"/>
          </a:p>
        </p:txBody>
      </p:sp>
    </p:spTree>
    <p:extLst>
      <p:ext uri="{BB962C8B-B14F-4D97-AF65-F5344CB8AC3E}">
        <p14:creationId xmlns:p14="http://schemas.microsoft.com/office/powerpoint/2010/main" val="1299956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456EADE-C4E7-4B04-AA95-C75B679D2BFC}" type="datetimeFigureOut">
              <a:rPr lang="en-GB" smtClean="0"/>
              <a:t>20/11/2023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F1FC13-1AF2-4218-8BB0-A3FCD8809F4B}" type="slidenum">
              <a:rPr lang="en-GB" smtClean="0"/>
              <a:t>‹#›</a:t>
            </a:fld>
            <a:endParaRPr lang="en-GB"/>
          </a:p>
        </p:txBody>
      </p:sp>
    </p:spTree>
    <p:extLst>
      <p:ext uri="{BB962C8B-B14F-4D97-AF65-F5344CB8AC3E}">
        <p14:creationId xmlns:p14="http://schemas.microsoft.com/office/powerpoint/2010/main" val="190074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56EADE-C4E7-4B04-AA95-C75B679D2BFC}" type="datetimeFigureOut">
              <a:rPr lang="en-GB" smtClean="0"/>
              <a:t>20/11/2023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F1FC13-1AF2-4218-8BB0-A3FCD8809F4B}" type="slidenum">
              <a:rPr lang="en-GB" smtClean="0"/>
              <a:t>‹#›</a:t>
            </a:fld>
            <a:endParaRPr lang="en-GB"/>
          </a:p>
        </p:txBody>
      </p:sp>
    </p:spTree>
    <p:extLst>
      <p:ext uri="{BB962C8B-B14F-4D97-AF65-F5344CB8AC3E}">
        <p14:creationId xmlns:p14="http://schemas.microsoft.com/office/powerpoint/2010/main" val="25447431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err="1" smtClean="0"/>
              <a:t>Elinor</a:t>
            </a:r>
            <a:r>
              <a:rPr lang="en-GB" dirty="0" smtClean="0"/>
              <a:t> and Clarissa</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1893237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Compare Clarissa and </a:t>
            </a:r>
            <a:r>
              <a:rPr lang="en-GB" dirty="0" err="1" smtClean="0"/>
              <a:t>Elinor</a:t>
            </a:r>
            <a:r>
              <a:rPr lang="en-GB" dirty="0" smtClean="0"/>
              <a:t> (similarities and differences)</a:t>
            </a:r>
            <a:endParaRPr lang="en-GB" dirty="0"/>
          </a:p>
        </p:txBody>
      </p:sp>
      <p:sp>
        <p:nvSpPr>
          <p:cNvPr id="3" name="Content Placeholder 2"/>
          <p:cNvSpPr>
            <a:spLocks noGrp="1"/>
          </p:cNvSpPr>
          <p:nvPr>
            <p:ph idx="1"/>
          </p:nvPr>
        </p:nvSpPr>
        <p:spPr/>
        <p:txBody>
          <a:bodyPr>
            <a:normAutofit lnSpcReduction="10000"/>
          </a:bodyPr>
          <a:lstStyle/>
          <a:p>
            <a:r>
              <a:rPr lang="en-GB" dirty="0" smtClean="0"/>
              <a:t>Position in time – who has more agency? ‘Buy her own flowers.’ </a:t>
            </a:r>
          </a:p>
          <a:p>
            <a:r>
              <a:rPr lang="en-GB" dirty="0" smtClean="0"/>
              <a:t>Role in the family – living up to societal expectations.</a:t>
            </a:r>
          </a:p>
          <a:p>
            <a:r>
              <a:rPr lang="en-GB" dirty="0" smtClean="0"/>
              <a:t>Feminist? Or not?</a:t>
            </a:r>
          </a:p>
          <a:p>
            <a:r>
              <a:rPr lang="en-GB" dirty="0" smtClean="0"/>
              <a:t>Mrs Dalloway – identity</a:t>
            </a:r>
          </a:p>
          <a:p>
            <a:r>
              <a:rPr lang="en-GB" dirty="0" smtClean="0"/>
              <a:t>They both make the best of things, stiff upper lip.</a:t>
            </a:r>
          </a:p>
          <a:p>
            <a:r>
              <a:rPr lang="en-GB" dirty="0" smtClean="0"/>
              <a:t>How do we learn about then? Both novelists use Free Indirect Discourse, Woolf uses Stream of Consciousness whereas Austen uses omniscient 3</a:t>
            </a:r>
            <a:r>
              <a:rPr lang="en-GB" baseline="30000" dirty="0" smtClean="0"/>
              <a:t>rd</a:t>
            </a:r>
            <a:r>
              <a:rPr lang="en-GB" dirty="0" smtClean="0"/>
              <a:t> person.</a:t>
            </a:r>
          </a:p>
          <a:p>
            <a:r>
              <a:rPr lang="en-GB" dirty="0" err="1" smtClean="0"/>
              <a:t>Elinor</a:t>
            </a:r>
            <a:r>
              <a:rPr lang="en-GB" dirty="0" smtClean="0"/>
              <a:t> a reaction to emerging romanticism emotion. Clarissa ‘war is over’</a:t>
            </a:r>
            <a:endParaRPr lang="en-GB" dirty="0"/>
          </a:p>
        </p:txBody>
      </p:sp>
    </p:spTree>
    <p:extLst>
      <p:ext uri="{BB962C8B-B14F-4D97-AF65-F5344CB8AC3E}">
        <p14:creationId xmlns:p14="http://schemas.microsoft.com/office/powerpoint/2010/main" val="563356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Relationships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Clarissa loved Peter but he drained her world of colour. </a:t>
            </a:r>
            <a:r>
              <a:rPr lang="en-GB" dirty="0"/>
              <a:t>For instance, walking in a park Clarissa notices girls in pink frocks while Peter thinks of Pope's poetry and--more importantly--thinks of what is wrong with Clarissa's "</a:t>
            </a:r>
            <a:r>
              <a:rPr lang="en-GB" dirty="0" smtClean="0"/>
              <a:t>soul“</a:t>
            </a:r>
          </a:p>
          <a:p>
            <a:r>
              <a:rPr lang="en-GB" dirty="0" err="1" smtClean="0"/>
              <a:t>Elinor</a:t>
            </a:r>
            <a:r>
              <a:rPr lang="en-GB" dirty="0" smtClean="0"/>
              <a:t> is perfectly matched with Edward, but might her world also be drained of colour ten years down the line?</a:t>
            </a:r>
          </a:p>
          <a:p>
            <a:r>
              <a:rPr lang="en-GB" dirty="0" smtClean="0"/>
              <a:t>Both Clarissa and </a:t>
            </a:r>
            <a:r>
              <a:rPr lang="en-GB" dirty="0" err="1" smtClean="0"/>
              <a:t>Elinor</a:t>
            </a:r>
            <a:r>
              <a:rPr lang="en-GB" dirty="0" smtClean="0"/>
              <a:t> ‘know’ themselves and are confident in their choices and decisions. Far more so than Marianne, for example.</a:t>
            </a:r>
          </a:p>
          <a:p>
            <a:r>
              <a:rPr lang="en-GB" dirty="0" smtClean="0"/>
              <a:t>Clarissa feels ‘at the end’ of her relationship whereas </a:t>
            </a:r>
            <a:r>
              <a:rPr lang="en-GB" dirty="0" err="1" smtClean="0"/>
              <a:t>Elinor</a:t>
            </a:r>
            <a:r>
              <a:rPr lang="en-GB" dirty="0" smtClean="0"/>
              <a:t> is at the start of her journey. The writers both show us a moment in time for a strong powerful woman at different stages of their life.</a:t>
            </a:r>
          </a:p>
          <a:p>
            <a:r>
              <a:rPr lang="en-GB" dirty="0" smtClean="0"/>
              <a:t>Clarissa ‘played it safe’ in her life choices. Do we think </a:t>
            </a:r>
            <a:r>
              <a:rPr lang="en-GB" dirty="0" err="1" smtClean="0"/>
              <a:t>Elinor</a:t>
            </a:r>
            <a:r>
              <a:rPr lang="en-GB" dirty="0" smtClean="0"/>
              <a:t> is doing the same? And Marianne?</a:t>
            </a:r>
            <a:endParaRPr lang="en-GB" dirty="0"/>
          </a:p>
        </p:txBody>
      </p:sp>
    </p:spTree>
    <p:extLst>
      <p:ext uri="{BB962C8B-B14F-4D97-AF65-F5344CB8AC3E}">
        <p14:creationId xmlns:p14="http://schemas.microsoft.com/office/powerpoint/2010/main" val="3941262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Clarissa</a:t>
            </a:r>
            <a:endParaRPr lang="en-GB" dirty="0"/>
          </a:p>
        </p:txBody>
      </p:sp>
      <p:sp>
        <p:nvSpPr>
          <p:cNvPr id="3" name="Content Placeholder 2"/>
          <p:cNvSpPr>
            <a:spLocks noGrp="1"/>
          </p:cNvSpPr>
          <p:nvPr>
            <p:ph idx="1"/>
          </p:nvPr>
        </p:nvSpPr>
        <p:spPr/>
        <p:txBody>
          <a:bodyPr/>
          <a:lstStyle/>
          <a:p>
            <a:r>
              <a:rPr lang="en-GB" dirty="0"/>
              <a:t>that extraordinary gift, that woman's gift, of making a world of her own wherever she happened to be. She came into a room; she stood, as he had often seen her, in a doorway with lots of people round her. But it was Clarissa one remembered</a:t>
            </a:r>
            <a:r>
              <a:rPr lang="en-GB" dirty="0" smtClean="0"/>
              <a:t>.</a:t>
            </a:r>
          </a:p>
          <a:p>
            <a:r>
              <a:rPr lang="en-GB" dirty="0"/>
              <a:t>Clarissa was pure-hearted; that was </a:t>
            </a:r>
            <a:r>
              <a:rPr lang="en-GB" dirty="0" smtClean="0"/>
              <a:t>it</a:t>
            </a:r>
          </a:p>
          <a:p>
            <a:r>
              <a:rPr lang="en-GB" dirty="0"/>
              <a:t> "virginity preserved through childbirth." </a:t>
            </a:r>
          </a:p>
        </p:txBody>
      </p:sp>
    </p:spTree>
    <p:extLst>
      <p:ext uri="{BB962C8B-B14F-4D97-AF65-F5344CB8AC3E}">
        <p14:creationId xmlns:p14="http://schemas.microsoft.com/office/powerpoint/2010/main" val="1666069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Elinor</a:t>
            </a:r>
            <a:endParaRPr lang="en-GB" dirty="0"/>
          </a:p>
        </p:txBody>
      </p:sp>
      <p:sp>
        <p:nvSpPr>
          <p:cNvPr id="3" name="Content Placeholder 2"/>
          <p:cNvSpPr>
            <a:spLocks noGrp="1"/>
          </p:cNvSpPr>
          <p:nvPr>
            <p:ph idx="1"/>
          </p:nvPr>
        </p:nvSpPr>
        <p:spPr/>
        <p:txBody>
          <a:bodyPr/>
          <a:lstStyle/>
          <a:p>
            <a:r>
              <a:rPr lang="en-GB" dirty="0"/>
              <a:t>She was stronger alone; and her own good sense so well supported her, that her firmness was as unshaken, her appearance of cheerfulness as invariable, as, with regrets so poignant and so fresh, it was possible for them to be</a:t>
            </a:r>
            <a:r>
              <a:rPr lang="en-GB" dirty="0" smtClean="0"/>
              <a:t>.</a:t>
            </a:r>
          </a:p>
          <a:p>
            <a:r>
              <a:rPr lang="en-GB" dirty="0"/>
              <a:t>Sometimes one is guided by what they say of themselves, and very frequently by what other people say of them, without giving oneself time to deliberate and judge.</a:t>
            </a:r>
          </a:p>
        </p:txBody>
      </p:sp>
    </p:spTree>
    <p:extLst>
      <p:ext uri="{BB962C8B-B14F-4D97-AF65-F5344CB8AC3E}">
        <p14:creationId xmlns:p14="http://schemas.microsoft.com/office/powerpoint/2010/main" val="1172755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AO5 Critics/other readings</a:t>
            </a:r>
            <a:endParaRPr lang="en-GB" dirty="0"/>
          </a:p>
        </p:txBody>
      </p:sp>
      <p:sp>
        <p:nvSpPr>
          <p:cNvPr id="3" name="Content Placeholder 2"/>
          <p:cNvSpPr>
            <a:spLocks noGrp="1"/>
          </p:cNvSpPr>
          <p:nvPr>
            <p:ph idx="1"/>
          </p:nvPr>
        </p:nvSpPr>
        <p:spPr/>
        <p:txBody>
          <a:bodyPr>
            <a:normAutofit fontScale="92500"/>
          </a:bodyPr>
          <a:lstStyle/>
          <a:p>
            <a:r>
              <a:rPr lang="en-GB" dirty="0"/>
              <a:t>The people in them do not sufficiently live, and hence they cannot claim our sympathy or even our hatred: they leave us </a:t>
            </a:r>
            <a:r>
              <a:rPr lang="en-GB" dirty="0" smtClean="0"/>
              <a:t>indifferent. </a:t>
            </a:r>
            <a:r>
              <a:rPr lang="en-GB" dirty="0"/>
              <a:t>(</a:t>
            </a:r>
            <a:r>
              <a:rPr lang="en-GB" dirty="0" smtClean="0"/>
              <a:t>Arnold Bennet)</a:t>
            </a:r>
          </a:p>
          <a:p>
            <a:r>
              <a:rPr lang="en-GB" dirty="0"/>
              <a:t>Lionel Trilling, in 1955, called Austen “an agent of the Terror,” meaning that she is merciless in forcing us to confront our moral weaknesses</a:t>
            </a:r>
            <a:r>
              <a:rPr lang="en-GB" dirty="0" smtClean="0"/>
              <a:t>.</a:t>
            </a:r>
          </a:p>
          <a:p>
            <a:r>
              <a:rPr lang="en-GB" dirty="0" err="1"/>
              <a:t>Keymer</a:t>
            </a:r>
            <a:r>
              <a:rPr lang="en-GB" dirty="0"/>
              <a:t> says things like “The courtship plot that structures all six of Austen’s published novels, though sometimes held to imply her endorsement of a patriarchal status quo, is equally a means of exploring themes of female disempowerment.” It’s hard to see how the novels can be “equally” endorsements of patriarchy and criticisms of it.</a:t>
            </a:r>
          </a:p>
        </p:txBody>
      </p:sp>
    </p:spTree>
    <p:extLst>
      <p:ext uri="{BB962C8B-B14F-4D97-AF65-F5344CB8AC3E}">
        <p14:creationId xmlns:p14="http://schemas.microsoft.com/office/powerpoint/2010/main" val="3802980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Answering the Question</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Unpick the quotation</a:t>
            </a:r>
          </a:p>
          <a:p>
            <a:r>
              <a:rPr lang="en-GB" dirty="0" smtClean="0"/>
              <a:t>Set out your thesis statement, and your ‘philosophical point’</a:t>
            </a:r>
          </a:p>
          <a:p>
            <a:r>
              <a:rPr lang="en-GB" dirty="0" smtClean="0"/>
              <a:t>Structure your argument (not separate point)</a:t>
            </a:r>
          </a:p>
          <a:p>
            <a:r>
              <a:rPr lang="en-GB" dirty="0" smtClean="0"/>
              <a:t>Compare in every paragraph</a:t>
            </a:r>
          </a:p>
          <a:p>
            <a:r>
              <a:rPr lang="en-GB" dirty="0" smtClean="0"/>
              <a:t>Start with context, then develop into specifics.</a:t>
            </a:r>
          </a:p>
          <a:p>
            <a:r>
              <a:rPr lang="en-GB" dirty="0" smtClean="0"/>
              <a:t>Use embedded quotations in every paragraph.</a:t>
            </a:r>
          </a:p>
          <a:p>
            <a:r>
              <a:rPr lang="en-GB" dirty="0" smtClean="0"/>
              <a:t>Refer to other texts/characters 2 or 3 times</a:t>
            </a:r>
          </a:p>
          <a:p>
            <a:r>
              <a:rPr lang="en-GB" dirty="0" smtClean="0"/>
              <a:t>Close with a powerful paragraph on the place in literature of Woolf and Austen as related to the question, reiterating how far you agree with the statement posed in the question.</a:t>
            </a:r>
            <a:endParaRPr lang="en-GB" dirty="0"/>
          </a:p>
        </p:txBody>
      </p:sp>
    </p:spTree>
    <p:extLst>
      <p:ext uri="{BB962C8B-B14F-4D97-AF65-F5344CB8AC3E}">
        <p14:creationId xmlns:p14="http://schemas.microsoft.com/office/powerpoint/2010/main" val="22818506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TotalTime>
  <Words>616</Words>
  <Application>Microsoft Office PowerPoint</Application>
  <PresentationFormat>Widescreen</PresentationFormat>
  <Paragraphs>35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Elinor and Clarissa</vt:lpstr>
      <vt:lpstr>Compare Clarissa and Elinor (similarities and differences)</vt:lpstr>
      <vt:lpstr>Relationships</vt:lpstr>
      <vt:lpstr>Clarissa</vt:lpstr>
      <vt:lpstr>Elinor</vt:lpstr>
      <vt:lpstr>AO5 Critics/other readings</vt:lpstr>
      <vt:lpstr>Answering the Question</vt:lpstr>
    </vt:vector>
  </TitlesOfParts>
  <Company>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Pankhurst K</dc:creator>
  <cp:lastModifiedBy>Pankhurst K</cp:lastModifiedBy>
  <cp:revision>4</cp:revision>
  <dcterms:created xsi:type="dcterms:W3CDTF">2023-11-20T14:33:47Z</dcterms:created>
  <dcterms:modified xsi:type="dcterms:W3CDTF">2023-11-20T15:55:57Z</dcterms:modified>
</cp:coreProperties>
</file>