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4660"/>
  </p:normalViewPr>
  <p:slideViewPr>
    <p:cSldViewPr snapToGrid="0">
      <p:cViewPr varScale="1">
        <p:scale>
          <a:sx n="75" d="100"/>
          <a:sy n="75" d="100"/>
        </p:scale>
        <p:origin x="60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7872-39ED-481A-8112-E6E1F67B9D01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4830-C402-4439-B640-01F5BA3112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925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7872-39ED-481A-8112-E6E1F67B9D01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4830-C402-4439-B640-01F5BA3112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211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7872-39ED-481A-8112-E6E1F67B9D01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4830-C402-4439-B640-01F5BA3112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4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7872-39ED-481A-8112-E6E1F67B9D01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4830-C402-4439-B640-01F5BA3112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735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7872-39ED-481A-8112-E6E1F67B9D01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4830-C402-4439-B640-01F5BA3112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80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7872-39ED-481A-8112-E6E1F67B9D01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4830-C402-4439-B640-01F5BA3112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79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7872-39ED-481A-8112-E6E1F67B9D01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4830-C402-4439-B640-01F5BA3112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789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7872-39ED-481A-8112-E6E1F67B9D01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4830-C402-4439-B640-01F5BA3112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76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7872-39ED-481A-8112-E6E1F67B9D01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4830-C402-4439-B640-01F5BA3112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386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7872-39ED-481A-8112-E6E1F67B9D01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4830-C402-4439-B640-01F5BA3112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044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7872-39ED-481A-8112-E6E1F67B9D01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4830-C402-4439-B640-01F5BA3112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086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A7872-39ED-481A-8112-E6E1F67B9D01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04830-C402-4439-B640-01F5BA3112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996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3574473" cy="1047404"/>
          </a:xfrm>
        </p:spPr>
        <p:txBody>
          <a:bodyPr/>
          <a:lstStyle/>
          <a:p>
            <a:r>
              <a:rPr lang="en-GB" dirty="0" smtClean="0"/>
              <a:t>June 2018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411" y="1047404"/>
            <a:ext cx="8329352" cy="468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39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June ‘R’ 2018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1" y="1879601"/>
            <a:ext cx="6705598" cy="377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10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333" y="1380067"/>
            <a:ext cx="8496302" cy="47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08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SPECIMEN PAPER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468" y="1690688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41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OLD SPEC QS JUNE 2018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200" y="1809220"/>
            <a:ext cx="7899400" cy="444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8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OLD SPEC QS JUNE ‘R’ 2018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00" y="1883833"/>
            <a:ext cx="7247467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28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OLD SPEC QS JANUARY 2018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35" y="1843089"/>
            <a:ext cx="7854240" cy="441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20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OLD SPEC QS JUNE 2017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933" y="1843088"/>
            <a:ext cx="7548504" cy="424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11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OLD SPEC QS JUNE ‘R’ 2017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67" y="1210734"/>
            <a:ext cx="9821333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26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41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June 2018</vt:lpstr>
      <vt:lpstr>June ‘R’ 2018</vt:lpstr>
      <vt:lpstr>SAM</vt:lpstr>
      <vt:lpstr>SPECIMEN PAPER</vt:lpstr>
      <vt:lpstr>OLD SPEC QS JUNE 2018</vt:lpstr>
      <vt:lpstr>OLD SPEC QS JUNE ‘R’ 2018</vt:lpstr>
      <vt:lpstr>PowerPoint Presentation</vt:lpstr>
      <vt:lpstr>PowerPoint Presentation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June 2018</dc:title>
  <dc:creator>Ballantyne H C</dc:creator>
  <cp:lastModifiedBy>Ballantyne H C</cp:lastModifiedBy>
  <cp:revision>3</cp:revision>
  <dcterms:created xsi:type="dcterms:W3CDTF">2019-01-29T15:10:46Z</dcterms:created>
  <dcterms:modified xsi:type="dcterms:W3CDTF">2019-01-31T10:23:41Z</dcterms:modified>
</cp:coreProperties>
</file>