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8" d="100"/>
          <a:sy n="28" d="100"/>
        </p:scale>
        <p:origin x="1820" y="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24875D-9A8B-4E81-B92A-E8A0B1BBFA91}" type="datetimeFigureOut">
              <a:rPr lang="en-GB" smtClean="0"/>
              <a:t>10/12/2018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D78207-FAEC-463B-9311-FB8749F0CF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4271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3532-A6B7-4717-9A23-E08085EBA0DB}" type="datetime1">
              <a:rPr lang="en-US" smtClean="0"/>
              <a:t>12/10/2018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A9FA9-83D1-49E4-9F49-943782108D59}" type="datetime1">
              <a:rPr lang="en-US" smtClean="0"/>
              <a:t>12/10/2018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2E438-AB99-4CF5-AFEC-C8416E356196}" type="datetime1">
              <a:rPr lang="en-US" smtClean="0"/>
              <a:t>12/10/2018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5D158-EF80-49AA-8E99-5F5389BF2A60}" type="datetime1">
              <a:rPr lang="en-US" smtClean="0"/>
              <a:t>12/10/2018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8ACD5-E5CA-4FE4-93D7-B2E1692E281B}" type="datetime1">
              <a:rPr lang="en-US" smtClean="0"/>
              <a:t>12/10/2018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80F37303-6D9F-439C-AC0B-A5C6C7349896}" type="datetime1">
              <a:rPr lang="en-US" smtClean="0"/>
              <a:t>12/10/2018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3ABC4-9012-41B9-A1D5-77D5E65EFABD}" type="datetime1">
              <a:rPr lang="en-US" smtClean="0"/>
              <a:t>12/10/2018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515A5-F478-4BCC-8C55-DC8215CA7525}" type="datetime1">
              <a:rPr lang="en-US" smtClean="0"/>
              <a:t>12/10/2018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F3C90-D5A4-4738-999E-84E0C7AC69BD}" type="datetime1">
              <a:rPr lang="en-US" smtClean="0"/>
              <a:t>12/10/2018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14F51-E7EB-4418-90D0-71014FB64BFF}" type="datetime1">
              <a:rPr lang="en-US" smtClean="0"/>
              <a:t>12/10/2018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20601F2-93F9-4DE6-B306-7C724E81567C}" type="datetime1">
              <a:rPr lang="en-US" smtClean="0"/>
              <a:t>12/10/2018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07645FE-3750-4F6E-A7F1-1AE3A6191000}" type="datetime1">
              <a:rPr lang="en-US" smtClean="0"/>
              <a:t>12/10/2018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Jonathan Peel JLS 2016</a:t>
            </a: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fld id="{FC3593C3-621E-4AB5-A2F7-7282F71A8BA2}" type="datetime2">
              <a:rPr lang="en-GB" smtClean="0"/>
              <a:t>Monday, 10 December 2018</a:t>
            </a:fld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The Story of an hour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4507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Action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Not much happens: Mrs Mallard takes to her room and comes out again.  She dies.</a:t>
            </a:r>
          </a:p>
          <a:p>
            <a:r>
              <a:rPr lang="en-GB" dirty="0" smtClean="0"/>
              <a:t>Consider the description of the realisation of freedom.</a:t>
            </a:r>
          </a:p>
          <a:p>
            <a:endParaRPr lang="en-GB" dirty="0"/>
          </a:p>
          <a:p>
            <a:r>
              <a:rPr lang="en-GB" dirty="0" smtClean="0"/>
              <a:t>Can you find examples of the sensation seeming to have a sense of physical movement in paragraphs 9-12?</a:t>
            </a:r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7678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Style: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Chopin writes with a range of emotive hyperbole, especially of adjective and of verb choice.</a:t>
            </a:r>
          </a:p>
          <a:p>
            <a:r>
              <a:rPr lang="en-GB" dirty="0" smtClean="0"/>
              <a:t>Short paragraphs move the story forward to its conclusion</a:t>
            </a:r>
          </a:p>
          <a:p>
            <a:r>
              <a:rPr lang="en-GB" dirty="0" smtClean="0"/>
              <a:t>Sentences are short and full of power due to the heightened language</a:t>
            </a:r>
          </a:p>
          <a:p>
            <a:r>
              <a:rPr lang="en-GB" dirty="0" smtClean="0"/>
              <a:t>What is the significance of the few moment s of direct speech?</a:t>
            </a:r>
          </a:p>
          <a:p>
            <a:r>
              <a:rPr lang="en-GB" dirty="0" smtClean="0"/>
              <a:t>Poetic diction is evident inn this heightened language and also in moments of alliteration and of assonance – “revealed-concealing”, “composedly carrying”…</a:t>
            </a:r>
          </a:p>
          <a:p>
            <a:r>
              <a:rPr lang="en-GB" dirty="0" smtClean="0"/>
              <a:t>Se if you can find moments of antithesis and of repetition (including </a:t>
            </a:r>
            <a:r>
              <a:rPr lang="en-GB" dirty="0" err="1" smtClean="0"/>
              <a:t>tricolon</a:t>
            </a:r>
            <a:r>
              <a:rPr lang="en-GB" dirty="0" smtClean="0"/>
              <a:t>)</a:t>
            </a:r>
          </a:p>
          <a:p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4119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IDEAS: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FREEDOM: from the constraints of marriage.</a:t>
            </a:r>
          </a:p>
          <a:p>
            <a:r>
              <a:rPr lang="en-GB" dirty="0" smtClean="0"/>
              <a:t>Mrs Mallard loves her husband – note she will weep when she sees the “kind, tender hands” – he is not being held up as a figure of entrapment.</a:t>
            </a:r>
          </a:p>
          <a:p>
            <a:r>
              <a:rPr lang="en-GB" dirty="0" smtClean="0"/>
              <a:t>The love is not consistent  - “often she had not”</a:t>
            </a:r>
          </a:p>
          <a:p>
            <a:r>
              <a:rPr lang="en-GB" dirty="0" smtClean="0"/>
              <a:t>She is free from the societal constraints of marriage, not freed from a brutal or unkind husband.</a:t>
            </a:r>
          </a:p>
          <a:p>
            <a:r>
              <a:rPr lang="en-GB" dirty="0" smtClean="0"/>
              <a:t>Chopin equates this freedom with the “elixir of life”.  Why?</a:t>
            </a:r>
          </a:p>
          <a:p>
            <a:r>
              <a:rPr lang="en-GB" dirty="0" smtClean="0"/>
              <a:t>At the end of the tale, the joy of the freedom kills Mrs Mallard.  What point may Chopin be making here?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357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Kate Chopin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19</a:t>
            </a:r>
            <a:r>
              <a:rPr lang="en-GB" baseline="30000" dirty="0" smtClean="0"/>
              <a:t>th</a:t>
            </a:r>
            <a:r>
              <a:rPr lang="en-GB" dirty="0" smtClean="0"/>
              <a:t> Century American</a:t>
            </a:r>
          </a:p>
          <a:p>
            <a:r>
              <a:rPr lang="en-GB" dirty="0" smtClean="0"/>
              <a:t>From Southern USA, lived in Alabama.  A very Conservative area with a social code based on race and gender</a:t>
            </a:r>
          </a:p>
          <a:p>
            <a:r>
              <a:rPr lang="en-GB" dirty="0" smtClean="0"/>
              <a:t>Feminist writer</a:t>
            </a:r>
          </a:p>
          <a:p>
            <a:r>
              <a:rPr lang="en-GB" dirty="0" smtClean="0"/>
              <a:t>Female characters often explore ideas which would offend polite society:  race, marriage, sexuality, promiscuity</a:t>
            </a:r>
          </a:p>
          <a:p>
            <a:r>
              <a:rPr lang="en-GB" dirty="0" smtClean="0"/>
              <a:t>Was not accepted by society due to the offensive subject matter of her work.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327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Genre of Short Story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Condensed</a:t>
            </a:r>
          </a:p>
          <a:p>
            <a:r>
              <a:rPr lang="en-GB" dirty="0" smtClean="0"/>
              <a:t>No back story</a:t>
            </a:r>
          </a:p>
          <a:p>
            <a:r>
              <a:rPr lang="en-GB" dirty="0" smtClean="0"/>
              <a:t>No room to project forward</a:t>
            </a:r>
          </a:p>
          <a:p>
            <a:r>
              <a:rPr lang="en-GB" dirty="0" smtClean="0"/>
              <a:t>High impact</a:t>
            </a:r>
          </a:p>
          <a:p>
            <a:r>
              <a:rPr lang="en-GB" dirty="0" smtClean="0"/>
              <a:t>Especially good for conveying irony – Thomas Hardy and Roald Dahl for example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988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 SCASI approach : SETTING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Time when, time era, place, nature</a:t>
            </a:r>
          </a:p>
          <a:p>
            <a:r>
              <a:rPr lang="en-GB" dirty="0" smtClean="0"/>
              <a:t>No time of day is specified.  The action takes around half a day at most.  Intense</a:t>
            </a:r>
          </a:p>
          <a:p>
            <a:r>
              <a:rPr lang="en-GB" dirty="0" smtClean="0"/>
              <a:t>The piece is set contemporaneously, somewhere around the turn of the 20</a:t>
            </a:r>
            <a:r>
              <a:rPr lang="en-GB" baseline="30000" dirty="0" smtClean="0"/>
              <a:t>th</a:t>
            </a:r>
            <a:r>
              <a:rPr lang="en-GB" dirty="0" smtClean="0"/>
              <a:t> Century.  What implications does this have for the gender politics of the writing?</a:t>
            </a:r>
          </a:p>
          <a:p>
            <a:r>
              <a:rPr lang="en-GB" dirty="0" smtClean="0"/>
              <a:t>Most of the story takes place in her room…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2275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 her room…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She seeks privacy and solitude</a:t>
            </a:r>
          </a:p>
          <a:p>
            <a:r>
              <a:rPr lang="en-GB" dirty="0" smtClean="0"/>
              <a:t>The room is not described but the “comfortable armchair” is.  She will sit here to wait for the epiphany-  why does Chopin stress its comfort?</a:t>
            </a:r>
          </a:p>
          <a:p>
            <a:r>
              <a:rPr lang="en-GB" dirty="0" smtClean="0"/>
              <a:t>The window is open.  What might this symbolise?</a:t>
            </a:r>
          </a:p>
          <a:p>
            <a:r>
              <a:rPr lang="en-GB" dirty="0" smtClean="0"/>
              <a:t>Consider what she sees through it (nature)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704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Through the window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Windows are often symbols of the boundary between an old and a new life:  “liminality”.</a:t>
            </a:r>
          </a:p>
          <a:p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0397178"/>
              </p:ext>
            </p:extLst>
          </p:nvPr>
        </p:nvGraphicFramePr>
        <p:xfrm>
          <a:off x="762000" y="2743200"/>
          <a:ext cx="7391400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5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95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8609">
                <a:tc>
                  <a:txBody>
                    <a:bodyPr/>
                    <a:lstStyle/>
                    <a:p>
                      <a:r>
                        <a:rPr lang="en-GB" dirty="0" smtClean="0"/>
                        <a:t>What she sees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What this might symbolise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9791">
                <a:tc>
                  <a:txBody>
                    <a:bodyPr/>
                    <a:lstStyle/>
                    <a:p>
                      <a:r>
                        <a:rPr lang="en-GB" dirty="0" smtClean="0"/>
                        <a:t>Trees… all aquiver with new Spring life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9791">
                <a:tc>
                  <a:txBody>
                    <a:bodyPr/>
                    <a:lstStyle/>
                    <a:p>
                      <a:r>
                        <a:rPr lang="en-GB" dirty="0" smtClean="0"/>
                        <a:t>The notes of a distant song… reached her faintly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8609">
                <a:tc>
                  <a:txBody>
                    <a:bodyPr/>
                    <a:lstStyle/>
                    <a:p>
                      <a:r>
                        <a:rPr lang="en-GB" dirty="0" smtClean="0"/>
                        <a:t>Countless sparrows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8609">
                <a:tc>
                  <a:txBody>
                    <a:bodyPr/>
                    <a:lstStyle/>
                    <a:p>
                      <a:r>
                        <a:rPr lang="en-GB" dirty="0" smtClean="0"/>
                        <a:t>Patches of blue sky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9791">
                <a:tc>
                  <a:txBody>
                    <a:bodyPr/>
                    <a:lstStyle/>
                    <a:p>
                      <a:r>
                        <a:rPr lang="en-GB" dirty="0" smtClean="0"/>
                        <a:t>The sounds,</a:t>
                      </a:r>
                      <a:r>
                        <a:rPr lang="en-GB" baseline="0" dirty="0" smtClean="0"/>
                        <a:t> the scents, the colour that filled the air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683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Character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Focus is Mrs Mallard</a:t>
            </a:r>
          </a:p>
          <a:p>
            <a:r>
              <a:rPr lang="en-GB" dirty="0" smtClean="0"/>
              <a:t>Looking for description in </a:t>
            </a:r>
            <a:r>
              <a:rPr lang="en-GB" u="sng" dirty="0" smtClean="0"/>
              <a:t>early</a:t>
            </a:r>
            <a:r>
              <a:rPr lang="en-GB" dirty="0" smtClean="0"/>
              <a:t> sections of the tale:</a:t>
            </a:r>
          </a:p>
          <a:p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3889051"/>
              </p:ext>
            </p:extLst>
          </p:nvPr>
        </p:nvGraphicFramePr>
        <p:xfrm>
          <a:off x="1371600" y="2743200"/>
          <a:ext cx="6096000" cy="35891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4466">
                <a:tc>
                  <a:txBody>
                    <a:bodyPr/>
                    <a:lstStyle/>
                    <a:p>
                      <a:r>
                        <a:rPr lang="en-GB" dirty="0" smtClean="0"/>
                        <a:t>Quotation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Effect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084">
                <a:tc>
                  <a:txBody>
                    <a:bodyPr/>
                    <a:lstStyle/>
                    <a:p>
                      <a:r>
                        <a:rPr lang="en-GB" dirty="0" smtClean="0"/>
                        <a:t>Heart trouble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 ambiguous: implying both health and emotion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084">
                <a:tc>
                  <a:txBody>
                    <a:bodyPr/>
                    <a:lstStyle/>
                    <a:p>
                      <a:r>
                        <a:rPr lang="en-GB" dirty="0" smtClean="0"/>
                        <a:t>She wept at once: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Emotional</a:t>
                      </a:r>
                      <a:r>
                        <a:rPr lang="en-GB" baseline="0" dirty="0" smtClean="0"/>
                        <a:t> and passionate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9762">
                <a:tc>
                  <a:txBody>
                    <a:bodyPr/>
                    <a:lstStyle/>
                    <a:p>
                      <a:r>
                        <a:rPr lang="en-GB" dirty="0" smtClean="0"/>
                        <a:t>Storm of grief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7084">
                <a:tc>
                  <a:txBody>
                    <a:bodyPr/>
                    <a:lstStyle/>
                    <a:p>
                      <a:r>
                        <a:rPr lang="en-GB" dirty="0" smtClean="0"/>
                        <a:t>Went away to her room alone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41727">
                <a:tc>
                  <a:txBody>
                    <a:bodyPr/>
                    <a:lstStyle/>
                    <a:p>
                      <a:r>
                        <a:rPr lang="en-GB" dirty="0" smtClean="0"/>
                        <a:t>Facing the open window… pressed down by a physical exhaustion…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335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Development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The open window is the clue.</a:t>
            </a:r>
          </a:p>
          <a:p>
            <a:r>
              <a:rPr lang="en-GB" dirty="0" smtClean="0"/>
              <a:t>What does she realise that the death of her husband will allow?</a:t>
            </a:r>
          </a:p>
          <a:p>
            <a:r>
              <a:rPr lang="en-GB" dirty="0" smtClean="0"/>
              <a:t>She sobs continuously – what might this suggest?</a:t>
            </a:r>
          </a:p>
          <a:p>
            <a:r>
              <a:rPr lang="en-GB" dirty="0" smtClean="0"/>
              <a:t>Why has she a “dull stare” prior to her epiphany?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666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Epiphany:  “Free, free, free”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Find as many concepts which connote freedom as you can.</a:t>
            </a:r>
          </a:p>
          <a:p>
            <a:r>
              <a:rPr lang="en-GB" dirty="0" smtClean="0"/>
              <a:t>Once she recognises her potential freedom, how does Chopin show it taking over her entire being, in paragraphs 10&amp;11?</a:t>
            </a:r>
          </a:p>
          <a:p>
            <a:r>
              <a:rPr lang="en-GB" dirty="0" smtClean="0"/>
              <a:t>What is the significance of her being described as a “goddess of Victory”?</a:t>
            </a:r>
          </a:p>
          <a:p>
            <a:r>
              <a:rPr lang="en-GB" dirty="0" smtClean="0"/>
              <a:t>What is the irony of the final sentence?  What has she died of?</a:t>
            </a:r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441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22</TotalTime>
  <Words>756</Words>
  <Application>Microsoft Office PowerPoint</Application>
  <PresentationFormat>On-screen Show (4:3)</PresentationFormat>
  <Paragraphs>88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Calibri</vt:lpstr>
      <vt:lpstr>Georgia</vt:lpstr>
      <vt:lpstr>Wingdings</vt:lpstr>
      <vt:lpstr>Wingdings 2</vt:lpstr>
      <vt:lpstr>Civic</vt:lpstr>
      <vt:lpstr>The Story of an hour</vt:lpstr>
      <vt:lpstr>Kate Chopin</vt:lpstr>
      <vt:lpstr>Genre of Short Story</vt:lpstr>
      <vt:lpstr>A SCASI approach : SETTING</vt:lpstr>
      <vt:lpstr>In her room…</vt:lpstr>
      <vt:lpstr>Through the window</vt:lpstr>
      <vt:lpstr>Character</vt:lpstr>
      <vt:lpstr>Development</vt:lpstr>
      <vt:lpstr>Epiphany:  “Free, free, free”</vt:lpstr>
      <vt:lpstr>Action </vt:lpstr>
      <vt:lpstr>Style:</vt:lpstr>
      <vt:lpstr>IDEAS: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Story of an hour</dc:title>
  <dc:creator>Jonathan Peel</dc:creator>
  <cp:lastModifiedBy>Ballantyne H C</cp:lastModifiedBy>
  <cp:revision>5</cp:revision>
  <dcterms:created xsi:type="dcterms:W3CDTF">2006-08-16T00:00:00Z</dcterms:created>
  <dcterms:modified xsi:type="dcterms:W3CDTF">2018-12-10T09:31:17Z</dcterms:modified>
</cp:coreProperties>
</file>