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A34A183-D6F3-4D3C-9D75-7528D5741B15}"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1548185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34A183-D6F3-4D3C-9D75-7528D5741B15}"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3675566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34A183-D6F3-4D3C-9D75-7528D5741B15}"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181559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34A183-D6F3-4D3C-9D75-7528D5741B15}"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62418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A34A183-D6F3-4D3C-9D75-7528D5741B15}"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2717598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A34A183-D6F3-4D3C-9D75-7528D5741B15}"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4168907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A34A183-D6F3-4D3C-9D75-7528D5741B15}" type="datetimeFigureOut">
              <a:rPr lang="en-GB" smtClean="0"/>
              <a:t>23/11/2020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358123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A34A183-D6F3-4D3C-9D75-7528D5741B15}" type="datetimeFigureOut">
              <a:rPr lang="en-GB" smtClean="0"/>
              <a:t>23/11/2020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1805499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34A183-D6F3-4D3C-9D75-7528D5741B15}" type="datetimeFigureOut">
              <a:rPr lang="en-GB" smtClean="0"/>
              <a:t>23/11/2020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2568648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34A183-D6F3-4D3C-9D75-7528D5741B15}"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2418152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34A183-D6F3-4D3C-9D75-7528D5741B15}"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56214E-BB54-4EEB-B12C-08E89A6AD9AD}" type="slidenum">
              <a:rPr lang="en-GB" smtClean="0"/>
              <a:t>‹#›</a:t>
            </a:fld>
            <a:endParaRPr lang="en-GB"/>
          </a:p>
        </p:txBody>
      </p:sp>
    </p:spTree>
    <p:extLst>
      <p:ext uri="{BB962C8B-B14F-4D97-AF65-F5344CB8AC3E}">
        <p14:creationId xmlns:p14="http://schemas.microsoft.com/office/powerpoint/2010/main" val="1116656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34A183-D6F3-4D3C-9D75-7528D5741B15}" type="datetimeFigureOut">
              <a:rPr lang="en-GB" smtClean="0"/>
              <a:t>23/11/2020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56214E-BB54-4EEB-B12C-08E89A6AD9AD}" type="slidenum">
              <a:rPr lang="en-GB" smtClean="0"/>
              <a:t>‹#›</a:t>
            </a:fld>
            <a:endParaRPr lang="en-GB"/>
          </a:p>
        </p:txBody>
      </p:sp>
    </p:spTree>
    <p:extLst>
      <p:ext uri="{BB962C8B-B14F-4D97-AF65-F5344CB8AC3E}">
        <p14:creationId xmlns:p14="http://schemas.microsoft.com/office/powerpoint/2010/main" val="4111598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6219" y="669781"/>
            <a:ext cx="9144000" cy="623310"/>
          </a:xfrm>
        </p:spPr>
        <p:txBody>
          <a:bodyPr>
            <a:normAutofit fontScale="90000"/>
          </a:bodyPr>
          <a:lstStyle/>
          <a:p>
            <a:r>
              <a:rPr lang="en-GB" dirty="0" smtClean="0"/>
              <a:t>Essay Planning</a:t>
            </a:r>
            <a:endParaRPr lang="en-GB" dirty="0"/>
          </a:p>
        </p:txBody>
      </p:sp>
      <p:sp>
        <p:nvSpPr>
          <p:cNvPr id="3" name="Subtitle 2"/>
          <p:cNvSpPr>
            <a:spLocks noGrp="1"/>
          </p:cNvSpPr>
          <p:nvPr>
            <p:ph type="subTitle" idx="1"/>
          </p:nvPr>
        </p:nvSpPr>
        <p:spPr>
          <a:xfrm>
            <a:off x="942109" y="1579274"/>
            <a:ext cx="10159999" cy="1655762"/>
          </a:xfrm>
          <a:ln>
            <a:solidFill>
              <a:schemeClr val="tx1"/>
            </a:solidFill>
          </a:ln>
        </p:spPr>
        <p:txBody>
          <a:bodyPr>
            <a:noAutofit/>
          </a:bodyPr>
          <a:lstStyle/>
          <a:p>
            <a:r>
              <a:rPr lang="en-GB" sz="4000" dirty="0" smtClean="0"/>
              <a:t>To what extent do you agree with the titular message of OMAM – that ‘the best laid schemes </a:t>
            </a:r>
            <a:r>
              <a:rPr lang="en-GB" sz="4000" dirty="0" err="1" smtClean="0"/>
              <a:t>o’mice</a:t>
            </a:r>
            <a:r>
              <a:rPr lang="en-GB" sz="4000" dirty="0" smtClean="0"/>
              <a:t> and men / Gang aft </a:t>
            </a:r>
            <a:r>
              <a:rPr lang="en-GB" sz="4000" dirty="0" err="1" smtClean="0"/>
              <a:t>aglay</a:t>
            </a:r>
            <a:r>
              <a:rPr lang="en-GB" sz="4000" dirty="0" smtClean="0"/>
              <a:t>’?</a:t>
            </a:r>
            <a:endParaRPr lang="en-GB" sz="4000" dirty="0"/>
          </a:p>
        </p:txBody>
      </p:sp>
      <p:sp>
        <p:nvSpPr>
          <p:cNvPr id="4" name="TextBox 3"/>
          <p:cNvSpPr txBox="1"/>
          <p:nvPr/>
        </p:nvSpPr>
        <p:spPr>
          <a:xfrm>
            <a:off x="286326" y="3916217"/>
            <a:ext cx="10815781" cy="3231654"/>
          </a:xfrm>
          <a:prstGeom prst="rect">
            <a:avLst/>
          </a:prstGeom>
          <a:noFill/>
        </p:spPr>
        <p:txBody>
          <a:bodyPr wrap="square" rtlCol="0">
            <a:spAutoFit/>
          </a:bodyPr>
          <a:lstStyle/>
          <a:p>
            <a:r>
              <a:rPr lang="en-GB" sz="2800" dirty="0" smtClean="0"/>
              <a:t>Ideas:</a:t>
            </a:r>
          </a:p>
          <a:p>
            <a:r>
              <a:rPr lang="en-GB" sz="2800" dirty="0" smtClean="0"/>
              <a:t>Contextually – Poem, Great Depression – Dust Bowl, migrant workers, lack of roots, American Dream</a:t>
            </a:r>
          </a:p>
          <a:p>
            <a:endParaRPr lang="en-GB" sz="2800" dirty="0"/>
          </a:p>
          <a:p>
            <a:r>
              <a:rPr lang="en-GB" sz="2800" dirty="0" smtClean="0"/>
              <a:t>True for all characters apart from Slim (Idealistic/God-Like) and Crookes (had the ‘dream’ in childhood)</a:t>
            </a:r>
          </a:p>
          <a:p>
            <a:endParaRPr lang="en-GB" dirty="0"/>
          </a:p>
          <a:p>
            <a:endParaRPr lang="en-GB" dirty="0"/>
          </a:p>
        </p:txBody>
      </p:sp>
    </p:spTree>
    <p:extLst>
      <p:ext uri="{BB962C8B-B14F-4D97-AF65-F5344CB8AC3E}">
        <p14:creationId xmlns:p14="http://schemas.microsoft.com/office/powerpoint/2010/main" val="3976439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345" y="1242579"/>
            <a:ext cx="10515600" cy="1325563"/>
          </a:xfrm>
        </p:spPr>
        <p:txBody>
          <a:bodyPr>
            <a:normAutofit fontScale="90000"/>
          </a:bodyPr>
          <a:lstStyle/>
          <a:p>
            <a:r>
              <a:rPr lang="en-GB" dirty="0" smtClean="0"/>
              <a:t>Mark Scheme: Steinbeck’s craft. Language and structure. </a:t>
            </a:r>
            <a:br>
              <a:rPr lang="en-GB" dirty="0" smtClean="0"/>
            </a:br>
            <a:r>
              <a:rPr lang="en-GB" dirty="0"/>
              <a:t/>
            </a:r>
            <a:br>
              <a:rPr lang="en-GB" dirty="0"/>
            </a:br>
            <a:r>
              <a:rPr lang="en-GB" dirty="0" smtClean="0"/>
              <a:t>American Dream as a fallacy.</a:t>
            </a:r>
            <a:br>
              <a:rPr lang="en-GB" dirty="0" smtClean="0"/>
            </a:br>
            <a:r>
              <a:rPr lang="en-GB" dirty="0"/>
              <a:t/>
            </a:r>
            <a:br>
              <a:rPr lang="en-GB" dirty="0"/>
            </a:br>
            <a:r>
              <a:rPr lang="en-GB" dirty="0" smtClean="0"/>
              <a:t>Style – focused on setting, poetic, nature, land, pathetic fallacy. Only thing that triumphs/endures is nature.  Lennie and George – links with nature</a:t>
            </a:r>
            <a:br>
              <a:rPr lang="en-GB" dirty="0" smtClean="0"/>
            </a:br>
            <a:r>
              <a:rPr lang="en-GB" dirty="0"/>
              <a:t/>
            </a:r>
            <a:br>
              <a:rPr lang="en-GB" dirty="0"/>
            </a:br>
            <a:r>
              <a:rPr lang="en-GB" dirty="0" smtClean="0"/>
              <a:t>Colloquialism, realist.  </a:t>
            </a:r>
            <a:br>
              <a:rPr lang="en-GB" dirty="0" smtClean="0"/>
            </a:br>
            <a:r>
              <a:rPr lang="en-GB" dirty="0"/>
              <a:t/>
            </a:r>
            <a:br>
              <a:rPr lang="en-GB" dirty="0"/>
            </a:br>
            <a:r>
              <a:rPr lang="en-GB" dirty="0" smtClean="0"/>
              <a:t>Imagery – light and dark</a:t>
            </a:r>
            <a:endParaRPr lang="en-GB" dirty="0"/>
          </a:p>
        </p:txBody>
      </p:sp>
    </p:spTree>
    <p:extLst>
      <p:ext uri="{BB962C8B-B14F-4D97-AF65-F5344CB8AC3E}">
        <p14:creationId xmlns:p14="http://schemas.microsoft.com/office/powerpoint/2010/main" val="3590616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509" y="2692688"/>
            <a:ext cx="10515600" cy="1325563"/>
          </a:xfrm>
        </p:spPr>
        <p:txBody>
          <a:bodyPr>
            <a:normAutofit fontScale="90000"/>
          </a:bodyPr>
          <a:lstStyle/>
          <a:p>
            <a:r>
              <a:rPr lang="en-GB" dirty="0" smtClean="0"/>
              <a:t>George</a:t>
            </a:r>
            <a:br>
              <a:rPr lang="en-GB" dirty="0" smtClean="0"/>
            </a:br>
            <a:r>
              <a:rPr lang="en-GB" dirty="0"/>
              <a:t/>
            </a:r>
            <a:br>
              <a:rPr lang="en-GB" dirty="0"/>
            </a:br>
            <a:r>
              <a:rPr lang="en-GB" dirty="0" smtClean="0"/>
              <a:t>Dream – is it really Lennie’s? Focus on moment when George actually starts to believe in the dream. Q?</a:t>
            </a:r>
            <a:br>
              <a:rPr lang="en-GB" dirty="0" smtClean="0"/>
            </a:br>
            <a:r>
              <a:rPr lang="en-GB" dirty="0"/>
              <a:t/>
            </a:r>
            <a:br>
              <a:rPr lang="en-GB" dirty="0"/>
            </a:br>
            <a:r>
              <a:rPr lang="en-GB" dirty="0" smtClean="0"/>
              <a:t>Focus on his cynicism at start</a:t>
            </a:r>
            <a:br>
              <a:rPr lang="en-GB" dirty="0" smtClean="0"/>
            </a:br>
            <a:r>
              <a:rPr lang="en-GB" dirty="0"/>
              <a:t/>
            </a:r>
            <a:br>
              <a:rPr lang="en-GB" dirty="0"/>
            </a:br>
            <a:r>
              <a:rPr lang="en-GB" dirty="0" smtClean="0"/>
              <a:t>Focus on the moment he knows the dream is dead.</a:t>
            </a:r>
            <a:endParaRPr lang="en-GB" dirty="0"/>
          </a:p>
        </p:txBody>
      </p:sp>
    </p:spTree>
    <p:extLst>
      <p:ext uri="{BB962C8B-B14F-4D97-AF65-F5344CB8AC3E}">
        <p14:creationId xmlns:p14="http://schemas.microsoft.com/office/powerpoint/2010/main" val="292890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637" y="3283817"/>
            <a:ext cx="10515600" cy="1325563"/>
          </a:xfrm>
        </p:spPr>
        <p:txBody>
          <a:bodyPr>
            <a:normAutofit fontScale="90000"/>
          </a:bodyPr>
          <a:lstStyle/>
          <a:p>
            <a:r>
              <a:rPr lang="en-GB" dirty="0" smtClean="0"/>
              <a:t>Lennie</a:t>
            </a:r>
            <a:br>
              <a:rPr lang="en-GB" dirty="0" smtClean="0"/>
            </a:br>
            <a:r>
              <a:rPr lang="en-GB" dirty="0"/>
              <a:t/>
            </a:r>
            <a:br>
              <a:rPr lang="en-GB" dirty="0"/>
            </a:br>
            <a:r>
              <a:rPr lang="en-GB" dirty="0" smtClean="0"/>
              <a:t/>
            </a:r>
            <a:br>
              <a:rPr lang="en-GB" dirty="0" smtClean="0"/>
            </a:br>
            <a:r>
              <a:rPr lang="en-GB" dirty="0" smtClean="0"/>
              <a:t>Ignorance is bliss? At the end of the novel he is dreaming. Child-like state allows him to fully commit to the dream.  Lack of awareness or harsh realities of life.  He is literally a dreamer? Innocence and beauty. </a:t>
            </a:r>
            <a:br>
              <a:rPr lang="en-GB" dirty="0" smtClean="0"/>
            </a:br>
            <a:r>
              <a:rPr lang="en-GB" dirty="0"/>
              <a:t/>
            </a:r>
            <a:br>
              <a:rPr lang="en-GB" dirty="0"/>
            </a:br>
            <a:r>
              <a:rPr lang="en-GB" dirty="0" smtClean="0"/>
              <a:t>Link to the idea that he is most like the vulnerable animals he pets?</a:t>
            </a:r>
            <a:br>
              <a:rPr lang="en-GB" dirty="0" smtClean="0"/>
            </a:br>
            <a:r>
              <a:rPr lang="en-GB" dirty="0"/>
              <a:t/>
            </a:r>
            <a:br>
              <a:rPr lang="en-GB" dirty="0"/>
            </a:br>
            <a:endParaRPr lang="en-GB" dirty="0"/>
          </a:p>
        </p:txBody>
      </p:sp>
    </p:spTree>
    <p:extLst>
      <p:ext uri="{BB962C8B-B14F-4D97-AF65-F5344CB8AC3E}">
        <p14:creationId xmlns:p14="http://schemas.microsoft.com/office/powerpoint/2010/main" val="1520511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364" y="2960542"/>
            <a:ext cx="10515600" cy="1325563"/>
          </a:xfrm>
        </p:spPr>
        <p:txBody>
          <a:bodyPr>
            <a:normAutofit fontScale="90000"/>
          </a:bodyPr>
          <a:lstStyle/>
          <a:p>
            <a:r>
              <a:rPr lang="en-GB" dirty="0" smtClean="0"/>
              <a:t>Curley’s wife</a:t>
            </a:r>
            <a:br>
              <a:rPr lang="en-GB" dirty="0" smtClean="0"/>
            </a:br>
            <a:r>
              <a:rPr lang="en-GB" dirty="0"/>
              <a:t/>
            </a:r>
            <a:br>
              <a:rPr lang="en-GB" dirty="0"/>
            </a:br>
            <a:r>
              <a:rPr lang="en-GB" dirty="0" smtClean="0"/>
              <a:t>‘In the pictures’ American Dream, unfulfilled dreams/promises, movie stardom, cotton-house dress/mules, red lips.  Pathetic character, lost hope and dreams.  Women in society – lonely, un-loved. Loveless relationship. Power – lack of in society.  </a:t>
            </a:r>
            <a:br>
              <a:rPr lang="en-GB" dirty="0" smtClean="0"/>
            </a:br>
            <a:r>
              <a:rPr lang="en-GB" dirty="0"/>
              <a:t/>
            </a:r>
            <a:br>
              <a:rPr lang="en-GB" dirty="0"/>
            </a:br>
            <a:r>
              <a:rPr lang="en-GB" dirty="0" smtClean="0"/>
              <a:t>Contrast of her dead body with the first time we meet her.  </a:t>
            </a:r>
            <a:br>
              <a:rPr lang="en-GB" dirty="0" smtClean="0"/>
            </a:br>
            <a:endParaRPr lang="en-GB" dirty="0"/>
          </a:p>
        </p:txBody>
      </p:sp>
    </p:spTree>
    <p:extLst>
      <p:ext uri="{BB962C8B-B14F-4D97-AF65-F5344CB8AC3E}">
        <p14:creationId xmlns:p14="http://schemas.microsoft.com/office/powerpoint/2010/main" val="1534813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745" y="2046143"/>
            <a:ext cx="10515600" cy="1325563"/>
          </a:xfrm>
        </p:spPr>
        <p:txBody>
          <a:bodyPr>
            <a:normAutofit fontScale="90000"/>
          </a:bodyPr>
          <a:lstStyle/>
          <a:p>
            <a:r>
              <a:rPr lang="en-GB" dirty="0" smtClean="0"/>
              <a:t>Candy</a:t>
            </a:r>
            <a:br>
              <a:rPr lang="en-GB" dirty="0" smtClean="0"/>
            </a:br>
            <a:r>
              <a:rPr lang="en-GB" dirty="0"/>
              <a:t/>
            </a:r>
            <a:br>
              <a:rPr lang="en-GB" dirty="0"/>
            </a:br>
            <a:r>
              <a:rPr lang="en-GB" dirty="0" smtClean="0"/>
              <a:t>Old/disabled, lack of hope.  Still retains the hope.</a:t>
            </a:r>
            <a:br>
              <a:rPr lang="en-GB" dirty="0" smtClean="0"/>
            </a:br>
            <a:r>
              <a:rPr lang="en-GB" dirty="0" smtClean="0"/>
              <a:t>Even companionship does not survive – ‘I should of shot him myself’.  Gets wind of ‘the dream and wants a stake in it.</a:t>
            </a:r>
            <a:br>
              <a:rPr lang="en-GB" dirty="0" smtClean="0"/>
            </a:br>
            <a:r>
              <a:rPr lang="en-GB" dirty="0"/>
              <a:t/>
            </a:r>
            <a:br>
              <a:rPr lang="en-GB" dirty="0"/>
            </a:br>
            <a:r>
              <a:rPr lang="en-GB" dirty="0" smtClean="0"/>
              <a:t>Selfish – how he reacts to Curley’s wife? Gets angry.</a:t>
            </a:r>
            <a:endParaRPr lang="en-GB" dirty="0"/>
          </a:p>
        </p:txBody>
      </p:sp>
    </p:spTree>
    <p:extLst>
      <p:ext uri="{BB962C8B-B14F-4D97-AF65-F5344CB8AC3E}">
        <p14:creationId xmlns:p14="http://schemas.microsoft.com/office/powerpoint/2010/main" val="286147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780" y="2840470"/>
            <a:ext cx="10515600" cy="1325563"/>
          </a:xfrm>
        </p:spPr>
        <p:txBody>
          <a:bodyPr>
            <a:noAutofit/>
          </a:bodyPr>
          <a:lstStyle/>
          <a:p>
            <a:r>
              <a:rPr lang="en-GB" sz="3200" dirty="0" smtClean="0"/>
              <a:t>Slim</a:t>
            </a:r>
            <a:br>
              <a:rPr lang="en-GB" sz="3200" dirty="0" smtClean="0"/>
            </a:br>
            <a:r>
              <a:rPr lang="en-GB" sz="3200" dirty="0"/>
              <a:t/>
            </a:r>
            <a:br>
              <a:rPr lang="en-GB" sz="3200" dirty="0"/>
            </a:br>
            <a:r>
              <a:rPr lang="en-GB" sz="3200" dirty="0" smtClean="0"/>
              <a:t>Is he Steinbeck? Too idealised? Not believable that someone like that could exist in those circumstances? God-like perfection? Content? </a:t>
            </a:r>
            <a:r>
              <a:rPr lang="en-GB" sz="3200" dirty="0"/>
              <a:t/>
            </a:r>
            <a:br>
              <a:rPr lang="en-GB" sz="3200" dirty="0"/>
            </a:br>
            <a:r>
              <a:rPr lang="en-GB" sz="3200" dirty="0" smtClean="0"/>
              <a:t/>
            </a:r>
            <a:br>
              <a:rPr lang="en-GB" sz="3200" dirty="0" smtClean="0"/>
            </a:br>
            <a:r>
              <a:rPr lang="en-GB" sz="3200" dirty="0" smtClean="0"/>
              <a:t>Both don’t have a dream? Are they content? Acceptance of their lot in life?</a:t>
            </a:r>
            <a:br>
              <a:rPr lang="en-GB" sz="3200" dirty="0" smtClean="0"/>
            </a:br>
            <a:r>
              <a:rPr lang="en-GB" sz="3200" dirty="0"/>
              <a:t/>
            </a:r>
            <a:br>
              <a:rPr lang="en-GB" sz="3200" dirty="0"/>
            </a:br>
            <a:r>
              <a:rPr lang="en-GB" sz="3200" dirty="0" smtClean="0"/>
              <a:t>Crookes</a:t>
            </a:r>
            <a:br>
              <a:rPr lang="en-GB" sz="3200" dirty="0" smtClean="0"/>
            </a:br>
            <a:r>
              <a:rPr lang="en-GB" sz="3200" dirty="0"/>
              <a:t/>
            </a:r>
            <a:br>
              <a:rPr lang="en-GB" sz="3200" dirty="0"/>
            </a:br>
            <a:r>
              <a:rPr lang="en-GB" sz="3200" dirty="0" smtClean="0"/>
              <a:t>Childhood – reverse dream, he had it! Find quote.  Now retreats into himself, aware of his rights. </a:t>
            </a:r>
            <a:endParaRPr lang="en-GB" sz="3200" dirty="0"/>
          </a:p>
        </p:txBody>
      </p:sp>
    </p:spTree>
    <p:extLst>
      <p:ext uri="{BB962C8B-B14F-4D97-AF65-F5344CB8AC3E}">
        <p14:creationId xmlns:p14="http://schemas.microsoft.com/office/powerpoint/2010/main" val="1048417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441</Words>
  <Application>Microsoft Office PowerPoint</Application>
  <PresentationFormat>Widescreen</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Essay Planning</vt:lpstr>
      <vt:lpstr>Mark Scheme: Steinbeck’s craft. Language and structure.   American Dream as a fallacy.  Style – focused on setting, poetic, nature, land, pathetic fallacy. Only thing that triumphs/endures is nature.  Lennie and George – links with nature  Colloquialism, realist.    Imagery – light and dark</vt:lpstr>
      <vt:lpstr>George  Dream – is it really Lennie’s? Focus on moment when George actually starts to believe in the dream. Q?  Focus on his cynicism at start  Focus on the moment he knows the dream is dead.</vt:lpstr>
      <vt:lpstr>Lennie   Ignorance is bliss? At the end of the novel he is dreaming. Child-like state allows him to fully commit to the dream.  Lack of awareness or harsh realities of life.  He is literally a dreamer? Innocence and beauty.   Link to the idea that he is most like the vulnerable animals he pets?  </vt:lpstr>
      <vt:lpstr>Curley’s wife  ‘In the pictures’ American Dream, unfulfilled dreams/promises, movie stardom, cotton-house dress/mules, red lips.  Pathetic character, lost hope and dreams.  Women in society – lonely, un-loved. Loveless relationship. Power – lack of in society.    Contrast of her dead body with the first time we meet her.   </vt:lpstr>
      <vt:lpstr>Candy  Old/disabled, lack of hope.  Still retains the hope. Even companionship does not survive – ‘I should of shot him myself’.  Gets wind of ‘the dream and wants a stake in it.  Selfish – how he reacts to Curley’s wife? Gets angry.</vt:lpstr>
      <vt:lpstr>Slim  Is he Steinbeck? Too idealised? Not believable that someone like that could exist in those circumstances? God-like perfection? Content?   Both don’t have a dream? Are they content? Acceptance of their lot in life?  Crookes  Childhood – reverse dream, he had it! Find quote.  Now retreats into himself, aware of his rights. </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Essay Planning</dc:title>
  <dc:creator>Ballantyne H C</dc:creator>
  <cp:lastModifiedBy>Ballantyne H C</cp:lastModifiedBy>
  <cp:revision>3</cp:revision>
  <dcterms:created xsi:type="dcterms:W3CDTF">2020-11-23T10:37:32Z</dcterms:created>
  <dcterms:modified xsi:type="dcterms:W3CDTF">2020-11-23T10:49:25Z</dcterms:modified>
</cp:coreProperties>
</file>