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6317-A8BE-4677-AFF0-E027210B310C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ECE9-14FC-42C8-A8AC-23A747F1A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15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6317-A8BE-4677-AFF0-E027210B310C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ECE9-14FC-42C8-A8AC-23A747F1A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19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6317-A8BE-4677-AFF0-E027210B310C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ECE9-14FC-42C8-A8AC-23A747F1A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11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6317-A8BE-4677-AFF0-E027210B310C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ECE9-14FC-42C8-A8AC-23A747F1A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5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6317-A8BE-4677-AFF0-E027210B310C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ECE9-14FC-42C8-A8AC-23A747F1A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22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6317-A8BE-4677-AFF0-E027210B310C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ECE9-14FC-42C8-A8AC-23A747F1A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86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6317-A8BE-4677-AFF0-E027210B310C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ECE9-14FC-42C8-A8AC-23A747F1A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95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6317-A8BE-4677-AFF0-E027210B310C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ECE9-14FC-42C8-A8AC-23A747F1A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27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6317-A8BE-4677-AFF0-E027210B310C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ECE9-14FC-42C8-A8AC-23A747F1A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5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6317-A8BE-4677-AFF0-E027210B310C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ECE9-14FC-42C8-A8AC-23A747F1A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2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6317-A8BE-4677-AFF0-E027210B310C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ECE9-14FC-42C8-A8AC-23A747F1A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85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16317-A8BE-4677-AFF0-E027210B310C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ECE9-14FC-42C8-A8AC-23A747F1A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79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14008"/>
          </a:xfrm>
        </p:spPr>
        <p:txBody>
          <a:bodyPr/>
          <a:lstStyle/>
          <a:p>
            <a:r>
              <a:rPr lang="en-GB" dirty="0" smtClean="0"/>
              <a:t>Past Poetry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684" y="2479819"/>
            <a:ext cx="9144000" cy="2923453"/>
          </a:xfrm>
        </p:spPr>
        <p:txBody>
          <a:bodyPr>
            <a:normAutofit/>
          </a:bodyPr>
          <a:lstStyle/>
          <a:p>
            <a:r>
              <a:rPr lang="en-GB" dirty="0" smtClean="0"/>
              <a:t>Disclaimer Alert! You MUST revise ALL poems, especially common themes and links, it is a COMPARISON question don’t forget!</a:t>
            </a:r>
          </a:p>
          <a:p>
            <a:endParaRPr lang="en-GB" dirty="0"/>
          </a:p>
          <a:p>
            <a:r>
              <a:rPr lang="en-GB" dirty="0" smtClean="0"/>
              <a:t>‘New’ Ones: Blessing, Search for My Tongue &amp; Half Caste</a:t>
            </a:r>
          </a:p>
          <a:p>
            <a:endParaRPr lang="en-GB" dirty="0"/>
          </a:p>
          <a:p>
            <a:r>
              <a:rPr lang="en-GB" dirty="0" smtClean="0"/>
              <a:t>Predictions: Blessing (life), Search for My Tongue (identity), Prayer Before Birth </a:t>
            </a:r>
            <a:r>
              <a:rPr lang="en-GB" smtClean="0"/>
              <a:t>(childhood)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30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January 2019 R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858963"/>
            <a:ext cx="7780867" cy="43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8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January 2019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1500715"/>
            <a:ext cx="8297333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4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34" y="1379007"/>
            <a:ext cx="92964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June R 2018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66" y="1785937"/>
            <a:ext cx="9017001" cy="50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1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Exemplar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213" y="1315906"/>
            <a:ext cx="8414326" cy="473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4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Exemplar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399" y="1592791"/>
            <a:ext cx="8178801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99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71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Past Poetry Questions</vt:lpstr>
      <vt:lpstr>January 2019 R </vt:lpstr>
      <vt:lpstr>January 2019</vt:lpstr>
      <vt:lpstr>June 2018</vt:lpstr>
      <vt:lpstr>June R 2018</vt:lpstr>
      <vt:lpstr>Exemplar</vt:lpstr>
      <vt:lpstr>Exemplar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Poetry Questions</dc:title>
  <dc:creator>Ballantyne H C</dc:creator>
  <cp:lastModifiedBy>Ballantyne H C</cp:lastModifiedBy>
  <cp:revision>3</cp:revision>
  <dcterms:created xsi:type="dcterms:W3CDTF">2019-03-15T10:31:47Z</dcterms:created>
  <dcterms:modified xsi:type="dcterms:W3CDTF">2019-03-15T10:52:59Z</dcterms:modified>
</cp:coreProperties>
</file>