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0" r:id="rId4"/>
    <p:sldId id="257" r:id="rId5"/>
    <p:sldId id="266" r:id="rId6"/>
    <p:sldId id="268" r:id="rId7"/>
    <p:sldId id="281" r:id="rId8"/>
    <p:sldId id="352" r:id="rId9"/>
    <p:sldId id="277" r:id="rId10"/>
    <p:sldId id="276" r:id="rId11"/>
    <p:sldId id="278" r:id="rId12"/>
    <p:sldId id="279" r:id="rId13"/>
    <p:sldId id="280" r:id="rId14"/>
    <p:sldId id="286" r:id="rId15"/>
    <p:sldId id="282" r:id="rId16"/>
    <p:sldId id="283" r:id="rId17"/>
    <p:sldId id="285" r:id="rId18"/>
    <p:sldId id="284" r:id="rId19"/>
    <p:sldId id="353" r:id="rId20"/>
    <p:sldId id="354" r:id="rId21"/>
    <p:sldId id="267" r:id="rId22"/>
    <p:sldId id="287" r:id="rId23"/>
    <p:sldId id="288" r:id="rId24"/>
    <p:sldId id="269" r:id="rId25"/>
    <p:sldId id="271" r:id="rId26"/>
    <p:sldId id="273" r:id="rId27"/>
    <p:sldId id="274" r:id="rId28"/>
    <p:sldId id="289" r:id="rId29"/>
    <p:sldId id="290" r:id="rId30"/>
    <p:sldId id="291" r:id="rId31"/>
    <p:sldId id="292" r:id="rId32"/>
    <p:sldId id="293" r:id="rId33"/>
    <p:sldId id="294" r:id="rId34"/>
    <p:sldId id="295" r:id="rId35"/>
    <p:sldId id="296" r:id="rId36"/>
    <p:sldId id="313" r:id="rId37"/>
    <p:sldId id="297" r:id="rId38"/>
    <p:sldId id="315" r:id="rId39"/>
    <p:sldId id="298" r:id="rId40"/>
    <p:sldId id="300" r:id="rId41"/>
    <p:sldId id="301" r:id="rId42"/>
    <p:sldId id="302" r:id="rId43"/>
    <p:sldId id="303" r:id="rId44"/>
    <p:sldId id="304" r:id="rId45"/>
    <p:sldId id="305" r:id="rId46"/>
    <p:sldId id="314" r:id="rId47"/>
    <p:sldId id="299" r:id="rId48"/>
    <p:sldId id="306" r:id="rId49"/>
    <p:sldId id="307" r:id="rId50"/>
    <p:sldId id="308" r:id="rId51"/>
    <p:sldId id="309" r:id="rId52"/>
    <p:sldId id="310" r:id="rId53"/>
    <p:sldId id="355" r:id="rId54"/>
    <p:sldId id="357" r:id="rId55"/>
    <p:sldId id="356" r:id="rId56"/>
    <p:sldId id="317" r:id="rId57"/>
    <p:sldId id="318" r:id="rId58"/>
    <p:sldId id="311" r:id="rId59"/>
    <p:sldId id="312" r:id="rId60"/>
    <p:sldId id="319" r:id="rId61"/>
    <p:sldId id="320" r:id="rId62"/>
    <p:sldId id="321" r:id="rId63"/>
    <p:sldId id="322" r:id="rId64"/>
    <p:sldId id="258"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50" r:id="rId79"/>
    <p:sldId id="351" r:id="rId80"/>
    <p:sldId id="336" r:id="rId81"/>
    <p:sldId id="337" r:id="rId82"/>
    <p:sldId id="343" r:id="rId83"/>
    <p:sldId id="344" r:id="rId84"/>
    <p:sldId id="342" r:id="rId85"/>
    <p:sldId id="345" r:id="rId86"/>
    <p:sldId id="341" r:id="rId87"/>
    <p:sldId id="346" r:id="rId88"/>
    <p:sldId id="340" r:id="rId89"/>
    <p:sldId id="347" r:id="rId90"/>
    <p:sldId id="339" r:id="rId91"/>
    <p:sldId id="348" r:id="rId92"/>
    <p:sldId id="338" r:id="rId93"/>
    <p:sldId id="349" r:id="rId94"/>
    <p:sldId id="259" r:id="rId95"/>
    <p:sldId id="260" r:id="rId96"/>
    <p:sldId id="261" r:id="rId97"/>
    <p:sldId id="358" r:id="rId98"/>
    <p:sldId id="262" r:id="rId99"/>
    <p:sldId id="263" r:id="rId100"/>
    <p:sldId id="264" r:id="rId101"/>
    <p:sldId id="265"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2372DC-28D0-2A28-DD9E-0BA588E64552}" v="95" dt="2024-09-16T08:49:10.5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microsoft.com/office/2016/11/relationships/changesInfo" Target="changesInfos/changesInfo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108"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llantyne H C" userId="S::hcb@birkenheadschool.co.uk::10fb56d4-ed7b-4d13-b84a-0fa72fd61a5c" providerId="AD" clId="Web-{8DD5BC36-14C7-5151-FB48-25E8C00044AF}"/>
    <pc:docChg chg="addSld modSld">
      <pc:chgData name="Ballantyne H C" userId="S::hcb@birkenheadschool.co.uk::10fb56d4-ed7b-4d13-b84a-0fa72fd61a5c" providerId="AD" clId="Web-{8DD5BC36-14C7-5151-FB48-25E8C00044AF}" dt="2023-09-18T09:03:40.818" v="90" actId="14100"/>
      <pc:docMkLst>
        <pc:docMk/>
      </pc:docMkLst>
      <pc:sldChg chg="modSp">
        <pc:chgData name="Ballantyne H C" userId="S::hcb@birkenheadschool.co.uk::10fb56d4-ed7b-4d13-b84a-0fa72fd61a5c" providerId="AD" clId="Web-{8DD5BC36-14C7-5151-FB48-25E8C00044AF}" dt="2023-09-18T09:03:16.208" v="89" actId="1076"/>
        <pc:sldMkLst>
          <pc:docMk/>
          <pc:sldMk cId="1612678150" sldId="284"/>
        </pc:sldMkLst>
        <pc:spChg chg="mod">
          <ac:chgData name="Ballantyne H C" userId="S::hcb@birkenheadschool.co.uk::10fb56d4-ed7b-4d13-b84a-0fa72fd61a5c" providerId="AD" clId="Web-{8DD5BC36-14C7-5151-FB48-25E8C00044AF}" dt="2023-09-18T09:03:16.208" v="89" actId="1076"/>
          <ac:spMkLst>
            <pc:docMk/>
            <pc:sldMk cId="1612678150" sldId="284"/>
            <ac:spMk id="2" creationId="{00000000-0000-0000-0000-000000000000}"/>
          </ac:spMkLst>
        </pc:spChg>
      </pc:sldChg>
      <pc:sldChg chg="modSp">
        <pc:chgData name="Ballantyne H C" userId="S::hcb@birkenheadschool.co.uk::10fb56d4-ed7b-4d13-b84a-0fa72fd61a5c" providerId="AD" clId="Web-{8DD5BC36-14C7-5151-FB48-25E8C00044AF}" dt="2023-09-18T09:03:40.818" v="90" actId="14100"/>
        <pc:sldMkLst>
          <pc:docMk/>
          <pc:sldMk cId="1607468249" sldId="287"/>
        </pc:sldMkLst>
        <pc:spChg chg="mod">
          <ac:chgData name="Ballantyne H C" userId="S::hcb@birkenheadschool.co.uk::10fb56d4-ed7b-4d13-b84a-0fa72fd61a5c" providerId="AD" clId="Web-{8DD5BC36-14C7-5151-FB48-25E8C00044AF}" dt="2023-09-18T09:03:40.818" v="90" actId="14100"/>
          <ac:spMkLst>
            <pc:docMk/>
            <pc:sldMk cId="1607468249" sldId="287"/>
            <ac:spMk id="2" creationId="{00000000-0000-0000-0000-000000000000}"/>
          </ac:spMkLst>
        </pc:spChg>
      </pc:sldChg>
      <pc:sldChg chg="addSp delSp modSp new">
        <pc:chgData name="Ballantyne H C" userId="S::hcb@birkenheadschool.co.uk::10fb56d4-ed7b-4d13-b84a-0fa72fd61a5c" providerId="AD" clId="Web-{8DD5BC36-14C7-5151-FB48-25E8C00044AF}" dt="2023-09-18T09:01:24.688" v="59"/>
        <pc:sldMkLst>
          <pc:docMk/>
          <pc:sldMk cId="1664064303" sldId="353"/>
        </pc:sldMkLst>
        <pc:spChg chg="add del mod">
          <ac:chgData name="Ballantyne H C" userId="S::hcb@birkenheadschool.co.uk::10fb56d4-ed7b-4d13-b84a-0fa72fd61a5c" providerId="AD" clId="Web-{8DD5BC36-14C7-5151-FB48-25E8C00044AF}" dt="2023-09-18T08:59:12.027" v="3"/>
          <ac:spMkLst>
            <pc:docMk/>
            <pc:sldMk cId="1664064303" sldId="353"/>
            <ac:spMk id="2" creationId="{3F5ABBC5-5559-0A65-A403-122B2AAA3E9A}"/>
          </ac:spMkLst>
        </pc:spChg>
        <pc:spChg chg="add mod">
          <ac:chgData name="Ballantyne H C" userId="S::hcb@birkenheadschool.co.uk::10fb56d4-ed7b-4d13-b84a-0fa72fd61a5c" providerId="AD" clId="Web-{8DD5BC36-14C7-5151-FB48-25E8C00044AF}" dt="2023-09-18T09:01:24.688" v="59"/>
          <ac:spMkLst>
            <pc:docMk/>
            <pc:sldMk cId="1664064303" sldId="353"/>
            <ac:spMk id="3" creationId="{2817AF1D-AFEC-9DA2-E87C-F7C4F5943C6B}"/>
          </ac:spMkLst>
        </pc:spChg>
        <pc:spChg chg="add mod">
          <ac:chgData name="Ballantyne H C" userId="S::hcb@birkenheadschool.co.uk::10fb56d4-ed7b-4d13-b84a-0fa72fd61a5c" providerId="AD" clId="Web-{8DD5BC36-14C7-5151-FB48-25E8C00044AF}" dt="2023-09-18T09:01:11.781" v="58" actId="14100"/>
          <ac:spMkLst>
            <pc:docMk/>
            <pc:sldMk cId="1664064303" sldId="353"/>
            <ac:spMk id="4" creationId="{FBA8A981-782F-CCB8-ED30-2C9C337CDE0D}"/>
          </ac:spMkLst>
        </pc:spChg>
      </pc:sldChg>
      <pc:sldChg chg="addSp modSp new">
        <pc:chgData name="Ballantyne H C" userId="S::hcb@birkenheadschool.co.uk::10fb56d4-ed7b-4d13-b84a-0fa72fd61a5c" providerId="AD" clId="Web-{8DD5BC36-14C7-5151-FB48-25E8C00044AF}" dt="2023-09-18T09:03:10.473" v="88" actId="1076"/>
        <pc:sldMkLst>
          <pc:docMk/>
          <pc:sldMk cId="3826492797" sldId="354"/>
        </pc:sldMkLst>
        <pc:spChg chg="add mod">
          <ac:chgData name="Ballantyne H C" userId="S::hcb@birkenheadschool.co.uk::10fb56d4-ed7b-4d13-b84a-0fa72fd61a5c" providerId="AD" clId="Web-{8DD5BC36-14C7-5151-FB48-25E8C00044AF}" dt="2023-09-18T09:03:10.473" v="88" actId="1076"/>
          <ac:spMkLst>
            <pc:docMk/>
            <pc:sldMk cId="3826492797" sldId="354"/>
            <ac:spMk id="2" creationId="{727EC4D9-11D3-5790-24EA-3F95D7908010}"/>
          </ac:spMkLst>
        </pc:spChg>
        <pc:spChg chg="add mod">
          <ac:chgData name="Ballantyne H C" userId="S::hcb@birkenheadschool.co.uk::10fb56d4-ed7b-4d13-b84a-0fa72fd61a5c" providerId="AD" clId="Web-{8DD5BC36-14C7-5151-FB48-25E8C00044AF}" dt="2023-09-18T09:03:07.989" v="87" actId="20577"/>
          <ac:spMkLst>
            <pc:docMk/>
            <pc:sldMk cId="3826492797" sldId="354"/>
            <ac:spMk id="3" creationId="{094411A7-C2DD-84D1-0CDE-6308EF15EC32}"/>
          </ac:spMkLst>
        </pc:spChg>
      </pc:sldChg>
    </pc:docChg>
  </pc:docChgLst>
  <pc:docChgLst>
    <pc:chgData name="Ballantyne H C" userId="S::hcb@birkenheadschool.co.uk::10fb56d4-ed7b-4d13-b84a-0fa72fd61a5c" providerId="AD" clId="Web-{C09AD3B6-3076-24C5-8467-116604F140FD}"/>
    <pc:docChg chg="modSld">
      <pc:chgData name="Ballantyne H C" userId="S::hcb@birkenheadschool.co.uk::10fb56d4-ed7b-4d13-b84a-0fa72fd61a5c" providerId="AD" clId="Web-{C09AD3B6-3076-24C5-8467-116604F140FD}" dt="2023-07-03T10:04:01.935" v="5" actId="20577"/>
      <pc:docMkLst>
        <pc:docMk/>
      </pc:docMkLst>
      <pc:sldChg chg="modSp">
        <pc:chgData name="Ballantyne H C" userId="S::hcb@birkenheadschool.co.uk::10fb56d4-ed7b-4d13-b84a-0fa72fd61a5c" providerId="AD" clId="Web-{C09AD3B6-3076-24C5-8467-116604F140FD}" dt="2023-07-03T10:04:01.935" v="5" actId="20577"/>
        <pc:sldMkLst>
          <pc:docMk/>
          <pc:sldMk cId="2506489715" sldId="267"/>
        </pc:sldMkLst>
        <pc:spChg chg="mod">
          <ac:chgData name="Ballantyne H C" userId="S::hcb@birkenheadschool.co.uk::10fb56d4-ed7b-4d13-b84a-0fa72fd61a5c" providerId="AD" clId="Web-{C09AD3B6-3076-24C5-8467-116604F140FD}" dt="2023-07-03T10:04:01.935" v="5" actId="20577"/>
          <ac:spMkLst>
            <pc:docMk/>
            <pc:sldMk cId="2506489715" sldId="267"/>
            <ac:spMk id="5" creationId="{00000000-0000-0000-0000-000000000000}"/>
          </ac:spMkLst>
        </pc:spChg>
      </pc:sldChg>
      <pc:sldChg chg="modSp">
        <pc:chgData name="Ballantyne H C" userId="S::hcb@birkenheadschool.co.uk::10fb56d4-ed7b-4d13-b84a-0fa72fd61a5c" providerId="AD" clId="Web-{C09AD3B6-3076-24C5-8467-116604F140FD}" dt="2023-07-03T10:03:25.825" v="2" actId="20577"/>
        <pc:sldMkLst>
          <pc:docMk/>
          <pc:sldMk cId="1199056" sldId="270"/>
        </pc:sldMkLst>
        <pc:spChg chg="mod">
          <ac:chgData name="Ballantyne H C" userId="S::hcb@birkenheadschool.co.uk::10fb56d4-ed7b-4d13-b84a-0fa72fd61a5c" providerId="AD" clId="Web-{C09AD3B6-3076-24C5-8467-116604F140FD}" dt="2023-07-03T10:03:20.137" v="0" actId="20577"/>
          <ac:spMkLst>
            <pc:docMk/>
            <pc:sldMk cId="1199056" sldId="270"/>
            <ac:spMk id="2" creationId="{00000000-0000-0000-0000-000000000000}"/>
          </ac:spMkLst>
        </pc:spChg>
        <pc:spChg chg="mod">
          <ac:chgData name="Ballantyne H C" userId="S::hcb@birkenheadschool.co.uk::10fb56d4-ed7b-4d13-b84a-0fa72fd61a5c" providerId="AD" clId="Web-{C09AD3B6-3076-24C5-8467-116604F140FD}" dt="2023-07-03T10:03:25.825" v="2" actId="20577"/>
          <ac:spMkLst>
            <pc:docMk/>
            <pc:sldMk cId="1199056" sldId="270"/>
            <ac:spMk id="5" creationId="{00000000-0000-0000-0000-000000000000}"/>
          </ac:spMkLst>
        </pc:spChg>
      </pc:sldChg>
    </pc:docChg>
  </pc:docChgLst>
  <pc:docChgLst>
    <pc:chgData name="Ballantyne H C" userId="S::hcb@birkenheadschool.co.uk::10fb56d4-ed7b-4d13-b84a-0fa72fd61a5c" providerId="AD" clId="Web-{470883DD-B4AB-836F-4812-401B60839378}"/>
    <pc:docChg chg="delSld modSld">
      <pc:chgData name="Ballantyne H C" userId="S::hcb@birkenheadschool.co.uk::10fb56d4-ed7b-4d13-b84a-0fa72fd61a5c" providerId="AD" clId="Web-{470883DD-B4AB-836F-4812-401B60839378}" dt="2023-10-05T11:37:03.143" v="1" actId="14100"/>
      <pc:docMkLst>
        <pc:docMk/>
      </pc:docMkLst>
      <pc:sldChg chg="modSp">
        <pc:chgData name="Ballantyne H C" userId="S::hcb@birkenheadschool.co.uk::10fb56d4-ed7b-4d13-b84a-0fa72fd61a5c" providerId="AD" clId="Web-{470883DD-B4AB-836F-4812-401B60839378}" dt="2023-10-05T11:37:03.143" v="1" actId="14100"/>
        <pc:sldMkLst>
          <pc:docMk/>
          <pc:sldMk cId="1597148406" sldId="324"/>
        </pc:sldMkLst>
        <pc:spChg chg="mod">
          <ac:chgData name="Ballantyne H C" userId="S::hcb@birkenheadschool.co.uk::10fb56d4-ed7b-4d13-b84a-0fa72fd61a5c" providerId="AD" clId="Web-{470883DD-B4AB-836F-4812-401B60839378}" dt="2023-10-05T11:37:03.143" v="1" actId="14100"/>
          <ac:spMkLst>
            <pc:docMk/>
            <pc:sldMk cId="1597148406" sldId="324"/>
            <ac:spMk id="4" creationId="{00000000-0000-0000-0000-000000000000}"/>
          </ac:spMkLst>
        </pc:spChg>
      </pc:sldChg>
      <pc:sldChg chg="del">
        <pc:chgData name="Ballantyne H C" userId="S::hcb@birkenheadschool.co.uk::10fb56d4-ed7b-4d13-b84a-0fa72fd61a5c" providerId="AD" clId="Web-{470883DD-B4AB-836F-4812-401B60839378}" dt="2023-10-05T11:36:55.862" v="0"/>
        <pc:sldMkLst>
          <pc:docMk/>
          <pc:sldMk cId="4165049059" sldId="358"/>
        </pc:sldMkLst>
      </pc:sldChg>
    </pc:docChg>
  </pc:docChgLst>
  <pc:docChgLst>
    <pc:chgData name="Ballantyne H C" userId="S::hcb@birkenheadschool.co.uk::10fb56d4-ed7b-4d13-b84a-0fa72fd61a5c" providerId="AD" clId="Web-{6327AE9D-9136-5398-5523-49A97EBCB9CC}"/>
    <pc:docChg chg="modSld">
      <pc:chgData name="Ballantyne H C" userId="S::hcb@birkenheadschool.co.uk::10fb56d4-ed7b-4d13-b84a-0fa72fd61a5c" providerId="AD" clId="Web-{6327AE9D-9136-5398-5523-49A97EBCB9CC}" dt="2023-09-21T11:24:42.962" v="0"/>
      <pc:docMkLst>
        <pc:docMk/>
      </pc:docMkLst>
      <pc:sldChg chg="modSp">
        <pc:chgData name="Ballantyne H C" userId="S::hcb@birkenheadschool.co.uk::10fb56d4-ed7b-4d13-b84a-0fa72fd61a5c" providerId="AD" clId="Web-{6327AE9D-9136-5398-5523-49A97EBCB9CC}" dt="2023-09-21T11:24:42.962" v="0"/>
        <pc:sldMkLst>
          <pc:docMk/>
          <pc:sldMk cId="405960453" sldId="298"/>
        </pc:sldMkLst>
        <pc:picChg chg="ord">
          <ac:chgData name="Ballantyne H C" userId="S::hcb@birkenheadschool.co.uk::10fb56d4-ed7b-4d13-b84a-0fa72fd61a5c" providerId="AD" clId="Web-{6327AE9D-9136-5398-5523-49A97EBCB9CC}" dt="2023-09-21T11:24:42.962" v="0"/>
          <ac:picMkLst>
            <pc:docMk/>
            <pc:sldMk cId="405960453" sldId="298"/>
            <ac:picMk id="4" creationId="{00000000-0000-0000-0000-000000000000}"/>
          </ac:picMkLst>
        </pc:picChg>
      </pc:sldChg>
    </pc:docChg>
  </pc:docChgLst>
  <pc:docChgLst>
    <pc:chgData name="Ballantyne H C" userId="S::hcb@birkenheadschool.co.uk::10fb56d4-ed7b-4d13-b84a-0fa72fd61a5c" providerId="AD" clId="Web-{56E3DD66-5FD2-D477-6DC3-A45E18396765}"/>
    <pc:docChg chg="modSld">
      <pc:chgData name="Ballantyne H C" userId="S::hcb@birkenheadschool.co.uk::10fb56d4-ed7b-4d13-b84a-0fa72fd61a5c" providerId="AD" clId="Web-{56E3DD66-5FD2-D477-6DC3-A45E18396765}" dt="2023-09-19T19:14:41.048" v="104" actId="1076"/>
      <pc:docMkLst>
        <pc:docMk/>
      </pc:docMkLst>
      <pc:sldChg chg="modSp">
        <pc:chgData name="Ballantyne H C" userId="S::hcb@birkenheadschool.co.uk::10fb56d4-ed7b-4d13-b84a-0fa72fd61a5c" providerId="AD" clId="Web-{56E3DD66-5FD2-D477-6DC3-A45E18396765}" dt="2023-09-19T19:14:41.048" v="104" actId="1076"/>
        <pc:sldMkLst>
          <pc:docMk/>
          <pc:sldMk cId="3533680061" sldId="285"/>
        </pc:sldMkLst>
        <pc:spChg chg="mod">
          <ac:chgData name="Ballantyne H C" userId="S::hcb@birkenheadschool.co.uk::10fb56d4-ed7b-4d13-b84a-0fa72fd61a5c" providerId="AD" clId="Web-{56E3DD66-5FD2-D477-6DC3-A45E18396765}" dt="2023-09-19T19:14:26.266" v="100" actId="20577"/>
          <ac:spMkLst>
            <pc:docMk/>
            <pc:sldMk cId="3533680061" sldId="285"/>
            <ac:spMk id="2" creationId="{00000000-0000-0000-0000-000000000000}"/>
          </ac:spMkLst>
        </pc:spChg>
        <pc:spChg chg="mod">
          <ac:chgData name="Ballantyne H C" userId="S::hcb@birkenheadschool.co.uk::10fb56d4-ed7b-4d13-b84a-0fa72fd61a5c" providerId="AD" clId="Web-{56E3DD66-5FD2-D477-6DC3-A45E18396765}" dt="2023-09-19T19:14:28.813" v="101" actId="1076"/>
          <ac:spMkLst>
            <pc:docMk/>
            <pc:sldMk cId="3533680061" sldId="285"/>
            <ac:spMk id="3" creationId="{00000000-0000-0000-0000-000000000000}"/>
          </ac:spMkLst>
        </pc:spChg>
        <pc:spChg chg="mod">
          <ac:chgData name="Ballantyne H C" userId="S::hcb@birkenheadschool.co.uk::10fb56d4-ed7b-4d13-b84a-0fa72fd61a5c" providerId="AD" clId="Web-{56E3DD66-5FD2-D477-6DC3-A45E18396765}" dt="2023-09-19T19:03:07.352" v="0" actId="1076"/>
          <ac:spMkLst>
            <pc:docMk/>
            <pc:sldMk cId="3533680061" sldId="285"/>
            <ac:spMk id="5" creationId="{00000000-0000-0000-0000-000000000000}"/>
          </ac:spMkLst>
        </pc:spChg>
        <pc:spChg chg="mod">
          <ac:chgData name="Ballantyne H C" userId="S::hcb@birkenheadschool.co.uk::10fb56d4-ed7b-4d13-b84a-0fa72fd61a5c" providerId="AD" clId="Web-{56E3DD66-5FD2-D477-6DC3-A45E18396765}" dt="2023-09-19T19:14:33.641" v="102" actId="1076"/>
          <ac:spMkLst>
            <pc:docMk/>
            <pc:sldMk cId="3533680061" sldId="285"/>
            <ac:spMk id="6" creationId="{00000000-0000-0000-0000-000000000000}"/>
          </ac:spMkLst>
        </pc:spChg>
        <pc:spChg chg="mod">
          <ac:chgData name="Ballantyne H C" userId="S::hcb@birkenheadschool.co.uk::10fb56d4-ed7b-4d13-b84a-0fa72fd61a5c" providerId="AD" clId="Web-{56E3DD66-5FD2-D477-6DC3-A45E18396765}" dt="2023-09-19T19:14:36.657" v="103" actId="1076"/>
          <ac:spMkLst>
            <pc:docMk/>
            <pc:sldMk cId="3533680061" sldId="285"/>
            <ac:spMk id="7" creationId="{00000000-0000-0000-0000-000000000000}"/>
          </ac:spMkLst>
        </pc:spChg>
        <pc:spChg chg="mod">
          <ac:chgData name="Ballantyne H C" userId="S::hcb@birkenheadschool.co.uk::10fb56d4-ed7b-4d13-b84a-0fa72fd61a5c" providerId="AD" clId="Web-{56E3DD66-5FD2-D477-6DC3-A45E18396765}" dt="2023-09-19T19:14:41.048" v="104" actId="1076"/>
          <ac:spMkLst>
            <pc:docMk/>
            <pc:sldMk cId="3533680061" sldId="285"/>
            <ac:spMk id="8" creationId="{00000000-0000-0000-0000-000000000000}"/>
          </ac:spMkLst>
        </pc:spChg>
      </pc:sldChg>
      <pc:sldChg chg="modSp">
        <pc:chgData name="Ballantyne H C" userId="S::hcb@birkenheadschool.co.uk::10fb56d4-ed7b-4d13-b84a-0fa72fd61a5c" providerId="AD" clId="Web-{56E3DD66-5FD2-D477-6DC3-A45E18396765}" dt="2023-09-19T19:12:21.762" v="55" actId="20577"/>
        <pc:sldMkLst>
          <pc:docMk/>
          <pc:sldMk cId="1664064303" sldId="353"/>
        </pc:sldMkLst>
        <pc:spChg chg="mod">
          <ac:chgData name="Ballantyne H C" userId="S::hcb@birkenheadschool.co.uk::10fb56d4-ed7b-4d13-b84a-0fa72fd61a5c" providerId="AD" clId="Web-{56E3DD66-5FD2-D477-6DC3-A45E18396765}" dt="2023-09-19T19:12:21.762" v="55" actId="20577"/>
          <ac:spMkLst>
            <pc:docMk/>
            <pc:sldMk cId="1664064303" sldId="353"/>
            <ac:spMk id="3" creationId="{2817AF1D-AFEC-9DA2-E87C-F7C4F5943C6B}"/>
          </ac:spMkLst>
        </pc:spChg>
      </pc:sldChg>
      <pc:sldChg chg="modSp">
        <pc:chgData name="Ballantyne H C" userId="S::hcb@birkenheadschool.co.uk::10fb56d4-ed7b-4d13-b84a-0fa72fd61a5c" providerId="AD" clId="Web-{56E3DD66-5FD2-D477-6DC3-A45E18396765}" dt="2023-09-19T19:13:29.436" v="90" actId="20577"/>
        <pc:sldMkLst>
          <pc:docMk/>
          <pc:sldMk cId="3826492797" sldId="354"/>
        </pc:sldMkLst>
        <pc:spChg chg="mod">
          <ac:chgData name="Ballantyne H C" userId="S::hcb@birkenheadschool.co.uk::10fb56d4-ed7b-4d13-b84a-0fa72fd61a5c" providerId="AD" clId="Web-{56E3DD66-5FD2-D477-6DC3-A45E18396765}" dt="2023-09-19T19:13:21.342" v="87" actId="1076"/>
          <ac:spMkLst>
            <pc:docMk/>
            <pc:sldMk cId="3826492797" sldId="354"/>
            <ac:spMk id="2" creationId="{727EC4D9-11D3-5790-24EA-3F95D7908010}"/>
          </ac:spMkLst>
        </pc:spChg>
        <pc:spChg chg="mod">
          <ac:chgData name="Ballantyne H C" userId="S::hcb@birkenheadschool.co.uk::10fb56d4-ed7b-4d13-b84a-0fa72fd61a5c" providerId="AD" clId="Web-{56E3DD66-5FD2-D477-6DC3-A45E18396765}" dt="2023-09-19T19:13:29.436" v="90" actId="20577"/>
          <ac:spMkLst>
            <pc:docMk/>
            <pc:sldMk cId="3826492797" sldId="354"/>
            <ac:spMk id="3" creationId="{094411A7-C2DD-84D1-0CDE-6308EF15EC32}"/>
          </ac:spMkLst>
        </pc:spChg>
      </pc:sldChg>
    </pc:docChg>
  </pc:docChgLst>
  <pc:docChgLst>
    <pc:chgData name="Ballantyne H C" userId="S::hcb@birkenheadschool.co.uk::10fb56d4-ed7b-4d13-b84a-0fa72fd61a5c" providerId="AD" clId="Web-{7DABCB0C-F2F6-B48C-5C77-6223B7E14869}"/>
    <pc:docChg chg="modSld">
      <pc:chgData name="Ballantyne H C" userId="S::hcb@birkenheadschool.co.uk::10fb56d4-ed7b-4d13-b84a-0fa72fd61a5c" providerId="AD" clId="Web-{7DABCB0C-F2F6-B48C-5C77-6223B7E14869}" dt="2023-10-12T10:34:01.390" v="0" actId="14100"/>
      <pc:docMkLst>
        <pc:docMk/>
      </pc:docMkLst>
      <pc:sldChg chg="modSp">
        <pc:chgData name="Ballantyne H C" userId="S::hcb@birkenheadschool.co.uk::10fb56d4-ed7b-4d13-b84a-0fa72fd61a5c" providerId="AD" clId="Web-{7DABCB0C-F2F6-B48C-5C77-6223B7E14869}" dt="2023-10-12T10:34:01.390" v="0" actId="14100"/>
        <pc:sldMkLst>
          <pc:docMk/>
          <pc:sldMk cId="1193178132" sldId="331"/>
        </pc:sldMkLst>
        <pc:spChg chg="mod">
          <ac:chgData name="Ballantyne H C" userId="S::hcb@birkenheadschool.co.uk::10fb56d4-ed7b-4d13-b84a-0fa72fd61a5c" providerId="AD" clId="Web-{7DABCB0C-F2F6-B48C-5C77-6223B7E14869}" dt="2023-10-12T10:34:01.390" v="0" actId="14100"/>
          <ac:spMkLst>
            <pc:docMk/>
            <pc:sldMk cId="1193178132" sldId="331"/>
            <ac:spMk id="2" creationId="{00000000-0000-0000-0000-000000000000}"/>
          </ac:spMkLst>
        </pc:spChg>
      </pc:sldChg>
    </pc:docChg>
  </pc:docChgLst>
  <pc:docChgLst>
    <pc:chgData name="Ballantyne H C" userId="S::hcb@birkenheadschool.co.uk::10fb56d4-ed7b-4d13-b84a-0fa72fd61a5c" providerId="AD" clId="Web-{EC7D2235-053F-A6C1-73F0-37FDFB64EF37}"/>
    <pc:docChg chg="addSld delSld modSld">
      <pc:chgData name="Ballantyne H C" userId="S::hcb@birkenheadschool.co.uk::10fb56d4-ed7b-4d13-b84a-0fa72fd61a5c" providerId="AD" clId="Web-{EC7D2235-053F-A6C1-73F0-37FDFB64EF37}" dt="2023-09-28T11:33:03.819" v="359" actId="1076"/>
      <pc:docMkLst>
        <pc:docMk/>
      </pc:docMkLst>
      <pc:sldChg chg="modSp">
        <pc:chgData name="Ballantyne H C" userId="S::hcb@birkenheadschool.co.uk::10fb56d4-ed7b-4d13-b84a-0fa72fd61a5c" providerId="AD" clId="Web-{EC7D2235-053F-A6C1-73F0-37FDFB64EF37}" dt="2023-09-28T11:21:25.537" v="4" actId="1076"/>
        <pc:sldMkLst>
          <pc:docMk/>
          <pc:sldMk cId="2839091144" sldId="310"/>
        </pc:sldMkLst>
        <pc:spChg chg="mod">
          <ac:chgData name="Ballantyne H C" userId="S::hcb@birkenheadschool.co.uk::10fb56d4-ed7b-4d13-b84a-0fa72fd61a5c" providerId="AD" clId="Web-{EC7D2235-053F-A6C1-73F0-37FDFB64EF37}" dt="2023-09-28T11:21:25.537" v="4" actId="1076"/>
          <ac:spMkLst>
            <pc:docMk/>
            <pc:sldMk cId="2839091144" sldId="310"/>
            <ac:spMk id="2" creationId="{00000000-0000-0000-0000-000000000000}"/>
          </ac:spMkLst>
        </pc:spChg>
      </pc:sldChg>
      <pc:sldChg chg="addSp modSp new">
        <pc:chgData name="Ballantyne H C" userId="S::hcb@birkenheadschool.co.uk::10fb56d4-ed7b-4d13-b84a-0fa72fd61a5c" providerId="AD" clId="Web-{EC7D2235-053F-A6C1-73F0-37FDFB64EF37}" dt="2023-09-28T11:25:56.846" v="164" actId="20577"/>
        <pc:sldMkLst>
          <pc:docMk/>
          <pc:sldMk cId="1323182491" sldId="355"/>
        </pc:sldMkLst>
        <pc:spChg chg="add mod">
          <ac:chgData name="Ballantyne H C" userId="S::hcb@birkenheadschool.co.uk::10fb56d4-ed7b-4d13-b84a-0fa72fd61a5c" providerId="AD" clId="Web-{EC7D2235-053F-A6C1-73F0-37FDFB64EF37}" dt="2023-09-28T11:25:56.846" v="164" actId="20577"/>
          <ac:spMkLst>
            <pc:docMk/>
            <pc:sldMk cId="1323182491" sldId="355"/>
            <ac:spMk id="2" creationId="{D42CFC74-D0F8-841C-84D4-9A45699E3EF2}"/>
          </ac:spMkLst>
        </pc:spChg>
        <pc:picChg chg="add mod">
          <ac:chgData name="Ballantyne H C" userId="S::hcb@birkenheadschool.co.uk::10fb56d4-ed7b-4d13-b84a-0fa72fd61a5c" providerId="AD" clId="Web-{EC7D2235-053F-A6C1-73F0-37FDFB64EF37}" dt="2023-09-28T11:23:04.932" v="47" actId="1076"/>
          <ac:picMkLst>
            <pc:docMk/>
            <pc:sldMk cId="1323182491" sldId="355"/>
            <ac:picMk id="4" creationId="{BF05FF3E-8B33-D3F0-CAD4-4A3220026E3C}"/>
          </ac:picMkLst>
        </pc:picChg>
        <pc:picChg chg="add mod">
          <ac:chgData name="Ballantyne H C" userId="S::hcb@birkenheadschool.co.uk::10fb56d4-ed7b-4d13-b84a-0fa72fd61a5c" providerId="AD" clId="Web-{EC7D2235-053F-A6C1-73F0-37FDFB64EF37}" dt="2023-09-28T11:22:44.291" v="44" actId="1076"/>
          <ac:picMkLst>
            <pc:docMk/>
            <pc:sldMk cId="1323182491" sldId="355"/>
            <ac:picMk id="6" creationId="{2330D686-ACA7-5431-6CE5-5DD830B4A59A}"/>
          </ac:picMkLst>
        </pc:picChg>
      </pc:sldChg>
      <pc:sldChg chg="addSp delSp modSp new">
        <pc:chgData name="Ballantyne H C" userId="S::hcb@birkenheadschool.co.uk::10fb56d4-ed7b-4d13-b84a-0fa72fd61a5c" providerId="AD" clId="Web-{EC7D2235-053F-A6C1-73F0-37FDFB64EF37}" dt="2023-09-28T11:30:05.842" v="346" actId="1076"/>
        <pc:sldMkLst>
          <pc:docMk/>
          <pc:sldMk cId="3753803459" sldId="356"/>
        </pc:sldMkLst>
        <pc:spChg chg="add mod">
          <ac:chgData name="Ballantyne H C" userId="S::hcb@birkenheadschool.co.uk::10fb56d4-ed7b-4d13-b84a-0fa72fd61a5c" providerId="AD" clId="Web-{EC7D2235-053F-A6C1-73F0-37FDFB64EF37}" dt="2023-09-28T11:29:39.528" v="344" actId="20577"/>
          <ac:spMkLst>
            <pc:docMk/>
            <pc:sldMk cId="3753803459" sldId="356"/>
            <ac:spMk id="6" creationId="{E5554395-D5FC-2EFF-69EB-978DB98B159F}"/>
          </ac:spMkLst>
        </pc:spChg>
        <pc:picChg chg="add del">
          <ac:chgData name="Ballantyne H C" userId="S::hcb@birkenheadschool.co.uk::10fb56d4-ed7b-4d13-b84a-0fa72fd61a5c" providerId="AD" clId="Web-{EC7D2235-053F-A6C1-73F0-37FDFB64EF37}" dt="2023-09-28T11:26:09.706" v="167"/>
          <ac:picMkLst>
            <pc:docMk/>
            <pc:sldMk cId="3753803459" sldId="356"/>
            <ac:picMk id="3" creationId="{C6161EC5-F200-419C-6F3A-281765606B42}"/>
          </ac:picMkLst>
        </pc:picChg>
        <pc:picChg chg="add del">
          <ac:chgData name="Ballantyne H C" userId="S::hcb@birkenheadschool.co.uk::10fb56d4-ed7b-4d13-b84a-0fa72fd61a5c" providerId="AD" clId="Web-{EC7D2235-053F-A6C1-73F0-37FDFB64EF37}" dt="2023-09-28T11:26:21.769" v="169"/>
          <ac:picMkLst>
            <pc:docMk/>
            <pc:sldMk cId="3753803459" sldId="356"/>
            <ac:picMk id="5" creationId="{635EC330-23C2-C239-30A6-07CBF73B3830}"/>
          </ac:picMkLst>
        </pc:picChg>
        <pc:picChg chg="add mod">
          <ac:chgData name="Ballantyne H C" userId="S::hcb@birkenheadschool.co.uk::10fb56d4-ed7b-4d13-b84a-0fa72fd61a5c" providerId="AD" clId="Web-{EC7D2235-053F-A6C1-73F0-37FDFB64EF37}" dt="2023-09-28T11:30:05.842" v="346" actId="1076"/>
          <ac:picMkLst>
            <pc:docMk/>
            <pc:sldMk cId="3753803459" sldId="356"/>
            <ac:picMk id="7" creationId="{E0480EF5-224A-545F-3401-CA0536B4465E}"/>
          </ac:picMkLst>
        </pc:picChg>
      </pc:sldChg>
      <pc:sldChg chg="new del">
        <pc:chgData name="Ballantyne H C" userId="S::hcb@birkenheadschool.co.uk::10fb56d4-ed7b-4d13-b84a-0fa72fd61a5c" providerId="AD" clId="Web-{EC7D2235-053F-A6C1-73F0-37FDFB64EF37}" dt="2023-09-28T11:30:28.687" v="348"/>
        <pc:sldMkLst>
          <pc:docMk/>
          <pc:sldMk cId="1119691571" sldId="357"/>
        </pc:sldMkLst>
      </pc:sldChg>
      <pc:sldChg chg="addSp modSp new">
        <pc:chgData name="Ballantyne H C" userId="S::hcb@birkenheadschool.co.uk::10fb56d4-ed7b-4d13-b84a-0fa72fd61a5c" providerId="AD" clId="Web-{EC7D2235-053F-A6C1-73F0-37FDFB64EF37}" dt="2023-09-28T11:33:03.819" v="359" actId="1076"/>
        <pc:sldMkLst>
          <pc:docMk/>
          <pc:sldMk cId="2070336267" sldId="357"/>
        </pc:sldMkLst>
        <pc:spChg chg="mod">
          <ac:chgData name="Ballantyne H C" userId="S::hcb@birkenheadschool.co.uk::10fb56d4-ed7b-4d13-b84a-0fa72fd61a5c" providerId="AD" clId="Web-{EC7D2235-053F-A6C1-73F0-37FDFB64EF37}" dt="2023-09-28T11:32:55.272" v="354" actId="20577"/>
          <ac:spMkLst>
            <pc:docMk/>
            <pc:sldMk cId="2070336267" sldId="357"/>
            <ac:spMk id="2" creationId="{5CD7A48C-878D-04CF-A71C-2F068D6CF8C2}"/>
          </ac:spMkLst>
        </pc:spChg>
        <pc:picChg chg="add mod">
          <ac:chgData name="Ballantyne H C" userId="S::hcb@birkenheadschool.co.uk::10fb56d4-ed7b-4d13-b84a-0fa72fd61a5c" providerId="AD" clId="Web-{EC7D2235-053F-A6C1-73F0-37FDFB64EF37}" dt="2023-09-28T11:33:03.819" v="359" actId="1076"/>
          <ac:picMkLst>
            <pc:docMk/>
            <pc:sldMk cId="2070336267" sldId="357"/>
            <ac:picMk id="3" creationId="{9D2803B3-04D1-4451-7500-4CBEDCCEF0D8}"/>
          </ac:picMkLst>
        </pc:picChg>
      </pc:sldChg>
    </pc:docChg>
  </pc:docChgLst>
  <pc:docChgLst>
    <pc:chgData name="Ballantyne H C" userId="S::hcb@birkenheadschool.co.uk::10fb56d4-ed7b-4d13-b84a-0fa72fd61a5c" providerId="AD" clId="Web-{B3349C65-4112-981B-5BE4-537201BA1079}"/>
    <pc:docChg chg="addSld delSld">
      <pc:chgData name="Ballantyne H C" userId="S::hcb@birkenheadschool.co.uk::10fb56d4-ed7b-4d13-b84a-0fa72fd61a5c" providerId="AD" clId="Web-{B3349C65-4112-981B-5BE4-537201BA1079}" dt="2024-09-12T14:18:22.184" v="1"/>
      <pc:docMkLst>
        <pc:docMk/>
      </pc:docMkLst>
      <pc:sldChg chg="new del">
        <pc:chgData name="Ballantyne H C" userId="S::hcb@birkenheadschool.co.uk::10fb56d4-ed7b-4d13-b84a-0fa72fd61a5c" providerId="AD" clId="Web-{B3349C65-4112-981B-5BE4-537201BA1079}" dt="2024-09-12T14:18:22.184" v="1"/>
        <pc:sldMkLst>
          <pc:docMk/>
          <pc:sldMk cId="619477446" sldId="359"/>
        </pc:sldMkLst>
      </pc:sldChg>
    </pc:docChg>
  </pc:docChgLst>
  <pc:docChgLst>
    <pc:chgData name="Ballantyne H C" userId="S::hcb@birkenheadschool.co.uk::10fb56d4-ed7b-4d13-b84a-0fa72fd61a5c" providerId="AD" clId="Web-{463D66AE-338A-FF46-3214-4125F463102B}"/>
    <pc:docChg chg="modSld">
      <pc:chgData name="Ballantyne H C" userId="S::hcb@birkenheadschool.co.uk::10fb56d4-ed7b-4d13-b84a-0fa72fd61a5c" providerId="AD" clId="Web-{463D66AE-338A-FF46-3214-4125F463102B}" dt="2023-10-30T10:44:06.484" v="1" actId="20577"/>
      <pc:docMkLst>
        <pc:docMk/>
      </pc:docMkLst>
      <pc:sldChg chg="modSp">
        <pc:chgData name="Ballantyne H C" userId="S::hcb@birkenheadschool.co.uk::10fb56d4-ed7b-4d13-b84a-0fa72fd61a5c" providerId="AD" clId="Web-{463D66AE-338A-FF46-3214-4125F463102B}" dt="2023-10-30T10:44:06.484" v="1" actId="20577"/>
        <pc:sldMkLst>
          <pc:docMk/>
          <pc:sldMk cId="4167546280" sldId="261"/>
        </pc:sldMkLst>
        <pc:spChg chg="mod">
          <ac:chgData name="Ballantyne H C" userId="S::hcb@birkenheadschool.co.uk::10fb56d4-ed7b-4d13-b84a-0fa72fd61a5c" providerId="AD" clId="Web-{463D66AE-338A-FF46-3214-4125F463102B}" dt="2023-10-30T10:44:06.484" v="1" actId="20577"/>
          <ac:spMkLst>
            <pc:docMk/>
            <pc:sldMk cId="4167546280" sldId="261"/>
            <ac:spMk id="2" creationId="{00000000-0000-0000-0000-000000000000}"/>
          </ac:spMkLst>
        </pc:spChg>
      </pc:sldChg>
    </pc:docChg>
  </pc:docChgLst>
  <pc:docChgLst>
    <pc:chgData name="Ballantyne H C" userId="S::hcb@birkenheadschool.co.uk::10fb56d4-ed7b-4d13-b84a-0fa72fd61a5c" providerId="AD" clId="Web-{9ED27953-ACF0-959F-3828-CC4C01B05E0C}"/>
    <pc:docChg chg="addSld modSld">
      <pc:chgData name="Ballantyne H C" userId="S::hcb@birkenheadschool.co.uk::10fb56d4-ed7b-4d13-b84a-0fa72fd61a5c" providerId="AD" clId="Web-{9ED27953-ACF0-959F-3828-CC4C01B05E0C}" dt="2023-10-30T11:17:53.969" v="71" actId="14100"/>
      <pc:docMkLst>
        <pc:docMk/>
      </pc:docMkLst>
      <pc:sldChg chg="addSp modSp">
        <pc:chgData name="Ballantyne H C" userId="S::hcb@birkenheadschool.co.uk::10fb56d4-ed7b-4d13-b84a-0fa72fd61a5c" providerId="AD" clId="Web-{9ED27953-ACF0-959F-3828-CC4C01B05E0C}" dt="2023-10-30T11:14:14.478" v="59" actId="1076"/>
        <pc:sldMkLst>
          <pc:docMk/>
          <pc:sldMk cId="4167546280" sldId="261"/>
        </pc:sldMkLst>
        <pc:spChg chg="mod">
          <ac:chgData name="Ballantyne H C" userId="S::hcb@birkenheadschool.co.uk::10fb56d4-ed7b-4d13-b84a-0fa72fd61a5c" providerId="AD" clId="Web-{9ED27953-ACF0-959F-3828-CC4C01B05E0C}" dt="2023-10-30T11:14:11.681" v="58" actId="1076"/>
          <ac:spMkLst>
            <pc:docMk/>
            <pc:sldMk cId="4167546280" sldId="261"/>
            <ac:spMk id="2" creationId="{00000000-0000-0000-0000-000000000000}"/>
          </ac:spMkLst>
        </pc:spChg>
        <pc:picChg chg="add mod">
          <ac:chgData name="Ballantyne H C" userId="S::hcb@birkenheadschool.co.uk::10fb56d4-ed7b-4d13-b84a-0fa72fd61a5c" providerId="AD" clId="Web-{9ED27953-ACF0-959F-3828-CC4C01B05E0C}" dt="2023-10-30T11:14:14.478" v="59" actId="1076"/>
          <ac:picMkLst>
            <pc:docMk/>
            <pc:sldMk cId="4167546280" sldId="261"/>
            <ac:picMk id="4" creationId="{00E99AB3-DBA4-D244-FBEF-1837E42A457D}"/>
          </ac:picMkLst>
        </pc:picChg>
      </pc:sldChg>
      <pc:sldChg chg="addSp delSp modSp new mod setBg">
        <pc:chgData name="Ballantyne H C" userId="S::hcb@birkenheadschool.co.uk::10fb56d4-ed7b-4d13-b84a-0fa72fd61a5c" providerId="AD" clId="Web-{9ED27953-ACF0-959F-3828-CC4C01B05E0C}" dt="2023-10-30T11:17:53.969" v="71" actId="14100"/>
        <pc:sldMkLst>
          <pc:docMk/>
          <pc:sldMk cId="4184063277" sldId="358"/>
        </pc:sldMkLst>
        <pc:spChg chg="del mod">
          <ac:chgData name="Ballantyne H C" userId="S::hcb@birkenheadschool.co.uk::10fb56d4-ed7b-4d13-b84a-0fa72fd61a5c" providerId="AD" clId="Web-{9ED27953-ACF0-959F-3828-CC4C01B05E0C}" dt="2023-10-30T11:17:39.828" v="66"/>
          <ac:spMkLst>
            <pc:docMk/>
            <pc:sldMk cId="4184063277" sldId="358"/>
            <ac:spMk id="2" creationId="{86EA946A-C644-1E55-2F6A-43301E5D791B}"/>
          </ac:spMkLst>
        </pc:spChg>
        <pc:spChg chg="add mod">
          <ac:chgData name="Ballantyne H C" userId="S::hcb@birkenheadschool.co.uk::10fb56d4-ed7b-4d13-b84a-0fa72fd61a5c" providerId="AD" clId="Web-{9ED27953-ACF0-959F-3828-CC4C01B05E0C}" dt="2023-10-30T11:17:49.547" v="69" actId="1076"/>
          <ac:spMkLst>
            <pc:docMk/>
            <pc:sldMk cId="4184063277" sldId="358"/>
            <ac:spMk id="4" creationId="{1E96812D-EEA9-F1EC-4F58-4FFAE353D8D7}"/>
          </ac:spMkLst>
        </pc:spChg>
        <pc:spChg chg="add">
          <ac:chgData name="Ballantyne H C" userId="S::hcb@birkenheadschool.co.uk::10fb56d4-ed7b-4d13-b84a-0fa72fd61a5c" providerId="AD" clId="Web-{9ED27953-ACF0-959F-3828-CC4C01B05E0C}" dt="2023-10-30T11:17:09.343" v="62"/>
          <ac:spMkLst>
            <pc:docMk/>
            <pc:sldMk cId="4184063277" sldId="358"/>
            <ac:spMk id="8" creationId="{53F29798-D584-4792-9B62-3F5F5C36D619}"/>
          </ac:spMkLst>
        </pc:spChg>
        <pc:picChg chg="add mod">
          <ac:chgData name="Ballantyne H C" userId="S::hcb@birkenheadschool.co.uk::10fb56d4-ed7b-4d13-b84a-0fa72fd61a5c" providerId="AD" clId="Web-{9ED27953-ACF0-959F-3828-CC4C01B05E0C}" dt="2023-10-30T11:17:53.969" v="71" actId="14100"/>
          <ac:picMkLst>
            <pc:docMk/>
            <pc:sldMk cId="4184063277" sldId="358"/>
            <ac:picMk id="3" creationId="{67005987-3EB4-AFA2-7E8C-DDF9A762726F}"/>
          </ac:picMkLst>
        </pc:picChg>
      </pc:sldChg>
    </pc:docChg>
  </pc:docChgLst>
  <pc:docChgLst>
    <pc:chgData name="Jennifer Curry" userId="S::jlc@birkenheadschool.co.uk::a89c04af-6d12-4adc-a03b-6eba72b15bc7" providerId="AD" clId="Web-{7244B4BC-3A3D-E51A-CD3A-80344EBD4180}"/>
    <pc:docChg chg="modSld sldOrd">
      <pc:chgData name="Jennifer Curry" userId="S::jlc@birkenheadschool.co.uk::a89c04af-6d12-4adc-a03b-6eba72b15bc7" providerId="AD" clId="Web-{7244B4BC-3A3D-E51A-CD3A-80344EBD4180}" dt="2024-09-12T10:35:22.747" v="24"/>
      <pc:docMkLst>
        <pc:docMk/>
      </pc:docMkLst>
      <pc:sldChg chg="modSp">
        <pc:chgData name="Jennifer Curry" userId="S::jlc@birkenheadschool.co.uk::a89c04af-6d12-4adc-a03b-6eba72b15bc7" providerId="AD" clId="Web-{7244B4BC-3A3D-E51A-CD3A-80344EBD4180}" dt="2024-09-12T10:35:04.684" v="23" actId="20577"/>
        <pc:sldMkLst>
          <pc:docMk/>
          <pc:sldMk cId="2506489715" sldId="267"/>
        </pc:sldMkLst>
        <pc:spChg chg="mod">
          <ac:chgData name="Jennifer Curry" userId="S::jlc@birkenheadschool.co.uk::a89c04af-6d12-4adc-a03b-6eba72b15bc7" providerId="AD" clId="Web-{7244B4BC-3A3D-E51A-CD3A-80344EBD4180}" dt="2024-09-12T10:34:10.432" v="2" actId="20577"/>
          <ac:spMkLst>
            <pc:docMk/>
            <pc:sldMk cId="2506489715" sldId="267"/>
            <ac:spMk id="4" creationId="{00000000-0000-0000-0000-000000000000}"/>
          </ac:spMkLst>
        </pc:spChg>
        <pc:spChg chg="mod">
          <ac:chgData name="Jennifer Curry" userId="S::jlc@birkenheadschool.co.uk::a89c04af-6d12-4adc-a03b-6eba72b15bc7" providerId="AD" clId="Web-{7244B4BC-3A3D-E51A-CD3A-80344EBD4180}" dt="2024-09-12T10:35:04.684" v="23" actId="20577"/>
          <ac:spMkLst>
            <pc:docMk/>
            <pc:sldMk cId="2506489715" sldId="267"/>
            <ac:spMk id="5" creationId="{00000000-0000-0000-0000-000000000000}"/>
          </ac:spMkLst>
        </pc:spChg>
        <pc:spChg chg="mod">
          <ac:chgData name="Jennifer Curry" userId="S::jlc@birkenheadschool.co.uk::a89c04af-6d12-4adc-a03b-6eba72b15bc7" providerId="AD" clId="Web-{7244B4BC-3A3D-E51A-CD3A-80344EBD4180}" dt="2024-09-12T10:34:55.402" v="22" actId="20577"/>
          <ac:spMkLst>
            <pc:docMk/>
            <pc:sldMk cId="2506489715" sldId="267"/>
            <ac:spMk id="7" creationId="{00000000-0000-0000-0000-000000000000}"/>
          </ac:spMkLst>
        </pc:spChg>
      </pc:sldChg>
      <pc:sldChg chg="ord">
        <pc:chgData name="Jennifer Curry" userId="S::jlc@birkenheadschool.co.uk::a89c04af-6d12-4adc-a03b-6eba72b15bc7" providerId="AD" clId="Web-{7244B4BC-3A3D-E51A-CD3A-80344EBD4180}" dt="2024-09-12T10:35:22.747" v="24"/>
        <pc:sldMkLst>
          <pc:docMk/>
          <pc:sldMk cId="1126264314" sldId="286"/>
        </pc:sldMkLst>
      </pc:sldChg>
    </pc:docChg>
  </pc:docChgLst>
  <pc:docChgLst>
    <pc:chgData name="Ballantyne H C" userId="S::hcb@birkenheadschool.co.uk::10fb56d4-ed7b-4d13-b84a-0fa72fd61a5c" providerId="AD" clId="Web-{862372DC-28D0-2A28-DD9E-0BA588E64552}"/>
    <pc:docChg chg="modSld">
      <pc:chgData name="Ballantyne H C" userId="S::hcb@birkenheadschool.co.uk::10fb56d4-ed7b-4d13-b84a-0fa72fd61a5c" providerId="AD" clId="Web-{862372DC-28D0-2A28-DD9E-0BA588E64552}" dt="2024-09-16T08:48:52.013" v="51" actId="20577"/>
      <pc:docMkLst>
        <pc:docMk/>
      </pc:docMkLst>
      <pc:sldChg chg="modSp">
        <pc:chgData name="Ballantyne H C" userId="S::hcb@birkenheadschool.co.uk::10fb56d4-ed7b-4d13-b84a-0fa72fd61a5c" providerId="AD" clId="Web-{862372DC-28D0-2A28-DD9E-0BA588E64552}" dt="2024-09-16T08:46:09.992" v="4" actId="14100"/>
        <pc:sldMkLst>
          <pc:docMk/>
          <pc:sldMk cId="1612678150" sldId="284"/>
        </pc:sldMkLst>
        <pc:spChg chg="mod">
          <ac:chgData name="Ballantyne H C" userId="S::hcb@birkenheadschool.co.uk::10fb56d4-ed7b-4d13-b84a-0fa72fd61a5c" providerId="AD" clId="Web-{862372DC-28D0-2A28-DD9E-0BA588E64552}" dt="2024-09-16T08:46:09.992" v="4" actId="14100"/>
          <ac:spMkLst>
            <pc:docMk/>
            <pc:sldMk cId="1612678150" sldId="284"/>
            <ac:spMk id="4" creationId="{00000000-0000-0000-0000-000000000000}"/>
          </ac:spMkLst>
        </pc:spChg>
      </pc:sldChg>
      <pc:sldChg chg="addSp modSp">
        <pc:chgData name="Ballantyne H C" userId="S::hcb@birkenheadschool.co.uk::10fb56d4-ed7b-4d13-b84a-0fa72fd61a5c" providerId="AD" clId="Web-{862372DC-28D0-2A28-DD9E-0BA588E64552}" dt="2024-09-16T08:48:52.013" v="51" actId="20577"/>
        <pc:sldMkLst>
          <pc:docMk/>
          <pc:sldMk cId="3533680061" sldId="285"/>
        </pc:sldMkLst>
        <pc:spChg chg="mod">
          <ac:chgData name="Ballantyne H C" userId="S::hcb@birkenheadschool.co.uk::10fb56d4-ed7b-4d13-b84a-0fa72fd61a5c" providerId="AD" clId="Web-{862372DC-28D0-2A28-DD9E-0BA588E64552}" dt="2024-09-16T08:48:23.028" v="37" actId="1076"/>
          <ac:spMkLst>
            <pc:docMk/>
            <pc:sldMk cId="3533680061" sldId="285"/>
            <ac:spMk id="3" creationId="{00000000-0000-0000-0000-000000000000}"/>
          </ac:spMkLst>
        </pc:spChg>
        <pc:spChg chg="add mod">
          <ac:chgData name="Ballantyne H C" userId="S::hcb@birkenheadschool.co.uk::10fb56d4-ed7b-4d13-b84a-0fa72fd61a5c" providerId="AD" clId="Web-{862372DC-28D0-2A28-DD9E-0BA588E64552}" dt="2024-09-16T08:48:52.013" v="51" actId="20577"/>
          <ac:spMkLst>
            <pc:docMk/>
            <pc:sldMk cId="3533680061" sldId="285"/>
            <ac:spMk id="10" creationId="{81A5B7F4-DFB9-FDE7-ACEA-FBF7222BC768}"/>
          </ac:spMkLst>
        </pc:spChg>
        <pc:cxnChg chg="add mod">
          <ac:chgData name="Ballantyne H C" userId="S::hcb@birkenheadschool.co.uk::10fb56d4-ed7b-4d13-b84a-0fa72fd61a5c" providerId="AD" clId="Web-{862372DC-28D0-2A28-DD9E-0BA588E64552}" dt="2024-09-16T08:47:33.167" v="9" actId="1076"/>
          <ac:cxnSpMkLst>
            <pc:docMk/>
            <pc:sldMk cId="3533680061" sldId="285"/>
            <ac:cxnSpMk id="9" creationId="{71805361-F4E8-31BA-C619-B2BC74E10080}"/>
          </ac:cxnSpMkLst>
        </pc:cxnChg>
      </pc:sldChg>
    </pc:docChg>
  </pc:docChgLst>
  <pc:docChgLst>
    <pc:chgData name="Ballantyne H C" userId="S::hcb@birkenheadschool.co.uk::10fb56d4-ed7b-4d13-b84a-0fa72fd61a5c" providerId="AD" clId="Web-{EE86D0AB-96E2-4EAC-81DF-2F883F968F27}"/>
    <pc:docChg chg="addSld">
      <pc:chgData name="Ballantyne H C" userId="S::hcb@birkenheadschool.co.uk::10fb56d4-ed7b-4d13-b84a-0fa72fd61a5c" providerId="AD" clId="Web-{EE86D0AB-96E2-4EAC-81DF-2F883F968F27}" dt="2023-10-05T11:34:09.961" v="0"/>
      <pc:docMkLst>
        <pc:docMk/>
      </pc:docMkLst>
      <pc:sldChg chg="new">
        <pc:chgData name="Ballantyne H C" userId="S::hcb@birkenheadschool.co.uk::10fb56d4-ed7b-4d13-b84a-0fa72fd61a5c" providerId="AD" clId="Web-{EE86D0AB-96E2-4EAC-81DF-2F883F968F27}" dt="2023-10-05T11:34:09.961" v="0"/>
        <pc:sldMkLst>
          <pc:docMk/>
          <pc:sldMk cId="4165049059" sldId="358"/>
        </pc:sldMkLst>
      </pc:sldChg>
    </pc:docChg>
  </pc:docChgLst>
  <pc:docChgLst>
    <pc:chgData name="Ballantyne H C" userId="S::hcb@birkenheadschool.co.uk::10fb56d4-ed7b-4d13-b84a-0fa72fd61a5c" providerId="AD" clId="Web-{DE545988-F782-565A-1A40-8DFB1B72244B}"/>
    <pc:docChg chg="modSld">
      <pc:chgData name="Ballantyne H C" userId="S::hcb@birkenheadschool.co.uk::10fb56d4-ed7b-4d13-b84a-0fa72fd61a5c" providerId="AD" clId="Web-{DE545988-F782-565A-1A40-8DFB1B72244B}" dt="2023-10-09T10:13:01.766" v="122" actId="20577"/>
      <pc:docMkLst>
        <pc:docMk/>
      </pc:docMkLst>
      <pc:sldChg chg="modSp">
        <pc:chgData name="Ballantyne H C" userId="S::hcb@birkenheadschool.co.uk::10fb56d4-ed7b-4d13-b84a-0fa72fd61a5c" providerId="AD" clId="Web-{DE545988-F782-565A-1A40-8DFB1B72244B}" dt="2023-10-09T10:13:01.766" v="122" actId="20577"/>
        <pc:sldMkLst>
          <pc:docMk/>
          <pc:sldMk cId="3297687053" sldId="328"/>
        </pc:sldMkLst>
        <pc:spChg chg="mod">
          <ac:chgData name="Ballantyne H C" userId="S::hcb@birkenheadschool.co.uk::10fb56d4-ed7b-4d13-b84a-0fa72fd61a5c" providerId="AD" clId="Web-{DE545988-F782-565A-1A40-8DFB1B72244B}" dt="2023-10-09T10:12:54" v="119" actId="14100"/>
          <ac:spMkLst>
            <pc:docMk/>
            <pc:sldMk cId="3297687053" sldId="328"/>
            <ac:spMk id="4" creationId="{00000000-0000-0000-0000-000000000000}"/>
          </ac:spMkLst>
        </pc:spChg>
        <pc:spChg chg="mod">
          <ac:chgData name="Ballantyne H C" userId="S::hcb@birkenheadschool.co.uk::10fb56d4-ed7b-4d13-b84a-0fa72fd61a5c" providerId="AD" clId="Web-{DE545988-F782-565A-1A40-8DFB1B72244B}" dt="2023-10-09T10:13:01.766" v="122" actId="20577"/>
          <ac:spMkLst>
            <pc:docMk/>
            <pc:sldMk cId="3297687053" sldId="328"/>
            <ac:spMk id="5" creationId="{00000000-0000-0000-0000-000000000000}"/>
          </ac:spMkLst>
        </pc:spChg>
      </pc:sldChg>
    </pc:docChg>
  </pc:docChgLst>
  <pc:docChgLst>
    <pc:chgData name="Ballantyne H C" userId="S::hcb@birkenheadschool.co.uk::10fb56d4-ed7b-4d13-b84a-0fa72fd61a5c" providerId="AD" clId="Web-{265DC8C4-6112-A66D-EFBA-2B19480506E1}"/>
    <pc:docChg chg="addSld modSld sldOrd">
      <pc:chgData name="Ballantyne H C" userId="S::hcb@birkenheadschool.co.uk::10fb56d4-ed7b-4d13-b84a-0fa72fd61a5c" providerId="AD" clId="Web-{265DC8C4-6112-A66D-EFBA-2B19480506E1}" dt="2023-09-11T10:25:35.835" v="120"/>
      <pc:docMkLst>
        <pc:docMk/>
      </pc:docMkLst>
      <pc:sldChg chg="addSp modSp">
        <pc:chgData name="Ballantyne H C" userId="S::hcb@birkenheadschool.co.uk::10fb56d4-ed7b-4d13-b84a-0fa72fd61a5c" providerId="AD" clId="Web-{265DC8C4-6112-A66D-EFBA-2B19480506E1}" dt="2023-09-11T09:43:23.112" v="119" actId="1076"/>
        <pc:sldMkLst>
          <pc:docMk/>
          <pc:sldMk cId="3096253421" sldId="279"/>
        </pc:sldMkLst>
        <pc:spChg chg="mod">
          <ac:chgData name="Ballantyne H C" userId="S::hcb@birkenheadschool.co.uk::10fb56d4-ed7b-4d13-b84a-0fa72fd61a5c" providerId="AD" clId="Web-{265DC8C4-6112-A66D-EFBA-2B19480506E1}" dt="2023-09-11T09:43:03.330" v="113" actId="1076"/>
          <ac:spMkLst>
            <pc:docMk/>
            <pc:sldMk cId="3096253421" sldId="279"/>
            <ac:spMk id="2" creationId="{00000000-0000-0000-0000-000000000000}"/>
          </ac:spMkLst>
        </pc:spChg>
        <pc:spChg chg="mod">
          <ac:chgData name="Ballantyne H C" userId="S::hcb@birkenheadschool.co.uk::10fb56d4-ed7b-4d13-b84a-0fa72fd61a5c" providerId="AD" clId="Web-{265DC8C4-6112-A66D-EFBA-2B19480506E1}" dt="2023-09-11T09:42:28.236" v="104" actId="1076"/>
          <ac:spMkLst>
            <pc:docMk/>
            <pc:sldMk cId="3096253421" sldId="279"/>
            <ac:spMk id="4" creationId="{00000000-0000-0000-0000-000000000000}"/>
          </ac:spMkLst>
        </pc:spChg>
        <pc:picChg chg="mod">
          <ac:chgData name="Ballantyne H C" userId="S::hcb@birkenheadschool.co.uk::10fb56d4-ed7b-4d13-b84a-0fa72fd61a5c" providerId="AD" clId="Web-{265DC8C4-6112-A66D-EFBA-2B19480506E1}" dt="2023-09-11T09:42:08.626" v="98" actId="14100"/>
          <ac:picMkLst>
            <pc:docMk/>
            <pc:sldMk cId="3096253421" sldId="279"/>
            <ac:picMk id="3" creationId="{00000000-0000-0000-0000-000000000000}"/>
          </ac:picMkLst>
        </pc:picChg>
        <pc:picChg chg="mod">
          <ac:chgData name="Ballantyne H C" userId="S::hcb@birkenheadschool.co.uk::10fb56d4-ed7b-4d13-b84a-0fa72fd61a5c" providerId="AD" clId="Web-{265DC8C4-6112-A66D-EFBA-2B19480506E1}" dt="2023-09-11T09:43:17.878" v="116" actId="1076"/>
          <ac:picMkLst>
            <pc:docMk/>
            <pc:sldMk cId="3096253421" sldId="279"/>
            <ac:picMk id="5" creationId="{00000000-0000-0000-0000-000000000000}"/>
          </ac:picMkLst>
        </pc:picChg>
        <pc:picChg chg="add mod">
          <ac:chgData name="Ballantyne H C" userId="S::hcb@birkenheadschool.co.uk::10fb56d4-ed7b-4d13-b84a-0fa72fd61a5c" providerId="AD" clId="Web-{265DC8C4-6112-A66D-EFBA-2B19480506E1}" dt="2023-09-11T09:43:23.112" v="119" actId="1076"/>
          <ac:picMkLst>
            <pc:docMk/>
            <pc:sldMk cId="3096253421" sldId="279"/>
            <ac:picMk id="6" creationId="{B31906BA-FDD4-309E-C69E-FD9241688F2B}"/>
          </ac:picMkLst>
        </pc:picChg>
      </pc:sldChg>
      <pc:sldChg chg="modSp add ord replId">
        <pc:chgData name="Ballantyne H C" userId="S::hcb@birkenheadschool.co.uk::10fb56d4-ed7b-4d13-b84a-0fa72fd61a5c" providerId="AD" clId="Web-{265DC8C4-6112-A66D-EFBA-2B19480506E1}" dt="2023-09-11T10:25:35.835" v="120"/>
        <pc:sldMkLst>
          <pc:docMk/>
          <pc:sldMk cId="2795749994" sldId="352"/>
        </pc:sldMkLst>
        <pc:spChg chg="mod">
          <ac:chgData name="Ballantyne H C" userId="S::hcb@birkenheadschool.co.uk::10fb56d4-ed7b-4d13-b84a-0fa72fd61a5c" providerId="AD" clId="Web-{265DC8C4-6112-A66D-EFBA-2B19480506E1}" dt="2023-09-11T09:11:35.800" v="77" actId="20577"/>
          <ac:spMkLst>
            <pc:docMk/>
            <pc:sldMk cId="2795749994" sldId="352"/>
            <ac:spMk id="2" creationId="{00000000-0000-0000-0000-000000000000}"/>
          </ac:spMkLst>
        </pc:spChg>
        <pc:spChg chg="mod">
          <ac:chgData name="Ballantyne H C" userId="S::hcb@birkenheadschool.co.uk::10fb56d4-ed7b-4d13-b84a-0fa72fd61a5c" providerId="AD" clId="Web-{265DC8C4-6112-A66D-EFBA-2B19480506E1}" dt="2023-09-11T09:12:04.067" v="93" actId="20577"/>
          <ac:spMkLst>
            <pc:docMk/>
            <pc:sldMk cId="2795749994" sldId="352"/>
            <ac:spMk id="3" creationId="{00000000-0000-0000-0000-000000000000}"/>
          </ac:spMkLst>
        </pc:spChg>
        <pc:picChg chg="mod">
          <ac:chgData name="Ballantyne H C" userId="S::hcb@birkenheadschool.co.uk::10fb56d4-ed7b-4d13-b84a-0fa72fd61a5c" providerId="AD" clId="Web-{265DC8C4-6112-A66D-EFBA-2B19480506E1}" dt="2023-09-11T09:11:24.347" v="75" actId="1076"/>
          <ac:picMkLst>
            <pc:docMk/>
            <pc:sldMk cId="2795749994" sldId="352"/>
            <ac:picMk id="4"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B1D5230-986D-4472-BA19-42AE3A99F2DD}"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49C229-97C8-4D43-B5E8-7B2BE0A170D4}" type="slidenum">
              <a:rPr lang="en-GB" smtClean="0"/>
              <a:t>‹#›</a:t>
            </a:fld>
            <a:endParaRPr lang="en-GB"/>
          </a:p>
        </p:txBody>
      </p:sp>
    </p:spTree>
    <p:extLst>
      <p:ext uri="{BB962C8B-B14F-4D97-AF65-F5344CB8AC3E}">
        <p14:creationId xmlns:p14="http://schemas.microsoft.com/office/powerpoint/2010/main" val="589821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B1D5230-986D-4472-BA19-42AE3A99F2DD}"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49C229-97C8-4D43-B5E8-7B2BE0A170D4}" type="slidenum">
              <a:rPr lang="en-GB" smtClean="0"/>
              <a:t>‹#›</a:t>
            </a:fld>
            <a:endParaRPr lang="en-GB"/>
          </a:p>
        </p:txBody>
      </p:sp>
    </p:spTree>
    <p:extLst>
      <p:ext uri="{BB962C8B-B14F-4D97-AF65-F5344CB8AC3E}">
        <p14:creationId xmlns:p14="http://schemas.microsoft.com/office/powerpoint/2010/main" val="2534383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B1D5230-986D-4472-BA19-42AE3A99F2DD}"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49C229-97C8-4D43-B5E8-7B2BE0A170D4}" type="slidenum">
              <a:rPr lang="en-GB" smtClean="0"/>
              <a:t>‹#›</a:t>
            </a:fld>
            <a:endParaRPr lang="en-GB"/>
          </a:p>
        </p:txBody>
      </p:sp>
    </p:spTree>
    <p:extLst>
      <p:ext uri="{BB962C8B-B14F-4D97-AF65-F5344CB8AC3E}">
        <p14:creationId xmlns:p14="http://schemas.microsoft.com/office/powerpoint/2010/main" val="1931561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B1D5230-986D-4472-BA19-42AE3A99F2DD}"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49C229-97C8-4D43-B5E8-7B2BE0A170D4}" type="slidenum">
              <a:rPr lang="en-GB" smtClean="0"/>
              <a:t>‹#›</a:t>
            </a:fld>
            <a:endParaRPr lang="en-GB"/>
          </a:p>
        </p:txBody>
      </p:sp>
    </p:spTree>
    <p:extLst>
      <p:ext uri="{BB962C8B-B14F-4D97-AF65-F5344CB8AC3E}">
        <p14:creationId xmlns:p14="http://schemas.microsoft.com/office/powerpoint/2010/main" val="746313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1D5230-986D-4472-BA19-42AE3A99F2DD}" type="datetimeFigureOut">
              <a:rPr lang="en-GB" smtClean="0"/>
              <a:t>16/09/2024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49C229-97C8-4D43-B5E8-7B2BE0A170D4}" type="slidenum">
              <a:rPr lang="en-GB" smtClean="0"/>
              <a:t>‹#›</a:t>
            </a:fld>
            <a:endParaRPr lang="en-GB"/>
          </a:p>
        </p:txBody>
      </p:sp>
    </p:spTree>
    <p:extLst>
      <p:ext uri="{BB962C8B-B14F-4D97-AF65-F5344CB8AC3E}">
        <p14:creationId xmlns:p14="http://schemas.microsoft.com/office/powerpoint/2010/main" val="4267759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B1D5230-986D-4472-BA19-42AE3A99F2DD}" type="datetimeFigureOut">
              <a:rPr lang="en-GB" smtClean="0"/>
              <a:t>16/09/2024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49C229-97C8-4D43-B5E8-7B2BE0A170D4}" type="slidenum">
              <a:rPr lang="en-GB" smtClean="0"/>
              <a:t>‹#›</a:t>
            </a:fld>
            <a:endParaRPr lang="en-GB"/>
          </a:p>
        </p:txBody>
      </p:sp>
    </p:spTree>
    <p:extLst>
      <p:ext uri="{BB962C8B-B14F-4D97-AF65-F5344CB8AC3E}">
        <p14:creationId xmlns:p14="http://schemas.microsoft.com/office/powerpoint/2010/main" val="1486742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B1D5230-986D-4472-BA19-42AE3A99F2DD}" type="datetimeFigureOut">
              <a:rPr lang="en-GB" smtClean="0"/>
              <a:t>16/09/2024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49C229-97C8-4D43-B5E8-7B2BE0A170D4}" type="slidenum">
              <a:rPr lang="en-GB" smtClean="0"/>
              <a:t>‹#›</a:t>
            </a:fld>
            <a:endParaRPr lang="en-GB"/>
          </a:p>
        </p:txBody>
      </p:sp>
    </p:spTree>
    <p:extLst>
      <p:ext uri="{BB962C8B-B14F-4D97-AF65-F5344CB8AC3E}">
        <p14:creationId xmlns:p14="http://schemas.microsoft.com/office/powerpoint/2010/main" val="2589881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B1D5230-986D-4472-BA19-42AE3A99F2DD}" type="datetimeFigureOut">
              <a:rPr lang="en-GB" smtClean="0"/>
              <a:t>16/09/2024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49C229-97C8-4D43-B5E8-7B2BE0A170D4}" type="slidenum">
              <a:rPr lang="en-GB" smtClean="0"/>
              <a:t>‹#›</a:t>
            </a:fld>
            <a:endParaRPr lang="en-GB"/>
          </a:p>
        </p:txBody>
      </p:sp>
    </p:spTree>
    <p:extLst>
      <p:ext uri="{BB962C8B-B14F-4D97-AF65-F5344CB8AC3E}">
        <p14:creationId xmlns:p14="http://schemas.microsoft.com/office/powerpoint/2010/main" val="3286729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1D5230-986D-4472-BA19-42AE3A99F2DD}" type="datetimeFigureOut">
              <a:rPr lang="en-GB" smtClean="0"/>
              <a:t>16/09/2024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49C229-97C8-4D43-B5E8-7B2BE0A170D4}" type="slidenum">
              <a:rPr lang="en-GB" smtClean="0"/>
              <a:t>‹#›</a:t>
            </a:fld>
            <a:endParaRPr lang="en-GB"/>
          </a:p>
        </p:txBody>
      </p:sp>
    </p:spTree>
    <p:extLst>
      <p:ext uri="{BB962C8B-B14F-4D97-AF65-F5344CB8AC3E}">
        <p14:creationId xmlns:p14="http://schemas.microsoft.com/office/powerpoint/2010/main" val="2211853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1D5230-986D-4472-BA19-42AE3A99F2DD}" type="datetimeFigureOut">
              <a:rPr lang="en-GB" smtClean="0"/>
              <a:t>16/09/2024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49C229-97C8-4D43-B5E8-7B2BE0A170D4}" type="slidenum">
              <a:rPr lang="en-GB" smtClean="0"/>
              <a:t>‹#›</a:t>
            </a:fld>
            <a:endParaRPr lang="en-GB"/>
          </a:p>
        </p:txBody>
      </p:sp>
    </p:spTree>
    <p:extLst>
      <p:ext uri="{BB962C8B-B14F-4D97-AF65-F5344CB8AC3E}">
        <p14:creationId xmlns:p14="http://schemas.microsoft.com/office/powerpoint/2010/main" val="2704361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1D5230-986D-4472-BA19-42AE3A99F2DD}" type="datetimeFigureOut">
              <a:rPr lang="en-GB" smtClean="0"/>
              <a:t>16/09/2024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49C229-97C8-4D43-B5E8-7B2BE0A170D4}" type="slidenum">
              <a:rPr lang="en-GB" smtClean="0"/>
              <a:t>‹#›</a:t>
            </a:fld>
            <a:endParaRPr lang="en-GB"/>
          </a:p>
        </p:txBody>
      </p:sp>
    </p:spTree>
    <p:extLst>
      <p:ext uri="{BB962C8B-B14F-4D97-AF65-F5344CB8AC3E}">
        <p14:creationId xmlns:p14="http://schemas.microsoft.com/office/powerpoint/2010/main" val="4222536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1D5230-986D-4472-BA19-42AE3A99F2DD}" type="datetimeFigureOut">
              <a:rPr lang="en-GB" smtClean="0"/>
              <a:t>16/09/2024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9C229-97C8-4D43-B5E8-7B2BE0A170D4}" type="slidenum">
              <a:rPr lang="en-GB" smtClean="0"/>
              <a:t>‹#›</a:t>
            </a:fld>
            <a:endParaRPr lang="en-GB"/>
          </a:p>
        </p:txBody>
      </p:sp>
    </p:spTree>
    <p:extLst>
      <p:ext uri="{BB962C8B-B14F-4D97-AF65-F5344CB8AC3E}">
        <p14:creationId xmlns:p14="http://schemas.microsoft.com/office/powerpoint/2010/main" val="1666736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ideo" Target="https://www.youtube.com/embed/zLAYGZeVTPQ?feature=oembed" TargetMode="External"/><Relationship Id="rId5" Type="http://schemas.openxmlformats.org/officeDocument/2006/relationships/image" Target="../media/image24.jpe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hyperlink" Target="https://youtu.be/s4kXLK1dWc0" TargetMode="Externa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s://youtu.be/s4kXLK1dWc0"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bbc.co.uk/bitesize/topics/z87tn39/articles/zgt7mp3"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file:///\\mars\HCB$\Word%20of%20the%20week%20-%20innovation%20(David%20Didau).mp4"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hyperlink" Target="https://dictionary.cambridge.org/dictionary/english/their" TargetMode="External"/><Relationship Id="rId3" Type="http://schemas.openxmlformats.org/officeDocument/2006/relationships/image" Target="../media/image21.png"/><Relationship Id="rId7" Type="http://schemas.openxmlformats.org/officeDocument/2006/relationships/hyperlink" Target="https://dictionary.cambridge.org/dictionary/english/society" TargetMode="External"/><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hyperlink" Target="https://en.wiktionary.org/wiki/%CE%BC%E1%BF%A6%CE%B8%CE%BF%CF%82#Ancient_Greek" TargetMode="External"/><Relationship Id="rId4" Type="http://schemas.openxmlformats.org/officeDocument/2006/relationships/hyperlink" Target="https://en.wikipedia.org/wiki/Ancient_Greek" TargetMode="External"/><Relationship Id="rId9" Type="http://schemas.openxmlformats.org/officeDocument/2006/relationships/hyperlink" Target="https://dictionary.cambridge.org/dictionary/english/creation"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s://dictionary.cambridge.org/dictionary/english/love" TargetMode="External"/><Relationship Id="rId3" Type="http://schemas.openxmlformats.org/officeDocument/2006/relationships/image" Target="../media/image21.png"/><Relationship Id="rId7" Type="http://schemas.openxmlformats.org/officeDocument/2006/relationships/hyperlink" Target="https://dictionary.cambridge.org/dictionary/english/war" TargetMode="External"/><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hyperlink" Target="https://dictionary.cambridge.org/dictionary/english/greek" TargetMode="External"/><Relationship Id="rId5" Type="http://schemas.openxmlformats.org/officeDocument/2006/relationships/hyperlink" Target="https://dictionary.cambridge.org/dictionary/english/ancient" TargetMode="Externa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hyperlink" Target="https://youtu.be/sWppk7-Mti4"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shortstoryideas.co.uk/random.htm" TargetMode="External"/><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6.xml"/><Relationship Id="rId1" Type="http://schemas.openxmlformats.org/officeDocument/2006/relationships/video" Target="https://www.youtube.com/embed/__ggJuY19sc?feature=oembed"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hyperlink" Target="file:///\\mars\HCB$\Word%20of%20the%20week%20-%20innovation%20(David%20Didau).mp4" TargetMode="Externa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hyperlink" Target="https://www.google.co.uk/search?safe=active&amp;sxsrf=AB5stBigvof6osz88mlkijqq2GWfJzUcVA:1688392452684&amp;q=nemesis&amp;si=ACFMAn_otZSKbpzAqD_RvWk4YSL-eSqL-3QZ_8jLwH0JrfHE4h6sQNY4Eqewho5Y7tojejam-FD_NHQsHbJ9RdbWoDzkvRjfzQ%3D%3D&amp;expnd=1" TargetMode="External"/><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hyperlink" Target="https://www.google.co.uk/search?safe=active&amp;sxsrf=AB5stBigvof6osz88mlkijqq2GWfJzUcVA:1688392452684&amp;q=defiance&amp;si=ACFMAn-fuhiZynqzEWN5DhRvBVhtOgzPsq33kmyWD8UaSjfZLLINxQMoWgypxu4nbjdvmeJsAN5Nha8wCBH33yayxS8uml0-PA%3D%3D&amp;expnd=1" TargetMode="External"/><Relationship Id="rId5" Type="http://schemas.openxmlformats.org/officeDocument/2006/relationships/hyperlink" Target="https://www.google.co.uk/search?safe=active&amp;sxsrf=AB5stBigvof6osz88mlkijqq2GWfJzUcVA:1688392452684&amp;q=tragedy&amp;si=ACFMAn_otZSKbpzAqD_RvWk4YSL-R56afnkLcA6uuZfnqFrnLhMeyz5BkMGdI05R7sF3eu1iIVzOzJZm5oB9mcx8xh7br-rtXA%3D%3D&amp;expnd=1" TargetMode="Externa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8.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hyperlink" Target="https://www.google.co.uk/search?safe=active&amp;sxsrf=AB5stBhL7mr95un2CbSx_qD-htCAYWjzXg:1688463842284&amp;q=surviving&amp;si=ACFMAn8hzZSJQsgXIYlkGc-z1vmpnu9jAdPZB6vJEE15Yqr8Ed_xFLtSbM4_fFxH8Xg8qhTU5cYawM8mCxQ7tevNo2QjtEvyYg%3D%3D&amp;expnd=1" TargetMode="External"/><Relationship Id="rId5" Type="http://schemas.openxmlformats.org/officeDocument/2006/relationships/hyperlink" Target="https://www.google.co.uk/search?safe=active&amp;sxsrf=AB5stBhL7mr95un2CbSx_qD-htCAYWjzXg:1688463842284&amp;q=wedge-shaped&amp;si=ACFMAn9IMdf-m8dGI-RtPy6zxE7loTvaewUHDvAGD810Ybkn-iy-fm0Y5r-gLfl90LjRP6DPToPPPsTDerNwjnFrF_sT2-L-3QnIebCCsGDzSr6fGGjaXD8%3D&amp;expnd=1" TargetMode="External"/><Relationship Id="rId4" Type="http://schemas.openxmlformats.org/officeDocument/2006/relationships/image" Target="../media/image2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9.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hyperlink" Target="https://www.google.co.uk/search?safe=active&amp;sxsrf=AB5stBhL7mr95un2CbSx_qD-htCAYWjzXg:1688463842284&amp;q=surviving&amp;si=ACFMAn8hzZSJQsgXIYlkGc-z1vmpnu9jAdPZB6vJEE15Yqr8Ed_xFLtSbM4_fFxH8Xg8qhTU5cYawM8mCxQ7tevNo2QjtEvyYg%3D%3D&amp;expnd=1" TargetMode="External"/><Relationship Id="rId5" Type="http://schemas.openxmlformats.org/officeDocument/2006/relationships/hyperlink" Target="https://www.google.co.uk/search?safe=active&amp;sxsrf=AB5stBhL7mr95un2CbSx_qD-htCAYWjzXg:1688463842284&amp;q=wedge-shaped&amp;si=ACFMAn9IMdf-m8dGI-RtPy6zxE7loTvaewUHDvAGD810Ybkn-iy-fm0Y5r-gLfl90LjRP6DPToPPPsTDerNwjnFrF_sT2-L-3QnIebCCsGDzSr6fGGjaXD8%3D&amp;expnd=1" TargetMode="External"/><Relationship Id="rId4" Type="http://schemas.openxmlformats.org/officeDocument/2006/relationships/image" Target="../media/image26.png"/></Relationships>
</file>

<file path=ppt/slides/_rels/slide64.xml.rels><?xml version="1.0" encoding="UTF-8" standalone="yes"?>
<Relationships xmlns="http://schemas.openxmlformats.org/package/2006/relationships"><Relationship Id="rId3" Type="http://schemas.openxmlformats.org/officeDocument/2006/relationships/hyperlink" Target="https://www.bbc.co.uk/sounds/play/b08wn9m0" TargetMode="External"/><Relationship Id="rId7" Type="http://schemas.openxmlformats.org/officeDocument/2006/relationships/hyperlink" Target="https://www.bbc.co.uk/programmes/b0093z1k" TargetMode="External"/><Relationship Id="rId2" Type="http://schemas.openxmlformats.org/officeDocument/2006/relationships/hyperlink" Target="Epic%20of%20Gilgamesh" TargetMode="External"/><Relationship Id="rId1" Type="http://schemas.openxmlformats.org/officeDocument/2006/relationships/slideLayout" Target="../slideLayouts/slideLayout6.xml"/><Relationship Id="rId6" Type="http://schemas.openxmlformats.org/officeDocument/2006/relationships/hyperlink" Target="https://mythopedia.com/topics/greek-heroes" TargetMode="External"/><Relationship Id="rId5" Type="http://schemas.openxmlformats.org/officeDocument/2006/relationships/image" Target="../media/image40.jpeg"/><Relationship Id="rId4" Type="http://schemas.openxmlformats.org/officeDocument/2006/relationships/hyperlink" Target="https://www.bbc.co.uk/programmes/b08k9pv0"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https://study.com/academy/lesson/character-epithets-in-the-iliad.html" TargetMode="External"/><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44.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50.png"/><Relationship Id="rId4" Type="http://schemas.openxmlformats.org/officeDocument/2006/relationships/image" Target="../media/image49.png"/></Relationships>
</file>

<file path=ppt/slides/_rels/slide7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7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hyperlink" Target="https://www.bbc.co.uk/programmes/b0bh5x1y" TargetMode="External"/><Relationship Id="rId2" Type="http://schemas.openxmlformats.org/officeDocument/2006/relationships/hyperlink" Target="https://www.bbc.co.uk/sounds/play/m000d7p2" TargetMode="Externa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hyperlink" Target="file:///\\mars\HCB$\Word%20of%20the%20week%20-%20innovation%20(David%20Didau).mp4"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21.png"/><Relationship Id="rId7" Type="http://schemas.openxmlformats.org/officeDocument/2006/relationships/hyperlink" Target="https://www.google.co.uk/search?safe=active&amp;sxsrf=AB5stBgQMQB4bTwvgygryU-oTupBGicimw:1688471354758&amp;q=heroic&amp;si=ACFMAn8Vh8Mk37drt2pTIRWqgL6eeuKhPJmmtP6fHmKOn1WVa61PZHLrsVxe-FhHa835SNWBAmkG6_bT06PKsTYhhenqyRn9uQ%3D%3D&amp;expnd=1" TargetMode="External"/><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hyperlink" Target="https://www.google.co.uk/search?safe=active&amp;sxsrf=AB5stBgQMQB4bTwvgygryU-oTupBGicimw:1688471354758&amp;q=deeds&amp;si=ACFMAn_Hp-Itxgrvlkmz06srbzjKN5K9my4fS30261-vCyZhcxJSWS53nn_pFaQ_0vxKKbLc_xILZ7DDw45TJej4ILC44VVnuQ%3D%3D&amp;expnd=1" TargetMode="External"/><Relationship Id="rId5" Type="http://schemas.openxmlformats.org/officeDocument/2006/relationships/hyperlink" Target="https://www.google.co.uk/search?safe=active&amp;sxsrf=AB5stBgQMQB4bTwvgygryU-oTupBGicimw:1688471354758&amp;q=narrating&amp;si=ACFMAn8hzZSJQsgXIYlkGc-z1vmpBZTFy_3kEl3WCg-ZFSiawlAA5YK7URQM4EBPVWiqb92hASf25nwiNzcXMdB-b0lRVry5iA%3D%3D&amp;expnd=1" TargetMode="External"/><Relationship Id="rId4" Type="http://schemas.openxmlformats.org/officeDocument/2006/relationships/image" Target="../media/image26.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26.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26.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6.xml"/><Relationship Id="rId1" Type="http://schemas.openxmlformats.org/officeDocument/2006/relationships/video" Target="https://www.youtube.com/embed/8Z9FQxcCAZ0?feature=oembed" TargetMode="External"/></Relationships>
</file>

<file path=ppt/slides/_rels/slide97.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82888" y="2220037"/>
            <a:ext cx="6096000" cy="2554545"/>
          </a:xfrm>
          <a:prstGeom prst="rect">
            <a:avLst/>
          </a:prstGeom>
        </p:spPr>
        <p:txBody>
          <a:bodyPr>
            <a:spAutoFit/>
          </a:bodyPr>
          <a:lstStyle/>
          <a:p>
            <a:pPr algn="ctr">
              <a:spcAft>
                <a:spcPts val="0"/>
              </a:spcAft>
            </a:pPr>
            <a:r>
              <a:rPr lang="en-GB" sz="5000" kern="1400" spc="-50">
                <a:latin typeface="Calibri Light" panose="020F0302020204030204" pitchFamily="34" charset="0"/>
                <a:ea typeface="Yu Gothic Light" panose="020B0300000000000000" pitchFamily="34" charset="-128"/>
                <a:cs typeface="Times New Roman" panose="02020603050405020304" pitchFamily="18" charset="0"/>
              </a:rPr>
              <a:t>Year 7 English</a:t>
            </a:r>
          </a:p>
          <a:p>
            <a:pPr algn="ctr">
              <a:spcAft>
                <a:spcPts val="0"/>
              </a:spcAft>
            </a:pPr>
            <a:r>
              <a:rPr lang="en-GB" sz="5000" kern="1400" spc="-50">
                <a:latin typeface="Calibri Light" panose="020F0302020204030204" pitchFamily="34" charset="0"/>
                <a:ea typeface="Yu Gothic Light" panose="020B0300000000000000" pitchFamily="34" charset="-128"/>
                <a:cs typeface="Times New Roman" panose="02020603050405020304" pitchFamily="18" charset="0"/>
              </a:rPr>
              <a:t>Michaelmas Term</a:t>
            </a:r>
          </a:p>
          <a:p>
            <a:pPr algn="ctr">
              <a:spcAft>
                <a:spcPts val="0"/>
              </a:spcAft>
            </a:pPr>
            <a:r>
              <a:rPr lang="en-GB" sz="5000" kern="1400" spc="-50">
                <a:latin typeface="Calibri Light" panose="020F0302020204030204" pitchFamily="34" charset="0"/>
                <a:ea typeface="Yu Gothic Light" panose="020B0300000000000000" pitchFamily="34" charset="-128"/>
                <a:cs typeface="Times New Roman" panose="02020603050405020304" pitchFamily="18" charset="0"/>
              </a:rPr>
              <a:t>Ancient Origins</a:t>
            </a:r>
          </a:p>
          <a:p>
            <a:pPr>
              <a:spcAft>
                <a:spcPts val="0"/>
              </a:spcAft>
            </a:pPr>
            <a:r>
              <a:rPr lang="en-GB" sz="1000">
                <a:effectLst/>
                <a:latin typeface="Times New Roman" panose="02020603050405020304" pitchFamily="18" charset="0"/>
                <a:ea typeface="Times New Roman" panose="02020603050405020304" pitchFamily="18" charset="0"/>
              </a:rPr>
              <a:t> </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830614" y="2454559"/>
            <a:ext cx="1945965" cy="2209143"/>
          </a:xfrm>
          <a:prstGeom prst="rect">
            <a:avLst/>
          </a:prstGeom>
          <a:noFill/>
        </p:spPr>
      </p:pic>
      <p:pic>
        <p:nvPicPr>
          <p:cNvPr id="6" name="Picture 5"/>
          <p:cNvPicPr>
            <a:picLocks noChangeAspect="1"/>
          </p:cNvPicPr>
          <p:nvPr/>
        </p:nvPicPr>
        <p:blipFill>
          <a:blip r:embed="rId3"/>
          <a:stretch>
            <a:fillRect/>
          </a:stretch>
        </p:blipFill>
        <p:spPr>
          <a:xfrm>
            <a:off x="104302" y="63466"/>
            <a:ext cx="1752600" cy="2600325"/>
          </a:xfrm>
          <a:prstGeom prst="rect">
            <a:avLst/>
          </a:prstGeom>
        </p:spPr>
      </p:pic>
      <p:pic>
        <p:nvPicPr>
          <p:cNvPr id="7" name="Picture 6"/>
          <p:cNvPicPr>
            <a:picLocks noChangeAspect="1"/>
          </p:cNvPicPr>
          <p:nvPr/>
        </p:nvPicPr>
        <p:blipFill>
          <a:blip r:embed="rId4"/>
          <a:stretch>
            <a:fillRect/>
          </a:stretch>
        </p:blipFill>
        <p:spPr>
          <a:xfrm>
            <a:off x="10527876" y="72271"/>
            <a:ext cx="1543220" cy="2370250"/>
          </a:xfrm>
          <a:prstGeom prst="rect">
            <a:avLst/>
          </a:prstGeom>
        </p:spPr>
      </p:pic>
      <p:pic>
        <p:nvPicPr>
          <p:cNvPr id="8" name="Picture 7"/>
          <p:cNvPicPr>
            <a:picLocks noChangeAspect="1"/>
          </p:cNvPicPr>
          <p:nvPr/>
        </p:nvPicPr>
        <p:blipFill>
          <a:blip r:embed="rId5"/>
          <a:stretch>
            <a:fillRect/>
          </a:stretch>
        </p:blipFill>
        <p:spPr>
          <a:xfrm>
            <a:off x="1565700" y="5543939"/>
            <a:ext cx="2073142" cy="1232486"/>
          </a:xfrm>
          <a:prstGeom prst="rect">
            <a:avLst/>
          </a:prstGeom>
        </p:spPr>
      </p:pic>
      <p:pic>
        <p:nvPicPr>
          <p:cNvPr id="9" name="Picture 8"/>
          <p:cNvPicPr>
            <a:picLocks noChangeAspect="1"/>
          </p:cNvPicPr>
          <p:nvPr/>
        </p:nvPicPr>
        <p:blipFill>
          <a:blip r:embed="rId6"/>
          <a:stretch>
            <a:fillRect/>
          </a:stretch>
        </p:blipFill>
        <p:spPr>
          <a:xfrm>
            <a:off x="1994363" y="77386"/>
            <a:ext cx="1014855" cy="1835247"/>
          </a:xfrm>
          <a:prstGeom prst="rect">
            <a:avLst/>
          </a:prstGeom>
        </p:spPr>
      </p:pic>
      <p:pic>
        <p:nvPicPr>
          <p:cNvPr id="10" name="Picture 9"/>
          <p:cNvPicPr>
            <a:picLocks noChangeAspect="1"/>
          </p:cNvPicPr>
          <p:nvPr/>
        </p:nvPicPr>
        <p:blipFill>
          <a:blip r:embed="rId7"/>
          <a:stretch>
            <a:fillRect/>
          </a:stretch>
        </p:blipFill>
        <p:spPr>
          <a:xfrm>
            <a:off x="8647736" y="2337007"/>
            <a:ext cx="1669281" cy="1250350"/>
          </a:xfrm>
          <a:prstGeom prst="rect">
            <a:avLst/>
          </a:prstGeom>
        </p:spPr>
      </p:pic>
      <p:pic>
        <p:nvPicPr>
          <p:cNvPr id="11" name="Picture 10"/>
          <p:cNvPicPr>
            <a:picLocks noChangeAspect="1"/>
          </p:cNvPicPr>
          <p:nvPr/>
        </p:nvPicPr>
        <p:blipFill>
          <a:blip r:embed="rId8"/>
          <a:stretch>
            <a:fillRect/>
          </a:stretch>
        </p:blipFill>
        <p:spPr>
          <a:xfrm>
            <a:off x="6182504" y="101023"/>
            <a:ext cx="2040739" cy="1033286"/>
          </a:xfrm>
          <a:prstGeom prst="rect">
            <a:avLst/>
          </a:prstGeom>
        </p:spPr>
      </p:pic>
      <p:pic>
        <p:nvPicPr>
          <p:cNvPr id="12" name="Picture 11"/>
          <p:cNvPicPr>
            <a:picLocks noChangeAspect="1"/>
          </p:cNvPicPr>
          <p:nvPr/>
        </p:nvPicPr>
        <p:blipFill>
          <a:blip r:embed="rId9"/>
          <a:stretch>
            <a:fillRect/>
          </a:stretch>
        </p:blipFill>
        <p:spPr>
          <a:xfrm>
            <a:off x="7466400" y="5358508"/>
            <a:ext cx="1332353" cy="1417917"/>
          </a:xfrm>
          <a:prstGeom prst="rect">
            <a:avLst/>
          </a:prstGeom>
        </p:spPr>
      </p:pic>
      <p:pic>
        <p:nvPicPr>
          <p:cNvPr id="13" name="Picture 12"/>
          <p:cNvPicPr>
            <a:picLocks noChangeAspect="1"/>
          </p:cNvPicPr>
          <p:nvPr/>
        </p:nvPicPr>
        <p:blipFill>
          <a:blip r:embed="rId10"/>
          <a:stretch>
            <a:fillRect/>
          </a:stretch>
        </p:blipFill>
        <p:spPr>
          <a:xfrm>
            <a:off x="6029160" y="5383633"/>
            <a:ext cx="1302256" cy="1367666"/>
          </a:xfrm>
          <a:prstGeom prst="rect">
            <a:avLst/>
          </a:prstGeom>
        </p:spPr>
      </p:pic>
      <p:pic>
        <p:nvPicPr>
          <p:cNvPr id="14" name="Picture 13"/>
          <p:cNvPicPr>
            <a:picLocks noChangeAspect="1"/>
          </p:cNvPicPr>
          <p:nvPr/>
        </p:nvPicPr>
        <p:blipFill>
          <a:blip r:embed="rId11"/>
          <a:stretch>
            <a:fillRect/>
          </a:stretch>
        </p:blipFill>
        <p:spPr>
          <a:xfrm>
            <a:off x="104302" y="2742895"/>
            <a:ext cx="1657630" cy="1788092"/>
          </a:xfrm>
          <a:prstGeom prst="rect">
            <a:avLst/>
          </a:prstGeom>
        </p:spPr>
      </p:pic>
      <p:pic>
        <p:nvPicPr>
          <p:cNvPr id="15" name="Picture 14"/>
          <p:cNvPicPr>
            <a:picLocks noChangeAspect="1"/>
          </p:cNvPicPr>
          <p:nvPr/>
        </p:nvPicPr>
        <p:blipFill>
          <a:blip r:embed="rId12"/>
          <a:stretch>
            <a:fillRect/>
          </a:stretch>
        </p:blipFill>
        <p:spPr>
          <a:xfrm>
            <a:off x="10613250" y="2663791"/>
            <a:ext cx="1457846" cy="1946300"/>
          </a:xfrm>
          <a:prstGeom prst="rect">
            <a:avLst/>
          </a:prstGeom>
        </p:spPr>
      </p:pic>
      <p:pic>
        <p:nvPicPr>
          <p:cNvPr id="16" name="Picture 15"/>
          <p:cNvPicPr>
            <a:picLocks noChangeAspect="1"/>
          </p:cNvPicPr>
          <p:nvPr/>
        </p:nvPicPr>
        <p:blipFill>
          <a:blip r:embed="rId13"/>
          <a:stretch>
            <a:fillRect/>
          </a:stretch>
        </p:blipFill>
        <p:spPr>
          <a:xfrm>
            <a:off x="3797610" y="5645924"/>
            <a:ext cx="2096566" cy="1130501"/>
          </a:xfrm>
          <a:prstGeom prst="rect">
            <a:avLst/>
          </a:prstGeom>
        </p:spPr>
      </p:pic>
      <p:pic>
        <p:nvPicPr>
          <p:cNvPr id="17" name="Picture 16"/>
          <p:cNvPicPr>
            <a:picLocks noChangeAspect="1"/>
          </p:cNvPicPr>
          <p:nvPr/>
        </p:nvPicPr>
        <p:blipFill>
          <a:blip r:embed="rId14"/>
          <a:stretch>
            <a:fillRect/>
          </a:stretch>
        </p:blipFill>
        <p:spPr>
          <a:xfrm>
            <a:off x="8310734" y="91936"/>
            <a:ext cx="2129651" cy="1196593"/>
          </a:xfrm>
          <a:prstGeom prst="rect">
            <a:avLst/>
          </a:prstGeom>
        </p:spPr>
      </p:pic>
      <p:pic>
        <p:nvPicPr>
          <p:cNvPr id="18" name="Picture 17"/>
          <p:cNvPicPr>
            <a:picLocks noChangeAspect="1"/>
          </p:cNvPicPr>
          <p:nvPr/>
        </p:nvPicPr>
        <p:blipFill>
          <a:blip r:embed="rId15"/>
          <a:stretch>
            <a:fillRect/>
          </a:stretch>
        </p:blipFill>
        <p:spPr>
          <a:xfrm>
            <a:off x="10695546" y="4663702"/>
            <a:ext cx="1375550" cy="2112723"/>
          </a:xfrm>
          <a:prstGeom prst="rect">
            <a:avLst/>
          </a:prstGeom>
        </p:spPr>
      </p:pic>
      <p:pic>
        <p:nvPicPr>
          <p:cNvPr id="19" name="Picture 18"/>
          <p:cNvPicPr>
            <a:picLocks noChangeAspect="1"/>
          </p:cNvPicPr>
          <p:nvPr/>
        </p:nvPicPr>
        <p:blipFill>
          <a:blip r:embed="rId16"/>
          <a:stretch>
            <a:fillRect/>
          </a:stretch>
        </p:blipFill>
        <p:spPr>
          <a:xfrm>
            <a:off x="3241967" y="91936"/>
            <a:ext cx="2835560" cy="1211707"/>
          </a:xfrm>
          <a:prstGeom prst="rect">
            <a:avLst/>
          </a:prstGeom>
        </p:spPr>
      </p:pic>
      <p:pic>
        <p:nvPicPr>
          <p:cNvPr id="20" name="Picture 19"/>
          <p:cNvPicPr>
            <a:picLocks noChangeAspect="1"/>
          </p:cNvPicPr>
          <p:nvPr/>
        </p:nvPicPr>
        <p:blipFill>
          <a:blip r:embed="rId17"/>
          <a:stretch>
            <a:fillRect/>
          </a:stretch>
        </p:blipFill>
        <p:spPr>
          <a:xfrm>
            <a:off x="8851536" y="5615404"/>
            <a:ext cx="1676340" cy="1161021"/>
          </a:xfrm>
          <a:prstGeom prst="rect">
            <a:avLst/>
          </a:prstGeom>
        </p:spPr>
      </p:pic>
      <p:pic>
        <p:nvPicPr>
          <p:cNvPr id="21" name="Picture 20"/>
          <p:cNvPicPr>
            <a:picLocks noChangeAspect="1"/>
          </p:cNvPicPr>
          <p:nvPr/>
        </p:nvPicPr>
        <p:blipFill>
          <a:blip r:embed="rId18"/>
          <a:stretch>
            <a:fillRect/>
          </a:stretch>
        </p:blipFill>
        <p:spPr>
          <a:xfrm>
            <a:off x="135668" y="4612182"/>
            <a:ext cx="1388331" cy="2132354"/>
          </a:xfrm>
          <a:prstGeom prst="rect">
            <a:avLst/>
          </a:prstGeom>
        </p:spPr>
      </p:pic>
    </p:spTree>
    <p:extLst>
      <p:ext uri="{BB962C8B-B14F-4D97-AF65-F5344CB8AC3E}">
        <p14:creationId xmlns:p14="http://schemas.microsoft.com/office/powerpoint/2010/main" val="833560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4587" y="2225228"/>
            <a:ext cx="4982497" cy="2148586"/>
          </a:xfrm>
          <a:solidFill>
            <a:schemeClr val="accent2">
              <a:lumMod val="20000"/>
              <a:lumOff val="80000"/>
            </a:schemeClr>
          </a:solidFill>
          <a:ln>
            <a:solidFill>
              <a:schemeClr val="tx1"/>
            </a:solidFill>
          </a:ln>
        </p:spPr>
        <p:txBody>
          <a:bodyPr>
            <a:normAutofit fontScale="90000"/>
          </a:bodyPr>
          <a:lstStyle/>
          <a:p>
            <a:pPr algn="ctr"/>
            <a:r>
              <a:rPr lang="en-GB"/>
              <a:t>Creation Myths</a:t>
            </a:r>
            <a:br>
              <a:rPr lang="en-GB"/>
            </a:br>
            <a:r>
              <a:rPr lang="en-GB"/>
              <a:t>1. ‘The First Order’</a:t>
            </a:r>
            <a:br>
              <a:rPr lang="en-GB"/>
            </a:br>
            <a:r>
              <a:rPr lang="en-GB"/>
              <a:t>Stephen Fry </a:t>
            </a:r>
            <a:r>
              <a:rPr lang="en-GB" i="1"/>
              <a:t>Mythos </a:t>
            </a:r>
            <a:r>
              <a:rPr lang="en-GB"/>
              <a:t>p.7</a:t>
            </a:r>
          </a:p>
        </p:txBody>
      </p:sp>
      <p:pic>
        <p:nvPicPr>
          <p:cNvPr id="3" name="Picture 2"/>
          <p:cNvPicPr>
            <a:picLocks noChangeAspect="1"/>
          </p:cNvPicPr>
          <p:nvPr/>
        </p:nvPicPr>
        <p:blipFill>
          <a:blip r:embed="rId2"/>
          <a:stretch>
            <a:fillRect/>
          </a:stretch>
        </p:blipFill>
        <p:spPr>
          <a:xfrm>
            <a:off x="10527876" y="72271"/>
            <a:ext cx="1543220" cy="2370250"/>
          </a:xfrm>
          <a:prstGeom prst="rect">
            <a:avLst/>
          </a:prstGeom>
        </p:spPr>
      </p:pic>
      <p:sp>
        <p:nvSpPr>
          <p:cNvPr id="4" name="AutoShape 2" descr="Stephen Fry - IMD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3"/>
          <a:stretch>
            <a:fillRect/>
          </a:stretch>
        </p:blipFill>
        <p:spPr>
          <a:xfrm>
            <a:off x="155575" y="72271"/>
            <a:ext cx="2143125" cy="2143125"/>
          </a:xfrm>
          <a:prstGeom prst="rect">
            <a:avLst/>
          </a:prstGeom>
        </p:spPr>
      </p:pic>
      <p:sp>
        <p:nvSpPr>
          <p:cNvPr id="7" name="Rectangle 6"/>
          <p:cNvSpPr/>
          <p:nvPr/>
        </p:nvSpPr>
        <p:spPr>
          <a:xfrm>
            <a:off x="733732" y="4925961"/>
            <a:ext cx="10304206" cy="1477328"/>
          </a:xfrm>
          <a:prstGeom prst="rect">
            <a:avLst/>
          </a:prstGeom>
          <a:solidFill>
            <a:schemeClr val="accent6">
              <a:lumMod val="20000"/>
              <a:lumOff val="80000"/>
            </a:schemeClr>
          </a:solidFill>
          <a:ln>
            <a:solidFill>
              <a:schemeClr val="tx1"/>
            </a:solidFill>
          </a:ln>
        </p:spPr>
        <p:txBody>
          <a:bodyPr wrap="square">
            <a:spAutoFit/>
          </a:bodyPr>
          <a:lstStyle/>
          <a:p>
            <a:pPr marL="342900" indent="-342900" algn="ctr">
              <a:buFont typeface="Arial" panose="020B0604020202020204" pitchFamily="34" charset="0"/>
              <a:buChar char="•"/>
            </a:pPr>
            <a:r>
              <a:rPr lang="en-GB" sz="3000"/>
              <a:t>How is the creation of the world described in this story?</a:t>
            </a:r>
          </a:p>
          <a:p>
            <a:pPr marL="342900" indent="-342900" algn="ctr">
              <a:buFont typeface="Arial" panose="020B0604020202020204" pitchFamily="34" charset="0"/>
              <a:buChar char="•"/>
            </a:pPr>
            <a:r>
              <a:rPr lang="en-GB" sz="3000"/>
              <a:t>Can we think about similarities and differences with others that we are going to read and why might these exist?</a:t>
            </a:r>
          </a:p>
        </p:txBody>
      </p:sp>
      <p:sp>
        <p:nvSpPr>
          <p:cNvPr id="8" name="Rectangle 7"/>
          <p:cNvSpPr/>
          <p:nvPr/>
        </p:nvSpPr>
        <p:spPr>
          <a:xfrm>
            <a:off x="8718297" y="3173485"/>
            <a:ext cx="3352799" cy="1200329"/>
          </a:xfrm>
          <a:prstGeom prst="rect">
            <a:avLst/>
          </a:prstGeom>
          <a:solidFill>
            <a:schemeClr val="accent5">
              <a:lumMod val="20000"/>
              <a:lumOff val="80000"/>
            </a:schemeClr>
          </a:solidFill>
          <a:ln>
            <a:solidFill>
              <a:schemeClr val="tx1"/>
            </a:solidFill>
          </a:ln>
        </p:spPr>
        <p:txBody>
          <a:bodyPr wrap="square">
            <a:spAutoFit/>
          </a:bodyPr>
          <a:lstStyle/>
          <a:p>
            <a:r>
              <a:rPr lang="en-GB" b="1"/>
              <a:t>New Key Term</a:t>
            </a:r>
            <a:r>
              <a:rPr lang="en-GB"/>
              <a:t>: </a:t>
            </a:r>
          </a:p>
          <a:p>
            <a:r>
              <a:rPr lang="en-GB" b="1" u="sng"/>
              <a:t>‘Cosmogony</a:t>
            </a:r>
            <a:r>
              <a:rPr lang="en-GB"/>
              <a:t>’ </a:t>
            </a:r>
            <a:r>
              <a:rPr lang="en-GB" i="1"/>
              <a:t>to describe a theory that explains the beginnings of the universe/world</a:t>
            </a:r>
          </a:p>
        </p:txBody>
      </p:sp>
    </p:spTree>
    <p:extLst>
      <p:ext uri="{BB962C8B-B14F-4D97-AF65-F5344CB8AC3E}">
        <p14:creationId xmlns:p14="http://schemas.microsoft.com/office/powerpoint/2010/main" val="243714261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053" y="1624298"/>
            <a:ext cx="10515600" cy="1325563"/>
          </a:xfrm>
        </p:spPr>
        <p:txBody>
          <a:bodyPr>
            <a:normAutofit fontScale="90000"/>
          </a:bodyPr>
          <a:lstStyle/>
          <a:p>
            <a:r>
              <a:rPr lang="en-GB"/>
              <a:t>Is Odysseus Admirable? </a:t>
            </a:r>
            <a:br>
              <a:rPr lang="en-GB"/>
            </a:br>
            <a:r>
              <a:rPr lang="en-GB"/>
              <a:t>Summative Assessment of learning</a:t>
            </a:r>
            <a:br>
              <a:rPr lang="en-GB"/>
            </a:br>
            <a:endParaRPr lang="en-GB"/>
          </a:p>
        </p:txBody>
      </p:sp>
      <p:sp>
        <p:nvSpPr>
          <p:cNvPr id="3" name="TextBox 2"/>
          <p:cNvSpPr txBox="1"/>
          <p:nvPr/>
        </p:nvSpPr>
        <p:spPr>
          <a:xfrm>
            <a:off x="464695" y="464695"/>
            <a:ext cx="2923082" cy="369332"/>
          </a:xfrm>
          <a:prstGeom prst="rect">
            <a:avLst/>
          </a:prstGeom>
          <a:noFill/>
        </p:spPr>
        <p:txBody>
          <a:bodyPr wrap="square" rtlCol="0">
            <a:spAutoFit/>
          </a:bodyPr>
          <a:lstStyle/>
          <a:p>
            <a:r>
              <a:rPr lang="en-GB"/>
              <a:t>WEEK 8</a:t>
            </a:r>
          </a:p>
        </p:txBody>
      </p:sp>
    </p:spTree>
    <p:extLst>
      <p:ext uri="{BB962C8B-B14F-4D97-AF65-F5344CB8AC3E}">
        <p14:creationId xmlns:p14="http://schemas.microsoft.com/office/powerpoint/2010/main" val="412517717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190" y="1714239"/>
            <a:ext cx="10515600" cy="1325563"/>
          </a:xfrm>
        </p:spPr>
        <p:txBody>
          <a:bodyPr>
            <a:normAutofit fontScale="90000"/>
          </a:bodyPr>
          <a:lstStyle/>
          <a:p>
            <a:r>
              <a:rPr lang="en-GB"/>
              <a:t>Modern Reinterpretations of Myth</a:t>
            </a:r>
            <a:br>
              <a:rPr lang="en-GB"/>
            </a:br>
            <a:r>
              <a:rPr lang="en-GB"/>
              <a:t>How have modern writers responded to classical myths? Explore Atwood and Duffy. Creative response.</a:t>
            </a:r>
            <a:br>
              <a:rPr lang="en-GB"/>
            </a:br>
            <a:endParaRPr lang="en-GB"/>
          </a:p>
        </p:txBody>
      </p:sp>
      <p:sp>
        <p:nvSpPr>
          <p:cNvPr id="3" name="TextBox 2"/>
          <p:cNvSpPr txBox="1"/>
          <p:nvPr/>
        </p:nvSpPr>
        <p:spPr>
          <a:xfrm>
            <a:off x="464695" y="464695"/>
            <a:ext cx="2923082" cy="369332"/>
          </a:xfrm>
          <a:prstGeom prst="rect">
            <a:avLst/>
          </a:prstGeom>
          <a:noFill/>
        </p:spPr>
        <p:txBody>
          <a:bodyPr wrap="square" rtlCol="0">
            <a:spAutoFit/>
          </a:bodyPr>
          <a:lstStyle/>
          <a:p>
            <a:r>
              <a:rPr lang="en-GB"/>
              <a:t>WEEK 9</a:t>
            </a:r>
          </a:p>
        </p:txBody>
      </p:sp>
    </p:spTree>
    <p:extLst>
      <p:ext uri="{BB962C8B-B14F-4D97-AF65-F5344CB8AC3E}">
        <p14:creationId xmlns:p14="http://schemas.microsoft.com/office/powerpoint/2010/main" val="2798352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256933" y="2451371"/>
            <a:ext cx="4982497" cy="2148586"/>
          </a:xfrm>
          <a:prstGeom prst="rect">
            <a:avLst/>
          </a:prstGeom>
          <a:solidFill>
            <a:schemeClr val="accent2">
              <a:lumMod val="20000"/>
              <a:lumOff val="80000"/>
            </a:schemeClr>
          </a:solidFill>
          <a:ln>
            <a:solidFill>
              <a:schemeClr val="tx1"/>
            </a:solidFill>
          </a:ln>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t>Creation Myths</a:t>
            </a:r>
            <a:br>
              <a:rPr lang="en-GB"/>
            </a:br>
            <a:r>
              <a:rPr lang="en-GB"/>
              <a:t>2. ‘</a:t>
            </a:r>
            <a:r>
              <a:rPr lang="en-GB" err="1"/>
              <a:t>Yoruban</a:t>
            </a:r>
            <a:r>
              <a:rPr lang="en-GB"/>
              <a:t> Creation Myth’</a:t>
            </a:r>
            <a:r>
              <a:rPr lang="en-GB" i="1"/>
              <a:t> </a:t>
            </a:r>
            <a:r>
              <a:rPr lang="en-GB"/>
              <a:t>p.8</a:t>
            </a:r>
          </a:p>
        </p:txBody>
      </p:sp>
      <p:pic>
        <p:nvPicPr>
          <p:cNvPr id="3" name="Picture 2"/>
          <p:cNvPicPr>
            <a:picLocks noChangeAspect="1"/>
          </p:cNvPicPr>
          <p:nvPr/>
        </p:nvPicPr>
        <p:blipFill>
          <a:blip r:embed="rId2"/>
          <a:stretch>
            <a:fillRect/>
          </a:stretch>
        </p:blipFill>
        <p:spPr>
          <a:xfrm>
            <a:off x="4216675" y="400345"/>
            <a:ext cx="3063015" cy="1820967"/>
          </a:xfrm>
          <a:prstGeom prst="rect">
            <a:avLst/>
          </a:prstGeom>
        </p:spPr>
      </p:pic>
      <p:sp>
        <p:nvSpPr>
          <p:cNvPr id="4" name="Rectangle 3"/>
          <p:cNvSpPr/>
          <p:nvPr/>
        </p:nvSpPr>
        <p:spPr>
          <a:xfrm>
            <a:off x="733732" y="4925961"/>
            <a:ext cx="10304206" cy="1477328"/>
          </a:xfrm>
          <a:prstGeom prst="rect">
            <a:avLst/>
          </a:prstGeom>
          <a:solidFill>
            <a:schemeClr val="accent6">
              <a:lumMod val="20000"/>
              <a:lumOff val="80000"/>
            </a:schemeClr>
          </a:solidFill>
          <a:ln>
            <a:solidFill>
              <a:schemeClr val="tx1"/>
            </a:solidFill>
          </a:ln>
        </p:spPr>
        <p:txBody>
          <a:bodyPr wrap="square">
            <a:spAutoFit/>
          </a:bodyPr>
          <a:lstStyle/>
          <a:p>
            <a:pPr marL="342900" indent="-342900" algn="ctr">
              <a:buFont typeface="Arial" panose="020B0604020202020204" pitchFamily="34" charset="0"/>
              <a:buChar char="•"/>
            </a:pPr>
            <a:r>
              <a:rPr lang="en-GB" sz="3000"/>
              <a:t>How is the creation of the world described in this story?</a:t>
            </a:r>
          </a:p>
          <a:p>
            <a:pPr marL="342900" indent="-342900" algn="ctr">
              <a:buFont typeface="Arial" panose="020B0604020202020204" pitchFamily="34" charset="0"/>
              <a:buChar char="•"/>
            </a:pPr>
            <a:r>
              <a:rPr lang="en-GB" sz="3000"/>
              <a:t>Can we think about similarities and differences with others that we are going to read and why might these exist?</a:t>
            </a:r>
          </a:p>
        </p:txBody>
      </p:sp>
      <p:pic>
        <p:nvPicPr>
          <p:cNvPr id="5" name="Picture 4"/>
          <p:cNvPicPr>
            <a:picLocks noChangeAspect="1"/>
          </p:cNvPicPr>
          <p:nvPr/>
        </p:nvPicPr>
        <p:blipFill>
          <a:blip r:embed="rId3"/>
          <a:stretch>
            <a:fillRect/>
          </a:stretch>
        </p:blipFill>
        <p:spPr>
          <a:xfrm>
            <a:off x="8438189" y="3277010"/>
            <a:ext cx="3456732" cy="1322947"/>
          </a:xfrm>
          <a:prstGeom prst="rect">
            <a:avLst/>
          </a:prstGeom>
        </p:spPr>
      </p:pic>
    </p:spTree>
    <p:extLst>
      <p:ext uri="{BB962C8B-B14F-4D97-AF65-F5344CB8AC3E}">
        <p14:creationId xmlns:p14="http://schemas.microsoft.com/office/powerpoint/2010/main" val="3823467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67181" y="437220"/>
            <a:ext cx="1399038" cy="1541046"/>
          </a:xfrm>
          <a:prstGeom prst="rect">
            <a:avLst/>
          </a:prstGeom>
          <a:solidFill>
            <a:schemeClr val="accent2">
              <a:lumMod val="20000"/>
              <a:lumOff val="80000"/>
            </a:schemeClr>
          </a:solidFill>
          <a:ln>
            <a:solidFill>
              <a:schemeClr val="tx1"/>
            </a:solidFill>
          </a:ln>
        </p:spPr>
        <p:txBody>
          <a:bodyPr>
            <a:normAutofit fontScale="3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t>Creation Myths</a:t>
            </a:r>
            <a:br>
              <a:rPr lang="en-GB"/>
            </a:br>
            <a:r>
              <a:rPr lang="en-GB"/>
              <a:t>3. ‘Persephone, Queen of the Underworld’</a:t>
            </a:r>
            <a:r>
              <a:rPr lang="en-GB" i="1"/>
              <a:t> </a:t>
            </a:r>
            <a:r>
              <a:rPr lang="en-GB"/>
              <a:t>p.9</a:t>
            </a:r>
          </a:p>
        </p:txBody>
      </p:sp>
      <p:pic>
        <p:nvPicPr>
          <p:cNvPr id="3" name="Picture 2"/>
          <p:cNvPicPr>
            <a:picLocks noChangeAspect="1"/>
          </p:cNvPicPr>
          <p:nvPr/>
        </p:nvPicPr>
        <p:blipFill>
          <a:blip r:embed="rId3"/>
          <a:stretch>
            <a:fillRect/>
          </a:stretch>
        </p:blipFill>
        <p:spPr>
          <a:xfrm>
            <a:off x="9753211" y="194274"/>
            <a:ext cx="1612880" cy="2920343"/>
          </a:xfrm>
          <a:prstGeom prst="rect">
            <a:avLst/>
          </a:prstGeom>
        </p:spPr>
      </p:pic>
      <p:sp>
        <p:nvSpPr>
          <p:cNvPr id="4" name="Rectangle 3"/>
          <p:cNvSpPr/>
          <p:nvPr/>
        </p:nvSpPr>
        <p:spPr>
          <a:xfrm>
            <a:off x="599867" y="5646772"/>
            <a:ext cx="10304206" cy="1015663"/>
          </a:xfrm>
          <a:prstGeom prst="rect">
            <a:avLst/>
          </a:prstGeom>
          <a:solidFill>
            <a:schemeClr val="accent6">
              <a:lumMod val="20000"/>
              <a:lumOff val="80000"/>
            </a:schemeClr>
          </a:solidFill>
          <a:ln>
            <a:solidFill>
              <a:schemeClr val="tx1"/>
            </a:solidFill>
          </a:ln>
        </p:spPr>
        <p:txBody>
          <a:bodyPr wrap="square" lIns="91440" tIns="45720" rIns="91440" bIns="45720" anchor="t">
            <a:spAutoFit/>
          </a:bodyPr>
          <a:lstStyle/>
          <a:p>
            <a:pPr marL="342900" indent="-342900" algn="ctr">
              <a:buFont typeface="Arial" panose="020B0604020202020204" pitchFamily="34" charset="0"/>
              <a:buChar char="•"/>
            </a:pPr>
            <a:r>
              <a:rPr lang="en-GB" sz="2000"/>
              <a:t>How is the creation of the world described in this story?</a:t>
            </a:r>
            <a:endParaRPr lang="en-GB" sz="2000">
              <a:cs typeface="Calibri"/>
            </a:endParaRPr>
          </a:p>
          <a:p>
            <a:pPr marL="342900" indent="-342900" algn="ctr">
              <a:buFont typeface="Arial" panose="020B0604020202020204" pitchFamily="34" charset="0"/>
              <a:buChar char="•"/>
            </a:pPr>
            <a:r>
              <a:rPr lang="en-GB" sz="2000"/>
              <a:t>Can we think about similarities and differences with others that we are going to read and why might these exist?</a:t>
            </a:r>
            <a:endParaRPr lang="en-GB" sz="2000">
              <a:cs typeface="Calibri"/>
            </a:endParaRPr>
          </a:p>
        </p:txBody>
      </p:sp>
      <p:pic>
        <p:nvPicPr>
          <p:cNvPr id="5" name="Picture 4"/>
          <p:cNvPicPr>
            <a:picLocks noChangeAspect="1"/>
          </p:cNvPicPr>
          <p:nvPr/>
        </p:nvPicPr>
        <p:blipFill>
          <a:blip r:embed="rId4"/>
          <a:stretch>
            <a:fillRect/>
          </a:stretch>
        </p:blipFill>
        <p:spPr>
          <a:xfrm>
            <a:off x="9393760" y="4608112"/>
            <a:ext cx="2797706" cy="1322947"/>
          </a:xfrm>
          <a:prstGeom prst="rect">
            <a:avLst/>
          </a:prstGeom>
        </p:spPr>
      </p:pic>
      <p:pic>
        <p:nvPicPr>
          <p:cNvPr id="6" name="Online Media 5" title="The myth of Hades and Persephone - Iseult Gillespie">
            <a:hlinkClick r:id="" action="ppaction://media"/>
            <a:extLst>
              <a:ext uri="{FF2B5EF4-FFF2-40B4-BE49-F238E27FC236}">
                <a16:creationId xmlns:a16="http://schemas.microsoft.com/office/drawing/2014/main" id="{B31906BA-FDD4-309E-C69E-FD9241688F2B}"/>
              </a:ext>
            </a:extLst>
          </p:cNvPr>
          <p:cNvPicPr>
            <a:picLocks noRot="1" noChangeAspect="1"/>
          </p:cNvPicPr>
          <p:nvPr>
            <a:videoFile r:link="rId1"/>
          </p:nvPr>
        </p:nvPicPr>
        <p:blipFill>
          <a:blip r:embed="rId5"/>
          <a:stretch>
            <a:fillRect/>
          </a:stretch>
        </p:blipFill>
        <p:spPr>
          <a:xfrm>
            <a:off x="2189892" y="940315"/>
            <a:ext cx="7019323" cy="4431612"/>
          </a:xfrm>
          <a:prstGeom prst="rect">
            <a:avLst/>
          </a:prstGeom>
        </p:spPr>
      </p:pic>
    </p:spTree>
    <p:extLst>
      <p:ext uri="{BB962C8B-B14F-4D97-AF65-F5344CB8AC3E}">
        <p14:creationId xmlns:p14="http://schemas.microsoft.com/office/powerpoint/2010/main" val="3096253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2170" y="1946883"/>
            <a:ext cx="10707329" cy="2148586"/>
          </a:xfrm>
          <a:prstGeom prst="rect">
            <a:avLst/>
          </a:prstGeom>
          <a:solidFill>
            <a:schemeClr val="accent2">
              <a:lumMod val="20000"/>
              <a:lumOff val="80000"/>
            </a:schemeClr>
          </a:solidFill>
          <a:ln>
            <a:solidFill>
              <a:schemeClr val="tx1"/>
            </a:solidFill>
          </a:ln>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t>Creation Myths</a:t>
            </a:r>
            <a:br>
              <a:rPr lang="en-GB"/>
            </a:br>
            <a:r>
              <a:rPr lang="en-GB"/>
              <a:t>4. ‘Chinese Myth of </a:t>
            </a:r>
            <a:r>
              <a:rPr lang="en-GB" err="1"/>
              <a:t>Zhulong</a:t>
            </a:r>
            <a:r>
              <a:rPr lang="en-GB"/>
              <a:t> the Candle Dragon’</a:t>
            </a:r>
            <a:r>
              <a:rPr lang="en-GB" i="1"/>
              <a:t> </a:t>
            </a:r>
            <a:r>
              <a:rPr lang="en-GB"/>
              <a:t>p.11</a:t>
            </a:r>
          </a:p>
        </p:txBody>
      </p:sp>
      <p:pic>
        <p:nvPicPr>
          <p:cNvPr id="3" name="Picture 2"/>
          <p:cNvPicPr>
            <a:picLocks noChangeAspect="1"/>
          </p:cNvPicPr>
          <p:nvPr/>
        </p:nvPicPr>
        <p:blipFill>
          <a:blip r:embed="rId2"/>
          <a:stretch>
            <a:fillRect/>
          </a:stretch>
        </p:blipFill>
        <p:spPr>
          <a:xfrm>
            <a:off x="8854214" y="211911"/>
            <a:ext cx="2767515" cy="2072966"/>
          </a:xfrm>
          <a:prstGeom prst="rect">
            <a:avLst/>
          </a:prstGeom>
        </p:spPr>
      </p:pic>
      <p:sp>
        <p:nvSpPr>
          <p:cNvPr id="4" name="Rectangle 3"/>
          <p:cNvSpPr/>
          <p:nvPr/>
        </p:nvSpPr>
        <p:spPr>
          <a:xfrm>
            <a:off x="733732" y="4925961"/>
            <a:ext cx="10304206" cy="1477328"/>
          </a:xfrm>
          <a:prstGeom prst="rect">
            <a:avLst/>
          </a:prstGeom>
          <a:solidFill>
            <a:schemeClr val="accent6">
              <a:lumMod val="20000"/>
              <a:lumOff val="80000"/>
            </a:schemeClr>
          </a:solidFill>
          <a:ln>
            <a:solidFill>
              <a:schemeClr val="tx1"/>
            </a:solidFill>
          </a:ln>
        </p:spPr>
        <p:txBody>
          <a:bodyPr wrap="square">
            <a:spAutoFit/>
          </a:bodyPr>
          <a:lstStyle/>
          <a:p>
            <a:pPr marL="342900" indent="-342900" algn="ctr">
              <a:buFont typeface="Arial" panose="020B0604020202020204" pitchFamily="34" charset="0"/>
              <a:buChar char="•"/>
            </a:pPr>
            <a:r>
              <a:rPr lang="en-GB" sz="3000"/>
              <a:t>How is the creation of the world described in this story?</a:t>
            </a:r>
          </a:p>
          <a:p>
            <a:pPr marL="342900" indent="-342900" algn="ctr">
              <a:buFont typeface="Arial" panose="020B0604020202020204" pitchFamily="34" charset="0"/>
              <a:buChar char="•"/>
            </a:pPr>
            <a:r>
              <a:rPr lang="en-GB" sz="3000"/>
              <a:t>Can we think about similarities and differences with others that we are going to read and why might these exist?</a:t>
            </a:r>
          </a:p>
        </p:txBody>
      </p:sp>
      <p:pic>
        <p:nvPicPr>
          <p:cNvPr id="5" name="Picture 4"/>
          <p:cNvPicPr>
            <a:picLocks noChangeAspect="1"/>
          </p:cNvPicPr>
          <p:nvPr/>
        </p:nvPicPr>
        <p:blipFill>
          <a:blip r:embed="rId3"/>
          <a:stretch>
            <a:fillRect/>
          </a:stretch>
        </p:blipFill>
        <p:spPr>
          <a:xfrm>
            <a:off x="127819" y="211911"/>
            <a:ext cx="3456732" cy="1322947"/>
          </a:xfrm>
          <a:prstGeom prst="rect">
            <a:avLst/>
          </a:prstGeom>
        </p:spPr>
      </p:pic>
    </p:spTree>
    <p:extLst>
      <p:ext uri="{BB962C8B-B14F-4D97-AF65-F5344CB8AC3E}">
        <p14:creationId xmlns:p14="http://schemas.microsoft.com/office/powerpoint/2010/main" val="125136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645" y="375300"/>
            <a:ext cx="11405419" cy="6037550"/>
          </a:xfrm>
          <a:prstGeom prst="rect">
            <a:avLst/>
          </a:prstGeom>
          <a:solidFill>
            <a:schemeClr val="accent6">
              <a:lumMod val="20000"/>
              <a:lumOff val="80000"/>
            </a:schemeClr>
          </a:solidFill>
          <a:ln>
            <a:solidFill>
              <a:schemeClr val="tx1"/>
            </a:solidFill>
          </a:ln>
        </p:spPr>
        <p:txBody>
          <a:bodyPr wrap="square">
            <a:spAutoFit/>
          </a:bodyPr>
          <a:lstStyle/>
          <a:p>
            <a:pPr>
              <a:spcAft>
                <a:spcPts val="500"/>
              </a:spcAft>
            </a:pPr>
            <a:r>
              <a:rPr lang="en-GB" b="1">
                <a:solidFill>
                  <a:srgbClr val="000000"/>
                </a:solidFill>
                <a:latin typeface="Calibri" panose="020F0502020204030204" pitchFamily="34" charset="0"/>
              </a:rPr>
              <a:t>3. The importance of myth</a:t>
            </a:r>
            <a:endParaRPr lang="en-GB"/>
          </a:p>
          <a:p>
            <a:pPr>
              <a:spcAft>
                <a:spcPts val="500"/>
              </a:spcAft>
            </a:pPr>
            <a:r>
              <a:rPr lang="en-GB">
                <a:solidFill>
                  <a:srgbClr val="000000"/>
                </a:solidFill>
                <a:latin typeface="Calibri" panose="020F0502020204030204" pitchFamily="34" charset="0"/>
              </a:rPr>
              <a:t>The significance of myth in human society and culture has been recognised since ancient times. There are a number of ways to understand myths: </a:t>
            </a:r>
            <a:endParaRPr lang="en-GB"/>
          </a:p>
          <a:p>
            <a:pPr fontAlgn="base">
              <a:buFont typeface="+mj-lt"/>
              <a:buAutoNum type="arabicPeriod"/>
            </a:pPr>
            <a:r>
              <a:rPr lang="en-GB" b="1">
                <a:solidFill>
                  <a:srgbClr val="000000"/>
                </a:solidFill>
                <a:latin typeface="Calibri" panose="020F0502020204030204" pitchFamily="34" charset="0"/>
              </a:rPr>
              <a:t>Myths create culture</a:t>
            </a:r>
            <a:r>
              <a:rPr lang="en-GB">
                <a:solidFill>
                  <a:srgbClr val="000000"/>
                </a:solidFill>
                <a:latin typeface="Calibri" panose="020F0502020204030204" pitchFamily="34" charset="0"/>
              </a:rPr>
              <a:t>: we can read myths as explanations for how the world was created and as moral tales that tell us how we should – and should not – behave. In this way, myths help to create cultures and societies, giving people an identity and a set of rules to follow, as well as explaining the world around them and where they came from. </a:t>
            </a:r>
          </a:p>
          <a:p>
            <a:pPr fontAlgn="base">
              <a:buFont typeface="+mj-lt"/>
              <a:buAutoNum type="arabicPeriod"/>
            </a:pPr>
            <a:r>
              <a:rPr lang="en-GB" b="1">
                <a:solidFill>
                  <a:srgbClr val="000000"/>
                </a:solidFill>
                <a:latin typeface="Calibri" panose="020F0502020204030204" pitchFamily="34" charset="0"/>
              </a:rPr>
              <a:t>Different societies create different myths</a:t>
            </a:r>
            <a:r>
              <a:rPr lang="en-GB">
                <a:solidFill>
                  <a:srgbClr val="000000"/>
                </a:solidFill>
                <a:latin typeface="Calibri" panose="020F0502020204030204" pitchFamily="34" charset="0"/>
              </a:rPr>
              <a:t>: not only do myths help to create cultures, but different cultures will also create different myths. The Greeks, for example, created gods and goddesses who looked like them, just as the Han Chinese created gods who looked like them. Not only does culture define myths but myths can come to define cultures. </a:t>
            </a:r>
          </a:p>
          <a:p>
            <a:pPr fontAlgn="base">
              <a:buFont typeface="+mj-lt"/>
              <a:buAutoNum type="arabicPeriod"/>
            </a:pPr>
            <a:r>
              <a:rPr lang="en-GB" b="1">
                <a:solidFill>
                  <a:srgbClr val="000000"/>
                </a:solidFill>
                <a:latin typeface="Calibri" panose="020F0502020204030204" pitchFamily="34" charset="0"/>
              </a:rPr>
              <a:t>Myths are allegorical</a:t>
            </a:r>
            <a:r>
              <a:rPr lang="en-GB">
                <a:solidFill>
                  <a:srgbClr val="000000"/>
                </a:solidFill>
                <a:latin typeface="Calibri" panose="020F0502020204030204" pitchFamily="34" charset="0"/>
              </a:rPr>
              <a:t>: We can read myths as allegories, where for example the Minotaur represents an older religion that worshipped a bull-headed god but which was defeated by the civilised Greeks represented by Theseus. We can also see myths as explaining our minds – so the minotaur can be seen as the shadow self or dark part of ourselves that Theseus, the rational ego, must find and conquer. Part of the reason why myths are still so popular is because they can be interpreted in many different ways. </a:t>
            </a:r>
          </a:p>
          <a:p>
            <a:pPr fontAlgn="base">
              <a:buFont typeface="+mj-lt"/>
              <a:buAutoNum type="arabicPeriod"/>
            </a:pPr>
            <a:r>
              <a:rPr lang="en-GB" b="1">
                <a:solidFill>
                  <a:srgbClr val="000000"/>
                </a:solidFill>
                <a:latin typeface="Calibri" panose="020F0502020204030204" pitchFamily="34" charset="0"/>
              </a:rPr>
              <a:t>Myths are foundational in English literature</a:t>
            </a:r>
            <a:r>
              <a:rPr lang="en-GB">
                <a:solidFill>
                  <a:srgbClr val="000000"/>
                </a:solidFill>
                <a:latin typeface="Calibri" panose="020F0502020204030204" pitchFamily="34" charset="0"/>
              </a:rPr>
              <a:t>: Myths are used by many different writers through English Literature. As you go study and explore novels, poems and plays, you’ll see that images and ideas from ancient myths crop up again and again. Theseus for example is a character in A Midsummer Night’s Dream; Carol Ann Duffy has written a series of poems told from different viewpoints in Classical mythology. Further, we use common phrases that are taken straight from myths – following a thread is from the story of the Minotaur, flying too close to the sun is from the story of Icarus. </a:t>
            </a:r>
          </a:p>
          <a:p>
            <a:pPr fontAlgn="base">
              <a:buFont typeface="+mj-lt"/>
              <a:buAutoNum type="arabicPeriod"/>
            </a:pPr>
            <a:r>
              <a:rPr lang="en-GB" b="1">
                <a:solidFill>
                  <a:srgbClr val="000000"/>
                </a:solidFill>
                <a:latin typeface="Calibri" panose="020F0502020204030204" pitchFamily="34" charset="0"/>
              </a:rPr>
              <a:t>Myths and Epic introduce us to key literary concepts</a:t>
            </a:r>
            <a:r>
              <a:rPr lang="en-GB">
                <a:solidFill>
                  <a:srgbClr val="000000"/>
                </a:solidFill>
                <a:latin typeface="Calibri" panose="020F0502020204030204" pitchFamily="34" charset="0"/>
              </a:rPr>
              <a:t>: Aristotle’s Poetics will be important here for foundational ideas such as exposition and resolution, as well as hamartia and hubris in heroes; Homeric epithets introduce us to metaphor. </a:t>
            </a:r>
          </a:p>
        </p:txBody>
      </p:sp>
      <p:sp>
        <p:nvSpPr>
          <p:cNvPr id="3" name="TextBox 2"/>
          <p:cNvSpPr txBox="1"/>
          <p:nvPr/>
        </p:nvSpPr>
        <p:spPr>
          <a:xfrm>
            <a:off x="3700476" y="175245"/>
            <a:ext cx="3142776" cy="400110"/>
          </a:xfrm>
          <a:prstGeom prst="rect">
            <a:avLst/>
          </a:prstGeom>
          <a:solidFill>
            <a:schemeClr val="accent2">
              <a:lumMod val="20000"/>
              <a:lumOff val="80000"/>
            </a:schemeClr>
          </a:solidFill>
          <a:ln>
            <a:solidFill>
              <a:schemeClr val="tx1"/>
            </a:solidFill>
          </a:ln>
        </p:spPr>
        <p:txBody>
          <a:bodyPr wrap="square" lIns="91440" tIns="45720" rIns="91440" bIns="45720" rtlCol="0" anchor="t">
            <a:spAutoFit/>
          </a:bodyPr>
          <a:lstStyle/>
          <a:p>
            <a:r>
              <a:rPr lang="en-GB" sz="2000"/>
              <a:t>Extension/Extra Resources:</a:t>
            </a:r>
          </a:p>
        </p:txBody>
      </p:sp>
    </p:spTree>
    <p:extLst>
      <p:ext uri="{BB962C8B-B14F-4D97-AF65-F5344CB8AC3E}">
        <p14:creationId xmlns:p14="http://schemas.microsoft.com/office/powerpoint/2010/main" val="1126264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42344" y="1233785"/>
            <a:ext cx="5997677" cy="1070231"/>
          </a:xfrm>
        </p:spPr>
        <p:txBody>
          <a:bodyPr>
            <a:normAutofit/>
          </a:bodyPr>
          <a:lstStyle/>
          <a:p>
            <a:r>
              <a:rPr lang="en-GB" sz="4000"/>
              <a:t>Creation Myths</a:t>
            </a:r>
          </a:p>
        </p:txBody>
      </p:sp>
      <p:sp>
        <p:nvSpPr>
          <p:cNvPr id="3" name="Subtitle 2"/>
          <p:cNvSpPr>
            <a:spLocks noGrp="1"/>
          </p:cNvSpPr>
          <p:nvPr>
            <p:ph type="subTitle" idx="1"/>
          </p:nvPr>
        </p:nvSpPr>
        <p:spPr>
          <a:xfrm>
            <a:off x="1170039" y="2570506"/>
            <a:ext cx="9144000" cy="759525"/>
          </a:xfrm>
          <a:solidFill>
            <a:schemeClr val="accent2">
              <a:lumMod val="20000"/>
              <a:lumOff val="80000"/>
            </a:schemeClr>
          </a:solidFill>
          <a:ln>
            <a:solidFill>
              <a:schemeClr val="tx1"/>
            </a:solidFill>
          </a:ln>
        </p:spPr>
        <p:txBody>
          <a:bodyPr>
            <a:normAutofit/>
          </a:bodyPr>
          <a:lstStyle/>
          <a:p>
            <a:pPr marL="342900" indent="-342900">
              <a:buFont typeface="Arial" panose="020B0604020202020204" pitchFamily="34" charset="0"/>
              <a:buChar char="•"/>
            </a:pPr>
            <a:r>
              <a:rPr lang="en-GB"/>
              <a:t>Now write your own </a:t>
            </a:r>
            <a:r>
              <a:rPr lang="en-GB" b="1" u="sng"/>
              <a:t>thesis statements</a:t>
            </a:r>
            <a:r>
              <a:rPr lang="en-GB"/>
              <a:t>, comparing the creation myths</a:t>
            </a:r>
          </a:p>
        </p:txBody>
      </p:sp>
      <p:sp>
        <p:nvSpPr>
          <p:cNvPr id="5" name="AutoShape 2" descr="What is Aboriginal Dreamti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2"/>
          <a:stretch>
            <a:fillRect/>
          </a:stretch>
        </p:blipFill>
        <p:spPr>
          <a:xfrm>
            <a:off x="307975" y="188100"/>
            <a:ext cx="2902054" cy="1525919"/>
          </a:xfrm>
          <a:prstGeom prst="rect">
            <a:avLst/>
          </a:prstGeom>
        </p:spPr>
      </p:pic>
      <p:sp>
        <p:nvSpPr>
          <p:cNvPr id="7" name="TextBox 6"/>
          <p:cNvSpPr txBox="1"/>
          <p:nvPr/>
        </p:nvSpPr>
        <p:spPr>
          <a:xfrm>
            <a:off x="7672336" y="365025"/>
            <a:ext cx="3910064" cy="1938992"/>
          </a:xfrm>
          <a:prstGeom prst="rect">
            <a:avLst/>
          </a:prstGeom>
          <a:solidFill>
            <a:schemeClr val="accent6">
              <a:lumMod val="20000"/>
              <a:lumOff val="80000"/>
            </a:schemeClr>
          </a:solidFill>
          <a:ln>
            <a:solidFill>
              <a:schemeClr val="tx1"/>
            </a:solidFill>
          </a:ln>
        </p:spPr>
        <p:txBody>
          <a:bodyPr wrap="square" rtlCol="0">
            <a:spAutoFit/>
          </a:bodyPr>
          <a:lstStyle/>
          <a:p>
            <a:pPr marL="571500" indent="-571500">
              <a:buFont typeface="Arial" panose="020B0604020202020204" pitchFamily="34" charset="0"/>
              <a:buChar char="•"/>
            </a:pPr>
            <a:r>
              <a:rPr lang="en-GB" sz="2000" b="1"/>
              <a:t>New Term: ‘</a:t>
            </a:r>
            <a:r>
              <a:rPr lang="en-GB" sz="2000" b="1" i="1"/>
              <a:t>Thesis Statement</a:t>
            </a:r>
            <a:r>
              <a:rPr lang="en-GB" sz="2000" b="1"/>
              <a:t>’</a:t>
            </a:r>
          </a:p>
          <a:p>
            <a:endParaRPr lang="en-GB" sz="2000"/>
          </a:p>
          <a:p>
            <a:r>
              <a:rPr lang="en-GB" sz="2000" i="1"/>
              <a:t>‘A complex sentence that sums up your argument. We create thesis statements by using a controlling idea and a topic’</a:t>
            </a:r>
          </a:p>
        </p:txBody>
      </p:sp>
      <p:pic>
        <p:nvPicPr>
          <p:cNvPr id="4" name="Picture 3"/>
          <p:cNvPicPr>
            <a:picLocks noChangeAspect="1"/>
          </p:cNvPicPr>
          <p:nvPr/>
        </p:nvPicPr>
        <p:blipFill>
          <a:blip r:embed="rId3"/>
          <a:stretch>
            <a:fillRect/>
          </a:stretch>
        </p:blipFill>
        <p:spPr>
          <a:xfrm>
            <a:off x="182085" y="3388860"/>
            <a:ext cx="774259" cy="768163"/>
          </a:xfrm>
          <a:prstGeom prst="rect">
            <a:avLst/>
          </a:prstGeom>
        </p:spPr>
      </p:pic>
      <p:sp>
        <p:nvSpPr>
          <p:cNvPr id="8" name="TextBox 7"/>
          <p:cNvSpPr txBox="1"/>
          <p:nvPr/>
        </p:nvSpPr>
        <p:spPr>
          <a:xfrm>
            <a:off x="956344" y="3871710"/>
            <a:ext cx="9822425" cy="2400657"/>
          </a:xfrm>
          <a:prstGeom prst="rect">
            <a:avLst/>
          </a:prstGeom>
          <a:solidFill>
            <a:schemeClr val="accent6">
              <a:lumMod val="20000"/>
              <a:lumOff val="80000"/>
            </a:schemeClr>
          </a:solidFill>
          <a:ln>
            <a:solidFill>
              <a:schemeClr val="tx1"/>
            </a:solidFill>
          </a:ln>
        </p:spPr>
        <p:txBody>
          <a:bodyPr wrap="square" rtlCol="0">
            <a:spAutoFit/>
          </a:bodyPr>
          <a:lstStyle/>
          <a:p>
            <a:r>
              <a:rPr lang="en-GB" sz="3000"/>
              <a:t>‘Although ancient Han Chinese people believed that…, </a:t>
            </a:r>
            <a:r>
              <a:rPr lang="en-GB" sz="3000" err="1"/>
              <a:t>Yoruban</a:t>
            </a:r>
            <a:r>
              <a:rPr lang="en-GB" sz="3000"/>
              <a:t> stories tell us that…’</a:t>
            </a:r>
          </a:p>
          <a:p>
            <a:r>
              <a:rPr lang="en-GB" sz="3000"/>
              <a:t>‘Although myths are different, they also…’</a:t>
            </a:r>
          </a:p>
          <a:p>
            <a:endParaRPr lang="en-GB" sz="3000"/>
          </a:p>
          <a:p>
            <a:r>
              <a:rPr lang="en-GB" sz="3000"/>
              <a:t>EXTENSION: Use the word ‘COSMOGONY’</a:t>
            </a:r>
          </a:p>
        </p:txBody>
      </p:sp>
      <p:pic>
        <p:nvPicPr>
          <p:cNvPr id="9" name="Picture 8"/>
          <p:cNvPicPr>
            <a:picLocks noChangeAspect="1"/>
          </p:cNvPicPr>
          <p:nvPr/>
        </p:nvPicPr>
        <p:blipFill>
          <a:blip r:embed="rId4"/>
          <a:stretch>
            <a:fillRect/>
          </a:stretch>
        </p:blipFill>
        <p:spPr>
          <a:xfrm>
            <a:off x="3265449" y="167816"/>
            <a:ext cx="3456732" cy="1322947"/>
          </a:xfrm>
          <a:prstGeom prst="rect">
            <a:avLst/>
          </a:prstGeom>
        </p:spPr>
      </p:pic>
      <p:sp>
        <p:nvSpPr>
          <p:cNvPr id="11" name="Title 1"/>
          <p:cNvSpPr txBox="1">
            <a:spLocks/>
          </p:cNvSpPr>
          <p:nvPr/>
        </p:nvSpPr>
        <p:spPr>
          <a:xfrm>
            <a:off x="7932892" y="5337352"/>
            <a:ext cx="3964140" cy="1147022"/>
          </a:xfrm>
          <a:prstGeom prst="rect">
            <a:avLst/>
          </a:prstGeom>
          <a:solidFill>
            <a:schemeClr val="accent5">
              <a:lumMod val="20000"/>
              <a:lumOff val="80000"/>
            </a:schemeClr>
          </a:solidFill>
          <a:ln>
            <a:solidFill>
              <a:schemeClr val="tx1"/>
            </a:solidFill>
          </a:ln>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500"/>
              <a:t>Ted Talk:</a:t>
            </a:r>
            <a:br>
              <a:rPr lang="en-GB" sz="2500"/>
            </a:br>
            <a:r>
              <a:rPr lang="en-GB" sz="2500" err="1"/>
              <a:t>Gottschall</a:t>
            </a:r>
            <a:r>
              <a:rPr lang="en-GB" sz="2500"/>
              <a:t> – we are storytelling humans</a:t>
            </a:r>
            <a:br>
              <a:rPr lang="en-GB" sz="2500"/>
            </a:br>
            <a:r>
              <a:rPr lang="en-GB" sz="2500">
                <a:hlinkClick r:id="rId5"/>
              </a:rPr>
              <a:t>https://youtu.be/s4kXLK1dWc0</a:t>
            </a:r>
            <a:endParaRPr lang="en-GB" sz="2500"/>
          </a:p>
        </p:txBody>
      </p:sp>
    </p:spTree>
    <p:extLst>
      <p:ext uri="{BB962C8B-B14F-4D97-AF65-F5344CB8AC3E}">
        <p14:creationId xmlns:p14="http://schemas.microsoft.com/office/powerpoint/2010/main" val="1645991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62935" y="688352"/>
            <a:ext cx="5169787" cy="2359647"/>
          </a:xfrm>
          <a:prstGeom prst="rect">
            <a:avLst/>
          </a:prstGeom>
          <a:solidFill>
            <a:schemeClr val="accent2">
              <a:lumMod val="20000"/>
              <a:lumOff val="80000"/>
            </a:schemeClr>
          </a:solidFill>
          <a:ln>
            <a:solidFill>
              <a:schemeClr val="tx1"/>
            </a:solidFill>
          </a:ln>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GB"/>
            </a:br>
            <a:r>
              <a:rPr lang="en-GB"/>
              <a:t>‘The Story of Prometheus ’ By James Baldwin</a:t>
            </a:r>
            <a:r>
              <a:rPr lang="en-GB" i="1"/>
              <a:t> </a:t>
            </a:r>
            <a:r>
              <a:rPr lang="en-GB"/>
              <a:t>p.12</a:t>
            </a:r>
          </a:p>
        </p:txBody>
      </p:sp>
      <p:pic>
        <p:nvPicPr>
          <p:cNvPr id="3" name="Picture 2"/>
          <p:cNvPicPr>
            <a:picLocks noChangeAspect="1"/>
          </p:cNvPicPr>
          <p:nvPr/>
        </p:nvPicPr>
        <p:blipFill>
          <a:blip r:embed="rId2"/>
          <a:stretch>
            <a:fillRect/>
          </a:stretch>
        </p:blipFill>
        <p:spPr>
          <a:xfrm>
            <a:off x="3960651" y="3473488"/>
            <a:ext cx="4475428" cy="2266040"/>
          </a:xfrm>
          <a:prstGeom prst="rect">
            <a:avLst/>
          </a:prstGeom>
        </p:spPr>
      </p:pic>
      <p:sp>
        <p:nvSpPr>
          <p:cNvPr id="4" name="TextBox 3"/>
          <p:cNvSpPr txBox="1"/>
          <p:nvPr/>
        </p:nvSpPr>
        <p:spPr>
          <a:xfrm>
            <a:off x="206479" y="688352"/>
            <a:ext cx="3146322" cy="5909310"/>
          </a:xfrm>
          <a:prstGeom prst="rect">
            <a:avLst/>
          </a:prstGeom>
          <a:solidFill>
            <a:schemeClr val="accent6">
              <a:lumMod val="20000"/>
              <a:lumOff val="8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GB" sz="2000"/>
              <a:t>Prometheus is also believed to have given man the gift of writing.</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r>
              <a:rPr lang="en-GB" sz="2000"/>
              <a:t>Why would writing be such a powerful gift? </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r>
              <a:rPr lang="en-GB" sz="2000"/>
              <a:t>What connections can we make between fire and writing? </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r>
              <a:rPr lang="en-GB" sz="2000"/>
              <a:t>Why would Zeus – or any omnipotent god – want to stop mankind from being able to write? </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r>
              <a:rPr lang="en-GB" sz="2000"/>
              <a:t>What changes when we can write things down?</a:t>
            </a:r>
            <a:r>
              <a:rPr lang="en-GB"/>
              <a:t> </a:t>
            </a:r>
          </a:p>
          <a:p>
            <a:endParaRPr lang="en-GB"/>
          </a:p>
        </p:txBody>
      </p:sp>
      <p:sp>
        <p:nvSpPr>
          <p:cNvPr id="5" name="TextBox 4"/>
          <p:cNvSpPr txBox="1"/>
          <p:nvPr/>
        </p:nvSpPr>
        <p:spPr>
          <a:xfrm>
            <a:off x="9043929" y="1396181"/>
            <a:ext cx="2666290" cy="4154984"/>
          </a:xfrm>
          <a:prstGeom prst="rect">
            <a:avLst/>
          </a:prstGeom>
          <a:solidFill>
            <a:schemeClr val="accent5">
              <a:lumMod val="20000"/>
              <a:lumOff val="80000"/>
            </a:schemeClr>
          </a:solidFill>
          <a:ln>
            <a:solidFill>
              <a:schemeClr val="tx1"/>
            </a:solidFill>
          </a:ln>
        </p:spPr>
        <p:txBody>
          <a:bodyPr wrap="square" rtlCol="0">
            <a:spAutoFit/>
          </a:bodyPr>
          <a:lstStyle/>
          <a:p>
            <a:r>
              <a:rPr lang="en-GB" sz="2400" b="1" u="sng"/>
              <a:t>Key point: </a:t>
            </a:r>
          </a:p>
          <a:p>
            <a:endParaRPr lang="en-GB" sz="2400" b="1"/>
          </a:p>
          <a:p>
            <a:r>
              <a:rPr lang="en-GB" sz="2400" b="1"/>
              <a:t>the myth of Prometheus giving fire (and writing) to man has inspired writers throughout millennia and we will come across this myth again and again</a:t>
            </a:r>
          </a:p>
        </p:txBody>
      </p:sp>
    </p:spTree>
    <p:extLst>
      <p:ext uri="{BB962C8B-B14F-4D97-AF65-F5344CB8AC3E}">
        <p14:creationId xmlns:p14="http://schemas.microsoft.com/office/powerpoint/2010/main" val="1483792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5123" y="304800"/>
            <a:ext cx="10959793" cy="861774"/>
          </a:xfrm>
          <a:prstGeom prst="rect">
            <a:avLst/>
          </a:prstGeom>
          <a:solidFill>
            <a:schemeClr val="accent2">
              <a:lumMod val="20000"/>
              <a:lumOff val="80000"/>
            </a:schemeClr>
          </a:solidFill>
          <a:ln>
            <a:solidFill>
              <a:schemeClr val="tx1"/>
            </a:solidFill>
          </a:ln>
        </p:spPr>
        <p:txBody>
          <a:bodyPr wrap="square" lIns="91440" tIns="45720" rIns="91440" bIns="45720" rtlCol="0" anchor="t">
            <a:spAutoFit/>
          </a:bodyPr>
          <a:lstStyle/>
          <a:p>
            <a:pPr marL="571500" indent="-571500">
              <a:buFont typeface="Arial" panose="020B0604020202020204" pitchFamily="34" charset="0"/>
              <a:buChar char="•"/>
            </a:pPr>
            <a:r>
              <a:rPr lang="en-GB" sz="2500" b="1"/>
              <a:t>New Term: ‘</a:t>
            </a:r>
            <a:r>
              <a:rPr lang="en-GB" sz="2500" b="1" i="1"/>
              <a:t>Thesis Statement</a:t>
            </a:r>
            <a:r>
              <a:rPr lang="en-GB" sz="2500" b="1"/>
              <a:t>’</a:t>
            </a:r>
          </a:p>
          <a:p>
            <a:pPr algn="ctr"/>
            <a:r>
              <a:rPr lang="en-GB" sz="2500" i="1"/>
              <a:t>‘A complex sentence that sums up your argument'</a:t>
            </a:r>
            <a:endParaRPr lang="en-GB" sz="2500" i="1">
              <a:cs typeface="Calibri" panose="020F0502020204030204"/>
            </a:endParaRPr>
          </a:p>
        </p:txBody>
      </p:sp>
      <p:sp>
        <p:nvSpPr>
          <p:cNvPr id="3" name="TextBox 2"/>
          <p:cNvSpPr txBox="1"/>
          <p:nvPr/>
        </p:nvSpPr>
        <p:spPr>
          <a:xfrm>
            <a:off x="602123" y="1351206"/>
            <a:ext cx="10609006" cy="3323987"/>
          </a:xfrm>
          <a:prstGeom prst="rect">
            <a:avLst/>
          </a:prstGeom>
          <a:solidFill>
            <a:schemeClr val="accent6">
              <a:lumMod val="20000"/>
              <a:lumOff val="80000"/>
            </a:schemeClr>
          </a:solidFill>
          <a:ln>
            <a:solidFill>
              <a:schemeClr val="tx1"/>
            </a:solidFill>
          </a:ln>
        </p:spPr>
        <p:txBody>
          <a:bodyPr wrap="square" lIns="91440" tIns="45720" rIns="91440" bIns="45720" rtlCol="0" anchor="t">
            <a:spAutoFit/>
          </a:bodyPr>
          <a:lstStyle/>
          <a:p>
            <a:r>
              <a:rPr lang="en-GB" sz="3000" u="sng" dirty="0"/>
              <a:t>Let’s practice writing thesis statements: </a:t>
            </a:r>
          </a:p>
          <a:p>
            <a:endParaRPr lang="en-GB" sz="3000"/>
          </a:p>
          <a:p>
            <a:r>
              <a:rPr lang="en-GB" sz="3000" b="1" dirty="0"/>
              <a:t>Since/Because/As</a:t>
            </a:r>
            <a:endParaRPr lang="en-GB" sz="3000" b="1" dirty="0">
              <a:ea typeface="Calibri"/>
              <a:cs typeface="Calibri"/>
            </a:endParaRPr>
          </a:p>
          <a:p>
            <a:endParaRPr lang="en-GB" sz="3000"/>
          </a:p>
          <a:p>
            <a:r>
              <a:rPr lang="en-GB" sz="3000" b="1" i="1" dirty="0"/>
              <a:t>Since</a:t>
            </a:r>
            <a:r>
              <a:rPr lang="en-GB" sz="3000" i="1" dirty="0"/>
              <a:t> </a:t>
            </a:r>
            <a:r>
              <a:rPr lang="en-GB" sz="3000" i="1" u="sng" dirty="0"/>
              <a:t>stories are fundamental to being human</a:t>
            </a:r>
            <a:r>
              <a:rPr lang="en-GB" sz="3000" i="1" dirty="0"/>
              <a:t>, studying stories in English allows us to explore how human beings understand themselves and the world around them.</a:t>
            </a:r>
            <a:endParaRPr lang="en-GB" sz="3000" i="1" dirty="0">
              <a:ea typeface="Calibri"/>
              <a:cs typeface="Calibri"/>
            </a:endParaRPr>
          </a:p>
        </p:txBody>
      </p:sp>
      <p:pic>
        <p:nvPicPr>
          <p:cNvPr id="4" name="Picture 3"/>
          <p:cNvPicPr>
            <a:picLocks noChangeAspect="1"/>
          </p:cNvPicPr>
          <p:nvPr/>
        </p:nvPicPr>
        <p:blipFill>
          <a:blip r:embed="rId2"/>
          <a:stretch>
            <a:fillRect/>
          </a:stretch>
        </p:blipFill>
        <p:spPr>
          <a:xfrm>
            <a:off x="9644522" y="2438400"/>
            <a:ext cx="772871" cy="772871"/>
          </a:xfrm>
          <a:prstGeom prst="rect">
            <a:avLst/>
          </a:prstGeom>
        </p:spPr>
      </p:pic>
      <p:sp>
        <p:nvSpPr>
          <p:cNvPr id="5" name="TextBox 4"/>
          <p:cNvSpPr txBox="1"/>
          <p:nvPr/>
        </p:nvSpPr>
        <p:spPr>
          <a:xfrm>
            <a:off x="601269" y="2820250"/>
            <a:ext cx="2753033" cy="369332"/>
          </a:xfrm>
          <a:prstGeom prst="rect">
            <a:avLst/>
          </a:prstGeom>
          <a:solidFill>
            <a:schemeClr val="bg1"/>
          </a:solidFill>
          <a:ln>
            <a:solidFill>
              <a:schemeClr val="tx1"/>
            </a:solidFill>
          </a:ln>
        </p:spPr>
        <p:txBody>
          <a:bodyPr wrap="square" rtlCol="0">
            <a:spAutoFit/>
          </a:bodyPr>
          <a:lstStyle/>
          <a:p>
            <a:r>
              <a:rPr lang="en-GB"/>
              <a:t>Subordinating conjunction </a:t>
            </a:r>
          </a:p>
        </p:txBody>
      </p:sp>
      <p:sp>
        <p:nvSpPr>
          <p:cNvPr id="6" name="TextBox 5"/>
          <p:cNvSpPr txBox="1"/>
          <p:nvPr/>
        </p:nvSpPr>
        <p:spPr>
          <a:xfrm flipH="1">
            <a:off x="4919177" y="2564417"/>
            <a:ext cx="1773248" cy="646331"/>
          </a:xfrm>
          <a:prstGeom prst="rect">
            <a:avLst/>
          </a:prstGeom>
          <a:solidFill>
            <a:schemeClr val="bg1"/>
          </a:solidFill>
          <a:ln>
            <a:solidFill>
              <a:schemeClr val="tx1"/>
            </a:solidFill>
          </a:ln>
        </p:spPr>
        <p:txBody>
          <a:bodyPr wrap="square" rtlCol="0">
            <a:spAutoFit/>
          </a:bodyPr>
          <a:lstStyle/>
          <a:p>
            <a:r>
              <a:rPr lang="en-GB"/>
              <a:t>Subordinating clause</a:t>
            </a:r>
          </a:p>
        </p:txBody>
      </p:sp>
      <p:sp>
        <p:nvSpPr>
          <p:cNvPr id="7" name="TextBox 6"/>
          <p:cNvSpPr txBox="1"/>
          <p:nvPr/>
        </p:nvSpPr>
        <p:spPr>
          <a:xfrm flipH="1">
            <a:off x="7364538" y="2442755"/>
            <a:ext cx="1389791" cy="646331"/>
          </a:xfrm>
          <a:prstGeom prst="rect">
            <a:avLst/>
          </a:prstGeom>
          <a:solidFill>
            <a:schemeClr val="bg1"/>
          </a:solidFill>
          <a:ln>
            <a:solidFill>
              <a:schemeClr val="tx1"/>
            </a:solidFill>
          </a:ln>
        </p:spPr>
        <p:txBody>
          <a:bodyPr wrap="square" rtlCol="0">
            <a:spAutoFit/>
          </a:bodyPr>
          <a:lstStyle/>
          <a:p>
            <a:r>
              <a:rPr lang="en-GB"/>
              <a:t>Comma (pivot point)</a:t>
            </a:r>
          </a:p>
        </p:txBody>
      </p:sp>
      <p:sp>
        <p:nvSpPr>
          <p:cNvPr id="8" name="TextBox 7"/>
          <p:cNvSpPr txBox="1"/>
          <p:nvPr/>
        </p:nvSpPr>
        <p:spPr>
          <a:xfrm flipH="1">
            <a:off x="6909432" y="4142207"/>
            <a:ext cx="908169" cy="646331"/>
          </a:xfrm>
          <a:prstGeom prst="rect">
            <a:avLst/>
          </a:prstGeom>
          <a:solidFill>
            <a:schemeClr val="bg1"/>
          </a:solidFill>
          <a:ln>
            <a:solidFill>
              <a:schemeClr val="tx1"/>
            </a:solidFill>
          </a:ln>
        </p:spPr>
        <p:txBody>
          <a:bodyPr wrap="square" lIns="91440" tIns="45720" rIns="91440" bIns="45720" rtlCol="0" anchor="t">
            <a:spAutoFit/>
          </a:bodyPr>
          <a:lstStyle/>
          <a:p>
            <a:r>
              <a:rPr lang="en-GB"/>
              <a:t>Main</a:t>
            </a:r>
            <a:endParaRPr lang="en-US"/>
          </a:p>
          <a:p>
            <a:r>
              <a:rPr lang="en-GB"/>
              <a:t> clause </a:t>
            </a:r>
          </a:p>
        </p:txBody>
      </p:sp>
      <p:cxnSp>
        <p:nvCxnSpPr>
          <p:cNvPr id="9" name="Straight Arrow Connector 8">
            <a:extLst>
              <a:ext uri="{FF2B5EF4-FFF2-40B4-BE49-F238E27FC236}">
                <a16:creationId xmlns:a16="http://schemas.microsoft.com/office/drawing/2014/main" id="{71805361-F4E8-31BA-C619-B2BC74E10080}"/>
              </a:ext>
            </a:extLst>
          </p:cNvPr>
          <p:cNvCxnSpPr/>
          <p:nvPr/>
        </p:nvCxnSpPr>
        <p:spPr>
          <a:xfrm flipH="1">
            <a:off x="7756939" y="2905538"/>
            <a:ext cx="112644" cy="395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1A5B7F4-DFB9-FDE7-ACEA-FBF7222BC768}"/>
              </a:ext>
            </a:extLst>
          </p:cNvPr>
          <p:cNvSpPr txBox="1"/>
          <p:nvPr/>
        </p:nvSpPr>
        <p:spPr>
          <a:xfrm>
            <a:off x="2092739" y="5339522"/>
            <a:ext cx="1028699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ea typeface="Calibri"/>
                <a:cs typeface="Calibri"/>
              </a:rPr>
              <a:t>TITLE &amp; QUESTION:</a:t>
            </a:r>
            <a:endParaRPr lang="en-US" dirty="0"/>
          </a:p>
          <a:p>
            <a:r>
              <a:rPr lang="en-US" sz="3200" b="1" dirty="0">
                <a:ea typeface="Calibri"/>
                <a:cs typeface="Calibri"/>
              </a:rPr>
              <a:t>Why is it important to learn through stories?</a:t>
            </a:r>
            <a:endParaRPr lang="en-US"/>
          </a:p>
        </p:txBody>
      </p:sp>
    </p:spTree>
    <p:extLst>
      <p:ext uri="{BB962C8B-B14F-4D97-AF65-F5344CB8AC3E}">
        <p14:creationId xmlns:p14="http://schemas.microsoft.com/office/powerpoint/2010/main" val="3533680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179" y="1146070"/>
            <a:ext cx="9642272" cy="5170646"/>
          </a:xfrm>
          <a:prstGeom prst="rect">
            <a:avLst/>
          </a:prstGeom>
          <a:solidFill>
            <a:schemeClr val="accent6">
              <a:lumMod val="20000"/>
              <a:lumOff val="80000"/>
            </a:schemeClr>
          </a:solidFill>
          <a:ln>
            <a:solidFill>
              <a:schemeClr val="tx1"/>
            </a:solidFill>
          </a:ln>
        </p:spPr>
        <p:txBody>
          <a:bodyPr wrap="square" rtlCol="0">
            <a:spAutoFit/>
          </a:bodyPr>
          <a:lstStyle/>
          <a:p>
            <a:r>
              <a:rPr lang="en-GB" sz="3000" u="sng"/>
              <a:t>Let’s practice </a:t>
            </a:r>
            <a:r>
              <a:rPr lang="en-GB" sz="3000" b="1" u="sng"/>
              <a:t>summarising</a:t>
            </a:r>
            <a:r>
              <a:rPr lang="en-GB" sz="3000"/>
              <a:t>:</a:t>
            </a:r>
          </a:p>
          <a:p>
            <a:endParaRPr lang="en-GB" sz="3000"/>
          </a:p>
          <a:p>
            <a:r>
              <a:rPr lang="en-GB" sz="3000"/>
              <a:t>What are the main events in this myth?</a:t>
            </a:r>
          </a:p>
          <a:p>
            <a:endParaRPr lang="en-GB" sz="3000"/>
          </a:p>
          <a:p>
            <a:pPr marL="457200" indent="-457200">
              <a:buFont typeface="Arial" panose="020B0604020202020204" pitchFamily="34" charset="0"/>
              <a:buChar char="•"/>
            </a:pPr>
            <a:r>
              <a:rPr lang="en-GB" sz="3000"/>
              <a:t>Reduce to 5, then 3</a:t>
            </a:r>
          </a:p>
          <a:p>
            <a:endParaRPr lang="en-GB" sz="3000"/>
          </a:p>
          <a:p>
            <a:pPr marL="457200" indent="-457200">
              <a:buFont typeface="Arial" panose="020B0604020202020204" pitchFamily="34" charset="0"/>
              <a:buChar char="•"/>
            </a:pPr>
            <a:r>
              <a:rPr lang="en-GB" sz="3000"/>
              <a:t>Now write into sentences using these stems:</a:t>
            </a:r>
          </a:p>
          <a:p>
            <a:pPr marL="457200" indent="-457200">
              <a:buFont typeface="Arial" panose="020B0604020202020204" pitchFamily="34" charset="0"/>
              <a:buChar char="•"/>
            </a:pPr>
            <a:endParaRPr lang="en-GB" sz="3000"/>
          </a:p>
          <a:p>
            <a:r>
              <a:rPr lang="en-GB" sz="3000" i="1"/>
              <a:t>First…</a:t>
            </a:r>
          </a:p>
          <a:p>
            <a:r>
              <a:rPr lang="en-GB" sz="3000" i="1"/>
              <a:t>Then…</a:t>
            </a:r>
          </a:p>
          <a:p>
            <a:r>
              <a:rPr lang="en-GB" sz="3000" i="1"/>
              <a:t>Finally…</a:t>
            </a:r>
          </a:p>
        </p:txBody>
      </p:sp>
      <p:pic>
        <p:nvPicPr>
          <p:cNvPr id="3" name="Picture 2"/>
          <p:cNvPicPr>
            <a:picLocks noChangeAspect="1"/>
          </p:cNvPicPr>
          <p:nvPr/>
        </p:nvPicPr>
        <p:blipFill>
          <a:blip r:embed="rId2"/>
          <a:stretch>
            <a:fillRect/>
          </a:stretch>
        </p:blipFill>
        <p:spPr>
          <a:xfrm>
            <a:off x="8345600" y="1391264"/>
            <a:ext cx="2854547" cy="1445341"/>
          </a:xfrm>
          <a:prstGeom prst="rect">
            <a:avLst/>
          </a:prstGeom>
        </p:spPr>
      </p:pic>
      <p:sp>
        <p:nvSpPr>
          <p:cNvPr id="4" name="Title 1"/>
          <p:cNvSpPr txBox="1">
            <a:spLocks/>
          </p:cNvSpPr>
          <p:nvPr/>
        </p:nvSpPr>
        <p:spPr>
          <a:xfrm>
            <a:off x="3630086" y="137651"/>
            <a:ext cx="5690609" cy="875690"/>
          </a:xfrm>
          <a:prstGeom prst="rect">
            <a:avLst/>
          </a:prstGeom>
          <a:solidFill>
            <a:schemeClr val="accent2">
              <a:lumMod val="20000"/>
              <a:lumOff val="80000"/>
            </a:schemeClr>
          </a:solidFill>
          <a:ln>
            <a:solidFill>
              <a:schemeClr val="tx1"/>
            </a:solidFill>
          </a:ln>
        </p:spPr>
        <p:txBody>
          <a:bodyPr lIns="91440" tIns="45720" rIns="91440" bIns="45720" anchor="t">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100" dirty="0"/>
              <a:t>‘The Story of Prometheus ’ By James Baldwin</a:t>
            </a:r>
            <a:r>
              <a:rPr lang="en-GB" sz="3100" i="1" dirty="0"/>
              <a:t> </a:t>
            </a:r>
            <a:r>
              <a:rPr lang="en-GB" sz="3100" dirty="0"/>
              <a:t>p.12</a:t>
            </a:r>
          </a:p>
        </p:txBody>
      </p:sp>
      <p:pic>
        <p:nvPicPr>
          <p:cNvPr id="5" name="Picture 4"/>
          <p:cNvPicPr>
            <a:picLocks noChangeAspect="1"/>
          </p:cNvPicPr>
          <p:nvPr/>
        </p:nvPicPr>
        <p:blipFill>
          <a:blip r:embed="rId3"/>
          <a:stretch>
            <a:fillRect/>
          </a:stretch>
        </p:blipFill>
        <p:spPr>
          <a:xfrm>
            <a:off x="6950484" y="3185652"/>
            <a:ext cx="772871" cy="772871"/>
          </a:xfrm>
          <a:prstGeom prst="rect">
            <a:avLst/>
          </a:prstGeom>
        </p:spPr>
      </p:pic>
    </p:spTree>
    <p:extLst>
      <p:ext uri="{BB962C8B-B14F-4D97-AF65-F5344CB8AC3E}">
        <p14:creationId xmlns:p14="http://schemas.microsoft.com/office/powerpoint/2010/main" val="1612678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17AF1D-AFEC-9DA2-E87C-F7C4F5943C6B}"/>
              </a:ext>
            </a:extLst>
          </p:cNvPr>
          <p:cNvSpPr txBox="1"/>
          <p:nvPr/>
        </p:nvSpPr>
        <p:spPr>
          <a:xfrm>
            <a:off x="3480103" y="1532768"/>
            <a:ext cx="5906105" cy="3970318"/>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1.Introduction to the Brothers</a:t>
            </a:r>
            <a:endParaRPr lang="en-US" sz="2800">
              <a:cs typeface="Calibri"/>
            </a:endParaRPr>
          </a:p>
          <a:p>
            <a:endParaRPr lang="en-US" sz="2800" b="1">
              <a:cs typeface="Calibri"/>
            </a:endParaRPr>
          </a:p>
          <a:p>
            <a:r>
              <a:rPr lang="en-US" sz="2800" b="1"/>
              <a:t>2. Prometheus Brings Fire to Humans</a:t>
            </a:r>
            <a:endParaRPr lang="en-US" sz="2800" b="1">
              <a:cs typeface="Calibri"/>
            </a:endParaRPr>
          </a:p>
          <a:p>
            <a:endParaRPr lang="en-US" sz="2800" b="1">
              <a:cs typeface="Calibri"/>
            </a:endParaRPr>
          </a:p>
          <a:p>
            <a:r>
              <a:rPr lang="en-US" sz="2800" b="1"/>
              <a:t>3. Prometheus defies Jupiter</a:t>
            </a:r>
            <a:endParaRPr lang="en-US" sz="2800" b="1">
              <a:cs typeface="Calibri"/>
            </a:endParaRPr>
          </a:p>
          <a:p>
            <a:endParaRPr lang="en-US" sz="2800" b="1">
              <a:cs typeface="Calibri"/>
            </a:endParaRPr>
          </a:p>
          <a:p>
            <a:r>
              <a:rPr lang="en-US" sz="2800" b="1"/>
              <a:t>4. The Beneficial Effects of Fire</a:t>
            </a:r>
            <a:endParaRPr lang="en-US" sz="2800">
              <a:cs typeface="Calibri"/>
            </a:endParaRPr>
          </a:p>
          <a:p>
            <a:endParaRPr lang="en-US" sz="2800" b="1">
              <a:cs typeface="Calibri"/>
            </a:endParaRPr>
          </a:p>
          <a:p>
            <a:r>
              <a:rPr lang="en-US" sz="2800" b="1"/>
              <a:t>5. Prometheus' Punishment</a:t>
            </a:r>
            <a:endParaRPr lang="en-US" sz="2800">
              <a:cs typeface="Calibri" panose="020F0502020204030204"/>
            </a:endParaRPr>
          </a:p>
        </p:txBody>
      </p:sp>
      <p:sp>
        <p:nvSpPr>
          <p:cNvPr id="4" name="TextBox 3">
            <a:extLst>
              <a:ext uri="{FF2B5EF4-FFF2-40B4-BE49-F238E27FC236}">
                <a16:creationId xmlns:a16="http://schemas.microsoft.com/office/drawing/2014/main" id="{FBA8A981-782F-CCB8-ED30-2C9C337CDE0D}"/>
              </a:ext>
            </a:extLst>
          </p:cNvPr>
          <p:cNvSpPr txBox="1"/>
          <p:nvPr/>
        </p:nvSpPr>
        <p:spPr>
          <a:xfrm>
            <a:off x="404132" y="202066"/>
            <a:ext cx="785472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cs typeface="Calibri"/>
              </a:rPr>
              <a:t>Which 5 Events did you pick out?</a:t>
            </a:r>
            <a:endParaRPr lang="en-GB" sz="3200"/>
          </a:p>
        </p:txBody>
      </p:sp>
    </p:spTree>
    <p:extLst>
      <p:ext uri="{BB962C8B-B14F-4D97-AF65-F5344CB8AC3E}">
        <p14:creationId xmlns:p14="http://schemas.microsoft.com/office/powerpoint/2010/main" val="16640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16582" y="4903891"/>
            <a:ext cx="2992582" cy="942872"/>
          </a:xfrm>
          <a:solidFill>
            <a:schemeClr val="accent2">
              <a:lumMod val="20000"/>
              <a:lumOff val="80000"/>
            </a:schemeClr>
          </a:solidFill>
          <a:ln>
            <a:solidFill>
              <a:schemeClr val="tx1"/>
            </a:solidFill>
          </a:ln>
        </p:spPr>
        <p:txBody>
          <a:bodyPr/>
          <a:lstStyle/>
          <a:p>
            <a:r>
              <a:rPr lang="en-GB"/>
              <a:t>Week 1</a:t>
            </a:r>
          </a:p>
        </p:txBody>
      </p:sp>
      <p:sp>
        <p:nvSpPr>
          <p:cNvPr id="4" name="Rectangle 3"/>
          <p:cNvSpPr/>
          <p:nvPr/>
        </p:nvSpPr>
        <p:spPr>
          <a:xfrm>
            <a:off x="3082888" y="2220037"/>
            <a:ext cx="6096000" cy="2554545"/>
          </a:xfrm>
          <a:prstGeom prst="rect">
            <a:avLst/>
          </a:prstGeom>
          <a:solidFill>
            <a:schemeClr val="accent2">
              <a:lumMod val="20000"/>
              <a:lumOff val="80000"/>
            </a:schemeClr>
          </a:solidFill>
          <a:ln>
            <a:solidFill>
              <a:schemeClr val="tx1"/>
            </a:solidFill>
          </a:ln>
        </p:spPr>
        <p:txBody>
          <a:bodyPr>
            <a:spAutoFit/>
          </a:bodyPr>
          <a:lstStyle/>
          <a:p>
            <a:pPr algn="ctr">
              <a:spcAft>
                <a:spcPts val="0"/>
              </a:spcAft>
            </a:pPr>
            <a:r>
              <a:rPr lang="en-GB" sz="5000" kern="1400" spc="-50">
                <a:latin typeface="Calibri Light" panose="020F0302020204030204" pitchFamily="34" charset="0"/>
                <a:ea typeface="Yu Gothic Light" panose="020B0300000000000000" pitchFamily="34" charset="-128"/>
                <a:cs typeface="Times New Roman" panose="02020603050405020304" pitchFamily="18" charset="0"/>
              </a:rPr>
              <a:t>Year 7 English</a:t>
            </a:r>
          </a:p>
          <a:p>
            <a:pPr algn="ctr">
              <a:spcAft>
                <a:spcPts val="0"/>
              </a:spcAft>
            </a:pPr>
            <a:r>
              <a:rPr lang="en-GB" sz="5000" kern="1400" spc="-50">
                <a:latin typeface="Calibri Light" panose="020F0302020204030204" pitchFamily="34" charset="0"/>
                <a:ea typeface="Yu Gothic Light" panose="020B0300000000000000" pitchFamily="34" charset="-128"/>
                <a:cs typeface="Times New Roman" panose="02020603050405020304" pitchFamily="18" charset="0"/>
              </a:rPr>
              <a:t>Michaelmas Term</a:t>
            </a:r>
          </a:p>
          <a:p>
            <a:pPr algn="ctr">
              <a:spcAft>
                <a:spcPts val="0"/>
              </a:spcAft>
            </a:pPr>
            <a:r>
              <a:rPr lang="en-GB" sz="5000" kern="1400" spc="-50">
                <a:latin typeface="Calibri Light" panose="020F0302020204030204" pitchFamily="34" charset="0"/>
                <a:ea typeface="Yu Gothic Light" panose="020B0300000000000000" pitchFamily="34" charset="-128"/>
                <a:cs typeface="Times New Roman" panose="02020603050405020304" pitchFamily="18" charset="0"/>
              </a:rPr>
              <a:t>Ancient Origins</a:t>
            </a:r>
          </a:p>
          <a:p>
            <a:pPr>
              <a:spcAft>
                <a:spcPts val="0"/>
              </a:spcAft>
            </a:pPr>
            <a:r>
              <a:rPr lang="en-GB" sz="1000">
                <a:effectLst/>
                <a:latin typeface="Times New Roman" panose="02020603050405020304" pitchFamily="18" charset="0"/>
                <a:ea typeface="Times New Roman" panose="02020603050405020304" pitchFamily="18" charset="0"/>
              </a:rPr>
              <a:t> </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88142" y="2220037"/>
            <a:ext cx="1945965" cy="2209143"/>
          </a:xfrm>
          <a:prstGeom prst="rect">
            <a:avLst/>
          </a:prstGeom>
          <a:noFill/>
        </p:spPr>
      </p:pic>
      <p:pic>
        <p:nvPicPr>
          <p:cNvPr id="6" name="Picture 5"/>
          <p:cNvPicPr>
            <a:picLocks noChangeAspect="1"/>
          </p:cNvPicPr>
          <p:nvPr/>
        </p:nvPicPr>
        <p:blipFill>
          <a:blip r:embed="rId3"/>
          <a:stretch>
            <a:fillRect/>
          </a:stretch>
        </p:blipFill>
        <p:spPr>
          <a:xfrm>
            <a:off x="9596521" y="2604862"/>
            <a:ext cx="1669281" cy="1250350"/>
          </a:xfrm>
          <a:prstGeom prst="rect">
            <a:avLst/>
          </a:prstGeom>
        </p:spPr>
      </p:pic>
    </p:spTree>
    <p:extLst>
      <p:ext uri="{BB962C8B-B14F-4D97-AF65-F5344CB8AC3E}">
        <p14:creationId xmlns:p14="http://schemas.microsoft.com/office/powerpoint/2010/main" val="3579622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7EC4D9-11D3-5790-24EA-3F95D7908010}"/>
              </a:ext>
            </a:extLst>
          </p:cNvPr>
          <p:cNvSpPr txBox="1"/>
          <p:nvPr/>
        </p:nvSpPr>
        <p:spPr>
          <a:xfrm>
            <a:off x="2550282" y="2158698"/>
            <a:ext cx="7829247" cy="2554545"/>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AutoNum type="arabicPeriod"/>
            </a:pPr>
            <a:r>
              <a:rPr lang="en-US" sz="3200" b="1">
                <a:solidFill>
                  <a:srgbClr val="374151"/>
                </a:solidFill>
                <a:latin typeface="Söhne"/>
              </a:rPr>
              <a:t> Prometheus Brings Fire to Humanity</a:t>
            </a:r>
            <a:endParaRPr lang="en-US" sz="3200">
              <a:solidFill>
                <a:srgbClr val="374151"/>
              </a:solidFill>
              <a:latin typeface="Söhne"/>
            </a:endParaRPr>
          </a:p>
          <a:p>
            <a:endParaRPr lang="en-US" sz="3200" b="1">
              <a:solidFill>
                <a:srgbClr val="374151"/>
              </a:solidFill>
              <a:latin typeface="Söhne"/>
            </a:endParaRPr>
          </a:p>
          <a:p>
            <a:r>
              <a:rPr lang="en-US" sz="3200" b="1">
                <a:solidFill>
                  <a:srgbClr val="374151"/>
                </a:solidFill>
                <a:latin typeface="Söhne"/>
              </a:rPr>
              <a:t>2. Prometheus' Punishment</a:t>
            </a:r>
            <a:endParaRPr lang="en-US"/>
          </a:p>
          <a:p>
            <a:endParaRPr lang="en-US" sz="3200" b="1">
              <a:solidFill>
                <a:srgbClr val="374151"/>
              </a:solidFill>
              <a:latin typeface="Söhne"/>
            </a:endParaRPr>
          </a:p>
          <a:p>
            <a:r>
              <a:rPr lang="en-US" sz="3200" b="1">
                <a:solidFill>
                  <a:srgbClr val="374151"/>
                </a:solidFill>
                <a:latin typeface="Söhne"/>
              </a:rPr>
              <a:t>3. Humanity's Transformation</a:t>
            </a:r>
            <a:endParaRPr lang="en-US" sz="3200">
              <a:solidFill>
                <a:srgbClr val="374151"/>
              </a:solidFill>
              <a:latin typeface="Söhne"/>
            </a:endParaRPr>
          </a:p>
        </p:txBody>
      </p:sp>
      <p:sp>
        <p:nvSpPr>
          <p:cNvPr id="3" name="TextBox 2">
            <a:extLst>
              <a:ext uri="{FF2B5EF4-FFF2-40B4-BE49-F238E27FC236}">
                <a16:creationId xmlns:a16="http://schemas.microsoft.com/office/drawing/2014/main" id="{094411A7-C2DD-84D1-0CDE-6308EF15EC32}"/>
              </a:ext>
            </a:extLst>
          </p:cNvPr>
          <p:cNvSpPr txBox="1"/>
          <p:nvPr/>
        </p:nvSpPr>
        <p:spPr>
          <a:xfrm>
            <a:off x="942974" y="404132"/>
            <a:ext cx="619669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cs typeface="Calibri"/>
              </a:rPr>
              <a:t>And now to 3?</a:t>
            </a:r>
            <a:endParaRPr lang="en-GB" sz="3600"/>
          </a:p>
        </p:txBody>
      </p:sp>
    </p:spTree>
    <p:extLst>
      <p:ext uri="{BB962C8B-B14F-4D97-AF65-F5344CB8AC3E}">
        <p14:creationId xmlns:p14="http://schemas.microsoft.com/office/powerpoint/2010/main" val="3826492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4656" y="1270413"/>
            <a:ext cx="6130977" cy="830997"/>
          </a:xfrm>
          <a:prstGeom prst="rect">
            <a:avLst/>
          </a:prstGeom>
          <a:noFill/>
        </p:spPr>
        <p:txBody>
          <a:bodyPr wrap="square" lIns="91440" tIns="45720" rIns="91440" bIns="45720" rtlCol="0" anchor="t">
            <a:spAutoFit/>
          </a:bodyPr>
          <a:lstStyle/>
          <a:p>
            <a:endParaRPr lang="en-GB" sz="3000" dirty="0">
              <a:ea typeface="Calibri"/>
              <a:cs typeface="Calibri"/>
            </a:endParaRPr>
          </a:p>
          <a:p>
            <a:r>
              <a:rPr lang="en-GB" dirty="0"/>
              <a:t> </a:t>
            </a:r>
            <a:endParaRPr lang="en-GB" dirty="0">
              <a:ea typeface="Calibri"/>
              <a:cs typeface="Calibri"/>
            </a:endParaRPr>
          </a:p>
        </p:txBody>
      </p:sp>
      <p:sp>
        <p:nvSpPr>
          <p:cNvPr id="5" name="TextBox 4"/>
          <p:cNvSpPr txBox="1"/>
          <p:nvPr/>
        </p:nvSpPr>
        <p:spPr>
          <a:xfrm>
            <a:off x="524656" y="389744"/>
            <a:ext cx="6370819" cy="707886"/>
          </a:xfrm>
          <a:prstGeom prst="rect">
            <a:avLst/>
          </a:prstGeom>
          <a:solidFill>
            <a:schemeClr val="accent2">
              <a:lumMod val="20000"/>
              <a:lumOff val="80000"/>
            </a:schemeClr>
          </a:solidFill>
          <a:ln>
            <a:solidFill>
              <a:schemeClr val="tx1"/>
            </a:solidFill>
          </a:ln>
        </p:spPr>
        <p:txBody>
          <a:bodyPr wrap="square" lIns="91440" tIns="45720" rIns="91440" bIns="45720" rtlCol="0" anchor="t">
            <a:spAutoFit/>
          </a:bodyPr>
          <a:lstStyle/>
          <a:p>
            <a:r>
              <a:rPr lang="en-GB" sz="4000" dirty="0">
                <a:latin typeface="Comic Sans MS"/>
              </a:rPr>
              <a:t>What is a myth? </a:t>
            </a:r>
          </a:p>
        </p:txBody>
      </p:sp>
      <p:sp>
        <p:nvSpPr>
          <p:cNvPr id="7" name="Rectangle 6"/>
          <p:cNvSpPr/>
          <p:nvPr/>
        </p:nvSpPr>
        <p:spPr>
          <a:xfrm>
            <a:off x="225912" y="1408321"/>
            <a:ext cx="11792030" cy="5475858"/>
          </a:xfrm>
          <a:prstGeom prst="rect">
            <a:avLst/>
          </a:prstGeom>
          <a:solidFill>
            <a:schemeClr val="accent6">
              <a:lumMod val="20000"/>
              <a:lumOff val="80000"/>
            </a:schemeClr>
          </a:solidFill>
        </p:spPr>
        <p:txBody>
          <a:bodyPr wrap="square" lIns="91440" tIns="45720" rIns="91440" bIns="45720" anchor="t">
            <a:spAutoFit/>
          </a:bodyPr>
          <a:lstStyle/>
          <a:p>
            <a:pPr>
              <a:spcAft>
                <a:spcPts val="500"/>
              </a:spcAft>
            </a:pPr>
            <a:r>
              <a:rPr lang="en-GB" sz="1600" b="1" u="sng" dirty="0">
                <a:solidFill>
                  <a:srgbClr val="000000"/>
                </a:solidFill>
                <a:latin typeface="Comic Sans MS"/>
                <a:ea typeface="Calibri"/>
                <a:cs typeface="Calibri"/>
              </a:rPr>
              <a:t>Ten Characteristics of a Myth</a:t>
            </a:r>
            <a:endParaRPr lang="en-GB" sz="1600" dirty="0">
              <a:latin typeface="Comic Sans MS"/>
              <a:ea typeface="Calibri"/>
              <a:cs typeface="Calibri"/>
            </a:endParaRPr>
          </a:p>
          <a:p>
            <a:pPr>
              <a:spcAft>
                <a:spcPts val="500"/>
              </a:spcAft>
            </a:pPr>
            <a:r>
              <a:rPr lang="en-GB" sz="1600" b="1" dirty="0">
                <a:solidFill>
                  <a:srgbClr val="000000"/>
                </a:solidFill>
                <a:latin typeface="Comic Sans MS"/>
                <a:ea typeface="Calibri"/>
                <a:cs typeface="Calibri"/>
              </a:rPr>
              <a:t>1. A myth is a story that is, or was, considered a true explanation of the natural world and how it came to be.</a:t>
            </a:r>
            <a:endParaRPr lang="en-GB" sz="1600">
              <a:latin typeface="Comic Sans MS"/>
              <a:ea typeface="Calibri"/>
              <a:cs typeface="Calibri"/>
            </a:endParaRPr>
          </a:p>
          <a:p>
            <a:pPr>
              <a:spcAft>
                <a:spcPts val="500"/>
              </a:spcAft>
            </a:pPr>
            <a:r>
              <a:rPr lang="en-GB" sz="1600" b="1" dirty="0">
                <a:solidFill>
                  <a:srgbClr val="000000"/>
                </a:solidFill>
                <a:latin typeface="Comic Sans MS"/>
                <a:ea typeface="Calibri"/>
                <a:cs typeface="Calibri"/>
              </a:rPr>
              <a:t>2. Characters</a:t>
            </a:r>
            <a:r>
              <a:rPr lang="en-GB" sz="1600" dirty="0">
                <a:solidFill>
                  <a:srgbClr val="000000"/>
                </a:solidFill>
                <a:latin typeface="Comic Sans MS"/>
                <a:ea typeface="Calibri"/>
                <a:cs typeface="Calibri"/>
              </a:rPr>
              <a:t> are often non-human and are typically gods, goddesses, supernatural beings or mystical “first people.”</a:t>
            </a:r>
            <a:endParaRPr lang="en-GB" sz="1600">
              <a:latin typeface="Comic Sans MS"/>
              <a:ea typeface="Calibri"/>
              <a:cs typeface="Calibri"/>
            </a:endParaRPr>
          </a:p>
          <a:p>
            <a:pPr>
              <a:spcAft>
                <a:spcPts val="500"/>
              </a:spcAft>
            </a:pPr>
            <a:r>
              <a:rPr lang="en-GB" sz="1600" b="1" dirty="0">
                <a:solidFill>
                  <a:srgbClr val="000000"/>
                </a:solidFill>
                <a:latin typeface="Comic Sans MS"/>
                <a:ea typeface="Calibri"/>
                <a:cs typeface="Calibri"/>
              </a:rPr>
              <a:t>3.</a:t>
            </a:r>
            <a:r>
              <a:rPr lang="en-GB" sz="1600" dirty="0">
                <a:solidFill>
                  <a:srgbClr val="000000"/>
                </a:solidFill>
                <a:latin typeface="Comic Sans MS"/>
                <a:ea typeface="Calibri"/>
                <a:cs typeface="Calibri"/>
              </a:rPr>
              <a:t> </a:t>
            </a:r>
            <a:r>
              <a:rPr lang="en-GB" sz="1600" b="1" dirty="0">
                <a:solidFill>
                  <a:srgbClr val="000000"/>
                </a:solidFill>
                <a:latin typeface="Comic Sans MS"/>
                <a:ea typeface="Calibri"/>
                <a:cs typeface="Calibri"/>
              </a:rPr>
              <a:t>Setting</a:t>
            </a:r>
            <a:r>
              <a:rPr lang="en-GB" sz="1600" dirty="0">
                <a:solidFill>
                  <a:srgbClr val="000000"/>
                </a:solidFill>
                <a:latin typeface="Comic Sans MS"/>
                <a:ea typeface="Calibri"/>
                <a:cs typeface="Calibri"/>
              </a:rPr>
              <a:t> is typically ancient, or prior to the time when actual records were kept. Myths are typically set in a world very similar to our own, but with supernatural monsters or areas.</a:t>
            </a:r>
            <a:endParaRPr lang="en-GB" sz="1600">
              <a:latin typeface="Comic Sans MS"/>
              <a:ea typeface="Calibri"/>
              <a:cs typeface="Calibri"/>
            </a:endParaRPr>
          </a:p>
          <a:p>
            <a:pPr>
              <a:spcAft>
                <a:spcPts val="500"/>
              </a:spcAft>
            </a:pPr>
            <a:r>
              <a:rPr lang="en-GB" sz="1600" b="1" dirty="0">
                <a:solidFill>
                  <a:srgbClr val="000000"/>
                </a:solidFill>
                <a:latin typeface="Comic Sans MS"/>
                <a:ea typeface="Calibri"/>
                <a:cs typeface="Calibri"/>
              </a:rPr>
              <a:t>4. The plot</a:t>
            </a:r>
            <a:r>
              <a:rPr lang="en-GB" sz="1600" dirty="0">
                <a:solidFill>
                  <a:srgbClr val="000000"/>
                </a:solidFill>
                <a:latin typeface="Comic Sans MS"/>
                <a:ea typeface="Calibri"/>
                <a:cs typeface="Calibri"/>
              </a:rPr>
              <a:t> of a myth may take place between a supernatural world and our present-day world. Myths do this to highlight the basic human behaviours that are essential in any setting. </a:t>
            </a:r>
            <a:endParaRPr lang="en-GB" sz="1600">
              <a:latin typeface="Comic Sans MS"/>
              <a:ea typeface="Calibri"/>
              <a:cs typeface="Calibri"/>
            </a:endParaRPr>
          </a:p>
          <a:p>
            <a:pPr>
              <a:spcAft>
                <a:spcPts val="500"/>
              </a:spcAft>
            </a:pPr>
            <a:r>
              <a:rPr lang="en-GB" sz="1600" b="1" dirty="0">
                <a:solidFill>
                  <a:srgbClr val="000000"/>
                </a:solidFill>
                <a:latin typeface="Comic Sans MS"/>
                <a:ea typeface="Calibri"/>
                <a:cs typeface="Calibri"/>
              </a:rPr>
              <a:t>5. </a:t>
            </a:r>
            <a:r>
              <a:rPr lang="en-GB" sz="1600" dirty="0">
                <a:solidFill>
                  <a:srgbClr val="000000"/>
                </a:solidFill>
                <a:latin typeface="Comic Sans MS"/>
                <a:ea typeface="Calibri"/>
                <a:cs typeface="Calibri"/>
              </a:rPr>
              <a:t>Myths </a:t>
            </a:r>
            <a:r>
              <a:rPr lang="en-GB" sz="1600" b="1" dirty="0">
                <a:solidFill>
                  <a:srgbClr val="000000"/>
                </a:solidFill>
                <a:latin typeface="Comic Sans MS"/>
                <a:ea typeface="Calibri"/>
                <a:cs typeface="Calibri"/>
              </a:rPr>
              <a:t>possess events that bend or break natural laws</a:t>
            </a:r>
            <a:r>
              <a:rPr lang="en-GB" sz="1600" dirty="0">
                <a:solidFill>
                  <a:srgbClr val="000000"/>
                </a:solidFill>
                <a:latin typeface="Comic Sans MS"/>
                <a:ea typeface="Calibri"/>
                <a:cs typeface="Calibri"/>
              </a:rPr>
              <a:t>. This is often done to magnify the “super-naturalness” of the mythical world.</a:t>
            </a:r>
            <a:endParaRPr lang="en-GB" sz="1600">
              <a:latin typeface="Comic Sans MS"/>
              <a:ea typeface="Calibri"/>
              <a:cs typeface="Calibri"/>
            </a:endParaRPr>
          </a:p>
          <a:p>
            <a:pPr>
              <a:spcAft>
                <a:spcPts val="500"/>
              </a:spcAft>
            </a:pPr>
            <a:r>
              <a:rPr lang="en-GB" sz="1600" b="1" dirty="0">
                <a:solidFill>
                  <a:srgbClr val="000000"/>
                </a:solidFill>
                <a:latin typeface="Comic Sans MS"/>
                <a:ea typeface="Calibri"/>
                <a:cs typeface="Calibri"/>
              </a:rPr>
              <a:t>6. </a:t>
            </a:r>
            <a:r>
              <a:rPr lang="en-GB" sz="1600" dirty="0">
                <a:solidFill>
                  <a:srgbClr val="000000"/>
                </a:solidFill>
                <a:latin typeface="Comic Sans MS"/>
                <a:ea typeface="Calibri"/>
                <a:cs typeface="Calibri"/>
              </a:rPr>
              <a:t>Promotes “</a:t>
            </a:r>
            <a:r>
              <a:rPr lang="en-GB" sz="1600" b="1" dirty="0">
                <a:solidFill>
                  <a:srgbClr val="000000"/>
                </a:solidFill>
                <a:latin typeface="Comic Sans MS"/>
                <a:ea typeface="Calibri"/>
                <a:cs typeface="Calibri"/>
              </a:rPr>
              <a:t>Social Action</a:t>
            </a:r>
            <a:r>
              <a:rPr lang="en-GB" sz="1600" dirty="0">
                <a:solidFill>
                  <a:srgbClr val="000000"/>
                </a:solidFill>
                <a:latin typeface="Comic Sans MS"/>
                <a:ea typeface="Calibri"/>
                <a:cs typeface="Calibri"/>
              </a:rPr>
              <a:t>”—myths try to tell people how to act and live. Core values such as individualism, family and community are often instilled in mythical heroes.</a:t>
            </a:r>
            <a:endParaRPr lang="en-GB" sz="1600">
              <a:latin typeface="Comic Sans MS"/>
              <a:ea typeface="Calibri"/>
              <a:cs typeface="Calibri"/>
            </a:endParaRPr>
          </a:p>
          <a:p>
            <a:pPr>
              <a:spcAft>
                <a:spcPts val="500"/>
              </a:spcAft>
            </a:pPr>
            <a:r>
              <a:rPr lang="en-GB" sz="1600" b="1" dirty="0">
                <a:solidFill>
                  <a:srgbClr val="000000"/>
                </a:solidFill>
                <a:latin typeface="Comic Sans MS"/>
                <a:ea typeface="Calibri"/>
                <a:cs typeface="Calibri"/>
              </a:rPr>
              <a:t>7. </a:t>
            </a:r>
            <a:r>
              <a:rPr lang="en-GB" sz="1600" dirty="0">
                <a:solidFill>
                  <a:srgbClr val="000000"/>
                </a:solidFill>
                <a:latin typeface="Comic Sans MS"/>
                <a:ea typeface="Calibri"/>
                <a:cs typeface="Calibri"/>
              </a:rPr>
              <a:t>Myths have sense of </a:t>
            </a:r>
            <a:r>
              <a:rPr lang="en-GB" sz="1600" b="1" dirty="0">
                <a:solidFill>
                  <a:srgbClr val="000000"/>
                </a:solidFill>
                <a:latin typeface="Comic Sans MS"/>
                <a:ea typeface="Calibri"/>
                <a:cs typeface="Calibri"/>
              </a:rPr>
              <a:t>mystery</a:t>
            </a:r>
            <a:r>
              <a:rPr lang="en-GB" sz="1600" dirty="0">
                <a:solidFill>
                  <a:srgbClr val="000000"/>
                </a:solidFill>
                <a:latin typeface="Comic Sans MS"/>
                <a:ea typeface="Calibri"/>
                <a:cs typeface="Calibri"/>
              </a:rPr>
              <a:t>, </a:t>
            </a:r>
            <a:r>
              <a:rPr lang="en-GB" sz="1600" b="1" dirty="0">
                <a:solidFill>
                  <a:srgbClr val="000000"/>
                </a:solidFill>
                <a:latin typeface="Comic Sans MS"/>
                <a:ea typeface="Calibri"/>
                <a:cs typeface="Calibri"/>
              </a:rPr>
              <a:t>or the unknown</a:t>
            </a:r>
            <a:r>
              <a:rPr lang="en-GB" sz="1600" dirty="0">
                <a:solidFill>
                  <a:srgbClr val="000000"/>
                </a:solidFill>
                <a:latin typeface="Comic Sans MS"/>
                <a:ea typeface="Calibri"/>
                <a:cs typeface="Calibri"/>
              </a:rPr>
              <a:t>.</a:t>
            </a:r>
            <a:endParaRPr lang="en-GB" sz="1600">
              <a:latin typeface="Comic Sans MS"/>
              <a:ea typeface="Calibri"/>
              <a:cs typeface="Calibri"/>
            </a:endParaRPr>
          </a:p>
          <a:p>
            <a:pPr>
              <a:spcAft>
                <a:spcPts val="500"/>
              </a:spcAft>
            </a:pPr>
            <a:r>
              <a:rPr lang="en-GB" sz="1600" b="1" dirty="0">
                <a:solidFill>
                  <a:srgbClr val="000000"/>
                </a:solidFill>
                <a:latin typeface="Comic Sans MS"/>
                <a:ea typeface="Calibri"/>
                <a:cs typeface="Calibri"/>
              </a:rPr>
              <a:t>8. Dualities</a:t>
            </a:r>
            <a:r>
              <a:rPr lang="en-GB" sz="1600" dirty="0">
                <a:solidFill>
                  <a:srgbClr val="000000"/>
                </a:solidFill>
                <a:latin typeface="Comic Sans MS"/>
                <a:ea typeface="Calibri"/>
                <a:cs typeface="Calibri"/>
              </a:rPr>
              <a:t> (or complete opposites such as night/day, good/evil) often play important roles in the plot of a myth. </a:t>
            </a:r>
            <a:endParaRPr lang="en-GB" sz="1600">
              <a:latin typeface="Comic Sans MS"/>
              <a:ea typeface="Calibri"/>
              <a:cs typeface="Calibri"/>
            </a:endParaRPr>
          </a:p>
          <a:p>
            <a:pPr>
              <a:spcAft>
                <a:spcPts val="500"/>
              </a:spcAft>
            </a:pPr>
            <a:r>
              <a:rPr lang="en-GB" sz="1600" b="1" dirty="0">
                <a:solidFill>
                  <a:srgbClr val="000000"/>
                </a:solidFill>
                <a:latin typeface="Comic Sans MS"/>
                <a:ea typeface="Calibri"/>
                <a:cs typeface="Calibri"/>
              </a:rPr>
              <a:t>9.  Myths often have an emphasis on language…</a:t>
            </a:r>
            <a:r>
              <a:rPr lang="en-GB" sz="1600" dirty="0">
                <a:solidFill>
                  <a:srgbClr val="000000"/>
                </a:solidFill>
                <a:latin typeface="Comic Sans MS"/>
                <a:ea typeface="Calibri"/>
                <a:cs typeface="Calibri"/>
              </a:rPr>
              <a:t> Mythical heroes are often sophisticated storytellers.</a:t>
            </a:r>
            <a:endParaRPr lang="en-GB" sz="1600">
              <a:latin typeface="Comic Sans MS"/>
              <a:ea typeface="Calibri"/>
              <a:cs typeface="Calibri"/>
            </a:endParaRPr>
          </a:p>
          <a:p>
            <a:pPr>
              <a:spcAft>
                <a:spcPts val="500"/>
              </a:spcAft>
            </a:pPr>
            <a:r>
              <a:rPr lang="en-GB" sz="1600" b="1" dirty="0">
                <a:solidFill>
                  <a:srgbClr val="000000"/>
                </a:solidFill>
                <a:latin typeface="Comic Sans MS"/>
                <a:ea typeface="Calibri"/>
                <a:cs typeface="Calibri"/>
              </a:rPr>
              <a:t>10. Myths are often metaphoric—</a:t>
            </a:r>
            <a:r>
              <a:rPr lang="en-GB" sz="1600" dirty="0">
                <a:solidFill>
                  <a:srgbClr val="000000"/>
                </a:solidFill>
                <a:latin typeface="Comic Sans MS"/>
                <a:ea typeface="Calibri"/>
                <a:cs typeface="Calibri"/>
              </a:rPr>
              <a:t>that is, myths are created to comment or </a:t>
            </a:r>
            <a:r>
              <a:rPr lang="en-GB" sz="1600" err="1">
                <a:solidFill>
                  <a:srgbClr val="000000"/>
                </a:solidFill>
                <a:latin typeface="Comic Sans MS"/>
                <a:ea typeface="Calibri"/>
                <a:cs typeface="Calibri"/>
              </a:rPr>
              <a:t>analyze</a:t>
            </a:r>
            <a:r>
              <a:rPr lang="en-GB" sz="1600" dirty="0">
                <a:solidFill>
                  <a:srgbClr val="000000"/>
                </a:solidFill>
                <a:latin typeface="Comic Sans MS"/>
                <a:ea typeface="Calibri"/>
                <a:cs typeface="Calibri"/>
              </a:rPr>
              <a:t> a real-world event. Real world questions that myths often attempt to answer are:</a:t>
            </a:r>
            <a:endParaRPr lang="en-GB" sz="1600">
              <a:latin typeface="Comic Sans MS"/>
              <a:ea typeface="Calibri"/>
              <a:cs typeface="Calibri"/>
            </a:endParaRPr>
          </a:p>
          <a:p>
            <a:pPr fontAlgn="base">
              <a:buFont typeface="Arial" panose="020B0604020202020204" pitchFamily="34" charset="0"/>
              <a:buChar char="•"/>
            </a:pPr>
            <a:r>
              <a:rPr lang="en-GB" sz="1600" dirty="0">
                <a:solidFill>
                  <a:srgbClr val="000000"/>
                </a:solidFill>
                <a:latin typeface="Comic Sans MS"/>
                <a:ea typeface="Calibri"/>
                <a:cs typeface="Calibri"/>
              </a:rPr>
              <a:t>Why are we here?</a:t>
            </a:r>
          </a:p>
          <a:p>
            <a:pPr fontAlgn="base">
              <a:buFont typeface="Arial" panose="020B0604020202020204" pitchFamily="34" charset="0"/>
              <a:buChar char="•"/>
            </a:pPr>
            <a:r>
              <a:rPr lang="en-GB" sz="1600" dirty="0">
                <a:solidFill>
                  <a:srgbClr val="000000"/>
                </a:solidFill>
                <a:latin typeface="Comic Sans MS"/>
                <a:ea typeface="Calibri"/>
                <a:cs typeface="Calibri"/>
              </a:rPr>
              <a:t>Who are we?</a:t>
            </a:r>
          </a:p>
          <a:p>
            <a:pPr fontAlgn="base">
              <a:spcAft>
                <a:spcPts val="500"/>
              </a:spcAft>
              <a:buFont typeface="Arial" panose="020B0604020202020204" pitchFamily="34" charset="0"/>
              <a:buChar char="•"/>
            </a:pPr>
            <a:r>
              <a:rPr lang="en-GB" sz="1600" dirty="0">
                <a:solidFill>
                  <a:srgbClr val="000000"/>
                </a:solidFill>
                <a:latin typeface="Comic Sans MS"/>
                <a:ea typeface="Calibri"/>
                <a:cs typeface="Calibri"/>
              </a:rPr>
              <a:t>Why are we living? What is our purpose?</a:t>
            </a:r>
          </a:p>
        </p:txBody>
      </p:sp>
    </p:spTree>
    <p:extLst>
      <p:ext uri="{BB962C8B-B14F-4D97-AF65-F5344CB8AC3E}">
        <p14:creationId xmlns:p14="http://schemas.microsoft.com/office/powerpoint/2010/main" val="2506489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07920" y="1613456"/>
            <a:ext cx="10225551" cy="3853278"/>
          </a:xfrm>
          <a:prstGeom prst="rect">
            <a:avLst/>
          </a:prstGeom>
          <a:solidFill>
            <a:schemeClr val="accent5">
              <a:lumMod val="20000"/>
              <a:lumOff val="80000"/>
            </a:schemeClr>
          </a:solidFill>
          <a:ln>
            <a:solidFill>
              <a:schemeClr val="tx1"/>
            </a:solidFill>
          </a:ln>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7200"/>
              <a:t>4. Ted Talk:</a:t>
            </a:r>
            <a:br>
              <a:rPr lang="en-GB" sz="7200"/>
            </a:br>
            <a:r>
              <a:rPr lang="en-GB" sz="7200" err="1"/>
              <a:t>Gottschall</a:t>
            </a:r>
            <a:r>
              <a:rPr lang="en-GB" sz="7200"/>
              <a:t> – we are storytelling humans</a:t>
            </a:r>
            <a:br>
              <a:rPr lang="en-GB" sz="7200"/>
            </a:br>
            <a:r>
              <a:rPr lang="en-GB" sz="7200">
                <a:hlinkClick r:id="rId2"/>
              </a:rPr>
              <a:t>https://youtu.be/s4kXLK1dWc0</a:t>
            </a:r>
            <a:endParaRPr lang="en-GB" sz="7200"/>
          </a:p>
          <a:p>
            <a:pPr algn="l"/>
            <a:endParaRPr lang="en-GB" sz="7200"/>
          </a:p>
          <a:p>
            <a:pPr algn="l"/>
            <a:r>
              <a:rPr lang="en-GB" sz="7200" b="1" u="sng"/>
              <a:t>Human Beings: The Story-telling Animal </a:t>
            </a:r>
          </a:p>
          <a:p>
            <a:pPr algn="l"/>
            <a:endParaRPr lang="en-GB" sz="7200"/>
          </a:p>
          <a:p>
            <a:pPr algn="l"/>
            <a:r>
              <a:rPr lang="en-GB" sz="7200"/>
              <a:t>Jonathan </a:t>
            </a:r>
            <a:r>
              <a:rPr lang="en-GB" sz="7200" err="1"/>
              <a:t>Gottschall</a:t>
            </a:r>
            <a:r>
              <a:rPr lang="en-GB" sz="7200"/>
              <a:t> is an American literary scholar specializing in literature and evolution. </a:t>
            </a:r>
            <a:r>
              <a:rPr lang="en-GB" sz="7200" err="1"/>
              <a:t>Gottschall</a:t>
            </a:r>
            <a:r>
              <a:rPr lang="en-GB" sz="7200"/>
              <a:t> argues that humans are the storytelling animals. We thrill to an astonishing multitude of fictions on pages, on stages, and on screens: murder stories, sex stories, war stories, conspiracy stories, true stories and false. We are, as a species, addicted to story. But the addiction runs deeper than we think. We can walk away from our books and our screens, but not from story. We dream, fantasize, and socialize in stories. Story infiltrates every aspect of how we live and think. Did you know that fiction enhances our empathy? That it is better at changing our values and beliefs than non-fiction that is designed to persuade? Did you know that stories have brought on wars, inspired atrocities, and driven massive social change? Did you know that the stories in dreams, literature, and children's make-believe, all share the same universal structure? Did you know that we all boldly fictionalize the stories of our own lives?</a:t>
            </a:r>
          </a:p>
          <a:p>
            <a:pPr algn="l"/>
            <a:br>
              <a:rPr lang="en-GB" sz="2800"/>
            </a:br>
            <a:endParaRPr lang="en-GB" sz="2500"/>
          </a:p>
        </p:txBody>
      </p:sp>
      <p:sp>
        <p:nvSpPr>
          <p:cNvPr id="3" name="TextBox 2"/>
          <p:cNvSpPr txBox="1"/>
          <p:nvPr/>
        </p:nvSpPr>
        <p:spPr>
          <a:xfrm>
            <a:off x="524656" y="389744"/>
            <a:ext cx="6370819" cy="707886"/>
          </a:xfrm>
          <a:prstGeom prst="rect">
            <a:avLst/>
          </a:prstGeom>
          <a:solidFill>
            <a:schemeClr val="accent2">
              <a:lumMod val="20000"/>
              <a:lumOff val="80000"/>
            </a:schemeClr>
          </a:solidFill>
          <a:ln>
            <a:solidFill>
              <a:schemeClr val="tx1"/>
            </a:solidFill>
          </a:ln>
        </p:spPr>
        <p:txBody>
          <a:bodyPr wrap="square" lIns="91440" tIns="45720" rIns="91440" bIns="45720" rtlCol="0" anchor="t">
            <a:spAutoFit/>
          </a:bodyPr>
          <a:lstStyle/>
          <a:p>
            <a:r>
              <a:rPr lang="en-GB" sz="4000"/>
              <a:t>Extension/Extra Resources:</a:t>
            </a:r>
          </a:p>
        </p:txBody>
      </p:sp>
    </p:spTree>
    <p:extLst>
      <p:ext uri="{BB962C8B-B14F-4D97-AF65-F5344CB8AC3E}">
        <p14:creationId xmlns:p14="http://schemas.microsoft.com/office/powerpoint/2010/main" val="1607468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411" y="1504025"/>
            <a:ext cx="5533124" cy="923330"/>
          </a:xfrm>
          <a:prstGeom prst="rect">
            <a:avLst/>
          </a:prstGeom>
          <a:solidFill>
            <a:schemeClr val="accent1">
              <a:lumMod val="20000"/>
              <a:lumOff val="80000"/>
            </a:schemeClr>
          </a:solidFill>
          <a:ln>
            <a:solidFill>
              <a:schemeClr val="tx1"/>
            </a:solidFill>
          </a:ln>
        </p:spPr>
        <p:txBody>
          <a:bodyPr wrap="square">
            <a:spAutoFit/>
          </a:bodyPr>
          <a:lstStyle/>
          <a:p>
            <a:r>
              <a:rPr lang="en-GB" b="1" u="sng">
                <a:solidFill>
                  <a:srgbClr val="000000"/>
                </a:solidFill>
                <a:latin typeface="Calibri" panose="020F0502020204030204" pitchFamily="34" charset="0"/>
              </a:rPr>
              <a:t>5. Introduction to Classical Greece and Greek Mythology</a:t>
            </a:r>
          </a:p>
          <a:p>
            <a:endParaRPr lang="en-GB" b="1" u="sng">
              <a:solidFill>
                <a:srgbClr val="000000"/>
              </a:solidFill>
              <a:latin typeface="Calibri" panose="020F0502020204030204" pitchFamily="34" charset="0"/>
            </a:endParaRPr>
          </a:p>
          <a:p>
            <a:r>
              <a:rPr lang="en-GB" i="1"/>
              <a:t>(Resource 2 in Folder)</a:t>
            </a:r>
            <a:endParaRPr lang="en-GB"/>
          </a:p>
        </p:txBody>
      </p:sp>
      <p:sp>
        <p:nvSpPr>
          <p:cNvPr id="4" name="TextBox 3"/>
          <p:cNvSpPr txBox="1"/>
          <p:nvPr/>
        </p:nvSpPr>
        <p:spPr>
          <a:xfrm>
            <a:off x="238411" y="3058577"/>
            <a:ext cx="7305368" cy="1477328"/>
          </a:xfrm>
          <a:prstGeom prst="rect">
            <a:avLst/>
          </a:prstGeom>
          <a:solidFill>
            <a:schemeClr val="accent6">
              <a:lumMod val="20000"/>
              <a:lumOff val="80000"/>
            </a:schemeClr>
          </a:solidFill>
          <a:ln>
            <a:solidFill>
              <a:schemeClr val="tx1"/>
            </a:solidFill>
          </a:ln>
        </p:spPr>
        <p:txBody>
          <a:bodyPr wrap="square" rtlCol="0">
            <a:spAutoFit/>
          </a:bodyPr>
          <a:lstStyle/>
          <a:p>
            <a:r>
              <a:rPr lang="en-GB"/>
              <a:t>6. </a:t>
            </a:r>
            <a:br>
              <a:rPr lang="en-GB"/>
            </a:br>
            <a:r>
              <a:rPr lang="en-GB" u="sng">
                <a:hlinkClick r:id="rId2"/>
              </a:rPr>
              <a:t>Who were the ancient Greek gods and heroes? - BBC </a:t>
            </a:r>
            <a:r>
              <a:rPr lang="en-GB"/>
              <a:t>contains a useful dramatization of the Medusa story:</a:t>
            </a:r>
          </a:p>
          <a:p>
            <a:r>
              <a:rPr lang="en-GB">
                <a:hlinkClick r:id="rId2"/>
              </a:rPr>
              <a:t>https://www.bbc.co.uk/bitesize/topics/z87tn39/articles/zgt7mp3</a:t>
            </a:r>
            <a:endParaRPr lang="en-GB"/>
          </a:p>
          <a:p>
            <a:endParaRPr lang="en-GB"/>
          </a:p>
        </p:txBody>
      </p:sp>
      <p:sp>
        <p:nvSpPr>
          <p:cNvPr id="5" name="TextBox 4"/>
          <p:cNvSpPr txBox="1"/>
          <p:nvPr/>
        </p:nvSpPr>
        <p:spPr>
          <a:xfrm>
            <a:off x="524656" y="389744"/>
            <a:ext cx="6370819" cy="707886"/>
          </a:xfrm>
          <a:prstGeom prst="rect">
            <a:avLst/>
          </a:prstGeom>
          <a:solidFill>
            <a:schemeClr val="accent2">
              <a:lumMod val="20000"/>
              <a:lumOff val="80000"/>
            </a:schemeClr>
          </a:solidFill>
          <a:ln>
            <a:solidFill>
              <a:schemeClr val="tx1"/>
            </a:solidFill>
          </a:ln>
        </p:spPr>
        <p:txBody>
          <a:bodyPr wrap="square" lIns="91440" tIns="45720" rIns="91440" bIns="45720" rtlCol="0" anchor="t">
            <a:spAutoFit/>
          </a:bodyPr>
          <a:lstStyle/>
          <a:p>
            <a:r>
              <a:rPr lang="en-GB" sz="4000"/>
              <a:t>Extension/Extra Resources:</a:t>
            </a:r>
          </a:p>
        </p:txBody>
      </p:sp>
    </p:spTree>
    <p:extLst>
      <p:ext uri="{BB962C8B-B14F-4D97-AF65-F5344CB8AC3E}">
        <p14:creationId xmlns:p14="http://schemas.microsoft.com/office/powerpoint/2010/main" val="337996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607" y="749508"/>
            <a:ext cx="4482059" cy="1079292"/>
          </a:xfrm>
          <a:prstGeom prst="rect">
            <a:avLst/>
          </a:prstGeom>
          <a:noFill/>
        </p:spPr>
        <p:txBody>
          <a:bodyPr wrap="square" rtlCol="0">
            <a:spAutoFit/>
          </a:bodyPr>
          <a:lstStyle/>
          <a:p>
            <a:endParaRPr lang="en-GB"/>
          </a:p>
        </p:txBody>
      </p:sp>
      <p:pic>
        <p:nvPicPr>
          <p:cNvPr id="3" name="Picture 2"/>
          <p:cNvPicPr>
            <a:picLocks noChangeAspect="1"/>
          </p:cNvPicPr>
          <p:nvPr/>
        </p:nvPicPr>
        <p:blipFill>
          <a:blip r:embed="rId2"/>
          <a:stretch>
            <a:fillRect/>
          </a:stretch>
        </p:blipFill>
        <p:spPr>
          <a:xfrm>
            <a:off x="3442741" y="924552"/>
            <a:ext cx="4895850" cy="4572000"/>
          </a:xfrm>
          <a:prstGeom prst="rect">
            <a:avLst/>
          </a:prstGeom>
        </p:spPr>
      </p:pic>
      <p:sp>
        <p:nvSpPr>
          <p:cNvPr id="4" name="Rectangle 3"/>
          <p:cNvSpPr/>
          <p:nvPr/>
        </p:nvSpPr>
        <p:spPr>
          <a:xfrm>
            <a:off x="148341" y="165251"/>
            <a:ext cx="2190125" cy="1887696"/>
          </a:xfrm>
          <a:prstGeom prst="rect">
            <a:avLst/>
          </a:prstGeom>
          <a:solidFill>
            <a:schemeClr val="accent2">
              <a:lumMod val="20000"/>
              <a:lumOff val="80000"/>
            </a:schemeClr>
          </a:solidFill>
        </p:spPr>
        <p:txBody>
          <a:bodyPr wrap="square">
            <a:spAutoFit/>
          </a:bodyPr>
          <a:lstStyle/>
          <a:p>
            <a:pPr>
              <a:spcAft>
                <a:spcPts val="500"/>
              </a:spcAft>
            </a:pPr>
            <a:r>
              <a:rPr lang="en-GB" sz="2000">
                <a:solidFill>
                  <a:srgbClr val="000000"/>
                </a:solidFill>
                <a:latin typeface="Calibri" panose="020F0502020204030204" pitchFamily="34" charset="0"/>
              </a:rPr>
              <a:t>Myth/Mythology</a:t>
            </a:r>
            <a:endParaRPr lang="en-GB" sz="2000"/>
          </a:p>
          <a:p>
            <a:pPr>
              <a:spcAft>
                <a:spcPts val="500"/>
              </a:spcAft>
            </a:pPr>
            <a:r>
              <a:rPr lang="en-GB" sz="2000">
                <a:solidFill>
                  <a:srgbClr val="000000"/>
                </a:solidFill>
                <a:latin typeface="Calibri" panose="020F0502020204030204" pitchFamily="34" charset="0"/>
              </a:rPr>
              <a:t>Deity</a:t>
            </a:r>
            <a:endParaRPr lang="en-GB" sz="2000"/>
          </a:p>
          <a:p>
            <a:pPr>
              <a:spcAft>
                <a:spcPts val="500"/>
              </a:spcAft>
            </a:pPr>
            <a:r>
              <a:rPr lang="en-GB" sz="2000">
                <a:solidFill>
                  <a:srgbClr val="000000"/>
                </a:solidFill>
                <a:latin typeface="Calibri" panose="020F0502020204030204" pitchFamily="34" charset="0"/>
              </a:rPr>
              <a:t>Cosmogony</a:t>
            </a:r>
            <a:endParaRPr lang="en-GB" sz="2000"/>
          </a:p>
          <a:p>
            <a:pPr>
              <a:spcAft>
                <a:spcPts val="500"/>
              </a:spcAft>
            </a:pPr>
            <a:r>
              <a:rPr lang="en-GB" sz="2000">
                <a:solidFill>
                  <a:srgbClr val="000000"/>
                </a:solidFill>
                <a:latin typeface="Calibri" panose="020F0502020204030204" pitchFamily="34" charset="0"/>
              </a:rPr>
              <a:t>Pantheon</a:t>
            </a:r>
            <a:endParaRPr lang="en-GB" sz="2000"/>
          </a:p>
          <a:p>
            <a:pPr>
              <a:spcAft>
                <a:spcPts val="500"/>
              </a:spcAft>
            </a:pPr>
            <a:r>
              <a:rPr lang="en-GB" sz="2000">
                <a:solidFill>
                  <a:srgbClr val="000000"/>
                </a:solidFill>
                <a:latin typeface="Calibri" panose="020F0502020204030204" pitchFamily="34" charset="0"/>
              </a:rPr>
              <a:t>Polytheism</a:t>
            </a:r>
            <a:endParaRPr lang="en-GB" sz="2000"/>
          </a:p>
        </p:txBody>
      </p:sp>
      <p:sp>
        <p:nvSpPr>
          <p:cNvPr id="5" name="Rectangle 4"/>
          <p:cNvSpPr/>
          <p:nvPr/>
        </p:nvSpPr>
        <p:spPr>
          <a:xfrm>
            <a:off x="7859842" y="2619551"/>
            <a:ext cx="3577652" cy="1477328"/>
          </a:xfrm>
          <a:prstGeom prst="rect">
            <a:avLst/>
          </a:prstGeom>
        </p:spPr>
        <p:txBody>
          <a:bodyPr wrap="square">
            <a:spAutoFit/>
          </a:bodyPr>
          <a:lstStyle/>
          <a:p>
            <a:pPr>
              <a:buFont typeface="Arial" panose="020B0604020202020204" pitchFamily="34" charset="0"/>
              <a:buChar char="•"/>
            </a:pPr>
            <a:r>
              <a:rPr lang="en-GB" b="0" i="0">
                <a:solidFill>
                  <a:srgbClr val="000000"/>
                </a:solidFill>
                <a:effectLst/>
                <a:latin typeface="Open Sans"/>
              </a:rPr>
              <a:t>Recognition – how is the word spelt? Being able  to use phonics to decode new vocabulary and then to be able to reproduce the spelling makes a dig difference.</a:t>
            </a:r>
          </a:p>
        </p:txBody>
      </p:sp>
      <p:sp>
        <p:nvSpPr>
          <p:cNvPr id="6" name="Rectangle 5"/>
          <p:cNvSpPr/>
          <p:nvPr/>
        </p:nvSpPr>
        <p:spPr>
          <a:xfrm>
            <a:off x="869430" y="2471888"/>
            <a:ext cx="2686868" cy="1477328"/>
          </a:xfrm>
          <a:prstGeom prst="rect">
            <a:avLst/>
          </a:prstGeom>
        </p:spPr>
        <p:txBody>
          <a:bodyPr wrap="square">
            <a:spAutoFit/>
          </a:bodyPr>
          <a:lstStyle/>
          <a:p>
            <a:pPr>
              <a:buFont typeface="Arial" panose="020B0604020202020204" pitchFamily="34" charset="0"/>
              <a:buChar char="•"/>
            </a:pPr>
            <a:r>
              <a:rPr lang="en-GB" b="0" i="0">
                <a:solidFill>
                  <a:srgbClr val="000000"/>
                </a:solidFill>
                <a:effectLst/>
                <a:latin typeface="Open Sans"/>
              </a:rPr>
              <a:t>Pronunciation – how is the word is said.  If you </a:t>
            </a:r>
            <a:r>
              <a:rPr lang="en-GB">
                <a:solidFill>
                  <a:srgbClr val="000000"/>
                </a:solidFill>
                <a:latin typeface="Open Sans"/>
              </a:rPr>
              <a:t>s</a:t>
            </a:r>
            <a:r>
              <a:rPr lang="en-GB" b="0" i="0">
                <a:solidFill>
                  <a:srgbClr val="000000"/>
                </a:solidFill>
                <a:effectLst/>
                <a:latin typeface="Open Sans"/>
              </a:rPr>
              <a:t>ay it aloud and use it in a sen</a:t>
            </a:r>
            <a:r>
              <a:rPr lang="en-GB">
                <a:solidFill>
                  <a:srgbClr val="000000"/>
                </a:solidFill>
                <a:latin typeface="Open Sans"/>
              </a:rPr>
              <a:t>t</a:t>
            </a:r>
            <a:r>
              <a:rPr lang="en-GB" b="0" i="0">
                <a:solidFill>
                  <a:srgbClr val="000000"/>
                </a:solidFill>
                <a:effectLst/>
                <a:latin typeface="Open Sans"/>
              </a:rPr>
              <a:t>ence, it will help you remember it.</a:t>
            </a:r>
          </a:p>
        </p:txBody>
      </p:sp>
      <p:sp>
        <p:nvSpPr>
          <p:cNvPr id="7" name="Rectangle 6"/>
          <p:cNvSpPr/>
          <p:nvPr/>
        </p:nvSpPr>
        <p:spPr>
          <a:xfrm>
            <a:off x="3247399" y="5716222"/>
            <a:ext cx="6221387" cy="923330"/>
          </a:xfrm>
          <a:prstGeom prst="rect">
            <a:avLst/>
          </a:prstGeom>
        </p:spPr>
        <p:txBody>
          <a:bodyPr wrap="square">
            <a:spAutoFit/>
          </a:bodyPr>
          <a:lstStyle/>
          <a:p>
            <a:pPr>
              <a:buFont typeface="Arial" panose="020B0604020202020204" pitchFamily="34" charset="0"/>
              <a:buChar char="•"/>
            </a:pPr>
            <a:r>
              <a:rPr lang="en-GB" b="0" i="0">
                <a:solidFill>
                  <a:srgbClr val="000000"/>
                </a:solidFill>
                <a:effectLst/>
                <a:latin typeface="Open Sans"/>
              </a:rPr>
              <a:t>Definition – what does the word mean? It might sound obvious, but if you know the meaning of a word, you’re much more likely to remember it.</a:t>
            </a:r>
          </a:p>
        </p:txBody>
      </p:sp>
      <p:sp>
        <p:nvSpPr>
          <p:cNvPr id="8" name="TextBox 7"/>
          <p:cNvSpPr txBox="1"/>
          <p:nvPr/>
        </p:nvSpPr>
        <p:spPr>
          <a:xfrm>
            <a:off x="3972393" y="329784"/>
            <a:ext cx="5081666" cy="707886"/>
          </a:xfrm>
          <a:prstGeom prst="rect">
            <a:avLst/>
          </a:prstGeom>
          <a:noFill/>
        </p:spPr>
        <p:txBody>
          <a:bodyPr wrap="square" rtlCol="0">
            <a:spAutoFit/>
          </a:bodyPr>
          <a:lstStyle/>
          <a:p>
            <a:r>
              <a:rPr lang="en-GB" sz="4000"/>
              <a:t>Vocabulary Learning</a:t>
            </a:r>
          </a:p>
        </p:txBody>
      </p:sp>
    </p:spTree>
    <p:extLst>
      <p:ext uri="{BB962C8B-B14F-4D97-AF65-F5344CB8AC3E}">
        <p14:creationId xmlns:p14="http://schemas.microsoft.com/office/powerpoint/2010/main" val="432944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347" y="2778541"/>
            <a:ext cx="10515600" cy="1325563"/>
          </a:xfrm>
        </p:spPr>
        <p:txBody>
          <a:bodyPr>
            <a:normAutofit fontScale="90000"/>
          </a:bodyPr>
          <a:lstStyle/>
          <a:p>
            <a:r>
              <a:rPr lang="en-GB"/>
              <a:t>Vocabulary learning (link to David </a:t>
            </a:r>
            <a:r>
              <a:rPr lang="en-GB" err="1"/>
              <a:t>Didau</a:t>
            </a:r>
            <a:r>
              <a:rPr lang="en-GB"/>
              <a:t> </a:t>
            </a:r>
            <a:r>
              <a:rPr lang="en-GB">
                <a:hlinkClick r:id="rId2" action="ppaction://hlinkfile"/>
              </a:rPr>
              <a:t>N:\Word of the week - innovation (David </a:t>
            </a:r>
            <a:r>
              <a:rPr lang="en-GB" err="1">
                <a:hlinkClick r:id="rId2" action="ppaction://hlinkfile"/>
              </a:rPr>
              <a:t>Didau</a:t>
            </a:r>
            <a:r>
              <a:rPr lang="en-GB">
                <a:hlinkClick r:id="rId2" action="ppaction://hlinkfile"/>
              </a:rPr>
              <a:t>).mp4</a:t>
            </a:r>
            <a:r>
              <a:rPr lang="en-GB"/>
              <a:t>)</a:t>
            </a:r>
            <a:br>
              <a:rPr lang="en-GB"/>
            </a:br>
            <a:br>
              <a:rPr lang="en-GB"/>
            </a:br>
            <a:r>
              <a:rPr lang="en-GB"/>
              <a:t>1. Say new word, display on screen</a:t>
            </a:r>
            <a:br>
              <a:rPr lang="en-GB"/>
            </a:br>
            <a:r>
              <a:rPr lang="en-GB"/>
              <a:t>2. Say new word in a few different sentences</a:t>
            </a:r>
            <a:br>
              <a:rPr lang="en-GB"/>
            </a:br>
            <a:r>
              <a:rPr lang="en-GB"/>
              <a:t>3. Pronunciation (1): Use phonetical spelling to show how to pronounce word</a:t>
            </a:r>
            <a:br>
              <a:rPr lang="en-GB"/>
            </a:br>
            <a:r>
              <a:rPr lang="en-GB"/>
              <a:t>4. Recognition (2): Spell word, broken down into logical sections.</a:t>
            </a:r>
            <a:br>
              <a:rPr lang="en-GB"/>
            </a:br>
            <a:r>
              <a:rPr lang="en-GB"/>
              <a:t>5. Definition (3): Use synonyms.</a:t>
            </a:r>
            <a:br>
              <a:rPr lang="en-GB"/>
            </a:br>
            <a:r>
              <a:rPr lang="en-GB"/>
              <a:t>6. Etymology</a:t>
            </a:r>
            <a:br>
              <a:rPr lang="en-GB"/>
            </a:br>
            <a:r>
              <a:rPr lang="en-GB"/>
              <a:t>7. Related Words</a:t>
            </a:r>
          </a:p>
        </p:txBody>
      </p:sp>
    </p:spTree>
    <p:extLst>
      <p:ext uri="{BB962C8B-B14F-4D97-AF65-F5344CB8AC3E}">
        <p14:creationId xmlns:p14="http://schemas.microsoft.com/office/powerpoint/2010/main" val="412100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607" y="749508"/>
            <a:ext cx="4482059" cy="1079292"/>
          </a:xfrm>
          <a:prstGeom prst="rect">
            <a:avLst/>
          </a:prstGeom>
          <a:noFill/>
        </p:spPr>
        <p:txBody>
          <a:bodyPr wrap="square" rtlCol="0">
            <a:spAutoFit/>
          </a:bodyPr>
          <a:lstStyle/>
          <a:p>
            <a:endParaRPr lang="en-GB"/>
          </a:p>
        </p:txBody>
      </p:sp>
      <p:sp>
        <p:nvSpPr>
          <p:cNvPr id="4" name="Rectangle 3"/>
          <p:cNvSpPr/>
          <p:nvPr/>
        </p:nvSpPr>
        <p:spPr>
          <a:xfrm>
            <a:off x="148341" y="165251"/>
            <a:ext cx="2190125" cy="1887696"/>
          </a:xfrm>
          <a:prstGeom prst="rect">
            <a:avLst/>
          </a:prstGeom>
          <a:solidFill>
            <a:schemeClr val="accent2">
              <a:lumMod val="20000"/>
              <a:lumOff val="80000"/>
            </a:schemeClr>
          </a:solidFill>
        </p:spPr>
        <p:txBody>
          <a:bodyPr wrap="square">
            <a:spAutoFit/>
          </a:bodyPr>
          <a:lstStyle/>
          <a:p>
            <a:pPr>
              <a:spcAft>
                <a:spcPts val="500"/>
              </a:spcAft>
            </a:pPr>
            <a:r>
              <a:rPr lang="en-GB" sz="2000">
                <a:solidFill>
                  <a:srgbClr val="000000"/>
                </a:solidFill>
                <a:latin typeface="Calibri" panose="020F0502020204030204" pitchFamily="34" charset="0"/>
              </a:rPr>
              <a:t>Myth/Mythology</a:t>
            </a:r>
            <a:endParaRPr lang="en-GB" sz="2000"/>
          </a:p>
          <a:p>
            <a:pPr>
              <a:spcAft>
                <a:spcPts val="500"/>
              </a:spcAft>
            </a:pPr>
            <a:r>
              <a:rPr lang="en-GB" sz="2000">
                <a:solidFill>
                  <a:srgbClr val="000000"/>
                </a:solidFill>
                <a:latin typeface="Calibri" panose="020F0502020204030204" pitchFamily="34" charset="0"/>
              </a:rPr>
              <a:t>Deity</a:t>
            </a:r>
            <a:endParaRPr lang="en-GB" sz="2000"/>
          </a:p>
          <a:p>
            <a:pPr>
              <a:spcAft>
                <a:spcPts val="500"/>
              </a:spcAft>
            </a:pPr>
            <a:r>
              <a:rPr lang="en-GB" sz="2000">
                <a:solidFill>
                  <a:srgbClr val="000000"/>
                </a:solidFill>
                <a:latin typeface="Calibri" panose="020F0502020204030204" pitchFamily="34" charset="0"/>
              </a:rPr>
              <a:t>Cosmogony</a:t>
            </a:r>
            <a:endParaRPr lang="en-GB" sz="2000"/>
          </a:p>
          <a:p>
            <a:pPr>
              <a:spcAft>
                <a:spcPts val="500"/>
              </a:spcAft>
            </a:pPr>
            <a:r>
              <a:rPr lang="en-GB" sz="2000">
                <a:solidFill>
                  <a:srgbClr val="000000"/>
                </a:solidFill>
                <a:latin typeface="Calibri" panose="020F0502020204030204" pitchFamily="34" charset="0"/>
              </a:rPr>
              <a:t>Pantheon</a:t>
            </a:r>
            <a:endParaRPr lang="en-GB" sz="2000"/>
          </a:p>
          <a:p>
            <a:pPr>
              <a:spcAft>
                <a:spcPts val="500"/>
              </a:spcAft>
            </a:pPr>
            <a:r>
              <a:rPr lang="en-GB" sz="2000">
                <a:solidFill>
                  <a:srgbClr val="000000"/>
                </a:solidFill>
                <a:latin typeface="Calibri" panose="020F0502020204030204" pitchFamily="34" charset="0"/>
              </a:rPr>
              <a:t>Polytheism</a:t>
            </a:r>
            <a:endParaRPr lang="en-GB" sz="2000"/>
          </a:p>
        </p:txBody>
      </p:sp>
      <p:sp>
        <p:nvSpPr>
          <p:cNvPr id="8" name="TextBox 7"/>
          <p:cNvSpPr txBox="1"/>
          <p:nvPr/>
        </p:nvSpPr>
        <p:spPr>
          <a:xfrm>
            <a:off x="3972393" y="329784"/>
            <a:ext cx="5081666" cy="707886"/>
          </a:xfrm>
          <a:prstGeom prst="rect">
            <a:avLst/>
          </a:prstGeom>
          <a:noFill/>
        </p:spPr>
        <p:txBody>
          <a:bodyPr wrap="square" rtlCol="0">
            <a:spAutoFit/>
          </a:bodyPr>
          <a:lstStyle/>
          <a:p>
            <a:r>
              <a:rPr lang="en-GB" sz="4000"/>
              <a:t>Vocabulary Learning</a:t>
            </a:r>
          </a:p>
        </p:txBody>
      </p:sp>
      <p:sp>
        <p:nvSpPr>
          <p:cNvPr id="9" name="Rectangle 8"/>
          <p:cNvSpPr/>
          <p:nvPr/>
        </p:nvSpPr>
        <p:spPr>
          <a:xfrm>
            <a:off x="4393145" y="1345061"/>
            <a:ext cx="3746731" cy="707886"/>
          </a:xfrm>
          <a:prstGeom prst="rect">
            <a:avLst/>
          </a:prstGeom>
          <a:solidFill>
            <a:schemeClr val="accent2">
              <a:lumMod val="20000"/>
              <a:lumOff val="80000"/>
            </a:schemeClr>
          </a:solidFill>
        </p:spPr>
        <p:txBody>
          <a:bodyPr wrap="none">
            <a:spAutoFit/>
          </a:bodyPr>
          <a:lstStyle/>
          <a:p>
            <a:r>
              <a:rPr lang="en-GB" sz="4000"/>
              <a:t>Myth/Mythology</a:t>
            </a:r>
          </a:p>
        </p:txBody>
      </p:sp>
      <p:sp>
        <p:nvSpPr>
          <p:cNvPr id="10" name="TextBox 9"/>
          <p:cNvSpPr txBox="1"/>
          <p:nvPr/>
        </p:nvSpPr>
        <p:spPr>
          <a:xfrm>
            <a:off x="3462727" y="2360338"/>
            <a:ext cx="7929798" cy="2862322"/>
          </a:xfrm>
          <a:prstGeom prst="rect">
            <a:avLst/>
          </a:prstGeom>
          <a:noFill/>
        </p:spPr>
        <p:txBody>
          <a:bodyPr wrap="square" rtlCol="0">
            <a:spAutoFit/>
          </a:bodyPr>
          <a:lstStyle/>
          <a:p>
            <a:r>
              <a:rPr lang="en-GB" sz="3000"/>
              <a:t>Rate how well you know it:</a:t>
            </a:r>
          </a:p>
          <a:p>
            <a:endParaRPr lang="en-GB" sz="3000"/>
          </a:p>
          <a:p>
            <a:pPr marL="342900" indent="-342900">
              <a:buAutoNum type="alphaLcParenR"/>
            </a:pPr>
            <a:r>
              <a:rPr lang="en-GB" sz="3000"/>
              <a:t>Never seen it before</a:t>
            </a:r>
          </a:p>
          <a:p>
            <a:pPr marL="342900" indent="-342900">
              <a:buAutoNum type="alphaLcParenR"/>
            </a:pPr>
            <a:r>
              <a:rPr lang="en-GB" sz="3000"/>
              <a:t>Seen it, heard it, unsure what it means</a:t>
            </a:r>
          </a:p>
          <a:p>
            <a:pPr marL="342900" indent="-342900">
              <a:buAutoNum type="alphaLcParenR"/>
            </a:pPr>
            <a:r>
              <a:rPr lang="en-GB" sz="3000"/>
              <a:t>Understand and can sometimes use</a:t>
            </a:r>
          </a:p>
          <a:p>
            <a:pPr marL="342900" indent="-342900">
              <a:buAutoNum type="alphaLcParenR"/>
            </a:pPr>
            <a:r>
              <a:rPr lang="en-GB" sz="3000"/>
              <a:t>Confidently understand and can explain</a:t>
            </a:r>
          </a:p>
        </p:txBody>
      </p:sp>
    </p:spTree>
    <p:extLst>
      <p:ext uri="{BB962C8B-B14F-4D97-AF65-F5344CB8AC3E}">
        <p14:creationId xmlns:p14="http://schemas.microsoft.com/office/powerpoint/2010/main" val="4148326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1458106" y="4706344"/>
            <a:ext cx="6217075" cy="1910688"/>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3928450" y="204507"/>
            <a:ext cx="3746731" cy="1323439"/>
          </a:xfrm>
          <a:prstGeom prst="rect">
            <a:avLst/>
          </a:prstGeom>
          <a:solidFill>
            <a:schemeClr val="accent2">
              <a:lumMod val="20000"/>
              <a:lumOff val="80000"/>
            </a:schemeClr>
          </a:solidFill>
        </p:spPr>
        <p:txBody>
          <a:bodyPr wrap="none">
            <a:spAutoFit/>
          </a:bodyPr>
          <a:lstStyle/>
          <a:p>
            <a:pPr algn="ctr"/>
            <a:r>
              <a:rPr lang="en-GB" sz="4000"/>
              <a:t>New Word:</a:t>
            </a:r>
          </a:p>
          <a:p>
            <a:pPr algn="ctr"/>
            <a:r>
              <a:rPr lang="en-GB" sz="4000"/>
              <a:t>Myth/Mythology</a:t>
            </a:r>
          </a:p>
        </p:txBody>
      </p:sp>
      <p:pic>
        <p:nvPicPr>
          <p:cNvPr id="3" name="Picture 2"/>
          <p:cNvPicPr>
            <a:picLocks noChangeAspect="1"/>
          </p:cNvPicPr>
          <p:nvPr/>
        </p:nvPicPr>
        <p:blipFill>
          <a:blip r:embed="rId2"/>
          <a:stretch>
            <a:fillRect/>
          </a:stretch>
        </p:blipFill>
        <p:spPr>
          <a:xfrm>
            <a:off x="3928450" y="1387481"/>
            <a:ext cx="3341780" cy="3120729"/>
          </a:xfrm>
          <a:prstGeom prst="rect">
            <a:avLst/>
          </a:prstGeom>
        </p:spPr>
      </p:pic>
      <p:sp>
        <p:nvSpPr>
          <p:cNvPr id="4" name="Oval Callout 3"/>
          <p:cNvSpPr/>
          <p:nvPr/>
        </p:nvSpPr>
        <p:spPr>
          <a:xfrm>
            <a:off x="1091390" y="1574113"/>
            <a:ext cx="2563318" cy="2278505"/>
          </a:xfrm>
          <a:prstGeom prst="wedgeEllipseCallou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solidFill>
                  <a:sysClr val="windowText" lastClr="000000"/>
                </a:solidFill>
              </a:rPr>
              <a:t>Say It!</a:t>
            </a:r>
          </a:p>
        </p:txBody>
      </p:sp>
      <p:sp>
        <p:nvSpPr>
          <p:cNvPr id="6" name="TextBox 5"/>
          <p:cNvSpPr txBox="1"/>
          <p:nvPr/>
        </p:nvSpPr>
        <p:spPr>
          <a:xfrm>
            <a:off x="1575743" y="2900461"/>
            <a:ext cx="1618938" cy="734518"/>
          </a:xfrm>
          <a:prstGeom prst="rect">
            <a:avLst/>
          </a:prstGeom>
          <a:noFill/>
        </p:spPr>
        <p:txBody>
          <a:bodyPr wrap="square" rtlCol="0">
            <a:spAutoFit/>
          </a:bodyPr>
          <a:lstStyle/>
          <a:p>
            <a:r>
              <a:rPr lang="en-GB" sz="4000"/>
              <a:t>“</a:t>
            </a:r>
            <a:r>
              <a:rPr lang="en-GB" sz="4000" err="1"/>
              <a:t>Mith</a:t>
            </a:r>
            <a:r>
              <a:rPr lang="en-GB" sz="4000"/>
              <a:t>”</a:t>
            </a:r>
          </a:p>
        </p:txBody>
      </p:sp>
      <p:grpSp>
        <p:nvGrpSpPr>
          <p:cNvPr id="12" name="Group 11"/>
          <p:cNvGrpSpPr/>
          <p:nvPr/>
        </p:nvGrpSpPr>
        <p:grpSpPr>
          <a:xfrm>
            <a:off x="8969889" y="788562"/>
            <a:ext cx="2203555" cy="3252614"/>
            <a:chOff x="8969889" y="788562"/>
            <a:chExt cx="2203555" cy="3252614"/>
          </a:xfrm>
        </p:grpSpPr>
        <p:sp>
          <p:nvSpPr>
            <p:cNvPr id="11" name="Rounded Rectangle 10"/>
            <p:cNvSpPr/>
            <p:nvPr/>
          </p:nvSpPr>
          <p:spPr>
            <a:xfrm>
              <a:off x="8969889" y="788562"/>
              <a:ext cx="2203555" cy="325261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9490640" y="1651778"/>
              <a:ext cx="1162050" cy="1162050"/>
            </a:xfrm>
            <a:prstGeom prst="rect">
              <a:avLst/>
            </a:prstGeom>
          </p:spPr>
        </p:pic>
      </p:grpSp>
      <p:sp>
        <p:nvSpPr>
          <p:cNvPr id="9" name="Rectangle 8"/>
          <p:cNvSpPr/>
          <p:nvPr/>
        </p:nvSpPr>
        <p:spPr>
          <a:xfrm>
            <a:off x="8821141" y="866227"/>
            <a:ext cx="2501049" cy="707886"/>
          </a:xfrm>
          <a:prstGeom prst="rect">
            <a:avLst/>
          </a:prstGeom>
        </p:spPr>
        <p:txBody>
          <a:bodyPr wrap="square">
            <a:spAutoFit/>
          </a:bodyPr>
          <a:lstStyle/>
          <a:p>
            <a:pPr algn="ctr"/>
            <a:r>
              <a:rPr lang="en-GB" sz="4000">
                <a:solidFill>
                  <a:sysClr val="windowText" lastClr="000000"/>
                </a:solidFill>
              </a:rPr>
              <a:t>Spell It:</a:t>
            </a:r>
          </a:p>
        </p:txBody>
      </p:sp>
      <p:sp>
        <p:nvSpPr>
          <p:cNvPr id="10" name="Rectangle 9"/>
          <p:cNvSpPr/>
          <p:nvPr/>
        </p:nvSpPr>
        <p:spPr>
          <a:xfrm>
            <a:off x="9344543" y="2930295"/>
            <a:ext cx="1454244" cy="707886"/>
          </a:xfrm>
          <a:prstGeom prst="rect">
            <a:avLst/>
          </a:prstGeom>
        </p:spPr>
        <p:txBody>
          <a:bodyPr wrap="none">
            <a:spAutoFit/>
          </a:bodyPr>
          <a:lstStyle/>
          <a:p>
            <a:pPr algn="ctr"/>
            <a:r>
              <a:rPr lang="en-GB" sz="4000">
                <a:solidFill>
                  <a:sysClr val="windowText" lastClr="000000"/>
                </a:solidFill>
              </a:rPr>
              <a:t>My-</a:t>
            </a:r>
            <a:r>
              <a:rPr lang="en-GB" sz="4000" err="1">
                <a:solidFill>
                  <a:sysClr val="windowText" lastClr="000000"/>
                </a:solidFill>
              </a:rPr>
              <a:t>th</a:t>
            </a:r>
            <a:endParaRPr lang="en-GB" sz="4000">
              <a:solidFill>
                <a:sysClr val="windowText" lastClr="000000"/>
              </a:solidFill>
            </a:endParaRPr>
          </a:p>
        </p:txBody>
      </p:sp>
      <p:sp>
        <p:nvSpPr>
          <p:cNvPr id="16" name="TextBox 15"/>
          <p:cNvSpPr txBox="1"/>
          <p:nvPr/>
        </p:nvSpPr>
        <p:spPr>
          <a:xfrm>
            <a:off x="8019738" y="4347148"/>
            <a:ext cx="3927423" cy="1200329"/>
          </a:xfrm>
          <a:prstGeom prst="rect">
            <a:avLst/>
          </a:prstGeom>
          <a:solidFill>
            <a:schemeClr val="accent2">
              <a:lumMod val="20000"/>
              <a:lumOff val="80000"/>
            </a:schemeClr>
          </a:solidFill>
        </p:spPr>
        <p:txBody>
          <a:bodyPr wrap="square" rtlCol="0">
            <a:spAutoFit/>
          </a:bodyPr>
          <a:lstStyle/>
          <a:p>
            <a:r>
              <a:rPr lang="en-GB"/>
              <a:t>Etymology:</a:t>
            </a:r>
          </a:p>
          <a:p>
            <a:r>
              <a:rPr lang="en-GB"/>
              <a:t> </a:t>
            </a:r>
            <a:r>
              <a:rPr lang="en-GB">
                <a:hlinkClick r:id="rId4" tooltip="w:Ancient Greek"/>
              </a:rPr>
              <a:t>Ancient Greek</a:t>
            </a:r>
            <a:r>
              <a:rPr lang="en-GB"/>
              <a:t> </a:t>
            </a:r>
            <a:r>
              <a:rPr lang="en-GB" err="1">
                <a:hlinkClick r:id="rId5" tooltip="μῦθος"/>
              </a:rPr>
              <a:t>μῦθος</a:t>
            </a:r>
            <a:r>
              <a:rPr lang="en-GB"/>
              <a:t> (</a:t>
            </a:r>
            <a:r>
              <a:rPr lang="en-GB" i="1" err="1"/>
              <a:t>mûthos</a:t>
            </a:r>
            <a:r>
              <a:rPr lang="en-GB"/>
              <a:t>, “word, humour, companion, speech, account, rumour, fable”)</a:t>
            </a:r>
          </a:p>
        </p:txBody>
      </p:sp>
      <p:pic>
        <p:nvPicPr>
          <p:cNvPr id="17" name="Picture 16"/>
          <p:cNvPicPr>
            <a:picLocks noChangeAspect="1"/>
          </p:cNvPicPr>
          <p:nvPr/>
        </p:nvPicPr>
        <p:blipFill>
          <a:blip r:embed="rId6"/>
          <a:stretch>
            <a:fillRect/>
          </a:stretch>
        </p:blipFill>
        <p:spPr>
          <a:xfrm>
            <a:off x="1881771" y="5170411"/>
            <a:ext cx="982555" cy="982555"/>
          </a:xfrm>
          <a:prstGeom prst="rect">
            <a:avLst/>
          </a:prstGeom>
        </p:spPr>
      </p:pic>
      <p:sp>
        <p:nvSpPr>
          <p:cNvPr id="19" name="Rectangle 18"/>
          <p:cNvSpPr/>
          <p:nvPr/>
        </p:nvSpPr>
        <p:spPr>
          <a:xfrm>
            <a:off x="3088253" y="5061523"/>
            <a:ext cx="4931485" cy="1200329"/>
          </a:xfrm>
          <a:prstGeom prst="rect">
            <a:avLst/>
          </a:prstGeom>
        </p:spPr>
        <p:txBody>
          <a:bodyPr wrap="square">
            <a:spAutoFit/>
          </a:bodyPr>
          <a:lstStyle/>
          <a:p>
            <a:r>
              <a:rPr lang="en-GB"/>
              <a:t>Understand it Definition:  A story or tale</a:t>
            </a:r>
          </a:p>
          <a:p>
            <a:r>
              <a:rPr lang="en-GB"/>
              <a:t>Word Class: Noun</a:t>
            </a:r>
          </a:p>
          <a:p>
            <a:r>
              <a:rPr lang="en-GB"/>
              <a:t>Example: </a:t>
            </a:r>
            <a:r>
              <a:rPr lang="en-GB" u="sng"/>
              <a:t>“Most </a:t>
            </a:r>
            <a:r>
              <a:rPr lang="en-GB" u="sng">
                <a:hlinkClick r:id="rId7" tooltip="societies"/>
              </a:rPr>
              <a:t>societies</a:t>
            </a:r>
            <a:r>
              <a:rPr lang="en-GB" u="sng"/>
              <a:t> have </a:t>
            </a:r>
            <a:r>
              <a:rPr lang="en-GB" u="sng">
                <a:hlinkClick r:id="rId8" tooltip="their"/>
              </a:rPr>
              <a:t>their</a:t>
            </a:r>
            <a:r>
              <a:rPr lang="en-GB" u="sng"/>
              <a:t> own </a:t>
            </a:r>
            <a:r>
              <a:rPr lang="en-GB" u="sng">
                <a:hlinkClick r:id="rId9" tooltip="creation"/>
              </a:rPr>
              <a:t>creation</a:t>
            </a:r>
            <a:r>
              <a:rPr lang="en-GB" u="sng"/>
              <a:t> myths.”</a:t>
            </a:r>
          </a:p>
        </p:txBody>
      </p:sp>
    </p:spTree>
    <p:extLst>
      <p:ext uri="{BB962C8B-B14F-4D97-AF65-F5344CB8AC3E}">
        <p14:creationId xmlns:p14="http://schemas.microsoft.com/office/powerpoint/2010/main" val="1616442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607" y="749508"/>
            <a:ext cx="4482059" cy="1079292"/>
          </a:xfrm>
          <a:prstGeom prst="rect">
            <a:avLst/>
          </a:prstGeom>
          <a:noFill/>
        </p:spPr>
        <p:txBody>
          <a:bodyPr wrap="square" rtlCol="0">
            <a:spAutoFit/>
          </a:bodyPr>
          <a:lstStyle/>
          <a:p>
            <a:endParaRPr lang="en-GB"/>
          </a:p>
        </p:txBody>
      </p:sp>
      <p:sp>
        <p:nvSpPr>
          <p:cNvPr id="4" name="Rectangle 3"/>
          <p:cNvSpPr/>
          <p:nvPr/>
        </p:nvSpPr>
        <p:spPr>
          <a:xfrm>
            <a:off x="148341" y="165251"/>
            <a:ext cx="2190125" cy="1887696"/>
          </a:xfrm>
          <a:prstGeom prst="rect">
            <a:avLst/>
          </a:prstGeom>
          <a:solidFill>
            <a:schemeClr val="accent2">
              <a:lumMod val="20000"/>
              <a:lumOff val="80000"/>
            </a:schemeClr>
          </a:solidFill>
        </p:spPr>
        <p:txBody>
          <a:bodyPr wrap="square">
            <a:spAutoFit/>
          </a:bodyPr>
          <a:lstStyle/>
          <a:p>
            <a:pPr>
              <a:spcAft>
                <a:spcPts val="500"/>
              </a:spcAft>
            </a:pPr>
            <a:r>
              <a:rPr lang="en-GB" sz="2000">
                <a:solidFill>
                  <a:srgbClr val="000000"/>
                </a:solidFill>
                <a:latin typeface="Calibri" panose="020F0502020204030204" pitchFamily="34" charset="0"/>
              </a:rPr>
              <a:t>Myth/Mythology</a:t>
            </a:r>
            <a:endParaRPr lang="en-GB" sz="2000"/>
          </a:p>
          <a:p>
            <a:pPr>
              <a:spcAft>
                <a:spcPts val="500"/>
              </a:spcAft>
            </a:pPr>
            <a:r>
              <a:rPr lang="en-GB" sz="2000">
                <a:solidFill>
                  <a:srgbClr val="000000"/>
                </a:solidFill>
                <a:latin typeface="Calibri" panose="020F0502020204030204" pitchFamily="34" charset="0"/>
              </a:rPr>
              <a:t>Deity</a:t>
            </a:r>
            <a:endParaRPr lang="en-GB" sz="2000"/>
          </a:p>
          <a:p>
            <a:pPr>
              <a:spcAft>
                <a:spcPts val="500"/>
              </a:spcAft>
            </a:pPr>
            <a:r>
              <a:rPr lang="en-GB" sz="2000">
                <a:solidFill>
                  <a:srgbClr val="000000"/>
                </a:solidFill>
                <a:latin typeface="Calibri" panose="020F0502020204030204" pitchFamily="34" charset="0"/>
              </a:rPr>
              <a:t>Cosmogony</a:t>
            </a:r>
            <a:endParaRPr lang="en-GB" sz="2000"/>
          </a:p>
          <a:p>
            <a:pPr>
              <a:spcAft>
                <a:spcPts val="500"/>
              </a:spcAft>
            </a:pPr>
            <a:r>
              <a:rPr lang="en-GB" sz="2000">
                <a:solidFill>
                  <a:srgbClr val="000000"/>
                </a:solidFill>
                <a:latin typeface="Calibri" panose="020F0502020204030204" pitchFamily="34" charset="0"/>
              </a:rPr>
              <a:t>Pantheon</a:t>
            </a:r>
            <a:endParaRPr lang="en-GB" sz="2000"/>
          </a:p>
          <a:p>
            <a:pPr>
              <a:spcAft>
                <a:spcPts val="500"/>
              </a:spcAft>
            </a:pPr>
            <a:r>
              <a:rPr lang="en-GB" sz="2000">
                <a:solidFill>
                  <a:srgbClr val="000000"/>
                </a:solidFill>
                <a:latin typeface="Calibri" panose="020F0502020204030204" pitchFamily="34" charset="0"/>
              </a:rPr>
              <a:t>Polytheism</a:t>
            </a:r>
            <a:endParaRPr lang="en-GB" sz="2000"/>
          </a:p>
        </p:txBody>
      </p:sp>
      <p:sp>
        <p:nvSpPr>
          <p:cNvPr id="8" name="TextBox 7"/>
          <p:cNvSpPr txBox="1"/>
          <p:nvPr/>
        </p:nvSpPr>
        <p:spPr>
          <a:xfrm>
            <a:off x="3972393" y="329784"/>
            <a:ext cx="5081666" cy="707886"/>
          </a:xfrm>
          <a:prstGeom prst="rect">
            <a:avLst/>
          </a:prstGeom>
          <a:noFill/>
        </p:spPr>
        <p:txBody>
          <a:bodyPr wrap="square" rtlCol="0">
            <a:spAutoFit/>
          </a:bodyPr>
          <a:lstStyle/>
          <a:p>
            <a:r>
              <a:rPr lang="en-GB" sz="4000"/>
              <a:t>Vocabulary Learning</a:t>
            </a:r>
          </a:p>
        </p:txBody>
      </p:sp>
      <p:sp>
        <p:nvSpPr>
          <p:cNvPr id="9" name="Rectangle 8"/>
          <p:cNvSpPr/>
          <p:nvPr/>
        </p:nvSpPr>
        <p:spPr>
          <a:xfrm>
            <a:off x="4393145" y="1345061"/>
            <a:ext cx="1276311" cy="707886"/>
          </a:xfrm>
          <a:prstGeom prst="rect">
            <a:avLst/>
          </a:prstGeom>
          <a:solidFill>
            <a:schemeClr val="accent2">
              <a:lumMod val="20000"/>
              <a:lumOff val="80000"/>
            </a:schemeClr>
          </a:solidFill>
        </p:spPr>
        <p:txBody>
          <a:bodyPr wrap="none">
            <a:spAutoFit/>
          </a:bodyPr>
          <a:lstStyle/>
          <a:p>
            <a:r>
              <a:rPr lang="en-GB" sz="4000"/>
              <a:t>Deity</a:t>
            </a:r>
          </a:p>
        </p:txBody>
      </p:sp>
      <p:sp>
        <p:nvSpPr>
          <p:cNvPr id="10" name="TextBox 9"/>
          <p:cNvSpPr txBox="1"/>
          <p:nvPr/>
        </p:nvSpPr>
        <p:spPr>
          <a:xfrm>
            <a:off x="3462727" y="2360338"/>
            <a:ext cx="7929798" cy="2862322"/>
          </a:xfrm>
          <a:prstGeom prst="rect">
            <a:avLst/>
          </a:prstGeom>
          <a:noFill/>
        </p:spPr>
        <p:txBody>
          <a:bodyPr wrap="square" rtlCol="0">
            <a:spAutoFit/>
          </a:bodyPr>
          <a:lstStyle/>
          <a:p>
            <a:r>
              <a:rPr lang="en-GB" sz="3000"/>
              <a:t>Rate how well you know it:</a:t>
            </a:r>
          </a:p>
          <a:p>
            <a:endParaRPr lang="en-GB" sz="3000"/>
          </a:p>
          <a:p>
            <a:pPr marL="342900" indent="-342900">
              <a:buAutoNum type="alphaLcParenR"/>
            </a:pPr>
            <a:r>
              <a:rPr lang="en-GB" sz="3000"/>
              <a:t>Never seen it before</a:t>
            </a:r>
          </a:p>
          <a:p>
            <a:pPr marL="342900" indent="-342900">
              <a:buAutoNum type="alphaLcParenR"/>
            </a:pPr>
            <a:r>
              <a:rPr lang="en-GB" sz="3000"/>
              <a:t>Seen it, heard it, unsure what it means</a:t>
            </a:r>
          </a:p>
          <a:p>
            <a:pPr marL="342900" indent="-342900">
              <a:buAutoNum type="alphaLcParenR"/>
            </a:pPr>
            <a:r>
              <a:rPr lang="en-GB" sz="3000"/>
              <a:t>Understand and can sometimes use</a:t>
            </a:r>
          </a:p>
          <a:p>
            <a:pPr marL="342900" indent="-342900">
              <a:buAutoNum type="alphaLcParenR"/>
            </a:pPr>
            <a:r>
              <a:rPr lang="en-GB" sz="3000"/>
              <a:t>Confidently understand and can explain</a:t>
            </a:r>
          </a:p>
        </p:txBody>
      </p:sp>
    </p:spTree>
    <p:extLst>
      <p:ext uri="{BB962C8B-B14F-4D97-AF65-F5344CB8AC3E}">
        <p14:creationId xmlns:p14="http://schemas.microsoft.com/office/powerpoint/2010/main" val="2986571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1458106" y="4706344"/>
            <a:ext cx="6217075" cy="1910688"/>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495111" y="204507"/>
            <a:ext cx="2613408" cy="1323439"/>
          </a:xfrm>
          <a:prstGeom prst="rect">
            <a:avLst/>
          </a:prstGeom>
          <a:solidFill>
            <a:schemeClr val="accent2">
              <a:lumMod val="20000"/>
              <a:lumOff val="80000"/>
            </a:schemeClr>
          </a:solidFill>
        </p:spPr>
        <p:txBody>
          <a:bodyPr wrap="none">
            <a:spAutoFit/>
          </a:bodyPr>
          <a:lstStyle/>
          <a:p>
            <a:pPr algn="ctr"/>
            <a:r>
              <a:rPr lang="en-GB" sz="4000"/>
              <a:t>New Word:</a:t>
            </a:r>
          </a:p>
          <a:p>
            <a:pPr algn="ctr"/>
            <a:r>
              <a:rPr lang="en-GB" sz="4000"/>
              <a:t>Deity</a:t>
            </a:r>
          </a:p>
        </p:txBody>
      </p:sp>
      <p:pic>
        <p:nvPicPr>
          <p:cNvPr id="3" name="Picture 2"/>
          <p:cNvPicPr>
            <a:picLocks noChangeAspect="1"/>
          </p:cNvPicPr>
          <p:nvPr/>
        </p:nvPicPr>
        <p:blipFill>
          <a:blip r:embed="rId2"/>
          <a:stretch>
            <a:fillRect/>
          </a:stretch>
        </p:blipFill>
        <p:spPr>
          <a:xfrm>
            <a:off x="3928450" y="1387481"/>
            <a:ext cx="3341780" cy="3120729"/>
          </a:xfrm>
          <a:prstGeom prst="rect">
            <a:avLst/>
          </a:prstGeom>
        </p:spPr>
      </p:pic>
      <p:sp>
        <p:nvSpPr>
          <p:cNvPr id="4" name="Oval Callout 3"/>
          <p:cNvSpPr/>
          <p:nvPr/>
        </p:nvSpPr>
        <p:spPr>
          <a:xfrm>
            <a:off x="1091390" y="1574113"/>
            <a:ext cx="2563318" cy="2278505"/>
          </a:xfrm>
          <a:prstGeom prst="wedgeEllipseCallou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solidFill>
                  <a:sysClr val="windowText" lastClr="000000"/>
                </a:solidFill>
              </a:rPr>
              <a:t>Say It!</a:t>
            </a:r>
          </a:p>
        </p:txBody>
      </p:sp>
      <p:sp>
        <p:nvSpPr>
          <p:cNvPr id="6" name="TextBox 5"/>
          <p:cNvSpPr txBox="1"/>
          <p:nvPr/>
        </p:nvSpPr>
        <p:spPr>
          <a:xfrm>
            <a:off x="1376374" y="2968379"/>
            <a:ext cx="2352707" cy="707886"/>
          </a:xfrm>
          <a:prstGeom prst="rect">
            <a:avLst/>
          </a:prstGeom>
          <a:noFill/>
        </p:spPr>
        <p:txBody>
          <a:bodyPr wrap="square" rtlCol="0">
            <a:spAutoFit/>
          </a:bodyPr>
          <a:lstStyle/>
          <a:p>
            <a:r>
              <a:rPr lang="en-GB" sz="4000"/>
              <a:t>“Day-</a:t>
            </a:r>
            <a:r>
              <a:rPr lang="en-GB" sz="4000" err="1"/>
              <a:t>ity</a:t>
            </a:r>
            <a:r>
              <a:rPr lang="en-GB" sz="4000"/>
              <a:t>”</a:t>
            </a:r>
          </a:p>
        </p:txBody>
      </p:sp>
      <p:grpSp>
        <p:nvGrpSpPr>
          <p:cNvPr id="12" name="Group 11"/>
          <p:cNvGrpSpPr/>
          <p:nvPr/>
        </p:nvGrpSpPr>
        <p:grpSpPr>
          <a:xfrm>
            <a:off x="8969889" y="788562"/>
            <a:ext cx="2203555" cy="3252614"/>
            <a:chOff x="8969889" y="788562"/>
            <a:chExt cx="2203555" cy="3252614"/>
          </a:xfrm>
        </p:grpSpPr>
        <p:sp>
          <p:nvSpPr>
            <p:cNvPr id="11" name="Rounded Rectangle 10"/>
            <p:cNvSpPr/>
            <p:nvPr/>
          </p:nvSpPr>
          <p:spPr>
            <a:xfrm>
              <a:off x="8969889" y="788562"/>
              <a:ext cx="2203555" cy="325261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9490640" y="1651778"/>
              <a:ext cx="1162050" cy="1162050"/>
            </a:xfrm>
            <a:prstGeom prst="rect">
              <a:avLst/>
            </a:prstGeom>
          </p:spPr>
        </p:pic>
      </p:grpSp>
      <p:sp>
        <p:nvSpPr>
          <p:cNvPr id="9" name="Rectangle 8"/>
          <p:cNvSpPr/>
          <p:nvPr/>
        </p:nvSpPr>
        <p:spPr>
          <a:xfrm>
            <a:off x="8821141" y="866227"/>
            <a:ext cx="2501049" cy="707886"/>
          </a:xfrm>
          <a:prstGeom prst="rect">
            <a:avLst/>
          </a:prstGeom>
        </p:spPr>
        <p:txBody>
          <a:bodyPr wrap="square">
            <a:spAutoFit/>
          </a:bodyPr>
          <a:lstStyle/>
          <a:p>
            <a:pPr algn="ctr"/>
            <a:r>
              <a:rPr lang="en-GB" sz="4000">
                <a:solidFill>
                  <a:sysClr val="windowText" lastClr="000000"/>
                </a:solidFill>
              </a:rPr>
              <a:t>Spell It:</a:t>
            </a:r>
          </a:p>
        </p:txBody>
      </p:sp>
      <p:sp>
        <p:nvSpPr>
          <p:cNvPr id="10" name="Rectangle 9"/>
          <p:cNvSpPr/>
          <p:nvPr/>
        </p:nvSpPr>
        <p:spPr>
          <a:xfrm>
            <a:off x="9354962" y="2930295"/>
            <a:ext cx="1433406" cy="707886"/>
          </a:xfrm>
          <a:prstGeom prst="rect">
            <a:avLst/>
          </a:prstGeom>
        </p:spPr>
        <p:txBody>
          <a:bodyPr wrap="none">
            <a:spAutoFit/>
          </a:bodyPr>
          <a:lstStyle/>
          <a:p>
            <a:pPr algn="ctr"/>
            <a:r>
              <a:rPr lang="en-GB" sz="4000">
                <a:solidFill>
                  <a:sysClr val="windowText" lastClr="000000"/>
                </a:solidFill>
              </a:rPr>
              <a:t>De-</a:t>
            </a:r>
            <a:r>
              <a:rPr lang="en-GB" sz="4000" err="1">
                <a:solidFill>
                  <a:sysClr val="windowText" lastClr="000000"/>
                </a:solidFill>
              </a:rPr>
              <a:t>ity</a:t>
            </a:r>
            <a:endParaRPr lang="en-GB" sz="4000">
              <a:solidFill>
                <a:sysClr val="windowText" lastClr="000000"/>
              </a:solidFill>
            </a:endParaRPr>
          </a:p>
        </p:txBody>
      </p:sp>
      <p:sp>
        <p:nvSpPr>
          <p:cNvPr id="16" name="TextBox 15"/>
          <p:cNvSpPr txBox="1"/>
          <p:nvPr/>
        </p:nvSpPr>
        <p:spPr>
          <a:xfrm>
            <a:off x="8019738" y="4347148"/>
            <a:ext cx="3927423" cy="1754326"/>
          </a:xfrm>
          <a:prstGeom prst="rect">
            <a:avLst/>
          </a:prstGeom>
          <a:solidFill>
            <a:schemeClr val="accent2">
              <a:lumMod val="20000"/>
              <a:lumOff val="80000"/>
            </a:schemeClr>
          </a:solidFill>
        </p:spPr>
        <p:txBody>
          <a:bodyPr wrap="square" rtlCol="0">
            <a:spAutoFit/>
          </a:bodyPr>
          <a:lstStyle/>
          <a:p>
            <a:r>
              <a:rPr lang="en-GB"/>
              <a:t>Etymology: Middle English (denoting the divine nature of God): from Old French </a:t>
            </a:r>
            <a:r>
              <a:rPr lang="en-GB" i="1" err="1"/>
              <a:t>deite</a:t>
            </a:r>
            <a:r>
              <a:rPr lang="en-GB"/>
              <a:t>, from ecclesiastical Latin </a:t>
            </a:r>
            <a:r>
              <a:rPr lang="en-GB" i="1" err="1"/>
              <a:t>deitas</a:t>
            </a:r>
            <a:r>
              <a:rPr lang="en-GB"/>
              <a:t> (translating Greek </a:t>
            </a:r>
            <a:r>
              <a:rPr lang="en-GB" i="1" err="1"/>
              <a:t>theotēs</a:t>
            </a:r>
            <a:r>
              <a:rPr lang="en-GB"/>
              <a:t> ), from </a:t>
            </a:r>
            <a:r>
              <a:rPr lang="en-GB" i="1" err="1"/>
              <a:t>deus</a:t>
            </a:r>
            <a:r>
              <a:rPr lang="en-GB"/>
              <a:t> ‘god’.</a:t>
            </a:r>
          </a:p>
          <a:p>
            <a:r>
              <a:rPr lang="en-GB"/>
              <a:t> </a:t>
            </a:r>
          </a:p>
        </p:txBody>
      </p:sp>
      <p:pic>
        <p:nvPicPr>
          <p:cNvPr id="17" name="Picture 16"/>
          <p:cNvPicPr>
            <a:picLocks noChangeAspect="1"/>
          </p:cNvPicPr>
          <p:nvPr/>
        </p:nvPicPr>
        <p:blipFill>
          <a:blip r:embed="rId4"/>
          <a:stretch>
            <a:fillRect/>
          </a:stretch>
        </p:blipFill>
        <p:spPr>
          <a:xfrm>
            <a:off x="1881771" y="5170411"/>
            <a:ext cx="982555" cy="982555"/>
          </a:xfrm>
          <a:prstGeom prst="rect">
            <a:avLst/>
          </a:prstGeom>
        </p:spPr>
      </p:pic>
      <p:sp>
        <p:nvSpPr>
          <p:cNvPr id="19" name="Rectangle 18"/>
          <p:cNvSpPr/>
          <p:nvPr/>
        </p:nvSpPr>
        <p:spPr>
          <a:xfrm>
            <a:off x="3088253" y="5061523"/>
            <a:ext cx="4931485" cy="1200329"/>
          </a:xfrm>
          <a:prstGeom prst="rect">
            <a:avLst/>
          </a:prstGeom>
        </p:spPr>
        <p:txBody>
          <a:bodyPr wrap="square">
            <a:spAutoFit/>
          </a:bodyPr>
          <a:lstStyle/>
          <a:p>
            <a:r>
              <a:rPr lang="en-GB"/>
              <a:t>Understand it Definition:  A god or goddess</a:t>
            </a:r>
          </a:p>
          <a:p>
            <a:r>
              <a:rPr lang="en-GB"/>
              <a:t>Word Class: Noun</a:t>
            </a:r>
          </a:p>
          <a:p>
            <a:r>
              <a:rPr lang="en-GB"/>
              <a:t>Example: </a:t>
            </a:r>
            <a:r>
              <a:rPr lang="en-GB" i="1"/>
              <a:t>Ares and Aphrodite were the </a:t>
            </a:r>
            <a:r>
              <a:rPr lang="en-GB" i="1">
                <a:hlinkClick r:id="rId5" tooltip="ancient"/>
              </a:rPr>
              <a:t>ancient</a:t>
            </a:r>
            <a:r>
              <a:rPr lang="en-GB" i="1"/>
              <a:t> </a:t>
            </a:r>
            <a:r>
              <a:rPr lang="en-GB" i="1">
                <a:hlinkClick r:id="rId6" tooltip="Greek"/>
              </a:rPr>
              <a:t>Greek</a:t>
            </a:r>
            <a:r>
              <a:rPr lang="en-GB" i="1"/>
              <a:t> deities of </a:t>
            </a:r>
            <a:r>
              <a:rPr lang="en-GB" i="1">
                <a:hlinkClick r:id="rId7" tooltip="war"/>
              </a:rPr>
              <a:t>war</a:t>
            </a:r>
            <a:r>
              <a:rPr lang="en-GB" i="1"/>
              <a:t> and </a:t>
            </a:r>
            <a:r>
              <a:rPr lang="en-GB" i="1" u="sng">
                <a:hlinkClick r:id="rId8" tooltip="love"/>
              </a:rPr>
              <a:t>love</a:t>
            </a:r>
            <a:r>
              <a:rPr lang="en-GB" i="1"/>
              <a:t>.</a:t>
            </a:r>
            <a:endParaRPr lang="en-GB" u="sng"/>
          </a:p>
        </p:txBody>
      </p:sp>
    </p:spTree>
    <p:extLst>
      <p:ext uri="{BB962C8B-B14F-4D97-AF65-F5344CB8AC3E}">
        <p14:creationId xmlns:p14="http://schemas.microsoft.com/office/powerpoint/2010/main" val="3083258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405284" cy="1325563"/>
          </a:xfrm>
          <a:solidFill>
            <a:schemeClr val="accent1">
              <a:lumMod val="20000"/>
              <a:lumOff val="80000"/>
            </a:schemeClr>
          </a:solidFill>
          <a:ln>
            <a:solidFill>
              <a:schemeClr val="tx1"/>
            </a:solidFill>
          </a:ln>
        </p:spPr>
        <p:txBody>
          <a:bodyPr/>
          <a:lstStyle/>
          <a:p>
            <a:r>
              <a:rPr lang="en-GB" b="1"/>
              <a:t>Pre-teaching Quiz (R1):</a:t>
            </a:r>
          </a:p>
        </p:txBody>
      </p:sp>
      <p:sp>
        <p:nvSpPr>
          <p:cNvPr id="5" name="Rectangle 4"/>
          <p:cNvSpPr/>
          <p:nvPr/>
        </p:nvSpPr>
        <p:spPr>
          <a:xfrm>
            <a:off x="1286732" y="2232317"/>
            <a:ext cx="8934137" cy="2554545"/>
          </a:xfrm>
          <a:prstGeom prst="rect">
            <a:avLst/>
          </a:prstGeom>
          <a:solidFill>
            <a:schemeClr val="accent2">
              <a:lumMod val="20000"/>
              <a:lumOff val="80000"/>
            </a:schemeClr>
          </a:solidFill>
          <a:ln>
            <a:solidFill>
              <a:schemeClr val="tx1"/>
            </a:solidFill>
          </a:ln>
        </p:spPr>
        <p:txBody>
          <a:bodyPr wrap="square" lIns="91440" tIns="45720" rIns="91440" bIns="45720" anchor="t">
            <a:spAutoFit/>
          </a:bodyPr>
          <a:lstStyle/>
          <a:p>
            <a:r>
              <a:rPr lang="en-GB" sz="4000"/>
              <a:t>Answer as many questions as you can.</a:t>
            </a:r>
            <a:endParaRPr lang="en-GB" sz="4000">
              <a:cs typeface="Calibri"/>
            </a:endParaRPr>
          </a:p>
          <a:p>
            <a:endParaRPr lang="en-GB" sz="4000">
              <a:cs typeface="Calibri"/>
            </a:endParaRPr>
          </a:p>
          <a:p>
            <a:r>
              <a:rPr lang="en-GB" sz="4000"/>
              <a:t> It’s ok to say you don’t know – it helps me know what to teach you next</a:t>
            </a:r>
            <a:r>
              <a:rPr lang="en-GB"/>
              <a:t>. </a:t>
            </a:r>
            <a:endParaRPr lang="en-GB">
              <a:cs typeface="Calibri"/>
            </a:endParaRPr>
          </a:p>
        </p:txBody>
      </p:sp>
    </p:spTree>
    <p:extLst>
      <p:ext uri="{BB962C8B-B14F-4D97-AF65-F5344CB8AC3E}">
        <p14:creationId xmlns:p14="http://schemas.microsoft.com/office/powerpoint/2010/main" val="1199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607" y="749508"/>
            <a:ext cx="4482059" cy="1079292"/>
          </a:xfrm>
          <a:prstGeom prst="rect">
            <a:avLst/>
          </a:prstGeom>
          <a:noFill/>
        </p:spPr>
        <p:txBody>
          <a:bodyPr wrap="square" rtlCol="0">
            <a:spAutoFit/>
          </a:bodyPr>
          <a:lstStyle/>
          <a:p>
            <a:endParaRPr lang="en-GB"/>
          </a:p>
        </p:txBody>
      </p:sp>
      <p:sp>
        <p:nvSpPr>
          <p:cNvPr id="4" name="Rectangle 3"/>
          <p:cNvSpPr/>
          <p:nvPr/>
        </p:nvSpPr>
        <p:spPr>
          <a:xfrm>
            <a:off x="148341" y="165251"/>
            <a:ext cx="2190125" cy="1887696"/>
          </a:xfrm>
          <a:prstGeom prst="rect">
            <a:avLst/>
          </a:prstGeom>
          <a:solidFill>
            <a:schemeClr val="accent2">
              <a:lumMod val="20000"/>
              <a:lumOff val="80000"/>
            </a:schemeClr>
          </a:solidFill>
        </p:spPr>
        <p:txBody>
          <a:bodyPr wrap="square">
            <a:spAutoFit/>
          </a:bodyPr>
          <a:lstStyle/>
          <a:p>
            <a:pPr>
              <a:spcAft>
                <a:spcPts val="500"/>
              </a:spcAft>
            </a:pPr>
            <a:r>
              <a:rPr lang="en-GB" sz="2000">
                <a:solidFill>
                  <a:srgbClr val="000000"/>
                </a:solidFill>
                <a:latin typeface="Calibri" panose="020F0502020204030204" pitchFamily="34" charset="0"/>
              </a:rPr>
              <a:t>Myth/Mythology</a:t>
            </a:r>
            <a:endParaRPr lang="en-GB" sz="2000"/>
          </a:p>
          <a:p>
            <a:pPr>
              <a:spcAft>
                <a:spcPts val="500"/>
              </a:spcAft>
            </a:pPr>
            <a:r>
              <a:rPr lang="en-GB" sz="2000">
                <a:solidFill>
                  <a:srgbClr val="000000"/>
                </a:solidFill>
                <a:latin typeface="Calibri" panose="020F0502020204030204" pitchFamily="34" charset="0"/>
              </a:rPr>
              <a:t>Deity</a:t>
            </a:r>
            <a:endParaRPr lang="en-GB" sz="2000"/>
          </a:p>
          <a:p>
            <a:pPr>
              <a:spcAft>
                <a:spcPts val="500"/>
              </a:spcAft>
            </a:pPr>
            <a:r>
              <a:rPr lang="en-GB" sz="2000">
                <a:solidFill>
                  <a:srgbClr val="000000"/>
                </a:solidFill>
                <a:latin typeface="Calibri" panose="020F0502020204030204" pitchFamily="34" charset="0"/>
              </a:rPr>
              <a:t>Cosmogony</a:t>
            </a:r>
            <a:endParaRPr lang="en-GB" sz="2000"/>
          </a:p>
          <a:p>
            <a:pPr>
              <a:spcAft>
                <a:spcPts val="500"/>
              </a:spcAft>
            </a:pPr>
            <a:r>
              <a:rPr lang="en-GB" sz="2000">
                <a:solidFill>
                  <a:srgbClr val="000000"/>
                </a:solidFill>
                <a:latin typeface="Calibri" panose="020F0502020204030204" pitchFamily="34" charset="0"/>
              </a:rPr>
              <a:t>Pantheon</a:t>
            </a:r>
            <a:endParaRPr lang="en-GB" sz="2000"/>
          </a:p>
          <a:p>
            <a:pPr>
              <a:spcAft>
                <a:spcPts val="500"/>
              </a:spcAft>
            </a:pPr>
            <a:r>
              <a:rPr lang="en-GB" sz="2000">
                <a:solidFill>
                  <a:srgbClr val="000000"/>
                </a:solidFill>
                <a:latin typeface="Calibri" panose="020F0502020204030204" pitchFamily="34" charset="0"/>
              </a:rPr>
              <a:t>Polytheism</a:t>
            </a:r>
            <a:endParaRPr lang="en-GB" sz="2000"/>
          </a:p>
        </p:txBody>
      </p:sp>
      <p:sp>
        <p:nvSpPr>
          <p:cNvPr id="8" name="TextBox 7"/>
          <p:cNvSpPr txBox="1"/>
          <p:nvPr/>
        </p:nvSpPr>
        <p:spPr>
          <a:xfrm>
            <a:off x="3972393" y="329784"/>
            <a:ext cx="5081666" cy="707886"/>
          </a:xfrm>
          <a:prstGeom prst="rect">
            <a:avLst/>
          </a:prstGeom>
          <a:noFill/>
        </p:spPr>
        <p:txBody>
          <a:bodyPr wrap="square" rtlCol="0">
            <a:spAutoFit/>
          </a:bodyPr>
          <a:lstStyle/>
          <a:p>
            <a:r>
              <a:rPr lang="en-GB" sz="4000"/>
              <a:t>Vocabulary Learning</a:t>
            </a:r>
          </a:p>
        </p:txBody>
      </p:sp>
      <p:sp>
        <p:nvSpPr>
          <p:cNvPr id="9" name="Rectangle 8"/>
          <p:cNvSpPr/>
          <p:nvPr/>
        </p:nvSpPr>
        <p:spPr>
          <a:xfrm>
            <a:off x="4393145" y="1345061"/>
            <a:ext cx="2613023" cy="707886"/>
          </a:xfrm>
          <a:prstGeom prst="rect">
            <a:avLst/>
          </a:prstGeom>
          <a:solidFill>
            <a:schemeClr val="accent2">
              <a:lumMod val="20000"/>
              <a:lumOff val="80000"/>
            </a:schemeClr>
          </a:solidFill>
        </p:spPr>
        <p:txBody>
          <a:bodyPr wrap="none">
            <a:spAutoFit/>
          </a:bodyPr>
          <a:lstStyle/>
          <a:p>
            <a:r>
              <a:rPr lang="en-GB" sz="4000"/>
              <a:t>Cosmogony</a:t>
            </a:r>
          </a:p>
        </p:txBody>
      </p:sp>
      <p:sp>
        <p:nvSpPr>
          <p:cNvPr id="10" name="TextBox 9"/>
          <p:cNvSpPr txBox="1"/>
          <p:nvPr/>
        </p:nvSpPr>
        <p:spPr>
          <a:xfrm>
            <a:off x="3462727" y="2360338"/>
            <a:ext cx="7929798" cy="2862322"/>
          </a:xfrm>
          <a:prstGeom prst="rect">
            <a:avLst/>
          </a:prstGeom>
          <a:noFill/>
        </p:spPr>
        <p:txBody>
          <a:bodyPr wrap="square" rtlCol="0">
            <a:spAutoFit/>
          </a:bodyPr>
          <a:lstStyle/>
          <a:p>
            <a:r>
              <a:rPr lang="en-GB" sz="3000"/>
              <a:t>Rate how well you know it:</a:t>
            </a:r>
          </a:p>
          <a:p>
            <a:endParaRPr lang="en-GB" sz="3000"/>
          </a:p>
          <a:p>
            <a:pPr marL="342900" indent="-342900">
              <a:buAutoNum type="alphaLcParenR"/>
            </a:pPr>
            <a:r>
              <a:rPr lang="en-GB" sz="3000"/>
              <a:t>Never seen it before</a:t>
            </a:r>
          </a:p>
          <a:p>
            <a:pPr marL="342900" indent="-342900">
              <a:buAutoNum type="alphaLcParenR"/>
            </a:pPr>
            <a:r>
              <a:rPr lang="en-GB" sz="3000"/>
              <a:t>Seen it, heard it, unsure what it means</a:t>
            </a:r>
          </a:p>
          <a:p>
            <a:pPr marL="342900" indent="-342900">
              <a:buAutoNum type="alphaLcParenR"/>
            </a:pPr>
            <a:r>
              <a:rPr lang="en-GB" sz="3000"/>
              <a:t>Understand and can sometimes use</a:t>
            </a:r>
          </a:p>
          <a:p>
            <a:pPr marL="342900" indent="-342900">
              <a:buAutoNum type="alphaLcParenR"/>
            </a:pPr>
            <a:r>
              <a:rPr lang="en-GB" sz="3000"/>
              <a:t>Confidently understand and can explain</a:t>
            </a:r>
          </a:p>
        </p:txBody>
      </p:sp>
    </p:spTree>
    <p:extLst>
      <p:ext uri="{BB962C8B-B14F-4D97-AF65-F5344CB8AC3E}">
        <p14:creationId xmlns:p14="http://schemas.microsoft.com/office/powerpoint/2010/main" val="2580154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1458106" y="4706344"/>
            <a:ext cx="6217075" cy="1910688"/>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495111" y="204507"/>
            <a:ext cx="2613408" cy="1323439"/>
          </a:xfrm>
          <a:prstGeom prst="rect">
            <a:avLst/>
          </a:prstGeom>
          <a:solidFill>
            <a:schemeClr val="accent2">
              <a:lumMod val="20000"/>
              <a:lumOff val="80000"/>
            </a:schemeClr>
          </a:solidFill>
        </p:spPr>
        <p:txBody>
          <a:bodyPr wrap="none">
            <a:spAutoFit/>
          </a:bodyPr>
          <a:lstStyle/>
          <a:p>
            <a:pPr algn="ctr"/>
            <a:r>
              <a:rPr lang="en-GB" sz="4000"/>
              <a:t>New Word:</a:t>
            </a:r>
          </a:p>
          <a:p>
            <a:pPr algn="ctr"/>
            <a:r>
              <a:rPr lang="en-GB" sz="4000"/>
              <a:t>Cosmogony</a:t>
            </a:r>
          </a:p>
        </p:txBody>
      </p:sp>
      <p:pic>
        <p:nvPicPr>
          <p:cNvPr id="3" name="Picture 2"/>
          <p:cNvPicPr>
            <a:picLocks noChangeAspect="1"/>
          </p:cNvPicPr>
          <p:nvPr/>
        </p:nvPicPr>
        <p:blipFill>
          <a:blip r:embed="rId2"/>
          <a:stretch>
            <a:fillRect/>
          </a:stretch>
        </p:blipFill>
        <p:spPr>
          <a:xfrm>
            <a:off x="3928450" y="1387481"/>
            <a:ext cx="3341780" cy="3120729"/>
          </a:xfrm>
          <a:prstGeom prst="rect">
            <a:avLst/>
          </a:prstGeom>
        </p:spPr>
      </p:pic>
      <p:sp>
        <p:nvSpPr>
          <p:cNvPr id="4" name="Oval Callout 3"/>
          <p:cNvSpPr/>
          <p:nvPr/>
        </p:nvSpPr>
        <p:spPr>
          <a:xfrm>
            <a:off x="1156338" y="1466176"/>
            <a:ext cx="2563318" cy="2278505"/>
          </a:xfrm>
          <a:prstGeom prst="wedgeEllipseCallou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solidFill>
                  <a:sysClr val="windowText" lastClr="000000"/>
                </a:solidFill>
              </a:rPr>
              <a:t>Say It!</a:t>
            </a:r>
          </a:p>
        </p:txBody>
      </p:sp>
      <p:sp>
        <p:nvSpPr>
          <p:cNvPr id="6" name="TextBox 5"/>
          <p:cNvSpPr txBox="1"/>
          <p:nvPr/>
        </p:nvSpPr>
        <p:spPr>
          <a:xfrm>
            <a:off x="1331945" y="2830514"/>
            <a:ext cx="3323445" cy="477054"/>
          </a:xfrm>
          <a:prstGeom prst="rect">
            <a:avLst/>
          </a:prstGeom>
          <a:noFill/>
        </p:spPr>
        <p:txBody>
          <a:bodyPr wrap="square" rtlCol="0">
            <a:spAutoFit/>
          </a:bodyPr>
          <a:lstStyle/>
          <a:p>
            <a:r>
              <a:rPr lang="en-GB" sz="2500"/>
              <a:t>“Cos-</a:t>
            </a:r>
            <a:r>
              <a:rPr lang="en-GB" sz="2500" err="1"/>
              <a:t>mogo</a:t>
            </a:r>
            <a:r>
              <a:rPr lang="en-GB" sz="2500"/>
              <a:t>-nee”</a:t>
            </a:r>
          </a:p>
        </p:txBody>
      </p:sp>
      <p:grpSp>
        <p:nvGrpSpPr>
          <p:cNvPr id="12" name="Group 11"/>
          <p:cNvGrpSpPr/>
          <p:nvPr/>
        </p:nvGrpSpPr>
        <p:grpSpPr>
          <a:xfrm>
            <a:off x="8969889" y="788562"/>
            <a:ext cx="2203555" cy="3252614"/>
            <a:chOff x="8969889" y="788562"/>
            <a:chExt cx="2203555" cy="3252614"/>
          </a:xfrm>
        </p:grpSpPr>
        <p:sp>
          <p:nvSpPr>
            <p:cNvPr id="11" name="Rounded Rectangle 10"/>
            <p:cNvSpPr/>
            <p:nvPr/>
          </p:nvSpPr>
          <p:spPr>
            <a:xfrm>
              <a:off x="8969889" y="788562"/>
              <a:ext cx="2203555" cy="325261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9490640" y="1651778"/>
              <a:ext cx="1162050" cy="1162050"/>
            </a:xfrm>
            <a:prstGeom prst="rect">
              <a:avLst/>
            </a:prstGeom>
          </p:spPr>
        </p:pic>
      </p:grpSp>
      <p:sp>
        <p:nvSpPr>
          <p:cNvPr id="9" name="Rectangle 8"/>
          <p:cNvSpPr/>
          <p:nvPr/>
        </p:nvSpPr>
        <p:spPr>
          <a:xfrm>
            <a:off x="8821141" y="866227"/>
            <a:ext cx="2501049" cy="707886"/>
          </a:xfrm>
          <a:prstGeom prst="rect">
            <a:avLst/>
          </a:prstGeom>
        </p:spPr>
        <p:txBody>
          <a:bodyPr wrap="square">
            <a:spAutoFit/>
          </a:bodyPr>
          <a:lstStyle/>
          <a:p>
            <a:pPr algn="ctr"/>
            <a:r>
              <a:rPr lang="en-GB" sz="4000">
                <a:solidFill>
                  <a:sysClr val="windowText" lastClr="000000"/>
                </a:solidFill>
              </a:rPr>
              <a:t>Spell It:</a:t>
            </a:r>
          </a:p>
        </p:txBody>
      </p:sp>
      <p:sp>
        <p:nvSpPr>
          <p:cNvPr id="10" name="Rectangle 9"/>
          <p:cNvSpPr/>
          <p:nvPr/>
        </p:nvSpPr>
        <p:spPr>
          <a:xfrm>
            <a:off x="9071233" y="2930295"/>
            <a:ext cx="2000868" cy="477054"/>
          </a:xfrm>
          <a:prstGeom prst="rect">
            <a:avLst/>
          </a:prstGeom>
        </p:spPr>
        <p:txBody>
          <a:bodyPr wrap="none">
            <a:spAutoFit/>
          </a:bodyPr>
          <a:lstStyle/>
          <a:p>
            <a:pPr algn="ctr"/>
            <a:r>
              <a:rPr lang="en-GB" sz="2500">
                <a:solidFill>
                  <a:sysClr val="windowText" lastClr="000000"/>
                </a:solidFill>
              </a:rPr>
              <a:t>Cos-</a:t>
            </a:r>
            <a:r>
              <a:rPr lang="en-GB" sz="2500" err="1">
                <a:solidFill>
                  <a:sysClr val="windowText" lastClr="000000"/>
                </a:solidFill>
              </a:rPr>
              <a:t>mog</a:t>
            </a:r>
            <a:r>
              <a:rPr lang="en-GB" sz="2500">
                <a:solidFill>
                  <a:sysClr val="windowText" lastClr="000000"/>
                </a:solidFill>
              </a:rPr>
              <a:t>-on-y</a:t>
            </a:r>
          </a:p>
        </p:txBody>
      </p:sp>
      <p:sp>
        <p:nvSpPr>
          <p:cNvPr id="16" name="TextBox 15"/>
          <p:cNvSpPr txBox="1"/>
          <p:nvPr/>
        </p:nvSpPr>
        <p:spPr>
          <a:xfrm>
            <a:off x="8019738" y="4347148"/>
            <a:ext cx="3927423" cy="1200329"/>
          </a:xfrm>
          <a:prstGeom prst="rect">
            <a:avLst/>
          </a:prstGeom>
          <a:solidFill>
            <a:schemeClr val="accent2">
              <a:lumMod val="20000"/>
              <a:lumOff val="80000"/>
            </a:schemeClr>
          </a:solidFill>
        </p:spPr>
        <p:txBody>
          <a:bodyPr wrap="square" rtlCol="0">
            <a:spAutoFit/>
          </a:bodyPr>
          <a:lstStyle/>
          <a:p>
            <a:r>
              <a:rPr lang="en-GB"/>
              <a:t>Etymology: </a:t>
            </a:r>
            <a:r>
              <a:rPr lang="en-GB" b="1"/>
              <a:t>From Ancient Greek </a:t>
            </a:r>
            <a:r>
              <a:rPr lang="el-GR" b="1"/>
              <a:t>κοσμογονία (</a:t>
            </a:r>
            <a:r>
              <a:rPr lang="en-GB" b="1" err="1"/>
              <a:t>kosmogonía</a:t>
            </a:r>
            <a:r>
              <a:rPr lang="en-GB" b="1"/>
              <a:t>), from </a:t>
            </a:r>
            <a:r>
              <a:rPr lang="el-GR" b="1"/>
              <a:t>κόσμος (</a:t>
            </a:r>
            <a:r>
              <a:rPr lang="en-GB" b="1" err="1"/>
              <a:t>kósmos</a:t>
            </a:r>
            <a:r>
              <a:rPr lang="en-GB" b="1"/>
              <a:t>, “world”) + </a:t>
            </a:r>
            <a:r>
              <a:rPr lang="el-GR" b="1"/>
              <a:t>γόνος (</a:t>
            </a:r>
            <a:r>
              <a:rPr lang="en-GB" b="1" err="1"/>
              <a:t>gónos</a:t>
            </a:r>
            <a:r>
              <a:rPr lang="en-GB" b="1"/>
              <a:t>, “creation”</a:t>
            </a:r>
            <a:r>
              <a:rPr lang="en-GB"/>
              <a:t>) </a:t>
            </a:r>
          </a:p>
        </p:txBody>
      </p:sp>
      <p:pic>
        <p:nvPicPr>
          <p:cNvPr id="17" name="Picture 16"/>
          <p:cNvPicPr>
            <a:picLocks noChangeAspect="1"/>
          </p:cNvPicPr>
          <p:nvPr/>
        </p:nvPicPr>
        <p:blipFill>
          <a:blip r:embed="rId4"/>
          <a:stretch>
            <a:fillRect/>
          </a:stretch>
        </p:blipFill>
        <p:spPr>
          <a:xfrm>
            <a:off x="1626133" y="4947312"/>
            <a:ext cx="982555" cy="982555"/>
          </a:xfrm>
          <a:prstGeom prst="rect">
            <a:avLst/>
          </a:prstGeom>
        </p:spPr>
      </p:pic>
      <p:sp>
        <p:nvSpPr>
          <p:cNvPr id="19" name="Rectangle 18"/>
          <p:cNvSpPr/>
          <p:nvPr/>
        </p:nvSpPr>
        <p:spPr>
          <a:xfrm>
            <a:off x="2608688" y="4862706"/>
            <a:ext cx="4931485" cy="2031325"/>
          </a:xfrm>
          <a:prstGeom prst="rect">
            <a:avLst/>
          </a:prstGeom>
        </p:spPr>
        <p:txBody>
          <a:bodyPr wrap="square">
            <a:spAutoFit/>
          </a:bodyPr>
          <a:lstStyle/>
          <a:p>
            <a:r>
              <a:rPr lang="en-GB"/>
              <a:t>Understand it Definition: 1. : a theory of the origin of the universe. 2. : the creation or origin of the world or universe. </a:t>
            </a:r>
          </a:p>
          <a:p>
            <a:r>
              <a:rPr lang="en-GB"/>
              <a:t>Word Class: Noun</a:t>
            </a:r>
          </a:p>
          <a:p>
            <a:r>
              <a:rPr lang="en-GB"/>
              <a:t>Example: "in their </a:t>
            </a:r>
            <a:r>
              <a:rPr lang="en-GB" b="1"/>
              <a:t>cosmogony</a:t>
            </a:r>
            <a:r>
              <a:rPr lang="en-GB"/>
              <a:t>, the world was thought to be a square, flat surface"</a:t>
            </a:r>
          </a:p>
          <a:p>
            <a:endParaRPr lang="en-GB" u="sng"/>
          </a:p>
        </p:txBody>
      </p:sp>
    </p:spTree>
    <p:extLst>
      <p:ext uri="{BB962C8B-B14F-4D97-AF65-F5344CB8AC3E}">
        <p14:creationId xmlns:p14="http://schemas.microsoft.com/office/powerpoint/2010/main" val="3710749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607" y="749508"/>
            <a:ext cx="4482059" cy="1079292"/>
          </a:xfrm>
          <a:prstGeom prst="rect">
            <a:avLst/>
          </a:prstGeom>
          <a:noFill/>
        </p:spPr>
        <p:txBody>
          <a:bodyPr wrap="square" rtlCol="0">
            <a:spAutoFit/>
          </a:bodyPr>
          <a:lstStyle/>
          <a:p>
            <a:endParaRPr lang="en-GB"/>
          </a:p>
        </p:txBody>
      </p:sp>
      <p:sp>
        <p:nvSpPr>
          <p:cNvPr id="4" name="Rectangle 3"/>
          <p:cNvSpPr/>
          <p:nvPr/>
        </p:nvSpPr>
        <p:spPr>
          <a:xfrm>
            <a:off x="148341" y="165251"/>
            <a:ext cx="2190125" cy="1887696"/>
          </a:xfrm>
          <a:prstGeom prst="rect">
            <a:avLst/>
          </a:prstGeom>
          <a:solidFill>
            <a:schemeClr val="accent2">
              <a:lumMod val="20000"/>
              <a:lumOff val="80000"/>
            </a:schemeClr>
          </a:solidFill>
        </p:spPr>
        <p:txBody>
          <a:bodyPr wrap="square">
            <a:spAutoFit/>
          </a:bodyPr>
          <a:lstStyle/>
          <a:p>
            <a:pPr>
              <a:spcAft>
                <a:spcPts val="500"/>
              </a:spcAft>
            </a:pPr>
            <a:r>
              <a:rPr lang="en-GB" sz="2000">
                <a:solidFill>
                  <a:srgbClr val="000000"/>
                </a:solidFill>
                <a:latin typeface="Calibri" panose="020F0502020204030204" pitchFamily="34" charset="0"/>
              </a:rPr>
              <a:t>Myth/Mythology</a:t>
            </a:r>
            <a:endParaRPr lang="en-GB" sz="2000"/>
          </a:p>
          <a:p>
            <a:pPr>
              <a:spcAft>
                <a:spcPts val="500"/>
              </a:spcAft>
            </a:pPr>
            <a:r>
              <a:rPr lang="en-GB" sz="2000">
                <a:solidFill>
                  <a:srgbClr val="000000"/>
                </a:solidFill>
                <a:latin typeface="Calibri" panose="020F0502020204030204" pitchFamily="34" charset="0"/>
              </a:rPr>
              <a:t>Deity</a:t>
            </a:r>
            <a:endParaRPr lang="en-GB" sz="2000"/>
          </a:p>
          <a:p>
            <a:pPr>
              <a:spcAft>
                <a:spcPts val="500"/>
              </a:spcAft>
            </a:pPr>
            <a:r>
              <a:rPr lang="en-GB" sz="2000">
                <a:solidFill>
                  <a:srgbClr val="000000"/>
                </a:solidFill>
                <a:latin typeface="Calibri" panose="020F0502020204030204" pitchFamily="34" charset="0"/>
              </a:rPr>
              <a:t>Cosmogony</a:t>
            </a:r>
            <a:endParaRPr lang="en-GB" sz="2000"/>
          </a:p>
          <a:p>
            <a:pPr>
              <a:spcAft>
                <a:spcPts val="500"/>
              </a:spcAft>
            </a:pPr>
            <a:r>
              <a:rPr lang="en-GB" sz="2000">
                <a:solidFill>
                  <a:srgbClr val="000000"/>
                </a:solidFill>
                <a:latin typeface="Calibri" panose="020F0502020204030204" pitchFamily="34" charset="0"/>
              </a:rPr>
              <a:t>Pantheon</a:t>
            </a:r>
            <a:endParaRPr lang="en-GB" sz="2000"/>
          </a:p>
          <a:p>
            <a:pPr>
              <a:spcAft>
                <a:spcPts val="500"/>
              </a:spcAft>
            </a:pPr>
            <a:r>
              <a:rPr lang="en-GB" sz="2000">
                <a:solidFill>
                  <a:srgbClr val="000000"/>
                </a:solidFill>
                <a:latin typeface="Calibri" panose="020F0502020204030204" pitchFamily="34" charset="0"/>
              </a:rPr>
              <a:t>Polytheism</a:t>
            </a:r>
            <a:endParaRPr lang="en-GB" sz="2000"/>
          </a:p>
        </p:txBody>
      </p:sp>
      <p:sp>
        <p:nvSpPr>
          <p:cNvPr id="8" name="TextBox 7"/>
          <p:cNvSpPr txBox="1"/>
          <p:nvPr/>
        </p:nvSpPr>
        <p:spPr>
          <a:xfrm>
            <a:off x="3972393" y="329784"/>
            <a:ext cx="5081666" cy="707886"/>
          </a:xfrm>
          <a:prstGeom prst="rect">
            <a:avLst/>
          </a:prstGeom>
          <a:noFill/>
        </p:spPr>
        <p:txBody>
          <a:bodyPr wrap="square" rtlCol="0">
            <a:spAutoFit/>
          </a:bodyPr>
          <a:lstStyle/>
          <a:p>
            <a:r>
              <a:rPr lang="en-GB" sz="4000"/>
              <a:t>Vocabulary Learning</a:t>
            </a:r>
          </a:p>
        </p:txBody>
      </p:sp>
      <p:sp>
        <p:nvSpPr>
          <p:cNvPr id="9" name="Rectangle 8"/>
          <p:cNvSpPr/>
          <p:nvPr/>
        </p:nvSpPr>
        <p:spPr>
          <a:xfrm>
            <a:off x="4393145" y="1345061"/>
            <a:ext cx="2183868" cy="707886"/>
          </a:xfrm>
          <a:prstGeom prst="rect">
            <a:avLst/>
          </a:prstGeom>
          <a:solidFill>
            <a:schemeClr val="accent2">
              <a:lumMod val="20000"/>
              <a:lumOff val="80000"/>
            </a:schemeClr>
          </a:solidFill>
        </p:spPr>
        <p:txBody>
          <a:bodyPr wrap="none">
            <a:spAutoFit/>
          </a:bodyPr>
          <a:lstStyle/>
          <a:p>
            <a:r>
              <a:rPr lang="en-GB" sz="4000"/>
              <a:t>Pantheon</a:t>
            </a:r>
          </a:p>
        </p:txBody>
      </p:sp>
      <p:sp>
        <p:nvSpPr>
          <p:cNvPr id="10" name="TextBox 9"/>
          <p:cNvSpPr txBox="1"/>
          <p:nvPr/>
        </p:nvSpPr>
        <p:spPr>
          <a:xfrm>
            <a:off x="3462727" y="2360338"/>
            <a:ext cx="7929798" cy="2862322"/>
          </a:xfrm>
          <a:prstGeom prst="rect">
            <a:avLst/>
          </a:prstGeom>
          <a:noFill/>
        </p:spPr>
        <p:txBody>
          <a:bodyPr wrap="square" rtlCol="0">
            <a:spAutoFit/>
          </a:bodyPr>
          <a:lstStyle/>
          <a:p>
            <a:r>
              <a:rPr lang="en-GB" sz="3000"/>
              <a:t>Rate how well you know it:</a:t>
            </a:r>
          </a:p>
          <a:p>
            <a:endParaRPr lang="en-GB" sz="3000"/>
          </a:p>
          <a:p>
            <a:pPr marL="342900" indent="-342900">
              <a:buAutoNum type="alphaLcParenR"/>
            </a:pPr>
            <a:r>
              <a:rPr lang="en-GB" sz="3000"/>
              <a:t>Never seen it before</a:t>
            </a:r>
          </a:p>
          <a:p>
            <a:pPr marL="342900" indent="-342900">
              <a:buAutoNum type="alphaLcParenR"/>
            </a:pPr>
            <a:r>
              <a:rPr lang="en-GB" sz="3000"/>
              <a:t>Seen it, heard it, unsure what it means</a:t>
            </a:r>
          </a:p>
          <a:p>
            <a:pPr marL="342900" indent="-342900">
              <a:buAutoNum type="alphaLcParenR"/>
            </a:pPr>
            <a:r>
              <a:rPr lang="en-GB" sz="3000"/>
              <a:t>Understand and can sometimes use</a:t>
            </a:r>
          </a:p>
          <a:p>
            <a:pPr marL="342900" indent="-342900">
              <a:buAutoNum type="alphaLcParenR"/>
            </a:pPr>
            <a:r>
              <a:rPr lang="en-GB" sz="3000"/>
              <a:t>Confidently understand and can explain</a:t>
            </a:r>
          </a:p>
        </p:txBody>
      </p:sp>
    </p:spTree>
    <p:extLst>
      <p:ext uri="{BB962C8B-B14F-4D97-AF65-F5344CB8AC3E}">
        <p14:creationId xmlns:p14="http://schemas.microsoft.com/office/powerpoint/2010/main" val="1589965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1458106" y="4706344"/>
            <a:ext cx="6217075" cy="1910688"/>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495111" y="204507"/>
            <a:ext cx="2613408" cy="1323439"/>
          </a:xfrm>
          <a:prstGeom prst="rect">
            <a:avLst/>
          </a:prstGeom>
          <a:solidFill>
            <a:schemeClr val="accent2">
              <a:lumMod val="20000"/>
              <a:lumOff val="80000"/>
            </a:schemeClr>
          </a:solidFill>
        </p:spPr>
        <p:txBody>
          <a:bodyPr wrap="none">
            <a:spAutoFit/>
          </a:bodyPr>
          <a:lstStyle/>
          <a:p>
            <a:pPr algn="ctr"/>
            <a:r>
              <a:rPr lang="en-GB" sz="4000"/>
              <a:t>New Word:</a:t>
            </a:r>
          </a:p>
          <a:p>
            <a:pPr algn="ctr"/>
            <a:r>
              <a:rPr lang="en-GB" sz="4000"/>
              <a:t>Pantheon</a:t>
            </a:r>
          </a:p>
        </p:txBody>
      </p:sp>
      <p:pic>
        <p:nvPicPr>
          <p:cNvPr id="3" name="Picture 2"/>
          <p:cNvPicPr>
            <a:picLocks noChangeAspect="1"/>
          </p:cNvPicPr>
          <p:nvPr/>
        </p:nvPicPr>
        <p:blipFill>
          <a:blip r:embed="rId2"/>
          <a:stretch>
            <a:fillRect/>
          </a:stretch>
        </p:blipFill>
        <p:spPr>
          <a:xfrm>
            <a:off x="3928450" y="1387481"/>
            <a:ext cx="3341780" cy="3120729"/>
          </a:xfrm>
          <a:prstGeom prst="rect">
            <a:avLst/>
          </a:prstGeom>
        </p:spPr>
      </p:pic>
      <p:sp>
        <p:nvSpPr>
          <p:cNvPr id="4" name="Oval Callout 3"/>
          <p:cNvSpPr/>
          <p:nvPr/>
        </p:nvSpPr>
        <p:spPr>
          <a:xfrm>
            <a:off x="1046834" y="2013244"/>
            <a:ext cx="2563318" cy="2278505"/>
          </a:xfrm>
          <a:prstGeom prst="wedgeEllipseCallou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solidFill>
                  <a:sysClr val="windowText" lastClr="000000"/>
                </a:solidFill>
              </a:rPr>
              <a:t>Say It!</a:t>
            </a:r>
          </a:p>
        </p:txBody>
      </p:sp>
      <p:sp>
        <p:nvSpPr>
          <p:cNvPr id="6" name="TextBox 5"/>
          <p:cNvSpPr txBox="1"/>
          <p:nvPr/>
        </p:nvSpPr>
        <p:spPr>
          <a:xfrm>
            <a:off x="1416898" y="3407349"/>
            <a:ext cx="3323445" cy="477054"/>
          </a:xfrm>
          <a:prstGeom prst="rect">
            <a:avLst/>
          </a:prstGeom>
          <a:noFill/>
        </p:spPr>
        <p:txBody>
          <a:bodyPr wrap="square" rtlCol="0">
            <a:spAutoFit/>
          </a:bodyPr>
          <a:lstStyle/>
          <a:p>
            <a:r>
              <a:rPr lang="en-GB" sz="2500"/>
              <a:t>“</a:t>
            </a:r>
            <a:r>
              <a:rPr lang="en-GB" sz="2500" err="1"/>
              <a:t>Panth</a:t>
            </a:r>
            <a:r>
              <a:rPr lang="en-GB" sz="2500"/>
              <a:t>-e-on”</a:t>
            </a:r>
          </a:p>
        </p:txBody>
      </p:sp>
      <p:grpSp>
        <p:nvGrpSpPr>
          <p:cNvPr id="12" name="Group 11"/>
          <p:cNvGrpSpPr/>
          <p:nvPr/>
        </p:nvGrpSpPr>
        <p:grpSpPr>
          <a:xfrm>
            <a:off x="8969889" y="788562"/>
            <a:ext cx="2203555" cy="3252614"/>
            <a:chOff x="8969889" y="788562"/>
            <a:chExt cx="2203555" cy="3252614"/>
          </a:xfrm>
        </p:grpSpPr>
        <p:sp>
          <p:nvSpPr>
            <p:cNvPr id="11" name="Rounded Rectangle 10"/>
            <p:cNvSpPr/>
            <p:nvPr/>
          </p:nvSpPr>
          <p:spPr>
            <a:xfrm>
              <a:off x="8969889" y="788562"/>
              <a:ext cx="2203555" cy="325261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9490640" y="1651778"/>
              <a:ext cx="1162050" cy="1162050"/>
            </a:xfrm>
            <a:prstGeom prst="rect">
              <a:avLst/>
            </a:prstGeom>
          </p:spPr>
        </p:pic>
      </p:grpSp>
      <p:sp>
        <p:nvSpPr>
          <p:cNvPr id="9" name="Rectangle 8"/>
          <p:cNvSpPr/>
          <p:nvPr/>
        </p:nvSpPr>
        <p:spPr>
          <a:xfrm>
            <a:off x="8821141" y="866227"/>
            <a:ext cx="2501049" cy="707886"/>
          </a:xfrm>
          <a:prstGeom prst="rect">
            <a:avLst/>
          </a:prstGeom>
        </p:spPr>
        <p:txBody>
          <a:bodyPr wrap="square">
            <a:spAutoFit/>
          </a:bodyPr>
          <a:lstStyle/>
          <a:p>
            <a:pPr algn="ctr"/>
            <a:r>
              <a:rPr lang="en-GB" sz="4000">
                <a:solidFill>
                  <a:sysClr val="windowText" lastClr="000000"/>
                </a:solidFill>
              </a:rPr>
              <a:t>Spell It:</a:t>
            </a:r>
          </a:p>
        </p:txBody>
      </p:sp>
      <p:sp>
        <p:nvSpPr>
          <p:cNvPr id="10" name="Rectangle 9"/>
          <p:cNvSpPr/>
          <p:nvPr/>
        </p:nvSpPr>
        <p:spPr>
          <a:xfrm>
            <a:off x="9255002" y="2930295"/>
            <a:ext cx="1633331" cy="477054"/>
          </a:xfrm>
          <a:prstGeom prst="rect">
            <a:avLst/>
          </a:prstGeom>
        </p:spPr>
        <p:txBody>
          <a:bodyPr wrap="none">
            <a:spAutoFit/>
          </a:bodyPr>
          <a:lstStyle/>
          <a:p>
            <a:pPr algn="ctr"/>
            <a:r>
              <a:rPr lang="en-GB" sz="2500">
                <a:solidFill>
                  <a:sysClr val="windowText" lastClr="000000"/>
                </a:solidFill>
              </a:rPr>
              <a:t>Pan-the-on</a:t>
            </a:r>
          </a:p>
        </p:txBody>
      </p:sp>
      <p:sp>
        <p:nvSpPr>
          <p:cNvPr id="16" name="TextBox 15"/>
          <p:cNvSpPr txBox="1"/>
          <p:nvPr/>
        </p:nvSpPr>
        <p:spPr>
          <a:xfrm>
            <a:off x="8019738" y="4347148"/>
            <a:ext cx="3927423" cy="1754326"/>
          </a:xfrm>
          <a:prstGeom prst="rect">
            <a:avLst/>
          </a:prstGeom>
          <a:solidFill>
            <a:schemeClr val="accent2">
              <a:lumMod val="20000"/>
              <a:lumOff val="80000"/>
            </a:schemeClr>
          </a:solidFill>
        </p:spPr>
        <p:txBody>
          <a:bodyPr wrap="square" rtlCol="0">
            <a:spAutoFit/>
          </a:bodyPr>
          <a:lstStyle/>
          <a:p>
            <a:r>
              <a:rPr lang="en-GB"/>
              <a:t>Etymology: Old English </a:t>
            </a:r>
            <a:r>
              <a:rPr lang="en-GB" i="1"/>
              <a:t>pantheon</a:t>
            </a:r>
            <a:r>
              <a:rPr lang="en-GB"/>
              <a:t> (referring especially to the Pantheon, a large circular temple in Rome): via Latin from Greek </a:t>
            </a:r>
            <a:r>
              <a:rPr lang="en-GB" i="1" err="1"/>
              <a:t>pantheion</a:t>
            </a:r>
            <a:r>
              <a:rPr lang="en-GB"/>
              <a:t>, from </a:t>
            </a:r>
            <a:r>
              <a:rPr lang="en-GB" i="1"/>
              <a:t>pan</a:t>
            </a:r>
            <a:r>
              <a:rPr lang="en-GB"/>
              <a:t> ‘all’ + </a:t>
            </a:r>
            <a:r>
              <a:rPr lang="en-GB" i="1" err="1"/>
              <a:t>theion</a:t>
            </a:r>
            <a:r>
              <a:rPr lang="en-GB"/>
              <a:t> ‘holy’ (from </a:t>
            </a:r>
            <a:r>
              <a:rPr lang="en-GB" i="1" err="1"/>
              <a:t>theos</a:t>
            </a:r>
            <a:r>
              <a:rPr lang="en-GB"/>
              <a:t> ‘god’).</a:t>
            </a:r>
          </a:p>
        </p:txBody>
      </p:sp>
      <p:pic>
        <p:nvPicPr>
          <p:cNvPr id="17" name="Picture 16"/>
          <p:cNvPicPr>
            <a:picLocks noChangeAspect="1"/>
          </p:cNvPicPr>
          <p:nvPr/>
        </p:nvPicPr>
        <p:blipFill>
          <a:blip r:embed="rId4"/>
          <a:stretch>
            <a:fillRect/>
          </a:stretch>
        </p:blipFill>
        <p:spPr>
          <a:xfrm>
            <a:off x="1626133" y="4947312"/>
            <a:ext cx="982555" cy="982555"/>
          </a:xfrm>
          <a:prstGeom prst="rect">
            <a:avLst/>
          </a:prstGeom>
        </p:spPr>
      </p:pic>
      <p:sp>
        <p:nvSpPr>
          <p:cNvPr id="19" name="Rectangle 18"/>
          <p:cNvSpPr/>
          <p:nvPr/>
        </p:nvSpPr>
        <p:spPr>
          <a:xfrm>
            <a:off x="2608688" y="4862706"/>
            <a:ext cx="5660241" cy="1569660"/>
          </a:xfrm>
          <a:prstGeom prst="rect">
            <a:avLst/>
          </a:prstGeom>
        </p:spPr>
        <p:txBody>
          <a:bodyPr wrap="square">
            <a:spAutoFit/>
          </a:bodyPr>
          <a:lstStyle/>
          <a:p>
            <a:r>
              <a:rPr lang="en-GB" sz="1600"/>
              <a:t>Understand it </a:t>
            </a:r>
          </a:p>
          <a:p>
            <a:r>
              <a:rPr lang="en-GB" sz="1600"/>
              <a:t>Definition: 1.</a:t>
            </a:r>
          </a:p>
          <a:p>
            <a:r>
              <a:rPr lang="en-GB" sz="1600"/>
              <a:t>a group of particularly respected, famous, or important people.</a:t>
            </a:r>
          </a:p>
          <a:p>
            <a:r>
              <a:rPr lang="en-GB" sz="1600"/>
              <a:t>2.all the gods of a people or religion </a:t>
            </a:r>
          </a:p>
          <a:p>
            <a:r>
              <a:rPr lang="en-GB" sz="1600"/>
              <a:t>Word Class: Noun</a:t>
            </a:r>
          </a:p>
          <a:p>
            <a:r>
              <a:rPr lang="en-GB" sz="1600" err="1"/>
              <a:t>Example:"the</a:t>
            </a:r>
            <a:r>
              <a:rPr lang="en-GB" sz="1600"/>
              <a:t> deities of the Hindu pantheon"</a:t>
            </a:r>
          </a:p>
        </p:txBody>
      </p:sp>
      <p:sp>
        <p:nvSpPr>
          <p:cNvPr id="5" name="AutoShape 2" descr="Visit the Pantheon in Rome? - Tips &amp; Ticke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5"/>
          <a:stretch>
            <a:fillRect/>
          </a:stretch>
        </p:blipFill>
        <p:spPr>
          <a:xfrm>
            <a:off x="378390" y="113807"/>
            <a:ext cx="2619375" cy="1743075"/>
          </a:xfrm>
          <a:prstGeom prst="rect">
            <a:avLst/>
          </a:prstGeom>
        </p:spPr>
      </p:pic>
      <p:pic>
        <p:nvPicPr>
          <p:cNvPr id="13" name="Picture 12"/>
          <p:cNvPicPr>
            <a:picLocks noChangeAspect="1"/>
          </p:cNvPicPr>
          <p:nvPr/>
        </p:nvPicPr>
        <p:blipFill>
          <a:blip r:embed="rId6"/>
          <a:stretch>
            <a:fillRect/>
          </a:stretch>
        </p:blipFill>
        <p:spPr>
          <a:xfrm>
            <a:off x="6601025" y="1508102"/>
            <a:ext cx="2145742" cy="1586698"/>
          </a:xfrm>
          <a:prstGeom prst="rect">
            <a:avLst/>
          </a:prstGeom>
        </p:spPr>
      </p:pic>
    </p:spTree>
    <p:extLst>
      <p:ext uri="{BB962C8B-B14F-4D97-AF65-F5344CB8AC3E}">
        <p14:creationId xmlns:p14="http://schemas.microsoft.com/office/powerpoint/2010/main" val="3988121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607" y="749508"/>
            <a:ext cx="4482059" cy="1079292"/>
          </a:xfrm>
          <a:prstGeom prst="rect">
            <a:avLst/>
          </a:prstGeom>
          <a:noFill/>
        </p:spPr>
        <p:txBody>
          <a:bodyPr wrap="square" rtlCol="0">
            <a:spAutoFit/>
          </a:bodyPr>
          <a:lstStyle/>
          <a:p>
            <a:endParaRPr lang="en-GB"/>
          </a:p>
        </p:txBody>
      </p:sp>
      <p:sp>
        <p:nvSpPr>
          <p:cNvPr id="4" name="Rectangle 3"/>
          <p:cNvSpPr/>
          <p:nvPr/>
        </p:nvSpPr>
        <p:spPr>
          <a:xfrm>
            <a:off x="148341" y="165251"/>
            <a:ext cx="2190125" cy="1887696"/>
          </a:xfrm>
          <a:prstGeom prst="rect">
            <a:avLst/>
          </a:prstGeom>
          <a:solidFill>
            <a:schemeClr val="accent2">
              <a:lumMod val="20000"/>
              <a:lumOff val="80000"/>
            </a:schemeClr>
          </a:solidFill>
        </p:spPr>
        <p:txBody>
          <a:bodyPr wrap="square">
            <a:spAutoFit/>
          </a:bodyPr>
          <a:lstStyle/>
          <a:p>
            <a:pPr>
              <a:spcAft>
                <a:spcPts val="500"/>
              </a:spcAft>
            </a:pPr>
            <a:r>
              <a:rPr lang="en-GB" sz="2000">
                <a:solidFill>
                  <a:srgbClr val="000000"/>
                </a:solidFill>
                <a:latin typeface="Calibri" panose="020F0502020204030204" pitchFamily="34" charset="0"/>
              </a:rPr>
              <a:t>Myth/Mythology</a:t>
            </a:r>
            <a:endParaRPr lang="en-GB" sz="2000"/>
          </a:p>
          <a:p>
            <a:pPr>
              <a:spcAft>
                <a:spcPts val="500"/>
              </a:spcAft>
            </a:pPr>
            <a:r>
              <a:rPr lang="en-GB" sz="2000">
                <a:solidFill>
                  <a:srgbClr val="000000"/>
                </a:solidFill>
                <a:latin typeface="Calibri" panose="020F0502020204030204" pitchFamily="34" charset="0"/>
              </a:rPr>
              <a:t>Deity</a:t>
            </a:r>
            <a:endParaRPr lang="en-GB" sz="2000"/>
          </a:p>
          <a:p>
            <a:pPr>
              <a:spcAft>
                <a:spcPts val="500"/>
              </a:spcAft>
            </a:pPr>
            <a:r>
              <a:rPr lang="en-GB" sz="2000">
                <a:solidFill>
                  <a:srgbClr val="000000"/>
                </a:solidFill>
                <a:latin typeface="Calibri" panose="020F0502020204030204" pitchFamily="34" charset="0"/>
              </a:rPr>
              <a:t>Cosmogony</a:t>
            </a:r>
            <a:endParaRPr lang="en-GB" sz="2000"/>
          </a:p>
          <a:p>
            <a:pPr>
              <a:spcAft>
                <a:spcPts val="500"/>
              </a:spcAft>
            </a:pPr>
            <a:r>
              <a:rPr lang="en-GB" sz="2000">
                <a:solidFill>
                  <a:srgbClr val="000000"/>
                </a:solidFill>
                <a:latin typeface="Calibri" panose="020F0502020204030204" pitchFamily="34" charset="0"/>
              </a:rPr>
              <a:t>Pantheon</a:t>
            </a:r>
            <a:endParaRPr lang="en-GB" sz="2000"/>
          </a:p>
          <a:p>
            <a:pPr>
              <a:spcAft>
                <a:spcPts val="500"/>
              </a:spcAft>
            </a:pPr>
            <a:r>
              <a:rPr lang="en-GB" sz="2000">
                <a:solidFill>
                  <a:srgbClr val="000000"/>
                </a:solidFill>
                <a:latin typeface="Calibri" panose="020F0502020204030204" pitchFamily="34" charset="0"/>
              </a:rPr>
              <a:t>Polytheism</a:t>
            </a:r>
            <a:endParaRPr lang="en-GB" sz="2000"/>
          </a:p>
        </p:txBody>
      </p:sp>
      <p:sp>
        <p:nvSpPr>
          <p:cNvPr id="8" name="TextBox 7"/>
          <p:cNvSpPr txBox="1"/>
          <p:nvPr/>
        </p:nvSpPr>
        <p:spPr>
          <a:xfrm>
            <a:off x="3972393" y="329784"/>
            <a:ext cx="5081666" cy="707886"/>
          </a:xfrm>
          <a:prstGeom prst="rect">
            <a:avLst/>
          </a:prstGeom>
          <a:noFill/>
        </p:spPr>
        <p:txBody>
          <a:bodyPr wrap="square" rtlCol="0">
            <a:spAutoFit/>
          </a:bodyPr>
          <a:lstStyle/>
          <a:p>
            <a:r>
              <a:rPr lang="en-GB" sz="4000"/>
              <a:t>Vocabulary Learning</a:t>
            </a:r>
          </a:p>
        </p:txBody>
      </p:sp>
      <p:sp>
        <p:nvSpPr>
          <p:cNvPr id="9" name="Rectangle 8"/>
          <p:cNvSpPr/>
          <p:nvPr/>
        </p:nvSpPr>
        <p:spPr>
          <a:xfrm>
            <a:off x="4393145" y="1345061"/>
            <a:ext cx="2485232" cy="707886"/>
          </a:xfrm>
          <a:prstGeom prst="rect">
            <a:avLst/>
          </a:prstGeom>
          <a:solidFill>
            <a:schemeClr val="accent2">
              <a:lumMod val="20000"/>
              <a:lumOff val="80000"/>
            </a:schemeClr>
          </a:solidFill>
        </p:spPr>
        <p:txBody>
          <a:bodyPr wrap="none">
            <a:spAutoFit/>
          </a:bodyPr>
          <a:lstStyle/>
          <a:p>
            <a:r>
              <a:rPr lang="en-GB" sz="4000"/>
              <a:t>Polytheism</a:t>
            </a:r>
          </a:p>
        </p:txBody>
      </p:sp>
      <p:sp>
        <p:nvSpPr>
          <p:cNvPr id="10" name="TextBox 9"/>
          <p:cNvSpPr txBox="1"/>
          <p:nvPr/>
        </p:nvSpPr>
        <p:spPr>
          <a:xfrm>
            <a:off x="3462727" y="2360338"/>
            <a:ext cx="7929798" cy="2862322"/>
          </a:xfrm>
          <a:prstGeom prst="rect">
            <a:avLst/>
          </a:prstGeom>
          <a:noFill/>
        </p:spPr>
        <p:txBody>
          <a:bodyPr wrap="square" rtlCol="0">
            <a:spAutoFit/>
          </a:bodyPr>
          <a:lstStyle/>
          <a:p>
            <a:r>
              <a:rPr lang="en-GB" sz="3000"/>
              <a:t>Rate how well you know it:</a:t>
            </a:r>
          </a:p>
          <a:p>
            <a:endParaRPr lang="en-GB" sz="3000"/>
          </a:p>
          <a:p>
            <a:pPr marL="342900" indent="-342900">
              <a:buAutoNum type="alphaLcParenR"/>
            </a:pPr>
            <a:r>
              <a:rPr lang="en-GB" sz="3000"/>
              <a:t>Never seen it before</a:t>
            </a:r>
          </a:p>
          <a:p>
            <a:pPr marL="342900" indent="-342900">
              <a:buAutoNum type="alphaLcParenR"/>
            </a:pPr>
            <a:r>
              <a:rPr lang="en-GB" sz="3000"/>
              <a:t>Seen it, heard it, unsure what it means</a:t>
            </a:r>
          </a:p>
          <a:p>
            <a:pPr marL="342900" indent="-342900">
              <a:buAutoNum type="alphaLcParenR"/>
            </a:pPr>
            <a:r>
              <a:rPr lang="en-GB" sz="3000"/>
              <a:t>Understand and can sometimes use</a:t>
            </a:r>
          </a:p>
          <a:p>
            <a:pPr marL="342900" indent="-342900">
              <a:buAutoNum type="alphaLcParenR"/>
            </a:pPr>
            <a:r>
              <a:rPr lang="en-GB" sz="3000"/>
              <a:t>Confidently understand and can explain</a:t>
            </a:r>
          </a:p>
        </p:txBody>
      </p:sp>
    </p:spTree>
    <p:extLst>
      <p:ext uri="{BB962C8B-B14F-4D97-AF65-F5344CB8AC3E}">
        <p14:creationId xmlns:p14="http://schemas.microsoft.com/office/powerpoint/2010/main" val="2018977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1458106" y="4706344"/>
            <a:ext cx="6217075" cy="1910688"/>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495111" y="204507"/>
            <a:ext cx="2613408" cy="1323439"/>
          </a:xfrm>
          <a:prstGeom prst="rect">
            <a:avLst/>
          </a:prstGeom>
          <a:solidFill>
            <a:schemeClr val="accent2">
              <a:lumMod val="20000"/>
              <a:lumOff val="80000"/>
            </a:schemeClr>
          </a:solidFill>
        </p:spPr>
        <p:txBody>
          <a:bodyPr wrap="none">
            <a:spAutoFit/>
          </a:bodyPr>
          <a:lstStyle/>
          <a:p>
            <a:pPr algn="ctr"/>
            <a:r>
              <a:rPr lang="en-GB" sz="4000"/>
              <a:t>New Word:</a:t>
            </a:r>
          </a:p>
          <a:p>
            <a:pPr algn="ctr"/>
            <a:r>
              <a:rPr lang="en-GB" sz="4000"/>
              <a:t>Polytheism</a:t>
            </a:r>
          </a:p>
        </p:txBody>
      </p:sp>
      <p:pic>
        <p:nvPicPr>
          <p:cNvPr id="3" name="Picture 2"/>
          <p:cNvPicPr>
            <a:picLocks noChangeAspect="1"/>
          </p:cNvPicPr>
          <p:nvPr/>
        </p:nvPicPr>
        <p:blipFill>
          <a:blip r:embed="rId2"/>
          <a:stretch>
            <a:fillRect/>
          </a:stretch>
        </p:blipFill>
        <p:spPr>
          <a:xfrm>
            <a:off x="3928450" y="1387481"/>
            <a:ext cx="3341780" cy="3120729"/>
          </a:xfrm>
          <a:prstGeom prst="rect">
            <a:avLst/>
          </a:prstGeom>
        </p:spPr>
      </p:pic>
      <p:sp>
        <p:nvSpPr>
          <p:cNvPr id="4" name="Oval Callout 3"/>
          <p:cNvSpPr/>
          <p:nvPr/>
        </p:nvSpPr>
        <p:spPr>
          <a:xfrm>
            <a:off x="1156338" y="1466176"/>
            <a:ext cx="2563318" cy="2278505"/>
          </a:xfrm>
          <a:prstGeom prst="wedgeEllipseCallou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solidFill>
                  <a:sysClr val="windowText" lastClr="000000"/>
                </a:solidFill>
              </a:rPr>
              <a:t>Say It!</a:t>
            </a:r>
          </a:p>
        </p:txBody>
      </p:sp>
      <p:sp>
        <p:nvSpPr>
          <p:cNvPr id="6" name="TextBox 5"/>
          <p:cNvSpPr txBox="1"/>
          <p:nvPr/>
        </p:nvSpPr>
        <p:spPr>
          <a:xfrm>
            <a:off x="1331945" y="2830514"/>
            <a:ext cx="3323445" cy="477054"/>
          </a:xfrm>
          <a:prstGeom prst="rect">
            <a:avLst/>
          </a:prstGeom>
          <a:noFill/>
        </p:spPr>
        <p:txBody>
          <a:bodyPr wrap="square" rtlCol="0">
            <a:spAutoFit/>
          </a:bodyPr>
          <a:lstStyle/>
          <a:p>
            <a:r>
              <a:rPr lang="en-GB" sz="2500"/>
              <a:t>“Polly-thee-ism”</a:t>
            </a:r>
          </a:p>
        </p:txBody>
      </p:sp>
      <p:grpSp>
        <p:nvGrpSpPr>
          <p:cNvPr id="12" name="Group 11"/>
          <p:cNvGrpSpPr/>
          <p:nvPr/>
        </p:nvGrpSpPr>
        <p:grpSpPr>
          <a:xfrm>
            <a:off x="8032440" y="299417"/>
            <a:ext cx="2203555" cy="3252614"/>
            <a:chOff x="8969889" y="788562"/>
            <a:chExt cx="2203555" cy="3252614"/>
          </a:xfrm>
        </p:grpSpPr>
        <p:sp>
          <p:nvSpPr>
            <p:cNvPr id="11" name="Rounded Rectangle 10"/>
            <p:cNvSpPr/>
            <p:nvPr/>
          </p:nvSpPr>
          <p:spPr>
            <a:xfrm>
              <a:off x="8969889" y="788562"/>
              <a:ext cx="2203555" cy="325261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9490640" y="1651778"/>
              <a:ext cx="1162050" cy="1162050"/>
            </a:xfrm>
            <a:prstGeom prst="rect">
              <a:avLst/>
            </a:prstGeom>
          </p:spPr>
        </p:pic>
      </p:grpSp>
      <p:sp>
        <p:nvSpPr>
          <p:cNvPr id="9" name="Rectangle 8"/>
          <p:cNvSpPr/>
          <p:nvPr/>
        </p:nvSpPr>
        <p:spPr>
          <a:xfrm>
            <a:off x="7912078" y="454747"/>
            <a:ext cx="2501049" cy="707886"/>
          </a:xfrm>
          <a:prstGeom prst="rect">
            <a:avLst/>
          </a:prstGeom>
        </p:spPr>
        <p:txBody>
          <a:bodyPr wrap="square">
            <a:spAutoFit/>
          </a:bodyPr>
          <a:lstStyle/>
          <a:p>
            <a:pPr algn="ctr"/>
            <a:r>
              <a:rPr lang="en-GB" sz="4000">
                <a:solidFill>
                  <a:sysClr val="windowText" lastClr="000000"/>
                </a:solidFill>
              </a:rPr>
              <a:t>Spell It:</a:t>
            </a:r>
          </a:p>
        </p:txBody>
      </p:sp>
      <p:sp>
        <p:nvSpPr>
          <p:cNvPr id="10" name="Rectangle 9"/>
          <p:cNvSpPr/>
          <p:nvPr/>
        </p:nvSpPr>
        <p:spPr>
          <a:xfrm>
            <a:off x="8417869" y="2554640"/>
            <a:ext cx="1818126" cy="477054"/>
          </a:xfrm>
          <a:prstGeom prst="rect">
            <a:avLst/>
          </a:prstGeom>
        </p:spPr>
        <p:txBody>
          <a:bodyPr wrap="none">
            <a:spAutoFit/>
          </a:bodyPr>
          <a:lstStyle/>
          <a:p>
            <a:pPr algn="ctr"/>
            <a:r>
              <a:rPr lang="en-GB" sz="2500">
                <a:solidFill>
                  <a:sysClr val="windowText" lastClr="000000"/>
                </a:solidFill>
              </a:rPr>
              <a:t>Poly-the-ism</a:t>
            </a:r>
          </a:p>
        </p:txBody>
      </p:sp>
      <p:sp>
        <p:nvSpPr>
          <p:cNvPr id="16" name="TextBox 15"/>
          <p:cNvSpPr txBox="1"/>
          <p:nvPr/>
        </p:nvSpPr>
        <p:spPr>
          <a:xfrm>
            <a:off x="7675181" y="3723459"/>
            <a:ext cx="4212777" cy="1200329"/>
          </a:xfrm>
          <a:prstGeom prst="rect">
            <a:avLst/>
          </a:prstGeom>
          <a:solidFill>
            <a:schemeClr val="accent2">
              <a:lumMod val="20000"/>
              <a:lumOff val="80000"/>
            </a:schemeClr>
          </a:solidFill>
        </p:spPr>
        <p:txBody>
          <a:bodyPr wrap="square" rtlCol="0">
            <a:spAutoFit/>
          </a:bodyPr>
          <a:lstStyle/>
          <a:p>
            <a:r>
              <a:rPr lang="en-GB"/>
              <a:t>Etymology: early 17th century: from French </a:t>
            </a:r>
            <a:r>
              <a:rPr lang="en-GB" i="1" err="1"/>
              <a:t>polythéisme</a:t>
            </a:r>
            <a:r>
              <a:rPr lang="en-GB"/>
              <a:t>, from Greek </a:t>
            </a:r>
            <a:r>
              <a:rPr lang="en-GB" i="1" err="1"/>
              <a:t>polutheos</a:t>
            </a:r>
            <a:r>
              <a:rPr lang="en-GB"/>
              <a:t> ‘of many gods’, from </a:t>
            </a:r>
            <a:r>
              <a:rPr lang="en-GB" i="1" err="1"/>
              <a:t>polu</a:t>
            </a:r>
            <a:r>
              <a:rPr lang="en-GB" i="1"/>
              <a:t>-</a:t>
            </a:r>
            <a:r>
              <a:rPr lang="en-GB"/>
              <a:t> ‘many’ + </a:t>
            </a:r>
            <a:r>
              <a:rPr lang="en-GB" i="1" err="1"/>
              <a:t>theos</a:t>
            </a:r>
            <a:r>
              <a:rPr lang="en-GB"/>
              <a:t> ‘god’. </a:t>
            </a:r>
          </a:p>
        </p:txBody>
      </p:sp>
      <p:pic>
        <p:nvPicPr>
          <p:cNvPr id="17" name="Picture 16"/>
          <p:cNvPicPr>
            <a:picLocks noChangeAspect="1"/>
          </p:cNvPicPr>
          <p:nvPr/>
        </p:nvPicPr>
        <p:blipFill>
          <a:blip r:embed="rId4"/>
          <a:stretch>
            <a:fillRect/>
          </a:stretch>
        </p:blipFill>
        <p:spPr>
          <a:xfrm>
            <a:off x="1626133" y="4947312"/>
            <a:ext cx="982555" cy="982555"/>
          </a:xfrm>
          <a:prstGeom prst="rect">
            <a:avLst/>
          </a:prstGeom>
        </p:spPr>
      </p:pic>
      <p:sp>
        <p:nvSpPr>
          <p:cNvPr id="19" name="Rectangle 18"/>
          <p:cNvSpPr/>
          <p:nvPr/>
        </p:nvSpPr>
        <p:spPr>
          <a:xfrm>
            <a:off x="2608688" y="4862706"/>
            <a:ext cx="5411050" cy="1477328"/>
          </a:xfrm>
          <a:prstGeom prst="rect">
            <a:avLst/>
          </a:prstGeom>
        </p:spPr>
        <p:txBody>
          <a:bodyPr wrap="square">
            <a:spAutoFit/>
          </a:bodyPr>
          <a:lstStyle/>
          <a:p>
            <a:r>
              <a:rPr lang="en-GB"/>
              <a:t>Understand it </a:t>
            </a:r>
          </a:p>
          <a:p>
            <a:r>
              <a:rPr lang="en-GB"/>
              <a:t>Definition: the belief in or worship of more than one god.</a:t>
            </a:r>
          </a:p>
          <a:p>
            <a:r>
              <a:rPr lang="en-GB"/>
              <a:t>Word Class: Noun</a:t>
            </a:r>
          </a:p>
          <a:p>
            <a:r>
              <a:rPr lang="en-GB"/>
              <a:t>Example: "the polytheism of the ancient Near East"</a:t>
            </a:r>
            <a:endParaRPr lang="en-GB" u="sng"/>
          </a:p>
        </p:txBody>
      </p:sp>
      <p:sp>
        <p:nvSpPr>
          <p:cNvPr id="5" name="AutoShape 2" descr="data:image/png;base64,iVBORw0KGgoAAAANSUhEUgAAAX0AAACHCAYAAAD6B4maAAAdFUlEQVR42u2d+XsVVbaG/XP6p56E24PdoEGZA1HCEJnyMBPhaqM2iHAbCQooIK1McUDSgCi0IARpERSQwciQZm5sUAYFRDAIatvYNPv2u72r7j6VOucEckhOwvc+z35Oqk5Vncquvb9atfautW776KJzLaUIIYTIzG0SfSGEkOhL9IUQQqIv0RdCCIm+RF8IIST6En0hhGgGor/39LfusfJnXOF9vVxRzxL/OWBomVtXfSjaZuYLS9xv7yxw3Yv7RKVjYZGbNuflaJvSEaNdh67dU7ahTJj6rP/+F7++o853lIVvvO021hzz+8fP7fGnZrlBZQ+6A+euSPSFEKKhor//7HeuW4/ebsGrq92R2mvR+qrt+127Dp1d1bZ9kehTwn0PfvG9K75/gFu1eU8k+oh3Osuc46X7Li76hy9cdSPHjHNjJpSnnJdEXwghGiD6k2bMceWz5ieKKoJvlnyS6FOmzK5w85euyqnocyMqKR3qjy33jhBC5FD0ccfsOnExq/88SfSrj513Xe8tdlsPn86Z6HMuXYp6JN5gJPpCCNFA0b/z7vYpy7hqQn97p273Jvr08fv/+Cc/dc8tWp7Vp79iY3VGn37Nqcte9Dkm+4969HHXs+9A7+KR6AshRCNZ+gfPXXGtf/mrtJY+Ys3+7+79JCeW/s9ub+XW7jjglx94ZLz350v0hRAih6L/xMy5aX36r6xc737eqnVGnz5jAs9Xrsj5QC6DxDwF2LEl+kIIkQPRt9k7FcvWpKx/ff12VzJwiLvrng4ZRf+H9YtzLvqUncdrXZuCu93KTbsl+kIIkQvRt3n64yY/7X3qWNfmV9998qtIqNOJfuXqjW78lBkZffoPT5yS0ac/b8nKtPP01+/6yP2m7V3RYLFEXwghGij6eiNXCCEk+hJ9IYSQ6Ev0hRCiWYn+8cvNv0j0hRCiHqJ//NJ/RLOFFCGEEFlEX1UghBASfSGEEBJ9IYQQEn0hhBASfSGEEBJ9IYQQEn0hhBASfSGEEBJ9IYQQeSz6o0ePdseOHVONCyGERF8IIUTeif6SJUt8KSsrc7169XJ9+vRxBw4ciL5/6623/PrevXv7T5bjok/h75CkdUIIIfJA9Lt06eLOnj3rl0+ePOk6derkrly54t577z1XWlrqvv76a//d5cuXXf/+/f16ib4QQjRT0Z8+fXrKusmTJ7utW7e6fv36udOnT6d8xzLrcyX6ly5d8sdsSPn888/dxYsX3XfffaerL4SQ6GcT/YULF6asY/nPf/6z69y5c+I+PAlkE/2PPvrIr1u9erV3GVEmTpxY51gXLlxwH3/8cc7KZ5995v75z3+qFQghJPrpRL+8vLyOpb9t2zZv0Z85c6aOpY9/PxR9XEIjRoxI2e6dd96pl6X/r3/9y1voDSnffPONt/RPnDjhhZ/Pa9euqSUIIST6SaLftm1bd/z4cb/86aefpvj0Bw8e7EUV8O3j41+3bl2K6LNtQUGBq62t9evx/bNfY/v0EfpTp0554ecmIIQQEv0E0Z87d64bOXJkxtk7lKKiIu/2McIpm3/5y19cYWGhfwoYNmyY++CDD5pkIPfbb7/1oh9/QhFCCIm++/8pmy2Fq1evRi6eG+XU1yrXUy400fi56r5p619I9PMGG9S9UUjIrnJ9pSlQvTdt/QuJvkRfoiPRl+iLfBf9lohEX6Kv+hcSfYm+xESir/oXEn2JvsREoq/6FxJ9iX4Oyt7T37rHyp9xhff1ckU9S/zngKFlbl31oWibmS8scb+9s8B1L+4TlY6FRW7anJejbUpHjHYdunZP2YYyYeqz/vtf/PqOOt9RFr7xtttYc8zvHz+3x5+a5QaVPegOnLvSYkU/qW4pi97ckJN6v731f/k6jv9uuw6do793nbjo/nvs//hrz75d7y120+e94o7UXkv5Ha5T/Djp1kv0hUQ/D0V//9nvXLcevd2CV1endPCq7fu9KFRt2xcJEyXc9+AX37vi+we4VZv31KvzhyITL3HRP3zhqhs5ZpwbM6E85bxaqujH6zbTd9db779pe5dr2+4et/OTLxOvR82nX7tO3e51i9e8l9IuRv9+onvkf56U6AuJfksS/Ukz5rjyWfMTv0PwzaJMJ0xTZle4+UtX5VT0EZyS0qH+2LeCe+d6Rf9G6p2b+sDhoxKvx8Rps930uQvr7MeNt/eAQe7g/z1lSfSFRL8FiD5uAR7tb0SYqo+d926ArYdP50z0OZcuRT3SiqBE/8brvf+Qke7F5W/VWd+hSze359SlrOcp0ReNJvpEuCSOzoYNG9zixYvdn/70J/fll1+6tWvXRvP3LZb+X//6V7/N0qVLXWVlpdu8eXN0nDfffNMdOXLELV++3O+zaNEid/ToUR+7h2ibIcuWLfOhElq66N95d/uUZVwGoV+Yx/4kvzO+3x//5KfuuUXLs/qWV2yszujTrzl12YsGx2T/UY8+7nr2HegtzVtF9ON++yGjxuSs3k3cP/z4gnfz8Bmuj7eBTKKf9Ds/u72VRF/kXvRnz57tzp0755eJuTNnzhwf496WEXcia65YscL9+9//jvatqqpyn3zySST6K1eu9BEzgRvFvHnz/HFZbyD2r7/++i1v6fNY3/qXv0prcSLW7P/u3k9yYukjHmt3HPDLDzwy3vvzZenntt5ffH2tt/jD9e07F6a19F9asc59cPQLWfqi8UUfy904f/68e+2111KWiYdP1MwwaiXiTiC2mpqaSPTjIstNgn14erD49my/b9++W0L0n5g5N61P/5WV693PW7XOKEyMCTxfuSLnA7kMVmJF2rEl+rmr9wHDHvA+flvPLJ9pCT59bvo8ZcinL5pE9BHs+izj3iHC5qpVq7xLiPWh6LNtiK3btWuX27t3r1+Hld8Y2a3yafZOxbI1KetfX7/dlQwc4u66p0NG8flh/eKciz5l5/Fa16bgbrdy026Jfg7rnVk8uHmY1WNPDkwDXfrWlpRpvIPKHkoZTJfoi7wTfSJWrlmzJsW9Q+jk+og+Lh2eHvh84403GqUC8mme/rjJT0dztM2vvvvkV5FgpBOfytUb3fgpMzL6fB+eOCWjT3/ekpVp5+mv3/WRFycbtJToX3+9J91smbfP/P3wRjD69xNc1/t6/jBP/z+fs19epnn6Ir9Fn8FY4uUbDPZWVFS4PXv2ZBV94Alhy5Yt7vDhw7eU6OuN0KYVfdW/kOjfoOhj4SP6zMrBR8/gLKK6YMECP2ibTfT/9re/uVmzZrnvv/9eoi/RkehL9EVTiX5jgfgzINxYSPQl+qp/IdFvQjZt2tQgEZboS3R0nST6ohmIPgnTcQc11gBuLkX/5GWV+pamFH3Vv0RfKAxDg0X/6+9Vrrc0Bar3pq1/IdFvMaIvhBASfYm+EEJI9CX6Qggh0ZfoCyGERF+iL4QQEn2JvhBCSPQl+kIIIdGX6AshhES/+Yl+586ds25jaSuN0aNHu2PHjrXo6xeG8L5ZZKtHvmObdNchiePHj7uHHnooyjx3q1yv5tCXctWP6tNnJfrNVPS/+uorH0ZCot/41NbW+mxtzU30t27dWieS7Oeff37T21G+kw99KVf96NNPP5Xot1TRR3iw3LI1VmtMZWVlrlevXq5Pnz4+t7BBWknW9+7d23+yHG+oSYLC8gMPPOAKCgp8mThxYtRYCXM9ePBg/1vdu3d3Gzdu9N+tX7/e9ezZ0/Xo0cONHDnSd7b6nMcXX3zhhg4d6vr27esKCwsbPVZSUt1z/bIJf0PqnnokG1xRUVHKMaurq92IESN8vbZq1cofkzbA78yfP989/PDD7v7773fdunVzzz//vN/n6NGjrl+/fv43KAcPHkwUl2XLlkXnMmjQIP9/Ar/Bd9Q/bWL79u1u7ty5rqSkxHXt2tWfE1AfPElwDM6vMSPXNnVf4mb6xz/+MbqeAwcOTMnPQb0R2PGJJ55IOSb7PProoznrR9Znr1696v7whz/4tsC+kydPdteuXfPX+rHHHvPLnGtxcbHPJc45cN4UDAGJfp6KPsfI1lhppF26dHFnz571yydPnnSdOnXy+7z33nuutLTU5xywTtu/f3+/vj6iH5ZQROgUlnaS5PNt2rRxR44c8Y3PhPL99993Y8eO9X9nO49Jkya5d9991//NcTt27OgznTW16GcT/obUvYkxN1bqzqAj7969O9HSb9++vfvss8/8Mr+BWLAt9UWiIeB7BANRCH+H/4kbjLmuyCH99NNP+78Ro1dffTXan5uNJS3CsuR4gOCTrhTIO83/x//cHES/oX3pqaeecjNnzvTCan2c72j/1peoc/s0EF3qKhf9KOyzb7/9tnvyySej9RgDbMu15vrZDYncI3fccYc7ffq0X8agsusu0b8Jos8FvdGC9WvHydRYaUjTp09PWcddnkd9rD+72AbLrG+I6G/evDllW6x0LBgaYgiWI0nss50HVuXUqVMjoccSibsp6EgNqc8brftMwt+QujcxxrqzYyDI9913X2SxxUU//lsvv/yyFyNuFCHPPPNMZJ3b71C3iNT+/fujm4YJFqLAdTJYNnGzdsL2WP0hPBE899xzdeqFYzXWtWqMvkR758YaH+tBQO1py/rSlClTov5BvSPG6dw719uPwt8h9/eAAQPcmTNn/DLjOLRTfhPr3/j73//utwuXH3zwQYn+zRL9XBYaa9gxw4a6cOHClHUskyIynZ+Rzp9N9AlJnU70475I1g0fPtxbKFifVrBMEfBs54Ggk7Qey4eGH+8M5pe9GfVa3/LNN9/ktO6tHrmmuGoQ2Z07d7pp06bV26fPMqLCMYcNGxYV6v6dd96pc734P3A/4FLg055C4ueatGxPAOH1xYrlZh2HdKZNea1y3ZdefPFFN2TIkDrbcwPFbRLWGVn6fve73/m/uSHi8qmvTz9bP4pfm23btvnrz/W08463m2zLEv0ciz6W3Y0WHi3DhmpWWVJDLS8vr2Od0CCwKs0SCK1N/HphA1q+fLl75ZVXUrbjmNcj+uPHj/eWX8jevXu9xZ7tPMy1AwgRIhi3rhHdhtRnQ+oeF0fSjJ6G1H1Yjwjwhx9+6N1chw4dui7RZ1/cDiH4cK292O/wP4RuJK65PebXR/SxjvHxh2Bdmlspvr6xrlVj9CXya2Pph08/Zuk/++yzdeoMd9g//vEPb3HbzSUX/Sj8HcaDLB0sbfORRx7x5ynRbwE+/UyN1BpT27ZtvfViPtjQr4wVYFYqgoofdt26dSkNqKamxq+3Bspv4ufl2K+99lrKDSFdY8VNwTHwX1rjwkoxn36m82CwCtEztwN+1Zs9e6a+dZ9O8Bta92E9YjGOGzfOP8YbHJMB3WyiT95oLENzJVFvDACaINjvIPg85ts1ZhDWfML1EX0YNWqUv6EBAsiAYXjDzneffkP6Em40BmVN+NkGC9xm04R1xpMBN4MJEyZE63LRj8Lfqays9Odj2LWQ6LcA0c/USK2h4hNHODPNIKEwkIfrIalzz5gxw/tsseZoQMzm4NiIRbt27aIGnK6xsm7NmjX+dzgGsxus82Q7DzoOlrG5DEhqnw8ikUnwG1r38XrkWoSdGKHhiQer0WbvpBt34enA6o/fwuJL+p2XXnopch1wQ7l48eJ1iT71wvHYnxsLs4maA7noS1jas2fPjmbEcIPGWEqqM8YQfvSjH0XjKpCrfmS/Q5vAtcO50EZwsyWNBUn0m5noZ2uk6SxA0XCRyCb4ua57OqLe4r5517Mx+xLiy821MV7yyxduu9UTPudC9Ov7MolEP/fgkqlPh81V3TPwGbp2RG5p7L7ERAQbkJfoS/RzjkS/6chF3eOTtxeiRPO/nszmwZWHi0eiL9EXQgiJvkRfCCEk+hJ9IYSQ6Ev0hRCiWYj+3tPfusfKn3GF9/VyRT1L/OeAoWVuXfWhaJuZLyxxv72zwHUv7hOVjoVFbtqcl6NtSkeMdh26dk/ZhjJh6rP++1/8+o4631EWvvG221hzzO8fP7fHn5rlBpU96A6cuyLRF0KIhor+/rPfuW49ersFr652R2qvReurtu937Tp0dlXb9kWiTwn3PfjF9674/gFu1eY9kegj3uksc46X7ru46B++cNWNHDPOjZlQnnJeEn0hhGiA6E+aMceVz5qfKKoIvlnySaJPmTK7ws1fuiqnos+NqKR0qD/2reTeYf45r4QTUK0pQx0IkS+cOHHCbdiw4Yb2JdpluC8vZtnb7FYIhkZ/gz179qS8ybt06dIo5EJjEz+XnIo+7phdJy5m9Z8niX71sfOu673Fbuvh0zkTfc6lS1GPxBtMSxd93k4MwwEIcauzY8eOlIQo9eGDDz7wgv3CCy9EQfKSIIIsYUUs5EVVVVUUrx8DjBg6TUV4LjkX/Tvvbp+yjKsm9Ld36nZvok8fv/+Pf/JT99yi5Vl9+is2Vmf06decuuxFn2Oy/6hHH3c9+w70Lp6WJvpE+OOCYmUsXrzYx/IgnjrhcXkZiBgiWCNxCNJFQDAsF/bDOuFt0bVr10ZWi4XjPXXqlD8GyTdYT7IGSwiB9UCn4BzoGASaIlAXQcjiURk5RlMmTBHNG+LbIJy0V6Je0vaBt6pZpm3SjslGZcHSaLNkF+Nz3759PqEMkUGJTRS+iU0oDvpOEvQLYN8ws1Uc4i8RbZXj8nvkOuCciKeD4NK3ODfWkR8hXTpEzg9jzfplGNcHrWG9FQvDTOx8cjsQZjs8ftK5EBKabUPou/Rp9ICggIQ/51hJ9XRdlv7Bc1dc61/+Kq2lj1iz/7t7P8mJpf+z21u5tTsO+OUHHhnv/fktSfRp2Fz48PdJp0dD4TuEPV1AM77jhmBxSgg2NWfOnCjRNsu8Ys4FJ5JgKNZ0HouDj+hjAVlnwNqhcWFNcXMw2J+GJMSNQGRWBNMECIvbMn4h+GFWL0JJ85YsUUZp07RXAzEE2qZFJwXaplno6UAA04FQYvwYhIMwNw+Q9QyDyH4DseY847Afxpr1S/ox27HMDYW+ZTc7nuQttj6B97ghWlrM8Pjxc8EgCzWD37DjoCfkBbB6TqqnOqL/xMy5aX36r6xc737eqnVGnz5jAs9Xrsj5QC6DxDwF2LFbguhz1w1zsRpYFHyXTfS5uxvnz5/3/v9wmZC8dJwwVjwNhE5kx0X0LXmEQYIQtqGhmQ+T7cLOJ0R9IeolYh3GuEeUTKjC9sl6RBMjgxDUoaGBIJohgqVrT6L0FW4omcCowdJPZ5nTd8Lz4yYU+v95iggjbXK80CgK3U/43+NuWp5m+A0TdYObABY632HwJR0/fi70e7txADdI+jrnz00yTDqTVE9pZ+9ULFuTsv719dtdycAh7q57OmQU/R/WL8656FN2Hq91bQrudis37W4Roo81brHp41YRlkc20Q+/y7RMoyFfKo0INw6xvEPRjw8Q2ToGvkgKYRaCuYSEuB4QdTJTxdN6InSIO0KE65CCW6SioiKyrq39xfsLLg4E1tw2SdnSQnhyTRczCUG3fMahKyr0/2Plh26S8PdDcMWkm3TBk3m8Dvhf6VcLFixIe/zwXBB2e9oxuMlgqCH+cRdXUj2lnac/bvLT3qeOdW1+9d0nv4qEOp3oV67e6MZPmZHRp//wxCkZffrzlqxMO09//a6P3G/a3hUNFrdUS59ZCrkQfawsLKpQsLGg6iP6dEjrmDyCC3Ej0JYtybyBMDLmhCESWtA8oZpwYaCEYZbJR2viTPvme/pQUsrOOCQ84TzicPykJwD6h1nlSa5NDKek4/F0HOaMRqTRl6SBYLbj/8VllOn44bkwPhHXBFw61ANP4hhqcZ2I15PeyM0Dnz4p8ww6AFZFfXz69RF9xB5fJr56YBkBx/LPJvqA5YW/8XpnTAhh4IrAZWOuQtog4ojYmSvHRBA/tgmX9QODba0dI6L0nXBSQibYNilsMwZWUv8P8+/aIGvcLZM0fROxJj1i6F4xS5t9LKIn54/BhwWfNDAbHj88F/YPxxJ4GiLzF3XHE1P8iSWpniT6TTx7hwZvs3do1IixParmyr3D4x8diIuPP5C7Po+V/N/ZRJ8GOWvWrBTrRYjrxSYo0P5sFor1P9om6zBGaHc28YD2GlrF4WCmiWE4+JoOGydIGmugH8Tz6QLngmXOgCpjXvGB03ieagOhpt/ZzJ33338/pU/aewEcG8GGpIHZ8PjhuQA3C5uFxw3J6oVtkpLIx+tJoq83cjNCQ2WQSIh8A9djksiJzPXkRf/45eZfJPo3h7iVI0Q+wESHXL2heqvV023HL/1HNFtIkejnDpsbrAFckU8wAIyLiMHeJLeMyF5PSowu0RdC3EJI9CX6QgiJvkRfCCEk+hL9Zg1TycI4HEIIib5EX6IvhJDoS/SbEkId28sevMEXxt7gNXJe4bawtLzZZzE8iFXCCxusZ+olL36Fos+bgxbSmWOEQZyEEBJ9iX4TQMAp4mIbvOY9b948/zexSwixYHE5mJpFfA3e8OPtPQTdXsrgzVpe1zbRt1fjbTpXGG5ZCCHRl+g3EVjhYWwRxJqIhfYEgDUfgojzGjuWfRiqFXhCMNHnFXRuGJaNh5gmlnRFCCHRl+g3EfEwqmChZ4nBkZRCjYBMxOUIIxQCwdNC9w4R+3iKYHs+kwJSCSFuUdG3+M/G6NGjU0KiNkcs7GkY5TLfCBOZAFZ/aOmTSi7J0sfFQzCmdJY+SRos4h/g3oknUxFCSPRblOhj2SL66XJd5gMkR8jk00fIwzRxhEEmxCpWfujTP3LkiE/iYKKP4BOIyQZ9uXlwbCGERN+H5iwoKPBl4sSJkeiT43Lw4MGuT58+rnv37j5RASA6PXv2dD169HAjR45MSUaMS6JXr16ud+/e/jNMIoIQDR061PXt29cVFhbe9LgvCCCibyFL8xFEGTHG4mcmDuIcunw4d5u9QzjWMD+mzd5hXIBBWpJQhO4dshAxmGthbZUZSwiJfkZLv6ysLBIKLMs2bdp4i5IbgKUMI5702LFj/d+4HEpLS6MBQ7bp379/lFVn0qRJkbXJcTt27JiS0DuXcCMyf34+T1XkPMOwqAy4JsUGF0KImy768Sl+WOk8CWBRhmC5I1z9+vXzqfpCWGY9zJ07102dOjUSeqzYePIObhjsc6MFVw4+fBP8+GBnvoE1To5Mg781tVII0SSiH/fps2748OHe0sflY6V9+/ZewDt37px47E6dOkVWLK4KniC4gSSJG/5rE+yGFIT/0qVLeX+BcNXgLrOXqMiypVk2Qoi8Ef3x48fXyTrPC0ZY7Fj0Z86cqWPp49+HcCARi75bt251MsvzxIDr50YLM2Esz6YQQkj008BMjzBvYzrRZzAXv71NM2QbrH3Ad8/Ar+WARdjZdt26dX6ZQV/cGYA126VLlzqiL4QQohFEnwHadu3auQkTJmQUfdaRrYWZOSUlJW7gwIFREmSw2TuUoqIi/8KQgb+dpwFuEsXFxWmTggshhLjJoi+EEEKiL4QQQqIvhBBCoi+EEEKiL4QQQqIvhBBCoi+EEEKiL4QQonmIfk1NjS9CCCEk+kIIIfJB9EnXR+RHEnwcOnQoJbkHIYstuQffb926NUruQV5Xixq5atUqt2PHDom+EELks+gTOTNTGr+XXnrJ1dbW+mXythImmYBrRMnkO8umRXLu+fPnS/SFECKfRR8rPUyvR/apMGE3qfpCLGE3sewtraKxYcMGib4QQuSz6IeuHKOiosJ/EkkTF06c5cuX+9DJu3btSllP8m+JvhBC5LHo46e3mPmA1R9a+iTwTrL0jx49KktfCCGam+hjnWfy6fMkQGpDY8uWLT7tHz59vjOfPn5/nhAk+kIIkceiz0wchB6Lv7Ky0lv2ocuHnLg2e4eMW5s2bUqcvUOiFE3ZFEKIPBd9LHWsdoO8s4sWLVKNCiFESxR9BmSrq6ujZf5mWqYQQogWKPq4avDRm5umqqrKJzMXQgiRv/wv9WvBWysbbww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5"/>
          <a:stretch>
            <a:fillRect/>
          </a:stretch>
        </p:blipFill>
        <p:spPr>
          <a:xfrm>
            <a:off x="8032440" y="5095216"/>
            <a:ext cx="3629025" cy="1285875"/>
          </a:xfrm>
          <a:prstGeom prst="rect">
            <a:avLst/>
          </a:prstGeom>
        </p:spPr>
      </p:pic>
    </p:spTree>
    <p:extLst>
      <p:ext uri="{BB962C8B-B14F-4D97-AF65-F5344CB8AC3E}">
        <p14:creationId xmlns:p14="http://schemas.microsoft.com/office/powerpoint/2010/main" val="3193087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16582" y="4903891"/>
            <a:ext cx="2992582" cy="942872"/>
          </a:xfrm>
          <a:solidFill>
            <a:schemeClr val="accent2">
              <a:lumMod val="20000"/>
              <a:lumOff val="80000"/>
            </a:schemeClr>
          </a:solidFill>
          <a:ln>
            <a:solidFill>
              <a:schemeClr val="tx1"/>
            </a:solidFill>
          </a:ln>
        </p:spPr>
        <p:txBody>
          <a:bodyPr/>
          <a:lstStyle/>
          <a:p>
            <a:r>
              <a:rPr lang="en-GB"/>
              <a:t>Week 2</a:t>
            </a:r>
          </a:p>
        </p:txBody>
      </p:sp>
      <p:sp>
        <p:nvSpPr>
          <p:cNvPr id="4" name="Rectangle 3"/>
          <p:cNvSpPr/>
          <p:nvPr/>
        </p:nvSpPr>
        <p:spPr>
          <a:xfrm>
            <a:off x="3082888" y="2220037"/>
            <a:ext cx="6096000" cy="2554545"/>
          </a:xfrm>
          <a:prstGeom prst="rect">
            <a:avLst/>
          </a:prstGeom>
          <a:solidFill>
            <a:schemeClr val="accent2">
              <a:lumMod val="20000"/>
              <a:lumOff val="80000"/>
            </a:schemeClr>
          </a:solidFill>
          <a:ln>
            <a:solidFill>
              <a:schemeClr val="tx1"/>
            </a:solidFill>
          </a:ln>
        </p:spPr>
        <p:txBody>
          <a:bodyPr>
            <a:spAutoFit/>
          </a:bodyPr>
          <a:lstStyle/>
          <a:p>
            <a:pPr algn="ctr">
              <a:spcAft>
                <a:spcPts val="0"/>
              </a:spcAft>
            </a:pPr>
            <a:r>
              <a:rPr lang="en-GB" sz="5000" kern="1400" spc="-50">
                <a:latin typeface="Calibri Light" panose="020F0302020204030204" pitchFamily="34" charset="0"/>
                <a:ea typeface="Yu Gothic Light" panose="020B0300000000000000" pitchFamily="34" charset="-128"/>
                <a:cs typeface="Times New Roman" panose="02020603050405020304" pitchFamily="18" charset="0"/>
              </a:rPr>
              <a:t>Year 7 English</a:t>
            </a:r>
          </a:p>
          <a:p>
            <a:pPr algn="ctr">
              <a:spcAft>
                <a:spcPts val="0"/>
              </a:spcAft>
            </a:pPr>
            <a:r>
              <a:rPr lang="en-GB" sz="5000" kern="1400" spc="-50">
                <a:latin typeface="Calibri Light" panose="020F0302020204030204" pitchFamily="34" charset="0"/>
                <a:ea typeface="Yu Gothic Light" panose="020B0300000000000000" pitchFamily="34" charset="-128"/>
                <a:cs typeface="Times New Roman" panose="02020603050405020304" pitchFamily="18" charset="0"/>
              </a:rPr>
              <a:t>Michaelmas Term</a:t>
            </a:r>
          </a:p>
          <a:p>
            <a:pPr algn="ctr">
              <a:spcAft>
                <a:spcPts val="0"/>
              </a:spcAft>
            </a:pPr>
            <a:r>
              <a:rPr lang="en-GB" sz="5000" kern="1400" spc="-50">
                <a:latin typeface="Calibri Light" panose="020F0302020204030204" pitchFamily="34" charset="0"/>
                <a:ea typeface="Yu Gothic Light" panose="020B0300000000000000" pitchFamily="34" charset="-128"/>
                <a:cs typeface="Times New Roman" panose="02020603050405020304" pitchFamily="18" charset="0"/>
              </a:rPr>
              <a:t>Ancient Origins</a:t>
            </a:r>
          </a:p>
          <a:p>
            <a:pPr>
              <a:spcAft>
                <a:spcPts val="0"/>
              </a:spcAft>
            </a:pPr>
            <a:r>
              <a:rPr lang="en-GB" sz="1000">
                <a:effectLst/>
                <a:latin typeface="Times New Roman" panose="02020603050405020304" pitchFamily="18" charset="0"/>
                <a:ea typeface="Times New Roman" panose="02020603050405020304" pitchFamily="18" charset="0"/>
              </a:rPr>
              <a:t> </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88142" y="2220037"/>
            <a:ext cx="1945965" cy="2209143"/>
          </a:xfrm>
          <a:prstGeom prst="rect">
            <a:avLst/>
          </a:prstGeom>
          <a:noFill/>
        </p:spPr>
      </p:pic>
      <p:pic>
        <p:nvPicPr>
          <p:cNvPr id="6" name="Picture 5"/>
          <p:cNvPicPr>
            <a:picLocks noChangeAspect="1"/>
          </p:cNvPicPr>
          <p:nvPr/>
        </p:nvPicPr>
        <p:blipFill>
          <a:blip r:embed="rId3"/>
          <a:stretch>
            <a:fillRect/>
          </a:stretch>
        </p:blipFill>
        <p:spPr>
          <a:xfrm>
            <a:off x="9596521" y="2604862"/>
            <a:ext cx="1669281" cy="1250350"/>
          </a:xfrm>
          <a:prstGeom prst="rect">
            <a:avLst/>
          </a:prstGeom>
        </p:spPr>
      </p:pic>
    </p:spTree>
    <p:extLst>
      <p:ext uri="{BB962C8B-B14F-4D97-AF65-F5344CB8AC3E}">
        <p14:creationId xmlns:p14="http://schemas.microsoft.com/office/powerpoint/2010/main" val="506941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72" y="612392"/>
            <a:ext cx="6655633" cy="2111068"/>
          </a:xfrm>
        </p:spPr>
        <p:txBody>
          <a:bodyPr>
            <a:normAutofit/>
          </a:bodyPr>
          <a:lstStyle/>
          <a:p>
            <a:r>
              <a:rPr lang="en-GB" sz="2800" b="1"/>
              <a:t>This week’s Big Questions:</a:t>
            </a:r>
            <a:br>
              <a:rPr lang="en-GB" sz="2800" b="1"/>
            </a:br>
            <a:br>
              <a:rPr lang="en-GB" sz="2800" b="1"/>
            </a:br>
            <a:br>
              <a:rPr lang="en-GB"/>
            </a:br>
            <a:endParaRPr lang="en-GB"/>
          </a:p>
        </p:txBody>
      </p:sp>
      <p:sp>
        <p:nvSpPr>
          <p:cNvPr id="3" name="TextBox 2"/>
          <p:cNvSpPr txBox="1"/>
          <p:nvPr/>
        </p:nvSpPr>
        <p:spPr>
          <a:xfrm>
            <a:off x="194872" y="145047"/>
            <a:ext cx="3774796" cy="369332"/>
          </a:xfrm>
          <a:prstGeom prst="rect">
            <a:avLst/>
          </a:prstGeom>
          <a:solidFill>
            <a:schemeClr val="accent5">
              <a:lumMod val="20000"/>
              <a:lumOff val="80000"/>
            </a:schemeClr>
          </a:solidFill>
          <a:ln>
            <a:solidFill>
              <a:schemeClr val="tx1"/>
            </a:solidFill>
          </a:ln>
        </p:spPr>
        <p:txBody>
          <a:bodyPr wrap="square" rtlCol="0">
            <a:spAutoFit/>
          </a:bodyPr>
          <a:lstStyle/>
          <a:p>
            <a:r>
              <a:rPr lang="en-GB"/>
              <a:t>Y7 ANCIENT ORIGINS: WEEK 2</a:t>
            </a:r>
          </a:p>
        </p:txBody>
      </p:sp>
      <p:sp>
        <p:nvSpPr>
          <p:cNvPr id="4" name="Rectangle 3"/>
          <p:cNvSpPr/>
          <p:nvPr/>
        </p:nvSpPr>
        <p:spPr>
          <a:xfrm>
            <a:off x="299804" y="1069777"/>
            <a:ext cx="3669864" cy="5093702"/>
          </a:xfrm>
          <a:prstGeom prst="rect">
            <a:avLst/>
          </a:prstGeom>
          <a:solidFill>
            <a:schemeClr val="accent2">
              <a:lumMod val="20000"/>
              <a:lumOff val="80000"/>
            </a:schemeClr>
          </a:solidFill>
          <a:ln>
            <a:solidFill>
              <a:schemeClr val="tx1"/>
            </a:solidFill>
          </a:ln>
        </p:spPr>
        <p:txBody>
          <a:bodyPr wrap="square">
            <a:spAutoFit/>
          </a:bodyPr>
          <a:lstStyle/>
          <a:p>
            <a:r>
              <a:rPr lang="en-GB" sz="2500"/>
              <a:t>What is an Epic? </a:t>
            </a:r>
          </a:p>
          <a:p>
            <a:endParaRPr lang="en-GB" sz="2500"/>
          </a:p>
          <a:p>
            <a:r>
              <a:rPr lang="en-GB" sz="2500"/>
              <a:t>How are heroes presented?</a:t>
            </a:r>
          </a:p>
          <a:p>
            <a:endParaRPr lang="en-GB" sz="2500"/>
          </a:p>
          <a:p>
            <a:r>
              <a:rPr lang="en-GB" sz="2500"/>
              <a:t>How are heroes presented in myths? </a:t>
            </a:r>
          </a:p>
          <a:p>
            <a:endParaRPr lang="en-GB" sz="2500"/>
          </a:p>
          <a:p>
            <a:r>
              <a:rPr lang="en-GB" sz="2500"/>
              <a:t>What happens in the Epic of Gilgamesh?</a:t>
            </a:r>
          </a:p>
          <a:p>
            <a:r>
              <a:rPr lang="en-GB" sz="2500"/>
              <a:t> </a:t>
            </a:r>
          </a:p>
          <a:p>
            <a:r>
              <a:rPr lang="en-GB" sz="2500"/>
              <a:t>How were heroes presented in epic texts?</a:t>
            </a:r>
          </a:p>
        </p:txBody>
      </p:sp>
      <p:sp>
        <p:nvSpPr>
          <p:cNvPr id="7" name="TextBox 6"/>
          <p:cNvSpPr txBox="1"/>
          <p:nvPr/>
        </p:nvSpPr>
        <p:spPr>
          <a:xfrm>
            <a:off x="4074600" y="79337"/>
            <a:ext cx="3357797" cy="1015663"/>
          </a:xfrm>
          <a:prstGeom prst="rect">
            <a:avLst/>
          </a:prstGeom>
          <a:noFill/>
        </p:spPr>
        <p:txBody>
          <a:bodyPr wrap="square" rtlCol="0">
            <a:spAutoFit/>
          </a:bodyPr>
          <a:lstStyle/>
          <a:p>
            <a:r>
              <a:rPr lang="en-GB" sz="3000" b="1"/>
              <a:t>This Week’s Core Knowledge:</a:t>
            </a:r>
          </a:p>
        </p:txBody>
      </p:sp>
      <p:sp>
        <p:nvSpPr>
          <p:cNvPr id="8" name="Rectangle 7"/>
          <p:cNvSpPr/>
          <p:nvPr/>
        </p:nvSpPr>
        <p:spPr>
          <a:xfrm>
            <a:off x="4074600" y="1095000"/>
            <a:ext cx="3675315" cy="5509200"/>
          </a:xfrm>
          <a:prstGeom prst="rect">
            <a:avLst/>
          </a:prstGeom>
          <a:solidFill>
            <a:schemeClr val="accent2">
              <a:lumMod val="20000"/>
              <a:lumOff val="80000"/>
            </a:schemeClr>
          </a:solidFill>
          <a:ln>
            <a:solidFill>
              <a:schemeClr val="tx1"/>
            </a:solidFill>
          </a:ln>
        </p:spPr>
        <p:txBody>
          <a:bodyPr wrap="square">
            <a:spAutoFit/>
          </a:bodyPr>
          <a:lstStyle/>
          <a:p>
            <a:r>
              <a:rPr lang="en-GB" sz="1600"/>
              <a:t>History’s oldest known fictional story is probably the “Epic of Gilgamesh,” a mythic poem that first appeared as early as the third millennium B.C. </a:t>
            </a:r>
          </a:p>
          <a:p>
            <a:endParaRPr lang="en-GB" sz="1600"/>
          </a:p>
          <a:p>
            <a:r>
              <a:rPr lang="en-GB" sz="1600"/>
              <a:t>The adventure-filled tale centres on a Sumerian king named Gilgamesh, described as being one-third man and two-thirds god. </a:t>
            </a:r>
          </a:p>
          <a:p>
            <a:endParaRPr lang="en-GB" sz="1600"/>
          </a:p>
          <a:p>
            <a:r>
              <a:rPr lang="en-GB" sz="1600"/>
              <a:t>Over the course of twelve clay tablets’ worth of text, he goes on a classic hero’s journey that sees him slay monsters, rub elbows with the gods and search for the key to immortality—all with predictably tragic results.</a:t>
            </a:r>
          </a:p>
          <a:p>
            <a:endParaRPr lang="en-GB" sz="1600"/>
          </a:p>
          <a:p>
            <a:r>
              <a:rPr lang="en-GB" sz="1600"/>
              <a:t>An epic hero had the following traits: </a:t>
            </a:r>
          </a:p>
          <a:p>
            <a:r>
              <a:rPr lang="en-GB" sz="1600"/>
              <a:t>• Favoured by the gods </a:t>
            </a:r>
          </a:p>
          <a:p>
            <a:r>
              <a:rPr lang="en-GB" sz="1600"/>
              <a:t>• A hero must be mortal </a:t>
            </a:r>
          </a:p>
          <a:p>
            <a:r>
              <a:rPr lang="en-GB" sz="1600"/>
              <a:t>• Physically impressive </a:t>
            </a:r>
          </a:p>
          <a:p>
            <a:r>
              <a:rPr lang="en-GB" sz="1600"/>
              <a:t>• Skilled at warfare </a:t>
            </a:r>
          </a:p>
        </p:txBody>
      </p:sp>
      <p:sp>
        <p:nvSpPr>
          <p:cNvPr id="9" name="TextBox 8"/>
          <p:cNvSpPr txBox="1"/>
          <p:nvPr/>
        </p:nvSpPr>
        <p:spPr>
          <a:xfrm>
            <a:off x="7849396" y="145047"/>
            <a:ext cx="3357797" cy="1246495"/>
          </a:xfrm>
          <a:prstGeom prst="rect">
            <a:avLst/>
          </a:prstGeom>
          <a:noFill/>
        </p:spPr>
        <p:txBody>
          <a:bodyPr wrap="square" rtlCol="0">
            <a:spAutoFit/>
          </a:bodyPr>
          <a:lstStyle/>
          <a:p>
            <a:r>
              <a:rPr lang="en-GB" sz="2500" b="1"/>
              <a:t>This Week’s terminology &amp; vocabulary:</a:t>
            </a:r>
          </a:p>
        </p:txBody>
      </p:sp>
      <p:sp>
        <p:nvSpPr>
          <p:cNvPr id="10" name="Rectangle 9"/>
          <p:cNvSpPr/>
          <p:nvPr/>
        </p:nvSpPr>
        <p:spPr>
          <a:xfrm>
            <a:off x="9883288" y="329713"/>
            <a:ext cx="2059102" cy="2272417"/>
          </a:xfrm>
          <a:prstGeom prst="rect">
            <a:avLst/>
          </a:prstGeom>
          <a:solidFill>
            <a:schemeClr val="accent2">
              <a:lumMod val="20000"/>
              <a:lumOff val="80000"/>
            </a:schemeClr>
          </a:solidFill>
          <a:ln>
            <a:solidFill>
              <a:schemeClr val="tx1"/>
            </a:solidFill>
          </a:ln>
        </p:spPr>
        <p:txBody>
          <a:bodyPr wrap="square">
            <a:spAutoFit/>
          </a:bodyPr>
          <a:lstStyle/>
          <a:p>
            <a:pPr marL="342900" indent="-342900">
              <a:spcAft>
                <a:spcPts val="500"/>
              </a:spcAft>
              <a:buFont typeface="Arial" panose="020B0604020202020204" pitchFamily="34" charset="0"/>
              <a:buChar char="•"/>
            </a:pPr>
            <a:r>
              <a:rPr lang="en-GB" sz="2500">
                <a:solidFill>
                  <a:srgbClr val="000000"/>
                </a:solidFill>
                <a:latin typeface="Calibri" panose="020F0502020204030204" pitchFamily="34" charset="0"/>
              </a:rPr>
              <a:t>Protagonist</a:t>
            </a:r>
          </a:p>
          <a:p>
            <a:pPr marL="342900" indent="-342900">
              <a:spcAft>
                <a:spcPts val="500"/>
              </a:spcAft>
              <a:buFont typeface="Arial" panose="020B0604020202020204" pitchFamily="34" charset="0"/>
              <a:buChar char="•"/>
            </a:pPr>
            <a:r>
              <a:rPr lang="en-GB" sz="2500"/>
              <a:t>Cuneiform </a:t>
            </a:r>
          </a:p>
          <a:p>
            <a:pPr marL="342900" indent="-342900">
              <a:spcAft>
                <a:spcPts val="500"/>
              </a:spcAft>
              <a:buFont typeface="Arial" panose="020B0604020202020204" pitchFamily="34" charset="0"/>
              <a:buChar char="•"/>
            </a:pPr>
            <a:r>
              <a:rPr lang="en-GB" sz="2500"/>
              <a:t>Myth</a:t>
            </a:r>
          </a:p>
          <a:p>
            <a:pPr marL="342900" indent="-342900">
              <a:spcAft>
                <a:spcPts val="500"/>
              </a:spcAft>
              <a:buFont typeface="Arial" panose="020B0604020202020204" pitchFamily="34" charset="0"/>
              <a:buChar char="•"/>
            </a:pPr>
            <a:r>
              <a:rPr lang="en-GB" sz="2500"/>
              <a:t>Thesis</a:t>
            </a:r>
          </a:p>
          <a:p>
            <a:pPr marL="342900" indent="-342900">
              <a:spcAft>
                <a:spcPts val="500"/>
              </a:spcAft>
              <a:buFont typeface="Arial" panose="020B0604020202020204" pitchFamily="34" charset="0"/>
              <a:buChar char="•"/>
            </a:pPr>
            <a:r>
              <a:rPr lang="en-GB" sz="2500"/>
              <a:t>Hubris</a:t>
            </a:r>
          </a:p>
        </p:txBody>
      </p:sp>
      <p:sp>
        <p:nvSpPr>
          <p:cNvPr id="11" name="Rectangle 10"/>
          <p:cNvSpPr/>
          <p:nvPr/>
        </p:nvSpPr>
        <p:spPr>
          <a:xfrm>
            <a:off x="7954327" y="3453498"/>
            <a:ext cx="4067784" cy="3139321"/>
          </a:xfrm>
          <a:prstGeom prst="rect">
            <a:avLst/>
          </a:prstGeom>
          <a:solidFill>
            <a:schemeClr val="accent2">
              <a:lumMod val="20000"/>
              <a:lumOff val="80000"/>
            </a:schemeClr>
          </a:solidFill>
          <a:ln>
            <a:solidFill>
              <a:schemeClr val="tx1"/>
            </a:solidFill>
          </a:ln>
        </p:spPr>
        <p:txBody>
          <a:bodyPr wrap="square">
            <a:spAutoFit/>
          </a:bodyPr>
          <a:lstStyle/>
          <a:p>
            <a:r>
              <a:rPr lang="en-GB" b="1"/>
              <a:t>You will focus on:</a:t>
            </a:r>
          </a:p>
          <a:p>
            <a:endParaRPr lang="en-GB"/>
          </a:p>
          <a:p>
            <a:pPr marL="285750" indent="-285750">
              <a:buFont typeface="Arial" panose="020B0604020202020204" pitchFamily="34" charset="0"/>
              <a:buChar char="•"/>
            </a:pPr>
            <a:r>
              <a:rPr lang="en-GB"/>
              <a:t>Summarising key texts using a </a:t>
            </a:r>
            <a:r>
              <a:rPr lang="en-GB" b="1"/>
              <a:t>Single Paragraph Outline.</a:t>
            </a:r>
          </a:p>
          <a:p>
            <a:pPr marL="285750" indent="-285750">
              <a:buFont typeface="Arial" panose="020B0604020202020204" pitchFamily="34" charset="0"/>
              <a:buChar char="•"/>
            </a:pPr>
            <a:r>
              <a:rPr lang="en-GB"/>
              <a:t> </a:t>
            </a:r>
          </a:p>
          <a:p>
            <a:pPr marL="285750" indent="-285750">
              <a:buFont typeface="Arial" panose="020B0604020202020204" pitchFamily="34" charset="0"/>
              <a:buChar char="•"/>
            </a:pPr>
            <a:r>
              <a:rPr lang="en-GB"/>
              <a:t>Using </a:t>
            </a:r>
            <a:r>
              <a:rPr lang="en-GB" b="1"/>
              <a:t>thesis statements</a:t>
            </a:r>
            <a:r>
              <a:rPr lang="en-GB"/>
              <a:t>.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Vocabulary tasks during reading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Structured discussion </a:t>
            </a:r>
          </a:p>
          <a:p>
            <a:endParaRPr lang="en-GB"/>
          </a:p>
        </p:txBody>
      </p:sp>
      <p:sp>
        <p:nvSpPr>
          <p:cNvPr id="12" name="Rectangle 11"/>
          <p:cNvSpPr/>
          <p:nvPr/>
        </p:nvSpPr>
        <p:spPr>
          <a:xfrm>
            <a:off x="7954327" y="2723460"/>
            <a:ext cx="3589124" cy="646331"/>
          </a:xfrm>
          <a:prstGeom prst="rect">
            <a:avLst/>
          </a:prstGeom>
        </p:spPr>
        <p:txBody>
          <a:bodyPr wrap="none">
            <a:spAutoFit/>
          </a:bodyPr>
          <a:lstStyle/>
          <a:p>
            <a:r>
              <a:rPr lang="en-GB" b="1"/>
              <a:t>This Week’s discussion, writing and </a:t>
            </a:r>
          </a:p>
          <a:p>
            <a:r>
              <a:rPr lang="en-GB" b="1"/>
              <a:t>reading foci:</a:t>
            </a:r>
          </a:p>
        </p:txBody>
      </p:sp>
    </p:spTree>
    <p:extLst>
      <p:ext uri="{BB962C8B-B14F-4D97-AF65-F5344CB8AC3E}">
        <p14:creationId xmlns:p14="http://schemas.microsoft.com/office/powerpoint/2010/main" val="1876970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445" y="207810"/>
            <a:ext cx="8620432" cy="726256"/>
          </a:xfrm>
        </p:spPr>
        <p:txBody>
          <a:bodyPr/>
          <a:lstStyle/>
          <a:p>
            <a:r>
              <a:rPr lang="en-GB" u="sng"/>
              <a:t>‘The Epic of Gilgamesh’ Introduction</a:t>
            </a:r>
          </a:p>
        </p:txBody>
      </p:sp>
      <p:sp>
        <p:nvSpPr>
          <p:cNvPr id="3" name="TextBox 2"/>
          <p:cNvSpPr txBox="1"/>
          <p:nvPr/>
        </p:nvSpPr>
        <p:spPr>
          <a:xfrm>
            <a:off x="176980" y="1041843"/>
            <a:ext cx="3165988" cy="923330"/>
          </a:xfrm>
          <a:prstGeom prst="rect">
            <a:avLst/>
          </a:prstGeom>
          <a:solidFill>
            <a:schemeClr val="accent6">
              <a:lumMod val="20000"/>
              <a:lumOff val="80000"/>
            </a:schemeClr>
          </a:solidFill>
          <a:ln>
            <a:solidFill>
              <a:schemeClr val="tx1"/>
            </a:solidFill>
          </a:ln>
        </p:spPr>
        <p:txBody>
          <a:bodyPr wrap="square" rtlCol="0">
            <a:spAutoFit/>
          </a:bodyPr>
          <a:lstStyle/>
          <a:p>
            <a:r>
              <a:rPr lang="en-GB"/>
              <a:t>Great Overview (13mins)</a:t>
            </a:r>
            <a:endParaRPr lang="en-GB" b="1"/>
          </a:p>
          <a:p>
            <a:r>
              <a:rPr lang="en-GB" b="1"/>
              <a:t>Crash Course World Mythology </a:t>
            </a:r>
            <a:r>
              <a:rPr lang="en-GB">
                <a:hlinkClick r:id="rId2"/>
              </a:rPr>
              <a:t>https://youtu.be/sWppk7-Mti4</a:t>
            </a:r>
            <a:endParaRPr lang="en-GB"/>
          </a:p>
        </p:txBody>
      </p:sp>
      <p:sp>
        <p:nvSpPr>
          <p:cNvPr id="4" name="Rectangle 3"/>
          <p:cNvSpPr/>
          <p:nvPr/>
        </p:nvSpPr>
        <p:spPr>
          <a:xfrm>
            <a:off x="176980" y="2072951"/>
            <a:ext cx="11572568" cy="4708981"/>
          </a:xfrm>
          <a:prstGeom prst="rect">
            <a:avLst/>
          </a:prstGeom>
          <a:solidFill>
            <a:schemeClr val="accent2">
              <a:lumMod val="20000"/>
              <a:lumOff val="80000"/>
            </a:schemeClr>
          </a:solidFill>
          <a:ln>
            <a:solidFill>
              <a:schemeClr val="tx1"/>
            </a:solidFill>
          </a:ln>
        </p:spPr>
        <p:txBody>
          <a:bodyPr wrap="square">
            <a:spAutoFit/>
          </a:bodyPr>
          <a:lstStyle/>
          <a:p>
            <a:r>
              <a:rPr lang="en-GB" sz="2000" b="1">
                <a:solidFill>
                  <a:srgbClr val="000000"/>
                </a:solidFill>
                <a:latin typeface="Calibri" panose="020F0502020204030204" pitchFamily="34" charset="0"/>
              </a:rPr>
              <a:t>What is the Epic of Gilgamesh? </a:t>
            </a:r>
            <a:endParaRPr lang="en-GB" sz="2000"/>
          </a:p>
          <a:p>
            <a:r>
              <a:rPr lang="en-GB" sz="2000">
                <a:solidFill>
                  <a:srgbClr val="000000"/>
                </a:solidFill>
                <a:latin typeface="Calibri" panose="020F0502020204030204" pitchFamily="34" charset="0"/>
              </a:rPr>
              <a:t>History’s </a:t>
            </a:r>
            <a:r>
              <a:rPr lang="en-GB" sz="2000" b="1">
                <a:solidFill>
                  <a:srgbClr val="000000"/>
                </a:solidFill>
                <a:latin typeface="Calibri" panose="020F0502020204030204" pitchFamily="34" charset="0"/>
              </a:rPr>
              <a:t>oldest known fictional story </a:t>
            </a:r>
            <a:r>
              <a:rPr lang="en-GB" sz="2000">
                <a:solidFill>
                  <a:srgbClr val="000000"/>
                </a:solidFill>
                <a:latin typeface="Calibri" panose="020F0502020204030204" pitchFamily="34" charset="0"/>
              </a:rPr>
              <a:t>is probably the “Epic of Gilgamesh,” a mythic poem that first appeared as early as the </a:t>
            </a:r>
            <a:r>
              <a:rPr lang="en-GB" sz="2000" b="1">
                <a:solidFill>
                  <a:srgbClr val="000000"/>
                </a:solidFill>
                <a:latin typeface="Calibri" panose="020F0502020204030204" pitchFamily="34" charset="0"/>
              </a:rPr>
              <a:t>third millennium B.C</a:t>
            </a:r>
            <a:r>
              <a:rPr lang="en-GB" sz="2000">
                <a:solidFill>
                  <a:srgbClr val="000000"/>
                </a:solidFill>
                <a:latin typeface="Calibri" panose="020F0502020204030204" pitchFamily="34" charset="0"/>
              </a:rPr>
              <a:t>. The adventure-filled tale centres on a Sumerian </a:t>
            </a:r>
            <a:r>
              <a:rPr lang="en-GB" sz="2000" b="1">
                <a:solidFill>
                  <a:srgbClr val="000000"/>
                </a:solidFill>
                <a:latin typeface="Calibri" panose="020F0502020204030204" pitchFamily="34" charset="0"/>
              </a:rPr>
              <a:t>king named Gilgamesh</a:t>
            </a:r>
            <a:r>
              <a:rPr lang="en-GB" sz="2000">
                <a:solidFill>
                  <a:srgbClr val="000000"/>
                </a:solidFill>
                <a:latin typeface="Calibri" panose="020F0502020204030204" pitchFamily="34" charset="0"/>
              </a:rPr>
              <a:t>, described as being </a:t>
            </a:r>
            <a:r>
              <a:rPr lang="en-GB" sz="2000" b="1">
                <a:solidFill>
                  <a:srgbClr val="000000"/>
                </a:solidFill>
                <a:latin typeface="Calibri" panose="020F0502020204030204" pitchFamily="34" charset="0"/>
              </a:rPr>
              <a:t>one-third man and two-thirds god</a:t>
            </a:r>
            <a:r>
              <a:rPr lang="en-GB" sz="2000">
                <a:solidFill>
                  <a:srgbClr val="000000"/>
                </a:solidFill>
                <a:latin typeface="Calibri" panose="020F0502020204030204" pitchFamily="34" charset="0"/>
              </a:rPr>
              <a:t>. </a:t>
            </a:r>
          </a:p>
          <a:p>
            <a:endParaRPr lang="en-GB" sz="2000">
              <a:solidFill>
                <a:srgbClr val="000000"/>
              </a:solidFill>
              <a:latin typeface="Calibri" panose="020F0502020204030204" pitchFamily="34" charset="0"/>
            </a:endParaRPr>
          </a:p>
          <a:p>
            <a:r>
              <a:rPr lang="en-GB" sz="2000">
                <a:solidFill>
                  <a:srgbClr val="000000"/>
                </a:solidFill>
                <a:latin typeface="Calibri" panose="020F0502020204030204" pitchFamily="34" charset="0"/>
              </a:rPr>
              <a:t>Over the course of </a:t>
            </a:r>
            <a:r>
              <a:rPr lang="en-GB" sz="2000" b="1">
                <a:solidFill>
                  <a:srgbClr val="000000"/>
                </a:solidFill>
                <a:latin typeface="Calibri" panose="020F0502020204030204" pitchFamily="34" charset="0"/>
              </a:rPr>
              <a:t>twelve clay tablets’ worth of text</a:t>
            </a:r>
            <a:r>
              <a:rPr lang="en-GB" sz="2000">
                <a:solidFill>
                  <a:srgbClr val="000000"/>
                </a:solidFill>
                <a:latin typeface="Calibri" panose="020F0502020204030204" pitchFamily="34" charset="0"/>
              </a:rPr>
              <a:t>, he goes on a classic </a:t>
            </a:r>
            <a:r>
              <a:rPr lang="en-GB" sz="2000" b="1">
                <a:solidFill>
                  <a:srgbClr val="000000"/>
                </a:solidFill>
                <a:latin typeface="Calibri" panose="020F0502020204030204" pitchFamily="34" charset="0"/>
              </a:rPr>
              <a:t>hero’s journey </a:t>
            </a:r>
            <a:r>
              <a:rPr lang="en-GB" sz="2000">
                <a:solidFill>
                  <a:srgbClr val="000000"/>
                </a:solidFill>
                <a:latin typeface="Calibri" panose="020F0502020204030204" pitchFamily="34" charset="0"/>
              </a:rPr>
              <a:t>that sees him </a:t>
            </a:r>
            <a:r>
              <a:rPr lang="en-GB" sz="2000" b="1">
                <a:solidFill>
                  <a:srgbClr val="000000"/>
                </a:solidFill>
                <a:latin typeface="Calibri" panose="020F0502020204030204" pitchFamily="34" charset="0"/>
              </a:rPr>
              <a:t>slay monsters, rub elbows with the gods and search for the key to immortality</a:t>
            </a:r>
            <a:r>
              <a:rPr lang="en-GB" sz="2000">
                <a:solidFill>
                  <a:srgbClr val="000000"/>
                </a:solidFill>
                <a:latin typeface="Calibri" panose="020F0502020204030204" pitchFamily="34" charset="0"/>
              </a:rPr>
              <a:t>—all with predictably </a:t>
            </a:r>
            <a:r>
              <a:rPr lang="en-GB" sz="2000" b="1">
                <a:solidFill>
                  <a:srgbClr val="000000"/>
                </a:solidFill>
                <a:latin typeface="Calibri" panose="020F0502020204030204" pitchFamily="34" charset="0"/>
              </a:rPr>
              <a:t>tragic results</a:t>
            </a:r>
            <a:r>
              <a:rPr lang="en-GB" sz="2000">
                <a:solidFill>
                  <a:srgbClr val="000000"/>
                </a:solidFill>
                <a:latin typeface="Calibri" panose="020F0502020204030204" pitchFamily="34" charset="0"/>
              </a:rPr>
              <a:t>. </a:t>
            </a:r>
          </a:p>
          <a:p>
            <a:endParaRPr lang="en-GB" sz="2000">
              <a:solidFill>
                <a:srgbClr val="000000"/>
              </a:solidFill>
              <a:latin typeface="Calibri" panose="020F0502020204030204" pitchFamily="34" charset="0"/>
            </a:endParaRPr>
          </a:p>
          <a:p>
            <a:r>
              <a:rPr lang="en-GB" sz="2000">
                <a:solidFill>
                  <a:srgbClr val="000000"/>
                </a:solidFill>
                <a:latin typeface="Calibri" panose="020F0502020204030204" pitchFamily="34" charset="0"/>
              </a:rPr>
              <a:t>The Epic of Gilgamesh started out as a series of </a:t>
            </a:r>
            <a:r>
              <a:rPr lang="en-GB" sz="2000" b="1">
                <a:solidFill>
                  <a:srgbClr val="000000"/>
                </a:solidFill>
                <a:latin typeface="Calibri" panose="020F0502020204030204" pitchFamily="34" charset="0"/>
              </a:rPr>
              <a:t>Sumerian poems </a:t>
            </a:r>
            <a:r>
              <a:rPr lang="en-GB" sz="2000">
                <a:solidFill>
                  <a:srgbClr val="000000"/>
                </a:solidFill>
                <a:latin typeface="Calibri" panose="020F0502020204030204" pitchFamily="34" charset="0"/>
              </a:rPr>
              <a:t>and tales dating </a:t>
            </a:r>
            <a:r>
              <a:rPr lang="en-GB" sz="2000" b="1">
                <a:solidFill>
                  <a:srgbClr val="000000"/>
                </a:solidFill>
                <a:latin typeface="Calibri" panose="020F0502020204030204" pitchFamily="34" charset="0"/>
              </a:rPr>
              <a:t>back to 2100 B.C</a:t>
            </a:r>
            <a:r>
              <a:rPr lang="en-GB" sz="2000">
                <a:solidFill>
                  <a:srgbClr val="000000"/>
                </a:solidFill>
                <a:latin typeface="Calibri" panose="020F0502020204030204" pitchFamily="34" charset="0"/>
              </a:rPr>
              <a:t>., but the </a:t>
            </a:r>
            <a:r>
              <a:rPr lang="en-GB" sz="2000" b="1">
                <a:solidFill>
                  <a:srgbClr val="000000"/>
                </a:solidFill>
                <a:latin typeface="Calibri" panose="020F0502020204030204" pitchFamily="34" charset="0"/>
              </a:rPr>
              <a:t>most complete version </a:t>
            </a:r>
            <a:r>
              <a:rPr lang="en-GB" sz="2000">
                <a:solidFill>
                  <a:srgbClr val="000000"/>
                </a:solidFill>
                <a:latin typeface="Calibri" panose="020F0502020204030204" pitchFamily="34" charset="0"/>
              </a:rPr>
              <a:t>was written around the </a:t>
            </a:r>
            <a:r>
              <a:rPr lang="en-GB" sz="2000" b="1">
                <a:solidFill>
                  <a:srgbClr val="000000"/>
                </a:solidFill>
                <a:latin typeface="Calibri" panose="020F0502020204030204" pitchFamily="34" charset="0"/>
              </a:rPr>
              <a:t>12th century B.C. by the Babylonians</a:t>
            </a:r>
            <a:r>
              <a:rPr lang="en-GB" sz="2000">
                <a:solidFill>
                  <a:srgbClr val="000000"/>
                </a:solidFill>
                <a:latin typeface="Calibri" panose="020F0502020204030204" pitchFamily="34" charset="0"/>
              </a:rPr>
              <a:t>. The story was later l</a:t>
            </a:r>
            <a:r>
              <a:rPr lang="en-GB" sz="2000" b="1">
                <a:solidFill>
                  <a:srgbClr val="000000"/>
                </a:solidFill>
                <a:latin typeface="Calibri" panose="020F0502020204030204" pitchFamily="34" charset="0"/>
              </a:rPr>
              <a:t>ost to history after 600 B.C., and it wasn’t until the mid-19th century that archaeologists finally unearthed a copy near the Iraqi city of Mosul</a:t>
            </a:r>
            <a:r>
              <a:rPr lang="en-GB" sz="2000">
                <a:solidFill>
                  <a:srgbClr val="000000"/>
                </a:solidFill>
                <a:latin typeface="Calibri" panose="020F0502020204030204" pitchFamily="34" charset="0"/>
              </a:rPr>
              <a:t>. </a:t>
            </a:r>
          </a:p>
          <a:p>
            <a:endParaRPr lang="en-GB" sz="2000">
              <a:solidFill>
                <a:srgbClr val="000000"/>
              </a:solidFill>
              <a:latin typeface="Calibri" panose="020F0502020204030204" pitchFamily="34" charset="0"/>
            </a:endParaRPr>
          </a:p>
          <a:p>
            <a:r>
              <a:rPr lang="en-GB" sz="2000">
                <a:solidFill>
                  <a:srgbClr val="000000"/>
                </a:solidFill>
                <a:latin typeface="Calibri" panose="020F0502020204030204" pitchFamily="34" charset="0"/>
              </a:rPr>
              <a:t>Since then, scholars have hailed the 4,000-year-old epic as a </a:t>
            </a:r>
            <a:r>
              <a:rPr lang="en-GB" sz="2000" b="1">
                <a:solidFill>
                  <a:srgbClr val="000000"/>
                </a:solidFill>
                <a:latin typeface="Calibri" panose="020F0502020204030204" pitchFamily="34" charset="0"/>
              </a:rPr>
              <a:t>foundational text in world literature.</a:t>
            </a:r>
            <a:endParaRPr lang="en-GB" sz="2000" b="1"/>
          </a:p>
        </p:txBody>
      </p:sp>
      <p:sp>
        <p:nvSpPr>
          <p:cNvPr id="5" name="TextBox 4"/>
          <p:cNvSpPr txBox="1"/>
          <p:nvPr/>
        </p:nvSpPr>
        <p:spPr>
          <a:xfrm>
            <a:off x="3726425" y="1120877"/>
            <a:ext cx="6607277" cy="646331"/>
          </a:xfrm>
          <a:prstGeom prst="rect">
            <a:avLst/>
          </a:prstGeom>
          <a:solidFill>
            <a:schemeClr val="accent1">
              <a:lumMod val="20000"/>
              <a:lumOff val="80000"/>
            </a:schemeClr>
          </a:solidFill>
          <a:ln>
            <a:solidFill>
              <a:schemeClr val="tx1"/>
            </a:solidFill>
          </a:ln>
        </p:spPr>
        <p:txBody>
          <a:bodyPr wrap="square" rtlCol="0">
            <a:spAutoFit/>
          </a:bodyPr>
          <a:lstStyle/>
          <a:p>
            <a:r>
              <a:rPr lang="en-GB"/>
              <a:t>Look at the timeline in your anthologies (p.6), we’re going back to the very earliest beginnings of literature (that we know so far!)</a:t>
            </a:r>
          </a:p>
        </p:txBody>
      </p:sp>
    </p:spTree>
    <p:extLst>
      <p:ext uri="{BB962C8B-B14F-4D97-AF65-F5344CB8AC3E}">
        <p14:creationId xmlns:p14="http://schemas.microsoft.com/office/powerpoint/2010/main" val="1841584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png;base64,iVBORw0KGgoAAAANSUhEUgAABJ0AAAInCAYAAAAyMShuAAAAAXNSR0IArs4c6QAAIABJREFUeF7svedzZNmV7bfS+0x4DxSAAgoo700bsh3JeZwZjoYjKYLv6YsmQnr6syakD3oRemM1HEMzasc21VVdvlCFgvdIIAGk90ax9smLQvX0sLsJgITZSSJQQN577jnrnHsT+9dr72ODvlQBVUAVUAW+rQK1b3ugHqcKqAKqgCqgCqgCR14B25EfoQ5QFVAFVIFdKqAPyl0KqKerAqrAsVJAodOxmm4drCqgCqgCqoAq8FsV0FhKF4gqoAqoAt+ggD4odYmoAqqAKvDtFVDo9O210iNVAVVAFVAFVIGjroDGUkd9hnV8qoAqsGsF9EG5awm1AVVAFThGCih0OkaTrUNVBVQBVUAVUAX0P+DrGlAFVAFVYHcKKHTanX56tiqgChwvBRQ6Ha/51tGqAqqAKqAKqAK/TQGNpXR9qAKqgCqgdF7XgCqgCqgCe6aAQqc9k1IbUgVUAVVAFVAFDr0CCp0O/RTqAFQBVWC/FdAH5X4rrO2rAqrAUVJAodNRmk0diyqgCqgCqoAqsDsFNJbanX56tiqgChwDBfRBeQwmWYeoCqgCe6aAQqc9k1IbUgVUAVVAFVAFDr0CGksd+inUAagCqsB+K6APyv1WWNtXBVSBo6SAQqejNJs6FlVAFVAFVAFVYHcKaCy1O/30bFVAFTgGCuiD8hhMsg5RFVAF9kwBhU57JqU2pAqoAqqAKqAKHHoFNJY69FOoA1AFVIH9VkAflPutsLavCqgCR0kBhU5HaTZ1LKqAKqAKqAKqwO4U0Fhqd/rp2aqAKnAMFNAH5TGYZB2iKqAK7JkCCp32TEptSBVQBVQBVUAVOPQKaCx16KdQB6AKqAL7rYA+KPdbYW1fFVAFjpICCp2O0mzqWFQBVUAVUAVUgd0poLHU7vTTs1UBVeAYKKAPymMwyTpEVUAV2DMFFDrtmZTakCqgCqgCqoAqcOgV0Fjq0E+hDkAVUAX2WwF9UO63wtq+KqAKHCUFFDodpdnUsagCqoAqoAqoArtTQGOp3emnZ6sCqsAxUEAflMdgknWIqoAqsGcKKHTaMym1IVVAFVAFVAFV4NAroLHUoZ9CHYAqoArstwL6oNxvhbV9VUAVOEoKKHQ6SrOpY1EFVAFVQBVQBXangMZSu9NPz1YFVIFjoIA+KI/BJOsQVQFVYM8UUOi0Z1JqQ6qAKqAKqAKqwKFXQGOpQz+FOgBVQBXYbwX0QbnfCmv7qoAqcJQUUOh0lGZTx6IKqAKqgCqgCuxOAY2ldqefnq0KqALHQAF9UB6DSdYhqgKqwJ4poNBpz6TUhlQBVUAVUAVUgUOvgMZSh34KdQCqgCqw3wrog3K/Fdb2VQFV4CgpoNDpKM2mjkUVUAVUAVVAFdidAhpL7U4/PVsVUAWOgQL6oDwGk6xDVAVUgT1TQKHTnkmpDakCqoAqoAqoAodeAY2lDv0U6gBUAVVgvxXQB+V+K6ztqwKqwFFSQKHTUZpNHYsqoAqoAqqAKrA7BTSW2p1+erYqoAocAwX0QXkMJlmHqAqoAnumgEKnPZNSG1IFVAFVQBVQBQ69AhpLHfop1AGoAqrAfiugD8r9VljbVwVUgaOkgEKnozSbOhZVQBVQBVQBVWB3CmgstTv99GxVQBU4Bgrog/IYTLIOURVQBfZMAYVOeyalNqQKqAKqgCqgChx6BTSWOvRTqANQBVSB/VZAH5T7rbC2rwqoAkdJAYVOR2k2dSyqgCqgCqgCqsDuFNBYanf66dmqgCpwDBTQB+UxmGQdoiqgCuyZAgqd9kxKbUgVUAVUAVVAFTj0CmgsdeinUAegCqgC+62APij3W2FtXxVQBY6SAgqdjtJs6lhUAVVAFVAFVIHdKaCx1O7007NVAVXgGCigD8pjMMk6RFVAFdgzBRQ67ZmU2pAqoAqoAqqAKnDoFdBY6tBPoQ5AFVAF9lsBfVDut8LaviqgChwlBRQ6HaXZ1LGoAqqAKqAKqAK7U0Bjqd3pp2erAqrAMVBAH5THYJJ1iKqAKrBnCih02jMptSFVQBVQBVQBVeDQK6Cx1KGfQh2AKqAK7LcC+qDcb4W1fVVAFThKCih0OkqzqWNRBVQBVUAVUAV2p4DGUrvTT89WBVSBY6CAPiiPwSTrEFUBVWDPFFDotGdSakOqgCqgCqgCqsChV0BjqUM/hToAVUAV2G8F9EG53wpr+6qAKnCUFFDodJRmU8eiCqgCqoAqoArsTgGNpXann56tCqgCx0ABfVAeg0nWIaoCqsCeKaDQac+k1IZUAVVAFVAFVIFDr4DGUod+CnUAqoAqsN8K6INyvxXW9lUBVeAoKaDQ6SjNpo5FFVAFVAFVQBXYnQIaS+1OPz1bFVAFjoEC+qA8BpOsQ1QFVIE9U0Ch055JqQ2pAqqAKqAKqAKHXgGNpQ79FOoAVAFVYL8V0Aflfius7asCqsBRUkCh01GaTR2LKqAKqAKqgCqwOwU0ltqdfnq2KqAKHAMF9EF5DCZZh6gKqAJ7poBCpz2TUhtSBVQBVUAVUAUOvQIaSx36KdQBqAKqwH4roA/K/VZY21cFVIGjpIBCp6M0mzoWVUAVUAVUAVVgdwpoLLU7/fRsVUAVOAYK6IPyGEyyDlEVUAX2TAGFTnsmpTakCqgCqoAqoAocegU0ljr0U6gDUAVUgf1WQB+U+62wtq8KqAJHSQGFTkdpNnUsqoAqoAqoAqrA7hTQWGp3+unZqoAqcAwU0AflMZhkHaIqoArsmQIKnfZMSm1IFVAFVAFVQBU49ApoLHXop1AHoAqoAvutgD4o91thbV8VUAWOkgIKnY7SbOpYVAFVQBVQBVSB3SmgsdTu9NOzVQFV4BgooA/KYzDJOkRVQBXYMwUUOu2ZlNqQKqAKqAKqgCpw6BXQWOrQT6EOQBVQBfZbAX1Q7rfC2r4qoAocJQUUOh2l2dSxqAKqgCqgCqgCu1NAY6nd6adnqwKqwDFQQB+Ux2CSdYiqgCqwZwoodNozKbUhVUAVUAVUAVXg0CugsdShn0IdgCqgCuy3Avqg3G+FtX1VQBU4SgoodDpKs6ljUQVUAVVAFVAFdqeAxlK700/PVgVUgWOggD4oj8Ek6xBVAVVgzxRQ6LRnUmpDqoAqoAqoAqrAoVdAY6lDP4U6AFVAFdhvBfRBud8Ka/uqgCpwlBRQ6HSUZlPHogqoAqqAKqAK7E4BjaV2p5+erQqoAsdAAX1QHoNJ1iGqAqrAnimg0GnPpNSGVAFVQBVQBQ6SAjbbq2FBraYfed9ifjSW+hYi6SGqgCpwvBXQB+Xxnn8dvSqgCnw3BfQv8O+mlx6tCqgCqoAqoAocZQU0ljrKs6tjUwVUgT1RQB+UeyKjNqIKqALHRAGFTsdkonWYqoAqoAqoAqrAt1BAY6lvIZIeogqoAsdbAX1QHu/519GrAqrAd1NAodN300uPVgVUAVVAFVAFjrICGksd5dnVsakCqsCeKKAPyj2RURtRBVSBY6KAQqdjMtE6TFVAFVAFjpsCDofjlSFXKpXjJsHvMl6NpX4X1fQcVUAVOFYK6IPyWE23DlYVUAV2qYBCp10K+Ps7fefH27f5qPvq1P5hp/rb9Pg/0nI35/7+5gewFP56pX/bKGywobqrrv6+ZtcaxWGZk99V1N9Vz8Oky+7GaI30d23lu83M76qrx/3qdQpF8zN7bX0BX9d6TX77+xndd9Pi93D07yr376FreglVQBVQBQ6GAvqgPBjzoL1QBVSBw6HAMf2b+uBNzlc/vGRitiN8u3TY5nDCbneiUizB7nYDtRqqxTKILF6e/2o4BdvL0Gp71LXq1wZTO/tgLQxu/sQdoKxdoGq1Kuge4PedO0FZx5TL/P1Lfc35gN0O2KrSZfO1Ywq2h2kDnE67tFsu1+QYB89n8Lezzbo0Nrtpp/pVXlNvkKrxra/T9j/6Y8Hq7842v7rhldUur/1VzXi9mg1wuVyoVqsolysyO06nCxU2WgMcnMNqFdVaFTabHW6nE6iVUKmUtsdptc3+OBxGk0rFiEDzht1uR6lsBi4zXD/BWReM+lkvS3+aPHictaHXV+dp513hdDpRq5p1wmtbc83lxPF/FYFurxe+t+NN6xo75/urun31bvxqW/Z6e3X5Xo6r/q+vg31WF3juzj7w9/JlA+h5sX7eCSJe6Q/P/5oObo+hvj6t21Xao0by+/ri3wEvXkU1Zo1br53zIRrznrHZpP+VKo999cbZ7oP82rTs4EkAKnKP12CHHU67A5VaxZwPzp8dNd4ZNhvK9WeBrDO5Vg1cZuy/nT9vz/9LHe2vPHG4hv/983TnHO54Gmz3r1qHrDt3l7PbqRgXaA0ulw0EROxH0G9HIWeeK/zZ6bTJPWEUNhevVMpwe1xwOGxyH0UawiiX8wgGnHCwXRsdTzYkEg443F4k0zmsb8WRL5ZR/coqMC1SUaPYMfyQ1Fjq3y9p/Y0qoAqoAl/980AVUQVUAVVAFfiWChzDv6e/pTK/58NeCdS/cm0biU0d1sDuBKo1ONwuMPgrF4oSLMr/Xgn2GQzWYLOi7jo8YkNMMWFw+e+CxR3nW9Bl+5ivo0T1fgqo4b/rAb4FbszvrLCQQRx7/BJiMeBkYCvBpo2BpPEWVKs1lEomyOb7wlF2ULjt9ndE8Du7J5BCxlsf48vYXwJXti/Bdz2o5/V5wjYQE8hiok0eW+XPjNF3jJEAiIewf072324Hw/wCSYYdsDvsKJfKKJUMnCMk2r6GBclk7A6ZB6e9ArsZZL0f5roSg9t4vumfeZkGJGC32WFz2OU6BH4EXTzM7bLD5XLK/JdLFfOeBUPqugiYkjlgf21w2O0yDo4zXyjLzy6XiIRqpSKgzMaxUAtCkDoDsYAF26gYrmbmVWDlSwhVJmiray+Q8mvuMWolo7PmYHuNmTViVogBXwSUvEa5Up+jHe05eX0Hv+rAdsdifwlL69CO94K1VuvH1cxpAn4407IOKjUDf0gVd8A1axz87nEClMzldMDlcsPhcAqkJVw068uCteY7f+birtZsMt9mvVVht9nhcDog8K9WQz6Xl9/z3mU/BMBZALf6UoOdUIv95s+Emi4n14J9+3uxVITT60SpXJY2BbJwnqt8Ppi+fRUeSn+rNjgEW3GdWPdXxRwrcPnlrFqAk2uQ4yH4cTkJhpxyTd7vHp+7vg6q8HhcqNYqyOUyMm6fzyc/22oVuBz1Z5xcl3rWv+wGyBKQ+nwe2Lg4UUMoFECxlEWllJV7z2F3yb2wvFRGJl/CZiqLrVQG+VIFFZnPl8rJuOq4SaHT7/mDUC+nCqgCqsAhUUDp/CGZKO2mKqAKHAgFFDodiGn4GjvOzgDa5US1UpVg0+V2okL3DINSuw2VUknCJSvW+ypIskDFttuo/im57XipAyMDMOpASAJ6hwRpBA8SvBvbhfRK+IlE3QYuMHi0oAVhEYM8wgrThgXMqnA5HOJQYBDOoJKBMANQBqr8mX1gMFoslQTYMHhkW+Z/L/smIIt9YbD5sivb/bMACeGM6bIFc4xjp1KtoFZ3jrAvDIR5fQMH6pSkBpQrFZSKJZRKJjA3WhLAMPhnYM6xm/MJj/h2mYDCZkOxWEQ6nUY6nZXjnU4CCIe0lc8X5fpujxcBvx8erwdOB0FDuR60E0BUUSmXxSll6cC+ExIUCwXpjwFETtTghN3hErdHIV9AuVyGy+2WoN3r9SCfz6PEdSKaESjlUSgUEAgy98how7Zkrutf7KvbbaBJqVRELpeTNiiCm3PK9SgaAk6HAVzUkOcbgOiAnV/b1KmGYpH9Lsm15Pf116vuKwNFqS8BmoFUdZ1dbjmPv2cbXo9Hrsl+meN5X1jHuuBwOeEhnJUxGbhnHGPGZZbNZLYhD5EGAZWT69HpQKFYFOAkjhq6oqoEiCWjrdNVb8sAKYIYwyiqcNrKcNg431zfZl3ZHVzbRheBZnUXksAv698clziaDFjicY76PcKmOV8C5AgV6ze10doB1ByyTgmSDAwz/RF4ZbfD7/fD6/WK+85y4OULOQTCQTmnXCptA062L/rzHqk73LadbmSU/F+V9zQBJXtZh9sEpnVXnuHc1rrivcr55vG8V8x9wOvwmeGhY9OoKFqVyyXk8lnRNxIOy3u5bBoup4GYIHDi88DG+9UFJ8fkdKFULsLltCOXJ7CyIxD0i87rq1HjhKyDpenpBOKpHFK5IrKlMsqEfa949wxwUuh0UD4YtR+qgCqgChxMBRQ6Hcx50V6pAqrAwVRAodNBmZdXaNGr0+J2OSS1it9bmhtRyOcEaogzpVYTJxDBjcCfumvIBJ/8MkEzU1LcboIB47hgMM80LXEhCFwyQIiggEGrBWEIhhjYCUSQIJcBpSnGawJ8QiS2y/frrh0Gyy53HUIY9wSdCJVyScI7XkParwMKNkrAQqAikKfMNDMGfgYEcIySslQ//mWqn3FnGBeReTFgJhzglwS28pbR0zhJCO8qdaBhgnL2hYDF7fFIEMxgli8CoiKD+SKhRh1U1eopSHXoIgE1xy1VmQxwyhUL2NrawtraBuLxnMBCt9sBr5ewwi4gqSjFZWwIBAJoaGiA28WfSuJusYofUxNe1xpfLp9HgQCJv6dWpSpKJYbHLoRCEQEKXBfUz+1yw+PxCKwgdGJQ7/f54fa45drZXAouD1ApFwWkUCHOJc9jO03NTTImvpfJZJDJZgR2cs4iAf82BBTo5nKJfs46HKV22+tlh/OFQKFaLW87uYzrx8yPtYYMWLHAkwXduM4M1JI+VQgkAY/bsw1RLJAoa93B9ecSLQn32BcCHElVY8qjQK0KMun09pqQNc/z3ARFDpQqJdidhGnuusuMTjJqXq7Pj1lLnEvqYq5fQbWcg73GY8y6sNLA2F8L6Flr1aTL1YGocCKDOl55bafvvXRXsV1CPo6R/+azgXNKWMv2BPTWX7KuOTd1DbgmeEyukIPDaZdzCJ6Ms+klrGI6KOfHANaKACyBg1y1VcJOA6HFTSh2POt5Y91vBvDy+SLAW55DvNfMs4SaWevEAmnmuVSVsXHdcr4Jy0rlPJyOOny083nkgdvlhdvtlVTVXI5uJpuk121urhltPA64nR7MTM6jWKigkC8J0CN0KlaqKNVs4kosEfSp0+lrVt1B+WDUfqgCqoAqcDAVUOh0MOdFe6UKqAIHUwGFTgdiXnZGbPWEjh0FXpgqxMCup7sVp0dOIZ/LYHNzQ9LqmEbFgMzAH+MiElAjcIfwqA6CXI66M8Ts5iSpN5K2xTQeE9ATMFmBsQVzBPTUU66s8wiPrFQagVVMA6JDxGE3LhRJrWLdGKYkmWCdLhzxKNSdNNsBrrhZqsgXCuLgEdeKOFZeOkNM8ovlujK/t+AE+/Ty54pJaSsb6MQ+enZUEjZpOHWnUx1AWedbjiVCBwKOan2TK3FE1WvmGJ+KSXMjbODXdr2gqnGpFKtlZHI5rK+tYXllHfEtc4t5vUBTU0jcG16fH7lsTsAUIZHb7YLbxfFVBQ4Q3nzVrcLAP5XKSwBtlwCcoKFm6t7YXQKvCCGoHccSCUfE6bQeW0cinkChUILf70MkEhbwVKuVkMnFUa2VtsEM4YTPx2DecjiVxBVFoME54lpy8xrFAlwOOzxeL3xer8A6WTsOhwFcBKHianO8AhbpROI64HoQ0LXt2DFuGCvdkpTCcvWI66cOK2T9EYSI+4mplwaSSu2huuvNrHtzbc5XNpvbdjqJS0pS1Myak7ugnsZnoK0BaIQx5UpxGzrx3hCHmwBLuqRMWpwFOM36LqHKsRVzsFUNdOKX3DtWXqblKqsTGgNizNqmWYp2RaObcQcSrhFycZFJHTU539zThIOcR0InQtFSsSgwTdIa6+DYmgfr/uA4goGA3OuFEiFVAYViQc61UkANsCIk9WwDOs4b7wOTiskv4zbaTpHcTqHkPBDoGnfey2dMPTWS8+igvsatKaCT9c3k3+be4jiDgRASiYSMo6W5GcVSHlUQRhfl2j5fCIFAWFxTpVIFKyvLaGiIoKEhhOmZSZTKBeRydEf5kE9XkUkVkEplRMullbw42cqwI1eqoMj7VqGTQqcD8XeAdkIVUAUOkwIKnQ7TbGlfVQFV4A+tgEKnP/QMGOphisds1xVhQGyK40gsWgN8buDalXP43hu3kEhsYWZqUoJcj5sOI4IG1msxwIKBqBhMWFtIYjkDpegA4HdxHjH1ph4YC3Cqp95YjiWBTVaRarqUBA6ZgFKCcHE4WE4nBsoGWBmXjklhegkYWIfGpOuY2i7mo5pBvOXasQCV5VCyjhE4Ua1KAWILZBj4YNwwVjqQfGf/6kDBCqIJdExdKTMagRk74NM2BKuXDRbXRT0dR+rxiCOL0MG4R8hJ2A/WSZK0u3p1a7qZytWKfBXLJaRSKWxtJZBJFwSaMM2tqakRjQ0NCAZDKBSKWF+PYWsrLg4wm40pVXQ1GTAnAb3lfqvVxJGSzeRRLJk6OmQDjO1rcMDt8Ys7i+MnxOL5wUAQPr8PuWwWW/EEMpmCpDyy1g3TreiKyxeS4nyj+4WOEn437hm7OE2y2ayk1RngVE8/BLCyvAWfB2hoCCISici5FtiQGkVWild9PYujibCvZmCTwMWycSttp3xVCPHK9XQpA7CsNcL0KTqOzNowAIZ9NGmUxgm2E1IaOGrWCNdDnezIGrCKcRsgYrmHXsJQQlTeioUyU7yMw0ogTj0Fy6TE1es8iROIa8C4nAREFUum7hVvaalDVAdbO1xNTDMz94pTIArvV2MBrLv5WL+rWhPo9ApEretKzag5v9hOKpU2qYVMdXS5BFxu5//tcHdxDkPBoBxD2OR0EVgx1bJYB70GKhm0Ze5PqStWd2kRLAvM265pRWdUfZ3W7zF5RkjRcj6/mAJqrVdTv8zl9Mi4jduMJbxZj4zQjvcV0yF9co+tr6+jv38QXV1dWFyZR7mWRzKZRKVcFeAUDETE4ZVOZbC4uICOznY0NITx4OFjFIpp5HIlNEaCaAy1Y3MjjY3YJvKFIlLpGmp2O3JlIEeHmqbXfd0noMZSB+HvAu2DKqAKHGgF9EF5oKdHO6cKqAIHTAGFTgdhQl6BTpwS48Lg/yUWrQENIQfee+d1/PC9t7C+soz79+8hn8vC5yUwovvhZV0dCQwlgGWgZ2q7MJS00uMsl4nXxwCQ5zE9ygT2FnQwThDzMnVrrFpIVTlWkoHqBYIt2MTvhB5Wugyvu72tGiDvyQ5UDLLrBc0ZcLI/1g5tdG2Ymjd0E5UFfpTrgbxJyTPpf6bez8uCx1YBZmFsUp+IgTfTxxj41mtS7RgL4QH7Y4CLFQiXpWBzkUW06ciQNECTEidQSVIAK+Lu4XcDxEy9GEm1EohW2i6wZaU8ESywfpMAFqYX0elRqoLpcoQKktVEp0yV+ryqmcAnKSJek9o7+bxJlyMMMHWXfPD6QwItCXMYmKdSTL8UVCBuNgONaggEPAiGguJW4pxubKwjEPAjHA7B5yOIYuqfcdcQTCWTCQEa4jyT+Ssjl60gn6siErKhvb0Bzc0t4qhivwnGjDPMuICoL+ePUIN1ofi7cqWKQoHas/82+Hw2+Px07BjIyVpUXmrFWkwCYglwuFsikMvnpH2rPhHblzVF9CapbMbVx7Vg1jiMY8eqTVR3zFlAT4BVPT3TpIaaXDYBJk469jgXTEc1tYTMm6buWB1rCVSR+1UgLOB2+OCA06zNalkcU0wrLFdK9fpfZgdKSRd0cN25jFuLObIO9v1l6qcFh6lhnM4fSXt1id7BYADBYFDuz8WlxXoNKEc95ZBQ2IArutY4Tq4dqYNFy12tJumSTS1NyOdzAhZNimX940AK31Nz8zNBNOeF6Yx0WBULeQNbTQLsy1Q7eVrVC6TL3oBVgAXyCZ5YH8tOR59XjueaIAQiRMplzRpxONzw+wJYW4thNbqGH/3wR+ju7sH9R18i1OhDdC2KbLaAgC8Evz+IbDaPjdgWJibn0dHRhHDYhydPFxEMVtHU7Mf5c+eRS1URXdnA8vKq1FezObySVpfKlcTpxI0ZWE//pbFUazr99gqDB+EDU/ugCqgCqsAfXgGFTn/4OdAeqAKqwOFRQKHTgZirHel1TgfAYsus1MM4l7FbBTh9qhN/+uN3cbK/FyvLi5idmUQ6xUDU1AtigEdowDQrBq78N9OpGOzS/VQqMrDLb6fgMaBkKpXsEFWHNzxXUm8KhW03CeWxIBUDWI+XtZrs4mKywJT1nVBF4Ei9FpEFhkzg6kI6k5XdvwzYKJmUPpdr+3gBXHVAYKVg0c3COkYET5bTif3geWyDfbWKRxMGECJZfSBIMTvIleVaDL7p1uC/6UTidzp12J7VZwIdpmSx8LffH5B6RkyjIyzidwKoUCgsMCadSoveHFs8njS70LmcSKYS9SLePgmMrfHT4cT26bpgHScD3EweX6nI2k8lcaMR+FipUVaaGbW00r+WlpZkzLw2IVeAO3UxvaqetkZdcjkWDy9uAxpeg5qxbeqUTKZRYzFoEPz4RDdTwLsix4mLRhxdrGllgBGLa2fSKVlXbhbprjukrHVjuayoGYEIf56bm9uuF0T4QrjEtggPaHbyeLhmzfX5nlVbyJprC2iaGkPGnWS9ZxX25u+pq2C2evtmdzS6iJziLNsJQ+ng4jkcp3XdnWsom03B6bVJ7Wmmg9lsLoGLTqcXoVBo+xr5fFZSv+ggCwR98Hl8cNSCcNn8qNZYCyuFYiknKWd0FHGd8fxisSLpjnT1MDUyGAjDG/DCxrRJW01Sy8bHn4sLrr29ffs+E6dPpSLvv/XWW/L1/PkzTE1Nyr3NMVjjsbRobm5GPB5HNBoVPXp6esD1w3s/FA7JeuXLqv1l6qDZRU+uC2rMe4THWzWdvF7eG37MzS3IGMifeF+sr8Wk/6EQ5z6Prfg6Ig101nlMkfOaHfGtlNwT4XBE1n+pWDapci4Pctm8AKfJmQ1cuTg8BBFQAAAgAElEQVSCv/jpn+Ozzz6Dx++E3Q08fvoYoSBrl3nQ2tKOhw8eI502O91tbqWlYHtfbwTNLc3IZJICRNeWY9iIJbC1lZIdMXNFptMBFRskta4stdh2ukwVOil0OhB/FGgnVAFV4IAroNDpgE+Qdk8VUAUOlAIKnQ7IdDhcDG7pTjApbLIxuM0Gr9uOk/0dGB3uQ19Pp6TTxdZWsbUZQ7lYkOLUXo8JyOlAoivBpBbVU+5cZntyFnCW3ehYZ2bbKWRSnBhAEhwwqCRMooNBats4TNFx/o7tM6Bl8Gk2srO2WGcxa7OrF18MVK3dx8Qzsr0DmWx4Jo4cBpsG5pQkEPd4vNvOJ3HD1OEJgYwEwVIs3eysthNk8Xp0RjHo5BhMQWGThmegg3GcMA2H/bZS9wiT6MZh+9aW9OwLx8ox0h0jhdodTnEWiROMQXGOAAECpegKo5OJY6FLg5oyoM/ms1haWpCfw+GG7e3hkwnCGhYNb8TGxoa8z/SiTCYn+nqcdoRDBIZVSWtjv8xuXkw9ojuIUMEuc0yIwH4S7KSyCZSrRdkBj1ryZdIajY4cM48jKDKuLRZIJ0iqwO0KmgLLFaODtbOZcYCxtpMpqM52rFpdAn7Abe1zAiPYtjX3BBfUhdqyPbZDQGKtMVPovIRMJl2vtcR1Roj5Mt3MSv+01tzOdWWl/VFvuvgst5pVdJprmBpYheQJnFhsmg4dairpXHS/VSqyXghW2H/OBcdjATeH0wZPwIFkOoFCnk40pqy5EQk3o6urB1tbmzKH8cSGaB0KexGJBODx+FDJ+2Cr+AX2plJbSGcSqFbpMjLOtKamJgSDEXHTpZI5JBMEdGE0tjSiUMoimUrK2BYWFrCwkEBPTwQtrS0IBUMCl9ZjabBM2Z//+Z/h5s1bePHiOZ4+fSL9p7bme1GgJlPTODaCv1gsJrW36NLLZjPiJOvp6ZL7kADWgsCmppdH1gt3Qkyl09tpl9SLa4LuSWpN0EqIVK3SWehEMpmSdep0ESyW4PU5cebsKallxh3pSsUqlpfXsTDPHeUMbA0G/PD5gwL30ukcVle30NgQwuXLl9DU1ALusndyuB8r0UXcu38foWAY5TKfK8DU5DTa2ztkrI8eP4XL5cDgYA88XgJi3psl0KwWW99CLJZGoWA2satx10+bDflyVXav49P2ZWqzQieFTgfkjwLthiqgChxoBRQ6Hejp0c6pAqrAAVNAodMBmRBHvY4LP8QiYS/CIT8aIgF0d3VgZHgAoaAPxVwauWwKmXQS2QwDxYKAKQIqOmSMa6liwBCDqnxeAvoCixvbmGpkduLii+8zMKaLiLV/WANIdgWjA8rvN1vDsz6M07ntMLFS0YrFggSfbMMADBYAJ5gw8MLaxU529hLgxe9Mz2M2i0lbM24cA3GY4mV2rnpZmPtlkWfuXGeTOjni/qkXIrdS79gOXTkMgln0Wtqp13pi8ExAwWN5Df6bATmdGNRCdvaru6skBapclrboZLIcVwQabIcpXhYMim1sSoqQBbTiW3GBPKfPjMLtcWJ6ekqu1draJmCmWChhbm5eQM7p02cEWNApRQjEuk7JRBxNjQ0YHhpEOpXC5OSkQBEBN6WipDSZgtomNZG6mX4GUbWVATuBooEp1k57xhVl6mwZ55JP5ovj4cvj8aNctGNjg1CoJjCMbbLttLiZ/BJ7cr1wnDyP0IbriVouLy3WC46btLTOrk65ztbmlswttaLGHL+1cx4BE9PENjc2ZL0YwEdIZeCkBRXT6bQ4uFibiOPhuFkomu+nCawy2e2USaOLcT+xz2zPSutjWly5XJU22B9JD5N7wC6gwkoHZUF3zoflFOTOZ+EmrzjjMuk8trbSqFWdOHnyFC5fuir1hh4/foiHD5+ARra2Nhfa2wn2QsgmncgkIWlrhUIGxXIWDkcNgaBXxtDZ0YVwuBHZTAHz8yuYnpqHy03XUQCpXEIcQp2dHUgmElhZy2BosB2Dg4Oi49OnTzExuYSA34H33ntHXFDPnj3DwsKijI/zRQiWzeTkGcA5aWxoxNizcWxsJOuOyBq6OtuliDh3iiwUmLJYlVpfLS0tsg54Lu+FqalprMe2EAh44ff5BHYGQwEMDQ/K7oYszv3RB5+jWLQhFPITk8szp7EpjKZmOo4iaGtrQC6fQiIZhx0uLC/HMDEVk/TStlYPTg4OSo2p2PqGgbluN/pP9Jv7LZcTN1djcxi3v/gET54+hc8bQD5fRHwric3NFC5ePCc7N77//kdyvYsXT8PjccHn98hmC6yxFY2uY3UlhmyWNdcAm9OOUu1lIXF1Ov27D0GNpQ7I3wXaDVVAFTi4CuiD8uDOjfZMFVAFDp4CCp0OwJyYWjAsRmMKEJ8eHcDw8CA62lvQ092JhkgQ+TzTueIo5DOStpNMbpnaPqUqauWapH/RYcLfRSIhARZ0NBAOiYtHajoZiGA5S8RR5bBL3SMGmQzC6ZhhChohA2HUdpFo9k0AhlN2h2IdJMICyyHC98zOblUJ/g0cyUo78h4LiNvZl5oEmTyffeX51tbopoaSASVmtzADrXJ0RZUIjkwRbO62xVQj9tmk/NEpxZoxxpkVja5KXZ/Ori5J6clmjLPDpLPRXWWlkpXrNZaMM4qwgulmspuc18AxOnUIOeh4Yh/CkQgSiZT0mwF6W2s7lpaWEY2u4cKF8+gf6MXC/BwymayADSkani9iYnJSxnTp4mWsra0J5OD5S4tL4moZHDiBN16/hc2tTdy9e1cgoKQeVkx9JVPg2i7pbgYwGFdZIOyD1+dCKp2UvjKtjvoRDBFyca6tVDPL4cZ2A/4wotEtLC4sCRw7e/aM6Dk/vyDAhHNrnEtMQfPKvzmfBjQWBf5IKpfDjo72doyMjCKVTmFudk5qQRHM9PT24sL58/XaXMYVtrGxJU4h1hvivJkUOMKhelH4clnm1kp95K6GBCMEIVwPnAcWwWaBcK414/5yy7j5bwIHq9A4oV65VEMstiHvt7W2Sk0r6kF96fwjSFlZXkU8kZKxBgM+ON02BBtckn5GN9LcbAxOpwcXz1/AhQtXxDV07/5djI1NIRhyY2SkA+2dLeJqm3gWxczUGpLpHHxeG5qaA4g0+BBpCKG9vVXSw/L5MpKJLKKrm3jxYgaZQhku1rcKuNHW3oi2tlasrq5iYyOO0dFhNDY2yk51sfUYxsenUKuVcfr0qIC6yclpeD0+WVtGI46XgCUvaYt0362sRpFM5mTNBINeXLxwDi/Gn2MtugW/z4WGhgCYhtfQ2ChrjTsRUqPbX3yBaCyPgb4WNETCWFlZQUNjGGfPn5F6UARy/+2//VzqIg3194nTi2uwu7sDXd1tcLogxerjiZikILqcfkxPLWFyag12WwWnTvXhwoULstZeTEzIdbu7u+U+nJyYQm9vL/7r//Ff8fTpQ4FOa9E1KURerRKoFyUdb3j4lNRX++KLOzh37hTOXzgr+ch0elKHVCKBtWgMKyvryKSLKFZssNNxV7UhUyihWGEFL3U6feVjUGOpA/B3gXZBFVAFDrYC+qA82POjvVMFVIGDpYBCpwMwH/zg8jttqFVqCAccuHnrGi5dvID2jlZEIoQPDnE4pTNJ2Qp8czOGWGxNnCc11q2uOiUI39zcFGDS3NwksIKFxl1uZ93hwvShqhQg5u8IDhicM8Al/OG5ljMmkUgK0LCcIwxurbo+xjHFdDbWi6ITJC3t+wMBc76NtaT8EhAnUykJXr0eU6jb6fZjM56QtDR/wF8vfJ2Cw+kQQENHj7WLHa/HfgnsyGbg9/lx4sQJgURTU1MSALN2CwNTXp+gQiCIzSYBLPUYPDkEm80htZek0HfdvcV/E/wQHHGcBnJBAJupaZVDtVaU3eZYV4dFjTkOpjh1dnaJK4NA4+TJk+jq7MbTp2OYnZ3DjRvXcPrMKayurgjMsDYsI/CYmZ4VDYaGhrG8tCLt0amytraO+fl5nOjrwc0b15BIJvDgwQMZJ0ED++Oru5RYLVqKPjM9MZtBhQ6uUFBAIX8myKLrzEqPNDvOGShjpdZZKXqsi7O6zGsv4+zZEdy6dUtAx71797bT5Th/TMcijOBccF2w4DUDejpe2D5B4MWLF9HR2YHHjx5jZmYGa+vriMfTOHv2FC5duiTF2emAIthZX9+QNCwCQqvOFvWnI4mAjDCSUI1rqKO9Q8Apd2tknpTsuFYHIpubSUnX8njMzo/5PGt+2cQRGI6EBdQE/WGsrsYwN7eMQrGE/r4uqakkKWNutzhpgoGAaLqwGEUqVUAk4kF7ewROD10xZWzEcsikqwLWhodOobmpDZGGRnz55Rd48PAeIg1+DA33Ihgy/d5YL2JqcgXJDK8XwejpQTQ2hxDwu2XNc7e1ubkl5HMVOOw+TE8vYmV1Ey63HWfODgjQ4dq4f++e9G94eFicexZYnZmextr6Bvr6emRel5eiOHv2HJqammXeJicmMTE5K0XMm5oIPYOyjqQouw3o7OgUB9Tf/+3/i6DfhUg4VK/ZxPRLk9Jp1WYjyIltlfC918/L78fHxwU29Q10o7m1GcVCBf/9//lneL1B3LpxE6lUFrOzM+jp4TVa4HBW4XRRR9aSsyGbKePJ40nMzm7A5aph5NQJAbW8/3kPcF0Rmq2tEZIl8d577+I//+xn+Lu//++Ymngu97nd5oTXE5DC7oROdCWura+Je+6NN1/D4MkT2Nxcx/T0pDgKC9kiEvEU4ltp5AtVFMt22J1u5Cs1ZPJFqeuk0EmdTgfgzwDtgiqgChwyBRQ6HbIJ0+6qAqrAH1QBhU5/UPnNxYk8PHSuOICenkZcu34VFy+cR3tHmwTh3Go+lU4gmYpLgdzl1WUBBAQsPmcAYV8jWDOIgduZM6Po6OjA0vKSOE5M8WabuEsYOPb3nxCHx0ZsXWrFEKwQKDDIs2rm0KXCVBuCCp5rOYQILAjA6DgJR0ISHLMeDF04DOZZlFh2y2Kx43hCQAgdJXSM0MmSL1YRXd8QgBUOhcUtQzcCAQDBBl1GBAvsj0Au2VEL8Hk8iIQjCIfDAqEYWBNqDA724kR/v/zOqh1E8MQAlGCpoaFJoBGjbYIuts10IzoruONVqVxFS5NfgnEG2qyBQ5fXwuIcbPYyhoYGsRVPCCTi+OgaaWvrwML8AiINDeJyomuK7p71WAyjIyM4f/40YrGopM2lkikZB3d9W1xk8WY/IpEGcRexn42NTQIKWFeHNbJam5slnY5bwNPJ4fGwjlBYUo6oubUbXlNjI9KZDFZXo7DbCTNMvSamtTE1jXWaXG6mwQXQ2toqQI9AhGtG0hE9pi5XLkfdMsYhcv4CFhbmcefOfWQyBYTDHtkFLxRiWliDtCvurcYIuro7Za5XVpbR0dGJd955R+b8iy++wMTEC0SjCbjddgwPD0jBaF6bfU+lM4iuMpWtgGDQFL1nf4wTy4XW1haBosvLK+Jo6uZ1nE5ksikphM8i1VzbXEvPn09IIfTm5rAcy+uEw4H6Do026XMk0oi7dx5idm5V1tHgiU4EggFxrhFMceIJk7jenjwZx2p0E729rTh/YQTpXAzTs1Mo5G3obO9Fawsdhy3yvaurG+9/8G/44MP34Q+4MXq6Fy2tJo1wLZrGi/FZ5AslXLt+GmfODsHhqKBSNbvYra6uYWF+GR53EI0NHZibXcbs3Ar8QS9ee/0izp47I/P0m9/8Rgq5nzt7VtZyIGgcWoR6Ey8WMDTUI1rMzy3i+2+9i472Tlk3H7z/AebmCGTD6O7qkl0OW1qapZYUtRwYGBAg+n/9n/83Tp3sg8/HOm0+uQcJRQmO6USkA49wN5O14X/+n34sxccJobp6OnH52nl0dLZL6t2//NOv4fdF8KMf/jGePH6Gp2NPcfrMCIaGTsDprsIfYJpcHMsri1hbTWB2mkAyh9bWCPr7e9DT2y3uNKbCEaTPzUWRzWXQ0ODBa6/dEBj64fv/H6Iri3XHH9OIQ5Jet7WVECchUxGdLgcuXbqAjs5WLC8v4tnzMWTSGZQLQDFvCrezDlQ6a4fN4UK2VBWnE2s6KXRS6HQA/gzQLqgCqsAhU0Ch0yGbMO2uKqAK/EEVUOi0H/Lzk+i3KPvVDypCJ68N6GrxYnRkEKdOnUL/wAm0tbeJS4FwZnMrhnQmhUIxj5XoqqRklUsV9Hb04cyp85ibmZOAj+6A5qZmfPLpJwJ0quIeqIijhml3165dFRAyMzONkycHBXiwsDNdUHQ+8T3+jk4Ta/t5q1YTA7xQOIi5uVlxU9F5kEpy1zbjdJLi2aEQNjY3MT9HqFNDb2+nuE5Yyye6vik72BEQdHV1YmNjU3bAYjBMVwZfViFkQiCCHrbHtKhcNocX45Oy7bnLxesF0d7WIvCGAIb1aZj+RXhFKGPqF5WwvLIqoIlgKpPNynXpqHr85Jm0RXBFuMPA+8SJfuRzOdy+/Rn6TnRgZOSUAJCJiQlxVLBoMd04CwtL4j4ihCG44C5ZxiVlx5UrF8SJFl2NShoe08i4qxbT7wjVCJMWF1cRDDLQ90i6VyQSFlBGRxfT1TiOzc28FGJub2vYLnSdSLKGVxVnz52WOkVjY+PIZm0IBj1obIiIfoRvklrY2YG+vj6cOjUiIOfJk6f46De3EU+k4fcwDc0ujjeOZ2CgX9KauF7Gxp4jFstAyoXXauho9QmApH7U+vTp00im40imk5icmMWVK5fwwx/+UOoNffzxb8TJlMlU0NvbLOctLCyLCykc9kodKW5xn0zl0NnRJI4bSQnN5WWNDA0NoVqr4je/+QTPX6zgRG8j+nr7ZAe4tbVVhMMhcfUQVH3++eeyRgcHB8SlRwcZ1yR15tomqGlsaEY0GhO9mV55anhIIAVBKuea0ItAjA6e+/efCHyi6+vqtYt4Nv4Az8afo62lHWfPXkI6xdRLJ95+6z1Zy7/61S9w5+5dtLaGMHJ6AIEAnVNZJBIFLC5G4XTa8Ob3rss62tyKIhHfRCabxubGFhLJLJoaOxAJt+LFxDxmZlbQ2dmMt96+is7OdkxOTeLjj+/A67Xj+vUrdSdeTe6d5aVlTE5u4MrlQfQP9OPxo6f48Y9/gkAgiGdjz3D37h159PR0d23X6CIIZgol9eL8cbw///nPMTTYX3eXmZporLnF5wAB4ezsrNyLNpsT/9v//r/is88+x4cffoDhU0N4/c2b4jJ89Ogp3n//E0TCnfhf/svP8NlnX2Bs7CmuX78qaaYrq/NIpWMoFDPiPqKGiThTNj0YGRmWe75cKkixcGpTyOewuRlHqZQXl1R3VydGRkakMH98KwaPywOXyweX04dHjyaxFs3hxImgzDuLtRPc8b5aWYkiFtuEHTXk0pCdB3kfEi6n03bUHC5JacyWKqjU7KjKXqE7X6/+5hh+SGostR9/F2ibqoAqcKQU0AflkZpOHYwqoArsswLH8O/pfVaUn0I7oJNth8Lc4YnFiVm+iaCjJLu0Mf3MhoGuBlw4MyiBNR031o5ydNJIjZZcDhubG+LM4G5UT8fGJHj74bs/QrlUFRdCwO/H2XPnsDA/j4XFRUkdYrrW/NyKFNnu7+/G0NBJcfqwWDQdBs+ejwtQYCFhQoVcNou19TSCQScqZTsGT/ZIf6y6O4l4XNxN1o5fBGJsL5stw+fjLl92CWxZD8bt9uPa1YsYPDmI58+e4dPPHqOp2YfTp0fEecEUtzt3HqGjsxM3b1yUbd0JEAhL6NAgiKFTp7e7R9KNvrw7huHhXpw7f1bGtrm5hY2NGDo7O0VLXqOpuRlXLl8RVxM1YfhINxTHRhDB2jUETH/z13+D7p5uSTeam58TF9Xo6Kj0YXLiBa5fuywOq+XlZTx+/FhgSHdXtwSnDMaZLkbnF9se6B8Qlwn7cvHSGamlMzU1i1KpIgWRmXZE2ML0t2SStZAIuTxSCJwQ0Of34ovbtwUOEpix6DL76g8wiDZF3QkDWbiZrp6RU6NSG+nevacCBfp629He1lYvAF8R19qZM2ekzpLH7RVHFLee/+zOE6TSeQz2NUvRch/TqyJhmV8Cx+fPn+Phw0dg6lpTc4MsY/N+p6wRzgUr4Hx5/wtxq7AW0J//Dz8Vr94vfvErzMwsIpupCmAaGR2WNUMXGN16J4cGEQpHBArR+dbS0oRsjsXUHbIOzp87h+6eHnHY/M3f/i2mZ9O4emlAxlApF5DPpQV0EEAuLi7i4cOHklrZ39+PqelpnDl9WtYkYey9e/exvl7A0HCbzC91p8OM6YzUhg61np5eSUWcnZ0XIDc9My+1zU6c6Mbw8BAy2TjiiS0Bi/lcES3Nrbh58zWcOXMWY2PP8Ktf/RLPXiyjtdmHc+eG0NBg3HyFog1PnjxHT3cH3n3vTayszGJ6ahzlSlFgImtD0fFnd/hwov8UZuejmJ6ew5nRAbzx+kV4PQ7cuXsHz5+NS6oY0+gcTrvUDWOhbRbE5rqiq4e1nJ4/m8Dbb78njrMPP3xf+sx7mWl5hMmpVFLGyPphHHNzU4vUuOKaDwTdsqseHYF8lrAOVDqVFZced1pkQfyrV6/gT/7kj/HP//xPuHf/S5w7dw5Xr10VXcbHX+DTT+7h4oWzuHL1Kr64fQcsyt7X1ysgqa2tZTvVjfXIuJNgW3u7FLWnS5OgKZdJgQludPrJJgc1puwmBUBxHARKNVQk3dXnC8MOP8olJ25/PibF2EdHewT6OZwVpLNbKJcLWFxaNrsK+huQSVakfhZdfXzl8y4UK0CWzstKFWXWjhOvqbVnG7fY3PHQPp6fkBpL7fOfCdq8KqAKHH4F9EF5+OdQR6AKqAK/PwWO55/U+6WvBZys9vkf13coTKcLD3E57QKfmO4RCHjQ09WMKxdOYnigG9UKC3obxxEDP9mGPF9Eb+8Jqb3CAJq7m3355T0JuAcHhrCysio1hVjDhHCFkMKqt0NgxRQqBlKstUKgw/e3tjZkByu+T+DCtgg6CFkYULKwNNuj64nn0InCYJ9Qhq4e9oV1lQigZIeyWk2OIewgnPjlL38p7gkCKL7P1Kvnz5/hj/7oB3I9uofYNl9MV6Ibhw4Mwg2mAJnd0irybxYOv3f3Szn2jTfekLQipggRMLANOmTofpmenhaYRadYoVjE/QcPpcgxYYa1uxmvTWj0D//wDxKYE0Ldv39f+mzVNZqdmcbZ0RG0tjRLitHt25+Le4iuCzqC+DvOz9mzZ0U3uos+/PBDrK+v4dbrVwSoTE/NSdF0bgi4traB1ZV1cZHweu3tbRJg9w+wkPI5LCzM4d/+7d8kGO/q6kCpXKzXzfLCwVpftaqk8XGXeYInny+AiRdTsiMe3SB0rLH2Egt+x+NbWF1Zw40bt2TXM/Z17OkzPHjwGLFYAk1NhGscRxeWVxYkhY3j4Ovjjz8WAMN6XdeuXRMASAcNUzL5b66bja0Ynjx9gGKphBN9/eKy4Q54P//Hf8aLyRUpiB0JBwVuct4JWhobI5JGVa5Wpah1ayuLVofFEcZaTdTtxo3rsmY/+OAjfP7ZPePKu3pDYMjmxjp8XofAL87j2NiYFCqn9lxjXIMsSM3vjx49wtjYC9jtVakn1dbWJuuIqY10z/Fe4e/a2zrw5MkTuZ+o4/wCi107cOH8CC5fuoRsNiU79PE9ureo0zvvvC1r7f333xdnF11SXJ+sNcZ+0cUWXWMq2TqGh0/g5GAfxp89RGx9RcbJ410eH2o2F5zuIFraerEZzyIeT+LShVGcGenF6soinjx5KPfm6OgppDMJuUfpVESNmwBwR8AGdHf1YXMzIYXF/+hHP5Ix3b79KYqlvEDNE/09kl5L4MivhkgjmpvbBPwQopXKefhCTumX28Wi/mUkEmkpDs7UNerKemC3XruJkycH8E//9HNxHJ0+cxrNTa3iSGLq6rNn41IgnUCPzw66qqwacKx5xnmam1uU3e0CQT88Pq/cs1ynHrcTvT3dCIcCyOcy4jK022rIZtIoFnLw+70C4VnY3ePnTpoBZNM2RFdSmBhfluue6O9Ca3sQmewGlpanUQMBbUVgaWOkFcsLW4hvZWRHP24yUCq5UahUkS1Xka9WUaGjbxs68WFtfdUf4sfzE1Jjqf36G0HbVQVUgSOjgD4oj8xU6kBUAVXg96DA8fyTej+F/Q+cTtaHk1e2iK+IW4HAaWioV1LqLp0bQtjvQnwrLoEuHRl0edB1QEfPubPnMTAwiE8++QQTE1OYmVnApUvnBQrEtxLiMJicXJBaPAQ9hCsM7ghiVle5011JXEJ0SBCYjI8/R2xjXZwEdAoxFYo1oQiVzp8/L0E8C1ozjYm1jBhcs54MAQsDbwaZ4gCqVgVuMNik84RuoRcvXuBf//VfJRgnqCGs+PTTT5FOJ/EXf/FTLC0tiquGgS2PYbFjgjRCJ8IfwiAGq6zLQ7Aw/vy5QCf28fXXXxewRADGsfG6N27ckLGy7gzfYwDOVKnJ6RlEGpsQDIVFT9a48fp8ePrkiRTMvnnrlgToTAsjWHv9tddkl7mlxQVcu3RRAtfbt2/LtvQEXRw3x8i+EQQQzBC0EV5Y47t+g0W126VuDzVPJbNYXFzBynJSAu/r1y9Lu3SaXbt+RUAg6/d88MGHkgJFIOR2O8SFVqlyp7qMpEj6fQEJmjPpLLLZAsbHJ8Vpde4snVVupOtF2wkf6Yb6yU/+TFwt9+7fx9MnY5JyxL4yXS0UDovL59Gj+5JC+Pbbb8sccKwEedSccIwOJMIUvsfx0n3X3NqEBw/vSu2pttYOXL/+GuLxFG5/fhcvZGc1uvi8ohXBk9fHlCiHgLOV6JoUZe/oaEdTc0R2YWRaFJ1dhJUErJ988qlAkVOnRhEMhMWlwx0bTw0PSM0nrj+6nNgXrkvCMDrXuO44/9z5j/dLT0+3pBYyxZF1xbhODGzdkrXL++Pu3S9lndARZK1fAkFyB2q/srQkDiOuHbrBboXCZDAAACAASURBVN66KW43zhehJ3cIZGolX4kE663lsbmVhtvrw+nRYZSKGYw9eQCgJOl2dEK5PT54AxG4fSHkijak0gXYbC50tDRJ2iN3qFxdXRYHEp1CTCtk2h7TKR12lziaIuFGAdZMXYytp/HTv/ihbCDw6PEDFIt5VColNDZFZI4J4ggqA/6QpM/lsqyZVoY/4EGk2S8uKhY3X13dQDrFvhg0TrjK9FqmYHKcicSmtMnxbm3yeWPSall/Kp3mzoHcTdEj/aALrouFxB12WUME4bLbXL4sKaMNjSEpYE7A2tzUiNj6KtaiUbicDjgdkPpdTLtjW1JvyudApCkMlyuIzVged25PYD2WwdVL51Cu5BDbXEBzS0DcTq1tzXIeYWWt4sDj+1NIxLn7ZKX+1Ffo9C0+/jSW+hYi6SGqgCpwvBXQB+Xxnn8dvSqgCnw3BRQ6fTe9vvnonZ9CpoyIfPHlsNmkUG+lXILH45Rdry5dPIeuzlZ4nTW47QzcvHjxYkIKN9+69RomJ6ewEduQIJxOmQ8//EhAFAPn/v4B+Lx+CUiZcscAk8CIEMg4DOYEIjCY53WvXr2Ky5cvC6z56KMPJaBkKhEDcAbfBDF8/eVf/qUEiv/4j/8ocIiwh2DK7IJmihHzO4EUg3FxI5VKknpD6PPXf/3X4vy5cuWKADA6iwgDwuGg1AAirJJ6TeHwdpsETgRJPJ7tEUIROrG9u3fu4MG9p1Kc+uLF8+LMoROKY6N7hWOmK4tQjH0ljOCYp2dm0D94EvlCAcvLSzh9+oy4tH7961/L8d///vdl3I8fPxLIRocU+8lC07duXJPd9T744AMUCkVcvnxJIBkDbcILQhiCErpoCKXoKGIdmStXT+Pk0ABi64QQOcTWt7C6yno2eQEGdPTk8zkpmkwtWPCb13z+/AW6u3px+vSopBMVi6bODUEdwQ9fdJbUqjZTG2ljC8FACIMDvSiWMkgmtqS2FetNdXV24c/+7M+kP4RhG7FNmc++vn5Js6LLhHCR4IsQjbvPETLRuUaIQE35nb+TwuybmwJ7CN5GRk/h0ZP72NzagNPhxsjIWfnOFMLoKndV3JQVf+rUkAAtFiynq25hYRHLq1FsbsXFCcb0PUKKaq0sYI0uJq55Qia/L4hQKCIpiay71dQYQXtbo7hQCHu4Trj+uTY4DkJGrhXWIeI8EEhxHdAZloinpeg7QQShD3dt5LojJHn06AkiDaypFZLz+UUQxh3ipCZY3uz4yPmm44Z1o1h4n3CWa4L3AB1rvO+oDwvGlysONDQ2oa+3G6nUBmamxgWkeL1MqfTCFwihsaUDDqcfT59PYXF5U0CU3+1GMZNBrVqBy2WX2ml8RvAetjtcCAbcsNudaG3tkHRauq+Ybsc+3LxFZ1Zaxl6uFFDlznXNkW1oQ+jE1F6eT2C0Gs0IoOnsiaCtrRkbG0nMzMSQy3JnSiDgdwgU7+pqE4jT09Ml6Wr5QhbR6CoC/oi0RUfk4uIyNjbSApgaG/0Ccfnis4YwltCPjq0nTyexsZlFV3dECtcPD52U+V9dWcaL8WdIJRNojIQhS71Wld33qC3H5/Y6EG4MoSHSjq3NIn75q/vIpbJ48w1C4jF0dEVw/sIwXO6qOMS4JnjdrVgaWxtFpBIFFItM34MU3len0zd+jGks9Y0S6QGqgCpw3BXQB+VxXwE6flVAFfguCih0+i5qfetjX34UGd8AyzLX4JCaJTW4XUytaseNG1cwdLIfqJWRScYR9HrFYcC6OnQjETo9uP8Q8TjToprx4MFDTE7OwGZz4E//9MeSckUXB1OHCFwYoNFZxCCYbhCmuxCKECzwi+4Tpjx9+eWX+OLObQwMnBBnESGDcT+NC5T52c9+JoHb3/3d3wnw4Bd3tiOwMrvaOQVK3LlzR4JLAiTCgJs3b0pbf/VXfyWwik4g9oduqCdPHkuaFfvAXdIY4NNBQljFNnk+XREcPx05dEvRYUPQ8/D+A9lBjufTBWXBHoI1vixgQuhA4EToRoAxMTGJlvZ2RNfWpG2mzzVEIvjnf/kXGcO1q1exFY8LQCJ4IawgAHI5HOjt7kahkBegRLcFU4UIzwi76JYxRawHBXwRkBG2bG1lcfX6MM6dG5V6M9xFjrvsJZMZoMagvEncatxJkKClv78Xq9EVzM5Oi/uko71b5ofullw+LW4X1sjy+rzigJuf5y56QfR0nxAowL64nDXY7CzObBeHE9fK8BD7cF7mh645AgICo87OLimqTN2oD51VhErUmFrzRaDz4sUM8vmUpKfxPcIozit1cLodmJubRmxzU9IBR06dht8XQjBI91YO83MLohOhUEcnHWcsDh3DyuoK0pk8Uums1LwKBH2SHkVXTrlSEigq+uZLaGxsFifPyvKarPHGhhCymYSABK4XjpVrhuuS47BgINcTX1YK6cMHrGFVQTgYEMcVteQOc4RXhEvFItDV3YSmpohAlVw+K66nLNM+a7xnCYu8Ug+IehPQ0KVG4MT6W3wxrZTzQO0JqGB3Swobx1crF5CIb6BWLYmrkTvnhcKNaO3oRqXmwme3H2DsBcfoQFdLE8r5MkqFIjo729Dd0yk7VT54+ATlqg1ejx1Bv0+0SSUzogVrOjlcNtgcNVQrBVPs3esStyN3cWPKKsEUUwg5735/UKDTxPQGCoUKWlrtuHrtrIC98fFZJOIVVCqA1wOpUTV8akDmiI6keHwTq9Hl+tx2w+X0yvNiYmIOxWIVra0BeQ7wXuSLDkY+g6gPnz33HzyRwuHnzp9GT28P/D4v5udnMfFiHMVCVup+EcqzwpLTYYN5VFbkuUMw6wv50dzUgcRWCR+8/0B2v/zBD36AL+58Is/S6zfOI5Fcx+TUBObnFwTOFvNAfKOEVCIvmwoQNMLmUuj0zZ9jGkt9s0Z6hCqgChxzBfRBecwXgA5fFVAFvpMCCp2+k1zf5mAWpd0JnfiTgU78cju5s1Qzrl+/KEWnw2E/0skE+B/43Q7jEmA9JO6y9YP3foAXLyZRKpk6TyyQzPo5dBP88Y//E5xOl0Al1nhhehmDdsID4xiZFZBjARM6lRhA09lDp9PaWhQDg/2S9kQAwxfhC+ECAQzdLax1ZMEhnsc0NrpLCLXowGBtHYIlXpfvv/nmm9LG3//932/XPKJriQ6pZ8/GpEYLXSmEOQQEhDXsH69nAQ8CKvaHkIj95furKyvwuj0CpCwQxffpViKkIaQytagy4pLiMezPapTbr+ewsLgk29W/8847aG9rxy9++QtEwhFxNtGhwvMamxplB7zZuVkpclwtlyVgJuRgH2SnvhQdY67tOlZ0zBgnWVJS3jgXl6+OYnR0WKATi3wXCxVJsRMXTLkqgTnBBiELIdrU9ARWV1dkR65IuNnsTrjC3e08aO8gODCFxOkAWlyMi+OFO9MR+HBL+FIpjfaOECKRoNl5rFgSTVgP7PHjJ3A4nOJyIbQ0NcKSMreVSg2NDU3b4IRj5DwRNo6NLcLnq2FoqF/Gy/VEXTm+2GYMS8vzyBdKOHGiD6eGR5BJc2c7vwT209MzUn+IcxgMeqWANgtFcwxMr0pnirL7YA12tLc3yLwQ0BDCcZ0zJbC7uxe1mg2zM/NYW9uUelpuZ0nSFQl7urpYjJoF9jcEFnHcTAHj2uRaoPuOYPCD9z9BNmtHU2NYUvPotGNfqHE+n0Uw5JN0NO46SFjDtlmDik5EjrtSMrXRkikW5M4iEgkgEg4LCOF64KtSrYp7itBW7lMndzE0KbS2Whl2WxW1ShEer1v63NDYgkhjK9K5Eh4+eYGx5+toaAqin06vzRQCPj+Ghlnk3Y2JiRd4/nwKLg/TE4Fw0C/ptORdfn9I5nU5uozYVhxd7UH09DJtkC6xgIyH2vI5QIBngx2BAHdJ3MLEZBQOhw0NzT688+5rWF/bwN27j7G5SZgGNER8OHPmJNo72sR51NfXLUXfCUe5Fnp7BuBy+SXVd2pqQyDg0FC7AGwCQGrP+lXR6Lrsxse5nJmZx7XrF3DrtVsIRyKSwnrv3l1sxNYRCvplndcqFVQJIJ0OuCQdsSRau70u+AJ++P0NiK1n8fTxFAYHTuGdd97FJ59+AIezhBu3LiIWW8Lz8ecyHpvdheRmCdWyC6lEVkAh56wGh0Knb/4Y01jqmzXSI1QBVeCYK6APymO+AHT4qoAq8J0UUOj0neT6poP5EUR8tBM6WcCJeyTV0NTgxfVrF/C9711HTw+LHHNnriy2YnEUGZSnU/jVr34lDpL33vuB7BBFwMB6LKzdxBozDI65E1VbW7uAF4IhBscsbswgjTCFIIgAgS+CDoIIulos2MMg//tvvSlQhaCHx9IBw+PoTOCLzgm+x98zYKODhG3wmgQXdFfReUQARNBjQSem3REA0F1j9e3Ro4dSvJqpVhbMoauGjiEWB+e16CoiBCL82Ply2h2yOxtBAK/L8wm3CIvobCLIYj0fq+9sl4CEO2bNzMwKdAoFA3jn3Xfk2F8J1DMuKo6PATKDaWrocrtR4E6BG5tIpQpoaPBLahUdREwnYpoU4Uq1ylpHbrS0NEvqIa/Jgtg3X7ssO45txOJwu31AzSHpdSvLTGfL1l1lBQEQkYYQotEVrK3FUCk74HZ5BV4wRYpuqUFCQVQFELKO11o0LVCAuwQymG9uaka1xj4R1EHqLFXKVaRSOSlEzn5KYflSBaFQWOAZ9VtdXZN0I6fDKbWjqAU155phUet0ms4eG0ZGusRRxBeBH8FedC2K6HoUTpcNly5dQVdnD56NjUvRdO5ix3W0vMyi41WEwkwFdAgEoa6r0SSSSY6dO5fV0NREaModAFvk+oSnTY3NUo+H/ZifW8Ts7BJyuSL6+5qlJhbBHwvPGxcaU+k8ogVrOHF9cj1zLbGvv/noPqpVJzra22RHtVA4gFwuI8W5bTbCJ8LAPJqaWWS7UVLU6MoiiK1Va1LAnuCTa4kQk+uF80YIxnQyfmfdJAI13vOssVWp2uAPcCe7IrLpJAI+N9wuOgVtcLqcaG3rgN3lRTQWx8LSGl5MrWFgsAuDvQN4/mgcXo9bUkhbWhsw/vwZHj99iqbGkOzKSFBYLJTg94Ul3ZZpc59++glKlRKuXT2HK1cuSuF5jmN+YRazszOyvsPhBgFUhKB0DC4tbaCjswkjZ4Zx67UbuH/vIX7xy4+Ry7LQfQhnz4zIGu470YtsjqDVjqXlBQHHLPY9PHQGLpcPH330MaLRvKS9jo6aem68l3gP837gHN68eV2cYkwTHj09jBs3b8Af8OP255/h4cMHaGoIIxwOiLOJ9e5KrOXkcsLtsgvM4/OMTj9vIACn04+VpS0szq9jYGAY589fwEcf/xoOZ1nS65ZX57GyvCzPYKfTi4XZGPKZKjLpoqRWErQxVVHT677pc2zHB9g3HqoHqAKqgCpwPBVQ6HQ8511HrQqoAr+bAgqdfjfd/oOz+BHkhNPlQUUCUfo5+K0Mp72GWrWKC+dO4o9//A76+trhdXMnO0iayb0vnyCfLaGzqwuPHj5CX98JXLx4SdwChAV0sKSSdFykJbAjIGDqEUEMCzbzd4Q9DPxYF4lQhoCJAThhCo8nAGJaHN1Tg4N9+NOf/KnU9yGwISxgGhUhBWsk8TsDfLoW2AYDa6vwt+VEosuHAIjXIehiqh1BEOEXj+F7hCimEPW6uHsYjLMdvk+nE+EUi4Pz+qwBw3MIgPhiH/hiSlwxX5AxUguOmeCLbRD4cFz8vanJk5GaUTyWIIM6SE0bJ+FDq4Awnhtd24DXwz5CxsaaP0yXY/ofa+N8+ukD1GoEeF2ymxvbY4FsFoxmvaiurl50d3fIzm4EckzLI0C6fvOS1MBhLaFCoQyvJyA71z1+/BQrK3F4vXZx1hBs0JVCSMBd5TY2i/C4bBgc6MO5c6cxeLJfwNH8wpxsXc96TtyFcHE5JUDn0rlBcS+tr8+jUuO28xX5fSEPZLMluY7Px/HZ4WDg7mVqVqPM5dTUEjbjVTRF7JJGxfkhnFhc3JSaPm1tTVhfZzHuju0d4LgWOK8vJqaQymRwcqgHb775fVmTn312B2vRLQFwNlsNKytr2IyXEQra0dMTkfpNdCPNzq5jdT2Ltla/zBdQxMjoaYyMDIrGXCtMG1uYZ4rfFGwgOCuLg+jsaaYUFiWljnCJa+7zz+/i3LkzeOut7wm85Lrh3Jnd0eJ49PAFMpkKnC4vutpbpCA7547ApVotIhgiUGRqoV+cPJw/tksTEyEl71euNaumlkDJeioq9eLv2Wf+27pHC6WqrBNCKaaKeZwOOOyQY3huY3MrCuUKEuksthJZPB6bw8VLpzA8MIxf/8uHCAW8+PGP3xXA9stf/0Jg52uvXRdwnIin5HnAFLgTfQMCMZlCSZfXD3/4A/T2dmFhcU52mdvcism9zfMI8TzctS5fxPLSqgCZi5fOY3h0SJxfd+58idu3HyOZzOG1W5fw9ttvyb3KAvArq4vyNTc3g7X1VbnHBgdGUSrWcOfOXaxGC+juCuH8+TPbKah8nvB5wzXD9FpqxOcId+wcPjUs8O3xo4cCoAN+nwAmfvf7fCiX8vLcDPi8UptKtA344fUHEAq2YPzZLB4/nkBrC4F2BCur86jZcugf6EKhmEYiTieoHw67F7FoEitLcZSLNVRrNQFbDpcb6UIJuVoN5KTcuY472MlLthrV3ete+a8me/r5qI2pAqqAKnB0FFDodHTmUkeiCqgC+6+AQqc91ZiIyQGX2ys7MDFNi3VKWNPFaa9KQPnW927i3Xdeh89rA6p52O0VgQp37jxCdHUTw8OnJHimk4k1gOjU4Zbm/C/1aUmnKu9IkapKitPAQL+AI7oxCHAY4LGeCqENvxi4MRBnAErXEgNyFrF+83tvSmoX4RHBi1VImulJJvi2SfDIgJqpMzyfQSchBcEN6zYRhvBcFo1mgMm26E7g9eiAIqyReE6cUt1oa2uV3xEG0Y3CGjAER+wzXTgECgzumb5nCqC74LQ7pcAyz2U/eCzbNnWKOqUwNGEbHSkMwlkQnSlfdGgwcLZgAcFE34kTcDocGBsbx+pqAiMj3du7tVmgjDWvxp5Nob29WbaLZ38Jw9hX9ovjpTuLoM3aeY/FyelI+t73b6CntxvpVE52M/N5g+J0enD/ETY24khlAb+HNW86pW/cup5zur6eRUtTC15/44YUXmYqYnRtWYqc00HFF+tGzc+l4HBWcfnSOXg9XiyvzLBCEXxelzi7uPMb1wqLVhMytba2o5Cnc6ksrh3u7DY2NoutrSrCIS9u3Tot8IRzT+DDGj4cK+eGdXlYB4sOMgJCQsGpmWWk02V8/+2z+MF7PxKA+eGHn2B+fhPhsA8+r12Cd4KOlpYIOrtapYBzNLqGpeVNbGxkMDIyJIWumYJ2+fIFtHe0w+l0iHOOOtGJtbS0LilhTCvlfXRquEdACJ1XdF1x/cgOhDdvSh8JOFjgm198cf2NPWVB/ioqNQeG+nvg9dFBV5P0tYaGoBQxL5cLUt9pYXEeicSW1EHyeT2yhgnr+J33D+ecurCfTNVi+4SaXJ988R5hql0mmxfAwXOZJuZ2OKWWlAWuPF4/vMEgMvkCHj8dRzSWxfe+fw2tjU24/ZtPcaKvVyBTLp/B559/KlreunlD2qQjbmmRaaR5SY0kRJqdXcBA/6DAQdaGmph8geXlRRSKLIJeFr1Y04u7H9Ilx/pi3P1u9PQIHG6HwF7WipubW5E6SO+++3288cbrsqPg4uIcnjx9hHg8BthYXwlSq8vnbZRi4svLK1JInK4o3vtWbTc6Fuk44z3P+5Og02anAyuLhqYG0XFudsa4zBobEAr64HG7peZdtVIU2BcMeCW9jtrTAecLctOBEB7ef44H98fR0tyKE/098AecqCEPr9+OZHJLnm3cDTCbLmFxfguo2lAp1VAmqWMKs8eHRDaPbLUG/meBKmwCnhQ6vfJBqLHUnv5doI2pAqrAUVRAH5RHcVZ1TKqAKrBfCih02lNl+RFkh8PplrowDDwZcFbLRThQxejIIP7kP72HM6ODqJTo5imiUsqLeyaeLGB9PS6FphmgMlWHBXHv338o//Gd7gnWcGLAywB+fZ21bpj2ZAoGM82Hu8Vxu/t//ddf4N6DKQR8NjQ1BSWljO4iBuYMMhm8My0tHAlJOh8DRAIVgpz792ekjkt/P9OcTDob32MRcQbgBAMETzyH7p1YjM4boKeHgOaEgCAW3f7008/w0Ud3JRBub49I8e+hoUFxq3z55V0JDgnJLCcU32cgz58Z2NJ9EY/nceJEqxgQwqGQACkGsHTcMIWH0IfjIIjijnYEJUxNHBt7BtaUZr+aGumGMrV+GBTTzUS4RGBGTagZv7M/BHWEKwsLa+ISun7jugTtvB6DX6YS8ji2Q7hHHXhNupzYX7p83njzqtTCyaTzkhbmdvmwtLSKJ4+ZOphEMg0Mn2zH9etXJejOZE0x9WymiPPnL8vudclkXFLAVleXZNc9vk8IuLi4Li6m3p4ODA2dMq6w1AZCYRcaG0MCGLk+CJ3obGL9H4/b1D4isKSra3Z2Ds+erUpqWG9PBD/5yZ9IOwRKHBvnj/NA8El9uasf1w13wXv6dAJrm0W4HMBP/8e38Mbrb8puih9/fFt2FfN4bOjtbUNnF10oYXi8TqmbZLfXsLoaxfT0qqTXca7DEaaquXHhwjk4nHZx5bAPjx4+QTabRzSaQS4PBP0O9PY0Y3TkpLihOEauS8IlglbOA+eFPzOli321ano9fTKO6GoW/z977/0c151leZ70mUgLJBJAwnsPECBBb0XZMlJ3j7qqpqOn/6uJ/Xl3JzZiNqJnqqarVU6lokTRWxAkvEsHpPfeb5ybhHq2OrqrNEFFT1MPEQhKYOLle/f7fQ+4H55zbqerE4sL02KvGh0bkQl0BCg7u1tybrQYHgePkEjEJWeL0IOw1aBrTWvkB4Em9wA/eH9y//E8CJ64Z/nfao0G9WYTddrz6rTo1aFVET7pxMoo+VpUOxGcprO4/+gRHE4nLly8hEoxjyPPIUZHhgQYBkNHSKcTMuGNYJkAloCX4DGfK8q9T9samiZ89OGHAsMY9s28Le4VtaYFyGRCpM4Ak8ks2UqcfGc0mmVfh6JhJFMJCdznMXl+vHeZGcZ6EOJks2nY283o6ODEv4ZkzalgErUTa8TcNz4XeH+dBO0fHvpRLhdlKiDfn/cs7zFaRRvNBqq1mkyro5JpfGwEDoazl4oC6agKY/ISIeqJsq2ruwdmazuOjmJ4+vgVvJ6IAOiZmUlYbXqEoz6oNZxMyHwuvQCxZCKH3W2PZKWVi7RcVsSe2GaxIJktoFBvoKpAp3/pp5/SS73R3wuUgykVUCrwNlZAeVC+jauqXJNSAaUC31UFFOj0pitLbw6pTb3RUjuo1WK1M+k1OL+yhI8+eAed7VbksjEY9SqZZCf2JuhQKFHN0yVB0oQiL1bXRElSqTbQ6XQKUKLiYn//ANFIphUG3N4mNpO5uVlRfFBp9Pd//98QjxfQ398hdjFmNBEiEAQxy4kKFjakHMvO76WS5WTkPK1pbBQZHL2z05oERRXT6dPLcuxbtx4KCDoJGGczziaX6pNr166J8oSNOs/h5z//Fbq6OvH++9dx5sxpxGIR3L17Bw8fPsXp04vSrNIOdfbsWdy8eROPHj0SuEHVEm2AVOYQJqHBJtQoQIEAiOHIbJrn5+flWqjMYvPPYPOvv/4ah4detBx6agz2WzExPiowhWoU1peQgMchgCIA8ft8ODg8FLUPr4dWvHKlCldXl+wOwjg21YReJxP2+L28bq4T39fvP0ZnZzvOnT8FR7vtm/BwFXTyd7s7+4hECxgZduP992+KJSqRiEJvoKrLg2q1gffe/VCA1sOH95BMx6XhJ5hqKZFCOD7Oot1hwtmVs+hwusRKhGYFri672LEIDWjDZIZTKxSbofEeASSshclIAHaMQCCP9nYdbtxoqbX4wXXg2nNdWVOCKK7pSZbTw4cPBexkcmXYbHr84Ec/wPDQCH7xi3/E5uau2PQ62jsEODG7ixPqsrkk6vWKABACt91dqnTqYgfV6ggq7KLqyubSsh7RaAxajU7Ays5OECqVHtNT/S274XA/MhlmmhGGZGQdCHoYZM99wnPj/uB5E3BwHT2eAELBFC5dPI8ed7dMTbx06aIEuVPNtre3g/GJMUxOjslxqWKzO2wyuY73rEGvkz168kmYx/unZQ1UyZ4jOOWEPgI+qnlKlbIonqjOosGO0IlKPSq2OHXSYrOhqVZje38PoWgUfYMDklGVSSYQPT6G3WYRlVKxmJP60AJ4oixkXheVVARE8Tgn/TUxPNSNTz/9icDgw8M9pNIJyY8yWxi8bRRIZ7XaoVZpxarH6XUEVoTYFrsNuXxOgChhJj+4jlSBhSMxdHXZ0dffDVdXB5rNGlLpmEzK7HC4MTg4iWQiidu3bwt4rVRo72zCajXJJEaViuDzn7LZCDwZ4F6uNKE3aNDp5HPHismJcahVTQkWZ73bTHqBT1SbcbIhLcQDA0MwmR24dese7t97hWKxCofdgqGhPjRRRrWeRXuHpVUvix0atQHhUBLewyMU8iUUWbN8CbUq0GZpQypXVJRO//rPPaWXetO/FyjHUyqgVOCtq4DyoHzrllS5IKUCSgW+wwoo0OlNFldGcrO/VwH1lsVGS0lFvY7OdjuuXrqAC2eXYNQBqUQEJoNKJmsNjwyj2tQgmc5LQ/3q1bqAJb/vCIFAHBQ09HRbcWpxVhrG/T1OkcpLqDHVQ5xCx0aeFpdbt27hv/yX/0f+jjYZ2m7YjN+/fx9Pn29hamJA1DSBgB/DI0MClAidqFKg0oewh6CHVpjff/GVZLd8/PF7Arw4rYpZR1arRkAPP2lZY7NOhcRPfvITafapFiL8IeTq7e3Hxx//UCDXDzp/TgAAIABJREFU48ePsLa2imSyib/8yxvSzPO177//voCuL774QtQqFy9eFHUPYYLkEBVLMBoM8nc8RypxqLyiSonwiVCGzT+hyVdffYXDwzDsdhP6e10YGxmREGmqoQgkToLRCYuYfcWa7e7uyjXw7wh9iqUy8sUiEsmUnCMtQrxWAj9O/iOoIXggpCL8YNNNq1FnZwcuXSEE0UumE0FSvaaCzxeA33csMO7ixUs4e3YFPp9XcnIYyM33tlpsuHnzPdQbNdy79zVyuYxYrDhNjQqfUqksqjLmRd24fkPymw4PvDIdzWqlCk4tag7WgXCEoedUxjB8vjXdjYCxXQAU90NfX7+orah641rzWra3t+VaOU2QkJJQh9dJKyWvkccuFAtQa1RYPn1aMqVu3fpKgNLgwJCsBcFCR0cLlmSzSWRzKQEoiWQSyQQhgk1gH1QNgQQMU6e9dHt7S8LOu7t7sLO9h0gkjvGxSYyPT6CrywmTQSPQaGdnR/YG9yuBGAHZiWX0xB4pIfIybTCPbCaP+fkFAVHc8zMzs6IeI+Ti9RCGEpQRHBJm9vR0o9ftFjBFCEKVIfcNQSSVN7R28r2p/rPZ7AiHqd7Kyv8zxymRTqBCaxkVUSoN9GoddFoqpnQyPXByegapbAa//f3nKFSq0JvaRHFo1GoROAxKrpez0wan0w5Tm0HWn8C1LNlRTSTiKeRyRcSiZVEuzcy07mGCS6qjaBijksvZ6ZApl4SQrk6XQEcCyL09PyrlmmRZLa+cln318NEzJFMt6NTlsmBstF/2YXu7DVYbFXMGlCt5pNJxWMxWdHT0wWbpFMUl7zmfj5bLOhwOI1yulv2We4f15V7jPRUKxZHNFdFm1qOruwOTE2Nyv7Q77IiEj7GzvQ29VgOz2SjAiZlavBZCs76+IegMVnzx+69x5+4acoU6jFrgwoVlONpN6Ol1wGLVC2xLpXI4DkRxfBQX8FsnKMxzUACnCwJGkwGZYhklyXOita71KR9KptPJT0Oll3qTvxcox1IqoFTgrayA8qB8K5dVuSilAkoFvqMKKNDpTRb2BDpxgF2d7IlqB8Cg0WBkoB8fvf8uhgfcMOiATDKKZq0Ed48LYxNjKFTq2Nnz4NnzVYEr0rBlcohGM1BrTZifHcfszDSKpRKOZYJdU5QWU1MTAp1E3WA2C3T57//9l+jocODSpfMCAggUaF2iwufdd98VyPTs2VNMTk0IrOJx2EyzEWdDz7wivp4qBmZL/c3f/EcBMoRCtGDxfdhIniiv2LBTMUSlE+17PA5tN1RfULV0/fp1ySXa2FiXIHE2knw9YcdJ2DBhG4HOSX4UoQfPi+97Yq/jOZ5kKhH8EHTxfHkMBpJTiXXnzh2xHk5PT2BibFQytQht+PeERnwfQgrCNapkeC1U+VDpQljB11EREoxEYDS1CaxiDfm9LcUQrYRU3dDu1lqneDwpYIZZRZxex2Y5GkkK/KmUG/D5jhCPJTE3tyB2Na7Vzs42wuFjUaYQZszOzmNyckosdU+ePBK4YzTpJPeJdeC5cT/09PTi4sUrMhZ+fX1D7Jts1KkOIfzgOUqgeLkiCg9CQdqrjCaTQJ1qpSo2O057Y64Sc3NYN8IzwhQCIdobeRxeI+vLayTEIQTM5rOioup0udDe7hTlFBVWzN0haCAkodCPapZGo4pSJY9iISuqq2JRA6OxQ+xiDFDnVLtSKY9X663gd4I9FTQ4OgrC4ejA4MCw2KV0WhXqtZLkj3m9PrGf8by4DtzL3Bc8R8KOk6mNvD8Iofg6qmVsVptkXhEEBwJUtFXle8+fvyBrSpjFGrDWfb29YlVzdrR/A09kH6pUYhVjvQjwuru75Hs83oDYGe32Nmh0alE7ZVJZWXuDVguHzS4ZTGNjE1hcOgX/8RF+/sv/geNwGpW6Cn0DTvS5uhD0BcVGOjk1CrvdIhPjdnd2BeAxpL1cqsq5MzeOuVrMLevra0eb2SA2VtaUMImqPqutTRRYLVVgF7QaPQ4ODrGxFUStXMfgoBOLy6fkXnzw4DHC4TgqVcBi1mNiYkhgoMViEkhE9VK1XkQkcixqrZ6uYeh0Vvi8PmxtbYstmGCzp6e1tgIfy2W5L1kf7ievNwCdXofZuSn09fdJbbkGsWgEB/s78ieDxKl0ImQjjG+JRrVwuXqg1Vvx9Mkr3Lv7TKzIBIJ/958+xdCIG+lMGMVSRpSBoVBMpttl0mVo1TqBZ6VCAYUC87sg+ylTrIBx5Qp0+hd/+Cm91Jv8vUA5llIBpQJvZQWUB+VbuazKRSkVUCrwHVVAgU5vsrCtSCf2hOQOUDdb/3huMRowNzWOd69fhcWkh8PahlIhg1wmgf4+NwYGB3DgO8LT1Zd4tb4uoECj0cl4cjbMw8MjmJqakTwVjgRnRk+roa5Jc0jAQlhDixEVTfyT2VCTkxMCPtj8MXiZr6EljeodTrii0qmloqH9JC/fxyadCiLaj9hQzs7OiPWNsGdt7aVALjbfhDBUdxDgsAmnOomggGPQCRjW1taQy+Zw6fJlydyJx2KIJ6ItiKQCbDYrstmMqEWoLiEE4jkwPJ2qGkIWNq/xeEJGqTNomOCKqhrWh3CIChSqeQgbCLeYyUMAxg8ek41pOpmQ6+OxGLxdLBWlISZ8oa2JsIhwhZCF2Vo9PW6p2VEoDIvVKu9F1Ri/h2CE70X4IseoVsWmREhCpdPKypJAp3K5gFAwhmq1jnKpJvY6Km4WF5fE7khlD6GTwaCVKWOsB4ETwUUkEhJFT75QgN1uFptaa/KWWupqszmwvHwGx0dBrL/agP51rpDVapFrCIWSaDaYU0To05SmnddA/Cl5SHqdqJ4G+nthc5gRjYSwvb0joI1Zy4QbVOxQ4pNIEGDVYDLpRA3U3dWFXCEv9sVMtiLnx1B27ku+rlgqCHxgO9/pasfAgFusddFYCOlUBolEGbWqTvaNWgsBK7SreX1eUbzY7HZR8DHoenhoFH7/EYLBqASeEzpxv8RiOTidFjk/WkCpHuJe4d4hQOQe2N5mSDWnLerhcrWLEo7nSOsg1Tn7+1T71DEy0ou5uXkJw6a1j+vAe4UWN4K80ZERqRnhYuvvGUzfskvSLjc5OSL30vrGnqz15GQ/jG0mxBNxmVhYKgDdLjvm52YwN7sgqqx8oYjHz57hzv278ATSMJl1mJgcRJu+DclIAgP9AxgdHZZMpJevXmBry4OODqMAthOlU3c3VXcNbKxvyXrOzI6IRZBTAmm5peqN0Mzj9UhWFq+9zWRBMBjGxuYxVM0aZufGce3GDbkfP/vst/D6gmjUmxL+fubMIkxtRnR3d8Jmb0OtVoL/6BBe74FkhM3NrsBgsGP1+aooH3ntPEdOc6T6jDXi/UDIzfXr7e2S5w8B7vUbV7/JZgsGA9jaWEcsHoHRoJf7nOduMurhdDpkPXh+DocLOoMNz59t4PHjVdSrKnS6OvB3f/c3onDy+fdkil1acuJqyKZLAuW45ytl2hCL8nVmOqk1r4PE603+u8Br8KQEif/Rj0Gll3qTvxcox1IqoFTgrayA8qB8K5dVuSilAkoFvqMKKNDpTRdW/nm+Za2TXCdOTFJrcOncApYXZtDb7ZQG6/BgF7lsWpQBOr0Bm9v7iCVpnckL2CCMISRho0YQIkqXbFbgAKEPlTm07DCDpa/PDWenUxRQHq9X1BK0PnFxS0UCpYLAmpZVpU+ORWuTVgckknFkqI6p11EsUKWigbu3V0ASVUtU5tBudHR8LJCH2VLM6iHI4XtEIlFR1Zw5vYJUKoM7d+6JoiaTzgrwOHNmRRp0Kh7YAFIJQwVMuVxCvVHFzMyUgI5wJCyQDU01kqk0LGa7fD+zjPSc8lYtSvNvNlsFqBECMBS7zdSGc+daE+M8nkNRwxCkybj34DFyWWZfqcW2xXoSivC4tWqNUVECxnh+BEpslAlo2js6EA7HkErnoNE0YeZ0LYMOmQzrw9waq6hJqAoi+GP4NS105y+cxeKpScTiIbH2UJlSqTREnRIOReF0ci17BLTQ6sXpepyoxiljjTqQylRBR5fdapXr5vkxSLo1OU0lDTgVIrSEVaoVPHjwELkMwaQJo6MjovLZ3D5Eo1qFTq+GXqeF3mAQuyBVd67ODvT29WFgoF9AQLmSxs7OFra3dpFJF5EtNGHUa9Dr7hZbYyurp4iJySHML0yLFZCT5R49XEMsxjDrhihqBgZ6X0+8O5Jco7GxYVlXgpt0Jolg8AihcATHgSSSqRpsVj163C6BbgRJDBInJCwUirL/R0fHxVp3/x7tmFvo7+uU6WmsG5qt0HSGXVMxwz1NIBrwBwSqMqj64ID5TjV0dRkFDLm6XGILI8AlYFpf30QslsGpU7Oy3lSMEZTwuLwPurs6MTTYjw5OiCtXcP/eY+zvBaBS037WgVyOgdUaLC3Nibpoc3NLrGz9A26EwoS7ltY0xngCly6dw5XLl2RCH++7Z89Wce/+A+zsHiCaqGNgwCFrkk4kUSkVsbAwJ5CW8JH5ZsfBFPp67ZLLRhjKe35klAq/Gn77m9+hUjPi7/72x5KjZTDqpZ60bvr8XhSLnHZZfa120wsc3d+PoavbinffvY6Z2UUBy19+dQf7B0GZInfxwhJWaLsrlyQMnmvu8Rxg7eVzJFNxDPQNYnZ2CRq1Hnfv3sfjx9t0EmN02In5+WmBsBw+sLW1IwCJgIxoh3CXz5HTy0uikCyVClhff4mtrQ1R/jmd7dDw0UnoZDLA3GZEo0ktkgrGNjs0Oiu2t/fx8MFzTE1OorvLheFhqqraAfAefC5QmvcR7YOETMVCBeUyQ/qLUi9SLL3RikQ2j1ylJtPrOLmOE+xaH3xitj7/56+86R8R/w6Op/RS/w4WSTlFpQJKBf5tK6A8KP9t66+8u1IBpQL/viqgQKc3ul4qaWzIndiUol6Dnv+IXmvi/RtncO3yaWmmaCV5+XJN8lYIS4qlCrz+oIzzpnKDUIPKHDbUbJRbOUQRydmhKodWIcIlV2cnhoYHBIo06g0BKszoIdygAogZPbRcOeztYhviVDDClWQyganpCdTEMhMSiMUwqtYUKoeEBTP3hsoO5g/RhkTgxfPhZDWPd08aM0InHp+j1nt6+nAUCMpELYOBI9DbRFng6uxCLlcQRVSjzgYwC5W6KRCJtp3l06fQ3mFHLBaV1zMsWQUttFojvJ6ATNYiHFOrW8HYo6NjEiy8/mpTFDe07jC8XK/XYW9/G8lkXOpvMOpkMh+D0qn0sJgtEvCs0+mBpkpGzwcCRwKxXK4uObbn0CN/PzU9jYD/CIceH2w2E2x2i0ymaymx7FheXpLXOZ2dEsy8w5DwSAynTi1gfLIP/sABSkU2vcxXAo6Pw/B5A6Jeq9dpKzNJQ57PZyR0XKaVHXNSWEkmcvV0u/H06SrKpYoAsGKBTXNVwMXQ4ACmpseRy2fxq88+k2lwk+NTGBsbF+D29PlzGT1PdRbVQ4RA4UgEbne3hM1THUTI12yWsb7xBJ7DfYSCcSSTeaTTFbicnZKXRcuf13cgdZ9fmMTIaB+K5axAp72dKDY2DtFoaLG4OAmXy4lQ6BjHwWNR6UxMjEkgt+RSFQsCGAkdX60HUCqWMTM9isXFOeTyGbEYUoFEpRYhItUxVIRNTszg1q3bWH3+EnPz09BqVWIXo92TKjda23g/EHo+e/ZMYBLVfwR5iURB1FnTMyMYHHaj190Dvd6IRkOFSDiG1dUX8Hj8uHTpgsAmZmsNDBDG9Yo9jnlCnDgXj8URPA7j4cM1hI5p9wQGB/sEqjIgn+oif8CD588fi+Kwx+1GLldFV1cfjo4CiMaC+PGPf4AzZ5ZAXU08HsPq8xcy9dHjCaJQUEktOpxOBPweGIwaXL12GX29fXix9kKgE4Ox5+em4WhvRzKRENUbM5rKlTK++OIPAIz42U//gwTkc7+zzvzk/UQbJCFOS81YFIjIEO6pqTGcO3cBuUIFu7sHePlyE15vDDOzw/jk4w/kniG8IsSMJ2Lw+70CcE1tJoyPTcj9l88V5P23dxPQadVYOjWEixdZT60oJjc2tqDXayUzjc8XPncMOh0cBOLODtSqFezu7Qh8ZQZae4cDFrNJ7gXeu3zmcQ/yOaPWtkFrsAmoS8STEgYfPg6iWqngvffeQzIRx7OnTwXykdTyXuGzNZuhqpH3bSvnjPBZ22ZGitCpTOjUynP6Y+jE6Xl/jKHe6I+J//0PpvRS//uvkXKGSgWUCvwbV0B5UP4bL4Dy9koFlAr8u6qAAp3e6HIROqml0Wfjr6pXoVMDehVw89oyVpbnEIuEpNFiNhJVFk5Xp4Cbo2AMtTpEYUIrDRtoKgbY+FFhdPLJho5KKDbcVIcwjJeWGo5rZzNKCENwRQXD/ftPkEhkMTE+KJYWAoO1tT2Uq3WsnBlDuULlVEqCh3k8WsaohCJ8YmNPGEBlDptG2mNaDW0IKnVNoIbR2CY2JqoJ2IQeH6dECdLZ6UKve0CgTiqZkRwYqhlodeM0Np4zJ2J1dbWjf4BKiKY0xWwUaR2sVTmBzI6jQEgmo+kNalhttGV14tTikliLnj97IcoNKiuYBZROJxEKR6FW1wRQ9PW7Ba4ws4q2JFrPqKQhYKLtZnV1Da9e7UmtJsaHRO1EpRP/nuqshw8eyeTA4ZE+UWHQAlQo5MRuyDwqQirCh3K5JoHvB/se9Li7cGp5EoGjQ+RzrYlZzYZaoJPXcyQ2JKqJujtNYlOMRsPQ6TUCMJipo9Masbx8WtQaT58+h7nNJmCPmVxcgwsXzgvUYdbTxuY6PvvsH6HXGXH9+k0Biw8fPcTW1qaMkyc4oPopX8hJyDRB2cLCgjT1DMne3d3E9s4aoqJAayIaKaBebcokQdr3vv76tkxDGx0bwPkLS3B129BolhGNJrGzFcLnnz8UZdAnn/wIlWoZX399R0DF+fOn0dvXKyCB8I8wkAolTkJcXd2DUW/A8ukFjIwMiXImFgvLfUAwQvUe1+rs2fMYHBjBr3/9W3gOfTh3/qzYzQhyT6bVEWIwO4xglTa8o2BSJkH29XYKdO3udqHH3QmzRQurzSqqMwa7M4ibaqOtLT/OnZt7nT9UFGA4MjqIQiErFr1sJiuB/QF/CLs7BBxNtLe3SbA57wnuKyq17t77Gk+frUr498LCNGxWKsia2N7ehMGoxQ9+8D7cvS0gFDjyY2tzS5Rvx0cRNBoarJw5K2u8vb0Os8WADz54T/Y0g/iZNTYzO4P5uXmBTLFoTBRU3AtUGq69XIPNaseHH/5AroPh+ASPtC8KNPR6ZEKlxdIm1lGCYwbFM1hfrdbBfxSR/LP9faqiKrh69SwuX74o4eh87shEP59H1o/3O8EWv7+jo1Pgzx/+8AfEE1V0ucxYWVmWAHpCQ1pz+exinU6eJYTZkq2UywgsorqP93zp9boSCFGdyIECDKrnM4GQm99frgLZfBV7Bx55Pp1aXMTdr++gUa/j0//wKZ48foyD/X1UyhVR9PH4fJZl0nmUSgReJYFYVHE2tXqkCyUUa41vMp0U6PTPfggqvdQb/b1AOZhSAaUCb2MFlAfl27iqyjUpFVAq8F1VQIFOb7Sy4g+BWqOGqlFDk3YYADYTcOncHLqcduQyKVF+sAEiYGqzmOEPHEmIeDhcRXe3SeAAFRw7O4di25meHpNmjConWnkIDtLpEtrbaftq5Z9w4hyBCZsrNu6cgPfo0XMUi3WBTmwIaUl78uSpQKZz51eQyyVEgcFGklPk2NDyOPzg+1FxRSjFBpTWIP43g8Bp3eI4dlpWOE2Pah828alUCf19Dpw+vYLFxVP48tZtUSr19Q3AarHAe3gg6gfaYnr7umG1tkng9Ek9CFceP36CXLaE8fEpATaEbHaHGR1OGwYHBgVIRKNxPH7EkfeHr8PUJ3F4eCAQY2ioX5rqyalxmM1tok6iwoMNNOHY0OCw2LA2N7fx8uUGVNBheXlRABtrTthGsPDZP/5GcqauXL0guUqPnzwUqHL9+jWxdjFImoqPWCyB+/ceisWOAO3ipVM4DvnE2lMqVSl2Q8AfxMGBH6lsHc06cP3aEsbGRhAI+GCxttQdfG+NWicqMapwqpW6wB+qvxgmTYvYzZs3BNhxStmzZ0+wuvpMGnvWhKq0L7/8UvbI9PSkQIKx8TFRtbE2VIf09HSJZTIaieLFi2dib8xncxJ4fRTMw93txsc/+qFAm//6//5X7Bz4cP3KIn784w9gbzchX0iJquv5sz2sPt+WOr9z84aoYGirJPy8cuUCxsZH4XQyc6su50Pb44sXa/D7wgLSqM4jFOLey2ZpKc2JPYzrQpjHsHSbtR2PHz9FsVDG0vIpHB35RHF3+vSywE/uC78/IJCFuUHFYgOdnVbMzEyIfYv5TmpNA8Y2DSqVMvK5ouQ4BYMRAbLcF5xeyD3O9aXirq2N9jsvjo+OxOaXTRPK5nBwcAyzicH5zFsaF+hDsEdg9uTpI6QzCckzmp2dg0plhM9/LDVZWl7E5csXkMunZa1pD22pjQiQktBo9Lh86arsJU51JKTiOhEwM5uMdeG92cqqYuB89Rs4zPOnMoww+eOPP5E6M8+NMOfMmTMCnRhIT3USbXK0aPJZIXZenQ4HB17kClX5M5FglplLplpSEUk7HaEN379aY3aXVYAT7xF+r1qtRS5LkLgjAJznyL9n1hmv8dGjVfT0OAV0cjIkgdjkxDgScU6V8yGT5lRI1TdT7vjfrClVUgRNXC+D0Qh3T48oR49DUWxsH0oeFqE6s7ZoBW7WG2h3tONgb0/2NZ1xFJbyWUVYxXuQgxh4H/KDYKvUUCNH22uTsXsqUTsp0EmBTm/01wDlYEoFlAp8LyqgQKfvxTIrF6lUQKnAG6qAAp3eUCFbh2lBJ41Wg0a1DA2tIU1gyG2XTKeJ0UEZC05VDnNoWHzCHX8ggPXNIyQzNSzM9ePq1SvSdLJhY74LgRGVOlQy7O8fSOPIJpLwg7Ygqma6e3rg9XilEWQgNRtSTpBjQ3vu7AVR77DZvnv37mu1zjSi8aCACCojHj9+LI34lStXpPFkBguzjxh4TVUJz5ONIW1QtA0x44hZUbSqHQdDWH/lQVsbm+hLYt1xdXbjF7/4B1Fx0dLF8/Hs70vjzswfWmjY9qk1kGaY6hJO11pb20YmXZPpWkaDWYBXb1+XhFYTqhHE5PNFgTzM5qHaiNP2Dg/3kS9ksbS0IAofHp+NP49JQEEVlcnIKWCdcl1UYT19+kya5RvX3xFrIkEdm2gGjO/uHIg65ea7N8RS+Nmvfi8qqk8//VhC0zkBjp9PnzzHF198KYqcs2fPYG5xFOFIQIAZm12CDq/Hj/39YxRKwMz0IG5cvyIwKJGIic2R+Tabm5uSjUWIdeDNYLjfgZvvvIdEIom9vX2MjI7gMoEE6pKFs76xJo321NSkhKizTs+fr4piiPCA585gaUIAKlVu3LgGrU4nGToyec8XEIugXmuQ5vwoEMbMzAKuX38XwWPCv0cSAH7z5jWcu7CMTDaOwJFH1F+JWBleb1jOnaHzPHdOO5ybm8H7H7wn58Dri0TCsq5Uzuzve5BI5NHt6sbM7BT6+3sBVQPxeETAEdVqBGjJJKfmZaHX8RhpUXKNjg1jZ3fzNTQZEqsmlXeEpAQjfB0VYMw9IhRpBbwbBGpyqhltfs1mK+H/8MAn4fTM4yKwofqH0GN0dBCZbArJZEzC0WmXrJQqSCWzArU4KZHT9AhamY9GwsG8Ku5ht7sLVptZwF8qlYfHS8VWDdeuXxGroc9/KCCHlleuE6FNJp0ToLi8dEbu1929XTlfBs3zPuS68XlyAmFa56kWGEQ1Ea+RIIpTHE+fPiOqL74H9wLXhKDv7t076O7pEphD5RkBGwP8+b2xWBLhaAqHHg4mKKGn24z+/m6pRyDQsqgyHJwB8lQMWixmUV9yz3Of8k/moXHdCAv5fOJ+PDz0iK2POWtcC95jCwvzGOjvh8+7h1QygnqtKoCKgfZ8DQE8j0FbL4E5a8T8NYvVguPjENa3duHxByXcnPfrwvw85mZmRd10l7BTrRJlGhuARo3Aic8pq+TD+fxhUbjxa1TKpQt1FKtNEEM1VWo6n0Xx1Po4yXNS7HVv9MeicjClAkoFlAq8hRVQoNNbuKjKJSkVUCrwnVVAgU5vtLQte51axzynKgxaNXSqBs4sTuLqxRWMDfejWi5hb28HT548keaPOTDpbBY+f0ygwAcfvC9KjTt37khTySaSjRltRLTb5PNVfPTRTZmExel0tGYxb4hw5cGDB9KQDwwMShA1ARSnc62cOYeurm58+eVXomj69NNPZTLVo8f3MDU9hWazIe/XsnBdkOaW9h3moHDSGptgZkvVqlUYTQYJdWaDxuaSSqe93QMEAiEJj7586Qr6+galwX5w/xGGhoYlFP0f/uGX8Hm8+MEP3hULDxUZ+XwWqXRSlE7hUAhHx0Hs7ngRj9fR329CX1+/5Bv1DTCTh8HYBrjdfaIUebHKEOJdUSaxyWamkKlNL+CHCqfAEXNlNqQO5VJZMnEcdoc0+GyaCf1WV9cFNjATivlQ21vbOH3mNJZOncbGxraoKc6eO4PNzXX87vNbGBpy42c/+1RgBaEVAREhzObGNiKROObnZzA9O4REMiIj6mmvo82O9rujo5goda5fvyp5RE+ePBYQQIVNOs3g5U2oCBVKFYTDUYyNTmBp6bTUkdY92pMWFudQLOawtb2FQ88+CvkcZudmpUZUsXHqHeEApyFyehlhHsEPwQVVJ7TBbW5uyHoWcgxtV8HZ0SWqKtr73D19GBkek0a/iQZqtTImp0ZFaRYIHCISC4ryqNEwYG/Pj4mJcaysnBE4ynreuHEdo2MjkidEdRXhFvcuQQkVPmqVAb29Axgc6IfeoEUkGhLwxnwrwj5+UOmUyeRhMdtQKJRlD3ag+E4sAAAgAElEQVR1OeHx7KNWJ6ygus8g+8/r9aNerwrs4f1AMESYQSDFqW3NZk3UWbT4Wa0OqAidDn2SMUaLJI/D+4XKGmenA6VSHjabWbLSkskMfB4/gsEYKmVgaWlGJgf6vH5BEzy+zWbB/PysZG0RbB0eHooyKhyJC/TkXnS5aJ0MibWOmUzFUkngJy2iXIehIU7A0wro4/6ggoqKQl7DyUABAuZMhpMEOaUvJ2rGFoyqCKRigDifD4QqXANa0J4+bSnhaHXk/U3wREUdX0Oo3NZmxcv1HcTjWfj9CdgdbRgZ7nqd/RTDwEA3envdAi4JoPis4nnwHGhF5TXwawTWBFVcf07HCwYzmJkZxvLygtx/BwcBzM9PCrAKBX3QaxswmQjALHLdnJjHPUJLIf9fo9ZAq9XL9ZVKZbx6tYmtvRCqDcDZacWpxSkB433uXvy3v/97/P7zRzDoW1NCjQa1WHO5NxwOTmzUIJHMylRG7jF+xtI1FGtAXdVKbuLLFej0z34IKr3UG/29QDmYUgGlAm9jBZQH5du4qso1KRVQKvBdVUCBTm+0sipQuqPRadCsVWDUamDQNnH90hlcv3wOqJUlMJhwgECJzZ/NYUcqnUG9ocH0zByuX78Bj8eD3/zmNwJUCDhoDaPVi00mG86f/OQnYg2i3SWVimN3dxsvX71CMpGUr1ERRMUBv+fSpSsSvlyr1gVKsWkkdGKe0PrGC7ErscFlDgtVQGzG2URSbcD3o5KEH2waJRdFq4bRqJWMGZORAcVlPHv2QpriK1euYnZmXppzWp8IwqanZ1DIF/DLX/4K2UwK/+lvfyrNOK+JaipCEapieHyex6tX22g2tVhZmRfo1FJXmdHeYYNWQ3WUCul0TjKdaLObmJgUJRXDoF1dTlE6scknlOE5xGMJCRKn8kHqbbNLs0wgRzsf87OYo8R6Maz90qXL6O8bxJMnqwLZ5hfm8Oz5Y7EqMfeHUJB1oW2QQCiZyIg9iVlBY+MjmJ0fRiabkOleBBfpVA6RcBzpdBbT07NineT7EDKNj4+gq7sTkWgYqWQMeoO+BV3SOQwNjcrUwmQiJRCKdrmBwT6BG6EwQ6hbCh3aEKlUIoBhHfnh6nRKF262tH0TKN3ucMjEO7434Y1Oo0e7vV3WqlyqybQ+/sm9Q2hJ+9vxcQDxBF9fltD5arUEjVaHSlmFVDqPnu5uAT2sJz9Hx0YF4DAwm3uP0IkAk0oWKs2s1g4YDW1iw6MSiDlZVP0RlPH6CDqZEyaZTF1ubG/viTLJ0W5GvtCaQsi1pyKIr/f7aYc0i7KKihva2whqWFuqvlhzu8OIsbEh2O0dojyj1ZH1JHQhjDEadWL5bG+3idWRwf60bYWCMVHTJROcWKjFwECXgBAq4vh5cHiE0ZEeAZ68Zu5dTnikBSyXp/WVGU/zck9RaUYoQ7BJoOZwWMQyRwUh662VKY1hAbiEalxXu90hyi0qgHiPcMIeVVatoH6tXGetVhWLI0PlqTIiBOP9zPNcX38l30d7HafBUZnIdSCI5DOC9djd98HrPUYymcXEBCfBOUWRRgh6+vSSPH/0BobfV8Xyx/uf+5PZaJwGyA+en89HJd8BsllmKTUwOkpg1S33CZ8jVI3l85ygWEObCbDbDHL+tMGVShWBycxW02oNMp2vzWQWAEVFGmsWS1RgtGgwPDqIc2dXpOYEyf/Hf/7P2NqkMg1od+jh6rShXq2JtZA1YL0I1ajKYsA8nzHhREWgU0OlQkOlRrVB7aCidPqjH4NKL/VGfy9QDqZUQKnA21gB5UH5Nq6qck1KBZQKfFcVUKDTG63s60wnCp5Qh16jRpteg/eun8PCzDhioSN4PfvS7DLPSafXo96oI53JoqPTjVOnTgsEYUAvrXHz8/OiJDg44BQxtTSqtBT96Ec/EisSLVQceX9I604iKXknhFRsttgEsjkkUOHkNlqCPB6fNGMEBQRVVCxNTo4L/KHigwoJqi3YQJ/kOLExJPg5+aSKoM1slEabDSffgzlTbGivXrmG3t5+UUTs7u7LexII8dgMRu7qdOKD998TyMDro6KDjSw/2AiHwxEBcvyepSUGhtdEIcOwbU5fazZVkiVDmLC1uSsNKq+P6o3t7S0BOGz2OXmPk9EC/gBUKq1YA0+mAPKceS2Efrw2wgo296wBr5l1ZTj4/p5P8mIGBnuxsflKJnjNzk5jcXFBXkvolMnkBIRRkZPN5DExOYaJyT7ki2nJSSIwYkNP8ERly+TktNRsf5/fm8bgUD80GiCeiIqqiEHKbJA5ZY1NPRUaqVRaXD+EBwQGBACNJgGOWfaDxexALJqTUPVQMCyqMZ5zj7sbRoMBHi9hWhyFUg0moxrmNgPsdpsAI651pcRw8LhkHUUjaUxNjeODDz6QvfX02WP4/MzqyqG9nQq3hsAsKki0OqPUiqo8rh3VY1ThsK6tXLGG1IiWOofDKDZIrcYo0Ikql0azhuMg1WJxAQJcN5fLJTlZnZ1dUKu0ePDgMVZXN6EzaNDRboLdbkEqVYBK1Qqh1uttmJ0d/Wbf894hML116xbu3XuIUgno7rHgwsVlUU4R+BwfhbC9vY9ksir2scuXz4vijNPnHA6r7LXDg0Ps73rhOfAjna6KsqndYYTL1SHXzFDurZ0j6LVqzM+Pyb4h9CFY42t1BhMGB3tFpUi4wv1CC+L+fgC5XAVdXRaMjg6JJY33HMHt3p5HFGdUOnE/UrnFe5/Ql6rIJ0+eo1JlXhGhjV7OhR+sZaVC0MXJig4JvW8NIYjLXuDzhflrzK0idKXiqfWnAYlUATs7zG+q48KF02KXvXv3OXS6Gi5fPifvzyBywj4CLiqzeM60MxKOEZbxHmUulM8XQbVKu7AWvb2dsrd4DxOg37nzCNVaEz1dRnR3WWRKHa2dhHmsGW1whI2cMKhWte4BqtEIB5kXR11lR5cTYxPjAsXtzLdLp/F//5//F0LBAtw9dricdjg7OBWvlXt1MsHO4w1LnXQ6lTyjoskaynWgRuj0WumkZDr9sx+CSi/1Rn8vUA6mVECpwNtYAeVB+TauqnJNSgWUCnxXFVCg0xutrApqvQGNagVqTq3TqGE16fHOldPodtqQiAaRz6ZlshhBCKEHLXUqhoo7u2GxOET9wHwW/sncGcImqoIIGNg0MUT5o48+eh0uHJcso3KlBINeLxY6TgLLZpkX0xC4QhhAlRMnOJ18jXYWTmJr77AK/GKTxkaVTStBEEEPG2HCMb4/LUuEVbQx0crHAGqqGKggYvNJ2EB7zMR4y0bDDCLmI/HvGBBNRdDhwQFOLc5jbnZGwMS9e/elgSWMoPqIk/dSaYasFyWnhsokqnIEbrUZRc3CSXnpVAapVAZeTwDt7R0CndgMM4iZUKTRIExoF1sQ1S6cOkaIwwbXYjGho8Mh4IcfvAaCOjbOPp/3G7sQOVjAH0GnsxM6vRbJVAz1ekXCsVkj5u2wPlQJ0ZLG84nHkxIO3j/oRKmcRS5bRC5bQCKRkVwg5soQqlApwqwpKlYka8dE9YlGJtIRJDGDi/aiUDAiU85opyRca6lxLGKLZH4QX0tlUCKeg0ZlEXXU/oFHbIunTs1jZGRYFDZra2sypaxUrmF6cgBz89OiYLGaqYKKIHh8LIAylcoKfDh/bkXCrB8/eYQXL54DKg0ymQLcbofkSRE4DvQPQmcwosvFaWYt+1ZLycMw/LCo6RguTdVMKlXByEinTFlzOFzocvXAJIHdPjxffYZstoSBAYZYT70O9rYLfKTCaX19CwcHR3QBYnjICZfLKfue+5owg/uE0/ZYV36dyiqeB/PJnj9fR7kMjI634+rVSzC3WZHNFuD3HUuoeTpdwYULp/DDH/4Q1WoZKjWzhHI4OvZjZ2sHkVBSwseTyZJMhhzod2FiclhqRysoc8J4jOnpEdlHzN7q7u6B3WGDzW6F6/W92AJOWzKFMRzJQ6NpYnKiT2x5hLG0sPF+e/lyC91dvTh37uxrm6BB7htOoLt37wG83hBKFUCvYy26BRbzXid8473MHDnmu/FcWB/eN/ykqo2qshNbHdeKQIaR2/liHYlEWuyPV65cErXc7duP0dFhwqef/sVrMK5FsVgQ1RTXlvcss6jMbRZ5H36NiiQqmTKZiijPLl48I+CYQO3nP/+F7K/2djsGBzqljvxFnWCc38/nEsEt7yWNhiHlGhQLJYGRzJ3i80ur16O7z42Ozk4ZSMDrrtdq+B8//wUadTVGRwaARlOm1vG5mc/lWvbgah3haBZqClDVdD6rkMw2UWlAgsRrkshF+MS8L34omU6vC6H0Um/09wLlYEoFlAq8jRVQHpRv46oq16RUQKnAd1UBBTq90cqqoNEbUBfo1BTopFc3sTQ3ig6bCfHwEfQ6jUARqg0Iczo6na8bKzOg0krjTMhEwETFA5soKo9aqqKCAJJLly6J3YVqFIIDAgkCHqoq+HWqBwhkqDZ58OChWMy6u90SkM2mkdCH+SaOdpvkvLBBo7WGdi42kbSe8dgEQmzm+d58DYEU810sVjb+QHdXt0AS2rpS6TRsr1/P0HDm/PD62HgSWPGzr7cbfW632N6++OIrJBJZOJ129PcNCDhg00fIQ7jD4xeLebH3tPKjGqjXGmJlCwSOsbvjk1DkU6cWBUi9fPkCwVAIvb1dWFk5LWDjq6/u4fCA+Uocd2/D9MykjLrntTBziPY6qjn4/czj4bS1ickJyYV5/mxd1DZanRp6vUagRCs/qBWmPjo6hpGRMbEBrb/axFEgKKHRfYMdKJaykn1UKddE6XR0FEI8lpaGmk0/LUW8njazHm63C339PZIl1LJBGUXlQSXXzo4fhUITOi0wMNiFc+dOY3CwHxotLYZJgScHeyHYLE40mwSSrfymM2eWJUCaUINreXR0LKHM77xzDctLSwL3dre3JOCa1r9IJAGr1SC1WJifk4D6r+98jUDAL9dqs9vQ398jcJH2s4XFRej0RtlrVLqJtezoCMHjEA4OqKwqYHp6QOATw7sJlNpMtM11QwVC1AA2tzawu+cRq9yNGxcEdNFSRnDFqXUMZqflL5spwWBUw93bIXuJCiDazxiqz4B9BlazlgQn/BrXkdfL4+TzKiws9uDMygqsFrso0vZ2D/Hy5SuBLj/72U8EzhHccIqe13cg1sVoOIpqWSXWyVSqCLPZgImJAQwO0e5mFPsg9zhzjWZn5yU3jFDz3Pnzss+a6iZqVar0QhLev7Ozi+BxHJVKK2toaWlOwFQ2S+hqQTqTxsb6Fhbml8Rey/uNIJh5alQ5bm3tIRbLyZyC7i6bQEUOGCBgIrBKJOOyZgQ9zJpqBaxnBTRxr9Buxk/W6WRSHNclm6/I+vCZ8s47N0SBd/fuI5k899Of/rWsbywelaB35nTx+cNjUJVECxy/j+/FP/laWh9pe+SURaqcuC9++9vfyjkSktH+ptM2kMtm5Ti8l5iLZm4zi7qN+4U2OyoaGQxOpSRBObRamG12mWgX8PuxsrICk8GIf/zlL+UZRNgUi0aRiCXlv4mS+H1UGzZe/4Tje/EjkW0o0OlP/8xTeqk/XSPlFUoFlAp8zyugPCi/5xtAuXylAkoFvlUFFOj0rcr1p17cynRCswGtRgWjXotqsYxBtx32NhXSyQyYMe52d4iti6CFKorN7W1k82UMD49LqC7tNFQMcfQ5IRFDrdkzUV1DpQ6hDJs9Qh3asxgm3hpn3po6R0sWoRP/fm1tE7FoTGxhzFeiQuThw4cCQDqcNhmHTlg1NzcnTT0b94cPH+HoKIuzZydFVcD3IsAgEKNCixPTeA5UCRFEPXjwRDJp3O5OzM3NSsP89OkqUukalpdGxSZIS12zXpX3I1D48ss7yOXKGBoawPzcApxOBqLTPlRFqczmtiZWJ1qf2KBSGVGt1uVaXr4ksEigw2HCysopCVOmXTAUPsbKyrJM52OQ+Oef38b+Xhhjoz0CJwioaA978OA+7t9/gFC4IPk6C/NDohQhDBweHhLg8+WtB6LicTpZV41MNiMEo4KHx2FAOi17u7sH+Pr2XQEkDBIfm3Ajl0+jkC/JxLRMmqPt/fB6YqIk0mqZg6OWqYETE6MYHhmC3WERtQ3hBxVQkXBUQtI9nlaINffLzZuXcP7CWVGaETR6fR7cvfsAOztJOB1WdLk6pWknzOBas95UVBEcUZVDuHL12lVYLWY8evwId24/EMVaqdgQ+9XMzKBAJypvCEJ+97vfCYTr7XOLhY72LO6dmdkZgS/1BgFgQsAd9ygnClJht/5qV/77nXeuyHQy1og2MyrUGKwejcSxu7eNoyM/0pkiBgdd+PTTvxSVE9VCVMg9ffocwWMqaAqoVptwuUwYnxiSiXecXsb9RUUT15RqJ79YAFMStM9z4n8fHYVRrWlx6dI0xifG0WaySGbV1taOfFKx9Nd//dcCY2h1jMXCiMXDohpMxpMw6Ozweo4QDBdgs2gxOeVGf79bYC3Vf6ura3KPnTt7EcfHQZjNNgmk51y0RDrWCnb3HQsAC4diAmSoduvq6sC5c2dk0iL3OAPVCSL39w6wsnIei4un5HsIbGgT5bXE47RpZuR7OZlxbGxU4CShFFWFPB9+ndZaAjGuCe11tFGqNa2pbXwPgbo6nfw39xnUVDByYlxD9gyPx0ByKva4ZoRM0Rgz11ph/wQ3/H67vV3USC0AS3iWlfPkfxN6Uj1JlSa/RojNQHFCMZvFgFql8A0Qs1rtyGZbYImQnaomZlzxOFSBUsFYLldRqTPWXg2VRovtrV289967sLSZcPfOHbEOU61HkFUpV2DQ6eV6+azMZSvQ6lhfZog1BYyl8nUFOv2pH2OCN5UPpQJKBZQKKBX41yqgPCiV/aFUQKmAUoE/vwIKdPrza/VnvLI1vY6/smvUTRh1GtTLVQz1tmN00AWHtQ3NekUae+bPsNnzBwJ4/uIFdveTmJwcwuBgn6g1CHsWFxdFJfDgwQuYzVRG6TA9PSWqEjbVs7OT6OvrkRH0tPZ4Dj34xS9+gYODOJaXx2VyHRtyZiBNTU6J0olWl88++zVUKk5Om5LgYTarhFZs2L/44gsJFWcmCwN7aSXjMQgkCKVaGT721wqhNsmq+fzzz6VBPHPmNM6eXZHz//VvfodksoJz56YwOzMrza/N3CZhx9vbu7j1hzvIEDoMDGBhYVHGpdPGw4l2hE4dHXb09jG8mYHcKVE9UCWTzebx8uU6otEsJsZHcPHiJQlTvn//nlijLlw4B4fDhp3dLay/2kI0mhF1z7Vr16QZfv78Kf5w6wv4/TEBdrzuq1dPo72jXWALVU9ffXkX+3sBnF05h96+HlFOcNIagRivkbk+bJR9vgDWXrzE2tq6ALEzp5cxOuFGKh1DOsWgby2KhSq83gA8hyGkMlU47FqMjQ7J5Lfh4QFRm7Ghz+ZaCjROMTs+DiMUiiKVrEmGD0Oe//Ivfyhg4eBwT0LTo9EQNjZ2EA5X0N3lwOTEWMuqaLdiaGhQwroJQ/b3d0UFcvHyRQm2po2QgfL7u/swmcyolqvocLZ/Y8ejfZDfT3sdVT2tnLABAQuEOrSzdbs7EUtEZS+FQxFRurRG3ZclM6mjw4l33rkpjT/hCDPE9nb35VqymRz29vckrJrrTPj2wQfvyf1A2EIV0traK4RDUUSjFYE8BD7nzy+j0+UUaxiDq6louXT5kijxqKpjcPlJRhihy/FxDE5nS93Fta3XmgICmedElRL38l/8xV8IvPL5PAKdzBaTKNo4oa7N0IGAL4hMpoRutwXT0+NibeQ+FjvnizWZpHjxwhWZ3GjQm7BwahH5fBJe/z48Xp9keVXKLQvbMe16hSYG+tvx/rtXxapoMulk3ala43qfO3te1F60RBKsUZF3MkmS7zk1NSUwh/cKoRIBEde4o6NT1on7nmCY+4jWVILhQpET+axi5SSMIYimYs3nO4LZ2iGB4gTJXGta+Qi7CCg5AZJZVcVSCwCfZLpx3/OcdFqDvCdVWYRKBJsEsoR5/Hs+Lwir+Bx5+fKlWN4Y+G23tonV7WSyISEWp2DyONx7fO7xHPkhFsFqFaVKA7FkDpVqDQF/GuPj/dBrm0inGOCfQKfTCbVKBQ0nh8oEyJKA0Eya9ePxVQKx+LzNVRR73Z/3g+zPeJXyEqUCSgWUCnyPK6BAp+/x4iuXrlRAqcC3roACnb51yf7Ev3toddCoVahXy1A3AYMGOLM4jg/fvYLhfjcq5YKMcKcdaP/gQNQjgeNjHHjSooBhWDWVO1RB8V/m2YCyoaaigw02m34qldhg37z5jjTtVKqwWbx160v8+tefo17X4IMPrsk0r+3tHVEJ9br7RN3E9/viiz+IwuinP/uJQCw2uKurq5KFQztQo6HBX/3Vj6QZffTokTRrVHFwEhebUTaUBCX8Pja+hFS07TCPhk0xIdTjJ6sCS2iF4XGoujDoNTIZ7MmTZ/j8d7cRizfQ2dGGyYlRUcUwu4m5PZ2udnR22iWjiWodNq+0DOr1JlTKVTx//kImtp0+fQaTk1NSS06XY+7SpcsXpIklmKHSpFxu4urVa6JOogrkD3/4AqsvnqNeVwnk45S2+YX5b8KSubob69sI+KMS7M7x7gQNdU5wq1Vl+hzXj5aqvb0DCfAO+I9l8tjy8ikMj3YhkYiIMoVKJ6prmM3k84aQSFcwNNCJ69cuC3gkGCLkYA4V7VAECF6vD5FIHIU8M3nqUKvUAht+/PGPBdg9evQA/oAXqVRCpvRx4ld/f58o5ySryUrlWptYr3i9tNdVaxXcuHEdLlcnNjY3EAoGUcxXREVVyBXQaHKMvUEm4xGGrZw9I1YrQocT8MQ1YCN/7vw5sbtt7WwJ7KFVUKeleoY1akgINLOJODGRwfUEfX29ffB4vbCY7RKWfRxkoHZGpuIx64c1pRImFApLwDyzoMqlqhzb2eHC6Pgg3L3ceybZ9wRFVOfxXiAMI/Cgwo9ghPCCqjyeOxU7tCPy65yglssVEQnHJH+L1lVCXdbH4zmEWtPEzMwkiqU8Dvc9qFV0yGeLMilucIjB7FQlUm1YkPenmnBwYBgLC0sI+EMCtSanp5AvJuEPHIq1rlalgsco8MkXiMi0x5npUYyPj0oYPFOFEklO+juWhwqPxRwiWuoI1wjzONGQVj3e+4Q6vG6uLe93wmBeC+HhCajhHuX+53pRGWZ8PbmO9wiVhARQrOGrV8zKamJ8fFggExVxJ1llVFPSbkvQlclm5HhU+7GOXGPez6cWlwVAUxl5//5jRCI56PWAy2XDzMy0wNz79++/tuYSFCahaqjh7qa6qgG/n+ejwvAILbi98jzi84VWXaqfuGe/mZhXbuAoGEel1hAQSWUan639fVZEI0UM9jvkWHy2VMplWftSqY4qM7D0BtRqzddgtIFiHYrS6U//zFN6qT9dI+UVSgWUCnzPK6A8KL/nG0C5fKUCSgW+VQUU6PStyvWnXkyJEyd76VArF6EBoFcD50/P4G9/9hcY7O1G6nWTSYVTKplCoVQS5UUwnEGHswNnz57B1NS0ZD5RscAmnA0VM1IKVBOtrODu3bsCgjhljEoQTj/b3NiQ/CaGAff0dOPSpcsChxim7bC3i+qJ9hUqSah0uXb9Kj755MeipnjxYhVray/FlsOGjQ3jT3/609fWuQcCwGi/4WupRODxaaVifgzBA5UMBDGETlQ/EFQxC+bChQtim6KFyWKmOiOCTCqNx4+f4f79DVRragz2OcXaNzc7L1YuBoCzGQ9HjuDx7Isyh5Ydi8UmFilOgbtz556oVs6cWZEcKjbYtJtxuhnBDxUSPr8HB3te2O0uUd1QxbS5uYHd3R05N0IzZjDx6339vQJqCEwyGYae+5BNVyWvh7Y6hpvT6levVTE5NSG1DwSOxEJVKjJXJyyQ5OzZ0+jutSORDEseEBUWhEeEXz5/TDKiFhenZI1pf6tWS2g066jVOPktL/YyBigzwJoT9JigzYlew8MjknnEkPA7d2+Lva5QyIoKhWDB/Xo8PYELVWi0UVFJwmvx+X2icpmfnxNoxpBug4FApYJcpo56tSnwik0+1WVXrlzG1PSkTAMk8JMsrr4+ZDJZUYsMDQ+iWitgde251ICqGzb2hC5UNREe6rR6UddxKh7PnUHoiXhSLGgqqFDhdTdqAnEItajIIVQhOKJ6imtM2MQaMDfJajehVM6JQoYfhEpUyNDmyeuh6ofnSfBykofENert7RFIVKlW4PMeoVohBGqFVVPdx9cQmnAfD48MYGlpQZRkiVgKxXwDjRohjRmdXR0y/SyfzyBfyIn6kFZGo8Eq+7tSakgQu9liRqmSRr6QRpmT7Bq0tWlE7VTIczKiG4NDfN8qdHo1yuU8ypUCgsEjyUbj5EcCFar6TgLBCRHl/rFY5TlAGxqtt4RILZUW9yfhirh6YTZrYbeZ5HtoMyXIZWaU1+OTc2LmGffB+kZU9vS5c4sC4GiRpTrKbGagvUUAJSEg9y1zxzs7DXC7naLEGhoawejImKzF7du38fDRKgoFwNymxtjYAObmZkS1ePv2HcmMom2VFsHxkT7YLBZRanJ/Tk2NiR23q9slWVBUfNEWy/wo7nXaAMW6l60gX2zA2elCLJqBzxel2Q5Tk10wGowysY6fVDiVS8xS4z3FXKemTEykwo4Qj+tdrP//lU51qNBUgsT/+Aeb0kv9qR/1yt8rFVAq8L2vgPKg/N5vAaUASgWUCnyLCijQ6VsU6895qUqjhlqrRaNSgValghbA4swo/uNf/wgjgz0Ih3zY3tmUxpmZJhqNAesbOzgORjAyNozLly9JTgmnnLEx29jYFDsXm9t4LC7NMsERFSQrZ1cQiYREOULwwsBiNqIDA4OiAuG0OQKh8fEJUQWxUb175y6er67ik09+hFNL8zKJi41+LpdvBfhmOcWsgvfff7zP9SYAACAASURBVF/sVJwKRxVKj7tb1EDunl6BIWVOxqrVRCmyubEpWTu01rE5Zkg31VUEHWym2czWqhXE4iEZ7/782QtsbgbR09OO+blpTE/PilLHxiyXZk2uKRQ6QjIZl2Bxo6FNplwRPGnUWpl8x6ZyaWlZgFg+l4ff74WpzYSBwX7JXmJYdeg4ipGRCXkdG1nCNTbzVI8QTMn0OCNtQl1i7WFTSiAVPArD1dmHvt5+aYIJ9agmo9qDI+1pG6PShH9qNXrJc6Iq59y5FdgcOkTjIWQzRaknVS4BfxCxRAHjY6MYHRkUaEfwQ7seIQbVHTwWR8cTZjBInFZCAhKCHL6eGVKEX8+eP5O6VDix0Kj/xkrnD/hRKpYEfNBGReUU60JQaLFSndYhod+8Xu6nbDqPbKokOUPcM8zvGRhw4+LF8+hxd+HVq5cSqu2wO0RJlS/kUSdoMRlQb9ax9uolwqEkXC6HQJBsJg9He7scm4Dp8NAnEIjh1lRcVSs19Lh7JFNKq9eIeof5WlqNVvYKa0/1UCaTQ1/vAHrdA5ITxjoTjpSrBYFpbSZTy/ZVLqLL5RK4wnUkKGm+DpzntRBakCJSjVcuVRCNpeR1Drtd9ijzungP7ortj5lGU2IjpAqOgEjV1MheY2i+3WYR1yzrX6vXJFeMUwPzBZVMohsYGILn0C/AUG+ixZbT4vQCXKKxDPRaZiHp4ezsFADDrKzOznZUa1Tl5F4HtlvFGplOpQWQEPDp9DqpP/csYRPvN9Za8tv0OngOvdjZDSFXVEGtasKo12B8pBfurg7YLG2yrwU4+bxY3/AhW6zD3eeAydyGeDyHXjfvv1nZM19//UAykUZGe+W9Ce/4DFpdfYVGQ4elpVF5BtHGyzWOR+OtSYFPnmJ72w/md/d0W7CysijXSfXZzva2PBcI0HlNVy9fQSaVwVdf3Zbpix9//ENRVHGtqPjiPctQ9FKxIBZl7nGC2HSmDrXOINbjeCwmqjW7jeH2/WLP5aAEKpwIwgnmeR2i0soUoFGbRHHGGtICmqu2oFNLZ0bjrBrNbyKMWtPr+Pk/NxPfwx+SSi/15/ywV16jVECpwPe6AsqD8nu9/MrFKxVQKvAtK/A9/H36W1bo27ycOeJ6tdhCUG1CAxV0KhVGB7rx8Q9uYG5mCOGQBweHO9LQ6fVm1GsamXBWKpckZHt2blYm0XFSG5VHEt48MyOQiUCCcINgaGJ8AharFYEjP+LJmDSkrdDhOGZnZ8X6wu9nHhKtecxW4fdRJUWlxl/91SfodNkFSjAnKZlMCzyJRePSnH3yySfY2d1GNBpGX59bpmC5OjugNxiQTRKUpOQ8I5EIctm8WPlo72qFS4dEuUJQQqDA1zAAO5kKQ6tT4cWLFwgEklhcYK7RiFj2aN1iiDChCM+73qA6hOoWjQQXM5yajTuVVpxM1pqG1yerw+tOppLy/lQQseGlesdkNGN8fFLOk9YhWojYzbKhptWI78m60N5DFQnBGzOkqK4x6KjMSsDjPRTFkMNhlfWhaobnSzudQW+USV60bDHDaXJ6Ao4Oo0CnUrEq1jcqnhgkzWlpzABqKXIYtuwQiMEcqhbAqkKt0sGgNyCZSgl4pIKIHy1blVlggNjcMsx/isvfEwhRDcPA5r09D5qNKjpdnQIICbIIVGhL4/7g65gLRXsUFSHpRApHgSMcHYeQzTGknvavcZlQ9+zZE7FVETgS6BQKeWi0alE2lat1vNrYRDxWwcLCsByPOUusP+15u7t7khnEoHSeI9VqXd1dGBx0i3KIuTvxREJgEMFcMsHrYW5XFp3OLgGFapVGIOrhoVdAl4pWRBWxUlPWjwo/rgOn9BHkcBJcPMH7oCKAgcArHAojnWAYdQNarUpy0aiQIgThlDTCq1AoLnWZmRkTKMW9x9pwYqHR0NpvPBb3Ie8LrkHATxVeHEajRqyhS0unRb1He+T45AjyxZxY6XidDx+vo8vVmixJCMRjUcFD8MTgeE4S5P7lNTqdtm+AE+ESz1NsY82mwCYej+9/ouqKRKI48IYRTzeRz9fR3+PAh+9cgKPNgO7Odhwf+WVfHIci2PfGkMw1YO0ww+XugdnSBqddj54uPldqePz4hdxfS0szApP4fszi+vLLr9DWZscnn3wokEfqUK/j0cNHAqxpB43FMigWGfhux8rKnOwH7mnmvdGWy/uIe/Gd6zdEHfirz36PubkJfPrpXwmQJjhkiDmfZdy3XFfeh5VqWdai1miIGkmr0+MocCyqpvn5BVFd8f7lNEyCplQyjQwDxStVZNJpRMIptBnNAjzLhE71JpIlgPPtOFeRn00Vn9cEhbzT/gk6yY33/f3pqPRS3+bnvvJapQJKBb6XFVAelN/LZVcuWqmAUoH/xQp8f3+t/l8s2L/6bfwJpIEADeaXaGkCqdfR3WHFzWsrWD41LtApnggJ/CiV+C/wKtisHTKWXqXiOHKTNPiEBfxXfio1mOnD5pe2G6o4WpanflE/EEBUai0lBD/ZlDIbhY0q4RKbVjZmbLDFhub1SpP50Q/eR71Rls6KOTtUlXAiVyadw+TkND766CP4Az5kMoQ5VFuUZNIWj1fIlJDPF+S4VL+oVFQA0XKXlfwpNoMcIU/lCqdcsVkmMCBwKpcLcl48T8IUWhF5jZxANTk1JV8LBUOSM0QgRgWDzW6XY/CT1873aalZ6i1FiE4njS6hB6Eb86mYhzQ40C/nRRjA92AN2EzzGAROPB7hGO1jtCKeNPXM1amW6/B6vAhHgi0VElRo72iT4PYW3GJ2kk0yeHZ29hCJJDAzM4WuHrtAp2KRChwD0qk8gsGI2O/4/1R8MKycmU6cWOf1HUrQNC1phQKvRS2KKp4LIQcDym3WthYsMRhgs9oEyO3uHKBaB0aH3RgeGRGV08tXG9CoIXCD0+X4PfzkerOWzNsaHRltgY5EUiaAbaxvwus9QiJThrPDiMX5CQFcjx4/FqhC6xWtkwyf5h6lygVqPdY3NsX+trg4J3uCOUS0VnL9aFmjconfy7UmVFlaOoUet1Oyk7jnCDlDwVZgejSSQCKRFxXT8vKyhHLTJso9Sbjp7OyA0WwS5R9VXASqzACi+oxqKSrbCAapGOOcM8Iy3i+hYAS7W7QAamUKYXu7Te4Rnpvs40JB4C8zjai0ozqG66PTUlVUhgp8HRVntMkxz6kirz/YP0Q4nIPb3Y5LF6/I5EVaSgm7FpcWEU/EZT9xv33++99LbhIVirQStiBv6z7m9EC+H79G5RszuwjV+GZ8P5WaZkRCJ15TE2qNGo16Q5R6RoMB8XgCB74I9nw5aNRqnF4Yxw/fu4ZSJgnUSohFqGLcl33iC2aQr6oxNj2Orr4BJFMJOMzA9OSIvP9vfvO1KOxWVqakPgRxVFTdu3cPQ0ND+PDDDwX2US0XOj7Gs6dPUa20zj8YiiKZLGFstA/Ly/Nol/swhgf3H+DUqVNyjxIunV05K8+wr778GmfOLOHq1SsIhYKt+8DrRSabfq3kskst+H2tOjVhJOwsVwTCE9ydO3f+dXh9UezJBJaZNOFXWRSdXKdKqQa9jkqnupwnn4nxfBPl5j9BpwYlbP8SdPr+giell/oufj9QjqlUQKnAW1UB5UH5Vi2ncjFKBZQKfMcVUKDTmywwfwK9/lRDDYNaB9RrcNpNuHZxCTarColYAG1mvdjOAv6wTFcbGZmCs9OJSCQscISfbIrZxPJf/KlyOlE98HTZ3NOWQoBSZWCJSiXQpTXZi6Ao8w1AYSPN5pdqAx6TDRuVBOcvnBUAwIaWKpPDAy/W1rYke+mHP/yRwAPmAWWzKVgsJsngYYPPD7vZLvYhwhvm+lBRwv/ne/E82TATOrFBpl2K58X3PFFAVGs1CRanOkFG3KfTop6gFYuggtfLxnft5UtpXjk1jFPkCEP4+r29PYRCWVgszObpF2DAT14b7YS3b98XEDY2OiBwiA0oARnregKpTiYEUs1BqEdQx2NTnUE1haXNJtkzbJKr1abYq0ZGunH27LLUhkonKqMi4Si2t/ckY+r0mWV09zoQiQWRyxahUevE4nN0FBKbXS5HZU9dIASn4DH4fH3jlahRqMoqFqui2mG+FN+XNZCpfaqmvCfBBWHKwcEhHj16CYvViPPnljE2Ni4KHZ47LWJUI21srItyhfXk+nNtJiYmBHYRzJFtmPRGrD5/joNDHxLJAvp6O3Dq1IxYD7d3tiUja3h4SELis7mMQIienl6iGKxvbEktCeyoZCNsZCA4147nIXZJmw23bt0WcPPBB+9gbHxI8qAIoYLHEWxubmN/349c9v9j7z1/40qzNM8nDBn03pMiKVKkSIpG3mcqK035bFvVaFPTYxZjdjFfFgvsnzHfFrsLzC56PzTabHd2V2ZWZlb6lPcSKdF774MMMgzDL34nFJqcnsbODCAV0MpLISAxGHHv+573vTd4fnrOcxJm2A4kxNwbgDA2OmFQgfLCtvY25fhytbK6Ysft7++1/RMIoHDbNn8uQC3KIdRY/BvAsDC/pJEn8+roqM94B9XgZ5Sw6wPQwjgBKXQ2ZKyAD/ZqPBY1o/PkMzNr9jL7iesRiLq+vqm1tR3V11fprbfeUTgU1uPHg3YNd/egFJpTR2enje+DDz80n7GBgb5n65lRqTFGrifgYgaIZLrCEWtuIhkj8fi3YDI/d9kxGA/XPuB0cdWviVm/KitKdPZEr86d7JN/fVn7/k3tbFOKtqFwNKHtvahqGpt05uJrUo5PN2/d0Nuvn1V9XZUZkr///ufm+fT6ayefNzEA7j54cN+6S54/f85AM3tnbXlVc7OzzxRbaa2ubto1MjDQZapKYorS6eHDh9YUgeuSNW+orzO4DDi6fPmy7a2VlWWbJ/e+jL9ZBspyrfMVOTiwvwsLi7W3HzQVHeo5SnnxGUPthbJye4s1pcsexvzEKq3C/CJFD5KmGmWvsie2gkkdpBzo9F/52HNyqRf5e4FzLCcCTgReyQg4N8pXclmdSTkRcCLwkiLgQKcXGdgsdLK00aVct1fuVErV5YW6cvGEPK6wQsFN1dRWWHnP40eTmp7Z0JH2VitdodMc/0sPuDJvknjSgE9RUZ7BAhK4svJSU56QYJNI5fryVVyS8akh8b9+/bqGh2dUXp5nCgVAysLCmqlSmptr1WpG0HHV19eqoqLEzjU5MWUePHj00A3v3Xd/yxQqlLyEI0Hzn8Gsms5XxUVFSkQTKi+vtMg9fvRYDx4MmQIClQ4KCWAB3cuqKqtMhUAJDpCtsrLaStFQjqBeovPb+vqOfLlu8xPq6uqyZL21pcUgynvv/Z0llGfO9unCxTNW5kVp3ldffaX9YErnz/Xp4sWLKiouMmiFkovkf3BoyOLR3dWl5uaW552rsioJwAhqHIAJkAPlEiAi28EPf6JwyKO8XIAeJVUplZUXWUkQ5szAO/xj8JbZ3dmzDmJut1cDxwdUXJqrze1Vg0zI3jASR8mTMdYOq6goR+fPn9Hp06cM6D16/MASbuBKQUGRxYB1Re2F1w5rSjxJsg8fbrO4fP31Vxp+OqXDbY26dPGiSstKzVsLQHXy5Al7zSeffGbG4MyPuRFzSpLwpAJWeN0ezc7MaWx0THNzS+aZ1dnZqq7uDoMiABDW20oPgU57AQOgBYVF2tsP6Zur12yvUvppbeqjUYOGfAH0eJ4k/733/t7KI3/yk++rurpce0G/KeAohWJvLC6uCucz1FllZZWqrakzdRcqPzyVSkpKDTptbm+ZNxFeZRiI0/Ftdm7G4A3jxIDboJPHYyoe/r28uKLQfli9vT0G3FB9AUN4AOKGh4dt7X/0ox8ZLGN/mKH79paVPqaSQAzM3H32AKbiRUWJ2Pw8AKzWoBMNAZgzJuG1dXUaHRsz43/UPR9/8rF5mwG9GFPGaygzVvYWgAQAZufJ8dnfxDMWjysSDmfUarm5zxSFsr1gf1KU1IW0HQhpYyekluYWNTfUqLwoX+E9vyL7u9rZ2pLH69VeMKTcwhL1DJxU+9FjWl7f0o0b1/QvfvEHOgjva3h4RIODTwzMokAqLi4xEIqRPKWslMixBkuLS/bc3k7A1hYvJtRHjL+iotLmCRRFncTYuB6zxu7MF6CNt5rb5bKulpBPSl45DnD5IBoxsAZ4BaoDsIkPH1Jud46CoZCGh9nn+3a/AGShQsQ4PBJBJehVQQH+UUlTuxXmFyoUjFpZnZU8S9rYi+kgmfFzorwOgErp6z9aXscbvpufkE4u9SJ/L3CO5UTAicArGQHnRvlKLqszKScCTgReUgS+m79Sv6Rgkrh4fG77n3UyGtp6YyReVVqgy+f61dFeJ6XDpnQiWRoenjRD344jx5SfX6RbN++YmgXTbjqtoYpB4dPW1mLePVXVlabqWFiYVTC0b+CquARlDB3fXAYo7t+/r9u3n6q0NN9UKwCR0dFZlZUV6vTpAVOKkGwHQwEz5gVszM0uWLmTfztg5tVXzHuFDm8RO2d9fY2qqytN7YKfSoGvwLqUkchNT03r1q0H5nGTkyP19rZZQonHk8GPjz/T8PC08vJy1NPdpb29kCWklLUBPwAlgA0SW95H4ovCiK59zIWSpEuXz6rz6GFLJB88eGCt2Clpevfdn1r5DskncxoZGbHkH6AAAAHgYHyMwsm8kAIBKw8jqef4nA84QNLMe+nENTS8qjwvZY9udXXUqqy8xM5bU1OpQ82N5seUgThe69iGZxWduYA2QIeiEq+V162vbVu5EvAJFcb+fkIeT1otLU2mciKpXliYs/I6yulQrqC2Agyh3qBUjO+JBeWKlCIBoyjjYpyrq8St7Bk0q7SkHSUS8yY+xIlSNZQnlL5xrP7+AVORoOgBIISCYQMok5OzBjsojWIt6OZWV1srj9ej4pJM9zRULyT1xI5yQsrrMHGn8yCgh/fzPbCCfUjsWefPP/9cDQ2NunTpgg4OgtYNMFMK6jWwtLKC/1XM4BKd+hrqm8z7irlSPsa11NDUoNn5OdtPKGQo9xwdGzV4k/XHwrOLcXNsSgGt9DQQUFlxpiQQ+MG6AWGzpZnsE54nTuw7VEG8Zse/bcdAdMS6oBjj4fXk2HHZTyj8KFckpihugKN4afE6oNOpU6cMOqFkY024flE+cU6uYdRkdAxEPYVvEco54AeqMNYIuMT4gS7AF8ZB2a6Br0TCHoC+YCSmneCBenq6VFaYr4NgQF4l5XWlzJCbOOdQjtvSpvqmVoVjSS2vb5oxfGNtlZYW5kzpxPExrOe6zBrlc37OQRdKlGDsI9Y3nUyqrKTMYoUiiz2BigygmTGD3zOIByintJVrk/mWFOPnJYPH7FXiwZpxfQHSy8rLzH+MawNlJOdmreTyWOc6vJqePh3W6Oiy3XtisbQa6gtM2UeHRIAXnlOsB9d77JlPGl39eD17dD1woEjCgU6O0ull/RLgHNeJgBOB70oEHOj0XVlpZ55OBJwIvIgIONDpRUQxewwzEnfZ/6wDnTxpFxZPKi/K1bmT3Tp7ultFhW6l0jFLqDc3duXLK1Vry1EtLa3r88++1G/91rvq7+/Th79638yrz58/q+aWJoXCKGo2tb6+at3v8DzB18mbky9fXrH5kqDgAJ4AJoBLJL6Dg8PWoauvr0tXrrxuJXEff/yxZufm1dHZbDACT6e8PODTvPkPvfXm25ZQ4zODwimRjFm50cjIE0so21vbTZlDAk7L+qvf3NTY2LJqa4v0z//5n+j8+QsGxD799FO997cfaHl53VRVnB8VEYouuqkxfhLwqqpq9fb2mtkyHawwBgYAoDypqqrQsd6j5ieF7IAEGWAE1MB3CmUVqiVUSsx9ayusvDyZvxLeP1kjZv4moabUB+gyOTlpACMLrSjZQ0XFPKoq89V++IipR/Lycwy+FZrirND+zbwxPUfdtLqypuHhsYwXVlenyivzteXfsI51lN5tb+9rb4+W7i61tTXpxIl+M/NG4fHgwV2FIyEdPtxiHkCsBQ+Se6AL4yUeqMaAOyT8Wbi2shJQTU2hQTMSfpJ61CYAgNu3b9s6nT171oALJYeoujg2yTgga2J8Qv39x60E8sGDh7Yvzl88ax0EM2WdPkv6gQoArXAkrMqKClPBPHr0WAfRqK0ZsAbgwxdzAFQA8SgHzJpJU+JH2V84HMTszErj2D+UJy4vr2h1Zd3gHUq4ixcvq73tiO0ryt8YLybkW36/lXP19vUarGAfsPZAJ6AMa4pXEjEDYrCXGEdJYca4nLnwfQZWZLqbZT2viAvvA6wxZlSGwKn8vEwJqceNxxadDilNzRiQA8COHu2yYwBpODZeRpSgYYDec+yYxS2RRFVIaWiRGaqzLih7WK9kChDpyZizH9AIYF95vjyDdxyX9QaoAlKAMBlvNLy+UgYC+Tvl8ijl8ZiSqrK0WP7NNYX3d5WMR1WY57PS27LyCtXUNyntzjHgFE+5bH0GHz3QytKSKYMOHaI8NV/+7e1Ml7wcb8ZTLRYzhSWwi7ij4MzLybXXjIzMG2j2+Vw2Px6Mmzhx/0BpCQC9f3/IhESlpXmqqiqx63h9fds87PDawpuLzoasA1AKtVMkkinlAzrh59TU1CIX6rzZWT1+PK3d3ZiKi1y6cuWcKQRpssDe29rya39v39Y3Eo4qNyfPVGFZ6LSxl4FO8We+To7S6R/9AHRyqRf5e4FzLCcCTgReyQg4N8pXclmdSTkRcCLwkiLgQKcXGdhnlRqUZLgpGnJ55EmnVVLg1flTPeo71qrKinwdRIMGnXb8QXm8BaqvO6z1db+++Pya/vW//lc6deqE/vf/439TU1O9fvzjH8jlTmtsbFh7+zvWZh3wRDkSCX8i6VJxcaWZVJOgAmQeP36i48f7TMHxwQefmFnvG29c1jvvvGNJ7y9/+UttbK6po7PNWrJjiF1ZUWPwZHJiWr/3ez/Tm29+T4G9XSsBm56eUChMediaJfi5HjptZcpfKAP7+utbpmg4f/60/tk/+4WprlAb0Pnq66+u2+swnO7r77Vk/cnQEx1qPqSTJ04olU4rx5tjBtFz8/N2PDqgkSzfuH5diWTSIFx5eWmmI9n6uimggEV48ZCYouoBQlAK5PeHVVDgthIsoBNKlkyy7rIE3zrSzc0ZTLl06ZKVNaLM4YG6ixi2NLeq+VCrPC63gqE9BQI78uXlmloLYADsOHSoxWDDg/uPdO/eI4EXX3v9osoq8xXYByj6MwqoEB3kJK/HZyVeZ86ctfKhq1e/1hdffKmDaFw9Pa2mWCLpJskGOpG8M0bmCzCiDIxEGhAAYCGOHA8fJQAA6hviAzgBoDFfYAHrhJk0xwC8AIgyBs0R9fbhM5TW7dt3zcT77NnTBlmIF2CFsZhv0OKinQNYVluLUfioxQmgxR4EDHFsIEgWPPA3Mc2OHxUKyr2i4gKLH8qaWDRuaifAE+ouTN9///d/rrraOj18+MjKvljfwqIixZIxgzGoaSj7RCGH2g0oklFF0SEwbYoc1D2cPxjcV67H/VwVxLwYB7Ganp5VMulSWVmBxQjlTRYmUUK3t3egkqIMQKG0jvcBnNhPgI/V1R21tjYqHEYBlmvPNx06pN3dPT0dnlBtbbX8/i2VlBZZ+R8qMfYXijjKNdPphHJ9GPCjIqzR1mZA42PzysvLNZP0srJMV7a5+TUDPexpVH9cS3SbzHofFZeVqqml2fyRSgrzNTM5obHREW2u76miLMdinV9YoMKSUsXiKW3v7smXX6jmlhbdv3tXayu7Nr/29npb7/V1PNx8qqmpeqboYg75ZlROTCnLbT3UbHv09p1hlZZ4DCATP/Yo8c+a+rOHP//8Sw0Ojik/z6Py8iJVVKCci2pmxq/6ep+V5HE9oHTy72wbTGNNDw7C9jfzzS+gk2O+UmlZKer4+LICu3E1Nxfpd3/3d02dCaQeHRmzMmGuG0pBM83oPM+hE7f6zf2owvG0QaeUy6VU2qU0SOwf617HG76bn5BOLvUify9wjuVEwInAKxkB50b5Si6rMyknAk4EXlIEvpu/Ur+kYGZNxDk8gEPxlHIw7/akdOlcv04MtKumGk8cvyXGU5PzWlzaVHfXcSXiMlj0x3/8R1aO8x//4/+pvv4eUzotrwBUpuT2yMyn6XqFUgFFgMvtUyrtNaUTST+AAbUGyhgSYVRNJGFvvfWW+R+hPDClUHenKWyABfilJBKUys1qanJGP//5HxiwmZqe1PDwE21travpUL08HgyOYyrKLzRAQFJIsvfo4aB1GXv33Xd14cIFXb9+w34++HhQ9+490MmTJ3Xm7Gltbq1qcPChdeFqb2szYIH3EqVMwBIAFGqajo5O3bt3V0+Hh9V1tEsdR45aYsm8UNmgEgKgAYyePn1q4ALlyMjImLa3w2poKNXx4yesKxmwBJUDwIakn2MAbogNYyWp5WeACMbAa/EVSiddWlxY0ObWhmKxiFpaDxkQIJYk2fgrARhu3rilp0/HTG1x7twZMxKPxvHuOlAoGDFz8Hic+h63+WARC4DBF198rplZTJG95jl05Ei7qX1QNgFUgHCMCQUHSTmxpqQR1QwGzYy5qyvjm0QZF6VHgBFKzogHqix8tPgbKARYYOyoVZj/sWO9pi6hTI5OcUASSjsBOHQly0IkYkLc8HLqONJhpVET4+NaX18zeNLS0mwwBggGtGFNOX7Wj4fjoboDggEbKB3Ly8+3ZJ7381pT/W1uWond7/zO7xrEuXHjhs1xYWFJ+8GQqmoq7Vwo4wBZlG9BCubmFk0xRekiwIxrABWVLzdTBpnrRYWTUbgBTVBd8fynn962krbm5hKDc8SOvQzQ2/EfCJ/v1pYimxswkPVhDnidPXo0pEAg09GwtrbQjs+aVlXXyOPJ1aNH47aX8/K8qq3LNAEgvhx7eXlLbrdPJSV5qm8oM3DIWMfGpvXw4aSUTqmv76h5Yk1OhI6IkwAAIABJREFUTen2nSFVlBWY6pFrHrhz+/ZD5ebKoHJ9Q71qG+tMLbTj39SDu3f18MGoArsx+UyFJFVWF+pQc7NScmt2fkHxRFqH29oM8O76Iwbd2toaDeYxx4rKSrt/YZD+aHBK5eXF6us9ot5jx+ya88itP//zPzdPLgzWW1oadegQJvf5tnaoz9bW1g0QbW5um+l6TU25ysvyrVthTU2Z7QVAGeWcACeUTXhVsb7JZNxKCVnLaCxmSqxEUmbgvrm5o729hKi66++rs/3Cfp+amjFvOpoi8MUxvR7ui5mOf+xDjrcTSWrvIKk0tZNuj+LJtMEsBzr9Zx+KTi71sn5HcI7rRMCJwCsTAedG+cospTMRJwJOBH4DEXCg04sM8reMxA06JVLKkUs+d0oXz/bq1IkjKi7yyuNNmxE1pri5uSWqqmzU2NiUamvq9c47bxtEGHryWF1dnaqsKjfFBF268P4BUqAW8XjcBnrcnlwVl1RYVy3KplCDZNUqTO3atWs2w9dee808h4YGhwxg9Fmre5kXDe8NBg+s0xyKHdqjozChTMsMhssKdeHCKXlzMt218MkBhqBWAYw8uP/QgMnv//7PDBQ8ejRoChyUR6FgyABHRWWZFhYmtbA0Y4k8yTNfqCNICIFGlBkBg1BKUIrEserrGxQOxc0jiQTWAEgBflUDlilibAzAI1kl0eVYeNOgIAE0ALRQcABcGCvAgXMAH3p6ekz5xAP4kW2rXlxUor1dOmVNKhgMWELf3n7YOqORLKMeIbne2trR0uKyjauosESnTp9UZU2xQpGADiJxpZLS7i5+UntKJV1WJgfYYcx0l+O4KGFQcTFu1hMvJ8YBIKHrXla1AZxDvcVcr127qkAgqKamBislY60ofzK1iH9f+/sRMywHkhFToAdQhcQe5RIgrK+vW9W11bpz96FWVrZ06FC1wa3gflBuj8eUTyiQ+CovrzCQw3qzt3a2t58pplzq6TlisQTY0FWPDmLpdMxAE4CCdeZ9U1PTpoYDXBJ/wAQqq2xnPSAXr71w4aLFYmRk9Nn+XNfW9r4Ki/PV1pbpzMfe59j4ld2580ChUEK1tSVKo7QqLtZBJGr7BDVgQ121vF63qbKAR0CV8fFxffHFXStV6+trMfDD9YoyC2i7skznurTeefuc/Yz9SHkb19fg4GM9ejRlYIS51NeXGPgBaLAffXmFmp9fNpDDeSmh45oErty5c0+7u367roGHub6cjFpwbV2Dj59qanpDZaXFungBs/SjevJkSHfu3LUyNV7PeLl2KLEETF++fMngZE4+nex2NT83oydDQ5qcWNTuDusglRR71NvXrL7+AR1EY7r34IFWVjdtrZsaD9m8gVnEf2hoyNaNa4dS04wv1p6NBViK0o3rdXZqRv/vX/+1pqZmtR+SSotzTPXFGIkVxwJCcl1xjQCMu7uBdmmtrS4ZwAMGo1qjTJj9gYIwmUpaGS/7lH39/JrdBwpHFTmIKxyKKRROKZ6QTp04rN/6rd/R1OS0XavT0/N2rRNTlGXAJmA85XVZ6LQbTWs/mpIZdgGdUpi5O9DpH3wMOrnUi/y9wDmWEwEnAq9kBJwb5Su5rM6knAg4EXhJEXCg04sM7Lehk9sjVzIlL13sXCmdO9Wtc2eOGnRye1LaC+xpfGJOeb4SxePAkw11dx9TY0OD5ubnFDkIq7am2hJTklsS7cKiAkvcgE+ofVbX1nXoUKuZiS8sLJjqBbhE4pUto7p3757BF5RBJL/Z0qvKqgptbFBStm1JOgbflIC1tFDqNWCJ7bVr1zUyOqvOzhZ9781zprKibCXHPG4o98m3pHRxYdHK+/BxwT+I5JgOeHgthUN0tqowtVA8GVI4ErD3AZQyJVq1BjSALYARoAJ/o7DJfs3OLFspIn45JPckyQAE5mvlN/n5BpR48BzvByIBmIhVpgNZrn0PHEElgx8RsAQ4QYJMCRkqCfyGmhqbNDszr62NTXm8xN6lgsI8S1zpJohBOIAHdVNhQbGV2dGB7Vhvj0rKfFrfWrGyOreLkqodbaxvW+KNoTbwaGpq0ubb2XlEaSU1P7+k/X06mGU6gQEDGSNwkAfqIcADQAAwcvPmfYXDdCOsMD8sxkKCTpI/M7NtfbmamykZKzXIRVIP3OHnqJ7W17fUfqRFjc2N1oJ+anpFJSWFajucGR/d0laWl7W2tmH7YaB/QGvr63oyNGzxLCspsjWniLS/v8fMylGQ3bp1T8vLu+rubtI777xlYAjIBeS5cfOhlle2leORyspyDTgATAAUrFnGJ6vaIA+qLcrlGDf7enZuSWmXW8eOHVF3d49BP6AnYOrBg8cqL69ST0+nrUtrS6t1FWQfvvXWG2qsr1EqlbA9wZ5jnen0R4fHg5hHp0+22r5lbYkPSqblpS1VVZbr93/vd+1nlOmxd6amJkxlNjfnVzSeVnWlVydP9dr+BpbgSVVYWKqp6VkDdXTWo8Me+4x9hXcWY79y5bJ9v7q2Yvt8fm5eU1Nz2tzCpyhfxwe67T2MEzXR8eMDtgeAi8yDaxs4d/78OS0tL2h7Z8PivLKyrHkM11e2tb+XVDLlUmtrhS5dPKWu7m6DiDdv3VIoHHlWeonx+4bFnWuRslPUgew5zgv45IuOgSgnuY+wz+ZmZvXlF19ofHxWe/uArRwdHzhicJnXcG9ivzA39lBNdZV1dgzs7mh9bcU6QLIfAV/sdR54XwHOeGQAdJ4dy9Rw0bgikYT9m3sA6xwOR9XW1qrXX7+itVW8zkY0OTlj16LP5zXgdhBJKj8vx9zXM1BQ2ou7tBdJWGmdPB4lHOj0j30COrnUi/y9wDmWEwEnAq9kBJwb5Su5rM6knAg4EXhJEXCg04sM7Legk9vlljsl5VBql07pzIkOXb7YZ+V1/p0N+6/1jY0dTU8va2M9YP/LX1Zaquqa6mfwJc+UH+RG/M8/SSqwhfIpwMn4xJi1Kz9+4qTCkQNLGFEkoAACTOC5QiIJZKqtrbW28CSRmDPzPMoCzKHxr4lEYqZyKiosVk9Pr5WBUbY2MTFuIAZA0d/frd0AZYFuuZ9BAkABSR6eTJR+4eOEGqS9/Yh1wLt9C0PrfTOfRnWTVlw7gS3FYzFTvWxt76ixodbmu+0HlmQ8VFCrRA8OzNcIILW6sqHdnaBC4bjy87zmB1VcVGTHra6uMtUEKiFK/zC45hhbpsZZVUmJz+YNwCAxB3Cg2sBknaQeCJPxQZq1uR492q7+vj7du/tQ62vrlsACWtwejNpDlsyWlXnNGPtoZ7eBBjqw+bd31dV9VDl5KS2vLhh0otRqfW1LKyvr8rhzVFKSUXfRzS+eSurkwBG5PWmNjMzIvxNTTXWBDjXVG0QCPpmJtMejmurMniBxJlnHmH1vP6jamvLnaiJetzA/r7HxOdXVVlhZJmCO9wFaxsbHDawAPULBoI52d6q2sVoPHt7T6OiEDh9u17mzZwwq4HfEe/J8BTp9+oyOHOnQN998o88/v6XysjydOtGr1ZVlg33sOfYl8O6bb65pc9Ovd955Q9///vdtDsAfVDNTU/Pa3IoadO3sbM6UlflyDRQCnsrLywzwMF72L13NeP/4+KRm5hZUXlmivr5jBu4OIgeKRuOmEEJBVVdXb8BjewsVUY/twfv3H+hP//RPVJCHGm/P1pnyNkrzMr5eG4rGPDp1ssWAXtYXC7Czsryqs2fO6e0337b9x3WwvrFmCrW5uVltbOzL7U2rva1BAwP9Bkn8/m31DxxXIiHdufPQoCz7cW5+UT09HbbveC+lfBcvXrCfPXz0wMbCvtxY31UwmFZZaYE6OlptToyFax/D8q0t/MYCtn5AsDfeeEPt7e16PPhQa+vLVh4GGFteWtL6xrapdzDzv3jxtJoPNdueIlYoubiXdPf0aHRsQju7u6ZKJObDT59a2V3hM0DH9ZdMpax7XceRIwqGQlpdWdHczJxGR0Y0N7dsJuc1NRU6cWLA4CNx5BwZeBQzoIvqq72tPdOxLx4zsM7zQCfmF4sBWl0KhYO27pQqMkZgGPeVVMplUDZyELUYsC+AT3Q7xHQeUA3gZt9mSzuJ90E4noHO37rHR1258u+HFTMRlFtJypKd8rp/+Cno5FIv8vcC51hOBJwIvJIRcG6Ur+SyOpNyIuBE4CVFwIFOLzKw/xh0crnkAjD0Htb33z6j+vpyzc9PqaiwSH5/UJ99dldra0HV1Rerrq5S3d1dppygjIqkHmhEQkXihsqD0ruxsXFLVAEuh9vbtPsMpqCOIdmlBAowxf/+43fT3NxkncxIxPBzIuFLJtOmosqjXGonaOqkQ02H1N3daxDg5s2bOjiIWOlXXX2N6upqtL29YQqdcHDfzsE4a6opYyswxRPHBZSQJOPpRBevSDhix8b3hrJAlCumSJLky801RQeUCE+WrEk3XkMowRgvpT4ApenpBW1vRVRTU6CurqP2fEbxkjAvGnxdUEbwPaom/JZmZ9dUXuGzuFqnr1TKEmO8rYjnX/zFX5hqJNuBjNhx7Ib6Bt28cUeJWFzFJXRDSyiVTjzzWvLq9OnjamtrV0NDk3Wtw4h7eWlVA8f7VVDsMeVJPEaLdo8BM3yHogeUY9EBLd/UJZzr5Mk+M4lHbRSLpdTb22fJPQCA0irihLdPbW2dKc+AW3gDZTvLARMxqc74TFUZbMHkmvcACkjenzx5agByaWnZoE47+2V3R109nUq4orpz55ZJTb73vTdNnXPv3n3zxqmrrVdra5vNk3F/+ulnunHjvo71dOj0iT4tLy1YDAE2fLHf6JrIvLJAJNslkNInQJnXm6v29lZT7qDayijyFu2BhxjG8ECYwcFHto+Y//z8iuYXt9RxtEmXLp01tRIqnENNzaa0Yo81H0IF1qStrW0b78LConUy/MWf/JFiUXyhZk3BBJRhfFw7g4PzamwsUVdXh42FvcbPiT0dCS9fel09XcdsjJOTE9oNACcDNq7NzS21tDYYeESRA0gBmrQf6dD2dkD37j02OMjaBPYCNl+AC4b+lPlRJokK6t79uzZf67y2G1I65dbhtmbzrkLZBGBB8VVaUqqFxUXb18BWADXry/3h6ZNB62zpy/MZAMaQPRQOm58X+wNwQxyBYhE6weX5VF5WqoLCQj1+8lQ+X76+97037DoAEKKMa25uMTjH9c988Y5CtQZYZE1XlpYV2g8+M3OvMFUe4BH4A2gCkPE3MeW+wLg5JzHyUrpZUGDAl5JD4sJ5gGL7wX0rk0VZiEoPaIrPF35zi0vr2tkJGDxEVcmxKAvmnIBBxoZxP2CVY7FnoUmxaGZtso9UbqE2d/cUjqWUdrkMOjlG4v/Fh6CTS73I3wucYzkRcCLwSkbAuVG+ksvqTMqJgBOBlxQBBzq9yMB+CzrRccqTprQOR9ykBnqa9Tu/9YZKirza9q+bJ9DE+Kzu3RvW7m5cp8/0GswAppDoUWJEwjs4OKTR0VkVFOSqp+eoJZUTEyuqriqwUpiC4kJVVFZYmRpd3EgeSeBJ+lCrkPgBKYA7JKAoooaGJpRIeNTVXaeS4lJT4tCtrbd3wOAF0OHDDz+Sy+1VX1+HtTWvrqk0f6MHD+7rIBwyPyRrWe8D9KTsuCTJQAFMvFFhEYNAIGNEjdcLpYDDT0dsXoARlBooXObnF3T//j07N13c6LRGmRDwi2R2aXlRjx49sJgATvDqIaFmXswXUEJyTuxIxDPlTiHzGGo/0mznADTwPH5VvJcyqY8//lQzM4sGAgEovBcoQFe1xw+HDKjU1VVrc3NdsXg0U4LWdtjGzVgPDmIaGnyib765bpALsFfbUKpgOKC9QMiA1MrKhlZXt82XyufD+4ZyN4+pfDo62hQM7ZuSprq6Xu2HO00Z9vjxY4sZ86G0iST917/+0sDJwECPxRJQxpoC2YAlAEjAEuDv+PHjNsbpaYyo75ivFkk3Ci8AASq2rt5OBYIbWl7NwKizZ8/Z+zGBd7s8VuqJwimZSFmyPz09Y+VZfb3HVFNVrqmJMVsnYATgBEhBGR0xZsyo4FC8MDbGzV4EDPX3DaihEcVe5nnUPGtrK3Yc1FF8PzT02PYvc9vf39Pq+rpa21pt/MQH8MF+BTYsLa1YRz2vJ9c68rF+jBNw9PY7b2rXv2ZlcUAg4AdfXF/sjWPHMnsYnySAJGPi/MG9oDo7elRWWm6ADtAKeEQZGI1GTO3X0FhnvkGZUsiy58fe2Q3ZmjMW9ikd2bge8YDi2uA87DO+X1xayBjoY5gdpbSuxLyaWFuuW34GpEWlx/oBx3gtkBF4ynW0trqstBIWbxQ7CUp6vTkqKimxuQEiUbaFQ0Hz6WpsqLf9BPTaC4WUl19gpaZAQ6630tKMupK1Ybw8jzoLCMa/2ZcH4YhKiostptxTODdrAUBifIAfjsX68TPAD80D8FZypV123T59OqP29joDzVIqA4oDOwbqUHgWFxc+jyld9/x+4rqq5eVt6yJJmWs4FLF7z8FBUjk5lMFSVpcppUOR6HF5FIlE5XHreQdLV36JNnaATsmM0gnknXa61/2Dj0Enl3qRvxc4x3Ii4ETglYyAc6N8JZfVmZQTAScCLykCDnR6kYHlE8gtuVLgFpc8LsrrMtDp2NEm/eHPfyyPm/95j5vqADXN9lbA/GEoNxo43qdgKGgJM93G+F99WqyvrW1ZSQ2QaWN9U0vLQXUdrVdDY6OVj5w+e0pV1VX6f/7szzQzO2uwgsSVRJGEFX+e6poavf3225YofvjBh9rYDOjSpVOWcM/MzKmvd0CdHV3a3NrSjes3tbS8bMbMJ08dNxPw5uZGUyR8/NGvLDF+8803NT42plu3b9tcARUkjgCRc+fOa8XKZyotUUXtdOrkKVMsfPrrz20u5y9cMP8d/n316jVLck+dOmnQieTx6dMnpgoCDDwefGTKK4yKO492GIhg3KinOD6qFmAc4AK1Tk11ramj5uZnNTDQa9AA0NLaelj/7t/9W0v6UTl9/sVV7Qai6u1ptmMTM8YcDoasIx0ApbS0WNFo2AzdATv1DXXmR+TLzTMT9gf3H+nhw0Gl026dP3/GOpLt7G1pbnbBgNbGelCRMEbGMrhF+R7KLjoQArDwXwJ0eNyUmh1oeGTEVC+ooFA+URqIV8+1a7dUVFSgH/zgHVOOoQhB5RHY9dseYE6zszMGTlBysQeYM1AOeAAAyBpmA4MuvX5JKVfSoBNxZi1QpTx9OmzAp7Ki2jqSMUdM77OllE0NDWZ2Pfx0yKATqhi6lAGdUBgRm66uLoMTlHKiLGIPUv9VUlxiqi0M2QFUzBvAAIBj71AaijoLWMZ7gCvAkWgioYamRpsDz9HtDt+phrpGmr3Z2lNW5XF7bP23NrcUCofU39erleUFU94A24gRgAyD6eJncAMAlTWRZ94Ai1xvrgGyRDxlysJEMmFjzEKVnp4ubW1vmI8V+waIyTlQSbGG7AXUS8SC+JeUFhuoYi2Bnzww5AfMZKBLRhVXVVVp4ySWlI9lPNPwQCsw1Q8QlHOiXEJJCGiNRQ+Um+NVPBG3Urf8wgK7CWFCvxfcNwBUUlQsl1tKxgGfPhUXFSqdTmlnL6CqmowaCrUgpWyck+MGdgP23v1g0M7L80AwwO/+zp4pqcKhkAEs4sP1mOk4B8aR9p8ZgnON0gWPuALVSorLbJz3H4yrsRGzfICoVxWVmRg1NtarurrS9ghrQ1zTSY/Ky2o0Mz2nkfEVM6AvKnSboTild4WFXlVVAtlKFI/GFNjdtfljIh4OJWxcdP4E3LnzyrS1F1AkgZm42zr6UUL4/IPQxb++9bH43fyEdHKpF/l7gXMsJwJOBF7JCDg3yldyWZ1JORFwIvCSIvDd/JX6JQUz03fbrRxPrpluZ1KatHLcUl1Nsf74D35bfb2dmp+dsFbukXBIa6srpkzIzStQYQkJeJ4l6IAAvGsmJqZ069YTFRfnqyA/1xLuw4fbDCqQiDYdalRjY521sKeNOdAB099smVnWPPzSpUsGnX71q1/p008/NUBz4eIF68aFMuSHP/ihnffjjz82BQWJ4ZEjbXYckur+gX6NjY1qembGFD20Vf/662/0zTc3Dda0tDQYjELVAaAg6SNZBS7Q+evM6TMaHx3T++9/YCU8dN5CbYKSg0Sa0jhgBeMikcfEHGjW03NMn332pSYmZ9XdQ+lhmTzelLq7jxp4GRkd1qOHj9TY1KyW5sPWIj0nh7KjYdXV1qixAfjyxODU5cuXzcuJ5PmLL77UrVu35fMV6PjxYzYH5gpEYe6f/Poz+Xf8VprY3dNpSheS0fYj7WptaTGj5MXFJY2NTGhkZNyOc/bsSTU0lioQ2NTy8qo2N7YV3Md/KGGKjNLScrUdbjPTZEARRuLhSMigWJ6vUFtbfgM3qDWIxenTpy1ZpySSMkvUYShcKLfEX4hYNx9qUCyK0fWudQtEdYMRPJ46ACM8wIBUwByADZAAv6DS8kqtbwbk3wmoprbWDMQXFxfs/MQHGARoQF3CmgAVABH4jrU0H5J/K9NJkESfuFDCx/7p6+s1KMK6AlkAOqhOUAUVFGYM3ilHAyhkgEpGmcb6A6g4D3uZ97IPgUsH8bipUqLxmAFByst6jx2z0qvpyUnbPweRiHI8HivNQlFjhvc5voynWBHqmXIrLWPNOHdHxxGbJ99TysW/AV2MIcfrNSUb8BOlE3HjZ4AxSuq4pr788ksrrSM2XPbEgnFgdl1VWW1eSUAOwA3KNt6L+ikQiKq4JFebWxHl5Uoer1dlZfm2zsARwNPGBl5OURUV5tt7DKTW1NhdCx8rvlCgAUs8ZuifZ8AmFo+b5xWgjD0M1APQAMtYd+a249/NXNfJuMLRsAqLKPPNdG8sLi4yWMZeYbzclygFBI4BhVFO7e+FtLm2q9D+gQHimdkpUyrxXmBwQaHPgBbqK9YgP99na8sYY9GkqquAZX7bz/0DPWamfqipUS43IBDolWvHSaeTBjO5BuurG1VbdUjTU7MaGp6Xy+1W//EjmpqZzcDgqirl5+ULH72drW2tLC4pHI4p3+fT7nY0e1s2lJT0FmkvEtQz1CfsxbOPDG5KZ16f/fpufkI6udRL+x3BObATAScCr0oEnBvlq7KSzjycCDgR+E1E4Lv5K/VLi6wb23DleHKeQaekQSevW6qtKtLPfvcnOn2qXwehHYVDeyotypfSlIZ4lZNXqETaYwoHkm0yH//2jgYHn1gLdhI8EtzlpRVT4/AgMayvr1Vevld0qcOTBWNnoA7lTCSSJJtADKATyfJf/uVfWgnV22+/ZSVyn376ayvt+f7337Gk+b33/l77+yErqcNfinIb3kepEF5SqGZ+8OMfWRL6/vsfanx8Wi0tjUL9AQThtSToJLwABfx8gAqoWO7cuqWr31w13yRg0v379y2xBAgwNx7MCQgwNPTEAATPff75Na2ubenyaxfV0tKkg2hIObkuLSzMZUye1zesNLCqska7O/vyeHyan1syYHSsu8NgCqob4BmlZ6g9rl69av5HxIsxU5bG+ShhGh+f0FdXr9tY+gd6rQwOPx9Koo504OXUoLt37hmw2N8Pm9+Ux+3VG29cUlVVng4OAmZ0fXAQt/FgKo7vFcbHnIPkHW8m1BeYSwNhUIDgyYNCCwBCuR/wkK+s4TnKImIK0MmUW9Xb3toLbBlkQhmHET2ldQAiVDY7uzuWjAMcgGo5uTkGMAqLyrS2GZDbk2vxAABRXofyBrUaawacYR0ZB+MGThTgoZOTo+gBKh0ARcKeR0HHcYkNAIZzE2+e5/tolG5q+O24DEqgKmJv8gAuAnbYW9m9w3E4BgAzv6hYuYVFBs/i8agqKyoMhsSiUY2PjpqBNCqesrJCpRIAvoSZVONXFIslVFFe9fyKZ9+urW3r8OEmUyZRvkksuV5QGWW9nQC6nBsYyRz4Yn7Ehvcxp2x3N2LLNct7s8cDwgHusp0UUYtRghmNuVRU6NHWTkxtLRX2c+BMKBTUtt9v3mlcD8R2aXFZwWBMR4602DyIM6qn3Jxc+Xd2TZBTUJBv8eOaAR7zPgAPCiWA1NLSuioqSwyUAsJmZpbU2Um3vphCByHzdmLdi4sL7DoAcLEfKNdFcZXt6gfMZj4Y5i/Mbcoj/KdatTA/p4LCfANryVRCra2N5gNXXMJ+9yoai1gnzmQ8qVAwrvLyGjvu6OikBga6FDkIWcliWXmJmfYDlXNyMyBtZ3dbG+vrKs4vVXVZg6kHHw1Nq7quTCfPDGhiatLUi1xP7IW93V2tLi1rbWlLyXjCoJ1/K6IUZuGutJUfJt1FCsfDSiillFwCj30bOmV63NntN/P13fyEdHKpl/Y7gnNgJwJOBF6VCDg3yldlJZ15OBFwIvCbiMB381fqlxbZDHTyfgs6eZSW2yXVVBToD3/+2zp5oldlJXlaWZ5XSVG+ErGoEvG48gpLFAhGDH4AHVBMBXb3zEsHhcxbb71lXeXGRsdNvUCiRUJMskaJFuoXEndMf0l+KaECOgENABiYNJNA/v3f/73u3LmnP/mTPzag88H7H1iZ3oULFzQ0NKS//du/VzSaUl1tqY719hqUIcmPxmJWrkVC+s4P3zHfIUreOBdQAsAAMCAxBdaQmJOsMx98djjX/bv3tL+3Z8AJZQcKJEp6GB9JPmCDZJ7jADxIyPn5nbsPFYnE9dbb31PToQatr6/YY3Jq3FQclCKWlVUonaLD3I4S8bSSibROHB9QTXWFRkdHDCpkYE+t/U18Ml3TaNvusvFyPqAC0GlxZc1UQ8C0quoK8x2Kxg6sTTvABIiQSmI+HdTMzLxyc/J07twZVVfnKRTyK5lEccNxN63zniXzufl2ztq6WvN2Wl9f1ezcdAYclJSbPxHwh1gBfcwsOZIxc+bfjA8wk1EYFVvcQvv72g9kQBWwhTEDJIkv0AbTa1QoPM+YgSN8L7c/FmxXAAAgAElEQVRXu8EDNTQ22PsAaBkfomo7P3sJdRivpyyP85sBPJl7Oq1CM3D2mWcQ5wY4soaMHzjC88SaY6P6ClqZk0stLdVUNRnQAaIxzqzKjHPyPMfgnCi8UP61dx6VKyfXABqdD1HUsVempya1srSotdU167hWXZ0p+crPy7NS1FAootnZBbW2HDYgx7EBRKiFUN+xjhhyY2LP3gZSZvceexh4x2uII/uaNcFPijkBxbKwjnVhnfg5sUPFQ8c+xsn3wNzZ2XlTMnFezgH46uvrspha2V46+exaqbEufW63Vzdv3tb2NqWp3Qrs7RtIpEtfPM56LSo/r0ClZaVmnI2K68GDQYNXra2H7NpnH4yNTejo0Q6LB/5wCwtLOnPmpJXK7oeDpi6an19Uf3+vQbUsAGTeQFnWgj1LPIBsQO/p6TXVVpWrprrKwBDwE3hE+eexY93mfebJcSm4v6eNzXXzagJSetyFqq1uNkXe4OCIzpzpU0lpkR48eKRz50+ooaFOXi/lbnG5XClTmW1sbsiV8Ki0oFybm9t6Mjyp7t4u9fR26ead2zrS0WGd7laWV0zhtLW+pWAgZqXNhQU+7e3GlEhKiVQGOiXc+TpIRg06YSCeAU7/OXhylE7/WQRe2qelc2AnAk4EnAj8U46AA53+Ka+eM3YnAk4EftMRcKDTC414BjpRlpNKxuV2Zcrr3Om0Ksvy9Ke/+Jm6Ow+rqaFG66tLuIloY23FSlrSbq82tneel8QU5BdaeQseKtXVNeavgxJmdmbO1FD8DNNduqthUE2SyBfJMaCHxJ9EEaURCTKlZQAEOoyh+vnDP/wjlRSX66uvvjLFE6bUt2/f1jfffGPHQLFBeRxm0qgYAB0cq6y8VCdOnzBglG2HzvGBISSpKHGycITkHCgFfEA6MD8zp8LCYlVVVtpr6VbV0UHpWtI6dFFqNDKc8RQqryi3kpl4IqGlpVXlFRTqxInj1u2NbmRbWxuW8JIkk/xj/h0IBC1ZB+7ghYVpcuqZRxCJOuoJxsT8shCC5DyrAgKKMH5iHgiGDZLgZ4UCg5IgSoYOHWo0b6eqqmqcrDQ+PqWJiRlVVlTpwoWzqqryaXt7VfF4Uh63T6urG1pdWTfVTWEBHjYHluijTNnd9ZtBOf+mvf3TJ6N2nvPnz9q8skk/McyWR2V8jmgzH7POgfhl7WzjSxSzEiselDOxJpTXYe7e0nLIwB/ABAACaIvG49rZ3zflFsdDYcV+ApxkfL5mLK7sIY5HnHgeU/L1tXUrieLnAATiQcklJYf37g6qsDDH4Ef2WECz3d195eR6deJEv7wer3kqsS9QHrEmyURSHq/HykoBR0Cs6zeu294/ceqMVjY2NT4xrtKSYvX19dn4bt24oXgsqiRlkYcaDb6gdmHfAnympqat9LHraJftVdaWskXWHrUYkAzl29WrN6zUEwUQr8leR8QYdR+QDngEhGMtgC/Ek3HzGhRCWeN3jsk1hFKvv7/Pri3OTfdBgCYP9hsxYZx4aFHShUIoHNlTeVmZWg+3WUninTt3tLiwrr6+bvselRMm/Y8fD2pkeMTWEXBXWVlhcGjoybD5SNXWVJvfWa7PpydDQzpx8qSN+bPPvjCftkuXL1rHQE+uxwAYgPCdd96xNcF/CWUgHTFRN2XNwLkWgdYAtdBexFSQeb5cK9NraT2kleUlg7NHuzKlqIG9Ha2uLiuwu2NADQBbWFClstIGayYAdHrzzYtqbGrQL3/5kX7607fUfqTVSk15bzgcVCQStkfiIKmC3CKFgmGNjk/qxOmTqmus16eff6a29rZM84PxCS0vrigZTcjrdht04voMh6SDWEqxRMqgU9ztUzQVM9BkH36YiWM+/gw8ZZ771ofCd/MT0smlXujvBc7BnAg4EXgVI+DcKF/FVXXm5ETAicDLisB381fqlxVNXMQpPDHoxP+2o3JKW+vu8uIc/Q//4o/UeaRVleXFCgb82t/b0ezMpHK8OYonpU3/jkEJSphIvoFXdLkj8Se5BTYBqGgVDnwATOTl+wwKUQcC+CGhzSbyJP2UspCYUp5H0kzSCGR48813zP8IhQcJNe+bnJwy36aWllYr0QMyAGoy8IKxZTpylVWVmvEwYyDJZhwkvSTWGxsHKinxqqqKDlTFlhjzc9Ql2xt+GzuJOw+eB3ZxHOZJmRnqlnA4qt5eEu20mUTH4gmVVZRbQr28smiJKaBNLoBWjSX9JKSDg3SBq7AOaUCJ+bk55eXmWLJOfNbX6UKGUqbVOubF427V1FDW4zPFTVbpRNa5trn9TGGUUkFhnsUYwIcag3GzDngmr69vanxsyhRZV668ptzcmPz+NYNfhQXFZhQ/PT1nnexQZBFn5kuyjn8NwAmow7ovLCwbLGtoqDEYgMIkA5kyZZIuVyZm/IxugQ31DUonXeYBhBE1x6HMCHhDOSOvARqgVmMdiC3wCBBC17y5xXm1HG4xCMMXIIW9gToO9UtHR7vtHdQ47C3UR7z22tUb6u87ZudjfwGB8Jv67LPPdOfOkDo7m03VgxKL87If8YpC0YVZPGvd0kIXvxzbM8SEtQYa4REFaOB9eG7hodU7cEKDT4Y1Ozervt5edXZ26NeffKJvvr6losIcM7lvP3xYuzt+hYL7Nj8gy/DwiGLRhAFUYBv7mbECfFDpcX0QG7o+4sXEviC2gCceKJw4xvHjAwbxKGEFWDI25k6s+JsYEWuAEu/74osvrNQN6ERcuO5QInKtoOpCcQXQ4bWY0FdWlen8+VPKL/A+24tpu564VpcWV9V6uEVFhcVWSgYEfu+9v9PQ4KTq6stM2Ug8MkBxU0ePdtl7mT8gjPOcPHnC9sE331y1NUbB9eTJkI4c7bDuekAnlJSZboCLmpubN3jJfjXT+2TS1ojrH0URYKy7q+uZXxjrXK7h4admAI7vWjqd0LZ/y3zHUHFRPphKSb6cMuXllmtqata83n70o++ruqZKH374oa68cVl1tdX2vr39gN1v8HViH8XCMRX5ikxVODY+o97jvSqrKNHt+/fsPmVwfWJam+u7yve6VJiXoxQd9A5SSiRyFT5IKBJPKgl0kldxJQw48cD7KpFOGXh6biHuQCcnl3ppvyM4B3Yi4ETgVYmAc6N8VVbSmYcTAScCv4kIONDphUaZjyCPXLTuTsYNOvE/7qgLigs9+qOf/7auXD4vGFEwsKOlhRk9fTKYMVt2eRUKH1hSSpkL/jUAFxJIFDd8kQSS5NJljPfk+fLkzcmoFfDJyXaso/QGSAVMIlEkyeWYqJ9IuAEkmB3TTY5j4SGTOYXLyoIAHJh58zzgY+gJJX0J1dZUmNfLwsqcJbN4t6BWIQknMcVTank5oNraIku4SbIBTwAdDNHHhicUCR1Y5y0ARvZ9dLCjRAvwgpqK17/22mU7B6Vu3lyvyivL5c3xGkyqqipXa2uLmWdjgE0XOBRCN2/eVVtbm06ePGlG4k+fPFFDfZ0a6uvtmJQ4lZWVGHh48OChlZMBkQA7xJUxEUsAyaOhp3Z+ku/qmnIrO0PJgaoECGPKqbxCBYNhjYyMySWvLl++oFRqT8EgEMctr8dnCp/ZmQWtrvgtzSVmGKCnlTTwUlDgM2UV52K9MR2nJTzrBSwB9gD9KI8DzGQhH7AGFRBqjngsA8yIBQojSuC6urt04/oNFRYVWjkjJWe379w2GHHu3DnNzs1peW1ZjU0YT2/a/FlLFEAorNh/TU2NBmVYG/Zhb2+vASTWGUN2xgOg4jUAl2tXr2phcUn1dXVmBt16+LCt8cMHD011xNjxYgI2nTp50kyiUQTxelRu7CHAFOvCnmWOZi7f3KLBp8PmPXb61CkDgO+//0uNj02ouqpcZ8+eUW11tZYWF1SQT2ndYdvrADEUaMBawCLQKetNBYAD+gCouF6IC3sVOANgYb7Z7/kZ8QHsUIZJnABqdsW4XAY9iQtj5guvMmKDWgsgxVg4B8CHfcjx2cdcwzs7AR09ekR9/UdVUISqzKf1tY3npZHEgj0NgAYGH2pqNjN+wA2w7ac//amBMAAV8eMeMTk5YeNgrMwPMEMM6AoI5AWwzc7NqPtYt6amJ+X37+j06VMGb5gj9wyUVQBRjsl1CRDk/mCdDcsrVFleaXNAvYZ3E8pH7hkY/OMbFgrtWddFjsU9CiP9VCJXuV66QcbNLP7td95SIgFofqjeXozhi7W9vWlAdG1t9Xk5YjR8IJ+baymg2bk1tXW0KL84T7ML8xngHKIhw6ZCezH5PLImDemklEym5XIXKBjGvyph5uFRkzG5TOeU6Vn3n3ydHOj0/MPQyaVe6O8FzsGcCDgReBUj4NwoX8VVdebkRMCJwMuKgAOdXmhkM9DJTGtSlFdloBMt2osK3Lpy+Zz+5Z/+iXI9aQX3djUxNqJ7d29rdmZVB9FMyUdNTZkGBjJm1wCYqakFS34bGqosgSdRBYpk1Qd7e2FTCJWVFVnyT5ILOAIUHDlyxCDT9PS8eaWgDiJ5ppQLAONx55gXEokbSTQJ6UcffaTFxS1VVQEreiyRvn//icERyo9QNVy9+Y0lxwAEFCCMDxCDOffCwo4aG0t08eJFAxGZFvfbGhkZ1fTUto4eadEbV163RJgEFm8lvKRQjQAEUKQAA374wx8aDCEhLSwuVHVdlSWhqCfo6gYAAUrMz88ZtCG5JSZ4UwFMKCMM7u2bgTIlYRwzW+pHnAADnB+VB8CA53gv579585YmZ5YVj6dVVJyjpqZqM2wvr6AMLt/gHsk/571x45YePxpRXV2D3nrrdeXmxBWOBBTY3ZffH9DWpl9ra35tbR1YutvcXGPbA8Pk3r4eg0QAGsAGpWrACZQogCHihxINxQ1ALGu+zVoxd94DQMC7B+CESohjUXJXVV2lv/qrv7I4U0KG2uvu3TsGs1C9Xbt+3UqLmluabc4ci5+h2CEeWUDCHmINARhAFOCGLy/PjgFM4bUohgAprDPrwIO9SzzZU7du3XpWflZrsBNQc+XKFVt75oEqK7sWHIeYMC/GwrrkFRZpYnJKJaUlOtbdYzCD0jO80qpQK3V2ypebo+XlJQOQVZUVpqTB3B3Ayr+ZB3CG8XJNAKSIL+dGicQX1xaQlfGzp/kecMu1xPt4P4CDvU5pXLZMk9hlPbUyJYezdq2yTvyM8xFjzsfrMtcUir6UmpsrDZpVVZfI5YkbeEE9Nzc7byCS9+PjBJDkumVdrn5zzdRIjO0Xv/jFM2Ua13gGyjIfzsF+Zw34N2Ng3LwfFRbIJeVKaWpq0ubOtc6+BjpxzixMIx5cm1w//NzrzVWOO9dUfqibiBMQcHZ2Ru3th83Inu+BSawTQBmzcjM/395XPOayfRYOh6zMj1K+jBqzwRoqAKMCe7umuEJlCXhNHESViCQUjkS05Q+qvqlWaXdKy2sZ839AHmWBiWhSrpTkSsrAPub94ahLe8GYggdxJZ9BJ4/Lo7QLn6f/pHjKAqfnH4iOkfgL/WR0DuZEwImAE4FXLQIOdHrVVtSZjxMBJwIvMwIOdHqh0cVIhBI7RC2ZNIb/U+cZHt2djfrtn/xAF8+dVjwa0fbmuiVdn3/+uQGM3r5+U3agWqHtOWoMkl0SL9QOJH6UV5FwAz/q6up19eo1U5CcOXPaQA+J8n/4D//BIAA+TiShQAsgDYkwxwDm3L59T/V1jWYCToc6EjcSakqNbt8f1/HeFp05c8aOc+3aNUvaOcaDB/f1ZHRIVVUVpihiPJRc4Vvz6NGo1jYiqihzq62t0RQhPIBBd+7c1/TUljrbmnTx4gVL2IEZJOEoZ0g8eQ5IAdAgYcZviqS3pKxQufk5BtQAZAAYyg+vX7+uTz+9aqE+fTpT7kW5HdCAlva53hwVFxWr9pmyKtthjXjhX5VN0okRc3377bcNGHz11dd6ODhj5W/9/e0Gh1BEVVSWm+KL86yurmto8ImePh3R5ua+Wppbdfp0v3JyYtrxbyiZlJk2b274te2PKhJOqamxQjU1lRYz4B1t4oFoWQVT1nSdkiz2gKnMhoZsPswdEECSnYUnrBeG0Md6eyyxB1LwhWIFA+ZbN29ZeRfKLvYAAIv4ARiePHmqnNx8NTe32vkBR3yNjIzYeYkR8WFf8HPWqbOz03yCgBdZ83WUUUAN1o1jsP8AU6wtYIZ58HrmhtoFbzLem4VcgCp+DtgwxR9XTSploIhjvPHGG/LlFxh0QnmHKoqOhX7/tinYhMIPwpBOay8QUGN9vY0HaMG59/b2bf8B3jgP4wWWAeOyXQL5m+eYN2sbDIasvIvrBUUX4wJOErssmOFnxJnvAWZAOdYm6xnGGgN6UExxftaKcTFP5rW8vGGd/Li2UfUVl/qUSIR1wH1h22/QkpixDg0NjabyyZTa+rSxvmnnZE8AAjl3Jr4Jm8PYGN0NY5myw/Z2W0fuI4yF8drtSWn5CvI0NDSlykqf3V+AZOyhjBrLY6VxvJ57AD9jHjlen8LBmBbnV60cl33M88QWYAY48uVlzrG3R5kc3l4ltlY7u3san1hRZXmhjh/vVWNTve03TOwbG+tsnwOp/P6IdveS6j5anlH2FRYr4N/V0uKKQniw5bgUS6QVjkq5PrcaGirldXvkxig8GlXsIKo0PnmuHKXcBfIH9hU5iNje8kczt+fnXeqeldk9Vzm90M+Df7IHc3Kpf7JL5wzciYATgd9UBJwb5W8q0s55nAg4EXgVIuBApxe6it+CTqQ46Qx04oMJ6FRekquzJ/t07swJHW4+pIK8XK2uLOvrr782r5bzFy5Ygnvjxg0tLGRMn0niSOZJCkl6URHgx1JTW2Pm29ev39C5c+f1gx/8wBJEoNEHH3xgSXVW0UPSCHggKSZ5RIWCIXlf34CVOqFaIqElmb9x46YlkIChuvp6A1SLC4u6dOmSHf+v/vovtbRK2U6HqShICkmiUUh8/PGXlrCj5gGeAR0ypT0h/epXH+ne3UmdHOjS669dtmQbDxmUPbdv39Lg4Ki6uzvN9DqZzICd8YkJgweNhxp0tPuIwTHUPH19/dZC/sMPPjQAR/I9cHzAyu2ATng/ffjhB6YWqa6sUl9vv0EOEn4gDEAAs2egxMTEhAGF1157zeaI9w7eN09HZ6286Pd+78c6feak4vGoYrEDhSOhZ2qSTS3ML2ltbUN7e3HrkHb+/Am5XZRMbZjn09jYjJYW/To4kIoKc9XV1W4m2pQkUVpHq/iV1WVT56CCQeUBzAASEGviCpAD+gAPeI54s4aohFgbOn31Hz9m+8I66qVSVhLI+YFpxB+PJ+YImCgpLjbfn7X1TVVW1BsIAo4AI1Hp8O8sJEHFwp4BlgAWOTfHX9vYUDAUfK5sYuxmaF1Vpd2dHTsXY2UuAB0ACZAQc/WS4lK74pKUnBYV2d7gmJwbeLi9vWXwgW6JdE3s6u5WJBLV/MKilXlRZlhcVCi326Ud/7aWlxbNE620uEjB/X3byxyX64jjZhV/XDvsNeYHWMl2omPfZwzvM3CNf6MerKurMojLPgb8Ae1QFvH+TAc7dDP4UOFXlHquQssqEIln5liUwtL9LcdiAhTiepyd3VZBgUtHj7bpzNnTOjjYM4VcKp0yqETZayAAMMO4nLLAAlM67e+HdRDB/N5l8QI+MyauF/YL1x8KPZ+PTn0u21co4VAWsf+zxvCY2UcTMYNrqBVRH3E81GKs9fr6lnkxAZX4yjQHCJvCqbK0VvNzKxqZWNThQ1X23unpWSt/bG1tki8v1+LO/cvtztFAf49aD7fq6dNRzc1Na2Cg1yAlflJ37z3QfjCl5qYy+f27FrNUinHnm+m8L9cnyuvmp2fl395RYD+iGMTII3l9LlNvEmuuKw+lcvGEEgcx83SijYPLV6SdvaAi0ZgpJTfDyYyB+Le+st87H4bPg+LkUi/09wLnYE4EnAi8ihFwbpSv4qo6c3Ii4ETgZUXA+T37hUb2H0Cn5+ApA51wfKkqy9OJ/qP6yY9+oM4j7ZqdmdbVq9/ozOmzpkzif/7/7M/+TCurqwYPaONOoo2iAT8llACAmM6jnZag3bxxS2+++bZ1nyL5/OSTT6zMDVUSySSGyXjcoFIBZgAhgFyoKTo6jlhZFgk/SSulTiiESKjxWAEaATZIlr///R9YKdv//X//X1pZD+kP//AnBmoACiTWJOIfffSJaQgof0MhQmIP7EHNgvnxvTvD+u13f6i3337LwAnJOoDtyy+/svKhCxfOG4wCGJAsP3782AzLu3o61dHVYR3OCgrwizquleVVffTRx3Zs1FrWmn57Q3V1NQau/vZv/0ZPn4zoxMAJ9fX22TwYK2Mj8Qc6ER8gEyoX5oICiHPev//AyusY/5/+6R+oq7tTs7PT1i0P9QaqEeK3499VJILBe1KHW9t05coFxaK7WlwkAY9rbXVDgd2wgsG47bLeYz02L0BiXX2d3O60KZ0KCvMtIQZMAHYAMST5QATAEaCA54GBQKBstzS8oXLz8LsqtVIh6zTm9lhceV1WZQNs2g3smsKI47KX9gMhRQ8wiYaNZsyizeDckv6UnYt1Z2/wN98zDroJBvYBJBE7niX8Xq/tHyATe5Axcx72GnsDE3ngFnAoJwe4lDkfeyB7fOLCFyV1rFPWNwlAuLq2bsoyjsUxBgb6rKPc44cPNT01bWCmqrJYReZrVaSy0lKDLCiA2BeonNiflJ1mTcvZZ0CozU3UYcQl402UMTTPNRUfIBfg9t577xlEYZ9ljoPfV0jFxT47H+9hHnxtbe1Y+STAkrgwZvy/8AJjTlkYMzW3q7qqXLW2Nlv3v7X1RaXSMfP0okSSv7lrBALAuRy1tzfadTkxsaqSEp91VERFVFpaYHsKaLa9vWPj4NrNquTY08SA74FAXFu8pqa2Wv5dv6KxqK03a8maEHug38TEhtzulEpLKatzmxcZUHMvEFZtVb2KC8u0uLiijo6MApPrhlhwr2GvoMBjL3DPOn/+vI3xs88+1dr6ss6ePW1dMLl2UcXxeq419it7iLHwN89trK9re33LHkCtnb24IgmJ3gBFJT65PW5FwlG5XS65MjVzEE0D/WkuKl++doIRReNpu8aC35Y4Pbv3Ox+C/8WHoJNLvdDfC5yDORFwIvAqRsC5Ub6Kq+rMyYmAE4GXFQHn9+0XGlmgk/Xqfl5ex+FpYAd0yoU6JaXO9hr9T//2X+vsmdN6/Oihbt28oYsXL6njSIeuXbuqP//zv9DWVki5eR4d62m17lR01sLjhHI8SnAGBvotmX/08LF1oqOLFV4uv/zlL3X9+k319maSTRJrVE6oEUi4AUl//dd/bT5QHLOltUUuuSxJRFmE/w5J3Jmzp9Td1W1ABi8dPIYoSSMBD4ZT+vf//t8Y2EIphAoEsIFPErADeAZ04nwktCS7H3/8iUafjutf/ct/oTfffFOhcMje9+UXX2royZBaW1qtrI6Ev6i4yKAF5XWUTA2c7Jcv36etzW2VlVWqvf2IxkYnNT4+aZ4yAAiATUFBnhoaaWUf1Ucff6hwMKIrr31PhQVFpu7itSThgA1KF4kP5VYoQIBRQChK0PDMWlnfVFVVpd5663vKL/BpenpSsXhUgcCuqUNIgNPkt0lpfy+ipqZmXblyWZGwX1NTo6bWQBWSSrm1vraprc0d9fcP2NhZR4/XNokWl+Y1NzervLxcU6ah0iJujJXYA8v4AhYALIgP8AIwxbiJCzSTUihK3wry8xWOhA0AoIhZXVvT0tKyAYPCgnyVlBabr8/q8poiYWCY29Ys0x0xZMfPdlcLBg8M6OTlec0TDLiSArDk5ym/oMDgF2NF2YQKpqGh3oAB+xDlEwCC/YHCBcUL4GV/b98gFiboQCkUWuwPVG9AVsZKfMrLK7SxsW5AyOPNNU8qSuUOwmGdO3dWBYUFuvr1V1pZXraufuWlJers6FBZaZmtEWOiBO/7339HDY2N+urLrzQ2Nm7nYM2amxssppubuyorK7b4A9wALgCpd99911ROlPn93d/93fPOd+yj6zcH5UrHdfhwg8E2vrKwcGpq3lRSmGpTMgpIIU6mBHumMqQj3s5uVEc7mwzYsA92AlvmQ7SzA4Aps66UzH1jfVcNDdW2bxYXljQ6NmeKuegBpWghdXUdtRsM+5hrpbPzqN743hsaGR7RBx9+qPPnzlmct/3bdg3s+HdM+VZRUa6N7U2LNfeC8ooKK9sE8gGobt16qPWNqHK8Uk1NgdrbD5nSaH5hQ2VFhbp08ZJBKpSSO36/njx9qs6OTrvPMG/iQjyPnzhupbms5d/8zS/l39lQb2+nQSigXKZT4oKBMM7fe6z3WZfOhB0HgBkKhJSKpawDXiiaFru2pMgrX0GueeEdHCTsWsM83J2SctwZM3F3jkcpX6529iM6SGS60x04n3j/LZ94Ti713xIl5zVOBJwIfKcj4Nwov9PL70zeiYATgf/OCDi/gv93Buz/9+XWGOkfONCm/xN0KsiV4jHpcHOF/tf/5X/W5UsX9eDeXY2NjurypctKpZL61a9+pY8+/kQ7OwlVVRfo7Jl+nTp1wmAEXZ0w/qWkhDIxksjp6Tn96Ic/VldXt6kN/uZv/sbKVM6dO2PgggQSmAEcACaQAJNEo57q6++xhDfTIW01k+CFQqa8oIQN8AO0Ki0tseOjkMJDqvFQq37603ctYSYpJ7EGHAAYUIigpCFxB1IAITLQ6WNtb2zqF7/4Z/YaXouqi3PydexYj3W1Q/XA+/iiCxcQpLWtRds7dCPbUHVVnQoLS8zfJTcn3xJVIFJOrkcnTw6oorJUjx4/0KNHD3SosVmHW9q1vYWZd8YIGzgwOjpqYAQ1RbatPICEeFG2BqCJxBIGZ/DFCYXxmdkyUBSJhE3BwVirq2oMymxsbKuyosZ8tfb3N7S2uqSiQkzUk9a9bnV5w8oBz549bwCAsifMstc3Vmw9g8E9Nap5kx4AACAASURBVB1q0pEj7VbSRNyJAbHJlqcRF5L87BqS0C8uLcntyXRLRIFEok+8dnb8Bp2AFsR/fn5VW1t0KfSptfWQmTaPjo5pL7BnwJE4AJ6yptEonjJqpwN5PJjNF6m0tNjG4gJcHm5VeWWlxZ61pQQQaAXcZE8Agmpqa1VXW6t79+5rfGJS7W1tam1ttzIsPLZOnDxh552cmLRyRs4HEGMMjQ2NNg88uzjembPndPhwmyYmJrWz7deVK69bWdkH7/9S09a1La3G+iqdPEF5o0t3797T5ua22ttb9POf/76N8b2/+5V2drblceNXRKkj8C/flEhcE+xh9gIgD3Pxn/3sZwbHMKQHpgIo2dOopa7ffKqmhmKLY7bLHYCKawclFHEAqqA6pLvha69deq4AAurOzMwacKEDY0bVV2xWcKlU3IAZ5bIlJaXa2tq22NbXN6q8rFyTk9N2ffBz9jA+cHiR0TkOBR4wknPjeca5r127rpMnT1gpG1CK97AnOF+uL1eFJYUGnxgDMJr5sscwKR8aGtT84oFKS7zq622zElBUSVNTczra0ab+/mNaW1212BOzsbEJ89xqampQ9CBmeziRTOgnP/6J8vLz7Vp///1fGxA+c2bAABz3JMD56MioQcdM58lTds+hax/3FvOqOkjaA2oUT0lur0f5RXlKpNmjlGdKiUSG8+Mmle91K9+XI3dujlI+r7b39hWOZsrqwv+I0ukf1tt9O5H4jn5AOrnUi/y9wDmWEwEnAq9kBJwb5Su5rM6knAg4EXhJEfiO/k79kqL5X4FOKJ343/j6miL9+//x3+jc2TMaevzYEs32w23WJhxwNDj4WOFwVMePH9O582esZCyRiJs59OLivCXcKAqATiS1r7/2PUucHz58aAkySSZgJ9tNLGua/P+x92bfcWXXmecXAyKACMzzPBEzCZAE5zHnyc6UUrYGl8sul716ucv1UE/9Uv9K96qn6n5ou11VkktKKaVUTmQmk2RyJoh5nqcAAhGIOaLXbwcjV1XJlpyknswba0EJIOLee84+515w//Ttb5NU8oXKZ2CgV80t9ZqanjQPFxK9dCptaqO29jbrgGZt5zc37Nycg3NPT89qeOS0QQDgC9cgecz7wGxYmVpBLQOIAGCQ9NPljU5+r7/2miWwdLOjdI5W8PgwobCg6xyqC5JYvuhgFiwNyOWRARY8fcrLKMOJqMRfqra2zqelQJPq6mrXpcsXdBgL65NPP9Lq6rJ6e/rkynpNoQF8ARpw3oL5dUFNhKkz6pLS0hKtrKybcqKypiIP7ZJ0Y4uaagNYVFpWbIqdoaFjqq2ptbKvmel56wJI7PZCawqHd1VbU69QKKyZ6TmtrmwYKKMrITACcHUQCWtra0Pr66sqKy9TV1eH+ecUoBuAByACfCLGXJ+4Wsv6mhqDRCh30lm3gmUVcnu8NsdEPGHrAiQhpsxhbGxSu6F9dXW2anj4qHUY+/rWLY2Njau/v9P8ogBAKM+AA4Uuf4Uyp4K3EwAgWFqqI329pnRibWdmZwwOAHBQt6EUun3rtkENSjpnZ2ZNdUQHtiNH+nTv7gNT46CGy5eDfqgPP/xYXq9Lra0AxaDtNaAFyjrm8corr5qiBji1H9rTG2+8buq2//4PPzZgGygJavjYoE4cP24iQ8pLMd5+7bWXTMFG176//bufmMqpqjJg+wCVHvPMG2CXW5klZZP8DiUeJWHsa+4pzOUZB6AID7EHDybNvwu+TEkqkAd/s0JXPFSHxIYyWWRo3//+9+x4ICJjA3gyP0An6wosQq2Fko6Syddff8PWmg6TP//g56qooNSsxsApa3rq1Bl9+OEv5fV4bH6MCVBcUOsxB9SMwNgTJ06qqblJjx4+NGjU3X3E7m/KD1s7Wg30sb/YA9wb7Dk+hzfc/n5SIyN9pqrknMQCX7Mrl84qp7SejNG1sdHKB4kDne26u7oMhPIsCYX29Bd/8RfaDe3q0aPH+uzTr20Nrl49b/stGjm0587q6po9YzBMRxWVNyivtY54T8bGtbsVkivtlnJuA04ur0epbEaxZEKpdEbJDP55EuLBgMerEgzevR5lXFLSm9PuQVTxVF7p9NRH/H/+A/C//BV0oJPdRs7LiYATAScCTgR+SwScB6WzPZwIOBFwIvDPj4ADnf75sfrdnzTo9L987GmEKbGjuo4yu9KAXz/643d0dHBQY48fqsiT77xEmUpxcZHBpUTiUFeuXlZ3d6eihxEDNySH2zs7VopCEk4ZWH0dpt2Dpggg6UUJQ/KGmgE1EUbJKDI4HiUMCgKABuqpSHTPAAylL9Mz8+rt6dbbb7+l0F5IkxMTT319vKqtqzMYMDExrthhUo1N7aqprbfxoO7ATybfXavIkkquA6ggoee6gAgzFZbU39dvUAHDYsZMEv0/qmxQIqHqKoAW5rofObA28iUlQblcHi3M043vuHWMQ7GDsueVV1/S0aMDevT4vm7cuKbwwb7FwZV1y+1ym+k6Ko6p6WlTPlVVV5kaCMPmlZUdK4nq6Gi20h5USd09PZaYo0TCrBvAgMH50NCgqbKIOSV2qEnu3HlgqqfR0ROKxfa0F9pSdVWt+f6gRJuZXrWNUVtbZeVfKNZQpuCTg6n4wUG+BIuSLOJETIEPxInk/ObNe7a23d1tBiP4HF5cdNlLZTw6fuKkSkvLDUgBCunUdeb0GYMZi0uL+vKLGwa6gGKoSQAdn3zykXZ2twyIDPTnVTrXrl83+DIyPCyP12vm1ST/qJD4Akq1tLZY7NK5zDeePMAQDN7xCKM8DkN6QAwlmZwPaDN68pTq65v0q19+bN5IQBre++CDX2pqel6tLbU6cqTbYAzrwp4AqgJJjh0bNnj16SefKZVMWLc3SjC/uvGlqaoaG+ptbr1HesxL6fatW3ryZEwjI8Nqb2+zffvVVzcNkAAMiTUqLSAQ12Gs3CuolIgf6iGUhHwGZRPvEUvAC+AV/7Hvfvc79lnUWMzlyuUrWlhcsBgNDg1aPP/2//1blVdU6Pvf/2MDW6iWPv30ulZWQyordVs5JvCYOGMin07nIe358xdMxYQK6P/7u783oAnQ437i88DUH//4H2xv4Fd19+4dU8qdPHnCPK/w7/rP//n/1vb2likSmfO1z69pemba1oQyXgzsG5sbVFldaebtVr63tGRfrAvPBWID4GMfUhLIdY4ODRioXF1dMFgOSKU89P79BxocGFBra5viiYSV8S0sLurf/bt/r8ePHluXx/W1bVVUVGtwcMBgcwHSUQZKeV8qmbKOnDwXAI1A7J/+9ANNTiyrtAibcLd8/mIlMxmFDmNKY0DvcSuezsrndilY7Fd5IKBiFFvpjGKphPYyKe0dxpXKC6WU/ieez//jU9uBTg50+t1/7J1POBFwIvCiR8CBTi/6DnDm70TAicC3iYADnb5NtP45n/0tf4X8RR6lkhkFfF6dPTWkjtZmLc3PaW152VQFJ4+SYPcqehhWkd+l2roqKxtLppJKJFPyevySy6fZ2UXduzemg/ChGuqrVFdfZQoFYAKJNZCHEjH8WnihGKIDFok5EAelBeUsyWTG1ByU51DK09PTbcdjZEz3PJLsvLqn1BRIJKc+X4mKvMU6c+aclRYBBrge5tgk5uPjT9Tc0mwAgqT8wcMxhXYPlUrmTatHRjoVjVKutmem43QbIykmwQc64Ku0tbVpUAptAuVdsVhGKyvbBojoeuYr8tlcClDo7LmzeuutN5TNpvXZ559ofHzsaQc8OpkFTXXDfKORqGbn5rSyvKNs1qv2jipL8j2evEIDwEIcgTdnz57Trz76lQE5vIoYH2M7e/aMKY2YO0CC8jEUR91d3Ro5PqzoYUjJZMwg0P5eVKurGxofXzIFUnNTnUEVVBhen1fdXZ0GCBYW5kz9Q8ne9PSMwccLFy+YpxY+Wyh+UI5cvHTRYgXgoxSMLoYtLW3WuQ8ImV/LR1ZC+PLLLxsUAIrklTB1BhwAOpRPPRl/Im+RV++//75a8LJ6/FjXPv9cu6GQqV4Ah3nPJfyc8gbbwCWXx2Ulh5vbmwbxgBQTE5M2LpRNqGXYX8QKmEO5IvDgpZdeVi7r1vVrX1r3PMrAfvKTn9g5GxoaDYwCrkADhS5qAEk8uFD0PHrwSJ9/9rnBv3feecfKEDGDjxxEdOLEcYNpwUDQjLGBTKyjv8irulo6tx3aOjMP1FvmG1Zaasod9izQCOAEXCp08gPooFgCwABBmIv5JoUx+U7oj/7oj2xdUCai2kJZePPWTa2srpoBOXD4P/2n/0dHjx6xnwFGqIFQ8Swu7am2xqd33/1Dtbe1mZpwZ3tdqVTc9nRLS6uBpRs3burWrVsaHDyqo0eHNTc7Z7CTToAfffRr6wT4ne++q4nJJ9rYWDP1IeVyzIH3mSP+V3hhUXLIHkQNyPmnpsZVVh5QeUW+0x9KNQDr5taW9vfwLdvX66+/bufgfiCm/Je9ASSbmZk0YIxp/+TUuEHN06cBiw3WjCAajamkuER9fQPa3d3XYRTjea/8vhLbSwUFZMHPC8DldnsMWjMWYBqgkJgvz6/Jj8LJxbMwq3AkrVg6ZxA/WFKsaCKpuooy1dfVyOdxKRY90OFhRIfpjBb2k0rm8iqnwtc/5zH+gn/GyaVe8A3gTN+JgBOB3x0B50H5u2PkfMKJgBMBJwKFCDjQ6fe9F37jr1BB/pQHOLlMVpXlfh3tP6LSYp8WZucU3t2XN+vSqy+d1fDxAYX2NpXOxFQc8MrtRR7lFjVmgZIK+XylmphY1BdffK2tzR3V1laoq6tJNbV5BQeJ4bVr1xUOx83oGAABDMDPqODBdOPGV9rfi6i9rdtUPZTTrKzsqq6uVDU1eSPm0rKAdeKKRlMqK/OprKzY1Brt7R0aGDhqSTHA6Re/+FBTUwsqKnJpYLDnace9NoMKlGr97GcfGURoaalWPJ7S4MCQKUUwea6uqTLlRlNTg5UfkXgCnCj5w9jcFFDxlFbXQtraBFSFzPsmr4gp0fb2piXN77zztoEHSg9//osPDCBgUE2HL7yI+P/tgSiU5wF11lb3DdKcONGnxsZmgxEAFFrUA0hQmQBRgHhAOpJrIARli8ANVCyUE+KRwxdlTCTjw8NDisUPlEgeKlCCiipi6o7JyWVl0ll1dnItPJJYs0719ffamFHl1Nc3moE7kIZ5U6YI9EEdUzBopyQMkAcQRLGG8urM2TM6cqTLxs8X0AmQcvXqVYM/dPgDrmBkfenSRZsL430yPqG29g69/sabBqso+wJwoJRDiQTsQbkGZOF9QAuxqagsV319jeTKm+NwbsALUIayNK5JOR1zIFYAH8BCbU2d0umcZqZnzUQcuMlxnBtAVeiCyDWBQijdAH3AQEo9Z2dmtLuzY+/hUYZaj1gB8Zgb8+JYYAYxA6RQglceDBowBYwWvMK4FmtLHBjj2bNnDW5wHxBfPsd6snGAolyDTmrEogCwgEysC0AKVRQg8v6D+4olEjo2fMyuxzgYK9cAzgG1iAX3XH9/r12Xz1FGplxKFeUB+5nYdXZ2GcxcXFiyey4YLFM4HNHRoaOKx5O6d+++eSihWNzYXLE9AVADElE+yBoQD37mnAAv1vaVV16xeE9NTegggol6ucFc7js+x1zZW4Al1pR139raNvjK3mUu3EfMh3uwrR11YNjKRfF+A5qtra2bkolnzPCxEXuOoPHEpwrIWOiSaN0WPR5b+3xXRxyZsMXLd0W8deuu2tuarCvd1tqGeaQlk1IsJsXTEo/GYqBTPKHq0hLVVFfK73MrmTjUYfRAkVRG8/tZJX/fz/h/+edzcql/+WvszNCJgBOB54yA86B8zgA6hzsRcCLwQkXAgU6/7+X+LdCJ/68dX6PaqlJ1tTUrm4preWFFJUUeDXS36eqlC2pqqdfMLAnhroqDJI0B+Yr9Zhbt9ZQoHs/q7t0JfX37kQGh0dFBDY/0GGQBiqCAwYycJPztt9824EQSyoskGSNjStLWVg9UWVFmyR3JOd3PMBcHBOEzBPDAcwmwARBCvdTW2mJJp98ftMQUY/Ff/OJjbWzsq6urUS+9dOGpx0vSxoIJ809+8oFaW1s0NNQrtxt1T68l+xhpDx0dtPMBhkhuSZTv3btrHfpo6Q4wQ4E1M72ivf24NjZ25XZndPr0qHXwQ2106tSo3n3vDw2WffXVl/r5zz8wOJBPYj3yW1eylCXTlMPNzMzqIBy1ErWLFy8aaAIkAA1IjAEhY2PTGh09ZuCF+BBTkmNACedlrMAJysbwAQI84EVDx0DWDaVaSXFQBweH2toMaX4e0/NitbY22XyIMyVi/f19mpqeMBUJ0Gl6asZKJlHe4M8D8Lh7954pagAweABRvsULiEaSfuLkcVP9RCIHBlqILdAJcARIwTOJc2JSfuHCOdsXQLmxJ+MaHjmu0VOnDRSxlpybY4EowMA8iNu3GAAIgE5V1ZUGJIALqHf4HfFlbOwzYgG0AdKhXOGclHlRDgi0SKeyBvIo1+P8wBzAE2MAyAAcmBfnZo6A1FQiYYomFE+8mANrwjGMl71WKAHkv8AdxovKzZXLmQqPeTCuvNF6yNad8kbmyTmAKMAVFDvxeEY1NQCUlC5cOG1z4VocD5hhLzBuyvO4Dt/ze/ZCMR0CKytsv3EtykyBLKwFCqQCxCRe7CWgJe+1NNer50iHAV/2L6ovSj3TKcZS97SjW1Y9R3otxisra7YfmUMsHjEoxLyATOwfrsn1+OJ7jmHcmKSz14mflWLG4vbs4N6jJI1yQGAScyoANtaJsQL6UDBx7+e79gEes/L5PabS4n4D8NJ58DAa1/37szp/9oRCe8C6mMFKVHaRaFQeDxA+3zmRmBOXdDpj6kwAOb/HBy4YLFE6kZIrk1M4TPkhDN5l5uFueayzIb52xX6PykoDCgaL5VLGlE77saSWI3Kg07f/G+fkUt8+Zs4RTgScCLxgEXAelC/YgjvTdSLgROC5IuBAp+cK3z9y8O+ATng7VZT61N5Sr2KvW8nDiNpbmnRudFTHBvsVT0R1/8FtRQ/3VV4ZVGVVuTxFRXK5KXHyamVlS19+eVeLi9tqqK/VxYtnVF1dar5PqDNIrik74vsf/OAH33TNAjT86le/siSX0pnlxV3F4zKo1dfXaooBzIg7OtrNX6a9vVUzM9OW2OIVg/m0z1ckj9ujsbEJAxm3b39tJtUk4/gp0b2NJJyucwAjWqHT1erUqeNW0kMZW1NjsxlPA0ouXDyvxsYGS7IpywOYAJwAXT29RwwIAAJWVre0vRXW8sqKFcn09fVaORbwAxg2NDRgnf8+//wzffHFtact4autFAu/KUBEPrmNa2Vl1YyngTLAirt375tyCUUKUAQFyeList599w8MRjA2xgtUIBbMC+gBYEDpBSgheed4TLo3twBkOwad4jE8lg6sxK6qsloDA0N2DKWOb775hpXtjT15pNXVFVMCUU61s7OrH/3oR6IbGmAAcEcZH2MF6gARABaos/CywiQaIVwBLgAGGCPwgdIwFC6AHFRSAEhiwV6Ymp7RyPETam1rt5/ZF4XOeAAG5gQIKChveA8wkc1lDf4ES4P2eYCGqZOKfAYpUK0AeSoqK62dGGtKyRmlVmXl5Ta2XDZn5ye+QBmAD/5FeSiUN7sH7HEu4IbHhS+XS0VetC2yfQGUYtwcz15n3/G7QrdEfgakZlNAocq8Ss7lsj1DrABLqPcAY0AzSk2BfLlcRqFQXDU1AQOJADjuKdabc7LejA8QxfWID2tRGG/O7VJ1TbWphPg9YBJlX35sKP5anhqHuwziAJww3G7CU6y9yby++Dym3PgzYa7P9+HwoXLZrO0zfLP4XB4A+8zUGyjGHFl37lfWgvViXKwRLxRWjAm/N7zFQiG6Yc6rva1Fob1923u5rFRTW2Xgif3V3tautvZ2626HcuvGjbsGdXr7egw0ARWDpX5VVpbZ86O+od4A4/TktD679kQDfc02D8r2Skv9ih7GtR+Oq74+YMpHgFZTU40BJ+4/4nP8+LDFlQ58gKlsKqdMIqnNjUODTaWlPlNSZTN0Z/Q8NdyXKRvLy4B9HoOiu9Gk1mNSfvbO61tEwMmlvkWwnI86EXAi8GJGwHlQvpjr7szaiYATgWeLgAOdni1u//RRvw06uSR3Liev26XmunJ1tDSoobZag709Guw9osa6Gm1srerRo/tKZ+MqLSuRr7jITJ2LS0oN2oyPz+rXH3+h7e20jg526dixAclFi/ISS0JJYkkO8Tx64403DLaQGJKA8nuSYDquLS0dihy+oiKo/t4O820iaSTpw7upoaHOYAum2efOn7Vkld8DBxbmlyzBXVpa1tTUrCW1gB8+S0kdQIGkm0SbBB8TZJJ75VzWiQslSmNTg/nNkMhjPI2fTF5ZkbREuqk5D3h4f2VlQ48ejz8FE1mVV5TrtddeM/jEtQPBEh2E93Xn7h1NTo4bLAGc8AKyAAkK5XV4XTU3tRjUYZzMgWQXA2OAAqVBwJ1Cxz9+B3BgLkAnYBXvAXQePHhgZWCAKeDEyMgxrW8saTe0ZeV1gIy9UMTKICnjw5sHCETp3quvvmJA7O49uoTtqaG+ycyYAWM//OEP7VpPxsfNFJsxoFABKHA91D+MJ9/JrlrpTPKpoXv+ds53yMu3nAeo8XmAEzHgeEqc1jc2dfTYsPzFJQaGiAXqFtQ5rAOgpVBeVzD2Ri3Deauraw0w4oG1vEzZGPBt12ATqhn2CjFk/QBnnB9YyO/YX5ROAkn4mc9SEgjoA4YA4lAJMW7AZiyWVHlpieqfgjTWk/kwDsrhGCNwiFgUlEQovjgehVVLY5Mp6ehKiF9QeXmpwR5iweeYbzqdVX19rd0rqIUWFpbU19djajPmTLwKyh8MtSm/bG1ttn2GcocXMItzRWOHGh4Z0ekzp+1e/PWvP9HqKl5oLlVVlZt6jnNxH6ISI9YHBzEDeTXVJQoE/AaafEUAMDoXhrS7Sykl6+rX0aODWlxY1NbWntrbm637HNARABfai6uqslR9fflyS+JRgGTsJ7opEoempjqNDB8XXRsp/6ytrdbC4qoODqIqDdKVEBP7NttvjLeyqlLJRFLXr1/X48cTCgTw+2pTOp0w+NXc0mhfZWVBiwmxf/zoie7cnzP/usbGGoNfdfWVCgQ92g/vGcQCNlKCeuHCWRsv68oX68BzhA59KBKb6hu0NL+o5aU8FKuqDMpjqrmcxQp/uFQya+sLSPSX+HQYi2rnIKWdpAOdnuFPnJNLPUPQnEOcCDgReLEi4DwoX6z1dmbrRMCJwPNFwIFOzxe/3zz6d0Anv9etTDKj8qBPR/s7NDzUr8GeHjXUVKqqPKitnU1NTT1RzpWWvxiFk0t+usGVV0gurx48GNcvPvxUuyGXBvubNXpyWHV1Vea1wwuPHUAN3i0FsIL3Dck/CTUlQbRij8c9qqvFvLtTAwP9Bpwo4SJxW19fU3GJX48fP7IOYMCk0N6uJeBrq2tmCIwqAtXQ5OSsqVwuXTqn3t4+M62mvAb1CWABOIAyZ2NjU34fXe0o75q3EhrUTCibgCMAApQoQAvKZ4KlARsPpV2oMKZn5yyJNjVMUZFGT42a0TYKp31Th2xYko9XFC+SX5Q4fNHBD7gBsKDED1URib8l6qE9S1zz5UMRxeMJG2/Bw4gEGqhE8k+ZILCIsRNnvhgT4IBYA51CoQ1t726a0imVympnm7HtqK213ZROzLWzs8NMl+n6BXRivkCn5eVVS77Pnz9vCT+QELhFXIBahZIp5sF65pVCpbY2xIH3OR5ow/d8hngBf/gCtgCTeMUTSdXU1imbk4G3fIlhtcWt8GJumFC3tbWaoghIgiH7yZOnzPica2Ai/uDBfc3MLMrvL7IyRwDXyMhxUxAB5vKd0AIGlUpK8qV17FHWlzg/fPRE+3th9fd3G6wEJAF6UKFFInEN9HXp+PCwXY/fMz9egFTGiwoMmMb7BXUaY08m4nr56hW7BrAPmIFCiRgAN9ifqNaAT4wlDyEBIftWosbvUJqxB4GNwMcvvrht0Ky9PQ/VUIgBLYEjGNZ7i4p08fIlA2r4ZH32GYA4rupqvwYH88opxnn37l1bH17MscjrU0tzpTraW1VbW/d0/XY0MzOnlZV91ddXaXAwb3Z/86tbWlwMqb290pRFGP8z9lTabV0Yj3R3PAVWO3a/A/qAPDwHlpbWdPLkiIaGjmpladPAqMVnbNxURSPDQ3ZfXL585ZuyXJSP9+49tLJcSujwZkKRBnxCFdXS0qSKSsoIEwac2DMA1M2NPdXWNqiyotzK7vr7u7Qf3tLefl6R9fjxtNzufEdI1gM1HnudfQaUQ0kZKClWX0+vIuGw5mYXlU1nrRNlNiMlEym7n3e2Q0okM/asDASLVeQvMvi3E0lrPy2lf9/P+H/553NyqX/5a+zM0ImAE4HnjIDzoHzOADqHOxFwIvBCRcCBTr/v5f4d5XWoNmKRmIBPfd2NOnPyuHq6OtRQXaGqiqC2DTpNKJNLGnixMiZvkbxFPksQH49N6ssbt5VKFWlkeEAnjo9Y9zpgDQkzyTVJP+CC5JZyrrzvTtqSdZI5IAPKh96eflOWUKpCEllWXqpEIq69vZAllCTUGHQ3tzRZqR1JOqbDNdW15ilDootXC53bTp0+bR3WHj16rKamZjsn1woGS80TCniCr1FFRaXW1lbV0dlhhtpcg85bjK9gIu31ug16AQlMkZJMKJ6gs1fePLukhNKcuM2BckDUHHS7I9nl/YJBsc/nf9oRi85XeAXhsVMujztfDkVJD4ABRQ3nRo0FxKB8i/dJoIE2+W5xIQ0O9ulP/uSHNi5gBOAAWMNYCuV1eDqxhiXFeEiltbmxa+V17W0dBuXoXtbd3WXg6fbtW2aa3oyqq6ZOe3sHBmSYF7EgZoAOgFhBNWTlnvtY7wAAIABJREFURlYit2wlTQCzkgDd+XwGlfb2Ik8N1MttzowPaMJxBfUSkAaF0+r6hh3PujJ/Op+xVkA19g4KJFQ9lGvxMoVaY5POnbto3fmAPkuLi9YRcGJ8Wj6fV6+++rIuXrykhsYGU2kBXgBFQIeKilIVF/sM+HEdlEH5LnyPDf5Rogl04tqcG0AXCAT10pUrGujv1907d6yjWUNDvUFN1E3Mkf+iegIgAYe4HnMFor328ssG9wod/Igt+5brM2/gB/eNKcOmFpVOxdTb02VwiNgDs+ikxue+/vpr3b79QEVFbvMnIo4AGtYHc27WrKmlWcdGhk3d9V//63/T7OyKksmc2tpqbH6FcsJHj2aEBqe8PGB7rqmxQUe62u08fAYFFfOfm1vU9nZEJ08O6dVXr1qcfvzjDxQK7Wt0dMhgEt0nAWSMEb8mxsO4bt9+qJISt6nk2NMolQDPGL6jONzZ3rOOjqG9Pa2vrdsa0zURSIiSkHvv5ldfWVnr9PSCMpmc+vs78/sqeqj2jjZ1dLYpk07S58BKE1kL9szPP/jUgNIfvPOu+UABnc+eO6XbX39pfm7Ee2ZmXUePdplKk3lwD3Fvsc94dvAsIzbnz55VPBrV9OSUgaZAcVCJWMKM9+luCXRKpjF5cstX4pfL61E0FlMomlEk40CnZ/gT5+RSzxA05xAnAk4EXqwIOA/KF2u9ndk6EXAi8HwRcKDT88XvN4/+LdAJkJJOJOXz5MwYt7ujRZcvnFBTXa36utsU8LsNQoyNPZbPX2TeMAEDT2WmTFlaWtHC4oqih0k1NjSb2qSpCUBCudKGgRCStL/6q78yZQ/QguQN1QcJMdCp4HuDEgOfoUwG1UnSvHpcGE5JpnaiPAWQhbqHMjDOT6KIuTGdtIAUvMpK80CENu5AH8y647GEJc0kxpSiVVfXGBTgWJJGoAnd2zADB4hFo3nYQrKNxxNQwVuE107aElw61iVSCR1EDqz8DK+efGlZjZqbW77xCAIUcR4gEAqnvGE188mXfDFGvlzKgxt+D4B7/HhKa+thedx0/3LnFRw1NXaefGv3A5srRul0ygNGYTgOMEMFxTgpxaIj2c7uurZ3NsxvhoQY6LS8vGblUm1t7RaD2toaM0y+f/+edkM7Vv7FZ90uxlhsah3GTtKNcglAAixYWlo1QFVfX6eHDx8pHE6puaVS7e0tBhr4zNzcvHlGodbKA7M9gxFAGOYDQKEcbW5+QZ989rnFk/c5nvLMkydPGrxhvYAUxIHfAS8peUIhc/78pbzSJJkv6wPoAODYU3/9139t/+VaKME++ugjA0j4GfUP9GpgoNfmQ+wp+wQwTExMK5VK6+zZUVO78GIueFkBzF556SVTt3zy8cf67LNb6utrNyN2jmfNiRGqMMZNWSnnZp8Th9MnTxhE+fjjj59Cyo5vPLyIL7HmWnxmZnbeVDnf+977FjvOz7mJJfH7/PPPrfQORRvHcQ1AX6EsDH+xmtpaeX1FNh6A29wc/ktJ9fQ0qq2txfYLMGtpOaqR4TYzeAd+1dVU60h3lwE5zglIQpmE+g5iRynq+fPnLCYffnhdRUVJ/cmf/MgAD9diPwOXgDb8zPrt7YXNZwwIzfhZI54BdM3jOpGDA917cM9UaJTNsg9Onzpl++7lV15RSXGxrn9x3UppD8IHAuLSKXFzc9vgc/eRTh0eUqpYZOWJPIeISfjgQHfujKm1pUlvvfWOHj0cMzXY8eMjunXrK/Nc476iG9/AQJ8dw7j5Yh8SD8YPdEPVSAfDaHhfEaByOiOfq4hqTXuWoCbc3DpQJieVVQZVWlGpSDyuze2QDhJZHWalzO/7Gf8v/3xOLvUvf42dGToRcCLwnBFwHpTPGUDncCcCTgReqAg40On3vdy/BTq5PW7lSJq8ks/t1ukTA7p0/rSqyoJqrq+UMgnNL8xrN7RtZUCU6yRTaUFdVtfW9XjsiQ4ih2puaTPYgnKH0qzYYcTUG9PTs+bPgicQsIHkkYSf73mRcAI1rJV8eflTI+i0nYOyGQAPipmSQLGBJpJROq3RXQr1UyabMaCEIiiXk12fUhtMomlnHolErfxqanJGDx48UibjVnd3h0EpgNT83LxWViJqbg4aeNne2bZxYWaOaoQ5A2MYSyQaedpxLGvlMplsWoexmJWRAXn4AiChXHK73AbBAAW8eA/IlIdOdC8rsp8ZN18YG6PE4nOUGs7MLGhjk05hUl1dkXWZY8zEDoVTaC+p2toyvffuG3rzzTefgpIJU7PkTanj30AnjMSBTinKfeS14xcXlk3tAVhC3YMJOuoOoMLm1p6Ki93W7r27u9cUKYXubQCGQmc9YAWABWBEnAALqJTOnTtj/lgovQreUwYUq6oMEhJXknoAClDmrbfesj3w45/8d/34H36phoZKg0p8DsDEccyJuaPsAUSNjo4asOCaJ06c1HvvvW/eV5wzD0gem3k8gPEv//IvDWgADhg/QAolESbdb775ukEWyu5QEAEcKdlEaQbQOH/+rCmdUGUxhlu3blm8Ll+8aJDh+rVr1n1wePiYKZEAqkApIBOqLEAQ0AkYBmRh77Y0NhjA4H3mSHwL5ZDMCWVRoXMi6iDuEWIEAEExxRgBOpyP+bKPAIx8rqCQIp6cl7gHy0pNmcc1iZd1hcvkISuxJV4AF0y9Bwf7ba7A4Wb8woYG7b5Euffw4QObH/ceY0G5yPp8+eUXevhwTrW1xfrTP/1XpiC6du267fVLly7l1Uk3b9peYB+hWAKKAQyJAfuHro2A1YXFGY09eWwxRH3I+QcHMbuftH1eAFisRUENh1IsGsmr+/B18ha51NhYb2bmqCFRSgJWo9G4mptaVVlZrdWVdVPG1ePNtLRk6jViwDmJCfEHeDEH4lMAuby/sbElL0byyilQXKSAv1g+t1fZdE7pZEqJZFpb2zHl3G5V1laopKxC2/sHWtsK6TCVVSKX77HnvL5VBJxc6luFy/mwEwEnAi9iBJwH5Yu46s6cnQg4EXjWCDjQ6Vkj908d9zvK69ySvG6pPBDQd/7gZR0/OiivK6u+7hbFo/uamJxQMoUxeEBb2xh3b1r3OnyNxp7MaWs7pYpKEr1aUwbRFp5EjyR+d5f29n7zYSKx5neAh42NfVMxYeiL9wyJHnApm01b8lfwUpIrZ+qmPPih5M6rQDBv6oxvTKGUCVUKHjQkq35/vnQrmUgrFkvYz+NPJvXw4RNFIjmVV/jUWF9nXjSon5aW9vX662fNWHpza+Op4XSNKWEYK3451nkqtGPXBYhhDIzaCc8WkmrAFiAAY3K+54tSOSAMY0SdgrICxRbldiTfhbI0DvN68h3S8G8C/CwurisSofzQo6NH+w2yMLeC8TrQBjhBAo8p+rVr10wZA5AARjBu1COYqa+szmtnd9M61+VybjMSX5hf1up6WImk1FBbos5OTJqDZqgcCu1YmeHoydPq7Ow2SIGKiuR7e3vHOnxVVpYaAADmUFbGmgF0gDxvvvWGKUx++ctfflPqhb9UwS+JUjmSdwAG33/3u981oPN//l//Sde/uKOu7hYNDw8bZCuoTQoKHqAl0Inz3b5929ROeP2cP3/BQBNKJgABkIQvYNqf/dmfm5IJlQrACfiytrZpSpjXXnvZPlPwpuIYwA7gCWhDbNmbvBijKXNKSjR68qTCe/tPQZvLwAnrB8AgBqxVwbuIawMDKdtraW5SVUWFGdWzl1hD9gHAhM8B1fA7AnYwZ8YBsOL8xBlwQwxYC6AIAIz/ch7uLyAUL47lfBWVFaquqdFhPGbzAmKxP/g877N3+Szz51wFVRPn7+roUEN9vZWoslaPHj+066PqQyl44cI5O25uDuP+pIFG4jU3O2+wmfVmHQuqrwKsLEBK4sP5WEvg2+LinMKRHe3v79qcGS/jBNyxXy5cuGjPCPYj5yqUGgKZgUbwXTy8gqUl9iwCeq6tr9n9Sulda2ubyssr9eA+aj2ppCSow2jcSvQKhvUFpRrx574FAhc8yRgHe+DJkwkd7EvFRVJVhVflwWK5US8lU0aTclm3tkMxef1FKquuVq6oWGs7Ia1vHyiRBYUZr3Re3y4CTi717eLlfNqJgBOBFzACzoPyBVx0Z8pOBJwIPHMEnH+PP3Po/okDfwd0KgsWKxmPq6GmSv/6R++ro7VJ8WhYvZ1NCoc29fAxCqGsQZ3V9XUrr6muxe9nX/cfTmsnlFJbW5mOHx9SZ2eXwYvdnR2DICSLJLCFLmEkyHklyiNLeEk4SfjyKiCgCy3uE+a3Q7IIoCEpx9+J0jcAVDBYYkk6IMjgUjJpgIek2ecrNn8kElBjQFmXlczgsTIxMav5hZBQd3V11KvnSJf50XD8j370I83MTCl8ELYxhcN7ltQyVhRWpImpdNISUBQyJcESFfk8di5ULQw4Sz2NXE+vnVMu5zJVUypJyQ2ppks0zHO7eY8uV7RXd5vSifI6fqYUcHZ2zjyXABfHjh014ATIIJ4oUAB3XJMkGM8ZVCNAAcAGSXNB6XTu3Dnz7FlemVNob8f8ZihBC4djWlxc0cpKSMX+Ig0M9FgJITEG7KXSCTPq7uo8YmblP/3pT3X77rTamssMcJCIA4SAMqwd3zMmoBPjefnlqwYqf/rTn2lpaV2VlUGDX5RUsc4FVRhjBTZgMM8++fv/8t904+ZDdXc3m58OsIdrMD/mCxACHHE91C0YgqOme/31183Yng5qk1OTOoxGrUQP8Am04H2uc//BA1MmATNQwB0bPmaQpDQYtD3AGBgTUAaAyDEAoLwnUL5sD+BRXVWl9rZ2LWPwvbdncKVg/k3sWRfOwTxR6rBHWTtAIICr1pRbIZsT1wH6mBm9Lw9UCmb1BRDGdfksXmTsvYLCjP2RVwmW2b5kDdivjKXgEVVcUqziQECHMbowpp56nh3aWhBX5sUxQBxeefWdW2WlZaqvq2NX2pgAdZSzAoEBpxUV5bbWAFnibIbsgWIbz/LyisrLMNwPfFNGyd5kjKwd8Jp9xLyYPzFGWXTnztdye9Iqr8iXXtIYAOUS9wVzZk/kO+vlS1/5nthx/9CZkXNmc2lVVVXI5/fo3r1xe27V1BQbQG5paTMl5Ne37ms/nJGvyG3xpGEBai7iyD0/NbVgHlkAWn43MNBt+431BPjNzS2riMYCJR4VedAOumQUK5OVO+c26BSOpOUvLZG/rFKHmZxWtna1HU4o/VTl5PyR+9Z/5Jxc6luHzDnAiYATgRctAs6D8kVbcWe+TgScCDxPBJx/jz9P9P6xY38HdCrxF0mZtHq7WvSnP/q+aivLTeHUUFOqWDRkpr0ka3R626Wzmscjl9uryakp6/bkK3br0uVL5t9SaE8OdCKBJ8EnGSaBf/nlly2JAxagUiHpxc+HV95c2qdYLKpkKu+DBOghKQb6UN6WSCbsv5TiAaMKPkn8l0S5UKqG2khyy+v1qcjrN2XW9nZIDx9MaHMrqf6+Vp0+fVzlZRU2RsZx+fJl/fznP1ORr0jAGpQowC+SaJJsgAzldAUVVjqbUiqTsrEBE4AcAB2Xi5JAt9yufNkcn0dtBRQDLHg8dP7zWlctfiauwAbgGEk5JXkoYoAi+C2hVqJzGB4/JLyMl+NIsAE+JMMcT0IM2CiUs5HEU/5EuRRKp63tdYNO+M3s7oS1vLSqUOjQDMQBQpR9MU/AH/Ok1DB2GNfY2IRu3LipgwOUUycMGgBASNIZhwGKMvy0Dk11hBk5a3r33h19+OGvrXV8S0udKd1QKBVUPawrcwGmUX6GuuvXH3+qsfFFHT/eZ8oegBFzLIARwBp7ifXi9/wMuKBrILAS+EHsKKVi7xCX9vYOg0CAHIAVYANQwT7FXLynp1dbm3mYRfxYL+YG7EJlxbyAUQUwhJqpFSWSz6+piQmLBRCFeBde/Mx6ESuACWPmPJwXI/HyYMCAIvFDeQQgYqyFfZzvaMh+Zt9hyO63PTY1Nae6uuqnHfdK7Jr4GKGqY18BZvgsc+X7QnlYOBoxiFuATMSoALY4B18HB/iluW1cgDLWNJ1IKXYYs3WiZM7txni9XB5kkUIdVGVlqJj9o0TEjJtzb6zv2L7EoJ8Xa8TvAXJer9+gEPuNe4vrcS0gE/sHJSXdKymXo3S1o6NNW5ub2t7ZNYjFudijzJN4sh7RSESrqzsq8oHIXDp6rNeA8I0bD8wwvburSrV1KBfxZMtoc31XE5O7Ki0t1qnRI6bQArYB61jrjz66poMDyg9rdebMCQN0rDN7FEXh6uq+qiq9Kgv4xU1f5HLJh+wxk1XiMK54LKd01iVfsEQuf6n2Eymt7oa1H8uYzxN/4Jw/ct/6j5yTS33rkDkHOBFwIvCiRcB5UL5oK+7M14mAE4HniYDz7/Hnid63hE6oiXKZrMqCRTo3Oqx333nL/JzcuZR8nqTSiQNL+FDs8P/gb23nv8/Kpc2tLUsS/SXFau9oV2VVpeKxmEECr8drAGR+flGhUNRaq7/99tsGVjC7pmyI8h58cEiySZK9RZhpp0w9gccOJTskmcAfEl2STRQL+Dpxnnx3OW8eRnm9+XExzpzLDLA9Hp+BJ8rsZqbn9OjRpCoq6vTOO69qcPCoNtY3rOV6oYTq7/7ub1VXX6uXXnpJu7vbBgPyqpxUHoA9bb9uv8umlMnl7YBRUzDfoiK/+eKgeEKVwrVRLlHaY2Mia3dl5PZkzAeKeaPIAlJRXgeEyAOnvGcO5VR4zmCaTCkScACYAcjgXCTKwAPABLAEaJEfT8YgBfMCKC0uzWh1bcmgE4KMleUNra9vWTe7U6fOGNwBGhBbYF4mS3mjdBCOmtKJ9QKc4LMEJAJKcO0C4EKRxHhRxAACWlubde/+Pd25c9dAFmotgCSAgZjy4nyUouGXxDkpW8MfDIP67iM9dj7mVjgvQIjPcw5MtBkDseI8pWVBxWIR2yN5ZVpONdU1qqquVlNjowEj9iTjzfsZZex4vKDc7iJTli0tLtlnAA9cFxBCTClX5LhQKKxAwG8Agn17GInq8cNHtiYWq4OIARmAUwEGFozJZ2fzKp+aGiBNUKUlxXYN1gs/KEpQgZrYSwNiuC7XL3SgA14BQyi929o5VFlpiY6PDDz1jZqwOVdVoXZK27XZV+xDxhQsLbYOaoC3ltYW+yzdCvf3McouUXV1pcVnaWlH9fWlthYoihjf/My83SPEeXs7bOtWVuaXy519eq1KjRw/pq6uDrvm4uKCKRjX1/fV1FirI0d6bJ9yv7BvZ2bmzGi+oqJYZ86ctDHlOzambV9MTk5payui4WN5XylIGYo7jN2nphfMk6yiIqiRkaF8bFpaFAwENTs3q48/uq7oYdRg89lzQ1a6Ozk5bUqmI0fa7T7a2Q0ZBI1G4pqZXlVbe6tOnRpUPBG1/c+6ct/87Ge/0PZ2Qu+8c8G8phgf8QcQAn43N3cUKPHIncvKX+RV0O9XiderTDyh/b0DRQ5kvlJu/O9cPu3GUtqJJhRN5kzp5PyBe6Y/cE4u9Uxhcw5yIuBE4EWKgPOgfJFW25mrEwEnAs8bAeff5M8bwd8KnviT5DLvIdIf/E9ikaga68r1ytULunzujCpKS1RaUqRMKqxkIqLNjS0dHqImKlIkElM6Qytwj7a2trWyuiKXx22tyilTwdjb5y0yM+/Hj8f0xRe3tb6R0Mhwg65cuWKqBDMPf5p4m6LiadIZiYSVyZKEpqy0jmSe77O5jMEl/FxIyK0ELJW2RBcIkf88XkkZA0AknvlucJS8UTLkN++mvVBY/f1DZrqcSWd158497e7u6P333zfo9ff/5e/Nf4puZSg4SJRRZ6BSMUiUy4MiK0HyupV9ahKO6qK6utbKD9fWNgwmNDU1G3RCdUPyjwIjX06VVFYYjheZ6oIOXHQBDJQEbS6oKeiwx/GowygxAtxZN79s1ubtLwZmpXR4mFAwiFrEb+VQNbU1+TKgVFoLiwumLOo50i2MxJdXFpROZeTx+LW0sKrQXlhHunt1+swZZTOcN2UgAaVZcbHPSgldLq91uLOueOPjOjU6qpGnajZgwdrqqnZ2dw3gcF3z+8GAuaxUi4vzCoV2Te3S0dFugIEY08mO9Qd+EHsUTewVwFYimVRdfaNKy8os9sQDiILShoSftQCQAZ2ADsASrrm9s2Xm1n5/vnSvvqHO1rBQ2jYxMW4qJuAO48bkvaq6So0NlEwx94x1RSuYpXNeQB4ACJCxubGpnd2wqqvKzBibuaytrunWV/fMG6qstMhA6JEj3dblEJUUIA5QiAfXzMyy4om0ykp9qqgoVWVZmZWJsq8o79zbwwg/p9q6UjuW67a3tdncy8rLlE6l9NXNW3r8aFo7ewn1HGnWS1fPKRzetz1cXl6qYADlVF7NtL6xYQbxlLQBujq7utTb32cm9xhyf/31PS0vb6unp0U9Pd22JtPTy7pw4aSGhgbNe4w4jT9+orCVue1odTWseDKr0qBLtbUB1dXVWGdETNjpasm18HaiDC+RyKq7q9sUbOxZwDHnANjs7CQ0NNSp99//jt0PGLOzLwB+ExNTSiWl48dP5JVYxSW23uy/mzfv2h6lhPc73/mOdZvDW4t1/+STT/XJZ7dU4nepo7NVo6MnNDM7bXuQ7nyU9hJTAOrCPPByR/FESieP96u5pV4Tk09UX1/zzdw//PAj7eym9L/91ffU09ur1ZUVU9VtbW9paXHRnnuU32EkXuL3yY/yM51S8jCp5GFa1mfB41LG7VE07VIontFBMqd41qWUQXHnT9wz/IlzcqlnCJpziBMBJwIvVgScB+WLtd7ObJ0IOBF4vgg4/yJ/vvj9xtGFP0L5wKIgyKsIeJUUeZROxdXd1qD3/vB1nUJBobRKiikPSyuTS2t1dd2UMX5fUMrh+ZM1vyRAANCpta1ZR48NmFoANZDfF5DHXaTr17/Ql1/eUUVlla5cHjUPGJQEJOgk+JhwA2iADySlyWTclBmIHFB+oFzJZPBryiuN8gofOr35lAWa5dymLgI44UO0ublucKckEJRbAB4ZnAFE0eEuEMBwOd9hD9+ZfKcxv956600tLCzq2rXPLdkuKExQrmBWHovHTUmV/sZfyiePt8jgG+qJ0mCpBgYGFdrdy6t1AkGdv3De5rawMG/ACqAGNCPsqWRekZJTTkuL+RLEivIqS44np6a1s43qpEFt7e3Wjv3Rw8fa2EHN4pPH7bHzxBMJU4U0N9eqtbXRStraWtssphPjE7pz967BHlRG6+uYR4cMOqXTOVM6JeIpnTlzzjqDAbYABpSn0UGMMqtYPKbaOkrMSk2x9ODhA42eHNXVq1es6x8mzdt4CIXDGhoaUkdHp6amp7SyvJxXt6Tya4bKC7VTV3e3lWph9O3xep+qqjLmG+Tz+xWNRHUQiZj/UJEPQ/msxQPVDWoj4AQlfj09nXY91D+UZOFxNTU1o/1wQtVVxQacjh4d1PHjw3J7XNre3rRrAp1WVvBZcqm5qVJHunvyJtxlQSvXRG2GzxIqoPX1taddEMtMcYSX1OJSSEODbab2QtUWCR/q8aNJM81ua23QqdPHdeLkcVMP4TW2srJqxuazM3OmEkrEs6qvr1b3kS6DFRsb66quqfqm/DIPLsvU199n91FFRZlBNc7FfTY29kRzs/uqqAhocKBbJ0dPaHNrXU+ePNaZM6dNHQiUAYgBVwBHzIXyTOaK5xVxJBYPHj7SYTSmM2dGDfA9uP/A7stLly6qsbFJ++F9W9e90K6S8UMz456eDcnryaquNqBAwKeBgX4NDubVVju7O9ZpjvgtLS0rHM7q9Kljdr/nu+IlDRgC4HZ3w3r//XcNQAOqfvzjf7B5lpWhlFu1Err+vgEzP29saFJpaZm+/PKGvrpxV0VFOf3rP/tXGhk5plg8qughhvhz9v7jsTUb29mzpwxU3b37tdY31nXy5IiNg71N+d7ExKR2tsMKBIMaPTmsqsoKra6uGXDtaG8z9dRP/+G/K5Vy6d/+xY/kL/ZrYnzc7mP2KOdh7dwej4HzEp9PmWRC0f2oMgmUT6ic/Eqkc4rEM4qmXIqm3TpIyTrXpQ32O1biz/AnzsmlniFoziFOBJwIvFgRcB6UL9Z6O7N1IuBE4Pki4ECn54vf74BOmF7nja9BTx5l5FZao8f69L333lB/T6uUPpTXm1Mik1AsmdDS0qoWF1eVSbuUy3oN9qDiCVnb8nXzT2lorFVNDV2kAkomMtre2rNyGsDA8MhRHT06JB+wJIYZOKVwGCgfaGd32xJrlAioi/BswmybUjqfz2PGwIAsMxR3AZmKpZxHiURGmRSd44IKWre8iPkIoRzCAwmVC6V2y8uMO2OdqlCfkIzjgwNIQIVUVhbQwGC/KRg2tzYNGNXV16uvr9fGSRkgCXnBg8dgmcutSDRmpYaYlJPUd3V16/btO5Z007Hr6tVLWltf1fj4mCXp4YM967wHjMtmAUeUUaUNds3NAr8CZsKO+unhw8dW5nT+3HmDc7/61UeamllWa0e1qiorDYqZOiy0r+Hhozpx/LgpXIjD4uKSvvzyS/PN6u3t0cmTJ7S9vaJYFLPoONZd5m+ViKc1MnxC3d09pjJinPjsYOIMwOAmbGxusm56wILwwYHOnDmjocFBLSwummoFBQvKnLNnzlgSf+PGDU1OTCiXzZrnUTAQsHVmbSlLQ9nzxRdf6SCSUE018CJvKA30AWStb26qtq5WLa2tZi4NdOIzlGx98MEvFIuhdBm0skHWF1DJPB8+HFc8njaIMjw8pPb2FpVXBLSxuaaFhTmNjT02T6Kd7ZiBpu6uLnV39RiEzClppVDEGcUNpVxzcwuKxzNqbKzT4GCfeRUtLa1paKjP1oXgZNNu3b/z0NRMw8ODeu31lw2+7u1ta35h3oDKxvqW5ueWtL0dtXU7c+asAZCxsYfW3W9gcMCUOuwvlEMNjXVPTesWcnfaAAAgAElEQVRRXyUMdIQP9g3GYIQ/ObWvqnKfWloaNXR0QMkkQGhFFy6e0+LCvJKplHVoY18V+0tsb7322huqranX5uaWQVbWkjmyn/H8Agpdv35TicShrly5ZCb6vChp3Qtta3NjWQuL85qc2lNTI35RZaZSY1+hZOJ4vgBHwDpUU4dRgOYpU9oBinkBVr/44gttbe3pP/7H/8PuRRRMP/7xL7S1tWuqK/ybKivLn6q7Mua5hg8T0BNvsfLyoP7m3//vqqoq19IyyqppTU1Panqassm46uu8Ghk+ajCo0FHv5MnjNg7ANd0ngWOME1jW0d6h+tpGe5YBxTxuDNIrdOP6dYOab7/1pqnsxsefaHNjQ6lEwtSNKOYCpcUGnr0el5KUFB8mrAMoyie3p0iH8az2oklFUm7Fs0UKJ3KKJrM0t5MEkM1/57z+2RFwcql/dqicDzoRcCLwokbAeVC+qCvvzNuJgBOBZ4mAA52eJWq/5Zj/WemUh04oglzKyausQad3XruiP3jrqipLi+Tz0DEuo4NYRJuhXUuc52ZJnkMGesrLq9TS0moJJR3fZuc2VF/v1/ETx8zkeGsrpNnpRS0v7ykQcGl4ZMjUG5QDYbwNiEDJVPBqAi6gTqDkaGdnU/5ijILppOY2AGVlbZgRCThQrHgsZWbFkQO6ZlWZugN48Ktf/Vrz87vq6KjR6OiwdbKjo9qTsU21tJQaxDDT7pysrGl+fkMuV0oNjZU2LsrZrCStp8e+x2cI4MF4SUYLCTRm35tb29rc2jVwcfrUWTvnz372gcrKyvXd737XvJQePrqv8fHHqq7BdDujdCZlXlNFXsqCEqYAASg8eZIvfevsbFBbW4eV41FidKT7iJUFfvDBB9oL76m1vUU9vT2mkiLJB/oADkj++R4YgJLlq6++MmUPv0fxE9pd10F4z87rdmFYnTRfm6amFtXXNZqpO2sDpIoehk2h1drWqiK/T0/GJzQ1taKqqmIrPyJZxxcJnx/UOZS6oUZCIQbMMEh3mFQmmVNLS406OzsNTFEuhdLm66/van8/qpGRAQNHrAdrj5E3pXoXLl00hRfx5pwcw/iuX7+uaDSrixdP2rwAWZTgoV558OCxykor9L3v/ZFOnBxWPB7V2vqyZmYntbxMB8UNbWzsan8vq7Iyj825oaHFVG8lJV5T17FvAZH4JgGSgJPHj+dVMvj58B4eW1YOmkorl/Hozq17pvh69bWX9NJLlxWJ7uvJk0cWHwAbpXuzM/OKRhM6eeK0Ll68bDH75S9/rta2FvMzW15eMjDb2tqkIz3dmp+fNejHeszNzzxVQsWUTnGudfUc6TMPpbb2ZkUie1rfWNXAYJ/dh+ynhoZGU/YV+4M25kuXrqjYHzClFHsC1RTlmvhuoYJinL/+9RfWifLdd1/XlSuXbZ+jPlxcmNX8/KQWFpa1uXmo06d7TcWGofnly+fM74i9whoCbVCjEbuqymq999537H4ldoXyWUrv2D//4T/8BwOGxPrmzVtPy+ZGdOLEcW1vbwlP7kQ8afcvSsXHj8YMmJ05e1pvvvmGdnY39fDhXS0vL+gwxn1wqNBuQl1dnerr7bX7AODLmh47NmTgEsBN5z3mBcwD0gKdaI6AchIVk5mdh0Lm10V5Zldnp27evGl+X5QZUjpKCW88nlVNXYViiaQSsYRSibRKiqSq8oB8RUWKJ9OKJTIKH6YUSbl0mPEqbKontI08jXmWOdDpW/6Zc3Kpbxkw5+NOBJwIvHgRcB6UL96aOzN2IuBE4Nkj4ECnZ4/dP3rkb0KnfJcnl7IUoanYI/3o++/pyoWTyiTCKgt45fVmFU8nNbe0bOVLM9MLmp3ds6Squ7vJkl8UGg8fPrDE75VXruripYtWRvbwwRN9deO+5pd21NJYqmPDA1pf39DCwqrq6vIlS5Su0ckLRVFvX69BFPxmdkPbpqYAOqFyIjmjPItEGO+dYABVTFTj49NaXlxTMFhubdVzSpkiIZlMGRxBlYN596effqZPPx3Xq68MWyczkmCAAgnxQzOCjlrSDlygbAuggwqEpPizzz4zhQbj5QslDKAD1cjG5q518KOsjDIgDKFnZ9d09eo5/eAHP7Ayq08/+0QTE2NqaKwxE+qDyL55TLldfgMSeLugTLp/f97WAq+boaFjlhADD0K7+XKvr7++o8hhRB1d7Tpz9owBF+AOMQE6AWgYG2bMeVD22H4+e/aMRkePa3lpVtFI2JJzzODj8ZT2QgcWu1w2Z/Npbm6yJH1uflqNjQ06NjysxaUl3bh5UytrERX7pPJyvyXdgAfgQaFTGvHie+aDx9Lm+pYCxcXm+YOBeKG7HTAGMMW+oZNhwfQayAdUolvZ9/74j6x0CYiBWgiPK8AS34fD0tWr+W5iXAtgApTCMPrIkT69+cabqqqu0MzMpJaWF7QbopPdgUEclE6rK5h+u9TWWq2B/iEzum5qqVd5ecDgCYDy88+v6fAwqeHhAfP+AjiiyOG//MxcgTkHe4d68njCzv2Hf/i2+vt7dO/+HU1OjpsfGfCRDoSh3X3V1tZrdPSMgaDp6SkDRRhkM/9Hjyg527FOcCil+B7lEEqo7Z1t20e86G4YO8xpcGBYDQ11SiQPba2AtF3dHQqH9wzu1NTUmpF9cTFzSmpk5LgBzq9u3LS9j6Jsc3NbAwO9BlaI31df3ZHLldH3v//HBvRQA7FOi4sz2tpc1dZW1CD0O++8ZnECLgGsiAdryVqwtkAk9mBLc5uVz6EI5H32KzFDUcc++Zu/+Rsri6QTHMCNa+b9y7bzTQSewtlAgO6BMc3NLtjY33jzdeuqeOfOLS0uzcnrdamqutw+wz01MnzSzMDZM6trK+YxR3dGzsn+oQQX+ATY4l7Hh2xna1vJRNJAHdcI7eyopblFfb39SpjK75G9T8nrfujA7mPAEeu7d3Cg0O6hUnGptlJqaqiU2+XSfvhA6ZxHB/G0oikpmvFoP5bWoUEn9KX5zpzO61tFwMmlvlW4nA87EXAi8CJGwHlQvoir7szZiYATgWeNgPOv8WeN3D9x3G96OuWRE0onyuuqywP60x98VydG+pWI7Kq6osRKwkIHexqbmNDs3ILm51a0MB9RS0u1dZ7CCwhYcfvWLTO2vnz5opqaGrW4tKixx+O6/fWkMumEXn/tqk6OHreSr2vXvtLp08O6fPmyJY908gqW5jvRUSZ1794dFZf41NhYr0CgxJRQOWUMdOFVRNkQipbdnT3dvPm1Hj1aUZE3p46OJjMEpiSJpBt1DSV2jO/jjz/RxvqmfvjDH5mpNeMgGaZ8i9IZ4Narr71sJXEoIkiOSaBRC6GuQMUBHCChJ5nlnPv7SYUjUmtrtYaGerW9taN796bV39+uP//zf2PAa2VlSZ9++rEWl+ZN6URpEEANeOBx41vlsdI11B9zc5vq6mzUlStXzUMJDy2uS4IOWLnx5VdaXF7XsZE+nRw9aeAEKIN66OjRo09LBaMGBIAFADCSa4AU5UXzcxPKZlKmdNrfi5ivzvYWHj0Ys6cNWqESIemXK6vXX3/VSvU++vXHuvfgoUKhpIJBr1pbG77pXMeaEReAEQCKa6MwuXv3nql7mhvrNDI8bEoo5gBc4IvYMv6rV68avELNhIIIAEHp0htvvWnwifkB1lDmGERY3VYu59Hly6MGnTgH10SdwnwvX76q7u4jCoV2zEQamIhCLpNJKZVMmV/U6sqamcufOH5KFy9esrkAb0KhbdsL+fXdtH3AmIASnJ8xUG7FHuHFHtjZ3NXczIKVBqJyovPi9euf6+BgX/X1dRbTaDRmHRSbm1pUVVWrra0dUxth/E1XNUpG810JKWfM2p7HM4i9hm8Xyj+MyfHX2tnZU3fnoFzyaj8c0sbGqra21+VyZb+BVagHAauo71DvAJ0oY+N+efCAkr6ElYyyHqwLc2I8s7PMr1qvvvqKzYd48vtIBB+wmHVgxHMJkAREQnnGPcY9lFf+xG2tALSYf1Pi197eaaCONWcfcxzvs2fZlwAoYCJxwpweWPPgwX2b925o1wzsgU7s2b29sKnLzp47YwB6ZmZCB5E9M7ynrJfrV1c3qra64ZuOg+xjzg0ARDUGDKUMmPnhsYY6cn9/TzvbW/nOjTmeLyl7KnZ1dMvj8WpuZt4UYBXllVpeWtHG2raVXOay9GHwKIoibS9iSqcqFHS15XLlsto/OFBGXkWTaUXTMrXT3mFGsTSVyS6km7/nJ/wLcTonl3ohltmZpBMBJwLPEwHnQfk80XOOdSLgROBFi4DzL/Lf84r/z9Ap370u/79Ap5yOdDTr+9/7Aw0caVM6caCg36NAoEjLa2t6gB/OJl2b1rW2FteJE106f+6CARw8Y2hzjg8LXjAkzSR4y8trun37oaqrqvTuu29ba/Kf//znppD47nff0+uvv25m4oCRxaUFS+pJ+jG7bmioVX1DrSWCvPId3zDijsrn85v30frahvnQjE+sq7ysWAP9Hbp85YJWV5dNdYEKAY8eFB337t3X7k5YFy6cM3NuFFXABjp53b//wIypKdmpqKwwaFKAHMAAEmoSVxJl3qMEjONRRUSilOU1WonU+tqmlS9dvnxFP/jBD03BdfPmV7pz57b2w7sKBv0qLQsotLdjpU5eT7EymZypqSifA/ygGjk1elq3blHqdqChoaOW1M/OzunXv/5YiWRCx44fs7EUgBSxCQbxcVq0EjWgAok8XyT7nBPT5YX5SXncMi+rtdUtK5Pc2Ymaq1dNdYVBApJ9DJKPDQ/p7bffsu53f/9f/4vm5pbN6Js4FVRLpvQ5ODD4g4E56i8UVowDUIcq5EhnpylpWAeABOAByETyT7kdhtyoYgATAADURC63W1dffkkrq/jurNt5gT6ocbgeAIV9hpoF6ATI4H1M4S9dypeura6umFoICMS+wcuH0kdKzzgfJvLDx1BL9dvvKNUCEALDeAHSOA/ghy/iyOcANPkyrYh9JeMppRNpGzuKLvyC7t+nw1rSVHx4VQFNAECo24AnwBszvU/RGRBTfEBHUm6PW1tbm7Z3Aa14b6G+4tyUe/Le48eTaqhvMwNwyrPSmaT5hDE2YEpVVd6zjLXEz4kuk+yvUChsSiDuS7q9MT+ACr5HZuK/s2sd+jgWvypUPcyZcXm9ktcjGyfryHhYr6WlJVN85eeQV70VFIDsR8rW6urqFYvFDaoxRmAXn2efAnc4jnuLuPIea0yp4vT0vNIZ6ehQt5qbW00hCSzc349YZzpAXDi8ayrI4pIiM41n7G63X4vzKOmmzUAeNRgQjmcK10ftFAiWGBjnOcX4MUqnFLMYg3/hI1essmCZSoPl2t0OaXoKhWBM9XUN2t7a1frqpinSUFy6aSSQzRlYzyRj8nmk0hK/3WfxVEKpTE7RVFaxjMzPaTeaUyKb72qXTTt/4p7hT5yTSz1D0JxDnAg4EXixIuA8KF+s9XZm60TAicDzRcD5F/nzxe83jv5N6JQHTvweh6cLZ0f0B2++rLbGWmUSB0ocHsjjzpqf0+TMjJlILy6sam0toTNnejQyfNwSeRQftA+njIVyFZI/yrro2IV3D+VLr732mvky/eQnPzEvlb/8y39rpWwoWQAEQCcUNiShlBLRUh61Ez+T/OdLc/CXWTR1FQnz0tKKbt/+Wpubuxro7zeVVSDot1I/xoWKg4QfxcZnn13T0mJIg4PtOnv2nPk6oTCi3ApgcenSeTM6B4YwJuADKgzADkkxXxwDgOIzgB1K+HZDe4bsOjuPKFBC2dSMqaswi2bMX399y/x5UGoV+WRd4Sivo0sdaptUMmNwBBUHxuA9PX0GBK59/oUl5syVcjg8pTAn7+ruUkkwYN0CgTYAH8ZKso6f03vvvfcN/BkfnzDAdOrUSR09OqCd7TUVed3aC+1bzFDA4Lvkkketre2m6MHMHeUH/luofOhE99HHH2tvf9/UTMAl1pcYAAgBFr29+RItfodJNKAIIAPSHD1xQr09PU+h0LKdEyBBWRUwjZ+BVIU1Bk5w43f3HNHS8rLNBTjBdYg5+4FjABTAGYATX7zPerL/UulU3vA5nVJRkdfACbCEtWNtGVtVVbU62jtNURaJHpiRN+okQEthzwGbCtcEdgE82A8ej/JdF4EtLrfKg2Wqr6s3yLi1vanFxQXt7obM5L6trcH2DfvVuj+urRvmDQQDpuoBSqGIKq8oNzhGV7XCOClnKy0tUl9fl4E+YMwXX3yt/VBSdXWVZm6Okmd8fFJ7+weqqAjq9JkhU/EAZW1/r2/bnFZXN7W3F1Ug4LXrtbQ0237Le5rN6+AgavFkf/J74osKkZLITBrvr32LZb7L5K59hhcAbXkZVVixjhxpt989ejRu3mV9vX0Gk5jvkyf5vRgMFtt9QUzycKzVABZ7hv2bh4K7evRoTkU+v15+aVSdnd2amJjS2NikNjbCKilxy+dzqbq6VB2dbWYo3tXdbuMP7UZ1/94jPXkyK5/PLX9xwLpL+opyqqwMGuQurygzs3y8zbkmDwsqbXPZfKfFkuKgQafYYULh/ag213nurJlHFXs6tAPkyymZzqqqskzpbFaBEr+USSoVP5THhZeWx8BSPJ1WLJ3TYVraT+QUKkAnr2SXc17fNgJOLvVtI+Z83omAE4EXLgLOg/KFW3Jnwk4EnAg8RwQc6PQcwfvHDjVVE5nW005SeUPsrPn5eHLSu+9c1ZuvXlF1eYmi+zva2VhViu5VkQNFEwlLpJ88mVQ269P58yM6evSYgZa1tXU9fvzEoMXAwKCVjFG6Qxt5IAwlVD09RxTaC1npESDhr/7qLy1xp6yMLlKAGBL8vOqhypJpSmj4DJACg188pQBcb7/9joGGxYUlzczOmXLj1OnT5gt17dqnppwCaPT09BqwwaT4yy9vqthfrvPnR3Xs2LAl1YAPumyhIqFjl8/v1djYmMEUIANKDqAAqiKSbyAPxwHU8iqQtLI5lw5jCTM7xpg63xFvx8yp+fzSEgBiWy53Tm5P1kzRUWcEA2WKxVC6uJWIx63DHm3hOQ+JNyonuo3RxQ7lEWoVVGWVVdVaXV/T8sqatYGnvAmvJ8YKZPuLv/g3Ni+MxFFPsWaU1mGkvL+3aZ5RwLLYIS3s09a9DuRYXUWZY6mVegFgamqrVFlZYRBlYnJKgdJS89sxCJHJ2Hj4Imkn1sAvYsK1gXjEqbG+Xi1NzbbneI+YMkaOBy4RH+AFwAHQUzCiBnAdPi0vy3czLLWYsD9YC6Ac5wJ+8DtgA8fyamyiCxldDfOfZ59wLOokxjE/TyfFmJUIougBfHAbANqAfwWARSe1ZDKj0lKfgRPWfHFxW36/rLSKY1HhYWxfUVpm8Io5oP7Cr2ltbcvM7gcHu005k/cB29XKypbNf2iox9RIqIPw0EJhVgBAANPt7V0tLW2rublK58+f1sDAkMG5D372ofZCMb300hUzqZ+YHNODhw90cBDWseE+dXS02rxR4bF3ACfAp/n5Fa2vh9XYWGY+Tq2tLab2yndlm9DGxp7db52dTVZiiQoQTzHGujA/q/W1FRsjcQdysm7E7vAwpYmJZbW31+r06RFbd7oX0mBgoH/A7j9USmtrG9rZ2dWpU3kvLo5FMQVsxAMK3zRexJrSwnv3xlVWVmwwuLKySg8ePNL01Ly2Qyn5vNKxY506dWpErW2N8nhdVj4JzE6n3ZqZmtfiIkq3mBIpqdjvVmNjqdrbm2wOgCefHwVkXjlHp0y/z2N+VuyRivIKBUpKFd47UPwwpcNoUpMTPAulqooS5bIZ7e5Elcq5FMQ53O1SZUWpXLm0ovsRZVJ0yXSpOOBWOofLnMc61u0cZhSOS0km6pYyecblvL5dBJxc6tvFy/m0EwEnAi9gBJwH5Qu46M6UnQg4EXjmCDj/HH/m0P3jB5ptOF4iBpty1h2K/5cfw+Gq8mJ97ztv6ZUr5+VzZbW5sqil+RlFIxHlPB4VFZdoeWXZgMLIyLB19AKQ4HVCWdP09KwGBwat61pod89anNORCwDz0ksvWXK9s5tPyEmyL1w4b+ocVE5ADqx1AR7Ag9LSEvn8HvN6AsTQ0e3x4zFTO5SXV+iP/+j7BjxQVwF5AArVNVXmiYORMuU0gAmMwinzQmVh8OXE6P/P3ns9yXWmZ55P+szy3nsH7z0IgN40m632LXWre6RZ7UTsxe7F/C1zNzGxsyPtxuzOaqSm1GyyKRJ0ILw3hSqU974qs9L7jd+bKMZoNHtBgFeNkxEV5TLP+c77fScL3w/P87zWDY7NOMAC1Qt2J9QxQ0P9prYiC4mfAzoYHxACEIYNBwCyo65B8cF5GxqblUrnNTs7b522AG5srhk3Qdx2bcW8qbb8AbeKxZxtkrEIWq6Tx2sbe0ADHe04biQSfar8KdN2hC5yaYMWHBNl1dJqqWPc2bOnzPpFfhJqoFdeeVnvvvuuZe2gjNrJ1yGg+ejRw9rcWFImjS3L/dTqlbDudXyP2gm4h1qtUMgpsh02eEOYcyKZUt1T+xPwiHPu2NoYF7UGUjB2asfPqquqTM2STqaUeKpgKanYyq2uXDM1pqY8n80/v6OmKeyBExNKpcnjqTIFDc8HdgA1djKgOB/rKp93Wa6P2y21d9ABsd3WEdlMgArWQWtbkwJ+v0afPFEuW9TRYwcNUpKpxJrGdsY4ADaMZXJyQYWCR21tJcso4GpsbNoskoR/o9BhLOlUQm4VlUoSTh2zuR8bmzHrG6HiQBRUNwCllpYas1MCd44fP2LWzp18JdQ+AFXWJbVFxUejxkOH9pkikHVHt7krl69a10Psm2XlQX388YeamZ2yOTt67JDq62ueZkEF5fH4lIinDOo9eDilzY2EhoaadOrUMQPEBm5nZzU8PKLl5S319RH8fcaubSefi/tndGRYqWTM5otrnJ1dVTrjVnsbyqFSoP/QUJ/27CnViTB4FHGATNYm4Ik1whp9++23DZQyn5yDtcDzL1++Yd39urtb1NXVrrt3H6qjg+D1Y3K7vbp7975ZeDc2Uurv79Rrr72kgwf3WvOCldVFC1LnOsvLarQwv6KJiSmtr2eUK0gtzWUWzg9EY/yhMuy5QYNOJVWbX+K+9BRtzQOc3GQ1bScMyqIMfPhwRvFoTs1NVQqaXS+mTDqnDJPk9pi9l2YMqVjK1he572UVbmWLUsHjUySZ19p2TrGslCPOibdemtc5j29bAWcv9W0r5jzfqYBTgReuAs4b5Qs35c4FOxVwKvAcFXCg03MU73/0Uo/LY5tXuUulBfTw4I/T3qF2vf3GKzqwZ1DpWEQr87NaWZi3TaTHH1BZdbVZr9jckl+ElQhVB2CD7BkASm9vv6lnhodHLbQZKICiobu7216LjQlwcPz4MdvsW2DvU7XVdjRix2MTTkZLc3OdKXvYOJOVhNKB4F6scX19A/ZcNqzk3AALADtANALBubKS8sVlAIHsFfKdBvoHLWAcgEVmE6Ckrq7BlDp0wJpfmLXjsiEGmBAmjVIrkSjY5rS2NmQgDNiASofn1NTWKxZPm9ro8eMJPDqmWioUSlY6xkOGTGVlmTxesnqSpuLyeX1yu32m5CrNACzQbcqUUl5U0UAX0wWY4mfAwbX1dW1F8hoYbDWF1ujolCmhdu/u15tvvmlWN5QjJcUWVkgUUYd08uRxbawvKpWMG3TLpAva3o6ZfYisIeaQsfT399k1TkyOWXcvFCHllZVyucnUKticUVMe1InvgUVAMCACYAIoRVt57GMEP6NEY/w7eU5AmWAQZQl5PpX2Oq6VevJ5c2tLN+/cVTiSU3tbg86cOWrnRr21uRlWa2uzjbVkdStBPr4mBHvf/r3q6em2tffxx59aB8WSEmvwm054gKyjR49YxzNUNaiEUP1wXaVMIbKkOE+dDh2iS1yzrRcyslgzjLOknAIcZJXLYtNcMTiBTW1jI6be3k6dOX3GYNa1GzdMNbZ3z5CtUb/Pq47ODoOpdC8EkjLfrGVAKvMDrAHI7d2z1yAayi3mkqyi2poG/frXv7Hud++//76Nt7OrUcdPHFZ7O1Y+jx1jayuipcUV64w4NbWiaCyrQ4e6de6lMwZ+SwBpVvfvP7av33nnDQPEKLK4Hs5HflkkvKnqqgqbW6Dj48erSmWKGugrt1pzPoLsqQ11+uyzz8xuiQpyYWHp6X1Wysg6c+aMPZ/7vNSpcszmdWRkymyQWAlZr1gUe/t61NnRbdd++/Yd3bp53zLdfvqzH2rPnl3W3XJxaVYTE2MKRzZLijdfuSnUrl29YTCyvCJo6i9AG+dnrrkfUTtxnaxV7tlMJmXvAX5fKVQ/EQM4ZZXPFrS6sq7h4UkjRTXVlXIVyePK2X0eT6SVzOQV8Lvl9xTlKhTldUnlZW4FQgElMlkV3D5tJbJajeQUy0hZt7F+R+X0bH/fnL3Us9XNeZVTAacCL1AFnDfKF2iynUt1KuBU4Lkr4ECn5y7hf3sAl7xur/IQBlfROAebNP4wERL8/e+d1/HDBxTwFjU7Maal2VnFI2H5vX519ferp7/fgoRX11bMksfmmQwaNl8qohYIyesJGHC6dXPYoEtlpc/yY0rd1+IKhgJ2zgsXaKMuyyzCnpXLZbSwOG+bT7qTBbDDtNaYBSiXLWh2dlELC5sWdk1WEq/BsoSS6smTGbOptXfU2IaVPBsLZXajKpKNr2RhqrFNMKCDHKgnTyYsN6qpqcVCgdfXV1VXX2Mb6x3rF+O+du2RFpeiqq9zWcc9VC9YvLCaAcVm5xY0+mTCWqoPP3piOT6ZrERZyoIe1dQETOXEhjaTLVm9yHZic4sqCrULbe05FzDLgFW+FILO2FFisdHGkhiLpRXZLqihMaTBoQGzut24+dC69b326kuW50R9CWpH6YStCRXPkSOHLddpbXVeyUTMjptOlaDExnrYNteAuUgkpeZm6jigtXXgy8JQKT4AACAASURBVJzVsbKm2ix5Xp/PYA7jAUxZJlQybV3YAEHAGNQkAAsC1ePRmCrKQmbFAhpxfUAlMojIwW5pKjdIBpRkLVB7cqHu3b+vO/ceqLKq0saOsg5YyfpgLo8ePWpABtgFNCCTCAi0b/8+tbY2mjpr5PGoPvroE4NqqNuoJ9Y/QBrranCo3+xUPr/XOsNR94nxCRv37OySWQ4PHChlVQHWCDgHSDL/WOuoC2vY73Urn09rbXXVArPJyCKgfc/uvbZWUZ09Gn5g9sbW1ibrXMhYqQkWVCAt504lU5YvBkBjjQCfAGFDQ7t18MBBUxQR2M+81tc16Ze//KV1efzdB79XOLKlc+eO6eixw6b44rg8F9i0sb5l88zYqD+WTKCv5R9t0f2OuRqx37377jsG6OggybphLvhcWVGu+rpaU2iVsryiqqvzGZBDwcSx6ETHuD/99FN99tk9vfbaYbW2tNm1oeoDDHPNdHTka1RWJcBH6PcTW1+AQdYCNAarY1d3p3XfQ/n38OGwbt18LJcrq//1f/tfLAQ8mYxqcWnOLKzpTNKOT0fIxoYWG0cgGFRPT5f6+3vtfi0WCwYZ84WcfQ10Anwxv+RWoYQL+AOKxeNKxOJSwaVMOmtdKZeXVw3OAp6SCam83GUdNBPcD0D3YlEBr1QGfPK6FQx45fMHFQdcub3ajKe1Ek4rli4q63bzDqoCSenO49tWwNlLfduKOc93KuBU4IWrgPNG+cJNuXPBTgWcCjxHBRzo9BzF+5cvdcnn8SmXz5nCiYwhoAwb57KQ9PMff0/79w6pkE5qYWZaKdQfKuWbNLd3yO0LaGFpzrpAoTAgFBz4gwoHmx0ZReGtmG7euKvhx/PyeL3q6WowUAXUIbiXTSRQoq2t1bqJYSWamBg3lUomm9bXX1/SyJOoqiq8On2my7KXcK/MzS7ax8LCiil0Bgb6LFh5bW3FLHH19bXq6elUY1ODhR+T6QQcYcOL4gPIQsaNx+011QQZNo8ejWo7mldVpV9tbQ22AaXtOtYi1B/Yj1BuXL5813J4jh4d1A9/+N43ndh22sM/ePhYE5PTZn2am1tWLFpQJi+FgqXrB7rRsc7rJcspLZerqEDQp2CAQOWQWb+ACyWbWME2r8xLPkcmD63mt23jz7ipN1a3qpo6qyOQB2UJ4AUQQ1g76pQrV67o0aNHBhVQpmB1onvd8tKMEvGoHRs1yOZmxFQc29sJA13xRF7dXXSUO6xYfFtLS4vWAayCYGkftscKq82OEoyvGS/2RD6oGWO5du2avvrqktZXt+V1S93dhFZXmnJsx4YHmLlw4SWdP3/egBNAZ6dj4PTMjGbn59TZ1WUKGiAfwAjgsRNaTr34ABpgAeO4p06fMDXZ1NSkbt28p2vXbpgq6Py5lw1cXLx40eDniZPH7NzVNRVKpROKx6OWFzY3u2C2TWxauZxHg4Nd33TIo65cK3UuBa4nTK5CoDVZPqXudqWsrJWVNXW0d+vAgYO6ffuWbty4ZpCrqblebnfR1j/HMkVNImUAhs+xaNyslKj/gJgH9h+yY2ApxcIKEANKnTn9koW6f/nlZxoZHbYg7TNnT6qqusIyq+h8t7i4ZMfCsrm6umEKrMFB7pv9tm6491hXjJtcJ66JOeT6mVcgFPXm/aGpsUEeN3AtZ5CIutN1kNegWAIkMi/ML1Y5Ar9/8N73LIsJkMba5XwAO+pH/hjPpaYlVV/ejkVAPI+5OdZVwQK/qQlzh311cnJOlRVl+p/+6i9NsbSysqBwZEOx2LblpLE+fV66QvpNGXXy5EkLGt9RU2L9tK6AybhdC1Y6YKjf57P70OP2WDA8c5vP5gzIR8LbWphfshpaAl5eSiWlulqC1huVZs7JG0sl5OdeCQYwr5rKz+P1KZ7KKSevNmJpLYdTimeKyrm9Kro8BrocudO3/iPn7KW+dcmcFzgVcCrwolXAeaN80WbcuV6nAk4FnqcCDnR6nur9i9cCnfwGnbB3AY2AMnyurfbpve+9rgN7dynkcytBB698QRi/gCPL65va2o6WVE4u2sM3GoxgA8eGMxQqtxDt5aV1Xb58XaMjMyoU/Tp0oN/OhTIEGBQqC9rz4/GYvRbFA4qV2tpqzc3PWpgw+S0nTx7Wy6+cNVvTxkZEC/PLBnRGhse0trahv/zLvzRQQWv69Y1VC0bGyobFhg08G1I2jtYSPljKtjHFhc9v9iwsSqNPppVKedTcVKGWllqz13AslBaoPdgEo9y4fv265UG9/fZbZl9jY4syggB0bHrRWNwsNtPTc5qbXVI2W2q5PjDQJbKUsDtVVGLJk3J5Qq9z1ube1BXY0zIlixrjBjCxQUcBFd2OmToHAMXGHlAQiyW0uraujc0tVdfUmmoEhRQwiroS0MxGHkUQ4wMo7EAnVCkL85PajmyZ6gWlE/a6zY2I5f7E43nV1ZG1dUqtbS2amho3UFBdU22KkVB5ucEfOvoxFj4AW8wR4+AzwAlg8fnnn+vmjVuKxbJqqEWddsjAInCIjCMUWtQRdQxKGcADwGnH0jU7P6/5hUW1PFVPoWgCoAE7gI2lOcVChhIsapAIuyNqos1wqXvc0uKqRkfHVVNdrwvnX7V188EHH6qxsU7fe/ct9Q/0Khxe19LyghYX5w3qYBEFAFLDaDShgwf32RxSf8AM5yUIHVABnLGueN6icEgm4gmrYyZTUCyaMDUSXRsBHclUXB0drUpnyPfKqr2jzeZ7anLmqYqt1FGPtcDcs14bG5vU1tpueVuMHVCTSCTV1dmlI0eOmbrr9u2bcrkL2r1n0MLNFxZnDZ4CWQj3p4NdS3ObNja2nnYZHDBAC3BZxg4YDiubySiZSqmnu8eub+c6mSPOSce6hvo6ayjA/cA4mWtypli3zAvP5WtAEr+nXgCfjfVNs3iyNrHZHjt2zNYQ9k9sezt5XqwlrKLcs4AugDTvF/FEzO4DgBxqrXgsYec6dPiQwuFNra+viJjuUMhv7y3cC7msSxPj07befv3rX5vqDbCdSiXsXkCdGU/ELf+Lc6BYCxn89SsZTypjAfQZFQsFFfI5xbZjBpywWwYD2Ob8Bp9QVHJ/pjIZZehQl4gr4HUr5PMpk0oql8nK7fUrkcopK582oxmtRrNK5GUQqohUtEiIP+lOzuNbVMDZS32LYjlPdSrgVODFrIDzRvlizrtz1U4FnAo8WwUc6PRsdfv/eZVLfm9AWf533VWUxyvlC0X5vFJjQ7l+8dM/0b7dg/IUc9re2FAhnVYulVYxX1QslbEwcawp2RxB1FjIUhbGS8h2MFiurs5eTU/N6eLFLy1I2eUij6bXrF9d3V1mXUGBVFFZ8bRbFxvrRguKZqN89dpVU7O0trTqwMF9amtvsE3u5ua2wpsxLSwsa2V5w2xyQCc2lZcvf2WKnF27BuX2FG3j5/a4bZxs0MmVKoWmuww6BXwBra1vmL1reXlDPT0d2r9vr1LplOZmZ7S2sarj1gVvyDKD2ESj2mHT/Ktf/cqAA9Y7oAMABfsaFppUGovXjCYnpiwjiq5+fX39FspNXg95U4wzkSxlT2EFYnMOMGGTa13GktjWYirSEau8QqFgmW3KCWFmE4/ihVD2+w8eKplKq7yiUufOnTOIw3H4YC7Y/BOgDTgBlgFkUKWcOXNS42OPtLK8aD9HkZNIYI/LmMqJ83HdqJzo5HbvwR1Ta9ANLhAKqqy8wjb1wALUKtTk3r17BhKwoDFXAIsSDLltoe9+b1BnTh+zGlM3bFYABlRNKJgIlAY8ApyoNdcJeHoyNq6F5S3t2tVlcHFH0cScAzuAbNSGedjJBgJqNDTWa3JyVHPzc2b5XF/bUkUF0Ou05mbnLXdraNegqZwAfxMTo9ra2tD6xpoBjYqKKrNMJpIJU73s2btHjQ0NlqO1ubFhwANoAnAiGBxwkc+l5FIpm4xgaZ83iGHVwqhR+qRSBNFXyutza2V1wdYpwILrJKQ6mSD8Pmrh6UBS5sHnC6irq1v5HOHh0wqHt632dLs799J5UzFRY+uCWB5SQ2Otcrm0NjbWDAb7vF7Nzc2rrKxc3d19tq44NmC2lJ1W6joIgKGmQD3qFw5v2Trq7umx9c/aKQuGVFtTpe1IROGtsDxej923O9ZGy+/KZGz+gEZARGrB3HI/sLabm1u0a9du62DJPXPnzm2bc1SFKKEAmxYunssZdIrFYwZ/UW2lU2lT/HE/ez0lRRIQd6dpAHbhmppyA6YAw3A4aVa4N15/3cDX8PAjLS0vGhxjLrDlAaBQGNU31Jt9lfeJUKCsNB/JpNWFroTZNF0p0XtiRdy2rnVVlSEDVcFAwHKhclgjya9LJhTy++RzSdHtbaXieXl9LmWLHuXk10Y0q7VYVqmCWzlwvgv7b9qBTt/+b5yzl/r2NXNe4VTAqcALVgHnjfIFm3Dncp0KOBV4rgo40Om5yvffv7jUKa1QJI+JLKdSki32p872Rv3Je29r71C/QgGPMvGodWgiEDeVSCmKgiNPCHZa8UREiURU2Vza8mOAD8CEvt5Bzc8v6+KnX1rHMAK7sfJsR8PavXuPKUEAP719vdYprlDM2gZ8ZWVJjx+PaOzJuFZXNuV2+VXfUKv2jibjRWRDZTMFCxKfmFxRT1ezTp0+pdqaGq2tr5ltraMDMEEHtuI3SidABfalTDZrG8RSxzW3BTuPjY0/zZa6YJaeBw8e6OatG2prb9eFCxcM3AAzACLkI6Hs+OlPf2rw49KlS1bYUhZVXuUVVUpn8gZ5gAO9vX0aGhwytRNWrmQqaRvSzS02+lGrWVGEeEdtQ40lC6BQKMoAVCnvp5ShhAol8rQ73LFjxw0C3Lt3X9sx4JrHNuaAJgABG3+zCvn9BgAAIyin+Prw4UM6+9IZPXx4S4vzc9YBL5MqKJ93q1hw23VxLDqFkbt1985tPXhwX7V1tdqzd5eaW1psQ4+lEKBFkDznQ02FPY7XMjZUTtivgIeopNrb2vXKy+cU8Pl09959Uw1VVlSZ5YxAeBRlPA+VEZ3bqDfHWVhaVK7g1ZkzRww6AQyoL3NCbg9ghM/MEx9cP9+jyqGTWWQ7omCgTMkEHQYr1N3dawDEbGStLZZZlUonDTh5PC4tLS+Zbc3nC1q+EzACcOPzkycUMRsa5zD7ls9n42T+ARgerKrFnLwej6llAFfYTbOZnK2BEkgsPAWN22ppbbJuaXRnKy8r+8b+CcCixjsqMKyWXC/Xzj8e+/r7LVS8paVVn37yuZaXli1HCyUPFkFgJvczKibWDmo/AC0WMI7F2Dc2NzU3P2+qIR6BACAqZCCNrpaApUQyrd7eLhszAAa4VF9To/XVVYNdhHP7/CE1NACqShloBJlPT8/L5SpYptaOwnB9fdPWF+qsg4dQu9FNEivqtN2X2CcJvOc9adfuXfY8OmQCpuprG8yyCtwjcL1YIJvNp0K+IH/Ar5bmam1HY1peiaqx3qdAoNSVMxLJGPR6993v2XsCa5RrI9CcuWiorzEwR/c5AsZnZxeUSRfV29Op6HZCQX9AHq9bM1OTqqwE2nVaePj09IQ2NtYVCvpNAcV7EwrNYtGtZDJnkMpjwfI5pRJJJZMFG48/FNR2sqj1aFaRVF7polsFVwk6FQoOdHqGP3HOXuoZiua8xKmAU4EXqwLOG+WLNd/O1ToVcCrwfBVwoNPz1e9fvpp9mc8nNzAnm5XHXfqP9l0D3Xrv3TfU19UuryuvdCqquupK+X0eU/Ssr2/L5fbbxjYS2VQmh80F2OSzLnTYeFpbOqx1+teXrlk3LFQzhw/v1/LyvClNsLzU1zeV2tSHPFrfWFQiGdHS8ryWFpe1tRnX0uKWVAxq964h7TswaBtf4AbZNFevXtXjkVnt29triiNA0E4HPC60pDRJKxgIaXl56WnLd1QLBcuUCkfCdry62tpSB6uykPYf2Gcb6y+++FK5fF6HjxwzeIGCB+UHuTYENwNVUECh5CBQmnPtWLxcbp+SKbJ5EvZalDIli1/U4ASgDniAFYufG2Aq5A1QAcEABGzsOVdZqMxsYjtgg8085zp27Kjq6ur15MmoVoAzsagKxeI3HeFQiRhU2NiwepVqRqZVweAIsAfoND4xbGoYzulx093Po0LeZbk/tbV1Onb0mGZmZ/TZ5xdNiUL3sNdefVkNjY2mcuH4wB/UVUA8gBbzDLTga+AMCh42+lzTkcMHtWuw3zbrBGNjjQNEPHzwyKx1qHlQRJEdRaA2aq/VlVVtRTbV3dttSiPqBSwCvnBOrouvqTWKKeAdnRQZA3VbWFywHDECoYGOvJ7aMD5AQyiEYqjDgASwg+MAyqZmFi1kv3+gW4ODA9pYL2UbAWEAW3W11Qb4gILY0qanl1VbW65mbGDbUUXCEQtXb2oszR8h3ljjUAWi/mGtYjVD9YSt6+69YcsSAoiSscaaYH22tDSrobHOxjc1NWFqQjoKHj9xXPV1dbp8+Yoe3R+xfDIUU8A6lFi1NdX2GiDnynLYgv5R/3BurHOtbW26deeeHo+OKRrLKBhwq629yaBxMplQLpu14HY6RdbW01HQbQCMNVlTVamVpSUtzC9ofR2VXUjvvP2SqdZQFt68eUP37j1WQ0ON+vu7rd6sE/LYXPKpr7ffABNAaXxs3NbvgUMHDcp9+tlFu5foatfd062R0VFTyBVzbs1Mz2n48WOzxTJebIJkzLW1tai/r8U6Sy4srOvY0X4b/3Y0qtXVsDa24urpaTelF2pD5g1b6MjorCrKferqajfYhH2S9VheXq3e7m6NjU5oaGiXPB7p008+1rGjh6xLXrGQ0eUrl+y9LBQMKJNO2lzV1FYpm0FhmbfAc2x12RSB7W7l8gULy6+oqdDCWkwb0YLSgGV7y/WWGlY+BYXf9dv8H/nxnL3UH/kEO5fnVMCpwPNXwHmjfP4aOkdwKuBU4MWpgAOdvuu5ftqqzuOic1KuBJ3y0q7Bbv35L3+qjpZGRTZXtbm+rNaWBrPVoGxZXFhXMFhpmUnk4LR1tKi2lhyXjIGniopKy2KiCxod3MbHp81i1trWqM3NNR05fEyjI5Pq7Oy2jep2dEOLy1OKRtdNCYWFzOsuV7EYVF11m22yiy6URuFS7lE2a/kywBvsVWykd+w9gJxS+HapA9h2JGqhxyiagEtAHBQ709PY4vLWuQs4QMcv1AooWQiuHhignb1Xd+7csdDis2dP24aclu5ALkAL8AMlDoAIiw32Kbk8WlndKNl/vF4bL7CJzzuZQzwXNVE4HBMd2kMhl1mGXHIb9OBaUCjRYYvzAG643qmpWfs9ijF+z8+isZhW1lYVDIW0vhExO15vT5tt3BcXV1QoZO04qIh2wqCBUkePHdHM7JiFLluAvAhVz9mHSx6zBQ4ODGr0yYiuX79m1rHDRw4Z8AL6zUyXLHAokwjtBmxhhQL2ABm41lIuVcTGDwjaPTRokCcei9rcYQ9DxTI9NWP2Q6BDyeqVMOsUc8j365vr6uzuMEULx93JCdqBizyPem9vJ1VXV2HKK8YBYMMOicUqFPJaftEOjGLsnAcAST0AQ9a90eXS2Pi45hZXVFNbbd3d+D3zjh0vHAZq1Vo2107XOZQ6w8Mz2jXUqd7uLi3Nzmt1Zc2UP93dpc52rKN8vqjBwf6neVwx3blz12rV29tjUCoQKFNDQ6n7G2P3+73q7OyQz+/RxMSYdQ8kv+h733tbNTXVpsj77OLnWl1aV0N9k62Nqak5LSysqqqKLoheu3aUNyh/gGLYGAGmZeXl+t2Hf9DtOw8ViebV3lalY8cOWR0ePnxs90pvb4epxFDwEPzOOjIVXTKpmclJgzybmymdOXNQP/vZT23cyytLluG1urqivXv3GKBlbWCn9HkD6uzsV093r62L8YlxPXj4UHUN9frZz3+uK1ev6uJnF1Xf0KBXXnnFxshzenv6lU3K1I9Y8eg+x3vR1OS4jh49rEMH9ykWjejDDz8wxePrr10wa+Dk5JR1kpyeXdPZsycMcqJc4xo++eQT/dOnN1Re5tJLZ0/YGkU1Bnz2+wJaXdnQzNScjh09qo3Ndd26eUM/+fEP1NRYr7HxET18eE+pZAlaonRCVQdIJIQ/lcybQgplYp73RJ9PeaBwMid/WZmW1mPajJeAU7ZIUzyPWX4d6PRMf+CcvdQzlc15kVMBpwIvUgWcN8oXabada3Uq4FTgeSvgQKfnreB//3qLN6KrksdsIDAn/rN9354e/fSH72pooEfx7S3Nz06qrqZK9XU1ZoWZmJhVvuDR/PysKipCOnf+jFnjULCw8WLzS+evVCqrrc2odZs6fPio/AF3CVK1dmpqck79/bsMUq2szime2FI8Scvybctp6ewYUMBXrY012sintR1bV1VVhQEOgAtwgA8URWxgTdmUKVlpStYqn+KxuLU4LwuFLBwaVQxdtbAzAVPY0JNZBHwaHx+zLlaAhJpalCVeTU3P6vLly3asH//4x1Y92rnvtLdHWQNQ2FExDQwMqqKqRnfvPtDCwpaCQRkcQLGztUWOjlRdjb2r28by4MGEBYkPDXUrQDv1eNLGBzBCvcNY+LpU8wnFYqiVsL61Gnji8Wh42JQi/kDArEeoOVB+ALqwqbHxP3XqlHUKo050E6N+dE9bXpmzehOUnExmLfA6my2YFa2nu88gw8zstNUGGNLb123jQaW0srxiYwQAAeNQUZWygjymJuIcPJgTFFG8jg17MhFVkm5g+bzVEdi2tRlWoUDOllctLXVmxUTNkkymTXW0uLysQMivuvoag4bADQAX18tcAlJQU6EkOnbsiOVKASZRoXG9W1sZ9fe3mq2QmgIKsfwxBq4Ryx7jBITxs9m5Wa1vbqq1rVV79u41CEhI+sOHo5aDBIhiHaL+4nVcMzY6rFfbm2GNPHpkwdGAPsbLcTkfX7/66qsGzlDaYCUjVJ/1AHQ6cOCAwQdURQBcjp3PZ/VkbESPHz9RTU2FfvjDH+iNN9/QzMy03n//txp+NKxcuqAD+w/amsWmt7UVVW1t2dPXFwy07YAjOhdSL2r693//D3o8OqFsrqDu7hYbC/lnMzOzBsx27xkyyyGghu+xeZLvhYInvLFp0AtI+eMf/4nlehHQjTKO9Q80A2J1dLSbAo3rDYUqdPL4WdXXNxqEWlldMTUSKqeBwUGzrn556StVVlXppZdeMssoc9Hd1avVxQ2b3xvXrxm46+vtMehEHldzU4MW5uf093//X7VraEAH9u/T0tKCrZ2JqTktLW/or/7qX+v1118z0Ijy8b/8l7/TjRv3tW//gE6fOm7rB8DL/Yy6bvjRhDKpjE6fPq6FxXk9vD+mH/3wDbNf3rt7W9vRbQUDdOr0GtRG8UTg+dZmRCp6bL2TSZXPZc2WiaUxlkjL5Q9paSOhcFLKuQgRd9HbzoFOz/63zdlLPXvtnFc6FXAq8IJUwHmjfEEm2rlMpwJOBb6TCjjQ6Tsp439zEKQ9Lpklht7fO9Dp6KFBvfvOa9rV3yPlM9raXFVtVaUpoWg9Pjw8ptX1LW1uRvTqqy/p3e+/bSoMwA6WHIDB1as3LDeFAGcUHPv37zPlRTS2rXgspaXFNQs1pnNdKh1VIFhULL6pisqQmppa1N+7V4l4UV9+ft02hIGgzGZE5tIOlGEzi9LGgMZTGIHVCfAEFKiprpGKLoMcWLZQMaBaSWfSmpmZUmtri4EnxsDvyXaxcOjaWm2shzU3v2jKEbJ9Tp06bPAAhQyQLrpdCupmo073u7GxRe3e3a7unj7de/DYwExnZ7uNlzGRU4VVis10V3e37t+7ZzY+oMeePbuthX0um7MOZ4A07IOWg9TeblADJQYwB/sYypjvf//7tkFGseH2eRWLxw00cX2MC0gF2PrRj35kljeey6b+97//vf3++PGj2thaNuiESigWJdNo24LECb9uamo26xIKsbX11acWL5epu5h3j9tlYInjch5qDtDZ3k6Zwqmiwm+/Z27C4Yji8bRqa8pVW11uweV8X1NTqfb2NutItrCwYqoggAjgbG52TjMzc2bRC28nVVUTMHUWIejArStXrlh9ADaohQBJWCzpegYkpF5AncnJaVOwXbhw3moPIET9dOPGQ+VyKbW2NhhsYP1QO64Fxc3j0Vk1t9Zq11DpeFjrlpZWzA6KOo5xXbp0xXKQgEXAQubv9s1bWppfUGV5hdWd43JM7GWsBYAYwOWLL74wKMJrsffxe3Kt+Bl1zOUyZmVdXJrX/fsT2r27BEjPn3/J1gQWtt998I9mRa2tonPhSTvGpUtXVVnJumyxmgCcSt0iG2wdcY0Ef9+8eUuffPqZxidXlckW1dpassdiE+O+OHz4iNn17ty5pbb2VlOqMcfxWMyy0jbX1+2+5Ng/+MEPbM6BUMzJyMikQafTp4/afQ/Iun79hgWrHz92Wtls3u6zZLoUln/k2FGtrK6aFfLu/fsG5bDXYeMkpy2XLRhYq6ut1+PHw2pualRlRblGRh7pwvmX1NTYoMmJMf32t3+vrs52dXd1GDzE5vtkbEK37ozq5z//gd544w2bf2r8299+ZO9Xb775so2FIPazZ8/a+Kep++KyWTLPnD5l479z+7YaG+q0sR7R+PiyqqvcqqkO2dpCyURjBFSV0ShrP6BQMPhNxhgKw0w2r+1ERvL4tBrOKJqR8v8MOkH86Vzn/Jn7ln/mnL3UtyyY83SnAk4FXrwKOG+UL96cO1fsVMCpwLNXwPnX+LPX7n/wylLQLpscMm/s/9sBUAXp7OkD+umP31NddYXSiag8rqKaGxq0ubGmDz74QI+Gn2h5Nau6Oq/+zb/5K1OX3Lp90yw1KE+AGFeuXNXDh5tqbPBo164BgwN1dVVKJGO6d/ehJieWDFiQs1NXX6bG5irV1ZVr/4E9amlpU9BfrZnpFV385IrGxiaUTOXV1V2vV145axvpzz77TI8fww19EwAAIABJREFUL6ijA4VJt0GGmZlVszANDXXqwIF9amxotLygqclJ61CFlc+UJ5mUqR1ofU6nK5ROPj/2q3qzyWANBMDE4kkDTXNz5DP51NlZb2AD5QsQgvFzTBQvbLKPHDmqjq5uC8kGDvE7Nvg7aiw2tShNUBz93d/9nalnCCoHznz99RWVl5Xr+PETBikuXrxoYANwwTl3LGw7mUyAB+DJ7Tt31NvfZ6HQ/G7v3r3fdJUDNAAEGAPHAnRgfQJynDlzSuOTjy3MHHsdnbrW1ja1sryueDxjwAnFDSAO1U1tbZVi8ZQWFzfV0FBpGTn1dfW2ruhgxzVyHsAXcIMMLAudrq+3zTfnr66qUFdnmybGxw1SdHZ2Gdyikxzd1QiY7+3tNxXTp59+ofnFTVWUuVRdU6WGpnodOXrEwA0whgB3gBbKIa4LwELXPK4f4ADoY44ePHhoOT7vvvuu2e4AUTz/8eNZBQJFnTp13F6H2ol1hSLpo48+0vzivPbt22sQDCUXsJHjcX4ysYCCH/z+knp6GrR/355vMr9u3bile3dHVVVRpkMH9xjkQbEE6ACIoTqjXqxfjsmYWL88GDuqNqxsm1ubevToof2cOXr55ZcNeAGCWB8o7q5cuWzH7e7ostrxMz5YYxyXmu90MQTMMQ8AFq6HbLKvLt3UympMtbUe7d49pGAIUJIxOIpCiXEzBhRizS1NNseJeFyxaFRPRkesxjtrmtwzMsd4DjAYmIqdDVC1vlbKw8I+6feXAt3ffPNNUzldu35Nnd1d1q2P+2huYV7JVEqvv/66Dhw8aIqiRw8fqam+xToKcq92dXZoYX5ew48e6NVXX7Yw76nJCd2+dVMtLU3avQsbJ13lPLp245YejzwxpSLAEhiLLZU5AL4yftYT3//kJz+x+hP4D1hLJGKW+Yay7vatW1pdXlUmk1csKlWUe1Vd5Vc+VzAlJQ9gqgouVVcHbW1aAwLUl26PUpmcItGcaA+6vp1VMmdPVd7lUp4v7FFq5uA8vlUFnL3UtyqX82SnAk4FXsQKOG+UL+KsO9fsVMCpwLNWwPnX+LNW7n/4OqCTWxAHl6sot6vUuc7nkV69cEI/+8kPFPK7FYtElEkm7H/h52dn9PXX1zQ1s6FsXjp9ep9+9atfGbv6+utLlotEADV2uCejY7p7d05DQ4167bXXnm7KXabcuH37vkaGsXbldeBAt06cPKz6hnL19LZZpzqUMUsLmxodmdHlS3e1uLSu/gGsSaXuckCbr766pPX1NeuWRq7Txx9/bEqLgYEBvfPOO3a+yYlJ/eGjjzU6MquyMr+6uprU0tJiYcyzczN68GBBPT0V6urqKMGkinLLskmlMlpZWZfPH1R7e4cFibOB/N73vmfQgE31P/7jP+rRo8ff5ASxyaZTXb5Q1KXLV55mFnV8A12YAjbagBmO97d/+7e2aeeYdJX73e8+UF1tg956602bLaxhgAIUNGz+2SDv2PiACozhP/yH/6hwJKae/tJ5UFRQHx7AE8DU22+/bfAHOAEouXnzpqlTyGdaW1tQLL5tXQQzmYLWVjc1P7ek9fW42YgIRW5prbGw65qaKlOpASXOnn1Je3bvsZoA+wBkO/laqFQYawng+exrHsCogN8rVzFv3eqAAnv37jNbGeoc1iFQYHBwyADUZ19cUzQS09Bgl+U5NTY3mN2N1wEOduxqwBggEeohLF6AG2AL3zM/a+thHT60x7oNMhZgD5bJtbWw6uqq9d577xp0Yny8DsXLvfuPTcF05Oh+q2EplytiYyVUHBCFcufa1ZsaGOw1aATMRFl34/oNPbj7QH29vZadtBNMDmBinZIHBmy8fv26HZf5olZAiq6uTk1PTxn82dzcMNUNc8W8AyNYY9SfnzNWLHYAqNqqajv/1tamgR2uB5srHfgAOUATxgEkLeVWScvLq5qYnLJAeuAar+fYQJ5sNm1rj7yrtbVV9fX1KpNN2bwAbMgqAj5hqSQAnmPfv//AYCMQuaK80kLhuc+Gh0uqP2AR3fPW17bsHkTJtLC4qMcjjw2zVFRVGoQCthGK/8Mf/tDqTF7Z5599Lo+8lv/V3UU+WatmZ2YU247Y/UGeUyS8aWMqFvLq6e629buxuaHRsQlFtmMGHQGLvEdwL1AfcsS4N8bGnlinQJRkKDnLy8vk93u0vDRvKsiK8grNzy1oZor6mijUgtuDQbfy2byqKqrsPYPGCWUht/w+l0JlQWVzeaUzObk8XoNOm9G83F6PNmM5pQsmwlTR5VIOgZO9FztKp2f4E+fspZ6haM5LnAo4FXixKuC8Ub5Y8+1crVMBpwLPVwEHOj1f/f67V7ssKNtkLqK9d9Hsc2VBt95+46zefv0VlQW9ypPJs7qqJyMjWl1eNnXQ6kZK3oBL3//+Ozp37rxZXgj4JbuIDTRt2icmJnX/4YoO7Gsy1QJqnqJylhEz9mTKMlOwi/3FX/xGr7x6TuHtFa1attO25uYWFNvOKBLOavTxjNbWVnTo8F6dv/CSASegwejotGpqynTq1Emz6Dx5Mmbd39544zXb0JIjdOf2Hd25fVdjTxbU0FCmgYFeg1LBUMAUL2TXvPzyWYMDZNZEtsO2KaWr2MjIlEEONtUoitjc//rXvzYVCUDor//6r3X37qQOHuyxTT4qGR4bm2FdvX7DcqlOnDhuqiIAAVAGQILSBPAD/ADQAORQh3z6yUUDABcuvGzPRbnDWAEVgAOsU6iDGAdKG2xu/+k//T8qKqWqmmqdOXvWQAHqJp5Hhg7AAhseCihAF5a0R4+G7ZjHTxxVKr1tKhpUWYlEWpFwTIsLK1pbj9r+t6qyRkO7sGbVG3gCKgISzp+/YOdZXlq28wCdADonT560cwOGgH5cB18DI4A61ZV05XPpyuXLBnOo5cWLn+sf/vFL1dWEdOHCWR07dtyyqK5cvmJKFXKyqmqqFCoPWgA8yhlAF+CJc5BVBXTiXKieACC3bt0y69fC4pblir10lqDrnxl0+fDDD836SX7W3r27LCCe16CuYm1RV2xewaBfAwN99jvWF+CHz4yZn924cV2xWFy7dg1ZADW1Zm7+8OHHpog5e+asQRNgE2sKwER9AC6MD3UN4wf2MC6sbZWV5Robf/JN6Dy14/cEYpOfhRUU0MM4yVZCUQgszaVTBlG4x/geex7Xw7pjzDxYn9xv1AnwBBwKBkMaHBpUZ0en5bEtLi0aSBQQ2k02WoXBL8YGfNnpwsgYIEUcD0UV39D1DVtkKpm2jo2MjTGXfl7Kl4rF6IpHeP9xe5+YX1gwe28MZZGbvLewNsNh1dXXmS2UQPEnY0/09aWv5eKUxaIGBvpNkUlQeG11tcEsFqvv6RobGR5WdVWlKS5z+ZziyZTW1jdVU1Onzs62klorEVddfb2qKqtsjFw7irTy8grdu39PdbU1ymSSZitm7KzB7XBEoyNjyqQLSiULluPk9ZQ4UU0VHSpTioSTKi/zyaWsysq8KrpLQKng8iqRzikcy4rkvGgybwHiO9CpwBcAKOrqPL5tBZy91LetmPN8pwJOBV64CjhvlC/clDsX7FTAqcBzVMCBTs9RvH/5Uv4EeWzzRAtwQq7JdGptrtR733tZh/bvNuVTTUWlouGwPv7oI3k9XgUCIaWyeRVdbp08dcoUDSg3aCnvpeV7MGibU1Q1CwthXbhwxKAMtjVCszPZtB48eKwb1x4YMPpX/+o3qqgMaGl5SovL05qbm1Y4vC23K6R00q2x0TlTZezZ12NBzUAb4Mnjx/Pq6KhRW1urbbZnZuata95bb71mG1q6jTHeleVVPbg/rNraCh06dNDUMPMLcwYCAgGf3njjdQv7XlxcsBbuADTyXLa2cjp+/JAOHNxvljSO+atf/bmpID755FMLcY7FsnrnHc5XZ63q+cwm98rV6wYHsM6x2ce6A5Tg3KhUgE7AGlQW586ds43vxU8/s/Hv33/AwASwgQdAgucCnngeEAsYxfVdvnxVHq9bu/bstsBrAAObaj5zHuASOUYADq6Xz9PTs6bWOX36hBLJiIrCihZRdJvXJTU7s6iV1W3V19bqlVfOqaGxBBGrqsq1vLJs6hc6ESYTSTsHMIuwbhQ7jIvrZuzMCXBkR8UTCYdVVVmuXData9eumkKF3KCLFz/TB7/7J1Md/dmf/ZldP1lXX3z+hbq6euwacoWcauqq1dzS/E1HPPKpAFdYGIGQrDugHteOCgrIRS2AHaiLAB1AklKe0w2DK/xsJwMKiLVjk+R62zva1NXVbjCNY1E7gBeQBfhB/YFGzCtQr5QjtapHD4fVUNugkydO2vmwsaGs4bk72Volq1nA1jJzCggC7JFnxu9QLAGcWB+ALZRCBFFXV1dZvhCwEnUa65t8sEwyZupCAAkPABnHBIJx/TvriHHz4LztbW2WmWTd6NIpA1TkJwHHyivKDDJyTALj44mYdXisqq6U2+W285MDB+QMhcptHKxdlFWjIxOW6wWI4j0lFAyZiggIxbhQYjH31DUHMMI+mExodW1N8URCuXxe5y+ct/sCJRT3ytLyknxu1zfZVKsrK0qnkmqoqzeA5Pd61drSrNu37ujunWFTGpWV+cwS6CWQPpPWvXvzproEpGEDpp6sGWq2uho2K6nXW7BrqygvVyDgUVlZQD3dPXYPP7j3QMtLK5ZRl4xnrEsk75d8X1lRpXSKwHzet6SykOQPuORDFuX1K5OTosmMYumcNrdzyhWtSahM1/S0IQJri9o7j29dAWcv9a1L5rzAqYBTgRetAs4b5Ys24871OhVwKvA8FXCg0/NU71+81iW3y2dKJ4+nIK8bpVNR+/Z06J03L6ixrkq11ZVqqKnV/MysvvjsCzXUNaq1rU3pfEHRRNI2kAMDQ6bqmZmetQ0sm8+5Obq+fW3ZSUAdgq+TqYRts1DWfPXlZc3MLOrnP/szvfbaqwpH1rS8OqPZ2TGtri1Zl6r62lblsn7du/PEINCbb7+kvXt3G+ggV4pObqdOHTNAw+YRYICiBsC106K9rbVNVZXVunf37jcByViUUElsbm0YEKH9eqm9+oQSyVKnPJe1MPeqqhqrYNZUUSdOnLAwahRIf/gDVr77pmQht2Zxcck6fJFRRMbS/YePzApFXgybWJRRdXV1BkgAEFi/yI4B0gCFABhAJ84LvEFdhZKI55WCmUfMTsemlGMAOvg5x6quqVFnT7fBC9RQBuzcAIEygws8HxADCKQuKHl4/anTJ7UVXlGhkDOVBvVcWV7TzPSCikWPzr30kimqCF3PZlNmV5qcmjSwtmfPXm1Htk1xxNioD2AHgLOjzuF8O9CJpQfIaW5sUHhrw1RxABhyiD766A/67OLX6u5u189+9nNVV9ea9WxifEL9/YN23IIKpnTCdgaUAZBwHQAplD1AJyAGkA8ABORDNcMYWJOMqaRkKXWhY8ysGQASa4ZalrrhbRlYqqisUEdHq8rLgspkMwZL+CBzq6e3x+6kpcUlVVVXqa4W4Lhashqurmp9dVO7BneptaXVXsN64RyczwBLPG7zw/c73ReZF5/PI5e7YJ9RDPn9AaVSSctJWl4GTGXV2FhlHerSKQBTuSnj6J7m8xRNicSxgVI8B+UTx02lSsomrJeMAwUTsIi6EXaNUojz0AmQUHnGVF5R6kaI1ZTjcizCxAFjHINjAocI6ub5WM0aGpoMvNIRbno6LJoX9ve1ldZfNG5rjHlgHZTuu37V1tfZmr3/8IGpnjj20O5devOtt2x8V69d081bNw0e7h7sNzhMRziUSZl0RsFAQF6PRy1NzdYl7saN2xoZnldVpV+9vaVcqlBFuSamJnT7zrRamsssXw6oB8hjTXBtly8PS8pqz54uq1NlBZbbduvYCJTnPrt+9bqpuHzegLKZnAL+kLLprDVFALqRJUe+U2U5oeIFWzfpbFFZeZR3e5STV+m8S8vrMQNO+WIJOuF13OnE6UCnZ/oD5+ylnqlszoucCjgVeJEq4LxRvkiz7VyrUwGnAs9bAQc6PW8F/9nr3fJ7g9bmO+BFUVNQKOTW+bMHdP6lE/K5CyoPBlQWCGp9eVVLC8tqa2lXMFSmcDyusckps+icOnna2t3fvn3XbEYtzS0aGR0xKEP49EvnzhioSCTjZllhg3vj+m2NPJ7Uz3/+p3r55QuanZvQ9OyoVlZm5fHK1BMBX6UyaY+2w1kLsz5yZJ9qaqtM9YM9CZULcGanUxl2OjbXqBLInQFMnDl9Rm2t7dYpDjsSAc38HtuNm/wqn1der8dya2KxqGpqq21jnMnkLOOIrl7ACAAG2UhsUgEaqFfYCHN+FCxADPJiUE9cu35dXr/f4BcbWMbLxprzAoFQnwA3eD12K8AT6pubN26Z/QgVyFtvvWUQg5/zXOAOoAKIADghQ2ino102h4UoqXwhb+oWbGOABDr1oeLgnIwF0MR1AHQYy5Gjh5RMRkx5Zt3rYinNzS5oYyOsvt4BvfnG2wYnJqcmlEwmrJva9MyUWbzIYgL6PB5+bGOj7kAkYALjJLcK4ASM4fxspoF5jfV1yqSTBviAcA0Njbp167amJmfMJkdWFHBienrGWsizltLpjDYAhI118gf8Bp24DmoB5KIOzDfrgGPwOyAB9eW8fAYAMrYdBRhjxCK3E3AO0ONrPpgzgserqsulYh7Xk3Ur5BqxP/meduxD6eXz+0yxFAlHzB5FR8O1tS3V1dRb5zOgF/CGGlBLgqZR7ZXWndtqxbg5BhlC1TXl9jvOgW2LHCmsnisrANvSem1uqrJ1hh2SUHHsirHtpGpqfEokUlrfALR5VFfL/Afs/HxQJ+Aw0AngVVtTa6/HRujzem1douhiPXBPZHNkFEWUSaftvmlta1FZecju+VQyZRlEgWDQoCy21uamFrPFXr1yR2vraTU3V+nsmRMWDL++tm5jIxeMNUrtgcWpdEo3sUJOTphKEuUVnezI9qJ2wMRJMq6CATXV1ygQ9Nv9kEllbF5y2awF3ne0t2l9dU0P7j/U+NiCKivoltmvltZmxZNxzS3MKZtF2eS3zK+VlWVbv2+++ZZd69/8zf+rYNCjP/uzn3/TkRGLHoCc0Hs6Ty7MzcvvC5gnrpAvqrqqVulkWpubYamAHdFrULKxvkq5TFRRLJmJjFIFlwpun3Iun9IFl1Y3/jl02gFOjtLpmf+4OXupZy6d80KnAk4FXpQKOG+UL8pMO9fpVMCpwHdRAQc6fRdVfHoMzCF+T1C5fFZed96CxJsaK/Xm68d16MCQBYq7CjnhBYltx+R1+QxSraysaXphTrOLi+rp6dXuXfs0Pj6lZDKjo0eOGSR4NPxQ6XRSg4P96uxqtc5xQJ9wZMPUH+NjU1paXNdPf/oLnT17RhNTI5qaGlE2H1dTU51Z+DbWYtraTKqupt1URMlUxDrfoRxBPcSmFQDDZpmNewm4oKhIWt4P8OAXP/+FWlvarN35xMS4bdp5DRABnQGban5G/gu5NRb+m81qcXHFOrhxTVjPgDdkI6GmAToRdhwMBG3zTFgxG2G+ZjO+ur6mYFmZfc9YgCCMEfgRDJZZCDLjB0QcOHDAxn3t2vVS/k40bkoxAA7ABljFuePxhH2EQgEDRkAnNql0KltYXJfcRQ0O9T3NBvLbeTkez2MDj40MaEKOFJ3bUA+dPHVC6UzU5gblCtc6Mz1vuU6HDh3VyROnbMwPHt63XB/mk8wrOqgBcMgZwnoFMAEglaxgMbtWLIA8UJ/xc0AeNSIzrKqyzIKoSxYwwEYpP4qOhYA76g2cYYOPG4zryOQyOnHquM0bNeG1ABuOvQMbqSkAkN8xBuoKbNnYiKulpQT8GCtj43mMx/KbFhYsABp4k80Ssk1Hwga1tTUadAK4WReydNo+WFecl/pzfNYeX/Og+9/iYkQel0c+L5lI5QZ5trYSammpNWCzvLxhVi7Owfywpjim1+dWPp/S5hbdAxNyu0qh3IRnLy7GzKJVHvKpu6vJgNvGxpaNw+0uNQDo7GxSOBLR8vK6XWd1dbkpg7hexpnLoa8pGoijrqiEKsrKLP+ovDykaDRmFlPuUzKd/D6vqXUAmFgqUTlxmXSWy2QBwV4FDdBmTeUDhJmamtaVqw+Uybh1+OCAzr10Xo2NTVpaWrH7lnNznwGxuGbsmuMTE4pEt1VRWWnd42rqS2sJEPgYhd/GusrKgirm0wbTYtGYjd3n9Skeixl0QplE5tLIyBMNP5wxe9zx47sMHrp9bm2GN229AJBZ+yjbuEf+9E//1EDbv/t3/7va2qr1b//tv7W1YxlsqZQmxses++H6+pbVGGkSqqbyMmyFZcplyKgLq1BKArdxNNChM7apRDKlVLagTNGjZN6l7VRO0VROiXTeVE42G0WETihOS59zeSfT6Rn+xDl7qWcomvMSpwJOBV6sCjhvlC/WfDtX61TAqcDzVcCBTs9Xv3/2aqCTWz7bSbmVMzvM7qE2vXLhhHo6m1VR5pNHRRVzBW2sbgr+tLa8rqnpWd0bnldFjcdCmFdWNjQ5Mas333hLQ0N7LG+J7mQoiTo62+Tx0hktqWIxL7dHpoCZnt5Ua3Oj3n6bLnPVejL2SBubi6qo9Ku6psJUA3Ozq5qZWlHAV2PZLJlMzIKOsee0trbYZh8oAvBgYw0QACKwYVxZ2VJNTYV++pMfi+scezJqyityhgAmqIA2NtdN5QV0YhNcKLIZLxgscrm8Wl8Pa2lpwzahqFToWofigsDyHdsYIAebHN8DK/wBnzxer1mPamprTGHDRps8IDa5nBtYBmhg3Dywe2GjIyNmayuuYtGt+jpggttASQkgbaq+vsaUVqiI2LBzrXRni2ynNTDUaXlH1IPnAB1QBGEJJKgcZQsKp/fff9+gGSBq/4F9ymRjyueztvnN5YqanJjR9PScWls6NNA/aLACdRNd0mgfTwA7wdlssAkRB8aUWtO7bZyAH+q3k110//59U9gAysjhwb7FvANDUDOtr0dVXR0yexYZRZWVVdrejikSiRmswTqFGmrfgX0a3DVggA/QBnjinNSWHKXwdlF+r0sNDSVbGGuDfCo6inV2thpUxK6F2ovaAAJ31FKopObnl5RKUQNUdh719DSpsaFWhXxGqWTSrg2gyfUBRKgn5+dYXC/zSe2fPJnU7FzYssIIRgdwlOaY8PYhqwUh6Yzl2LFSpz3Ga7bIyIbmF6bsfiSIm7WSiKesm9rNmzPWTe/0qf22JrBz1tTU2rpfWVnUgX2DphDEpklNUIAxNs7HAxjI+IFV3Cd85h+g5ZZpxLW4DPYR2E8HO0Ana5nn8TtsZqiimG9qYDlEHrfNPesW65/H4zel3O07I1IxpFdePmZAGlUWFkHmG3gJdAW2cg5UTCjlQuVlFuxNJhf5TolkKYSce4tcJ5e7qKaGarlcBeWyObs21kYmnVXA51dZqEyhQFD37j7Q9WsP1dbaqPPnT9g95g/5LACfvCrWDjUHdHKdv/jFLww6/vt//zfau7dXf/EXf2GqOaD11mZYC/MLWl5aEvneQLitjYRqa8pNWcV1oXyj82QuU4KSttYrypRNx+09oODyKecJKJYpaGkzqnCcLDyAk6uknHOg03fxF83ZS30XVXSO4VTAqcAfdQWcN8o/6ul1Ls6pgFOB77gCDnT6DgsKjHHJq5AvoHQ2pprqoM6e3qeTx/eroa5MmVRMie1t5dJZhTci8sinyfFpLSwsa3kzqUPH9pjqZXj4iRrqW/SjH/7EgMH77/+Dbt68q1wupda2elVWhdTc3GBqilicznTzSsTT6u0dVGVFtUGdVCaqfD6umrqyp5YgaXJ8QSOPt+RxSd3dbWpprdfYeEnBtG/frm8gExt4IMPO5p3NNSqlVCqvgf52Uyb4fT7LgWlvbzNbHuHb5ArNz68rEimqrg5LWLmampssfwrwc+/esKlS2OSjhgA0AHw4Dxv7nSBoNs1TU4SYBxQqC1m7987uLtvcMlZCq8fGxi3wHOgBoNiBDV9++aXu3LljwIfNPbnKtbX1Ghrqt3ECNLDncT5AEccDlgCc2ECj2GCzzvlQubDpJacIIEIdzp8/bwCC52PVI/SbTTY2tD17d6tQJPAZ+1XRxoDS6f69x2YvbKivV3t7h6leRkdHTH3T2dVi6hwCowFla+sZxECqqqKTmc+AGufHMoiy5auvvrL5BTAAPgJ+r/p6ugzejY4+MZjT3d1jYBCLX2Njs3UU5LnkY/X19tv49+7fq5X1ZbM1Yq2cnZ0zWxSPnc0+teVjx7JGnYAkdJsDjlB3vgfMAHmoLXPKdTx8OKxoVKqu9tla6+/rVXl5QC5X3tYO64uxApZ4AJ5YF9Sb9cA5gXx37jxQJJxWf1+XmpqaDToCF5grsr84BuuFrCxqxHFR9Fh219aadu/pM/Ud4eE8d3ODrLFpzc4u68iRg3r1ldcNsj15Mm6Wye6uHk1Mjqm/t1XRWNgAJtfJ/O4ovpgH1GA7Y0dRw5jIKqqqKLPP2WxJxcW1oEQiLD9fyFlIN3UmwByVU5wucy6XQmXlQp7j9frl85E9Re5XXtuRuNkHy8uqNDi4S8FAmdbWNr5Rs6HmAjqxlqndvQf3bT22d3ZoaNcuu88I/d7JupqYnLS1W1FZpp6uFiWTcRsjSjmP22MqJ9A5YHBoYEiXv76qy5fv68ihPoPEQORoYlu+gK8UlL62ZsCLOaAe7733nqnxfvvb3+rYsWP2wf0GUE0mUopG41pdWbXa1FRVK7odsfXQ3NRsNYQacZ/lszm7P7hvKkIeuYt5u59yLq+K/pDiWWlxI6pYGq+mS/kic4DUqeAonZ7/b5qzl3r+GjpHcCrgVOCPvALOG+Uf+QQ7l+dUwKnAd1oBBzp9h+V02VbfrVqgSjSs1uZavfPWKe3b26eKkE/jo8MaGX6kRDShgL9MDfXNmpqY1fxCWOlcQYeP7VJNba2KBZfeAfYPAAAgAElEQVTeefs9DQ7u1pUr1/Rf//a/amR8Wk31lTp95pj6+rrV2FSn7W3yhK6anaajvVPBYLkePRxRXX2tdu3ul9udN0BFHksmm9PdOw81OjKnnu4+U4x4PEUtLMyrobHBNodYZf7hH95XOFzQmTP7TI3EBhAggCXo4cNH2o7E1NhYZxvNkgJn0FQ3bD5///sP9PDhlMLRoo4cbNQ777ytwaEB2+x/8fmXunbttkKhCuumBhTAYnPixBHruAYouP/gvm3YsdfML6zr7JkjqqqqViqT0rETxy3k+ZNP/km///0/GSzq6Ggx9Qqd306dOm1Wpv/4H/8PjY4uq7ISq5ZUUeEzUNHb12fQB/vS4sKigZPdu3YbNLp+/YZm5+aUiMcNpnR2d6uyqtpCrKkTwc0oNdgUs/EG+KBuAkiwgZ+dXTDo9dpr55XJoX4hRBzIkdXy0qoePBhTeCuu2tpKHT92VE3NjXr06IEFSu/aPWQqM0AB6p3Z2U3V1wVsPlCVAGK4Rh4AokuXrlg9ydJBXTbQ16u9e0pwgRwsWtTv37dfuVwJ3ADavv76suU6nTt33uBMPpdXIp3Q8ONhC4S/d/+xVlajKguRTUTodtBqAywk5B6wtBMODhjct2+vQTtAE4qtSHjb1GgAJ35OrR4/HpXLFdDQYLf27ttrnd38frq0pSw3CHUPIAyQA6ArZVzlbF6ti5wXZdyaFhaWVF5eqcOHjljIPsHnqGFQNwGCWDco644dK1kFAR7bkYjVaCu8oVgsLK/PY+PHtoblDcUNNrt3333PIOC9u/fseARxUz9g6q5dPSoWcnY81Hysi/HxCQsCB9JsR6N2HawF+0CtFfArAKzNleAS0ieynSxYPJ0yJRD1ARACnVA9UYNQKKiyCpSBNCDwms0M4EJmUwmkYCustWYA4S3UU9j9ghYa39vXbRZRwBqqxZnZOUW2t9XU1KiOTroAJmxuyHbi3MBaVIT9A30GAMlYwsJKzULBgLo6O2GiZk87efyEvr50SXdu3dKZM2c00N+vhaVFTc3MqLah3sAbH62tbTYPzD+20/FxukBesc6WjQ2NGhsfLynaQuXK54oaHRk3i+bgQKu8Hpe2zPqJxa4MHajSySSuRbPjpVJZhQIe8d6aShWUKRRV8PqVLHq0sZ1UPFNU0e0mAqpUKwGdLEtcbrPXOX/inuFPnLOXeoaiOS9xKuBU4MWqgPNG+WLNt3O1TgWcCjxfBZx/kT9f/f7Zqy0gWVJ9VcisSPv3dOkH339VDbWVymeT2tpc06Uvv1J5RbVl/CwtAVqGtbYeVUNDjU6dOqH9+w/K72fTv1f19U36v/7P/6z//J//b7MzHT5yUPv37zWQtLq6bJu7J2Pjltdz4MAeVVaWWwjviRPHLZyaLmpsvqKx0sbyD3/4J62vb+g3v/kL3b1zz8AAm9fDhw+otq7Wjnn16lWtrqZ14ECnWlqaTQUEfMBq9v77H1onsXfeedlsO41NjZblMzkxodu3b+ve/XuamJjR5pZL/+Z//oGpglCRoKS5fv2W4rG4zl942dQ7X331pW2uf/nLX1rQ90cffaSPPvrYOrqxyUdBRQg2G2Q2oiiPAAB0uUOVQ5A6yp3e3j7b6AILPv7DP+nzz7/Q0lJELrdbLa2V6ult0eFDBy3XCRUMG2MC2l+2cbQa6AH4ACGwoqEiejwyqmCoXA2NTWa3Aio8ePDAXn/06FEDPOPj42ZVYrMNOCEA/dChAwpvr1lAONaq6HbCbHwTEwCttE6ePKHTp06Z4uXixU9tw3/g4D5T0nBN40+BAB386MAHcLJtNJa86WlhrePz5mZJLTM40GUWs/raWqst6h9UUYCxTz+9aLANYHjp0tcGrjgmgIv1MjU9rWtXr9ramJ9bVCKZUVVV6Gmo+V5T/XBdQMBUms5uZXr44IFaWlu0Z+8uzc/PWhg0CheyjegMFwrSSa1g4dcEXXP+/QcO2vUBRZKpmNnrsHOWAFDUYBNAiNfzAMgAFwEkQCcUOm1t7QYQCUtnHumwh9qIdcT6YA1yLtQzzAvZXWZZKwJ/YnaNHLeyouob9R4wjtBrYCmdEFlzzc0tNv8AL7KO6FpXUisVDRxxL3C9Ph8qs4jBHtYEz2ctAZjIRMplSxZC7HqAWTo4Li0uKpnKqiwUUEdnu3XoIxNtKxyxexD4Ul5RoSY64IVCmp+b18QEgd9BW4PAPjrZAarI6aIGQEny4xKpmLbCWwZrS10Dl9Xf16eBwSFNTc3anBw9ctTgE/c9tWltazdrHvc9TQHSqYSGBgdUi60xHtWRwwdUU12lzz/9RNuRsPr6egxGrq5u6MnkrJZWw08D7husNtzLQE7Uhclk2nLqsC+y/lB5sTaKVseC5mdnDVaRD5VNo+jKqK62xt6rMmSHpVIGFqFIhPnzrurzhpTJFZXOFZXMFxVL57WdSCuRow8jjMoNpyqFRJlZtfRw/sA90x84Zy/1TGVzXuRUwKnAi1QB543yRZpt51qdCjgVeN4KOP8mf94K/jevJxfXK6mmwmtZNudO79GrL59VyO9WMZ+xEF02201NrQqGKjQ+OavpmQX5A0Ht2T2oI0cPmv0JYKUim96s3v/tP+jTT79QQ2Od9u/frVDQr3QmqXgiqrn5eW1txsw6dv78GduIk3WESoaNPiollBRsVNloosxhc/3KK6/od7/7QI+Hp9TU3Kof/snb6untNoj15ZdfKJks6sKFE/bc5eVFAxWooX7/+9/bppaw4HPnzpkChnOi+gEIAURmZ5dsE/2b3/ypQQHUN8AQ8qQqK0N64403DKZ8+OGHZq378z//c9tYf/DBB/rggz/Yc+hAhxKJzTbWnGQ6pebWZk1PzZi9DOgzMDBoHd/6+wcsWBn10sWLn+vOnbva3Iyou7tdJ04eUXtHk+XnADWw/5Ddc+/eff3oRz+27mB375bscWQVARfYDD8aHtbhI8e1e88eAwooeqgr14OFi+ejCuOzgRmPxwBbb1+PIttrFhCO0gmVxurKhmU6edw+nXvpggGDiclx3bx5Q+3tLXr9jdcMmgwPD+vy11dsrsiM4vqpL+fmg/PxGcjFsVE5Hdi/X3v37LENfSQctuwcYAT5T4SbUz9AANlTjJs8KmoHQEOhxbUCd4AVwIGenm4bC9CD5+8AGNYRxwHoAHdQLE1NT9r3KIqAddVVNVZjWAH5Plj7KsorTKXEOYBL+UJGuTyQIWvwAaBU6gBH8HwpL4mfAXLMaiWUahXf5GnNzs6rq6tTR48esXo0NDTYsXaez/ySW7RjgyvBrbSBJXLOSuo+jymxuE4UbDwfSMV5WJccwwKoczk7Dl8z7wAeABdh7zMzUdXWulVREbTrAOgxrzyW5pfNDtfQUG1zwTk5P4rFjY2Y+vu7dPr0cTsXNtFr1+6oUPBocLDNgCHPpx5YN69du2nzAhTmfr5//4Fqa2t04cIFOzbHHXnyWPFk1LLUyHman182NdfRo4fV19ev27fu2Vzu2UOHuTVNTU4ZoKWb307oPDDT7/Wot7db7W1NikUj2jXYp1DAp6tXvlZ0O6yqykpVV1eqsrJa9x9PaGRs2e4X1kJjY43BQKAR2WFLy1sGmHp6GrXrqWIOiDY3y33g0crysq2b1pZmFfI5g3vl2GhZJ1jrnubCseaAd+kMXQZDyhVcyhXdyhSkWDqncDypRDZXynOyDwc6fUd/zpy91HdUSOcwTgWcCvzxVsB5o/zjnVvnypwKOBX47ivgQKfvsKY70CnglVlFvv/2GR0+uFv/H3vv/Rxnlp1pvumR8B4gHAGC3ruiN1XFMqwu02W7O6QZrbSr3YiZ/2Y3NmJif9oYrSZmdkbdmlKrutVdtqtJFr0BPQDCe5vem43nfMxqKWIk7UyTihD1ZQWCYCLzfveee78Ez1PveU8xl5JKeU1PTVo5D6Vb8Xhas/MrikQT6unpVWtrvXks8T1lNctLa1pcWNbFS9/pwcNRNTc1aP++Xeru6TSj46npCfvf+Q31zdq5Y7e9DyBDMoeiBXUDiSgJLIk5Cg3Ks0igKbH6i7/4mZ6MTlkJzJ/+6Z8oGArqs8/+2tQXJ0+esOQXADJh7dWD1sr+q6++MhDxx3/8x2pvbzfIAbyomEiTvNNta8uWzfrJT35i7wc6WSIvj5LJtJXWkcgzV67x3nvvGbj66U9/aiABhQ3G3ZROAU1o8Z7OpDUwuMkgz40bN208VCmU9QAeSIRJtH/77QXrjEWCfuLkCe3atV2R6LKBM/PNCVdbKRjg4JVXXrVSJkyl5+cXLAEvFUs258XlZVNkoTypGEYDJyoABMBW8b1izcAJ1EW9fT1KJteVy2dsrYlESqMjE2YK39jYrL179lq5Wyab1tTUpIGQ7Tu2mToEGHbj+g2DIufPn/++ZJF9Y90AD9aN8gYggvIImLCpf8AUNutrawaUUI0BQQBNQBWgCLAR3yjizX7hwWR+UKGQASG+gEn4NwGYAFsV6ETcGJdrs24UaICjxcUFgzVer8/gIXsAaHCMnCln89tZnJ9bMgiI+T3lhYGA1/aT65RKACYwrfMn6iLOK4AHiAP0BIwRAwBLLJbShg0d1sGR5wAy5qXk8xnEYd85n8yT1zuquYDFDlhF+RzrvnHjtmprwzY+73fMu8taWVmzcrRg0GexqXQ15J4h7sTt8eMnSiSy6u1tNdjFmeCsOoB2Qdev3lU8FtNPfvK++SwxR+DSz3/+16Z6orMk55uYAlR/85uLCgRqdf78aTtDnCvup5///Of69tvv1N3dbs8DYDgHAEWuxzkF5o48GVY6SzfAnPlUxWIZ1dQEtH37FivHy2ZyGhzcYnu/tLhsKjeAG+cdr6/h4ScGCemWt2mgS4cP7VUiFtHc7Kzq66o0OzOtQj6rYNCvjrZWdXX3anRiVjduz5iqiM+GY8dQZwbtTKytxTQzu6ZtW7t19iz+Z4MWo7/8rz/X5UvXrVsg5aeA5s72dkNFlCn6/V5TPQEngU9+n9fObiKO7xf+bF4V5VUJIOjxKVsEPOVd6PQMf3/9raHcXOr5xNUd1Y2AG4EXKALuB+ULtJnuUtwIuBF47hFwodMzDDHQifI6vtpbGvTJh+c0sHGDUol1lQs5KxehZA0FzNz8smYXVpRK5bRn7141NAZUKOApVG3m1+vrMUXWY5qYmLJSsYH+fjU21isap4xmVYGgVzXVNaqpblBHR6/yuYJBJUyiUUEAhEikAU4k/yTiPAdw4ue/+MUvNToyrhMnTujdd9+xUpvvLn9nBSnnzr3qJHyJuNMlLpOykigAEoABpRPwAsUIY/MAyvA9vjenT5/SJ598YqooEmt+Rocs1C/ACaBJpdU6ZtCMc+HCBYNMlKmRvAMeKDMDnsTiMXX1dmtyYspKzFgTJVgtLa2W7KIeI2Yk0Rgwk5iTvON5NTE5YmupratVbU2dvTcSiZkCg7KwB/cf2FzocsframqqzFuntb3V/gQOFIuyfaqpCVryDTgCKAB+8IQCRlB2t2mwX7H4qpU14qEEbHkyOqnIesL8dygXRP2zuIQaZt6UI50bOkzpAaxDMdbb02tKNAADcQH2mBl0Om3zA5BUursRIxQo+WxOa6urtraK0TZqJqCJU5YFHMJPqWBj8Tq+ACLEr9IxjuccWOOzveDafA+oAf5geA8oSyQTKpezNiYxoIwMA2xK/FCMoXxif4Bxw4/HFIun1d3Vqu07Nqu2LmzX4FysreUUDjMGgKfBjOEBZUAK5gr84vwtLCwapKCbYSaTtnIt/g5wNHjR2Wn7zRcw6ptvvtHDh+Py+z2qrvarsbHOzj2glJhevnxb7e31dq8Aq1grz9+4ccvAVU9Pl8WR+BJD1sF8Of+UTWKmDcBiH4ghf3LGTfk3u6RUKq4//MM/MNDDOjjbn37617Z3hw8fMCjImIC3q1evq7a2UZ988kPzSePBvYWq8ObNB9qxY8Dug4pJ/NGjR+z9xBCfqFg8qqmZKYOus7ProrleWxufCR1aXloxNSDz2rx5q6mRgE65bNZA0+TktO4OPVIw5Fc2W9K+Pf06e+aUhh8/0uXvbmjzpk4F/JQ++hWqClgZJx5Jdx+M6NHImnU2rK2t0dmzp+xs8vkCnOMzi88APkeAlqz1Zz/7K124eMsxya+lg2KTdcjjCf7hTifOXDZDLanFt1goKJfNKZ0GnsvAbL5YNpVTQR7lAWpFKVssK0/XOlfp9Ax/k31fnfgsx3THciPgRsCNwAsVARc6vVDb6S7GjYAbgeccARc6PcMAm9LJ40Cn/t5m/eijt9XZ3qhUIqJiPqOqYMAS8ng8pdGxST0Zn1YwWK0zZ8+ouSWk2blxSx4pxfJ6UH5UGbzAbwjos7KyZK3KOzvbtGlwoyXhKgfk9zodrUjuKl3cKHUDjpBwAh1I4IEElFiRWH/zzbean1vUD37wA1OV3L3neL2Q/FO6RfKO0TXvS2ec8ip+juqC5B2oUQEUJJa8HlgAoADIAGEABqgxABZAMZJuyq8q3b5I2FFdAKd4H/Mg2SfpZo7MHxBDcl3XWG9qoLEnY7ZjlPChsqHEh/dWhxnLMdwGQpHQr62tqFQuGFgBTjC/1tY2KwWrrq6xeTEmvlNLS2sG6ZoaG1QsF1VdW63NWzZb7IaHJw1QHT26X5s3D1oMiQewCcUWgAh4R3kSnk5AJ9q+Ly+vGzisDtfp8OEj1nmMGOLD43gZeax1PcoW/HrWVtdszaiMWDfjMmfAD/vI/CqlaKwJvyVTgOTyFgN+xt6Q+GPUjoKJ9wBFgFYOvAnZmKyL16OIAxyhYHLMu1cshpUyM94LUJgzxVJCdXUBtbY1mWqJ/eM9Xi9eRnRZW9TqatSux16iOhoZmVC+IO3cMaA9e3aquiZkZZgXL15VIsnzlJVtN9jE+zgbABzODqCUPWKtwEnUPcAf5kuJGVCHfeVcsVZ+zp5QWjgyMmvqmZ6eZu3Ysc0xUC8WDRLevXtfg4MDdkZZAyowuh7iPUaZJOcXFRMKKc4480UthpIIg/ZQCLDTagAW8FXpDAekWl1esX3hvmLfOMv4nV27dsPxZdu/z9bKXNkn7iNUipjuA/+4h1kzHRjxdNq+faspo7755pKZmP/gB69bGR7vZX7DI8N68Oi+UumMKSRra6vN72zz4Ba7P4CMlN1h1k8pKmcKwLm4sGj3yaNHUxbfDR11OnH8iPbs2aWvvvpCmVTaOlo21tcblPJ6HWPuoaF7+vbiXSVTGe3es8XOEvcsD84o1+PsvfHGGwbRWD/XRLE4MT6nTKashvqwWpobHfN4VE4+j3LZvBncY2SPyonudXzucU1/IKRgIKw0yqZsQelCSZliWel8STlAlAudnuFvMRvKzaWedUTd8dwIuBF44SLgflC+cFvqLsiNgBuB5xgBFzo9w+ACnYIkZ/Jox7YOffDeD9TWXKdCLqlcOmHtycv4kSTSGhufViSe0uYt2y2hXo/gG/TYlDoN9U2qqwOM1FoiiV/R1PSkmTF3dLSqc0O7vN6yvD6vfN4qLcytGTghCcbPCWBA4kpSDgxCOVRp7+548gStpIxOdHi9oCy4/+C+KUgoRyK5JYEEKNTUUIYUkId2VpJBJ2AAyTugA6UI4Ijr8HoAAEk1ybyjZnFgTnNTi4EbQBnvQWkxN7doc2lsrDVVCYk+iTfKH1QZwA7G9fp9BoGIHc8BpEiYV1fXDOzQhn3vnl3auLHfkvibt57Io5K8Pjq4yRRKvb3dlryjwEF1hXE3STnKFbqBxaJx84ZC9ZJIJdS/qU919XW2hunpGVvTe++9a1CP9QIhvv76a4sDAAFYgWppPbJoZUcoSlA6lYoe+f0htba0W7yBRKhDUI9FImvKF3IGgoBkdFVj/ayvolAjpnwRJ76AEng7obzC/wooUBUMGcwi9swN2EPcMH1OZUravGmDvRcgACQBhqAYc+bixJ4zSHkdah7M5Gfm42pvCX3vgzQ6OmGgA6+iQ4cPmGk9D8q0uDYG9gDBubk1izdlpOSuk5MzphTbu3e7Nm7skT/gtY53V67csXWfO3fKOqMxPzoIDj9+bOsDqPBFbFEVAXEqZur8HQN6zhjnC4UNQKmirGNvuI/w8urv77WSQ5Q/gDZ8qLgf2EcAHTHgPgFUoXb68MMPDULxPa/jPmJcrj09vapMRqqvR3lDZ8AOmxtqKP7OXMefjGnrli3mywVMvH79ukEY9g2FEuoqzjn7zT0JJCPuxIC/A7n42dTUlMEa5s58Ll++ZgD6/fffMSjJ2Ix75eoVZfM5JVMJg3aspaa61u5rziyKKeZGWSvAG6jowLQVDT8a1uL8op2Zo0cOmok8nwE3blw343DAkM/nNQiEITsd+S5fuaYLl8esFPXgwU12T1VKeLkn19fXbB1vvfWWwcGKd9iDBw9VLEjxeMbOC2eW16JwCvgDSiZQgkrhKo9CQeeawDwM8/2+oDwev/KFsjL5kkEnSuuiyYyypbLr6fQMf4c9HcrNpZ59TN0R3Qi4EXjBIuB+UL5gG+oux42AG4HnGgEXOj3D8FY8nQI+j3Zu79S7b79h0MlbziudiBo0IunD52Zqel6NLe06euyk/P6Abt26osWlWdXVNqizs0tBUzllrWRsbHxZTY2oUVqt4xlpFkoNjKuBGneHHphSBq8XoBPJ6MWLFw1CkOCRkPNYX49aor916xb19w9ofGxaFy/ekM9Ph7Bma+M+OzujWCyvujrHq2fnzu1qbW1RMpW0MjQSZJLrCxcuaXExoebmBu3evckS/7GxFSvv6ex0QBRgK5nMKZeTmhprNDDg+Abhx4Rx9uXL11VVVatduwatRIokFeACzHLK+xKWrDe3tqgqXGWgCnACoAAWoVJCUYRZ9fFjx1RVVa1vv3WUR5R7YYje0wu8q7bW7cSZuVOWR4IMMAFETE5gJJ7V3r17TEWyHl3TG+df13/99C/NABqlDMoaFE4k9gAJlEiUMwImgGrEvam5QdMzY+Zzw97l8yXbx5WVdc1MzyuTphNaSf6Az8ATQAzl2uoqRtD4gPmshBKQQYkgc6Oz2sLCihlI9/Z2PS1hnLT93Lt3h3Up83scFRoPAABAomJ+Thy2bdticeUcMH9+/tvfXjII8fHH7xvYQDEE6ELx85d/+YV1JNu5s89UPyT/wDXWCZiQBwVVyeACahTOWTqV0djYhOYWkqoOS4ObBgzGANLwd9q3f6+VVHF2p6enDMbwPhRiXJ85VYAQ3wNf1tdzam4OWdzxKcNcm7MN4PvhD39orwcw8VpixvoYl7PFtQcHN9n9ghE+oIfXVcpB8Q6rGJpz31DGyV6i0Kn4V1VM+DmDdOSj5DUcDqqzs92ADob3XAeIw1jcH0sLi9o8OGhglesxJg+uX4GqjFvppAh0Iq5AJ+4Z4Bbr5wyz/8yNe4Z1sbecQ84wnyNAN4NUmZQmzS+uWy+9dMS8tSrG6D/72c/MJw2YyvxQBgKxAFh3b9+x0swD+zEd77d9YVwAFh5YQKFkImYKLfs+mdSjx2NmFI7Icvv2zTp37pzdX6jTiDvXYF+JDeCMc4nqjXsXw/RHj8a0uLAkCHI0FlUoGDRPskQ8Jbg2X8GAVB2uUlUoaLFDBZVMZuT1BVT2BVSQT4lMXquJtPhkc43En+EvMWcoN5d65iF1B3Qj4EbgRYuA+0H5ou2oux43Am4EnmcEXOj0DKNb8XSq8nt17MgWffjBO/J7SJEKSsbwW/GI/+MfiSTU2zegeDJripW19aiWl5zSJ8yxS0W6QlWbkfiTJ2OW0JJQUrYVCAKDmrVz13ZTqKBKefhwWO3trTpwYL+BIhLrr7/+rR49mlF/f4eOHTtgKhVACV3R6CBHEvjXP/+Frl69pUSyZGbA/f1dZiROYk8ZEP5KAKf5+Vl9/c3XGhkZs3IfklD8YObn6SLXp/37d5hiA1UIihLmSiJ6/fptK1s7fvyAtm7ZZmCmpaVNJMJffvmVJibm1dHRppde2mfQA5jklIE5iTrJK+qQcDWdq4pKpdMaGR6xhBxVErnR9PS8lcodeYmOfU0GDyjpwoB527atOnjooI2NmiIQCFriDmwCVgGNKHtaWV61EjHADEqwxuYGbRzo0/DI4++7qVGKRcIPFAAAADhIqvk7a8WHKVxdpbn5CVO0Ed90Oi+VvUols9bGfnEprh3bB9XTg8F30VrQLy7N23wBD4ObNpp/D3Eijp9//rn+6q9+Ye9rb8dIfoddFzN1vMHOvfqqWltarBSqApoAEqhLJidJ/v0GGBiPMkd+BuAhxsAKFDDAGwAIah7WQxkUABPgc+bMQVO2sbeYYXO2ADnBkE/hcNX3nmHEDtXZ9WtD5gOG0fexY8ed6yytmOoJxUw0tqZYfN1UWOwhsUbBxDyYHxAJFRYPQA+wgp+hzgK8cL5QYgFiUGYBnIBynBO6KQLaUHCxfqDL0aMv2Xw6Otrteryf54FEgCueI57AG6AaP+PsEgvUfMyB+KE+Y+yKkoz7rtJ5j+eYMzCU666vrmrL5i0WUxRnfHHvVdRAlfcyHvc1P2N8StGYB+AGuFMp2ePscr6YE/cHe8C8eACpMLv3+Oh06QDNXbt2GjgCnPFa7mX+5Hp4cQFWuadGHg8rsrKugNdniGHTpgHbL/zTeH8g6Nf27dv03XfAyVqbfzKd0uzcnBLxpHbu2v29Co41cnYo22Pde/Y4QI8SQT5reO/w8KiCgVpNTS9panJacQzPa/2qq61RuVRSJp2Rz+tRTXVQqWRannLx+9LFWCSqeDyndE6qa6hWuLZWK9GEluMp61iHx5Pr6fQMf5G50OmZBtMdzI2AG4EXMwIudHox99VdlRsBNwLPJwIudHqGcQU6hXxSTVVAr587ojdeO6vqKp/ymbjikVWDThgC01a8tq5JI2OT8ngo/Rowg2lKfiit++lPf6bHj0aVzxUViznm4idPHoXirqQAACAASURBVDcz33w+q/6BXoM1E5PjZggej0e1e/cOA0ooMFAb/M3f/Nqgx8mTL1mSjhKBLxQ0JNYoha5fw2vmugGMXbspsyvr4cMH5h919uxZSxxJ2hOJmO7dv6eHD+dNebJ164AlwSSvwBgS4y+//NKgBgkuRuUk0JS6kXC+/fbb2r5tu3y+gJUB/tmf/ZmuXLmm5eW0mRS3tIQscSeJrphkU4bE+CTacwvzejLmmGpTFkRyX1WFgXOdKSna2zt04vhJhUJhffHFlwZJgDd79+42NVjFEwkjcxJaoMP6esSUUkNDD7UeSdk8O9ubTNnV1dOtjQO9Wl5Z/j7BRwEF/MAUmgSb0qxKiROJNuVUQKTJ6VHbD0r+6GCXTuXMw4vSOlRHZ8+cVUNjvRkjt7Q06vKV72y/AEP47gz0D9h8ATCojq5du6lCoazDhx0DeKDLzZt3tW3bJgNCdTU1ikaimp2ZMZjDHgAfKuWRKFyII9cAeFB+BWxBmQb0QWHD+1gTChygx8QEnlp0g3MUa3R1A9QdOLDX/JeWluZVFQ4ZHMQTinMzOuJ4bW3Y0G3Aja5lxGtifNJgH/ASE3E63+HXxBfX58wCO9gzwA3nh31mLrwf6EQ8AELEHOCCKo59p5sicwdAAdMqHRoBapxxAMvcnNNdMZfLWmw4X/zJzyvgh7PKWjhrfF9R2WGKDszl71yX91T2nfcyVgUCAbQ4V+UipaSNSiSS5q1E7FlPxTic5/EyAlZx5nhwT1ZK5hz13KJ6epxyUAAQgBe1GCor5g4oIwa8p6u7R+lszhSKKAvDYcpTnS5wqK2YI/uzuraqtrYW+ywws++xca0uLCmEAXwyYWA3Ree4Utk81ArFgg4fPmRQFeCLSrNYKj2FbX7rUImvGl0Y+SxhXYlExoBjR0eLhodHrFSPtbEvfI4lEkUtLKxrZSViJa719WFHjZnLmUE8JXWhYECpZMaUUO1tTQax4tG4outplfh8rQ5JgaCiqYyi6byrdHqGv7/+1lBuLvV84uqO6kbAjcALFAH3g/IF2kx3KW4E3Ag89wi40OkZhhjoFPBIbc1V+vCD89q/Z7vqagKKRZaVikfs/+o/evTYoJM/GNbtOw/V3NKpd9551zyPurt6lMsV9X/87/+nLl26rtqaGiuDo/MZJTKra8sGNvr6uvTo8QNdv35Nt+/cU1MTrdgPW2kYihAS108//dQS01deecVULRcvXVddXZWOHztqJUHBYJUW5hf19dffmKqJpBMvl/sPRrVje/9T5YVjSowq5+q1q7p585GCwZBOnz5oiTxAgqSb8a9eRQnTaok5AADogR8Sih1KcOhwlkykTA3xq1/9SvfuPdDaWl61tQE1N1cbJAIe8H4URwAA1CZAloXFBWULOVM0AVhu3qSDnUdbtvSaRw4x2tDpgLSvvvraAAKxoGSovQMPI6+VEwE1AE/MA9UUPk6YSmezefX1dWvPnr3atXOXauvrtLy6rEgUMDVnUI3yLaACxuGsib8D8VDIAAFQOmG4vLaOmfayqYWi0aSVDaVTeVNlbdnsqL0oX8KsfcOGDn3zm6/NK+ett36g/o39loQzTxRsQLsnT6ZULHl05KU9tm/EA5jAvgJi4rGYkvGEIk+7pwElACeoZ4iDowprs3gS21BVlZ6MjtpaKJ3jvAB8KBlkHbx+ampRDQ21GhzcaGcIJQvgB+CC8U4qHbc581qgVkNDo+7cHhJuZsRmdnbeYrl3z15T9q2srFp5YDwRUS6ftrIx1ghEA4oAEYEyrId5V8zDmTOqH6BJxfC70mkPKAcgQw3F2WHdwA3UeMyNve/r67H9mZ9fVEtLg51XQA+qM+AMMImYEFfWsri4rHwe0NRmUBUo2tPT+P2ZBAIxX/YGRRVnD4gzNjZuvl+AxGQ8qZrqsIE0zNl5Dw9Az+jomCnsUCpyxgFqjAGYYT9YEzBwenrO5n/o0EGDNxcuXDWwum3bxu/L1RiXeAEyH4+MamJywgzDs1muiyqSwrOy458Wj9rcOHusDVVZnBLMqRmFg1Vaj0QMUmVzOfkDTglqSWV1dXdrdXVFXp/PfNUYq662VvUN9dYBLxJZt7JUAG4sltCmTX22H8yfewAVG2eKc5zLFTQzu6aVFbysCvJ5MbivM8iUz2XNx8065QUCyqYzpl1qbWlyfMxiCcUiCbu/Sh6vUvmiktmi0sWyKCp1y+ue4S8xZyg3l3rmIXUHdCPgRuBFi4D7Qfmi7ai7HjcCbgSeZwRc6PQMo1spr9uzY4N+/MkHam9tUChQ0vrqglTMmo8Pyfny8prCNQ2anJrTpsFt+vCjH6mhrt4UIiPDo/pP/+kvNDU5ZwkcHi2nTp22cqarV69oYKDP2tb/2f/zf5u5OM/j0QSwQRlCORClUEAnknpK5L777jt98eVlnTxxUD/60UeW8GI2jNoIDyQARjIV109/+lNNTi7ro4/eNG8bklpMsW/euqkvvvjcQNLhw4cNNJDMU/YDlCDZv3jxsqmWSJSBEyTtfKHeAgqQbK+uYPo8Y2V+lARGo0UNDLRags38KTGqeA4BJlDDACBQWvgCJKQhKxe6evW+Je4vv3zCxsebCLiD/9X9+w8sUd25c4fa2lvV1FSrbC5r46wsU3aUNj8nPJdQhqyurKqzc4N27dptAAYQMTE5pUwuo4XFRVsbihzWhOoDwEaZHaoh/k7HM4AMYM3r8+jJ2EMrR6TcrFTySGW/yiVMkb3as3ufASC619ElkO5qE5NjFkcUP4V80eAEMAJwCBzAbB2F2IEDuw1+MR+AA+tOJZM2Hzqm1VRXG7ACBla6AwKTgB+cCdbAvqOcAfIAXwBn/InKCbhWKQXj+qhoUEUBg/g5YIYYrKwsK5WKa3VtxeAEc0cdg+G9z0vpYtY8tjizzU3NunnzlmZmZlUo5JVIRuXxlhSJxMzPCjDImQL4AP4Yi/PGHgCvAE5cn/iibAJ6AFQAUJRu8TqUWvz87t17tsfsK5Cxu3uDmpubtLAwb15e7e0t36uJOKtbtw7aflfM9i9d+s58m/BrQuED8Hz4cEI7dw44oDCJcs0pe+P8Dg8/0f79e+xsX716Q0NDj1RdHdTgQI+6u7otxqi12O+KST6eV8ytq2uDzZX1/OhHP7LYAjPZL97Dddhj9u3OnSFb2+HDB+1eQ2EF6CIOxAaF0Xo0YWdxcmrKFEncg8Q3Go2YYgkQxf4fPXrEQNG1a1dVG67W+OMR+eVVKpM2xVpjU5Pq6usNPnl8XuXyeQVCQbV3dKpzQ6fdVyiSKAVOp5I2l7W1lLzekqmw8IFin4aGxrRzZ78+/OgDM4YHOi0tr2lhIaZ4oqRcriQ/itDqaoNMxUJe+VzOyuvCVUGVikX7nvgAy1KJhHlPAcYz+aJWY2klcyXlDDi50OkZ/gqrDOXmUs8hqO6QbgTcCLxYEXA/KF+s/XRX40bAjcDzjYALnZ5hfM1I3CO9ff6o3jp/TiG/VMonFYusKOgnyarS0NBdTU3OqrqmQfmiV3v3HdLRYyfk9ZQ1MzOlq1ev68vPf6P6hkbt2rnHAM++fftVFQrp2vWrZiBOgvcXP/vPyqRT5gG1desOS0hJ4AEDqDC++eYbA0SYMFP69u23F/Tuu+/oww8/MLiA8fOnn/7curj98IfvWTL5H//Tf9Ty8pL+9E//F1PBoJQAYly6dEFDd4csCcY7B4UPYAv1FUk3vjq//vXnlkxTSgcMIIGmrAhwRqI+Mz2rmppaAxCAj9HRJwoGa3TkyH6DZawTkAI4Abbg10PiTnkNyqN8MW9eMsARzMn3799tCjAACWVsQK3ZmTlT9/T29lniXRUOaG5uUvFE9KnyKKpSif+NT6cxwFPG5jRIKVhbu7VsBzQNj4zI6/Nr/qm3FEk+awJEsJ53333XEn5iwDwBZUAnecqaX5i0kkSS71CoWuGqWuWydFaLWBcuwM8mfJGCfs3OTZvpOGACQ+7IesTWD1RhXOAGEIc9RRGD4oeYothB8WNG67GY4pGolVUCkIBQFejE94zNeMwROAPs4HkUKIAIwCB77KjAUlYOxnoBJVwDYMB+AYiY2507t5Uv0IEsb/u2uLiilZWYNg10m+qFssKjR49p8+YtpgCiox2d/BLJuJW4YSEEeEHlxZllv2ZmAF6UjKGU67QYsVZ+xtx5oBIippRvsc5KZ7e9e/faWaO7m9OJrs/gFXPHlB0FD0bijAdI4310Hfz4448NuhHfL774wu4PzNFPnz4lxuRMAzhRsAFvKWO9fPmGKcCy2ZQpd/bt22PQCrB2+/Z9dXa26aMP3lNTY5N++ctfGghC9ccXcwOksjesg3lw3n/84x+byolSQeAee8EeAGDZLzy2UAdyntlvziA+SbyXsZZX1jQ2jrfYpB49HlGxSCfFE+YPx72cyQKFPOb3tnGjY0h+9+6QNrR3aGFyWtG1iJXNEedt7Htrq0rlsqZnZ+z546dOGZQte6TpmWlNT01qbHTEDL9RQS0vp9TQEFJLS5NBasDUwsKazp07bTAcBSQqutFR7sOSsjmvGex7PFIIc3UrMSwpnyvYPVYbDlqZHWuna2axUFAum1ZVwK9AMKRcsay1WEqRdF7ZMu90odMz/BXmQqfnEEx3SDcCbgRezAi40OnF3Fd3VW4E3Ag8nwi40OkZxhXoVFft0Z/80cfavXOr/N6i8pmEMqmIfCoqFAoYdHkyOqGS/GpobNOJk2e0oavb4MjExKgePx7R2NikBjdt0ca+AStZwj8FNcTokxFt7OtRIOTT3aHbKpWLKha8amnuMHhC8gpcIFknOQUcASMAUChn3n//fWtlDnigBOq//uVffa/SKRRzpnSKx2P6kz/5Y4NJKI0wFn/0+KEBKCATCpSbN28aoKDzGACApJ0kmrEBBoxPwk5STPIPoKkO11gyjT8NAIAEG+iAagg1Dj9DvYGSBy8jgIuZaw8OKhSusu5cgBFK7FgT5tRAI66bSKSUz9HhylFsAAk2bx5UMhXVo8dDBtQcw+Yqx5g8XKNsJmtQhPiilCLJRY0EkqLcaHUdnxrm1WSKmIp5MxACVRZgDH8n4gwEIhbsR76QNJBUKBSVyVBGFFAmndfU1Iwy6ZzNrW9jr+bm6JiXUm9fj3loUTZXVRVWX2+f0yXs0SMDbMQPuEOcgRUk9pXSLErqVldWrP086wIGMk/OALCONfMnD2LJ34FNvGZhYcnUQMSUB8CSn6GwYe+BJChZgE6cPdbM+bp9+5Yi0Zg6O5sNFOI/hOfUxr5eiydlVmfOnFW5LIMuqNN4DV36UOjRKRHgBFRhPsA1Ylgue03Ng0INKAo45U+ADesC1hILjMyZMyAOM3DO4S9+8QuNjIza+XnllZcNXnAu8CrjnsMIG5jjQLJFK/v8gz/4A4sT9wUQirmirEHhxxnnOc4xZ5p1/vmf/7+6evW2tm5FHdVnwI73c31Uf8wPqPXjTz5WKpkys3zgFzCSebGnnHn2EYUYAAqQxz3KnBiD+40YA3cBf8wZY3zWT/wdRVhWH3300fcNA1BcPXiEajBm8d/Y36uTJ0+opiZsZyydoTyRRgFHDXSiqFpaXlJ7c4vuXL2phdm46uooi2zT9p07FAxVqVgua3J62kDTj37yExVLZT0ZG9Ojx48Vi0WUTSe1vrZi5t9Ab6dbI6WIPXZ+OKfc25w9gBNlkCOjE4rFpUzWy0fJ90bsPg93XNnuF/atuiqggM9n4AlYZh0GCwXzycMs3IMHVa6g5WhamRIDeZUvl10j8Wf4e8wtr3u2wXRHcyPgRuDFjIALnV7MfXVX5UbAjcDziYALnf6euHqe2lqQzvzDj8orwRdlbepr1L/5X/9Izc31Cod8KuSSKuRSymdTWl9bUzKV0vjYtGKJtDZs6NPrr7+l6ppaPRl7oKGhG1pdXbcubG2tnYqsx1QolHTo0GEro3vyZFhbtm6yEqXxCTp9ebW0uCaPgqqrazAvG+ATaRzAh6SWZBdQgLrl/Pk3deDAQUsCMTQfHRlXc3OLqSYAH7/+9a8NLv3hH/6hle0MDz82jxnKdEgoUa9QXkWSjBIG1Q+vQS3V0FBvSomV5WVTxpAo19bVGMggCQXWkFRi3g0MePTwsQEUyv9QupCgA05IzK9cuWpJOQk6160KV+nR8GPNz6+ruRnoUv+0u1fayuXyeQBPXrU1YTOwJpEHIk1MjigSWzK/mHJJ5j3k+BuFLEkfGrpv8fN6fWaaTSzopDU+OaVYvGDX6OhoMLhA8gt0+9f/+l9ZIg0UuXHzphLxuMEMSpfklSLRFdXX1xoIm51dMOhUFaqxfW1saNLx4yc0vzCnCxe+1cGDB7R5y6DtD8qvfXv3GVADQBB3EnliBzBiPcAI5k9s2Fd+Djzbt3ev/D6f7t+7p0QyafCkkM8rXyjY+4EoKEoi0ajFlH148mRCpaJPoRAG7nV2lgIBv8ECSv+Iz9raqsEAlHaAtcuXr2hkZNzKrl5//ZR58jBXTMaZVy6bM4DHeWW9GODTtfDChYuamBjTrt07lEonvr8OYBG4xlpY95tvvmlzBXQBfVB3odRDXQX8PHjwkHVnAzDRWQ0gRYc/Xo+fF8AKSIS3EQohOrL19jrAh6+KX1Slex1QBBUg6p+1tYwCAZ8++eRdg0f4NmHOzflkTn/zN7+yTpIorVgrBvqMCVxlrwCEGLsf3H9A42Nj9n7ey36jCAKsAfGYM6qiixcv2nyASUA9yk6BYewz10NVxr3A+OwZ7wOMcRZR2rE/QKV79x+Yoo7XAJspDdyydYvSmZQePrhvZt7xREzHjx+zexzfNq/Pq+pQlb7+1RdKRIvavbtfO3bu0OatW5VIOd5OK6vr5qX26rlzmpqeNvVfzMoFW7W2vKR4NCI+G1uamx3PtExavT092rix39aHOovPJAzD2f/x8TktreaVLUgBn8f8m7xA3jLllI4rk8/rtecprUNJxZ9AZNnPPcoXSqqqrVbJG9DCakypYkmBQEjpPB5UlX/+/+47g63P5/fmiz6qm0u96Dvsrs+NgBuB3zsC7gfl7x1CdwA3Am4E/gVFwP03+X9js0lwnP8o3yC14v+o/+6Fwaoq8xjBw0alssqlsoLegMqljN48d0Dvvv2K2lqbtba2JJ/XKQBBtYACAp+f27fuanU1psOHj2ugn65bS1qPLMrj5f/2l1VTXadHD0e0tLSiQ4desoR/PbKqVComn68sr99xMqF8DCiwvLyqYqGkpiYHBJH4o9oBmlCSs76+ZonswEC/dap6/PiRlpfXVR1u0LZt2w0MTU5MmvoFtc3g4GYbd35u3hJ41Fk8T2LLn5S9UCqFEsXpbJZVU3OdJdGACMp4SHAxRgZkHDlyRAcO7tf4+KgWFmetTI6OZh0dnU99iOIK+IMGKlB7rK9H7ftkAu+jarVv6LBW7rOza/J4Stq3b4eVx92/z/ge86/husCm3bv3GCAaHx9TLLaq2rqQfH6vXadc8piBOubLszPz+u7yVaWSBRXyUk9Pp5mIE/9Hw480OTlnMRwY6NS+/ftMYYNnDWu7cuWKvvrqS/PHQXUDpDh0+JCVkGVy6aeqorxWVta1ML9k5URNjS3q7OwySHTv/l3z93rz/Osql4um7ELBdeSlIwaUKM0CFgH2AEtAJ8qWgEWsgzgDEfkT+IER9XeXLunmzQeqrvZr48Ze21P2h/MAfKRUEdUM0AKVEP5CDXWN5rtUU1Olrq5ODd29bVBp+/Z+uy6x6O8fVG1NnUGqsScTikbTqq0N6Y03X7VzcPnyJZXKJeueCGzgmuwBpXbhqhp1bejRpUtXtLS0aN3v7ty9aTcSMQNY3b//SIlETr297frhD981oAN8AdAwHkBvbGxEtbXVOnrsiJ01YAz3BGojHpwZgAwqMiAO6iXOACqrifEJ9XR1W1yJF8AJKAfEobQQU3uUX5j7U4a3e/dOUxld+u6CxRCvLQDsyMiwAVDuLZRzlNVxTwMfK2WAZ86eNYXY+OSEzR+Yy/sr3QLZR0Arc5uanDR4Z2tsabXPkzXAZGOjKaF4P/cvew4cQ23HfNm7iiE6awY07tmz216L55ejNMobzGMcx/g9raNHjqi5pclix/PA48//5pJef91pQMB1Q1Uhg8WLS0tWrufz+w0Eokbj2sQNZdHqakRzs7PWSXPTJszm21RdHbLGB5Ttejw+RSNJzc0saXkpoqXFVU3NrCiaLsjvx7cpYL5NqXTR4FLAJwUDPqF6AiBXhXw2HmtHTQV3KpalVEYKhf3yVYUUSaSVzFMr61XBfos5H9DAKz61Kx/X/M39Jfff/S8aN5f67w6Z+wY3Am4E/qVFwP2g/Je24+563Qi4Efh9IuD+e/zvgU5eeZ9Cp6fYqfLbhT+fRs1T9irg9WPlQ/2SaoJe/dEfvKnjx/aouqZK6+srlpil0hgix0S9itcb0OjIhNbW4ups71GhIOtQlUpHDSitrUVNbYL5NNCppaXVlCf4yASCXu3Zu0P79u9SPp/S4+EH5tviqGFk0IkuVyh5SsWSJf5AJ/xd6uprLYmmqxRJczBYrabGDrW3dVoiT5L7+PGoxscm0RyotqZaba2UJ1Xp5u3Hikbi6u/rsDb0g5s3GRi4du2GQYieHgzMe6xDWVf3BhufJB24RXL//vs/VH0DxuUXFI2t2VxRwdTW1pmB9OLCshmBo5gh+V9YXNbySkm1NSHt3N6rjQP9ml+cN2UJoMEBEWOWQAMIuAYJMQk5iSoKGn6ez6fV1FyjUFXQYE0+V5TPh2dM0Mzcb90a0txc1NQax48dVl/fRlNd3b9/T1u3bVIul7FSNkr8gE2oofwBn7799jdmzo4CDOiGz9ZLLx1SOptWrpCTz1+BgesGt0jSiwW6dTWa8gMjcdRelDTRWWx6euqp0fgeO42MHYmkzfcGSOnzecxLaNu2QSvVApwAWiiDO3nypMWBsimM1AEOwBXOUKWTIGPiUUS5mGO8XqfJiSl1tHZpZnpKwZDPFEE3b17VxOScBjdvsPn19mxUfX2TQdJLl++oVCipswNj7CZT1HC+r1z9Tl1dHTp2/IhdG3UQajO6MDbUoyzboMvfXTU4t7G/W/fvD6mhscFAGfvEOtgzVE2UogFOMMFHjQfYodtaqUy5Vpt9z1lnHYAb9hQYx9icR5RgqIsATJx7YFEymrDOiUA6xqYcDvDD9QFGqPb4O5CN8wOcDYWCGhq6o8amBpsX41fUfSiRADCMz3PMATgIbON7X8Cv5ZUV2wOUT/yMNfJ65l4ZizWg7mP+3K/V4WoVspQ4Aqllr+daqP+YF2OjIGRPAVsYqQOzenu69dFHHxgEqoAq4DDrBC4BxhgLaAWg5DnujVQqoUIxY58tzKPi4QWcZBxAHCAKfytiy5qZi8/nVyKRVbns0ejII/Vt7Nb7H7yrbCZl5aI0C+AzbHkxotXlmKKRjNZWUM0lFM/l5Q96VVMdss+ibCYnvxfVk9dUTZwDPreqQn4ri+Q1xXwByZOKHq+iiZx8gYD8VWFFkxnFM47CqYzE8Hvo5DxT+ZB2odP/0D8P3Fzqfyhs7pvcCLgR+JcUAfeD8l/SbrtrdSPgRuD3jYALnf5/QSd40d8NFYlfuVhWTSgMGbAkePumPv1v//P76ulpNiUSsAlPFZRGgBhUQqUiptoLikQSKhY8Zir+ZHxBzc1VamutUzSaMqUKYAR/J96zbdtW9ff3qn+gV909HcrmKOsZ1tj4qI1LckoySHJNCVkFODEnFBCogJh9NLpuSieS0prqejXUt1pnNBJRANWT0TFduXJLSysFtbeGdOjQAXV2dOrSpWumHnj55bNW4kRJHWoSut8Bat566zUDAlTLPHhw3xROi4vz5ml09uwJffDB+5qentSly9+qVCrYmpyOZEWDNtNTqJ8cc+Zksqh83qOW5moDA5T05Qp53bx90xJvvIBIiClxA56Q2FcScRJ/EnyUGbymtrZKbe0N8mNC7Hd8ZzASB+hhgI05dVNjs06eOKP9+w8qGo2bQoQOYJsGN5oKifihSgK0FEvMd8kgEUCNa6B2Av5g9JzKpBRPxuXx+gygLS2tam6WDngrWl9LmXaOjnUHDu4ziDX6ZNhgJJADoNbR3mlgBGPsSCSpbJaW91Vqba03iETSD1AhdoCwink8CibUNpSoARCZF3AJ5Q8wAUhFCRlnFjADvJifW9CWTdt06+ZNNTbVacOGdg3dvWUlZvv277HXbtu6w5RhX335G128cM0gISAI5Q3Kr8XFOVNt9W3s0vbtWw044R9EiVUmk1N9XaPC4TpdvXLd8Ysa6NX8wowpipgr6wRwAF5QZAEQUfF89tlnplxijU7XurBaWhu/96TiXBOvivKLPaqojRiHc0Ac6Vq3vrxuSrFKt7iKaowzQ1lcpSMdZwPIwmN+fk47dmxXewelmEEDN0AXQA7xZfzKF0ol9oOYG9gsAhUdhRRnk1hTWsdrUBGxLp5jL1ElsZ+cQ6AkJW+cNX7G2hiTM476i/lVvKxYw8WLlwwmv//D99TS0qyF+TmDUBVfN+YFFKtAOeIK1GMeAMpIZE3NLfVOaZvHY9dkz4FOXId1cl2AHPNl/4gPZaPV1fXasnmrHj68p3B1UD/+8cd2lin3S8QT9pk2Pb2oXAqlUlnr60kV8mWVPB75Q36Fq6tsvByeYz6fldTx+VLM5w0WBQN+mwsQk49db8CvTLGkRConAfkDQcXTOfN2Knu8KmE+5UKn3/ffAn/7/W4u9Syj6Y7lRsCNwAsZAfeD8oXcVndRbgTcCDynCLjQ6e+FTs6vE6dYo1Je54SLJC1cVaVsOqNwIGi+JH55dP61s/rgh2cVCtEWPGPG0vzff0pZKNHz+1AgZDQ/hxIjq3SSUqFZra3H1dfXqd6+TjPc3rt3v5XaXL58VQObNllpDKbPtXXVWltfMjhAqVo+n7Gk0kviU0zqVwAAIABJREFUFgiqob7BlEmAKBJk5knySQJHdzRK3nx+n7UoLxY9amxoNdhEEk/SNj42oRs37igWK2jjxi6dOXNCzU0t1oEKvyOnJGndlECU9M3OLerM6SP6wQ9+YD5Fd+/e0b17D7WwsG4+MfjvGPzYvk3Xr1/VnTvXFQz5nxp3+03xlE5lFYnEzJOpVCzbfDAEr6utN3iBUfHM3KzuDN2xcfBVckrw1k2FAvBxFFyrlsA7bdzXLLmuqQmJ7aH8i1IrysUAEcWCzG+J6+7ZvVenT59RZ0eXJf8YQgMJ6dBGzFGs4AmFbw3jkKwTXyCH094+YaofPHEWFxeUyWes5AeTc6e8Do+riGJROr5JTY01eu+H75jC5MuvPjfI48CinGprnNIr1mblgOWyJfrApUrnOVQqlMgBj9hXXgu8AU7QrRBAQgz4OaCBB9CAUjbex1j8ndLQng29GrpzR+0dqOnqND09oa3bNmvrti3mS1RbW6/q6jorq7tz554ZoWPCTryBZpTl5fKoZersbC4vL1q8UNuxhz5v0EoL79wesnPZ1d2heHxd7R3tdjYxY2e+rJW9RMHGeUaB5FzDAWR4mKXTCQNawBhiBIziQVxQBwHvUM855aWOqi+VzCi2HlE8juopYfHgfgCoVDr8AXYq4KkCkICw7777tnEMygJ5fSwG6BxXPp8zKIIMDWhKmScglXnX1dYqEo9pQ1eX3nvvXTu7AFDAJGePzwFg6eLiqrZv32JgirN87dpNRVZT6u3ZoOPHD5uaD+83SucARwA09pe1A5WY7+rqmpV7vnbuVUXW6UC4bvcA54EyQMYAdvF+3oPSCQgGcAassleccc5f5XOCeC4tLT9VHMZMvcjruU8x9XZUXhHVVDeopaVNy8sLiieSOnnqkOLxiJXcco7xipucWJfP41Gx4NPaet58pMKhgKpqwgoEAxbHfA6lk9dArKmTSiXHv8zrMeDLPvs8XvmCASWzORXKHhXlVTpXUjJbUI55+YPKFyg3rpTXuUqnZ/BvBTeXegZBdIdwI+BG4MWOgPtB+WLvr7s6NwJuBJ5tBFzo9I9AJ4pdnCD9Djx5PR5Vhx3oBGzye8rq7mjXxx++qyMv4ZFEOV1c5XLBDH1JNgEEJG0oQFZXItbxi3IvSsty+ZxaW/FUCZrahe5fAJBr165boghM4Ppz8zNmJr6wMKt8IWtlVyicnPbiITMN5jokpYASvgcC4E1E0ktCx3Mk5BhrY0CMUTkPkmfKaB4+GDWw8Pbbb+ro0WOWsF/+7rKBBJJPDJCBK3ivFEoevXz2mE6dOqVHjx7q4sXfamkJRUhBH39yXufOvWKJI0nvgwf3NDM7aWUz+BcxX66D8Tlm27lswUrt8HLCVBnfJxJb1CCZbEYLy4umsiH5ppyMRJzEGoUGkKWi0ECFQ6JMUktZVjDoMSUXUI4v1Doqe82/qqamTgP9g1bCmEymTHGFYTUKmEQyoX37dhuoIXEHagRDjI1XFt4zue/jTBc1TKvHJsa0BrAqOklwMpHR9PScxaRc8pnqqLOjQ+dee9XA1edf/EodHe3q6em214cpG4pGDQKg8mJf2TPWClCoqGR4jj2kFAxgBWwD3KDe4XWcPTMPDwQMsgAZAFMAGUq1+HlDXYOqQmHdvHHDjNnb21uVy6dtHahfuBYxqa9vUC5b1MjIE/Pa8vsCtg+oYDZ0cQ2fVlYWtLK6ZKAA+EKZJ3uZzRSsXHJ0ZMzmgbKmWMypqbnpezgGPOKMMl8DRSnulxUDUKwNqEeZ3MLinKmxWDulckBb/Lww2GdsvMO6urrtvKAco0Tx8cMZtbVUf9+Zj9cxJqALaMiD8snKg7gw9927d5lP0tjYE925M2T3HvMcHcVnqajW1rqnJa2UhEnBoM/OSaFYMFh0/ORxvfXWD0wxd//+AzsrrAkTfSBWNJrUzp3brHSNOA/dGVIhX9KpEyd1/vwbtt8AIxRJmKRzbl555RV7/tq1awaquA/4QiUEROZMVlRY3BfARe4JPNkWFlbU3t5i5Z2cX+5B4ClllcDj9UheLc1hNTRUG1ROJDJqbW3R3r2UYtbbnMfGpk2xFA77zQdsamrB/MMCwSrt3jOg1lYHcM4vLOjh/WFNjKdkjRNLXkXiJUcxWB1STV21AVzmitk90AmgRZkdHetM3QSiL5csxn6vT/5QUIYYfQFlckWtRFJK8fnDU/6gci50erb/Kvg7DobPemh3PDcCbgTcCLwYEXCh04uxj+4q3Ai4EfiniYALnf6b0IlGZE7Jxu+gU8XMqSyPp6wgypdCSUGv1NJQo4P79ujNN15RTzdlWBlLbLPZtEEnlDckVpSVYfhN8o5XD13T4jFHwVHfUGfqqK6uHjNDvnTpO81Mz+jMmTPasmWrqZRmZqf1+PFDK/EKVQWsFIfyOMq2AAwYAQMMUFeRnJOIA5tQSHAtvsdHhe8BMKgS+BMABJgBTkTWo9q6dZteffVVU4bcvHnTOt0xB0ywATLFp2oTkvEtWzZbok9pzd27Q1pdWzFA8/rrr+nUqZOaX5jXw4cPLHFFEeIoK7wGsIBPdLgKBYlLWbOz8+ZvRXxQfAERUDt1dHYonc0Y0AEWAGMAKJT+8EAxA2xxus112LwTibji8aiZs6PyqgCc6nCtqW4ikbglzx0dG0x9Rve4hYXFp53OEjYuXk3EdXJy2jFer/FbV0KgBpABIMJagW4b+zdqemZKkVjEYA3JMOwJjyyu1dc7oG1bt5kaZ9PggHU0u3r1snp6u61UDWVUseAYzgMGUXABzwCI7CUwBtgGhCAZR7lS6WbHa4BVAB8ADh49xIZxeAAT+TmAhWQfSFUVqtLG3o1OeV1jgzZvxsMqq6pw6HvFTDQSdaCgz2+qMM5PKBgyI3auge8TPmNTU+MGhTD7Zm6Or1iVdV9E1TM9NWdxBFgEqygDbbA5cOYq3fSYN+CMs4paB0BEjHme0rJ8Iae+3m47348eP9bcbELd3fVWBkfsKQMFVBGLyckJ/dXP/1ozU2k11PsNqGB6DgBFUVUpw6T8EEADxOILuMjPX3/9dfMnA/p+/fVvzJ+qpaVeuRywL6/aWqc8lHPv9/useyP3AvENhEI6fea0du7cpcfDjzU7M2PQDCg7Pj5p+9Ha2mwqJ66Nd9Wt27fV1tKqd99+V1u3bjGICiSkAx7gCDj1/vvv2/5SJsl5Bx4CLh8+eKDurg0GLit7znlhLcCpmZlVJZMZK/msCsl8wXbt2mFnOJGM6be/vaiV1Zz27QUkNtu+4NfEawBX7Mm1a1d1+fKQZmdT2rOnT1s3b9SdOw+1a/cWbegCmnaqVM6bv9zE5JSGHz/R2FjSwLbPK6UzhIfPv4CqwkH7LGTvMRMP+v2mbDKA7vHY+TRz8acKLKATSicAE0qnRCqr1WjGyu14ruzx0cvBVTo9238vuLnUs42nO5obATcCL2AE3A/KF3BT3SW5EXAj8Nwi4EKnvwc6Ob3rKpa0f7cXEuU1Jf4vvUeqC/u0dVOvzp4+oX37dikYlPx+GTyoKI4AE4AWHiS+8/NOyQ4JPW3DgyGMrqssMUdhgTfTf/kvf2EJ+XvvvmuQhySSpG5qatKS5qamBvNvAgigtiD5JVFDKZDLZxUM+lVdHbbXAlM8Hnycak3RhMIqEAxai3KWCYRiPiS4lLUBungOdcbVq1dMYUGSjAKJ8VA/kThyfbyOKGcCsE1NT1lpGgn8lq2bdeSlw+ZrhWE0sUBlgcqBcii+HAPlWut2RekWJt58UWLnkc/g0fbtO9TXv1EraytPS5UiBuUAEqhBKhAFqEKyjfKJkjTmGYutK5NNGbjA/wbgh3IDKAKIwsOJxDiVSpsCjQdlWCsrUbW2NpgXFhAFNQhQiOe6uju1c6eTkKP4AibQ/QvFEmbn+WJei0vLVnoFWJycmFEgUKXXX3tT3d29Wl5aViAITIobQNzQtUH79++zmMaiMYs5a0FNRMKP+gfAwYO5AN0qpZPEB8WRA1oc3yBAFA/OCw/2bm5uzs4SscL3h3gM9A+ouqpKE+PjBvB6e3ue+lnRIdGBgqtrdEUs2P4wDl+RSNSUesAz4AnQCZUT553rNzTUWDyamlqscx/rn5qaVzZbUEtLrdo68B2r/35OzIv3AlEwAWdtqOkmpiJqqAtp27Y+2zvOGX+yBsrvJidXde7cUb333nvfd83Diwg/MWLxm99cUTolhQI+7d7da0CGmACagDec9Zdeesnm/Pnn32h+fkkNDVU6d+5Vvfbaa6ZAArh+9dVvrWva0Ze2m+cUAAw/M2J+4sQJg5zAIa4NHGppa7Nuh8SK16GeIubXr9/U3NyywautWzebkg2wBhCk5G7H9u06/8abdm6Bv4An3g84fPnll62slGsDHpk76ifAzZPREX3y8Ufq6tpg54PrEQM6IuKr1NRUb58zfAagRnrttVcNrLW1tRr0/OwXn6lc9unVV0/bPQnQ4jwAPQHJjHn79h3zJ0sms3r57Gk1NTbp3tB97dqz0/bfH/SYihHAXiyWNTk5q9HRmNJp/JkcIOQR35Tl9ZQMMHF/8KlaXRW08wZowosulcwKiyf82ABjAT7fPFKEUtYMZXVFZYtllT0e5cuAKBvVhU7P9p8Ibi71bOPpjuZGwI3ACxgB94PyBdxUd0luBNwIPLcIuNDp7wnt7xpw/86k1im0K8vvlYL09y6WtG2wS6+9fExbBvvV3tai6pqQkqmkJc8kbAAUEkmACAk20MgxNUZx43RxIkEliQTi8D2eSTMzszp+/Jh5IuGzsrAwbz4ylOLwfjqEkTzTjY3SNFQ3Pr/U2FhPMZBBJ9Qay8sYGU+Zvw5G3ZSWdXR0GeCyDlaUs5DxUQlTKqmmukZt7W0GPkhwUVNQkgQIA8gArejahkcSgIc27KhPgE1ra6v2s1g8ZqV+AwP4CjXa2nkNDxJlgE867RheA8yaGltM6UTJ2/DwqAE6DL4p9XnppSPad2C/bg/dtgR98+bN1rGN5PjChQumIqmoWJZXsuZVVVfrAD4S4tXVrJqagmprrTV10KlTZwz84XF0//5jLSxEFa7Ch6jRyqDYN8ruMP/u7Gw1NQtAAdXUjp3bTYkCIESNA3DCVPzIkSPq79+o8clx5Qt5rUejpuJiDPy79u49oH17D2hxYUmLi0va0NVp5VCPHj1Qb1+PDh48YPuEMiWyHrG5AyQ4L84eO9CJfQdGWHlk2VHWAFM4Z+wNe+r4D8Xs9byXPeI55ku8ARfArL7eXiViMTU1NhokItbEBAA0t5BQXY3U0kLXt1WbB/5WlO8BoG7dHFIsllA2V1ZbW7VCIZ/iCafr4tmzp03Rh3rs3t0HevhwxM5cOl1QqMqj/Qd22llnHkAaACVQDADE/mCK/ud//qnaO2rV091lcTpx4rg2bOiwswVQoRMfnR3feutNvfPOO44x+vy8fQGWgDzDw08UiXq1f3e3DhzYZ2pDYCQwhdfzdfz4cVOO3bhx085RX1+PlbMCWClju3LlikZGRtXT06sjRw5bLBmHc0hpG+CI5/DZAgQBczo2dKqpudn2jHmwNmfOdICLa8+ezTp+/IiBHZR57DmQaVP/gA4fwqR/2F7POeRP9rfSdQ4AxR7zPvaY+3Nw04D++H/6I4sNcwDwOlAOZWFZL7981OYFGEO9SJxZO+dnePiRfv7Xn0nlkD788LzBul/9+opOntiv6uqAXau+od46Ll648J2dyddeO6cnIxP6+S8uaUNHQMeOv2SfO+GaKtXUhs3j6cbNIQ3dnVMxX1J1DeejRsl4VvFYXD4vnk0yFSBAqr62xgGq+Zy8QklWUpkPBVNvOt55Xr9P0WRKyUxReInj5cQnMU50bve65/JvAzeXei5hdQd1I+BG4EWKgPtB+SLtprsWNwJuBJ53BFzo9A9CJ5Ibfq1U/k86fysp6Peoyi/VhoM6c+KA3jh3Sl0dLaqrrVG+VFLSlDN0uMoZDOB78/hJJq00DrhBiQ6GulwB1UhbW7uV2lEatLyybKVLGFSToFPysrKyagnZtavXzdDYOsB5/Wpv71I+V9L4xJjW11Pq6Axr23YMtneY0TDJK+Vq8/PLunvngXmx4OUD9Kqto4sU3bbyliSjHkIBwTXx9pmYmFQ6jY+Lo7gBXLAW1FWU5VW8dFKppMGKfD5rKh7+jhIK4OSUwDl+Uiib+DuqnocPH2l9PaKqqmoFA1UKV9UoFApraAgVSd7Kcbq7O3T+/FuKJeLWvY6Srg8++MC6mv37f/9n+uyzr0yR1dGBWsqjXD6vgJ+5BQwwAIfw00JZw3uANMydJH98fEpjY/wsrEOH9mjvnj22RqfsCyg1ZIoXIODXX39tZVVnzp5+WqKWsfI4ACLqM6BT38ZezczOyOPzaD0StXnNzi4qGolr9+59am1p18MHjw26HTt+1JQ7Y2Ojqq2rsThRwjg1OWVxAmhwXfaOMwMkcyBh6u9AJyBhxWSaveFBjICEPA/QAU5UxmB/2TOuUVNdrW1bN+Oy/lT548ARDLOj0by6u5ts33nQxRCVTzaX0dCde7o79NDGxvdnz95dCgQ9VtJJOSKgyynXLOja1Ru6d++Rqcnw/d6ypV/Hjh8yEAEIoxMhiiLgCb5YrPGXv/yl7Q+KJF7D48yZ0+rsbLczhvrn1i267AUMogDMgD6AIOJTgTWUAwKqXj171uYE/DEo1NGhGzdu2D7/5Cc/McjDHIglP+OcAL+uXLlqryNWgCrOLdfnnPFeR6lYYyAO6McamFN3b4+qa2psn4GEwFvnHlw3VZqpoVpa7HkgEaCH/dm9a5cpz1gHZ5fx+Z4zC2h1vLIcZRv3Ku8DjHVt6NS/+ld/oJj5pj0w4IQajuvzIEacBzyuiDdrZB2AWl5769ZNg92nT59ySv1uPda5c6d04sRR23/mDRijrJb4HTr0kv78z/6jvvzNXX3wzgm9ef41rUVXDHSHa8OKxhP61a++1JWrEwpX4zPlUTRedAzBmVCppJAfdaUUCgasvC6HSXi+qFDIY4onADS9DXhNXY1fwXCV0vmCEumc4umSsiV6gzpfLnR6Lv9EcHOp5xJWd1A3Am4EXqQIuB+UL9JuumtxI+BG4HlHwIVO/yh0Ajg5yhke9E/yqayQTxrc2KK3z7+sYy/tVW04oOpwSLFk1sxu8UtCPYExdopOXj6f0umUysJfCVPykvx+jyV/JKsNDc2miqJkC7USKgpK5lAQAUP4n/94Bd28cUc3bw5pbi6v5qY6vXR4t5k2Dw8/Vk9vpz748B0dPLhPpXLOoAhGwjXVdXrwYFgXL1zV4xGnhXxLo1+tbfXq6dmg1tY2tbY1W4kOYAJvn5s3b1jCidIECEIJDIbnwCCeDD6FTswfcIVaqqYmbPPn/V6fxwAIJTK8l65xVpbn8RnYePhwWNPTa4b08PpBGdTb06eJCUr04orGpb27+nTo0GFdv3lDvoDPWr5T0kQC/O/+3f+l0dE5DQy0WTJMfPH0IVEGiABJUPZcvvydqZVI9pkP0ABFDEn/vXv3LQkHMrBuIAFG4jPT8xbvt9/+gcUeRRWqn5OnTqpQyJlBNIn9zMy0wSfK/fAVisYiZnqO0olyvNkZDNdL6u8ftJLGsSfjBmR27d5p+z4/P2seSqjA5ucXlEwkDX5YO3k8b0olmzMKF/YAAAEAWFlZe2poTpcvrzIZutxVa/v2zaaK4ewQoy+++FJ37jywPezoaDagQowYr1QsaGFuxvzE8PnCUB7vKUAghuZvvfWWo+oL+NXf32vlk9Mz0xofG9fiwpqGh2dMtbNn707Nzk5JnqIOHDhgoA9jdkDnb7+9pKGhh4pGUmZSvf/Abm3ZusnuI0AaYIn1sB/4YgE0v/jiC1srYAYgxN4ePLjfYgHsoRsc+4aXGO8B+ACpUE5xrtlX9hHQcuDAfoWDIVOjAZ3wUOLB6wE7H3/8sX1PeRuQh+ui1gIA83pKCStzYUwUQsAnrsV1uDavB/BV1EO19XVqbKLktM5Rjc3N2Vq5HtdH3VgpoQQ2sSbOwuCmQaWTCXsPr0OxBaziHBMLHijOeFT8mgBwGzo79G//7b8xWAN8wwuKODI3xjp06JDNj1hWFGbcA8Cr27dv2T1OSSbroJwQSI6SsHJPAb5QSRFP4FtLc6tu37yrC99e1dHjB3Ti1FGVPQV5fVLJU9Ls/IJ+e/GyHg8vmqdcKl1SIllSOBSUhwZ12awQiQKUqkJ+ex5lE2bogGo+Dzj/+RzeeR6DTqHqsAryKJpIKZLIK1N0odNz/oeBm0s95wC7w7sRcCPwzz8C7gflP/89dFfgRsCNwD9dBFzo9A9AJyc4FejkGIkDnQIeKRz06vC+Ab31xmlt3tipgK9ogGB5Pal80WtKD+DKsnmh4GcUMHVRVRUtvjNKpmJW/lVdXWUJYqnoUX19k5mJ43mCR1Aq7XTuAohUV9cqmUjp3t1H+u6765qdSenQoa06efysdUibnBzXiVNHdPbsCSVTEQ3dvWVQA/+ihvpmDd15aAqVmZklFfLStu2DeufdN1Rfj/IoZkbfyRR+RpQ7zdpcAR8+P3MMW0Jo7cx9TskXkIIufsAlSvQcJVPAIBP2VSSVwA3Ha4rnQ/J6/eajtLa6rtlZ/JCWlU5LvT112rlzs1qaWzQxMW2lhXg9bdmyxeYPyOkfHLAEmsQb1cann35qcAEVCK8jsQcucU3ABB3/SLpRhAwObjbzamAUD4ARMIDknbK49vY2K+nj9UCnx48nrKPerl3bnipLKEnsUHtHm8EXoBpQZ2pqwt4D6BnYNKBEMq5INKJMLqdoNGZrKeQpQetUPJbU6sqa+etwPfxv8JzCzysep9tgzlrUAx8ALJRJMT8gB9cGDHC+AABPnsyqowNPrwbzQgK0Ua7FmgEWlIB9/vnn+vLLLxWJJBQOh8woHHAAnGP8XDatVDKmutpa89MKBsNaWVk3MNbZuUGbN2/R9PSkdezbtWu7lVBxLsGuDx880d2hBzp56ri6ujp08eK3qm+o1RtvvG6qMhR5Dx480o3rtzU2NqNoLKNdOwZ1+swJtbQ22nkDbqASogSNGALKOG8VdQ/AkD1CReZ0LJw0WEMJJ+edOXEe2FPADWesougC0gDXMGYfHX5kEIY1A1oYl3GAOZTSVUrjAEkGlT0eu1dREtLpEGCaiCeUSqcsdhiwpzPOa1kn551HJp1RY1OjlYIVSwATB6yxr9wX7BX7VykFNNDb6pTmUXLZ1tqipoaG7+8z7if2lnuN/WTefA5w/olLRQXX2dGuV145q9RTgEVcuQeAaMQV0MSaiAFxBDIxDmeBM8w9xNkB9FC2CKDq69tocyZmeEFNTFDqe8jgLKq14YejVjq5b/8ebdk2qHQ2ofXYmnma5YpFra7HNb8QMYPybA74HLDPHG+5qCpPWblcyTzDasJeWzMKUQbG/D+XzT4FUE55KMpFXyCgss+ntWhCa7GsC52e/78P3Fzq+cfYvYIbATcC/8wj4H5Q/jPfQHf6bgTcCPyTRsCFTv9ouH8HnbAVBzqF/V7VhQN69cx+nXv5iDpaaxQKUOoU1vxSQvmSzwx1k4m0KZ1QKJEskgwHAl7FExEDQ+HqoGpqqyzRWluNW8cvlE2JRNTKtVpams08mXIvOoZJfo0Oj+uLL75RsVClDz98T+2tXfrsF7/W0uK8XnvtrDYObNDC4pS8vrKamzH6blYymdPQ7QcGCyYn8ASSNg1u1L79220+JKJr6ysG1VDdoOQh6QUohcNB65IHNKqoslDvkFDz94o3leE5r54m5w6gA0bxYO0k7ICNfL6omek53bs3rJUVlCLN2r1rQD3dfeZdNTY2aa3lXz77igEnINfW7dsUCocMLFAuhiLjyy+/skQZNUulI1nlT6ATqgyA05Ur17R/3z5T4RSfro1En4QcpRKwg1JGHqhXgB63bw+ru6tNu3fvMYjjKL08DixJxu19QIBIhHLDtHkDoXSi1C6eisvrw4R9TY8fjykeSytcRVe3ohrqmwwk0KmwXC6aWgmlE2tin/bt3W9ghDn86le/MjCDQgtAAkgAsGAQDZwBxhBXXk+ZF6VXlJoBFy5dumTeSGPjKN3Wzdz77JkjpsjidcQxEllVuZQzo2a8p9KpnHXam5yc0b59Bywmn3/+a/Pp+fjjD9Tb16VcLq0nY+P6m198pcUFx1OJ8/v1N1+qu7tTb7zxms15fHxCt2/f1dLiigGGqlCtTp8+oc1b+lUo5ixuqJtQ//B6AAlgjTMCYKkAE9YHPOK1PM+ZAsIBl4AmQKuKaoj3sHagCWsEmKyurCgejdg5RGGGko9zC8wjZsBKgBXjmfqrVDKY43QS9D4FT2EDp9yDqMK4Dypd97gm8AQgy/fh6rAgriU5ajWnLJJOh3UGBoE/rBdYRfkqz129ek1TU7Pa2NelXTu2mYqKc8samCPr43qMX+nYODY2YYo7rhEKVln3uLXVFRu/sr+cKb5QQTolvCjQWmwsxu3p6TG4Rkmd0yUxbX5qAEpgT29vtwGpWIzuidLevTttvkCnuelFjT+ZVHNri5At5QoJ1TeGVdtQq+7ePq1GMckf19TMiqIxp4zOOtmVivKVSyoUygpQOlcbUn1trX2GeD1lRSMRg7N0tQNUAbu5eLFclicQ0HosqfV4zoVO/+jvrN/7BW4u9XuH0B3AjYAbgRc9Au4H5Yu+w+763Ai4EXiWEXCh0z8YzYqJuGPk7Lg7FRX0ltVQW6U3Xz2kc2cPq6u9TlXBsmPYnJByRZ+1HUflkkg4SSxKmlAooHK5oEw2qXwhpWDIq3DYURRE1pOW4KGiodRt8+YBK1dbW1+z8h9K5Do7ejQzvaCf/vRTdXb06l//4R9rbS2h//Af/rOpZj7+5D0dPLRL/kBJDY21KpUKpoqYnVnU3OyKHj0c0/DjcTU3dWjf/l0a2NRl4MuD+iDWxJ7EAAAgAElEQVSPCTeJcta8e1BAOWol2pk7XefKQKliyVRcGIEDqHjeDLjTGKdXEnPMjh1jcgAHcAqIRev26nCddai7deue2ts79fLLp7Shs9sUYfgaJRKUSUnn33zrqRn3krq6u+QL+M2kG2UMhteUZaFyokQLGMP4dHyrdAsDVkyMT9iYBw4ctHIx5nT9+jVduXrFQALqE5QqJOL4UFHeyFhTU6vavWuLDh50SpNQYDhd7ZaUyVJaFbH3sn6+R2HUt7FP0zNTSqaTBh4olxsentDqStZiWFcbtg5llJ5RZ0Tc6EAI1OGBMTzrSSVTplL67LPPDAbQSRDAAigDkPAncO3s2bMGT5gHX8AnABneQr/+9a+tnIo5AxOam1t0/vzrVl7nmNtnNDMzqXwupUIub2A0ly1ZBzf8wV577XWLyXffXVJP7wa9/fZ5+Xxlzc3PmOn2yPCkwv8fe+/9HOeZ3Xt+OyA0cs6ZIEiQYM45KFLSSBM00ow9U2Nfl6/Xa9dubdW9rt2q3dp/4P7oct3dvWVfrz2esccz1oxnJEpUYBQzQRIEAZDIAJFjd6O70XHrc5qgNMHXlmRv1RXfVkEEGm96zvO8L3A++J7vyc7X8eNHbS1fv3FFdXU12rJls52fkk4MyFcjcVu3DQ3NBnhWVpYVDPmtHJPtgHkAjjUwCXBhzQCYuE6gFPPJ12zL18AhYEq6dDPriW8SsQK6sIbZBsBiCrZkQnfvdpviCE8pwAnnXljwm1E8YwcOca+tASVbBzMx5ednaOPGdY87FaL4wXMLNVTK1k0avGbatXBNy8tB+XJ96ti62VRBeGTdv98jyaPS0kKbT64RpRHlbIz3zp0ue6ps2rhOTY0NBp2vX79lvmYlJT5TuAGJOjtv25gw6Oc6gEjApKXFgDIzPPYcaWxssO25Fzg3XlWhEPco7Ib1nqPs7HQ5L7CVNXfhwoXHpYJujY3NWOdNjOFPnXrW1HajoxMGzeiCR1w9Lq8iK1END42bmXeGz6d1rTVa11avTF+WVuNx9fT1q/fhIy0sRhQKpWy/3JxsuelaGVlVKplSdhZKJ588lOpmeuVxuxQJhRUKxcwA3ZeNQirLOmxiK57APH0louUQ3euc8rp/zV8CfsOxnFzq3zjAzuGdCDgR+O8/As6D8r//OXRG4ETAicD/fxFwoNM/Eeu1YrpPyuvSG7rpDOdOKT8H6LRdz53Yp8a6UmV4YhodHVc0latINI2nKNFC2YNnDsAmEY/K5U57OuG5FE8AoxKWBKaSXjOepgxs//698uVkaXQMxUinGXqva2nVrp37ND+/rL/487/S5k3b9O1vfUedt7r0s5/+wsqb3njz62rf1KqcXK+isbCGhwcNusxMz8vnK9DAw1H19g5oz+79OnnyqLyZCVNEAUAAASTBACRgE/5NQKTV1YiBMGBUuqQnlO6CR8KZkWGJNIk+ICU7K9NAzJpB+hp04viAjugq58vUzNSMwYING9u1Zcs2RUKrmp9fMj8hOvGhbmpublFJSZnBJYzE6xvqTWlCCVBwZSWt2liNGpQgUQcmNDU3a2lx0cYBAKRMD4XR3r37rAMaYKC3r0f9/Q8NGgBzKLUbG3tkcJDEnTExvqxMnxksB4OoWeJyuWIKBENmAL9+/Tor5QNU3bvXZR3tWta1aHJqUoGVgMEIjjk+Nm2m3HR8q6ut1LGjx+yc0EtfTrap2ICFwKGWda2qKK9IdxB7911du3ZTBQW5VkIGdMB0GujCsTkG50elgrLFDKbLypSbl6cHfX1mgI06iPECIDCQfvXVV81onW5tzOPy0oKWl+ZMSZKVlSOfL0+z03NKJl06dOiIKWzoolhfX62t2zq0tLygWCxiarSB/nGVlVZayd74oxENjwyqqalBFRVlBjpQ9+TnF2h+btFKKpub1mklFNL8/IzyC9KwCO+hNa8qABNzhuJuzQspFEKRk1a3AdOqKqssDphf9w88Um4upZteM6AuLilSLBrV3FxALndCGzcCVJqt/HMl4DdTcMpT9+7dYUADpdzw8JxqaihncxuUq6wst3UMkBodnVEknNTevR3W7Q0FFp0KAURTM37zT6qtKVZhUZHycnOU+dinaWZm3kzi9x/cb3AJU/SbN2/bmKqry02ZRVy4L4CeeEYBEVES1tXUSKmExb2r66FBt69//SWDqng3MQZAVV1drUEiQCOA9F7XPYOzNdXlpgzEoJ6YAWcx65+fDxrsnp1L39dlpZnyelPau3ePmppadPbsWQOEGRlZmpxcsm1qa4v0xhuvm3cW5abAKcpC7dieTF29fENTE9PKL8hVRrZHdQ01ysnP0ez8rCamZ7TkDyi86tbc/IricbcqqyqVl5OrSDCglaUlhVZWTdmEubgZ2We45TV4TXdN1JZpwo+xOGonyusCoYhWIjGtRJLWve7XjcQf/1UAVdTjLqM8o5wfcJ/rlwknl/pcYXN2ciLgROBpioDzoHyaZtsZqxMBJwJfNALO7+S/8c+8GNqSuqQNxNNB4v9JUzlkeqXCvFx95dQ+HT+8W/U1pVqYfWRQIpbKVXhVWpgnSY+Z4bYZMns8lvwF/Iv2L2qC+YVZK1nCO6a6ql4krXm5uabYmZh6pHtdXbp7t8+UFK+//hWta1mvrq5unTt3Xhva2nXs+AnduN6pjz48q63bturll0+poqJEDx72Kis700puKJkhuSXxR8ly/vxFfeMb39RrXz2l4ZFePZoYs/I+1FixOHa9LisrAoRg/I35Of/6l1GoJJTt8ykvl3Izr8EDYBpjA/64gVfxuCmbKFkqKS1RhpcOfenStYxMn5IJmdcVsSkuKrEkPBQKq6yswvyrZqbxeQJ+Jez7gJPwakQ7du2wffA0QkVCjIAHQClKrgASXA/nIeFnPJNTCyouLtHRI/tVW1NtRt94A80vzFn5GGDi9u07unv3gZ1vw4ZmrW9db0AK36jZuUWFQngB0V2wyFRKW7cCInYbDOx70GuKInyhNm/epJXQih2bsqWpqRndv9+vcEhqW9+s3bv3aFP7JrtWABneRDm5dKhb0dDwkJpbWi3udGYDBExMTJlyCOhEPPhAxYICiVI0vmb8lOUBV8pLy8zAmm5klBcyj37mxOXSkaNHtX37NvX29BqQQjnkzXCbwoS5A1qhiFpcWFJ5WYXq6usNAAUDAVXXVhl8ZB00NzfZWrh48arqaxsNxkRWWR9068MLyW2wAEjE91DoMSZgCeocACbqLoAK84SKjLkyj6loutMjQI3Sx+npRR05sk9bOrbYPbS4sGhr7MGDh1aeyf3T2NxoscdHqq+3Vz09D0059uabb2hxcV5dd+/adQC4UIJRfsh5gXXLyyvav3+3XQPli6wzgFZv75AWFlZUU12sb37zdYs18O3Ondt62D+ucDim0tIcUxGeOHHUlEfsiw8aY3j9m68bXDp/4YI++vAjVVRWan1rq4Fd1HcoriYmJ2yca8bp1VVV1iEQvzBg7JUrt6z07A//8A/tnvqHf3jL5uPEieN2v1CeCHQ6ffpdPRqb1o7tW1VeVm7ld5TNARr7HvTowoWL6u+fNMXW/PyqWtbVq7ICD7dlg041NXX6/vd/qImJJZWXZygaR5nmU2trk31/cHDIyv82b9piPk/co3l5Bfr+X/2NBvofaeu2Ni0uLWpzR7sKiwrV3XNfPb2DampuUGNTky5duqK5uaief/6ICgoK9Whi3Hzm+h9MKBamox2+WFJepld5uT4rYVyNRhVFEQW290juDI883gx5PZkKhVcVWo0qlkopxbpxuZWwYyStuYE5lT95Pf6cf5yfcp/19wQnl/qsEXO2dyLgROCpi4DzoHzqptwZsBMBJwJfIALOr+P/JHSipA7wlP6PbnNr2QtqgIqSfH3lpYPat3uLaiqLNDM1biqRpDtfdHpHmRLwA1q8pgAqKsi3xNy/vGAJls9ULrRgTyk/v9CMxCk7q69vMHXDxx9f0tmz5ywR279/vwElEv5Lly4aUMHTh+T2ypWrltCv+fVQ7oVao7i4SAsLqGgCpjyhtIqkeKB/QNt3bFdzc516H9y1RJeSIYAPyb9SbisFxFx6JRSWx+3V2Ni4+vrGlZPjUXNzg0ELrotkH8BCkkviXV5eZkoSjjMyMowWynyoCgoyrHRtNZK05BuFT0FBkSorKpVfUGiGzyiNUB2hdqDr1fJSwK4jFA6rrLzcPK6W/csG4PBrwgQZ7yK2BzwATgAYgCngxNDQiCanAyrIy1JNdaWqqiuUleW1hB1V2M6daxDrmnp7H6qqqkbHjx5XXV2DbfP2Oz/VzOy0JfmHDx/Qtm1bTYVGXLlOTLr7Bx4+7pTXZvE3ZVg0YkCJYy7M+7WuZYMOHjiolpb1Nh5AUGFBvvk/xRMxS5RZJ6XlFVpaDpqSC5CGkguja6AIqhX+Xeuwh3KGcaKKqqqstFybuQUwERegDdvzL6/nn8cwvsA6w7EP0AelDWo6tkMZA4xh3pqbmq1U0KBTMGjfByAC4urq6jU5Oa3+h4NWOjc1G1ButltZ2W6DfniQAaZQyw0ODVhnv7SBts8g3NxcSPX1Fda1keMA3bIyMZhPG7VzjZyPMQCrvvOd37b3eu/3aWRo2FRW+F2hytu1a6camxqMNQDu2AcT/IaGer300kv64IP3bX1UVlbZmgEscS3sjxqL613reEgXPGAPpWb4cOG3xdr8zne+a35Dp989rVs3bylJ18fSYvs++37jG183wApMAWwRx5dfflk+X44++uhDXb161eAo5ZDMBaCQkkjm9sSJk+rr6zXASCc+oCW+arw3NzunPXv3WAklJaJnz50zQLV16xaDVoyZcsWf/ewfNTPp17GjR6yrXE1NlXmGMZe373TqwoXzplCiOQFx3LNnl/Lycw3+bdiwUV1379n544mEmppqVFFZqvLyUluTNDIYHsIT7YY2b96ixoYW5eUVqqiwWH/5l3+pocFRPffcM9bREDUY9x9AGHUVpvrM4/vv31Rra7n+4N//vqZnZ3Snu0uz83O63TmklaWYPR149hRkZaiIctWUzITfH1pRIJYwoITaKTs7Rx63T6FQROFoRPFkAvyvpCvdTDPBc2utEvrT//LTDXrl/JT7rL8iOLnUZ42Ys70TAScCT10EnAflUzflzoCdCDgR+AIRcH4d/5zQqa46Xy88c1A7t21UdWWxAktzwmA7Eke9ka2FhTlTipDAZXjd1p2Kspzoasg8WChZCwb8aT8Tj1eppNvUJiTJJOE/+cnPdbdrWFu31Ol73/uuQQ1Ko1DgUDqG2gfFDP45JHx0aEP5wgdlWJRf4QGEOmnTpk2m9CAZBRBRljM9jaF4zPxa3G6PQQy+l+665zfj8vy8AjU3r7O28jdu3NW6dU3asWOrAYWPPrqtjAyPmpoKLQGfmUEtUayqqorHkGpJGRlSdXWRGhvTXcMohaqtrbPrQWXBOO7cuauLF29pJRiQx5MUXb0YD9dIpzvzasJ0Oddn53n22Wft+3//9z+2sQKoSLTX/H74HACDAgmPrGQiZYqrffv2aMOG9VYSRCkVCpWf/OQnunr1pvr7xw1MATKys3I0MjqshYUZjT8aV1NTvX77t3/LzMIxEh8cHDCYwVzMm+l1Ujt2bFRHR4fBkGQqocnJCY2NTlh54P59h9XS3GoJ86NHkwYj8RpKd8AbkcfrUV5ejpJya9kfMLBIXFDF4PFE3AAVlJIBhYgL8ALFFHOGMg4vHEyYmd+0eTWeWmkAx7yjfmFfFD6sB47v9weVTFG+5NHqasI8vEpLi554DgGmKMObm5u3a6+sLLPjJOJpn7LenoeKxDzavWOjSstKTHGFrxPXOzDwUHe77mhxMWS+RFwDa3p+fkFtbRuelNexD/NrpZYbNphpOmsPWMMaef31180T6db1m4rH4gZRgUbMOeWSlKVxn1HOmfYQS9h9wXX+/d//yODgrl27DbikO+CN6vz5W1pcXFFbW5mtG1RZzzzzjI0V6MTxKVcrLirVsWPHLc7vv/+e7nXjQUbHOUo+B+08L7/8kgG24ZEhU5dxvIMHDxo0PH36tEZHZ9Xezj2zw+ICGHv4cFR79mw3iPzWW2/Z2AHIeEo9eoRn1k0DNpRDcs3E4v79h5qbW9K2bW0Gy9bWxltv/VQjw9M6fvSIlWZS3shYgYUA0a6uuxobG1V9fZ0OHz5oMDFtfp5ULBq3znSoqHiONDbVWjfN9etbtG5di91D/f0D6uvr1/pWujhWGYBGsYTSkjX53HPPWenfoUOH7Jq4L3jm8OL7KBgPHNhv0G14ZFizi/MGnzpvDWkZ6JSSvC4pP9ur/Dw8rzIVT6W0FFzW3ErEPi8qBlCXKOiPGbgO0z0ymXisO0V7an8S+HXoxHtpcaoDnT77LwhOLvXZY+bs4UTAicBTFgHnQfmUTbgzXCcCTgS+UAQc6PQ5oBPGvA21BTp8YJf2796qhtoKrYb9WloKKBh2KzMr39QkQCZUEeHQirL5a35RgdyupFJJvFtmTOGCETGJYCyaUEVFtSWAlFiheCGBBGZg+gsswP8FBQovjs9+KJRIUlGGkOySLKKC4D22RUHC/mzP/qg+MCUe6J8y1RHQgXOueemQ2GE6DGwhiV7f2malRex74MBBNbc06vLlS7pxs0/Hjm0zNQbJ9MWLF+04J06cMC+bqakF7dzZoe3bt9s4AB6oPqwF/PzCYxXWyuNSqhmNjMwqEadDV6Ul/QAavz+iiopCFRYXKwcj7vaNBtMwOKZMcGxsWfGEVFdbrPr6cgMEqKB4oehxu9BSuGz8O3duU0lpkRkwT89M6uzZj9L+QA/HNDUVVFVlkXbt2qb6+kYDNEND/brVedMUMr/92982OIEXFFACHyeABj5FyaRbe/ZssbFZGVwkaCAFxRheSaUllWamDcwbGRkzY3cUYcCKoaEBAzb5BflWTre4HLCkHnUN4IA5o3QISIC6DajC/OLrhTE1EM4tl7WVX41E0p5GrpSKi/NM1ZNWSU2ZqX1FRbHti2ppaSmkzEyPmlvqTIXE+8wTChzmEWUbqi3K+cyLKxo10AckqqqskceTqY8vXTEAsmPndoMl6Q50FaacA7rdvntbS8spdWzCYHzLY1CWbyVg09Mztj1KPeLJfBJfQBPwB8iJOou1dP36dfX19Gl6csbWGddGHBob601Vhc8Q6h3IAgDHOp5JVv4I7KiqqrbrJ5YAkTUDc+4r/JOIEeuDuLAeuIfwRtqxfZetHb4/OTVhY0KhR5khL9YF5+d9oBNKJ45z8uRJ6zBIHCkrBDhxPwLTUFhh8M12mM+zHS/GDqRZXFjQzOys3Zf79x9QJBzW/Z4eLS2tKBiI6OTJ/TYHLitl9JpKaX52QR2btynH5zMYx9ojhqivGKvf79Ybb5y0UlLWXiDot3M+Gp9QIBDS6MikOra0qaKiVIHgslpamkxBtjA/r8GhYc3NLqiivNLWciQSNRVX2oh93ubr+vUbev755wz0rRn8A0Z5Lm3Z0mFACpXX1PSUQqth9Q8O6UHvlPz+uLJcUraX9etRhjfboBPqpZVIWEvhiOROqbi8UDm+Ai3MBxUJrypMw4MUSqdPeJIDnb7Q7wC/aWcnl/pXD6lzQCcCTgS+bBFwHpRfthl1xuNEwInAv2UEHOj0T0In/JzWyuv49JM/mWd4pLKSLO3c1q4Xnj2q5oYqxVbTfkQJV54SSa9BBUroSI2WFhdEz3ASZVRPqWTcPGciYYypKXeJmtk4nimoA1DwADWACmmglG2fkzyTwAEUUPb09w9qZITSqyxVV1eY+oL32W7N6whIgxqKcqZAYMkSfZL36amAXMpRQ32FGpsaDTjc7uw0lcyWrVtUXV1l6gygw61bNy2ZPXr0iClKzl/40ErdUGDhk0PyzDFJuPFV+i//5b/YNR85csSSUZJgVBdACRQRQCiUOChfMCu+cf2m+gfnVViQqabGGks+KaWihKtlXaOaWppUXVNtyTlqF7qqkbzPzlI+lqldu9pNJUOSTwcvkl7ARSpJK3u8mtq0eXO7maZjiP3gQa8uXrwgv39Zo6MoMqJqaW7Qrp1pnxuY0Z07nbpx87qVuH3lK69YmSKwiRIuyt2AQv6A31RiBw7ssXOjNgpFggbWUASRsPv9YVNPFReXam6Or/0GFTheOBIy3ybm71bnXU1OL6q2Nu01hSJqaGjU4lheXmKgKBQCKkkrIami3GfgISfbp4a6uiflcMw/1wJEZM6AIcAj3uOYgBmADwo3b4bHoA2vNeDzt3/7I83Pr+jEiX2mtOIFTOS4zKPHk6GVYETnzl4w5Q+dBa9cuWzn2759q3XzA84NDParsDDfoAtrjnVbXV1jMALIhKcR0Ap1DOuVsjTWEj5QfNC1j+8DMAErK4GgBgYGNTsbUEkJBuvbrdwME/F0SemIqXqAMoBV4gsYwpyee8ebkaFwKGRxYo1zTSjBUIehwmKdAw0ZI/5FmRnZpvShfC7bl21rBXUapXzEJb2uV+y8s3MztuZQawGUuH+ZZ8AScWGtcN61c7D+2Z9xMxdLi0saGRk1k36ulfu4vX2T7t/vNlBJnFHmUXrLWLkHAJF0SMRAPSc797G6LWVzzjEo86SMjrWF2oiSUeAZ+3FO1mdoJWo+ZZQ5ohhD6da+aaMBccpmueZ4PKlEImX3Ep0lqWfzB5bs+QbgGxiY1vPPH7S4M28AqTQMD9ka270beJeGwMFwKG0oPxdQeCWpTI9Lmd4spRJ0HXTRKtNK56KJuOJKwG2VkUV3zUxFIkmtRmPWwRLk9GkR0y9BJ062VmLnKJ0+7+8OTi71eSPn7OdEwInAUxMB50H51Ey1M1AnAk4E/hUi4ECnfyl0euLrJHncki/Tpe0dzXr9ay+rtrpMyRhGzMtKenIVjiQViYQNOuH/hHdTVoZX69Y1K0kJViIq/zIeLyFLCkl+Kc2LrsZMfUGyNzExaR3QKGsCfFBeR7L6d3/3d7p374EqK0vMeHx+PqRNm9br6NH9lkijKCKpJ/Ej6SXB/vnP37Hyt6IiTJ0rLDENBqKqqsAAG5VOk/kVoZworyjTCy88Z4a/gJmenvt2PS3rmg3sLC0t6MaNq1qNrur3f//3DR4ABlBR4I3D9VM2xLYoXIAmqEyGMctublBObo51ncNMnG1Rf/T1DZhhd8fmdBe4cIhOZsu2Hx497Zs3qay8zEyGJycmDWpQ1gO0qqqu0s6dO9XU2GjdxDCdxtR5dGxM4VBEAX/ITNaBO/HEqu7e7TToFAgGDMDQ2S8z02eG1e3tm63MEdUJCTpgCyXX3r27DeI9eNBnST/wgI/pmRmDMCdPHjaYhk9TKLxiUIkufBi3j49NKeCPyO3JksfjUo4v24AIc4A/ECbMqHRudXbJ7c0wQIAaiFKvoaFhAysACiAaYAPQREyBiby8bo95Oc3PzVnizxoA/DE2wCUAjP3XjLJRgwFZgJ6Hjxw26MnXqNoYLwARuEfpFPMDRKA8DoADJFmYX9Lg4Ihu3bxtc1xWVqqLly5YBz8A0+3bdIYbUrYvy8q08IJifRMf/LG6u+8b/OKagJocH5UY65s1y9oF0gAwgSfnzp3T0vySlpf8pkbiPc5FXIgzpth0WgQIApD4HtcLIGLtcx8BOFEKAr7YhmMA0YgjceF9vs81si1KJzzFZmfnLMZW/phKm51jls5xAXHc4/F41O4Frh2wRyyJG+fg3mDsfM1aXit55FzMIw0E8HljXHiora7GzIOJUk6u5ec//7mGh6e0bl2NzQ9rDhDJvzk52bZuUnTCc3sN0AGUiCk+agDF3NwMA2lAOJRt3Nso2ICmibiUTFAKjBF3xLoKom7ML8gzwGZgKpG06xkfm1Q8BqxKl1wu+0MqLc3V3Jxf4UiGdu5osC6RKyt+g02rUWk1QvxTFjsUWDQgoHsiY7VjRbgAjzI8PP+kWDxtDs42McrnPFLSlVQ0kVIyQSdQr2IYjJufEz+20j3qfq28bu15nm4/+snHv8IPy6foEE4u9RRNtjNUJwJOBD5fBJwH5eeLm7OXEwEnAk9nBBzo9DmgEz9oMj3Sji3N+q03v6aSQp9cyZjiiaTGp5YNMAA/ioryLesJBv0qyM9VaUmxgoFlxaIRK7njfZJTyrnCIZK0TAMGvCiBu3btlrZu3aTvfPc71gGLZPNP//RP9YtfXFVpqdsUMCTs27fvtAQa4HTt2m2VlRUYfEC9Mjk5qc7OO6ZKQL1kXeOKSxSPSVs7dls3KhJ0TKBJ3DHc3rlzu8Gmv/27H5h/E15IO3fssDImgAzXlpWVrT/4gz+w6/3hD39oHkooQEj4b9y4Yd42JMpr47t+/ZoaaK2e6zPz75VgyMAT5UlDQ2MGWk6ePG7Ki77eB5qZmTOPJI5XWl4mX26uJf2AHWAAZVd8jZIChQwQYU1VgmoEmDE/t2gKIxRXeXk+jY4N6173HU1PTxnAIyEH/pQUl6mxsUWFBcVaXg4a3GF//Iz270fx02Lm6Xg6zcxMW0JuAGB4xPy7XnzxsJWfEetwZMXmHOg0PT2nsVHKpkKSy6uiolzV1daYAgX/I8BLZpbXOoANj4ypsqpaO3emu9V9+OGHdm3Hjx+3GAOhuAaumzhjDA8A8GMafatTS4uLprRBsQbcAH6Q4BNXjgO0unat0yBmdXWlXSOlcZh9sz3boUZBrYIxNOek3Iw4oN6hTIr36ByHz8+d213WWQ9Ice3aVQOcGLpTMsgcZWahJqIUDzCEQstlpVnMDdfNOICZAJE12MP1MkZAELFhDIAwj8urRCxh9wnv19RUG7BFvUM5ISAC6InHGOAHKIQSh2NRLhoIrDwBRoyB43IsYsXnzDfXxFoLBMJyuTwGnXJyMk19BDChKyRzjk9YOIyxuteM9IFugEauGbUO1wNoYQ5RCWHMzTqdnsZ8Py4JH7U0+JucXDRPt94Z77UAACAASURBVNzcTCvHzM3Nt5JAAB+lgHgnLS+H1dRUbWsciEg3SxRHeXmMtdK6Q85Mz6mutspiPT7+SCsrMVMvUXIKVEqXmK6TLyfbgCzjHegf19JiSuWUr+V41dxcb+WnCwuz8mZ4TcHFfJWXVeru3R4lE+nGCpQQUw66fXurOjsfGFCqqio0SFxZWaqxsWnNzK0Ij3xPhlRcmKHNm9sM0vX3D5uqC+CGujASTtnn8bhLsUTKlE6xeEKxVMIMwlPMbUrmPUaJaCL5uKkDvRldaeiUSKURlKmbPv3v2nMdgarz+qwRcHKpzxoxZ3snAk4EnroIOA/Kp27KnQE7EXAi8AUi4ECnfxI6pX+cpB7/RT2d0KRL7PBqys6Qtm1u1be++aqK8nxypWLWuW12KaxE0mOQpzA/zzqUYdhdUVZiSfEkpVmBZTMYj0bYNiFfdrb5GLW1pTtsAS8wucYvBehB63QUKsCcP//zP1df37Q6Ohq1detmS1DXrVtvieQvfvELPXgwpH37dprqBVUHCT/HBE6RWJPskhC75NHhQ8et7I4EHW+hvr4eNTU1qLyiVL099/WDv/1bzc8t6NDh3WbEjR/S7Oy8zp29pHXr2nTq1CkDFT/+8Y8NLgEmgD90SXvllVeelA+lTay7tWVruyXciXhS448eaW523lQglBQCyIApGFw/ePDQlC0k64CkgqJCxVCIJSn1wah70oAQoGTjxg02vrVSpTXDZmBJaCViMOnIkcOam8c3atDK6wAWdKFLK2e8llzn5xXJ683S0iJgadaSfuASyT6leYAMFCAAK85FDEfHxpVKefXcc4cs3uPjY1qNhi2RBlpMTc1qfGxekUhCW7ek5ykNupI2ryielpYXTQ03PDquouISdXRssXl69913Tb0CvEMZhAqNF1AC4GSgRrJ5P/vhR5qemlFdXa2piwAvrBfOBShhbiizu3LtniorCnX82GGDjLF4GuIBzNJKrVnbHg8iPLxQd7EvqirOC9gcGR7V8PC4xkYfGfRASYV/EMbeAKTBwX7z+4msEgePmVgTD+Y53UktZvCEGK6VWrJO+RogSsyBRVaimKBLnFe5vlwV5BUY2MHbCpUPpW1AQJSCiSQwJ2WqIUoj+RdfLMAECpyRkUklki6tb62zTnGsH8o6WQN4ns3NLRoA9fkyND8ftGNhoj+/uKK8HI+VZ5aVFxsAGxqaUGYmkK7CgCfHu9/TbT5sY2NLBp5rawrk82Xp0aNZVVWVmopwaOiRMjOztX59o0pKiiy24+PT9swAFpWVlmjLlm02t2udCfGFYs3jU8b7rOnr17tsvezdu8M8zu7dvWdm64cO7lcyGX+ihpuanjSVoD3BXCm1tq6zuQyFQwZ6L168If9SQjXVpYrFV60UsqS0QKFQUCklDa4W5BeqoaFJt2/3yL8ck9cjrUbj2rO3Qzt3brHnEeulpqbWyv+YzzNnLqh/cFJFBRnyeDO1oa1BGze2mYJtsH/Y7n1KHUOhmOYWoo/9qTzmzZa08rqkldiZPbhbaYP4lEvReMq62z15PYZOANVfgk6/9jx3PeFR9jxngTivfy4CTi71z0XI+b4TAScCT30EnAflU78EnAA4EXAi8Bki4PwG/huhE384TxuDpCs01n600Jo7RS5kSqf29S164xsvqqq8SKlE1MzAV6IpRaJpkERnsWQqbt3qrKwtkdDoyJAWFyjp8lipHeUulB0Bj9avb7PkHHNlStZI/DFU/vrXv24JP0ko7cozM3P0yisvGixAcQSswZwZ2AMEAsakVRl+U7+QsFIyRbIPyMCknLHRWn5ocNC6f1Fm1XO/Wxva6ZDls5bzdNKqqCzXiRNHDB6gLBkcGNHVK7e1f/9hA0X419Bhi+vHhwelDKqcN998066BBBq4Q1na1m2brRwKM+j73T0GGrh+klVauAN28NF5+KDfTIuJPKAiryBfS/5lK2cCpgAuiAflSyhXgDeU2gEv1sqoADdZmT4VFBSbcTfQKRaLKJGImpkygIRypob6OvPS8vny5HZ5DapR1jY8PKF4wqXNm5rMywpVC55BAAsgHUBnYpIOgNKJEwdNNUPsp6cnzOcouspcj2t6etFMmI8eOWKqK8AO+3M8DLgbGutVXFyowaERlVdW21wCXf7xH//RgBuG1wAj4gyI2b9/v4EwPqdka2R4WO+d/lDz84vavq3dTJ2BRJSoASmYD2KFEmhqek4dm9sNeBHL+z337FysF1Q+a+VrlCn29fYa7EKhwgfrBri3tEjpVcI8gVZWguaxg1oK4AXsSSt+YgYuOAf+VMwZMBAVG2uir++BfY3XFHEjJmnD86SyszPVPzij4kKPqZqAQm65VVxYYvdDT0+fgUvADQo94lhZVWFdBQFCRUV5amxMX0saYKV9ida1rtfuXdvtWijZ+/jjW+roaLVrwGfK5XKb6mh4eMTG0LF5q8Yfzai+rsoUfkAY1Hx4RNEl7hvf+LopB1nXd+7e1o0btzU2HjCIlJ/n0bp1VbZ2iSvg5OHDfgOkKMIYL1CROQQQZmfnqLmpWaWl5Qa/mDs+2IZ7Yq3cjvF3dnabYvBrX3vN9n3rH/5B83PzOnTwgN2frHvm69r1q+ro2GxrjQYGmHqjUCImKNPeeft9zc7EVVNdqNw8n5X+ZmXTITFmHRhZC3SaxNvq/TPnNTW1KK9XtiZ379lmXe5YlzyvUMKxNgDaP/vZGU1OTWvP7s0G9bhGXpc/vqylhSWl4imDUUCkyWm/ki63snw5iiaSisbiBp0oZeQ/HrsAtmTKrUg0rWj69A+sX/vh9RszAAc6fYbfB9Y2dXKpzxE0ZxcnAk4Enq4IOA/Kp2u+ndE6EXAi8MUi4ECnfxI68Q2gU/oj/Uq7iPiyMxSLxLShtVHfev2U6qorlIiGrTRkfjmM5kJ5uTmWHKNiIJEuLS4yb6eJR+MKrQTtPbcLFYJMHURCDnzB4wgQgDIAaPC1r33NQAPJ3dtvv23GyyShwChKptIlZnt0926XPvroI0sWSWbTSX6pdQAjKSTZpjSOZBZ4hVrkmWdOmErF43abBw/no3sVYA3ohCJo+/ZtBpdWVtL+O/PzS1qYAyast2PiD7NWqkSyDtgCyFB6BQQiacZfCEVKTW2VHo0DYmZM6YFnDMkq8IjSQuDA7MyslWCRvFsTuFRKmVmZysimBCllpXkABRQwJMAcH1PzRDxhCTXeVfOLcRUVutXSXG/qpbHRCS37g7LKRZeUkZFQWXmJQb629Rvk8+VaiRLgA1A0OjqmWDyu4IpLu3e16rXXvmJjpfyQ+aF7GrEhuU4mXQadmDtKkpb9izaf/uWghofHNDeLUTWKjzYVFRXbuIADQAxg0xtvflO+HJ9Ov3tGhYXF2tjebvFinoGKQBfK4rrvD6i8PF/PnDxqgA+4MDszo7HRMQ0PDtt2Bw7sM7hI8s8xurq6Hndjq7B1AWgDYvHv2DiKpSFNTU1a/DGvZh6BQsAsVD2sFcaCQgbVEOeg7mlgYER5uWnlkdvjMsURcIMYoQqanp60kjNMylFUoRpjTbAeUbLxNZ3TWINAKa4Xs3tK1TjHw4d0StxrY0EFtzi/oPBKxMr92BfVVXNzoynvuB9HRkfsPovFEtq2bYuBqPPnz+nBg34rNSss9GnnznQXOfybgE5jYwvasqXFIBD30JrJN+uSNXXk8HE7N+dCpXf23DlbW6zZ9vYm/fEf/4/W1fHqtSt27sHBCc3NhbRhA9e8rNraqidG4pjsE0vuCSAUUBkwC1Qj7svLfhUXlSgcXjXQt2lTGhb9xV/8pcG+o0cP2zwAebq7e3T48CGdOvWiHfPHf/9jjY1Oad/e7bYP2xPPCxfO68VTL9jzBUi2bdtWW/vAR4z4L5z/WP7liEFO7ssdO7ZqauqRlUUSV0ofAdaUuv7iF+/KJa8BYszMW1oaTQ0JZOX+Z1zce9yr779/XvPzM3rxxecsdgAw1snFCxc1/WhKkZWwMjJ8Sro8mppbUkIeZfjyFKbkNhxWwpRI6TI6rp17HaXTb4JO/5IffazbT78cpdO/JGq/JA77F+3gbOREwImAE4GnLQIOdHraZtwZrxMBJwJfJAIOdPpvQqe18jq0TWvQKaWsDI88LmnPjk169eUXVFlapHBw2f5CP++PKCMz28pN8nLTHcZQNeX4gB8jCviX5HHjb5Nl0AkVypoPDTBgLdkH8KBs+OY3v2n+TJTvUM7CtpSxAQIw0ybJXL9+g0EKSrD4PhCBxBMIQLKKSTMggYSaRBGghVJh2/Ytmp+fteQOUEVySFkSSgxULCSMwJSV0IqVlWEKXVhQqsmJObW3dzzx3AEooDgClpE0A8X4miQZMESij5qGZBbYQuJ3716PursnDNrU1RaoubnWFEck0oODw+alg89VIBBXls+j7By3lpcTqqjIM5UHcQMeECPAFeoexoCKa3IyrGPHtpnX1f3uPt29e0+LS+lW8eUVOdq1a5s2b95kMA9lU8/9Xt240akHfQN2XgBYTU2VdSXD34jzcc0k8n19vfZ5ZDViJX4uV4ZeeOHY4+5wY4rGIhaHYCCklZWIxkZn5HFn6dixw9q3b791YANioOqprgFM7DS1UE/vA/N0Ql2CmgpDb2AIc8CcAUL27t37GAAyH9Pm5zSFj1QorH1791qMWTfMdbrr4C37nPIsFGBrBtjML+CLsirmhtJAPoBOwCzeA1KxfoASJO7MCxDM68nQ3bv3DdLNz4dF07HMDGljW6NBLwDM1atXNDH5yLqu4es0Pk73xMl0yWlhuqxxfHzJVCwlJdm2vlmzBuv8fruG733vezbuO7fvyJVyKeAP6M6de+bzhccYyjvgEooqfIqAV8BA1gHA5Ac/+BuNj/uVkeFWdXWhxQDIg/IO7zMgLmMmpsQSGAMkBZ7s2LFT9XWN1h0Oc/SxsRG9/8H7BlTn52Nqb6/T888/o87OW9bpDWg4NjZh17NpU7tu3+60NUJpJGNiHMwjoJhYnj59WmfOfKzW1mqbzzSEC2pqcsau6Xd+53t2rv/0n/6zGhpKTEHI/cR9y/Ph1VdfteYC3P8/+ck/an5+VS88u9fWP+oi1s17Z97VK6+8bGozrouYEfeh4UF1d3droH/IFJMbN7SruKTQngcPHvbanOHT9PDhAzU2Nunjj6+YT1Pb+lbznaLcDuC0uhq2e4/7HdN3IDfPpKtXr6mvb1SHDu000MW9ydo5f+68Hg2PaWUpbM9Hd1aWZhf9CsVScmdlKxKLKxyNmZk40Nt8yYBOhhU/gU6f9YedA50+a8RseyeX+lxhc3ZyIuBE4GmKgPOgfJpm2xmrEwEnAl80Ag50+hzQCeBUX1OhF587oZ1bNyvLKy0vzlkXMX8krrz8QkvYfdlpY3ASXyUTGhrqVyIes/dJzuOxVYMnlCYBp0j2UUAAcfiaFyVwJOGUSZHUkTyTVAIUAAuoEQoKivTee+/p2rXrOn6cbmt77VhpeLRiCg+25T0Sco6Hz0pubrbmF+asvIgXiXFWZpaVuAGz0t216OaW9jcCimHMjMqIa+F4XAum0IyDhP7q1ev63d/9nsEDFB1AK45BGROx4L3QSkjd3Q80OLSomuoC7dmzzRQ4+fmFGhocNgNlPHAiEVkHrtz8TG3u2KR9+/eZjxCxvXPnjj744EMDGsCU9a0tds2dt+8oEIjp2LG9al3XZi3nUShh6l1VVaIXTz2nl156UWXlpXrQ90Dvvfe+bty4pampBS37E8rP86p1XZPN2UooaAAtrSoJ6KOPPrRkHDhDadfs3Ly83ky9+OJJgyZ4OtFO3kykY0lNT6GeImHfqG9+8021trYZHKT7XmZmhnkeYayO11d+YbGysnMsiUcZQ0JPzAE9xBiYSFkdYISyRyASkIGSzYqy8iddAgEoqHGAM4AU5hRDd66JfVgHlCKitKP0M2067rFSQ6AQHfXYBmiSXpt19nW6rKxcOTl5Ov3eFUXCq9rWsc6ARjgSsjXG/pQgPnzYp4nJtEn4kSM7bN4BJKwBAClgkC52jY0Njz2BagzucX2omVg7v/u7v2trnDE0NTRpYnxC589f09JyQGWlOaqvrzW1E3FhLvHbQrXFOgK0/fVf/5UGBhaUm5+vl08dMADE+gCAXLlyxWIIdERZtQZ6uedYw21tG1RZUa3bt+8Y3AF7XPr4kkZGhu08QCA6JjJ/s7PTun4jbWrP8QBIly9fNlUXHQCJH7AXiES3P+bhzJkz+vjj26aKWiu3Q0E3OjqhxsZ6vfnm67YGKLFERcS8ExOOw/uoF9dA9IVzF1VbXW8geq28jnv5Vuct60KJvxZlg8zPapTud4MGryYnplRVVWvxYv1RYkfHSoASHSpZf1VV1RoaHFFOTr4qK6vNpwyoR5zSqsd5WyfEiGcBLwBbd/dD7d/PdW+091mTt2/dUWh5RcnVdHldVm6eZpcCWgrHlKAUMpFSggO4MQlPeznxCz3gKZGUleP9sjnTrz+4f3N1naN0+hy/JDi51OcImrOLEwEnAk9XBJwH5dM1385onQg4EfhiEXCg0+eATkCjg/t265UXn1VuVoaiYb/8SwuWjK0mXCopqzCFT1YmJtU+ZXhdCofoijajRHzVCvaSCUyTMXl2G7SZm5s1ZdC1a9csOcb4G5ABtFlTYHB8vgdkARYAX/jA+Pr99z+wpBX/pS1bthikSpeCpbt0pVugJ6wEiSSUUibACR+LC4uKrK6qualFJaVlBn6ADMAIvG5Q/1i5W1JWOlVSmm/leIwRpQaJO6V+AAMgCQkwkIEEnHIiYANqq1TSpffeO2PvT07NKOBfVVtbk11vbk6evN4M8+ABNjx8SGe4DG3d2qaTz5xU++ZNBjWABpRiAQ0uX76miUmuM6GG+srHpVzTKikptUTd48kwny1gHP5LJ04c0u/8znfV1NxoCi/UYxcvfqzhoVGLS9pHymNqkdnZSZWWFemFF17QsWNHTBkDEBwdHU6XY61GrIuey+XV888fsxgAneKJqMV6emr2sdl2vZ577kVVV9VaKRJKJ9QnbIsBNn5TzEfK5VFkNWZJO+BjrYsh8w38YR0w/5is9z0YUEV52vw7Ho0qOytbwUDAyrTMYDuYUnERpWuMc16zs4uk78rP9z02XE+qqCjboBPKGr8/rLm5gFpb663TWLq875picamsNNeED4DGtrZWlZSUqfteryYnpg2AAl0of3zxxRcNZNH18NKliwqF49q9u0Nbt24x0An8ZHvgFkofQBYgiFixRoAZjBtFFIAGk3rKAwEWRQVFZph96fIdhcJRVVfkau/eXdq7d48pCjHNRkHHMVEaca533nlbMzOL2rix9YnBPcdGkQNQ4V4D6OB3tnZ9ACHgDu8VFZaaQTeljMwT6iXuUSAb6ifzmnK7rETxbtcdg0t8cP9yHO4BwBD3LvPOmgE6sX5Zu3QA3LCh1WAbsIzSTAAR3mqHDx8xg21gWGlJiXmYoTTE78mAcftGFeTnm9IOxVJba7uV542MDBloNsVYYFnPPHPS1isgEw8sStbwoEKJFw5F1NKyztRMHo9L/sCiAgGM0GOamZmyNYryMJmUCvKLFAnH5HZ7TYkHCBwcHLJ5QwnHM24NcHOf4If20kvPWaklkJU1PzM1r0y5FA+l5M3MUG5Rkeb9Ic0FgookpdUknejSlIm4rhU2c34q7gxI/errV356fToB4PO0wbgDnT7HrwhOLvU5gubs4kTAicDTFQHnQfl0zbczWicCTgS+WAQc6PRL8Uv/CPnEQvxXjcTT4WpuqtNLzz+r44cPaPrRqFb8i1oNr1ircWVkq6KyWrk5OZbvkIi7lNTC/JwpJoKBJYWCQaVSCSsvAgShSgGkUCY0NDRiSpWcnEK1tNQY8CEpBqTQmWzNx4h/gQ0kefg59fcPWpkWZtW5uQVyuaKmRloz3CYR7u3t08jIooqLPQYsGuppk16q5aVla7VeW1uvgoJCDQ+NWbkPn1dWVKVL0HrS/lH4VLW0Vmvf/t12LVwbSXxXV49CoYCZVDMmTJcBZwAvgELH5g5TJf30p/9oifjM7IJmZsNqbakwtUVFeeVjJcqKqaF6e/qsqxyeVsdOHLPudYuLC+ZhdP3GDfOGCgZDml8Mmvnx1o6NBulm52bNS6ZtfZumpmc1NTGjztudWl5e1Le//Ya+8pVXND07ZbAAAEEHPcqoaPm+EgQ6BBQIRBRc8Wvnro1m4k6ZEDDo4qUL6RLJYNAAB3HxeLL0wgtHVFlZZSApFA5anAL+kKanZ1VdVa8DBw4rHktY8g2o4vvAmZKSQlVVV1o5YSgSM+UOqjBiurwctM5reE+lkkkDGXwPMBUIxlSYnzbaBlrm5eAd5jG/H0o3AVmUNfF95gHYAkgBEgBxorGYigoLrMNcc3OTzQegCQgDKKFs8Z13zisjM1PtG+utbI/j8T3A409/+nNVVdbYMXv7elVZWWGwB2N04M/i0oK9R8c0PJ2AHPgBASfwE8OsG9hix0ul7N81cGFqMX/A1GW3bnWqt6fXTP3Hx8Y10D+mktJCbWpvs3VWU1NtoGZ6ZspAFfAE6Mk9geIKpR6+XaurUXsPyMu6R9kH6EHJgxk4yi8UTAAdoBAwBgg5NTmtisoKM/sH1gBwaQjAOuO+4tyoiyg/pYzQ7XIbkDHlXVubQisrFvsVzL2zsy1eU9PTBtPoatjR0aJjx45pbn5ejx7h++Q3Lyw82OgIh0E718Mx/IGAvB6PzXNOLs8Wl4oKi7S04FdpSaX8S3T2o1th2O6jpeVlbd++xZRRd7t6lJ+XaR3qUGeFwmHFojGVlZXLm5Fp3lpArcyslEG3bF+maqqrTdW4uhqXx52h1UhcGzduNt+1+z33bR2hcDp08KDu3L2judlZ88DC66y3d1LPP3/QSvqA4SMj41oNx5XtlsL+pLyZXhWVlWkpvKqZpeU0dEqkFLfWg5TVuYw0WWc6oBMA6VfgkT2If6UT3a9CpzRzSj/D115Put19sZ+bX/a9nVzqyz7DzvicCDgR+MIRcB6UXziEzgGcCDgReIoi8CWHTml8lH4l/5lpxT2Ej8fgyfX4T+yuxyFKSR4P/jUePf/sCR0+sFfNDbUafNir4PKifFle5eUXyOPNtpIeX1a2PF56fqcUDq9ocYHyOykSDhmYIJHlmuKxmKlmKMdCVXT58hVNT4cM1Gzd0mKJHJ3Jtm3fpl07dmnZH7DyLCAQCanX4zXYVFCQb9Dq0aMZ69h26PB2UxBRfpSTk6vbnXd0+vS7GhyaU211oU6cPKbmlgZlZmRobHxcd+90qa6+XjXVtbrdeVfl5ZUGvPJy8y1JvfzxFXm8Xp08eVwnnzmkzCyPlUldunRJ/f1DWlwMq6AgU0ePHjKFFaVfzzzzjMGKte5nlMRdvHDBVFUYkq+sJHXk8E5LXlE5oa4iiad7HIk5IIcyK/yX7nV3mRfP0uKSJeEArLn5oNwet7ZtbbNtAAvAIVROwIbA8oqGh8bV1XVPXq9Lr7/+DW3d2qHu+/es2xm+VVwnyquJiUkbL6V/oahLefk+HTi4yxQ8tJ5HdXLlymVL4knuAQIYS2dn5+nUqaOPy7QeKhpLK8rwv0HtNDU1r9ycAgMgJOzAHdQ9JOdcS2FRvjo7uxRPSocP7TPz7fc/+FATE/PauGGjmprq7PoYl3kqed3mrVVZWW5xBX4AGoGEKGgARAAgIA3ngnxiMA1gAboAZ4CFwCBA3PrH3fLYFuURUOMHP/iB+vrGrPzr8OHDdg6SddQ9S0vL+ulbP1NHx1atX9+qK1euGvzBUwng1Pegz7ZD5YLBOCo+1HjEeuLRhK5fv25KMo5LrJm/vNw8uweYg7HRUZWUlmjf3n26eeumlXFlZ2Vqfm7W4rZ121bV1dYa0A1HwlZyFl1dNR+i2ro6OxdwEqCI6XkspnRnw6VlNbc02z0xPjZmHRRRaK11OwQoMcZEPK7yigqLXRL4m5tjCjOOD/QjbmsAEKCBwod1W1CQa9uhroOF8L1IOGL7mHm1S3ZPM5cPHw4ow+sx8NbQ2GCQFVjKNqi0ioroKEfHP7/tzwvQGQ5HrBQOtVhmJv5KDVpeWFIyntL8nF/xuJSVKUWjSflyMtTcXKe5uSXd7RpWU2OhWlub7Vjcn5NTAXuWRaMJVdewrrwqL8+zjnsVlWXKzMjU5OSMBvpHFA4lzUB829YdutfdrXu9vcrJd+vrX/uqWltadPqdt7W8uGixXFwIaXx8Ro2NlSouKTWV19JyUCvBVbkAS6tSVpZXBSUlCscTmkOdF40rmuRpaPbhtmYNNBl4WlMruW0+f71/3Sc97YxLfQpE8WVGml+lTcldsvOs7fHf+uH36WTiS/5D8jf9XHRyqafol0BnqE4EnAh8vgg4D8rPFzdnLycCTgSezgh8yX+f9sj12Ip2LaV5wqB+KasgM/FYaZWBJ+ualDQFDUoS/tyeotNaQZYa66v12ldeVkVpkVypuBbmZpSIraogP8+S58wsPHoyTdmAyTEKiUBgWclk3JJ+2sm7PTLVBGa8JENAgNqaBuu09md/9p81NbWsF54/buqm4eFRS/oP7D9ox+681WnKmP6H/ZZYk8BvbE+3Yj9//qwGBh/qpZde0GtffdXUJubJNDWrt976mT744KyVm5Hs/vs/+D2Fwku6cuVj83ghCd++fbv27z+o7nvdamxs0fVr102BRXnc9MyMKY/efOMNg1X3e+6ZagUYs7QUMDVJXp5PR44cNmBEiQ8lRqhrSKQpLcQPiQ5ZKFkGh8aViGfq+Imd1tkN9Q2JfjgUskR1aHjEFEbPP/ec+WDd67prZUJr3lTT04um6OjYslF79+w2IAGkQG2yc9dOlZaUKhiIqOtOn7rucj2FevXVr1i8bt68bibhgAQgTySCwiVgECNGuVpOrlLeDNXVN1isUIRQLnjz5g0DfXgGRIifeQAAIABJREFUcY0LC8um4Dl27JCBFtQ1sXj0CXQK+FfU1zdiJYA5Pp9KSwoMvrCmKG/ctGmjwZah4QHV1tQ89g9y6a/+6m/ky87TKy9/RZHVqM3H4tKSKivKtBIOqqKi1Dy5KKGi/IikvtuA3KI2d3SYcmh6ihKpiJqamw2koEy5c/euzQUlUZUV5aooL7MP1DkAO+aLfd566y0Dert2bjbPMMbO/pRIslbfeee0zdnOXbvUeeuWwR7AHGuFtcQ6Z96BEKiuAEHAquhqWEsL87Y2iotLDNhQMsncoQBDpcMLhVZmZpYGBvoNzlF+GIujUkqr5lDjUB7HfcF4uJcoS+O4XD+qIIBFbDWppaWwgVmAIgo41FdASMARnlOolVi7zAklpEBIFEF4nVHuF41S/upTeXmJjYVjAI6AXcw5fmc9vQNKJjPMD4x9gUOLi1G5lFBJSa4po7iHuBeBh0CnWCypDRvSykUri4xEtBwMaNlPFziXMrwxi1tDY73KSks1MDiggYFh5eRmWaljYUGO1retlzuV0gzANBjRxOSMKiuKlZdXrP37t1uJ5rlzFzQyMq09ezapubnFSgRv3Lip0bGg8nJdpuratavdOtxlZHpNCQWku9fVrfn5ZQ30UxLs0ZaOdmsicOfePc35Z7TnwGZ99zu/pWgkrDOn39H05IRCwZCGh5eV4aGE16PVaEK+3DzFEyn5AyHFoilj/1nZmcrJzVNCLi0HggqEVxV/0hvUpaRBp8d/MDCQxDOYZ/PaC4r0CTpyu9Od7jDnZy2svdiDhpVgu8KCbBUVFWhscsFUk1hE8ZEuwXu8x+NDfvKnCq6D/566l5NLPXVT7gzYiYATgc8aAedB+Vkj5mzvRMCJwNMcgS/579Nu3GgepzOJdPqw9lPiV/+UbUkN5t1uS2A83pTiiVVlZngNOCXiCbWtq9MzJ45YKVfQv6hoZEUwqawMr7wezuUyCECyh1E0yTfKHXxSSK5JoFEveLz4MeXaeVAoUU6Tl1toreL/9E//zFQ/x48dN8+W+/d71d6+SceOHceL3EyIeQ8FUWFB4WPw0qGNGzfo/Q/e05Url/RHf/w/6PDhtF8OpVOjo2P6+NJVffzxVbldXv27f/d7OnXqOV2/eUnf//7f6MEDPI3i6uhotdbyeETV1dZbMk6JDYoKFCeJRErf+tabqqur1tvv/MI8nFDGAGEooeKFGof3KRF87rlnzccGYIFKCa8YlDqoNkZHx1VWSie+3Za8k8izHcd52N+vYDCqA/t3qampUY/GR83EeSUYtNIlYBHmxig3Nm5stzjiKYUfFHCJJJ+ynMnJOfV092tqYlo1tTV67bVXFQoFdfbcWRXk5yrLl2nxJ1lFeQYcXFhcMKPj3KISRSIxOz8+NpQfEUfmlnkFHszMzCsjI9u8okjeUQ7Nzk2nTbvjKS0uLKu3l+2CKizMVUtzo10fZuiolTj33DwqpmHrGggQYYG+9+77qqio0YH9h9TT88DGRpyrqyvkzXCrvr5GTc0Ndr6MTJ8eTU7rzJlzpoirr6+046QVbjkGOoA/zN+1a52KRsO2NrZu6TAFUWiFboGDBnLwKgKqffDBB7Y/8IdY4g+GQgozasolUStROkmpGuo1Pgf4AIJQgjGPKJz44Dgoskjvy0tLtLiwYHAJOAB0Yh2nY7pqAInzr/mWpUtPE2lFWlaGKsrLTZEDAO3t7TcwhYzFOIMrZcARhY+VDkYimpzyq7Ag11Q7HJdr5JrwI2IOWHddXd3y+1dUWJhjhuvpuPk0OfXIDPVXV93atm29tmzpsOukBI9x3r6NJ1OtQSpM8VMpr3bt6lB2dpZu3byt1dWkDh06oM2bN9rxAKqdnbftXuE+n5pZ0f69KNma0v5NA0Pq6x/WwtKqMjOldS016ujYYnMZj0f1/vtn1PeAe9Ct1tYKbdmy2dZScHlJqVhcSSs/XTQlF/PEfYi/1M9//gulUm4dOrTPQCDrFuP8ubmQ6urz9dWvvmpji0Yj8vuXrLtdZ+cdPXw4pWgkrmAABZhbZSUF8vlytbi8rK17N+noyUPasnmTuu7cMeg0NjyuoD+uYDChkiKPgaVAMCyXJ1PRWFIr4bjdkzyCmcPsnBzTngboUhmN2+f4NiXltlK6NcWTPbBROAGe1l4GnB4fTCkrUwbwr5XkrT3j3Skp1y0rS2xvq7Pyxvc++FiBSETRRPp8Jp76FMta+xGxVmjtQKen+dcjZ+xOBJwIOBH4pyPgQCdndTgRcCLgROBfHoGnADqRrKSTlF+CTsTo09UaltSsKZ1S8niSlsil/UWk/NxMHT64Vy+fel6p5Krm52ZM6ZSf63vS2huQFA6tWgIPmACOeLweS4pQEJBUA53SECrbEu76+norU0ItdOH8Rf3oR/9g3j579uxVz/0eTUxO6fixE3rzzTcVi8b1f/3f/48ll4cPHbWkn+Ta58u249+8dV3nzn+oP/qjP9Tu3TsVjUXN0wdjcErgrl+/paxMn/6P//3/VOv6Jl36+Kx++tO31NXVbx42qCMOHNhv8KastOJx6VaJAYKLFy8ZcPjud79r6eFf/fX/a8ojwMRadz2UVyT34+NLSiS9+vrXjlmbeJQ0wAnKvDAJBjABuVDRrLWxxw8I42aAVzi8aqbF7e3rVFJcbBCD8kTUK6hNKPVZ8y0CVoyMjBo0ArCgokI9QtI9NTmnO3d6rWwRFVfH5k3q6+vV/d77qq2tsiQVNUsylbAucgCpyYkJM/UuLa+0UkbGzjwBK/BiIvYAIK4F9QzvnThx3AynAVOPJsYMBgUDIc3NLWriEd3DctSxud1MuCn9QxV09+4du2aMx+mu19BQZ0onxn3+3EXz5aqtqdeFC5csLkAqAFhdfY02b95gXcaGR4Zs+5m5RZ0585HGxuZUWZmvU6desPGudSsE5FFS9fBhv5WH0RFx+7YtmpmeVl9vj6nVgDt4awHMUCsBL6zELJk0RR3vA23WICMgkhcAiliw3Zp6yHyBsrOfdDwE5HDtvqxMDQ8N2nWtxZBjmgH/6qqpx4aHpwxuxmIu5eZ6zPA8L69AZaXlBkEBUux79uwFhSIu1dcWKT+/QDOzadN6YBpjodRwetqvffu2Gqjk+jgX84XSic55KIkoZ8VAvrKyzOAZSibW0V9//y0FQ2FVlmeZ4TdAiu05P/fU5cudqqkpsWOy5imfZIx4oxFPOki+8sorpiADGuJjxYMEyHT69EW5XKv6j//xf1FVZZWp1N4984EeTUxbpzYUg3S0rK+vM3BIXK3r3IMhg0PHju3Xnj2703Pa16uWhgb5l5dtnBjfU2LJHP74xz+2UtXs7Fzt2rXN4sNaAH7Nzi7rhVP7rFyWZ8fE5Lg9m4CTfESjKZWWlGtxIajR4QmVl9M9cYuyc3yqbqxWWzueVUG9+/YvdO3yDS3Mxe3piXqqtDTf1E3TswEl5VIsnlJ4Nf1DyX5Jd7kMGCZdUiiyaqWlgCY8nUzl5FoDTJ8qjzbw9Ck69ETp9Al84rtpAGXiVLueHLeUn52tffu2mNrsL/76JwrHkmnAxeHZfu24jtLpCdb7l/8K4WzpRMCJgBOBpzMCDnR6OufdGbUTAScCny8CX3ro9AlZ+lRG8ZtiZX/yTns62d/Z3Ul53S5T7NB9bnP7eh0/elgbN6zT1MSYFhdmlePLVGV5mbBuQsFAJy2vJ0Mz0zMGnrwZHlM8pUs/UtZZjDIeWpcDX9ra1huEQAmC+uL69RvWUQ2VEWDlzh2URF599atftY5WnbduW+nTwYOHH3cOm037EIUwrQZ4jJoZ8f/0P/+xiosLzdgZM2bao2OU3dv7QKUlFfoP/+FPzMj83PkPdObM+xofn1ZjY1oJdPToMVM3zc7MWcJKSQ5J9ccfX7Y28fv27dfNm1d1+t13TPlBkg4UIhFnzCirKFNiTCdPnjCQAnQiCU7Ek3a9lLIBhQoLi2wfQADHQiVDUkws8cQBAhQWFGgB4JSMK78g30oY15Qwa+oYIAGqj6mpaVPtcE2UJt7r7tPg8CPV1dVbJy/gyY3r1yzJLioBQKxqdGTUSvtqa+nUlTSDabcnQ8vLlAum/XmAGFwfiqiFhVVVVOSZ1xOQ8cqVK2b6DHTCQHt0dMAMulGlLS0GNDo6aQq69o3t5qsEuEsmE1ZquK61RaWlxbp+/erjTmB0UlvS/e4+bdiwSVWVtfrZz36uW7fuWvnT0aMH1NraovKKEsXiq1Z+5nJ7NDo2qc7bt63bIKoVro3zdHd3GxgkrgBPoAkqGIBROLSi7ntdetDXa3MAqCNuQEzmkBgDnQAZfI/1y7wwV2loGDOF0fw8IDFlMeno2GSlfXyf83Z3j5jCa+/erVaatxJYtnMC7oA1wDxivga3uDfm5hY0M7Ng72/atN7UPr7sfC0u4GVGbCNWLnfnTrcaGmp18OB+U85Rgoiy7rnnntfp0+/o/PkL1nVwx86tunz5Y4NQnA/wwOvo0aP6r//1L3X3LkboRfZ+GgCvN2B89tyHunr1voqK8Ow6pgMHDtgcsYborviDH/yt3cMdHZtNDcY9yBofHJxTMJTQqRd26ujRI7Y+0sq/hEFWVI3vvPO++S39yZ/8ia13Ory9/c559Q/NKJmSaqvzdOLkUe3Ysd3gHcDpZz97W8PDM2rf1KAdOzbZ+unvH1VrS512dHRYh0bUcq+99pqpr65evWrnnZpaUH19lXURJOZcJ+tiJbSsN7/1moqK82zNc4+thILmq8U8h1YiysnJ0/jYnAb6I6qpKTL/tbqGJi34l1RZU2Xqzv6+Pk1PTGglEBTEjOcVIHRick5DI4tyZ0jJlEsrkccqUyrsKB9EQepyaTUWS3emc3kUTyaVBDg9+U0+7e9k6qNUyj7Sr7Vnefpf1g1+aagoUQIC0AGX6FazXC611JfYfcH6//7f/cLOR2ldgjLqDI8941ME3oFODnT6fL9HOXs5EXAi8BRGwIFOT+GkO0N2IuBE4HNH4EsOnT5tJP6J4exaUmM/MH4pAgCn9Jv8xZxuWMlESpXlxTp+lJKkTUomYoquhrS0MKeCghy1oODwZVrZkH/Zr7nZOUuYgSbABRI4EixarVPaAhzBOyXHl2OJYMu6Fku6gUNAIlQgJI3lZRXmkQM8efXVVy35/OijswZW9u7dZ+qHhfkF6zCXNjSeUd+DHrW1rdO3vv2mtXi/fafTxodCBOXNzMyctm7doZdfesVMx99+5+e6cuW6KaZOnDhi5tt0TENt9KDvoUGSEydOWmnV+fPn1da20RLbd999WwuL86amWSu9AzwBpxg7kIIEF3XIWlcyvG8W5vG3ChoQIYFHFYL5NNvxQmEFCMLfR65M7d2z3Vq9A0ZyfNkG2kjeZ2dmle3Ltv1QyaQ9o2Z17163xRqTanxpzp67pKQ7W/sP7LUEniQcYFBYVKi83BzbtuveA0XCq6qpLVQwGNHU9KqyMt3yZbvNlBl/naXlqCKrLjXUFWj//t3mWwWkwLvqhz/8oX0OlFhZCWho+KHCkaAZw1N+NzoypYwMn3bu2K6NGzfZPt3d98xv66WXT5mCqavrtpV6YcgNHOy536eGhmZTm128+LGZxqOOeuWVl5WTk2VwkbI85gD11PTsgkFLyofw9mL9AH1QwqAwKykpMfUL4Ix4MUeonPzLi+YDxTWwvlDVpKFh2heHfRhb2pNpydYpgA8YCQCprMwziMI8sA4YA6bYt2/fMWXP3HxMretKDeRYF7FETJNmdj+loqJ8K2UDXgFegFysmb6+YU3NhHTiWIepdvBHmp1Z1MK8X1evXjePNIAs27OOAJh9fQ8MmL344gvasGGjTp8+bfN86PABZWV51NvbY+bzQB9iRGyAY6xp1FWokvC5Yk1yHEpi/9f/7U+0tBTXM8/sNbUeMeCeY3vM8y9fvq+9ezfoyJEj6ZK/6WmLz/T0pCmFUC8+//wLj8vp0mWHqPNQ+Fy+fFl79+7R66+/bmAZM3ZUcTOzSxp/NK9t2zbo299+01RR/QMP1dV1V7du3tTS8qJBNozih4aHrGNcXW2d2tat0+3OTrvvgLyAsbNnzxpAopPc0aNbtWnTJgOGXCPPofz8bL3xrVf14GG3KbOCKwGtBFcUCodUkF9g5vQLC0taXgqaApTy37q6RntGLOFrlkrKl5WlSGhF8zMzBp2ScTpyeg349A+O6kH/rLyZLqXcHvlX4gabrFyNEruMTANKq9FoujOd260Y6+6JyumJLMpkS3hX/TJ0Sv/Ms1JoT1pNZZ7rBrXS7/sy3PJ5MrR723pTKgJUz1y4ZX9biK15Ojnldb/plwcnl/rcv1I5OzoRcCLwtETAeVA+LTPtjNOJgBOBf40IPCXQ6VPA6VO+sZ/+gfGrn5O08F5uTqY6Nq/XoYP7VVZKO/YZA0+onKoqygyKrEbCmplGLbBgKif+ap6VlWEm0yTbJOp4vZDcYVxNcg7oIXkGfKBkuNuVLrcCGKBGILmjLIxkF4Pn4aFhMwCmLA3wAswxk/DpWVO4oGyamBi3RLuxsV59D1CwpAECLc+npmbkXw7o2WefV2VljXVvGxzsN/UVyX9DQ6OpkCg9ogyrqLBYv/M7v2vvAy5IjjESZ/uzZz9QbV2NKWpI/lF4ACUoJeL6UTGh/gAokORSDsU1DvQPmqqKtvMABlRJJKjV1ZWWEAKhQqGIQiEpkfJo25Z6gy0zU5NWFrZ1yxZT0WBsTfJOCRIx4D3AGCohyqaI7cP+YY2MT2n9xvX6yquvmVKn616XJeczswsqKyu0rn6ULxYVFqp1fbMCfr+NAYDicXmtsyAwa2pqzhL648cP69lnnzVzcTyqfvSjH5n/EV9TDrmwMKvpmTH5A4vyLwc1PT1n5UktLa1mCl5ZWW3laKhUABCoLyLRsOZmZywGzCnA787tLhXklyg3N1+3bt2x+B06dNDMw8fGR2zekqmYqdpycgsUikTN/4v5AWYxhrGxR2bADZCj/IyuZAAb5o814V8OyeuREnH8xfB9SndPdLkyVF1dZmCD62F/5tCUe16vwZpLl65oZiasAwfazQeKNZ72Nuo2VVtPz4SisYSKCrO0cWOjwS7i2FhfayVZ9+4NKJGIW4eztKl4scEe5ghYwvX93u/9nq3zs2fPKTsrx9RiV67cUG1Ntfbt22vrDsjJ2uQaAaCozbhfzrx/RufPndfmjnZTuAFtuDaUTCiuuL84HwAQMAd0AjhxXgAd98aZM+9qeGRcx44dNPiF4ou4Mu+ol3gBo4B1QCz2NfWOUPMF7DrwY2LumFPGQpwAPnTXA1ZRzghwunr1msGdsQm/gsGYnn1mn9745jdMkdfZeUv3e7rV09Mnny/LoCfPD3yxGD9rduf2HUom0oCbdcqTC9N77uNgMKRdu7YbdGEODFYvLKiqqkwvnDquztvXDZihbuR7jCc3J8+eMwA/7k+PO9O88bjnCouKVF1fZx0v45TLppIaGxkx4JSd5bNSyMysHI09mtLDgUdWKhdPuRUMx5VIupSgI51cysKPy5ROUSWhUG63KZ2MFhlN+uTHm+sxdMKj6Te9gE2UJaZL99KHyM/LUnNjvdbV1agoL1c9vX1m+j4yE/zEP8r+JpEGYY//1pBWVX3Sw9QxEv/X+C3DOYYTAScCTgS+hBFwoNOXcFKdITkRcCLwbxaBLzl0WstefnmYTwrprI22K93SPCUzBefFX8r/P/beszmuPL3yPOkdgEx470mAIAkQIFn0nsWyZFe1qTZqqVvq2RfzXTZ2Yl7tbiikjdiZWa2k1qilbpVlVdEUPUEPkPDep/c+c+OcJGqliV7tqKel7qpKRKCKBDKvee7/XuL54Zzz0DLHJryttQ7Hjh7USHhOsyMg4LS61tZmNDXWK8A4FAzoM51KKXSc6gt+sKFmc6xR7Pm8mlYCke1R91RqUFny9OkYFhaX0dRULVCwtRnE4SMH1SjywAhBnj59piY5GomqKzpwYL/+fPfeKKwWO7q7u1As5tC7o7sEFoo5gRpOxrLbHVhZXpOK5tjRE7JFsdlmQDHDrAnH2LgTXKyvb0jh8M633sH58xdehiY/VlYSd7y0tCi4tbOvF+fOnROMYGYN308AFonEBD/6+rq/hE5UzDD0fHx8UpO0eJ4COyaT1CpslNn4Pnz4GGtrETQ1VSCft8DpNGJkeEgB0g0N9XA5nbJJ0ToUDCXUlDsdHGdPC6NB9Wazz8Dv1dUo3LUuvHHxDZx79VWdB4EB1U7j42vweEyCX5w2Rvsda8WaEEi0tbYqILnGU1Pqfw0GHDhwAGfPntXxEpARHnF6H1U2VFHRJun1bcDnX0M6kxB0WlvbQjZjkProjdfflMKDCiDCQF4jZYCl4oIUtGpRocL6b6x7sXfvPjTUN2FiYlr7Z/YVc8mWlhcQi4Vgd1j1emqSbDaX2ubV1U2YzS8jkA027NzZISj3/PksotEk2tpqBSS5HidePIdF9XNIvVZS5hWkruG5fPzxxwiG4jAaiqiqcqnGVELRokY108qKHwcP7tFxUelEiMPAcdq8GJTNe6e3t0MWSe6P729racLM9JQAUEUF7w2bIAcVbLxunAjHNU511XvvvafQfNpNjx09Jvjx/MVzHDlyRPsiQOE2qSBKJZNIplJSXREsEQQSTPJ6dXcRLo19OVGRgIk14THT1sZ1R9so/87j5PHQtnj5049l2yJYIuQhWCXYJIDjGiGk4rkRnNLmSVhFyNrUXI9kMq6vUeHFr/N93A/fx/uF7yVwIsTjeqRKrVg0IeCP6zqcPnNKcM3n92FxcV5rheq/uvpaHDp0AOFQCMsrS0gkknDY7IKmHrdHzxc+Z7hP7o8wlteM50agtA2AeZyE5Q2N1cogIyQnFCZo4rOCAIprlbDQZLJoLVMBye1SiFTfRBXmstaPu7ICvs0t3ctOB2FVHqlMHhubfqxu+JDKGhXanc0VkC8akBEdoorQCovVglg8IbBj5ECCfL4EoP6bn+SpcNKIh5fPayrzuD/WmMfF19POql8UGAGP26XBCnt370KTpwqrS0u4cu0mNjbDYLTUl6Hl3I/ZqPPf/jegDJ3+W+T3r/azR3nD5QqUK1CuwFe6AmXo9JW+fOWDL1egXIF/4wp8A6DTPx2Jvf1bbDYwJqmQSqGz7LIImtjAsI+xWgyor6vCHuXK7EaxUEAiGUcsGoHNalbTVlnlUn+USiaQSafVpIaDQSlk2BCXAqipqHF+OfmKagFaf5jH0tHRpMbz+fNJzM4F0NxcC4cjg0y6iJGRPVoKbFILxQKCwagAFSdbsUlubW1RwPSLF9Nq9vbsGVA+EK1dzJYqWU5oBUwjlaataQM+bwAtLe2oqysFCm9PgCIkYkM6Pb2MYjGD7q5ufP/7PxCkevyYocNeNXhms1UqkFg8h4YGDwYH+6XyYEOcTlMZQTUHVV42HDu2XxCIIIcNIpvi5eU1KXCorNq2exFaEALQtsTGfn5+QzCDjTLhztkzZzC4d68aXH7/F7/4Wzx8+AK+QEIh0+2ttaohwRUD1RkqThthfUMzunq7cO61C2hpa1PNb968hdmZGaytcwoeoUgbhvcNSZUVCoVx9+4dKX4IYuxWiwAMg8wzmaygI+uezeWkOuMEvPHx51IzcTIYbU0bG6tYWJySCikaiWNhYRVORzXOnzuDkZEDWF5eEWCgFZKfVKfFE3GsrCyqZs3NTYJ2s7Prsjhxwh5rzj68ZHsjFLDAaCoilU7INml3ONDVvUNNO2tLJV11tUdrjtCDUOb+fU6ty+DcuVM6VwK4WzdvoLurQyBvW53GrCUqhljLn//8b/D8xTL2DfVh//5BXaPtaXgffPABgsEkzp07ptoTEhGWUAFE2MMPwlXWazsnijAnEgrizu2b2h/hUWkC4JZex/XAY+X7ee0Je7g9AioGeRuMRWUt8ZqEwmHEoqVcsJnZWU01JLDoaCc8rJOSiACltrYe3q0QFuaXtL55XlQYURHE/RKSse5cg9v5UlxzvDYLi3NSJ7KGhEW05/Ec+ck6cG0TVBBk8l5nHQguh4eHsOUtWe0InKlIooKQzwbCHh4X/8znQGnCZRqJeBLZbAHZDNVSVqmx1tfXlLFEuymhILfHYHHmFj0bewGb1aRQcYfdoRFsPDeeF68TrzUhMPfPY2fteXxcQ1zLnIBXVWWXGpPHxO/XVNfBaDIjk85q3TIjifDJ5bJrcmc6k0NfXydcFU4k0zFEY0FNP6x0uVDI5TRx02gwwe+PYX0jAH8oiky+iHgaSGRLgxQ4pY8qp3yBE/Gg/RKo8Wtmq1mZaYRW/EdJ0U5y3RlhMRlR4bCixlOlmrHOBPdrq2vY8vqRTudRpJWZ2WtWXrMe7Nm7B/XVHqzNzWJ+dhYL88tIJPNIvJyStx0kvh1DrkVbznTa/vGj3Ev9G/8gVt5duQLlCnz1KlB+UH71rln5iMsVKFfgd1eBrz90+ieZHaXMJrY+ZjUz/O1+FiY2Ny97Dn7fXWVV5sz+/XvU6FENxeaPMCeXzyGdSqCy0gWny6lGaWuTCggfKlwuuCtcUm1Q2VPldqvBDgVDUt+wgSpBp8d4/Jhh0e1SeUxOTOLZ+IImYJ08MSygxDHxbMCnpuZQ5a6Ay8kMmzocOMgpTB1YXFzA1as3EAzGcPDAfmUKEUjI/lfMIRCgamlNnZvD7sTa2gamp2ZRV9eAvp39MFvMaijZFJdgyBK83piO6bvf/a4ypT766GOMjj5SjWjtodqEtii7sxpNjdXYsaNDjSyBzfo61Q5W9Pa2C3oQKhA2/eIXf4/RB+Oor/PIzkWotGtXj2xzrAWtUgRrVA4xjHx11Y8jR0Z0jgQCzGfq7elW8PXNmzfwF//XX+D5iy14PBa8cnAveno5Uj4nOKTtjN5XI89A9J4dO1AwmWQJog3rxhc3MD29hHQqh5bWBhw7elhKibb2dql8aMmi2T4sAAAgAElEQVQaH59BXV0lhob2ormpURYmggZCJaqzqMbhcVKBs7REO2Ae584dkRJqdXUJm1uriMXDSCU56S4CAyzo6xtAV2e3YBhVL8wMohquqblRE8MInajSYSj14uIyrl8fRX1dPfbsHpA1jtlezAmiKov5YRWVDlRUcqpZAoWiEY1NLfAHArI4EgDxk8e9nd/D49+GQAQ7zBTiNMD+vj6FQXNdEgQSTDD3iAqqP/uzP4PHU4tz504LCBFecF3zg2H2fC3DuPn1bQDDGm+HglMRRrsb7XhcB4QLD0dHlSPFOvK+IMjhe3m8XGNUUBEGMXeJiiXWmgH5bk8FauvcaGwkLA1iaoqZVx2yf/H7VPGUMp7qlJnGj5L1LImVJS8ymbxADCEHVVwEMqwD1w3hBY+Bf+Z2+MF7j0HttLvyPFgPrimuRwIn/pm14HtnZ+c0/Y7n09fXg6F9g4JWDKgvGck4jKBkfUskk4LXJRic0fNDCqNMFplUHmazTWCRYIUgi4AnFArItsf3c/AAz/fFBNeCFd3dHZq2GI9Rv8P3AhYLFUluHTe3wfwtAmEGuvP+IEwKhdLo7KzX+RDyMLutvbVDpGdpcRl37z4T0OJ+jcaCYK7RaEGV24VcPgWTOSelIXPPGuqrYDURGAGxaAYrq1FNzTTZLEjn8ggnCkhlxcV0H1GlxBcThFNZynMlyKXCidvg/wmEbXYr7A6bXl/ptKN/R5fUjtsTDKkCnZudU94Z68uvE6gR8jPniusz4PUiFvAjGYshHk8hlwOieSC3DZ6okPrH//aWoVMZOv3ufhYr77lcgXIFvmIVKEOnr9gFKx9uuQLlCvxOK/DNgU46U7aAJfBkMhRhpnKhWBB0UritCehor8OOHZ2wWS3o6e1Ww5Uv8DfoFtTU1sjK09beqgllVPEwCDvg90tdUeF04NyZkpqEDTAVRFRnPH78FJc/+VTNqsdTDa/Xr2yjkyePKKibMIQhyQQwVFasrq0ik07hwcNn8PvDuHDhmCAIv0dLz8LCHP7u73+BWzfvSF3EsetUOlisJphMQCIRQ76Qg9PpkIqEU6i+uH4TN2+9wL7BHrzzzrtwuRwIhX2YmZlWVpTBYEJzc4vCzd9999t48XxCk9PY1G1uBjXZj9Bpx45WdHW1ob6hTuoQNpKECoQpDGPmJxtCfo1whtDp5s0xuFwmdLTThtUvJYIm/Zkteh2VVFQxMWA7EIjh/PmTgiSEISdPnERbW4tsRp98/LFAG8O99+/fK9UKLT9U7hBaEB4QWhBm7Ni5A109vVLF+BSevPRSSbWJluY6nD59SlPnGMze1dUt+PTFF1/g+rVRdPc04e2Lpel0zNvicRAqUYVC6xVD33ntGf5sMjnw+uunBDN4jOGIHxuba4JOqVQWfl9YDXuFqwr19Q06vtVVL9xumyBTNBZGPp9VLhQB5+joQ1z5/BoOHjyM/SMHMTMzL7UPVTW0A9bWedDYWIfGpnrlB1Hp8ezZC0zPzEtB09HRJmDD68J9cV1s15JgiYqvy5e/UAZQe1s1dvX3S1lEmMJ9EOYQJDIgndeS4IjAg/UlyOCfaQkjpCutLac+qZwjJCK44SeBDEEMP3mNCHo21lal3uJ1IpzatoIRhhCqlfKnKgWheCy0i1HtwvB0s6UIq82izCgCJKqBCI74mm0QxDXF7CqqlbitQt6ISDgNs8n2JTjitnlM3D+Pk+dDgMT9EVTx/9lsBjY7VUAEVQ6EwzFYrUYkU8yuMsJsKgim0XY3P7+Iqel12O1mHD82LCUWQSLXIO99rhne9zzHja0IXA7WxIC1tSjyRSMcNqCy0gJ3pVtAaGszjEQyg6pKi+BnOpPWFMzGhgZ0dXWqxlRibj+jrlz5QvlahMKciNfdzQl8vQJKVGFxPRWLNuzbVwpz57E8fTqOHTu6lTFGNVN3V6/+nEzQNvoQV67dk1W4ssIkZRUHH1DZGY9zemEMFlsGiUQOHrcddbVupJMphEIJ+Hw5WeZqaitRNJmxthmAN5hF0WhAgaifuVeSk5YcdHxepTNUPRWk3PJ4GGBejYpKF+x2K0xmo47XYbfgyKH9UlxxiIDD6URlRaWgPAE+nyME2AwxJ2yymK0KRA94fbASYlHOKhs1sB5JfxkiXiB0KgeJ/7ofQMq91O/0x7LyzssVKFfgq1CB8oPyq3CVysdYrkC5Ar8vFfh6Q6dtL92XOeIl5MS2x8hR2/x8+a9GlcuMXf3d2D+yF01N9RrrzqaRaoUqWrecdjXLBFAcdU/Ly/sffICPProixUlzcw0G9wzg7OmTsNtsghj8pF1rempGgciLi1vI5ZgP1I/Dh0sj2GNRKnhuIRgIY2Rkv5plTqwaGOhX8C2b/XffvVQaeV5dmsD05MljfPbZp7h79wG2tiJoamxEY0Mdmlsa0drWLMvg7t39aGltlgLg0cMnuHz5M2xthXHk8CE0N7dibm4a8UQI8/NrWFvz4ejRIRw5ckjKms7OLkxOTOm4nj+fx8KiHw47LVOVOHHiCGpqqlDlrhI0IJBh087mn+omNt38IJS5d+8erl37QrY9t9uJCxdOC8gxO4q1rXBVIBgKCSKwI3wxMYFcNod3v/2uvsaJgOfOn0NTYwPu3rmNDz/4AOsbm9izZzfOnj2Dnp5eKbXu3x+VVYrT3wi8/D4/DEajYIvT5ZKChtDJ6/MrlPrkiRM4fOQIZqZnpT6i2oRZSzMzs7oOJ04dxc5dO6S0ILjZtkoSeBAmxGJxQRaqbmw2J95881WBHh5DILCFpeVFTa8rFo1YXmLOVRZ2m1FKsPr6GoGdrq52KdoePLyvfBweO6EOLXLzc4t4881L2LN7UNeAQdNszJnH1L9rp9Yn7WbFYh7RWBKfX72Nh48m0NTkxs4dXToWWsYIGXiNCGcIPWidI9x7//0rIAY4eGBAU/XY6DMDiEopvo/ghblZ29MHeS1YV8Idbouv4zlQnUWlE6EhayN1UTT6pYKI8IpQh8olwkXea5UVTn2Nr+Xa2VYlcR8EVQRB/B6PifcCP0sAwiDljcPp0Bph/Uv5aHYUCkXZM0OhpGpOdY7BUIDZZFZ2FDPPVla8CIaSaGnmFLYm7efFixUBoJaWGkG0tfWg3ltXW4WaWtrnCgIaPB6qbKjm4zEcODDyMiB8C2Pjk1hYDGGgvwM//vG3VRdOTmT9qPziOuc9qJDxItdkrVRfzyd8qKwwyr64d89uqSQ//eQLrK+vYmRkEJFIUHZN5oFRFUgAQ4saVWoEcyMj+2TvvHf/MYJh4MypIbz66nkBPoIXQjVCVIInm82BQ4cOCkTx+UHbIp8nVCTy+TQ8vB9VlR54vQFcv3YDt27d1X1cXV0lVV0qFUd3Twd8Pi+sNrMyxWgprva4YTJwjS/D7wsikcyh0l2NSncNApEExidm4YvkZeNTiHguA4uxZF/mR4XLLEucw25HR3uLIH99fa3sxJFwCKFwCCvLK4LdZ88cUQ4UcZXFatP5jd4fxdLyJkwGE9zuClitdqmdqCJTPlQuD7fDAZMoV+k3C7PeCNL5InJUVfFLZehUhk6/Lz+NlY+jXIFyBb5SFShDp6/U5SofbLkC5Qr8jivwjYVOVDkxKySfy6oRGtnXh7feOI/OjmaEwgE1NbTMlaCKS/kqFZWVasR39u1EdU01/s//9J/wySeXZQU7eHC/Gjmb2YBkPK4A723LBy049+4+w+JyHE47MDDQipbmVjW6tAj5/SHMzvmQz+Zx5MheTQ7jBxtQwq6LF99WcDiVLOPPx3D37m2pTZ4/n8LaahT7hgaVr9TR2a6GlSoNi8UkKw7hzxdf3MSTx8/h9abQ2FCJXbsG4KqwIxL1wuslbIhgaGgI+/ePqEGluiMUDOOLL27g0eMpKXb2j/RLjUPgQ/tOlbtSzXgJzqUVqDw4OCjwRLBBFQKb7tu3Hwq+HT++X2PiqRRio0vgsq2SIrCiDYiKHtqk3nvve4IYBDynT59GZYUL9+/d0XsJ6rgfqnYIO3h+hCA8FqkcLFZl8fDv2xDFZDQJEIVDEezs68fAwG6FsK+urEv9wPOfmiyppRgqfvDwK/CFvNj0bgqQUPFDVQvPsdTEl7JoCAXZ6L711usCRjy+9fUVrK2vMaVGdidCp3SaIMMjlRvPh+c+PT0Jk5k5TIva1htvvCZgQRXV7OwCjh45oYlhf/nXzLB6htrqCuzfvw8nTx1Dba0Hm1vrWpOc9nf12l0sLC7h7NmTUnCxhoRNBDPM5OJxs168Ngw/57U5euQI2tuapTjhNaTSiGudsIFKIAI0XlfeB/z6dvYWv05gQ5UT7Wq8RqwRX8vtbGc/bWcIEdhth8Y30R6VSggCcu3Ttsea8/38JBShYm5yOiAwXF3NYG+b3l9TUys4yD9PTk7go8sPMdBXpwmG3JZsdzMbyKRy2LuXUyFNAqYmow2trR6BQtaEtec5cs3dvz+OQ4dKCkKq5QhxqGDivcx7iJyCMIx15GuoMiJ8o+WT998vf/krLC0FpCh8++3TuHjxku5nWtQYgn737jiyudJstNZmNwYHd2nfk1OTePZ0DG+88bqmIRJgPx8bw8//+q9ktz1z5rRCzqloPHWKGVRZDSwwWyz45ONPBVh4jAzwp4VzeWULr756Wmo71rOUS+XVtWfm2rbVkeuCdeb7Tp48DlcFw+gj2LNnCJl0DqurG7h75z5mZuZ0jlVVFbIZUr1HUMc1R4un3WZHlnliNhuS8aT2kc3kYXe4kC8Ykc4bpHJ6Mj4FXzgvCxtrwGvaXO9BtacSqVRC0It2yGg4hFw+i/b2VtTW1OiY/L4tAWVmphWKNrx18YTOg/l7DNt/9Ogxlpe34HFXCHSWtm6EkWFQsjQWkMtkUeeuguFlUDifNwuBGFK5MnT6//m5o9xL/Y5/MCvvvlyBcgV+/ytQflD+/l+j8hGWK1CuwO9PBb450Ik1L1LlVFI7cciXmcG2hRw6W+px4fxxHD40gmIhK+WJ17f15QhxWkaY02J32FFXX698H2Yi/dVf/yVWVlZx6PAhNfXuqgpUVTg0Fp6BvJzgxbyjx4+e4N6959j0ZvDOpcNobW3D1qYXHR0cJ2+X9e7hk3nUuJ147cKrqK3jJLU5TTnjJKvXX39NDRpzgB4+fID7o3eVa8P8n1Qij8NHjqK5qRk9PV146+03UChkBD74WoKXdCojG9D01Dy6unpw6dK30NrWiBcTTxCNBhEMhqTmaWltQ21NnVYn858ePHgoBQkhFe1MnZ20oWUxMTEuVRXhVKnhKwVds+klFGL2EgOzCb2osGEjTcXG6Og9NfNU3LA5Hx29L1UIG3t+EnBQUXL+/HkpagiOCLkiobAgDRURVM0QbHC7DKJmVhZzYbYtfQQiPJdoNIaNDa/sP00NTVJj8WuVlZz0VY21tXXU1NS9DE5mnlUJrhBqWOxW5AxZ+IOB0iTAQkGqGlqzCEbYZLOxpyrJYnHg0qXXdX14PBxvz5q7nJVStoSCMdTXNWHv3iGBDtouCQ8jkRC6urtkbwyF/C/te2Y10/FYCidOnBYIuHr1usLiOWWQdszBoT0wGosCANFoGMFQFFMzc8qyOX78uOyX3M/MzIxqyE8qY5jVRDskJ7sREJ08cRxx5UktC6psT2TbttDxHAlpqHoiHNq2vPF6c02UFFSrCjp3OCwIh6kyMmF4eJeAD/dP5VFbW732z+vV1dEum+qzZ08RiSSUgUQFFOvl88Wl3KqosGBjg5MJC7hw4SQOHnxFmURTk7MKieb6Igy9c3cMvT2NghaEmtvrh+vjjTfe0Hr8xd/9nY7rwIFdAnE8fyqBeDzM5CKw/MEPfqC//8M/vK8MNII5Tj57NvZEwIvXmfXh+idM5f45AY/vZ7YV7WlUIr311lvo79+FBw8eKbj8wYNR+P1R1NZWqd58PvA+ILwjdCP4+elPf4qDBw+UMsIejmLiOUPT+3ScvL+59np7e17utxbDI/swNvZMEJTH8fz5OMbGSmDr0qVLaGxs0j1D4MQpgPyeP2jE6VMDGBoc0hom1Lt58yb6+ntRW+9CJpPEyROnFWI+N7eID96/jGfPlvGHf3gJtXVVmJp68TJTy4NMJg5XhQveDT98W0EiHoEnwnXacwt5A1LZAtI5AzZ9IUzOLsMfycFmt8FTU4P2lkYM7OiGlUB8Y10oKp1JYuLFtKyGB0b6NBWUKiquFw5s4HXM5jI4dfa0VKeE05MT05ifX5fdz+Oxvcy0os3XIOhE5RuzqpA3wG6CsvsIQQmdVqNpJLOF/1fpJBXUy3+Qf22mE4/y6/3P5K/5caTcS/3+/IxWPpJyBcoV+D2tQPlB+Xt6YcqHVa5AuQK/lxX4mv80zWlTpd+yl/6zHSReChOnva7KacORg4M4dfwQqqucmrCVSseRyiTVjFDlxFDbSDQsu02+UJTNjlO/vrhxE4FgUDYvu92Jykon2tvqBaxoAaJqKBwK49mz51ha2sLQ0ACOHT2iJptw5JVDh7TNn//132JleQOvv/a2VDg+X0CB3fMLC9jV34eR/cMCOFR4rK6uSH0QDPrx4sUU7PZKvPH6eUEAKp32DQ9hYX5Oiy0WjyIYYEMfwPPxF3A4XPj2t7+LhoZG3B+9hY3NBdmQ7A6nmrWKiipBFb5nY3MLPq8fFgvzYPYpjJwAgsAhEg0qU4j2OFoLqUBhrXp7GOpNKDWhxpdZSmz2CTxoeSPYYa4RlTesAQFJKBiUWoYBwjxnNufMEaKVx2QqTQQL+H1S0RAc0eI1PzevMGbCAtaRqiyGETPXJZlMKyOJAIkB8BaTFYl4Ap5qvrYEkGhdJPDr69uFhw8e4/r1O/BucSw80FBfjWg8BMrfbE4XursZvN6Hgd27NdXu0eNHWFxYUFhyCbo4cOniBU2NW15ZUQYUQRoVUAQrS4ubsj/u339A4+d57nwNVXEXL76F6ZlpxOMRwQXWkRlThGM2qwNzcwuqGW1FrW2t2LdvSDYtjrkncCKUSKZ4rlZ4qqtlT2OTvrqyimCIUxRzmhhGIEUbGq1HrDWzdeLxqGxPVHwxTtloNOhaEeAwdJnB07S4UdlH9Q/XFyHN9lQ02hGTySIGBroQjycFZo4dOyJFGOHbZ59dQyxhwJ6BFl23rc0tRCMR9HZ3oVDMY3JyDk6nVRY4rh3CLp4nryunvfEe+9alS7LT3bxxC1PTM1oXDNT/4MNPlF22U/ClUflgrDlVPMPDI2hpbsGNmzfw0UdXcfjwXgwO7oXVZoXT4VSNCIGuXPlc6qf33ntPx/43f/NLKc9eu3Bar3369LFAIu8HDhE4cOCglHu0h+7evVsg6MqVK1pP/BrVSTt27BQEJRS5dv06qLBrbmnWGidoZhA4wQ8VSFRK/cEf/FjrYGLiBe7dvYPr1+6g2lOB02eOaZLhRx9+iLWNTVjMTvzRT74Hj7sKv/zVr2RrrKutVeD5rVu3UeWplsrK5/fh6ZOnWF5e0lTEisoKNDaW1i+hHAEaM+j4/VdeOYC6+kpsbKxJxRWLJqS4HHv2XBCaakMGmX/++WXU1lUjl8sgnUkgn8shFIwgEozqmdDU1Aa7jVP6OBEwiHA0jkwOiCXTWNsKwGRxYNeefj0DqlwOJKJhrC4vIRwO6trGY1GtRdoOmS8my3EsioA/qMmbfN5k81lceP2C1Gyl6Y9+DQPgvRIIAnarAVVuG5wOl+5Lrh8+8F02B6LBpALPeU359F+JJJHKvYROpd9DlKDT9r+Exe1/I0rtBIFTGTr9Xv7sUj6ocgXKFShX4HdagTJ0+p2Wv7zzcgXKFfiKVeBrDZ04wpsWpUJx+7fVRdlU2GRrgp0BaGmoxhvnTuDwyBASkSB8G+swW41IZBOorvUo24UWPEInNnls6tlcrq2uY3l5TUqPXbv2oLtrByxWIzL5CAKBTQUaWyx2TYa7dfOemv5Ll95Ww03o0NhUh7r6Gv3G/9q1W+js2In+vr1oqG8WnJianFFjyu2w6SdsIZRhs5YvZARWlpYW4PZU4ujRI1K0dHd3we32qKksKYiyUrCk0xwfBTQ0NL3MVPJhaXkWMKSx5aXih5Ou2LRxH0XBD4IHWlmo1qKagw1mS0ublEpjY481PY1gRzlXHFVus0m1QpWNQpwLBR0DP+rr67CxvoVIKINsFgospj2PTT2tNFQ18PWskc3OAGqTbFP8vnfLh9lZWtCSaFaWkQEz03MKNu7p6dF7x8Zndbz8ASCTM6DG40I6k5HCK5sBjCYT6uqcaGiswu49vTh+4ogylGZn5vDhB5fxfHwRm1tJLQ0KJOqqHRjc14/+XTs0YY7nFw6FsLS8pIlZDPDmGopG4zAYLTh7tpTPRSAYCIUwMTmNak+1MpyWl9bRt3MXTpw4hUgkJuDA7TEcnbZMuoE4KYxAgNDE6/VJqcVOeHZmBtU1tejq7ITFSkVRyc5GhUtpolkeZosddqtLyjGCBebhRKNJhck7HXZBFgIIroFMOo/GxlqFwG9tbSCViim8mdeX+ySgTSYzqKurFiQgjNme3sf/85OAhcdPsERoSOUOwQCvH6EQwWTJ+rmolr2np0kgSuqoTBZHDh/Wdu/dG9W6oD2Q50WgxmtO+yLBAlVArM8vf/n3eDb2GA1NNRgZHlYG1/XrN9Hb2419Q0Oa2ldbU4t4IimocO7ceanYPvzwQ2xteWVf4xqhio5qOKqEWGsqlfg1KpR47zx48EAQk/ZHKq6orCOEI7hhRhDXy63bt9HR3iEQShUR37djR6+C6KmiqW+o1z6YNfTJ5cs4eOCAtsl7Yu/evVojvDdu3rqFtdVVTYlkPbkmxseeIhaLYFf/Lhw9dlRB3nfu3FbmGY/32LFjaGttfZldVrIlPht7Jstfc0uLFFqaShgk6DHJsueuqtL/uVYivM/CYV0nAknmgzGgm9CbgwZ4jAE/bcUMxzcpM43PvPm5Oa1L3lyEuPlCFn6/FxazCbU1DaiqqEM+T2UhYWEWs3PLCEejCj+PxPM4dXoY5y+cE7RaW17B+uqaLL2M86qX8mpd9wDBl8Vs0TVLp7IoFAwCYbQpe6rdGB4ZwuTkFAKBMNZWaXstIpkgYDZp2h0tocy8KhTyKOQJWwGT0Yh8tgD+O0Coymu0GIgqSJyxUrL9/ZOuoRTyVOJQ/xg6/ZMZd1+xf+J/o8Mt91K/UdnKbypXoFyBb1IFyg/Kb9LVLp9ruQLlCvyPVuBrDJ1KkeGEThxcLupiZE+RF3Biy+G0WjC8dwfeOHsKXS1N2FheQmBrA84KBwxWwE4lhoXWDAPC4RC21CwZ0dbaLlUA1SgtzW0KKwbY/Jiwsj6LVCYBd1UpRyYcimpUen1dvX6zzyYvGgsplyUWDyEcpqqpiP6+Idhtldja8iOZyCAUjGJqalqqAyormLlEKxEb01g8LFvMxua6mqne3h2yuVGZwgabodBsm9g8sjklTCpBoKBUBAwLr6vnNKqA8mUSiYLyeZxOC7Y2qRIAbDYzrBYDnE6XbDvcPxUzj588xurqEiorCTpKU8oInFwVFUgmEoJc/DshBrOsGBre0tKkfKOlBZ9CtTk5ze0mYLIjFktpShjrajJxXLoVbW2NOP/qOcGEy59+htu3HyGZzKG2phKVlXY1npygR5seQciVq3cRDsfRUF8Jj6cCAwO7pIJ4+nQKRoNVk74Gh/qwa6AXHZ3N4NB0AqQ7t+9ibm4Jy4sBrG+kYDEBRUKnuhqcOXdYEDEQ4KTBFe2Ha4ZZMU5XCYwlEhxVb8KpU69IwUJLY/DltDyL2a6sqFQyJ6vcgf0HpThjuDptWwyYJsRsaCQA2pSSi5lPbP7Z5Jemz4XR09OqbS8srCKdTqpWkWgaTodVjXwhD5hMNnjcbq3RbJbj501wOW2yWxIgEq4QfhJKErKwOb9z95ZCzxsa67Uv2o+4Vti8c1If4dHnn1/Bw4djsi3V1bkFTRhSzvXFgHWCFL7u5s3bsoSdOnVC22DuE+EY1x9fT+i0sb4hdU5vdw9GR0f1/lOnTgmacHsEVtsAizWgRY7H8vnnnwmQdna1yGrJ3CXeF3wv1/vS0org4+3bd2Gz2vHd735PQOzjjz+W8o3ZRM+fvxCQo/2ztI8VPHnyVHWn7ZOqvOnpGWWpjYyM6JqPjz8TnNvOxiJM4nFu51ARBHHN8u+8d2hb24avPHfeGwRcvC8Jr0rHuqRrux3aTlBEmDw3N4toJIzurk5lTrGG3AYzzlhD3k/bCivug+/nMfO6UmVWU1uPnTv78PTpEyRTSdn9qIxLp5LKRWL2F5WFVGzxWLLZtIAep26aTSZdf10vo0lWVZ4P1xzhIK8Fs6T4PgagxRJRZDIROBxW1Hga4HLVIJe1IhxJIxJOYWpqEdF4FNl8Ec0tHvzJz/4IRnMRL16MKf8pEY1r/4ROrCnVegzspwKSk+loGUaRx+FAJJzQ/UYVocNphc/L50cC0UhCdr5YNC2olsnkBNb4LCQQLhR4/xRL0KnEy5Tdxo+tRBbpfB65fxY6bc845b8ahZeQ+X/0n9qv1PvLvdRX6nKVD7ZcgXIFfhcVKD8ofxdVL++zXIFyBb6qFfhGQCddHP36uoiCIa8OhO1JY1013rpwAodGhoBMGpsry0jForA5LKhrqoXJYkQ4EgJ/L85MJzappaBlm2CWwWgGCiaNOi8WjFIYhMI+rK2vSlVULHJiE/NmclI4BIIB9HR3wmCiuiWhqVBNzQ3o6OxAIWeA3x+Gd8svq57JaFUDRujEpprNO5sqWsQMRjZWWYETvzcEu92l3+abzGY1ifxtP2FQyVKVFhjgJy1stCJRxUJVyfT0BEZHH2Fuzo/qagdaW2sQDGZRXe1GXW0NWtvqpeqijY5NO1UI4+Nj2i4b3unpJTWpjU0etLa0qqEmeGG+FI/l0aMxKRJGhqmAMeDRo3FsbTLnxo2OjiapVHjOjY11at5lT/Jn6QoAACAASURBVGxvUaYOwQ5VL1evXMPcHC19BdhtRRw4sEf2In7StsXXfP75VZ3vnj0DatAJyNbW1/HpJ5+jpqYBb7/9Jnbs7ILBkEM0FsT0zAs8fz6GqakZoGhGLMpaEshlJX+o8VSiu7dJajTWi7UjRKuocMJmsyr0mDbCtbVVgR4GsLMpX15ZxvrmpibncUoeM6XYOHd19si6WLJNUmNRxMLCskbLE94xV4nwgSHmBDZrGxHYLAR/dtWJ57a4uCpgyHo7XdVoqK+RLYn8tL29W4olQg2pc1y0GWUFewghCQIJHY4eOYo9e/dostq9e3cEzphTRuhAxRr/z/cT1PB9//k//4UUS729LbKGMteJ9keGbjOHiOuI271+/YauB8Opqf7ZhiXMV+I2CWfqaus0hXBxfkGKHKqkaCXlsVDBd+rUaSnbqJJiDhoD0flBBdLG5gqcLqvURlTPcZt9ff1a81QeEijcuXMXDocT589fUAj92LMxdPd0C+LwWHm9aCtlwaiE4volwCvVKCqIQ1UUYQwD4Xm/G00GAR4CJtaFEIx1EmR1uWTTY50IllgHgjteK36N2yUoYrYVj5efBFN8P6EO7xW+hvcV92G3WQQJC/mC/s5tUrXEbfLhxfcQJlGVyOcQ60D1WHV1PfbsoQLMr/XIZwRhDoEZ1T4EbAoiR1HnwWJlsml0tLcjHAoKBPL1XDu8HxPxHMwW2oqdqKyokL2S65nHy3WUTFLFlIXDYRIkNxrsSGeMiEYyCAbjWFzaQDiaRCZXxN697fjDn/wQU9MTuuYc3mAoGmCzmZRrxpwy2pepemRNl5dWsbCwpFByglRmm/HaEra7PS6dc8Af0b3FZ+Ti4sbLaYgFba9kpebUyNI9RuhkMlpQLNC6my8FzmeKSOVyUjv9fyudytDpq/oDTfm4yxUoV6BcgX+rCpSh079Vpcv7KVegXIGvQwW+MdBJzYihZIviB2cc7expww+/+zYaazzYXFkCvV82s0mZTr0DOxCNhbG4OK9Gv5SjFFQuSzhMtZAb8VgS09NzWFv1CRBoxLzLjmvX7ikvpbGhWbk6m5t+bG6FNCK8p6cTmWxKo8h37mTj3adGiVkw3G4uW9C2fd4QJienZc+hOoPQik0lVQK1dWx8Lco9Wl4OIhTKo6a6AgZZZRz67T9fSysaFUts7JqaGWa9W3CAH9wfs3JW19YRDMakHNq1q0+2npbWVuX+ELQ4XU6BFeaplIBGBfKFPKYmp3Dv3mOkUtynBT29VLTUY3pqWg1klZsBymysm7F3T5/ef+XKVWxuBnHq1FFNsnv46IEa5/Pnz2oyHptCNs1UAr2YeI5PPvlE2/P5OQK9iAMj/Th79rRqQpDBpp+Ag/YkAhAqn1gnqmao3Pjwg4/R3b0D77z7LVRU2LG5tapP5vXMzk5rFdisTqBowfqaH/OLAVQ4nBjYtQMnTx8SdOK0LjashANUqfEzECxNNmTGFv9/+PAhwQRCp0wuJ+DDEPCVlXVNrysWzMogYl0YZM33MOD65KlXpHbiNDnay/g5OvoA4+PTGB7eq9wdKohKdrXnghiEF1TRbOcsMVx7YPcepFNpARpmI1GRRPhIUMHjplqGHydPnlSN//zP/xwTk5Po7GxTLXldCZP4PX7wWhAe/eVf/pVsTidPHlXAOrdHqLLl9eLpkydal1TDaBre0aN6H++Rhw8fau1QWURF0/b0tyqXS9eUSqIzZ84ou2ppaRHNzS3KvSJAmp2bVUD94UOHlJfGsHmGrrs9FbK1Meje7fEop4uWSyq5GMq/5fUJLnR2dsl2SIjU1NSIeIJAqGTzpNqIx0+gQ+jE4ydQ5H4JikqT5Cp1XXmMVAhxPfFrXGusIwENASk/CAhXV9cEOLhGCFgJEfl3XmuuUV4r7oNQkddeE9iKRUEqQiAq6LjtaneVIAwB3HYGFtcwr38kGhNc7Oxqh8ftEQCKxqJYX1vH4SMnYbVU4urVL2Sx5L1OAOP2VEkhNDM7I0si1zrzmKrcDtTWVqO/byc6Ozqwsb6uOs7Nz2FxYQ2RaA6tLR60tNTrWHltCKRog5PV0lhAZ1ctXBUWFPJGpJIFZLKl/4fCcayu+hFLpNHV3Y5XDg2hd2cnHj1+iBs37qDGXYOujibU1Vajyl3KZ+OzNZlKCMjNzy1gZSWESCQHs9mI9tZ61NXV68+0FHO9UGHqclYpqJ9THvk8YoZTScn0ck7elxZqwGpxaF2wZoJOWSCVJXQqmWR/vb2uDJ2+Dj/clM+hXIFyBcoV+NesQBk6/WtWt7ztcgXKFfi6VeDrDZ2Y5aFMp23YxN+Al0RPTrsFhw4M4Pzp4yhkUrLW1VV74HZVwOvbhK3Chtn5GeXLNLc0oL29Wc0hm0kqnYwGggRayBZxf3QG2XQOR47sQ1d3B27euouurk50dnRJrTQ6+uzLho8Wnl27duKVQ/sVbh0K+WSvmV+YV4OKolFTzzgBa3PTi5GR/YJZpWlUM7LeVFRy3wZYrUbkMmakU2bs2b1XX2OYM5UDv/jF38LptOPEyWOytzEMmE07rVWcavfFF7cwO7OEjfVN+IMxNX8dbU0KTaeiglCLDSxhCjNVqLQiSKBVafT+A02s4iSpYDAqS1dfX7eAHBtUWpVocSPkYAMtmDA7KzUKbWU//vEfSB30N//151L5/OQnf6TJXjw3Tuyj0mRi8oVCt6lKCQWTUjscOXJQx3P//n01+VTe8P8EDAQcVIRRjcFtUY3zq1+9jz27B/Gtdy4hkYhiYnIMy8sLmF+YlVXN6agAwKlWFsQiKawsezVl7tVXz6O5pVb2OqpEeEyEKbQC8e9Uv4VCQZ0TM4lOnz6u4OdN2uTCYYQIMcIxjbNfW+X78rIGyqIEZmvVKySdliFuk2HOVL0wkJ7HTWBEGxwBIf9OiMMPqoMETI1GgTWeN4+rva0NK6sruHLlJuw2kxQ+bOipDCLoiMfiWF1bxeDgoOyL//df/AXGxpmLVYn9+4ek3iOMIeQgZNm/f7/+fPXqVdmsCPOo8mHjTlDCGvMYt612VPNwch6nOhJAEX7xdQRZ3C7fa7VYkM1k8OzpE0EcqqBorePx8fu0MPL+Ihjg+wjV+DW+ppQ7VFLucXu0fDLrzGy2IBaN4cULWkRTWpNcJ7QpMkydyka3x6mQ6m0IxPdznfH4uQ+CFIIxgiiCy1IdmDu0hYpK10sFXqWuw+amDw0Nddoe74XFxSXMznoFSqurrYKuVBny+nDNr6wk0Ntbrfpy3W5b82j/49re2KBqC1objQ0NUl4xWJt2WYK6+/cnAYNZUHqgv1mh4zxeqpdoW+Waeefd7+PGF6O4efMOAiFaQE1wV1p0/xI8mS0MRZ+Fw25CR0cD9u0blJqLqjPCuZs3vlBuEp89fN5sbETR2FgJp5PPOYtgIyd0El7y+mSyCXR21sLpMgusRqNpFIoWFApmqfqC4ajswkeOHcKewT1IpqOYmZnSNL4aTw0aamu1XavVLOsf7yfmVvl8QRgNReVCbXnzcNiAocEBWXqZAeX1bQh60nrMzCeqO1OpLBrqG2Wl3VYy0VZnMJbs0wTnRoNFwI7rilPtgjmDlE65stLpn/tZptxLfd1+0iufT7kC5Qr81itQflD+1kta3mC5AuUKfI0r8LWGTgRDzP4oMvjmZXSs2cTffgNN9dU4c/IwajxVyCbiyKaSqPVUw2G1avrc2MQYfIEw/P4UPNVm9PeXVCGEBMwZyeeKcFfVIBZLYnKipNb40R/8EPdH72JpeRk7d/ajo70TExOT+Pzz26iqcuLf//v/SSPSHU4bMtkkJifHsbg4p8BeNqlSaGz5sb6+iUQ8o+Z6795BAQaqXa5fvw2n04TaOrfCp6vcbjhttbCYqnDw4CGpM77z3XcFm/7jf/xf0NzShLfeel2B5WzG/AEv1tZWBEuWFtcxP7uGqalZbPmjSGcKGB7sweHD+5XVw6BuNrtsiu12qxpYBqD/9V/9jaAYQ6mfPH2OZKqIgf5OXLz4Jtrb2/CLX/wCN248QFtbrcKNtxtwnt/m5pbUJz/72c8EEP63//1/VbP/k5/8ocAGm1rm0rz//j9gcmpCyhIGmft8adl9Lrx6QuoLgg3CLEKPkgKpqMaeH9wPARSni127dh1Dg8M4e+4M5udnce/eLczOTSMY8gv8MDzdYePENgMSiQzCwZjyl06ePAGvb03j3Evh8VR6BWR32s6gIeDj1whpXnnloKxhhE4sWDaf14QvrzeAxQUv/L6M7IvMqmITf+DAfsE3Kp6ooGONCenc7mrcuHFDqhtmFhFS8Vpdu3ZTSpMDB4a1BnnOpXNPC9hwzPy9e/fxySe3dXw7djShp6dbQIcKEjbctGkxq4lrl0ByYcGHwcEdgkVURvE6cF/8P68/30c4wv0RxLDhJzihdY0qIX6Nx0BgQzjENcq6E87wc9tuxvdQrcO/x6MRJBNxARseE+EVwSE/aN0kdCGsIiDiJ79PmMB1wLXB9zGPjMd76JXDUkRRGXbn7iOEwim4K82a1sZsJ8Iq5mWdPHUYzc2N2h/PideLHwRoBGvcH9dlJpMXCKmvJ1AyI5tjoHqd1FAEMtzezKwPDocBPd0tOiceM6GywWDGzp2dUntRkfbkyZjCrQml+/t3KtuJH1wvrFdJFZXD/Pwi1tZTyOYMqPVYUV9rQSCQQltbPfr7dyinKh4voK+vTYHlPH8CvsnJJVRUmHHx4tto7+jB5U+ua5/eQAzZbBHuSqMAS2dni9YHBx7s3r1T1koCZVntkkkszC9gfW1N58Lj4XTCublNVFVZUVPDiYdODA/v0zVn/bguA0Ef+vvb4fY4NEGOGUv5AkPtAa83hKnZDSmu+vpa0d3bCafLhsXleV13Kp1ikRgqXA5Nv+R9W1lFxZNDmV/MHaPac3WFuU9F1NU6dV3CUebSFQSrCvkiguEcqqsIIR1SPNGOyXsiX8gpK6qU7ZRHMZ8H3axG6Vp5axqwlSggXSj8oyDxfzy6bjtIvKx0+hr/zFM+tXIFyhUoV+C3UoEydPqtlLG8kXIFyhX4hlTgaw2d2Awy94XqAwNyMBmKsNuBCqcZPZ2tOH3iGIL+LRjyBbjsdtisFtCBxybz9v3bykUhFIhEgpq01dPbXcqnqauXtW51ZQOTk7OIhAkejuDdb7+Lv//lf8XS8iI8nhpl9CSSaUy8eKGg3x/96Ifo7e2RZW9xeRbJZEyB4C9eMGNoQkBgbTWKUNiA3u4qAaeWllYBGaqTpNzZ04+Dr4wgn8/AarPBaa9BpasefX27cPPWF7jw6quywPyH//A/Y2jfHrz11hulqXrZpCxljx8/koojlzVicd6LxYUV2Ws4uf7cubN4++IbapJ5zrQXEa5wwhzVQQIKUzNYX/PB6axU097V3Y0ffP/7gg7Xr1/Df/kvfyElCBviffuG1Viy2X7y9Anu3LqLXbt244//+I+VS/Pn/8efyQr4/e+/p7qyYZ+enhLooUqFKh6GC1dX1+Do0WM4fvyEIAHBDK1SBBZs4gknqAJic0xwQlBAdQabaOYG0WY0NvZUsIl5L4EAj9+pqV20QNIGSMUWodPw8H7Bs/Hnj/X6bRsU1TFcR7Qu7RseFLQiJCGQ6u/vU3PPeqxurAs8BQOEbD4k4llN/uvp2SEIwToRFhFgnT5zCpub61hYmNNaoWKMcJGwg1Y1ZvtQOUbgwf9TKUOFEBU6PEd+n/k8HDN448YXGB9fRF1dBU6dOia1F61grBfth6wRFURU2NA6R0UXJx22trZ9GT7P7RHKEOCx9mrkXwZX85hYYx4fv6fcII23L021I+AioCLY4XXg9ayoqJRKibCE9YmEAgq3jsUY41xEQ4Nb7+N642t4H/C9hAPcFkEH78VYLA06zFpaanDm9BHs2bMXXZ3dArq//OWvsLLqkwVteGiXQC+hGNUvp8+cgMNpxJZ3Q5PZuF1ed54X4SSvLe15vIYEW6wVp6g1tzTrGm1bsnhO/PPScgTxWBivvXZccI8qSCqrtifTcdtcw3/3y1vYvasely5d1DolQOO+eC/w2HiO3ObTp+MIBACP24Caapfuc1rBCCN5nT/88DIMhir8+Mdv6Rpdv34HMzObspJdunRMCsFbt+/h6tWbGBujrdWElpYGQeciipqWyetNNREBMJVbPFeqvBIxwj+rco9YF07zGx9/IeDGaZiEj3zmDQ+P6L7nOqBKkoAoleK0yZzWazAQQSqdRzyRxurqBqbmvHA5TOjd2YHBob0Y2jeIe6N3NP3RbrFhcY73ZL+m0bGmVBzSrstnUDyWUMD72LMlJBI5NDVWqX48n1w+pXudeU+ZTAHtbZ1SKNI6yO1kM1llrSlA3EzIxCl2eQWJm41UhpYC05eCSWReqpxK9roydPo1P+uUe6lvyA+A5dMsV6Bcgd+8AuUH5W9eu/I7yxUoV+CbV4GvNXTi77gtZoZ+F5DLpWE2FGE0ADu7a3DsyAGYSZgKpd+Ib61voK21TTY1NoXxVBz7hofw4OGorCYMt6ZlxcSx3HlOY5rEJ59cwdZmGGaTDYcPH0Tvjm7cuXcdJgtw+vQZ5TPNzS3g6dPneO+97+FP/uQnyk6ZmBiD17uBRDKq42IjOjk5j1g0JduezeaQiioSiQk8vfvuu/j5z3+uhpbbgCGvkfdseEPBOHb07kZTE0evP0RPb5csZLdv38Shwwdw/tWz+vvi0pyCwwliPNVViEdziIYL2NoKYGZmDS0tdfjOd97C8RNHFSQeCgfUrPp8W1/aYzgtL5nMwOOuw8ryqqADs3kISAgrmNdz8+YDnDlzBCdOnlQQMTObCDOo6picmMM73/qOwskJl65dL9m3Ll5868tsIL6eU9kIUwgcmJXV27ND1jk229wPG2num43k1avXpG6hKoOggLCDTT7rTvsOYU+xmBNoSr2c/savUyVD6w7tWZkMFVJJ2XGaGptQUVmhSXobmxvY3AzLsmS22lFfZ8PBA0P4/g++J+D0yScfY2zsmdRrVCV5fV5EaNfylsa+h0IxeLfCaGxowr59+5Q9w+Z6eXlJVqk333wDE5PPBZ44RY3rdWJiQg0/60JQQ9j07Nk41ta8GB7egxMnjgnIEHAxIJsQoKqqQgoxwgRuh4ojQjI244RvhIwlUylkFRS06eoWmKFNi9BoW4nG19AqSOseFTC8Fwi7Dh06pGt59+59TUzjpMbOzpLlcmVlTUCF1jM29oRSPl8IuZxR0wQbGjxSgllMRszOMAcpiubmCgwPD8ryR1jDbXOqHY+DiiGeOyEQ4Ran1fHa075H2OZyumQFo8ppYWFR4dWZbA7f/fZFOOwO3Lx5C0+eTODC6yfQ3dOC+vpqgUseI9fixMQLTVZcXt6C2WzHgQO7BFUYGk+4SeUWIR2PhYq6bYURz4uAjKoxboeQ5Uc/+r7sr7xm/PpHH32EZ89eYHBwt+ysfD/rx7XM60HYxGvH68Nw+GAwhwP7e3Di+AnZD7etd7xHeH8T2DLYnbBvbGxcx+xyWfHTn/yhlEsfffwxrly9gnA4I2B0/tXjel80FsHJE8e1Rgn+/uDHPxLoJXBMZ9KIMTx9y6fQeZ/fj1g0ivWNTbirqjAyMqzjeO+997T+toGl1+tTmD0n7XF9MKSbFjcvrXEmi1RKy6shVFdX4u1Lr8Es2J3RlM1cNov6mjq4HC60tjYhkShlWfHY0pmUtpdMpKTynJr0Sin2ve++q7oSFMcTYd1z/EVCZYUHJpMV62tbCh7n+uV9z+cVYZjVZlYOFBcN7XhOu1P5dhzqMO9LgLHq24brcqbTr/2hp9xLffN+FiyfcbkC5Qr8CytQflD+CwtWfnm5AuUKfKMr8DWHTpwwZwKKORiKeZgNgKfSjOG9PdjZ24EKuxXNTQ0YvXdfuSZvvXkRO3fsxIcffYTBfUNSIa2uraC3txtud5Umx7G5YZYRocbDB8+w5U2Bjp29uzux/8BuTM89gavCjsHBfZpatzC/iGw2j5/85CeybT1+8hCjo3eVUWIwFDSlTXkqG0FYzE4U8gbMzS2pAaONjQoFfhI4sQEbGtqDQjGLeDwiG6Bvi8HcZ9W4P3r0EIePvCL4xLDsb3/nHfTv2omZmUmMjT3B8soSgkG/FC82awXMRlrmlvD48STaO5rwve9eQktrC9bXV2VnC4eDmsTHBpS5KmzqrFY7nI4qNekEYrt375ZVjtaYK1euCJYQsNCORWUCIQftL7QheTfDaG0p5RJRNUGwxEbf7anF5gaBFu1BGalIOGnPai2FMqOYl7WLE/DYTFIBE43GBSUIBpqaGrC1RcjBzC1aKml9i8laQ2DQ0uKG+eVIddramB+TzVJNU4Gmxlosr/iRTBbR0daAvr4daroJqT65/Ckmp1YwsKsdhw6NKAuHSrWa2mrMzEzj448/FiQaHh6SbTASjWB5lQHuRhQLBkEJDg47ePAw9g2N6LUzM7NSshw/fgynTp3E+saajpvQkE39vXv3pCzhNaLahYCC9aetkEoYQpiSkmdDQIDh05yoRyUNa0/AwZqXphgWBQy4dhnkznVGSxKtd7RyTkxMSa2SzdI6FRWkI2AlyOL1ZX2533PnzskWSIXZlSt3EI6kUFtTgePH92t7nErI63XsaCn4nK978WIZAwPtOHbsmM6FYGB68gVu3hiVYuydd16TUo3h0LyneE2pdKKih0obHh8hj6fag6XFJUHCI0cOK8eJtjZ+bWJyCn6fH5EIz8uF73znElKpNC5/8ikWF9fwwx99G4cOD4GPAJ4b88FYW0JLr9ePTMYKh8OC3t5mQUMeD4EdrxOhJpVarEPJ0jYpqMTcJ9aer2c9eU34GkIknvv777+PJ09mlXtEeMbrQQhaGgSw9mU2EoGh3x9Db28bDh86jJrqGoyPjQsO8nqxDjxXqvQGB4cEyhjev7m1JbXdmdNn0N7egZu3b0jhaDCZsG/fHnR1dmiCJO/VPXt24+mzpzreb33rLUEerlsCM8JWbt9utenrrPfq6pbA4dmzJ5XdxuNXoHqcdrdsyRqYK8DvCyKZSMPjrhG88QeCUmmGQnGsbyVUp6PH9sJTU4XqmmrEE3Hdkz2d3Qh4/UI+zFjjGqWikfc887iodCJc9HkDaGpqw9GjJ7G2ug6fbxOhiFfPFP4SgbArnc5jc8MnpRPPg/sknKIl2GY1w2wx6JcDqWQGdptDwFGWRm8ZOv13/MRT7qX+O4pUfkm5AuUKfLMrUH5QfrOvf/nsyxUoV+BfVoGvNXQyGDlunAAgCyMK4Ayvvu5qHD88gpaGarS1NKKxvh4ffvCBflN/9OgJNDW14Pr16+jjOPhwUDYzh9Ou38zLiQEI/kQjCYyOjmN+IYhqjwenTx5E/64eWBw5mK0GWC0EAVFMTk4p7+nSpW8JsBAGTU49RzgcgNliVHYKP0wGJ9bXfViYX0YgENWUKobl0o5VUsnENa2O0+vSGSpmovD5ORkNskix8WX2EsO8X0zQprSKPXsHUFdXg5WVJamVCFyoImpsahI4yqQhCxgnWLF5vvDaq1LFXL58Wa9lo8bJUrTkUEXEjCk21tUeqkYMsnmxYVxeXpUljqqM7elezHXZ2OBUP5OgBhvSeDSObAYK1m5oqFJd+T4/AVGO2VFAZaVDQGpjM4RQGKhwmdDY4ILDQYsSQRLVDtxmXrYbqpCoJuF2CKQ4mYtqGIKJjY0tTT3jxEACDE678vvZABdRX1ep3C1azKh6MYDvrdNIesJBNvmXP/1M07Jef/00zp8/L7BHNQmDiq9c+VyKmrW1DQwO7kJ3dxeSqSQCoZDsdWzK+d662iYceuUI3O4aqYrYuG9ubgh48Voxb4vnW1LgTApuUGnDvCQCG4INQidCN1qN+D2CqH8MhWgXY0NOdRCvAUO7B3bv/tLuxu9TLUTLXxG0YNVqW/z6xMQMIpEsHA4rmptr0NLSqG0TkPD/BE5vvvmmtsu8rps3H6FYzKC/v0drk1CLQInWO6qACMSoeON6/fa3v42RkRGBQSqxnjx6gMWFZbS1NeHChQsCVoRlPHZCkmfPxrQ9QqdYjAHrG1Kxra9vCGxSUUeAyaB61pJghgHiwUBIUOytt97Wcf/DP7yPdCqDn/27n6Kru1k2SWZiUfWlHK1sTteRa5mB7lTb8FiouuK9yomIXAcEQFQG8u+sFSEgPwnj+HdCP543ARTBDdcYgRW/x/uA506YxlpsT83bzsDiNmhj5Pt5n6USKfh9AVR7qgVHnj59pjwlQi5+0GLJY2G9CICo/OM0w7WNFURiAQ0PICDkfcAJeHzWhBWAH1AtCZJK1/uFrpHL6YTZVMpI4v4I/ny+gMDbyZPHtT8qCVk3wks+83hteO/lMnR0GgVzZDGNlYYJEP7lYVYm1ZFjh2XnI4xcWV3VtlqbWjD+9Bk87iqYzITrc1LMxeIxQUVCp1Qqg4A/ikOHDmN43wGtdz67/EFC+pJyiZZVQq5clsCKtj9CJ9qomUFXgN1hlSqVBCuVzMJitgiqsW6zWwnQ3FlWOv2zPyiUe6l/2c9R5VeXK1CuwDewAuUH5TfwopdPuVyBcgV+4wp8I6AT85yodDIVgSP7u3Dq2AG47CY4bRbkc1mBoVcOHkalu1p2kbX1DVS5qwRuqBohzGAwLVUHbPrYqBpgwrOnk1hdDeDYscM4d/YsLDYT4kk/Uum4wonzBWBzYwu9vTsxNDSExcUFTcYrFNg0ZQSPGF7MTJNUIodwOAGzySpQRsselVK0BbHR5QdtWZx0VkRWaqBMNgWnw6WGj0ob2o9oCbt/756UPVUc9Z5JadIaX08FC5tEqg+oDLHbKmRTIlTau2dvSeUxOYmrV67C54+hpaUaJqMJXl9IjR4bOavNiooKKmFysFrM2j5VMlmOIk/RvljUa2y2IkLBLEwmhjZDIcDVHhfW1yIaLT841I3W1hZBjpzJNgAAIABJREFULlpkaMUaGupHd3eH1BjjzydgsVRowlqDgtANstqxeeXUMJ4vIdDa2hbq6xtgNpfG1G8rgtjQ0hrJIGe+9uHDR7h27SESDDne0YHh4b3o7u7B3bv38OjxcxgNRuzo7VQWEhUit+/c1hQ2KjAuXnxD8IUBxawjM7s+//wzqZbY9A4P71azTkVHNB7XNC7a68xmG2prGtFQ3yRlFpVMbOAJObgdqpQ6uzqkoCMsoRKnNCUvAaORIfK9OkeCimSSdsMMgsEwTCaGXlsRDqdRWeFUQ02I0traKPDDhp0NOHOeCKjW1r0CD06HA7k8sHcPA8SPYXNrA59/fhUWqx2dHc1f5h2x0afdibaxixcvau0yvJ3WsbGxWRgMOYEj7ouwgjCDEItghX/mdEGqm773ve9pm8zZop1y4sUYkvGYMpNampths9tKcNXhQIK2yfl5gYFXDh6EP+DH5samwAr/bLfbdB9QUccAbNaRsIGvX1/bwMDuPTh65CimZ2bx2aefCbj98EffR76QxOrqsqAeQQ/XESEloRDX0rZVjoo4gldmTFHJSCsk1Y+sA8+J64rT4niOBIH8Oq8ZASe3tz3Vr2TTc8kuyH2UbF+EXBZBNAI4QjbZBF0ugTO+p5gvCgDROsh8pmQygp/+9I9UV06uJHAi3OO2eDx8L4Gckcq/Yg5GkwG5fE45RlxfBKCpVELTKPkcILzis4wwKZVOoa62DulkRueSTqUFbfgc2bFzh4Anz82n6YghuCpcSMQT2jfXoREWPZ/4DOA6s9itpUysdBpt7W2ob2iAyWJCPJHQtaV9T2CraMD89KwmavJZxJw6/j8YCqiutCNTqRbwx/DKK4fQ3NQm4MohAOlspBSAnmJ+E//Z4i8ToDBzXkN+8NnGUD6qNAm8zEaTlE4oGl6CwjTmvGlBJ823M9B4zY/tfwbLQeIvf5Io91K/8Y9U5TeWK1CuwDelAuUH5TflSpfPs1yBcgV+GxX4WkMnqmBorzMaCzDkc/C4TDh7fBi7drYj5FtHwLeJ1pYWGI1mDO/bj02vH1veIAwms36zT+UJFT8ejwsGI9DW1qrmvlAAspkc4vE0LGY7Dh44hLq6BgSCAcwtTCIWj2BpaRlVVdXIZfOob2hUVhCVSpz+ROCUzdPSkkaV2wWb1apA44aGJjQ3teLu3VHMTM/D5apUkDitPgrBXVqUMsVoYmNlVqNJ+MWAajb5bCypuLh29ZqaQKo/NJ3OG0FVFW1xFgSCcdTWuErNVpHnkpZqoLenVxCGChLClKUlLwYGujWJamp6BfF4DhQPpAiQTAb072qVTSoRj6nxTKVzglj1DbWy7nR0NGNzy49kIonKqiq0t7Xo2OZmlzVanpPYLFYzHj58KHUIJ6udP39WIOby5U9w6/ZNNefNTc1Sn1BhwcBmwoRr1659Oe2Olqy+vj7BQDb//D5hCJt+qspa25rV+DP76emTGWVXUcmxe/dewZpPL3+G0QdPUFHhwg9/8D2pbKamp3D16lU8ffZc6o3z545I7cOmlkCM0On583EBIperAocPHxCgCYVDCEej8AcCsgFxXLvXG0Q0EtcULl4TgkUCE7vdUMoR0jHbNKWP2+M6IEhZWo6hrbUSAwN9qi/XE1VpBGtUx/FcV1c3kUqmpDxjaPvx40fR/DI/iMCM57y6wol6nGTWjra20jQz5jN1d3fi+vUrePL0sUAb1w/BEm1fi4t+vPLKgNYPQST3RYh39+5dTE7OwW43a2IfYRRVM4RUUsBVVwuGcN+0lTGLiN/j9aW6KxEPIxjw6XoQIFGtQ5izbZMkGOK5UkFFWEZ1FQPbqdahqo21ZiYRQQ1D4JnfRCWN3x9Af98utLd3yj43Pv5cgIg5a/ML08o/49rjeuI1oLKI/+cHv8btsa69vTsEP7h2CHy59vm6bUBFcFKybnKSYVAghcfPY+b2Cdj4Z4IyQikeKwEia749dZDAiNvk3/nJNcD9pxIEiJVIJdNYWlrD4OAATp8+LaXRixelnC8eB58/PF/W3WK1qN4FFFXTUDj60lpmVGA7wXlrW4uun4BpPC67HN9L8GsxmXV8VAJtA0OqF40mIyLhCLK5LELBkOA54Y7b7SyFoXsTsFgYh1eA1WZCQ1MDrDYLcvk8dvb3yX46PTODmdlZ1LA+RSjTKRlPIZ/J4rXXXkUqFcetW7eUe0VwzbwlZoXRXrflzaCuxg2P26262uwWBcLTIhmLJZDNFIAig9+zGuhAlRSfRYRp1DAx48xT7YbNwlywDPLZvIAd19m8P6vJdfyHjyHiBE+EdKWPMnQqQ6ffxo9V5W2UK1CuwDehAmXo9E24yuVzLFegXIHfVgW+5tDJCLPFhmIxy64H+wbacfb4AWSSAUw/H0c+W8DhQ0Ow2R3IZAuYmJxBJJZEbV0D1lbX4PVFEI9n4XIZYbMXsXNnj+ACpz4lGKZsdijQtq21U82Q109gM6lGmPYuNsaZNCc0pWVpy6TTWF7xKnekrY32rh5093RqzPfS0oJCyjs7OCFsDI8ejiGXM0tV1NhYKxCxuelHNptEdU0lGhtrpFjyuGtRyBul1qK6oae7F6srbJoz2DUwoPNYXl7H4OBeNazMViL08fu92PJ50dHRimgkAhSNaGltU5YUp3IV8sDIyH5lAT1/PiWwUd9QL8VIR2crvnXpTVnBOJXObDJLicIQ64qXE8wIwG7evKkGnkCLkwBnZ2dw//6oLHBdXR1SeFFRwSbx1VfZiKYEdai8Yv5ULJbEvn2D2D2wG5lMVtk2bOoJhGg5ZONPyEBlBpt8qlTY4BPUra+v4datG2qKaWOiemVxcQX1dfVoa+sQwKBKjOqi8fExKZX+5Gd/LCDwp3/6pxgfn5GSCMYizpwaxne+8x1ZDG/duomp6UkplUKhCCoqPApOJyyjnSmdySAUiSgQPhAI49mzWSm+nA7a9zxS0BAC9PX1CgBMTs3CarVp6hyBExUwvNaPH48paPv06VNSo2yHbG/DAZ4Tt0WgNTLyCgZ27ZYFj/axBw8e4sGDUdnSaEnksXFbtFwRbu3fP6Kg6YWFaWV2MbuH8OX27dsvYU9EII0wjyoSQhFCIF5v2tuYCfXGG298md/E9c1rT3BDaMVpeVQNEW4RZCm8mnbNQgbra6uyqTKnjNYyXk9CEF4/fvKDwKoUKE/Q4cbm5pqypgjrqKrjsfL68dhYO64Ngkl+f3FhScfb2NikdcXstGg0rHVBaCMr20vFE+tM6MNj4DZZP0Il2vCopOH2+D6qlHg/8fX8M99DCMQPXg9+sgb8GrfBbTGviMdBcCdb1+yK6lNXV6nrOTdfCh5va7WVoBaYRWbCyjKtk1kFzZdy0TaluOJ+uUa577m5WczM+QVzaqstUkPmOfXOF5LqaffuPt0LVFY2Nf8/7L33c1x3luV50nt4k/AeICzhQQt6UiJVMiWV7+qumJneie39T/aHjdiIjZ6u7YhtW9015VRSSaJESvQGBA0AEt67hMkE0nu7cW4Kquqe2VGrpjpiS3yIQFAA0rx3v9/3hPvBOeeWChAKBYPy/gR4PJZwKInCAiOS8ZSsc14+JzxOiyWN9wlRoeXlyb3A7wujqDgP9WIhjWJ6chkmUzobVp9SoaDIJADZaDKi2F4iVlOqRe8/fIpEQiNWOp02g1QigzyrFQ2NVbKm6+seVFYy94k1M4kiiUHimxteULzEoQ4M+68SgL0hqsitrV0E/BGxBjJUnOooKt6IkWjRJGCl0slm+9w+mM6IoosKM9Z93Zv+LXRilhg5E/+KoECn3/2dQuml/lC/YSmvo1RAqcDXtgLKjfJru7TKiSkVUCrw71CBPxLo9N+7tf9bDl0DPf8Knoojk4jj1fNDOH20FxNPHmDqxRRKCq3SZMaTaUl82nP74dhNwWrRotxuBafRr214UFZmxvHj3RIizRwXNjnMAGJmz+ICx93XCIhy73vgcGyhoLAIqVRGMpCoiKIygRPDCCpofysvt+PM2ZNoazsk0+GuXf9YQnD39ndRVFgiYGB0dAJOVxC9PY2iNqGih5CBKh3moExPT0oD3draIZYXAh6xOeUVoLe3V1QmVPL85Cf/JPasN954U+xpVJ1QibG5uSE2wMbGBplINjszJ1Pl2ORR6cSm7sgRBgl7pZGnGobBxcyEOXX6OI4cHcQ//dM/Y252TlQ2VHnwOAkm2NgeO3YUH370oai7Tp48KY3si8kJXLt2HWVlJThz5owox6je4kSsA0Dx4UcfSAPPDB82/FS9NDU1S35MS8shaeQnJiakqaYSjUCD0IlfS0C6wSDAg+qQX7/7C7S1N6Omphajo4/x8MFzyZI6efKUnI/Nlp2M9sEHv5F8JU4YpAXqzp278Hj8YqMMBL2oqamUeiaScVH7jI9NCGig8khvsOHixSMwW7L5VFR77Do55SssKqftrT0Y9GYJ+aaqiWoKWpmoxCBcI0AgsKPqJceWzQFig3z37l3JdDp+/LisGVUhXDeqiag6OphQt7K8hvPnLshacW+OjY2JhYqWNqo7EomMwJPjxwcFYhCwnD9/AeFIEBMTY2JtInRi3RhWT8UYX5+152RCXh8ETvwkSKmurkJHR5vsPUIiQsiiokIBRVwL2qGobuJxE4wxXJ7nU0rLFS1g8YSoWwgGqbKhOpBh4AR6VLkQ+rFWXAfWhWHem451UTrxMVTlEUTxsYRSVPoQWPBxtLLy+uOx8zUYhJ9MxcVWRiVQNjsqJefEfc6vefz8mjYvqt34XFpjp6edMBoyokLj2rA+hFUEibFYEiYTFVA2eT3CGSqJNjZ2EIkm5NiKizlVMEeAzvaWCxMTU2htbZK9T6A2O78Gg16Nvr5OdHV2IRSM4cnoGGZn1yR3jRPqLBYCZzv8/hB8/iCam2tEfcX1dTpjyM1To7mxCRqNEVNTM5JdxkEA5WV2UUFyX/O4WAvuOQJzrtHiogO5uZyQmc2TY74W1ZT//F/flUmXJUV5kjlWV18nge1mi1muZ54nge+TxxMoyDPDH/Bhz8PcNSAnV4eqmgrU1NagqrpKpu199PFzmIwqlJVbYDIakeDa5+dLNhP3PutKgNnU3IhMOiPX4ujopEyMLMg34sTxk2JJNRi1WFyeFTVTLJZAKpmBXpdVErL+VFwRyhE8EeBzr1AdRQGTVq2XmnnFthrBhh//Ajpl1Cq5JmTRFKXTwa8YSi/17/DLlvKSSgWUCny9KqDcKL9e66mcjVIBpQL/vhX4t5Cbf98j+NJX52394JMPPjhkMUj8i2ez4Th4hDSwWqoUDEjEI8gz6/Cj77+NHKMW9299CnUmLRaTxdUdFNlL0NHTjaRKh6vXbkGnSqKjsQJGHSTc+9ChFrS2NogShOoENpMMoGajyzHmCwvL0kgTjDh3vfAHU3jjG6+IaoVh04FgAG+9+ZYoc9i8X7lyGW3trQJPfvaz/ypqhpaWZjx/MYGVFQcGBjoknBvQoq+/TZpi5hhRMXT8+EncuHFDoMrQ0BEMHenH4uIMfvazD6BWx3H27GkBOLSMsIl78GBElDWXL2eVSWywaGVjTgyPn+dDYMV6Eaxw8thA/wDq6xtEyUAAxYweAghCtMnJF/jhn34fZWV2/NVf/VgUIQX5RdLUM1OKuVMrK8sYHOrDBx+8j5nZKfT0HBYoRMCytLSC11//hoQ2E3AQrvD4mpqa5Jjef/8O3N4EujryBIbQhsWsGT62v39AlFGsOY+PkIRKMqpmaHNic8njIBQkTJh8MYGWlgY5x/ff/xCBgF9CwqnCojKG8OKDDz6Q8+OxU81EUHPr1l1sb+2LpdJs0cFsIcTIE7C4srKGhw+eoKSkTNRlXPczZ49LzlIqE5cwaE7WcrncCIdjWFkhPMnB0JFemZjmC/il0WZuFEfJT89Moqi4EFazDUF/UDK0uEcIEC9duiRghFlKhDAEA4QyPFda06js8Hrc6OxoQ3tbqyibuMYOx6ZAHSo7aAUjIOO1kp3QVitrEYnFMDbOrKA12Q98DMEmz5/PYRN/APB4LPweQZNazYYf2NpaF9DEj4NJbsxbWlhYQkWFXV6TUIlrxDUhPDGbbKIAIzgkwOJ1xGPk6/O9uA/4HoRnBBI8V9aCe5YQhCofub4/v+w5tY/qMMInPp77lYCNe8TliqCmJl+UdzMznH6nQUkx4RBfcw8WCwFcBl5vWOCPvYyT/0pEdbO+5sDTJ7S3UnlWIdCmra1dQO3IyKjkk/X19YryiHuH0+34GLc7hAwC8PlpESzGD3/4Q1EMfvLJdUxMTMv51tZWYmpqAXp9Cv/rX/xnAV1Tk5OYfL6ImenVz5WRzIBSCXQ7e+6sWOwIEbnevBfQ5ukNpVFdlifX7PrapkCew92dGBjok1rt7TvlWp6cXBNl47Fj3cix5cp95NHoJGxW5rGFUF9fi29961syNOFXv3pfIPjw8FGZoMdr3OnaxfDwCXlP7qvffPCJTJR75eJlUfxlAbFJjrWouFigXQYZgdEbmxvQGwxiE2SYOuF7eUWFQGbuZ0LVw4e75GfTM9npfATJe3sBxONcaTXsdmZXlSKeiMt6pZIMLPfD74tAo84gN8cqezWdZLaTBjYr7cpZZRohvV5rklB5AkPuk7ndqFiLaa1L0V6X4dEqmU7/6n/DSi/1pb+XKA9QKqBU4GWvgHKjfNl3gHL+SgWUCnyVCvwRQafPiVI2jeN3Pn97ugKdaJfI/LYxValVsBh1aGuqxYmBboR9+1hZmEFBbo5MrNvcdeLsxcvo6B3C9dsP8NG1Gzg20I2B9jrc/uy6ZCidO3dabGhUnFBpwqafqhM26J999pk0TVTkcNT3xPg0hk+dQXVV9efTohiIrcMbb7yBkZERmMwmfOc738Gea0/GqxP4sHmtqqqUJnFzaxfdh5vFGmQyc5x5FKurK9jf94kqqbGhCYuLy7BYcqThLCzMwdOxUbx4PoHqmmp0dnRKA2zLsYmC5LMbn0mzS3hzcPxsoF88nxSIQWsSj4uQgI0alQyEHTwmNne0r7HhvXz5srwOJ3l95zvviI3sv/zlXwnoqaysQl1dA44MHcHIo4eiSGloqMF77/9KFDVHjgxKo3737n2sr22Lyov1YdDw3OwsCouKJK/pzp3buHp1DDk5Gpw82S3fI9xbW10TgEHQMjHxXJrcjo5OPHw4Ao1aKyofLjxVLtkPlRy7c3cblZVl2NneEjBAOxfrQOUNQQihE8EfwQfBFZU5hDZT0/MI+BLS6NryDMjNo4VKL2uxsrwBZHQ41NIpU9SYF3by1FHQHeQPuOF07iOdUsG5uy/qlL09ryjhBgaPYm5+AT6/H29/620JUX/v/Xeh1gC9fb1IROLYduwg4M825IQonJhHUMmpcVxzAgrCKqqhWAMqkgJ+DzraW0Spw4BtfyCr0MrPzxOVCNeCUIiZOQyErqmukbWbmp7B9g7zlbQCj7iXCWsIDQh3uGepbGGNCIgIO7LB22rotRkZY094xdclMGKe1fLymqjuTp48KpPXnj19humZaQkL5zVJ+5jVmiOh5lQJEmzwWiZo4poRYBBuUNHC9+Yx8PxdrqzN1WzWCljg9EOzWSV7jGtKuEtbHye+ES4QgBBUdHS0i1KNdrncHELiHAQCYWxv7aKkpFRUP1Rf9ff3otReLKo7r88tuUrPJ5bkOjp+7JhkPRFwPXjwEDMz0zhz5qy8Nm1vP/v5z+HcdQmYKSkphD/oFCuYzZaL06fP0tWLX//6fTx+PCHqtM7OFrmGdDo1Ll+5JJMl79y9i/XVfWRSepl6yXuYTqtFQ2MDevt6MD83J0CWQwcIlLheVptV7JJWsxWffvoZopEILl48h57ewwgEfRh79hTXP70Jk8mGo0d6UFxcCqPRLBlIVPFxn6QzCZgsRpw/f06ug08//VRAU2dXm6isuD60qQ4O9cv1Oz8/h9u37yKd0qC3Z1CAMXO9Dib0cf1YM16rVLtxvxAmcy1475mamUZHZ6d8zXWlJZP3U64D14/X6PIyQ+yZo6fGoUMNks9my8mVXCmqmqKRsOSDbTkciIRDUieCKPXnNTMZDfI9Akgqq1TQIR5NyL7gvp51xr6AThIkrkCn/97vC0ov9VV+i1Ieq1RAqcBLWQHlRvlSLrty0koFlAr8nhX4WkAnNsRsXuUfFSToW9CDKvtZUZqLwZ5W2AtzsLezgZBnH7k5tMyYsO8P4lvf+wFaOnvwz794D6PPJvDK+XMoMmnxdHREIERbW9vnDXFCGj5+TXsWc3bYqBFkEEJdvXpNbCJ/9qMfSYOzu7MjocqENW9985sSmk01R19vLz748EM8Gnks05rOnh2WJpAKm/wCC7oPdyIv34ZQOCjAiWG+bMztdk78MsHvDaGtvQPdh3vEOkSrHfNkqIohAKCqhLkqVAdxOhvtT4QUzJnixCsqnNjk0a7G51FNQmsa4RNBAq1vfB3+jOdPCDI8PCw1paKCQcBLy0t4PvEcdns5CgqKUFNdKzlL773/a2lWzWY9bt+5IY14Z1e7ZPHcv0elmEGa3IOpYdkJYFVi/bl+/brkR5WXF0tjSghEOECFCfNcWIOlpWWpN0faj48/F8XTyRNZGw4VUGw2AwGGBseQSsZgtRgRiYTl2AkLCaPY8BKqsUkmUGHjS2hINc/Dh4+wt++HRsWQasCSo5eg42CQDbUBZXY7jh87LVPpbt++I9MIh4Z6YM3Vwencgs8bgFqtx/aWEzs7LsQTkGlyhw/34uGjUXh9Pvz5f/5zqdFPfvIPaGyuR3tHO9aX17C5tinWLtrWeHxUiNBK9d57v8HWlgt2exFOnDgqjTzrRkUZm+3mpnrhsMzwof2MwIrghlY3AgDaD9mwc68QKhESuPaougqjsLBIvsdriGtCNQghKr9HmMP60A7G9eBryWQ9aJFKcBqiWfAv9zTBHYEboVNjY63sP77/wRQ3vietXnwOVWgECwzDJ8SKx9MS3G0yGVBdbUdeXq6sEdeH4dL77rBAn8aGClGWsT4EUoQ4XDvuc0KNmZllAElRWvEabWpqxOTUBEJBhrdnoRf3a44tT5RgVCkx/+fKa5cl2PpnP/sZVlYW5Vowm/JgMlnlGuF78lzu3LmPUCiAN954XSAtIeff/d3fCcQ5fnxIQHEqE4ZKnZSA/+bmQ1Cr9Pjww48xOzsvofBcV17TJSVF6OvvxtNnj3H37iNEwirU1VTCbLbJlEyeL3PYbDlWUUI5tjYlVJ33MwK5wiIGmKfg83jxycfXBar09HSiqooA0Y+tnS2srmRtmK2t7WIt0+tNMs2NdeDXXKtAMCRqI+4dKpOqqyvF/lZqL5F7Ko+VoLO4uBDPxp6JDZfn1NR0SO4XvC9wPXkP4d7h+xHqcn8SZBIc817Ca2tpeRmHe7plf/Ln2YmQarmncDofQdXurgfxeAZVVQTRbZI1RTAeT6Rkb8djUbkXODY3ESRgVath0OlkP3Capk6T/eME7xUcs5CMZ4c+cC/xnrywlw0SP1A7yb+K0ulf//qg9FK/5y9UytOUCigVeHkqoNwoX561Vs5UqYBSgf/5CvzRQyc2ywfQ6aB9yKoqAPYftAK1NlXg4pmjyLMaEA16oUMKyQTHz3ug0Zvw6utvQW/Owf/14/8Hs4vLOHH0GOy5uZh+8UKsPmykqBbhX93ZYBM8Mavll7/8paiA+HP+lf7OnYcYGurGhQvnoNFq4XK6cPfeXbS3teOVVy7hl7/8lTTyzS3N+Nu//VvMzy0hLy8fp04dl5HyDM8+dfokiosK4fN74PW6EY6ERLlBixlzTGgXzKTVn0+1syMYCGN1dV2aYjZ7PDZaxfhBuxQhAaEXIQIbPDb/VBawcWfuDht2NoWEMQQcbBIJm/iYA9UC68ucKDZuBB08l0ejj2RKHaf2cUIUz6Oqsgq3bt8UoMIJfTu7DjQ21SE31yZN6fraFkqKy9DU3CyWIdrB2Kg2NTZKKDrtgMy9YpPJ92+or0dHZwf8fi+mpl4IAInF4gIumHtFkFVdXSsh2gRqXCt+cAIfbWpUk0TCQWlA2cRTDcTzZB0Ibvh91oNqHp4rAcnTp+Pw+SNIJTXwBVKiYGK+Tk5uLnp6GjE40I/mpg4szK/g5z//JYKhAE6cHEB+gQmuve1sFpRaJzk+DHDX6a149dVX0NDYgs9u3EQimcSrV14VxQ4zlSqqymRa2NzULNwuj+xJrgnhBMEGG3rmNLGppi2Qyh6uKWEgm3rC05IiWgvDcv4ajVqCpfkYvhYtTVS4MAeMKiICJbrUCHuiidQXOU/cl9wnfA0Ge/O9Dybase58b4KBtVUHMmk96mvtKCoskr3Dj03HJtbWtqDVqgQe1dbWwWwyYWV1RSYYMkieMIih0gyL5xoThvK6Yv4VoRWtXgfwjyoavvbBhDdCL8IzglWq7/gz7kk+nwCDFrbp6VWUleXj2LFBeR3eA6i2oy3UZs2VDK+Ghmax+PF6IuQoKirApVcuYnz8Gf75n38qQf2dXR2or2uWkOpgKAj3vluslItLG7BYDHjzjdfQPzAgSjPmmsVjaXR2HUIqGUd5RTEqq+0Ih6MSzh8Jx/HgwWPJIurrOyzqQu6z2toqNDTW4tGjB5ianpKJbCXF5WINbW09JOCJajWCoI31NYFPBMbcD1zrgsICAS4etwePR58IfONEyKLiAuzubGN9Y1VC5Wlho3LL7fGJKvAgfNtosiKVVGPf7ZVsKoE2eirL3DJhs7+/T/bhwuK8qPJoM5yYGJfBAlZLDpqaWmSv8NphHQmVCHUJrXmN8dri/uT7857J15p4/hwNTY3yM94PqJ7k9zmNkrlzvO9wf3KteX1ybXlPiyeSyMsrQDQWRyQclvPiOVL1pOb9n4HunyucVJm0XNO8Z3EqXyKeEaUTVZx838X9JJL/Ajr97v8Clel1n/9KofRS//O/WymvoFRAqcBviW3rAAAgAElEQVTXvALKjfJrvsDK6SkVUCrwB63A1wY6saGQv26rs8CJVjuNCsjP0eDcqV5cPHsKqXgQAc8e9GogHKL1aQ9FpWU4d+kKdva8+N//j/8TWqMZb73+FozQ4uOPrgpoYbYQGyeqmaikIRCgKoTZSoQ5bGj432yaWw41oq6uWixOzLPh9K4rV66g1F6Kd3/1rkwOq6ioFMsUGy82aZxwxf9mQ0pry+TUC2xuroqdymQ2ikqJzSUb9ZqaOhQXlUpDnMmopamirYkZUFRkMNSbCiFCKFpyCHUY4k0oxPfa2nKI4oqqgdOnh8UCw4afzR1hDptHAjQ29bRx8TzZwLGpJYzgxDUqMNY31hEKhmTaFFU01VU1AoKojNBo1VCpUsjJtYjyIp5gALMHmRSn3GWnd/F8+bp8HzauBB5sUllL5s6srrnQ2GAXtUoiGcPW1oY023wvPp/h4qzx+vo24rFMdrS6IWv/cjg8sFh0MBk54SqJSDiGdFqVDU/O5dh5hg5DlA9UjRBs8F82vFSAOV0eBHxphGJAfX0Renub0NxSL+9ZWlIuuV3Xr93C1aufIL8gF+fOH0dunhE7u5vY3XEhlVLB4/ZL0LjJnCsh7sUlZfj4409QUFSE1vZWRKNhUR4l0nHJZdpx7CIaiohCi+fCBp7j67Ph1W5pwNmM85ipPCM05GN1Gj3MRp1ApnQmjfLyMrGzcX1Yy/09H/z+MMrKC1FaUoztnW24nH5YbXpU19aJyoN7RHKeIhEBS9zrBJKEc1Tz8XWYwUU1Ee2FQwODqKupF+DKayibq5TNU+KxMrOKFjReK7du3ZS1b2lpQmWVHaEwJ/o9l71OiMT3Yt0Pssa4D+7cuSNWU4IHwsCDyW38l3vkQD04MDAgzyOEunnzHra3naitLRc7J5VzDscGnjx9ikAghvq6CgFOubn5Amqp8OLxS6j/mVO4cfNTPH78COUVdrm+zSarKJ2YUUY4yppTdcWQ6hMnjks9eH1/8MGHMkmPdjsqhCoqS1BSWoydnV3JWvJ5QwJBqazKgjDaQJm5ZZfrg0onl3NXamiz5cl1SWtibW2NQMPJyefweD0oLi6S+9rq6rKsB/cClWORUASBQAhWixUVlWUwmXSSy8SMpux1myc5Y6xBMplGbU2N/KtWG5BMaJFIcnrgnqgfuRYzM1OoqKwQlRHhGCdO8pqhyoqQjXulqKhY7oUERbzPcE9yrQ/2EPcuISX3JP+b/3JfOba3MTg0KPuK9xJCQ95rCMf5PcIqQijevwhXeU/i/uIEUk4CDQSDom7yeLzwekJIp5Iw6FXQ69QwGvTQajTIpBksnpL72u9Cp2zeVxrLnvQX0Cmrdvrd/58q0EmBTn/Q36+UF1MqoFTga1wBBTp9jRdXOTWlAkoF/uAV+KOHTv+6IszIEeCkUUOvSaOhugCvXzmDob4eJCJB+VQjhXAoBH8gAKstF81tHVhYXsc//vTnaGlrx7GjJzH17AWWl5ZF+UOFExtANkZsZtgws+EiOCEMYHPG5uvs2TPwBzzIybFIw8dw3HgsJtlLbFqpDDgI0GYzT6BD4MSmjU0nA8uZG3T33i3s7DhgLytBeUWZjPTm6HK32y+ZTbS2EGh4PT6oVHr4fSFRSNRUV8sx7jqd8Ljd8Hi9SCaS0rDW1dcLOKJChsoZZv0wv4XqCTaAbPzZ8C8ubkCt5sj2Lsk5YoPLRp+NYxYwcPKXTUwphGCjo2zqwygpLhbFCqdGEfwQABUU5srXnBel1eqhVZuQSmkkUJx2OMI0Hi9DzwmeCC3YaDK/ihabvDw99HqjWGt0uqT8PBhMobIyV6AGm0/Chj1XVFRNra21AqZmZnaQk6NCIk5FD5UQDI3nTlGhtNQk9ThQOLEmBF88Fp4jQQSh08pKAPbSXJy7cAzHjvehuCRfIBeVK8+eTuLJ43FMTExKAPXJ4SPIyzdi07EKl9ONSCSOaCQBry8Anc6MS5dehVZnFKUT86vs5VTChMQG5fZmc5dS8RTikbhANR4LIRj3BetPGMT1YbAyFToqVdY/6vGEEIlQ0adCUYEFLc31qKmpFnvh+Pi4qGVk2lcqLdYuWhXn5maxurqB3DwLrDlcH0N2gmOcQdEOgVy0jnIvcM8TFhxMYePeIcC4cPYCSkvK8NFHVwV+URHF4+W1QADEaYWvv/66QKr3339fas1JjRWVpdh3OzE29kygBJ9DUJzNcqISqE/O69q1a7IOvO4IQgl2qeDj9cJa0NZFQMJrk/uF6h9mfTEnKi/PhsHBATkHBvT/8le/hl5vxpnTx2SCpN8XxPq6QwLVCRhp5aNl8eatz+By7aKyigHsYZhNZlRUVopaMRqLwu/zy3mwXgcB67weCMB43oRctLtxCiUh6c42r0EfdDquZb5YSLmerBfVRGVlpdDqVFhYmEUsHpNpmARdMvmupEgGC9BWSkUg65OblyN7hufEexD3SCIekz2ZayuQ+53BoBUlWTDICXsRyX3ifYqW31gsDY1aL6AvkUhL2P3+XhB6QxY0E0zzvHhPGx4+KcCb96td564oBPlz7gfCxYP15rHx9blGXBuuJcERgRHz17inuDbZUO+QTHasra+T86GqiTXj/uL68jWpWKPCkWo2ri8fw5qbzFb4/AGEw3HJaUrQapfMwKAHLGY9DDrCZo3cS1RpwnhCNTW0Gi1i0TQSsazSia+14s0o0OnLf41Qeqkvr5HyCKUCSgVe8gooN8qXfAMop69UQKnAV6rA1xI6MRxYp9WgoboEl84Moa2lHjaLCclYGOpMEs6dHbFnqDhVy16G0vJKBEJRLK9toKCoBBvrm/B7/LCYLfLXeDa2bBb5weaFDRIhEht0/svvUZHBv9Kz6ZOR7DabJIUUFhRIA5QNyt3CmTNDkuuztLgogIGqEKoHmLHCJnxre1MgDW1aao0Jp04dlqaWqiU+v66uCs1NLVheptVpQ3JaNBqdZPrwfQiAOHKdOTmRWBr2Eht6eroFdrHpYo4NJ3AFwmnYLLSgmVBfbxe1D5tGny+IlZUleQ7BE0HEgbKGPyssZB6OHYGgH2aTBfPzi9jeCcgUqcqKUtjLSiUnR69XS1AxrXFUA1EZodVYBAQ9ePAAY2MziMTVyLHq0VBvl6aVcIvNKQEaG1FCJZ8vAqNRjZJSG9xuZvMk8O1vvyXn8/TpM9y+fQ/r67QIESwcEYA2Pj6J/PxcsUXxlwJCSMIng8GIpqa6L3JmWPeDEGTCDNqEZmfXEQzG4Q+kUFxkxfmLR3Hu/AlUVNplfSdfzODe3VF43AFsbhI6mnH0WDdq6jjpyyHf54h72qW4FvFEGkePnkQ0msDokycS4m3NsYpqhfAhHItKrfRqLaKhbEPN8HMCQTbs3HtUprjdQcklys01wm4vFvWPTMPzBqDKqNDS3Ci2LMIbwh6CBGZzUZ3C1yDcJAzgazJDh+dSUV0hNi2uPUEAoQL/m4qc0dHRL0ArAQKVNQzAjkVjOHPqNGxWG/7h7/8RkWgc3d2dqK6qgtliFmjQ2NiEtrZWUdQxaJ9rSdVSfQPD6b0SWt3d3S3XyUGoO9eC0InX1EcffSTAg6Dp4Lh5bfCDe4Th+wQWhKJ8Pm2h9+7dl3NglhPhLyHmvXt38WKSAd5t6GjvkNoyZ2vLQSiZK3ZDQhQqox6NPhRoVFxSiMXFedmvPGfufUIM7isq+QicfT6vhNdzDTltjceeSiXlPkD4s+/eg3vfK1bYgvwSsTsS0GbtocwWSqKqqgJqTUaCxKHKIByKQac1yXXAtWloqBfApDfoEQwEkEwlxLbIDx6n1+sXmGgvLYZBb5Z9zqQigicqC3kPyMvPFSikVumQSqskj2x/zyOWOp3WCK83CJVaK1MZ+b68f/DcCPsIGhnYzeviAMgKgA4FJNCcGU/cY6wz9xyBFX/O9SIU4wCG/PysbY9Qan19A/FEArZcm0BRQi2uL9fuQEXK8+bjvN6oKBP1+rSAa4Ln9fVdxOIZyTDTaLKfVrMWFrNZbIYq8GdEd7zes9Ugbo6Gk4h/Dp0I/VZ9TP3KZjopSqf/z98VlF7qK/0apTxYqYBSgZexAsqN8mVcdeWclQooFfh9K/C1gE5seA7sE/kFOdKQFebn4sRQN1pq7NBrgKDfixyLGQG/F36fR6xonLxmy8lBQWEJfMEw9t0epNIZabg5dpvQhc0nYQzVFevrOygstH1ubaGVbBWuvbDk5RgN+FyVYUBpif0L9Q6bWzZuVBetrnnQ2VEtWTZsqhkMzrwUhmNvbW3D7c42pHqDCna7Da+++ioGh/pEffCLX/wC83Ob0OtVYnuLRpIYn5hGe1sT2tpbJQiYVhbW4r33PpAx6YRjzJ7ixCsCHCon2DwzrJrhzMVFeTh79oTY5dhwsoY8LubpsHE8sD2xUSaMoBJodzcMm00Ni5V2Fj2CQQb7RpGfZ0ZenhlFxYVyDslkFMUlBWjvaBVVByeWbTtozwtIo7mwsCL2pcHBbmmwqWzh+xBwELIRWBCe0GI2PHwMFqtB1Dtsjt955x0BSB999DFGRh7Bsbkn8O7cuVOilmBTS9Cwv7cLg0En9jVSOeYW8fUJQbJ12P3C+rO4uAKnM4RQKIVoErAagURGg9PDnfjBD9+B0ajDo0ePsLiwgv29AAL+KJaWNsVOdf78MVhsGjhdW2JlCwWj0GoM2NvzwOlyo6ioFBqtAcsr6zKxj+HhbLonJl4gEgMqq2zo7ujGjmMbY2PLqK0tkH1HgCO2ubRalHDFxfkCBKhEobLugw8+gHvPi8LPJyryvAgC+MksHa49bWoEpgQ0bPIJL7mXuSdOnh4WUEQwwVoTNBD8EPAwVJswha/DuhHu0CpKG9M3XnsFd+/e+QIe0TLq8/rg2NoSpV5fX79YrQiXuO+pfuGe7ezoEkjDr7PwxifQgutOYEEQxXVhOD/PhQCDx0S7G+EF15aPo62Nr3cw3Y72LO5Vnh/hL9+b+5k5aZxeNzAwKIB0dPQJHI4d2EvLxV7H9yf4M5r0AjEIdRLJOFIpTsozybVEEMfHUXXD64nXAQEylVRcC+5b1pvHRbUNIRaVUQF/SFRmxUVlYg2juoqvw3sJJx4SzFJzw/el+shszsPExBrCIT9ybCZEolkIzfsQ4dLq2haSSZUooRijRRVgdXUVSovtcO7uYWN9AxotJKOKNr8M0qJI9Ho5KCCM4eHDSKeApeUVTM1sIRFLor29Cu0dHXLN8/6QtbcFJIONQI3nRFBHgF1RUSwKpLn5DbHOlpXliEqS9zaXy43i4gJZDw4T4H67d++xqBK7uqoFBHLtxiZm4fPH0NPTLNc01/rateswmYxiYeZe53W/uuZHS3OZBOdzD/O+fPPmA1htOWg91CBrlg0RV4kK1MBw/FQKsWhEsvo4vY73r3QqjUg4gViE55GQ/0eu+YA4s9wU6PQ/+p1B6aV+39+olOcpFVAq8NJUQLlRvjRLrZyoUgGlAn+ACnztoJMtxywKk6KCXNRVlGB/cxUGrQYmIyd0ZaDVqGGzmqUpYcgybV9qjUZgU3GJHc0tLVhcWsDC/Iw0XswvobJnYmJJwEl/fwteeeUVUUBQcTE774Bep0FDfZkoPDhK3Gg04datW9Jws3ElQODjCTkOrEtcOzbTDDdmozXycAKpVAxHjvTj1KkTKCsvFYBDuw4h2LvvvoeVFTcK8vX4i7/435CfV4hf/epdUT61dbQIdGpubhLlDm1PbPQ4QYxh29nJZBp4vczTeYHHT54iEjXgyqtHBMKwWczmNbmleafa5P79Z6ipKcWlSxel+WfTffPmTTx4MIVQNI2CPDXK7LkoLi4RddT8wg5MRsBuL8Tx48dw8uQxFBXnw+/3YGZ2EmNjE5LpRBURbVrRKHDiRL+ocQgJHj58KO9NGMFjoRqH4OHChfPo7u5AOBLA1NSkwDk2ojk5eVKXBw+eiL3w+PFBASsEKFRu8LiikaDAolAwIECQwIDnQWDD92CTTeUMv0eYRfUMjwUqHXa3fSguKUZVTSlKy/LgdrskeyYYiCARV0mOFKEQ1+nI0T5AFcX2zjpSSYh1KRZNiqrGseWCRmMQuKnV6cVe19PXI4qSTz75GPmF+XjzzddQXlqOe7fvyYQ0ggPazwhO+Mn14BoSQlAVQiUSwQen2qWTahw/1i+h3lTAMEuIcIN5R7QOfvjhh6JWY21YW+5JQr+u7k4camsTqMPXZ7YOgQjXmnX/m7/5G2QyWgwPHxW4QjDE99TrNeg+TBXTqHyPoIiwk3tbrFyZjNjr+BpULBFm8bgH+gdRXVWHublFyXg6UM8QOlGBwsfzeFnTA8UV14jnQvCYta9lbVM8Hx6T5AQ5HHIcVCUdTNEjeOLrLi8vgnZbKl4IUwiBTCaLWNloBaUyjHthe9sh6iBa8wie1BqVADeGzxOq8Pj4Net3EIJNW9vBXuX789ionaE9j4BjbtaBPXcGlWVGVFaWw+XyynkHQ7SFqXDoUCXq6qtE8cRJdNOTS7j28V0JIGfQO9fbatVLcH4imVXl2EtyUF1dIaHerDk/fF4/no9Pwbm7D5cniByrFs3N1WJxXV9fE1jZ1taOc+fO4+mTMdy/PwKfN4i+gV6cv3AKK2vLApmNBpPct7IqJOvn5+aWutOWyHOimmxubgYtLQ04f+GsQKnf/OYq5pd2UFNpw7lz5wTUM5Pr6tX7MJlSuHz5FbleeT3fvvMIJosR3/veOwLaeN/79a8/wNBQn0yk5HoTVK6u7uLkyUGpJ/fX8soabty4hVK7He1trZKJ5dzdBWijk8BwrSi9CJwyspdo8dWKtZiZWgwSP4BO6wEV4mkFOn3J7w5KL/UH+OVKeQmlAkoFvt4VUG6UX+/1Vc5OqYBSgT9sBb4W0IkN64FVSm/glK4Uigvz0FBZhp3VdRTk2STvhqG4RpMJFeVlmJufl3weTpmjXenM6TPo6++XMeh//dd/Dcf2HoYGmsVex4blxo3sVLY333xTGiaCk+vXr2NycgldXe343vfeFnWNxx2UPJef/vSnGH38DCajGXV1lQI2GBzNpow2HU6wq6muEVUQmzlmI5WW2vHOO9/E5cuvivrC5WIO1CrGJ8Zx/fqn0mCePn0Or3/jDYyPP5eG/uy5YURjVGzso+vwYawsL8s0qEOtrejv65OmlQ0srUQEX7RITU5OwbXnQ35ejtigqEJgo084QDhDUMbXpiXqRz/6kYAynu/f//3f486dJwhF0ujqLJNzo/LCas3BxPMllNsL8N3vvSMKDGYsbWyuYH19Bf6AV+xFhQVliEVT+OyzG3C5wjh//ugXtj+qLbKZLllFCDOACJw4GZA2PZdrWwABJ9zxg9PROLGO6hVO5XrttW+IyoXnyNBmnrfRoEU0GoJzd0fAAeEA34c2J0JH/ktVFcHLweQtAjha4qJhFWpqaxFPBpBMh0S5xef6fREgo0MyAQlRr6wqw8DAYSTTQWzvbErAO6CFe98nwda7Tj9isQxq6yrR0Ngk+6+wuFDCm2dnp9DY0ojTp4ahSqtw89ObGBl5LCCCiiOuWzYwPCow6GAyGI+VcIYQUKfR4vTwsICLg3Pa2d6WYzcZTQKZnC4nerp7xKo1+eKF5EJdeuUSVFqtnD+fx3Pj58FEP+4TKntOnTolQGfT4cDiwgJMJj2qKgsxOTkuYOcgUJrHSaUKazw0dET20MOHD+S6rKurR0FBITz7tCTuylrwfQlqRJFCtYrBIO/N1ziwehIqcV8S7vD8+TPuDf5LYMsaEHxQCRSP0+KWErDMLCvCqe3tLdTVUy2Vi3QqI/uUNsflpVV5Do+fe8DpdIOwuqOjAbV1NQI7aPXyej2y53gOPN6qqmp5vxcvFuD1plBcrIPPl0Qmo0JRkUGmHLa2tSAYDODx6AyCQeDY0VYcPtwrGWaPHz/Fzo4bbW31uHjxLKqqy0UlyQl/Nz99gPHxBfiDSZQU5aIgPxfRaAR2e4nsdwJFTnLk3qBKjXuD8HB2Zg672/vY3XEiFk+gqakW3d3tkivF/C7Cve7uXjTUN4qtdnzsOSKRGI6fOCZA9dMb1zE3t4zm5nrY7aVynZYUl0jm1dbWjjx/cHBIrk0OPyCkPXHyKAoKcnH79l1MTMwJMGxursQbb7whajNO9bx79wkaGsoFRPE1COinpqcxeGQIf/qnfyr3Q94/b99+gIsXzwiwJOAjvOQ+INgnUCSwmp6ZFRhbVV2NxsYGrK+tgnuckIkTEnkTosWOEEqrVsu0T65/PBaHy+lBMp76fG+osOaHAp2+/HcIpZf68hopj1AqoFTgJa+AcqN8yTeAcvpKBZQKfKUKfC2gE0EBc1eYkcTpdWw4aqrLUWMvhmN5GYc723DplQvSgBP0tBxqkVHnbGCvXLksf01v4/SpTAYffvARfvxf/jI7Gv3NbwiMYMN048ZdtLY24eLFC9KQUpVDuxf/Os/Q5GyTtCWgweP24uNPPsHU1AIMegM6O5sFCng9HnR2dclzO9rbRVFAtdWDBw8xPvYCw8On8P0ffFcmkO06t2RSFfOVOIns8ehTuJxeDA+fwODgEYyPTYhF6NKrZzE2/lByi+rrG3Dz5g1R5JSVlctELUIhNuls6NjE0lo3OzsPjzeD82cHcfToMcn9YRPb398vzRkbbapUqCahlY0gitP53n33N9jd9aGhoRivXn5FcmsWFhblfefmFtDe1o7LVy5L5kso5MPevhOhkB/JVNbesrXlEtBHyBaPqfHmm5dE4ZBMJbG0uCRqm4UFTqmL48prZ/DalSuymTn+fXNzTRpSQgjmX3ECYDQax8TEFCxmG370oz+BXm+QRpV1GR+fgFYD7LkYZBz9IsyYTTObWkIOnisBBz/ZOPNrAp4YQ72jGlQxlDu4h1DYK1PeYrEQ8nIL0NzUju2tPUxPzwgUGDzSjWQqhO2dDSTiDE03YnvLCadzHx5vGHT2HO7ukvwwKjAKS5j/5cH+vgsdXW0SIO/d9+KD9z7EvftjaD1UIxPS2JjTvsX9PDg4KBCIoIVrxSad+9liNuHI4IDYwQhnuM7MumKjTzhB5RPfkxZGKrtWV9ekKWcmUTjGMfL4wrpG2xrfk+9HhQs/qTLi9/gz7qP6+hoUF+V8AZ1obVpZJcRJCTw6AEI2Ky2dHlF4EWY6d10CAFKpjCjRDiyx3Bc8PsIqXheEO/zkdeXxMM+KwepG5OXlCCjidc7H8702Np3Iy7UIZHZ7InIuRgPXVitqMeZiNTbVCeSNReOijmMO2r17o5+/Zq4AJga6V1bxemlDWTmztLYFbtJyxuuloCAP9XX1AvKosHk48kisa8zI4nrwXHt6e6XeoVBAcqRu35oBb0bnzvSitrZe9imvq9LSIpw/fw4DA30IBD3Y2nbg6ZMneD4xh+3dKCKRBC6cPS4ZRdwfFy9dQiIRw97+Hnp6DouyZ9PB3COv7PX11Q3EIinJL6OVlZP4zBYjtrc3JXicdSotLYPFYsPszAImJ6cRjcRw+uwpLCxNYmVtUdKPeH5mS1YFRmhL+2oomJ0W2dLSKio3Qs6s0q4JHu8+RkdfwB+Mob62COfOnREwyLW5evUqHj58gZqaQoHK/B7rtOPcxfCpUzIZkevLvC/uV06r4z2W+5f7gV8TNhF8c59sbDqwsrou1zWHADCPz+f1Ih6LSqaTTKujKlAFGHSckGmU+0YkHJHpjelkdrIp9/WKN61Apy//FUHppb68RsojlAooFXjJK6DcKF/yDaCcvlIBpQJfqQJfC+iUtSGppPHlCVksJhzuakdZUQ521hYwONAnE+Ru3rqN3r5+gSM//vH/LSDonbffRkVlOfIKCrC+soyf/OM/4pe/eB/NDZWoramW5p2Ki5WVNZmKNTQ0KICCjfinn34mAOTP//w/ijLls88+FfUBFSW3b93BwsImGptqcfbMcegNWSDS2dEhzym1l4qCwi2Wkhd4NPIE3/3e9/H9731XRr3TkkbwRCsJG86lpRX4fUmcODGAo0PH4XYzoLsADQ1VePpsRGxBHN3OY2ANCAsI2Nik7+zuwmqxSLNPtRfhWG5uAU6fOi/2PoINNpNs9himzQaTdrcLFy5IrhSbP6oXlpe30NhYAWb4cIQ6gQbHtXMyFxUXPT29aGxqEFVGIMA8ox04XcyqcgnwMJsYWJ3E3Ny8jIR/++235X1pmeNEOwKfUIhT8lzS+NL+xA9aB3mMVJCYzVmFDBvl7GPdqK6qFQWaBAWvrsqUu4cPHkogeyIRRXFR1orEBvcgu0rAYTiBSCQNk0mN0pJ8gR08TtdeAMm4CgaTDYlkCPFECEaTAS0tNTh65Dhqa5rw9Mlz3Lx5C4WFuTh2fIDzELG7u4lMmlHGWjg2d7C5uSPQiWHvtLvRr1lSWopD7a1yvktLC+jpO4yuw13YWNnAL372C4yNLWKgn/DgtEBRggo24rRLck05HY5whgod1oRB0r3dXQJtqMBjbZiJJBPPcrPWOX6fdkOuLV+T6iLa/EKSdZMUqMh6sHbckwcWPtaT9ZCauFyiCKNlMxTwYnvLIbAukUzC5eQkQuYhEQhpYDTqxaqVSqaQzqQFAvA4+DUzwEKh7CQxrk9+vlXgFq8nh2Nb4BntY4RX6+vbsm4Ma9doMmIF5SfXkIH4M3ObsJo1sFgIpXKlLgcWQYJkToBLJKN49mxMQDDhz+bGFq5evScgp7u7VY41FA6itrZKbLRmi0kUQnOz84hGY6KMamlpFDDN43z+/AXGx8fQ2dkl1wCvDf730aNHJGtodm4KDx7ex5PHDlRVmUSVWFJSJoCQj6Vt8pVXLsFsNmJyagJr6yvYoMrP4ZJMN6ouz587LSCYNrGLly5gemZaromhwUFEIiFRPvK9uM/DwSj83rAMPTh6bEhC3T3ePcwvzAmU4cQ4Ts8rLCjG5sY2njwhqLThW995G+PPH8Hjc8ua6wLRq5UAACAASURBVHUMKVcjx8aMu0JRhvHa5j2DWVwPHo7INZUNWC/Czu62rAOfS6shbbhc5+x98VM8fbaEhvpCUXYeWDg3NjfR3dsj+5h7iopMgjuqx5gXxtoQCtM+yv3Ivc+fRWMJJJKpbDS4CvAzGyudytpmTSax1mU/aV3Uyfe4d0PBEPy+MFQZtYBafi65kwp0+vJfEZRe6strpDxCqYBSgZe8AsqN8iXfAMrpKxVQKvCVKvC1gE48Yza7bGTTmQwqKkpx4vhRFOUZ4XWtY2iwT/7a/+mNGzh77jyaGpvwl3/5lwJL3nrrDQmZjoRCGH38CJ98/DEW5taRa9GjvbVNrGVsgGg3YjPEv9yzgeYH7SpUcXz/+98VEHXt2sdwbK9JEPGLF5ygVohXX70oNjVObGPTzzHvVIek0mmkkklpbBeXlrC6soFvvfMd9A/04cGDu1hZXUIqnUDk8zHpq2ubqKqsxJ/8yZ8K2Hg08ljAQW1tJVZWqVbI5t1wdDybYb4nAU02q2lfjo/5Tisry6KYGRw8DqPBKk04z+8gW4cg4yDf6bXXXpNgYKqcqEQgZGBeExUdc/Ozoh6prq6VZnV5aUXUOAajXhRVPr8be3vMF3IjlY6LmkavM2J7J6tW6uvtE2VVIBgQS2AgGPxtoxggoDIjJ5fqlhR2d7KB3zxGNrBUX9Bax4wcvndxEUPTywWoUE2VySQF1JTZi1FVVS45XvwZG12qLviaVJitrLgQTwCVFXk4fPiQZAqx2Z+eWUE8moHbl0BBgRHNh8rQ1dUiYcdVlXVYmF/F/XuPBDoysP302WPQ6dPweF0ytS4cjknGztqaA15fXDJ9CDup1LCXl4u9bnT0kSjZuno6BYo9HnmMxyNPkEwy6+qIBGVzHQgAaW3imtG6xOM7GDkfCPjR1FiP9rYWeD6fJEbIM/oom7ek0WqkiacVjee25diSukhAdDKFXVdQrhuGQPN7BxMaCQ8IovjBLCSZiBZnHpJJ8nO8bh+KCgvkMQzm5qRFi0WHRII2Oa5/UuyVanVGlDM1tdVi0QtHgpienoXHE5H3LC7Ow6FDDWIbpDpvdXVDVEXMJiMgYP4Y9xxhKNefAINqGKpmuB+5ngRovAYJ1hi4T3A4PDwsz4lEwngxOY7nE8+Rl8ecrFZMTc7g+vW7sgdKSgokNJvTLvv6eyQYOyfXKtdI1h65K7lIBC28DngOVJHx/U+dGhbgQlhCCxlVgZOTL7C4NItnz8axuupFd3ctTp44JXuUAeq8/pmtdezYUWxtbWJ+YQZraysCZyPhmFwfPb09MuSA12FTU6OotR4/GZWgdqrlYtEoZudmEAqHZEKmRqVHMqESwMx8MY06g32PS6yFPq8HWp1WlGAcbhCPEcpuoMxegcEjA3DubWHXuSP7LJWkikwlFt/c3DyZuMd7g0qlQUdHp6gTefysBcEg14ZDEHh/ZN0J5LjHCEMZuM9A/d7eLlEystb8/vbuDrp7emSNaOXkPZUQ8SALjPub/00odRDQngWbaTmHcCSCUDAoykWjwYCA3w+b1SIT6wjXGSpuMujl9Q+gEzOdtGrdF/loc86oAp2+/FcEpZf68hopj1AqoFTgJa+AcqN8yTeAcvpKBZQKfKUK/NFAJzavvz1Y/tfBJ883Ax29VEjLX+hbWupx8cI55OdoEY/s4fjxozKqnllCZ86eQ25eniidaD9jE+jY3IDX7RYFw9TkC+jUOvQe7kdvd680gGNj42L94tSw5uYWuFxOadKZWVNSUoqTJ0+I6md5ZQGRqA87u1uIhMM4duy4gCo2zIRB/OBf89kk0+bE12D20NzsnCiAzp27gMLCfDwceSDWGjZXVG/4A35EwlG0d7Tj6JGj8lq7Oy5RzxDMLC3Ni+qHYInNHK0xVBCoVVnYwk+CJ0IINnY8J2YSbaw7JbiYzavVZhUlEZ9PhY7BoBEoxPMbe/ZMIA1hhMlslEadNiIGFLe3d4oViVlMDfUNMiFvb5/KJq9M0+KULirPeGwEbOsbDrHMsA60xPDYDsKyaZ/bd1OJkxGgwSaSsIOPa2s/hEMtrGUEOztOsfMRCmTSKiRTGui0DNq2QKc3IDfXkp08aC8VNQ3zX7a3dyRInZY8ghda+ObmnbBaNGhuLhOLGxv0zY0NOBy72Nz0QKM14ezZQfQPdqCxsRZ19fXYWN/Ci+fzePp4DHfvPkB5RSmGTx2BTp9CKOyTgGq324dQICYALBqDrFNv3wB0ej0sVgsyqgzu3b8rYKC1rVUAwvjTMaQTKVF4cVocQQzXntApa8sqFasn1+cgn4p1a6hnGL1JoFM8zumHaYFHhGuhEC2VcYEBhYWc6ugTFVowGEE8kYLXk0RunklygghQtnd2EA7FEIurYC+1ijXO4/YI5PP54xJsbWIwuz+M4ZPDso5UEfl8AYFIVNpxD9FiSphFixuBFwGa1WYRFdCdO5yMqJKwfO5RWrKoAPz00+uiuuvq6pRzIMgglDt0qFVUXrxeuGd4blTSrKxsoLKyVDLRCEhox6KdjPCDOWwED1QwjYwwK2kCdbX1AkgfPhzByMgEdDrImufn54mS6vjxIzCajJKxtLq6gi2HE5ubDiwuLgn46e8fkHVh+DXXhECW0IvnT7sYQQy/v7G5hLn5OQAanDl9Eo2NLdje2vnieuc9ge9JNVQ4HBBrnz/gE8jKa626ukaUfdFYRLLReK/h/YMgl9cu7wn8Hq9l7ge91oRMWouC/AIkk8xtc4j1LZ1OCrgjiCfQLSwoQjzONfejvr4JthwrvL49+PzMW+PkPZ3Aw7zcPIGjtOOFQ4TragFNMzOzooDjMIWNDReKi3PQ2toie4BQlECSyiy+H9eI0xmz4C8iIIn7Ip5MobGpWe6DDBZn3bmvCZBpKaZyi5lsXDuuP1+Xr+Ha2xfwxHsBJ0MCSeTmWBAOhZCfl4d0KimfAp2MRuTYrPIeVDrtubzQabLB4qzHzE7k3widsv8fpa02Gzv+Un0ovdRLtdzKySoVUCrw+1RAuVH+PlVTnqNUQKnAy1qBPwroROD0W+hEE8VvoZOWM8czKaiRglbFwF0Vjg604dLF81AhCp2OY9+P4MnTJ1heWcXZs2flr+hUIhE4sTlmSDbHbdNeREAx2D+E/t5BmehEtcTW9paAIp1OKxPqdnd38PTpU2xtOaTZo6qooLAAT59yTLgXhcUFEuLMhpkNu0yQgwqpNERRQLjC4F82UfzrPRVDVksObDm5AkTW19a/UDLQvkTFAhu6M+dOy5jw23duiRqEDb3X54XfF4BBbxSb2szMKgoLbHK8tDhR6cLWad/N8Oys6oRWRJ3GiJWVbYFZ/Npms6C4pAjhcBDj41OIJdUoK7FKCDPVDi7XPjRqDUpKivDGW5cFSlGlQJvf7dt3BB5RIUELEZtMny8u6peSkjzJz+G5JuIZ7O95UV1TI03m0vKS1JfnQfUYLWdebxTxJGCzaGC1GiX0/eixXrR3NCMciuDx6DPs7O4hFIhiY4MqjYAER/f2tqG+oRJGk1YsWzU1VdDqNJianMLKyir29rxw7rqRjDNTyChj5h1bAdhyjBgcaEFLawOMRi38AY8omZ6MLqO7pwNvvPUKWlpqkZObtfWNPHyMifFZbG7siDqnuqYKJ4cHAXUM+/usZwjxWBrOXR/c+2FUVTWip6cfttxc+AIeuD0uOPeyaq9UWgW1SguP1yf2qtwck0Akrl1W0ZXEixdTEujMoGe+/8zMGiorCwTg7ez4UFhoFBUI4YvRoJfpaVSVMT+Mj2E+lcvlE2Ck1UKsR5zImElnBA7V19ehpblZLJj37z9BTo5ZwFdxUR4cW1TLeGUCmt5gQnFRgYDHvNxcgUW0khLoEDAQiFB1RFiQiCdQXFIiqicCIIIDgiWCttnZGfn+uXNn5frjOT158hjPnj2F2WKWvcAabmxuCKgksKsor4BjaxtFRYVS86tXrwvMIPw8fLhDArBraqolMJ1Atb6uThR0hHYEtKsrq3ItcC/Pz81jZ9cl1w/talTgcEohA/UZts9rmufl9wexsbGJnW2XhIPzWAnDaCPlXmcWGs+JCiaqeVhz3hfiST88Xqeo72hLCwRDsv+YL8Q6Hu7ulnV58eK5qNGYURTwcw+XiP2Uj9/f20NOjlXuNwRMiWRCrn9aCMORsIAVKtqo7qkoq0Y4SGVfUkBTPB6BL+AVAMXsrqyKkWDNJnt+c8MlwIlqUK0uCefetjyX9eF0P2Q4Nc+KwsISBANhCYD3+fzZ4QxFRVheXhXbY2trMzo7O0QJxnpwyian/vFa53vzvsp9wWMnMGTtiktKodOb5P7A/c99eKCc4r7a29tHLMb8tQSWljaRSETk9SLRuCgSzWatZORlM8NTSMZjApOYa5ZkNpia9kCr7FG+Dm14vN8yB4vAiR/ja2FBSFlzJ5BhEBTDwA4+MrxTZ+16WeiUBU8v2YfSS71kC66crlIBpQJfvQLKjfKr10x5hlIBpQIvbwX+f//bNFsAAif+xT2b2sHPg480VLSVIQ29OiMdglmnwutXzqKvpwuRqB9mix4lpcUCnTjN6FDrIYw9G0MqncKJ4yekYWJIciwek0aW78ZsomgoingiIaBGGhuLWR7Lxpd/jc/mIFnks7OrE4l4HB9/8rH8RZ+NJBvM/LxCUTIx4JqNVFFhiVhY2IRNTs7B70vAatVIc8mMJcInqhqSybSoRmipogqBTVpdHQPQaeEZFwAyMNiHJ0+eYm52SXJsGJZMKBSLpWSS1743ipICi+QLOfd80mbV1hTh3PlTqK2thlZjxC9//gFeTM/Lz7o6WtDd0ykKJY48d7miaG+vRnNzK4wGs0zLKym24zvf+RYMZoZqB6UOVHpQQUM1DYOX+Tk2tso0dxxqKhEgx3NiIPPOzh7KyyrR1XUYGxvr0niz2T9z5qw0+6yfw8EmWYvu7i6xIjY21sFelof9fTb489hz+pCIA8tL6wJNaGerqq7E229fQW1dOSIxH6BKAOqEqLueT0xiY30b0UgS4VASOq1Fzn1zcxs+XwgVlUU4cqQXZRWFSGdiov6YnprHvjO7P779vddRVl6I1VWGnC9iZnoB83OrcLuD2NzYRUtLtSidMqoI9va3EI9FkE6psL3lw7bDC7O5EBWV1dDpdUhmYpL7tLqxgVicWUUGUal4PWHJFiLcqq+vFeUXm3ICA6499wBVNgQkq6tODA11CpAiHLTZjBIaz576YNIbLWhUQ1F94na7BZ4QylANRGUJAcb62gZGR0ZQWpJVUFFNxeD7np5OCdRmSD7tVDwW2p2qa6phs9pk6l55hV0ADdUqBCqEQ8yPItwoKiyUTCAGbRNWdHcflutndHQUDx8+wubmPpjz/Nprr0peWCgUlClmBF7xBC1Z7fIcnuv8/JzY1pjFRCslYRgtbL/+9U2ZwEaQduZsH+rramEwGgTmUh3ETCgqE3nehEKEPIRbtGdmA9ZzpB7MKyKYoqqMkITAjDXkfYKKOgJbqp14DATI3O9Uj2k1tGtp5PwIa3hvIKQiBEumgkimaR8slnsJQXYgQBujXqYrEs4xH25ne1fe22rlc1IozLdDrdIjEo1+Dqg4cTImIftcLyoazSaCZYesCQEUVBmYjDlIxFUI+IMIBLPXeSxOhRunAFoFYFKdqdMZMDU5i8XFVVEztbY1QWdIQG8gKDIjmaDllCH9VEwa5TrlNev3hwTCUk3H16Hi8fnkCupr7bJOzLgihNLpMtDq1EilgNLSPJnWyPB37pPp6Tm5rouKC5DOpASWFhURGHZlFZlqtaijuGaEz7zP7uz4YTDwTq+CxWqG2WyFWqMRNRMVbQnaR9UqqY1ep5UwcUInAigCQAK9cIih+FmIdPDxbPkAOqnABMD/Fjod5EP9LnR66X5BUHqpl27JlRNWKqBU4KtWQLlRftWKKY9XKqBU4GWuwB8hdCJbOrjVZ6GTTgPoVBn5q3aBVYU3v3EZuTYzpmemEIlGpCnc2mZjpJVmkQ159+HD8hdsNpJseKhIIjCiXYRjuZFOSig2mzY22gwX5pS2/v4+mc60s7MtP+PjT58+heWVZdy6dRMOR0j2U16uTvJpCI+YN7O6ug61SiM5UmzC7z94jL39CI4f7RALXigUxcMHbMq3JJS8p7tXQBXzUQho6uprodWqEI748Wd/9gPEExH8+Md/g81NLyxmNZqa6lBUVILdnX2BBzqdGUeGuuH3++B0udDf34ujxxiEPiBN29On4/jJP/wCi4vL6OrqwNvvvCXqoInnz/DJJx/L5LUrl18V5diLF9NYXFiWY29ubkQk5kUqFROgRlsOwRKVOY8fPxEI5XRy4lURTp48Kc0flWQUE5w8cVL+zVr+vCgpLcHQ0JA0148ejeLDDz+FShXDpUsXBERxHaiEWlmZxcjIXTx9Mib5NWy05+ZX4fVnUWRnVwv+l//0XQlVd2yvYmd3HVvba6JQ87h9MsFKBT00aiP0OotAK0KnmFjfWjE41COKp0QqAn9gH0uLq9jeCOOVVy7j5KkB7Hu28fTpI7H7eD2ETU74fWyOw+juPoSTw0NIpoPw+pwI+D3IpDXYc4UxP7uJnZ0ADEYjiooLUWwvkAl3G5te5ORpUV5eCa2Garo4WpobUVlpl8BoqsUIfPj9cEQlULG8LEeULPw4ffq0AJEnT54IxGCdmctz7949eSwhEdUqtJqx9lzjvr4embBI1RHP49bNW7h94x6OHRsQuMdrgCoiAhg2/g8ePBFlCUEJ7U7c64Q2zJGqqCwTdRlf+979x/B6U6ipLsCRIz3yOIKdg/BxKp342vfuMdPMAY8f0KiASxcHceXKFYEcV69+JNPdCovyceHCafT2dksN7t27K4qquroGgR9FhUWSu3bt+nMU5KfQ0dEik+B4LIRmK6vLUg+qhAjNaKlkfhGzzQiTqCLktcjzINTi3qQChsCU9wQeJ22q3HNU2PDnhHaELawloSfVXIQyiwtLApN57fJcGc5P4JVKxyTDjKiD34uEE6iuqRCwQ8hltVjluKhKdDqDqK4uFdWf1xvE1OQCJF9dPlTQaFWw23Nk8mBVVaUAJ9rcvN4QrDadABeqB62WfKkPJ0vm5jHTSItkMibHfPnyZYFjMzNzmJxcRDQSlRB/TiFMI4gMElIbKi/53tmphXZo1FRuObGxuYP1jQDycrQ43NUq5/piehP1NUUYGOgX6LS25kRrW6WAU64/Q9cZlL69syX5WNPTi1hddaOxqRpGk0bANAFoa2ur3AupGGMAOeElwR/VVLSA0gIZCqlQXGKR+vG+zz8M+DwhRCMpGA2AzaaVIQm8sdCGq9dqBGJR+ZdMxP8b6PRkMfi50kmBTv+DX3yUXupl/q1QOXelAkoF/k0VUG6U/6YyKQ9SKqBUQKmAVOCPDDplgdO/VDplYNCpoE6nxDJUkqdHd1crwgE/lpbWxNKWTGYQT6gkMDoQyKqXBgY6RFHAjByvzy9KkYMcktbWJjS31MHvp0pkQ5pwNkUMEWcTOjIyIlCGf8lnLhTDtRmse//+A+zu+uH2qjA0UC1/yaeqgkCG6qHnEzOSb1RZWYbd3T2k0xqcOXNMGvuZmXncuv0EBl0KP/jBD2Xi1IMHDzE2NiXqhbq6cuTl56Ciwo7LVy7i0ehD/OxnP0UsZhCbyoXzJ1Ff14DJF7OSXVVcXIpLly4JMKNdiCPN29pbJL9neWUJ77/3IT67flcUZBcunJPJVwz9ZlM/MzMt6ppvfvNtrCyv4dq1u9KsDg72yUj5svIiBINUKzDIvE6ac07nInCanV1BXp5ZpgWyIWc+DhtPKj9sORY4nTvS/PODuU3NLc3Q63QCMEZGnqG1tQHvvPNNgSMEKM+fT+DZs8fY2XaINcixGUGOjeowI7zeOKKJNFqaq/Gdb11G86F6rK0tYHxiFI6tdVk3WgNpd0NGB5VKh0xKK6onql+oYOnqakcFs4HSUURiAbhcbHrXsLnmx49+9B9QWVWER4/vitJJAsj3fPD7YvB5w9IYDwwcxuBQN0KRffj8e2KvzKTU8HkTmJnawPIqQYANPd2tqGuoxtT0OBw7G2jv6ILJxDyuDSRiKdTUVKK8vEQgIWHS7q5X1CBsxN1uQgYbqqtKRP3G2jCEmTVjwDWtX3zO3bsPUVCQK4HYbLwJbKiUopKPGVfnz58XVROf+/HVj+FzeyQcna/J64DgirlJbOz5HMIjQlWqqghmaIWibclo0st78D1v3LgHmy0fg5J71SjPOZiER6DA16eChXuQ+WGEFgQCnEzIY+feefbsCfbd+wI/+X3mgnE6Ha/Jurp6gTycQkZ4NDMzJTXjPmlorJPjYDYWgRFhEa12tFUS+NDmV1BQLGoiglZCUiprmGHGiXC8tg8C0rPTzSB5aDxH2sWolKPdj0HakUhU1I1U+iQTaVFe2e1lArmY50aQx2uJFkaeNwOwmdNk57S3klIBbguLS2JXs1psYkt07idw4mi7ZKPxOnn48JlM9rPbbaiuLkdlVaWALMJr7ov79+9hbm4V/kACFosGOTlU+KiRm1MoCixOtqMaknspmUqIGor3HtrW3Pseueesr23D5w9CrwP0xjRMZgNUKlrULGhsJNyqEdXks6djco4EUQ6HC/X1laiuqsHy8oooRwnveP1znZjndvTooNxreG0zXJx7iPUj1Kc9NBxOiF3V4/NjbW1doBP3C1+DeyyryNsQeDg7uwmtllMUjfD5kqirLxNLLoE1Yevu9rZM/eQfHGjVNBkNApzolGMTQDUU/0/Br3/3TxT8anTer0CnL//lR+mlvrxGyiOUCigVeMkroNwoX/INoJy+UgGlAl+pAn8k0Im39gN73UEbkU3bUKsy0KgyUKXTsBo1aKorR47VCL/XjVAwIkHTkVgGleWlOH3qpEyN23I4xNJCsMImZmZuGVazAd/85ps4NTwMtTYN194GlpYXRIHj8RCw5AtEuXbtM1FSEApwxPq3v/2mWJ9oH2K20f6+F7vODP7Tf3gDw8OnpNnlX/LfffddzM1nc2ra2qpEiUL4xQya9fUNLC9twu1N4shQK9568y2MPZvARx99gtzcfGlAmcNSXl6KkpJCFJcU4NnYYwFZh1paUVlZjb09Nwryi7C76xI7C1U6tIddu3ZNApXffvtNlJWxIVcJyPnVL9/D84k5say0t7WioDAPW1sbcO3tClxh5g2nfU2+mMHIyHOp8xtvfEMmdfkDbrHN0LJEsMMAZSpLCBu2tjzIzTVI3gsbSwILqna8Po8oHNKZuCiS2LAzUJkqKapHOD6ddi1admi/Y/PK116Yn8f2tgMWk0UAkscdQE5OPqwWqm5CSCaSkkXVcqgBVdVl2HSs4O7dG2KTozoiFk1Aq2XODNmdVlRIGg1BXYlMEeNaBkNe+Pz78u/Gxoo05rm2Cly+fAVGEzD+fFS+T1VOKBhDaUm1WOvYKPf1deNwdyvc3i34A3vIpBPyHh53DHMzG9h0+ERZcvHSBVTVlOPByG3Jdho+dRqbm068+6sPoVbrMTTYg4GBXsnh+eSTT6QWhDxU5RBiEAzxvwmNCOs4vY11Zdg7AcBnn30mgInKIj7mwDZGFQubeYZxs8nn1wSEIw8eoiA/H/19/QKKCFT4QUjE2h9MD+MaUOnEdaI1jwo/2sh2drfl2iDI6exsl+MjQMqG5K+K1Y3PIewinKLFjCpD7gdanrJ2vFy5BqngYXB2cXGhgJ+lpUU5hpaWZgES29t7/y97b/7dWH6edz5YSIDgvu/7XtyKxdqrurq6W63epG612seW1IpjO8exz8lxJjk5M4ln5o/I70n8y3jJyLYWO5Kqpd5rX1kssrjvO7gBBAiAIEFyzudFUW5nMmPJlnPcaqAPD1kkcHHve7/3Nt8Pn+d5FQpG5HQRjh4xFVJ9fZ2CQUDKSjK3zHFktSPQm3VJzYCxebmFptgBqBGCjaqIegGpmAS4skLAvsMyrDgGlInb2wGt+pOB9wBQwDHTJ7nGgFmbmzuG6zs6Wg1iJW18E9rbO1RtbaXKSkvU2tpmmWdgEFRN1ArFIPtXWIBdc04eT7b6+rpNmbawMKtH/UMWLn758llduHDeFGU8qM/w8JCtifGJDVMAnTxZbyBwOxhWaWmlTbdj8h6KxrLyEoXD23aNohwi6J28JqbR3X80pe3grspK01ReXmDHwPoE6AGb1tc3TE2FXY+6YR8kEB87Yl5etsFDBjMw8GA7FLKMK/KeGLJAyDpw7dSpXtsedsiN9Q09GXxq1r3eU92anJ622qPAImCe88S54f7BJECex8TH0pJsU16yvurqG1RaVmZraGV5WbMzM7afhwmsy27LcUpzJRVOejbFjhPE1EoA52cbgxR0+rl+P0j1Uj9XmVJPSlUgVYEvcgVSN8ov8tlPHXuqAqkK/KIV+BxBp2S8698onY6hE989lPPoSOVFWTrX1y2349BsTo4jp0EnbDA03cAh/vKOvYtmjOwPGmoaKX7+27/92waBRsYG9dEn1zQ3N62JiTmFw1H19XUZtPnBD97TW2+9avk+NIuoidg+TdP9ew80MjKpNHe2/o//898ZeEHlA+S5du2alpbXdelSrzVoNPNYqVxup4U+s0/hnahamlvU3tah/v4BPXkyZJY21BaBwJacriOzxZDpdO/eHS0tLejixctKc3tsKlxnR5fm5xYtf+mtt962iV3kJKHaeO7KJbNnMXVubGxEH398Q0uLG8lQ6Npqpac7FduNyOFIzmtC1YWy4P2f3tCaP6S+vk5dff55m/C2tua3JhR1B40i8MXysBwOyzqqqyu3hpIGn+Pi+Ieejsi/FlZGxpEuX+61iV/UD/DGGPrbt2+bmgSrF8oUQpJ5AAaIkS8rLZWLLB2HWx6PT8FgWLsxVCFl1gAnDuLKyfWZ2qi//77CO0GDBUzscjrSFNqOu8QKdQAAIABJREFUWGaO15upgvxiNTY2W+YNmUKLS7NmiXIybn5zVbHYvnKzq2ziVzC0qtW1eYXDAWuQa2ua1FDfpicDw6bYoJHu6mrV+uaCwjtb0hFhzC6tr0U1Ojyvza2Y2bOuvvCCjhz7uv/wtnxZHn3p5S9raGhc3/3uf1NVRbUBPex15Bj96Ec/tvPNmsTuhkqMD5pzoA4qGmyX1J068z2C7QlQBnQA8YAzwJfjc8O2WO9Y6Kjp6sqq6mtrbSIgz0dhwvOpP9dI0t4Xs5/xOt4TSARE9XjTLEAagJW0s+XY+/Fzno+SCpUaihdAFeeW9U6u0HGgM2uS7QKZgEZYLFEoYRnjGkTNZbbY5RXNzixqfW1b4fCuvN40C7GuravVwvy8hoaHtb0dkyfdoaKiHFP35Bfkq7oKhVChTTh8+nTYgCdKK65hFIjcNW7duqPxcb+KirN16WKvhaoDy+7cuWch25cvX9Sbb76psbFxg8ZMJgwGQ1pdicvnc+rs2R6DfBMTE7p9+54d66uvvKKy8jJbOwA2MqVQegGZZmYW7Xg5PsK7AX5MiuOa4l7z8NFjO7533nnL7h1AI1Rfw8OEyS/Jv+bX0nJQ1dWFOn/ujF3PXAeNDa0G+lpaCa3vEbMVuDfML8yZsmxjfdPA0/r6lpaWt7UfPzQ11W98420Dm+RZodbivKPkolYovlaWV8z2u7ERNnVmZma6qcna2pqVX5BnMBPQyfV6sueUrl37yFRib775Fcv3qqyosul/ZM9hZ7z83GUNDA5ocWlRv/Ebv2FrjXPPehwYGDA4D4RkDVFLICkA3JvhM2C4tk4Q+oINe+DaT3M7lZGRzHQCOnEcKJ64cTGlEQCVUjr9or8S2PNTvdTfq2ypF6UqkKrAF6kCqRvlF+lsp441VYFUBf6hFfgcQCd+Az6eJ5S01n12p90uJoAdiQTbkvwMvfzCc8pId2lrc82CZVHC0LgQBEwTB2BiNDlNvcvlNtsczfq3vvUta/RomG2C2dSwpmcnTU3DX9gBRV6P1xpVFAaE55KHw3ZR1ACdBh4PGnQC/vzhH/4HU1CgKsES9PDhA5WUFumdr39NpWWletT/wAAQoeOoOlBtYPnyZWTpgMliy9jQDuXLyDT1BaPcQ+Gg9hNxCxWnqSQsuK/vtAWHR3aiys8vsrBmHTn1rW+9a1kuhDQDcLAibW6uaydC/syCxscW5EknHLhJpaXFBmkAAVjBEolk9g0N+8MHg7Zd1CzsC1P/sEVh3QImoWJBYYByCwUKAIhpYAAlFC3ADJQr1NvhdCsQWLWJZMA6lENMZ0PBQcPL9rHb7EQiBtsIpSY7x+E4VEE+wCOq3RiTvFAuHcjt9qiqslLeDOw560r3OOVOkzY2/HY8QKr0NCb4xTQ3u2KZWkwwKykuV1vbCYMmyyuL1hi73Ey1o8acA7eiO+nKz8/QVsBvsKiursRAVXdXr6KRA13/9LaGh0d16lS3uk+2a2NzQdEY6pKYnErT+lpEo8Nz2g4lLAi7u6dL3sw0+deWVFJWqPYTnbpz56E+/PC6ujp6bMJiMLhhk9ywMBFYD/gD6qBcYg0D+fgaBQ75TTTsnAtqD1wCPvE91jRAx0BmOGygB9scYAjbHECIbKG8nBz7DJhg27yG5wEwqDXb4r2AbTy4Tngta4gJZcABYBSggDWMEhAVy+DgiFmjABpsE+jCGkV5xJpAQcN0Q/J4UM+gRmEqG5MR+/pOqbGx3gAYwAUV4NLiuhbm1xUOJ0ydc/Zsr62ThYU59T8e0qo/rOqqPJ0716u2tlazyaK6m5oCZjy1wPjS0gKrEwCXzCEg2He+8+eWy1VbW2GZSdQKqxhrsbauRP/8n/8zq/e1a+/p3j2yqyKKRAikP1R7e4XOnj1r1wH3DEAVAPCNN16z4GuA3fTUtKmGADkoEJcWN9XYVKv2tmbLbjt37nxSjRff1ezstGXQVVZW6Otf/7qptqamJrS0tGjWx0BwS6ur65aV9PzzlwyWc20VFBQpOyvP7j+soa7uDlNqzc5N2b0H9Rn3DybRYZMDdnFdAbve/fY3tLcHVEra4FgH2A2BZawd7kebG5uWRYXNj+vca1lXXJ+VBgQ5TuBuVWWNfvBX7xn0+Rf/4ndsGidr9t7d+wbo43t7uvzcJfUPPNJ2aFvvvPOOKfZMBRkM2vvzmbXKmkIRyj2EdRWJxkwBtbm1pY31dVuXhwcJu7+jnkvD0uhyyZOWzLliWh33ejKdUDt99pHKdPq5fmVI9VI/V5lST0pVIFWBL3IFUjfKL/LZTx17qgKpCvyiFficQKfjP77+v6ETuR1Je92RGuuK9ebrr5jSaX5mUjpi8hNNidsUIzQyx7YtGjkaK5osMplo9HZ3Y7px46Z292LKyPTI4XQoFAonJ3aVV1kTNjT0VLOzK6a2+eY331ZZabnZTObnktPUHj0c0L/8l7+nK1cuW4M/PDJkQAlVwrnzZ8xCRKNFU2iAxhQs61r1r1rDBXRiwl00ErPPLld6MrDb5bSclvGJEVMzuN3Jf5P9tL/HcXq1v3eggYEhNTW26OTJU6YwoeEnE6aoqMCmWm2HAhaYvrUZVktzu4GK3XjUptalpTlMwYDlDEABdApt76iiotq2TRg6+/T7v//7pjwAfIyOjliDjFWOjKu0dLepOVC/oDwAHKDQANhh40IZge3m7Nlz1uQSDo7CAWUF5yYQ3BF9IoACQBQOhax+6emEBmfY8RbkFxpQ4tzxXkALVFoolbwZAJJD7QNFnElV1OLCiiYmlrQTpk7pKinJVl1tve3fwuK8FheBVAmz0vky0rQT3ldkx6HcHI/KK7N16nSXenuTqiOn06M7tx7pcT+ZSjO6cOGkOrtbtB3yK74XViQSkjc904LEBwemFI1KnV1dOnPurIqK8zQzN67M7AxV19Tqxg0sV2PqONGlpsY6ra+vmvoNUECDD8QBlLBOgUB80JDTdJMrxtfY64A+x4HYnG9+zs+AEmyLugOAkoH5CQNJGd4MHSYSiu8SCB83mMT3AUsoqgBKPPjMx9pawECTx+OSw3mkvb24PR/bFlYqU7/k5xuAmZtb0Hb4yGyu5eW59p7Z2bmqrq6xc8l1sbt7qKamWhUV5ZlyDkDR2NSgqqoKO59J9dOeAZGpySXNz23a/lRXl5otEqUdqrA7d+4ruB3V88+f1iuvfNnsVsBQQOb8/KL8/rAyfDm6dLHb4Bn7DFijNqi+gGLAImA04IZrjWypEx1NZlWjNu+99xODR0xmAzzV1tRadha5ZcAxzgVwjID3S5fPajceMeUOoNW/um7nbXFhSbl5RWY941rBHpae5rV7E+cH0Dc3P292xMuXL9nwAPZvOxS0+w81IaqoubnBrIU2SS8aVl1No9bXA1b3F1543uDy3Py0ASsskpw7lEhOp1tr/i3l52Gp67Q18/zVKwZxJiYn7TOT8wiKB8gdg2Ry8rhmqBNrkXtOOBxUS2uz3aM4P6yZ3JwCsxfn5OTp3Xd/0yZxApSxHi4vrai8osL27fHgY1MYvvgiEyuXbR+51wCAjwHnsRqOexNTBAPBoOJ7+9rYCGo3FpfTkVQxce/3pBPO7rXjNAjlkJ0TlE5HqJ0+M3aC9cP0uuR3lfz833cNR6npdSml0y/6a1Tq+akKpCrwRaxACjp9Ec966phTFUhV4O9bgc8RdEqCp6TS6fhWf2R2MKZhpTulns5GvfHKl6SDPa0uL8jtOlRWZro86W5rsnjQPNHwYa9D0cO0posXL9pf1YeHR8zK4nA6VV5VoXSPx5oeFENMtVpaXNHk5JopglAo/fqvv6X8/EKtr62bJQULy5p/Xe+882tmDZqYHLeGkYBfVEDY2IASNFu4QOrqay3bZnWVIGS/qT2wtGX6ss0G5hA5JW4Fg9umVgIWPXjwWG997RWDTlj3UCGQu4LtDDUJFhpAGAoIlB6oN7AukZnj8bgtyLy0tEjRaFx5ucXKzy/Q/MKsAoENlZeXKCub8e/b1gx6vUzcAlBkaXlpVWtrGzpxolOXLl227WIrIsQZOICCJSMjXU6X05p2Ap7J/QE6ARBo5rHEoLgAJjU2Nj3LuyFkOGYKjM2NLVOW7e05MUwqJzNdBYW5yvA6VVKWq86ONjU1NVu+FyqSp8NPDUr5MjNsVTCynWMEPACUJJfl7KyvbWp8fMkCwAsLferoaFNnR6fZCIeGBvXkyYSWViKqr8/WifZaLS9tKhI+tOmFp8+eUE9Pu/ILss0ihEXqwb0nmp5a0OysX1ee71P7iUYFgsuKxmiKd5SVmaeNtYjGRheUm1euy5evqK29XZtBv54ODygnL1NV1TW6f39As7NLampoMTCISorMH1RLgDiUTjTeWBipN8oQwBxrGWDHg+8BjLDV0fwT7Ey9UQItLa0oENhRU1O1QSgUXdSJWrucLsWjByooyDQghXKG92BtklmUk+Ox1wACgACzs6va22P/3CosKlA0SkYTwdlusw+iUGKfyJaan/crFD5US3OpWloaTA0DVCR0HrjDNdbc3GTTywjQZgIayrXmlnpT1KFU4lhYU6i+7tx+ooX5DdXWlltwP+/Fvl2//olu3rqp4uISvfXWV0zllAzkvmVQieOMxRK27a6uEwYjeB1KJ65/JuQBfZn+Rx4RuWwAFyY8Xn3hkl2jAGL2j/MB9CH3qLyswhRKzc0t9nzUftxTsJU1NFbq6QiT85Z1eHhkGUfUmjUO7MHy6l9bM1jDxDisuQYE15IWuIaGJpWXlxk0Yh9RQcX3du1+wz2An3HO1zfW7d6HVXRlecMgFHZAJgBOTIxpcWneoBeWR+4F3FMIG2fAAPcHLIPY26anp+wYgX5JdVtYuXk5BgpZQ5wD6sa6Q/UFPGcKKAAKIM/7onQClo+NTai8vMKUnjMz83aMicShnUNUpCggnwwNqKCwwIAqa+HYwjk1NWMQOT8/x9Yh3+c4gX6B4K72EwDQA4Pv3PvS3e6kwlVHlunk4MbJ/x34fHSUtOceJeHTZxuDx7O7PwsSx3x3aNv4zCMFnY7/wvP3/Z0i9bpUBVIVSFXgC1GBFHT6Qpzm1EGmKpCqwC+pAp8z6PTfTa+zaUVHFjHudUsnu5p0+fwZuRyMrIursCBTWZlua5zI7uEv6jSJyVDhHWtWsY2Q9cS/yX6h6SoqLqHD0U40ag0jqhoatsODI+XkoHZxWm/T1dVtlq2traApiphIhcIHJQVAi/cis4jmz+weiX3FdqOmEsnK8pnND0vXVoDJZ5umyiotLVdZaYWFXaMyIk9qJ0xQssMmv01OLut//d9+39Q85PgsL/s1M71qCiSvNxljwv4eHTkV2UkqFlzuQ4NN9Q21Fkaek5Ot9fVNFeQz5cylVf+ypqcntL0dlMsNyEiqkoAETLbyr27oyZNZmyB24UKXQaOlxSUtLS+b5QmFETCnqrpMly9fsADoYHBLN25eN+UOAC4Wi9v4eIfSrEZsIwnJNhXYAtihaIqZjY7gdpfbrapKLHb5qq4pUlY2QCnN1Gbk7qCYIl8mafnxGCBA9cRnag4MYcKdJz3TgMDw8LIcwupWZpZIgA4NM+dtcHBC4Z2wXnvteZ09e1r9jwa1urytr775FfWcbFV8P6y1NWo0o6dDYwoGolpeWtfCwoaeu3JKbe0NBp12IgEdHe3L583WyvK2lha21NLSrXPnL8mdlqb5xWlNTI2gw1JWdo7ZnZjqVVFebequWCxsKhAa/GMrHdc5qjygEBAgaWcCSnotC4c6kH2D4glY9fHHH9tnns9zOY9AFiACCiOugUhkX9lZHjXU1auhvt6AK2oqlD6jo7M24bGw0GXKJaAXtQSe8BkgxBrhOmFb2DBfe+01s63xeuyc8/Obdh5Onmy1bXBtAcUAKuzDxMS4XnzxBQsa/8u//J6uX7+r8vJCAz2EVDORDKsVCijygJjgmNhz2uRF7GxYu8hBApigdsKK+Gu/9o6cLiDV1DO12J7ZylDGkOV0bEsE8CSDuxcsF4trlel/KJPYf4BHc3OjnrtyQcvLiwZWsdcCjfjgnsFnwBMACiCHyolaA51iewF98sl7lmfFtrinmDqvoFCVlVU6ODjU1OS05ZdxnlAeMZlta3Nb4VDUYNaxPXBt3W+AB3Uk3wsEyRVzPVOY7SZhryPd7J5Ao46OdrPfzs5OGThGlYSiDYUZ8Hp3d095uQUGbcma4rgBVMcAHujEvYnrM92TZlY/jgFww36g9EsqGJPZYMBw1pUdV+LQ/k2AOiD84YNHFvwPbOT8MwEwKztL41PjVjPUU5xj7r2ApXv3BkytWVNT/CxbKqzMzDQDhpHogakpAdC8X2RnR970NHnS+fm+fBleJfb3dXRwDKXcBp0OEvv2+X8EnY4cTh2iigJQfdawnYJOKej0S/rlKrWZVAVSFfjVrkAKOv1qn9/U0aUqkKrAL7cCn0Po9Ezp9Jlx2PyxOjtD6u5oVmdbs9l6yooLVVdTJl+GU+HQtk13ikQj9td8rBw0OjTE/MWeBojGCBjFI4ew5rxcrfj9piKhGdqLJy1sNJuocYAkRYWl1iTSWNFcXrv2gYLBXZ06xZj3dGueUVJhKWLq1dw8obsuZWR4TDkVix1YgLc3w6XiklyzzmCv8aT7LBtq4HFymhPjzIE2wJitwKHefPO84vGYqSn4/txcSAUFPlWUFxqkKikpN0XR6NiMMnxZ6ulq1Km+HoNBBGZPTk5YNtXBgUNul1teb7pWVha1uBRUY1ORzp07bVCttrbO1EnTU7N69OiJNd/nz19QQ32jKVqWlhctFBkI0NHZru7uDlOwPHx031QoKLgAAai8POlexaIJm8aXkZFpOTerK35tbAS0uckUOim2J9VUFmgnHDZFEzY8jpHR8GnpBwa3aO5R1NBwY+VDGcQH70FjCmTha84rU+uYdjcyMqbFhUWbNAa44ZwSVI0lB/A0ODho6+Ltr7+dBCF/8X05jjL0zW99Q5VVhRoe6dfiEoHyYZtat+YPajsY1erqhs6d71VzS40isS0dHjItMaGDhLQwv2nQKT+/XBWVNZZpkzjc1frmivzry9pPHMrl8srtzpDLmf5MtUFmUZlBEUATah2CogGIhYXZpvyg6Ue9glUO2AFAxObFOgPooN4BZgSDhwYK2turLGwdUIdaJxxOKv5OtDfqt37zNw1KUFOAy4cffqK5hS150qSWlmrbJq9F6YL9C3DDx8zspEFcrhegzdtvv23rnUmJbGdighwg6cyZNoNfAJG+vj5bT4C7sbFRdXQkp+n96Ec/0vXr13XiRLtef+NVtbY223ZZo0zKA/qMjy8oze3TqVNdBnMAMMDMyclxU5+hcDp95rSFmxO4DTgBiOXl5puiD8UR1yKWTaDTbnxXI8MjVl/UVhwDAA/FT3LqX56KSwq1tbVhgIfXb21h8Uyqv6YmZ1RayrQ+7IYeU/ywXaDP0+EH2gquml335s1bdj44b7W19Upzp5n1kLUPbGHqG/AQtSGT5TY3AgayLMPrMGE1IG8NQEqAO1Mosdmh1uTBPSsaicuhDLu+yIzDJovtDijNMfPcvDyuKe5ZqB4PzfrGMZF/tBUgK2pLu7tYF/NNTYa6CvUg1zb7AOgqKSm2dQd0C4V29P3vfSiHI25TPTmvrC8gO9cRNQGu8ZnnU1+CwScmp7S0smLribUIpDp//pz9G+hHfhkfrLVjZRVrObwTMYUWgIihC1ubIVOxlpYUGaSNRnYU3901uyj3AK/HY7Bpfw/b6N+GTg+nIqZ0AjodOR06OFZFHf9/NQWdUtDpl/s7VmprqQqkKvArWoEUdPoVPbGpw0pVIFWBf5QKfE6h09+kTpDhgdKpvCRHvV1taqqrVk1lqerrqpTpTdfayqLm5mYNVNAY00Dt7+3r4PDQmsFjCxFAgcbJgpddkifTo/2DJGgibBlNFc0WU9CwnJG1lJuTZ+oBAA2N6NDQpJxuh06fbjSrCEoLFCg09dev39DA40WdO9dijRWQamNjW21tgKZO9Z5qV25+lsGwifFp3bh+V48fjyq0TZMpU5lUVBRrYmJdeXlSTW25AQea/zX/pnpOnlRtTZ1GRyb1wgsvWeNOxgoB6NiRUC0AnEZHn+r+g3v66U8+0fLqjqoqcqzJRm0FAGMyWHZOtgXztra2m1phZnpeAwODpmB4+2tft8b4Bz/4vvLycy1HhxBmVFpM18Ou9vEnH2pmZtJsWOQ80UCiNvN6fCopLbOspZmZWRtBT5g54G5/D/tgVFlZuVqYX1T7iQ5VlJcbGKiuKlFpGbDKYyDFMpxiUcuowuqIcgKQRPNKk8nX7CP2Ov/qlo1159xjJ0pLZ2KaQy0tLZanMz0zo3t375nSB1BAg/+jH/1Ewa2YvvLVN5SX79XA4H2trCzYcayvBbS6EjDFFuCxr++kamrLtL2zpv39HR0d7isciml1JaTF+U2tb0TkcntMjZORmSY5E1rfXNXyyq4ps5hWRg1QdHV2tpl9jH1BsTQxMa1E4kjxfVafU7k5LlOhsf/r62G53elqb6+1fQZAAM8474FAXLFdqaI8y8LuUaiwtgErWAJra0v1xuuvq7mh0Z4PACATaHBw3JRXTDYj5wwoC3jiOShbUDMBH8bGR6z+rGvgHZlIvD8ZX1gBl1Z2VVudzO3hGuN5ZWXlFl6Nsoxg+cbGBlNR8RpCtLu6u8zWxpoGNvE8FIJct7HonvLyCk1FQ5YT6haDREsLdv6bmhoNNjBNkJpy6lHt5ebkG7QFDrEmOBbgENcMwA7AxDEVFOTbuaTu1InzzFoDaHBsTHZDDdTZ2W2weHx8whSOqAQtWH1nR11dPRbsPzYxpKtXL+nSxYv6L3/0R/Za7gWARI7fv+o3ZWRDQ/IegWIQGyBrFzADCEJ1l5z251ZtbbWBRmBaugeQnWawlBoAz1HdhYLAFafB46OjhPILcpWWDtzO0CFBVA6nYtFdu0/MzW/Z97BctrY2GQAk5w34xTkBBCatkw7LRRsY6LeJgFXVlfaczMxsLS349YP/dlfZPiBpiVn/gENcl6FQ1OB5e3ubMnyA5qjdT1Br3rn3QPG9hF3vk5MzikQO9cILZ2y72Hk5P0AyvuYeCZhjXTKZk7XOPTsr02dB4TvhkH3NhMyN9TXtx+Nmr8vweu2D+wBB4tTps43BvfHQ30Anh0MH6JyeTcq0/8OmoFMKOv2j/KqV2miqAqkK/KpVIAWdftXOaOp4UhVIVeAfswKfT+j0mTs9X6a7HWptrNLJ7nbVlJeoqaFGBbnZWl6Y1+DjAW0Hg6Z8Ib8F1QW2DhpOOtTysjIVl5RoNxYzyw1Nrtvr1N5hVA4XNhCvcrJzrNkCMGGD8fmylZ9H3onLJjMxiWppMaDEQUKXnzuh8ooSU3T4Mnz60pdeNivN9773A01O+PU7v/Mb1th98MGHpnR46623dPZsnzIynVpZnTcFBrBhfGxaE+OzWllB1SP1dLfqypWL+uTTT8ySR1OH4oMMG8J6n3vuimUwjY9N6Z13fj0ZjNz/WL/1279tzyWLZWx8WHfu3NLQ0BPdu/dA28F9Zefk6GRPi2K7O5YR5c1It5ypCxfOW2YN4Obp0Ig++vBTZWXl6A/+4A8sp+q73/1L9Zzs1rvvftMsbpNTY1pcnNfAk0cKBDa1uxuxjCUgCY00jbJZdioqTdmBaoq6YN8jKycSjtn+7+8fafjpsJqaW60xJxy4uLhAbrdDBwd7pvhAzRGN7ViwNXYb8qpo0oGJQABUFoADhyNNaS6f2evImEKpcXh0YJYwYMP4+LjBBM4VTTEqLrKmbt26q+3Arrp7OuXNOLJJhktL86biiETi6uro01780ILWu7rbLdx6fXNBgaDfoBM2wsBWXAtzm1pYDCk7J9dUOhVVJXK4DjQw+Eh37s7L63WrublavT2n1NREQHS1KbhQDJETRFg7AOngyK36uhJTsqFwQiECnAGgcCx85jiwWxJmH4uxbtl2hV566SU7Vl5369Yta+KvXLmiV7/8il0XT4ee/qwOnBOUYKwXIAkgBKUSVj9qRQ4PIdhPnw5awDX1RAmVVPuE7PpZWFg2Kyfr53i/AH7kPnFebt68aeunu7vLXoM6C7hy4kSbCgrzk+Hb/lXbXxQ3hGCjlklmEkUU34vb63ger0ONk5Wdqc0Nco3W5MvMVG6uzyAtFs41/4ZC4bAp+gwwez3af5aJVVtXp7xcbJ579mET76axkZKhlGUKHaxpY2NjNuny4sVLmp2d0+rKqqkOUQsB1KhTdXWt2QEzM7369j/7lsHjv/iLv9Ty0rK2QxEVFuaZXRS7GFbFstIyudPSDeYeHblUXJynyspiA2YAGVR9b7zxukE+7IjrG2tWV8471xKAbGtrU9uBmGZnNgwWYmnMzfOpob5ae/u7dl64NgGwTmeaZXwtLgaUm5up9tZms9t+/PFHBtcAd1yfwDbIi8ebbjlz2BUrKsuVn5+0tmFXZApf/+NZlRQlrYBA0NzcbJvWCTQCBAGq2B7An3PFfkRj+5bNxBQ+vz+kpqZyW4vAwvHxSXV2tts55t4FSAXCMdhhemZRu3GHSktzDYqjZJqenNB2MGD7tRuNGljiDwoZHo8BZkASE+7iu7G/9f/P+xPhn0En7HUHnwVOKeh0XKtUL/WP+VtXatupCqQq8CtRgdSN8lfiNKYOIlWBVAX+J1Xgcw+d0LPkZnvU292mrvZmFeRmqbqiRDuhoOamZhQJRRQMbFtjhXKD5hJAQbOIhYnmlOaGhpTvAS1yC7OUVeCRHIcW0o2thultKHF2d/ctNwkLFU363NyiNaAbG7vKzDzSN775VeXk+DQ+MWmKnpMney1Q94P3P7bn//t//x/MNvZnf/pf7S/+7777bVVUlmlldVazcxOanJjU0tKqlpfXtDC/rPW1bVNZvfzySzZivb//kdraW7WysqT19TU30l8OAAAgAElEQVRr5g4SBzpz5pxWlgkj39XLL7+iB/cfWhONegclkt+/YgqnR/33TTUxMjyqvX2HqUe+/OUrBow++uhjm7CG9YkMHpRagLH5uQVd//S2PN4M/S//+l9rY2NNf/ndv7ApYl/72luan5/Vvft3bLx7ILiZDO91HMrpSjaCqDNoYvf2CRHPtGBj7EDAJnKrgAXAPCxIgD1GsaMcwcoILLAw5d2YnaudCIq0FbM+HYcay3FkTT5gICc716apARcPEg4LEo9GogYcUXCgFkHRAbjATkXzDtxBxVZSXGKWrKGhEenIYzDD6T7QTmRL0p7Ky0tVV9uoC+evanxsRtc/va66+mo1t9QqtEM49LKBsaNDl7Y2Y5qaXFU4fGDw4rkrz6m2oUpbAb9+8FffVf/Akro663Tp0lV1d/UalAgG1u383rt/T37/mk1Ki+8dqb6+SpcunjbFEhlGqHGwYHFMqEOY5jczO6vbt25pY3NTpSUlBhNRupDbw/pGPYIlEmD1zq+9o/LSMs2Y6mjaFDNmWnU4LHuosbHR6sf7sL6AREAgLHKADOyTQC5sbUnr3popSo4BB9caoAuAALBiP4FZ5HehhAIWYSMEUnHd1dXVGgxkPaNQQrXEg685BiAl65B/8x7sK2ubz6iUUNwt2UTITcVih6qsRLVTb8BqeXlVMzMLBk/J+srwulVXX2Pnuqy83AAUtSGnaXMroJVlAIlUU1Oms2fPmlKJ+8SZM2dVU1NrGVMMC0D9hS10P5EwGIigiElqr7/xig0m+PGPf6yJiSk9ejSgnciBMn1uZWVmW5Yb0xJRLWJLG3wyaCCvqblWG5urWlldtsl+9XUVevvrX7O63rt3164frivy0YBOTJvDWohdcnx0TXv7Un5eutraWtRzEjvejr0XYAzQxXXV/+iJnYO2VuBhvlxp0vjYqCkAAY3Yj/f3dxUKo/oKmF2Ra49peWRFsU6Wl7YU2Ynb/Y91grIMqIS1kOsQaMU5icZQhLoUDgPHAnaeQ+GoFhb9Wl5et/voqVMd9t7Dw6NaWFhRXx8gMmygCuiEAgq1pn89oL19t9paq9XS3Gz7NDkxru0ACi2P3Ru86QxU8NhnVFqmdtSRqdo+2xg8OLbXCZUTNrtUkPj/4HeNVC/1P+kXsNTbpCqQqsDntwKpG+Xn99yl9jxVgVQF/udX4J88dKIkDmsbkrd3m1/nOJKbxuIwOceuoa5EF8/1qLmhRmUlhXI7jzQ5Mabozq58GWSwTJnCBpUDjXRDfYPZQe7cvWMgo7mpWaVlpdZ08+/MbI/k3rfMIBofrE3JyU5Rs8L4fFna3KDB3X02ln1NDke6CguydeX589ZsHe8vthAaxDt37lmj94d/+L/bqPH//J//i6lJXn3tNQNhKGloOJeXluyv/hvrAe3sMMJ8T/l52Xrxxectk4gwXhp2cnBscp/LbUoGsm4ePey3fbp0+TkNPhmyKU6vv/GG5bM8evRQIyPDBpzISUIlUVFZqRdfuqqS0hLdvXPboFH7iXYLV6cOW5tbNq58L75vliJyVQhsHh0b1vUbnxpIYVLVw0cPk2qMtTWL5CXUlzwZVCeonKhrfDcqh3PP4AoZM0zmI0gc+9P83KI21rEcNWgfO4zDYY07jeOaf82AH0HIBBijgiHPB8gEdECJQzOOhYqfp6elPcvKISvJbYAwEo3K60k3ZZTHm2YT9uZmFywQG+UGCqvCgmIVFhabDWlw6Km2ArvKzfWYOqmgMFtlZbnq6e5Se3uXdJCmD97/VD/9yU9VWVWm7u5W7SfC2thijH3E1sJ2cE9Tk8vypGfr7NlzZk/aP4gpsL2ujz/5yMK83/7a2+ruPqMsX47CO0ENDfZrdIyA5oCBnO3tPdXVl+vixbM6ebLbQNDo6IipXqgxYesV5VWqKq82Bc7du/fsGuns6lRefoFNSSN7yPKeRob1/gc3VViYq29/+1sKbGzoxvWPdXhwaGsqPy/fXrtDPk48bkqxWDQJ+lAX8bmpEetVVE+eDNm+AGVQEHLuXW6XWQj5N5AKpQnb4RwCmYA62NAODlizLpuQl5Z2oEuXLtl1QXYQNj+UM6hkeE+gSmArkMwlys81FRjbIcOLrwFSKNjI8EJxODe3KY83U2dON5tlFZ/svbuP1P/oqQ6PXKqqKlV7e4N6ejqS2VQzM6ay4bVkHgUCKNn2lZfnNZsj9i4gGdDslVdeMSvcrVu3tbICTAxrbTOh6soiC2XfCoR14XyfvvnuO2Y1/d53v6+Z2XkNDo4qGjnU0aHDIFBtLRlZLtU3VConJ8uALYCssrJEMzMTGp8Yt+NFCdZ36pRW/WSOPbFjBZpRT+A4sDRscGhPY2PrKinJU2dni72GKXHk2OUX5Ns1Cchhn+/e69dePG5rifvaweG+VpaXDPywBoCzTMoDKrN97hO5eblqaKg3SIuSy+8P23AF1J/Ux5Pu0cbmuuW6YV0l1BtbHblarBmuVWAVarBAIKTd+L7Bd8AQ4eIALaAfNtre3lN2fNhEUV5hzQQ6rW3sKHHgVmtrtZ2LYGBL0Z0dC7PP9PnsWAkV95Hn5kkqtXg/l9Np9znseMePB7O7yQmoDodlRH1mEOrf+r/vZ5uJz8X/JH+5vzukeqlfbj1TW0tVIFWBX8EKpG6Uv4InNXVIqQqkKvCPVoHPwe/ThF3zV/5k9gZ/n3YzqcxmMB0pJ8ujs33tOn/upEqKcpWT5VNib1eBrU3J4TZLB+G9ZLMAQMZGx9TZ1WW2nhs3rpvt58KFC2YVosmlSdmN03xhvyNy1mHNC0CDB802ihOz+sRp+MYsjBrrUVdn58+Ca1GAAJOYLoYqY2hwyELCv/Wtd63JQgmBGoTJVQCs2dl5m+JG4DRWJh05lJuXb2HfJ060qqvzhAEzVCtM7pqbnbPmEuUKUC43N083bt5QYj+hF196SasW2HtkmVI0i08Gn5g9JrQd0tr6mqqqKtTV06HSshIL7iXwmH0+ebLHFE40uoAMlCXYVVCl0JwyCe3mnRtaWJzXuXPnLBT83t37z5pgoMKh5a+gZAKGARgAY+TdZHgd8vnSrabRyK724gcWbMxkQAKzUcigjEL50ne6V7MzZBDNKNOHeinXwNPsszHrbMPv37DGliY/Hj+wbC0ykqjFyZ6TFsBO041ig2BmMm+iMcaxRw0cYttDbVZSXGYT5BIHR6YQ+/iTe8rI9Kirp1mXLvepprZUBQXZKispU3qaT4P9o/rJex+q/2G/6huq1XOyXYnEjraC64onDuR0Z2hrM6KhQdRumeo71aOcXHLB9sxe9+TJYzuWt7/2GyoqrNDiwqpC4YAp3VCw0TCj0MjOzlVbW5Pq6msN1gE6yD8ig4f1BzAqyCtSWUmlBcfPLywYnCgsKrZpeTNzc6ZyYVLe4tKyKWw6uk7opZde0ODAgKYmRpXhTTcVyvF4egLvgQ2snb09p3JzvWadAlLwQLWyuRGyPCaUT6wpcrwAIsBLrJlTUxOmJuR6QxmFkuz439QdGBUI7Kijo8XWEwCYDCdgCqofwBKQJB4nnythsKi6ptKynvh+S0uzXYPsA8+nFg8fPrKg7M7OE+rtPWk1nJ6eM0Xa8NNRU6m98OJz6unpNNUQYAU7Itli83MrBpvIaWI9YGN75ZWXbT/Zr1OnThkEvX37tmVQsb/kMbncGWprbbCsM0AKE+8uXjql2dlJ3bh5yyYdTk0tKhp1qLK82EBSTU2lEgdxyzrb3t7UTnRbPQAyHWhmesrAM9tuamw0JRET67j2AOzUmDrywfGRQ7W6uqnt7YTOne+zEH9URqivsAAC+QCY5FDxNYpM7HmAHq4zA8uBTVMVofha39iwexYWVu5rwN9kFlWhnXvqwflP7HMfdiorO1uF3AujUfs5SiMsldwjOSeApeR5jNs1x73KbHbRmAFKzj3b4N6Imox/A6uePHliWWEAzDt37sq/FtXunkP1DUzezDJbKJAptL2tnOwsxSJRq40BLwt+T07zI5cOhR7QiWPh4+7sbnLMJeDJst+SqqjU4/+TuaVKk6pAqgKpCqQq8D+oQAo6pZZFqgKpCqQq8PNX4HPw27ZDaYTIHhxJRwfyetxK7MVFgHhRgU+1VaWqQcHQ1qDqyjJl+TwGpYLBLYXDuzpUmk2bIzgaAIKaoryiXINPnpiNCyhDgwNsGh4eMXhCILbTeSiX22lKGoJ8aZ5psLF20Mjzb+xZNISE3rIdgq8JpS4uKnyWWxS2nwOesA699trrpkgC8BDMTNNMw0MTm9hHtZNl9ib20Wx+ubnWsNF88hd+sn4AXChDgAAoWFCkYP+jGSSvh+lrTDPjebyWJo8JYLwHjToAjG2f6jtlAb8LS4taXFiwBg9wZrBiZsbAGOqG1pZWI3xMjcKqRb/28PEjO6aCwkLb1vzcvOJx7FUuUxmlp6WbIgwdGv/xM9QHnLM095Hl1xQWliiyg1JsVYGtXR0cHigv16u8vGxVVJVbuPnc7LRW11blcqYpKzPHMqWwdbFDXo9XS0t+AyZM0PL71w2cAEKoMTWanSbc/akBSHNlObAZRUzVRn4Mwc5AGlRXOzsxsycySn58ckbB7T1dffG0Xv/Ki6qvr5DX69LB/qH8K+t6/HBYd28/NPDXfqJFnV3N2tsLKRwJ6FAupWfkaH7Or/HRWWVkkEPTbnlN5O3EdsN6OvxEaW6PerrPKBza0+zMooW8BwLrZkdCdQIcACC4XAQ6J6dwsfawLXEuEgdJZZfb4ZbPm2NqMB5p6ekKhXessQ5ub+vg8EihMFPFdlVdU6GOzk7lFxTo3t07Cm765XI6zPrG+mK9oDhhKh85Yqhnent7LDcJmxxgYG1tw2yLAKGqqjIDfdgdmbIGzECFeP9+v7YCe8rOctlUxUgEkLFrYCAWd9oa6OxoMNhL7hJQkPcFqgEtuRaTmVwuUzJduXJJObnZevDgvoGp559/3q5Jm94WjRo0BVQAyo4VSqhrAC/ATK7Bs+f69MYbr5m9c3ZuxuDlwuKCAbHZmWXt7HCd1aqhvsnW15kzpw1eAC2w4lVVV2tifFz3H9w3uyzqqvq6ejldycluKAyzszNVV1+pqekJUx3Ozy9rdWVTOTkFuvr8FTU2Nht8nZmd0v5+XEdi2IBXXd0ntBfnWpiz4G2OkeuR7SYVQgEDNgAZYArXPvcfQFcgGFZJcYW6ewgy37Xncp/jc3JaYfhnCk7gEdcF9zHqhu2WYyHE/SCRMDUj6qG19XWtLC/bMaNmIkOJ9wSucX8MBkNmWc7JzVVVZRVR3Gbx5RrH1kk+WtL6F7L9TsKyuN1HANhA/JqaGrM3Ut/RkRH7PhMrJ6cm7d5SW1Nrr0OFFgwBnaTSskKrO8om7muxaERZPp8Fo7vNOsmUzDQ7Fhte4GD4Q+hvQac7s+TIpaDT3/ErQqqX+vl/h0o9M1WBVAW+oBVI3Si/oCc+ddipCqQq8PeqwOcAOqFoSsILm9ylQ7NA5ef6dOFcj2qryxWLbJu1rbmxVulupxL7cVOEYGPBvhTcDlkjxl/fgS6AJJpcmvqenpPWSN29y7S4xxbM3NhE5s+mfJk+sx0BJmjIaaJoLrH+5OXmmQoCK8wbX3lDxUVFFtwN4KmtqTHFB8+l8eO9aBhROQGSCIlGaUXzQ1NJE7i/l7AGHABGQwhMobGmeaNRZB+uXbumkZEV1dTkGIji+zSNNM4oCmjCz549Y2ooGm22w/HSxIbDqHtQqyRPOWqYvf0Dy1WisW9vP2HbGxsf08MHD21bKJ9oOlGYoFbq6enW1NSM4ok9C0P2+8nYIbcJVQzBvZLH41QsdqRo/EgFuekqKMgxew92KF9Gmgryc00xVVZWqbHRST14MKC9eMKayObmRhUWsg8jZoUrLSu2HJ/5xS1rVGtris26yL5QNwAFKo38vDyNjI5a8Pjrr71mTTD5VO/9+CemuOru6jTbEBPo2GZ3d4dy87KtPihbsDtOT8+arXF2dlFra/vaPwKMVOprb7+q3lMn7BjX/RuanprTyOCkxkenzY7Ue6pbrW11isW2FIvvaC9xpENHuiYn5hWNHKixvlWlZWUGxvLzs7S6tmih64CuaCShxYV1VVc1qKS0UIuLs9b0AwexmR3pUJub65IO7fwn1VoeC3hGkcLXib2EEnHAxLYpUjJ8Pi0tr1jzz7QvFE7hCBPMXGbtAkbxWhr3o0TccohaW5sN1LHGHz16pOHhRUV3D1VX4zNL5/FkQMsS2tjSxkZQy/6YqsqybH1gG2M9VldXWvD0D3/0nvzreyovTVNdXfWzHCbZ/hHqzoOMMrKuuDZQ1QATuVYIzmcK2unTJyybC8iAQigQ3DLbFdcuYBGoApwALgBWhofHrB4EkqO2MbjhcurhwwcWev7cc5d05swprawuafjpkCmIsICiOCNTLBaNq63thNrbOmx/2WYS7nrsvoFaiO9xLQBCyD3jfbgOgL/AIBSFhKFTx+mpWctPKi4qNxsZQePhZ3lFc/OzNnWPc15ZWa6KylKDTkxkczqc9n4AJGyg3PeYZocaEmiDtc3UfdhXM3zyeH3yejNNpce1nlQVxWwb1OD4fse9BrjIOQSWswZQFlH/EydO2PUOtOY65X7Im3H8nDPuRVxvPIftoHTifgOo5OP4PsY6Oa4d9zRyr9gP1i73SeoNfAJgcW/jOZxzziMWvvLyCoOHHANAnuNkXwLbYe0fSJlZmTZxEnB3dJgMCmf9ApdQNWX6MizTiRwsg5ZSUnFFFZ8pne7MpaDTz/GbQqqX+jmKlHpKqgKpCnyxK5C6UX6xz3/q6FMVSFXgF6vAP3nodJzmlOZkApO0nzhUVka6zpzu1KmTXQYyNjdWLSC4qCBH28EtswxVlpepsLBcmVkFBhRQQxwHR9MA0XTRKGNxo/ECFhH8W19fa0HTo2NDBopsWL29N9DLZ40YqimsbtjPsIKRbUODdf/ePUV2IsrKzDQlAk0Tf2lHdcQ2GCFPQ4WKiJHta89Cwhsayq1xTU6ByrUGFuBDY8b7ACFoQv/qr34kv39HL79Mxs9JgyZkzkxOTmt+npyUQzU2FtuxHW+L9/P7yYeKq6iIvJwcUyGlezLUd+q86huarLHkfYBu1ILXjI8vqqmpwppFVC4cC8eOuibNk6FAIGiTyo6OmJTm0E70wPKTsrOBTofKzk6zOqLYYH/4HA2HLI+qu6tH0WhcP/3pBxobm1Rdbb0BI3JcdnZC+viTD03xdKqvR/MLqGBmdHi4b00zSi7AA1CNphrVC80rIA+I0dHRaRaojz/+RLPTC6quqlZ7W7sWFma14l9UX99JtbSSURM0+EUIMgqPwcGnmp9f1/b2kaK7kidNysn36fU3LunqVfKl4pocn9T05JyWFza0tLAqtytN58+ftnye7ZBfe4moDuTS/oFTw0+nbLJYYWGZ7SeKlswsjyLRoDa31rQd3FFga0e52SV69dWvmoXt4aN7loFjFqn9fbPYEcxMoDlKNaYC0sCHQiiYEgYD3A4UWExk3DalGudyxb9maqbo7q5GRkYtXN6XmW1ra2JyXmnpUltri4rysUflPwuNzzRbJ1lho6Prys4+MgtWRUWJgT2UfBwH2WQffvCphWhfvnzGpuNhcQOisO+PB/r1/vs3bY11dzfY+eKBtRG1Emoe1gN2NfYH0MH6Yn0DIKamNuR0Huj558/YsfJ9LLAoawC1RUXFFnpNPZLB5Q67tlm3ZIJdvXrVrhuDGeurGh0blM/nMRibnZOp/v6HWlyaNwsda5vcL0KtE4lD5WTnWwYWikPgEuAY+JEEXH6DnEAQts3USa5t1F+sR0BKEqihwsu042cyY11tg0pKygwOc40dW3gJ7C4pRWFWaKDnILFviiIgKKo2rm3qxDrgeuS9gEnsM3Xhg/rl5OabSm9+ftHgINcI70E9eA7XBqoiO1aXy7YL5OFeVlnJgAH/zwLTBwZQix3YeUZpx7Hz/kkLa7rVIXkt59jXWO/YPkCO+yPb55ywTR68ltpwjjiP/BxwBRQHYnEOsSjv7h6oubnWajg9PW12W5St2dkZcjhdWt/Y0f4hcBulJLl70uHBkTK8aQaWyDdLT3MrOytLPi8DCrDtPoNOO9G/rXSai6WUTn/37wipXurvrlHqGakKpCrwBa9A6kb5BV8AqcNPVSBVgV+oAp8L6JSGmsZJBkdyJHdvT4sunifE2Csyu3djOwptb5n1bn8vZpYhYFC626enw5OamZmzRozGbX2dv9ZLRUVZNg4dNQTqFppQLHk0aLW1NWYZejI4oc2tfZWWeNXWWqfW1hZrtGjcABubm1vW5NGc03wV5DP5bEiBLcKO3abqofmJxpKZJzRbNF4oFPge1jJye65cOfNMUXJg0IDmkeaOZhw1FWCMhvODDz7U1lZUvb3JkfbJTBKnTdh6+nRCOTkZBiyAEYwiB2QBY65d+1C5uVk2bvwYSNXWNaq+rlXp6V7tRCJmcbl//74mJmYUjR0qPc2h4uJcFRcXWVOJtYuG+MKFSwrt7GphcVFjY+MKBMJyu50qLER9Va/8gjzF4zGDDQSd3713T3vxPZ3oaNf6it+g0Om+Mwb4fvjDH2t9bVMnTnTqueeumBJrbGxEO5GQ2tqaLftmcHDApuChbsBqduHCRRvJ3t/fb3Du6tUXzLr40/d/atk7WAvJ6kK5FovsqaqyXv5VvzY3/SotK9LZs70qKy9SJBqyQGqaXM4ZShtqUZBfII83R+sbMTt3PSdb1d3TqsR+zBQu46NTiob2tbTgNxXVxUtnVVVdrI2NBcX3otYcy+XVwvyaJsYALEeqKK9QU3O9EgeEGO9ZJhNZQ7sxl5obG1Vf32IgiSwgxsxj1wQM0JRjgeIcTM9Ma3R0Xj4f5yXfwAT7l+FJlyct3eyVQNSkwulILW1tZr8aHBrSxuaWamrrDKhMTk/b2jlzuk/Oo4RKS4oMAGD3vHPnjp2XcHhfkRgA0adXv3zWYCnwADD74MEjDQ1iQ41YNtTLL79s65+A95mZKT3qf6jHg0sqyneor498sMxn0NKpouJ8ywsCYABubcpZNPqz8HnsrlynPIcJj4APAFBLc5s2N4OmiGJN87OFhXnLBqJuHDv7ALhkbWDZMntoOKidCHWpMwUU62p4ZEi7sYipGFH9JYPN0+R0pBl4IvA7qZIClMQMhABdeC8gIHCZ65hg8YGBAVs/XIe8hiymROJILme6qbSKCovlciUtadwrWK8AJOoN9MzKBmLn2foFOJWWlBo4wS57/FxUX1x/ZEP5/bsqKHCrra3O1gT75XJ7FIvFNTE5qeVlv4EyQOX6ekDR6KEKCzPsuuS+w3riOABEHBe215WVgLq7W+y+yprDEhgKHailpVxNTQ12fKjomIoHPOJ+hKWS4QKoI8n/Qr3EcQCkuaZGRiatdkVFeWYtZVjA+PiUMjOp0d7P1HNcc9guYzGpo6POQBj3vPV19jNhQf4o3WJ7caXZ/iZtpgCmnXBMGV6XdmP7ODot1y0n22dqJ+x2dp9TclAA6rG/UTpFU9Dp7/4VIdVL/d01Sj0jVYFUBb7gFUjdKL/gCyB1+KkKpCrwC1Xg8wGdHFKm16GSkgI1NTaoq7NDtTVVcrukg/24dsLbWl9fsdBhcp+YyAQ8yMkp1OCTMQsYRv1A4zU0NKHAdlyV5T6zhiSnbW2bzYVwYdQyfacJA57WtWsfKBSK6OrVc3ruueesKULh8/3vf8/US+QXke+Un59japCS4mKzwK0s7ailpcyaK6xvWKZo+GjAUebQOH/66XVrsE6f7lObKTfI8wmZvQ+YQLNH40zzhJ2IZvzmzdvWKGPtYV9oHMvKyk3VMDg4ZEoPgBNN8dtvv23Wkj/7sz/T/fsPzKLE8RLMSxD5hfOXlJWVpwSBxMGg2YTm5udsQlcwfKjCPLfq6xtsEtriwqKFQre1tauhoUlPhsZ1+/Zd20ea/dLSIlM1YUssKyvV6uqyTvb2aGtrQ3/yJ39i6ofz58/qMHGkzhNdys3N17VrP9XdO/dsIt7ZM2dVV1dveUBM8cvNS4Z837x13bYFhAF6sf99fafMdnTz5k2Dh5wXRqx//PFHljn16quvmmLr5s0bmp9dUigYs6aXqW2n+rpN5ZSZ6QE3WH4So+WBbjwyvD6DeJEIEwpLtctEvLSEXO6E3K4js9NNTcxqN3Jo2yZr7MKFMyorL9DK6rTZ65xuj+IJhwWJDz+dVix6pO7udgMfTtehKZ0IM1/3b2pxcU2HB2nypGdasLIv02t2Ls75kyfD9rmzs9XOK0qbx4+fmFKMSYbYw27fuq3d2K6KCrJNYQOc5IJO93jVc/KklpaXLdCavKvevj6VlpVrembGrHRM4kvEI0rs79k6w9bEekQxFQgmlJXpUFfXCVuvKO0AEgAX1v+9e/0Kh3bsZ6xNMpiWlxcNniwtL2pmZkPNzaW25lC4sE7y8nPU0dGmnNxMW8NJJVBSHXOs5sEKlgyyjtq6wrpXVFRiCqS52UXLYDu2ZVnY/rMwaNY71zHXF0oalE989njSFN7ZVlNTvdk2UT4Bovg+djbeG0BHZhgTDFEmEcjOfiTDppNqstycXMV2Y3bsvIbrD9vt0NOnBntR3vDA+oaFjCyqA4vYSldWZrrBWuoQCu2YIgzoZ0Arw2PgDVVVTlaOwTSyynhr9h9oyIMQ7tHRKW1v76qmpkQdHa0GtQBTTpfb9msMa+jcugoLsDyWGAjjg2uGuqBMQhHJ+kJRyOPRo8emluKex70keR+ZNZh/7lyPAaxbt+4oGj3QhQsnDawPDAzZPgLGgLxMU+T73Ic4JtRgT4eTAfUEvmPd4/xzTshQYzAA1/Oxmgxr4/5Bmq5cPmX3iamp6Z8F2bOv3Oc8Pq8ShwcKhSNWvwwvGXZBZWYQJr5r/x9IT0tCJ8LEUT7ZdMsjsqbIkvssdEf45KQAACAASURBVGK6ZCrT6e/4LSHVS/1Cv0alnpyqQKoCX8QKpG6UX8SznjrmVAVSFfj7VuCfDHT67BShv9UU0Lo5pdrKfPWd6rZmmb9+FxUWyOtJ08TYiNbWVk1tEwxuWjPJSO1LFy+rrLRSt28/tOldKJiAKz++dk0HB27V1SWnLDXUN9i4d1QDj/v7TXGDKuf27VumLMJS9o1v/LoBJP7K//HHH+vRoyF1dDSbfQWbF7DjzTff1MjwsP7kj//EckZQhwABaLj44HkApXfffddUEX/0R39kGTEvvPCCTdNC+UCOEU0izR82J5pxmjZsYFiLPv74pnJzfaZi4nnHk+WePh0xmxIABsUC23/99ddN5fTDH/7QVFIogGjE/vRP/0JZWen69W98w6bpYW8hx+fho0eampyzHCosVezTqd5e22cafABA76lT2g6G9cGHN3Tz5h1FojGbrtbUTL5UrtLT3aqpqTJgd/YcWVoBvXftxzZC/fKl57SxtqX6ukZ50rz6yU/e1+jouFl82lrbrOlFJeFyyz78/mXdvH1dmZk+1dY0WPA2YIomHYvW/QcPzJJGcPTk5IRlCZE5BegYejpkUwq3NkPaCe1a/hbZQi1tjRZ+7c1wK5GIKxLdsUBnYMva2npy2p7TrUjkQGnphQadQmG/trZWlOlLN2tXNBxXRnqORocnLIfrwsWzKi7OkX9tTpHYtjIyc7R34NTK8qaGBqcU2TlUTU258vKy5PE65fG6TPGTk52n0ZFpjY3Oqr6uRZcunVdautMAGpPYngzNq6QoW1evXrDao/IhgJ6x8m+88bqGh5/qO3/+l4rvHupkV51N/qOWLsv78SovP1+TU9N6PPDEMrXOX7iowqIiPRkaMlDU2tKswMaq5udmTelloMWm021pK5BQTXWJens7bP0BWgBOKFMAP8NPJw1EHa9D6r+4uGAKt8QBofEyVSAgjTUOQKkg5D8LtQqTIeM/yxpjraL8YW3yAZwBlgKXUP15PF550nym3GFaG89nH7FwAW+AQjx43fF9g2NBwZOWJls/5WWlSvMAZzbkcklFxYVa869aaD5AkklsTGEsyC/SbmxPk1MzNs2urr4oCfKOjrQwv2D3CyAs1z1TEZdX/Bp8sixfZhKeVVeVqrAoy+o9Pb0ipytDfb1Nam5pNmvvwOOnlu3F5Mi9/X1TRgKz2HaaO83WKUCHyX7RWMhyizKxpUajmptdsgmNFRWFlhsFN8nOzlFRcbHVa3DoqQWpo0gCAlF3zh33AwYDLC2hlAqovr5GZ8702Tbfe+8Dvfrqly1HDij1/vsfanJyUefP9xpwpM5M+AP8sC3qyr4SiE7SHhZf1G8oSLlP8DXqx81AVKXFORYsz72L+wfrB7seVlbANKCQ7bNv2dl5OnfutNkWnwyOyO0i6y5hAJJznFeYp+XVFW1shsxmi60usrOjTJ/XVJRch550l8EoVFDUjdcm9g/s3JIDxb2Sx525JGBOTa37//2VIdVL/X1/o0q9LlWBVAW+MBVI3Si/MKc6daCpCqQq8EuowD8Z6ERTQPPJ47hBoNlzOaTSfJ+uXOzVifZW5ebl2PSuru5OedPTNDL8VHt7u8rLy7XQ4KWFBZte9O1vf1tpaV49evREZ86csyb5o48+sglw5MmgHgFe0Nzy1/mZmWn19z/W7/zOb9tf/wcHn+j+/Xvq7u7R66+/prm5eVPQ3LhxSy6XV1/+MnYwn0074+df+cpX9Mf/1x/bR2fHCb3wwosGhhgnjxVvdnZVXV2tevHFF5SW5tbjxwMWFt3V1W2B0dvbW2YdAXLRiN26dcte39vba/uDlefDD2/aX/rPnDlp9jXen5pNTk5Zs/fGG29Yg0xDie3pxz/+sVnmAGrnzp2zxvLP//yaWlrL9W//7b9RU3ODBgYH7HmhbTJjEtoKBNTYUG2ZUigS9ixvJpG0IrpdGhkeU/+TET3uH7dpXVdfOG92RJpEFCSlZSVaXJxX76mTpljAHsfDJuotrqmyokY+X5bu3L5rqobcnDxrQGmuMzLS5XI7tLG5quGRQcWiYbW0tio3u1hHh1ie3Nb4ovrZ3NxQXn6ugSdADRlHWKiwOwJBaGjT3Rk6OnCpsaFBmVkZSk93qqyiWDk5Pm1vB7S8smTnHxXG4/4B7ZD/4mTa4aHc7kxFYzE5nEm1U2VFiU60d6ggr1ihQEwP7vVbztBzz11QfiGgYVXhnaCOXG650jI1O7Oi4aEpbW3ty+MBxnEuO3X2fK9lC83PLar/0VMNDoyrq6vXoJN/bckUWsPDk3K40tXeWmdAMy8vX/fu3bOmnAmIWNO+//3v23osLy1VfV25KYOAEICltHRPcgLZ6qoCwW0lDg7V2tauvPwCUzT1nT6tgvw8jY8MGnRiXQAEWEtY01DGHGcxsfYAO4A5oJeF1i9vmloKhQwKNIAGQAY1kdOVzD7DwkUIPACEdY4CaD+xq1A4YEHhWLSAJcAa1j3rlvfBKoeqijXBfYDtZnizDSAmM43S7XV8n/WJGoc1sbi4bPtPRhJTFCcmFpWVlaGqympb/4SdA5wcTqmqKqlqxPI2MDBqFtvsrGzLX8LCOzI6ZqH+3T0tdh0wnZH8NoLDL1++ZHUA1GFVW14OKifXp6qqSl04f8qC7p8MPtbQ0JQuX+7Tl15+ya73Dz/8QDdu3NGFC+cMmqOQbKhvNEvj0NCoZRQVF+WpsIBAeb/Ky4vsvQFvhPffufPEstIyMlwqLvZZ6D4TKPML8m1d3Lh1Q550j0GemdkZBbYCeutrb9m5/eSTT7QdTE5FBB5xbudm522y45tvfs3y5wBHP/zhjzQ+vqC+vk4LXUfNiQoOFRm1pv7ra+sqL680K92JEx12jSfzxFr105++b9tE9Yj9j3PK/Yv8OiAhIIhzx/rlumP7ACngJOeb187Oof7sVSy6Y5l6HI8r3a2ZuVktr6xol2vScaS9eFwOHdkxh0MRg8LYqpmMwLXAexMOz3ADLHd8Dyh3Zy6pHks9UtAptQZSFUhVIFWBf0gFUtDpH1K91GtTFUhV4ItWgX8y0InGkAaVx7Figa8zPC6d623VS88RZIwKJWJNEFDjYH/fFCBJy0qVHj/u162bN+2v+3/wB39gU+7GRif0yiuvWhPyn/7TfzJVDwCGxuf4r/Q0n1jbAD6/+7u/a80v9i0AwKVLl0wRRHOI0oOJVDSwNG6oK2jEvvrVr1oD/qd/8qf6znf+b7OLoTpCocLEre9/7weanV3RxYt9unDxvE1bo7HmOHgOjfvaut8yY9geyhCaQBpymk6aT47zgw8+fZZrdNbeD9UH9SBrCIvNmTNn7LU05Pz89u3bps7ifWg22f+bN+/r4sXT+q3f+U3JkdCNmzcMuGH5AzYAHXg98IZ9ofG3qWgZGdbcok7aie5pbm7VsmJefvmqcnJzbN9RO/kyMwy0oXLAbjUxMW5N9/nzFxTY2FZ+LsHJCQuk9vvXVFBQaA0/0BB73dbWmja2/Do8jKuwKN9gVzzq1PJSUKsra9oKbFkoNUoPtsvXTCdDsURulTvNZUoT8oCqK2tUU11v0wSZWjYxOWqB3gUFeWZZoqkFtjDtbeDxoE1li+8yBUwWCO5Jl6pr8tXcUq2TJztUV1OncCimxw+eaqD/qWLRmK5evayCwiwLEt+JBnUgp2LxIy3Or2lubk2rq0wi9Onq82f06mtfUlV1qdbWV/R0aERPhya1MOfXyZOn1d1zQrNzE7p79442N4IqLy9VY1OTKiuq7DzTkLNOX375y2aR+uM//mMdHdLUd2s/nrwmgJSod1ZW/ZqZnVV4J6LiklJ5MzKUl1cgh8tlWVwAVyalrSzMmsKO88sH6hjURgBa1gAKPZQ+x4o9AAHKOB25lZOTZ3DJJi/uEy6dacAHtdp2iLDtRctb4lok74cwdFRO5DUlDhJWO84hUCsQDCu+GzcVGuCIsPPdXafKy7zKzSWk3KmN9aC2twnLB04fmLKLa5hrlbyg+fklU5QxBS0YJENoQg31zWpsaNfs7LyyMn0qKMxTWppDJWXFFtwNQL7/YFQ52RlqbWlSS0ubgUSAUl5Bturqamw/jyddAqALiwo18HhA779/XV6vQ7l5+aqtqbYQd4Dr8PCg+h8/1t5eRL/3e7+r02f6TIUH7CYP69Spk88ms6WpprpON2/e0oMHj5WVmaNTvR0qKSnWyvKKqdEIgweo3b/3SO9/cNvgpc9HeH2fZXLxnsury3r46IHu3rtj1yj3E84j1zLAEoUR9yDOJ2sdxSdADeWkf3VDr732Fbv/cB6vXXtPg0OzOn+uR9/85q9pZmZWt27dtPWHfZjsJu6fwN/z5y6YQorsNN6LPLG//uu/1ujohIE1lG6ErAPquJdxX+J+wr2dnCcsx0Bn7jfJHKrk/YWcKYLi2R8b3ABUW17WzPyctkMhg5momYBOWEOZarkfJ7A8Q26X0ybaQTS53yf2WWcJs9xxL2Vt3V9M5uulHinolFoDqQqkKpCqwD+kAino9A+pXuq1qQqkKvBFq8A/Geh0rHSiKTlWOPB1dqZHr1ztU3dbjQ4O9g0M0TQDqbD0kHXk9WYYBKIp/t73vmdN0L/6V/9K6/51a7qOp8b9x//4Hw00Yck6f+68qWEGnjwx6xsZUK+9/pq+9KUvKbC1pU+vX9e9u3f1xle+YsCGbdO0YNFjFD3qAN6bRp/X8Bf473znO+p/1K9vfuMbunDhvDVOP/rRj/W97/2V2Xy+9a1vqLm5yV4LJKLBR/XBZKvl5SWDMTTMNEgcA2CK4+zp6bHjIDybJp1pebwvzSXNNSqnZMByhYGlpFXNZwoe9pFms6mpybZHYwecOnOuzxRFE5NjpgBA7YESAQUDMADFCfvCv1ElsK+oJlBobAMziksNLLE/NKNJlVaeQQDACdCH/aOpzMvP0+m+04pFdrW5EdDU5JSmp+dsHDzKHB9TyuIxgwm5eT4Vl+TL6TzS4dGesrNyFAoeamrSr/m5ZVMjlZbmW1gyqprDI0bVB8wSl5uLrave7JE1NdV2Tr0en8Khbd2/f1dj4yMqKMi1WnFuOA/k7ywtrWh6as6mZiX2ydM5VHzfpe6eJl25ekadnc2qrCxRdCeq+3f7NTQwZoHiqFNeeun5Z9BpVZFYSKGdmPYPXdpYC2lhYUP+1ZCKS4r19bdf07nzfdrbj2hj02/ZQUy4m55a1JXnXtCJjmYtLE5pYnJcG+ubdg1kZWUrP7/A8nP8q2sG06qqqn8W6Aw8aG6q18E+oecJew3rZHh0TJumXsrX6TNntEfzvRs3mU8kGrW1sYDKL9NrWTisDa411Ew064AiVCicIxQvAAWgJ2tnd3dPaW6v5RMBEQASAEOAI+CJ8764tGhZR6iZWlqqn6lkIlpZJSQ6qJ0d8pwOVFqarcrKCm1sBDQ3t67a2nLV1VUY2JydDens2QYDFOtrWzZdcGsrbCoX1EScQ/YbWMGgAADw6dOnbP1hK2Vq38mePp3qPa+HD/sNTpaXlxh4Qh0HcHz//Q/06NGw6uoq9cqXX1VTU6s999NPPxHYsbOzXcFtrHorOnf2nM6dP6fVlVXdvHVTw8ModPLU2tr2TOl3ZNlMIyNPNTm1pMzMQ/27f/dv1NV9wlSTH330oYZtn3oM4nFdoeAiY+3/Ye89n+NMsyvPk94jgYT33jsCIAFaELTl2FXd1V1t1FJruqWNmNjYP2ZjInY+z37RTKi9UXW1VIZVZNETILxHwqb33ufEuUlUS7MRqyqpQ1PRTEQgaJDmfe/7vA95f3nOuVRLtra04Mrli1JL3rfXr9+Qe5L2tidPnmJpaVOgXnd3K959912xHVK9w/Xy7PkzLC2vYPzMMJqbmnB4dPQy/2yqNGHv4EAUi7TwMWheKYHgDAiPYu7qdVEOcs/59NPPsLHpxOuvzeJb37qD+fnnYidmFtPFixfE3sg/02ZKJSfVSfwz1xPvt9/+9ncyRW929jLGRkexu7cn64PXhuuK14qKN+4ZpT1gD0UU0dzULICNyjiuKYOe+0FariXXpf3gAB6/X4CnVqOR6y+T/dIpCQunfY5Qkb/msxm5t7lXc3/x+2Iw6rUvYWUBC+7Mq/Zv/L/lfMu91L+lauXnlCtQrsArVYHyRvlKXe7yyZYrUK7Av7MCXxvodHoebH74zaaCv9ZWV+DqzCDqKjVoaWoU4FJAUXJv+HM21kxPrmtoEKD0m9/8VkJ+f/jDvxCFAi0XQ0OD0jC///770oyxiSak4qf/zEKinY1ghePf2RDRPkPrEiENs5GoAhG7llYnr0OlCRspWkb4WufOTYvNhCorKoQuXrgoDRAnjj1+/ESaKyoXZmamBQjx3DjRqqRoigrcCfiDAhlOz5tNExUXPB5a5ZjvdKpaolqB78/zo2KBsOTChQtSD54LlSoCyMJhOUaeJxUHVEURTBDaabRqhCJBgV08ZgIYggtCLp/fJ00hp3Hx8VQPUVXDn1kqzMjk8mjv6BDAEA5FxM7HsGT+mQHHtPQx2Lr0fIXAAU6tO7QfYGOd8MKJHCdMpRn0q0SFVQeVqiD2OE6DKyKL9Y0lCX2ura1DMqbE+soR7PtO6HUqsRZxsh2nDXKyHYEXrX8NDTUyoa+puVGUax63W/K9An6/5EsRWFARRHsTr2VbWweCgTCOj11i3+LkMobDhyNxKJRa3HrtGt68cx2NjTYkExEc7B+IrW5n8wAHdgf0OgNu3b6GykoDQmFnKSA8GILRbIPHHcLmxgGKhRI0vHPndXR3tyEaD2Jzaw1bGzvw+aIwGapw5swU1Jo8jk624fN5BfjRuqXR6FBbUyfXhmH4nGJWLEAgK8+DQKrCbJSJjXweQSYtdccnHlgqjBgYGsL09Izk/RAyKNVqCRonACCI62xrQlWlVXJzCBQJV7hu+HuuFYboj40Ny3txrckkxkRKprN5PH6Z1NbW1iR2KqrHCEESybhA3MXFNSgUWly8OCbB1VyXL16swemKobJSiXNnJ2TCJGHmwsKSrInx8WHJJCLgDQYjePPN1wVYURX30Yd34fFEodNxCiSv86C8LuENwSaPV6fXSej9ieMEsWgMTU2tmL1yXe4/TjfjZMXBoT65f2kB/cUvfin3DpWPVy7PQalQ4ze/+Z1YGWevXsTM+bMCmTkZjjYvvif3i48++lDAC+8N7iP85p7hOOHktwh8fr9Y+b75zbfR2taIra0NfPzJXbFNTk2N4cqVSxJa73b58dFHn8JuP8bYaC8uX74guUSETlS0UUFGm+3CwqKotXp7O0VdRGUlgS4Bjf1wD8srixLmfu3anOwhu7s7ct9w8iH3MO4zJVVmSq4voQxBdyyakowwAkZCrPX1NUSjCXznO++KXZC5ctyDeO4MDT85cYjSqbenX9RStNARRtJexzXEHDzuJVSE8R7jNeeaoVqL+wLXCd+fIJwqKl63XC4reXkEccxVIzTlHsh9g1ZKhVIh0/liyZTAU272tNUxLJxqNQI0g14v0/+ogKKfjs/nnsdgd583DIOEsyvk7xbc6X/nP5mvxNPLvdQrcZnLJ1muQLkC/54KlDfKf0/1ys8tV6BcgVetAl9L6HT66Tg/Qe/v7cCtK2OI+w9QW2MT6BSJxSWbhiCFY+DTqSzyxQI2Nrfw/Nm8WLI4xcxu35ZcFzZAzDVhk/bee++J8oeqDjbX/GLzw0acjQ8bSYb+EmCxgWJDysaNj+Un9Wyg2DixseHv+Wk/G0E2z7FoFFOTU5KBxCwUNoZUjbDxIjxi887nEWCxueLxsBGieiiTyaPCYpXmiGCKjSLH2NNCw7woNoo8Jj6Hr0f4xawZZjBRbTE3NyfNI+EAG3WeB495dXUDDodLbGUMKufxskFk5g/BEGVNhEJUkPFYCKqoEllfP2Y8CqxWLdra6kVZwtekYsJUYZbj43Wi/Ymwi8HCvF4upxsMNidMi0apVjBjcmJcjmljbR17u5zClRQVTCLF1zdh5uwIZs5Pi7KkUEzj40/+Eccn+6ivr0ahCLgdMWxtnODwxI+ujiacnTqDw8N9bGyuS4B8Xb0Nra3NaO9okZBiQoVkMi6T6Qr5jDTvzJs6BXHM/CE0MOjNYsvat58g4I8iGknA5wvAFykIlLt5YxLf//43Yas24eBgB1sbW9jZssN1EoDH5Zfr9dprN2Cu0MLvP0EiFUE0kYK1sg57ew5srDMkvAe3b9/GzMw51NRWYH7hCR4+vI9EgqPcdVApjaiproPeAHgDRzg6OpAmnioqgjGTyVLKrYlyCmIcVqtN1iFH1jcy88dWiZPjQ7He8XqLVTSeR2WVAa1tbWKvo32Q0750BoMonQgcjAYdam0V0Ou0ct1OJ8hxHfM18vki0mkFqqq0AhsJvghsaX+KhBOypjIZJdrb60TpQ1sdoV4kGhFbHe116TQnLdK21ie2usXFJTk3BlAT5vKeKEGcjwR4Xrp0URR+XPe0lPIe5pr+4Pd/wLNnS3B7YrBV6QXcEBDzdQmb+HwqgghjeR/T1sW1yjwhhs8LbFXxfJIYGOyTXxcW5gWqcCLjhfN83wrJK2OYNu+Dv/5PfyGPJbTlXsP7g9Y1nhfvj7NnzwoEJqyWHCW7XcArrZGRcAxQFDA6OgyzRY+j4308fPhIlDwTE+MCGRlYvrmxi4X5Ranp9PQkens7wFgi3tuEPNxfCJVXV7cQj6dw69YV2RsIv/glwdsriwiGvLBYLXJ8vH+5h7B+PHb+meuFX9xDeH25L/EYU6ksmhpbZE+hqojAjHsjhxtwH+F1YO14frz2hGFcG83Nrdi374s1ljCL+yXBPPdJTjTkMfK5vA48Fr4Gj4fXh9fzdL/lz7gX8mc89tM9k3skj4fHSjhtsliQyyuQzmRLsEksdAX5QIH2Oqqf+J9/nVYDrbo0DZHfVDolE1lo1To5f/7dk+Poq/Zv/L/lfMu91L+lauXnlCtQrsArVYHyRvlKXe7yyZYrUK7Av7MCXxvoJOPLS3PGBdSIOqehAVcuTWN6vA37609hNhlE3QEJGC4KrHE6XRL+SxUHPymnQqSzswvnzp3Fnn0HqWRUsoM4qntu7qqEiLPRKWVBFeTTdDZCbFbZLHGCGZtDNiinGShsqmQE98svNk1sinjMpwoCNlCV1opSiDKU0nhz5DkVBAwvZrAvGzN2R5GXKic2gzW1NQIvstmCNKxUuTDjhO/P85mcnMCZiTPSELpdrpeWNZ80dLQb0dJ2584bkuFEW5HH65GJfCXbkV2adTavDQ3VYl8jcKKywO3xS+YNM2nY/Jdgg1/yoZjJxPMiCKBthnkubK6paGL+C1SAWkMQoZdrxesQi8ZFNbK9vSv15gSucCyHlqZ6XLt6CRUWC46PjrC/Z8fOzgFyCqC9qRGzs1fke2R0CF6vEx99/I8CZlRq2nG0cHu88LiiCHjTon6gdaejsw2ff34Pbg/VMaMYPzMqyh6ClEIxJ6PbqYhQqzkFK41kgqqdiKhBCG6oFLJaq8RKd3TolODmUCCGRIJNrRJFJc9NhekLI3jzrWuw2czY3l7D1uY23E6vQKeAL4Ka6hrcfu06DEYVvN5DsddlCIv0FdjbPUHAF8PkxLTkWdXW2RCLB3H30w8FQjC0muPe7XtUTJnQ1FyJTC4Mh9OBSDiKfKEIrUYrQetmiwVejx8ul0/UK7U1tXB73KLysVmtCIcCJegZiyMSTSKZKsg6o/2QVsWWljbQbER7lMNFVVccXV0NsJr0Al8LBYXkITEji1CBMJHglLbFXB7o6WkRCML7gfDq4YMn2N07QTIDNNebBCbU1dVI/g5zkJh/9ujRAnr7WnDzxk25J6iiIYzkWpubu4bh4SGBX1TS8PG0Tl29OivrdnHxhcBW5qlxPVLts7a6Jeu9vb0J165dFVWPyWgSVdRvf/cPsuZu374pwJEgi69DZaE/4OF2Aa1OLcCoobFWVGGrqytiI+3p6UNDfSOCwTAODo4k4J0wa2JyBFqdBm63C0dHx7I3UEFIgMn7v6urW4AQgTbz5AhhmXPFjK5EnOHzSnR3d4hFNBjySb4Zs+Cqq2tFweZ0eERdR/hoq6rGyHC/AFfeo4SHBN68x1kjrluCGU4LJCAi4GO9WFOH8xgFZEWByP2Ix1FfV48Kq1Vqy32N9ecXrysfQ2Ul7ZHFAvfcoiiFrJWVohqqq6+Te31newdanU7eizCNGUzca7km+WeBmDqdgFzeW4R8rDnhNxVz3IvEWltZKe9NaEfoTisfBzdwHXDv4Prj3xMC8/rQ6ksFoNmsQTaTQTKVg9FkRDKdFwDNzCbZt9UqAaYqhUKgKB9L6ESbHafXsU5UZ/IeJ3TivyeEWU9PykHiX+L/DOVe6ksUqfyQcgXKFXi1K1DeKF/t618++3IFyhX4ahX4D4VOpxv0H9/0j1s2GweCAn4az0+waU8bGujD9auXYFQn4DzcQEtTEyLRmMCN2rpGBHwB3P/8ETLZPOrqCHQ4Acssyh0GMfOT+b09O/b3HejobMBPfvxXYuc4Oj6UZpJNCBU3VANUVVXLp/m0vRD2UEXA3BeNViuh08wRYWPPzBU+hyortUotU602No4QT8RRVWlEhcWIvr5esZatrmzB64/DYtaKLSwaS0ClooJFi+oaGwYGuqXBJUjbWNvDg8+fYmvrGAYjGyla+IC2VhtaWpulQS7k8/I+bLC93gCSSWCgvxM//vEPUFFhxgcfvI9kKi4ZVGq1VsKq5+dXoFSq0dPTJSHktEFxepc/EBZ7m8Fklmaao9oJlWgTooWG8C6VyouFpq2tWZ7LejGTpaGpHu0d7QKl2BgzsJ3nS/sNQ6z5Z4VCh3Q2j76eLnzrW2/DarGI7YqNOqcEMrfljdffkLwta6UV8XgULxafY2HhGdKZBOKJCFwuNxKJPHJZdps6tLe34MqVi6Ja+vDjf4RGo8T4+IjAJU6EiLaB3gAAIABJREFUq6m1yc+isYhkbLFeiXgKqVRCbFK06hiNelF4sQmVYPJABIkYm302zRY01DXBJhPgNNAb1ejsbIJSxfO0w+f1IRyKS0i4y+ERKHrz1hy0uiJcbrtAJyjUKBS0OD7yIpdVY3joDNrbO5EvZnF4uAuH65CrXBRHnAKXTORRyHOce1YshqwpXUTMTaqpNqO+oV7WG6eNHZ+E0dxkQ39/r8AIl9MpoM1s1osCJJlKSSNPCOv1BaHRmDA9c0YCyZl7tPBiES5XEHq9EtevzUKlLGB5eUUUVSMjfXJvEAoQcPD8V1fXJOD76tU5zF65KuufeVF///e/wOFRCAqVEn3djRKWPTI6LIqnYNCPDz74QCx9w8N9Yj0jZHW5XdjZ2pPw+be/8Q0Bq6tra1heWsLCi3Xkc0W8+eY1AbPMBCM4ppqIap3FFytYeL4k58d1TPjCXDbCGAKqo6ND9PT2CJDb3dtBOpVCY1OjAKitrU35lfcHbaMEP4QuHrdLlGBch1lC0xiti0WBMLTtZbJcg/EvrIanai/CZYIcCUAPEhCXFIzct3idgoEI8nmF3K9U7wSCfpmUyHuegDuTziARTyIciUGnpTpMJbbUjvYmRCI+ATK0MCoVKlHhZTPM6qKltAc1tdViKSVY5bUKBn3QGZkP5xfFIl/faGCgfJ3YRGllpTWNMJFw6DTrjUCGij6tVo94LC5T7bhv8t4mTOd+x3Ps6e6BSq1+Ce1LCjxeN54bQRDtawz2J3Ciaor77szMWVFkEngRtJvMJjl3LVVIWo0oJdUqlQBrwmr73r6omKhi5T3J898/iMBqVcq5o5iHQqVDMJISyyLvdbWKYeJK6LRqeS0qnRgsTnudxWwS1ROhOYPECxlmBHJIRUn9tOAp2+u+xH8Ryr3UlyhS+SHlCpQr8GpXoLxRvtrXv3z25QqUK/DVKvAfBp24Of+v0InpHH/8W0hjGOPUNjY1eh2mp8bQ39OBkP8Y0bBX8mw4AttirkRdXROODo/xYnEd4WgSnR20gFVK3ktbe7M0pB4Ps0M8cLuDGB1tl5BphmfTakPlAd+b2SVsvsIhfrpuhcVslU/0Gc5NSwubF9rLmprrZZra+PiYfGqfyxUE6qyt0Yq2jxNHHDarCmfPDeHGjetwOt149PAJDg49qKq0YWSkH2urq9AbtOjt68TMzBTOTIxAr1fj+MSBux8/weefzWNnx458UYnRkR5odVpRN9XX14niiFCNFhQqCaSR0+nR19uHb797B9lcAr/61U9hsuhxdmoKHk8AK8tbWF7aRCJRgN5gRpVVD0uFDjW1VtTU1kGvrxD7FsEXG1EqRJh/w2lboVAM0WhBmuLm5iqBErQRsjHlZWMTxzwoNq9URljMZrHU0ZZDy19nRydS6ZSEBFP9wMdsbG7i0cOHeLGwJtlLP/jBDwRe0apDWEAQEE9EUShmxaplMOpkelg6VYDRWAWzyYyGxnrJ59ne3oBOr0F7B4O1CzIhrqraKrYbmQTIKX45JYL+JIL+oLxuc3OjPJf5TmyeaTOihZCTw2gPVEAtqiIUlFCpDYhEgtDpFYjFQ4hEg9BpdJKDk8+pMD+/hLa2FszNXQBUKZw4dpDOxKBRm1DIaeByhHByEoRaZYKtugYqtVKm26WzMRhNWjjdzNExw2y2CcRCXoWqSgsy6ZTAz/b2DlGOEGwsLS2LdYlT3AhtqH7jtSLwG+jvRnW1RUAKoeBpVtmDB48Eqly5NIt0JiOZSPsHBwDUYlu8eWMOJ44DeH0ejI6OSMD23t62WM9s1QxqN+Levfsw6k14/Y03cWZ8UtRW9+5/jg8+/ASBYAx6gw6TE6O4dv0auro6kMtnZVrhRx/9E7a29zE+3ofxsTFZL8zY2tncRE93t8AkQsCV1VVsbmzIVDKuFyqdYvE4Pr17F51dXRgaHMTBwSE213ZxcuyBWqVBR2c7pqYmJbfL4TjCnn1XbKOtrU0CXB2OY1HCcIpiLluQAHadvhRgTWBE+EI1EcOtqCYiXOEXf8apbIRLSpUSLrcDRRQEgpwGU1MlRKjH1yII4u9LMIlQh8A8K0pAZltxXTU0NAnss+8dgvJAPsZoMEr2VjSaQktLvSiUaqqrUGUzIZWKIJPOiX2RQNLnpT20IPsTM5SqbGao1AXo9EpRsKk1RQRDQbg9PmjUOiiVWlRV1aC2pgEBH6fwrcNuJ0S0oaa6Ws6NCkUCmrX1bcmPogozneGEN42sC8JwDgjgfsP35T5IMLS5aReAVVtbCVOFASYL1YIVYjFkjQjr5uZmxd5KGyVh/+mEyMbGJnlsJpNEvkB7XB4mo1ngKAPZQ8GC2DQ7O9rhcnmwu3si/xYcHAdRaVaB7Emr1yFfSEOnLUKnlSA3+XBCp9XKvyJUaXF6nVatFigmtuVMDsWcAvns6TXMYzFQUtOWv/5/K1DupcoLpFyBcgXKFfhXKlDeKMtLpFyBcgXKFfjyFfjfAp14eBJoLJlCVHlIurGoUFKJBPQaJZAvorHehs62BqgUaSBPe5UaNTX1aG/rlk/B558vyrj0VDorYKijswVjY0PI5FLyqXeEGT3esDS2wVAYnV0NmJwaQyodx/b2pjTW09PnJBD58/sP4DihCkQjSio2aLSIcYLU+QvjMsWLahoqAtiEsjnaWN/Cwf4RdnacYgMZHmLjfPElxEnh7iefyfGdPTst2VC///37GBjoxdW5y2htaxD45XAeYmlxCc+ersG+65DJXamMDj/+63cEjkQjEVyZvSwqh4P9fbETRWNRWCsskqlSaaV9ikHQbjx99jkam2rQ3d0Dl9OLna1DLC5uwemMi+Wqs70Sl6+cw/iZAZkaV1lZUkRQwUI7DFVIbNYIY46OnPD5MmhursTly+ckh4ewjY/dP7C/DB5nsHRClA4STh2Nim2RigI+nn/HppwghLV+9vQZnjx5hs1NJy5fHsN3v/tdUUjRXkVwQCDAYPCS6kIjeVzZXA6ZdAGxaFLUEQyfZmA3G/zKygrk8hlksrQc6VEs5kUJ4vf7SmqNvAaJeBHOE6covDhJLJmMiS2vsbFBFDCEDQQCzKJyu5ntpUA2U5AAcK/XL429Vl9AdXUVRkfG0NDQivlnS3j06Bnq62tx4eIkiooE3L59FAoZFHNUXljhPAlhcXEbkUgBDfW1qGuoRb6Yht5A+x5Dw4/Q0zMg12B9dRtN9Y2wmEyihBFIZ62QQOutzS1RiInKTK8T21lHeweePnsqip6pqXEolTnEY1FRuzTU14sKikH7ff0DAiU5He3JkyUUCzmxJra1tokqKBwJifWMyh6FsoDNzXWEIwFZ81TFPHv2HHW1zFa6g7bWDuzu2nH/wUMsLK4hlkqgqakBly9fkuwkhs17vcw/WoTdviu39eTkuATtc13Y9/bgPDlBe2urKMQY9s3zOlXaMNyeEIgQgxCSa4ZqK+aWhQJxRMMpsYkxRJ4qJ61WjfWNFYFOnExXVWUR6BSNhuVnDJanyq1YUIqdjYCIMKgEiwiXSn8+HVxAWy3XH/OCchJGnZTJahK8nc/Lr8wPUms0chxcN/ym0uZ08maOz81RWcTX1qKxoRl7e4dYfLGKUDAlcKa5uV6e5/OF0dPThqHhflnrkagXiXgYOq0eoWAC62u7ONiPiaKnupoTF6kubERVlRkGk0rUar6AG4dHh4jFklCptZJRVlFhg0FnRigYx8mJG5ubh+jtaReQyfuX58ypn2vrmwJ5PF4fIrEE2lrqMDTch8HBfvnmPTw/v4ClpRXJOtvaPgSKSrS21qGplUq4UvYclWjRGGGfS/Y2njvBczyWEGhOFRcVX7zNotEgsrm0vLbZXIFcNo+VlS3kcxoMD/eiva0DLpcXK8urkgeXpeqsqx1FRRE1tWZRy9H6TOsngRPtdYROhGiETrTccd/n70U1lc1DWVShkCspaAkj573ZL/+v46v7yHIv9epe+/KZlytQrsCXrEB5o/yShSo/rFyBcgXKFXjJfv5DCvEvNU3/X+ik5NQ6RRH5bBZGrUoaBmuFCRNjfZgc70dLUw2MBhPq6hpF6XT//gP8+te/k4lm2VwR/b3NUKuLuDJ7ERqtCmfGx6DRGDD/fEWmTR0eHeONN67hJ3/zI2xtrWN3b1uscgzIpo3lN79+H1tbfphNtKkoUVdXK6CkpqYaA4M9YklLpZNiAyN4SaXSksF0fOwQFQZtQdevX0MsFhZowsDnxcVlyed54403xUL3i1/8HDduzuHWretIZeLY2aFSahmLS4uSBcPQW2b5RCJp/OQnP4Df7xXlwPnz55HNZQQ4cUoegQobXbPJIo1gOsncGC/CES+6e9pkop/XHRC1xOKLTRwfB6DXmzA3N4237txCZ1czCgKJUtjbOxArIaf1nYb6sine3t7D8bEfExP9eP3129I4nk7sS6YSAkEYEHwahl6CNxAFDptyTtPjz6jUocqJgGx7a1eaWJfTj5s3r8oIej5+Y2NNLImEHYRYVKmUVkgpmyUUjIh9h3lUtHARxhE0sM4ej0smptXU2MDjYj5XPB6TQGYltJKb5Pf5MDk1IRBkd29LQsip5jCZjNDrjS+b31JgcySSQTxWgMWsEQBWV1+F/v52TEyeQWdHF9LpAn79y/cFntXV1+LipSkoVWkEwiey/vRaC3IZDTbXD7C8tAe9wYapyUn09vfAH3RDocohGPbh8PgQw8PjEibOvKLB/l7YKs1y3pw4R5vbRx99DKfLCaVCKTZHKnFs1TaxhNn37aitqcHk5BgCfjd8Xo/YlWiHOjl2iBpuemZamvvFF0s42D8WxRFtWoMDg6KSCwXDslZMJgOcrmPs7e0IkOUx8JoxT4nZUxcuXEaxqBIYsLyygv1jFxqaGzE2NoqB/gFYrRb4A1QV7onVzWDQobGpQa4JVUMEEwyQJ0hubWkRUEDlFq8tz4m5ZLR1MY+I6i3CStpXmQlES5dRb0YyXrJ2Mpyb4PHEcYTl5UVEY7TGWuU9CSAJHiuszFtTIhZNCFBUoAS2BRKpNaIgIzAhhCBcJig5nW7GrKRMrvQ6fBqP5VTpxHuOkIrHyr/nN593Cl0JrPjN1zMYTGiob8LJiQsPHzyH4ySElpYmVFdXyP7Bc+7u6RJARlCm0wMGvUoC432eIHa2j7C7G0A2DVRXm9HX14H6hhoolHmk0hEUkUYw5IfHG4JaQ9sZJx3Wo6a6AZkMFV5+mQCYzRRleAAhDPc0Ko5YY6oUOVGSalDW9dLl87LHUYnJW5nX5vfv/x5bWztQKNQ4OPCIBbmzowkVVRZAkZf7nOdSglt76OwkyOVkSK3sq6wz68Uau1xOeH0uUTrRllxTUyd76PPnK1Aq9BgbG5C8K6rpGNTu8SbQ09WM2dmrSKbjEtLPXD7fy4l3vL85xU4A0z+zZOs0Grn2PN9CrgAVVCjmaZssyPV+6irb677EP/jlXupLFKn8kHIFyhV4tStQ3ihf7etfPvtyBcoV+GoV+NoonZidlMukoSgWoFNJvydqnjduz+KdOzfQ39sukIUKAo5r/+///X/gd7/9AD5/VJqkubnzyGZT+NGPfigKjEIxD583hE/vPpCMGJ/fg29/+5v4Tz8uQSc2q2yuGbJNBcdHH97D1k4YFSagvb0es7NzknXU0FAHa6VZbFm022SzaQEjbIb3dg+wubkjNp7x8QmcPTuFX/36ZxLUPdA/iOfPFyQrhpO62Mzeu/eZjEsfGRmC/WAHGxsr8PmYz+SRUeV+XwDDIyMIBgMYGR5GNpeVwGU2q8FQQFQgDEFmcC9tPAwgVyuNYvnKZhMSaN3QWC1KAr8vjEgohdWVXeztOiVv5bvf+yZmzk9Coy0gGArh+fySTOzixDE2+LT/DA4OyHlTKUOb4dXZK7h46ZI0dnwMFSpUrsh0KMmRKTXsrAkh1NraJjo6WnHlypWXweTb0gAyrJmhvrQP8tgZ8sxm9MWLBRllf/78jJzb4eGBNKpUMhGuRaLRL8KRCZ0IMRjezNckJOOUOr4OG02+P5t+qoSoQKHa4vjQIc3xa6/fRHt7Kx4/eSCBxYROXDfV1TVQKjVSh42NbbE2EfrZqirx2ms3MTzSi0qbWWybBF+ryxv4/fsfYXGR59mI2bnzUGsyCIZPJPxcUdAil9Vgd/sE21vHsNmaZFpZfWMd3N4TFJBGrpBGRkbF98DlCsBx7MLFi1NQKTJiQ6MqjmPlF+bnxXpGJYetulrgBuvOmhN8EL7U2CpFoeRyOSTDhlY6r9cnoOrK7KwANarnopGo5HRV2Wxik0wm0qICbG1tF1i3s7OBQMAn65yKKqqBGK7d001bZRfcLp9YpgLBMEwVVgyNjqC5uenlRLSUQLLVtRVkMikBW1RScR0TAiaSCeQyGagUapiN5tIEtVhMAqx57QgpeF4CoV5OyiupCV2SNVZtswm8NJtMcv9UV9vw6Wd3sbOzBavVDGtlhYATqowIngiguIY4FU6l1Ip6jflehEQlpRLDsQ1iXRPYrVRK3hd/LmqnAsFOUpRj/BKAUaDVlBY8FYxGk+wdfPwpiCqJNWndK4iaymQyw1phQyAQxsMHz8Tie/HCebm+m5vbuHRpBucvTAu8BQhwVKJW3Nvbh/PEg5MTDw4PIkjGAUuFFv39begf6IXFoheLJjPACAiZE0dVGcPgaauzWqvhcHiwuLCCk5MwurtbJKeO9WtqahRQyvXPwPgrl2exv38o+9udO2/CaNQhFmdguAObmxsCzbkn5XJKeL0xdHW2SFZeXWOtZDWdDjxYXl7Fzs4ehob65Hq2traKUo17AoPCCUAJIxPJmGTjMcifweG8XxcW1iRIf3p6SqATLdNra+twOiOYu3oe4+NnEAwH4PE6cCiTHYMCm6iMzWbSsvdq1JxiV8oB1EtY+kvVWi4HZYHFKQpk5/V6fJL6av9CvpqPLvdSr+Z1L591uQLlCnyFCpQ3yq9QrPJDyxUoV+CVr8DXBjpJQG8hB41KAUWhCLWCWTsGfOvtW/jRD7+N1uYaaVZpgVpdWRMVyNISR3rn0NpSj2+9e0fGst+4eU3ygKjcYahvwB+V8d20Ev3whz/Ad7/3bezubsPpcsDjdoviwuFw4sWLRbHTnT07iYsXLqG/f1Cmz9GWxaYsn8+KrYtghPDl8OAITqcHCqgwNDSK0dFxUebc/fRjsbtR+fT82YIEQ3Py1+koeoIPqgkODuyIREPS6LG3ZWg2Q505Cp7ghKoiNnVsEpmzIwAmEv5CPcTmVavRQas2o5BTwWDUoKrKCINJI+9FeJJKFuHzRuF2BTF9bgZvvnkLGh2wtb0iVpX9A4dYsdiMsQ5soAk82tvbcf/+fQEfDG1uamrG7u6OnDe/CdBOm20qG9iIM4ydDabHE8e5c0PyPDabrD2n4jE7qsJcDafTK4CADbDTeSLA4/r1OXR1dcpoegY/E0Lw/AmVmC1FADI01COAgO/BkfGEBgwr5nqg/Y42MYbJDwz2i42IIfLbmztIJjKYnBrC7dusawaPnzyUdUIlBrUSVmul5IRR0cHJZQxxDgRSuHzpvADMjq4WJFMRFIs57Gzv4d5nD7G2uo2NjRMMDLTg2o1LgCIJt3cfUGTlWmhUFth33Vha3IXBUImxsXE0NjcgEg9Aocyhpa0RtfV10GqNJXVVOIrz02MIBh1iM3zzzTfE6vjxRx9LBg+bdx4rYRt/z6adEJHwxOtxYX1tVcAc84Ko6ChNODNhYmJS1h+n7tFGSXhCKEAr2fGxEy1NXRgcHBZL4ubWOmIxhq1DbIen8KS9rVPsaUeHDgGoeoMBdY2NqKmrLcFNv0+mCrKmq6u7yOeT6OpuFzsirxXXC6+3tcIKW2X1y4DsI7hcnH6mlGBoXm9OOaP6x2wuBVkzy4lQguocvU6DYMAveVbXrs9JJtOvf/1LCfxva2sSyEQrl1gtM1RPlSx0zFUqSKj3Swvvy8mYXLNcP1xjp1+niiU+l7+PxqMCok5zoE4na3Ld8/mnyqmSlY41LeVFlYLGaf2iykeLeCyF588XkYinZXomBw/wnnjt9VuieGStxfLpZj7Vlih5vJ4g9u0ncJxkUFWllVD1vr4e9PV1Q6fnveZDJpeUwH1ea7WWk96ozquUNUUY/vn9R9jdT8Fm5b3G2laJjZI1djhP4Ha5cePGbclf4h709tt3xJ7IUHKCX9o3UVQglcogGIwiEk6Kfc5mq0FHV4dM3eT0OgJw2kB5r3PKJdcCp/nxetJmxwma/Bmn/jGjjdCJ14NgTmy8h06x/hHaM9Ce9+DOzq6o1F5//XWYTCbEkzFRSdFKSHsdVU4EhTLJrlAoWRwVDN9XywQ7/kzsdbkckCslB55+PTwqQ6cv8b+eci/1JYpUfki5AuUKvNoVKG+Ur/b1L599uQLlCny1CnxtoJOMfkIBRr0W2VQGnGVnrTDgB997B3/1F99CIZeQT8upSqLNjJPSDg/cCIWSeO21WVy4eE6aT8Keg4N9aeYYmpyIZfHw0UPJTfnhD/9CrETP55/K9LpTOxeBCy1mhCu3bt1GZ2c39u2HWFlZFXsdm2ha7mLxiKgECFioSGD+SntbF7q7+6DTGWQMezaXFOgVjycE5NASSDUNVTqivsikxDZHC5jZwowok0AigjRa9b797W9L47ayuixhugRCVB5Q+cHcnNIUubQ8p5Av2bks5ipYK4zQG1USNMxGjVY9vzeKZKIItcqAM2cmMDDYC4/3GM/nH8LldovCJ5PNSePIxpCwidCLTfXnn38usIjATEaNP30q503LDtUOnJRF0MFvNt5s8ny+NGw2raiWRkZGcHx8LK9L8MCA5EwaCPhLlq4iODEsggsXpnF1blaaXTavhGCcCMZfmYcTDOVhtqgwONAs58Xx9WygmVtVCpLfAsUiPd31AgxbW9sERjx/9kxUHIQfb799E+Pjo1hfX8X2zqbkPxEOWCwVAmN83gDW17fh9VDBBQTCwF989zreuvOmhDDn8ikBhE8eP8Wzpy8kc2d314vh4TZcv3kJBcThdO3JyHu1woB8Tov11QNsb3nR2dmO6zduS+C5P+hBKhNFT18nDCYD3G4/dncOkU7n0NfbikTMK+uTtfv5z38uWVfMROK1L4GkUpYQgQktU7xuzPliHanaIVAoqc/Y3GtRU10nuUmcdliykenkWvr9IbhdCty4Po6hoRHJYqLtkNZRgjnaG2mvY4aWyWiRUHpmlxGmGE0mqHUamV5GCMb1SUhEJY3PF5Fpg2Yzc7mMAsx4zLwXM+ksKsxWWXMEEYeHUWg0VJrpRHlFkMj7g8dL+9fhoQtqNW2FldBqFKisNIsahgoq5obdu/+Z3GdUW3H98b4oFHKiUuLzeL7cUrjuVKqSGu8UFJ1a6giJ/lfoRKhECkzLJiHnF3lNBBgvLXqEZKfQlb/ncZ/a8GQbK5aUTsyK41S+tdV1sb9dvHgZGxvrAuPeuvM6JifPiLVua2sDB4c7SCQiouBJp/M4PnTKZMW+3gGxwRFAM3Sc9t1wxA+NtgTsmO/mDwRE6cTry/d2u7iemTeXgcWiwshIO8bGxgTgZbIpATe8v86dvSCTJJlV941vvCU5d3b7DjY212VtMcyeeU5URfE+6e7qlT3SaDZDq9PJHkcwyOvB/Yj7B9cmlZLc+ziUgGDvdO1WWE2yt53mxsVicVEj1tc3gmHjkUgMAX9QstRY1xs3bsr+Qfi3f7grCj7mmBFcMb+JiqfTEPEvMp0YBP/yPTjREVSzvcROXAMPj8r2ui/xX4RyL/UlilR+SLkC5Qq82hUob5Sv9vUvn325AuUKfLUKfO2gk0GnQT6bE6VTa1M1/vYnP8LFmXEc2DewvbMNj5tj7gPSuOzvu0X18bd/+0NpehgOzYaHKh0qWZincrB/IqqXS5cuioLk7t1PJHumssqKVCop2UBssNg8UT1COMQgca3GhN/97h8EDtmqmRmjFUVAnmosjQbr65vQaY2S28LcHBoCCbLyhRTq6mqkyaUFj2oQgqvvfe/70oidfvLPHpjHysexCV1eXkdtTR3ee+89OR5OAOP0txJgotIphVicWUqAwcDMqSpUVVahxlaP2lpCICCbi8uEJ+b/xKNprKxs4/jIB4POgvr6BlTXVEowdiodFoVRMplFPJHE4aFbrFdvvXUT129cw9HhkdSQx0EYwF/n519IBkskkoPZrERDQ4OcG392mt0SCFCRkxf1CTOcaPnideIUwEg4jmJBhVQyJ3Y6KmM4Qe/HP/4eOjra8ODB51h4sSAqiOamFoGKBEHRSBaVNoKYTvT3Dwh0ogqIqgqGyT9+vCD5OWfOjEgO0MH+oQRgB8NFWEwKTE52i62ytrYa9+5/KgCPIIqwjKPl2eg6TtzY33chlUwLvPD78qLW+u53v42+/g7JYnry5BEePngkVsZEPIvd3TDGx1tF6UTo5PHaAUUO8WgGkVAWeztOoGjCtWu3MTt7DUVFAUcndoSjPtQ11IiShlliiUQOWo0eg31dKBQSAiGymSzu3b8nkI0B24R3hDpcd5VWK0xmjri3SO1P+DN/WGCS0UgrGadAcr0aoNVoBT6wpmaSICglx4nXMJ9XoKurFj09vQJBOa2NYJWwqLauRqAW1VWENrQd7uw4JB+IoqGGpiq0dbRgcGBAgABVgltbexJSHY1yOlkB9fVGuUa0WRHKMByc1st4rKTaS6cVqK42STD6xYsXJTNseXkZ//RPH2J39wgUd5lMStiqDKitq8T5mUnJ5KKy6qOPPoJ9f08gCu9zvm8my5y1pNgyaX2TQPBcAdYKhmdrZFc8tcmdTqxjTUowioqmUuYTf5YvFKSeSoINBUPyS1PsSjljzE+inZO2wD+qnPjafA6nuFH9aLFYoVQQnStgtx+iwlIpyrOHDx/g8Ggf7777TbF42vd35D4JBjwCNvkWWo1BgvOpMurp6ZPJfgKdlLkFAAAgAElEQVS31EqxQMYTESiVRVEmBYIBOR5eGEKudIrT7+JiQSaQn5wYQ1d3l0xaJGxiLhLVdFTADQ+dkWvHDKybN69hcWkB+/t7Au35moRIhMwEQ2qVVqyYtFomUhmkM2mB0jxvyd0yGkSxRBjHb4IoZnkRILMuPH6T2fCF0okqp0Q8KfsOa0XLJK9XNELVl1fqOzQ0hIUXizJQwOlyI5ujmqkoEz9pp6PSiXI23hdUOlHxRBhFAEVQS6UTVbOETqfQ8dEx7Yzlr3+lAuVeqrxEyhUoV6BcgfJGWV4D5QqUK1CuwJ+sAl8b6KRgswLxw8BqNiARTaKvpwPvfvN11FYZEQ65sba2Ko0lG0M2MuFwBG1t7bh06bwAETYazBOhaunw8FhGfK+tbiKRyODs2TNobm6UBuUPf/iDfHKvVKlhMLAxzIn9o3+gT5rtrs4eybv57LMHWFzcQFOzDTMz42huaRT1EWHLhx9+gvW1fQE/nZ1tYuVhKHB7R7M8hla4Bw8eS/P03nvfxNj4OD779FNp1NjhBvwBsXIRmjmdbtj3HBgaHBYQxXHytArZ9w8Ri8ZgMKoRCueh1WjQ1lYFa6VFGsIKSwXyuTyKhTziiZCEC1sq9NKIM9PpxcI6drYdSKU4qp3ZOBbUN9qgUGbh8TF4GshmCzg+jqGlpRp//dfvSR4VJ9ktLS2LSoUWGgK5kvqEwKKIlhYdRkYGpKnkdaBSheooQhLCnEePnqBQ0GB0tEeOhc8n2HG7QqLAMpuNqKmtwsTEGK7MXpAm+sWLeWzv7Ij9ylZVI1P/7PYTWMwWTM+MYfbqJbl2n312T2p4+dJlGT3/ySd3UVlpkwwpee+HjxGJMOdLiUIxh7mr07h8eUZyhR4/fij5WQwgJ5RpbGyW6XnkFLlsUax4BGRsyGkR6u3rgtmsxfbOGhZezMPt8gBFNeKxLI6OQpiZGcb5ixOIJ3wIR10CnVKJHFyOEDyuGGprWjE5eQG1dY1we12wH2zDH3BBoSrCaDYgSrCQzKO1pQMtjQ2Ix8IIBQM4ODzA0ZEDoyND0sgTVrJJ5zQ1qrOYT8S8L65DrhXan2iv0mqV0vwTMPA+4GS4Bw+eIpXKw2azSP04HY/nFwhSOUV7oUmUXwywb2ioxvBIH8xmk1xvZnypVTqsrKzBceJFNEZlEvOx5tDd04l4Io6nT57Dvn8gUJYKNuYwcc3cvHkTw8PDonThdXr65CmePVsSKFNTUykwk2umra1NwBRVMQ8fPsTKyqYAo5aWBgFlbW2t6Oxsgc1mErvt8/nnooijfY4h+39UOTHwOwNOkCN0EN0kgYNCJbatU+DE687ncL+gmov5Yqwj4RBfk7YvPpc/V7zMBqIiij9TKVVSd64ZhtBTzUSrHy2PDHGnvYtqI9aXWUMENLQJMj+rtrY0LZGB2vFEDNeuXZHXfPDwvoSW5/m6VC8WCrInhIIcWJCVOlFxRlUZ9yjacjlUoFgoQqVGSf2oViGVzkCl1EjgO9cxn0sl5NDQsKikqNJkflxpYqFCwC7XMdVKzS1NqK21YWVlCU7XiZwba18KXDchncoKGKViM5PJ4fDYIVMlT3O4qKSjda+vr18y8rgGqIo8zb1iLbmmCJZSYuELyT9gtIDyPs/mlGhrrRcbJo/78NApeV86nRonzghqawwwGA2iwEu9VNVxz1OrlF/Y6/h7Qif+KhldnC4IIB6O/Qt73XP3H9Vtf7J/Rf/8XqgMnf78rmn5jMoVKFfgT1yB8kb5Jy5o+eXKFShX4M+6Al8b6CQBwhoVUokEtCpqBRTo62nH1cszyKWjWHoxL0HNzF2imkOjKYg1jXaPwcE+gTVUBtCCQVVCKpkSW9HW1gG83gimpgYxNXUGTU0t+NnPfob19T3EE0BHhw19fWxqK3FmYkxUQnz3hw/mcffTRxLoS7hw/folUYCwQSeU+eyzz8XG0tLcIlYvTnaigkarU4hqZGN9E5tbDNftxve//55Mr/vkk09EkaXV6rEwz9HyxwJ92KTrNEbJTaGCiJPcGMy8s7uDVDIJs8X4Eia0obevVxpQTt6jeiCdTIolKl9IitIpk01IU+33hkTptLnpQjRWQEOtFefOjcl0O4/3CKvrq5KXRDsUlS+Tk3340V//QBrNf/zDH6RxJAhkY87mkmHUh4cRsQnduD4hyqmNjQ2xztC6Q5UR1Te0Pt69e1eux507d8TuyL9bW92Afc8pgIeByIODPaisMqHCyglYCaysLMPj9Ug4Oq1CKyvrUBS1mDk/LdettbUJq2urMtmK9rOa6hpRPHGsO9Uy16/fENj46PFjAXVs6CkAaW6qxcjIoNil1tZWBN6wqab6hcoypYogJo9wiFYfWnf0olwj7KGiooAUDg52sLK6hEg4hmpbvYR/Hx0GMT1N6DSJRJLQySnQKSM5WnEE/UnksoQYJqmZWqtEKMpA5GNodBp0dLWK2oivpVUbUFdTi3QyIZk+gUAIyWQeDQ2VL0FeaaJcTU2NWAuZtUXLYipFuJERuFIsqtHUaENfbxe6ursFRm5tbWNxaR2BQBy2KpNMeautKalRFpeWoNZoZTrh0PCgBHKbTLSkFuDxchrZpiijDHqThEQfH3lQLCoxONiL19+4jlAkKCHwS0ubEjTd3d0gVsDV1TV0dXbh1q1bkpfFdcQpeAsLCzLlrLOrS/J++vv7BTrxOnEtESgvLi4KyCxlVnXL2uF6tFh00OuViERCYk9zOV2osFoFXhL60CZL0MManWYsEd5w3VI9w+EDBBpilaNiifk/L8ETQZFA7GxGVEYMUdfpCQSjgEL1UjWV/yI0v6RyUgng5K/8Jmjh+1GVxt/zPVk3nufy8hryOVofbXKfU8mWSickbJ/B2rQMc98wm8ySoeSjhSzNfSyIeCyNlpY6gWCE1/wPLocZMIMrFEqhutqA2vpa6A06HByciHWRAfK8fyzmClnjvb198iwOUmD9srmSmo/WS5czKI/h9EG+LjPWCoUsqmtsct9zeme1rRS0HwyEEQ5HBeQHwxHZGxhcT1UYoTJhNQGiy+kU6y73OR5vRtSQUYFO9fW1oiijUpUqMe6ZVIy63An09zUJLOWevbF5glQyg+6ualgqKtDaxhw8g6x5p8MhYeIEk2qlQgCjSgLe/wid+He81ooiEAvHuaS/AGDz3vyf9T/of6KTK/dSf6JCll+mXIFyBf58K1DeKP98r235zMoVKFfgT1+Brw104qlp1Erks1mw1aswajE+NohbN66hmE3iN7/6FQYHu7GysoNkKvnSmtP5cgx4lXxqzgyfZ0/nJYyY05EY0Mu/Y/M5O3sZExNT8rif/eznMlmOjfqV2SlcuzaLqqoKNDTWiupgY2MHdz+m6mJLmr+R0W7MzEyIOodKkvn5edz95HMEg1k0Ntag2laJ9nY2Xa0yznx1dQlr63uiOnjnnat45523ZerbgwcPxKZitVZJ0O/e3jHY646Pj6GpsRWbGzvo6OjE9PQ0Hj16KMocdk5UdFCBxRDyku2pKM2udMlFWoGS8AecAp1on2Mzf3LsxvLijhwjgQbVJOcvnEN7RyN2dtewtLKIcCSGUIg5PAlMTJzBW2+9KZatX//616KAoNKJIIlNIu1TzMYZHRnAO+98C2trG5I5REXNG2+8IY+lTZC1+fDDD9HX14e/+Zu/EXsN86A4Ha6Q18DvC6GyqkJGpJssWoTCPvj9bjgcx6KKodWGNi7Wvb6uCePjk9KUKxQFPHn6RBQrzJmizYoqEtoVpyYncfv2bbFfLi8vicqCNiuTUQ+TWY+mxnqkUgkBGrRKsT7MJyLgqqioEtjE82PNaJkkcOro7EAkEkAw5IYv4BJYwOmJzU3t2Lc7RIU1dXYMZ8+NIhJ1y/S6IrKS6RSL5uE4Zhi0G4FgVpr6zq52FBRZRGN+1NbbMDg8KJk9Dx8uwOMKobLCDINWK8oxqmQIUYrFrIAXNvONTU1oqK8XuPHg4UMsLq5K/hSBTGNDpdjuqM7isRNwxKIM9l7Fs+dLUKk16O5sh63KhqamJoEsH/zhfVEQMZh7cLAfShUQCvmxu7ctGUNcB4Q1ZlMFTk6c2Le7BERcu3YZ/QNd2N3bFAAYicZlwhzVNPw5A/Y57XCgf0AC+mmHZDA0s3kIoUbHx8UqSCsrARrXFs+xlPN0KGuRwIDrnFZXqnsS8bDYRt0uh+QLESDRvslsHyqb1Cq1QA4SjVLekkKgG5WPBDAERSWLHdVQzHhi1pRBwvtPraFce1RRUulkMBoFplChw19Lzy9N2TMaqLgxidosnkiUJigmErLO29rbcXhwIJYx/plr+dHDp2KJZVYXb1naWVWqAqqrK5AvZEqqxbZWaNR6xKNJrK9tybpIJLMw6DXo6moVqMMMJl7b1rYWscjF4xkMD/eitq4WxydHmF8g3OL7aFFX14DGhqaXgxCqZQhCIOiTzC5aG6mK4hACBTQCWDmRk5Y2paqAykrCyUo0tzRDpSzVjXsWgdPxkVP2C7VOJ3XjGqHtNxJJCBBtbq4TWMcBDKfwj1Da5fIKIKRSlJlcXH+nKikqKvN5Jaanz8hr0Aq9tWUXUHrhwqisE06s5LXaPzhAKBiUPZoB4vwPv2Q7vZwiWFI7KQVElZROSsRDCYFOvI58zoKfqrby179SgXIvVV4i5QqUK1CuQHmjLK+BcgXKFShX4E9Wga8PdHoZJK5SAMoioNcoMdDbhZ/8+C9hMejwq5//VCYs3b//GfwBr+QsEcKw2aX95OTYiXv3HmBrywGFSo32lno0t9Ric2sfRoMO3/jGa+jrG0DAX7Jkra5tiGXkL//qXdy6fUM+4Y/GgvB4XHjw4Al2to7gcHhxfOxFb28L3rpzE6NjQ6iosIhS6uOP7yERL6K9vQk6rU6mLw0PD8LrO8HyygvJ6yFsePMthliPSUYSlUE6rQE6nRHPni7AceKBSqXDtWs30NXZK6CBdkE2dL/85S/x6aefoYlKndERNDTUoaqyEnqDHnpdaSQ8wQrtQZzC53Dui22uqsos48yZZfViYQsalRUzM9Oor2tAS2sjauus2N5loPZWKQw8npB8JQILZvCwkSQcK2UelbKpmK/ERrK3twfT0zMymv3Jk2eiYhkdHUN/f5+ABIIFqlUImaampvCjH/1Ink87lMPhgkZlRCqVleabOT06PRAM0fLDoOK0NKJUGmnUrJEJ9XUtco14TDI10OdBT3e3BFS73U4BMIRVk1OTOHf2LDY2N3B8fIREPC72RoIF2gqZCUNYRYBBixMVJ7R5MWensbFFbG5PHs9jaWkD2XRBrrE021qCi4So1zq7OtDR3gmd1oTHjxawt3eAM2fGMDE1hFDYiUDoWKCToqBFIa/FzpYDa6snMBgrMDkxga7eThw79pFIhtHc2oDq2mqsrGzgwecvkE4B1ZUmNNTVoaG+TsCHw+lAJBzGmTNncP7CBQEzhGVHh4f46c9+hoX5TVgrGcLdjK7OVlGO0G5JGxID7p0Ol6jA/P4gBocGMTJcysCiQoUg4JNPPpL1fOvWDck3czqPxbq1Z9+WWrNGJiMtViZ4vQHs7hyLmu3OHU4UU2FrZ12ypmhjFNsZlUZFWtS0uDJ7FflsHk+fPRcLLO1UVDQNDg3JeXM9UOlEqMQJZ5Wi3vLKRDVCJCpjeD5cj1zrTscxotEQYrGogCNCZdq/eA+UMsNiYnnjNeNx84vrTmBUJivHSMUggR7vrdNA9lg8Lrk/Gq1WnsM1TGii1mgEGFE1SUBCi6i10lqaiqemQqdK1FLMPiNQUyrVosSrslUhEY/JlDU+tru7F48fsQY5mdRXU2OR4zEYVGhopGpSi47ONrGShUMJ+DxhLC1uIBAgtAFaWmoxODiEYDAg9xYVfrwG9+7dk/OYnJyCWquSyYPPn6+IxbK3rxOXLl4R8Dj/fAHLK5xOZyjlOOXSAsT4q0atxYXzV4GiUiDWzs6OQPeKCoNY9k6nO3o8PnkM7xWuJSqqFCoFrJXMZaOtMAevNwylSov2Nh7voNyXp1M+o9E44ok8+vvaBBZSocna8R6NxWPY3t6GVmvAzMxZuTe5HgivOSnxjTduo6WlFQeHh7Dv74sKiso+qppoRaQlkeuDtjpmPNFWx18JnWQNFJVIxThREqWMp3wei8FykPiX+N9DGTp9iSKVH1KuQLkCr3YFyhvlq339y2dfrkC5Al+tAl8b6MRJUcV8Flq1CkUGwBaBpvpq/F//59+iymzGowf38c7bd/Czn/89nK5jDA31i3qEFjs2fYuLK/jwnz5GLJpDNMpJSw2YvXoB27ubSCbimJ2dlSbQ5w1KYPHi4jJq6+rwn//zTzAyOgiv14mt7XW43MdYW9mSqW9stqlkYEj162/cgsGolQaNjdJnnz2ESmnGxJlBKBRqmUx17twUjo53sbL6QuCVVqcWFQmDxD///L40TRZLpWSubG3a4XB4UFVZi9u3XpNP+W3VnEJnxebWJn7723/A3t4Rzp8fw/iZMbFGsalKZzJiucpkUmI3ScZTokrK51MwmdRQqgvS9LldfjhPAqiva0drayfSqQxq62ywVhqwubWME+eRqL4USpU8noqmUxUMG1yCCb4PFST8PRttqpqoViEsY2YWG39mS7FRp0qFChVOH6MqgaBrbm5O8pdevHiBYCCEYoH5WUpRN6nVBTS11EJvpB2I4b55sYkxQ0anMUOtNsBiqpI8LkIv1pyAcXJyQuATA+AZsn50fICJiXFRQ+3sbMk0LzaeDEonIFCCmT7a0sQrrUaeRzhRLEBsQ22tXfIeTx8v4MWLVWn+T8OQz0z0o6mF16VCxsVbzFbY947xj3/4RCbrTUyOiWUxGvcgHHNBqczLtERF0Yi1lQNsrHvQ1dWGixevQKNX4/nCY1RWGXFuZgpGsxHPnr0QC6RRXwEzM7eqrKLsYFPNqWJs6l977TVRoREW8M9LS4v46U9/hsOTGAZ66zAw0IXa2iqZzkgFD8Edc4wYuL+2viHwYfrcNOrq6nFwcASvh9lMUWnuaYfjWHoCidW1JQmR9vrckk1GaxizsqgWofKG0xyp5rt16zoCAQf27FsCQiQTK5eTrB9Cnvb2LpwZn5AJgsvLq5KVRCBF9UxXbxfC0ZDcf6f2uX3Jg9JLJlLJmpaV5yaTBVy+fA5NTY2w7+3C63HLOiVP4HkSwHFiJKFQwO+Xe4B/T+jEv+M1JIwWyCI2Owbgm2WN81da2FhPh+NEAA7XN7OznE6PgN2ZmQs4PjmW12SdeC9wLVNFVxpScCJWQq83AZ1OhaYmm6h4OrvasLAwL4+7dOkKNta3EIslJey8ubkB/oBPIGj/QLc8j5PjCI0Jub3uKJwOr4A1S4URLS1NYlvjfU5Ic+HCBannz3/+C4HTzGviNEy31ymTNpmHdPXqHG7evA2/L4jf//4DfPTJI9TWGAUmGU06gXlcL5wYNzYyg6MjJ549e4Lt7Q309XeLioiWRdaPmVVHRyc096GjvQs+XwBLy9uIJ9OoqWHem1YgGMEiIdHo6JCsX8JoZnRxjdFqqFRbcOnCmKgTCZZYf9Y+Eo1gb29XcsoI5qk0I8jk4wjtvvOd78i+xDBxqhRD4Yg8hrCJk+kYHi4A/qW9Tqx2ylKWUwk6qZBNAvlMQWx+hE5LoeRX+xfy1Xx0uZd6Na97+azLFShX4CtUoLxRfoVilR9arkC5Aq98Bb420EmuRDEPo16LXDoDnRqwGA1479vvIB1PQq1Q4C//8gf4+5/+D6yvLwkoYmA380zUKo3kzjz4/DHC4QQqrTU4e3YK42cGsbr+XJQCba2daGpqk7BdNt8MLeZjvvf97yCbS8Bu38bG5gqSqZiEO1tMtVhYWEIg4MelyzOYm5ulOUeCgKmIYFi2yViBy5euiFKGqgNO17p3/2Nsba+JjUWpKqKiwiTWEuYz0fLU2dmDcCgGrzeErc099PeN4J13vol4IgyvxynN1uHhAR4+eij5MuPjoxLAa6uqktwVqj0IqBhozCY5HIgjGIhCr1cJ0FAoacsCMqk8YrEsNGozwkFOqkthYLAXhWIKq2vzyBf5yX9RslLENmRkbhQzcvgesS+adzbwbPAJIWg7Yo4L8492d+1yydhAUonEJvvUNsO/p5KFzTmbSIKoZCIFrcYo0MkfcKO2rgITk8PQ6RWIJ5mJU8rNqbBUyeTAWDSDXE6BaDiB42OnfFNZxDD4dCaB/v5ebG6uw+E8Rnt7C+eVIRwJCkAhgKGVRiaJFVWi/KHaQ6ujoqUo4IKWIbPZippqNs0xLC2uY2fLjlAoKja/wcEBvPHmTYyM9kGpYnB3WtR088+X8PzZMux2L86eHcTMhQkkU37Ek77SZMBEAakEsLiwg73dKHp6WjEyMo5EKg6P3yn2xt7+LoQiIezs7EOp1GNoYBTIZ8VmKNe5WJQMJAKUa9fmZJw8gQezbGhpu3v3U6RSkAl7hFpUjNH2RfjHWstkNY1OrGiV1kq0d3TIREYqiajeIUjldejvo9LpNQFN8/PP4HAcIhINS74Z7WEEE5zox/pwEmRXZzempiawuPQIwWAp3Jygg6H8BEsMrm5tbUNTY7PYsGgJI+DjzwmdKirNcHkdpQwzvQ6xWFyAJlVQJqMJ0RgVS5yKFkQkUsClS6NobGjE1uamHDdD0FOpgoT/tzQ3i4WWsIog2OnkOQFVVRZZz/yixYv3AiEoA/+HhgZlHdOuRphKCLm0uCTnSrDE+4nfbe2dMgHQ7fHJvcYpapzWtjC/gN3dXZk6x+MhaOW5MZiecKyjsx0jo/148OA+nE4Xrs3dEIBGYEV7HiENc8XqG2pw/sJZUfhFIkHY9/Zg33Ui5M+iWFCgssoiKkna6WitpfKHx8spf5wU94tf/ApDQyMy1a6APNweB1ZWVwXwvPvud9DfNyhqTk5bPHE4JJS9qalB3tdmswqsb21pRzIBPHn8XPYa7muTkyMCsQjyWTuuO+aLKaAWS/D21g52dvcAlVImHVI5xrB4Hhtzxq5evSr718rKiuwJvI8I9AgkCYYJoriXsaZUQvHPu3u7aG5uwvDwkOTYcZ3zm3vRt771TXmPR4+fCHimSoyKNfrlBDpq1OAF5r1+qnQiiPqiESgoUUxrxK5KyEjwuBzhhM3y179SgXIvVV4i5QqUK1CuQHmjLK+BcgXKFShX4E9Wgf8t0On0TTlc/J+1CFAoitBqVMhnc9CpFaJ2Gh7sR1tjDW7fmMPrr93Cf/kv/zc+f/AZZmcvobGpXpqPdJKNagjzz19gZ8eO69du4e133kE44sXPf/HfRU3A0FqLuRItLW2iirh79xNcuXIZ12/MYY0qj4MdOJyHkr1CaBWP5rC6ugGDUY/r169KXhNHmjMvhgHWz549R6XVJtY4Wpk42nxoaAAf/OF3ODrelwaTSqdCgfYdtTRZHBE+PX1eRpozxPvhgyeYnr6IH3zv+/AHPPiHf/iNNG0Mul5aWpKpUmxo2agNDPQL2Nnd3ZGmnZa4QCCIcDiFA7sD8XgEtmqLWGSo5uDUMU41c574RM1AJcfMzDkcn9ixuvYC7R0tMma+pA7Ri8WFgccEBYQVDHcmnClN+ypN7aJKiOHbnHpltx+IooHZK5zcZ63UyPUTC5JGI819Is4cpYD8nJa6cAgYHGzHmYlhjI0PyKS9ldV5Ua5ptVRcQTKELBZO8EvA6wniYP8YJ0deOY633noD6XQceoMGU2fP4NPPPkE4HIBKxUleCglcp1KjlN2TRZwKE5VWApGpmKCCiEoJgjWqZARwaQ2S5bSyRGueC5FwDpEk8L1vzwl0OjMxhEg0gNXVkjpud+cQHjdBQRBTUz2YPj+BRIpj7AmdOHxRDZ87ipXlXfh8QF9vO0ZHz0Cr08DhOkZ7Zwv6+rvg8wck80ivN6O5uQ1qZRE72xsCFanIoLKLwIEWM0IoqoCoDuE64s+oUrt48Ty6u9oFwtntexIczscxXJ/nzHXJiWMM5uZ7nSqh9vddMBs1kpc1e+WqQJvFpQWEwyFR0DU0NsgxcMIZrW7RSAJerx9dXd3o7e3G+sYSUqmoQFTmHlFpyGtOex3VYwRNhEkM9OcXgVR1TbVco0g8jKmpSYFj6+vrkslGRQ3XDdVDfF/CgWQygwsXpiWrikH0kXAEgUAUsRgnVHJa4WV0dnYJoHj//Q8EAhK8Dg52iPpGAr+VXNvMYFuQv5s6OynTC5k7xvuHYeePHj1GbW0dxsfGBRARuM7MnMd/+2//r6hjGJJPhRFBFS2yvPd5rARCvC4Eb8yfYmYahwyYLVqxAHMi5cz0eQneZpg3n0O10/Lyotx7s1cvYmNjVdSVJyfHyCSZRWQSKE5IzcdWWC1SH6qxCHAmJiZF8fO7376P/v4Bgbq00tKKuba+Ltf8b//m/xA15d/93d99MfWwrb1VgssbGxvkHqmtrRa7XDKRx8cf38Xz588k8+zy5UsCtru6OuXe5jrihM18jucZlz2P9/TVa1cRS8REXUUAx9oQ1n3jG98QwMa9i9CJwIjwiDWlNZAKpppamyi3drZ3ZD/j+ZjMRoF+rGfJrle63wlcqaZ7/PgJ/IGg2E4ZIE5IWWW1ijUyHAoKcJXwcKrg/pnSCQUlkNOI7ZBgjIq3lUjZXvcl/vdQhk5fokjlh5QrUK7Aq12B8kb5al//8tmXK1CuwFerwH8YdOJhnW7Q//JN//m2XRT7B0OAZXS4TosaWwVmJvrww/fekjyf//pf/x8BCrRusdlh08nHc+rTo4ePMTE5hTtv3UEimcTBoR1PnjzE5NSUTFOj2oWfsu/sbuPevU9lrDtHhTP3hIoDgqKGxnpRIqGogd2+L6HeVO2w8eMn8WykqHRiY3XlyhVRALBRItRhs0T7k8HAaVt6BENByZthI0YQwiaOFiRCgKWlFfn0/ezZszg7eRb2vQP4PF6BAzwONky7HgsAACAASURBVO1s3j1ul0ysI0hik0clCIEDJ03xvRVKjrTfwP6+H5YKJQYGesSGRrhCO8zRoRu0LnZ0NIl6Ip1OyiS3dCYKo0mFuvp6DA6MIZUs4MXCKvbtJ0gk2JgpRVFQXW1Fc0uDgBJmaLExPLB7sL29J5O3+B7VNZyUBWnsmFHDhp8KmeNjD04cMRiNagz0tUuQO5vliYkxaHUqPH36EI+efC4h3aUx7RWiWgv4wwKAfF5O6YrDZDBLbhQbcbNFj7ffYeC5Hx99/AeBdQYDIVeFQD5ZZwqFrB+uC9qEqHwhcMoXGECcfxlyrJEJWbSOra4cwOdliLQCzKPmhL25a4O4eHkaQ0O9cDiPZJw8YVwoGIfbFcLGVgyv3RwRZQvtdalMUIKYA/4kUNRj/vky0ikTbt++hO7uPlGM8JoMjwyJxYjggxZA2hVlCppSKdCFaqbt7S1EoxmZmMgMnHiC0+sYbJ0qBUGn/id77xXcZn6mez4ASAAEAZIAc845B+XUklpSB3e3O7g9bfuMJ7lqZnbmbvfm7J7afHYvNt3s1d7sek4dH9uz7u6x3TkpZ4k55wACDABIECABImw9D6Szc7M1rZmqrXYJqFJLTYLA973///dJ7w/P87z7gh4KlU8aNFVvdW0Nw0NzyMiIKzSflqelxWXBNq4R4Qj3EJVJVDpRzcKMLmZepd6XwCkqRRxVSVQQMayb60i4SbhExQ/fc2R09AkgSCmcCFaorCLM5YPXMKEjAQHVS/ZsG2zZtHjZ0dDITK5M3L1LVeKO7JmcIEcrG/PTzObUJLrIQRIVlZwI6YLDni214vSMB1ZLEn/yJz/C8ePHMTY2qgyxx4OPBKkIjE+dOo7q6ipdPzkOFyIHCYyPTyhziRPcJibHtbdeeum8ph7SqlZaUq7wbSqs6uoa0NjQgH//i59jeWUNP/vZn+p5tAEyi+r69Yfo6WnR6zG/iutAUMb9xfPb2vLgt7/7HZx5uejtHRDcKSkp13pwnRcX59Da1oTqqnJMz45r4qHX60FkP4GdwAFWV9c0H4CqPl63hIxU7/FnqdTiWs3OzgiiVVfX4CAaw/LSqqyUVCZdvnRZaijen27fvoOjx46giMeY4Ho6pUzk+126dFnX8PjYBIaGBnWNdHR0PrFV5mmPEJZdu3YdtTV1GBubECTkhD7ee3kcvP9yDbk2zBy7ePFFwaZr167pHpnKkkopGGkxrqwqxf5+CAuLC1I5bW/vIseRhdraet2XadXkNUbVFCEm9yvr5vFu4DAW0/6nItJizhRoYog4VU4JhsMbjbo/cB3onT2k7fMwprB0qse4rxmgPhn8//WvvGf72/i78+x0L/XdWYv0kaQrkK7Ad7QC6Rvld3Rh0oeVrkC6At/JCnzn/gXO5orAgHBDqh+bGUe6avHi2X6UFBbi6tWrmqzU29Or8FtaXDhmXpPIHKmAYQYUs4leXFqWDaa3v0+Nj3ttVcolAhtmLrV3tEu94/NvKzPl/50UV4ZoJC5lCwEKm3AFdx/GsLW9pQacwdq0GhE4MSiZYbZs7F35+QJDzCeiLWZt1aNw58ICpyaQSW2QbceXX32Drc0d1NeXy95jTBhhgEnNGoEVmzm+J3/nsbOJZzNG1QBVAPwarUwM3J6cmcfy6jZqa0pw/oVzqKwsFwBbXllUrsrCwqqC0ouKnbIl8RjN5gTyXMzFscDlLMG624/794axtrKBSCSOQDCC3q5mnHvhlJpkZsL4/BuYmp6Be8WP8XFanjZgsWSgu6dDliw2x6EwIZMNVkuWJpexsWVTf+HCRRw5ckTqLcKBkdEhKbsmJ8f1/8UlxVIyUD2zteXHTiCIRBwKXbfbcpBlyYbFmone3k6cOXscI6OP8Nvf/QbBvQBKS4uQk2sX7OCDoIkqGzaobF6p2KLijI03a8rx7WazBUuLK4jFgN0d5j9lwWrJll2KP19YmIe6+ioUl+ZjeXlOk+AIQzJMNiwveTA64sOLl1LQKbzvQ2h/EwfRMPZ2GYR9qCD5kuJSHDt2CiajGeturyAioQ0hhXud6pWwlEXc65wUFzmICdwxEJ3Hd/TIAA5jUewFg9q3pgyjguN5fbDhTiSpFTRhf/8Qi4srCqB2Oe2yKnGPUhlFBQozhWi9qigvEwTgsdFyZHdkoKy0QHucr0lL3PZWCDk5VkECKuAIMAjmCKsqK0u174ymDGz7AohGmJXEn+NENk6Jo+3KiqIip8APlVMEt5wM2drWgpqaau0NKrUIRAjfaGPkNZQKkGaWjwHJpBF5eQRIpwRS9kJBPHhwH3Nzq6ioKMKPfvSuoAsnPE5NTWJ6ZkbHV1JSIAVkcXGRrhsqfpA0S1WTX+DE6uqygtJZ87ffflvX1M9//nNlV/X2DCAvL1/qRVoMv/r6U4TDe3jvvfdQUVEhuyMtuXzdp4oe1pb3m6dgk0qn9fUV3L93F9VVNbLSUmVTUFAklSNh+dLyIjo7WxXqPzU9hlg8gs1Nryy9tJRSncZ92tvTg5zcXB0zoQ5zpurqaqTQYl0JlrkW3o0UmJ2fX1T+E1VZvCdyGiDvJbzmCJSoLHsKcnjcBGncI7Rrcj2Y/TXQf0RAnHuQ58k/p5RghdjdCQoqMrOJoJD3Nt6PCPd4TTHvjaH3U1NTAoH8+WAwDIfDJiBFAGW1ZSIcZv7Tns6B1yhD4XnvTu0jqvn2ZQUVuMyl1RSaVsqLmNcNp09S0URlU2qCXRKZgrZUkqUm1/E5VEFxrxPKcj+F9yOC/JO738m/h79rB5Xupb5rK5I+nnQF0hX4zlUgfaP8zi1J+oDSFUhX4Dtcge8cdGIjxSb86SPDCNRXOtFcVwJrZgaWlldQV1MjeLG8tKjsFAIfWseKi4oElghSVtfWMTIyJ8UOn8tPwak6IvShVYrWMqoo2Phyqhk/UWfTyoDj7p4+LC6s4ObN21hbdWu6Fy0nbNqWFpekouKn9FWVxZquRAjm9/kxNDykkHCnKwf5rnx4Nzak9ikqykdTYy0qq1KTqjgt68svr2J0dB52ewZcTgeKC1zId7kECQgLWAPCs1SWz46Om80jLSIpcGJHTU0tgnthPHw8rGNiRhXVEKxhIOATeGLTOj7BCVtJnDnDbKoXBNH2Qj5sbDGTJgZzRjZWVzbw6OEY1lYJKQ5gMdvx45+8i9deexn5BblYW1vEjVvf4M7te1hZ8sHr8cFgTGjke2tro7KrEsm4QqEJxRi6PTMzK4tiZ0c3fvSj9wSv4vEo5hdm8c3VrxRgHI3uKw+HjSwVXOH9A2xubEltZTRkCDz5toI4jCQF+V5//RWYMhL4/Ucf4sHDO8rZ4iSwlCUp4z+GgLPhpNKGqrGnk+viiZjWm6o0NrsEi/E4LXFG2LPzkIgbBGh4DhkZBgT3fMi00B62L8C2uxsSoNreCmJi3I/Ll3vQ3tkk6LQX3kQoHMTBvgEeT0DKJuaIMVjb79sR6OHEsBRQDAjwsH5cFx5Pbk4h4jGj1n9hYRltbU2oqa3B7My0mm424Xz/aDQsi5QysGCA0+XSfqFljjlP9mxav/J0+fB1uXe4t/lnKmOCu3sYHp4QDKmrL0ZXZ4ugACHCo0ejUn91drbI7kRoODU1je3tIPb346isLNJ7UyF17/5DvTZh2WGMuVkZyHflSJWXiMcFYOcXFjXZrK2tRnk/Tlcu3GtrgjcTEyuory+WinBjcxPzc/PK/qmqrtB1QEBLZRVDwgnhqAzkNdfd3YI333xD1/jNm9cxMTGFhUU3cnIs6O1tlzKRUiECEWZ2Zdty9WcGza+5V7C6uqSg9MtXrgi0ffnFlwqybmhoFqTifpuensLDR3d1zfF6oVrs4cOHCkAngKLKiuCEVjtek9zvVDMSnu6Hg1hbW1ZmEq2Gft+usqcIPLgfqVxqaKhFbp5dGXLxBOFgSErD8F4cBwdRQRPa6phBFgwS+B3o3sMJlgeRfUEoqeNMJsGU4O4+doN7gk68jqgiYv0J1ajw5LESBnHvsaYEQgRJUhF5vFI1UdXW0d4h6MrcqlT4elxAXZlUJrPuSXw9Qja+BtVOVMfl5OQIpvL3xcVFfY/gan09jIICqsEKpCJMGmiNo+qpQKolWnkJvjhVkaCbGWyEjgT2vKdHo0lN+ON1TdLE65gPPofh4YSVyXgMWU8m2PFnaPHl87gH+dcI1zOZNKhOrO0UByCmH/9UBdK91D9VofT30xVIV+C5r0D6Rvncb4F0AdIVSFfgGSrwnYNOT4+djY0eiQTsFgOK88wwZ9IqZZE1hZ9q+7a31PjW19Wgo6MFu7sBTTaiCmBocBx37y4o/6OgIFf2LOaPVFVX4Ve/+oUaJqo5urq7cBiNYHd3RxPuUjlKuZqE9/U3NzR1rbGxVvk6hDgc381mx2olbGlQVkltTY2UEB9//DG2tkM4fqwb5RUVmJxIBSC3d7SitaVFTRntRlTeXL92C48eTyA3146e7hZ0tDWqcaeihg0j1VHFRcUYHRtH5CAiaxtBExvggydqF6pANre2cPfeY4Uinz59EvH4oRRgdkc2nHl5smuxaadN66c//Ve4ePEiNjY3MDM7jvmFcdlQ7HYX9oIRTE8uYnp6AWurW+jqasff/u3fYOBIL9Y9K7hz5wZu3b6WmoDmDcOzHpRf0mbLRFNTOYqLC5Gbl6NQ4JQNxoDRkXEBlAvnL+LHP/6R8m6Wludw/8FdDA4+QiCwLWjF2ubk5qAgv0Dqh9mZBSkfqHJamF/D9OQ6igoK8ed/+sd46ZVLuH3nGj755LfYC+/IWscaZtksasJTk+dMTyaqMbPKJGsaVSaJJAOILWrGqa7g1EGCnFDwACaTVcCQGTb8PuGKx7MCg/FQYGtnhxazQ9m11t3bWF0J4eVXTqK+vgr+nXUFiUcPed4WbHh3sO7eQDKRCUdOjibl0Sro8x8g38Wg69T72rJTx85MI4s5B/t7CczOzWFjcwdnTh+BxWrG1OQk7A679ujmVgAVlSUoKS5UthdhFAOiD2MHOu5AIKxmu7a2XFlOzPwhBKBlq7W1DTXVtZifX8Dt2w+Q77Lj8pXz6Ors0L68efMmPvnkazjzcvDGG6/LOnXv3n2Bp0xZ5w7Q0tKE48ePCYb837/5jaxUhA20aD4FL6zd1OSUIMdeKIS83Hz09XWio6NdFjraT8fHpxGNJjAw0C67Fq/FqakZwSJO6iPYIRQhnHj48BEmJsalmuEaNjU1CCwRRNy7x300hMBOCI2NlcqAKikpkX2MoMXlKlAINvcjlU4+3yY8Xrf2A+EyISfBC5VOVH5tbmwru0gT1HybOlcqeAhWWEfmD/F4ea6EwZOTk4JBgqwOKnbsgh4B/7bqT8UOwSbz0VhPqoJoL6NdlTlps3OTSCRjCsMOhQ4R8O0r04kh6wRNPGeGpjPziBCHmWeEobzWCGr5Nfc6c9V2kGXL1lqwLlQ48cH1572K9aXSicfI46eiiN9bXl55Ml0wNd2vuKhE7zE9PfdEbWRUbpauoaThyVTBqO69hLkEpFSuPQ1K5wQ73tsIzXhs29sEuAbBONpnuXeZ6UTVE/fk5OQsQnsH+pnDQyC8DzjzLGA+OFV2Hs8O8vIYOm9FRmaGakjYSnCfZbVogl00QkBuhjmD0xtT6ic+Ryoog1E5dbwXhcIHUsOlodO3+tdBupf6VmVKPyldgXQFnucKpG+Uz/Pqp889XYF0BZ61At9J6ESlTgoWsD+Mw5RIIjeLodZm9PV2o7GhDm73ChbmZ2Uzam6uw+6OD4l4FOfOnVVTefXqDTx6OA+TyaGcl9de+55UAFSZ/C//6/+sT/NPnDiG3t5ejIwMK8D5jTfe0PvSmjI4OIIHDx5JscTn+QMBTaxjJlJzU5Oa0e7ubilNmMHCCVDXr10HDCa8+ebrKCstVfAwVRxPgdO2z6eGiSqNL778Gl7vNgb6O3HkyAAcDiump8eVl9PZ0SHLHRUanNzEyW/Mi6FCifaWWDwu+0hJaSkCfj/uP3wsJQGhU2DHr/Ddzs4OVFVVSMFy69ZNwZg//uN/hd6+bmVD0TK2E9wU5CnIL4HRYMHKsgcjwxOYnFzGO2+/hr/42Z9rvPvtO9dx+84NNclIGuFxB7G46Ff4d01NMY6f6ENFRalCz9mgc9IUG9CJ8Wnl/bz15ju4cPE8lldmMDs3gbm5Gax71tSAZ9utKC0tlhKHihta6x7cfySrE6elTU8tYnR4ERVllXjvj36gqYXXrn+BsfFhMLs602zUa7D5Zw1SCpBMHQezj7gXUuq5hEKSqRgiZKHSibY3j2cTy0tuhPaohOAEtlSzfnh4gI0ttybXWa0ZUj8xcDorKwe3rj/A9nYIr7xyCUXFeVhbn8P+gU+TxDJM2QgEDrAwv4qlpRByc2yorytTHVZWt1BfV6W1dLtXUVhUiPLyElkK52bc2N2JysLkD+yirrYKVGaxgaZ6jSHMVLmcO3tODf/Hn3wsNVtJSSEcOVlwuvIES/bD+7hw4UXU1zdImfLRRx8pj+jMmbOaBPfw4WPcunVHCqcfvPuWsocIHDjt7Pr1mygtKdM1xPyiiYkZHSuzfbgXCSBef+N1BXv/9vf/IJsi1VMMuWfdCTv4i1lLDOXmmlKtx2MhRKKCiN9zu72qaVtbuyAR4RUtXlwvToGkdY7nSKAxMsLnrwt8ce2omqHahgqj1OuNCNAy6J8giZlXnMRGEML1IowjdEqBPj8COz6BWQIKqhS5D5iNtrXpx/z8kpQ9VP4QntLeR3jCcyIIJjQiYOLrUV1GkMNrmfsrNQEyCwYkENoL6twJKRlmzkl4hM9UVNqyraioKJMtlcor3k+ozGFw/urKLqKRBJyubB0jp/txShxtmXwO1Xy1tVUYODKg8yVcvnf/viY7ci/xnKlQYt14TFQ2Eb4xFJzHSyDF42T4f2Njtc6JEJ95WPPzbuUrcT8xNJ6qI06643qwBgzlp9KLCj0qwAj2CeFqampSNj9vajIi14D1I5QjwOLeYn4Y7ZaVVWWaAkml1rp7XcMfDg7iiESSYOZ8hsmIivIirRXXmPuEoee0G0YPmb/m0x5hnlM286IOOc2O1tgMWDIzlevEuvE9abNTcH6U11AKOnE9pvee9a/I5/L56V7quVz29EmnK5CuwLNUIH2jfJZqpZ+brkC6As97Bb5T0InNyz9+KD8GSRiTSdgtGTAkEjh6tFeAY35uCu41N2pqKlBazHHeY+jr7cTlyxcxPT2pUPGRkRWYzS78xc/+FO+++65sLJ999in+w3/4pWw/b775ihrZjz76HLW1FfjBD95R00p1BRvz7S0/Bo704czp03g8OKhQ3caGepw6fVoZUGXl5Wo62dxT9cBGnSDqqYXl66+/VjNOiw7DfDm+PDcnR1a4X/7y15oCd+pUn5o4TiBjA72+7sYbb3xfahs24oODj7GxsSP4093dobHpbB6p4KJygSqQBw8fyCrY09vzRH2QJZBFS+Ho6Ag+/exT7AV3BQzYrFK1AQMtUD4BrNwclyxm6+5NTf9bWFjB3/7N32iy3+LCHL659hWWluZSod3WbEyML+MwakBLa71CwTs6WgV1GIxNBcPa6rpCgZeX1pCTk4cfvvseysrLcOPm15iaGlXjT6VHJLqvJjTflSfQQIXS3NwC5uZW0NHehr6+I/Csb2B2eglZFoeAW8rqt4Dgnh8WawaMpiQsFk5MS0FKNpps0gkG2KBSeZKCTnEpnf4xdMrMsGBtzYvHj0awvMTpgswSMyAnx4zsbCt8/i248m1oa29GR0ebQqHda5v4+KMvNUnt8uUXkZ/vgNszh8jhDvVUChHf3g5rIp5nfR/l5YU4enRAgdyECAQhBIEMC+/r60VnVxtWV1bx+ef3FGBeVkqlDvOfUlMMi4oKBHVWVlf0NU4Ym5udxdVrVwUh8wvyYCe4KytNqYuCIbz99jsKrSeEev/995U/xuBo5mw9fjyoEPP+vm68+8O3EQ7tac8QkFJtVFFeKZsWQ6MZrE1oVFVVLRDLY7/y0hUMjwxiYnICDQ11msrHrCY2/DxGwj8CXQb72x05cNgdKCwsVmA6A+MJ22g75aXOrxHU8EGbF6FOf3+/4CMVetxDK8vLsjwaDKyHXYCS68lftJ4x3J9KIO4BKgEJlbkXGUKtjLC9UMqGlYyl7I+RkJQ6BB8EWAyvt2XZpSpyr9Fq5tfEPl7H3G8EuIQufA0CHaptCDQJgah8JOBJ2TcPdR7MG0rED3UOVDoRerAmVC45XU6tryvfKRi6ueVFOByUAmdzIwjPehhGgxEuF/PJzII1hC08R4LQkyePaUoe4RKHAYyNjuDR4JCslbZsqq1SAwyoFCNk4nFxL/EexXsG7yMpi2YS3d112j9UAxH+DA/NwOVKWWWfTo+jLZBrz3MO7YVx584jHB5GcP78Wd3XGFbO9eK6EUgRzjFTivdCQkoqr2hhJKDnfcdoArxeNwIcY5lMASlO+fN4OMQhG1WVRcrwYug3c7kIv3jeVGZubHqf1D4iOEXQRDVT7DAqq50506zJdcyV4+tyPzLoPXIQTUOnZ/9XTrqXevaapX8iXYF0BZ6zCqRvlM/ZgqdPN12BdAX+RRX4zkAnAaYnlrqn2R1q4hSVnES2xYJINIpClwNZVmadhFBZ4URdTQXisQMcRoJ44/VXpKC4evVrzM6uYnzMB0euDX/7tz/Dq6++Kojzi1/8e9neEskM/PjHP1BT+/U338hSxFHuHB/OLCeG8XIEOYFRd3cXvvzyK1noLl++LMDDJpmf6mdZU8oHWthu3LiJrs5OZTwxT4RNP+ERrUX8fzaCTyfuffPNVZhMFpw8OYDysnIYjAZlTjEUvbqmRo0TYcD9+/fh9fjR3tGCd955U9k4fL9UgLkPH3zwPqZnpnDq1EnZB3mMtA22t7fr+4tLC7hx47qA24svXlDDytdlkPHeXmqsOZVBzCra2NgWaPP7d/A3f/OfqFlk9tLjx/eRkcmslUNZ3qYmFlFWVoXjx4+iuLhAWU60NFGV4/VuyPJozszC5qYPpSUVePPNtwUQbty8hrt3bsK7sY2qqiIFg7PBZcPOMHCe19LyDqxmTmA7h+bmVmx4t+BeXZdSiJPnuL7xZATJ5CHyC/NkT+O24d5JBXITOpkFedjoZ2Ty67TXpUABIQlVKMzxsVps8Hq3cPvWA0xOrGAvyOfRwgRUVTlRVl6MgSPd6O5uQ2FRAdbWPPjmqxu4c/sxNjfDuHTpNIpLnAjsriORDCEWp1IpqYmBOzshTc5qbGxGX+8R1ZRZNWzCGYpN5RL3XGdnOx48eIBvvrmNfFeJABOhIBto7gNOQuQ5LS8voqKyXE3+F198LrBDKxrPj/uGVjRmDLHJfuedHzyZkDiMjz76WGDlypXLauZnZ+b0vObmBrz00otS5RCsXL9+Q0qV/r5+NDQ0PplotyNwQx8l1VJUtZw9d1Yh8AyMb21txtz8rKYiMsid+40KFV5nVCc57HkCXWazVfs/nqB6JxUkzdclAHyqyOG1QXjR1NQkSEPIlYJFkOWMYIR7l3lS3LNUR1ERE4tTycLJZvuyTnIf0K5JZRWtgbyOqcjiXmOemPawNRNrHCqgLCYHLJYs7AX3pazx+/aUZdTa2qTvE9rwGn76YF4R9yn3EjOmcnNt2ncETBTWKY/ICBQWZUu9tL+fRG5eJqoqSwVeOWWRiqdt35ZgUkqNZ8C6ex/RA4OskYSNfA6hF/fu/MKczvvkyeNS6RHoEE5ToTkyOo4tXwTRQwPycjlcoFgWOh536rioamrUHrp/fwxu94YUgt3dzao1r0uCtvGxcU3w4/uMjY0LPBI68R7I3CUOUbhx447A56VLF3UMn3/+uSaAcp0ePXqsYyZ0unv3gWrNYHECr9bWVsGw3WAAe3s7svcR5BFQz87OybpXWVktUEhr8/LykmrO/Uh4x72wE2R+GO2zBllI6VmlmkmB+rGYLHb8fx4DbZjMd6JFjypRKp32Qiml0wwHQaYf/1QF0r3UP1Wh9PfTFUhX4LmvQPpG+dxvgXQB0hVIV+AZKvCdgU7/X8fMm3oKPHFOUQJMenJkZ6K2ulxWjKKCPFSUMbskhNaWBoyPDOHWrdtYXQ0iuAdk2Yx48dJxWef8Ph9+/fe/1qQsWu1efvkVNcj8xP4nP/mJmjQqPGjjYGNLJRGVDGw++Uk+m6Dvf/8NNfj8+tOpX3w9ggNCppMnOXGLmS2Z+hkqeAhv2KSyqaaygEoTZvIwZ+fEieMoKirWhKWHDwfVpFExwGaLioHU8fgFDX76058KmLBBZ1PJpvPRo4dSeTDonCHFVCDQmpRqjsPYC+1JXcKGjbYpKigIGYpLaD1igx1DwL+rpp6To5htw8adDSPVE3yOpmtFwoI7bJANMKOyogbZ9izlaBEkHEQi2A+HpRKpqalDNEIVw6agU1VVLba3AgJ1bCCHxlZQX2OXbYwT9miJIShgzcfGlpWbxJyokuIy2Z0YGM8sGwYxGwwJ9Pa1o7OrVaHE+wchWSN5HimLU3Yq0+kwLiABcGQ79LOUVxA6pdaOyohM2YYePBjC6ooHnnVa7BI4frwFr732KvKcDtTVV8KUkcT8/CzGxyYxNTmHWzdHYTRk4tKlsygoykUovIlobAdRwU+OuQ9haWkVkQMjamuqUFlZIzUL7WkWswW//+h3Agsvv3xFdkjmKXGSHvcOwQ6bZtoeaZ+jQiQ372kjnoucHAdu3bohNcvRo8cUpO/1bgrkjI6OSqn03ns/wtzcvMKvaQHr7e1XQ8+9d+/ufdnjjh8bQF9flyxq3A+0YBEu1NU2CEYwB4g2SaqkUtYsArQm1HKfbW8qi4gTIJl91NRcL6ulrE+2LAwPj8iyZc6k6isAl7NAkI+wh5Mjuc68dmgvragoEeAgHOF1RrUSoRhhFAEWASltkOQMBCDMJiNk47XErCCuOwEYQSvVrZCbdAAAIABJREFUbHzdM2dOC3L85jfvC05x3fneeXm8ngmv95Xhxv1C6MKQbGZWBQJB7du9vTiqqlKKKl6HfA2CUd4zeE8gNCHMmp3dRGmpDUCmwFp5eQGWFpZQX18Hh92O+fk51Dc0yE5H2EQ4RuUSAS2vX1rQeK8JhaIwwoKa6gaUl1diZWVZKiwqJrk+vAb7B/plUWOgPe8zvO65733+INyeCLKzTejqqpWtlmCT9yQeJ/fJ+fPntTe4z5aXN9HR0STVFKES14VfJ3RyOvN1ffMapbWQ680AdCrzGO4/MjImoMWsK+4t3juZEcf3Yjg9IU9zc61u5YRGXAOuE8EUz3V1bRk+35ZAM++1tPkSStJ+ePz4CanSCAqZs0V7scLQc53Y2PLCH/DpHqbcNkNSOVipvxuSKXudmXDWiEQ8llKikR7rXkXLXRJB2WcPMRt+hr8dn9+npnup53ft02eerkC6At+yAukb5bcsVPpp6QqkK5CugLqx7/zDgExjhmwnbCiSiKPQ6ZByoCg/FyZjHA31lci1W2HPtmBpYRaRA06DCsNHq43BiJbWNkEUQpVPP/1EjTqBD1VDbHwYrnzhwgU1a7QosZFtampUs01wYcuy/ccR31RDUX3xdCoUM2pS055iari7urrVrD6137ChfprPRCXI9rYPbveawActUIRTzKuhO4e2NjZg6x6PGik2e6mmGWocqbJiEzc3P4+Z6WmFjof2OHWPQc4WHS/fmz8TCgVhNGUqV6W4mLAiB11dnTCZjIJsqbHlu1J1sKGmCoZj25k1w8a+uqZS49Y5Bn5hYV5WM24Xnqc9OwdGY4asNmz4Uxk5bAgz1HhGDg6RlZUNc6YNmxt+5eVkZdkRDkVlmaFKg+Pfq2vKsbMb0J8JDTY2tjBG5caWHz3d/arL1NQkotEQCgqYvZON0rIiHD8+ICDEKXgrK4tScVFhwnMnuLCYaXlKKHCdiijm9wiXGSF1DZthQoK8XBeCuyE1zMx1Wl3x6fxfffUVWS0JKEyZCczNTSv4nPYzQqfNjRBozbty5RIKi3IRDG0gfLCN/UgYiVgm/P4DTE7OYXsriebmUvT3HUW2jTazIik8Pv74IxQU5uPixfPY3t6UPZLAkHY7Ak0CkVQOUaamu7G+k1MTAhFFxUWYGB/Xnzm9cHFhGevrW8qCImSgSunE8ZOy0THzh5Ckp6dP70uF3+TklJrypsZ62an4XgQA3AtUqLmcLgVfE/YQXGm6odmstaDVjvDKu+Fht6895g9syuKXSHDqWlxqHvfaulRuB/sxTcnLzXUJAMRiESmzCI9ojVtfD6K4OBv1dfWCMdy3PBYCCiqVmPdEhRXtdakpg3GtJa8ZWrd4vVExRAhFG6LL5URVVZVgZkqJ8wVmZuYFEq1ZJpSWOjWh0pGTLXsqryWCNSphkgmj3ifDlCnlEyEu4SuvXV5XvF5bWloEtXhd0kpLeEIwxL0vO5zdgfm5BXR1dcFizsTi4oKGCBAKU7FEpQ+PlVCZ65V6cG8a4N/eQzgUk9ooGo1o3RgYTkAYix/i2LGjgmyETVSREfBRYbi84obRaENXd6P2CtVg3Ds8N96DuJ94Hvx/wm4eOwE860Q4y3sfwTZBX3lZBcrKKgST+Fp5eU6tP++L8VhSz+H6c3jC73//ew0JePXVl1QHgksCOu6Rp3l8PE/eW86cOSOQRtDu8a4LJrGehKXOPJeOsb29Q8qnpaVlBbrzGmXN8gsKdO+NJajIZL4VP37grSih/WBIJlKqJjMDyE1SW2pogCbdcV0JnNPQ6Rn/mk/3Us9YsPTT0xVIV+D5q0D6Rvn8rXn6jNMVSFfgn1+BPwjoxE+rU+1ZQnonV54dpUX5yM7KRDjoR2lJPkqLXAptTsajyLKYkW2zIpaMIZqIqlFnA8XmiSooqjoGBo6go71T/89XZiAyP+Fnk8spXcwUSSlrUk0hQRQbGjZwbKTYYLGpGxoaUiNHgMTwYTZ9bMLY5PO5bNLYBM7MzMoSyAaUodTMKmGjyibL46GyyqAQcj5/eWUFO4GAGj7CGKolzp09K7sNGz+OnCdQYPMWP4zBYbcpxJsKlJ2dlIqksNCBqqpStLe3SUlCMMOGjVkwd+7cwdzcIvy+A+zuJmCzmeB0WmG1psay047T1d2pJpeNIs+RGTQMTWcNeNwpMLKfCuhOJmDKMAnO2WwOqYcKC4phtzsx+HgEQ0NjyM7ORVlpNTzrm9jc2EBnVzsqK8uklCE0ozqMI9Snp2fg9WzhrbfeEQx49PABurqb0NPTDLuDjWgKPM7NT+Phw3tSWbFpZaNL0ERgkJtDCJJUPpeJ09af2O8InbichBYMUM6y2rEfjmBxcQ0L8yuYnXErSPnP/uzP8MIL57C6uoTFpWlMzzDfaBPhcATutQ3MzawhM9OKV155GUUlTuyFNhQkvh+hpc6G9XU/5mYXYDbbBYDa2zsRjcZhNJi0N77++ivU1lUr64k2r8nJca1dc3OjlE3ca1TA0C5GWx8hJRVLrFFJabHUQoRrrPfi4iq2NrkWUe3VpqZmqZ0YwE0IxX3J2lCxQqVewB8QGGSOVkYmsBPw67ogkGX9KiurUFlRqT1NIJuaoGYVKCKAyTSbU9AkfAAYYohEQ8gvcCA724L8fKcCrXd3gtpfqys7iMVogTIimTAgJ5egtUjAh9CT57m7S2iZkBKIkI3nRZUe7WqELgx6X/fsIh43oKw0F3V1lbr2CC2osBkbm4Q1y4KGhlSQ+MDAgOyvVOLcv/8Ao6NTsjyWlblw/EQ3mprqpYihCnByagrTUzPwev2yVRYW5EuNRrUV1YmyaWWkpqZRsfg0q21+fh4ffPAPUi4dO3bsSf6SAxmmDIG97i4C7j0sLMzh1Onjeq9o9AC7wR3BttS5E/Cm1pAA1+vZxtzcMooKi6V24+RCXmt8DQKYnp4uZWYxo40qHoanc105IbChsQktLa2qCdeG9xs+UmH6B08GC3TqnkEF21tvvSXAx7B3QkiqK3cCO9o7+fmFgtK8ZxCA895HGOlZ92oP0j7HWnz44Yd6bcJ67hW+F6/Dp8Hq3Hv8empPNkm16fNvK4icUM3lpGXRAKeT0+xSoe+02q27PdjcDsNkTOh+zimAVANyQiMn2HGPmDNTUypJ1Gm5ZbYTp9cROjHDjfdlwkt+pMLpdWno9Mz/QEj3Us9csvQPpCuQrsDzVoH0jfJ5W/H0+aYrkK7Av6QCfxDQSaSAVokkG3cgL8cu8GRCHLFICHk5Njhz7CgrKUBNVTmCOwHEYxFYbGaYLCbkOvP0ST/zboaG2UiHcPRovxq8ocFhlDJTCQY16rvBXbz88ksKA2bTR3jE4G82U2xm2HD6fLQM5cLFaWubm1hd8yLblo2CwrwnQMMseMTGLdtmw+LSkuwtU5PLyMm1wGqxyprGKUwe7yaWl5lxAtTWlaG6pkrNmtvtkZqKmT9sbNmIEkRwRDwzT2jv4dQqI0yorSmDy+mUssLtDqC+vlg5VByrXlJaImhAJQJB0V4oKCUDA7r3w3H4fGHU1JTiyNEeQTPCNmZDETjduXtbeVBUnvDrtMyw0TQYEymgYzLIrsYasTYEbmzybFkO5OcXKbB4dJgWwVlNhistqUT04FC2vf7+XuTmMfjZL9DCJnqBqovJKWxt+PCXf/nXAinDQ0N48fJptLbSdnaApaUFzM1PYWpqAv7AthRefF+CFDaXBGJ5uSmbEJU4DExn90nQQehEkMiG1WrNkloppXCJYHFhFRPjM6iursVf/uVfqbG+ffsGZubGsbvrU1YMQ6E3t3YwM7kEo5H2uhdRUJiL8P4WonGqxiICHDMzK9gPRzHQfxT9/UeRiBs0GY0wg1ZJhsMzu6mmtgqLi/NaTx4rQQchE6EmlUZWq1ngac29qkldDKJm073h9SJOK5nJhIN9KrksauY5lYzh3Hm52VLU0eKWl2dXU0+gEI1E8ejRIPyBEFx5NkSiB4hGIsolIlByuQpQU12rfUfQODExDe/GHixmowAmlUd83XXPBrZ9IThdhAIO1NaXoqAgT9POvBteBPw7WF52Y2V5B+EQp5KZUFFRiJaWBkFA2s6oimONOSGPx93X16ocJb43YdG1aw9RW1soIBMOR1U7Dg1gPhpBRipkfwgrK340NpXi+PE+2dpSyiMjvvrqK02fnBif1YS6vv5OXLhwDmVlJVj3uAVzCDnGx2kvDMnu2Nfbhr7ePpgtnJSXIUDE/U6AQgUPoS9BF5WN77//CcrLXbo2+WD9eA/xuDcEnTidcXl5HpcuX1SOEQPzqXIi/JWqkGAoSUhCFVIE6+sbuj+Ul5XgzNmT2sdbWykrHYPHKyrKMTw8KABGRRf3NO9pVDNSnWTLtj+Bh2Fdj4RAVGjR5skhBMym4z2D9wEqsZgbRrUVYSSvH65Ha0ubvsb3pKqLIJKWN6rGtja39T3a6QgLaSfmfiA8p1KKYIxqSv4ixOTrE4AR2rE2rBvvF/4AFV4JFBY4pajjdctaUHW1srKGncAuwuHDlMopnyH5dkEnTm40ZRhS0N5qgZnBVMmkoBOvjQyjUfvsqapR32NY+WE8DZ2e/V8I6V7q2WuW/ol0BdIVeM4qkL5RPmcLnj7ddAXSFfgXVeAPADqlfFHkTmxEqHniaG97lgXJWJQjkOBk0+ywwpJhxMuXL2rK3ezsNBKGOFzFLslbpqamBWS8XlqICD26pd7gtC82Jx7PRqpZixyivqFGE9b4fmzUHTk5mtC1F9zDzZu3ZPWprCxFQWGBvja/sKbGhyoMTpCjNYif+j/NpOGn/LMzMwIP2z6O/M7A0WM9KFPTPYnJqQVksTHu61UTtri0KMVVY0MDent7UVRUqHPY3qJSIKApbEuLS5icnEFejhOF+TmCAfSSZGSaBI9aW1vUnFKtcRij4mFfwdpsBKl28G0HsLnJDJs4Tp85grfffgtVVRUCEVRwMOz63v27Gj9PtRUVCapH9EBWJWb6sPEzmgxPlBVJ5cMQzAAmZNtyZdcbG53C7OyyMpB6e/pg0yj7fFRVlSuPiYqQuvpaqTbmZucwPDIq9dFPf/qnWHd7MT83j9dfv4KCQjtmZiYxNTUmVdDWtld5TU+zY6hcSk2uMytLiLZCjqPnVEA+j01xpjlD0ImNMO1/bKQJhDJMWfD5djE/v6wcKWZ9EQyMjAxia3sd+wdBHSfPAcjA0oJHjezp06fhyLEiGPIiFg/K7hSNmrC05JUF8ejRE8jNcWJxYUVQITfXKXUaIVNjY72si0vLbM59sgEVFDKbjGHbewIUVKZJWeQLIsuWgWybWQBmfz+kBtyRY0dRIWFgvoDC+DitYgnkOExSDCWTJjQ2VstKynye5aVlfPTRJ5ib98JuS8LEOljNqKpKwQPuPSSNUhrxF1VU694DOOxmHBmgYq4O8/OLGB2dRDxhxPETPWhsqkZRsRPxxIEsmMwZIzjY3d2XDXFv14CC/DxB3iybBSur3NsLykcimH1w/yGsWdl4683X0NzcogyyX//qV7h7bxRnTvdrfS1UfBUWCgLzd9ozb926pQl3NpsdHZ3NyiCi5ZCZV4Qt169fw927D+H1+NDd3SmlUElpIaKHB1h3r2Hds67Q+8HBcf1Mf18f6uoaUVZaLlUkbYNUt3EteM3wfZmPRLUQr+eHD4dx8uQRwRnBH6MRB+EDBPx7Al+bmx79OnvuJLwbboRCuwKsBDYpkLYvMBmNxrC7sydouLm5K/XfqVPHtEfX3GvKcOL1R7jKP/M+SBBJCE7lkce7o73tyncp743rT0jM9UvBS07iaxK0JgjisdK6xxpRZcZ14HP5teqqGq0vX4P7YWFhUbZLZXCZMnV9pWzKYSn2WA9mMI2PT0ohyHse34dgbHBw8ImiC8jPz9W+5nt4NzZhtZhVY1r8eJ0RarEOVOHxmAgVCZ44JICwOJ6IwWwx6Xc+CAQzTSZZ6Gi51kcSCpw3PMl9orKOCsw0dPpn/usg3Uv9MwuX/rF0BdIVeH4qkL5RPj9rnT7TdAXSFfiXV+APBDo9iT55crTmDKMAE2IJJOMJZJkz4MgyqXH51//pX6K1uQnTU5MIHYSQabNoRDth0eTkFmw2I44e6UJbW7vAASEJpzWxUa6rq4d7fR3r66vINJtkTaOVh81VQX6B1B9ff/019g8i6GhvVQPH4Ox4grYuM3p7ejX9KeuJzeUwmgrhZVMX3NtTDpN3I4z29jr8+Z/9iaDQBx9+iLt376Kzpxf9R44op4mKq5WVTZw40YO+vr4nSh7mPh1KqUCrHlUofP0j/T1IxpIKLe/oaEN9Pe1DJtmcOLWLjTmBE3OB+GeqGFZWV7HppdUnArM5C5cvn8EPf/gD5Bc4MT09ibn5GYyMDKmxZNPHhpuWNDajmWajwtmNJi4Gp7ExqJvNHoEPoYwBvu1dmDOzBWioHmKuE6EHc2IIXTgQrbKiDHaHDQZjUhOp2Nh7PV7MzM4J/Lz66msYGR7D1uYWzp8/jXh8H/cf3MXGxrqsWLF4ROojuz0V6M6GmLlRVI7sBangOJStLolDNbwEPGYLA6ljatgJHB/cf6xjM5uzkWXNlmqI2UUMVF5bdSMYCiiryGiMI7/AhdraemRn5eKbr2/j8DAhq5EtOwOBnXUFiWs6WzCOdY9fMKugoAjML2c9CMGys+0CdD7f9pPg9Ah8/gAMhhgyM6xw5hU+acCpPrEhpKyqBPYP4si2UX0D7O0dwOl0wOnM1RrX1FQiiSSYLTY/v4och0Oh3lQ8sS6EBMwJ4uswM+f+vfuYnFyGLSuJ/IIc2ZwYDk1AyvXjcbL5J7hghlUgEJblsre3S6CAyqDx8RmUlVfg7XdeR0FBDoKhbXi8K4KCzKZi7aly87h9iEbM6Ors0CTCyakxLC3NC4gdOTKg4+N1WVlZgXfffVfQktfYJ598rO9RncPjJmTJfrKXufY8Nl4nhKC8hsorytDU1CDowj3BfU4b6vDwGOw2J/oHBlSvzS0vgkHmDBHc7Qvuriy7dZ0TEBoNGUjEIUVZ9DAEj8ctEM09S8UNoQrhHlVWvDbOnj2ra5PfJ5jhPYQZVlSLMWstFN5BW0cTVlYWENjZht+fyirKceQhHD7QxDwCbCqdwlQdRaNSFLIehFg8TyqjSksZsh/R9cxhCoSUVBRRqTU5tYPCQhva2poE8QiECKNSysaIYG5bG4PezU+u50xZ67gGbvcmurraFWpeU011o112X17DfH9m3zFoPRyi0tMqAEjIRnhE1SWve2aHMSy+tLRQEInqNb4es/FYl72wCe2tFaof70PMrSsocOm+wnrS8kk1VZbVJkssj4lqpsAOYSftlja48nNhzcpUfhzBOQmtcvMODxGPHSLLYpXiSdbZJ2HjJE60bSbi/D2d6fSM/1RI91LPWLD009MVSFfg+atA+kb5/K15+ozTFUhX4J9fge8+dEo566So4Uhs2reY1ZHJnJ4kYGaORyIp+JQB4P/43/8H9PV2I+BnsPMBJmemML+4gJs3bmJywouGhiK89NLLKC+vkOKHn+YPD40rOLizqxODj4cwNT0pe9oPf/gunHl52NndlcLh888+k7WmrLwcba2tePBwSJ/U9/a0S2lQXVONeDyiaWNsGNkYMaeIYIpA5eHDCeTkWHHixDE11GzOv/jiC8zOzuDKK1fQ1dOFDz74ACOjoziMJvHee+8ohJd5ScxBYoPHrBoe8+7ugRQqJ44ewV5wF0uLi7LNcBIeG2BrllXwiU0aVTNsxJdXlqS2oE3Gt838odTUrRMnjuLKlRdle2NgttQquwE1hmwWCQPY+DMnhRAmw5xSHjA/hYvDBpYPZvnQEsd8HKvFLhUVx9Dbs3Nx9uw5+H1bWF1bEdArLuLkLDtgSMhKtrq6IhCwsbmFk8dP4vjxk/jm6lUEd/dwZKBP1rXh4SE1nkVF+bIrUc2QZeOErLBgCbOc2GAuL68itBfW+ZjNqfyeTDOVGkbVQxa8PCfWVr0YHl4SbKitLUG+q0jWS4Zz+/0RFBYxUykP5RUlWrPyskpMjs/iHz78RLDgzNnTyMnJwk7Qg8hhALE4wUNcE8Lm5jyIRI3Id1qRm0OlBwOOU6HtVM8QIPj9VNkZ4XRZZD0sLCh9EvIelDWTTTqfR+BnymCWWFT7iVAiNzc1WbGyqlRreuv2XU0zq62tht9HWJYUuKEaq6SkNBXevRvEb3/7e9x9MIO25gJUV5dpshqzkMwW6xOVGm2JYYWV057G9WXIM3OemB80NTkNz/q2wqTf+P73pAQbnxjCXiiAQIDKsYQgbCJhVDh7jqMQL1/5nl5/bHwYm1seAdr6ugbVgQpEBn9zfxCGcH/PLyygp7tHqpml5SWdK1UvVB5xPxJEKbsoksoUY41oIaUFjlCRUI9QiNay0tIqqZeoXGQWVna2VXlJVA0RjnDPMM+N8JUKu2TSgMPYoZSM7nW3Xp/1IIQhbGEOEm13qTD2JgFtqiF5bXD/0jLnzOWEySD2D/ZQUVGKjS0Gf4ekZuK5MHOKuWc7O0EYDAy/NggmxuJJwbFkIgYTs+NiETADv76hXmtMGMbzZ+YbgcrSyhoC/iTKS/O0Ho4chwAOr3cqkKanvchxGASTCY6ZOcV7ydjYjHKhSssKkJObg5mZZdRUl+p+RMUgFUKEWgwx39raRzyRRG1NIWqqqWorQo4j94ly1I2Z2XVYzASD2bJQEugSSO0fHAiY7e5l4vzZTlisVuWcLS+voaWlUdcir0EqNwlIuT9XllcwNb2MLGumbHgupxXFxaWorq6Af2db9yTucaqbUn8XxJCMxwT+ErG48v5SE+5Im5O63lJ5fElZaPcPDjGXnl73bf61kO6lvk2V0s9JVyBdgee6Aukb5XO9/OmTT1cgXYFnrMB3HzqxbXgCnvgb4QIfzE/hfzMMjBkncEqirroM/+W//s9QXOhEOBSE17uOza0tKUa++PxzzMxs4MiRZtnY2LCzKadygVCIgGVre0uN5NWr13DxwmW8884PlEVy48YN2UXGJpeRbU1qshmBFe05VBdQwaNw3IIc2HMM2PZvKAQ8O9uhYNxYLIGZ6TlMT80rX4cj7JsaW5CZaZbKitDlyksvorDYJSXV1atXlR/zs5/9TEoVKjKuX7uuHBU2wYRAqbHidoEDn8+Dnd0d5RExwJvNHJtS5k3x3DminVYzWosyM00CSMxzih4YlL9UWlaqc2Az//jxYwG2p8DJmpWF4qIS1SqlfDLCkpVANMZJXybZbghxkjBqrDrVMmzerVabVB8ORy6qKms0EW9sbAg+Hy1LITXwqZD1iBQ4KVtZUMqMCxdewP5BGI8fPxLQKi0pgS0rW5ZDBpvn5nF6nkE1YBNNCMlzHhg4KhBFsBIMHqCzqxl2e8rCxnDvSCSBvNxMBcUTNCwtrWBkeEqWvLNnTqGiolLrMTQ0jJ2dEM5fOIbevg7093cp42pmehbXvrmFzz+7LsvTixcvwG43CzqFwptIGghsrFhZ2cXwyDh8gRjqawkE2gVGCIwWFxYFgYqKS/Do4SBMGZk4c/qUrJTM/vrss8/QUM/Jci5NdGPO0/7BvlQhXEfu1+qqKmTb7U8Cvi3KtmL4M/dgZUWVLJucDHbixHHZzqi4YmO+vLSCDz74UGql5uYq9PQ1KyeJkJTZPrSKer1bqvP2lh9zc0tw5uWgq7tHNj6uGy16q0sreO+P/ghOZx6Ghh/D63Fjd29HeVN8UHHk9+1gcWEJXV09OH/+orKsJmcm9TyjyQhzpkXHyPXnHi8pKcPc7LyOnevwwgvnVe+ZmWlU1ZTB4bBIFUfoIlvZuge2bJusVtybUsvYrLLYUZ1EOMQHv8dz457PksWSGWQHgpzc75ycF9wLPVHuGAXrTEYqvgzIzqaqaktA5Kma7qn6hwpIntPBPvOIjLJBUmGHZBw93Z2CX0NDg/o6s9uYY7SzGxLY4bkUFDhRWVWpqXvch/cfTGMnmALqzNvaDQRRWpINZ65dgwJoO8x2ONDd24917xZGx6ewsMisLyDXngm7LVt7hdcU60LodO/uAzgc2bh06RJKSkuxvbWF8fEJWV4tViP6jrQgJ9eBq1fvIMfhQnt7i2yhVA1ubW/j5o0buq7DEaCvu0rXDe8ntBDS2suQ+S1fHI5s5ko5BEW5zwi4eJ9KTem0K7w9NUxhXrZeri0tktybVG1SzSnV1uQEpqeXBeBqa0vR2FCnrLjwQVggkTXg/2cIKnGiHq11SQEo2u14PyIIJwB8Mq8SsQRBOSctcjpnFNPBZ/wb8vl8erqXej7XPX3W6QqkK/AMFUjfKJ+hWOmnpiuQrsBzX4HvPHR6wptSk8VTA4mQailM4Nz2zIwMNXqmxCF6u1rxb/+bf4P8XDt2dzipaxuxw6ia9Q8//ADzC8s4ffqYoBNVNrSyMAR3YmIcm1ubUghwGtPtW/fw4sWX9Uk5g8OpyOCn94QjVCkcP35CI8CpzOju7lYjTDiSk2fDfnQT+5FdgQyG2I6PTeIwltDUs8HH6zh3rhtvvfk2cnKcauwfPHgo+90LL5zCfmQPH330kZqzl1++jB/+8IcwmkyYnpqSnYhT99jsEsxs+3zIdzlRXJKLneCmFCYMgmZdGJBNxRGBGW02sVgUObl2gROGCjMPKOAPIxEza5w9ARzVC8ybmZ2dlyWQkOOpXY4hv7T/BIN7sDuyNKmtprZSqgiPh5alkCazHR5ypH2GFDO2bAeMBqPAmzPPKavb48f3ETuk0sgCl6sQeco42tPPEzoRDNAu58rPw/z8tOxQnNjG16WChPCAKqaDA2ZLETRZpIKgpbCqsloQkrX88ssvpbS4cvmSwsoJ8UZHl1BdXYw33/we+vsHpEr5+c//DkNDIwI1L730kkAYQ6w5lp4w4M23XkNTcw2czmxsb23I7nf/7kM8ejilKWwXL5xHVpYLLCssAAAgAElEQVQRu4RO+1tIwoR1TxJLy7vaH2x+qSZhYDgnsVFp5A8E0NnRhdzcfFy7ekMqj1deeUUgjcHld+/eEYShgo41aW1tlWWKx8a15C8GMxNcEbBQxbXt29ZUM4KRstIy3L59V9ao73//+7h8+YrWkXv10cNH+N3vfi9YcvLUAF565TQyLQapdjY3NhXkzAD7nUAQm5vbiEYTmqjX3tahNWNumHt1FdH9fbxw5rSuCV4/fFDBRQCY48jRfqKNk/u1v78fR44c0Z4an57AXjik/ctcI0JDTrWj9ZJ7jHlCVKi1tLShvb1d8I85RCWlBcjOzkD0MKLrjLYtgtrURMmEfmetn4ZZs15U0FBRxRwpXuu0EFK9EwqHBWMJrqhoqiivkGpqenoNwSDDq02or6/B6uoGMjOzdF60jBEWsaZUARGqcfIlp7oxmJ05RATAhQUFqKurkkpqdmYOd+8+0PQ1qip54+L0Oa5Xa2szuns6FeAeidJytoQHj+cxN+/Dwf4+XLlZ2A+FUFWRBxNimirJ4y4sLkXfkeMIH8QxNDKBR8PjiEXjMBsNaKwrwamTpzQpjsdIm+I331zVXvnpH/9Uai1eB2NjnOYXRkNTFc6c6xM8vnHjNpoa23Ds6ElsbfmVQcb7zfScB3U1nFhoRHt7M8rKi6UOo9JtJ0BQ50ckeihrXwpKe5URxV+0AFIxWVpWoowr2vYePRzSFMIrly/Lonj+/HmpqbjfmZNFqD4756E2Cc3NNVozAcTNTQEn3ocJs2ih40ky04k5TokYlWEmTSWkQkwfUvD7zHSS8o4ZUQxvP8RsGjp9m3/0pHupb1Ol9HPSFUhX4LmuQPpG+Vwvf/rk0xVIV+AZK/AHDJ1opuM4dkKnGLIygGMDPfjv/+v/AsUFuTAa+Ik4LS97uH7tKv7u7/6dwpxfvHRG4dxUSDCQe3JiQiomNp5s/F944SwGH4+gt+eoxrazyWFjy3Bcg9GoxpLZJWxaaaFjQ8VP8dk4M3dkbmES2/4tPZ9N9drqOmw2hybncZrYK698D60tHWo0qTyhsoOWlLr6Kllw5hfmtYQnT56U2olNPRs0QgM281QREKywAcvNzUGWzQwD4siyZcuq4/VsKSOG4GcnEMBBJCI7EW09JhOkVGLzvr3tR25OvuAYAUcykQoCZ4YLYcHGxpaUK5zyxuZ6dycsdQYDg3v72xW2Tsvg3bv34XavS1nF3JeVZU6sMqQmouXkCUKxCabSw2bLQEkxA5krkZOTp/NnY07bEZVANTVVSCbjCqTmujldqWlYVMQwkJtqGCrMxsfnYTRacO5cH1588ZLUHVRwXLt2TVY02nRobXz9jdd0zvz6wsKCLI1/9Vd/LWhANdsvf/krTE5O49hR2h3PS53GbKyHDx8ItvzoJ8wZsmBpeRYzUxNYXXFjbmYBszNe1NSU4fwL55CREcdeaAPRwx0kYMDEZAAzs5sCEU5XtvJo8vNTuUPhUEhg5OTJMwiHI/ji86+kAnvttdcR3t/DL37x72ShPHPmtEATz50ZOgQoBJtcF+45fp3WMwJI5gQxR2lkdESgkKPnP/v0c6n3fvzjHwv6cB8uL69o2hvBE1Vhb3z/ZdQ1lGDNvYy11VWsudcFELlPBQqdLlgtNjQ0NCrLh8ohrvOWdwOWjAzU19UKgHE9uH/5YO25XxjMzWuCx8AJijym1bVVrLpXEY3RimbQfuNeI4DKy3NJ8cR8H06B5HsSxvF8OXGR1loqWw5jqRB4XgdUIFFpyHWm0ogwioqXgwhhXRx5uanMK0JMvgYn0vG9qJQhAeL1ybrymtFUNX9I69/UWI3GpibcvXcPuXlOWbW4r6lQXFle1bGeOHFSMIfWwE8+/lT7metKaE2one/Kw8OHj3Dr5h2ppEpLy3SMVOvw9Ti5sa29BRubbkzPTMqit+4JYckdBvPqSgodAk9tzXUI7mxp/9CqVlRajpKySkTjBjx4NIzffnwLhrgBZYVZOHG8CxcuXFT23JrbjVs3b+Hq1VsYGOjGq9/7HgYfD+L27du6FnkshEFHj/fKqkdw1tvTj5qaRgw+HsbQ4IhgWyQaw4ULp1BcUoCSkgIpzWgF3vAGZJ9lADgz3Y4eO6J7EteEEwR5v+TzuC85jZP3LCqZZmfmUVxUhtOnzyjHjnuT2U+EVFRRjoyMYWXFi8LCXA0bYI0JFAkYTZmcJhiUgozQSVwpkRB0ikUP9WcqoAgaFT4eZ6j/oaBTIknoFEUkEsd86Bn/hnw+n57upZ7PdU+fdboC6Qo8QwXSN8pnKFb6qekKpCvw3FfgDwc6PVmqlNKJM+xSv4wGoqc4crLMOD7Qjf/2v/rPUVbigs3KUOAIpqZG8bvf/QM++ugazOYEvve9K7KJxBNxNXIc307gxGaF08BKS0oxP7+AhvpmgZRULtOWmhg2sWzGCK0W5hekjmKTzAcBUXh/XwHG3s1NTaeKHcZgMHKSmx17e2FBmMrKKgGJ6ekZTSxjXlRJSTGMxqQygajYYPPO6VG0rbGpp6WKjWJxcbG+R2UKm+xUo7ctdQktVJw8tu7xYmvTJ2UGQ7XZaLNihE18faqdqP5h88uR5cyomptzIxGnqqZR4ImQy+0OorSUihqqGzZ1LrTBUOFUU1sh9dTg48d4xCDhrYCUaFQ0sWZUXBEMUH1EuxIBGaekMR/J4ciCw+5QJtLDh4/x9df39DMd7fVqPldXlxHc20FdXTUKCp3K3uEUu7a2TtTXNwgQsmEljHnvvffQ19ev+vz617+WUoJQgiqm2ppaXHzxvKaG3X9wX1MJqSjir60tHz755FN8+ulnakzPv3AeDQ1NAhG0Jd25cxsDA7144/uvYmd3Ew8e3sHq8iKikRg865uYmdpEc3OloFMisY+DiA8w7qu5fTzoxtS0B9u+CAoKzKpVeTnBS77UGqwR7ZWLiyv4+quraG/vwoXzF6QM+b9+/n9q77300hWtM5UebNipAmEDTrUQlSadnZ1afx4v14FKvrHxMcFQlzMfn3/+hWDfT37yEwE2KoioeiMkXFtbF6w6f+E0DKYIPJ41AVTuTwISwi2qkLhnCWRo8yOMWVtzK7MrwlD6w0Pk5eaozrwenu5J7lFeJ3Y7AadJdkmL2aLpj9yzsXhMoed8PVqxCEB4ffFByLa9vav/d7lypKzinwkdmOvFaYNlZeWyb/H9ZmdmsbhE5WGOzptf5/G419yyC1KNyGmMGxsefPnVVwJktHjSqknLKMPSCdk2N3eQn2/XtU1oV15WjlgihuGRR2hta9X16PcHpDij0o4wrKe7V9cdlVicBkjFDkHXyPAgXn75Epx5uYKXBKpUCPJ6yMnJ1RTK4hJC1zJYs8xYXJyBd2NdQwYWl7cwvxRAbU0FSotzUFNZjIa6Sni9q6iqLNe52ewOHETigk6Ph8fx/od3UFxgxfGBFnR1tKOltUV2P9pjqVQaH5/GxYsv4OTJE6msuqkpTSykDbO0rAz19Y2Ym5/XXhzoP4YchxMjI+NPFF1J2RBfeOEMKirLpHZirhQD63d39uGwOwXauMYM2ee6U83IdeD9gxMKqSQtLCoQLGINg7shlJVWaojD9evXdc/knuZ+5M9TVUoQSJsgFU4El9wDBO75hQX6neo/3rsM3DzJpDKvuAfjh1Q7MV/Oqns59w1B5lPotL8fE3RaSGc6fZt/9KR7qW9TpfRz0hVIV+C5rkD6RvlcL3/65NMVSFfgGSvwBw6dDGo0CJ3MRuBoXwf+t//p36KsJB9b3jUsLc1icmoUQ4OP1WA2Nzfh3LkzsDsY4uxT48jMGE1SKnSpdLR7sQHi+PaZ6RmpoeKxuGxuDrsdPr8fHe3tAk78OptlNupsstkEryx5EYnGkZGZqabI7qDNLJU/RJsNYQDfl3AhFXJ7KJuUNcvyJHSc+T12KVnYXPNT/qe2OoIoNlhU9lB98ujRYww+nlBuUr0mkBUIDIyNTWLLF4CNGTaZZgVS5+XZFSjcUF+Hru4O5BfkYdu3gd///iOMji4iL9eGc+dOSOFy7dp1+Hy76OxsFUCYnJgWzOG0trLyEuzt7WIvtCsL1dTkLDY2fMjLc0ipVFBQKOsXIQ8VK4RvPIfCAhcsVk7qCspCRbsLX3dwcEoqkv7+TjWbS0sLUjvV1lXj8PAAG5teKWP6egdkVfr444+VX0Tr4RtvvCFVxTfffIPr168JjBBwUW3ByWLFJUUaW89MLp7XW2+9pWMaHRnT1LRbt27r/0+fOg2LNUsB3Mya4fO//+Yb6OnpwNT0MEZGHiEa2Yc504rV5XVMTmygq6sO586ewcHBDqKHAZitcQUuPxpcw9Q0VUMHKCnNwokTvWhuof3IqD3Hc62ursPU5AwGB4fR33cEHR2dUmp99tmnstFRkUWgxKmJBI+EBQzJJhziL4bLs1lnY8+GnQHbc/Nzqh9f/8H9h3C58vHaa689UW+N6vkEh1QTcbJcY1MVMs0pGMmAcO7LqsoqgSaCSL8/qGsrZeckyEtlF9HSxGPb3AwglkigvKwALqdLtkHm9RxEosjMMCo7THlcpaUKq6a1cD8cFsThg/uJMJQwinCDe3RnJ6ypgLm5FtlYbbYswZZIJInyshoUFhTpeqMqhqCRULWmplpgjXCO1wa/TuXR5cuXpJ67desGfvP+h8p8On68H93dPXo/QplHDx+rFvn5DhQVF6OyokKAbHFpHhNTw+jubddEN05Aa2xsFHQimKKai8ovwtDff/Qpjh0d0PXvWXfj1VevYGfXj1s372JhfgVWawaamlq0foTGVC2lprNtS+lEUMM8ttHxOfh3DtDb1wNLJlCUnwOL2QC3exmlpanz5v7a2PQjacjE4soaHjz0oK+7FBfOnkJpSbFshLQAc1+wRhubGzh75qzgDpVmrA1hG8+/obEFyUQGZmYXpYy89OIV5OW6ZK+lCjJVZy/aO9pQVlaMw8MIAgEfpqanNfHRmVeAgYEBAU8GtHONWW/+HMEoVV88Hob5Ex5xHfeCByjIL9KwA17D3Btcf+557gveT/h7SUmJjp/3Se5/2iDznE5d25qgKaVTUuomfuiQmmKXstpZrVQ6ZSJGpVYkingST5RO/P80dPqW/z5I91LfslDpp6UrkK7A81uB9I3y+V379JmnK5CuwLNX4A8UOj3NdEpBJyPiMBBUVBbif/zv/o2UTuMjQ5iYGEVob0fNLj+Br2+oU0PD6VPeDY9UNHOzc7Lv0IZDmxCtOAzWpkKDn7YXl7DhOpSCgo2l3WHHYfRQYcj8pJ9fo1Vozc1mbw3BnQQOIsnU6O6MDNRUVwlc+ba3lXnDT+KpApLSKWlEdXUqm4f2p5VVLywWApgWQSeqM4aHx6XEampKqV54jFQcsQH77LPPlVXEkO2O9mbU1zXq0/1vvrmOza0AGgSinLJgtbQ2ydbT0FgvoGMyJfHhP/wGf//3v1F+T1trk3KNCC1++9vfSlVw4sQpNZDXr92SJevUqRMK0E4kY1ITsAG8efOmzoVNOZUoVHQwV4iQj/kytOnR2lZZWYbCIgcOo2HZrji9a2pqFvfvjSmjicqhjo427OywKd6H2cLMH7+UEq0tbVJlEBwwm4vH9Nd//dfo7+/D9PQUrl+/gXv37qlRpbrirbffRltri8KiFxbnFY5O1dClS5d1zDdu3BRQZNZRW1uHwBMbY8+6V40vLY0vv/ISnE4HBofuYWvbA5czF5ZMqyDb1MSG1ujUyRMIBLyCTlnZwCHVLmMeTE6tYTeYQEdnpSAnm3buK4/XAyQNspvRXrm0uIKenj6Fv1M1w5rRckRAwWN4mt9FYETIyN+pbiNcoqKODbum1fl98G54BUSIYBcXlwXoOM2Q60hrE6En9zSBQigURXVNCSoqSuBy5SGRTCpTifAm4GdO0SOsr/uQnW3WpDxCTT641wkPeAxj46tS6wz0N0sNtbS8jJmZVV0bRUV5qK2rQktzM6prahDw+7VGM1OLAgXOPJtUPwSuzOuh9clopD2T14cFpaXFaGxqFLjifnY5S5CXW6ypgoQVy8tLAr3MAuI1QdBSW1uj65HKQF47x44dh8+3hdt3buHLL7/Svr58+SK6u7p1/I8HH+Pzzz6XOohg1WI2KxvMbDFjeHQQt+9cQ29/JyoquKfzVJ/QXgjFJSWIHEQwM5Oq6dDQGHp7qDyzaR36+joxPkaV05gmqdXVlgt0UYlISy+vG6MJCAS24N1wS31IODQ374YrvzRlVQtsIddh1XN8/g1k26wK8Cao3dndg8lkhX8nCJ8/gRfPH0Ura6XAdKqcZlQD3rsIB1944ZyC6J/mIXH/p5SSDsRjmZhfWEVmhlk2VcI0QifaFgko1z1uTfXkevC65H3Tvb4O95pH9xraDBn+zaB+Wj6pQKJ6VIMFkgnZ6widuD92ArQE7wtWERbyWuV6EWRSzUTYxOMiMOL9kWtEhZQskUwCN0B7gTW1ZVmU3fSPoRMzszhcgBY7/k44yuuR+X9UIIZCEUQiMcztPftfks/hT6R7qedw0dOnnK5AugLPVoH0jfLZ6pV+droC6Qo83xX4A4ZOtNexxU4iy5KBTGMCSMTx7psvoqK0AH7fBman56S+sNmsGkXOT97ZdAX3dpUNwgaQjT4bOU47L8gnSImjvaMVOQ47Wtva1BgNDQ4KAhBcUWXEJpE2GzY2FZWVCjumfSkcPoRvKwL/bhIFTpumlr1w/gWsra3gq6++gM/vk7WG9j7ab5gRNTDQI4vKrVtDsFiMOH36uMLJCZyuXr2BxcVVJBIxhfXS6kYgcezYMcGejz76GPthWp1caG5pRmN9s5Qmn3/2pQKaT585o+bMvb6Gs2dP4fIVqj+YceOHx+vGr//+l/j006/UJPb3dcmSROvT+++/r/fh1LH79+/jyy+/RltrGy5fvqxjIASjWoy1/NWvfiNlzOnTJxRmTnUOoQhrwol4DKdm7WiXq6gsEHRizWnJ40j7iYk5HEaTsvbRBhQM7mB5eVHj0Rm6zAlsR48eg8mUKcDE6W60zvzFX/y5QsaZUzM+Pqbx9pxOdvLUSdnPQqGgIA2PjbWk+or2PYYf8+sETgX5zPxxPLHw7OnrPDbuDUI0OhOpdLLZMtHc1CCl08jQGCYn1nHkSCeOHT2CjY1l7B/4QZcl87Nm5vwYnXALMFy6fA49PV0I74dkG2Tjzv4531Wg91lb82iKoclkhnttXaoa2rgY0D06OirbGJtwgiOCT1qPuAd5PvPzGxgYaBZEXV5ZkrKE36Odi2CJNklNwIseSjFC+xcnxtHmxEa+u7sTec5c/fmpEoXnTZBCiLO9HYbTaUVtba3skARTvNoIP9bW3Vj3BNDeXq81+3/Ye+/fSO802+9UZgVWsYos5pwzm51zlFpSK7dmRju7M7s7e73BF/Dau9fG+v5iw/7B/iMGMO5ewPfCa8+uZiRtS+pWR6kj2WzmHCuQVayccxnnqe6daxi4K12sgJG6CBDdTVZ43+f7fV/28+E55yGIIqhaW3OI3Y1w8+jRo6JkIVTg+n/y8adYmt8UO1RbWz16e7sFKiwtLSMcTkGrA2prLZKBRVDKMG9eF1QYDvSPophXY2pqBo6dHTlewixO8WNtaH/lcXKiH2vDvw8NDooV7NnMFDY3N9DW2ibHRFhFCDozO4PNzS28+eYVqFVqKJQKue4IZz79x0+wvDqLd997W1Q5BDgEMYQytDlS4cT1YU2Zd9bZ2SWgY293F7W1NuzsbCKdUqCvrwO1tfUCAHlt8LVz+Sz0ei2gyMvjfH6vfH3fl0RrW58ArK3tNVRZjHDvOpDJJOQ5vC4JXbQaDfTMiGNYv8GEVy6+gpA/KEoxwj1OuozHYgJueC8jvKNCibCG50g4Q8gTCEagAEPZU6I0GhoallryPHmsVHQyg4rqUO4xgix+n3s4ly3i1KkzAkV5X6NtsmRrJdznREGtACquC9WVVHgFA0FEInHOG5U8M+bFEUwRolMdxXs57Y88NsIn3lv4ydqzzpFY6WvMhbOYjdBqmOX3W3udWlmCTRIgXsgLkGKQOO3Nvw0Sz2A18nL/wP+GZ1/upb5hocoPK1egXIGXtwLlG+XLu/blMy9XoFyBb1+B7zl0YqtSlPwmRSEviqfWBhOOHxuDTq2Ey+nB/Ow6MmnAbjfLhCn+Jp5Bx1TQ1NfVYXllWXJ8vB7mnOhx4eI59PR0Sh4MIQYDga9d+xKpVAyNjfXS8MoUrHhcGjI21lSp7DhKo76jkQK8gSwunDmCP/iDn2JgsB83bnyBv/3bf4d8IYO33noT7e0tYgdjwDcnttEOs729KxPO+H2CLWYULS4uCxyprDQIgKBah+CEipYbN27g5s3b0FcYMHZgWCxQDH5uaGjCF5/fgNVajfffv4qZmWmxX/38D38msCuVTmBi4rFAMgKbycl5gROnTx2RiWHMgvroo49w4MC4wJsbN77E4sIiLl9+XZpyr9cjGUMMuyZYuvbZF9LkXbhwXpQWVIswzHh1bVVsPVtb29LkDwz0wmDgSPq0ABancxeOHbdkJLW0tOPSpUtiCWOjSwUaQRnDx1ljgizCEoINQiR+7eLFC9IAM/Q7nogJqCiFVtdI88uGl/Yagho2y1RXsIHl16g0InDiGnIiG5VTuVyhlMOVyyIep62spGJrbKrCwEA3qqrMMm1waX4FM9MOXL58Cv19vfD5XAiFd5EvxqSp39iKwrOfFGXX6TMnZe2YG7bn2ZW9RwChVmmxve2Ay+VFS3MTTCYLEvGUqGUIAF40+IRIBGxs6Amd+MGmfGODMKKAoaFOAaqhcEga+HA4hlp7jVgqOQGR+4lAhMoymfKWzWF5eR2haA7dHXaxv3HKH1UyVFLxfAlttra8YnMzVTITTI+mJht6eroF3LGu9x89EADCKZCEZIRHhJN8n2PHjsq0OkI7HjutoQSszK/aWt9FQ50NJ08cRXtHm0ChiYknokah6oqfDPOnFZHQjufE66OxsRUadYUEmVMBQzUVFUn8O8+L+5dgg3lGBGzcg/UN9fK+yysLUr+B/n6pLY+VcJH5X339/QJGWVuT0Yj+gQH53scf/wYms0EAJj94rVBlR7UUg/dpjaUijECQdeCfBC0M7qeCkEH6VZYqqT2nNPK5tLVxnRhaznPzBzyiQKTqSaBfQonOziGoNWp49nbR2FSLrZ1NgacGI4PaqepUyURIqgmpkiQEHB4exfbmDpLxhMBKAnWuK2tHu5vBWMo4Im3idUE1Etc5GIohEc9KRhS/xntaKWQdYmskeCSwfPXVVwSK8Rrm+1OZdnD8kGSgMYNpeXkJhWJe7gF8PqGTxxOW/DwOOtjz+NDQUC3HzOvdvRuFVg1RblJZx3sJ7X3cZwMDHXIOvF55LdJWSastbYXxZEEgsM2qk2l+GpUKFTodioW8BImLzVry5gmrOO2S6WEKKJQcGKEQeygnei6Hfud/5H37n+L/8s8o91L/8jUtv2K5AuUK/MAqUL5R/sAWtHw65QqUK/CdVuB3/n/gvKn/pzf2UpD4i6/STqGQ7JN8Ogetqoih/lpcPHcCSkUBm2suPH2yhEAggbffvoyO9lbcvXdXQqgZqB2JRrDv9WJtfU0apYsXT+C//td/jtaWZmxuceT5I9y//zWmpzeQyeTR3GyWporNNkEFG24qITiufm5uXgKqffsp6I0m/NV/95f48MOfIBAK4N//7f+BTz79WBQgb775OpKpuLwurTs8GzZazIjRaHSSm0SrCdVGPp9fHkOlARUBBFxUcbBxvnXrljTDhDkcZb6xvoGOjm7Y7XX49NNronp6/Y03RBHFsew/+cmPUChksePYwpMnj2ViHAPHQ6GYvObY6IiAKjbRX375JU6dOiXHc//+fWkA2WgS0rAmzNvh92nx2thcF/UTm3c27P39A5Jbw1HoTU2NkudEONDf34NgaA/hkF+Civ2+MDLpvEzQO3ToCDo6OsViyNeg4oZWpXQmJQ061WaMAuJ5s6GkhY4Nrc/nLeUkGSsEJFJ9xYBqTtGieoIKFrVGK5P82MhubrrEWtbZ2SD5WvlcAUtL66J+0us1iMWyojZjhlRLSxOamhtw5Ogoau1VcDl3MDM9h7mZVbhdKbz77jn0dHciENhDIOhEMh0U+2Q0XgH3HoOvdRgY7IPZbITb7YLHsysqIQIvWgv3vT4Jztbp9KJQyucYsJ0VQEKQQojBZjwQiKGigrCOMEMpMCgQyMFo5DHapQ5FFOB2e0TpwZwpPvb27TsCfrgubLgJJWkPm5h4CveuH12dzWKHpG2M68d9RsUSIdCTJ3NyDDV2o0xuGxkZFCsblS2Efn/3//zf0OoqcO7cObkGWNs7d+7IPn7vvffEVsnjJ3BijhCVTtPPFhGPxnD6xFFcufK6QJHr16+LAoxAq7unU/J4ZGKiXicqN64jH8ea8ThpfSTI4tXPDCkGVtOmd/LkKQEpnj1aZvfR1Nz8/FjXJNOruqZagBOhCPciwVk0EhG1FGEVz5V7jI9xczri4hJaWltRY6+V/SjARVWamsfMKwInKo/4NYJMBuHzudx7nKTJjDm+XmdntyidvB5O2vMgGotCX6GTKZeB4D7S6YTsXSp5UkklamxU4oUQCPrR1NII965TwueNppJqibVJEk7qKmRv86Onux+pREbukgSsDqejpGpSFOWaiERCkldHkESAR9DDfeLzB7G8vIFYnEoiQnmTwF0+l7Y4Wf8au4BjQnnWldeg3xfA0NCIDDpgXWhhDARDYpE0mdTPAWlewDrfc3tnG93dXaIQezZVmk43OjKE0dERuad9/vnncu+rrW3AyZNHZX8xt8zrJaAryOvl8nkBR6RKzJ7j8VPnyl8KFPM5gZBUdDIfi9MZRCUlz6HSSS0/Lzg5lGu1HPpOf57+UF683Ev9UFayfB7lCpQr8J1VoHyj/M5KW37hch4F0QIAACAASURBVAXKFfgBVuB7Dp1KSieVsghlEWAb9pMPTuHQ+BCCfi9mppaxsuiS6Vd//dd/JUohKojOnjuDvT232LKY/8Lf2DucO/izP/uvcPHiRVHs/N3f/Udcu3ZdmiQ2cEajBvX1taKqOH78uAACNlL85PMZPu1yU72QxIEDY/if/pf/Gb2Dg7h74wt89Ou/l/DtS5cuorOzHU+nJrC+voaxsVEBK2yAg8GwTHRjADab/+np6X8KECdsYmPPJo2KJwZLU/VDdc/Ro+PIFZLS1I6NHcTC/BLu3vkKb7/9DgYGBnH37l3J7bl8+RXJN1pYnIPDsQVFkfYWjYyAp3qKDbRv3y+NJSHB6dOnpQEmNKAFjdYs5umsrW3i9376AWxWq+TisNmnjZANLSEA60OIsb6xJl+juocQpNpmQSjsRSjoRz7PNpDZLWa0tnSgob4JgUBYrFa05bC5pyWIqicqj6j2YjPM99IbKuR1ZdpgpRF6g07UEFRbFIu0IKXEasbHE5golSUVisvpxswMQ5MzGBlpFTtRNpvHo4eP5HFiU9txyPGzbj09vairq4G5qgJbm6t4NjUhU752nR64nDm8//55gU5+/y6CIRdSmaBYeaC0w+EMiQWTgdGVZtoQc1IHngvtXS7XvmR+KZU6eDwx6LQ8ViV8gTwqjZyE2C7HvL6+g11PAvZqHUwmbWmMfZrWJJ1AIire2IBTMeMP+MXWeOH8RVGp/OY3H4vih3uHKi9mchFifnXvgYTlj40N48KFi6JA4frTfsr1o8rn1u0nqKvTy/Nps+R+ppWRe/DRo8e4du1zsUJduHgB3V3dAoCePH4sx/fjH/9Y9umOw4Gd7W1Rbb0Aj81NzXj10iUMDw9LztbNm19KxtmJkyfkfHgeXDurtUrOc2NzTUBRfUMtkskYXE4XKvQVAiJoA2PoO/O4eHxU4xAmESoRrPB8ObmOFj1CSiraCIUIIwlPCZ55XDw/KoNo6SI0o1KKoLKtrQuJZEqUOAS0VO8RfPF9WD/eeWhhpBqI/yYE4joXChm5X5iMJoFlKqVGVHrxOC1kRYGRRhOVSDlRPlIVxX2TTWlQzBvgcLgFglrtVnh9AQnCrqjgZwV0WjWi4QSqLCZUVVbKvae9rRv5nEImTBLAMtSbtklCKrd7j0lc6O5pRFtbKxoa60q5XaEAlpZXsby0jngihWSKqiQ9OjuboNGq4XDsoL+/D62t7RK6z+uC9wdOxySA5h4mqKZ1kjbYldVNxOI51Nh4P7EIqOJ68nWovCL4pArtwYOnMsHuww9/LPcx1vqTTz7FxoYTw8PMiDohIJv3H8LW/v5OgXmRaFTC1llr1i+fy4nCiUqnfI6T6widVAJlJVg8nxc4STDI2nLaKVVOVHGuhH+AP8X/5U+p3Ev9y9e0/IrlCpQr8AOrQPlG+QNb0PLplCtQrsB3WoHvOXQivChKo6FTQaY+/fV/+3O0Ntuxs7mO+19NYmVxF0qFCq++elFUM2xKj584jrW1FVHUDA0NCsBxuZz4t//2b6S5m3w6KZPE2MTxt+xs1Lo6u0RpwCa0q6tbwrwJEdhwUhnw8OEjOJwuySeiwui/+cu/lIbo+o0vxF5F1Q8BgUqtxNTUhCimaEOiEsDpcEpDRcsMoRPBCT/5W3/+yWOSkekGg3zy67T00GamUhfg3XdJI87A56mn08jlinj1lcsCGwi3aDsbGR3C/PwM1tZXkcnwNY2wVdXLn4Q5i4tLWFleE+UWbThs2vketKOx4eRkNzbpjU0Nkg/FcyekoEqHI9X5PSpRmFnFJp9TrfgYwiBOB8xmMlCq8vLeZlMVDPpKCUS2mG2S78RgZjakrDWtU/PzC6I+M5s1YqfhWqk1KlFZURnDqWUmk15sayuri2LFY/B0KbsGkt9lNDIg2iBqmfn5RSwtOqDVFnHkyCEcOnRYFBxTU8/Q3zcg8IFWSiqu3nnnXQFtwaAPm1tLmHz6CG6XA4VcEZFQHKsrAVy9+iraWjnSfgfhyC4KxTgUKjXCES0CoYKEmO954mL5sVWrYbFUyP5hLTfWCYhssFprsLqyDovFKqCF+4jKIWYPUUVy69YdyQk7ceKgHN/a2prUmICMsJSghKHafC/aOGmPbGxowszMLD7++BMBTmz4uZZc17XVdZlMyD108uRJgWu0VdHOybWemXmGf7z2j5icXEB3d72oUQgQuro6BAJREfj40WPMzS6jqbEW586fl2B5qmB4bFy7s2fPCfwhPPD7fJJzRUugubJSgs0JI5gb9ezZMzlfvjfPhXWiwoXqJu4pHg+VbVQ9cZ2pWKJSjNcQ4RavC8KF1tY2uUFKUHahgHwhD4PeUMq3SsYFTlJxQ2DGxxB+EFyxzjxGgmgCvpLNck/Ok2rBIlTY9wVK4NdWg5aWVjkvKuOoBrRWmdHR0SX7cn19E5FITM5Tr1ehtaUBdbX1kme2uekWBRcz4rgPVWqFqCwZwp7N0UKWlGtXBRNSCZUo1jLZDDR6HWLJFKrtVXKvMFsqxUYWDYfQ3tyCWrsdVWYzdDoTdnY8cgwlu+g+mprqBR4xL40B/aNjI+jp6YLZbEImmxZL3JOJSey6A6ICoiVQoSzKsRFQEzC+/vpropD7j//h/5Jj4tS59vZOsVBy3Rh4z33IvKzpmWdyjRPY0tJHWEnoxfepsVcLDHXsOPD06ZxkOv3iF38ka1aC9ffhcIVw/OiAKOQI1PkZi6Vx5cqrsqdo+XS6XbJ+vL45ma7ATD6tFvlsRibXMUCc3+OfkgWVSiGdyVLq9Bw6ZZHJ5MqZTt/svxPlXuqb1an8qHIFyhV4iStQvlG+xItfPvVyBcoV+NYV+EFApwqdAhplEcYK4G/++z9HS5MdPu8u5qYX8ejBggQht7aW1EIdnR2oq69F4vlIb6oPrt+4i2Ixg//tf/9f5bfojx4/xsrysiggNFqNhO+ycaUN5O7d+2hpacAf/+KPpfGljYxKpaXlZTidHiQTBbz19hu4+sFVUWMQ+tDyUWmuxOzsjDROLpcbo6ND0viurK5IODIbIqpymJvExpe/4Sd4YMNVmjZVmgLFc2CQN/OWOFlsY2MF244NRMJxmc5UaTKi1l4v07Liz0fUs+llnhVHwadScRhNRigVGjQ1tonqiM39DHOpdmid6ZLmjU04m0VCJyovdt20OuVw6PABGI06UZBEYzGxtLBp578JVU6dPi6KDip9WGM2o7SA0S5Fex/hk8logVpNlYISKqUOW5sOrK1uSoPIZp2N/PLKGlIZJUwG2maKYqMaPzgiSjGqNrgeGxurmJufFoUM87F4jlSREEzwmGhdU0Al60ZlTTAYk2Pp7+sXu9j6+obkBDFAnXlKN67fwODgEH7ykw8ljHtpaQ6rawsC9VDIIZXMYG1lG+FQFu+//ybq62rhdK4jGvNApc5ApdbAH9DAs59+nvGVg63aiKYmqyg0CFKoqmKeVVNTiwSTr69tlUKwjQaEI0G89tprsra/+tWv8Mknn8iac6og7Uy0OvI8+Hiqk6hC297eEVXHyOiAgACjwSiN/J0798TWNDg4CKuVMKAST55M4OnklEABgi0qZQigCI4IV6enp/DgwX1RqAwN9WNgcED2GIEYLYK0c1K9FNj3o6u9E6fPnJb8KH59Y30d9tpaAaFUN62trslril2uQi+ZURarBdlcVvYTISqD03kMhKNUA4kFLRoVBQ3VXFTIMW+ICqJgyC85Pfwe9y9fj+/Da4Mqlkw6LcCDQIkgTbKz1ErU1NgEHhMI7bp3JVeJsIR14gTKWnutfI3XGY+JjyOsJIzxePflGie4Y1YapzROPWXweRo2GycfDpSUgQuriCfSsNeYMDTUh97eLoGLn392A8vL++jtsUud+R6cVscwfyr0Mpk4EsmkKOJMFVXIJKkciqHSWoWiUoGiSoG+gT7oxJKnw67ThUgwgJHBAViMRjA82++PYnZuDT5fUPa9xxeEpVIHi8UoofyDwwMyydFeWy0221AwINPmllfWsbocQFHBCZo2NDTYEYtHJIOM4fAEhA8fPsTnn99ALJpAfV0zjh07gdXVNQF5p06dlP185+5tmWBHZRRVTjxHQh8q1rj2Bw+NCzRnLhynVVaaqnD16gdiW+S+mZqaxn4ghWOH+wWSMieOn8FgGlevvi5AnDAyGqfCrLQ3Cvms7AVCpxwD+wCx26lVKgHPLwLICQdLtjwqncrQ6Vv876DcS32LYpUfWq5AuQIvZwXKN8qXc93LZ12uQLkC/2UV+P5DJwWn1ylQyBZRb9fgr/7yT9DZ3ohYJIB0MoP5uWVUGivR3NIsjRAb03yBeSylsd0Mxp6eXkRHRxP+6I9+Dn/Ah9nZOcSiMYE/tArxT1pB+OnejaC+zoyf/ez3pbkhdKK1aW11Q74XjRRx8FA3xscPiiKATRJ/W0/1wsSTJ/B4gpIdNDzcJs0Yj4GWFTavBBEEB2zm+Mnf+M/Pz0szTEsLG1cqithMMZOIqgTmwkSiYTh2gmIfqazUiN2mptomjTOVWAaDVqZIMXS6ta1JIMLOjlOCsfm+PA+GezPwmAHibLwJMrq6egSSMTh5c2Nb1AsHDx2QiVq0PhGUlJQ8NhmtPtDfJwHtCwuzokBivQmgCNyo+splM6jQVUjgOXNkopEkPHsBbGy4kEqmxZLEqYCETvykSoL5VlRMHTx4QMLDrbaSPYj2yKVlqqHcAnR0FRqYLcwg0iKXy0hODpNf2GxS0cRGlkHltJMZDZwSNwiv1yfnSdUTrVWcjMfx9mfPnIPT6cb0zBQ8XgeUyjwqqJILRbE4v4l4LIsf/ehdgU5bW8sCnRSqtDS32VwNlpb3xIpXYzfjwIER1NitEnpOEFZXVy+qNrVKJ9P7dt178p7ck6GQD2+//baof375y19K0DsBExVxhJCcmEaLI+1pzGuiuigcDooyjMCBENOgN+LBg4dYWFiS7DHaz7gHCQ9pjQv4gzL9kOoivmZJnVMKI5+cfCKWU9pLX3/jsuwvXidcY4IK7v90Igm7rQYWk1nCurk/qAba91Jh0yQQyeP1yL7WarQwyB5RiAKJNjyVRoVKsxmZNCeyUd3HaWVULqUFHjHsvKKi9BxOhkunMtDqNAI3GbLNDCZCQ7vdLjlSS0srSCTyqKysEBjM/KaG+gYBpgSesXgU21ubcg05nE5EImFRR1nMZgkOJ8Cl4onh9QRoBCUEkGptycLHa4OB4yaTGfNzC1hddSEW5yRAoK+3GXq9UaYQEqz193XhyJFxud5crl18du0L7O3FcehQv7wOISHVlrRcEoil0zHki1kY9HoYK8wIB+IIhaNoam1BKpdFUaVEd38vCijCbDJifnYWqXgMp44dgYZgTqXC/n4Ys3PrWFvfEhBrq66CvcaGUNiPUCiI0bFhNDbWSf0CQWadxSRban8/hJUlH9I5JcZGOnD8xGEkUzGEwwGBuqwf1ZtUIMZjKbS1dWP8wCE8fTolqqmOjnZRhn19/2upHa1xVBdycAHXnnuGttvBoQFRiBFqE7a2NLfj9OkzYqHj4+bnl5DLKzE81CX3OIJHXov7+3G8/fYlWTenywXGghO4E4hTMUbIxAD8TDoFnUYrdjulQiHQSSbgpdNIptLIF3gHKt0HeH9ci/6X/aB8yZ5V7qVesgUvn265AuUKfPsKlG+U375m5WeUK1CuwMtbge8pdGLLUfpQoACDXolCpohDB1rxr//852iqt8G5sy4NJBU7+gq9BAunmdviZ6ZQXjJ22DTt+wh9Yjh8+CA6u7qwvb0hGSaEFtFIVJocNsVpjivXaqFQKmGuNGP84EFpenx+v1hHCK5cbubFAB0dFpnixcezsScQkIlZk0/hckblt/c9PfXSXFHRQYVAXW2tAKeu7m5ptLY2twUycDIemyVCGjboOh0DpTWIx1NobWt4HuQcxuLiithMmAtlMNjQ19spweaEJ52dzRgaHpQw747ONmm8r137DPfu3ZcJWFSHMGSajfHo6JiAGOYF8e9UkhDCMUSb0Ovtd958rgBawpEjh6X5J9BqamoQeLG358KXN28IuOC/pUFUqVDMc0qWSsBSOByF1xNAMBCDwxFEMpFFS3O9qGoInQir+FwqdVgLQqfhkSGBWlTKzM5NY3VlCdFYWKZ/sdFkU03LUmm9GI6chVLBCWhKCS7n6/T1DYh6Zm93T6xR3D2EigQ4VHA8uP8Ahw4fRmtLG1bX1uF2O6HRAiZTBdKpBDy7HmyuOxAK5vDTn74v50zoFI7sIV+Iyxj7QpHQzYXdPT86Ohqk6afSbN/nRU11NYZHRlFjq4HfH8KNGzelFseOHUc8HsHunhvnz5+TPcPsMapG2PwT5lDxxOadIJJKKCqdaE+iyiuZSkiTz7XgOREAxeIJyS3i3uc1sL/vkz3CfXb58qui4CNkpJKHMJFqoJWVUqYWYR+vB36PQdEMKidA5XWj06hht1ULfGLGEfcNbVhUKtHGxw+CKOYnESIQONIOte/zIxAJo629GbV1tVhZWcPubgQmIyeyMXdHgVQyh1w2L1ZUWs6cLresIadGEtBy/9EO19zcIja56zeuY5OT2xJZ9Pa1YWR4RKCTqKosnDAZw8bmhiiiNjaoUCupgTq7OnH61GkBWPfu3cPXXz8UG6DJWHoPWkgz2ZQEc3N/dPf0iNpxemYOnj1CPo1Ajq7ODgnfTqVTck/o7euF1WrCrttZspNRxeONYXx8UPY9wTOhLK12fP1EkveXEvTLpDJYmF3CfsCP/sEh5Gnw02kFQBEIVlnMePzwCdKJGM6cPIpUIgGLyYRYNI3p6TUsLm2gto55c4dgt1fLNUKl07Hjh2XyIm18Pr9XIFwoGJRcMa8nhWJRhyNHDuDM2RPI5dPY2dkSq2pXV6eAM1oEHTu7GBs9iLa2TlEHElrznsm6EqbSQkvlIK9B7k/e11h/yXrTczrnFtbX1uV+1Nc7JDY6Wpq5d7a33Whssov6TlSVHCCQTsPl8uDSpfMCBff2duUewr3JfcG9rigyy0+JdCqJSpNJ9hgVpbwX8D6Ty2SQJMQscAKe8nmQeBk6fcP/6pR7qW9YqPLDyhUoV+DlrUD5Rvnyrn35zMsVKFfg21fgdx46lcDSbz9Kk+sInfgnf4ddgE6jgNWox5uXT+G9t1+B3WbCnnsHkVgQkXgEuXwOsVgSyUQGuYyMNBL7FJvSfJ5ZQ0UcGB+GrkKNtbVlUcpw+pFkxOQYSpsXRQNVMmy0qSbhZDfalgikqARaXFzF+noI0VgRl187hq7uNuh0ajQ01EmOFBv+uZlFbG37cfzYuExHW99YwfDIADo7WtHV1SbNLhU/09OzmJmZk/Dr3V2v5MUEgymxjx0/fkDsJrTFDY/0S36Ly+3E3PwCqm12mCurJAj5/LmL+PLLm0glkzhz9pRAp66+HiiLOUxMPMavP7qG218+QiKRhtliktwcS1WlqBjYuLW2tYityLPnlYlnDx9OoLOjA3/4hz/H519cE4XVW29dQXdvJ/L5NGKxMJZXFmXqH61WVMgwaPnFWjFo2WgwQKPVYXVlDVtb28hlgUS8IOHgrS1NkknU0NAoths2s03NTaICoSWwra1Z1FTMMHry5ImouwgQqGbhJ+EAFT+x5xYcUdfkC1CrOAWulItltdlE0bWxsSVrSVUOs44YEs3jWVtbl/yr6ho73LtuUeKwNtwPsUgEyUQSjm2qZdL4vQ/fQ0tzA7Z31hAM7iGTiSGZziCXN2Jrex+bmyF0dNbg/LkTMFWaRNVBlROVR1UWhlzv49bN29jb8wjA5AffkxCDTTOBY0mFpJd/EzIRCjJHi3CJ50uFUS6XRjwRFosWYSRVTVTq8DkVer3U4wV0c7v96OxsxWuvXRZo43TuCSwiICRgopKJz6fSipYuAkfaJqk+Ys4XPzgtkjZJi1krliut1gDPnh+LixvIZ/MCs0KRJJobqyW7iNeUSkWrGtVgCowfpD3TKNP1IpEc2lprxYZHABGLpcRe2dffg0Q8ITljBMG0VjI0vNpWjZGRMbnuVpZX8fjJhABiPrant0tsYQKo9DqkM2msrqyKfdHhIDzxQKul7VIplsM//dM/FYj3xRfXcefuQwmVb22pEajV2toiU98YZE/gxIwy2gup8iHIZq4Y13N4aFisftlcBr09vaKi9Hp3sbq6DL/PL3a8TFaBE8cPCUihrY/wkEH4tAy691z/FIrPfTk5MSfg9NiJIwLhCFoUaqWsAz9mpmcRCQdx7PBBuS7isShCgRhm51YF2HGSZf9AjwDXqWeTco/p6+sBFAWBioROhO2EUVRIefdSODB+ROApARHvhbRWvsjVImQktKYi8ODBw6iptss1UoL2nC7oF3UTra2E+oRBVD3xuqHqivWAoigQkgrNSDCCzo5uGAxGrKyuipWZSqT6hjqo1GpRfPJ+yr9vbm6JwozwMkKwVcjLXiR0oq2OWX4E2oTZOq3m/wed8tmcwHooVMjkikgkM8hkc1iPfPsfki/hM8q91Eu46OVTLlegXIFvV4HyjfLb1av86HIFyhV4uSvwvYBOv12i/xQ40TxVgk5aRRED3a14+/WLODjaC4tJi3QqAn/Ig0gqIoHAqyub8HpCqNBxEpsB4XBMGkddhQpaLTA82gu9QY3tnXWYjDpk02kJKOfYejZCBgPBjFmmUZlMFmQzeQkcTiZSMtHN6XBj05FEJl3EO+9ehEKVRVGRweBgr6iklpfXsbPlwe5uEH/x538hkOfJxH28f/VNsfZZrAbs7TrxbGpGwqWZ0RIMUpUQlcl2oVACQ4O9uPrB+2KB4qh12uVoz/Hu70mTdvTocahVDN0Gzpw+i48//lSUP1c/eA/t7a3QVGiwOD+L69e/wFf3JrG5HsS+L4yujmYMDnZLaHFDQzX0eq1Y5qjUWlxYEqsWj3/8wEG8++57EjZNNcVrr72CpmZazNaw7ViX2rG5ZfYKoaDJyLBwNogqsR8R3PE1d7Z3sOfZk4lTsXhc1FaNTU0YHRkREPRkYkJG19MCxsDwTDaBCp1KRsDzPKnwUSpo+1JIE8psIFqj+J58b0LBEnQiLOS4eTaoRVE70S60s+ODwaBCY0ODgCC1WitWKjbMBDe26mqEoyGks2notBUCeyyVZtisNuy63ZI/9cHVK2hurofLxfwZr0A4NrWpDOB2+xAKp3Do4CjOnjsNjVoLfyAg0ITvFQqGsOdh+POGwIn+/gEJPWYtOPGMTToVHswmotrmxbS1F9CJwIl/Z+NfUaFGLBESlQnPkTUg1CEEoGqHYICvxccGAnEMDHRLkDrtkoRFVJcQpBIU7O3RfpVFVZVBpotRJRVPJOF0uBAIRKHVqWAxV6C23oSBwU40NrQhlSxiYZ4B43OiXLOYK1FTW4djR8ex53EKlKPtkWHwNfYa9PX2SRbYV/fugZSCkw55jsx1YgA4s4SoemGe2eTkpGRPUc321Vd30dfXjwvnL6Gmug4PHz7GzZu3MD2zLJlfY6MDeP2N19De3iLZY5xG+fjxBLa3qHLaQzyeRltrjdgzu7u68KMf/Rhra6v47LPPMTH5TCZBHj50QGyrhDZzswy9Bs5fOA+jQY+Z2WksryxJPhJBi9PlkKB1gikqcI4ePSIWSe7N9fVVAc0b606YLVU4d/aYBMC3ShaZ4bkikcdI66YKhWJBbJb+QAQjo8MCgPg6tBzW1dcJMGWW1u7ergBAKt14LfAx0XAMfl8Y1iqbKAVpy6X9lACYSkF+bu9simqPCkACIt4T0ukCYpEiTp0+L3uJ4eHcZxyoQBjHD74/7W4EkbR08lriEAMUGT7+26B3AknuPdaFtlh+EAilUkkJ9ecxcf9lUxk0NTQJxOf6KlVq1NjtMmHOHwzIvTSXL8AgNrsAGpvrBZ4mYhHEo1TP5aDXa1BpMsj1T3CnUvDuUZRgcUIvlVIhf/KXBrlsAQqlFqlMHrFkRsDiZtle903+x1Pupb5JlcqPKVegXIGXugLlG+VLvfzlky9XoFyBb1mB7zl0YrZHAWa9DicOj+DyhZOor6mEspiCSpFHFmkkc0ns7LgwOTmDlaV95HIKGVFfyBfERlYo9eno6atFRYUC3v19WKu0qLIQTmkk84j2DH2FQZQ7Wo0edXUNiEWTMgZ9Y53Bt05RDIUiReTywLmLR6DRFqHRFUV9QBvI7q4PC3PrKBY0+Df/5n+QKVNf37+FP/+LX6C6xoxgcB8PH9zH3TtfIZ3KoVhUIeAPIxpNIBRMIBRK4cKFY3jrrTfEEmi1mrGyugy9QYt0NoXtbQdeeeWyHA9hGBVDtIuxUfzw934Mq9WC7e1NfPX1XczOTGN5eRv7ngxS6TyOHhlGW1sjDCatBAoz7Liy0iiBz8wdcuy4EAxGcPTIcRw+fBRffH5dcoEOHR6VUfYLSzPY3XMgnY6LNYegg0qsqqrq59CG+Ss6OS4qYajQ4WQzsTDGohIKzOaT+UVsqpnVQ4sOJwQODQ1I4PL+PjOnIsikOfY+VZpWVmSIuU7egw0poRKh1gvQxGuBKhs+rjTtrCCKJpcricZGI5qbmuSYGO5N5REbaq83gVRWBas1jwqDBi3NbWhrbUNrS6s0spMTE6JIefedC5IhtLfnQDjiRzabQj5XQCqjgNO1h/r6Bly4cEFen2oi5tEwXJqWNkI31pZ5W8wtslRVQalUiy2MdSA4k71ZKEjTT5vaCxCzuLiJ6mpmV+kE1jDrhjCB6jTmWRG08ZNqJdrHShaoMILBBFIp2qbq0dBYJ/ZNqkgI+Wpq7FKf5SVOj0vCbFbgxImjogIjIJuamhNlYFdXO0ZG+9HVU4u29kYww3l5cQOzs6uYn1uFzxuVrJ8f/fgDDAz04bPPP8HNW5+jra0JvX2c/shJdJViG+T0OgJDKn/4QfUWw9JpMeXfCZz4eerUKVFW3bx5A+MHD+Hc2QswGc1iI54eAwAAIABJREFUifviixuYnJwXAPPaa2fx5ptXJD+L19bC4qw8n9B2e9uFQp5qxiGpI6Ec14eqn5s3b0qwP0PBmfNFNQ0VUjPTC6i2VuPSpUui2FlcYn7YLsbHDwjsCAT9GBjoF3BFZRAzx2ifo0WRSkSqMAOBUmj5iRPHxV5LeMQPXh/cDwQxBDoEpNlcQWpDZRez0hj6zvXnlEHuBWa7UZnJ16Ddkvcel9MpYfSVJitaW1pkDWlFo3KN1lOubV2dXaZnJpIlyypfu5R1lYa+woqWlk45DirqeFxUJPH9CKD4weuJVluuCfcRa0XoRKUnj5sQi/eebLaA1tZaWVPuXx4r96VSpRAAyntpMkYrXKU8hqDeVGlEe0cnvD4f3LteCWjn5M1quxmxeAxVVoucZyJOezMVrYDZoobZpJd7KmtM6ESr4wvYxL9TFSUXPX86FJRIErAxbD5TwE7ptMof//kKlHup8g4pV6BcgXIF/pkKlG+U5S1SrkC5AuUKfPMKfK+hE/OclMjDZjbg/MlDOH/6MLSqLLKpMPQ6JYyVBii0aoFOz57NY3lpE5EwJ10BjADhJ+0dpkpgaKgBNXZOrcqj1l4FfYUOJqNBQo2pHiIwUCkZ2KxGscCQ44hMDmOQsW8/LL/pT2eAClMFLlw6h8bmGugNKtTUVMn34rEMrn16E/19I3jjjbcx+fQxNjYW8fs/+zGUygKePZvCwuwidnc9ogii9YwNM5UxDPIlZOEUM04H2/O4JXOFNp6a2mqZFMcpbENDI1haWkV/3yB0OoM0qrRrHTt2GP7APh48+FqewwlvtOUsL29Ko01LDkOsTZUGDAz0iJWJCgMCEsIjBgAHA2H09w2hubkVX3/1EO+++y5s1RasrDIQmBP2EsjkGIjOfKCgNHwcNa/XmwTGyL+r7dLEssklMGGTy0aWjTebaUIHWolon2PjS5VLT083PFTMbK1BoSiKoomNKCER836ooigFZWfFBsSGlkoVZuiwaWWDzSaUkIbNMwPUPZ59jI+P49DBQwJcuKZUXjBoe2ZmAbt7WRw/2S4ZPcy16u7qETvT08mnkrW0tODEm1eOoaWlHn6/B7F4CPl8VoLLc3k11jedMomLk/CymZzUg+oR7hkSTh4/ARlBCGElYUxPXxeqa2qeq8Qg58FjogKJ6h9Cgbt3H8PtDmFsrA3V1VasiCIuCp1OBbvdKvUjeKBahe/DAHvuG8KtQgGigMtKyLweHR2tqG9gsHqlqNCoxJmYWEAoFEdDvVmCoQlMaP979mxaIMO5c2dx7PghKFVJUZ+trm5hcX4d25u7cLm8yGWLOHv2PH7xi18gGgvh//wP/x6zs1MYHRtEc3OjwDeCFeZLMew8m1Wgs7NJLG3MseI5E2Zyre7evSsWQ4I7Kpe4d48eO4bRkXFRsExNzYjdbXZ2XvbV1avv4OjRw8hkk3C5drDj2ILT6RCbJjPMCBapIOru7pY9RrjC9yMAo/WTVk7+m5Bu1+1BIpaFEip5PHOimGlFuFRbWyP7KZ1JCWDj5Da+x8Bgv/zJbLBIOCIWPCqFuOeYYUR4yO8TtHJNqAKiqo77nDa6ykoL6uobZH9TPbWwsChKN04z5LXCsHNeK6wN9zxfj2ttr7HLNEjmkO3uusQex+uBKki9QS/ZSy/y1ag6Inii9W13dx/pFO99VfJ6BEisCWETYRVfg+vPPcT35HtxjxCWej0EqEXJ3qqts4vlk4otqjq5XzlcIRiMw2rVS4aVWEaVKizMrSKTSgmsZc4Y93tLaxvm5uexue1COp2H2WKQr+37fKIO3PdTzQQYdQCZncGgEYBF6EQLr1oUjTloNWpR+zHbiTCVoeJUpWayQDKdQyyZRSZbhDP5zX84vsSPLPdSL/Hil0+9XIFyBb5ZBco3ym9Wp/KjyhUoV6BcAVbgewGdXtzY/795Tjz8AlQowGquwOljYzhz8gB0qizymQiMBi2qbFWoMJjgcO6KJcrt2pffmhfySmn+2IxRoVJdY0F3bxtsNgsq9GpU2yzQalTIpjnxKCN5LFTXZNJUICkQCXMceIW8hqhbUhmBCv5gEONHDqOhqQ5WmxGVZq1k2rDZ3tvdx1f3JvDWlffFcvbw4dewVVdiZKwXkXBAmuhENA2rtUaymagciEYYEK1GPJ4UO8mZM6eRy2fx9OkTCRBPpRKwVtswPTMjUKemplYa8q6uXmg1OmmAh4YGoVKr5Dn3798TqEZ7FZvLxcVlHDp0EIOD/TIunblAtXUEMzulMeWROHQ6vQCnVCoHa1U1NJoKZNJ5aaQJryLRoOTYsOFl9hIzXKjQeJF9RYDG5poQROwuCqUoTahMIhSgookNL5tzql6oklheXhFQxzHszJvxet3w+3cFhGUzWYE2fL6MTy8UZcQ9s7AcDsKfkjLt0KFOdHd3iH2SDTobZwIP5m8x4+nkyVMYGhwS4EP74tzcvEyG42OZMfThT3+CkbER1Nrr5fii4Ygoxz7/7DOsrPhw+ZURaZ6jUb+oSIqFrADCTE4t0/iYT0NQyXOlQs7h8MLhDKPappa9FQzS1qaA3W5GT2+PTAxjIPXK6grC4dKULgY5K5U6sV+ykXY6vbBYDLJmBAUzM7MCVOtqG3D8+AmBFLOzzAObkdpQYcLHERzw38zKCgTCOHx4HG9ceRXdPc0CzBw7Tnz99X3cu7cg+VUDA424ePESKnR62UOECu3tHTh79hwaGu3wBx3Y2GCG2TYS8RwC/gh2XT4YjWZcvfojXLp0EV9/fQ+ffPob5AvMDRqWvWU0mNHU1Cqvd+3aNYE8VLPRRkkQQxB3+PBhUWrdv39f9uC5c+dETTf5dELev621Q6YuLiwsS2YSAQcVclevXkVDQ61YyRyOLVHF5QsZBEM+yU0qKbpqRP3F12e4Nd+T+4L1IQylTS4SiQqsUKIC6WRpyiWBGJU7/GRuGNc0k0nBbq/B+vqa/J3qI4Lf0sS7otSee5tAjxbCkgqJGVz559Mp1XL+3Mu8Pm22GrH2ZXM5UeOtrm7AYjbijStX5LnT09OSq0V7Hv/NfUpQa7NWI+gPo7mpGeFIWMAYIQyvHwbYE8ASrBuNGjnH3p4eNDU3YurZLKaebsNeaxT1F2tPNRb3Ca2VhG0EnfwaoSmfy8fwXra6ug+1Kofh4V4JuqcKjN8nICbgI+BXq4s4efK4ZMPxmGkFvH1rAopiHkMDXfLahE68p3PAgsPlFjUVFWgNjU2S+fRsZgnJtAItDQaYK40yNIKDBPLZrEAnXiNqpQKFXE7gMqE0oROhIq3RSqUG6UwRyTTtdYROwG66/IP/G1Sg3Et9gyKVH1KuQLkCL3cFyjfKl3v9y2dfrkC5At+uAt8j6MTkDt7iX3zy0AtQKYqoMmtx7OAAThwdgV6bh0qRRpW5ZIdjpofH48POjhuePZ9kLrH5NZurxGpCYEDoZK+tApCHQlmAvkIrv13f292Fz+eXse2EHFSLEJrotHqBKlQBEWRQ+SQ5KEoF3n7vPWxsryIa86O6phIGow5ejxdLS+vYWHPh8uW3sLW5A/euE4cPj0KlycPt2kEwEAUKVEbVodbeIFlSBFVU8KjEemWVBi4Y9OHx40doa2uRqXNaXQXmFxZhsVgFPlRUGMWexzpRucBMFyonlpao4HGJzen8+bPwevewtLwgOSwMDKdqgU03c2bYZAYDIbH2Ub2TiKcFPhHmELYN9A9Kc9vS2izKj7n5WUxOPBZLDBUWbLip4Njf90v2C1UfBDJ8LapcWDc2iGz6WT8GNTPYm3YcKk04WSufp1KnAjZblWRsMQCa6hDWOZ3OieWJCjTmbdFOR8VQMpGG0VgheVTvvP0OKvQarK0vyuh4gjCuJdUiLS1tEuhN5EroFI3GJV9pbW1NbE/MmPnxhx/g9Nkzkg/FaXBupwsTExOYfvYM21tRXDjPEPc6JBJhpDNxoEg1lR75gh4eb1gUZ/G4CgcOtMt7bW4wi8qJ+nqqvTQS7s33bm9rR1d3DwymCoTCARklPze3IldxZaVOIAVVOmazSaASYQBteAQy8/NUv8Rx/NgJvP7aFXi9HvzDRx/Bs7cnAdj2mhppwDnFjjCPtkVClg9+9CMcODAIlTYLl2tbVDT37z/A9IwbZpMKR46MiAKOqhtCJ4KUAwfGMTY6Jgqmja15uN0ORCIJGPVmRMIJuN37sNnseO/d9wTAPHj4NaamJuW6amltFAhCq2JlpVWsY1Sz8VzGxsbkXAlkCHd5rNwXVDlxrY4cOSJ5WbSG9vb1QQE19iRcn8HjcVGD8f2uXHlDsnzW1pZkCmA8EYFWq4JKTeBikP3CPUlQw7pTzVfKatMLVCT8IYilikml0ECtMkCnqRAIRTgYT8QlCJ+qJ14z3FN8LteBYIfgivvL6w2IdZeAi+fBvU/FEN+zZL0rQamqKr3AGGZJETZZbTXI5vIC0gidCJi4Vnwu4QrXj9llhGe8RhiMzv1hNPB6T6O9rU1gFM+L94xgMCcZdQaDArmcEn19zQL3WF/aMH/19x9henoLPb1NYuGjtZSf3FvMjHoBtwiLCJSo3ON68DpxOvZEIUe1ICdvPpl4LPUlgOK9hnumo6MN77//nthpOSX04YOHmH02L8MIeL3T/snstLWNTZlkuOfxSRg8w+8rzVVYXVvDs+llJvbhzIlBFHK0AicFalEtxTBxXkcMEqeljpCJPw9ogRXoViigUKBtUYkEM50SOVGi7pcip8of//kKlHup8g4pV6BcgXIF/pkKlG+U5S1SrkC5AuUKfPMKfI+hEy1bRSgVRVgq1Tg41o0j4wPQqjPQaQpoqLUJWFIp9QIpdt1eUQ94PX4YDJXyG3U2hmxom5sbYLWZxTLEprNYyGHX5ZTQaAYp67Q6Ua0QPFHZRDsWG1aqoNgE5nJUJUXRQoDQ24eZ+Wmk0xHY66oEllC5suv2we+Lo621G3u7HlSaTTgwPohgyIPV1UWZrJdNQyapEYp49vaxteUQ+5e9pk4arHA4iHQmib09N5pbmkqTs7J5yRCi1WxwcAThUBTT03MCyKjEYHNHRZHTuSNTtsbHR3D4yEEsLc3Du78rO4VNJS0wnCA2O7ckShCL2Yz6Oo6u14m9juCNUKe3rwcmk0EAB0fPczT66uoKtrY2sbsbQIUeolCiIml5eUNUSGNjgxKQzWb52bMZsTXW19PaZRZVBdeBMIkAgXanUvA37WAMAtfCZjXDWlUpo+oD/qAoSpjVQiBls1VLTgzhAC1KNTUMQjfICPeZmadYXp2VKV5UlUxNPYPFUoVLl14ReEg4wDUkHKMCanOTk7siSGfzeOXV43jjzTckL4o2SkKn+bl5UYF5dtM4c7oHjY21SKejyGSSKCIHfYUJmawW8UQeT59Oo1DQ4/KrJ9HS0lqaZJbJyjlzKuHmphOtrY0CcxiizmD5bccmHj95LICS2TYdHQ2iCKHShjWi0ovrSYBGQMbXpPKOgO3goUPS2F+/cR0d7e0yEY+qj1A4DIvZIkCRE+O4Xr/3ez9Fjd2Cre1lCft2OJwylczlCsJut+Dw4YMSAl9VZROoQhskbYacoEd4ubm9BIWCDT7/y6US+yevsZbmdoFE3BvzC3OIRkPo6+uWIHDCgmpbnQRYLy8vC9zjFDmeF+1jBCaEPzw/vh/3AiERgSgVfeFwQK6FeDyFRDyFysoqAXKsA2EHFVI+nxc7jk3E41GBYwSbVCoRRvFa4euxlnW1tQgEgwJ/q2usz61je0gmM6iooHpGiQqdEVq1Dm53AGoNA+uLAnqplCJAo9KIMIh7kde/zWaW49/ZDgo8bW9vFHDT2dklkIq2M8K2paVd2GwGHD48LCCZUIprHI7EsLbOKZhL8Puj0OvVol5MpagqbJVzJIDie9y6dRsLix5YzEWYK/Wy3l2dnQLuZmYWUVmpl9ypuvp6yfrieZ85c0ZqS7US68upfRubLowfHMHFixdx+/ZtzM0tCiw6ffqUXC/cZ1wbZopxfWjXJYBkAD3VW7Rg0tJ2/8F9AX/d3Z1iwSOoGhsbxauvvoLNLQarr2NleQ2RUBjDgwTWfrS2tqG+oQFPJiYRjSXg3Q+ip7dTrKAGU6Wsz/zCKvJ5Lc6cGkYqGUcyEZN9RKBkrqwUdRMHPqDIvUjQlJe1Zog5J+OlM3nkCxqBTtHn0CmQ/+Y/HF/iR5Z7qZd48cunXq5AuQLfrALlG+U3q1P5UeUKlCtQrgAr8L2CTlTvlNROLz4IgIowVCjQ292AI+P9sFcboNcVUVtThRpbLTQqg1jUIuGoWJGoktjb8woEYXgwG0SqYzRalQAdaVgjHCe+K5PFCECoYiCkiEVj8idVSPwgwKB9iQHVhDIVehO8gQjce1QhqNHYbJdpS2zgshnA6fChWFCLba2zqx21dVbs+5zw+/cEpux7s6i2mdDf34N9rw9OpwdtrS1ivQmFg9jc3IZGU4TVVoXe3i5puoKhKJxOn+TH0H7E87t1667kQo2PjwlMInTixLtINIqhoR5YLGzqfAKPqOBw7OyJtY2KkJ1tjzR0wyNDaG5qRSKexNSzGezt7kkt+vt7EU8GJbuJ6yGNXzYr6oKNjV3odMClSxcEKlCJQ3vfG29ckUb917/+jQS6M+eKTTRtPWxWWUNChgcPHsjz+HXafErh3wR9GbQ0N6C5uUlGuNNWxlDshvoadHV1S+A1M55ozyEUoIqICqqJyQeIxkohzzxGNs3d3b04c+as2IQ0aoaaewXeUMERDMbg8ydRVBRx4sQAzl88Lxaz5aUVOB0OUTz59n3w7GVw+lSX2OsIndKZBFRKhpZrEI0B0VhWlE5ABY4eGUF9fQmkUNHCEGZOXXM4fLh8+azYxwgHONb+/oN7uH3ntkAwNs6dnR0CXQjmmINFqEDww/NkIz81NSUKEwZoE2Z99vln2NrckhwgKlrcbpfAkWQqJfCA6iFmAJ0/f15g68ranFjPeGwET7R0NjY2PFeBKWS0PW1oVAHxOKgSop0tkQxBreYEM61AL0IgqtcaGppkQt+OYxtraytQq5UYHmE4d+R5kDZtkFmBsHwtngeBBkFKySpZEHUPwQitgJJZZK8VYAZFDtXVNTDoTbBW1YiqbGfHIY/jsVFdRzUU7Z46nRo+vxeJRE6C57n37LVWgS4M3CZ4ogrwy5v3YDBYUFWlxdZmaXKf3a5DrZ05RhpZ70SCkxdVMJk0Ai8JmalgouqHH7ynhMNZ1NRQtVQFpyOAbDYtQeq1tXaxwfJ8CFMJnQhmDx4cxocf/ljOlV/f2t6W/bK+viOqO7PFLODbsx9HW0sTLl8+I7lXpkpOb9zE3//qV1he9cFoAGprTAKJGhvqsbi0hNnZJXR3twuYoYKJ0JBh88ePHZP6EggJnJqdhXc/gAPjo/K469dvYGFhRYL7r1x5Te4HhFW0CPJcuQ9oiyR49+wFpRbvvPO2rM2XN2/IedJex2B1Xmdnz57BgQNjuPfVXXkeFUgoAFZLleTW8frnvp+ankEslhCjNCGuzx+EWqNFvlDAJhVfKQUG+5ph0NPel5B7M4l0laWU15ZJlnLkMuk08rmsQEYq015Ap4JCi1gyjyjDyDNAkL+rKH/8cxUo91L/XIXK3y9XoFyBl74C5RvlS78FygUoV6BcgW9Rgd956PTCTFc6pxJ0+i14KkoINxt+e7UO42PdGOhtgc3CrJNKVFfVoJhTigqIz2VjzKydO3fuydhyNqvxBMfT+6WhoSpApVaKZSOdSsK5s4dQKA17rRk2q0lUMYRObrcPVVVGUYL4fAHJkqGqYWFhFcFIXtQYTS3VomTq7mkXm5LL6cHNL79Ghc6McCgGS1UlKs06aHW0UVXIhKmdrTCqqnQYGe4Xi4zbvSej0FvbqHxyY8fhgr3WIuCHWUexeBTr61uYn98QCxZhCi2En39+BzU1ZoyPHxS1E21LMzPPkEgmcPr0UbHBEeBYq6yYejaNubllVFttMBiN8HkD6OsbwPDIKOLRuFhfmCfj3ffDaNSLoqOuwSz5TQ6nG60ttNjVSyPOY+GxMQCc2UIMX758+TKOHTsq08o++ug3eDq1gcYGo0CCs2fPChQjEKJi5fHjxwIaOJ6dEEXC2dMpaNRKjAwPikqHtixmURFaMKicIIfvTwhTCiOvE9hlMVchFPHC53fJJD4qqfh6nL7HgG+qZBjyTRhDJROncvFr4XAMVpsFFqsZA0MDMrVwbnYe21vbohzi1D23K4kzp7sljDsWCyCRYOA7bUwFxBNK7PuiYn9SKDQYHu5Gb0+f7D9CFirlPvnkU7Fh/fEf/6GoRZghxRH3t+98icmni6K4qaszynQ0KngIAErTy+KSgcSGnfUkpGtpacTpsydkYhtrQ9UMX5Mfa6urEsZMqJOIx2UyI5VF9XX1okxLpuICM15AFGaC8Ri5X337JeBKqMNMLqq1mIUVCBBwxgXSsu5UEwb8AQkcJ9Tgc2nfKoWZF9Db1y1T4mgZi8fyskZU/rwATLR8idInHP6niW5ce4IRp9MvAIlqmvaOerEi1tc3SXD21tYOJiYmBQBTYcOQdlrLlCrmKVXKhMdYlKMn1WhprROQSzWQ3mAQ0MP9NvFkFkVUYGy0DcFQTHKCamtt6GhvgVKVw+zMlKiLCDAJRgmrePysF+8FtPdNTy9idTUAq1WD1lbaSCtEGdnR0Sl1oNKJ50bwy0B2wsPz58/hypUrEqY9OTmBZbHUOeH1RkXNRmUgYfj2jgdvvH5BJvi9COB/+vQprl+/js3NICxmBdram3Dq5DGpKRVkhGkvgsvffuttPHz0WOAqbYy0zRIe8fwdTif8gRBevXxJrsGvv/5a1vr48ePyfrRlvgCdVC/t7+8LPCNgV6u0Yr/kPlteXpK8LQ444L2GUItg8vXXXxML3p27t0X9VGu3QwklksynU3I6pBUarRZO964cs9Vmg95gkqDyokIhasU9r1eC7evrqtDS2CCKtxdKJ5ORWXEqsdoR0KWSSeSymVK4uFol0I1KJ6gMiMQziMQySHM4Qxk6fZP/HpR7qW9SpfJjyhUoV+ClrkD5RvlSL3/55MsVKFfgW1bgewOdeHPnwRahlM9SthO/QktFESaDAi1NFvR0NqK7swmtLfWwmauQTxdlOhVhERtiWrZoM2JALgOB2cQwSDqRyMBoVEugc3NTI3KZDL66N4VgMIXeXmaQcJR9SeGQyeTR09MlTTkbxyNHDstv17/44g6W10IYHx/G2XPH0NPbLkHWhBqPHk5iY92FWnszVlfWoVIrcOr0UQwOdSMY9OD27ZvQqLXo6uwQ6x/VAOvrmwIsxg6MYXl5QZQcQ8PMEmqQaXScVLW6ui0KnZ6eHvT09GNjYxu3bn6NhoY6nD59+rktS4mpZ5MSmv7GG5fhcG5jeGgEdns9rl37XN6nymL7p6wc2s8aG5qwtLSMZ9PPsLa6gVA0AatFj9a2OoyMdWFra02ULocPH5HH0jY3PT2Lo0ePiRrk7t070oRevfq+WAkfPXqEhw8e4dHjDTQ36TE0NIT33nvvuUJlR1Q4XAva5NisE0YwB4dqmbpaO+pqqyVHiqCB4JA1slptqDSZJayZUEMmgSmVmJ6mmorwBIjEmP9TUqUQnBA40drD16b6jSof1ppKqReNdkdnJ7R6DQxGA3LZvOQxeT0esQyy+XY5ojh3th/t7czY4usHoFKVpsPF40V4fVHs70dQX1+Dc+fOiHKISrYXk+u+vPGlKNN+9vM/RH9fH3YcDnz94Cuxru15AqI4O3LkgOToEMgQ0HC/vrAjvlBtESD0D3TJJye2sXacYMcaUHHCjCFCjNJ0wJKCiNCAXwuFwlILgrwX0/TMlRaxkRJORCIceZ99DpOYXWYS1RAVKFVVZtiqrbBZbXJd8ZogJGJeF5VX7e2tAsgICZhDRqXTwsKaTHAcGRlCe3ubqF8IAqk+IhSjwo1wlNlFhCCEjxMTm7BYNBga6sDRY4fQ0twiof0ry+uYmJiSY6NFzWqtEgsoQ9C1OgXq6moEJnMCZH1dG8YPjKG9o0PuGFTuEFDy/XlM9fW16O3tlABvHgsVNG1tTXC5CVsfCzziXmLduL94yyF8I3BivWmFdLmi6OiowYEDQ2K9rdBVCKwitKE6i+dF0MNMME6Pu3z5NVHz0ZbKY6FFj/ayaDQtOW2EjawN1TucEsnJeqwtwRVD9rm/nc44Ghp0ODA2jNHRATk37gfuDYJD1oaTANfWNuSYe3r7RK03O0vbY1TgG8HT7//B70utl5aWZN2peuJac79xDQllS/e8jCg2ea0xO45Am/BtcvKJHDNVXbS2UYnF55w8eUKUdiury1K3xoZGFLI5xGOJf8rVovIyEo0hnclAoyWA12HfF4DBaJJ97NrdlaywGpsJzY31EtjOXw7wXDlNkvdcKp1oic6kqbYrBYwTPFFZlckVUVDoEU08h04ZIPw7/xPvW/4E/24eXu6lvpu6ll+1XIFyBX5AFSjfKH9Ai1k+lXIFyhX4zivwO/9f8BdKJ2KmUooTlU4qyTspQSda7ArQqIuo0CrR2mzGofEhDA/2otZqhaoIgQVUW7Ch1mq0WFhcFGURmy82RPytOq1yVqsFDQ31sFdXw+1y4ePffI62tg6xQbEBo9qk9Hi9NEX8Gj+YH8Qm7csvv8L8og9/8z/+FS6/dgGb28v46qvb0ui5nF4cOXwKCujw8MFj9A304l/9q5+hodGGa599jFs3v0RPVzf6+voFjq2vbcpIeNrHBgYHsLGxhlwuheMnjgrgmHzK7J8l+HxhtLR24sSJk9LwTj2dxuNHkwJWXnnlVWlAS7krX4k65c03X8fjxw8xPn5IptH96lcfiWqjsaEFDx48RjqVlcwfqlju3bsjIcFsijk9rb2jCYcOj6LKqpNQ8v7eQQwNjyKbKeCjf/iNwCtCJ9rBbt++JeHkP/nJj5Av5PDJVxOVAAAgAElEQVTw4QN88fkNrKw4cezYmGQEnTt3VoAIlRGEPlwjWuNYY8I/qpaY0cSpVQH/vkwKYy4U4REVJBICHolJ7hZDxbkuhBd37twVoNjUXI/qGpNAD/6br0fVCgOZjQaTvBatdWzQCVgIFth4NzU3Y2CoH6FICMlECuFQRDK7IuEwdrbdCAWzAp06OgidPBIArtEoJSjd66NyLinvxylzo6MHBE4yM8lkNIkljOCss7NbsnRYe+ZE7Xn3EImGBYrQInjp0iUBYlzjF+CI50e1FpUh/F6hWEB/fxeqrKWMrRdqHKpNNjddMBjU8lw+j8CAoInKPQYsc0+cP39crglCBbdrV16bqiqGvrNGPNbNDQdSKUCvV8FiIQywS14UQS6VRawhr0NOFdvZ2ZNMqIGBXlGbMGCbahfa7RYX1tDY2IzXXrssIJRqr8nJWQnU5rVE8ES7GY+BKhgCjSdP5tDT04LXX39FssS4Rx49fIynkzPY34+ioaFGJtdxzUuwpUZseI2N9QiF/YhFk7j86luwmK3yfT6O4I2WMwa2z88v4+DBUTQ0NIqyiK9FtVtTkx2b23OYmZ4QRQ/VdARzBMxi+cwVZJoloZ7D4YJWa8DRo+MCF7lHCW0ITUsh96Upl1T7EDoRRtHeyD3Ox/J8aVmLxQnckvJ3rgHtnsx7evPNN+U9+e/t7S25z1ANxPsf87JGRgZgsegRCYfkvHhNcB+EgmG5RgIBZlsx/8wmqkUq9rjmDY2NCIaCOH6CKjm/gDEeE/cea09bJuvF96a6i+dU2kcaGWzQ3Nwq+5aZTbxncr15/RI+ci1HRoYFfPLaJzStttlE6RQJReSaJyz0+f3YJxhVq5EvFKFSaxBmNpvZIsqn7R1mrCXRUGeCvdoqmXS00KlVKmg1GoFN2XQKDLAjcCRoIogi/OJ7ZnNAQVGBcDyDKJVOGSDynf9I/UG8QbmX+kEsY/kkyhUoV+C7rED5RvldVrf82uUKlCvwQ6vA9wo6lRATW9xSyC6VIwolQ375jQyK+QKqrUocGh/G+NgwWuprUKnXimKAqgM2JMwB4d+pPGBjxd/Ks5lig8bmkjaWXCaL1eUV3Lv7Fc6ePS0WMVpP5ubnpLkibKJyhK9DuEDrChu+R4+eIhwr4k//7M8EBHx56xqmpycQDkehUetx+vQrcO54sLS4gvfefwdvvnUZe55tfPqPv8aTR8/Q1dFRym4xVSIYCOPu3YdiCezra4PRZEBXVzvGxobg9e2KwoANHyfKHTt2Cr29/RIETOugyxlCf3+njL1nRk8iEcO9r+5IM3727Cl8cf0zUSqYK834+7//tYR9d3X24PatuzCbrfjwww+luX327Cl2HFtIpeMy1a+zsw3HTxyB203LFW1Ah6BS6jA7u4DrX9yE0VCJ9967KqDr1q2bkvty9txpCTGnde6zz26JMo3qJ9aNjTBBD3Nh2OjSxsdGl83/i8a9ob5egtO3tzakcWcDPTQ0LMfOhpqQiFlKVMdQ9cRsIk5p42sfPXYQXd2tAhi51oR5PDZmZNHis7iwKCo0qnrYCHM/Efo0t7RgbHwUK2sr8Hp8YsWkeoU5MY6dHfj2UzhzelAUMYGAB5FoCTqhqEQgmEQklhLlGTO2qF7jdDja96jOIsDjJy1Q9XUNcrxUtej0DLxPY8exI4obWg9pAZuZmZEmntCENSOk4L7j1/h3qnryBVqh4qL4qaurl724sLAtj2lutkq+E9eL70WQxMlmDJq32UrXEcPa+fqcgEj7HoECJy4yeH1tbVMmCTJvh8Hf7W0dorgi4JyefoZHjx9Kpo7khAXCsNOe1tEqiidOZuMx8hwIaA4dOiwh7rzmfvnLX2J/P4Te3g5RxlFJQ9sggRPXgOdOoPXKK5dw+vRJsZIS1j1+9ASxWEpC27nG/OTaMRusutqK3T0n2tqa4XTtSBj/e+9+gEwmJ2CFkJmQj/CGx+T1xnDlynmBpHx/Ksv4nlVVJvj8O1hZmcfY2AF5bcJNvz8oEIa5S8xwc7l4D/GKTZfQl+uyubkuSkSuIVWV/BpBF1VIfG0qnHiNU+HEYyJwIyhKJnOiWEwkS8CS+5V7hFY3wm6Ca05v5PvzHkV4xXwvs1kPp3MDaZnsFpEAeEIuKum4z6nKor2OCjGCT9pwqRCk0onZWiOjo7LvCIsIalgH/pvrxuPjR6m21fJ1rk0slkQmnZW6EyxSVUa4qVIp5Nj4d8JJgtDqGptco/oKPSymSoSCIYGf/f0DUCiVeDY9I/d0KugIwzLZHBQKlXzN6YqI0rGrww4tA9E5aUEBAU68Wvne+WxWoDSBE/eh8vl1wWDxXEGJHCoQodIpmkEmC0R/aD/Bv5vzKfdS301dy69arkC5Aj+gCpRvlD+gxSyfSrkC5Qp85xX43kGnEnii0qnUMBM6Kdjv51NQFAvQaYDOtlrJRWptqIFZr5IJd1RclKZIZUQJULL//HYiE9UztIoxuDgcDOHBV/clI4UAhPlHhCIck06VSSTKyVul4Fw2jQQMVE78w0cfI5NX4sOf/hRKZRZT048RDO6LdUenMaKttQ9PJ2clj+ZP/uSPcfTYOCYmv8KtWzewuLCLIwfH/l/23us5rjPL9lzpDdJnIuG9IwACBEDvRFKkXMmUSmW6u+reaDMRMxPzdB9n5r+ZuD0RE9N970OXUcmXJIregPDeZCIT6b23N9ZOsrujIzqaqpqHKfEghIBIpDlnf985xP5hrbVlyhTVDnfv3MN33z2RiWw3b10UVQObaYvVhLX1JbFixZMxmcR3cvqUhO/e/vYuFhdXBKxcOH8RJ0/OiH0qFA7h9u2vMT7O4/VI8C8n2HV2ePHrX/8GOp0RAwPDWHy6hMkT07h56xaWl58hGg2hgSp0OhWKpYworDi1ioCCSii3yyuTrJaX1xE6jstzr1x5TRrsBw/uy3v09Xfj0aOHonrwHfpFpfTBBz+Wppuvw5wcrgef8+23dwWAzM/PSe4Up67RRhONhpHLtuxXhBKDg0PPc3KCMl2OTbHRaJYGm/YeKqcmxk/g5q1rMlWOgI6vz0l3bOSp5CEsCBwFRIVEsMcmna/PBpnQyeawYv/gAKlUVib5TU4wGNorEw0fPniCc2dPCohhCHw2l5RcMSpbmjAgnS3KMRGO0YLFfUQQQADFZp7Ah2tMmyCPmcCoVm9Cq2uFzhMmvAAThC/ZLCcl1jA21itqPCqTqPpJJEqw2zWy3gRLVJYRdDBgfGV5C3qDEWfPzuLkSWZY1QScsg6ECWazSWxRtB5y//L9urt60dvbJ8f61Vdfi9LO5wtCBQ1GRvoFGvH6YPYT1S63v/sGv/v4U6jUOkxN9qK93fV80p4b5jYTHA67AAYqfHjetHsS0D548BD/9b/+vdjIqBKkMou15/e5vlR33bt3T2pBQMl9exTw48H9BwI4NWo9dDqD2F0JrAhmCHmoaOPEwqHhAWzvbMr+euvNtwU2Uc32Qr1DyElAQ3UjbZ4E0VQxUbHTUpq5EYke4ch/IOol7s94LCFwkvuE61arNsRi14K+5+W8trY2BZCyDjq9TqAf7ZgEOS++Eo5SOcT9z/OjsojnUi4zT6wgr081EY+ZYIlAjNCJYJKPJ+jR6rSimiPcqVYLKBSTcLtojdTJ3xEwUY2l1xsF6hLU8jrlMYyOjsLhcKBQLIm17Sc/+Ugg4Keffir3OO4fHh8BFPcZASNhI6ETwRSnPMairEUVo6O9MJoMYvPlfmf9qOzisfI4stk0HE7mbx2IKNVhtaNcKsHnS+DUqQkMjwzhk88+F6Ui9yJhO6dxxpNpFEt1CRF3u7Xo7+tBvcrrswSNWiXQiZlNVKfxYvqXpD9OvWzIsXOSHaFTtdmCTulcCzq1tKnKx39QAaWXUraIUgGlAkoFlBulsgeUCigVUCrw/1kF/syhk0Z+Wy6T1Jo16DRNqJo1tJm1mBjpx+hgF2xmtTQstGtRecOG00L4VKnIc9dW1yR4mnaiK5evYmxsHLlsFl998Qexvwz090tjSCsHVQvrG+tinxoa6sCHH/4EQ8ODomT45uuv8buPv4Kz3Ymf/+Jn0Onr8B/toVoryqS0ek0NjdosuTYMCb956wY6O9148vQuHj9+gEZNh4VTFzA3twCf7wi/++0niCeSOHtmXiac6Q06FIq0B2Wxs7uJaIxB1U3Y7A543B0olirY3NxGOBzFmdPnJLOpWuMx55FI0Ka1iitXL8tkrb29bZy/cAbpTBLffXdHFDo93bTLHAlYoDVodW0ZxQKzX3Sw2Izy3rFoSJQYdpsHXZ09SKVyKBVqYgvS68xwOTmNzCZNJ5VkY+MjEuxM9Uer0c+hv68fly5fklBlhq8T5BCCPH68iFQqIZYi/n0ymUCjzsZZB6NBD7PJKM04bTlsbJlVQ1BAZQ8zdwpif2pBwWQii9GxIVy6dF6UL3u7uyiVS+ju7pHnU+FBGx9tc0Ar84ivyWltPt+xKIdUGsBqa0NPd6806lMnpqSZ/e72bdz+9h7mTo3B63Ujk4nJ9DpOUeQ+qDVoESpITdmwc98wu6bZoDKjLrCGKi4CCyo52EQzt4iWIuYH9fX3CxChqotNP+FDPl8UuHLx4nl5zcePH0v4u1ptxPz8BObnTgs8MRiNWFtdFevazq4P3nZCFSqyBgUkyP5dXxclVHdPJ6amJiSAnGHltJFR/UUVD5VZnLS2JfspJRPqpqdHxfLndLplqiEnu338+9/h/oMHkh82vzANo1EvYJfwS6vTiKqIiilCN77/tevXZG2/+OJzARGEvJxEtrW9hd6eXswvzIuqjKCNGWAutxvvvvuOZFwdHwckt4sWsWymIDZQqmMYLv7W22+JwoaZZ2trKxKuvvjsCXp6u3DhwjkJTafKSJROpbLAICp9eJz8/3wuj2gsBqrqsrkcHA7CjyJi0YhM5OP1y6mFnDwoa6jVSQg9oQ4BHCGo0+HA7t4ugse0uGkENBFyMkyfwK0FuSuiAKPiMpVOw+1yisqJAfS0DPMeQQjJvUogztckAOWeZqYT94Fep4XeoJd9xewzKp1sNoMMM2Co+uHBkawhARVD8LmnCedCx2mBqycmB8UaSeg0PjEpVr9vv72NBw8eyeACHivPn8CwZbfrFDhIiESYy89QKIN2T2tvUX2VzWWewyy7XOfcX4TdzF9qNOtyX0qnizAbtPC2u7F/kMZAv1P286effYFUOg+7wyLrzXy9Q39KLNMer00gpsVsFBtdoZiHmkonvV4UToROVDxJyp9aJd8jdOLES9476k0NKk1DS+mkQKfv80ODAp2+T7WUxyoVUCrwSlZAuVG+ksuunLRSAaUCf2QF/n8PnXhe/3qC3YswccKCltLpebYTVU56Neq1ilgsujocODnWj8FOB+rVklh9urq90rCxIWMeDrOeqIBY39iU/Jex0TGMjZ+QBubZ4hMkEwkJeu7t65XJZVQMMQeF2T78+tFPPhKYRasOJ4dt7exgbHwMUydPIJ5kRk4ZVhtzhrJiCTrYPcbI8CSmp2fgcjsQDvuxt7+BWDyMvp4h2KweNOoqsXSFwzFp8KenTgpUYYj23v62WN3y+azYudqsJrjd7ag3IGPHmctDBQ3BEeEPG1021eFwSEJ95xfmRNnCZnB8fEzOnYoL2ln4Ogz5nRifgFqjxqPHD0WpYLWa4O3wQKXmJDMfatUSKqUGOjq6EQ5FJEzcaGxDm9mGXDaPXL4gmT3MVaE6KZPLodGowdLWUk+0WSxSU07D42Q+NsWcDre0tI2+fi8MBg3CkbBkt1At09XVDm+7R6xxXDd+pUqJNjGqOWgnYggxwQFzd2j9yeerGB7uwYkTLaiSSCaeT93SPLcyleRyYfh0odAQdRWVcQwQp6pkbX0bHV0OXLt+AbMzp9DXNwC71S6g7B//8R+wsryP2VnCSDcqlTyaqIttkAqYVJrNcRXJJFUrDDxWS7h1sdiQCXfMFKMVjQoUTmfT6gyYnRnG3Nw8xscnJN+G08m+/PIPcq5Wq1kaflrPaH0jIOOksaWlDYyPD+KvfvmXmJo8gVq9JkqUleUV/P6Tz7C9HUNvT5tMEqR1lIoZ2qxoc/zuzh10d3dgaLgXhWJWph729fYLjDs89GNzY1PsgNs7e0jE8wLkrlw+j/fee18UL7lsAYuLT2UyWS6XxsLpOYEJh759ATn9A/00voqtlHDvyB8QGxyVb+lMCotPnwo8a/d6ZcIeQcfk1BTazGaBMdFIROCY2+PB5UuXUCwV4TtkUHxdFF4EdgRazGIbHhoWRR/vEswYopqrzdImIfjjY8Po7e/Exsa6qHgILalsYyA61W4EK3wN1pSqKNpsucdbwwkacp0THBFE0U6nkimY9Pc2BXj19vRJGLu33YtKtSo5cCury2IF5PF5O9oFHvGD12ImQ9sa5LWNJrXsA+6ZSpn3oibUKiO0DKRvVmGzm8UOS8tfPJ7C06drSCSKsNmMsDnMMmWTNr6BgS5o1U059v39Qyw920MiQZjZhMtpFxUcgVUslhHF1vTJsZaFtLcb7733Hiq1Kn79T78W+2MgEJN9abebMTMzI5ZM2nP5GY1G8PjJYxzs+5DPV3D2DFVvnFa3C4NRL0qnF7lOPFcqItPpFMKREHZ2qK6roN1jxWC/B/t7IXR1e0Shdv/BQ7FB0l5K698x732RPBx2LUZHh+Q8GRJO+xxtfNwrOq1WJowS7KmarBsk54n3fcI4QidarRsqLYp1bQs65VvT61qroXwov8BX9oBSAaUCSgX+tAoo0OlPq5/ybKUCSgVerQr8WUCnF+BJ+j1Znxe3+tZXWuxaWR4NaQg5vchs1GOk241zJ0cw0NeNTCYlv3Wn+iZ4HJTXYENYqzcQiyVx5D+W7Jee3n6ZaBWLBTHQ3ysTlbKZjKhEtrZ30N1FNURWmt83bt2SJvzJ0yei6AgEg5idPYlKjfAhiumZUTidVlH++H1hhIIJuF2dePudd1GtlLC6voh0JgqNhhPBnLC02ZDJFJFJ52Ey2qDXMbiXFqicNMW0mbW1meD2cGKXDRDboB2BYAjxRAJ+X0CUQrOzs2Kl4feoFKLqiKoZVq9SacBk1kMNrcAZwhqOLudUKgY5U5HCxo7ZRRw7b9Dr0dHZIZacg8MjmAxaUX2wGaZSiEHmPCarlZMAMxLKTOjEtXj8+AnqDRVcTodk92h1aviPfDL9amhwBJFIHMfBMEKhiBxbf38vwpHjlgrEbcPJmQlMT5+QJnl7a0dUIAQP+/s+gYjMIOLzaU+SoOxkGvk8QZ8LF87Pi1KD1iGeE5VDtFexOeb5EXYx26dQKIvailPmaGciPCSYmZ0bxl//7X+G2+VGqcQ6FWTq4YP797GxGcPCQo/kKTFPTKvjXiqgWCpLwDUVK8FgDMk04HETHOmRzZRgMDB7qkuUduEQA8jTAi1vXL/RCrGu1wWaMJPqydNNseF53AaxjlFtxZpzz1I5tLGxhXPnz+BXv/o5zBaN2LoIWra3tvDdnVUk4g3Mz3tx6dIVgSPcX6wfc5r+8NXX6OvvwsTkkFgmz5+/IEosAqKDA78AE2YYMWj76CiDgQEv3n//bZxeOCONPsOoaVkMBI7gctsxNzcjCjqq72iXawVZZ0Rxs7t7IAo6Tp47MTmGUimPdCYtII1wgtcWbVWcFMhzexH4zbXq7OgQGMXj3tneFfUK1S58fVri+BpUKHLyIgEtgeNxMCLh3lTfud12GE2c1JcU2FMsMPuqBqNRJzbBrs4uWXNaKglieZ1ubO7DZKR2hlC7LBP6qKzhnjk6iqHZZFC5VyAgbWcM7GdNqAAisOS55osFsYmZzVQgdYm6iQqgUJjh5mVotBqMj3cJmOV9xSH7OINGVYOR4V64PG3oH+qAuc2A/YND7OwcYnPTL+DS6bLD7miDx+vC6OgAXC479Gq1BJuvLK9hb9cvSiTC1IG+dlitNjm/li1PjXPnFuA/8uO9997C8MgAvvn2Gywvrcra00pKuyrvBQsL82J1pCJOr9cKuFtaWnx+H9Hi+vWbonZ78uQR2r3tAqk6Orxi2yRc5vlSKUoVG5VWZpMFExPDqNVLCAZCErDPHLn19S3JDeO9l4/j5EfC5P5+twT1F0sFOX6q+LhGrLVGrYH2OShk/p5Wo4ZWrRHQ2YJOVL420VTrka9DrHWZfBmVGldU+XiJCii91EsUSXmIUgGlAq92BZQb5au9/srZKxVQKvD9KvBnA53+o9N6EawsEEpFRYkGHVY9Xj8/izMLs5L3QujETwZwS+Or1UozVK02RFkUjSRQqapg0OvgdOll9DsbTkIPwovd3SisVubuqGGxmCQrh80cIQBDrZkXNXNyFhubG4CaTf8I2jtc8B364POFkUlVpEE+vXAOuXwG/qNdVKpZuDw2CcJ2u6hoSmF9dRvFArNJVKKCYFYQbUm0/4yfGENvTxdC4YA0YWKr29pGIplCPF7A3KlxjIyOYOnZUisjSKOF0+WQ5vbIf4RAIC2Ty2jJ4Uh5nh9VKIQwVEGxuaYNjUCAyhFm7VAtwVwrgh2qORjg29/XJ3Y2jq/v7++BzWaR45ycnJTX4LStp8/WZdw5VTa9fT2IxY4FOtH6NzZ2AvfvPcLq6oaoTTxuqqmAVCouYdSDQ72YPnkCbrdD1Dv37j2A3x8XlQhrTzsZQcL21h46OrpEbUKwRIsRJwCynpub62LzYuO/uLgoQeD8f8IoArYXU7uouOFxs0bMEiI4GJ/oxn/6z7+C3ebA8XFYrEePHz2R/KEDfxFnFrrE0qTWADo9lTJllKmcO04J2PD5khI2PzXVL/sxFIqir69XwNqLTB/WmGqP06dPixKHqjMqfJaWlhEK5WCxGjE+1idAiplNtBoRjKysrAicevvtt3D+wjxiiSOZbri/fyDwYGMjAKPBhNdeOyN2TYIEwjoq7jitj/Y85h6NjvUJUKCdkvuXAeeJeEoCncX+dxTC4UEYU1NjMoWQcG5/bx/LDOEOh2B32KQGNrsF4XBQRtYPDA7IFD/WjAqWeDwtQIQAieoqKvXk2lNrpA7kx1xH5vXwGPlDnFgkU0lMnpiU4G1CyfX1TdSqNVSqFag1GlEEMdvIZrXKVDxmmzUbKskuevx4A9F4Fh6XHp52q9j/eD7BYBSxaAGzsxM4vbAgeU2EW4SjtN7xetrZO0ajXhUYNzTULRYyqgc5qe/wMCC2sTNnFiTDiXuMQPfJkydi0fX7wzKtjXuO9wWu18BAn3yl4oc2V147BGbMqSJgoyWT11skmIIGZly5eh49fW602TQIRQJifXv2bAv+ozSq1SacLhu8DGsfHcCJyWG0mfRo1CqolCpYWlrF0rMthCMF2K0WGTqQSWfl/jU6NgKDQSsZa7T/dXZ55Th47ocHPgSD3OMp6HQaeNxO3LhxA6OjIzCZCL52JEMueBwQ6GS1OPH2W+/KNfV0cVHUbT/96U9EOUaVKPfm+jrD84+QSMYFYk1NnZBjj0RCYmmdGJ+EQW/Gs2crct+lCo35X9FoXO5PHFrQ2dUutkqukcPlav2SoFqTXzBoGGJerYnNjvc4/pkfVETx+lY1gaZGh2ylgXShgmy+okCn/+gf0X/5vtJLvXytlEcqFVAq8IpWQLlRvqILr5y2UgGlAn9UBX4w0Onfnj0tFy6TBj//0Ws4vTCLSOQYOr0WsVj4ue0jDLVGC5OpTXJ2qJDJpHMoFqvym3qDEZJRQ9BCIBCJUNVThcfDaXlanD59SiwtbDqprGDzyOlkszPz+OSTT2G1mzA21i1ZJaFwGGhqsbMVRCFfR1dnh0x6MprVcDhN6BvoxtTkJLRaA5aeLeOrL79D8LhlBHHazejp7pEG+fLli6IkYBbTN9/8QSAXw4Bpq0mkiigVm3j//Wvo7OrAl198KRkpVGR429vFesWsHIKERKKK7h4zBvoH4Pa4JS+Iiqel5SVp2C5evChf796997xx7kcmnYHT5UQyHofH45JGnhYsTuK7cuWy1IRWIQZRU/F09+5D7O4dY3y0W8CB1WbBzu6aNPMEIRQj3PnuHrKZvCiWOLGLAe02qxlz87NSNyqJavUK7t27iyePF1Es1sVyRGsQs3ZoB2OjSsUEg8TZEPMY1CqNgA0Goc8vnJTsFzbAhDdWm00aVDawxRKDidWimCEo297exoOHy0gmy5icbMcvfvELOB1ObG3tYnt7F7s7e/Ie/mAV58/2ivWv3qiKba7RrKJSreM4mJQpZLQTnTjRj+npSYFb3EOES1QtEUKxYSd0evvttwXqMWz7RdD32tq25BjNz8+IEofQgkHfrCs/mZnDjKIPfvwBPB4btndXETjyIxJtWc+o6CHgYp1pYaT1kuvPDCwq9Pw+P2ZmpzAw1I18LiMQh3Ur5IuiTuJkMuaOcQ8QLNLWd/P1W/L89bU1ea1qpSy2K9r/CJL29ndEYUiLFRV2VIcROlUrtB6qBTDRxsiML64HA7OpAKICi9cbrx8CC77n0VFAlG+XLl0WJeH62pbYCVPpMmrVOvR6oKOTMLNX7G9U5BSLFSTiSQQCIayvBSXPbGy0A6fPzkj2ESe3FQucPFfCzddv4PSZMygVywJdbn97W/YCASwtgQQgvb1ejE+MS6g786eoYqLi5uTJk/jJhz+R1+Q6PH7yBCsrqwiFErI/2712maJHix+Pi9cJQdPKyrJATWazMcdrcmpS6vVC6RT0xWC3tuOtt2/C6TIgnYtga2dDrsH1DR9iMeZBmcWy53Da0NvfLfZIvb6JRrUgyrmlpXUcHkQE8sydOoWzZ86L+o3WOCrq9AYtNFqIrY/WYYag0y6XSjFDLIIDXxIuRxtOTo9LjhyHDnAC3eMnDxAI+MW2xrypgf5hTJ6YwVdffYX9/WOcOz+D999/TxRlfC/C6qMjv6iOeM9t7d8h1OsVBIJ+GPQmOJ0epJJZ7O/55NqVP4RQXBMAACAASURBVKc4jZKTIHWSy2WxmuH3H8q+drpcAumY+cUf9Ame+P8EybyG1YwTbzRk/1Dp9AI6Zcp1ZIpV5Ao1VOuK0uklf0pQeqmXLJTyMKUCSgVe3QooN8pXd+2VM1cqoFTg+1fgzx46sYHnB6HBv/7g33bYTfif/updjA73Y/9gF21tRiQSMckgYcYRVRNamfikh1ZjgE5rkHBgqhSYs0R1g6gxAGxvB0TNMjREu4xFRtpT9ULVCBtHNphXrlxDZ8cQ/u+//3sMjXTj8uWzcLqs0vhxutvqyg729sLo7+Vks0nMzU+hu9cDi5WTuLKSp/Ps2bKohyLhjARFnzs7h5s33xBwQyXBV199iZWVpZZNrcOLcCSKza0D5POtZvyXv/yZQIzPP/9CrE6crEUbGQPD2RQyLJqQbGxsEJcun5fsFTaTDI7++uv7MJvVEhjNGty+fVvel+ogWs6odGGg99T0hIR7c4x76DiEd999T1QyzIg6MTEpTew339wW2DE/Nyfj0dno7h4QOjWkyXzyeAnr6weSSdPR3in5PgxdplVvcnIcBqNOmmuqr7755msJkR4ZGcX8/IIoG2gfZDCy2BItVlHx8M+NelOUHQyP1uqA02dmkErHpfHt8HaIsoZTywh9uLaEOrlca7oZG2Yqkmi5Y74Q62612LC2toHl5dUWXCxUEUs2ce3qKLwdbuTzDCOngq4FnfK5OsLhpMDMS5cuyHtQCUc1GWEeFWsEV3fu3BEV2ZtvvilNMhVWhBqt4PCCTEakmoZ2In6fx8/XYRYS14aAinuw0ahgd38T5TKzrAoCUlgP2ghprSJEYhA2QRODqHmdUNHDHKZ8PiV5VFTyUKVGiMecM4Zb09rHr8VCEcPDo+jo7MTuzi5y2ZwcU6VcljWlVa3RrGF3149MJo/eXpdMJSPAoj2P9eD0QwZgDwz2orevS2Dp5uaWBNHb7W0Cb19MZuN6M0yak9Bu3LguKqgH959i6dkusrkKLG1UGepFCTdxYkwgVyKRlAltzEKjUiaTKch1zcecOzcHn/9QlHdUw9HTdvXKa2KLo9WQyi9milGRRfhINdbc3CnU6lWBYrSJPnnyDBubBGENXL0yj7/5m78WsMIpgVQvEfQRVhGk0SbocnvEZko4SmXUUeAIt7+9I0CF9wNaYCcmJuS6Y05Rm9mCoC+ODk8vXr95FaVKCjv7qzj078LnDyAazSASLqBeV8Pd7kZvXzfGJxg63wWAmVBprCwvYnuLYKiJ0ZFRzM2dRldnN9bW1pFKplCtMdjcIRY7wj3WLJsuS9ZctdIQldbxcUpssDeuX5Xj5/Hu7m7Df3Qo+4tiImaHjY1Nol6FKPMIfV+/eU3uERwYQLXhiz3LvWGz22TP8yOfTyObo5pSjUYdiEWTAvs7O2jJ9QqYbeXQMaPKAKgaSCbjKJXLcDidch00G82WuZq5WrW6KJsk86/ZUjnxvQmeBEJpdMjVgGyxhkKprkCnl//5QOmlXr5WyiOVCigVeEUroNwoX9GFV05bqYBSgT+qAn/20IkNOMGT/HZbpZKGXHqSRgN9Xjv+7pfvYai/S0auq1AXmGS1WUX5wqBrqgJosWtrs0kYditYWIOjI5+omAglCA6oZmADyWaRjQ2//v73X+L+/UW0t1swOzuFD97/iUyJ+s1vfoPxE4M4e/YUsrmkAIvAUQjRSBY720G89eYb+OijDzF76gRMbYRAe7h3/x6ePn2G1ZU1ZLMF5HM12O1u/OqXP8cHH3woapDl5WX8wz/8v9IEvshP2ds/wNFRUhq09nYH3n//fQEczCairY01Yd4MVTy0UVH5ROBCsDM5PSaNMVUmDK/e3toWBQatXFTn0OZE6ESFAQEblUI6CTDukAb0znd3BNK98cabePLkKZKJNKamTiISieHrP3wrihfmBc3OzMr7PFt5gKMAs3kglim/Pyi5Oj09tCDZsL+/JxBhlAHQvT1i9WFjv7T0TMDE2bPnJNtIQq63tuHt6BTlEIPF4zGOhI9L+DanDQaDQVRqefT1eaVJ5zryHJhXxHyq3/72N6LK4uuxuSZ0YmA21S61ahNtZicGB4Yl+4v5SaurnPp2hES8hEq1iZs35+H2OEQ5V6kW0WhwmhYBjhqxWFYUMZcuXRJVEAEFa8pjJXBis8714b66cuWKwCeuEUEa14uZXOPj4/L3XAf+HRVOVKrxdahM42tyffOFLAIBn0AbZgUxe4o1MJvapIEnSCJUIwgkjHI6HQLohkcG4fPtiSWOe4sZRwQItO8xbJuwh9PPWC+q0HhdEFhRHUdlIC12PCaH0yKKLwaE8xo8c6al5lpf38CnnzxAsQz099gwNDQoyi3auxgU/8knn2BpKQyDQQW3m9lMZhQY+Jwpw2bT4tSpWYGmBHHrq7tiTw0GwtAbqKZqYmi4H/Pzs2izmEV1RKXW8tIy9vYOZb+azRbJIxoZGUA4fCyAh9cFwRKn5tFeyT376OFTHByEJG+L6pq5U3M4NXcKT548RLlSamW5ydq0cpEW5mfx7nvvSuD4zs621J31YQA33zedzomCktCP8I21fbb4FN/efiRrMDnZj5mZKVEYEoxS9dXd1YNwIAmn3YuF0zM4Du9jY2sRyXQC+UIB6XQJh748cjlgenpQLHjDo4MolQhL91DIx7C3u4VyuSYW3aGhEbR7OmWdeW3wHLhfGPztcNiQy+dkEl80koNWY4QKGhwfR0Qtdmr2FM6cOSd7kcfHnC7a8Wgp5rESOnm93YhFErKfmLHF6XaEbwSGvDeytgSLfLzF2ibQiXuxUMgI5KQNkplXhXxFLMRtZiv0epOoD7nnW0q4PIqlmkyFNJu1sDkcch3ILxe4PxsNyfji139WOclEu4rYpeVfAapUa0C+3ECh1ECtoSidXvKnBKWXeslCKQ9TKqBU4NWtgHKjfHXXXjlzpQJKBb5/Bf7sodO/VTqxCRQIVathoNuFX/70DUxODCObSSEUOpJMEbvNgngiKk2zzWqT3B6z2SbZNzqNXkBD8PhYGkYqmF40nlSeEDZRZUII8k+//hy7e0eYnqRyaQqnT5/D5vqBZLx4O2xiX9rcXBMFilZrQjyawfZWGP/lv/xv+Oijn0ClqSGdDuP+g+/EvkMlzf7eITIZqlEAr9eJv/nrn4rNiAqC+w/uSyNIpcrU1KRMnNo/8CGdyYoSpq+Pdq4psQcxU4WKHkIENsNsxmjRYuP86Wef4tKl8zhxYlwmYPH7hE5syAlBOCmPodlUdBE6sU6EMaxFLBZBe7sdNmsbbt/+TuxHU5MncffufbHI9PcPwnd4hDt37uLExBQWFs4I6OrsbMfDx99ic2tZoAkbVuYkcfocm2SqHBjETisgG3YqfRhG/PHHv0MkGpFjHxocErjA+tOKw6l+hFWEg3w+G2zCEYYas8nOZlPwtNsxMTEuYIBTBrmWhGy0pw0MDMLr5XQvZg+1smcInjQaHSbGZ1CvNeX9CMj4GY8lEAhExLr11ltX4XLZEDxmjlRO1D5spDOZCnK5Mq5duy5Ai6CLH6wB35sgjwCQUIzqEIJAqpuYW8M6szaEVQRjhEyEVGy0eY5cn5ZChlPcIrLPua5UsPHri6BxvlazycaeNrmKTBvjn8fGBtDuacezZ88ke4iwiHYpTg2juodWquWlNaRSVdhsagmEJ4AiCOCazM/Py7Q4BkH/t3/4b0hncjg1dwJ9fZxuFobL7ZT9wL3y6OET3L79GFaLFRcvXhBrYbvXKdP+uNc//vj32NnJwe3WSWg0z43T02q1imQRzc/Pyf4j3NnaOMTm9jGC4QTcdh0cdjPOXziDd997S4K0qVh89mwRn37yKVZXqUhsYHDQKdlLHZ1uyYuizYvqRl4nDMlmPZnD9GxxFfU6A7z7MTQ0KtcQlUiPHt+T64w15rpxDVhPWgo5DZBrRXjI7zHbievG/ZfJFlCpEhjbZc/m8zk8evQQ6+v7ErZ//sKsrDkBDcO5eR/p8HYiHEzA5fCit7cDewdrCEUPYTBpBWRGozn4/bShOnDz1nXMzJ5EPBnD2vpTBPy7MBga1PWgo6MTRgMhnEnuZdyzBDncw7ymee2zprxWuMcrZcBosIoqjMMKqEAcHGCOk0mUizxG2luZBUU7MCfJESCpoBOIzv+ndZDgj69JhZJMBm0wh64s1xJttVxb7tliMYtKlZZWndhrOamTqifaQamKZGA84SBteeVyE7U6VYlqyYLilFL5BcNzGx1VTYRO/KGfk+s4rY7XQLlURq3Wgk5NjQbZShP5SgOlChTo9PI/Hyi91MvXSnmkUgGlAq9oBZQb5Su68MppKxVQKvBHVeDPHjr927NmY8JPNjmD3W789P1rmDs1Jc3s4eEuopFjUTUUCzlROtGe5bA5oNcZxaKj13ISmg6xeELCtdnIbGxsYHt7HxcunMHY2JhAAjZzn39+WzKgFhbGBSqwKTwOMuh5CU53m9jnstmkKE/S6YIoNoKBFP7P/+N/l/HxB4db8B3t4PHj+2I34kh25hGxaUulCtIgv/baRVG3EKIQFjDvhA3w7CwnhtVwHAojFI5IfhOzn6jGYkO8f3AggIG1YBNJcMBMJlpPqFJ58603YdC3JqMRbHz55Rdwuz1i6bpz5zs8e7YkNj3+me/H12CDHY0e48SJEZmed/vb7zA+PiGKpsePFsWGRUvWzva+WO8unL8kWVQ8f05429lbRiC4L/Vl/aKRGPoHBnBqdk4gQCyWEJWSXqcX5Q1VOoQJnE5ImMEmlyPaqR5q5TC1FG2FYlFsN8wB4rHwsfv7+6KuoN2JE85Yt3wuJxPjmNEzPDQkeUF6g15yjgr5fGsrqVQwGUzo6x+UUfNldqtQSyNL5QinHFLt8aMf3RLgcRSgtTEr0ImTENO0LGUrOHfunIAHgiMqmrgOXBc5b7EG1gVW8HtUWREcEdZQkUV4xJrzcTwHQktCNubycL3492zyZZKXhllaFandxMSI5AWtrm5JzbztLtkXBA6s3alTczAZTfjd7z5GOJLFyEi7qF9YB6rYCEsZ2E1bGZVJtKC11DtpCW6/cOECdFodfvub3+O//cM/SnbY++//CDq9Bnfv3pYMHl4HVEJRGba2uoHBwRFcvnRVLJalCi2ku3j8+BHu33+GRkOLyUnmlY3K/iSM4zoxXJ17nudM+9v+3jG2Ngn3ihgfGxQFEyev3Xj9KprNKra2N0U59ujRE0QiWZhNBszPn8TVq5clx4gKG06c5KQ1QiOGWi8tP8PW1o5c98PMBDOYkc0UYLe7JMto8dkjuWdQtcO9xrXh2nFNqZTkeu7v7Yn1a3pqWuDUnTv3ZFojLW4ms0mALc+LiijWcHh4ENMnpwSC+f0+sXMS5HINY6EUeroGYDCq4PNvodrIo4OZYXUgHEkjFs1heHgCp+bOotms496DO9jd24ZBr0Z3px2dHV50dXcLGKXVj9ecWCGrVbFVMridVkkOFyAoYig514k2ULVKKyHubhenz1nleuB9gtdTo1ET6yinYHJqJoEcJ/D5DgMCPvlhbqMFmZiHId5VlEoVmM1GjIwMCYhkDbjfaa+jMo/QqVajPQ7yNZfl/s6Lyo22TtonmZPGgH6n09yypGaz/wydeOG/gE7MdtLrdGjUqDKsiu2Tk/Bot6PSiZlO+UpTFHd1Btb/Uf9MvnJPUnqpV27JlRNWKqBU4PtWQLlRft+KKY9XKqBU4FWuwA8OOr1YTP5j0Omx4e2b53Hh/ALsDivazHrEoiGsrS4hmYgLeHI5nKKY0WkIJYry23MJF9fqBMKw6SekoKqBjRPVCwQDVJPQDtfe3iG2IVqimOlC2xDDsqdPjsLuNEGtaYhd79HDZ3hwfxWzM3P4X/7n/xXxeBTHYR+2tpYRS4RRyJfhcXdIc0sQQUUTG9zOrk5R4zC0mPCLYMzjcUOn1Qsg4cQ0NpgEXnwem2Sqoqq1qmQw8ZgJlwiM+DxPe7uMvFepNahVG5iZmRXlEEEOFRhssGkn4t/RIsbzZbPP1+RrtXs4Qp7PLUk4c8uqZJRAcE6OIwjb29tHNpMTOxxVF8wLymSSOApuo1YvyHEWCnlR4VBZ0tPTi2QihUw2K5PPPJ4OUV8QCnAKGvNd+MlzY+PPSWA8FtqJqOKgEoP2rNZjCBGG5XFUsZRLzJAySS1ZDyq/uJ4EelS0EaYR4jCriuPzCA9oJWKmFKdjcW9wOhrXdmd7V6x9VLJw5Dyn7Pn9BzJxj4HifH6pCBwcBEUlRPsb86WoOOE4eDbkzNNp5RepRHXC4+D3aM9iUDSbfVq0WqBP/3z8fFEaeQbbv8hAYg15TrQ3Bo6OcXgYEsuk220XZQ3PdWpqSsDN+saGAA+uJ9f5D3+4g7Y2nUxnpKKKe47Hsba2JoovQiDuOYIn7nPCrWvXr4s97WDvAF98/jU+//RrTJwYxMLCKbEXbm9vSA7T/MI8WYXkYD18+ASnZhcEOknofsiHvYMtsYnu74cwMOAVFRRBI0EuJ+9R6cL1I/CitY57KRiI4WA3JK/R09eFyUlOnQvigx//SDKCNjc3sLhIYLaHRoMWuGm5Hqm2yRUyyOf42gGUKwV42l2yvqwD15Swqb9/GJl0AblsEX19A6K02dhchsVq+mfb7gtVGQEIgRPhGK8RgiXaAAmEuV8BHZog6DUKtCZg4l7nnwnpbDar7D+qqDg9jvuAoDmTKsBiskOnb0Kjq0JraIVw1+sqJGVIAG2Xp1EoVJHKpAU4+Xwx9PWZ0e5yYaC/H1Yqw3yHz+2RBEYMba8JbOK1ptXqBXClU2lEInmYzK2Ad4Oe9kYLOry0qsZkP/LvCStZ8+GRfrHH8prgtXIcjKJS5oRGTrIEunva5Xk9PR65pmh3ZIA6gSbtdYRBfF4qFZPrhDVnjl4ykZEMNdpZCZ+SyQwqtSZOzZ6A1WKE0aRDpVISUMxP+WhKLNvzXKfWV41KLcpWfhBGUTFVqzQArRqFuhoZZjqV5akKdHq5n3aUXurl6qQ8SqmAUoFXuALKjfIVXnzl1JUKKBX43hX4QUOnNpMWp2fHcPnSWfT2doldrV4r4eBgB8lYFIlYVH4j7nF70NHeIZOx2MCzUW/v6BS4xN/S8zf6bL7ZGNOmRWjAv2ezToUIm39CBtpR7t+/B5fbionJIdRqBaQyMQFFe7s+rCwd4Rc//ymuXXsd29ub2NpeRqmcQbGUQ6nYkFHkhA4cuZ7NpuF02kWVRTgRjUXhO/TJpDGb1S4wghPGqFyw2R2iVKD6hfDghcWQ+UhU0ZRKRQFTVKtQvUSlSblcR09XP5wuDxLxOMqVVtYRAQMnW1EhQcuVWqXG6tqawBq7zQaH3YZypQibxSJQYGpqWo6FYdXMBCJ04nEQ3hEcEKYQjjGEvVBMoFrNQ61pTY9j7guVOGaTWZ5PhYjZxNwht0C4x4+XcHQUhU4LOF0WyXlizdkM872ZdVMsQTKAOjrsYhUkaCE8o3Ls9rcPsLcTEmsZa0mYYtDrRVETCNKKZ5A/s6b8fsuOVG7ZB+0mnDt/Fn29/TLBjfBjf+8AgUAYTdTw1lu34PE4xF6XL2QkG4lKp3JJJaHazMfxet0CjyKRJAqFuoAeQiOCPSpBCHHYkBMIUm3Ex9KOd3SUEaVHV5dN1oT1jcUYulzC4GCPgBqeJ/fK9vYe7t97KGHWtOUxa+vu3Tuy1oRGX3zxNXb3DnDx4jxOn14QtRVthlSkMd+JAIV7hu9PGJROpzA3f0rWhiHzL9QsVG7xY3VlFU8eLeGLz5+iu9uEy1fOSx0IUd0el0A6AbX7hzg6OsaF85cxPn5C9k8o5JNwbAJV1uBFdhVfl8fFx/Aa47EQmvF1IuGIBGln0xX09ffDbDZIgHsul8Llyxdkah6hE5VthJvccydPzgq85Pnk8hlR6+TyaahUDYFOzAkKh0NizaS9q93dhUQii2Qii/b2TgmpDkUOZTIfrwuGibNekmlUI8TVi/rIZtXjytWrAns4UGBn9wDNpgYqlU7gktPlEIUTgQv3bZvFJIo5KoKi0SxMJrWAoc4ONzQqA9pdXnR2uZHOhhGJH4mCTKMxoFxWQae1w2bzIJZoTS8MR8PI5pqYm+2B2WCSY26pEfMwGg2yN6ga4nXIMHlem5waZ27j5LokgsdZmXxnseoxOzMBr7dTJg0SFjLfieCN+2d2dlom5tE6l0onpM6EReFQAskk6+WC28NphSWZUMfz5j3SaqWtTi0J37yn0CobTzA3Ki9DG1ScMJnKtYL787w3ELaW0GZW48aNqzI0IZNlsH4LOCVTqX/+x4337FaYeGuKnUqUTy2rHa8Vguh6tQGVTotcFQp0+t4/FrTKq3woFVAqoFRAqcC/XwHlRqnsDqUCSgWUCrx8BX6w0Ikl0KqA3i4nTs1OYHCwDwP93fIb9OOAD7FICM16FUa9AW6XGw6rXUaqH/mPEIvHYbHZJMeGKh9CKEImNlZUPLCJJCigkoUqDTY6BAhsrILHzI0xwttlR6WSE6BEcHN4GEA4lMPPPvqF5KkQnIQjPrRZdJJldBzMSp4UlQm0orEZ7OnplBHzVMjwOAgomNXCho1j7amoYDNsMBkFOjCniM3e4OCQgCcCg60tNuNU+2glaNxsNgmIcrna0dM9IKG+BDgcAsicJTaufA2+Hhs/jq/f3d2RrCQCq1qVliOjmGmYYUM1Az9ejL1nSDGtOC3lkVkaTqpDqP7SaBtSD04BI2BRqSHvx7oyAJvqB4PBDIvZLsqTp4triITzcLvNGB3rx8TEmGRwxeJRUeXs7h6hVKKqrB83b16V8G0qLAgvPvv0Mzxb3IDvICHqF4ZOU5HCunMSXzhMO9qwrCfXmaDj0aPH0qyfPjMnKp6BgT5p1mnb2t3dl0l9+/sxOJwavP76NQllDkeCEnpcrbFxLqFW1SIUoropDa+XAM2J4+OoKJUYak3FkYR+a1o2yqWlFQmYPnduQdb3wYPHyGTLcDqs6OpyC0CjqobqM36f1jPmbnG/UX32+PFT3P72voC+N9+8JWtBe+e587T3WfHf//uvEY2m8OMf35RMJoaK7+7ttvb6UUDWhpYzQtPVtRVRjBA68XFcQwEmBh2mp6YQT8Tx9Mki1la2EAnlMH1yCGfPLsBo0suUMQIy2jtbarJDpJIZzM+fhcPuwvb2FtLZGJKpsKh8eO3QeskPmSRZrgjoZKg7lXkWq1VUTzzOYrEOo96KoeFhUb6YzAwOz2JoeEDOlfueqjSGh9tsDjgdLrGUETwSfGi0KtRqZej0KrS3OwXqplIJUffQvma1uBCPpuH3h6BRE4hwr9bgctvluiNsomqJlINgi0qgw8MCbt2akQmChJgcNODzRZHLV0W143a3YWx8VOyfzKVKZzIyPZPQqqvLi+XlIPoHrDKNcHR0EJ2ebtitTmQyMaxuPEU46oPT7ZQBB5WKGs2GCcVCA9l8WaZcVmolsYa+duUcdGqdrAvBbpvFCI/H1bK01TjNjUHxQOg4gUoFAu0Ia/QGExxOLTztDgGDBHzPFlfkfsFBBqzTrVs3MTk5gWQqDr+fENEHn98vExyjkaLs74WFOSRTBFAJUbpRIcVz4j7gGzFonHuTMPMFnGVwOe14DBIneOK0yHyhjky2JtDp5uuX0dHRjuCxH6VSQRSQ/JSP5/9ivZhYR9jGGjNcXGzVtZb6scFcJ70emXJDgU4v//PAi0cqvdT3r5nyDKUCSgVesQooN8pXbMGV01UqoFTgT6rADxo6EYxYTFp0djglyHpwoBs9XbRYHSNyfASv2w0XG2WrTQJq81QEJNMoloowmoxo97YLcKLliKCA9i42VQyBpm2KoIKQguCCQIaPi8VjcDqtcHksUKurUGtbagPfYRDNhh5zs+fg8x2h3euGSk3A1MDi4iZ2t5Oi6DGZOIUMcHsILKwyFY1qAdpwqJjiRDFCp0K+hHyhJHYZq80mU662to7kV9SnT09JlhGhxN5eBPF4BXY7MDjglalZhCdU5TQbGrGmEX4wR4hWIUIg/pkZS7QgMdycH7Ri8XwZ1JvLlBAJRxGOJGC3ceKbTtRLzB6CqiavSRUNIQlzcWixYbdoMulEJcVaWm0tNQTzg6huKZdoPWPWC2DQWUT9sLS0hUgkg+4uJyanRkV5xudyzDyD0nlsVON89NH7uHbtNWk6AwG/BK5TeZJK5BGN5EW98vrrNzAyPCIqr7t37wqsI5hhc86cLgZef/XVV7A77Pjwww/Q09eOg/093L//QHKOGHTMTKfAUQR6A3Dt2hXY7BaZXletUbXF8fN5JJMlZLNlyeTq7+f0tBEBF4RMzJriPuH+4dpQ3bW760NHh1uad+Z2EW6NjrYsnAQBhJo85/v374vi7Ve/+pXANSpO1tfXsb62gZWVLTEcvfPOmwL0dna3Jbib6qvfffx7mRD20Uc/EoDFIHjmTIWOI1he3hLwxqB1Bj4fHflFqUIgROVSEw2ZStbWZpKsJh4f3y8SSqLT2ylT3ghz05kkMpmUQLgmmEUVk7yufK6EkZEx2a++w0PUGgzZzovqp6+vV+Ala8FPrh0BEfcQa0W1TmsSpUpAkN3mFkUWM4FeQC5CsYODPbFTUR3HIOxoJC42WcJLWsqo8KNKp1TOQ62uwemyCrSi7Y0qIyqJ7FY3UskCNjb8SKfKch2aLU1MTY8J3COEop2Twf3M3gqFqMpr4O/+7q/Q2dmF3/72twiFjhEOU3lXEWAyPT3xfIrikdjpCLocdoael0Udee/eI5w7d0rUWw67A6V8BYlYEvsH24jG/NDoamiz8R7CaYpaVCtahCMZAcj+QBx6fQ0Dg924cP4cirk8Pvn9l6Jym5wckOmP3HPc27xPMTtpf59gjqrA1uAEwqRcMQa324Henn48fPgYjx8vI5thJlITp06N4e233xRF3uKzxzg8PJB1JkQu5KvIZWuYm5vCUdS4CQAAIABJREFU+Qvn8N13d3B0FITX65D7CPcur21CQ041JNTmZ71RlkByhqMXCZpyJZRKVZRLDOFvolCiYKuJc2emMTzch0DQLyo1Prdcrf4zdPq39jqGiIvNTq2Wew6vVUInndGIVKmmQKfv/yOC0kt9/5opz1AqoFTgFauAcqN8xRZcOV2lAkoF/qQK/KChk1atgkYF6LQqWK0GdHV6MHViFGhWEQsH0dPZAaNeB4NOL5lOqqZKwncz2Qzc7S4JDCZIYuNGsETgROUKYQDtQLSREEqxOSYYoILIbnNhZHQINocByVQEiURE8opCxymooIXX2yMZJkPDgzIuPpWJYGVlDwFfASaDDsOj/bBamUFkRrGcRaVSgMlsFBsJm2i7wwm3s12mTW1ubiOeSMFitUhz7vcnoVLX8eYb19DT0y05VMvLBCZFDA52ybQ6l8stSp+dXR+6uwnjvPB6O8R6RUDC3Cg2kQROgUBIMmQ8HqtY26hkcDo82Fzfw+NHz5Ar1OF2GEQRQjBBtY+RWUj1kmQCyaQqjUoUM7Qo2exWgVCEVJzkZW4zifKKgeFUbjFInRO1DHoz0qmi5GAdHIRhsRhw4sSQBGlTAUPb4NbWOsKRsMCaH//4A1H1EMQsLy9hc3Mdx8zsKdaYriMT9KhmIlDb39/D2to6XC6nZBwlEknJEKKa6LvvbotK7KOffojjYz+WV5awtrqOJEFksYx0KiPKp1K5huvXL0iYeiIZlZwawsF8oYhspopEIieWpqGhAUxOTor9sqX+aNkiV1ZWxOIWjyck7+vy5UsC6WgH43HcunVLAAuDvakCI2zixDce/9/+7d8K/GNwNtdqZ2cP8VhSptrduHFdasIazMxMS9P/2eefymtfvnxRQE40FhHlWiyaAJpaCbYmDKOdisHWXDdaOo9DxwLSGJJOaEhrJZ8XCBzDbvWgr2egBQ2ttHTl0ERdYCPPidcGlSyVch1Oh1vAArOXTGYNGk2CB7XsCe5nXlsEGTKFksnwKpVAJ04ko+2R9dDruE8sApf4Xgws57ESZJaKRRiMVOfZ0Wyosb21h2CAajva3AisVFDzJoAa9EYV3G4rHE6rHAPXksHZDrsX2XQZK0v7MinO47Hg4uVTmDgxImo/KmdeZKrxeCmsIWz78MMPBbD9+te/FvUW4S7XiGsxNDwk1rrFxadyjrzOeM4Egd093RIufvbsGVEKEnT7Do6QS+eQTNOK14DBrEalVoZabYBOZ0U+30TgKI5yuYFkpgSXy4TXb76G4aE+LD5+iMWnT9Hd04EzZ+fk2Kg8ohqTx34cDGN/34/enkF0dfaJuov5X4e+LbHwcUrj4uKSZFoBGsTjKczNzeL69deQTifx4OFdUbJRmci9RFidzRQl1H5y8gQ++/wzUTNxvxNgEtRRHSY22FRCABg/CaT1egK0uqip+H4Eomi2gvpT6Zwo3ghCOb3yOMQcuSr8R0fQGwz/LnTivuFcO96HyyVC3xZ00puNSBUV6PRH/ISg9FJ/RNGUpygVUCrwalVAuVG+WuutnK1SAaUCf1oFfuDQia0Ie9MGGC9iaVPj7JlTGOrvQT6bgtmoh1algroJGHUG6LU6UVokknEYzHpRC/E35/ztOxtjNk4ET/w7Ntb8f0IBfqXiyWhsw+vX3xYocBzex+Kzhzg43EU4lEIyURdriM3WhpmTp0TpQ1VT4HgPm5v7iIYqQEMrk7W8HU542u2Ix8NiCeL0KDbQtPiwidfpjDjyB/H06QoCwQTMbXp4PE55DJUq77zzjmTrUPHz8MFDUdcwb4UKE4PRiO2tLURjIbzz7i2MjgyLIqOjswP5XF5UG1988TkikTgymRp0OrXAKapfqNDo7xvEvTtP8fmnX8FoMmN6egz9A72SX0Trjs1uFhDD4GEGTFN5w8BkhjdTWVIsFeTvZCx6pSgKLkKnRDwpSoxmQwedzoREPIenj1fFptbf78X1G5clp4iNO+EWs7MIHubnT2F8YlQUKD7foWQi0RrGUfVUPMzMzGNqknApLna/XDaLldVV9HR3o7unB4HAkTTPVMSsrq6IGujs2bNYW19FOBQWCyEBH1VOhDucQkjl2euvXxbYFo2GUKkUZbR8qVxBPlfH9jb/Dhgb6xQAQeBFeMKcIu4TqpwIyGhD4zFNTU1Kw0xFB9eKoIr7jeHUfAyhE79H+9pbb70lMIMQitY3qr0sbVaxDvb398kkt7W1VbEiEhIsLT1DX18P2r0eATbMamItqD5q93RKEDmhZfU5JOjo9Mp0NNalldrcEEBIgEVLI22Qnd4BjI1MyHmrNBCrW71eEUBBlWC1UoPJZJH1ZkYXoYLNbkOblZPkkpIxxr3Kc5aJY5KbhNb+fA4X+H78PhVpBFhcH15/vO4sFpOAX4FKGo3YQtUqXrtlrK7sYn+/KNe9VsNcLKtcazabCVabEXaHGRaLERptCzoRaGnUJsQiGTxb3EYmncf0yUm8+/7rAGj3S4rqj1P09vY4NbEpCiWuEfcNwR8BIo8tFs/B5WzH6Ni4AGkq0TY2diSrzG7Xi8qQ1yehKWEsn08IyXtOMVdCm8mCQjGFerOABkooVzlrjUpEA1KJMtKZCmo1FVRqNTxeF371q78AUMFXX3yMdCqGwaF+uQ5pZWXYPkEv7Xx+3zHy+SquXGb+lANrq5sCvowmjcBsTrvjPuJ9hdMamWs2PDyCc+fOiMLpwcN7snc4CZD3AJ3WiEQ8I1BrfGJM9hvPiZPtaNNsWZAjov4qlYuyrjJtEpyCR8WoWd6H9jqNmpPqaCuuS625Pwn6uGejsTB0Oo3Ac7OFYP3fCxInXNTImvOYeI0SOhnaDEiX6orS6fv/jKD0Ut+/ZsozlAooFXjFKqDcKF+xBVdOV6mAUoE/qQI/aOgkk6FonFMx96MpPfSFc5M4f24BlWIexXwaDqtVEkaqpTKa9bpkw+QKeSQzKVhsrcwVt8spv0E/Dgaej5DP4CgQbDXOGq0EBrPJvHj+Mi5fuIZIOITPv/g9Hj56iEKRTRxQLKtgNTelYX7jjbckq8Tb4YLPv4uni6uIhovIFpvwOjhhziV2QIaQM/yc4dP9g70CEthcra5u4tHDpxIiTTjDIO7h4QFRGDBLZWFhQWDY7du3pWkkyKDlhR+0Scn48mIa165dFJsN1Rm0ONHCdefOHRmZToVXLleViWkjI30CNaiEYmbO3/9f/w+ePdvAufOzeOON1yV7iuPN1RqgWi3Cf3QoCg7CDdprSsVWFpYoEcpleRzPnxkvFLjwWDlJT6tl3owOWo0RyUQO+3t+AQ7MO7p567o0o8zv2T/cx727d6T5vnTxghw/QQ5BCa1MRpNBsor4flQNcXpd4Cggk8kIEL7++htROXFt2dCyUeb6EVoRDHV0eCUQnaod2oaoRCE4oGokGk0IiLt583UBiIGgD9lsSgAaoROaBqyvB2TsO/OOZmZOoq+/D/lCHjXJLEpJQ06YRFBGYML1Ifwxm9okZ4g1YgNO0PVCJcKA6JmZGVGkPX36RCanSeB8piAgkOfAPC2f70AsdAODfWK3isWiGBgYFMVIMpWUc6aVlLlHVDvx/GhXY6g6s6kGh/pEiba1tSlZTrTAWdoscizLyxsCBagMvHbtRstCVavj4PAAx8dB7O0lode3IC2BKkERa8m9R7BWKCVwFNiTsGtCiBfnyjXhWhF+8v0IojhxjR8CeSstdRwfQ9UQwVTLjqeBWq2V0HACE1pOny3uSt6Sy6VCZ6cLC6fn5PrkNcSsNALccpnWM9rrmJWkRiZTxMF+EE+f7Mt1fvnyaUxNDyOXS4qSkWvAyXp+H3OgtLh164aARK4hJzgSAvJxkWgeLrcTV65cFMUcr6e7dx+KWqm3143JqUl0djCcPYzevi6BsVRVOh0OyaAq5gqo1oqo1PIwGDWyvxnqHQol0ajroFIZJaicwwOY5/Szn/0EkUgA6+uLEk7e7nGLoiyRiMlQA5mUd+gTZSUz3K69dkMylD7//Cv0dPdgZnZKJs1RwXdw4Bd7KPPFOjs4MbMDJ06cwP7BHp4+fSQ1oBWW9wFOV4xEYohEozi9sCB5VcxSYqadua1N1GVUOdGOx9fndcuvLWutGjabE+UiISUhKO/NhIdaWW8CSQFPTptYNtvb3ZJhZTJz2mSLOqmef8r/Nzm9rgUfxSIt5/CvoFMZSBeqKFUayvS6l/9RQemlXr5WyiOVCigVeEUroNwoX9GFV05bqYBSgT+qAj9o6CQzjvgfO5MmlQ/AyakxzJ2ahqpZxcHeDtqMenR4XGKza9ZrMrltZ/8A6XxZJqt5PW4YdBqUCjk0ajWYjAYJxY0nMoglqEZoim3I5rDA2mbBmZMnEY9EBIBEosyHasBiVaGj04F4Ii3j3q++dhUHh/uiROFUtLX1LcTiQK2qlgbt5z//SwEFwaAP0yfH4fFa0WgWkSskcXi4j6++/FYyopKJEoo5Nc4tzGJifFjAC6ETrSlUhFCBwBBsKj0Il9hE0lZGoJHLpfHe++8IHCJwunfvnigzqBTy+Zh/0xSVweRkt0xKm54+KUqGrc0NfPPNN2JROnNmAeMM41Y3ZBw9QRJtPa1pawkZq86cpnQqK6oSQjE2lYViVqazMeCZ70OwQDBUKJREsWK3eUSdEQnHMTk5hYUzJ+FytyxVtM2xsXz6dFGsaTMzs2IPok2OYIB/x/cnOLty9SJmZyfl/BjkTai1tck8o6jUgiHLtE2xIe7p7ZZGndO1eL603DFfaXNjS0a5E27QDhQIJGA0NsXSR6VPLB4RpQ8b6mqVao0cSuWqQC3mTdES6HQ5W6qPUlGAAyELbYWEf/x7m82Odk8XKuWmqL6oQqICioCKoIsqKQJUTmDs6+8RdRX3gUarkYmH7Z5ugWRUauULaTkf7i2btQ0VQiK9SQAPQYLb7RULUzgUwdIzKlTU6O/vRjoTRyoTRbvHIblJOr0eWo1OpruZTTZUK4Dff4xsJoPXrp0ToGa1OhEOxWUvrixvYGf7UN6P0+wmpyYkOL2zyyXh1tlsAps7y/LVZDIKXGIgN/dFS6FnFwCn1WjlXGi94wfPXdWso9GooF6tyjQ55ppxjRt1oM1igVrFNVcJMNnZ9iEWK2NkpB2nz86iq88BjQ5izaM6illMpWJFLJONugomowXpdB7b2z7Eo3lRDA6P9GFqchjNZhUmo1HUbjxOHi9z1bq7e+Fxt2N3d0/2HFVaVMEZTAacmpvG7NyM3Hc+/vgT7O0eieXs5MkZtJnNqDfqcv8oFnMCVmg3peVRVGg1TsdjDpVWrgkqoGiFs9uZK6WFpc0ucDIQDAk8ZBaUSt0U2BgKhwV+sW6EuK2Je1SHleBwOCW3iQA3EAhic2MfHrcdf/GLn0rA+/7+gdhBCRBbe88k1xXvBwSGBNBU5vX29Ira0B8IYG//QECR2+0RRRvXjLCQx833jvO6KOZEeVUqF0TZaLdaJDuN9eM1y+mGrC1hIa9bftKWV2/UUCzytdSwO0wyDVCvt7RCxFUNoFlHs8HpfFWomg3otC3g1KjTbsng+Qqa9SYaGiPSFS2SuRKqDLYSXZjy8RIVUHqplyiS8hClAkoFXu0KKDfKV3v9lbNXKqBU4PtV4IcNnSij4UhtiYthswL093oxNjIAdbOOSDgA1Kvo7+1Cp9ctNrxQMICN7UPkioRJRlhMRqgaDVTLJeh1KjjsVgwNDSMcieHwKIxovIBqnRksGljMBpighsdhgsftFgtPoVQQuELYQwVQdw9Dra8jEDySyU6c8vV0cQfpbBPudjs6vD34y7/4T3DY3aJY6BvohEZbQTwZRPB4XyCH3xfE4cExErE8hvpG8NqlK8ikMpIVdPr0PG69cUtyff7pn34typ+x8SGcOXNaVE6EYX6/T8bbX79+TUK593Zp8duUPCBms8gkvKOc5GAxUJgWMTafbCgJtra3N3FickyyYxjQHE+EUauX0eC0sWJBoAstVQxpjkdTYtVrM3Mynlma62IpD51OJXYdg1EreVBaLZUcaslzIuigfUenNcnENdoNQ2E//Ec+CTJnCPr21o40mT09fZKxw0woNulij0wk5Vg/+PGP0O61i/2Jk9SYRcO8GoItBjgfB0M49B3KtC+Ohw+HjyW4+I033xAbEDOVDg/80uhzzHs4HEMwGIPZrMP7778nkI02xVw+g3K5IBYhWik1Wh2uXb8mdp9MtgWBBDSUqN5pTSMkRCIciMZiMJtMMBrakMuVkExkZb/yvIwGk5wLQ+Kp7GHWl04HgUJWm1kgIC2J9ZpWlFihUEDer1CoQW9QYWioS+CEy+URWyZtTQxoJ+jc26GqpwGzSQuX2wqDUYVEMoJ6o4Se3i5RMdH2pNeaYTTYEAmnsLq6hUI+h/kzoxgbH4TRYJVQ6Uy6jO2tA+zsHMhx3rj+Gm7cfA3t7TZR7RwebmNrexXReEgUV1QtETISuhEGEjbodbRZ0VqpB5oqWWPJ6tGoZcpks14RhQsn3HGCIyEH15zh4c0m4aUGuSzXIy7TIglJJyaHEEv7kcmnxc7FsPpsLo9SoQK1hlDNgDazTfK6IuGY1HCgfxAjI4NQq8qolPOSJUTFG6foUe3F7CGCMZOpTaAgYY1Oq5OJlLymegY6UG9WRZHHsHaua3//kNhdCUs5AZA2RNoxqTDjvuE1SNUaQ9gJpTi9j8CW14PVZpf347H19vbL91ZX1wWYGg1GmMwmlKoVgWKpVFbyswhlmGNFVSTfV6djLpRejp8w+Pg4i+4uKy6cO4NwOCRTLnlsfA/CSdqDCfv4+N7ePhwHjxEMhkSR19vXi1gijpXVLbEv0o6ayeQFuhGktlnaxDqYTieQzuRhsWhFYUbgPDI8gH7ua6NZssg2NrYEAPK6odKrXK4LZOPeNZtpGbbAZDbIPm009M//Zauj2axJLp9AJzSgJ5SFSqAZ9xPXulFroq42IVnSIJUndGoFkSvQ6aV+QFB6qZcqk/IgpQJKBV7lCig3yld59ZVzVyqgVOD7VuCHDZ1k+pVwJ8nh4W+/28w6dLjtQINNaxG2NiOmpybgbXehXMwjEY/JyPujYEqaWmaDEFbRgme1auF2OjA6NiaT42KpDKLxFFLZIsoECWhAXa3DbdeJeoRTrEgeqGqggiFwFEZHpw3vv/8Ostk0otGwZK8sLR+gWAHOnJ+By+nF3OwZsdHQzgJVBfFEAIVSErk8VUR15LJlbG7solbV4NzpCxjuH4LP5xfgc/78WQFEn332KT7/4is47E5cuXpWGmKdVis2KNpienu6xYJFFRAn7rHppE0mm+Gx1hCNcmpZmyiCent7W9aVPJVMrdwVBotr9czFiYktiwoEAgVan6jWUauYRUNlRVgUKRMTk9Bq9BJQHg4HJXxbAtMdDKPmRD6SQU4Jaz4fY++UiWQ6rUFUWzxu5rUYTSZRM/Ac+HiZ5sfsH51BGvFQiBlMaZw8OY13fvQGkqmowCMCBza0DBcnMNCotQL8srmsqMuYh0TgRDvh6TNzCIVp1duTvBsqhdgYRyMMyS7C5bLhRz96R5QckcixKJ2YXVMu15DL1hGJpkQRQmVNWhRedoFB6UxarJqEkbQ00Y7H96Q6jWBKlE35Grq6vJiZOQWrhfa/PWnwqayz2zTo6HQK7DsxOSoqKFotg0cxeW+VihYihjRX0dXtwJkzsxJ8bzCYRNXDcwkGQtjfP8RxgIBRhcF+B/oHuyXvKB4Pgczn+o2rsFptokApleqolBpYX9/FyvIm9Ho1Lr92UpR79RrD7RvIZavY2tzH7s6hTNb72c8/wtBQL45Dh4jFj7Gzu45QOCBrTFXQC8jEa5PwiEoZqmsIR/j/XFeCJH4w8PtflC11WXuTuQ1atRbVWk3Ua7xGqUSjiongiuonVVONfDGLfDkpYdZ8X75+rVrnPDwJHidsak25qyKXycn3Pe3tcDqYEVVCMsmwcpXAFz6f1wjzjiwWmwAhfhJ88n2p3NIzI84AAbFcGx4TlVQ8Rp4Pn08oxn1Mmx5hDAEKJ2XyeMoVApWWuisYPJa9TbsnX0uj1WJsbFy+t7qyKpCJH1TRqbRqxGNxyXcrFetwOo2yhwiQePw8RsI2qtt4zqVSA4ODnbCY9WLxlFw62igtVtkrtKoRCPK5/DMVf7x+7HaLWC5rDJ2PZcVmamnj9MkCarWmqECpYiNAiyeiApHcHjN6emjVm5B7jkalht9PZdyqqM2YDxWPpxGLZ2E26eWe0NbG/CunTEMk0KXVtl7XyfnSHolmTZROVKKpVU0YmQPWbKJerct1wPt2vdpATWVAvKAS1WqVU0AV6PSyPx8ovdTLVkp5nFIBpQKvbAWUG+Uru/TKiSsVUCrwR1TglYFObF6ZO8J/JMwGDRq1OtQqoLfbjbOnZ+B2OVCkxaVMG04FwaMkwqEY0pLn04BODZhNGpjMZgk31hlMUOkMKNeayOSLSOcKKJfysOjraNYYvmxAZ4cLBqMOuWwGqWQOxUINw0NWfPjhu6hVS2KRIiA59IXQN9SNi1cuIp+r4n+w957PkZ1nludJ730CCSDhva8qFMqyDFkkRVIUxZZampnuiJ3d/rYxf9DGftuN6YiN2Ijt3ehZqcVptehtWXhvMhNIpPfeb5wnq6Tp3u4eFdWfWBcMBIqFzJt5n/e9t/D8cM55tBoTctmSwKNSOYtyJS3j5lPpqOTbtFpqJOI5TIzNYeXKqqicopGoTIdjLg6D0He2tyVXZWl5EZcuLUleEYOnu0qkKgYG+uH2OEXlVK5URE1BhRMVB1SdEOCwaR0ZGZPAY9p0aM3J5wqiUpEsploZRiPVSjpRMDH8WavTIpvJitWMeUONRhuTE9OYm1tE4PQcuzt7ODoOiiVveNiDvv5eaV4JcAisqMhg08jcF6fTLZP3QoGI2LjYPDPLhk0yrTxsMKnqYX6QTFEr1ZDOFOHz2fGjt9/C7OwUDg53cHR8LPCK4CifK0vQNTNpstmi5M/YHRbJXTLotdLkMk+nWEo9hwJs2mUgu6gyqCbhdLcf//hdseKlM0k0aYtqNeRcc5kWwhcpAXUEAbRkDQ31o6PqoFJm1pBLFG7BQEhypxjCzrVgePfu3o4Ahls3b2N+flGeu/ZsHesbu6LgmJ8fxb37N7G8vCgZWl9//RV+9w9fIBjIiJJvaKgX3h6n5PuMT4wKeCPU4f7N55j3FMbJcVCARqlQhd5gxeT4AC5fXkCrU0M2m8DQcL8Es4tFMZZEKpkT0EaoFAnHMTjch6vXJ+DyGEVlxWmD+WwZh0dBxKNJPHjwAG++9QDZXBKPHn0tllDCLEI5ATAahkrrBA4RPvGaJPTh2vPvGHxN+ENrH+En1T+ddkvqy3XndEnuS+5Bqo8IKXmOVEdVqlWxb/X19yOVTGN7Z1vC7bnfWQOTsTsFjxYyPof5bYQ83NtUaPn9g6LsMZuouuP1efR70MTXJHDimhC0EY71eJm35pRjEyTF4lnUm1X0+Cxyn0jEaaPrwGZlQDrDz8uIxYpQq1vwD7qgN2jk/XWzrGxIJHIyAZHB6pw25/E40N/Xh2wuK7laDL7nupyfn6FcKj8Hpk7ojHoJz08maa/rwqHenp7nykJmMVkFgFE1R6tcJFqAw25Er9csof4EflQiUY1Ie96LiZxci2Qyg0g0i75elyiY+L3+wX6Bv1w/Kgh5XrxWee0SoJL1U9VJODs84off34/BIb/cc4OnQaw925D3QnjHSXahUBSFUgPjoz55LDPfTCYqmzq4iIRlUh4n+DErrNVm6HwTKqqd0JIBEbRA8thcTx6vXm8KdKp3dEiWmOlUQ7Ot2Ote4ucDpZd6iWIpD1UqoFTg1ayAcqN8NdddOWulAkoFvl8FftDQiQoY0pFuvokOjXqDvyqXbCe0Aa0acNpNWJgfw+jIMBx2BiM3xBKmaulxHgojJhlCbDQbaNHuo1aj3elApdFCQ1mIRo9mR42KNDwVaNUN6NWQps5hN0FNBVCjLr/hN5sMmJsdxo0bV1Ep5XF6cih2pWKpgJt3r8NsM+P48AyNhhoX4ZgoDtxeBwb8HuRycewf7EojbrO6oVGbMTuzhP5+P85CIWkGVQxOVzNUl+HIeQEozBRioDABFIETA63Z4I+PjUqWDJVHVDQwF4fqJk5+Mhp1MBrMor6g2sjr8YpCIhgMSXPtcDhkWlWz1RQVD8scj0dFGcX3zMdUqjUk4inYbU5cu3ZdgMOTx5s4PDxFJJqB12PGpStzGPT3oVqnNa0qljYekw01rXhU20hTGkhibzeIRLoIq0kvk62Ye5NMpgT0UEnBjCj+PxVoKyuLePvtt0Rddni0K7kxzJChIoNqJWY0JRMZ0MGlUmuwMD8pI+KpPNve2YLJrMXM7DCMJq2AJoINu80lNqLNzS250n70o7clQJwTtpjtxEynSqWJWKSMYrElVkYCAloHaYPj1D5a3ex2K0KhkGRJMetn9doq+nw9ODk9wq9+/RuUSnm8/+P3MTw8ivPzMPZ290XtRKD4k5+8iwdv3pdz3d3bwueff4avv17HWagq9VxdnZOAaoNBi16fV8bbEyJQeUarV+D0DMHgucBFvdYg4d5Ggx7Ly/MyWazVrsE/yKDrqKxhOp1DJs0pZXXEIkmUyw3MzIxhbrEfFjuBESTriUqU8Dmtc6zLj+D3D2B94wm2ttfFKsVw+Vq9KnZJndYCnVYv0IafXYsdp7R1lW4EGW63R8ASYRDfR7VWQ73ZnXJHkMe9ymubUwWpsOF1y9yiRIJ7nEB1QADE3nM1oEEPqUmPt0e+x5rQdppIldDvs6Ont0fAz+TklHxtNWt48uQr7GxvIJPh5MgO+vscqDNcPkm42pIJeENDgxIozvceCoaws3eGZruO2Xm/wJfj4yB0Ogsmxhnk3sbR4QnOzjPweExYWJgQRZDTaYPL7Uap1EQwEBMgmEjt3DazAAAgAElEQVRmkcuWMTMziP5+HyLRiJw7M8J4fVNpyK8MMne6XQKAkqmUXL/FQl2yvlzOrk1ufHxSYBChMtWBpyen2D+KwmnT4s0HN+X6JXTinqASimCa+4X3Gd7zIvGqwLqVSxNyj2F21JWrl2EwUpXGLKuUKJc4WbO/v6vuZHZZNHaB27dvYHiEeWM1UUGGAiEETgNiD+Y9SKPRy75JpzkVVIe5uUm5X6XScTkGr18qpjhcQK+3y/VEWyIVTsz5Uqu7U0kJnRjS36w3ZT9QzcY/V1va30OnVofKLcVe90f+mKD0Un9koZSHKRVQKvDqVkC5Ub66a6+cuVIBpQIvX4EfNHRSc6KRSt3NkTHo/wCduiwKem230e3xWjA2MiRh20ajARehC5h1FlTLZZQKBWTSKWmu2HRS5dRsd1AoV1GqNdDhyG/al9SEMHU0qkVYjCo47cww0jNpBGaDDl63HR6XHTNTo7CYdMikEsimE5KDZDDpcPnaEpKZBMLnVJcURCXBJuvGzVW43Bbs7W3gIhoWJYfJYIdaZYLN5pE5TslUQppENrHMC3I4uoqFUokqG78oawjeGNLLiXKEQ1TiMPSbEI2qjHKpgv39I4TPuxOm5maHxBYkgeB1KsTUkqdjs9kwPOwXGxotb3y9Dtpi0/F6PQI6qHygWonP7enpxcrKVZn6trV+hEgkiXS6DJfbgIWFKfT194g9jVO3mFXEdaHVbXR0BFqtVixhJ0dxrD05QCyex9WVJdy/f1fynZjBxCZ1dHRYJl0xpJuhylNTE7iysoKjo30EgyeSU5VOZ5HNFCTTKZ/j9DQ2skbo9DrcvnVDoBMntgVDp7h8ZRGzc6OoVAuimKGiioHohDZff/2N1OCNN15HMhlD+OJMQFGhmEexWEelxKwmyHunbe/69WuSu8NajY+PiY1ub28X5UoZd+/eERtepVzC1998hV/9+nfQaVsSUs4cpkQ8ibOzc5lUxwDxP/uzDyRMfHdvGweH3dD33Z0AUsk6ZmdHsLJySbKeLBajhMezcWeYNC2HbO4Jnhi2zfP2uNwY9PsFRI6MDooqBSoqiggXT8XGyUBm1ozWKlqldDoTpqbGMDzmRKtTFvUU7YoM4iacctiduHXrlqhpHj95iHw+DZfbKtZLZlrVKm3odGZRNHEaGtVw3aljaoFIzOuiosvldEmwOGETQXGTsFerFRVUMHiBQp5ZTgwRJ9DzYGRkRGyEOzs7klc1MOCX7KPDg2PoVEYYDTr093cn6NGuxlyz9Y01HB3F8dZb13Dr1g3JK+pOA8wjfH6Ox4++webmAUpFBnnrMTnZJ9fU+XkCAwM+2XOEr4RjfF+bG5s4PArA5bFhcXkGNrsdsWgCfX1+DA0NY3/vUCbZ0UrGyXjXr1+FRgOxlvK6OtgP4vQkgvNwFMl0GT0eM65cWRRYfnR8IgqrpeUpOJ1OUdqpVSrJYCPoabSA9XUC3XMUiqwxMDsziJUrK7hy5aooFDn1jxCT9YnFElhcnMUH778puWoMID88OMTJSUAsnpyeyPsJ1yeb7WBkxIOVK1ckTLzdaWN0YkQy02gp5HOePtmE1erA6upluFwOgdn5fAb//j/8QqYi7h/siKKTr5FJZmRSJXOdCA2DgfTzsHQdFhbm5BrhNch7AvdgJpuCXmeBVss6N7vQqU1bHaFTR6AT7XVUgFLBSLbE3K1GrYlKQ4VUVS32ujZ/y6BApz/2JwSll/pjK6U8TqmAUoFXtgLKjfKVXXrlxJUKKBX4HhX4QUOnbjg1lQENgQv8bTj9NBIT04bY6wg52MDZrBpcubyI0bFRZJNJoFaH2+mUnJJ8NotEvKs8YjBvOBJDIpNHtlgB1DpojGY0xd5TQateRjFfQKulgkGrgsOmgcNmhsPKcHEHxoYHEAmHkEsnYDRoYTYZ4fN5YXEYUGTouNqELz9/JqPE/f4+Gc9eqebxbO2hZMUwjyiVyIvSyeXqk6DleComY+ipqKHCiXCJeShUPFD9RPUWrW+EEAROVHMQrtEaROhEKx0zoXZ3z1AoNOFx6/DgwZsyTe6br9dxfp5Bj9eMmZkJXLt2FWMTfmkq//Zv/w77+yEwUoWWI4tFDYfDjFSKwdcQJQuzrdjUp5JZRMJZCaQOBAOoVNro9ZlkWhindhGUMMdlfn4Gq9dWRM2xsbGGs7MwIud5HB9GBVb8h7/49wJy/vqv/7Mocu7cvS2NbTR6IfWv1Spy7swW2thck3Bt7gHa6cqluqiVyqWWgAPCCY/bjeGRIVgsZoRCAQl3fu+9HyF0dixT9mg3LBU5dS6No8NjHB2di3XyzTcfSCA0VRkENaw5J27pdZwwZpWpZrTiXbo0D4uVlkydwDCCFU4FMxj1EvjudrmwtraGh48eYnPzGH19brz7zo8EihF4HR0dI1/I4+7d1ySvK5Olbe1beW/RaAz7+wFYzXYsL1/G2NgIqrUi3G4neno9MhmPwI1NPieXde2FHFPfgtlokqaeqimqbfh4TsU7PNqH2WzsqkqabWTSOVGJ2WxO+AeGMb8wi2yeOWAXiFzE5Zg8PhVnVN2Njozi8OgAkcg5en09cDgYuJ3Czi6nytVhNqoEGFGRwnwoTk+ksonny4mDwUBcVEFms0auN7PFApvDCYfLLdBna+sAiUQFQ0NW3L59G5cuXRIQw2yyv/mb/xfHxyFcu0YFoE+sXEuzywJf+/v7MT09KarCTz/9BN9880Syjz78sw9wdeWygFmG+3Pd4swdi8SxuxMWIOL327CwMCPWR67H5OQklpaWBLhSpUWb39rahsDfazdWMDUzKcpAKoAIXT3uHmxubuPJkw00GlXcvXsTr79xX64RAqRI9AKffvo1goGohG9zAiDVeoRkkYswDo8PBOa+/fYDURJRDUh4TMtsf/8Qjo7P8fjxM4TDhM+A2azFypXLeOONB6LCIrTsKteyOD4+RjwWx/Ubq3jt1goi0XMcHR0hmUgKRKJtkXUmNOU+oQ2Oiq7xsQns7e0LDK42qnLN+Hx9+Oij3+Kbb9YxMz2K+/fvCeSktS6TSeIXv/yZgOEvv/pMakULcJNh4Qz55qS5ah2FPBVVzO4CFhc55W9WQC7rxHsA4bJWw8yrnufQqSZ5Ti+gE8PMDXpacgkom5IfRxsuoVOJKjxCp3JdgU4v98OB0ku9XL2URysVUCrwClZAuVG+gouunLJSAaUC37sCP2jo1K0Kw8RfnGb3q+SKv/gkeJLA4q4ljjDC67LBbtBgbNgvlig1OMo+i0w6LU2VVm8UO12uUEG9o4LZ5gTUWgnGLRXLaDWaSKcSSCYSaPO3+voOZDZVC/C6tchlmjDq+LoqmAxqjIw64fQ4kM3lUCw2EI8VkM+pMT7eK1CGAeIMINZom9J0FvM1JJO0SFkkvFilbSN8URDo4fcTGFCZ8zy0WcPQZLMoqtwel2TWEE7RDkM7EtUGBFUMvWaTzUbw7bduY3X1OoLBM6ytrWN/L4CVlSv4T//pf8bS8hxqjQz+5v/+P/Ff/vbvcHiYBFkeIcClS9OSH0OARRgyOOgVu9XExDgALb77egNPnmzi0bMDjA46ZZLfysplmUI1MzuFoaEBgR/1ehmbW+vY2troNsupCrY3gvD2ePDee+9IltLGxno3f8mgk0B0Qh3mSvX29ghAyubSkhWl1nTEOsSR86qOFqVSFbUqA8NNAt3YDBPAUa1Fy57Hw+DtbuN8cREWZRCDp5uNjii3qNji8d95523JKaLKiQHezLUyW2xifWTO1LfffisAY2l5AQuL892JbQa92ByPT44l24nZTFSFbWxsYn//EPVaWxr5yYkpmVTG983AZarUbt2+CY/HifWNpzg42IPLbReIGIkkMDI0LdPaCL4sVoNAt3whKzk/kUhEGnECBLEUtiAghFlWF+Gw1Ij7w+G0i1qNII9KOUIn7tBoNCW5WmOjI5iZmZX9v3+whfNzWjprooqz22wYGBjE+PiE5IHt7VOFdSzHYW4YgSj3Gvd2X59LJrbxPO/evSsKJQIIAqeN9Q18/fWRKBOHhmzIZIpwexy4unoNDrcHh4dHODg4EHUWFWJ/+Zd/KUCRKp69vT189NGnAgTv3r0t75P5TyvLl+U65DpTGcV989VXj5Av1GAyMZvrJh48eEP2y6NHD2WaW6PWQqXYwtYGQacGc3N96B/olywlAhnuaU5q4zEJxghmNjc3kUjEsbi8AKfHhdOToFgZFxeXsLS4LH/+5JPvBAi9/fZ93Lh5TeykXMuHj77D4eEJSgy8blJNqRMotLy8hO3tDezsbuPKlcuYmZkUiJxKJWRyItVD0WgG2VwTiXgZ5+dRGXZA6Pjzn/1CLIdi13tumWOdGECeSWfxo3feRKdVFujE7xM40YLn8XThDj94fRCyuV1u+XvCPbPFhMOTQ7l2OaTgo4/+AWdnKdy7d12AI/Pk1tfXYLEY8MaD+wJlCY9LpQLUvJO21ZK3ROted9Ics9A68vq8HgYHB0TpJJbVGqc7xmHQW6BS8b7WQVsm11F52Q3OF6WTnlMAa2hQedrmtFI1VB0NGtDjNFpAqd5SoNPL/Yig9FIvVy/l0UoFlAq8ghVQbpSv4KIrp6xUQKnA967ADxw6vUBLrM8fwNOLfyiodBJFDr9F5ZMasFh0cNoMmBrtxcTYEPz9PrgcDgkDPz05RqFQwMTkJDjULkNgU6pCozdJxlOxVIPd5pGmik1WqZCXcPF8Jo1YJC2/ffe6gVwa6PXqMOj3oMfrgdfrhtFsRDqbQypVRCZZFBtPsViFTqdB34ADTpcBfX09mF9YQL3aweefPcTR0Zlk9wz4e3AaOBNlFEOEC4W8TIs6OT2WjUE7GFUDhCvMb6Hyi9k5HK/++NG6ZFQN+n2iKmIzyMlsV6+uInIRxRdffCkj4z/88EP8/Od/DrWmhb2Dx/jm28/x8e++RjhcxMCAEzdvXhbVCWHFkydP8PjxY0xOjuOnH34gIIdN91dfPMXO1pFY3Kja4Lj1oeFBgRKXLi2KNSyZiiMQOBLow7HrBCnHRyFkMxXMzMzIaxAKbWyuS+YLz7N7/FOZBEg7IadwXVyco1ItQqPtQhazySJ5VRztrlbpnk8vq8g0PkId5mBR5dTNyklIc86gb6p9ukohrTz36CiBwUE73nqLSrAiCsWsBBprdWoYjCaYTDZRuFDN1NPrxWuvvYbeXmZiVUSdQuVHLp+VzCfa76hCoaKJeVAWsxMT41Oi/KEqhRlanCbI82UQMxVdu3ubAh2mZya6kwKzRXg9fsm/4kREwi8CVKpFCCVkMpnRDL3OJMHgmUxB9gMVdpy8150Cxulr+ufT4FSybvPz8/L6a2s7YhtcWpzC5csrUhMCnq+++hqxRBtz0724ceOGqMZow9zZ2Zbvc2044ZBZVtFITGBFr88pCiR+EMasrKyIFe/g8EiC1Z883sLRSRJzM8xXmhCYROvc4tIl1JotbG/v4PMvvoDdZsVPPviJZGLF43Gcnp7Iax4dnWJ+fhrXrq3KusZjMdy5dQvBQEBUaZwGyT1ydHQg09xqdTXu3V3C7dduylpubq4LgKlVWkjFSyjl62LHY0aVzW6VHC6CEGaU2WzW5+q2iqis9vf3JbB89foKTBYLIpGYTHC8ceMm+vv8ePp0TWpGuHf9+qrAFUKr0Nkpnj17hkw2D4vVIions8kk1wXBJC2jBEwMdycUJXCjVTMa49TEMpoNNcpl5lsxQLuB4WGfWP7u3LkLo8EkExppq2MtCZZpBeT1T2vneehQFHO8p1EByfB2h4MQkAHiSbE4EhYSPjHInP9vtZqRyibRRkvuC+dnF/D5+jE3tyDvpwvmKnKebo9dFJH85PXFCZMa6ICOWiAooROBKLOduK+oqOIaETolk3E5TneipA3VajcD7J9CJ06v06jVomLl9DoeW37R0Fah1tbiLFlRoNPL/3ig9FIvXzPlGUoFlAq8YhVQbpSv2IIrp6tUQKnAn1SBHzh0YgPy4p8Fnuo/VjwJdNLw+5yK9PzbnW7W0/CgGf4+Nwb7fZL3ZNJrkUzEJH+HCgK90Yhao4VKjVlKBqi0VNrUkclWoVHrodfpJPeIacvRSAQnx4coFxrweo3IMsC4z4alhQUM9PeJeoGZQKl0VoKK1TAimSR0CGLA34u7965j6dIsenvdstiPHq7hr//6/0K5Arx+76ZAJ6osLl++hHA4jFK5iNu3buKzzz6F3cHwars0q7RT0WZHoEJ1SalYw7NnO6K2cbupbmnB19uLB2++Cf+AX1Qyv/v4d9IE/9Vf/ZWAiMOjHaxtfIW9/S3sH5zAbOxmuRAisHHc2dkVCw9BwNj4CO7de03UMBy7vr11gsDpBRx2B37xy1/C6+mRiVRsejlhr9Vu4OBgB8EQc5jyYifk12KB4eVu9Pb6JJuHU/12djnprYSpqSl5zNraU1nrublZOY+DwwNUqwU4nFZpmg16s0wtazVVyOWKyGZyYi2kUoZA6CISFTBnsepQrVTksQxgpnrMbDJjdHRSAoqfPdsSxRGtRIQ8hE4dUFkGaLQ6sZtFonE5p/n5WczNzQnQSCQTArOo0uL7ptJMFEn5vOT12KxeGPRWacJpI6TdjOuSTKRkghsVXFSEHZ8coNWqY25+GjqdDvFYGo161zpXrfK4Osnp6TBLzGwSmxTVJO22SjKGqJBjflNvj1uOR3sSA6iZn9TT4xILGlVThGJfffUlPv30K7FDXb9+BYuLy1KzZ8828MXnX8JkouXrPqanZwQe0SZIJRKhhsfjFdjG/cYPTiWbmhmFRtMRSMPnEDoyJ4g5Q3t7B9jcPIHJqMPt29dFrcLg6mvXrmFmdk7e49r6Gn79699hZnoE//F/+h8QubhAIHgqoIOqLZPZiOs3rouSb2trCxfnYdy7e1cynCTrzGkXeJwv5ARmtNpNAUqjo0Pyd1Rn0YrXagCNih46jUky1HiPYC2pBCOQkQB2E/8/LSoqri2VkE6XE/OLC6jWGaKfhNvdg7nZBQG5rNfJ6SkWFxawcvWy7B2GxwtY6bRQq9e6wwraXQBItRNfi/Zfh9MheWl8Pe4XquX4mrx2CLkNRpdASoPeKGoz2hOZ2dbpqATU0YZZKpbk7sesK+49Kgwffvs5TGaDqIT4d2qVWhSABFO8JgimqbbjdUBVJmGWzWZBpVGW/CuueblURV/fgOxZBvlTXUfwS0hHu2a7U4der5HHG7RGaNUGmQZJQMXrkECXk/2odKI6zWo1idKNUyEJTZkHpgIn2TG4/J+HTu1WCx0q8zp8lxr5SgBVaWpwkakr0Onlf0RQeqmXr5nyDKUCSgVesQooN8pXbMGV01UqoFTgT6rAKwSdXqid/hvwRGudmo0Km5luHZnvRA6l03ZgNalhsxgxMtiLof4e2C1GuJx2gQac6NTlVGpYrHboDAaUKw08e7YHrd4Eq8UieVD8DTxhQzwWFcA00NeHQOAUnVYLTodDjsCGOpHOSmiyXqvD4NA46tWWNMur1y7j/Q/ekmBrZgcdHx/hqy8f4r/87UdwO/vwzrsPoNW0JRuIyo9PPvkYvj6fWNp+85tfS5ZNX3+fBO0SPFH5woaSNqvDgyD2905RKJZFIcG8HoIAj9sFrU6LQOBELEfjE2P48MMPxEq0vbOJs7MDhM4DAkjm5xYxMzMvjSQn4TG0mLIxNp9Wm0nsioRJ+VwBF2EqfdIY9A/h/v030OmoRcnD4166tCyT4J4+fYJkKiq2NaowaEGiUokNMD/Hx8dFlUGrFdUsVG4RtBFeLC0tYmlxCaeBUxwfHUFnUMPlssJgNAo4oWuI9h7azC4uuhlRXCMCl1SKCiAzPF4LstmUZA4R2DjsbsmHogIpHI7gH/7hc3i9Tty585oosWjxo7KIzTFUaoSCFyhXukHMrD0tgVSrMMS7WmvAZjfIpD6q2JjxRfVZdwqbGlaLQya7ERowSNxitopSJXR2LionWpZarZqo2widqLrZ3jrE7s651IbWteGRPgEDDKjmsVkXwiZCRuYuUeXVzbJyiD2px+vG4dEh0qk0VldXcePmDXi9XgFDf//3vxUrmt1mx+3XrmJsdExyjRge/fjREywvL+Pd996VtX30+JEEpHcBmhUer1dCvvv7+uR4Or0W/sEeFEvdXCFOVWMWD8O/mbe1v38ie5O5VQP9A5IfZDZbcfPmDYEdwUAQ2zvb+O67Z1hdXcJ7776DL778XEAQbYaNZl2UMlRXEcrs7HbfC7OIeL16e7yyb5hzRfUg1YUMnSesYOYWa5nNZaHVaKDTGGAz96JcrEnYPoO2Bwb6odGqBV4xh4rXLRVHVBARGokabXAQVrsVyVQahUIJbk+PhKtzYuLh4bHAHV5f3h43wsx1y2fg6/UKLMvlu/lhnKZImEQAStUggQ+hJwchEIjxPTMXjI8hmDIYLTBbHGKZI5waHR0XRZNarRVotb62IZZAQjxeZ1QzdSf1TeC7b79AX1+vPJ4DErpMXvV8smAb+XwBGo1WrpNWsyUTJfUGHQrlrCjXmGfFEHiGiBNAsd6csMdBABwKcH4ehN3B4HgVmhzmoDFCo9KLGqlY7GZMcTolc+p4bJ4z10Gn14i9jv9PWNVpM9/L/K9CJ2b10b5HdRn5E1Wl5YYKkWxDgU4v/yOC0ku9fM2UZygVUCrwilVAuVG+YguunK5SAaUCf1IFfvDQiUipq3aiXuSfgCf5F+O/KYEon9SSd8MmS0f61OrAadWiz2vBQK8bo0N+eN0ugVOlckkaOovNBrvdiTbU2Ds4hUqjFzsJm8xsJit2Nx5vbGwMQ4ODCJ2dyW/6+d7YuFG9kExnUKtWYNDr4B8YQafDRkuNn374Lu6/fgMWmxbn4RPJCnr6ZB1rzw4x0O/H3Ts3JLx8YX4eHq8HH/3m77CyuiJJ6Z98+omogrqZSsw2Koh6oFgqodPS4OjwTMKH+3w+rKwsYWp6QhpwqnFisQvsH+wKMFlamsfc/Kw04OHwGYol2rZq6PMNYGJiGuhoZSIWA7fZlPMzRusWmqLOovVM1BPlBkrFOny9/bDbXchlC6jXWnC6PAILzs5CknFTq5dRKuVQb1RlOh1VHlRR9PX1yyS887NzHB5RJUKQVsVZKCZg4Pata/APDmJvd0+aYKNJC5W6KQ0tlUtU+xCO8XXj8QzSmQq8bpMANoKykZFByWva2tkQ1cXc3JRM/xoaHEEhX8aXX36Njz/+DoODHty6dVMma1FdRCUHVF21HEFeKpVHOluHx2XF+MSgwL7w+QXyhTo8HpNk7nAaXqmcRzZDW5UZXk8vRkZGBUQeHZ1IQ06bIBVZ5+cRab4ZMt7T68bExKhM/aMSbm1tG2fBpExfe+ONu7h0eVGUUKcBhp4fYnt7T5RiVKFZLVS9OeF0usGAsZ4eBwYG+rC/fyDKrDcfvCVZSQQph4cH+OSTz7C3d4KRkX4JbCd4ofqKNrO1Z89w//X7eP3117G7syPQiZYvgtNsrgiH3Yp7d+9J6HapXBHw6vN55JypypuamhYl0/r6BnK5PDJpKmSGsbq6IhPUmCU0NTkl9jaqmAKnp7gInyOXz0tINsHGkyePBAQRTDJ7yeNl2HhVgrkJZhjy3+lwmIBaYAita8xsorppYGBALHG8NqliItQhyGGd9FoDzAY7IuGY1LhabWJhcRIWs0kUiYQhrTYzshikzqwoTnIzCPRptJpi3SOsYfh6vUZlYV4ALVVEkgXVqotqiblcrH8un0MkEkeno4VawwDv5u9zlboqNcBut4kSicCY1xKVSYSiPJZKpxJFGXOyCJS4Z1hDKs6octLpDAKvmg2GdtcFfFE5dxY8EVBHWNzpELhz0mdb6sUA+lgsKd9nTheBEh9DFZJK14bT5ZBzpP2U75FTJqmoZPYU7zVbW+vI5dOyXzudroXTaDBDqzIwQU+mZXKPV8o1sdfxeuO5sVYaTRtmi0Hy2lTqDjpt7b8Knbq3cc7xJHbSCGDl9MxyHYhkGSiuZDq95E8JSi/1kgVTHq5UQKnAq1cB5Ub56q25csZKBZQKfP8KvALQiRa7Llz6w8k+/5Pqnzl9CRZXieJAp1WjVa9Dp+rApFXBbtbB73PgytIirPKbfmYCZSUHyGZ3Qm80IZnJoSU9EHOd2FhlpImkWoP5NN6eXslY4d+xiWOeErNaGo2CqB8S8SxaLS3UKj2urCzgP/6PfwH/oAulSgoXkQC+/PJzbGzsQKe147XbdyTs/PhgV7KhmDOztbWJ8YlxaaapiqL6x+frFciVzWUEzhByNepALJKTbKNLy8uwOyxiMaJNrIMGdne3JSPHZNFhYX4STpdNVCWEOWykzWYbenv7YTbbJVeoWKhII0wLTCIREzULG8f5hQmYzQZpYguFigAqKiNOT86QTpWh1ahhMdug1elE6cKmtt1pSCaWVqfCCK2NVFjoDRLI7HA68eTxE5yeBiW7hc1rOJwUVcjI8KComuq1ukAxKpFaHQYza0R109vTB3Q0uAjHxALXbKowMzMuAd+ECVR90BL5bO0xpmdGZMLY7AxhWx5bm7uSy7O9fYDeXo9M0EunE6jVKzAYu9CqXm8jGOAEthiyBY6t92NxYUZAHyeNsZmnSmlichxej0dqRAXM3Nw0rl5dgdlixlmIgdOf4vj4HGazXpRPXDtCkcHBPoyODWF6ekLyr5hjtLa2iVSC9sQr+OCDn6C/n/lex/j6my8l0Fmr5TEMYiNkIDgbf6qo2q2G7C/ucQbGUwV0+9ZtsTnRkkUFEr8y3HpxaUqC5Jm3w311ETkXePP2228J0Fxbe4bTwIko82i/C5yG4XLZ8Bd/8ZfwDwxiZ3dPrJq02BWLOclhGh4eESBCJRdhD89zYmJKsqkYRM9rq7e3T6yO0ciFTJAkNHXYbXIdUTnD9eV1RuCnUnVE2UWrJXcw85Fy+SpqdY3sVUIhKhazh6sAACAASURBVOMYdL+0vIRSsYjtnR3EolHoDQZRJtKuaLPbYTIYUS1Vxb4Xi6Wg1hiwvDwux6ctjmojvh7/zP1us1tELanWclwA3V1UrfE1zUgmM0jEU6I86lo2NQJTuMdpJeNzqTRKJjkIoC2Po8KN6iLCONps63UCK52osAiGCHuY08X9YrZo4PCaRW3H648KO1r7YrGY3FuMBgZwQ+AYgS+vi8WlWbHMmgw6gXobGxtio1OrNAKqeHx+nJ3FsbQ0i3q9LtCUd0Yq1gaGfKLW4uudhcIyNID3nhs3VsXuysys9Y1ncv3abCZRARIMmg1WmUTXbkJeLx5PyVTLUqklQNhoVMNg0MJo0kl+HS2QzEBrt7UwmRz/otKJdem02uhQrtoh4G7/XukUy7cU6PTyPx8ovdTL10x5hlIBpQKvWAWUG+UrtuDK6SoVUCrwJ1XgBw6diI9eQKcXmqZ/nOvUFUIRMpG28Lfq3fHyUGm7E+CaNZlexzZMrwI8Dg18HjfmZqbgcjqQy2akCSUUYc5TpdGQkeY8Fhu9fKEozRJzjGgjMZgsCJ2fS0NqtlhhsdokXFmra0he0sV5DNlMUX5Tzyburbfvoa/fiUo1g/Mwc5E2kEplMDU5h8X5S6iUinj6+BHSqRT8gwPSfFIh1Z3qlZJMISozAoGAADI2kFQHqVUGmI1useNQwRJPRKSJ57Q32mLKlQrCFzkMDtowOeWH2WyUcOhoNI5sugKTyS7BwFQt0NICFSe8caIUp2slEQ6n4PaYMb8wLvlCbOA5AY4KJ4vFhiePd1Cvq+B0mmTEOUEI1Si0BB0dHyCTLqLXZxNVCrN4CD1ou3r06DG2tnaeK6tq8nrMheExaTGjhYhT1tjIUwljd9Di1y8qIua90BrGUHO+5uRzJQ3DymnPmpubEej0yae/xdi4XyZ8OR3MB9oRAMew650dqkN8oshh6DknsTG8mw0yp+Id7IcRjebkeXfv3ZbJX+vr6whfnIsdqtfXI5Yzo8mAZCohGUMLiwsYHh4UIBg4DWB7Zw+BUzbbavT2OuAfoE3PC6fTJsoRCeNWMVh7W2AYOga88847uHfvrkwjW1t7IiosAiKxtmn1Em6+9mxH4MvVq9dEdeT12gR0cj9NTExiempW7JGcWEiFGxVPbrcbq6tXMDo2LGooWsqoMqM17uatGygUMlhffybQkoouKgXTqYzAo1u3bsNosMhkvlg0LjZPgpp0JiOTzvh3kWhMVIAEHVSyUR1IG5mR15Koepqwms1oN1uiYqK1jWokhqkTdNAuRxUcr2PmWVH98yKs/OGjU2i0DODnRERCyILY9Wgj/O1v/15Cso+OLtBqqWC1aeBy2jA8PIzeHqqAQkjG48gXCjL5cGpqUKxlzMGiko85T1Qr8T0RKBNYGYx6NNtNaLQaCeRmjlg8nkbg9By5bFXUasy0Imy2WDSS10bVG/OcQqEUjo8ZuM0g9xHYrHYcHp0gFi3AaCR0oRIL6PH2Sl4W7zfc14PDvciVoqJ4Ikw+OzsXpRNtkARsBLZUDxFeFYtdOPfa7SuSszY5MS5WyI8//lim3HHyGycv8lZIC2kgkMaVKwx0L+DsLIb+fhempibg6+9FKpNELptDOBxFMlnG8vK0WE65fo8ffyd7myrHVrsuQJZ7X681SqA9VV9UOFHpRIVkKlmT8PXLy5OwE8KVizL5kPZDqvW0GhP0+u5ExT8EiTPvqju9jtCJ+4OwqdOijbaDRr2JakOFeBko1v6gdOomjCkf/50KKL2UskWUCigVUCqg3CiVPaBUQKmAUoF/swr8wKET6/Qv/fz8r5y66vkEJHHlMaCWxjlBUdCqAINWg4nRXnhczOBhs+qQbCA2qJVqHc1WC416DdVyWSCW026XRpE5QpVaHTaHC76+QXTUWpSrNVGxtDtldFCTzJVMOo3jwyMJI79x/TJuXL+CVqOCvd0t5DJJjI+NYnhwWGDBweEpDo4ColBZWbmESrWEYPBEAoIdjq464Pz8ArFoBoVCHW6nQ6ATx5R73L1wudzSZHK6V0+vB5lMEtV6GdlMGs02g4pN6B/wyGQ3u80mMOhg7wL1Wgelch06vQGjI72SS8PMqp2dLQEPgUACJmZi2Y3wDwyIVaxUrGJn5xjLy7OIxeICKUZHR8RydP36DQEch4eH+Oijv0c6ncfVlSsytW3A78KlKzNi7/vVr/4Oe7tHyGYrqFXZvGthMpplshaBE+1hbzx4Hd9++w0ePvwWy5cWRY1D6HYRjkjNCHcGB4fE+kXVDf+f72FsbFSg18NH3+LnP/9QLH9sivd29yV3i+sXiXBC3qCEhDPPiUon5iwxt6paqSFykUY0WsD4+Chu3XwN8XgCX3zxHcqlMkxmvSg4enq6zTjth8yRolVJgJlaJ+/x4cMtFAotDPqdEt7OqX1UIhGccDohbVn5Qgbb21s4OgzC1zuEn/70w+cgag07u1uSiUW7GZUuVM8ETkMIBi+wuHgJ9+89AB2FsURAwp6pwCF8ZADz7u6BwBjCHgKe2dkp+PoYVB/D/sE+0qksqmUVBv2jYl9Mpi6o8YLZopUpZV0bZ0mAy+TkLIwGG0LBMEKhc7lWGs2GqNF8vT7J80ok0jIFjXWnDZNh/FQ+OZxUdg2IjY4AJnwekewoQshCntdZRSyFVEsxDJ+s2GbTw+t1CXjiOl3EWvD1aATw0V42MTGBW7duiRrrm2++keticzMs2V+TYx6ZjDg7OyvWvCeP1rG3syPww9PjhsNhwciIX9aZMI+5XIRiVK/RVtaFnipUallodMyEo+qqhmQ8h7NQFMFgCoViBz1eA+bmRjA9M4qJyWFotB3Jwvru4S629zKw24y4tDSLsbFxbGxsYmMrgMV5hoJT7WSA3++Xc2FYOs+deyqRiQrofaGqpFWNcJFh9FR3pdPV52BWK6pKXnN3796VWnFyHq+5aDSJeJxZUIDDoRMIurMdwOzcCBx2F3Z293H16jKGh4bEMnx0dITNjRDaKjWuXZ2SiYEmo1EC/s9CAag1EEBK4MQgfaPJKBMkCVJbzbbUjjlUXPtymTbaUdy8ef157lxFwH0wGBDIaTRYodGa5F7WBU3dcaNU67VbTRj1XesgQ80Jm3gdcU8z0+ksW0W1RZc0f5nwj8zU/2b/iP4AD6RApx/goiqnpFRAqcC/bQWUG+W/bT2VoykVUCrww67AKwCdvscCcmSUgCd+EDp1y0Q3Hv+RMeoAk0ENI0Ou3S6Mjg7DLtajguS5NGp1gU6dZkNCyZn/xP/qDU66M8JgNAMaPZodDToqDdRaNUrlLFweKybGRqHXaRA8PUUocIJmvYoet1MycjhWq1GrwGzUi/qD+TqxVB6FSksaX0IjZuZw3DgnrHECGd9x4PQMJydJlAoN+HwuyfghQpudm4XFbO5O/4qEMTzsh9liRD5Pi19dgq8z2RKGhlyYnZ2QfKVKuY1H3+5LADntQZeuLGJpaU5ynggdHj9+iAH/gAQ/12pNCTe/d+++5Al9+unnYlFjvRgS7vf3YXJqXKxUbITZVK6vbeLrr7+TEOn3f/wBpmemAFUJHVUJBwf7ePp0A9lMARcXecQTgF4HuJ06jI0NiopI1B+Dfmnky5Ui7t69LblWJycnApdoH6LVz2aziT2N1jWXyyV5W4QRhFBUSd24cV3UJAQTBBi5bF6mrAUCedy6NY3Z2WmxK1YqBTSabJIbYvU7CyVQLLbQ5/NgdmZewsuPjzgCPo2rV6+KtYlrU6kVBBLZbEZRndDCVynXsb93JOHdDEhfXroEv39Q/sz36HDYBXhkst0peKGzAOKxLC4tr+Ly5cvY29/G7u4mdHqVABwel+fArC1OCmOI+vTUHIaHx5BKxRCOHKHZqkKr0aOnxyd5V1SuMPeHdkSXyykh0Kl0QmAkA7MJAAo5NQw6K/KFFKKxM2h0TVGsQdUUCCc2wp4BjAxPAh0dDg8CEhSeSlXgdutx8+Y1zM7OidJld2cfu3vHSKbKsNs1GBv1YWR0CEND/WJFZEB3NBLDw4dP5Li01tEixg+uIa2qT57sIJ1tw+lQY3iw97nKL41qtQ6rzSDT6Qg1CJSoZOJe+OijjxCJxOQ9TUz04tKly5KHxP1xdHCMb796Isof2svcHgfoOCN0IkyhBZR7ltc73wszljh5rlwqwmLjpDZIZpdGzdo3cR6KIxBMyj2AiqBbt69haLgXOn0HmWxcwvO/+fYE0VgNC4sTWF5aEHD2+MljWe979+7J67EW3LtUoTF7jPsZapXcP6hg5CfVQFT8EIBSdVSp1JFOtyVvzGrBc5XeKi5fuiRqOGZ3EchS8ZVI1tDXZ8L01JDUkOCKYfh8Hdpqb9++LdfG5tqW2OqSySJGR/vw1ltvSV2ZycYpkulMSuyAbo9TlFtUSFIFRmsnLai85rr5TVm5LqhMmp4el2uOai0q7Gi1TSQS8hiqo6CiyozgqCWZe2pVR9SFnXYLBsmrYmZcVay/BPeqjgblFnCaLqHKLDd5rvLxR1ZA6aX+yEIpD1MqoFTg1a2AcqN8dddeOXOlAkoFXr4CCnT652r234FOWvKoNm0dgMOqR7/PjT5fL5y02+XzyOdyqJRKMOg0sJiMopDqNoA1mExWqDQ6FMs1VBttNNtUR1Rhc5ikqR0ZHpKcHWbYJGIRxCJhlIsFGHVagVwaVUeOaTJ2g3d5DJ9/WNRSzAjKZAmMNHC5jZicGBZVRCgUxvFRGk6HGXOz80inc2LBm56eFPXMt989wflFCn0+E8bHGSwcxtVrK9JE7+3vYHl5Ae+//15X+RPN4H/9X/4PPHt6iNuvXcb9+3cEcjx79hhPnj5GJlPB9evzAsTYCN67/zru3rkruUH/+//2n7uT6i4vS87L4uKs2NkIiLrNdBwHB0c4Py9gcmIAP/vZn8u0ukIxhfBFQGxqR4enMvktkWii3dZjyO/E5OSoqJaoBmJmDidrUXHVaNRw//V7sFrNMo3tRbPLvBsqeXZ3dwXmUDHDCXVi7Ts6koabgcjJZBIHB8cSosxzIXxio726uoDJyXGk0kmUy3kBN612E5VyBfFYDulUE5eWZ3H37utS+7VnG2IdI3RiFk6tVkI0dg61pi1T5jhdLZvNCSjY2zvEyTEVSXNYvXpdbGeEYTw3rnc0Rgh2JkomvqbV4sLszKKAj82tdaRStLH1iD3qBaRg7WlttFoJLxnsDMllUmuqGBsfhlajFRsYLVT5XAlumWynEpsabZVcq25Ytk5ygdLJBlKJPELnIaQzdRhNQF+/Gh6vSQK9+Z5NRhssZqdAt+hFEqFQHAaDBkvLs7h27TrsNqcEpj99+gx7+wHUG8Di/Cjuv34L4+MjkutTrTK0PIj9/T2cngZEuUelD1UwOi1DwoGjY04qjMprjo76BOgRVPAxtMnxPfM5tBlSSUdrHif6MZD/8OgUpWIbY2Ne2WfcEzKB8SyGUqGJ0eEBCdFnsD1DsfsHeDwtLi7CAni4Lt28MaMIIqni0uk6ojakZc9udUtO08nxGULBhCiVbt++hjce3IXFqheVWCR6hq2tDaxvXqBUVmNhYUoADsHLwcGBTMRjaD0ztqjG49+bTEaBpDxehtP7GjWBZdy/BLeEhoSkhGIMBidco22OOp/LlxcFEjGfi9lLtK+xtrSE0gI3Ozsir8kMLtoQWRNmPhFqMzSeAe9PHj1FPBqXYxN2EorRtvf5F1/IMQk7eXxmulFZxXsNP6m4Y84d1VesH79GIl3D2+LiMO7cuSbXKK9V3g8IuGSCnloHnd4s76XTIXTivZc/7ndVqLTXtRptgU6/Vzp1NCg1Owp0evmfCeT3K9/vacqzlAooFVAq8OpUQLlRvjprrZypUgGlAn96BRTo9M/W8LnSSf5F+YPSiSnBBEj8a/Y8BioaVN0/D/R7xXLVQRuFfA71ahVmowFeqpRsNmnsOQmLipNWWwWVVo9StYFEKoNsvij5J5weN9DnQ0Wm4lWhU3P0d0WgU61SFuUUR9xPjI+BwSg7O7sIR2OYXZiD3qjDV1+tw2RqYXDIJ9YoghhmWu3s7GFj/QCjo2OYnJjGs6frkk9z994tCerd3NyQnBrmy0xOj+P8LIjhkUHJ1tnd28Ybb9zHL37556IqePxoHf/P3/wWuzthfPhnDzA9M4HTwBECgSPEYmkYTSqZyEVQw8ynd955DxPjk/j0s8/x6Sef4urVVSwszslI9MmpCYEnu7s70uRGYzGkkszJaWBsdAK3b92By+UR5RUBD0O39/cOkU7lYLO6MD4+JQoWh8P53ErYHV3P7KPHTx4il8vitTs3JWyaMIEwgmCL09cIcJjDQyBBEMYAZAKozc1NgU1UXtEmRlsdm2s2s8y9YRO8snIZo2MjYjmjsuyFvY5Kp1g0B//AGN5+6x0MDAzi0cMnOD4+xfz8ggS6MyA9GDpFPHEBt9suapBMJiU2I4JJhk5zmtfq6g2Z8se/5weVHwwjp4KJag+CQeYKjY5Mwu3yCaCgwo2h5h6PSzKYvF7mUW0LOCsVaQHUQNUhECAoUWF4tAdLywtit/zu28fY3IqCcWRTk16ZbmaxmGQf+Qf7YLEYBXgd7J8gEavgIpxEIlkQa5rPZ8DQiAt+f6+AESqSVGBwtg7lUl3sZcfHZ5JNxCmJc3ML6HRUkjPF90co1tvTi9dfv4PVaysy7ezsPCATFAPBEySSMYFHVF5ZbTY0GO6v08n6HB8HJWj70qVpjI9PoFgoIBAMyvcH/X6xLVK1xYwo2vYIZMIXhLDH2NwKwWzSYmJyQPLCGPjO/cHMoXKhhrGRUfgH+0XF1+k0MDziF4VRNpdGpVwW0MdzbRB4iGWVCqiS7DtAC6fDi2KhjsDpBbKZOiYmRvDaneuYmhxDNp9E6OwIyRStd+c4Pimh1dFgfn5CABgVP8zXojWUtsCtrS0BenwNWg4J0QiYopwSqerI4wlyaK0jaK5W6gKdCKni8aQAb0KbmzdvSv5Xd0Lhnlx7tLpSEUcFIq8HAh8CoaWlJYTDYQGxnPZHCEWAFQqEkE5mBHLNzs5gcXFRlFi0tJ6dh2TfcNqeTq8TCEzw9EJpRCsd3yuhJkFrOFyS8PWZaT9u3Lgi5xcKheQxfL8ETwz/1xsInVr/f+jUbomCrN2iuosKU2ZS6YC2CqVGB6FcVVE6vfzPCUov9fI1U56hVECpwCtWAeVG+YotuHK6SgWUCvxJFVCg08tAp+cWO71OjXazDZ2m++ROi9YVLQb9vfD1eQUGmA0GuBw2sd+5XU5YTCZEI1Fsbu0gmcrC6nAJdLqIxCQ7yWqzSoPp7x+QPKVSsSDQSq9Vi5Wkwt/8F/Nw2m0YHBiQnJT1tS00Wi288fYtUaN89tm38PZYJeyXig7m3zTqLTx7to6trV28dvsu/APD+K//9e/R0+vFj955IBPuOM6ecMFiNcHptAtMIWxjUDaVJm+9/Rbu37+HaPQCn37yBTbXqUZK4Wc/e09UNVTeaLQqmRLXFsDTDXd2Od24f/+B2MM++/QLUT8xc4lTrQiC5uZnJIw5QBthsymgiiCBFhmr1Y6RkTHodEbEYykkEymxYxHKUD0zNTWL4aExgWqERGy4bXYrbDZO8KoLrOCfCQ2YV8XH0CZE8MSGlg0zG3R+UsVx48YNAVePHz8WQEWxGxtxNrq0n/ErrVwMY79//640/gztLhSyqDXKAtGy2QLikQKurtzGzPQcYgRcoXNR4VBlw9di9s55OCTrRWUbAVA8HkUmm5ZGnBPEOBVwdHQCuWwBwWBIakIQwAws2h9NJp1YvAgO7TYXmg0gEAiJtZM2NyrTFhbmZV4js4sINZKJMnIFwGk34Mb1JczMTmB4tFcAz872Lh4/XkP4PCtqpImJMYETVKy43S4BWcHQCdbXN3ERjiKbbiCT4ah7FcbGnZidH8PwyICojAgZuBZU+hA8pZI57O4c4OAgIJP3bt++Dp+vT4KkqRz77rtH8t4vX76EN998HU6XHYHAsUxPpAWz2apJeDcVYQQ+/JD8Jy0zpPICR2iLY/YV9xnXToLF0YFGTdihEpWZ0+mU5xG2EKSIoilcwPR0H+bn5+D19sh0RgIYo96EUqECh80hwfq0jfIrQ64ZZM29yvUgCGQOFi1shE5cP34SbFHVYzbZUchXpQYM3L9z546sC0Hr8ck+LiJBAVqpdB65vA5OlxtTU+OSN0YIywmBzPMiMHvy5IlAUYaDc78SxojSsV5BrpATYEl46nTShumUoHyqhghYed0R8vH7hL7MtUok4mKF5Vf+Pfc+9yjVW1Qa8TWpruOfeb5i3+3pEXhVzBdRKvCYbQGp/QN9opikgowB71Rg8fGSKyWyUMgxWs0m6o2GwD9eCy8sdIR2zDmjHZh75/z8XN6zTBztdCQfjBMEuX68L6nVHQH9tNcx00mi91pArUroRCWUVv6/UG/jotRUoNPL/4ig9FIvXzPlGUoFlAq8YhVQbpSv2IIrp6tUQKnAn1QBBTr9i9CJaid2MzIE/R89yqhTo1Fvy7epdOIn/6zTqdDX75DQYV+PFwO+XvT1eOGhQsNiRqPWkMb9JBAC1Fqx2FHlZLHa0dvrk082lZxoRjWHzWKC2WiEjpOyMmmEgqfIpFLyerSVME/G1+/F/Qc3JGuGagg24AxgptKDjTaBBe1dnCD2zjs/lmylX/3q17iychl3XruFvf1dASFs2KlQqNaYt1KSiXHh8LkEJnPil9frEaUN3//+XgBarUHCtpl3k8+nJfCqWOT486IoV4xGE/p8A6JqYQD002fP0NPTKxPH0ukE/P5+TE1PIhQKyKfJbBJ7DJVEVDpx9Dkn3VFbFgpe4CIcg0FvgsPhhlrFc/NIWDCPTZhEpZa3xyMQp1aroFavorfXg/DFmQCnVqspShFCAaou2PDW603k81UMD/fj9u0bssa0MREotKmgUDHYuioh5ZwaRmUGG2JmzzBMnBY1Tm+r1ooycSuVzKBcUqNWNkCj0wNtKk84ecwseUxs4tmUc7IX36fLZX8+dSyHSqUIh9MBm9UBrVYPk8kmU8jOzsLIZssSoGw0arqWOqtR8rcMtFdl8oiEUwI9Wu0OfD4n3nvvR5ienpKA6G+/+w7JRDckutEAVlfn8dMPfoKRsSHodC2sbzzFxx9/hsODM5RLLVEjjYwMisqFYdL9/X3IZJN4+PAbbO/soFppol7n/u8Gd8/Oj0ruka+P68HsoKZk8eSyRckWikUI2TiJD7i0vITZuRlZX9aKQdLrG5toNJp488Eb8r14IordnU1cRM7Eyma2mgRu0fpF0NRdR6qoIOCFkIQAkICDkKW7F7pgiICEmVIEMbR7EVoQVBFo8DicLkmbGgEt4QafTyhpMVmQTedg0BlQb1RRb1Sg5YDG5wHW3ENdyyUz2gwCSbmXCGpoM6Nah2opgiYCQXS4Byy4efOWWHAPDnYFWDILrN2uo9ZowGR2w9szKM+hgunw6FDC51dWrsrxmENFeMbrlO+RKibuUwKecr0s58CMK94/aPfrAre2KLd4nrxD8Z4wMOAXqMWJll9++blcE8xt4nvnMQmyWAdCI14jfC0emx/8yntOpVSVTx6Dr08gyPWg2onrxLXgY7nvCcO4JvzKmvNxDBXnunWVYVX5Hs+ZwxC41vx/rseLjCqbzQmVitP7utP3CJ1YYN6bWrQ0cnHahE4NscFymma7SejUQqTcUqDTy/+IoPRSL18z5RlKBZQKvGIVUG6Ur9iCK6erVECpwJ9UAQU6/Uvlk1ynF7zpH5epC5pUkivCSUzCpDqQxpSKH7NZi94eO8aGBzExOoyhgX6ZcMeA8fD5BYKhMFLpLNK5AmqNlqh6fD5adzji3ASrxSKQwqDToVnrNneZdBKhYEBChBtVNmX8jT/g63fgysqsTI9js081BBtGrVYnjR9VH7s7e6Im4YQzKjA++fgTvP322zJFjOqEYCCAXD4rgKFYKgjUYiA3X8vX14u5+TlRXYSCQZnglknnMTQ0jNffuCeAink3BA6cLke7XiZLi9mQTKvq9fWL7YWTtai8KhbzYsEZGxuRyW0ETrQkslGlCqVULIs9hu+TE8BKparYs1KpouRdzczMInJBBVYYlTKb1iY0GgIQkyjMfL4eXF29LBCK+UYPHz1CLldCX59bYBwVFmykqSShQqVcbsHpNIu9kYoPNt7ZbEkgidHINdVjfn4RS4vLApw++eRzURIxVJ2ApFIlXKlIaHkikUEm2UD0ooZqE+hxGUR11tfnk/WhfYsTudLplAA+KpHYWBMi2ewWqQkn8THXqVyuQaPWIxpNIJ0uSzNutWpFUTQzMwmTSY/TwAmOjoKIx6qy98bG+jA3NytKFsKNtbVn+O6776T20WhelDo///kHeOuttyVXKhg6wP7BLp4+XUcomEQ204HFApkuyP3BaX4MhD4+OcTu3pbY9xqNFlpNtYSO6/VqDPh9mJwahcVikABpquQ4VY0gibWLRjgdsCA2yEuXlkUZw+l4PK9sJo/t7R2Z7Pj2228JwNja3kAweIwOGI5vhk5PwKSGgblJHTLgtlwjzOtiFpbeYBDowCB3QiUqbggyCDWMBgvKpYaE0pvMZrQJnQoFgR16HSdGtiVkntPYCFo4fY5QiuoldUctxyXA5JRB2hqp5KMikHsoRzha7cIcAZ/ZIjRardi/CN4InbhmXq8PA/1DcDk9oqYi4GUtqeAieKRyivvfYnUDKpMAOr53wh3a5Gh3Yz2pgCMYooqKlkvmq8mUwVYDGr1GoDC/z3MnbOO1x/tAN7+sJRZRQidOtONXWhX39nbknJkhRSBKQMXnE+rx4wUwarUIe7QCZ4vFMlKJFHKZAgoFXnsqOF069PS44Pa4BHR3QT2DyE3yHk9OgjK8wGCkosrSBcyVinzyo1SqybRG7ie/3yVWPgI0vncGmFPp1GiixKL1mwAAIABJREFUqwRU897b6Ya5V0oysMFiMsv9twud2lIrQqd8rakonb7fjwdKL/X96qY8S6mAUoFXqALKjfIVWmzlVJUKKBX4kyugQKd/ETr967Ulk2JyDX/7zoaH//jI3+m6X2mL63FZMDM5hMmxEbjsdtisVml8C4Uy9g+OcBIMwWAww+n2SoNM9RCVCgRUbGzZYKs6bcmHooqA0ELyoth4JhPIF7IY8DuwcpVT6IwolyvS7/ErG1aGG0uocC4nKgJO6CJUOQudiT0tnc4jFDyTjBuCGLud0IuNbRW+Pp+MuKeKhM0eR5fLmPNsTgDA6OgoBvx9iMcJmVJixSoQKJ1FsbQ4C5fTi3y+q3Yp5EsCDlxup1jJqPShyocNZKGQ6zb0Bj3q1bpMHCNwMhk5Jp2ZQN2cJIKCe/deg8/Xj82NbUQicVxccIob4OtzYXlpCiaTAf0Dvbh69TKisQi++OJzrK3tSPN7+/YVUScRLrAGBHTxeEJABSdo0UbmcNhEFcXXJ/RjxtX8/BIG/bT9NPDll1/JiHlapFiXVJphyg2oNC2Bb7T+xS4YhFyVfJ67t5fw+uv3BQywwd/Z2UYymUVPj1OsclQmLS8vShYYJw+azQYEToP43e8+RTSSEGhDNRfXjgChjwBwbhreHhc2Ntfw5MkjZDKsrQ6+Xq+om2hfZBA0VUCczvf06dPnNrQclpeX8Od//jMBk/sH24hEQwKSYtE4Tk8TiFxUMTXViw8/fF/shrQv0XJ2cLgjqi5udCqIqNzhHp6YGJWa1+olsTZGIucyCZGQlNCTtkKq16jymZ6exchI1z61u7uPQCAo+VGEIQQ/zC3ia3ECX6NRgd1hFaUT1VwGHSdD1kS1R2UO14kXXDBwimaLmT4daCU7SCfXHlVq/DNhBdVbtJZRAcibHcEpIRw/qMqxWm2iwCEkI4ghdOm0OqiWKzL1T6cDdHqNTFrs6/dhwN8vNllONbRYbAJUCdYS8Twq1TYMxg78Q3b0eDn9z43p6RmZvnZ2di7wqMh8tlpV4LSO+VyqroWs2VaDAj8qprrh8Rr5JAglgGI+GtWDVN6xDnzfXAsqEzm9jlCT4JaKt1wuD6PBJHXlXud1SPjTVTtpBUIx+4xqrdnZSak99wuzm/h47jUCLF4jBLORaAmjI9x743Lsve0TgcOstcdrx9TUGMbGh8T+yOuJ9sVsNg+PuxeZDO2V+zLJcmCgB+MTQ7J2fAzhIc/h8JCTLtUYG+vB5OSYvG/uE2bgCTRrdMRexw8qnZhp1mrQ0tiFToT0aqhFccZMJ6okaa8rSqZTDXWopcZyr1Y+/pgKKL3UH1Ml5TFKBZQKvNIVUG6Ur/TyKyevVECpwEtWQPkp/HtCp98/7Tlw4v93KI56/q8Qv5h0KvT3mjEzMYKx4WH0eDzSTDHP5uz8AmdsvMxWuD09sFod0jCx+WVoMhtINtgGvf65jU8t1jWqZAQ6pZIyxr7Ha8T8wrCMEedzqURh4HVXaaGVxpighdOj2Fzyg6oltcqAyEUKeQk2JzSh3YyKI5UoTlZXr4r6gc1pIHCKg4MTAVgUQbAhZWD00PAgHA6rqHwY9B2PxUS18uabb6LTUePJo2eicmDTSxUX83rK5QJSqZxk/rjcOvT1eeFw2gRoadQaAQRUU+VzVRhNBgFcmUwZjUYVd+7cgNvtwdHhCcJhZvJk4ff34MbNFYyNDsNkNojqiePtDw72sbGxjlgsIedBhQ0bXKo42FSzJgQRL0KLOVmOChM2ugxMnpqaFNhmszmQSmVwdHiEzz77AsfHYVy7tigqoFQ6IYoVlYrNf0UsY4UscHqSQm+vCz/98H0JZ97e3sKjx99JiLjNZpfn0i7F13v//Z8IxNJqVQIRv/7qW3z00e9knRimznweKlEIigqFvNgem80q1tefiQKJcGdoaARulxv9/X7JxSFkOzk+kRpwL3DCGdeRAOzq1RWxTa6tP0G+QIVaR5RInEpIZdX169fwxhsPBHaIaikWkcwuWpmYJ0UVDSfcESZywh8znGLxC9kPfDyBIkOk+XqEJXz/Q4PDkhlEKElL3elpUPKxmL9DRRmDvrkutB4y62rA3yuAjWupouyubcBFOCN5Uu1OS6bScc8wPD2fZ6A3c5ssUhu+Hx6Ln+22GrlM17JJayffI8HPRSSKbKYFm00lAelU9VFZw/dB6HgWDCERy4vib3zCj9HRIczMTkmteN1RHcjrxuPpEUVaIp7G+Xk3CP71B5cwv0CFGC1kGgFuzIk6ODhEJp0RdVt3mhtVO10pJYPAG00VGq3uAAPuO5IZQuMuzqbKioouvbwez4cQlhCFx7G77MgXcgKsCZsPDoJiz71x46qcE8PaGeTenWxHeykwOuqW8yI85XEIgajkI6Am8L5y5YrUgnCtUKjiyhXCTL9kjO3v0PpXkSmHS8vzmJufEoDH+xGVlTxf7o8ebz+ymSJOT0OiPvL1uTEw2CP7mFlTLzKc9vYOZGDA6upleb/ce4RNgQBVgWmBk5xeR7sglWQvoBOnG9JeZzIaoVVrReX0AjpR6VRstBHM1tBQKdDpJX8uUHqplyyY8nClAkoFXr0KKDfKV2/NlTNWKqBU4PtXQIFOfyp0+ifPV2klbkmCbhk9YtIB0+P9uH71Cow6HRJxNmQtFEtVxBJJ6AwGsd0QpkheSqUiCgBa49icdtpddQnhExtNNoXMRKFso1LOQ6uuwOnUiJ2Mv+GnOmN9/VgmepmMtKuwge+T5zGsmuopKgNMJjsOD4KolOtoNDooV4F2B5gc82Jl5YqoYqgWoQqKapnNzWOxNE1ODgq0oZqEdjVvj1vCxk9OjuXYP/7x+5idnUPg9By/+c1/xc5OANUaYLdypL1fgBADybPZJkZGHaL0sTtsAusIKFibjfUtnBwHxGZHYET1BVRNGV9PqMWJcgynLhbZWF/G7NwsWu0G1GpOESvi/DyI8MU5MukCkskG9HqCDQs8HreAN4YzE/hQ3cXgcB7/3XffFZUGc5B++ctfylQu1iwWS2Lt2Tr29w9kdPzFRR43by5K6Duzjmo1KpZqkv1DG18qVsPuYQ6XFwfxs5/9VJRca+tPEQ6HMDg0KE2+1WKT1+3vH8AvfvHv/j/23us5rjPL8l3pvUNmwie89wABiiLoKdtSqUrlumsm5vU+3PuPTdyn7r63o1WlqlKJcvQGhvA2M5EW6b2dWDuJ7pqJeRiSeuPJCARJIM05+/vOgfZPa60teUMMFw8G/bj/00Osr++JhW5pcVlycdrb2+XYGNDO19fqJRwdHQj0IsR0OFyibCHYYdYVLZ+Hh8eiruE6scmnSmd5eVFAJqcVRqIh6A1qmM1GgWq0h/l8A5iZnkVbmwcHBwcCkRKJOIqlvFjzCHoY5s7mnqq8/v5+Ue3QIknVWqGYF0UeAQ6zuwheeEwEqASmhAkUm/C4jo/94JA3DidzOBiATTuoER2dXnR3t0tOEOEaVT3ZdA2HB1GcnkQkN21sbFjCq6k6C4dzaO+wYn5+XEAVwVDLkqdCOpXHxvo+drZPZaJhV5dHcpA4ZTGVamBigp/VLaou7gf+jDDwyePHKObLmJocwbVrq5IVRhXawcGerBvhDWEuM8aSyaxcc1TdWaxG/OMfPkVPb9ur4PdWJhL3DuEJz5+fQ9jEP1twqQWdGk016mjV5+KLn9PkpEuVRnKaCJ0qlboAmWDwHNVKEy63EX2D3TLpjpCLWV+EvCTgt2/fls9/+nQNW1unYg/0eKwCW8fHx0QxxnsMFU58T14HBLkE1zMzg7KmDIBn7ebnZwRqMa9ta+MANqsR8wszmJ+fhsmsFyUc7wMEVcxVslpdsFmdiMfSCIficvxGkxoOl1HUXry25ufnJQie8HBsbEzC61kXWhwJgwmA5dqHFmazXaA6J0VyimajXpWBAZLppNGKXZK1atmd1ahXGxIkfpwsKdDp9f/7QOmlXr9myiuUCigVeMcqoNwo37EFV05XqYBSgbeqgAKdfk7oJPY6NRrVhqg0tBQu1IGeDgcuL83KRDva4pirUqlyLPyZWKzaOzpgsbYgk91mg7e9XdQGtL8QGLDZInyp1qrShBFQ8XlsujTIw2FlY8qAXR3OglF8++0DacImJ8ZwdfWaqGSotvn66z8jEMijvUMNr8eLfK4sVrJIJI18vob+fjdu3bqOa9euy6Qq5qn8dP8nPH/2/JUFpoT5+Smxe/l8PTIdjvlMT55soFLJ48qVS/jyyy8RDHAq2WOsvdhENJqCChqx0y0sziJfIMgJiSqFEKnXxwl7hDZVUTIwPHtnZx87OwfI5+qw2vTweh2SZUR7HPN5YtE4njx5KgHfH330kVjjjo73RGnB0GdOG6PyqFyq4fiIYIY2thFR+bCOVMEQ6nGC2YsXLyTf6datW/J9wpbPP/9c1EicrnZ6GpDpbrQnHR0dIxLJ4sqVOYyMDgmQyRcyEghNm10hX0IsUkTAn8UHH1zFzZvXEIkGkckmJVCcFkLaKzkBb2trG/Pzi7h547Z8/v7BnkwSC4ciooZaWFiBxWwTaMD1o/2Jxzs01C+2PgKQfCErGUYEccyColWTqhgq6QgeRD2m0Yh9zGDUiV2Q6hDaIakKo+qMCiYqnWhnpOWS2UM8Pn4uLYC0MFHJxsysC+iUy1ZlaiD3aLlSFIggEWgqWjtp3dJganoEiwsLcs60zRGw8FgIFBhqz+ByAicCFq/HDF9fN7xeN1xtdgE8DMbnREAqi6LhLA734zIdkAH0ly4typTFr//8Nfz+c0xMdGJ5ZUlyrHi8KjWnpVURiyZxsB/GkydH8PW5MTHmE2sdj5eT2uwOB4aHhnD58mVsbXGC3xNRYB0dJmA2NfDrX32MO3dvy3RFqsb8/lPJrXLYnRJyn8sV4T89E/tXMllE/0APvvjVTej0VVEO0arH86U6iA+COEIV0S9dSCLlX0001Bo0VGoBWgQnApyatO+qgGZLvUW7YK3WlHy2k0AeWo0aI0MujE2OYGf3AJHIOWZmxjA0NPhqCmK7WCwJ+LZ3AgLzPrh7TfLYCAdPTo7Esst9RcBMBdX+QUyy6mZmBiS/iuCHYesEVQScBL6PH7zE3Ow4bt1eRaNRxsHhrgSjM2OL58wsNru9Dc2GFuFQArFoSiCYVt9AZ3drwiEfc3NzArwI+hhcPzMzI2oxAjpOzSMIK5eoJOS1Y5HP535tNqot8HQxva6pgkFvaGU51akNU6NWaUimkwKd3ui/D5Re6o3KprxIqYBSgXepAsqN8l1abeVclQooFXjbCijQ6Y2g09956P6X16v0OjQrlVemGHELwWJQw9fZBl9vFxq1Ghw2u0zw2t0/RLFUhsfrgc1ukmBhWn04TYqqo4spVQz8NlssrWyeVBrOV+qReq0Ch1WNwT6vTMdjc7qzfYC//e17dHX2YGFhSWxFqWQSG5vrePx4DYViGb29nHJF+NKa7MUwavbCd+7ewurqNbFzaTVaCaL++k9fY2t7B6GzDMrlBkZGvKKeYTNOa8/Dh4+xsxdEe7sVX/ziI8zNLeCbv36Lx4+eIR4jvGBgsg1jY0OYnZvA1ta62Puurl6R7CXCBUIAhikzJ4Y5S/t7R6Ks4ufNzQ5jemYcXd1eUc4wA4j2Oo6QZ6g4LWOEDLt7W/D7j0Udw/csFHKIRtMIBbNi4aNSY2JiQtRirCvVZGxuqV5io3v9+nVpmGkx+uKLLySYmZPs9vePcHrqR6lYFiARixVx8+aSNPaxeERG3jNInOHRhD17O1GYjBb86ssvMDo6hLPQqTTmnHzGiXo812SCjX4MU5Mz6OsbQOgsLEHuBABUEY2PT8LXO4CDgyOxxxEA0g4Yj8fQ3u6RyW5Ui9HuRnUZ4U+byy3QMRpNIHTWyqqi4qgFC8pIpRMSPu5qc0CjaYqdj1Y1whGCjKHBYfT3DwnwoCWxNc0tL5lPgWAYOr0aHR12sdednuRh0Otk5zscVFhZRclUqVKpV0F/fw8WF+fh8XgEEhAAUZ3HrCeu7+bGFvb3GXAN6HVqdHa2LISEHMyrcjitsreSqZhYrMJnSQQDzDKrY2JiDDOzU2K3/Mtf/iKft3hpAqMjQ5LrRGUZIQ6hCiHM0WEEobM0VlfnJBD/8ICKvSoWF5ewvr4Op8uJPp9P9tPm5jaKxRoy2Tp06gZ++cUNXLlyGc+eP8XmxjpK5ZJcewRCOp0BuVwJoTMqe4BUpoaebjd+/eu70Bsa2N1rqZuoBKO9kVZXqsWYbcYH30P8uK8eDRVQazYFQjO4+z+tdRqZxsa1JbzN54sIBJgN1cTIcAfmFmahM2hw/8FDOa/V1fellswXI3TknuZ5cU0XFmZlgh6ttLQIMmifWW0ETtxjoVAEZ2cJDA31YGZmUiAPr5XJyUlRqzFonFlc2VQeK8uXMTzSj62tNeztb4n6jtY3AnKdzgiT0YZKGQidJXAey7RytbqcmJwaEODJY+X+pLKQaicCKMItKqUugBP3PO9DnBAI6OQ65X5qNKosIJpNBrbXGYsl0ImwqVU3DRrVJrLlGg4TRUXp9Pr/laD0Uq9fM+UVSgWUCrxjFVBulO/Ygiunq1RAqcBbVUCBTm8Knf4npcLFm6igNZll4hz/l7tG1YSGY74bgEEDdLjtMBv16OrslOyRw2M/ypWq2HI87Q5Rk1CB4W33SqNFWx2bf4PRJLlLkWhM4AcbZT4YCdPuMmJksAMuh0usN5sbO3j86DkmJ2cwMzMnEIHh3WvrL7C+sYOODiuWluah1alQq3FUeQNPnq6ju6sD/+W//hOmpqZFjbG3u4eHDx/hxfPnAj4y2RKsFisGB32S30IwQ0vbk6ePEQz4Jcdn9dp1UUF985dvsbd3JE15qVjHQP8A5ubnJOfo8ZP7YvO7eeOahH6HQkEUywWxDzKsm6HMbJKPj9JiCbtz5z2x8DB7J51JC5haX9+U5pd2HKqfaAPjJLlkkplAnDSmEgiSTBSh09gxMzMlFkNO1mKzSxjAc6QKhNYeghlmOlHxwQb4008/FeDSsm/F5DO5Fn5/SM7p9u2rkm8TjgRFbdRsVmQKWS5bxM52HCNDg/jgw9uw2c0IBo+QzpwLnCKsIyRiLg8nAA4PjcFud4rChA+qmWjVcjrbRLV0dHgq4IBKp9a0r4JY0KhUopLJZqd9jbZBt4A9WiVZ95PjJKxWnah4FhYXXk0MPBF7VU9vh0waZAA11+zo6FCylbq7e+F00OJZkQllBEa08xEKnPqjsDuM6OtzC/TQaczweruklszKIrjcWN/A2VlQwNrq6lXMzE6LSomz7AmTRHkUjyFxnsT29g52d0MoFZkPpsHQUBdWVpYl/4o14zlSHba1tYHd3W2k0yWkEhWxT83NT6GrqwPHJ0fY3NyUcGrmClmsJrFa8bxaAJPQ8Rwnx2G0uTpw89ZVsYVubGzIVLqVlRU8evxY1FdmE6conqBYKokCqValbasiSsHBgX7s7e/JPuX60S5IYMQAca3GiHyhjEaNU+/ykhn13pVFOJxmqStrx33RynBSvwo6Z6YSwVJDVDl8yGeiiWqjJtCpBU7UAps0Gr2oEflcfiZVacViVdR9tEL2+LqxubWO5y/WMDMzLRCWgCsSjkjoN6HTo0dPRFHGqYa0sO7s7MikSQIcquuYrUQAxGuKiqqFhXmpFVWA3FtUIHH/Ezrt7x/C42oXpWSpnIPff4hCKS1Zb0VmLNXrosgyGmyo17Q4C5wjmchLNtrE1ABGx3pkcACvM74f1Ux8EJRxz1H1R+hE+x0fFrMFBqMFajXvD7QCl9BgyBOnBNar8neNWg291iAQr15rCpxrBYnXcRAvKNDp9f8TQemlXr9myiuUCigVeMcqoNwo37EFV05XqYBSgbeqgAKd3hQ6tebVveoa//NNVFpmizTAmd1qNMEBVWpOTqI6QgXYLTr0+/pE8cB8nIZMwKN9jk0ps2Is6O7pgUeCj80SDKzWaJBKpxF4ldtCO1WlWoHJoIev24WxoR447A6BHttb+9IYzs9fwvjYpNjxGAR+//6PCIWD+Oiju3jvvRWcnO7DHziU5pPTxN577zJ+//vfSdNJ+ELgRDhAq9V5PC1KG4ZrU13EcfZf/OJzUfesr7/AweG+BBcvXbokSp0ff/gJxycBGVve1eXDysoVdHZ0IJWO4eBoVwDT7Ny0qFIYiE2FTE9Pt4Ql+08D2NzcktyjK1eutlQWRkPLpnR8gnyhiN2dPcl+YmYNFTEnp8cCVhqNivgZaTvkND2TyQGbxSPj45lHQ7gUP49L0826UjlE1Uevzwd3m0dUOGyu+/v7EI2EBTboqdowmeX89/YORUFz585NAWLMjmLekVrTFPUFc5HOY0UM9I+ir78H9UYF54kwsrmkNNrNRg2FIqfxZZBMVnF5ZVIClBnWzOlbKrVarIORSAFqsaNRrWQXAEB4QGtYNleGRlMRa6HP14mx8SHJeeLP9nYP8fTpS0TCRQwMuLEwvyjqLh7j4dGeKFsYwsxcLarqmEPFulJZQ1tdezvBXJvkQxFG7u/vie2PWWNj44Mywe3k2I+pqXn4evvFcsj9ygD4P/7pz9jfP5DpY7QVjo2PIpNJibWPKjoGRxMy8L1oU9zZOUOlokJ/nxt37tySUHICKkI8qtROTmlp2xaQodMaZTocP+vq1Sty7AxmD0fCWL40LxPlaKujpZJQjzCCYDFxnpZw/KnJaZm2SNUUQSNVPdxXVDcRdFBBR/hBwMvzpmqQFj+T0SA21kDQLxZB/oyAjdduMBiC1eL4DxUSL3nCnt7edvh83YhGI/jhhx9QrZUFJBM68XahgkqAU63O43x1ByF0okqoVkdDpqwx80krNjWeO9+bsI/qSE5oI2Ds7fXB5XShWq/gNHCM88S5hMATrvK5BInMReIkS0Icqhp5/fK6oZ2NVl3WmefE0HDCIqqfmNNFxRHvG9999x0++OADeU8CNIKgbCaHro4eZFIZxOK05amg0zdRquRR5uS/ZksFZrW4oFYZcXwUQlqsh/0YHSNUpFVOK/uOSkKqly6yvlrh8xxowAmWLUjHr5bKSyfHTBh4Ya2rVcsCnXRaHbQaHRqsa5V3VI0AqEIN2I/lFej0+v+JoPRSr18z5RVKBZQKvGMVUG6U79iCK6erVECpwFtVQIFOb1y+i1830kn+3YMZLPwn5QpNaFQqUSQROjFcXKdVi3XL6XAJZKg3GqiVi7AZ62hUs1Cr1Ojr68fA4CAcTic0ai3qzSYOj44FTrg9HtisdlRrNVgtJvT5vFicHxe7VyQcw3f3vkf8PIHhoRHJfsrnC2KtOzo8xPDIED7++COZdPdi7RkC/hNRQdECdO36NSwtLUiDenh4hOfPXyCbzUvTGw6lZXIdX6vXaaHSVPHxJ3cFwLx8uY69/V2Uy0U5BjbUtPLEo1QTsdEdx+DgqCiH9ve3YLEZ0dHeIePfmZPz009PBaqtXl0SBRXfi43n/NwcBgYHpD7pRAHBQEym2lFdQ2UQAcRFkDVhBuvNsfGpV2HpQ8NDcNpdiIUTYtmZnp3C2NiogJTtnW2x1zWaKgmqNlvsaNSpvmgBGEKSbCYhUwQHB4dgNOiREDi3hXQmK0onBqjT4kZgSCkbQVchX0Y0UkSzwea5Is04M6kIn6guolKGFq2AnxYhDW7dmoHX0yF2M05A6+zoFJCSOC+I8oTB6wQCbMoJCh4/fi6gYmFhEpNT4+jt6Uab2yW2vBcv1gTG0SoZi1UxMODE0uISOru6RGV0dhbAy5dbAuaGhrm3rKjXS6IIc7W1oburR9ROBJ1B5hodH4v1ikoYQh5O2CM8of1wdHRMJrel0yl5PrPH/u3fvpa98+GHN/HBB3fhanO+mj4WF4hJAEIbIC+Ws+AZNjdjkvf0+WfvSYYYH/wsgsDWxLwzAYl8f7PFLECBqhuqoTip7eXWJhwOu8AqghNOxSNgobKPllXCRCqjGLJOIEuYuLe3L5CVoMlmt+MsGERXd7eAIJ4Lc8XqtTrsDrtcW6Kg0eslaJ1qNwJZhnVTNcQJkqwbPzufy8s9gPYyh92MxcVZUfLcu3dPgCmVifx8Aje66vQGqhi5F6pyHVDpxGNmzht1OgSuBFpNZhNVmwJSWGOCRZPJKEH4rYmTRclpisT8qNVr6GjvFGtZuVRFMplGKpWRuuULvI51cLpadaACrVKrIp5geHynDA4Q624yJTXlefJ5rCFrRXBIGyatdl2d3aiV66iUKhKizyw5jVYl2V6Sa1Yow+V0QqcnfFeLlfT8PIvBAR/6B3vQ3kEVHyfs7Uh+Gu8X2SxrU0NnJ2Faa5Jga02Tcux6rR5oqARs12RqX13APo+L9jo+CKnqVQLnutwzuU7Fuho7IUIngn3lV91r/KpTeqnXKJbyVKUCSgXezQooN8p3c92Vs1YqoFTgzSqg/Jf4m9XtjV4l2igVJB+Figk2pIRRatQwP9INbT0vCgPawLq6e+Dgc/QGlCsVcKx4JBoXBRQbKioXurs7MTs3hpnpYcmzod3opx9/kqZ5bGwcWo0G0VgMAb9fwMXU1BQ0Wg02Nzal8c9n8wKLvO1uvHdlRcKZX76kdY2jylOinNJqTcimaTvS4dNPP0e1UoJaW8Hy5XlRslCNQqDBppMNMbOiOC6djS8D02kfo1qI1rFSOQu3xylNNMeqM3A8eHaOdm8b5uamBPZwqprVZsTk5ISEscficeQyDYTPUoiE46I4SiTLAr86Ou2iRKFShXCAjfPR0Qn6+nsxNzuHTDqNnZdbMqWLeVXtHR68WHuBQMAPLUe8pzKSgVRm6HCminy+IoHcDP2enxtHd1c73G6XKF2i0ZAESecLObz//go8Hhdi8SjUak4eY9NckjygaLggYePRaB5tbj36+9tf/byIbK4g4cf5XBNerx0ff3QXDmcbHj14jKdPt9HhdYtyhMoSAkMoWf9/AAAgAElEQVRa16anp3FwcIj79+9ja2tPJon94hefYXV1VdaUljbCJCpRqCYKBGJIpusYG2mTqWzMB+P3Ca0IQgjqCGoMRi2gqsjxUCllsVjlHAgpaTWjAoWQjUBvSMK2VwSQcGoeQ+8JorimtFMmEuf48ceHAgHu3r0tx0w4uLX1UuxSXBdCBAI9Pofwxe+PCuD49a8/l4mChFJU2vD5hBt8PoETLYCEGgQN3Fs8XqqfeB1ZLGYBNrRAUgGkVhFqacRmSIuayWSRGvG9eDwXGUcEEPw+v0f4yO/zffh3whbCYqPJgFSKOVIqUc0JCLLaUSiUUK3Qxkcg44LJZJBsL052tFpNQKOCifFRgR+08vFaN1utApsILGmnpUXPZLHKNRYK5wViOZxaOR8G5TOPzeFoE4jJ8HSCm1C4BYdpqxsfH21leRm0GB7uw7MXDwQAc6IgQQ9BFafMVSsNuVdQZcXacUok4SynHkZjWTTQQG9fj9SfSq9SsSiKQObHUQ3GPcA9w4ECXEPWx9frQyQYQalQeqXE1Ei4OIGtxaKXkHACx5Z9rwKj0SBgiXtsfGJUrJbMdOO9iu9LVVYm04DLZcPc3Khk2nFteB/kvqW6yqw3ArV6Czq9shzzXtraUwwUZ75TU5Rg/DuvX553oabC9lkJXFHl8VoVUHqp1yqX8mSlAkoF3sUKKDfKd3HVlXNWKqBU4E0roECnN63cW7yODS7VBGyuaB+xmQ14f34UJnUZqWRK/q+9yWyBxWqVTBM2f1T5sHF1e7zS0HJk+8TkGMbHBuB0EQDkRIVCCEFLFkEMLUZUj1DBwJwoKoxoL6K9zGaxyRhz5tcQZAwM+gRA7e3vSBNeKTdwepoXy1BnuxUGgwVeT6coQhxOiwQ+8/mERPl8VpQ+tXpFGlOL2So2LdqCmNHEHBoej8GoFvDTqDeRSDCAuyETpwjZ2OSyYWV4dKGYh9VqlPdnM200OpDLVBEO872KiCWa8Li0MpGuv69f3juTzQh4odqG6iDa+dZfbCCdTOPWrffx/up7SCbP8ejxIwntVmt0KJYYlJyTr0QyD4fDg9mZeXS0e7G0NAW1qo5oLILHfE06KRarXD6DlZVL8La3iSqHoIwB2bl8FtlsCaFgDpFIRqxj8wtDGB8flhBvKsrYIGt1WjlnqlWYSUWg8Mc//gnFQgFDgwNwOuyYmp4WuMaGn3vl4YMHODg8FCjW1mbH559/JlP7CIR++ukhDvaPRAlDRVE4nIHBACwvL2JhYUH2F5t3frHOtNvxz0aziko1JxPtmOlD0EMQwCafn8kvggj+OTIygt7eXjkmAimdXisqMCrO2OzztQSVVMV8+OEHr8DVqRwPVWZ8DwIrgiGTySpgIx4/F1AoEwWtVuzu7Ah4IvgiMFCrmX3UaO0bg16gE+2AtNHx34SBtGWyRrSSUZHHHKxshkHbMZmiZzJxGhythFr5LB4fQdPJSUhUZ5yep9fzXBtob7eLkovXTDSaE+USYYjNpsXEeC86O3vErre7e9Sa0KYDOjq8kh9FGMw6WMxqTIyOoKe7G+fnCTx7toZiUYXOLrsoFA+OEwJefb3tMFusyGRpewzIVLuVy3Po6u6UPULxTj5XkkwqZn/R0kb7nFhvu7taSkmnTeAOVFW8WHskkIbKQrVKJwMFTk4CAn4rFQ18Pi86O9tl3XhNcT9yIEE6W4JKrYfP1yH3HMIwWlBZBx4H7W9c8/NzhtwXMDLik+esPd1DMpVHfy/3To9kR/FexvPg9cEHJ1QSuI2MDAto4v2He431ffTooawbH35/Es2mGgsLQ6K4Yh0Jo7inuP/4+RaDCRqZ6leT4+KDe4r74z+BUxmFQkV+ZjK1Qu6z5Qb2o3UFOr3+7yqll3r9mimvUCqgVOAdq4Byo3zHFlw5XaUCSgXeqgIKdHqr8r3ei1vj61+lB796KaGA02ZGn9cKo6osthGqkTiSjfY7i9ksTThBU5vbg/b2drG9mIwmyUGiXUWlquP8PCZNfiwWk6aezTobfipHcrmc/JsNI38ejSYl0JyKDTbwLpdDRtXTmpbNpaVJPDoKi+2I9p2ebp+EaDOUmWHU7e0dkllDZQaPJZ1hlgttQ2z4VJiaHIfPNyB2wMdPtkRF1NNll58NDfeLyuvsLIJ0KiPTrvgeqRQtZQZYbQaxrJktejk2h5NWJ4eAIf+pH6FQVhr+1dVlgSpsSh89eoS9vWOk0xVRR01M+EQJFjgNYnFuEh9//CE6ujrw5MkjbLzcaClfanUJgc7miojHMygUa1hcXMYvPv8lhgb70WwW8HJzTWxABDYcOsZzjkQSuH79skyRO08wKLs1KY1NMlUp4RAnvlFBo8Wt2+9hanocoVAAJyfHEpDdRFPskTdu3BSQc/+nh7h37zuMjg6gq9Mju4J5Q1y7C8UPQSHXkCoPnY6wbf4/FFBPnrxAPsupXjV5DmEmlSt8D0IKgikCBf6sFThulT3ArKF6owSvt01AIffOycmJfAb/fWFHYog59w1VTTwmqleoPuKDted783uEHlRVMRCa8I+fwWPhg/CBFjUClO5uBkZ7BZASPPC9ubdbEKIpx8drgsoafibzywgQGaJO66HRqIPBqEc2kxJ1H9VMoVAcLpdV1EGpZAb7eylRr3V2qGXqIfczj4+2LUKn58+PZE8yD2x83CXHzOuK507QcnAYhVbbgMdjwuTkFGZnFyTI+/vvf8T9h3soFGp4b3kAk1NjODk5khwq2v6Yw+VxeaFuarF/cIBHj9Z59lheGUd7RycOj0/QPzAo18+jx09w6g8gl8+hvZ1h6OOwu8xyDAyTT5zT7kZbK/9dgj/A/CwjRkd6ZRIi1UtGo15ylfQGBufnYTRYYLHYodeZcHzMiYvMRtKIIqmzs0OAL6+tRDIu0On4JIRMTo3JiVaQvighNRoBXFRDshYEbAR3vEY5pZDDBDQqLZr1pijyWuCnLvciWvBoQ+X9hN+j3XZqqrUPCc7DkTMB3lTAXeQ1bW/H5DyuX+fggxnZN5wWSYjOc6K6yWIyQ1NvipWO+5J77gI6XSidqNDL5Xi+gNlMxVsTyXwVxwko0On1fk0J03v9lyivUCqgVECpwLtVAeVG+W6tt3K2SgWUCrxdBRTo9Hb1e61Xs1n6+6aJDRObJ6tJD6exCZO2DpPBKGChxp+p1WIfo3KJDbzT6RAbFKe8ESLRzpZJcwpUWBo0qlTi8RTsdrNMdWODHQqF5fmFQhUej0PsQMcnURSLaowNuTA2NiKh2IViFs+fP8HJSQYer0qsdv39A5INlc0WcO/bB4hGU/jk4zvQqE2S+cTA7UQihuOTExgMWplGNzY2hktLy1CpNPjqqz/h/k+PJSx7YWFOLHTtHW7Jpvn6679g6+WOhIdfPKamJzEzMwG7wwKdTi3KKTbXPDfawzY2NrG7m0J/vwm///3vRbHDMOhnz9Zxfl5ENlsVK8/yci+Gh0dQKRYwN0NoMCuByz/++AOOjo8EcsTiCSRSGaTTZZwnaJEDrl1bxK9++SV8vd04Od7G48c/iYqDDTShx+FhSJrn27ffF+hEpRMhElVK54kEkskszmMFlMqQBv3K+8sYGxsS+xUziqgIS6aSkovzm9/8VqbS3bv3A6KRqKhIcrmEKMl6enrknNmYc50JZFoh13X5t8vVJiVjTQL+KOpVZvDQSsU8sD5ZA+4tgh3CJkIHwgEqWPigKqlUKaCtzSb1ZaNPwMV9d2E742v4HjwGPgiBCJcIEGgzo6WOSieuHz+XuVFUulzYnwhx+H2eBz/7+DiEaCSFifExsWid+k/F4sn3LJaqYofj1MFWv0tllFbqMDoyCp3OiBcv1nF4eCIw0mzSInZOOxdVPJ3yObwuaPULBkLY2YmC8VEzM8O4fuN9sZTd++4HhEMRgabRaBGFItDfZ8CtW7cE0lHdRzvh8+drOE9kMTragbn5WXR39coEuZPjU7EQRiLnstevXeMEw27cf3AfoVAEY2MDAltKuToqxYYA19PTMAYHe3H5vSvIEdolEphfWJSaffXHP+Hl9g4aDRUmJ0ewtDwJh8sgOVf5fAlnwQhOjgMIh+PIZAvI52twu52Ymx2RTKZMNoWBgX6xdzZRE6im1RjkWOkQ3NneQzbDKXcO+Vl/fy8uLfOzNTg82pe94Q+ei+Lqk0/uiDqQgfUEhpxaR6sj7ye8rhwOvey7dLqArs52jAwPw2a2iT3y8PAAweCZqLRosyP06e7ukHvV7OwMTGaDBM4TanKgAfcy9xL3c7FYRjBYhdNpwI0b8wL4qNSk4o33Ln7VqjUYdTo0yrRMylg/WW/JcBJVGHOcapLnlc+XX9kuDa1MKAU6vdbvp797stJLvWnllNcpFVAq8M5UQLlRvjNLrZyoUgGlAj9DBRTo9DMU8f/0LQiYLhQkhEj8uzT2GhXcFg0sesBkNIoFi40Ug4xpt2IDR9UPG36qRmgVovqDiqiN9XU8evRc/i8/+QCbw76+TrFEUaWwtkYgk0O1qkJ/vxsWiwl+fwDlsh4rS+OYn58Vq9T+wS6ePH2CRKIKn8+OS5fmBCQQ7NAK9fLlthzv7377B5QKwM7OgQSP83XhcFAmYw0NDaB/YECmavH5//2//7/YermLkZExXLnynqiyisWcKBkePnwsFrvBgUFR1vCcxifG0NvbiUqlKMCpUm1NI+NxMIdpfX0d4XAeKyvj+P3v/1HO7+HDhwI2WNu9vV3s7SVw8+ashJ6rmg0Y9TqBAVRv/PTTTxJenM3lEYnmUKpwzDtQqUAmui0sjOPunTvo7PBibe0hjo8O5Li4FlSMnZwwb0uN69evilWLsEaCpPMFsQ0x14bWrL6+QWm4Ly3Po6PDjeCZH6enx0ilk9LIO+xOrK5ekwl6T58+FwUHLZKh0AnyOSpy7AKDuNbcH7RqER4xx4hggFY1hofTclkuNWE1u8SSRUsaVURujxvn8ThO/X5RpnD/EFRRRcTX7e7uSUZQ/wBrXRLbIteWQLJUqordjPCJVjyeJyHA7u6h/JzQiNZJ5kgdHgZQrUJyqKguYc4TQQhzowjUuGY7O7uickqlihJmzUByp8PZyphKpVAsEABVYDGbJCOJx8j9QBWNj1Me1SqcHAcFXgZCUVgtOlgtemSyWZjNOoxPDIuahnuBofAMC9/fD6Onuw2rq1cxMjog4fFf/fFHhMNp9PfZ0NXlEdUT98z8/LysMWEL7XDHx0lRy733/iBu3boOo9GC0FkE+3sM16f1tIDe3g45PiquNja34Q/kMDzkxOz0MFy2DmRTJTx/sSYB2ktLc+j19eLg8EgC84dGRiXXaX19A3v7h3Kt83Nu3L4Mi00l+2h390CuG9oAY9ECxxHA46YNzoeJiXFEYwzUL4vN0+2hajAgIPdCFZVKZrG+voVMui75RqOjfXKd044XiZzJfmRO3E/3j7CyMohf/+Y3cm/hHt/e3pLpguFQSABuMtVAV5cNA/29Eurf0d6OarmONpcbHrcbz58/x7PnL8Tu2NfXIyCcKiPuuaVLiwLIWH/aP5njRmUjr2cCy3y+gUKBEwGNWFmZkXMjiCSQbMGkOirlMgxUzJGkNRqyZhdKJ0KpC+jEa5TDDvho2TGbSBVqOIgp9rr/099PCnR6g0opL1EqoFTgna2AAp3e2aVXTlypgFKBN6iAAp3eoGhv+pK/t9f9/f+tVzEPRgfYTSpp3uw2TharS1aQQa+DjSHANivcblqhjNKgd3URGFSl+afFKhLNSFYMm1wqe2ilImD5l3/5V8RiSYyPj2ByclzUHDs7x+jqcGFhYRGzM9PIZjN4/vwp/IETUThNz0wKQKhUypJbc3xyjO2tbRhNJvz+d/8Fay/2kM8WcfXq+/juh2/RbNTwyacfiU2IICwQCOL7ez/g3r2fEA4n0NPdiemZKYEEh8f7CPqDKBTL6O7uweLC0quMKosEJJvMeqRS5zLxrd6oSlYUA8G3tndwdHgEi9WCmzdu4vbt2ygUC9jZ3pHGlmCGeU7BYAzz8xO4e/euWAgL+bSEtVOJxAb55NQv1rtGU4MKB8/RxqhSo1Krw+ttF+ua19OGl5vPcHbmlyaXwdeZNIFSHmazWs6bQd9sotmYF/Kt/KVUOguVyojl5SsShO50WUFzTygclIwbZlWxGVZBLa8ndKL6hutYqVCpFodOq5VpbQI1DAbJ+KI66jzO0OW87At+nwCK0wU1GiP6fIPScNP+RuUWIaLDYRb7Y09Pr4RPE+YwkHxr6wDp9LkEYnu9VoE6bNKpgmJwdiSSFGhJwDEzMy1Qjfa/jY1dUctcv74Ko8GEH3+8j/X1bZRKKnR0ODA/P4lxqph8fbJvCFW416gCisXyorAZHu4VyMjMno2NLZhMBFVWUfEReoyOjWJ2ZlaAl2Q7adQ4C4awt3uMvV3mVmUxPTMBMohHTx7B52vHJ598JAHZIVn7M2zv7CAcymJ+fgwfffSxZEB9++09bG0dybUzNTUk10d3d7eAJn4+Ycv+PtU/zAwrw2hiHlc/rl2/imwmj+OjU1Gx7e4GkEoW0NfnFqWbTq8WQFOrN3Hp0gTGRsdQL2twdhrFk6dPZbrdrZu3kS8UsLWzjcGhYQwMDiEcieCbv32LjZfH6O114+6d2xga7UatmXsFfvbgPz1DqdhErdaETqtHV5dXrn9e17wueJ16vG7kcmmZDMlQ8mKhjHQ6J7lWh4d+CRTv6urGrVvX4OvrFUVkIHCK+HkU54kkAsEUrl6dw82bNxGPxQUuJpJJ2We0t3Hf8z+qOUVzaHBQ8p4IChPxFJYWLgng/ud//me83DrC4GAXpqfHJDic16PZYsLKyrIoodbW1uSWSeCkVmvF1ktgRBUdFWb8k2H1tGdyLajCuggJ5/OMOi3qlA82/xM68ToSJVStJs/l/fQi34n7hz/PlpvYCZUVe93r/8JSeqnXr5nyCqUCSgXesQooN8p3bMGV01UqoFTgrSqgQKe3Kt/rvfjvodNFWLNAiGYTTL+xGIB2j0MggV6vg0YN6DkNymmXJtcsKoIGPO42+Uqcn2N37xCPH2+gVCrgs88+xZ07d6QxZQjvDz/8ICHV/KwbN67L9//1X/9NQNCNa8vSbHZLo3eGBw/uQ6NVS+AwYQunc126tICODg/W1tewtvYcMzOzuHH9Fr766ht4PR1ir7t//weYLUaBTga9HtFYVEAQFTyHB6coFhsyBn1hYV6yZ079x9Lg6vUm9HT3YmBgUMLKOWa9o9OLaq2CcDiAbC4locS0mxXyzF1KIhAIo6urHb/73e+kSWVzyiaVEINfF00orV0SmG23IJtKSG4OLT2RSExG09PuZ7U5UKnWkcsXoJIR61podJy254DVbMTJyS5CZ0FpwAmF+N6RcAZOpxmXL18WUEXrHWFPuVSWBj2R5LQzNXp9fWjv8KLRqKLRLLcC1yMxJFNZmVpHOx4tZLSEJZNFUXDQDsYpaVx72so6O7uQTCSwsfkS2UxWFGqEbJHwORwOiyieCKCYedTV1SOgjwqZZLIglr733lsQcEWbHJVqzJSiDfHwkIHUTQmXJrjklDEqcWh5Y94O68h9sbhEK5Yez589x//3/38l77G8PIdrq9clP+rRo6d4/PixTPu7ceMarl2/LsfNNXn+7Bl++PFHOaZKmWHdenR2eQQ62WwWmQJYqTTFQufr8wlsoMKHUIOT7wgSCEBkclo8gWAgiuOjMzne1WvvY2dnEz89+AF3797Ahx/dhVrVxP7BvoSRb26+RCyWETh1/doNhEJR3Pv2noBGTlBjYD2VWFTw8Xz5YO4VVWtUkxFcMCR/aLgXdocVpyd+BINhmSSXTOSg0ZgwMtKHvr5esU0eHOzB2+7ByGg/tGoNSrkqIqE4orE4lpaWMDE5ia2tHck6mpiahsFgwuHRIb759h5OA1ncuD4vYeqNZhGFclrqwDynXK4o0+d0OoNkgF2sN5VRnMbIL2Yz7e/virKIQIfHSLteLlsSeNjV2Sm5Z4SHhDtUJTIQP51JSl0q1Sru3r0l9wXmMdHqeGH5JfTjNUOwRCBIZRjXl+CSAeVzM3NiGfzrX/8KrVaPpaVZsVcy54x7isCTmU7cd1RP8XrhZD6zyfIKsjIbzC5wiOvN9+cXP/PCXkcYyXuXXqtBNV9As1EXIHlxH6XVlcf79xlPF0Ma+H0qnfYiVQU6vd6vKT5b6aVev2bKK5QKKBV4xyqg3CjfsQVXTlepgFKBt6qAAp3eqnw/z4v5i4vQSa8GjAbm0xhkOlW7xy05LrS2+Hq6BGIQLrW5HNCoIA3q8XEADx+8gNPVhv/23/6rwBaCEqqcCJ2YecRGbGBgQJq1g4MjsZutLF+Cy+mQ77G5T5wnpKmniuIvf/kzRkaHcfv2TdTrFWzvvBR72N27BFpe/Ms//1srt0ndxN7eDnp8Xbi01LLS0Bqzv7ePw8NjVKsEZB0YGhqW3JxkivYaTv4ySKPKRlQNDbQ6vUA2qpqSyThSmXP53EaT4dhZ5LMVFIt1ZDJ5DA8N4re//Y1kXlG5RHUPm0+9TieKCW5oBjqzUXa32eGyWwSEMZS50WjCYLTI1D4VAUG5JpPHGLbscrtFpcX3onKrXivhPB6TWqpVaoFKh4dRdHe7xCpIOxMbcwIpvi/VVGGCpUQJZ9EcHFYzZmYZGu0SeEbb13kig6GhHqRTKQleZw0i4ZSoViZfZR31+nzwepgXFReoQ3skA8rb292ibjo7IyTyCixkkz40THuiARsbG1hb24TLZcevfvVLAR60NP34449iOzw+PhFYVCrRcgWMjAwJ4CJwHBwcFPBDKxztjJ988qmACFoBv/32W/ztbz+IKosB6ktLlxAKxbD2Yl2m3XEK35dffimh6NxHtEAyM6oFcuKST+T1uuDxtKFSy8PtccBht4nKbXdvVz5nbnZWpvMRcBAIEf5Q1RY/Z5h6GvFYBvWqCsvLy2In++Mf/w0abRO/+vIXsFhNSCUTch6scSQahcVsE5jpcLgFfJZLFbH7Uc1FAHYRcE5lHL/PPCvWm2BRJuaZ9FhemZUMLr8/2Jq0WG3IhDyGgPN9WPvtnU0Jxx4bGxZY22jUUMwVETmLQKPTilqMarRoLAabzYE2txux84TkG/mDZxJ2fvfOLXR0tuPwaBeFUpa7V6bx8Y7AjCbaHeu1hgSuc/15veoNvFs05NogQOI9gddSuVSD2WxDqcT928T83KLASx7r8cmRAKpMJiXXOK83ntenn3wsgfBnodCr7K86NGqN1D6fy4vajOtCMDw8PIRUMi37ihZQTsUMBgNy35CfpQizgqjWqqIg45ozZJ97gbXldEGT0SLXUitDTCfnwz3H96eCrwUcwyjScmnRSG6U3WpBMZ1Go16TtePr+H4EaYRW/N6FMop/5/vw5/FMSbHXvdmvKKWXerO6Ka9SKqBU4B2qgHKjfIcWWzlVpQJKBd66Agp0eusSvv0b8BeXTg2oXq0GM2UcVlpqPOju9MLrcaG7qx3uNgc06iaqlSLi0shVkE4VcHYWl4DiDz/8SPJSdnd3wYlnBBanfj6vicmJPni9blEGedweLC7OoVTKy//SZiaRRqMTmxgbYqOJAcs30dPbhXD4DHv7O4jFIvIaNnlPn77A1OSkKC2CZwEMDPjEWkcwRUhDIEPA0d3di9GRcVE4pJJJ5PJJtLmdcDpc0kzncoWWUqhckSlVxRJtPRmZrNZoMq+F4KmBRk2HfJYNpx6LiwsYGxuXUGJCBqozCNVaUwGZkdWy2rS5XHC5bNBpGvLeHE9fqRC4mABokMsXBTil0hnoDQa0edwS4sxmVYU6MqkEdFpO/rKIZYiN9t5eEL29HiwvX5JGms064REbZ9b95CSIZKKI82QZ83NT+Ojjm9BomtjZZf7RgQR1Dw0PSZ3ZZFOdkkykJax9bm4RZqNZVF2EPQxyfvlyU/KvUpmyKIQcdiNU0IgNkaoT2so4fY4h8GtrLyQAmmPn//CHP0gu0uHhkUwKOztjPk9LTRIOR0RpZLXaZGIbIQwVazzPSCQs6qsrV65IHZi79N1330mdqUKan58TOJXPF/H40ROZJscg7rt37qJQpKXrUL5KxSKqtZq8H8/FZrVxZVCt5bGwOC3ZPVTCPHz4SP6cmJgUUEVQ0dvb8+q4twRGEBgRzvh6BjEwOIh4PILtnQ2Mjg6jf6BX7GK0lxFiRKMxqWt3V4/sFYbqNxta9PcNyPmwJlwr7nHCCR4blU9cRypsuIf493KliLsf3BCbp99PmxsDub1oc3mkXlRFEXxks2lA1VJGUc3G5zP0ulQowOP1SlD2/kFQrGeEP6lMVsLEOQkuXygJIJ2ampY9fnJ6BJPZKHldnFbXbGpgNloRiRDcFQVgEeAQPPF5DNrnv5l7RissP4t7g0HixWIVVosdE+NTIlohyNnZ3ZbsJ+Z1cRKjVquBu82Nmelp2cu0itK6Wq+1wrlpZWRwPQEgIZHJbMalpSW52dGi2ppoV5Tau1xOAZjZHC2oEblHcMKh3U57KXPTigJzOYVSrdLJcANaellDXrvMbiI04vVbLDaRTFVEvWa3A+42F9wuB4pcnxonDraUTrzu+Z58XAxo4HtchO/znM+zJeyEKorS6fV/RSm91OvXTHmFUgGlAu9YBZQb5Tu24MrpKhVQKvBWFVCg01uV7+d5MX9xqYlCVMwYar0nxQwWixZWiwFetwPvv7eMa6uX4XLakMtQmRGFVqNGOHwO/2kUM7NzYqcicOIX4RItMwQ6HNN+bfUqzGaTjEGnUuPyyhIy2aTkJWUzObGKnZ1FxMpz+fJ7rQDtellGwlPNwXDvXl+PwKfzeGvUfamcl5wch9Mm2TkqVVPULiaTWdREVDaw+a1WagieBaHXq9DV3QE9s4zCVBEVZZIXm9SWZYZ2NE7m06FSLQlgoMpHrTKLTctoMEtAOiX9gZAAACAASURBVOENz4+NMSETQ7epxLlQOLChJVSwW42w21oBzLQdhUMxFIpVaDVGNJoq+ANnMjo+XyyjWuc0LBV0uiZsVsDjdmFwoF8UOQyPZk23tgKYmPBhYWFWJtfx+/VGC3bRYnd8HMTxcQnj4/343e9+jV5fF56/eCJTAZmnQ9VGT2+P1IM2PjbbzFaanpxBV2eP5BcRFvK82Egzz8kfCCGXK4stj2oaZhHNzc2hzdWGWr0modfJVAwbG2sCqj755BOxx1HpRpBDmELLHIELLWXMMXr+/CX0erVYMZljRfBD8EjgQssTgRZVZKwx1UDcCwyKZy24VgSLBJqEE8zOooqOx83PIwjgz3lu5XJJAAv3HfeGs82CublJARLcJ7S3MXCaFkECKtaEYIzncXJyIsobfhmNVrS52iUrinWkAo5T2Qj68oVs65hyBZleZzJZkMsWZF21Gj1mpuck74vHSmDGevD9qbCiGu4i3J8Q4+TEj0gkhfYOG37xi49boCYYFlBJOyn3KkPRCbAIW3g8VptZABDVbM16DXabGapGEyaLWaa5MUD90vKMWDpD4QhSGULVGgrFEirVmgS/s2bpTEpykGjzVKt1KJfqyKRzsj8IvKhGIyxkTdvanPK5VDrxc9XquijunA6q4bQo5CtwOFxwt3lFbUbbG3PZeM/gVEVCJ9pWP/34Y7lOuFeoKCM8Yj14PIQ2/Blzss7PM7JmtNDxEQgyyLz2KtRbJe9HqEkIThBGeMhsulbIfl5+btAbYLe34TyexsuXh6+GFJhkvflZzKLiPmewP23Fvb0uWCxGURPqGaqvUaFOIPzqBslj5DrwOuGDe4BfhE7c6y3oVFYynd7sV5TSS71Z3ZRXKRVQKvAOVUC5Ub5Di62cqlIBpQJvXQEFOr11Cd/+DS4GxatVgFajgoq6kIaIKARGmfTAZ59dxe9/+wXMRi3SqXMU8hnJBgqexZBM0rbUal6Zh0IFAhs+NtiEQ1evXpUmjHk7/DcVLioVoUAOhwcH0Kh1yKTz0GoNmJyYkfwbZrcQ3iRTcbHj2GxmsYHx/dnYEk7Q4mOxmkU9wSaWQcd8bzZ+bLhp5UslM6K+YK+o00OyqahGIWBpQSfjK+ikFsuP2+PE4GAf9AaNgJ5Hj0+QywA6LaET4HAY5dwIqS6aTTbHVE3x+xxyxYlqLpceoyP9WFmegdPhkCDovb0jxONp6soAlRZ5mZxWlKDuZLooE+wGB7sxOTGGnq5uWC08N5VMYVtbf4HNzTDGx9tx7dp7Ymvi5DeCGsInfgWDCWTSVXg8XaLIMhg1WN94jqOjALJZNtIWeNvtqFUJQLrF1levN0WJo9VoUS5R/dKUiW5cK0JDriUtZ4QOPD/awRhYzWaduVuFQg5noYAov/jzDz74QH7GqX5UqbDp5z4gOCJkIRjy+0No97rxj//4B1E88XlUu7Bpp5WKfzIEnPuJ58/PpCKINSfooJqF0IiT7Wh54/MfPXokdk9CIgIjwgDCKLE8ymQ8QkitQEfuhVZwd1BgBmEhX8t15OsJiPj+/Hwqf2jJIjTk5L1ypST2UOZf6Q06OVeCEWYFEThxH3OqH7OTOEnPbrcIEOvr65O9f5FbxfNkTQhgWReuowSFpwoYHW3H9MyYwCna1rh/06ksSsWKQCDWOZ2uwNXGnKgeNNEQVR73WbVURK1SRTxxjmy2ivZ2BxxOl9Qgnc2hWC7LunPvFUsVWK2tiZTpbF5sabRj0h6YyxYRiyXEMme3OwU2ci8QzLbgbF1gktGkFZsi973FrBd8TXhqNlkFujkcToFBXLNSmaHdGrEPej1ufPGLz3FyfCzWTL43a8E15t9Zex4XbbKZTE2uO07tS2cyYkulpZTrxWuWmWm8lhlgPzw8ILa6C+DEjDZCYt5TcpkSTk/P5Fol6ORnEYTyc0Khc6TTWQml574iFOTe5XXQrFVhM+pQ44XNu06jITDqAjLx3xdf3G8X8JnQSZle90a/n5Re6o3KprxIqYBSgXepAsqN8l1abeVclQooFXjbCijQ6W0r+DO9/uKX1wWAulA/adWA163HF5/fxod3b6CQY8ZNGMVCFpFwCJFoEoUix4VXJbeoVq/CZOR0M2ZDWTAxOSF2Ok6jokWMzb+EYkdoBQsLFOjs7BaVTiFXg8/XL2HVVO+wEa/Vyqg3apIzpdWpcXaWkobVarFKODIhRFe3B4ODDGe2v1KOQIK/mSMUDiVaE7h0atjsBnR2esXKdRakzSuBUqk1Qa693YylpSmsXF6S5nVrewPr6xxhf45GXQ13G+06DmlWadciuaCqgo0vlUGbm61wap/PhvGxUczNz2FyfEByYXa2t7Gzc4hQKC7QKRZNIZMtocmQYmZJNWooV2oybW5+YQYL83NIxpNSXwYjEyjxPAOBFIaGvbhx4woy2bRk6eRyGaktYUg4nEIo2FKIrK6+h+GRfhwc7Mj0OqpTpqYm4XQ5xTLmdLpamVZqLew2O/K5jLxfC14FRZHEppu2tsnJSQECpXJZxtTz7/wZlUixWFRsZawBgd/U1JQomwhXqPggHOQ68ouNOeEOgYKvtw8zM/NiD6TNjF8Xqp+WUqkm8IdggK8jmOJzqLQhRKBySafXCYxi5tUFcOJz9vejcHt0uLR0ScLPaRGkukum1Jmp5iEwbKK9g+ohvShtIuEIHE6HwCECB1rYaOvLcp2aBA1qGAwameJ2aWkBdqdd7IeEIvz83t4+AZzb22diwxoY6BXrYSR2KkH2rAs/59Gjl2g0KqhUVOjpsWF+fl7OkzD1Ikj8IjeJtkq+bzAQwdqLAwFyDocJhQKhbh1zc9Po6+/F8fE+/IFTym2ggRo6tQ6pTF7gp8lEFVRF4OrgsA8Wqw2pdBp+fwCRWOvcnE49vB2OlgpQr8fxsR/pVA4eT7uoljgBkA9+vtnM67csE/HsdjMcTivOQhFotSpUK01RB3V3dcNksoIiPEKn58/XRflls+lQqTTQ0enCb379S/R2d+H+/fsC5bjGVCixFlxLKqd4/pwGSSWh02mR+0kqlYP1lVItGi1BrVbBYtWiq8uJsbExCQ8nrGatc/ms7BXeb5j/FA3nUS43MTjYIwo37nPuT663389zVOH995cEPHL9+fNsJgMdJaDVsqwrQROP8cJWy5rwwe9xz3LteE/jz5npdJzg/Ejl8ZoVUHqp1yyY8nSlAkoF3r0KKDfKd2/NlTNWKqBU4M0roECnN6/dz/zKlsKJjT8VT5xoJwHjr6DTytIERoZ9yGWSKBfzqJSLSKeSaDQ1qDfUCATiSCQrcLu1rewnrQYmoxFanU5AARs5k9EkcIIqEoaSO51GseTRBne478fRYQzlch21qgo2GxUvDRlPXyhSrQCoNU1k0kBdujiVZAwxz2ZsfAADA32iuqF9j1Y35svQrndyEhelyPBQF2ZmJ+DxuETRsb7+Emtr22g2tRgZ7sXlyytYWJiD1WbC48cP8eNP3wtQoY3Hbneh3zcg4cWtKXedAlwIaJhBRNUMvwgsaC+bnZmBwWhAo17E6ck2nj17hrNQDOVSA+HQOQ6PosgUIM1sW5sRFptFgJrNbkWvrxs93d1QNzXIZtICd1i/TCaJk9NTDA35cGl5HtFYWIKmCYoI+qgmCQbjiEdVGB8fk0mCtIDt7m0JuOsfYG4S10OLTDor9rNcLg+DniHNGqRTcbHJMRD7PHGO5itVU19/vwSLEzg16nXJCmLujt/vF+tbIU8IxIwfnUAnKoPYsDPj6GKMPG1otE8SlHDdCH9oaWvUVahWmeHD0fN1OQcGOFNFQgBjNhvgcrXUL2IVS+eg4eZEEza7XgLbzRazKKEITwgEopE4srksxsZGMD42JuBgY3MH8XgRVrMeHo9TQBVhGhVcBGTff39f/hwZGZRMKqPBiK3tbbx8uYV4PCe2tu7uNsmeIrijoi4SDeP+/QfY2joRsNHR7hEFWSTCCYJltLnccLrMsDs1uHlrVepz7953ePL0ADptHX197bh06ZKAlt3dPcmR0utb09Ky2QKmZ0ZFXUTL2sOHT3Gwfyzh5ARmqWQWKnUDS0sLogB8+OiBKMh4/RI6WUxWcN0Ydv9ycwt6gwXz8zOYnZ+HWqPF8xdrePr0KRLJvNRvZGQAo2MD0OiAw6Mj7O3uw2KxYaB/RNROB/tHcv0S7Ho8tOmdYWdnH3oDwZ1XrHpeL6/tAvp8A1iYX5bMJUK4J0+eI3h2hmqlKrCJYLh/wIc7d24jn8lIZhfDwAmUaE/k/YEZYOk0c8So8KrA7TFK/pORmVhqDawOu+yHWDwuljzmcDEvjiCJe4jqpHAkJPuEDwJbCdyva+SLe497inuDajiuAdVxvBfNzs7KXmA2GK89CQqnfTXPzK2aXBeESzwfXks8bq4tv0fQxIdGq0WpWEIsXcJpSoFOb/CLSuml3qBoykuUCigVeLcqoNwo3631Vs5WqYBSgbergAKd3q5+P/urqSqQmBJ2jfXW7GqzERge8GB8dAAWkx65LNU6YbGbWMxO1GoqHB+FUSpXMDc3KCoP2o+MxpatTaVWSSNOtQuBBd+Uwc5Gk04a/MR5GvHzJAL+CE5PGMwNmE20QrlRq1HNUxKVSWtEeRPVskryhVZWpsT2RZsd7XWcXEelBpVInDRHqHQWTGJkuA937t7E9OwkmqgJLOFUtc3NLfh8vfjoow/FptWoN/D46RP86Y9/wslJy8ZHCEabm6/XC4vZImCF9htCJzaXnZ0d0vBzYl7/QD++/NWXGJ8YF0tZKHyMR09+EHscg5nZ8B4cBHBynBK7VlubHVPTw/D19cpUNH7Z7BYYDQZUSjUBT7l8AQF/S3lEgDQ6OoDJ6VGchU5EncQQaIIIwhvWz+Puw+rV2/D5epDg+PhUK1OHDTkVIMwCohoom8shHosLFCQEIiTK5qgkqsg0Or6GKiyGuhM4sMlmoDPVUXw9c7UqVQYua2AyW6Q2VEARNFGpwvMnQKF9qTUR7AzZLJVhLThEKyXrzYaddjXa3JgrFAxGUCzWJPNpbGwQ3V29yOeK2Nk9RPAsAa1GA6vFhM5OA7ztXvlMvkc4FBb1TjKVR0+3R9RZdoddAMTm5g5y2YpM7pudHcPI8IhcNwRhrYypTbGtLS3N4NKlJYFx29s7sj/y+TomJkdw+fKSZDKxHvt7e1hbXxM4l0mXEI0W4LDr4HLaYbU6JBye+3xkdAAzs8MYHhkQtdX333+PnZ0z6HQNzM9PCWRhLQ8PAmg21RgZ6W3ZtJo1vP/+JVGnUUH43Xc/oVxuYG52EacnAXz/wzMMDnTg008/Ftjyzd/+jMOjAzQbKtSqFThsNlxdXUUsGse3937E9PQEbt2+DZvdgePjUzx58hQvX26jXGlibm4Ki0uLKFcLWFt/ip09P5qNCuaZ2+V2Y2N9B8FAHAuLE7h2bRVOhx1//eav+OabJ5ia6kJvX7esFXO4DvYP0dnVjYGBIRzsHWL/4BAvXuygzWUWoMq1mpqagKvNCYvZjFTiHM+fPUMimRS1HWExFUmBACcP1qA3MGdOjaEhL3p7fWJbo51RrVUjFAkJLGIoPK/5ZCqB0NkZorGI3Gd4D6MqkfceqpBYa53GjFSyICCNP6dKiaCY+5QQlRCS1zYB1IVFU+yZ9brYFjm9jl+scb1Wg/4VdOL1SijLjCzGkdO+W6pUEYpnEcoo0OkNfkkpvdQbFE15iVIBpQLvVgWUG+W7td7K2SoVUCrwdhVQoNPb1e/ne/X/8ttL7HXNFnSiu2Swrw23b1zFxOgwjg738fDBT0gn07Bb26DTmhEKR6FW1zC/MI3ubg/YalHNRHLFpo+BztVqCSaDUWxqWr0O5UoFFqtVGs3TEz8ODxkSXofdocHi4jQW5iextbUtTSSVKScnYYRDAXg9Xty6uYKZ2WkBUa1Q78x/jJxn07e3e4RHj7bRbKixsDCCqelpdHZ3oN6sylj1+w8eCJj64INVfP75Z5LBQ6vUs6drePFiA6cnYaSSFdSqgN2mgcdjhNfrQUdHu9jz2IwSzBDCMHuHQdQzMzP4h3/4TAK7CTOOTvewc7CBYqkk4+4zmSJ2tv0o5IGe7g5RXo2NjUrGjdlCVY8dpXIBqUQKuVQOjYYGifMsTk+CCAZDYgGbmhnG5PQAwpFTqSeBEZpalEp1BANR9PlGsbhwSWp2fh6HRquGQa8TVQaVWVQhUflBNRD/ZPNvtnDKlwbxRFpgEVVjnBzIyWwMtyZI4rGJ4iiaRCJBeNQUKEVASFDJc6YCzCxT6w4FvPT2dIt1iYBrY+NIVFE2W0vNw5wkr7cD3V0dGB4ZFCva/sEuvr33LaLRHBYXx/DxR5/CbLbjxfNNPHr4TIAL7ZmDQ53o6GgTlQrBAbO3Nja2kEpl4HY7sLp6VfYLz4W2tRcv1gVAcM+MjPTBYNDLBDMep/80gFN/HBq1AavXFjA2OorzREK+//jxCzhdHnz86S0MDQ3LFDS+HyFjPBZDJJpAKkXLoQ2dnW0yhbC9vUPsjgQ+Y+PDmJgYgclswsH+Ab752484OjyHzQZ5vkrFTC1aB8sS1j0/N4lIJAKVqoallUno9Cqcx1N4+OAZLBYnZqcX8ezZGh4+3MaHH17FrVutCXdPnz6S0ZPMrKLdknuTE/nW19dxdBzEjRurGB4allyozc2Xss9pLWX+0he//BB9fT6sb67jyH+IaJT5WyosX1qUiXEPHjzB+XkJ//Dp6n+ogL766iuEwxn85refihqQCJnwl9MLuSYdHZ1Ye7EmyrxkIoPOLq+oiGiX4/N4zfJ1jWpFakn4x2wvg94kwPLsLIlMpg69QYvB/i5RrQ0PD4taSYLGawW83NoQ0DU9PYVA0C/3gHg8LqpATsaj7Y7rTDupQa+XvKZCvopctoqjI79kYU1MTIiqjsfDzyVwoiX0wlrH+xZrScEUVX6U0zVqFdQrZaiaDVGm0UpMWEbrcK3RRK0JaPUG1BrAaSiBeF7YvfJ4vQoovdTr1Ut5tlIBpQLvYAWUG+U7uOjKKSsVUCrwxhVQoNMbl+5nfuH/5rcXoZNMtQOnqZkwNz2OyfExFLIZrK+t4eTkDAa9GQ6rVabQsUnW6zXS/La5LTJpS69n6LaqpSro7cXoyKgohDjVKp3jVCqHZNQQ3OzuxqDVNrC8PI2PP/5YTvDpk6dwiUJiWpraH7//Dr/84lNMTbUUDswOYuNKyEJ7S6VcETUUM6IOD9KSgbO8PCnqI2+HF1a7Wew8//7VvyNfqOCTT65jZWVZLGeHhyc4PTlDKBTFwX4A0ShVI0ZMTfVjcqJf1FVsSgl6+EX7TSKRlGwfBmF/9NFHuHp1Vew5a2svcBo8RrlRlOwhTqyLx1IIh5Ji7+FUMyorGJpMqxwDpzu72gUinBwfoZgrSpOcTOSRThVQLJSQzqQxMzuKsfFexM6Dotpiw0sFVSFXlVwaNRje3PYqayojoIkNOIPhK5WWhQ2oChBkiDSPgfYx2v/OwjGp4dT0BPr6e/D82XMcn5zJ5LqxsWEBbE8ebyJxXsLISI+MqScwPDk9E1UbYSMnxR0eHqDZVGFxcV7UQYQ7Gxu7YsXyuJ3yGYQ78/OL8Hg9cDptYhW89903+PNfvpHz/ad/+iVu3bwjyqe//PlbbGxsS+2cTivef38ew0O9Ajhosfr662+wvX0Id5sVly7NY35hQdaJijaGVHOPEFzcuP4eNOq6hFrH4+eiIKMFk8qqgQEfFhc5gbFLLF4PHz7G9vYxVlZm8f7qKjLZjChyuM6EG4QU+XwJRqNNnkOLH22j3BfMEKJ1i/VlRhjXeHNzE0+fbkvg9uiID0ND/aKoIoyltdDj9gqwInRyexxweznRL41AIITtrQN43J0YGhzDgwePcXR0hs8//xjXr6/iu+++RaHIPC2P2EupkiL0YmYXM814LJeWlqHR6iQ8n5P0qHba3cthfLQNf/jDP4qCaHP7JdK5tCiGeDxUABK6bGy8RL2uxmeffSjn+OzZU6yvb8jPb9y4IYpBvp55Svz+8PCQ7G/aXKmq4zVChRNVSa2pknoBPdFIGNVyGclkAmgyLJ4qOQ3CYWatncPd1ibB4YRNRqNZ7hNcF55bsZLHqf9IwvB7e3txdHwkEKsVdE5Vk0FAKL/42fzMaCSGTLqAapWB8FmZQsnXcp14vV6AbT6X1k5+1t9PFmzUaTcW+gRVowYdoZZeK2CLaD6TzaJaa6DaADR6AxpQIxBJ4lyBTm/yi0rppd6kasprlAooFXinKqDcKN+p5VZOVqmAUoG3rIACnd6ygD/by2UUeCsvR75eASdCJ35xqp3dYoCvxwuL0YjzeEzGuxsNJnhcVlFadHS4UcinYXdYMTLaj+2tl+jq9Iqlhk0k81hox6KKZO9wH2qNSoASLUZskNPpPEZHB3H37geijKAdiXDg+vVrYo/593//dwT8J/h//u//C12d7aJI4JQ02qrYXOdzeQnG5nkQeGWzZQwODODmzWuYnZtDvVlHpVrGweE+/vbtX8X2tbyyCLvNJvCIEIFWLk5X294KQK0yYmVlBqtXL0kGj9GgF2DCAHE2pZx+xgwkHjstaJ999plkvGxvbyEciSBXyMHeZhelU6lUQ6lIe44KHncH2ts7pSHnF21lHPFOq1QsHkbAf/o/2HvPLzuv88pz35zzvZVzQuUAFAJBEokUqWSbkuxluzVtSe352B/m75qZD7N6adrtHlsiKRAgEQtAoXKum3POYdZ+3ipabsm9JIBtya63tGqhWHXfcJ5z3nvX+Wnv/Yi6rJAvi5XQZLTDYDAJkLo0PYruXjeSqRCgoRLDiFZDg3KpJbakVDKPYqGF/n6/ZNDQdsipZdg783SYAcVaWa0GsdwRJJRKZewfJaHRdtDb4xPlEfOgnq89l+wc5gtdXb2KZDKN//pffyGWyG9961vS8Y5QZ/31a1Gx2O1WsRtKfpeFFrgeAVpra89xeHiEmzffkeBmWt5u3LiB6elJWTeFQg7Hx/u4/+BXWH+1D4sF+N73v4elhWVsbu7gi/tf4fAwgmy2ismJfvzNT/4CPd0KTFh/tY6f/7//n4TYr67O48rly6Ku4jyFwiG8evkK0VgU79y4IZ3NTo72xTrFNZLN5hCLJiSHan5+TpQz/JkwiPlLVE7dfPcdDA4N4ej4CPFE4ixjqybn53UGBwflm6CCcItr6jwQmyCO3RBZX4INWiCpliOU0YA2RdodK6jX2Z3NBYvZKusq0OVFPBFEsZQXpRMznPr7htDd3YdnT1+IMuf999/H1KUJPHnyFSpVrvuOqNpoUyQY433wGfC4vZiYmJTniF32+Bxl0hlEIhncufMuPvjgA1n7W7vbKJQKAja5Jgl5+CZAkOZwOkXFx+NOTo4F7FBJxmysx0+eSKg/c8S2d3bErsb1QaUflXC8V64HAiVCStaJ9krWo1pix0p2DLRJd7nzTocMG7+6quRdEfzEYlRTQQAdAXa1UUGukEFPd68ElXM98by0ipZLJVkXBFxc5wRQPD/PHY0kJDOMSsjzrnWKFZSZT010dfnkeaDFkfPAf6l0kiD7Qkmgk7bThk7TgVFHBaFe8ryYJ0alU6PVRq3Zgs5gQkerRziRQaKgKp3e4DNK3Uu9QdHUQ9QKqBW4WBVQ3ygv1nyro1UroFbg7SqgQqe3q983dPQ5cCJeOoNODBXnJguA4ezXmg5gMWrhsJvk//Fn/o/JaILHZUdfXzcWFmZQrRbR19+NgJ+qiKe4vLKMyfEJlEtl7O3tI51MIZXKIhILCzQZHBoU5QgBEpUeCwvzuHTpkmyQf/npL9Hd1SWAg8qJn//876T73M9++mNoNR3pUPXixUuBBIQyDO8V1UGeAdtV9PcP4urVaxgeGpbMlXgqIfAgFDpFvVEVQDI0NCDHc9NIi12t2sDe3hHyuRImxqdw9epVeL1W5HNxRUnSakuWETfxhGVKZ7kihodHpBNZNBoR9YS0tS8WYXe5BNbE40npBMYsI73OhEajjVKpIQHVVAdRlUFrVCRKONEQW9/YqAuXJhdgt3vl+O3tDYyPD2JkvBeJZAitZo2BWWg2tahVOohHCQXiyGVbuHFjXgAEwR4BEG1HtDZRhURlmHT60yqd45jnpNEaBRA5XQ5cWV0ROx1VNOFICDMzlzA3N49QMIy1tXW8//4t3L51F19++Qj//b//g2y65+enZWPPazEfiyqSc8UP4SEVPAQc/B1VP3fv3kJXtxvFUk6UXoR3m5uvEY5k4PfbJBtLpzMIdNre2sPxcVoyxO7eeQd/+VefoFLKi32LFjLa67xeH+7cvoWe3l6xDRKWEOocHR0KQFhZXoHDbsP+7q6sN8IKsbYViggEumT+CGqoeKF6a2trR/K7xicmpFNbJBYVgEIIQUUNz09AQchybsniefl3BbJolWBwLTu6EYC0ZE0Ssui0tEPW5P54D6VSRc7hsDsFkhDWJNMKaGHXvWajLfY7At79/QP5PdV55UoJyWQUqXRCOsoNDw8KbIlEo6idnd/vp7WtVzoMZjNZGTfj2viccG0zi+vw6BjJdAqVeg2ValnGydB82in5fsDaUrVFuMt1RBsavwjMotGo3DsVc/yZ9lMJdI8nJH+JyjrOOetK9RUtj6wR58TOdVmlMrElYFTJ9/IIrKR1NRKNIJ/PoZAviD2U5/EHfCiUCYkI/fzy/kNoxjrynvP5ojyPzMLis8prMuyfa/PoKIpOh0C2S8bI8xE+8fp8XgmMee88nq8n8OJ88F8qDdFpQ9NpQc971WmlEQBVhIrqsSL2umq9CY3eINApmsohmm2p9rrf/1NK3Uv9/jVTj1AroFbgglVAfaO8YBOuDletgFqBt6qACp3eqnzf1MGS4HT2zXMq4EmDtoAnbrK4/TzvZqfTCnOSzStfaTED925fx/UbV1CrljE8PIBCnjlNh6JSatTqOJj9HAAAIABJREFUODo8wtHBMcrFiig/Esk4dIY2JicnZGPJTeTE5IRs9PkzgRJ/T1DCjT27bVFVMzk5jj/90+8hEg5K3lM4HBXrnsPuElsQc3IUy5KiHmEHMG4KCQT0JpOoMWjpYSey7p4u2exys0xw4nSw+1VLVDMBfzcmJ6fFNlYuMccohEwmJRtjAgVuSnle/jc3r9wsc/NNGMFNKkHO/sEx3L5u6SkWCccQCpWkYIyJYUj57OykZDoxg4YWtLW1bVHzDA4aMHVpGJcvX8HY6DROj6P45S8/x+bWLm7fWcXgkB/xRAj1RhmMmqnXOqjXNEgm8jg6iEOn64g9kbCDaibmIBGO0Wq0u7eLer2GpaVFsKsc1TkEQtVqHafBUwS6/PjRj36AdCaJ//Jf/h8BYrdv35KcHgZQM1vqr//qxxgcHMb/9X/+33j8+KnUeGxsTGpM9c/du3dFbUJFERUt7FBG4HLnzh2BDoRe3/7Oh9DqeM0jAWHMn8pkU1LbyclJ3Lh+E7u7ezg+OkU8nkIwmJFg7U/+7DsYHx9C8PRI1gPnjpCHoJIZPTw/r8t/+cXrE3BwfkwGA0oFZmW1RdHE9cL56OvrF+BGxQyBE4EQ1wPPx3GEIhEBjYRPXFec+0qlhr6+HrF/cd4ZRK2omRoCMQgvCPXYgU8Bk0oHR3aAC/i75NoESFQAET7x6eL/mG0kMJfB1wajdE8kCCUAUgBVSeDI8vICXq2/QCqVkOwjdt4jROX8UJ3GMdLCymsyWJ95SFTzcM3ymlScEe6wU1winoDT64HFZhMAy2P57HCsnDc+X6wDa8p68795PO+Fz6qotCxUiBHcmuR3itrIImoo1pXffC5YG46F681qotWuJut0bGxULHscGyclFA7i+PhIOlhy/fKatP7xtXoqjIxGqVG73ZFnlt0qrVY70uksNjcOkEjW0ddjwY0b70hNqUYMh09hd/BaYwJbOTbWgOuDYyWIYgOBbLYMu90oXQq5Hvk3WgAZIk7oRGsdoRN/5r0qlsE6OhotKvUGOhod2hodosksorm2Cp1+/48pdS/1+9dMPUKtgFqBC1YB9Y3ygk24Oly1AmoF3qoCKnR6q/J9UwdLXPjZ9/mUKEongictsQnBk1aDTqstHZpEG8XOdAACXiv+5j/+OQYGenF8uI/JqTHEYxG0mw1MjI0hncogGU8gny0gm8nh6PBEoMbM3DgCXT6xOXFz2dUVkM06N4TpTEqAB1UV/Bs36FRL0CLFcGaCCua/MHzY6XSj1eyIyoGbUAklNhlFkUIrHDe7oq4oVxCJxGA0GQQ6cUPOjTxDyLn55eaZqg4CCb3eeKZIqaBWy6LRKKBWrZxlIjG7yijn5CabG2Ju5rnZpvKB9h3aybZ2gtAbrXJOgrZisSwwi8oaAoWbN9+Te6Ma58mTp9jdPULA78bdezfx7e/ekvFGwmk8f7YuQdpUO33nu3fg9VuRykTQajbQbLZRKTXFXhePZRCPZUVl9OGHH4oShvWjzS6bTQt04gabod9sM390fCi5TYRO5UpF6ndldRkffngXL14+kxrPzs5geuaSwI/PPv1cLGd/9qefoFZr4vPP74slbGhoWOaMNVhcXJQcJ4IfZirR6kU1Eq997do1UYLRLnX33vvIZGMIhtgp7OisPX1bbFtXr14Xpc7G5haajZZcMxSKimLtxvVrKJWyYskjACHkGRwYEIUTfybc4O8JC6jOIRghSCoWKkJJaR/s7e0RMBmLJeQ6BoMCL5hBxDmlzY6QjXPM86UyGegMeoTDSeTzzNHSoLvbJqCLryWsIEjb3T1BNFqB1aqBw8Gcn7bUhOHpAwMBCeImQGWI+bOnz5HJ5AUA8YsgJnialnNrNG1YLU7pcEgIxGfCbrPB7rCLBZNWRtokj08Ywl3C3PwoVlevCPTa2NhGqVgWaBYMEj4pkJMAiP+ySx/H6nTav1YsORwudPX0oNqgym9flENUyXE9UzXIOng8VEi1sbcXl2fA66XVtAGbzSL3z5B81pxd4ajwWlxckGeDEJlZbDu7pyjkGwgEqOpry5jCoTrcDgNmZoYwPTMt6iaq/WgJLZWLyOez8uy3Wg1YbRbJc+J7jt3phNVmk2eX65+ZTzotc9NMAijXX+2hVKrj9u3reP+9O6J6ot0vlYqiUMrKewOfrXMlE0EdnxEFVisB4Q6HTWrGLyqmCAkJnbRow6TXwkgVWIcKKYJujRynYde6RlPCxJttDcKJnJrp9GYfUepe6s3qph6lVkCtwAWqgPpGeYEmWx2qWgG1Am9dARU6vXUJv4kTnEMnqp3Oc534kwKe9BqNApy4AWw35RVajQZ6HTeZHfR0u/BXf/lDoN3E4ydforc7gEI+A5/Hjf6eXlQIXApFFPMlAVDhYATNlg4ffnxVjif04KaPm0HF6tIUoiWbb6tFNr/MSNLrdJI31GrVJE+J6ixm3djtTmmDfnwURDZbELUEM4m4Ieb90hZHlUoiWZKwX6+XUMokm1GDQScbWYImKiAYiExQQCtROp2SawLcqFcFwNFSRLDEzBuCAoIOdidjjg0VLVTMtNotaR+/f5BALNFGd49NLFMejw8LC4swGc1yj/39A6Lmefr0OTY391EsVbF6ZR7/4cc/wvTsIB49+gqvXu4gHExIuDnh3JXVBfQP+ZHPJ8UqRKVTqVhHPltFPJ6FVqPH8vIKrly+gmwuA5/fJ5v4VDIpUI/3y+wf1ntfFEYpWUDMwqECioHbQ8MDoqDxeFyw2a0C7gjNNje34XK6cffuBwgy92prRwBas9EUhRdVP4QwBE6c0/Mw73A4JH8jnKIVjjk6C4uzSCQjYgsjHCR84bpyutwSGk97JTvAMbycECQei8Pn96OvtwfxeBSddkssTZwLjotZXlTtMJCc8MDndQuIInQiaEwlK9DrDFhZHsTc3JSAn729A4TDDFvXwee1wu+3YGCgTzq/0YbGcRCYJVNptNFBKk0A2UEgYMKlS5Oi8CKIIZji3DAAu1rVYGCAwMKIZDKP1aszMm5awbheCDs45y9fvMLeXh5sPujxWOB0mBEM5WEy6RDwu9CoayTLiVlgzPsaGemXe2MYeywWwZdffSnzRSXee+/fEJXT2toLUdRR+aNApyQqFQIwI/x+t4T6R6MZUe4MDvaIsoi2uIGBQQElG1vbolw7PmbOFZ+LjoAdWjFpn+W9MzeMUIZwiQHsMzNUDeVlffb390huE0ETASO/qKRjDff3wygUa1hemkC1yrXWwO5mFCMjPgFUBKHtTgvNZl3Wda3ONccOi0UUijmxezI/SavTotWBqJwIgjhOQjN2h9RoDNjfO8T21jH0eg0+uPctjIyMCazl2igU0oglgqLwYw0IR6lQ2t8PwWanmsuEwYGAwDiuG65hvvfw/aDVbAt0Yp6T1WiAycDsuLaAX+U9i2IorUAnqpxqjRaC8SLyNTXT6Q0+odS91BsUTT1ErYBagYtVAfWN8mLNtzpatQJqBd6uAip0erv6fUNH/4/2uvPTnqudFBSlmOloufunL/7c1+vFlZVZ2G0WRMInSMTCqNeqMOoN6A54YbeaUS1WkIgxA6mJTrMJq02P5SvTAoWoOGFnNYOxjcFB2uGULBn+jZtbqgmoJuHvuQHO5dlSPQ+7zQWfrxsa6BGLJrGxcYh4ogba//r7LbIJZqZONsdOYxXUGyZodZ0z+1sROp0Js7PjGBocEnDEjS9VHYQ0zAVSrltBq0nlSE3ybAgZzm11VHZQsUGARIUMLXX8mUBre3sXu7tRFMoGTE2NorvbL5t7bvJ/9fnnGBsblxyp589fIBqNI1+gvaeNyyuX8Nd//UM4vXo8fPgAh/u09ZURDsUkRHlmdgpdPez4l0OzVYdWY0C10kYmxVyqKhYXl7CysiybZip3aE1iZ8B4IiaB6c1WU+Ah1SpUk3C8Whq7NEo+Dcfo9jgwMjIsY08kYwLMqHiJRmIYHh7F2OgE0mlmQeVlU07oQhsfVU7MuqKqhCoyQhb+N8fJvCFel7CHKhra3dhFToEXhCdm2G0OgUxmixXFfBEmMzvQRVAsFERFo9FqRNVkt1lxenqC46OYADSzWYtymWtFD7udmUgWTEwMijWTCqRnz14JMBgadGN5eVZUXi9fvhL11PExO+J58cG9KwIdmQtEsEjoRcvj3v4BYvE8mpKDBJn78fFeXLmyIvcciURkvIkEc4U0mJ1lV7Q+gXms70cf3RMLVy5XEABDFRYB2vFxEKenLYFOLhfXtVXAJcOzPR4/wsEU9g6CGOjrwq1b72FsfEQUP+vrLyW8m4og2snGxgZkvmPxmNwHFX+019VqzJCqodXS4dKlAfT398maePlyHyZzGz/45E8xMjoCs8kk0GhzZw9bO/vY2WEnuIp02TOZgN5eu9SRIIn3T7g7Pz/7dZj+vXv38OjRY8lwYjc9vpZrioo62i0JnAgkI9Gs2Pw+/viWWGW3tw/RaUDmgwHzFqsZJhOtqxqBigeHewLXypWyzLfFajqDRQ0YLVRL6b/+piqRXTT5vb9/hO2tIxk7rb20MhJOE5pu76yjViticmpS5ufmzZuilrx//wvMzc3IPJ13H6Rdcnt7R46zWjgvDgGdhE4Wg16BTr+mdGLHzEKpjEa7A6PZinypgsNwGbWOCp3e4ENK3Uu9QdHUQ9QKqBW4WBVQ3ygv1nyro1UroFbg7SqgQqe3q983dPR5kPj5v78OnZSf/wk6ncMnAinl926XFcvLc1i9sgSLSYfXr55j/eU6MskyzEYdAl4TDDqgkK2hWGrJZtNi1cJsM0Kna8JmM0GjNaCry45r1y4jmUoin8tKZzO6j6jKUWxygNVmRbNVky54ZrMNBh2VUB1EwglsbYUQiTYwPOjC6tVJ6UaVziQQjYZQazTh8XShVK4LyEilyvD7HLh8+TJGRkaU3KdUUkALFSButwORaBjHx4eoV4vQ685yrghndDrotGzJrhNFFtVQVDswI0aCidttvH69iVishsHhcczOzYrqZ2hoUNRcn332mWxiqTpKJjOiouCmtVyqSpj64tIcDNaGtKc/OYohly0jmcxJns3i0ixcbrNAp1a7AZ2WAeptJOIMzy6IUqm7OyAZQwQTDHPmuAoS4KzcZ7uj2Kw02iZGhofE+mbQGRAjEEkkMD4+jO6eAI6OGFrdQU9vt4Q5E5xQreVyeZBJ56Q7Gn9HSDM9PSYh1qFQUNQnhBQEWzs77PpWgtdDGyKzfKrodAxothi+XILLqRNI0d3VLfCH3eSo0KFSiHYrgjOCMEInWryoimH49bMnT7G3fwKH3Sq5SRqtDt1dAVGv+ANURPUJsHjy+AlevlpHs1HHwIAbExP9UsdUKi35R5VyE0tLC7h9+32xV9L6RxUdIQoB0eFhEOFIHfUWFTXA6KgfKytLAlcUFRUzlBICHFlHdnnjFwEQa/f9P/mOAMz9/UOBWAQw+VwB6XQJqVQHg4MedHd7xM5FBRxVX1TmxKM5xJJVvHdzET/84Sei+nv45Rd48OARUqk8hoe9mJmZUWCd3S73q2RKNSWXKJVqyH2YzDqMjvjl3jgfkWhSgrS/851vSx0IhhjIfngURCKVRzicQCZTR7UGOOxazM4Oy5i4br/66itRA62srEjmGkHlzMw0Hjx4KJDx1q33xTYaizEYPipzRzhM8JjNFsWOeOXKokCqly/3YDZo8JOf/FgAJ4P0GSZPCx3tlgyw5/3y91Q4UQXFIG+jyQijxSRrTIGAzHaywKA3CXTc3zvCq1enMBjauHP7PYyNTYiq6mD/ALk87YtaTF2aksYEhKT84riuX78u0EkAWSQioJYwlc8lbZpOh/NrpZNRp4GBtFSUhk05B19XqlQFOumMZuSLZRxHqyp0erNPKHUv9WZ1U49SK6BW4AJVQH2jvECTrQ5VrYBagbeugAqd3rqE39QJftvH1z9Z7X7bVRTo1IHJaMD42BBuvrOKni4PtjZe4tnjZ8ikqnDZdejtssHttMFiMqHd7CASiiMSrcDlMWJ8vAcrl6k+6RNVjsGow/37v0IyGYder4XeoBO7Tb1eRZvtyvU6CU72ef0wGCzotHRieTo+CmFzI4Jstolr14Ylm6hcobpkE7V6GYND/dIFLhhKYG1tH8ViG9OXujA/vyAbcmmtbrNgdHQI/f292Nh8hV/96lPJDrLbzBIcTDDFL1pzqNqhJYy/owKLm/3zDljMiDo+PoXR5MH7d74lcCyZTEjAOgFEMBSUgGUeXynXpDsZu9kxJ4nd7RwOCzTGmljRQqEUMmnaEqnssmFmdhIenw3ZbAKlckkC3ZnnlIjnkU0X0Nbo4bDrUa1RndWExWwW2x6tUtwn5wutMyWYF2NjQxgbH4PJaMQeVS5bO0gk8/D57Ojp8SKVTorVkZtubqo5VoKRTkeLfK4okIvqLLfHjK4uj9SGGUS0fRGEsGvY9s4hqhVgYMADn891tqnPolCkGs2JwYEu9Pb0wOfrQqFQxvNnL7C7G4HdTjuiSxRurPXIyBCmp6cwODgoXfS+uP+FdCsc5/2bGTRtwsz0DHr7eiWIm3bC/YMDUdqcnkYF2sxM92N5+RLsdquor549ey4w4bvf/Z50OSOAOTk5UdRVxbKodWKxFLJ52j0Bt8eCpaUZAZVcM2L9KhQkt4r5VbRl0Z5JWEXo5Pf7cOv2TVFVHRwcCmTkVzyWQCiUw8jIAK5eXREgeXJ8KuocrkMCQXYvDJ5GMb8wjTt3me+VF+i0u3twpjaaxMrKZcSiMVGdEVZ1OuzcmEUwGEU6Q6sag8w1mJz0YXr6ksAbBra7PS5MTU6iUOT4YgLMMrkKMtmydE8sFpX79PsdWF6awwRfm8/jy6++EvskA9YfP34sYJH3vr21Jb+fX1iQGlJdls1kYLZYFLCaSMn6eefmNVnDay9e4PX6EUaHAvjJT/5G5liBPSHJBmP9CJx5v6wH1U88D9eBwWiARsd3nY4onaxWBdbRUkhVEpVLR0dJDA/1SHe+gf4BUent7O4KwCIInJ2dBTsqci1xzjgWdp7kmiW4I0RkXQjMqGSU/Da98aybZ1uCxJlxxyBxJXOK8KmDSq0u0KnDcPh8CcFEEzUCqW/qLfrinEfdS12cuVZHqlZArcAbVkB9o3zDwqmHqRVQK3AhK6BCpz+Saf8fP7x+Y2LOX/DP/qCBVqOFQW+AzWoSa5NB20KnVUGnWYOVIGBqBPOzkyQ1yGUzQKuNo4ND7Oym8M7NSxJa3dffJ1kw7GT26KuHWN9Yl/wks4XqGKOonQieuMGj4qGjgQQ9a0A7jhnNuhYbr3ex8TohCgfanxhmTpVHvV6C3qgR+1e+wEDhYzx+fAyP24of/vA7uH79HQEICkyqo96o4OT0EA+//BUOD/bgctnhcbuh0xA6KUohQg1a7xSLDxVPerGgUfmk1xsERnCz2t0zhIGhKaQzWQlGZ4cx2obqtRr6B/qRiKcEMJRKVbRbGljMdrEIQduB0dpBhEAhVUQ2XRZ1C6/PbB27w4R0JiY2wHq9jVqlg1KxKRbFeqMJh1Nzlq3jF4UKAUsHbVGL5QsVjI+N4O7d9+ByOxEKhrC1tYX1F3vIZfICkWirGhklFANSaSUDyOmwCZhhYHIuV0SpWEWhUAcbwHk87IZGe6JL6khoQFjA0GyqhggV2AmMqpzj47gAnZHRLglM7+3plSD4TLqA+/cf4umTDakp7U4EOoQE7BJ36dKEdNZr1GtYf7WJR18p0IPh3Kw3lVBLi0vQG/QCPSRnKZPFySm73yUFHN64voirVxdFMcfMrsePn2ByYhJ37tyV+xRYks2KbZDqLY67LV3o9BI+H+jqwtzcrFyXr1O6/lUFlPB6DEGnmoeZVYQowyNDkl9EkMGcKa4J1qLGTmcdLRYW5qWmBCXhUERyn9j9j9CDqjdenyqziclRtNsN7O7tIBoNCxRjx71LUzM4PDxBMpERlQ+VR6lUDOkM759h4Trp9jgxMSRZUIlEXL4J8zxet4BQdq6r1rnuNUhnqKhj0LZJMqK6uvyivON/U/1DIEclGdV8hHkTExNSByq+OHbeO5VuHD/vnQH6HC+hD5+N5eUlGRtVeOFwHHdv3RS1FmtPFZgAt1IZ+UJBrIb8InCiuspIYE01Ya0Cq8Nylv/UEhhEKMTsKdaYHS8Jb69cuay8R2g0irosX4AGVFPFBTARNPGemcv18uVL6ZhIiyzHybnknCph9HaBreVSRXLtCJsMWigdPcmwoMwpoRPVlIROjTaQzZUQzbRV6PRmn2/qXurN6qYepVZArcAFqoD6RnmBJlsdqloBtQJvXQEVOr11Cb+ZE/wGdPqdPs00QIeBw3qYjXo0m+wQ1oLPrcfczBjmpsdw7coSvG4HDnZ2cHJ0AL1WK9Dp9XoUf/bJ+/jf/uOPJaA4lU7g/v3Pcf/+lzBblFbzDAIneGJwMRVQ/GLwdLPTEitWtdqCyWBHtdLBs6fbOD7KgY632dk+rF69guHhXuiNHRSLGaSzGSSTJZyexvHy5SFmpsfw05/+J4yMKDYpbjDT6STWXz/H642XyGQSgIbWmTbsVpvkDXXaHQVEtNuyieYmmZva8y5Y/P15i3VuVgNdA6g1NQiGwgINhob6cXC4L9lMVMHs7uyhUm2gWmlAqzHCZnVJHhFzl+odZjSVZWzVagelQk2ua7WZ0GyVUamWBABRgtNuksqZZAPu89vQbJdESbW4tIBAwC9gpFIpiQqFvqTllWVMTk1gff0VfvGLX0gGTiHbRKvegVYDDA17BFSUyrTUZdA/MIDpS9PQ6Q0InYaxvb2HRDwtwKxWb8PpogJoTGAMARA34cxsIgzY3Nw8g3F6+dvOThJGYwt3763iu9+/J7CO4e+vXm7h888eI5/LSye2sdFxPF9bw9DQAO7ceV8yfWiTFAXT3jGePnkuoGBubg7B01MJb6cNTAn0PhWbFruOMYCedVtcmMP8/CVYLQZEIxHs7OxKltHKsgInaLdSuuFxfjvyzfnlOCw2myhr2DHN6XTK+EIhRZXDdUAQSVUM/0YoQ8hBGENwU62VBFAyV4jQid/s+MegcsJK3i/zoziP7M5H9dv29haqtRqGBvvhcLJrnRVGI/OxEmKVpHKIkGlsdBL5fBmlIu2mBunCGIkl0dfrRG9fjzxDBHUM/KfVMBSimqoMt8cNk0kvwff8vUajo14RqXQJxVIFPd3dGBkdlbFxHJw3jpHQl5llfAZYK2ahpdIpJoLB7fHIc5BMJKRWVF7xtRwPX0/VEtcH54aKLoLXd9+5LqCIWWGs5+DgkNSfajmqlwiSeF2G/BNo0lJH0NrWNKHVQ9Y7QSafOcIoQkreA+eAa6NaoXorK/NkMhJaaXF0FJI8NUIuPiO0n/KeqHhS8txyolzjmPnftA3yuoRhrKNBp4FeozRXMOgJnJW8KOmkJ8CJiqcG0rkKEvkO6qrS6U0+oH6nT583ObF6jFoBtQJqBf69VEB9o/z3MpPqONQKqBX416iACp3+Nar8O1zjn314kSX9tmN+4xNOA5PRDoPeinqtjGazDG2nhdFBH/7iR9/H+++uQq9pIHx6iL3tTVRLRVjMRuzv7uHgIIMf/flH+OCDD2TDubO7hbW150gmY3C67LJV42ab4cK001mt3FwqQdc6kx4Wiw25TAlGowPFfAMv1nYFFCwuLAi0WFickcyiSJRKlxDyxTwymap0qnrwYAcL80P4z//5/5CNLvOKgqFT7O5u4+WrZ9jb35QuWT09bvj9Hhj1JtSrDWlFT+DAjS1tRfzmhleBYQ2BO4QU3GwTLhiMNlSbivKn3WnAbGaWUV3GxfPs7x+gXGqgTg8Ot+4dbtAhaqWODqjVyfCoJjMAHb3Akw7Y2Ysd8zRwuWwwGiyolNuolmmf02J8sheNZlFyqgidaDtj2Ddvk0HQVHOMjY1KZ7svvrgv6pV6rQWjzgxtRyt2PAZF9w/0IpmKSQ4UlSEMQM+ks1hf38Ta81dIJtOy4TeatLDZjVhZWRSoQJULgRv/RuDEDTztWLw3AgwqSbhBn54ZxfCYT+qyt8uOYwco5Cvo7urHwsIyEomkqGYWF+exsDCHbC6F09MjAS/RcBLPn+1iaWlCcnk4BtaeyhUCTMIHBbRV5F/ChcsrK7BZLQieHMt9MGeIHdCotKLy6jyXiWuIYeJUIBG68Fur1ysgpVqV8/ObIIXzz3ryGufh8hw7r8tr0C5qMuvFbkjQwjlmXcwmiwSmU31D1Zwo51oMuNfKHDeadbhcDoyODgpMKRZzgIYKMyrb6qKqSSZqGB3pBWCQNdRqUuWURq1Rxcfffg9zc9OSu8Swdqp/6vWKqIO4HghKaL+k4oswyGa3o9MxIRrLoVxRcsmo/uM4zlVLBGoEMFz7HC+/z6Er1zrHzboQ1vC150qh87rwtRwb4RzPw2fZbrEICGV3QgagMyuM5yHEYUYT54fAh9Y5HeWOUOBSvVWBTs+gc76GSkh2Y6SdkJ3+mHU1LXlStDyyUx3vi7Vl9lkykZfsMd4f4ZQ8eSzE2Rfvl2PjMRyXzAefRwaEG/TQaylEbMv3OXSiKo5rmi0W2AWwUKoglakhXVah0+/w0fM7fdK84XnUw9QKqBVQK/DvtgIqdPp3O7XqwNQKqBX4X1ABFTr9Lyjqm5zyd4JOChv5NSJFOsWcI6V9uMNGS0wdmk4dK0szuLI8B5tFh0oxi1Ihhwrb2ReLqJSL0ub8L/78L2Uzt7b2DJsb6yiVmCfklg2yyWyU7B2qnGiZYnc5HTeEtbLkPEmHrFwZRgPzjUrY2z1GT3cf7t37UDb7zHNKJGLIF2hhK6BcrSCZYtg2W6Hn8OEHt/Gzn/3votZ5/mxNgEwweIpMNiUbfCpB9Aat5FXR3tOoN5BJZ2RTTdBAeMB/CVO4MT0HD7RXDQwMyKY2k8uJVYjWNmbR1Bs1CW/EIj/lAAAgAElEQVSm8mVvbx/VakPyc5pNrWzCWw0qqTqARotcsSkgga3YGcJO+MYa1+pN0Hnk99vFlqjXmRCLJRGLKja4GzeW4AvYMb8wj4A/gJOTY+TybDnvFjjDfxmCHQqHsL+3J/deKVdRLTVgt7gEtjBE3Ot1y30yzJv1JHwgHGBW1fHRCbQ6A0ZHRuAPuFBrFEWVxjBwQhGGSRPqMDCd4OD69WsCC9Np1pZZPDp4vXZ4vGaxTm5ubkt3voC/Bz3d/ZKBRQsZ1Se01uXyhERxtJp1hAgS6h1svI5gdXVCgNje/r5Y3QgPOCeSvdWBKMY4TwwepzWxWikjnUqI7Yth8AxwT6ezSCXTcDrtAn8US1svugJdSKZSODo8QbXelmB5ziPHxy5m7KRHVkHAMjV1SeAIFU7M6KJ6JxaNo9aow2YzoLe3S84dDNJm14DTqReoxOtnsnmlU5xRsWoSutDyRdjp9XmQyaaRz2Xk38PDuNwfA/eDp0XpLEebXjZDVZcGxWILw8N+3Lt3Q9bb0ydPUG/WRE3WaDXQIvA8A4KlckWUYAy9Zyh/tdZBOJJCqViHwagRRZjRpJP1yvBuqpzOwRGfWcK5YqkEj8cLthTg39IpdoksIdAVQL1Wl/w1PhcWs0XmgX9j3Qi1GMRPVRTVfLlsFVarHtVKDSOjQ2I/JPyi3VADnVgACej4rHFco+NDovQ7OaGirQmny4rBwV4J6if05Zqhco0wmx0pGUhOVVvwNIFMuiLrmjUhDOVaIaxkXTm3BG0EkOcqNt63fEh1qKzSQ6dpA60GOq2GqCqp3KQqrdnqoN3RotXRCnRKpqvIVlTo9CafRV/3rXjDg9XD1AqoFVArcBEqoEKnizDL6hjVCqgV+KYqoEKnb6qS/1rn+Y1scUWBQBhFNY1eS6hA+wlgNungcTkkT4dd7Nrc+DbYcU0Dn8eD61evS85TNBxCIZeWDR07kbMjFC1o3DCaLGa0qDiAVhQN3P21mhUYJcDbBL1Oj3gihVQyg0CgB91dXaJ64KaRQIXnyheYh6SHRq9FOBKVjlfv3Lgpna0ymRxOjoM4OQmKeocARqszQguGF9dkU67TM1dGj3yhiGarjYH+HrEA0RZGGMG8HFqNCJy46aUFiioL2vpqdeY7tUQtw+s2Gy0BHclUDpFIClqdHjarA3oDQRnzb0po1lso15vSmp1jEIuf3STqjnyhBoOBeVEWydSh2ub0JCib8u6ebly+vCBZVgQ7VGtkc1kBWgzMJrChksnr856pfZICA3p7+lCvtNGsQf6bgIHd9ZxOh6iGMpn0WU4V51grGUSEflQ2tdpV6A2ts1Bpm9SPGUrRaFw2+grkGpFA8v2DXbGADQ72S2B7PBYRUMTXlUoVURjxPmkb1OsMKFcqAnCUEOmOZPpwbglZOFfsZEdg8PLFS6QzGelepzcYBCQyhJ7jJ4TiMVw3LrcNPq9TsbhZbDKGhw+fI5mqwu8j+NPD7rBhanJCFDNray+xuxcWpRntXey0SEji8doEStIiyewgqmjYrfDkOIxGnee2Y3fnEJWGFsODXszODYni6+AgKmq3gN8Ji9UqQejHx2GUK7TKBTA+PijqG6rvGAr+6NEjHB4eSA3r0gkwKDCnu4eB1xVMTfVKhlg6lRG4UyxU4bDZ0NfrFzWcRstw7RLK1aaAE6/PjO7uXnR19eLoOIQXL7bRbLLrnwceF7OkUgiHUjCZtdJdcnjUD7fLhmIpL3Xh3HMuaJmzWRxoNFsoFmmjc0oXR2ZXhUJRVCtU89mkI1+r1RDQxZpzPvjFOSGoIljK5WqYmhqS55VKrcnJCTkPlWFU11H1RCsclU7sLsfOc8PDQ9jc3MCjR08QCPgk2J3XIAgj3FQylthNsiLXoxoqkUxhe+sEqWQBRqNWQODY2Jiorng9frNWtDvymWPNCRQJo2p1AjQDzCYDDHoNOs0qmvWKgCdGmlOJBQ2BeAsavUUgZTiaR7GmZDrxCVa/fq8KqHup36tc6ovVCqgVuIgVUN8oL+Ksq2NWK6BW4E0roEKnN63cH81xBEFs5ST7TskEIhtitzQNQ5i56TNooWfHKdrDOm2xqFgYzOzzwGm3o14toVIswGY2wGYxiqqI+VBmix0Wm0U2bcVKDbV6TWDCzOSIKJAIfmh9UTJ2YkgmafnRw+VkADmVSEbZFCcSBVFv6I1GNNtNOJ1GyXIK+LsFNJDrxKJJgU9sGd9o6eCy20V15fX5YLUbkUxFcXrKsGcXenp7cHhwILDh2rVrkpFEmxa7vHHjvL2zLX8vFNJi8Wu12e2OqiVakxrS9Y1ZPLl8WSx0zMSi8oawhRtYDcVOtAw1G6LQsduYawW0O020WhqBT0NDbum+xc08N8yED8MjwwgEvDg5ORKYw02zQIdKRTJ0+Dr+joHP5zY0btZ7enrRaWlRzFdQq9YELJx36ju3qCkd+2gB4zjakoVDtUitwTybqoCtvr4BeD1+RCIxvF7fQCZTlLwk3m+1yqynkmQUMevI7XKI9YsSoWZTye2hsonB9KkUFWUlxOPspFaTkHpCH8WeVZH6kaKMjPZL5z+GUvv8TvT19Up4+P5+BDabRpRDhIRmk0lyjMYnBmX+WAdaoghPNjf3kc1W4POZBfiwNgyUZ1h6KBRBoVDBQH8fAoFuAYlUKC0uzsLnpxWM9k8znj59hsODY4FK6XQFDptFauUPeDA3Pw6Hw4rj42OZC6qYOA6GVRMY5vO0Qg5hZWVFrs+/0ZrHbDOGV7PbnIBHDQRycm48HgXo3Ll7R+aA5z442MfudgQWkxF93W6chhLo7nGi2dKg3dHAajNiaDgAf6BX1tDGxg6ePT9gDziMDvdibGQc4VAI21v7GBj0wmbXiVLLbObzXTsDrwaxptlsDslc4nqtEbRoDNBodV+DtWyWVlLA4aCKyHcG7HQCLvnNOpRKdck7GxujQmkIOzvMOlOC8qlaW15eFpsqa8vQd8IlQidmNbFuX331FR492pYOiFevXpF549okGONxXLesC9ctz0ulXiSSQCrJkPUmHA6TdMzk88Av1pX3xdB9Ai+uHcIqHssPKY1Od2av6wDtGtCqSX7d19BJS+jUBrRmlGttRCJ5FNiVUoVOb/JJpe6l3qRq6jFqBdQKXKgKqG+UF2q61cGqFVAr8JYVUKHTWxbwD3/4GXQ6S4ES2MRvbtQIT6iDUpiUWJD4L+1iRgNgNhjg89ig6TRRKZahabflb8xdNhiAYlmcZjCaAL1RJ0qV/oE+TE+OIBIKiuKGm36qGtgmPZOpo1wFJsesGB8fE1scg4O3d2LQ6Ttwe+2w2S0YGPBgaWkZo6Njojp69NVz7O0eIJcryD1S+UMVFDt3UbFRrRWwf7iFYqkolhy+6MGDB9LN7Lvf+Q6mZ2ag1Wgkr2hjc1NsbPlcTpRSzNFh0DIHwiweqply2RIKxYoEm5drSl1o1SFwoWpMr9NJMDs3zrSh9fV3sbceGq0qHA4CjaZY5LjRpuUtHk8I+CNAololm0ljfGIcPq9P6cSVz8lmn93tTEajWPVofWKHMNqVWs0WKsylabSVHCKTScAH1TlUA0lXMYaG11rQapVW9oBiuYKmDq2uhf7+bqysXIHX48PGxjaePV0TKyOhnt/vhNtjFyAo46Q4rsMugFV43C5RHVH9wmvR8lUolLC7e4BwuCBd1cZGPKJuISg7OAiK+slqNYhNK57IolptY3lpQmyNtEm+ehXE8LBDwBjrQkXLwEA/7Haz2LJev34t1ixlnAWUyzU4ncqaYU2Pj49wdBQU61p3txejo+OolOuIxeJ4//2bWF5eFJsnoRlzp6hyovIqHishlW7AYoTA0cGhPoyM9sJmY9e+Y5kDQicCPVq4qIwjMGUHvv7+flErsebPn68hGk3AaDBKEDoBmNVqhMWiZBgxHJ7Wu6WlRRSLBTn30dEhDg/CGOrvx2B/Lza3XuPW7fdk/RIGW21WNKgSyxVkbJtbe4jFSqLUm740A6fdidevXksA++LSJWSycbzeOIY/YMTU1CD6+3thtpjFblmvNxE8DUknONbI5++WOTs5CQts4foYGPCip8cvQe+EQZw75jcR+DHXqVplpzeG/k9KptajRy+lY+HoqALeOA9c///wD78U8LqysiRqOs4xbYz/+I//iM3NMBYWRnHr1ruSYaZAPHZgrMkzuLOzIxCK1+e5UqkswiF21utIUD676RFm8v2Df+d5qexT7q8qb62ilGt3UKqUz7rXMc+JCqemku2kUTLYtFoDKrUW2jCiWGGWXBHlVkeFTm/2AaXupd6sbupRagXUClygCqhvlBdostWhqhVQK/DWFVCh01uX8A99gl+HTpxOZUrPYRNbjEtOb0eBK9ykETjpdUCrTlWUBmYDYNJ3oCFs0kNyoAqFFhpNSH7NyOgAXF4HrHabWJqyqShCpyeicqJKh5v5V6+Okc/XYLbosXr5ElZWLouS5dmzZ1h7sQmrzY73bl3G6NiQWIxsNjuq1bq0S/9v/+1XiEUTaDV5rwb09XkENDATiZv1WqOAYjmt2OiGhrD+ah0PHjzC/Py0BKE7nA5RSXDzf3h4KGobWnKo4GFANLuU6XRnlqJyDZlsAflcGYlkBXTmEFAwp4r1IcdhlywNN7YaYGDQj/6+HtQbDILmeANiG6Lqg+eljY2gicqgQp52pRLGx4awuroqm+gXL1/IvRUlbLoJn9eF0dFhgVJej1cUIMy/CZ4eizXObrdINg6VH+zqxZmkzZHKIMIZZvzUalSPNeF2GzA42IWeXj9mZy+ht3dArHVPHj/H1uaOqJQMRj0CATfcbie0OnZvY86SEU6nTQEZJgNqNaq/MnKfyhrR4eDgCPF4UcDQysoM5mbnxGpFYHR8ciRAprevVwAIFTcTEyMCEL58+BDBYByLizMC1Aie3n33XQnGjsUi2NvbxZdffonT0xT8fqtY+lhnqmNo5yLsIHSgqon3Q8jR3z+Ene19ASf37t0RtRZtb4lEXCAR7ysUjCCbrUmHNK/XBb3OiMHBPiytzEge1ePHzwTkjY0Ni0KNgITnI2ibmZmRtRKJhAV2MACc8DGfK+A0GJPnqavLJTlbBE78ZsYZLYDRaESC6o+PT3ByHMfE6BD8Xg+2d7bw05/9RLKhSuUSSpUSDg6PEIsnRUEWCseQzTVhtVjR19sFDbRIxGLSLZDremv7NQ6PTnDlyjRWLi/KvDMQncCPWUm7u3sCIp1OL2w2F6KxuIAyqvZGRwfEJsdanmc5nXf04/gIgjjukoS8d+Hw8AiHhye4fft9sbGed4ak4unTTx9gcnIY169flzniN9fAF198Ieq+jz76luR6sZ6cL84d748h9qwv18R5VlMhXxalHO+L1kyCKh5DGHYeEM/j+X7C9X/emZLQiblNfBPTgaHmLflXK9HhhE7MdzIJdGp1DCiU6ogkyqiq0OlNP5zUvdSbVk49Tq2AWoELUwH1jfLCTLU6ULUCagW+gQqo0OkbKOIf9hT/MnQStdOZyum8HR5/R7WLxaSH22lFIVeAw2bCQI8XDnaEM+ngsJtwdHgsm+ul5XlMz85KpgqDuamOScROmSIlNhh2jaJ64vXrfYTDZczN9WBhfl5UTAQxtOdw88pObjfevYr+wV5RR4VDEezs7GF7ewd7e0c4PWHodwutNuB2aDA01I3e3j74RVVih9NjQU9Pl2xG//7v/x7hcBS3br0n3dOYR0OVE0FFJkPlTUXsVVQ/NBsaAQrUfrE1Pe116UxWws+LpbbY0gxGIzrsrlVlZ7I2jAYtBvo8UodAlxd2mwWtdkM25D6/V+li1wGSibTADuZAVSo1gR4Ou03sRoQpL1++EHUO1Rq5fBVdAXb2msTs7JyohJS6rePlqy3kc3k4bDqMjQ0KfOFGPBgMob+/T4ANgRphACEMVSSJRA6rq4tYXJoXSx/zdE5PQ9h4vYXDgxOx2OXzTVGstdvscEerlUtCnvv6mb3lxcTkCI6PDrG/fyjQiec3GkxiW1xb20A+3xCFz9zcBMbHJgTI0EYWCgcl+PvGjRsCXpgJRZDBvz99+lTqMzs7K5CHlr2bN99Bvd4QuLG9vYWNjU1RbQ0MdGNwcECgGuEE14ViJ2QtszKfXANDgyMCdWhlW1iYF8vb0fGhALnzLCKq5ExGGzweH7oCDKZui1VseWUen376C6ytvRDYxAwoRTlWljVDAEIFD0EJa0zQoah16qKG4rxSpcUMIqqcmNvFrC2GYzOvjOdgV7vDw6AoeRZmLkGv0SEYDuJnP/upwMxwJIzT4AlCkYjkinGN7x8c4+SU60WPsbE+mAwmVEplydtyue3Y3FyH3qDBOzevybpnNzjmcXHNMOSd9bHbnfB6CUGZm8bsso5kbBHmcIxUDZ0DnfOcJb5XETgxSymdy8lcU41HOHXr1i2BoFyvhKo7O7tStytXVkTZx+M4z1QwESbzWvfu3ZO1zOeSdeP1tra25P5Yb16Hv6ciMJvJw+FwY3p6Rjoa8jWs+3mnOs690h2w9XU3Qt5vgzbCumKU02la0Gvb0KOFTruJdkuBngZ2kay30GzrkS/VEUuq0OktPpfUvdRbFE89VK2AWoGLUQH1jfJizLM6SrUCagW+mQqo0OmbqeMf8CyCls6uT2sdf/wntdM5bDp/CZVO/FmvYct0HUwGHbr8HsxdmsDCzBQCXhfqtTI+/+wXWFpckJBgj8+HZDqN49NT2fA3aiUY9cyQSQpQUjbCBRSLHayujuLq6ipmZ+dlM/nw4UPJhFlaXsStu+8KvIlEIwJFYtEYjo6OsbcXQSRak1scHHBgZnoKQ8PDcLtdoqxwex1odxqiGKGy5enTJ2Jlu3nzpnR729vbEwWNtKyv1QQ6MYjb7fJKJlA6k1NyYvRGAU+FIgO+y2iKykkHjY5qnyYq1aZY3/xeO8YY4uw0iz2PgIFKIQIWyZg5A04HB8ei2CkVlW5i/MPk5ICoOAhJNjd30dPjk3BzQoxLl6YwPj4hG25usNnZbn//QDbepydxlEs1DA46cO3aFdn0E94w80ZRkr2SzCECBebpECp873vfQ1eXH9lcBlubW2KJIwjLZvOivspk66g3GSivweR4Ly5fXpLuZHaHFXpdGyenB9jd2RJYRZhA8MMAcSrYaKNjRhYB2OzMjMAfgoVEMo779z8TGHbv3l2BCkdHR6JY4TogqKG6iSAnEolKfhTtdfzb6WlYcpoILllLnp+B0X39zHLyopAvCoRUwGFNQAXHTDUOVUhKN71eORdBD++T9x6PpSQfaGJiUjrvsSsdLWNUckHTlPXCWr733ntio2MwNtVJnIPzLCKuY0Kz8w5xtO3xQeFYqD6itY3ritlG/MpmM9LVj7COCqREIgOHzYFLE1OIhWMolkv49rc/RjqTQjQWRSKZgMFogtvrFbi5sbmNcqWBublZTE9fQoe2xhyD8V2oVEp4+fK5WFEnJ8ekeyQts4RIhEIEUJwv2gQ70EvQunRVNJkEBBFSEugQTnKM5xBH7JMS7q9AnXqrJWuZzxTrwmedzw/rzHl8/vy5jI8wSjrXGQxyPJ831pDqJ0IngiauAa7j8zXA8xFUsc78IhyUDomBHglqJ1wiVDzvOsn3Cl6LY+B98jnjFyEgNMx1okm2I40SDDoqnppo1Kto1GtoNTswmq2o1TtotPl81xFPlVGnQkrNdHqTzyZ1L/UmVVOPUSugVuBCVUB9o7xQ060OVq2AWoG3rIAKnd6ygH8ch1PFo3z8nUMn/tvh/36tdZPs3/j7Mxceu7MF/HbYTAb0dvmwurwAl92Mo/0d7O1u4U++/13cfPddOc/m1jZera8jGDpFrVpEu9mUUGNCH0WVExMw87d/+7fo6+0XxRABwldfPZIN64/+/Icw24zY3dvG5tambIpp66IVLh7PoFxuwO93S87Llcur0q6dm2NuThutJra2NrGxuSEbbwIOwhdm8pzbobgZJwBhHbjR5TXdbh8y2RxCIUVFxXBlm90gyolymR2vmG+kbGjLlZa0Xe/p9mN0pAcDvXZYrVqxZjG3Z3JqQjbRvDatgIlEGuFQHKlkFpUyFUUmARSDQ/2SjfPixQtRkFDxw/s6/+aGmqoS3h8VILQhPV/bRjZdQ5ffgKWlGYFTBE3cxPP1/Ob4mGdFGPXzn/9cxv+DH/wAOQKnrS2xFTIrhwCCIObgICT5WmajFmNj3VhdvYJL05MwmXSoVMpot6vIF1Ko16pnmVY6qXepWBbgQ5XV8PCIqFKYrcXMqYODQ1EYZbNJzM5NS/g2YQ3tVoQRrA2/WAeOkQCCyizCrFQyjXQqJ/lIXV0BgV+FQg7NVkPUPYqK6gDJZEogAutJgEYLI9cVw+CZd0U1D1/LtUerGdVTOq1eFG/Dw6NyP4RdZpMFV1ZXBEYSEFGNQ4BFZRJti4QzBBv8JpzhGqZFTOm2p4TPE3ARGBLQ5CWXKy9AJpVmp7WCvJaB13ymmOs10D+ALl8vXr/YkMyuK6urODo+QrVWhU6vl455Gq0WhWIRqXQGY+PjWL26imajid3tHVTLFYF8hJwPHz5AvVFFd3dAAV/Dg5J1xXnmk93d3aVY5Mo16LRmZHNKDhJfy3vmzxwTnx/WjJCWAPM8iJ73fnhyAr8/IGuNIJQ1IXQitGKNuIZ5zIcffijPFNcH4RCvwb9PTU3JM8j553/zmoRcXNsM+OcaYPYac7T4FQnHRenEeeM88N54Lq6JUqmB7m4qt7xy3Pm5qMRih0k+s3wzkzw6HZskNFCrllGrVAT4msw21JsagU75Yg2JVBmNTgcV5o7/cbxJ/1u6C3Uv9W9pttR7VSugVuAPUgH1jfIPUnb1omoF1Ar8G62ACp3+jU7c73Tbv+0T8ex3/Meo04jSyW42oMvrQJfXJZ2hsqkE7FYbfvbT/4Denh6sr7/C+sZrROMJtNvMErIjlUhKLhOVIgRIzHe5du26AAa/r0tUKoROa2trkvv0rY8+RLFSwMMvHwhA4QaXm04qcrhRJRCg7ayvr1+ydKhaUlQZbeTyJYTCUbx+fYhsvoH52W7ZJNNmxHMxALzdobqlLZk2w8Me2RDb7HYcHZ/g9QZDyqsSil5htzqCEacSLN5oEqlBVE9anRaTE5O4fm0RzVocpWIKBiNhDC08TdnMu1weJOLczLfQamrQbEAUSkrItxYOpxFGk06ACzfQtIMx24pqGAILbrL537RKceNNC9Pr9R00ag1cXV0WyxqPI3Bi3hWPoU2J5+P1OV4qULjZJ6AgDDk43Bd4p9MZodeZsLW1g+NgDh6nEUNDfZK5c+PGNWg0bcTiYVitFmQyMYFO1UpJAtzPu+01Gy0JiO/vJyxyi2KMiqJ0KiPXrlTLAq4CXb6vYRhVLBw7VSqEaxwjc5EIqphdpYRYp1GvtmAyWUUt1EEL+XwWZgvVM4QZtChWUCpVJI/JanWg2ehIXhOVP612XYK8CZv4TdDAPK1sporeXh9mZ2cEVNH6RXUcFVS0/TELibVmTc9hCY/jfTLbit0KX706EsspIWN3t18yvswW3oNZgBLBF9dAoZiXMSvg9syaadDDZOa4zTAZLCjlqpI/RTshc8SoOnO5HbLGqvWmdKGzWM3oH+hHoDsgwK/d4lpqotWgXYxAtCLKrpPTFEZHA6Lo4/XX11/K31zM59Iq90DYUq208OLlHorFBnw+E4aH+wUWnVvlqKajwo8dHJnB5XZbxaqoMxoxNjYuUOr8i6onwiXp/uf3C0xi7fgzgS+fdUIj/p015pxz3girzufvzp3bkkvG7C6l25+i9JPnrc6Oe3V5/ePHe1K3hYUhAXuEuoSDhLG7u7tyPl6H4etGk1XGa7cYYTZq0KyV0awTuGmQy/PvFgm9b8OAYrmJaKqIakvtXvc7fU785ovUvdQbFk49TK2AWoGLUwH1jfLizLU6UrUCagXevgIqdHr7Gv7xnuH8E/Ff+GRkLpOeVjst4LYb0d/tRcBth0HXht/twuLivKg7qMahuqMh7c+1suFNJYtYXp4WWw4VFUoHqhoKhZq0NidkIRhghy1mz4yNj6LerODw+FA2nYRVzFPiz7y9rjPlCYOVBwYGBTbQxlOkeqZjQCpdQDiShttpwXvvvyebVObKUNHTbmngdBrhD3gxMTGBS1NTshmOxKJ48NWXCIUTyOUaoFiC9+50GuD2ukVpVSpX0Gi2UG+0BQwwv2d+dgLadhaddhVWmwXlUlHsXP5AQO4tHIpK1zCdxoh6vY1kgh3s0qIgGhjyYXxiSGCHAj88Am3O28lTpcLsIv43M4QISQhH5mcWMDs9L+MijKLqh69hZzV+0b5E0MZjaEu6cuWKQDmGc1MtxI16s9EW6EQVVj5fEEscO6wxg4j2tXgiipOTAxhNBrRbNSSSYZiM7ISnEbBCNQztdQQChGv8HWEiwR8zpwj5YvEo3G6/2L2olqIqh10KeQ3WnCCMYIIqGUIQj8cFnU4jc63TmgT+lcpFaDQtURYNDXvlNexMWKvWBDpFwlmBJgP9gwgGEzg9jcLt0aKn1yudDalgY04Xc8eOjsJgxvTQEO9JJ/NEAKbYIGkjYybVjCjDCFQePvwS+/s5gUwDA1aBnbzf85wjwhWDQQejyQSzWSsqoHKlLOPk/PJ1nCOxsGqYG6aRbnHMezLojUjH84hH0ojG2M2R3Qj16Ol1IZ+vIpasyHivXVuE1WHB9s42QuE4PG47vB4CX6BYKAqgI1xqNKho8kl4PqEnA+QJ+Aig3B6HrDHmQ5VKdWxvH0tNurvdYmekvZHQhusoFGLIOI1mGkxO+rGwMC0gydfVJao2vua8q50SRs4xGeHzuQTUEfxwbqlAYg7byUkagYBF7Iv8O8ESa5vPF8Vyx053ShfA56IG43GFQlE6KRLSKmNoiZqOHQvZDIDj4++pljvPZ+NxXFv5Qgl6g1kkmk3S7dMAACAASURBVFazQRof1GtF1CtldNotGYPRZEOt0UFTgsQbiKWKqLVV6PSGH07qXuoNC6ceplZArcDFqYD6Rnlx5lodqVoBtQJvXwEVOr19Df/gZ/j1D75/NqH/EnQ662bHlBSdFtC0OrAagaE+H2anRjDQ44eNO7tOGxsbW5Lv09G0RR3BDTkhjN/PzfOKKDlevdqBxWJEs1nD6WkB3V0OUVuYzRasrTGjpwiLRQuThflJWlEFMT+JAgtu7F1Obv57BFhMTV0SFQqhxbNnz1Gp1uFy+lAoVHEaTiHgc0qWEIfAvx8cnsiGeG72EuYX5jE5MQGzxYKtzU08W3uOvcMD5IslyTeimsntNqKntxs2uwPZXA7FEoECrXYaASzcrA8P9kAP5lZ1JP8oHo+JBYsqDEIthoNTNaLXmdFu0iZXRiFfQqvVgMOlx8TUsMAmbtYJKAgquDknLGBeETfWVHlxc02FD+HK5Pg0SoWyKJ9OTkLSOXBstE/gi2JFrMkGPJVi4DekVtyk5/MZNJqERG5YLDaYTVYJtD49CUkHNt6Hx+OE0aRHKBRGvkDAYoDRoEO9UYRBbxAYQbBEgEIIJYHZ3cyUUjr/mYzms/uN4vSUeUVcGi0EAjrp6EbLH+GNx8PMK63AQtrAIpEMCgWCExsCARdy2TIi0RIsZjOWlgcwMso1YkA6kwQzlAjnSsUKDg+LYrHr7fGjWqkily8j0G3CxMQAxsYm4HIysyiPFy/WcbB/CrPZISAxnaayySyKKFolvV4HlpdWxB5IqEHl2KNHa0inK7DZdFhYmPq6uxvXEGvM+mZz7Nqnx9CwT0Ac60GIxbmiLq7ZqKPDzmmigtIJdDKajDDqjUhEsijmqtjaDiFf1GB5oQ+Bri4cHp+g3elgfnEWk1PjiMbD+PTzz3B8UoPLqUNfjx12mwnlYlmsZpwTrvlWUwuLxQC9QQufzylKJTIvPl9Gs1GUgrlsBQeHUVFodXVxProFeHKdce2wo2IkUsDAYAAf3LspKjkCv+NgUOyJBJkEmARsJycpFEtN6W45NdUtnf0Ipc5D7Dc395FO53D16rysLSryuI4JPflsfPTRRwKUCISZ0aSonJR8LkLBSrmBaDQpwLdQrGJmegiffPKJgC6qmwhUmSdFdRyfN84L50OrZcB9B2Yjc+g0aNXKKBVzMheMU6MSqlrroNHSIlesIZkto9buQIkfV79+zwqoe6nfs2Dqy9UKqBW4eBVQ3ygv3pyrI1YroFbgzSugQqc3r90fzZG/FTr9+i9/688S+iTwRtvpwKABur0WzE+PYHJ0EGaDFuVSAVtbe4hGs4CmLdY6bvxor7p965qolZ4/f4WXL7lpZZYPxDo1Mz0tWUCJRBJ/93e/EPgxPNKDRDKNru4eVKoV7OwEBaKMj/dLG3va0MbHxwVu3L9/H1999aXYpzLZCqw2t3RRYwD16Mgorl2/JsDl8aMnOA1G0N/fjW9//BGmZ2bQkS5uJ3j06DE2d3ZQZ6h0qYR0hq3iNRgY7EGguwutdltyeJRW7FpYrBbYHU54fT4EvG5oWyXoNU0Ju47GwmJZI4gYGR2WoGp2zNKAAc8GdNpUf+nFtqbVM9+pg3KlIptuvU6nbJ7NJkSjaZSKzD3qQCvqHyVrp7enFzqNHsl4UhQi+/shFEsaXLk8JEoynoe/JxApFlsCTBh4zq5lAwM+9PQGziCXRlRfVMrs7R4gmyvBaLRiaWkKrVYde/uHAlkIx6hEs1h0KBWraLUgoIYd6bweu4RZj4yMinKGMIpqNNrrqLY6Pc0IOLSYWxJizswmWiXlvM2WwINQOCR2P2ZLtdo63Lx5GW6XB2vP1yV8fnCwFzNzk+igjlyOkIPKF+IBreQ+HRxkkUy0YTEDLqceXp8NoxO9GB8bRX//EHRao4C5hw8eCwSjcodKq2DwFDOz0xL8TZUTFWW0HMaicQEZBIe7uycol+vw+y2iFjvP/2KdaR/b2NhGo6nFBx9ewejokMBCrvtkKoWD/T1ksgwOp2qIQE4rAI9gRFE6mVDK1ZFOFvH06RFcTgs+/viO5C09eboGp8uFpZU5BLp9ODjaxbMXz5BJKwo7n8cMv9coGWzsSGfQm/HyxSbi8Q56e22YmBjCyIgSAg+05J7CkSBOg2G0W3rs7kXELjg21itAkmuO4GZjYwPpdJY9K/Hhh7fxzjvvCFwijPry8WOxUhLICdzJFhAOE3C2MDHRh5WVWYFTtMjS4km4SKDIOV5eXhaFk6gRi0UBTbRxMsOMGWMEfAqwMwlIYm1pSS0W+FxQIddGtQ4M9FnxJ3/yfXktz8X5YJ4TIRjBGVVrXMfswKjVaGA0aMRep2nVUS7lUSmXxFJLm2Gl2kaVSio2DyjUUO+o0OkNP6TUvdQbFk49TK2AWoGLUwH1jfLizLU6UrUCagXevgIqdHr7Gv7Bz/A/hU6SLM4E8V+7TVE6nf2+04am04aOqiM90B+wiuLJ57aLGiafY8h3UTaC+TwVHh2Mj/Xgk0/+TJQzn376KwSDWdTrwMREtygwRkfGRCmztbWNzz67LwqIufk57B+cYHZuAaUSN+VPxDb07rvvYnJyUuAOFRe//PSXkgXDTSo3nplMRQKxCQlGRvoxPTONifEJyZp58OChQIy5uWl88OEHoDVve3tblBnxRBy5QhX1phbpTB7ZXBV2uwmD7ERmNUvAOFVH3CwzTJwhzw6nEw6HE3arGaiVpD271+tBLpfG1vY+k58wMNAjm24CmU5bh05bI93ImFXDLmNU2lRrDEamgqqBgN+PkdHRMyXHoQAkAU8aLYaGeqRzGcOcm/U64jHFVnd8nITXS0XXuwL2aMF7/XoL6XQBBeZWaYG+HgtMJgt6+7zw+V2Sd8OW9FTCMJg5eJpDvdHC0KAf779/XfKIDg52MTU1gXKlhEq5IGOjRY0Ko76+HgFcXo8PTifPBwFrtGgxw4pdBg8OThGNFsVWZjFrMDzci7m5OcniIZxgLQkKCA8YLk0rFsO4P/74I1krn336hQAOztf84iXo9MwOqkOrYz6T0tkuGs3g6LAsXcq4PqjqonVycWUCAb8PFosDpSItYSd48ngN0WgBq6uz8Pt9SKeTuPnuDbF9lcsFCSWn7TEaictcEFRubZ2KDXR8vEsCrqnSobqN8Iwh5ARrvL+b710VWyDXKoPIT4On0m2QqiYCLX6x86HBqCjZaCOjNbFZ1eJ4L4yX63FcXhnB7dt38fjJczx4uIZAlwfv3VrF+OTo/8/eez43kt9png+89wRAgt57sgzLV7VVt8zOaKSJe3ETO/cn3L2/2H9m3+7EjrnYmJW0K7VabdRd3tJbkIT3HomEuXi+qNLqNDO36irtaFqV7GBUFQkkMr+ZSPTvE4/B1s4z3H94V1rxqBIL+DzotltQmipGRsYkL+xnP/0ElYoO16+vSjA3FWvtdgvHJ4fY399BsZQnvkS10sZ5rCAqp/n5SbFh8ovHy/cR1UwERoQ7VB5RhcRjTedyAhUJDLPZIqJRZl1ZMDU1jNu3b8hjCY/4WL5Pqdx78eKFXJMEW7yWX0E7vlc5T15DPPe8jmlVJPgidHqJt9Ht6OUapXKK0NThMOPOndsCnQireD54HfH7VdB7vcEMKMb992DQd2Ez6yVQvFmvoFopC/C1WJ0CnRqtLorlBkr1FtQe0NKUTq/z+aStpV5natpztAloE3irJqDdKN+q060drDYBbQJvOAENOr3hAP/YT3+JjmQ3XpbS9XfpN9a6V9DptxLE5fd66AxG9NoqDCB06kLfAawG5jsZEPAYEfA7Yeai2mQUi0ylwkwbEy5fXpPA66dPn+GnP/0UpZKCYNApPyewGB0Zg98fwIsXm2KTW1tbh8frw+lZEtev30Y2m8Hde3dx5coGbt68Jdvkgp6w6cmTx5KdU683RWHFrCWP14z5xXHMzc+KgsPpcCCRTIoCgxYi5h5JPXsiIT+jsokL6XbHiHyRYeUVNBTmCzkxEBxAS1WRL+TRUtsvZ9aTVjGqMphlY2ImUKcNu5kWqxEorSZ2d4/BAvaxsSGxvHU7PQEzzaYqmU7ZTBlKqwurxQw9F8Z2C1pKC3a7E3Nz0wIlaB9KZ0piLQoOuDE7Oy0wgAqsSiWPZqMii+7T0wLCYbuoSRjMTpXT9vaOBDFbbWzVs2N1ZU72w2CkUkaR4Goqkgx6kyid9vfPZHE/Mz0qzXvpdAKZTAqrayuIxc7QabckfHvzxQuBTlQ2MeeHaiXa6pjPw+PjdovFEtIp5gJlUCw2YDIBAX8QKytL0hpHOxdteLzmMum0gImHjx4hkcjj0qVlvPfue3Id/PwXX4tS5fadq3jn3evw+mwolbPY3d3E5tamgI9yiWHaesxMT2F6ahHFQglWO3Dj5qpsn0qZdKqAWCyFo8MoajUF6+urAoBoM7x+/YoEjzO/Kh5LQFWBZkMR2EV4cnycEyvexsa6QC1CGR43f0/oSUXUu+/dxtT0KBKJc7H9lcqll2qdskA7Xr/ttvob4MTrl6/P2TerPRzunCKRquC9d29ifmEJn332JXZ3D7C6voJ33rsJj8+JTz/7BTa3n2F5ZQ4bly/BarUgdhZDNp2D3e5GpVzHrz79NQwGGz7++Du4dOkScrkMjo4OsLu3hWIxJ2HugYEQdndOkEjmEAr5MTk5LtCJ7xOqhAhheVwEu7yeeC3xZ4Q6bQkQZ36TCefnCRQKFaytLWFj46KAJbYvEiDx7wTHVEcx343nnD9jUDkhHf+kjZTwjKo3hsgz543X9qsWOr6vmK9lMdslr6ofyM5g85bsG997vG4Ik1/BJoIsHoPS4jVplMD1XkcBY8jsFiNaSg2lYkFUXISRTaWLutJFsdJAuaGiCz0ava5mr/vmH1LaWuqbz0x7hjYBbQJv2QS0G+VbdsK1w9UmoE3gjSagQac3Gt8f/8mvoNOrE/mbE/q70OmfqJ2ofjJQziKQxGwAemoP+h5g0QEOGy0/RnhcVqmsJxjhQpuBx7dvXhH9AJUszHxia1goFBR4MT4xienpWbhcHnz99V1sb+/izp07Al+Yv3Tjxi0JEH78+BE++uhjrK2vycL17t27ePr0iQRVu9wuGSwDtrkYnZkdx42bVzE5NfVyEVvD2dk5Hjy4L0qK5eUVWcQeHByKhYpqJX5Xax2cnueRzVYlg8fnd0veE1VI5WpFFrc6vQ6dbkdynbo9nSyEaXGyGwGf2yFKJIZIb24dAFAwOTkKl8suoepUOzXqCjLpAnI55jQBnR4QHLBjYmJcwrcZcry+tiYqkGfPnuP58y1U6ipmpwaxsrwoKhu2m1HxUSnn8dlnv8LBQRI3rq9icWlRFuUMl372fFMyoTY2Lr9sEwuIqsho7KHRKCOXp3WPYUt6RKOsu3+BtqrHzOwYfF4PWmpTrFkEfTs7mwLlfF4f9vf2pQ2OSjTPy/wogjyCAcIxzrdUpGooL9lWBBPz83MIBkNYXloS5RnVP1SzJJNUap0gk+nb2Wq1JmZnGew+L1lVX3/9AiMjQfzg332ISCSEk1Paqc6QSicENHJWtCouLCxhcmIO5VId2UwOoUE3llYmJST87CyB2FlSAFU2w3wqq1jG4vEYLFYTrl3bwMHhrqiTmA/Vbuslk4qQhXCE6q2pqQkBJ1TpUAHFOdIiRssh9+HSpQvI5Pqh68VSEQa9XnK8arWKhGQfnxxBVRWx1LF9jWolAZZGMxqVLs5OkqA6h/Y9h8OFr7++J/a823duYmV1Ccl0AnfvfQWbw4J33rklirN0KolEIoZsJi/nsNlQcXgQldD0K1euyPUcjZ4InG13mOHlFiDMIPxEMiMKNYZ4MwifzY+El69smTyHFy5cFIC5tb0lrYIDwRDqzQZyeWaEsaGxK/tx8eIFUTgR/mxubslsaJnrB4WXBEDydV6Fh1NNRTUc4RCvT4bXM5Scr0lLHtVRhEeET9VaE3qdUfaPuV4+v1+eOxgOC7Ta2e0rnQjM+E3IxBB35r/ZbG5RAxI0mfQ92G1GtJp1FAsvoZPdiUarh3qzi3JFQalBBZ0JtTbhk/b1DSegraW+4cC0h2sT0Cbw9k1Au1G+fedcO2JtAtoEXn8CGnR6/dn9m3nmy1zwf3l/xGL3u1/srmPvOn/eAcvGX/4EBh2VBH1fyvCQA3PTI7DbzP0g5XYdc5NBWfTR2lYqVcTik0rXcHrawtr6IMbGxxEMDUrYs83uxMTElCxi1VYTFy6s4dmzTQke/tFf/FiCvD/99Fd4sbmJUrkMm8Mq2TSFUkFyhu68cwdrKxckuJsWLYIN2v3Ozk8RjZ7KYndkeATBYBiFQgnHx6fwuL0IhQaRzZdxHE2gVG6KUovB1eHBkCxsY/EkDEYbVlcmJASaQO3Z8xMUi3XMzrixuDCNcDCEsdFpAS2fffYFCoW8QAMqfXpgm1gThXwFqVQe2UwV1TrD1gGP34Dp6Rl01J5kGd28cVsCsf/2P/+dWPS4jYX5Wck2IsBi3tL5+SlevHiGBw+eIZOl/YvtgWsCmGgTOz4+EoUTAQvbyQhMCBWYx1UuFqWtjrYx5gpx7oeHbL8z4gc/+B7m5mZRKOQwMOBDU2ng0aMHCAVDsFldeP78OcbGRyUHqdvtyGz39gltSpJdReuSx+2TfK3z87gACIIJApDp6UksLM5Lg97e3i5Oz6KolCsSyM78Kb2OYd0XBEpS6ZSIxyVzicdF2xoBIa8pAi5a9gguaccj4CS44jkLDAQQCLjQUvutZtVqE2aTDcVCRdRwg4MROd+5XBYzs1SUGXASPRKARMCRzxFmtbCwsNBX97TbotohBKGKSafTC/AgJOM1SdsYg7a3tjZRqZQlLDweTyKVzmFychBTU2NIJJlRVJRwdgapE7rxcWxprFfbiB7HRbm0tr6KbDaNvYM9TE5OCKzrB2XnJLcpEBiA3z8gIdtUVREeEn7xPLPFL5VMYWpqGjMzs5KPxsfJ720OUeTxNQkMu+iI8ogZaQS4VC7xveH1eOU9w8ZFbpNAjVCV54cwkxvg4/nFmWxsbAiAohKKs+BjCJ24PX5xToRw07OzyGQzcv3xdwRQfCxnSvhGQEXgRnsdlVF8bZ3egKaiSpslr11CT1pqCZ0E9Pb6QeYEaXxN5qMZjAYBu2xlNBksoibrthW01QZ6XRVtVZH3FRVUDaUD6K3owIRsoYJipYV2j3e2l7e4fzN362/FjmhrqW/FadJ2UpuANoE/5gS0G+Ufc/raa2sT0CbwbZuABp2+bWfsD7a/REyGl1ujFoDQibkpgqLkm/Ap6LdgejIIj9sJk0EPxh1ZUIbDZkCHNqxKDeexEmrVLiYmg/j3f/3XMBgsqDcUnMeYz8IGODcODvYlWDkyGMbh0YkoTmZm5nFweIQHDx6L1Y0vyKBytnK5vS6Ew0Gx7PS6RlRKDcRjcRyfHMNsNsgClIteBpjPzExhZHhcVDBU2uh1DHe2gaV09ZaKVKYApcksoWnJnOorRmJYXZsX5Q+Dxwl8jo7yGIo48O67NxAe9MPnG4CuR9vPPr7+9X0oLQWzs5OAThVbG0FJIV/GyXEGuVxTlGNzCyHYHEZMTU7D6fTA5/FhODKK/d19/PrXX4r16cb1DUxNjYpKKZ9P4+wsKsotQp10ugCv1yH2RUIKLuiZjUWrE1UsbBPjF22EsfOY5HG1lAY6alv2l8qaeq0Jg8GE4ciIbIdZRy82n8JqYwNYF0dHh/I4KqEIlianxqHTM4D9WCAQrwUCmkhkWLbD2bERj8qlqclJjE+MiDrJ4bBJvtHBwR6KpZwoWvotenZk0jk0Gi1EIqMwGswCIvj4gWAAbbWNRCIlYMXldEvLIaEF1VjEBIQ5TqdVlFnMGCLgq9UrohxjGLXd5hKrZy5bhNXqEJshlT8+nweVCrOsmn31VayA/b00lhbHBYBQ/TQ6Ooal5SWcnTKj6VSUZ4VCHR6PFSMjQwK5qIRrKf0GuWazIUBKbasYGgogPBhEq1UXKx/nREhiNPWvRwaXt5o9sfwx24uAs9FgDlcJweCAqPEI80rFGooFKuN6cNjdojKqVkswGHtybfO6Iojh4/m7bpetgiYBMDwfVNcVi7Q/9gSymcx6CVLn/lLNRQVWIl6A3W6UQH8CHqoQaZmUgG67A1a7Dbu7e2IzZZ4SYSItqlQuMUOMAIhzHR0dQaPRFBsrYRBVTHqjCdUalWEt2UfCKH5zf3ieqVL66KOPBFwRajHvi9uoN1vIF8vyvu2rpjhDHQIBi8BVu8Mm+8d7AMEjv+X4yZN0RhipplKbv4FOVCASTOr1JoFOOoMV7Z4RmXwVpaoqqkPe2bQPuW/8oaGtpb7xyLQnaBPQJvC2TUC7Ub5tZ1w7Xm0C2gTeZALa/4+/yfS+1c99hZZ4ELwM2MZGzVIfOJn0EKBjMQFelxFWixEWkxEepwlDIRNmpkZlkR1PJAX2cOF669YNURyVimVR3lRp92LqNYDTs1MY9Gw3AzpdwOPxSxD37t4R4vEsFLUHh9MmYKLVbsFs0QmgcLqcMOqtaLeAo6NjnJ3lMTziEoVJPJ6SgOHLl5cwGB7G5ott2Zd6XUG93kVXx6MywOGyIDI0iPX1NbjcTmxuvkA8ERMrFhfTh4cHUJQGqjUFIyNh+fni0gx6PQPOT9P46teP8OI5bYRGjE8Mw2LRodPjYlcnipuTkyy6bYO08L374XUYzLQqBaCDAY0aF8ld7G7viqqIIdeXL61LUDhznFLJGDLZNMqlGjodnYShhwfDkrEki/xsFkfHR6LoGB0bE7hAtczuzi4azTo8LjucDhNsFguGhtjAVkcinhHIEgqFxZLGY2MANSEObWFUi1HoojQJ+Qxwe1wwm4Ayc6WahAs2AQ5U2TCzKnpyjmy2gHa7JxY8vaGLpsLcLOZX9dDptuFyOUTdQ0jAfCdCJyrACAyouKKqxeNxyuVAuyAVZVQdGY1WUUS11JZAuFDI9xL+eAWE1WpleS3CMm6brWd8Dm1oB/tpNJuAw6GD02lHIOCBzWaSrCU2E754Xpb8pumpoEAcXq9ra6sS3M6mOyp6CL+qVUUgGzO/BgdDkmVFUEZ1HfObCLyoxCG4sVj1AsIIeti4x2MgJOPMqBJSFB6TGTar5SU8YsC8HiajURRfVqtdQOX+3gnKZQJDoNsDTCYdjCaqpZiNNICpqUlR8VH5trdXBplSJELbmRv7e0nk8y24XAY0GoR0DFs3QW2zQdGM4QjbHh1iyeMxR0+ioijiNUkgSPCVzVFdlRG109hYWOAkYREViQRFAtpUiBqPCjgeJ6+pk+gp4smMqJfYXkgLHX/O9xFhFf/8+OOPJWft888/FwhGNVSpXJHZ1BoKlFZLrITpTBsT416sri7J3O0Ou6gJ8/kcqlU+nuelLdCNSicDA/xbDYFO6LXld3xMr8fcpy5gsELtGpHJVVCutzXo9PqfT9pa6vVnpz1Tm4A2gbdkAtqN8i050dphahPQJvAHmYAGnf4gY/w2buSVpukVdOq3Q/0GOhnQBwYvM8n5J3VRThswGLZg4/I8TEYTEskE1BYr6AOYHB9HpVyShSdVCAY9w5X1sjAsV0oCPQid3B6/VNlHT2I4Pkkik+ViFNDrCRD0CIYGMD45gMhwRGBFLlPE0UEUxydxqbsfG/OKLSqVziMQCOGD96/T/IOvv7qHXI6qqwZy5TZMRh0CITfGJ8ZFMeXz9W1Yz58/k0UtA7a5uGYQ9MTEqAQl+wN+3LhxDTabWcKVDw/OsbN1hOPjGIxGPSYnRzAYCaBeLwvIYVNcIpaHzzeE27dvY2ltCk213yJH8BI/TwhkyWVzErI9OjosAdxs4UokzpDLpsUKZjLa4XT6RflD1Qwn3+312+NaiiJqFbvDIeqR46Mj5AtFAR1+rxUBvxXj42Ow2Rx48XwTu7spCTQneGh32qLMCQVdEjytN0BUJol4BZl0U1oMOz1m5AAut1msbAyjDodDAh0Jd05OTpFI5FCrqgJk/AHuixlWq0FsUP6AV2ZIJRHVOFQuMQcqFsugUu6K8mZxcRJjY6MCnfK5HA4OThFP5NFq6QVYjowEMDEexuBgEHaHVeZbKhegqk10e6pcG7SUdcQvpcf5WRIvNuOo1QCXk0ofNwIBNwyGFoolZmwpaNRpP9PB6zFhKBLBzRs3JNx6/2AfiUQSmXQGR8cxtFpGRIZ8WFmZFusiVXgnx2eiPDs7T0p7HhVNVAFR6RQKBWC1mUQFxX1kyx0hDOFM375mECDJf1O1ZDD0wSutiiajFelUDqdRWgVbSKV4zZsxPe3HwIADwVBQLH4ETgzif/hwE6kUWxStuLIxJ9a4L77YlGbJ8fEBnJ6mBXpNz/Qb65jtRMjTB3RsMizLsRoNRoFtitJFPJ5GsUTrqwkWq1GUgjdu3BT4vLW1hePjYySTWZzHWhgMGwSCuVwuyXo6PDxDOlPBu+/dEJslIdXDh49xfBKDDqqEuv/whz8Uq91PfvITuW751WgSIAGFUhVNpSmh7pVKCx99dAdXr14RgFStlpFKp5BKJeUa5c84T0JLfc8gSkxeywRPBj2D/LsSdM/z1VJ76OktUNp6pLNVVJssCdBJWLr2IfeNP5+0tdQ3Hpn2BG0C2gTetgloN8q37Yxrx6tNQJvAm0xA+//xN5net/q5DBJ/+ZEpVwGVTq+KzfuA6bexFB/Bf7Oq3GgEAgN2WEwMae7BYjEKrHI5rDAb2XYHyVwx0CKjA9SWIlCip6fqwwx/ICgWJC68aW3KZDsoVXtwuyy4cGEKd955B74AF7gHePFiB2fRtARZV2ptUV55PFR4dEUVc+3aRczNLQgY+fWXd6XdrFFvSaaL3WGEy+cQ5RAb1ph7QyXF1vY2SsUiuj09pqdHRWXBhTqhyczsDFZXVySweXtrF8lEAcV8HWextBzH9PQ4VlZnRRXE/KN8voxELAe7pBrqKAAAIABJREFUzY8LFy8iOOhErUnokZfmNaXB8OMWKuV+UDWBRWQoLIvnfC6LZrMucxocHIfd6kGhUBRwRnhjseilSY5/J8SgkobbqFZpgYOoi9xuA6anQlhfXxH71IP7j3B0lEWtSuuVEcMjYUxMRrC6QuWUDbl8RuyFO9tnAp6oIuFruF1GTE4NYXFxHpNTk5JnxBD4TDqLSqWGTLosqhp+DQ46MTYRlnNKFRVBFoOjacFzu52i0MrnSjg/r4BuPY/HhsuXFjE5NQboumJtu3//GUrlHqanhrBxeV0yj8wWE8rlAjJZBoWnJDCbqiWjkSCH7YJWAU6K0sHB/hEODrLo9YyiTltenhC4lU73A7nLFUJPZi3pMTExJDCJkITQjC2JDEUnVMrnKxgYcAu0ozKI9i5mJ6VTRRweZcQCt74WkdkVinlMTIzJ61CFxXNXLhcF1nDfCZkMhh7anZZYzZhvRDBClRCBmd3mFOspc8DiMWZklVGu6HHpwgTef/86QoM+UYtRJbi/dyBB3kdHKTDyamoyhBs3LgtEenD/CRYWZkUN9fjJA1htzBCblNwnzqhvyeu3K2YzPH9VsblStZZI1AU8+QMG+P0OuL0eyXOibbNcKuHxkycSyJ9ONdHT6TA3O4SZmQnYbTYBYcyjMphsWFu7IHeEhw8fYnfvEKVSE4NhH95556a00bH1jkoygipCaGlXVLuIJ5gDV0WpXJd9/PGPqYpaEfUe2/mocqI6r6UqYtnjDPUwSKuirtdDS6mj027CZNQL7ONsabkkdOrqzKg1u0hlqqg129Dx/cLGu2/1ffqPsvPaWuqPMnbtRbUJaBP4Nk1Au1F+m86Wtq/aBLQJ/LEnoP3/+B/7DPwxX//VJ+bLq6APnfgfdUP9P387EeXVvw1GoN2BwKXBkA0WswFKvQ630wynzYKR4SDsFgNstB3ZrOh2WnA47ag2auiRQoEBzxXJL8rna0ilFFTrPayuTknwdWRkGJtbW7h//740c1UrLWky48LS4zYgHPZJa9nKyhzW19dlIf7wwRNsbu6gXlOgtrqwWO3wBTww2Q0IhgdEPRIZGhJl1ueff4ZUqoqlpWksL8+JtYoV7zabFcvLS1BaTQmSTiVzaNS6qFZUxBJpdNptTE6M4PrNiygUs6KaSqeySCSKUFt6WWA7PQZY7HoBB8VCVaxjXP2zjazb6Wf20KrosNMS5YLFYkJLacLnDcFotOH8LIbz86xAArfHKHY7t9sDk9mEbCaDSrWKNhfYPZ0ojUaG3fjuxzcwPj6Czc1t7OzsIXqSQibTw9ioEx9/932sra0IzGBr3ebWc7HXFQoKinkV5VIHXp8NC/PjuLzBlr1BpDMpUbA8ffJMwrrVlg6lkiq2Mq/XjshIAEtLMwK1+tYzBpAzEFovGVQEAcdHtGmV5PiHIyGsrdFCFYTaUUSpxXY9jyeA27cIKebQaDYEFmUySVRrZYE3tKV1u6r86aLN0mgS2xuzpV4830ax2MTkxASuX78m0PDwaB+lUkFmyn0gUyVIYpMggR0hB5VjsVhMoBpB5u5uEj6fHbOzwwJVCAvz+SJMRgcy2ZrM49LFBYGyDM9muD1VT2L76lHZ1M9fIhTjfiqtCppKVd42Zgvthh3JzaKtjuq+jgrU6i2cHJ3j8LAkyrLvfHgLa+uLEpbOnKnT0zOBlLSnHh1lUK4A87MBTE2PI5+jBbKJW7dvyTn94otP4XCasbyyJEq94EBQFG/MW+L54HUYO49LGD3nVi6rYgu02vSSuzY9M4b19QsCZHldUF3FEPJarYONjWUBUlSz6fUGgUe05g0NT2BkeEKuEVpGmfPEDKiRkREJuucxMzieX4SR/UwsKpkUmSlflxbblgr84PvXJeiemWVUjlHtxNfhfA0ClngnoteXt6IuVKWOXrcl7yFef4SEtO3x3sA8p0q9jXiyjLrSht5ohNKm4kn7+oYT0NZS33Bg2sO1CWgTePsmoN0o375zrh2xNgFtAq8/Ae3/x19/dt/+Z/6L0InLvP4vX6EnIy0uDPbtttHWcdFKmNSGQdeDy2GAzayDw2pAKODBhdUFBLwOOG1mWM16pFMJNBo1NNsKFFVFsVRDs9mG0uwhlSojl2vBaDLho48/xF/8xY/RaDbx+Rdf4iR6LBaherWB87MEktkKfG4Dbt68isGhsCyGafvhovr+vccCEahyYirV1NQMgkMDUDo1REaGxF5HCxRzZ+7fv4d2G3j//dti7Uql+o1a3N709JSoLp49fwq7zQ0dbMimy0imc2JZGxsdxp13ryKdjuHk5FisSpWSglaLDVzA4soU1i4uyaL52dPn0rjGSXrcHqTTZXS7TYyNhnHl8joWFuZFcfXVV7/G0WFSbFLSEthQ0O10MTo2jOXlZamUT6aSuHfvPs7P4mK7Y2D3xPgoZmaGcGFtRqDIp59+Ji1z0ZMccjngnXdm8N5774pa5Pw8ilQqLu11bMo7PlZQq3Vhs5hx9cocVteWMTc3LWHO9+7dlfa4s9NzycspFgnQaqIGItyamo4gMhKW0O5Go/6ybS7zEhrUJSB8Z/sQ8ZiK4WEXLqxfxNraOhwOCwolZi29wN7eAZaXV3H1ynUBFmznI8BqtdhkR0seA7qpn+ug222LzM5sIvRiFpgee3uHsFocuHRpQ9rZqGAjNOnbB4vyb1oEjSYj3C4XdHqd2DwrlYoogmjfOjmJoqXoceXqRSwvzSFfKIjKxuX0CryMRs8kBJvXGAHTq9wqzlqaHNEV2MXmQ2ZlESi2uzXoDVSm6aVNkAofg94Eo9Ei1jrme5XLDRwfnYrKj/lebMvrdBVk83GkU2kJxlaaqjQxViptCZ+fn5sU9RQzksYnxnDp0gUcHh7i8y8+wcTkCFZWlgWYMbCccO7w4EgUThJu3mK7nIp6rSFKOjZOUnVEYHP9xiXcvHlDfr+/v4ft7R1pmBsbi+BHP/qxqLcIwTgDzo5B/esXr8LnDeLRo0eS/0Toxt9FIhGBwAwTp0WPWU9UO/H80nLJzDSFb0+xzOkQT+Rw4/o6pqYnBTpRNcdzxHn2w8T1L5vt5DKQa1xt1YGeCrvVInCRX4ROzIRrdw0oVhTEEiWBTgaTCU1V1aDTN/+k0tZS33xm2jO0CWgTeMsmoN0o37ITrh2uNgFtAm80AQ06vdH4/gSezE/N37oK+kqnV3on/kn89PLfun7OUI/iHV0XIAxADzaTDk6bTsDT1PgQBgc88DgscNpMcDtt0INKmApaXRXlWgWlUl1CupuNLlKpEjKZFuYXZvHjv/wRfL4ATs9iePbiOc7PziR0uJAlDGhKI9j6hSWMj49KnlKlWpaFdT5XQOw8iWyhiV67h+FIGJHICOwuC/TWjoAyyTdqszUtLkqM4eEIhoYionBicxyzkqh06lfLN3B6dg6D3gyzyYlGvYtiqQKX04X5uWnJszk62cXuzjbOTlMolVVYTDYEgyF89L134HBbBDY9f/4U8fOY5FLRlnV2GoNe38Wd2zfx8Xc+ktl9/tln+Prrr3Aey2F8fBCjo2EsLizC5/eJQiQcDouC5Ve/+hX29xPw+WxYXV2UBrJQOIixkTB6naYAl62tbVQrdZycJKXl7Lvf/QABfwAHh/soFvNiCWM2EqHM6WkWlZIJ6+szWF9fRiDgE2BDyxhtTlQsEd4RnBTyJfl7cCAsDXE2hx7ZXEJyeQgl2KDWVJih1JSwakKL02gGDrsLV69excbla4IvM5kYsQF2trcFjr3zznuiRGIOFdvQuB2gLZlOzNTqdFWxMDIwnUBwYpzh2kYJNicMm59bgt8/IFlLhIYEQQYj4VJDziFtcGq7BYfDLio0qpz42Fdta7SAERT+9V//ewE7X331lUAP2vIYnN5SOpJVRmURrXUM2ibooDWPAJbAko+nMo5KLCoAm0oRNjuzrpxoNhSxPDJQnk2GDEBns2A0ei4AyOPxicqLdsR4IopyJSstbx63D2qLQDaLgcCgWN+o+Ll7955kpX3wwTvwB3zY3HyGp88fSxMilXwEUtxXwinmidFmx+ue1xD/ns3kZO7cJ4vNIudydW1VrIcErQcHBwKiaAVkcyIhEpVXbJsjJCIYYrj6hYvXRLXE/CcqmQg1OVsCurGxMdkHzpPvM0Jezlxtd+B0+WC2OORY+BiCKtoxmcfV7qgCAiXf7CXII2TivqittqSt007XUmqioLRSIdhq/ibzqd5so97sCHTK5GqoK10JiVO7XQ06ffOPKW0t9c1npj1Dm4A2gbdsAtqN8i074drhahPQJvBGE9Cg0xuN70/vyX1l0/+AToQNr37W1xrQHWdAr8eFIMFET9ROVhNgNQJ2qw5+lxk+tx0ehxUDfje8boe0j1VqRTSoZmh1pbmu0zGgUmmiUKhifGIGlzeuIZ3OYmt7B4fHUeSLzOWhwsUAv8cuKhyqTYLBAHro4PCQLVtF2Ky0dXUFDhEiMIybMMNg7kHV1aGoDTgczNMxoFRkNb1BABH/XixSfcTcIVrdLLJwTyRVsXeZDDqx8TQVBiGrGB4awo3rV3Dx8hIePbqHh48eIZkootvWwesdwPDwGCKjA6g1Szg7O5UgcsKDcMiJifFhWbwTgNy8cR0X1tYlb+fLL78UeOUPuHDn3RsCL7gfXq9HFvQECIQ7rxbvtDCxlY5QhSHNwYAXum5HgMDxUVRye2iJCw6EcOnSZYEx2VxGmuYIGZiTdHi4jxcvzuXcbGxckeDwplJHPp+VhbzeoJNcHwbFM6SZ3wRIbByktaxcoeUrLzCP+0mboNjXOhBLWD5Xhtlsx+TELIYjDMU24TR6imI5g6ZSwcnxsTS8Xb16QwKuk0m2EDZle7TT9UCY2RGARMhD4OTxuOF2e6Wdj5CqXGY4ekRUPa+AB0EQrX6EVa/UMrw+qZgxm80Cd2gjI3zc398XW9jS0hI+/PBDAXxPnjyReXN/eE3QnsbnEPpRrRMI+OV6J8ziuXn1xaBwApd6owq108+IYpMgmwFz2YLY2qjKYnsd7YFUDp2dpSWramgoBC/PS7sBg5E5TNw+GxuZB2WA2+UTlRRVTfv7pxgeDuH9D26gUilid28buVwakeFBgaV91Y8i1zXhEKEqLYUejwctRRWgReUTf1YoFqTJMTAwINCH1ybBK7fD64/fPG4qljg/PoYgkpAvMjyBaDSOo6MjAUS8DjkfzoTngsCJM+V7iflZhE7NpgKdwYIeTHA6XbI9qgFrAhuN0srH0HueE9oiCbloH+R+KHwDdplRZhB7nc1mhMVsRL1WlXsVQWS9qaLWYDacgky+iWarK+IoceX96d2m/1cfkbaW+l89YW372gS0CXzrJ6DdKL/1p1A7AG0C2gT+FSeg/f/4v+Kwvx0v9Qo6cW9/u7uuj6JeQSf0Ov16u5fLOkOPeKofQO62AW4HYDPr4XHbEfR74Xbb0enQitVDU2kLNECPlj2rZNyMjk0iFB7C7u4ezs5jaLbYdtUVdRPtSVT2ECQQioyMRkTxQRjDpjCqOQidaIkqFiqoVGhvAqwOHQzMrml2YTT0g5Urlf5ZcLt16LTZnMYFr6uvBMmWJaSa9fMOpwW1alPUWLV6F2pbh8mxUbH2MXD73v1f4+nTZxKubbPY4XSw4cuHYjmHfCmLUplh3zr4PCaEw374/T6UigVRWF3Z2IDVbMXu9h6i0ahAnms31jEw4MRJ9ERsYVTV8PhCoZAAjZ2dHYEAXIRTnUUQMDM9A6Nej/NoFLlsXgCa2qLyyIqBgZBkQdHqxJkR3gQGfPJnMhXHaZSWKS9CwZAoppjX1FKbyGRSoprirAkuOm3OjdCG58EoyiGdro1OtwWX2yFqGO4rv9jYl80UkEpmUa+14XYHYLc6BboQJpgtOrTaDZhNeqysrAnAoMUtenKKdoeQSY+2qqDRrL5sybNjeHhQGuc4A4KLQr6MFy+oMGuBxWg2mwHBgQG43K6XrWdV+RntcIoCZHI6uBwMjPdjfn5atnN2RlXPvuQ1sWmNYOkXv/hEFEyEIefnzNUiPDLLsRG2UK1GmNJXVaWRyVTlGrNYIK1sBEgCSuw6hMIeDEdGRG12GuW2UmIJ5O9HRoYlLHtzq0p2C5/PgPCguX9R6joSWG4x22G3ecTeyaB0NggSOlE5tLa+LPlPOzsvEE+cCZAbGhqUHCTCNFob+TpUYRGcEQjpdUaBsLweCaXqtToSqSR8fq9kLRHW8VqhjdPhdEBtqajVawLimAUlIMxsgc1uFfDX7RlxcHAsget8HV6LfO0+eGpJGP2HH74v1jvmsnG/GR6eK/A9rcPwcBhz83MCl1gWQDUbr+typY5cvgablXPpz5vH16g3xG5qNRvRVpuSZWY06F5CJwIqIxpUOindl9BJQZP2QQ06ve5HjraWet3Jac/TJqBN4K2ZgHajfGtOtXag2gS0CfwBJqBBpz/AEP+0NvG7H6P/zL9FisCj5uXTlaBsXa8PnEw6wqZ+yx25lFEP+DxmhAJODATsAgQKRbZ35UXtQjii15vh8w+g1W5je3sPxXJVwpFVlc1TfYOf3WaV6nmH0yZWsJ2dfQBmXLmyJCHNiXgK+XwJuWwR6XxTGuGCITtCw14Jr2awcrnE5jdajowIBt2iGOoHNjeQyRRQKDQxMsJGvMtoqXU8f76NeKwAk94Kn28AE5MTAi4YFr2z+wLxeN+CZzRyoa5Hp6NHuVpCQ2EQcgd2hwl+nwtul0MUQgxCpv2I4dfFfBF7u4fodXvSQjYyOoBU5hTpVBLT09Ow2W1i0SMUcrqcAp2oRCEQODg8xuhoBDdv3kS9WsXjB4+kIY9wgQCEi/Belza6Bhx2C6w2i6hwaJ0ipOu3q7UlUDoUCmJ4JAKPxylqp3j8DLF4Gh6SQ1A5pEO3o0Ov2+8yZI6R02mD2m4KiBkdHRWgxuytV7M8P0vi6ZM4mi0dhgcdMJtsEtzdaAF6gwkLc35cv35dtk3odHR4gtPzHKo1Va4X8pGxMR8WFmnxCgvQiMXiqNXqAhYPDmJIp9rw+22YmBjEjes3BZR99vkDyVYaGfGiVGYLoAK32yz5RGtra2Kf/Pzzr/DoUQxejwH/+1/9ABcvXhKg85P/+hOUK1Qz+QSGHBwkMDc3JNCJ0IUKKap6mFH09GlSGuCGh40yi2q1JduORAJwe6g4Yosd7V8dHB2e4/i4JOfD7bZgfn4M2VwSR0cVTE5aEAwFEAh44XRZYXdYRBGlg0kytGLnGQnbr5Rr8l7gNTQ8MojwoA/HJ0eijnK7HRIcTrsaVX/5XB3TM8MYCPjx4MELAaqK0oLPR5UWkM/lRJVmc9glj4v5aVSiLS8vSLYUzxPPiVgT1baAp5OTNCCB8ARXQKXWlOuMUIgQj2CTNlcq4hjaTuUcYRShE+15tNPRUlupUSkVwOjomFj+GB5/enoisK9abaJc6YeHB/xmgdSEgXzPEzqZTSbYrGa0W/w7WzF7qNUqArwIWZtKB00VKFVbyObrAqA0pdNrfzJpa6nXHp32RG0C2gTelgloN8q35Uxrx6lNQJvAH2ICGnT6Q0zxW7qN3/7A/CcXwv/fpylX5aROJE3yRx868Vvf64Mmqp640OafLrsRkZALgyE7THoVqXQB8bgKm9WASMQPu8Ml4CiTy+HwOIVao4tgUA+d3oR6vYPggEta42jDYTtZudJANJrG6GhQqua52CWE4uKcQeLJZA5mswmT06NYWJ+WQGpp8YrFJVOH6qHh4RGxP92//xB7u2zO6sHnM+PChRVcuXIZ5/EjfPrLrxCP1TE+OojV1XVp5/L5XdjafoKz82MJndbrTGirelTKLbSUnoQXK6oigd3MUKINyG4zyLES8DBPSGlQbUIVlQIjVVxOF/SGrkAft8si6pR2mxk2PQFFPfRQLpUFAqhqD7l8FWtrUxLanIyd48G9h1CaXTlms8koKiEu4iu1HoaHvAiFmLNEKFeB7qXVLBS2Y2TUJ/CKtrFKlZbAY5QrRQFThHTM0yEw4pwY5MUwaLFFdVVpGaNljcodAhkGURcKJSTiSWTSBTx7eg6zyYpLl1bR7eixs7MLu8OI2flRzM3OwuGgMolA4xRbm4fIFyowmgCDqH/MmJ4ew+BQCIpSF2UXFUZU7hB2pJI1ubhWV1cwMz0rIGNndwdPHj/BzOwUpqbG8eDhfexsp+D2uDEzHYbTaZdtnJxk0GoBy8vD+PGPfyRw8PHjx3IdxONFUS9FIl6k0iUsL4/IMXMeBCW02xH+PXhwKja+uTm/XEf8YrA7FWq0jDE3LJcrQlFUxM4y0pToclmwuDiNkdFhPHr0ACfRApaWffD53P2Wvh4VZF04HV64nH7kshWZC1sG0dP3bYMUF/Y68Hh0aHd7cLlMsFgMsFj6gDCbrSGVVDA8bEcw6MHuTgItlTY1vcyLzXuRSFDyrbq9Hp48eQ6T2QC3x4Nr164IQKTF8MGD5xga9EuuGHOlTk9LGBsLY3pqECfRqDTPRYZH5Lzz3DAUnmHzfr9bAs15/VLZRkhKK2Gt1pbgfqfLj5mZSdjsDlF7ZbIFtNtNyeKqVBkgDgyGXRifGBbQR+sdr0NaL10Op0CnVrMGg74LHToCzfh+stmcEoyuqDqUayqy+SqqjQ74qHaP7x7t6xtOQFtLfcOBaQ/XJqBN4O2bgHajfPvOuXbE2gS0Cbz+BLT/H3/92X3rn/kvQqff/sX/7FOVTVTMzXlpxqO8oK+J6cMng04vYeKRsB8eewcdpYxCsYpaTS+LSJfbCqPJAuj0yBXyKFdaULs9zM2FERgIoFGviVVpIBASNcuDh0+RSDbgdJjw/vuruHLlqrTWPX++iWZDle+zs5ioP1bWF3Dx2qq0wrGhjovjSpmL4wEEAgOScbO9tYfTUzaGGTAxMYyLFy9gYWEGL7Ye4u7dh8ikGhiODGFiYgYBvx9Olw3R032cx05QLBYExrCFj9BJVXUwma1oKE1U67Q5AXYbLYZWgUlTUxOi1inkivC4GEptQyaVQyyeEgVRU+nCae9Jcxcjg/yBPoDiwppZOcy/qta6cDnMuHNnQ2xnJ8cH2NncQqnUlrmHQm6BI4RvDKrmIp/ZPXu7u2ipLQyPhDAw4MPI6CCsNlq+OhLiXCzlkErGUatXYbaYBCjpdQQaVhiZxdPTw2K2ivKHYfK0RPGLeU5UAFHpUipWBCKlU3ns71UwNurHlY0b0vC3tbkFp8eCW7cvY3VlGZ1OT+yAe3v7ePTwudiqHC4nhgY9GB8PYmZmAgNBv0BGZgMRavE12GK4vZ2CXtfF+voSQsGwWMYYhF2tVvDBB+/B6XLg7/7ub3F2puD27UWxIT5+8kJytqYmxzAi6iy/wK9YPC4giZlZ8QQhohGjo174A05MTY9LThHBBxVn9XoDh4dH2NtLwmTqYWFhUmAU1T5U9jCfig1yp6fnKBbKMrNEPIN8oY6RkQHMzc1IE9/jJ8/FUnl5YxqhkFeuT7XdEOWgDkaoLeDsNIPtrWMUi124nDaMjg6iXlck92hwyAWLtQev1yHvNFpCG3VFoCoD96l+IuwsFMpoty0YHx9ApVLrt+DNz0uW2N7BAaLRBIZHgnIdbWxsSO7ZJ598gsePd8RuevHivFx7tLJOT8+IDe/u3QdYWV+V4PI+gHuBWq0kaqalpVlprKPqilY7WuYODo4Qi/P3OjgcHkSGI7Jt2kqzhQYoACRobHdoVdRjbJRh+iMyd4a38z3UaXdgMhrEXteoV6S9jtCJoeOSP2W1o6UCrbYOlTqhUw2VeluDTq//CfU/u+u//pa1Z2oT0CagTeBPZALajfJP5ERqh6FNQJvAv8oENOj0rzLmf5sv0g8I59fvqAFe/fifc9rxihEZ0++03vVFTzCw4a7bh1DGl4HANosVQb9boFOvXZOF7ECAigs/jAYT2h3avoxQWgwbJnCpY3p2Ch6vG6lUApHBiCw8D/YPkM7kkStUYTB0cePmJczNzYuN58mTF/2wZC6+z/OymL56YwPj08MCUZiPtL9/KODCZrPDYXfC6/Vhd3cfmXQWg4NDWFtblwU484rOzg8l26dSbqLbpZqpJwBoaCiIWqOEWCyKUrkkQIbKmUKONr0O2tALGOBCmsqPkUgAoQG/ZCYxJ4n5QKGBMKanZ1Et1/Ho0WOpoWeWDxf9tJNlsxnJk1pcnBWQQosSF/FUzjC7anVlAddvXEMhX8CTxw9xchxFtcoQbmB6KoxupyPZPvML85iemhQFFMPDB0IBrK4sAbqutOjl83Ho9KSEVJWUJUicAIogieCqraqS5cQmNsIYGig5A6pQer2+VY/2pkq1Jvk+VG8lkxnEYykkEyouX17G1OQ87n79SODO1evL+P4PPpAZc+ZURt29ex+PHz0TyDU/P4WlpXmBTbSSUSlGNRlbzWgRKxSKAjEO9vMIh924dvUKAn5CjhYymazM98rVy8hkkvjPf/u3sJhduHPnhqiRvvrqvmRqXd64INYuo96ASrUikOjk5BiHh6cyt/GJEQwOBdHrKZiYHEO1Smsb86k8SKXTOD4+weFhBsPDHly8cFGupYY0uJlFYUbFTz5fFDsi7aOH+yeIx/OYnAxjZmYK5UoB57FzTM1EMDk1AjAfq6OIwoxgRmm2kYgXkE415Fpu1Dvw+oK4srGCRqMKr9eJmdkJKCozoXro9vRiq2Nb3YMHW/B4HLh5c0Pg5tMnT7GwsCj7Ho8nBLQS+Hx9dxM61KUBb25uTpRiExMTqDfq+K//+I/Y34/CYnXgB99/T/LSMtmMgKSz03OkM1lcv3kdQ5Eh/Pf//nPs72cxOxsSOMTt8zwSBr1qsKM9jxlYLbWDYrEJq80hIFNtq6jWmqJWoiLS6WSbHt+THgmNl/D2SkUypvr3qa4UCtQqRXQ7iqTL0R5K4Ed7IDPXWh2dKJwyL5VOnZ4WJP6anzzaWuo1B6c9TZuANoE0+tAUAAAgAElEQVS3ZwLajfLtOdfakWoT0Cbw5hPQoNObz/BPdwv/EnT6H6zqn1RD6fm7l1fVq4fpdXpZMDLrSd/rwm4z4sLaIlaWFwVMNepVOB02lIpFaZFrtVvw+DyycGUGzcLMFJq1mjS0MUw6ncuhrihYWF7F2Pi4ZBxtbrLRrCwLVDaETU6OSVixz++RBTGhCMETgRhtQQxEpt3q6OgYBr0Bg0NDomSiaodZM9l8VpQtpRKBCsOjMzBbLLhwYU2ASyIZRzaX6+cc9Qwol6pi62l1u3C47fC6HBgMh7AwO4Mg7WulkrTUcR8nJ6ekWSyVzmBza1tUMhfWV+B0WDE0OITT0yg67bYoPr769a+xtbUNu92Khfk5eN1uDA6Gpeb+0aNH+OKLr3ESzQn4Gh0JYGTEL4qlYDiISxcvYmp6As1mHal0HIODIWkEq1RKADOdWk0BHYROVJT1K+tbkqND+1VbbcNmt8Pr8UpLHG2MPJdquyuZRXqD/jcKpHK5iqaiCnBhULfBYMOtW3cECHzyyReo1mp494MNbFxZkxmnJIw7g80X2zg8jEkz4MbGKiJDg3IOCZsI3AgwqPLqdDsCxfKFrCjjCOSWFlZhs3kQj6VFAcWWNqqTNree4pe//BUCA278+Z/9SKDKs6fPcBqNYnqasx9EpVyWLCe2taWSSYFPzNqiMqxaow2xK1Y4AlEqjOLJtHwX8iXUG21MjI9ifGxcUq4KuTzKpaLYP5sqIRKvcbtkUZ2eRFEt18QeyvkTOnV6KsYmRmG1m1FrVCRvq015U6+HZqOFZqMDpclrtohmo43FpWWMjgyi3qhhbDQCr8+FWPxULJHdrgHFIu2mVDlVxM64urqAo+NDPH/2DLdv35a3I4+PisHtrR2cnKYwECDc8cBitYpaa3FxQZRLVDpROXj16gY2Lm/g9KwPPNlUd3Z2LhbT5dUV9HQ6gbhHR+eYmhwX9SAhYj6XFyg5ODQoEO8keixNi1QyNpo95ItNjI2NIhgcwPHxIZKpPEaHqbZiPhSb6hpiUWQzXaNZh81qFVBFiycv1Vq1iEa9jF5XFUUgr0ujySzQidsv11ooVlpoquy3JJrS7HWv8QGlraVeY2jaU7QJaBN4uyag3SjfrvOtHa02AW0CbzYBDTq92fy0Z3+DCRBIhUMehAd8GPC74Hc74HM7MD89AXRbONjfQ2DAL9DD6XIJqGDT1ur8DJqlIqKnpxJinCuVUazWER4ZQ2R0FLl8HgcHB5Iz5HI5EfB55U+z0STqH0ITKnRoCyPQIGgg+Dg+OcHJ8bEAFpfTKQ1fzCziojmdL0iEOZUumWwW8XgWVrsV169fFSNhMpWWZi9ukeoOBjLnCkU4vW74BgJw2Oxw2ewYHhyC02pDKpHA9uamqGUmJiexsLAAndGI6GkUbo8Ly4tz6HUY+OxDMhEXYOH3eiT/h4BkKBzG2voanAyArrE5TY8vv/gS9+5vQmmZMDU9hMWlObEdMWR6/cKKADIqhhKJc+QLGYyNjaDTbUuejtJowPhSkcabAFVNhHy0qlGFwoBz5h0x0Nzj9kj4NBvmOJMejDLXltoWBRKtb0pLFTVLtdZAPJ4Sm+HFS5el0e7ru/fFonXzzgbGJodQLJUQO4uhUqmIWotQZnpyBkuLC+h2eigVS2jU6tLCRtsjbYG0dikqA9obErrNxj2b1QW1pUM2U0W13EQgEITH6xDodBLdFzvjpYtX5BzyXFHpRFmN2+WC1+NGOp2ReTJ8nEo6hm8zEDyXz8EpAd025PJFVGoKzhMp+ZPh4B5PAGOjY5Iz1KBaKp2ScxQMBtAV5VdF4Emz3kC1XITZaMD42CisFjMqtRKMZgMlgcgXczDbGCYehIkWyirzivoh8Gw/zKbz8PkCuHPnDrpdKoUK0hjI/T07j4r1sNs1wu0ZFEBlMusxPz8Ds9mAx0+YG5XCD3/4oZxTKp/Gxydx/x4zzKJQVT2mpobkfbK8vIzZ2TncvXcXmy825T1w/fo1Ubt98cXnohTj/Km4owFwcnoG7W5XLHtUClotTng9ftkHWvr43lpfXxUl0sHhvkBOvj9qjR4yBQXLSwsC4KInR2L1u3H9CtxuJ6rVksC7ZqMmwElpNmExm2B3uGE0WuXKoyKvWs6j223BaOw3AjJInNCp1uhIkDhznVodxrlr0Okb3J5/+6HaWuo1B6c9TZuANoG3ZwLajfLtOdfakWoT0Cbw5hPQoNObz1Dbwu85AX5ABwIEMSGMREII+T0wG7rwuewo5TM4OT4SaxUX+16fH01FQUdtY25iDMV0SpQp9aaKutpBrlSByeZAaGgIeoMB5/EYWkoDQ0NhURhRWZSIJ6A0W2Kdi0QiAptobyPsIGChgoYNcZVKQwKkw+Gg5N7Q3teBXhbfbbWDVCaNWDwrbW23bt8QJUsimRL1CIPDna4+qCpVynAHfPBSMWUwoqO0YDYY0Wt3kE4kRVHD9jnCo/ULFwCDHls7O/LaYyNDqNdK8LjdyGWzAmkcdhtSyQR8Xi98Hg8ikUHodTokE31g8+LFCyRTOYyNz+DatWsCr87Ooshm07h4aV0gSDaXkn9TTUM1Sa1WEwigKk0Y2l0YDQYBSly88xgImvjN+fDfBGpsESPkYqg5lV16gwXVah2lckVmQRuZ3mAUJVRDaSGbK0jo9fjElAA9gglmVt28cwUDIS9Ooic4PTmVbVtMZhj1RrFaWk1WUaRl0hnJAqNCia9JsGU0G2Gx6mGxAGarXoBDudRAuchAdkIzZgLZpAEul09CbVdFDeZyepFIJGX/CTMz6ZRYQJnnxOOkwoigyWqxiNqLqh4quMxWk8Ca6Ok51I4OjVYHOgMVNbSCuTE6Mgab2YJcOo1E7AxKvY6x8TGYrFacx+NIxNIC7qxmBulbMRDwSZ0jVXx6k04AZbHSw8JSCKvra2IlO9zdg8logV5vRK3aEOVQcCCEy5c3kEwlRYlGw1hTqUFRGhIuXm90YLf7YWS7m90iTXj1RgWHh3toNNv44IObYlXjuZmfX8DuzgG2NneQySiYne238zHnifY6Bqonk0mZG78IPp89eya/p/01Fouh3e7A5fOh0+vJvtIaWshX0GXIuVgKTfK9trYKi8WE89gpcrksMtmcWN8Y9r24uCTn4uw0KtbEK1cuihKS0JgKJ6VZE3UU1X68FzBoX6CTToc6oVOlgF6Xijzd70CnLkpVBeVaG62OpnT6PW/L/9zDtLXUGwxPe6o2AW0Cb8cEtBvl23GetaPUJqBN4A8zAQ06/WHmqG3l95iAdN7puAjX4fbNK7h1bQP1ch5bzx8hcX6KcqkJf8Am6gufPyDqGcKHoYAXqbNTRKMZKO0uujqg0gSMFgP8IZ/Y3mh1YzB4ZGgA42MjAi6ODmOiGnE4zBgY8As8IVBiMHWj0RJFCJU4DUILNmcNuuBy2SRYfHwygqHIsMCKeCKB07MknC4n3nnntih7YvGE5AiZbTaBIwQ31XoNCtvFvF6BTg3WyCstqA0FxXwexXxBmvO+/4PvIzI8jJ39PXx97y5cbhdmp8dRyKYlG6heq4myhDtfq5YxTQjQ5Vu1i05bRT6XFRjDjCO73YULl65iKBLB+fkZ4vFzAQ/TM5MSvJ7OJATQsIqe2o9o9FgAgtflRLNcgeFlmx0BEI+B2yWMIZAjiOJjqVzhHPpftNfRrlVAvsCmO5MoxGh54yxpvas1FFE9BQaCogpjsDuh0613rmIg7O2HSKezAtNEgdbuoVqpopgjHOmgUqrAbDIJiOK5InSi4sps1cFo6sBs0cNkMkBpMLuqjWadjXa04rUwOhqCy2NDo1mQbRBWMGuJAIUgz6DXwWm3i9qJx0ULn5GQiWHo5VJfYRbwQe3087eSqQwMJivaPQN6OhOaSluylkZGRuF1uVEpFpFkgHehgoGgFyarGfFkDrlcBw4r4HUDZoMeRoNOwAqLANtdFeVaD4GQBe+8+w7CkTB2d3bw6N4zgaQulwNejw+ZTA7ZjIrBQYfAQqrUeCwEeoEBqzTyMYA9n1dhtRlgsRrhctnRA4+1KdbSiYlxCRjn+VuYXxIlEvOfqHzifAkXeU0uLi7i7OxMoBNh6/7+voSt04I6NjYmVkg21Xl9PuhNtAU24HJ6xHbKsPR6rQ2n0wWfzytzozWUKrtsLtPPCysU0e6ZYbV7xV4ai53jYP8YOr0Bk+Mh6HXMCWPLXQvtFpvsVGli5L7YHU7odGY5d816BdUqM7OofuP95LeVThp0+j1uw7/PQ7S11O8zJe0x2gS0CbzVE9BulG/16dcOXpuANoFvOAENOn3DgWkPf/0J0E4moeVUzPR6IFcxGgCzng1VgNXE8OoeBnxGbFy8KBYdZrrcu38fj548Ra2qwG4zwet1S9hwOpVDIlnGpfUpLMyPi4KnWMhKbg4BUypdQbWux8zMPPx+H07PopILxUUxrWfM93nw4J4s5mdnZ+TnVIWMj0UwMzkEo9WCv//HX+LrR4dwuF343nc/gFqrQa0U0G0qyKZSSGYKyFXbqKo6scstLk7g0oVlDEeGRckxNDQkliGxRJ1Gsbm5j06rjh/96M8RCgbxN3/zt8jnSvB47KjVVHjcTnz/+x/hwcNH2N2L4eOPruHSpYvSzvazn32C6GkOH3905WUmzgnOThOiHDuJxgSgXL22gtu3r6FQzOHp0yeIRs9E1cPmsKdPN3Fl4xo2X+xhdWURiwsTon568uQxkqmEhHgz2Pk//sef4rvfvYC/+IsfY2f7AJ/96gucnycQj5UxOhZGFw185zsfYHh4GA8fPhQwcf36dcnM+vTTL+ScWC16fPjhTWkzI7wwmgxEZmipCr788mu8/96HmJ1dkCym//Q3/wWPHu/iOx9eg8upRzIVw9z8lISfE76NjoRhlyyqKlS1g1s330FL6UgIOYO9qbaiwk1Cxyv9XDBCj0ZDRbmios5Ww2ZT8qyoZEqlCtKUxtY3p9MqsI3nnk1ozCwan4ig1S4CUCV7y+FgsLoBx0dRCcW2mO1IpfKoVhoCb6amJjE9NS05Tj6fWxQ+T548xMOH96SljvCFdsBwOCTh9MVCCXNzCxLO/uzZJur1tkDCdrclSjvO9e7du3j2IoWFOZ/sE4Ha+vo6VldX8fOf/xxbW1s4OEhLK+LC4iCCgYBsk8+nLY5zoqWQFsyd3VOk0x143AZcvrSAy5cvY3tnB1/efYBr1zeQzRbg8/gF7g2GIwLjfvpff45ssQo/GwdvXsLwyCCKxbzki23vZWEyAVarGcVSE50uMDzkkTZBi9WMQiEn78/JqQnJZ+J56TcQtqU4gOcxlc6KUlBRezJ/hosz/4uh9MVyCwwBdzutcLlcgEFFV1eF3WaGTu1ArbUAPo/Cu64Obo8Hak+PfKWBbKWJBq2heoNYNbUo8de6X2trqdcam/YkbQLaBN6mCWg3yrfpbGvHqk1Am8CbTkCDTm86Qe35v+cEdNAbjf3SO3pxmK/UQx888VsvMTeiOOIH+VDQjshQWOxPhWIB2QIDpTtYWhzCD773HYRCQRwe7OPF82dSEb+8uCCQ4vhoX2xyVOvk8nWoHSqnfFCUJmK04LWUl0HckxJETEUHW9KoCCF4YNB3ZCiI77x/A9v7+/jki/vYPy2i2erhwvoCgl43GvkMXFYr0okE0tkiSk0dqi0gHBnClSurGAz7xcJF5QhBQzx2LoHo29unMOhb2Li0gg8/+ADPn2/iZz/9BLOzw9Kcx/Y37sOt27fwd3/39zg8yuL/+j//Dwk+//zzz/Dpp19Cp+vgP/yH/1tsUf/wD/+AB/cewml3ClRjhs7s3CQmp8aRTMaRSiUlOJ35UVR2/bef/QLf/96fSbPd9777MdRWFeVyAX//9/9FZnfzFpvf0nj+fBd/+Zd/hksXN/D11w/wyS9+hbNYCdU6MBpx4v0PrmN8fEQC0Bk+zS8CkadPn+Krr77C+voFOT/j4+MCeQie1HYL1VoRmXxKbFw//tH/hlBoCI8ePsE//D+/kDD2H/75u2i16pJN5PO78dVXX4otzUxlTaWBeq0hAGhxYRmHhyd48XxLwrNrtZY0FBqNXWkQHBxyYGxsGFVmMKlApVIXaMNZMBi+WOwINBkd9UqGFm2EVDi9AmRqu4FcPibNcisrq3C5PJIF1myqUFsdMDSdTYKpZA4HB4dyvOtr6wJRDg/2pGUuHj8TFdbEJGFTEF4fc7H0klcl8MVoQSFfRKOhYGpqRlR0tB0uLi2JqomB3o1GGxsb69IwRxhK1Q///stf/lJmfXhYxcy0DSMjYczOzGB6ekaAUTyeFOC0vb2DUrGCTKYCu92G5eU5gVbMr/rJz/4bpmZnsLa2JsonngvmPVG9F49RHWeQ90I4HBAgRsCUz2VweHgGu9MNs8Umx8tt+3w2LC3NClh7lbPEBkSHw45ypSQwlIoknoezU16XKTSV/vlotQGTico1iygba7WOhIBT0WUyQtRMZosRQyNuWAilm02otSb0XaBdb6NR08Hrt6ELA4r1Fgr1FpQu0NEbJXdKg06/5+35//swbS31WmPTnqRNQJvA2zQB7Ub5Np1t7Vi1CWgTeNMJaNDpTSeoPf/3nIAOOoYkEynR88Zv+VcPNG4ZxIjVB09ccDosevh9zpeLxi7sDitGRoZx+dIFzMxMI59LY39vD+l0AiaDDuHBMA7390RJsrw8j2ajgZPTDDJZRSxhlWoL7Q4wELAJMKHNj8HMzMZhyDFVMGyIo9VoeWkOLrsBn//6a2wdJlBqArUmMD05hMXpCeiUGmzMuIme4TyRR4Nh5aEIbt55F91OHd12QxQa8XhMcmgK+Rz8Ph+iJ8dwu5yYmpzA+PgYHj64L9lMH3zwAQYGgqLaIQQj/GB+FcHSrVu3sL29LXCHIGBwcBB/9Vd/JdlHf/M3/wnnpzFMTUxhYWEe7bYC6PpV8tlcWlr2bP8ve2/+5MhhX3k+IBP3fRRQ911dV9/3xaZ4SrI8GtmyPbGHV9ZYEd7d2J/mL9n9YX+cWO9ErL37y+7GhmVZEiWKIil2k+yz+qj7AgqF+z4TSGDjfdEt0R7NDLspNdXshALqZhWQx8tEovMT772vndDNJxoUixWcP3dRbvAnJ8ZRyGfwyac38N57v5Ii529/+y2kM0kBX8ePncD6+pY4cVZWtpDPa5ieHMTx4wsIDXjEIVQoFKRXip0/hE4/+tGPJRZ1/vw5ATkEDdwP7o/L7YTTraBUyeLR6hquvfI1tNtd7O3GUCyWMDU1iWg02o//WczY2dlGLp/GiePHsb+XQL3COJUFFtWKUCiCVDKDUqkqcclCoYJ6vY3hET8UpSvQikXV7BiKxVJIpooSSaPRrm+y649YDIfd4gyi04ZQiv1BErmrlaB3a4hEQwKTGPmr15uoVhuoVVlwrojjiQ41TjhcWlqW3rDUYVJgX71elUgZz6eZ2Wlx5nGCINdJNxGPXa9nRjQyiHA4Ip8ARiEZ6aMrbG1tDfv7GVy9ekY+W3Q60U32pAD/3Xd/IW4tr9eGa69ckX0ejEbhcNCBlZKJjHQ7cT3FQhF2uxNLS0uYmJiUfSGwunlrFX/9g/9G4Oza6jrmjizgzu0VAZLsonK4XBLXJPQZHhmUyCa3//AwAb3Lfi9F4na1WhWjo4yiDsnfGQ9lRxaLz+lS43mQSieRTmXEnVYqaShXO3A5IY40UmfGY2V7C0WUyy0B0063VY4Fe7V4ZRga8sPKi4Ouw2mxwetwolIq4zCegYl9YyYLqq0OSq0OtJ4JXZOKTo+z6/rXGePxVAoY91JPJZfxYkMBQ4GXUQHjQvkyHnVjnw0FDAWeVQHjX+PPqpzxvqdUQJDSY7TEt4rn6TF06gqcMfV6cLLAudkWkORy2qS7Z3QkijNnjmN+4Yi4SO7dvY1PP/lEQMJg1AOH3Qa/z4NKuSIOj7HRIXTaHWztpFBvsI9IQalMWEDQ4JUoVjqdEtBEB1Q2VxGnTSBgw+zsJM6cPoGdzQe4d38NO4ctVFqA1WnGkdkJzIyPolXMwW2zQun1UKw2kC03YPcNYPn4SaDbwvbmI3GWlEsl6Q6iW4tTuFgkTsjmdNikaDmXy8nUvGgkivhBHOlMRpxB7TZ7pupYWFgUl9Pdu/ckHkYAxTH3jHGtra/h4xsfQ+904ff6xFFFKMU+H97ws4iZvUx0Lvl8fnHsEDhFo0PiUNnb3cXe3i4ymRQq1TJGRgYxMzMlZdEEW+ws+tnP3kWlTGdQFY26JnAl4Peh1S7JRDxuKx0wBE6MMxIwEURx+7ktdDql02mBTx6vGyZFQ7VRRLPZkm1hL1QmnRUgRtjHqXqpdArdbgfr63GMjQVkqtr9e2tQTDYAqrzXBEWcW6qiSryNkIwRuqGhEEIhN/KFrDilrFY7MukiDhIF2O2qdHuxo4r9VdSTPUeEPIQ51IrQhOeK2+OE19fvAWNfVyqVlv4s9iFxnaOj47h9m3HPBvz+oEA1wqSO1obVakGjUUO9TndPDz6fGxarKo4sHhf+jJ1gbpcX4+OT4txid1O9UYfdaRN3EbVkHI3uKx6L8+fPCygiwNne3kcqxUl5Don1jQxHsb+3g+HhITlXWJq+u7srEId9W/yYcfocXVAEa4xprq8ztqjg8pXLsm+HhynMTM9hb/9AnFwKS+H1rkyeozNwfGJU3HMulwOJwwQ2NnZgUe3Sx0WwxGNLTQsFTpXTxUnI0n3uJ11OOzv7yOfZH6bK8jWtB6eLxed2tHWdgVuBVQRgpUpNity5TP7JovE2i+QVM2wWBRazCSFfAEORCOrlCna291Grd6SUv97uodruosNPmUAnIqf+8o3HUylg3Es9lVzGiw0FDAVeRgWMC+XLeNSNfTYUMBR4VgWMf40/q3LG+55SgSfQieDpyWn3G+jE4m3CBpfdJiXFdD+pZpPceE6ND2JxcRYWKx0mcdSqJWQzeYkJ+f0qXE47opEBcQaxCLlcKkM1WxCLF+ByB2C3uyVyVG9q0oEzNzfzGDpZxQ3CnN/k5LiAG0KI2ZlJrD64g5t37mE3UUG20oVqN2N6chSL01PQKjmoPR3D0UEZzb62E0ex0YHF7sRgJIDdrTWBMyxfDodCsNsYTcpCa3EinR0+rwcXLpzH6qOHAlG6uo5ime4axr5Ybl0XIDI2NiY34gRBlWoLly9dQlfvSASKgITL5/S5LiOJZgV+n0s0IvBipw5BCt0ohD8nT57E7MwReS/h0Mb6pvTttDttmYLGOBRdLZVKWZw16Uwa+/sHcDk8UBWbuHEISlKpQzB+VquVBCyNjERw5MisbAu3lc6tw8O0OGMIbAoFghy6j1ii3UGtXhfAt7w8J66aZqMlkGpkdATJZAr7+4dSll4steBymmGxOlAtN6Qnqdno9oGkxSJuIxbOE4rp3bZE1xjDGhuLSnk6u5UIXuiCYrfT5OSoABwCJr6PETa6lDgRjgCG+0I3EfuhGBOz2/vl6wQ11CybKUhX1eTksMDQ/b24xN+azS6cAkfNUM2K6NjWWtC0Jjp6G6pFRTQaEBcVNUqnqZtVIph0IJXLTXT1LsxKDxabCqvNKrpQw2DQg1deeUWcYHt7+zKtbW8vDbfbgo5ulnPM57UhmTzAQDgsx5nQj8XhhI4sCvd6vBKDpLOKAJDLYKeS3++TDqtavQGH3SXuN2pVqzWRyxXhC/jFCSiOJVWBxaLC5rCIi0vv9OBwuOQ8I2Tj8eBnmgCQulKDvm45cSoyFsteKxM4la8lfycQMykmOee7va50fnEKJZfj8rhhc7DDq4JCvoBmvQNT1wSHrQ+mvS4nhgcH0Wm1Eds/QLXObTSj2QEaeh86ARZ0wAl2/H/ja+4ZLtZP+Rbj5YYChgKGAi+XAgZ0ermOt7G3hgKGAl9MAeNf419MP+Pdn1uBJ9CJOKkfb+o7nfhfXVhkcloHFlWVKWN0x7AXiTE4p01FOOQR9wrA6WFlFIs1cTdNT0Wkd8Zpd0icrFQsY3d3D6VCHeWyBl8ghF7XjEQii2a7jcEIe3Fmkc1mZNl0cjAadOnSeSn95vQ2v8+ND37xDj65fRf7yQKylQ6abWBmehTH5mcQcKjIHh6I26LTM+PmyipSxTqaHR0OiwVuJxCNRPDw4Rb8HkIOp5SJE4yMDEUFOhF8bG5sSGSr11NlrF+n25TOJrvDhaHBqHQI7e0doF5vod5kWXMEqtJ3MkkfjtaRiV75fE1iYw57/6Z9aCggIKDRpIOsX4ZNdxdhTyqVQaVSRLXaFP0ymTwKxbI4yhjNY1cRJ7lp7Q6sFsBqdaDbs8DlcMmxiScO0dU1LC1GJM7FqFokEhJnDt1DBFb37t0ToMHtdjrD8HpVmaRmc1ixs3uAnZ2kRN1cLjOcjr4jhhP6SqUydnZScLldAnaKxbpAIJdTQafTE9BCIEUnkMvpEUfOEzeN1abgybPZrGJ2bhqJgwMcHCThdvvxytULAvH4CDHu53Ri5f59fPjhRwKlOLWw0yYkUqSLiCCJ5wdP0Fw2j63tFAqFBubmBhEJB3FwcIhcroZ6Q8fAQBADYRda4sIyyURAlton0xW4XXacOTsnejx8uIl4vAhNAwbCPN9VSZna7DYEQx40mnUpWs/n+3HPpaUpzM7O4uc//wCVahOjIwE5P3P5Bg4OSnDYuRy7uITGRoak8ykWj2FvPwuzqSPT5Rh3dLktMMEiLrmR0ahE7rhvsVhcjin7nLLZItqdnhyzw2RBPpl0MbEri0X7BEM2R9+pSJBK5x6XzfPN6XSJg4wwi5BT07oyhc7pdMPj6cOsVqsjn0PFbBUX1BPYxGNNzbW2Juvw+X1we1xoaS0Bn+VyBd22ApPek963nq7Lun0eNzptXaBxS6OjqYdWB2iyRFyuKip0mddoQKfPfYn+zQuNe6lnEM14i6GAocDLpYBxoXy5jrext4YChgJfTAEDOn0x/Yx3f6rfKmwAACAASURBVG4F+PVM4MTnk0f/9GPk7Ddf3n33E5/930FiNS67ipmZcSwuzqHZKGM/to2BsA8L80cwGB2Q2NCDlQdyo0v3zNrqNsxmG5wuTrkrCMBhpGdqalycGIROjCQRdEUHI7hw4QKGhgZxeHgohckfvPcz7MUSyJSbKDV1gT7Hjy1icXYcLqWLTCKGkN8PHX3olCzUUWt2YO7pePXKaXFoXf/oJgYjdJu4BDiFg36JAuayWZkqx06b/f2C7GtowIfxyWFEB8PiQiH8+ehXn2B/PyfRMAIkRpMYJ6SLiZ1CLM12OBWYem2BTgQbw0NDOHp0Frs7+9jcigmso9OFQIZggTfxvR5jT7p0bDWbHbTbjwubrYDDYYGLzhj0EAn7BRgwfkgnmt1mg9fnx9CgA0uL0xKvonuHka5sNi8dRm+99SZ+/OMfy89Z0v3Nb35T1u/3B6Qo+sNfXcd7v/wVkqkOXn3lCMbHJ7C1tSMusJamoVFrIRQagM8fkBJsuo8azYa4mdiTRdBmtznFkcbIGgEGo4jdXgcDAwFksknpdDpz5qRM5dNaLYFNp0+fEVjFiBr1ZbfRe++9h3ff/QC1Wk9cXjzbRkcDCAQ8GBkZltfQycP9W1/fh8ftwsLCDCYmpqTMO5XiFLoJ2U92DxG6FXJFmc7Iv+tdC44encHly2dwcBDHz37+K3Hv8NSmEws9G6amxqTDTO91kEwl0NKayGarmJlhJG5adLz/YA16x4yhoSBsNhUPH/Z7t44cCYtGp06ewNLiEXG/saT97r0YhgZZ5O2GyQxEIn5xeTHCSK3odCsxLpjPyTS5UDiKfL4EmFQ5R5KZBrROD26nAq/fK3rqPGdqTVSqbYwO+xEOemUb+KDDsO/IS8r51Wp14XCY5fNFFxtdiXRSETBarU4BVHREtfWOdH1ZbFaBVATNhFB036WzaRRLNXGQ2VQbmrU2TD0CPRNUxSRxXMYPCa/MPI81HfUW4bCOTo8SM2pqMqDT574+/7MXGvdSz6ab8S5DAUOBl0gB40L5Eh1sY1cNBQwFvrACBnT6whIaC/h8Cjy2jXwGL30WPv3LL+/fQKcebOzhMZsQDvswPTMGq9WEbreJ2ZlxLC/Nw2G3497du7j+0Q3YbQQ8FuztxMTZo6gOpFJFWFR2z9gRCgUFOtDpwWLyTJZxJSeuXLksTid259y9cwt6q4F0roBsuYlstYlqo4ezZ07g2PwUSqk4rOYueu028qUKNvYTyFV1ifl4HcBbr12VgvIHDx5gYX4eVosKt8uJ+SNzyGYyuHv3NsqlCs6dO4uPPrqJUyeWMDIxBLfPJ50+dGptbR1gezstQGpoiDEyDZ1OF9PTE7BaCa5yKJVr0LQahqJecYhMTU3h+LFjAt7e/+UHuH//If71d74trqpqtYx7K3clHkdXEyNP9XoPxVIF5XJNwJbf70Qg6JFOHkalBqMjOEwwkmVFr2uSuN3c7BQWFkZRKqYFHBAKMRZH4MUpedT05s2buHdvC2fOLOBv/uZv+tGybA67uwf42c9+gY8+fohWq4f/6X/4CywsLuK9X7yH/f24HDfG5+o1RrBY6m2XZdc1bktQJrwRKBIO2ex25LM52W/2JNUbFZliqNA0ZtYxMjqI2P4+nFKivSjAhZHF4eFhASHvvPNTbGxsYm8vhUYD0LucokY3WwTz83Ow2x3I5/ICyggJJSoZDmNmZkb6m375/l1Y1J5MKyRwYXSN++lx+ZA4SKBWq2CWWi0ekTjZ/fsPxOlktZoFHA0NjcDvC2F6eg6JxCG2dzZRa5QRCAYklnb16hWEwyGsrq5hc3MXm5tJjI9HxB22uZmG3W4SmLW+uo4//dPvyGeAXU6ffHJLfn/69BSOHz8Ki8TfVAwMhCWmyUJ6Oglr1So6LQ2Vcl2gmd5l0b8V8UQGqUwDbR1YXhzHzJE5KeOOHcSwF4vLOchC/bHhQYE+PGbcTh6nR4/WkM9XxZXGeCLL6c0mOrq6AsAYJ+Txq1ZrMJlNsFitAmcJnfh5JHTkz+uMhebzqNe68ll32GywqQRWNomCMuLHqX+MxVJbu8OJltaRXq9Gq422zi02P/ZSGp1On+/6bECnZ9DJeIuhgKHAS6yAAZ1e4oNv7LqhgKHAUytgQKenlsx4wxdT4Om+pvlqq1nt+xZMjFpZ4PHwRteHE8cXxCnCyNXWxhbu3l2B2WSF3eqSmB1BCWNihWJN3CTs+AkGnZib40Qxn0x5K1f60bLFxQVxbHB63NbmBgYCPmRyRcSzZaQKVYnuXL50DgszE2gUUnBYTNjf3kIincNhvomOSYXD7YLbpmB8OCIdPM2mGRfOL6JerSIyMCARt1q1gvd/+UuJCL322usypv6NN67B6XUhV+Q0uAcCIXTdJBE4llUzaqWYFXEFLS8fEyiVPEzJzb7ZrGFw0AuP14WAPwSfLyCdO++8867AkTfeeF3en8ulsbb+SLqVZmenxXFSLrdx/eObWH20gbHxQcwdmRLHj0Xl1DANoeAANE3H8PCYwImf/OQdmE09fOPtq9hYvy+OFTqOCB8Y5+OT8SpG7W7diuHf/JvX8Zd/+Zfi7tnc3MbKyip++s51JJIFXDy/iO/+2bclkra2ti5QQlX7XUl37jxAo95CKBhFuVJFrV5GcMArsTe9SxBhk22kKy0UDkm8jVMMTUoPg4MhdHtt2O0W1GtVdDtdnD51GuPjjNb13TG7uzt4771fShF6LqehXgeCQSuiUa+Uhw8Pj6BaqUsUkW4eupbY/0R4x4gaJ8Rlc2Xp5woGfaKDTL5TLbBa7Hj0YB2Vag3nzx/DyOiQdCOxtJ1l5DxmjKNxWqHb5cPIyDju3VvBXmwbZhW/7kN67bXXxEnGqOLOzh4qlQaOHl0U58/Dh2s4f/6MrPfu7bu4dOkiUsmUnLsbmymUKzquXJrG22+/Ls4hlskT1BCC7uzQYeeW+GK33UEykRdYZ7O7JL64u5dDsdLCwuIMTp46gdBAGJlCFiv372F1bVvg5KXzxyXOx2gbe9UI4/b3YwLI0ukGOh1AVSDgiZP7PB6WutPN1JaOpkKhBpPSn15ndzqky4lOMcImwj72k7VE95YAPVWxIuCLyPnVbDWRyaZQLLMbrAdFNcFmUwQ0tduMYPbQ7TGWq8jnvdPVjOl1T3/BfrqL9NMv33iHoYChgKHAC6+AcaF84Q+hsQOGAoYCz1EBAzo9R7Ff9lX9yy/of3byffaX/+IXCvg/tuV0YLOYYLH0oKpm+PxW+L0OeD1uWCxWZNN5VMq0rTAr1e+fYc9Ms6mj0wWcDhOWl4/gyJE5KVrO5TLSHcNoD50gBAp0GhFWWM1mHBymsJMoIltpQ7Wr+Nq1y5gcicKp6KgVsrj5ycdI5xi/A3yRIBaWjmBpdgrx3S38/Gcfw+n24OI5Ttyr4cL58+J20tsafvSjH2F5aRHBQACrj1Zx7doraHSaKNUq4gThzTIhB6FH8jAjxdKMJ504fgrT0zP46U9+hrW1TSwuzSMa9SAQUAVGsOjb7fFjeGgM/+ff/18IhcIy0YyOE8asCG8IHKKDA6jVWiiXO/jJO3REbeHChUVcuXpO4lfsuYpGBwWg6B2TTJlbWXmEhw9WoXc0/Mm334Le4eQ2v0SiWF5dr9ext7cnICAajUrU6q//+q8wPj4usOMwmcLKykOsrGxhZDSCP/+z72BicgIr91cECoyPTSKVzAhw+vSTOygVawiHWfztQbVeQrGS63c9udwYjA7C7fYgHo8hGAogGh3A7t4WqtWCOJxMpg4UixmKCVBNFly5fEUcTvv7++LCWltbkxgYoU2pxGiiCePjATkHCJlYcs3Ca075Y8k4zy0CD8YE6ZbiRDbG7riv3HcCJzq8atW6QLNMuoqRkRAuXjwHh8OKZOoAiQS7ueoCtLjtdptDuo8GwlE8ePgQh6kDlCstRKJ+jI5GpRuLRfBPtKWOfDBGypjhG2+8ITFGxuROnzojDqb9/T3k82UpC19aOoJXXrkCRVWwvb2Fe/fuyrnN33EfopEwqsWyTPfzeFgk7pCy+tghAa2OxeUFDI2OolqvoVAq4OAwjfhBHtEBF95+8xJCAa84pxqNpvRrEZTu7sZQKtGR14/Fut0swx8XMMnzuVYrS7k6nU6Vah0Ohx3+QEBgU7HIbbPA7fHC4XSh24Msm+8j+NS7CkxmMzq6Jq9vtXV0TRB4RaD82NbUD+X2zBIdVRQFnXbTgE5P/8Vj3Es9vWbGOwwFDAVeMgWMC+VLdsCN3TUUMBT4QgoY0OkLyWe8+WkU+I+g0+f6xjbBrjih9uhm4A0knQv9DiKPGwj4bRgfH8Xo8KhMOaPL5CBehP6ZM5ur8Xms0sdz8dJFiRvdvXtHupE4vaxQzMvfCR2km6deh8tmRyyRxOpOEslCDQ6PHVcvX8KA34WQy4LD2A5Wbt9BqQZUNGB2eQHnLpzC4swk/uH/+b/x4UdrmJ8dwl/8xb9CpVyG3+eVCXap5CHe+8UN/OAH/zX2dnaQy2Xx5ltvoq41ET+Mo1SuSPSOo+wVs0ViZm321LS7GBwcRsAfxvXrH2NrN4WRQT+Ghr2IRKw4dfoEFuaX0GrpaDU7+Pf//n/DzPQsrly9gnq9Bl1vodnipDcNzWYNsXgSeteBh492EY+n8OqrJ3Hm7GmUSkVx4hCk5PPs/SljdycmQIHwq1ZuY2LcA5edThKT3Nhzaho7g+LxuETuCHgINr773e9ic3NTQA9BAXuoLDYLTp48gbGxEZkOd3iYkLgXgVkymcXmxi42N/aQz9UFevn9Ibi8TpgtLNy2y3YxDkbgs76+Lm4ZOsjoFMpkDmXim8XGKXJOKfQO+8L42qtfk+26fv26vIfwh1Ps6Hoi1AgGAwJG6Mjik26bXteCdDorr+G+cL0EeP3C7LLoxEdfA7NMcmvUG6jXNFgtNszNzmJ0bFjA5kFiH+l0QSbwzc5OwmazC0iJxxJwOtyIHyRRKjfFTXfu/DyWl6Zle+kae9IXxWlwXDd/du3aNdmHd955B6dPnsbc3DzWV9eQy2fRajWlWJyxs8mpCSkDp8vqzp37AlUHBrzyOo/bjWa5KqCMk+i6XQWlShO5fAcOpw3D4yNwuD1IJJMAe5SsCvKFAo7Mz2JxbhJaoyLwiJCO/WOlYkkm7mWzdWhMvpmAUMgh7rz+ucQ4aF46w1gATwcb/2R3V6FYQbFYgdPFaKy1D5yaLYFOjEJ2uiY026wKJ1t6PIuOpeJP6uE++y3WMwF8mtT+panbLzs3Hk+lwOe6Mj/VEo0XGwoYChgKfMUUMC6UX7EDauyOoYChwO9VAeNf479XeY2Ff1aBf/YFzXvD3ybPbyFT5p5FHCtKD1AUHYrSlt4elmebTUA45JC4D6dj7e0mUCk1pUum1WnDwi6okBdzc1MYGRsRuFQo5LG+viZT63S9I/EngigWTRM66e02rIqCcq2J3cMcDnNl2N1OXL54AX6nFc1yBlqtiHw6hVqrhVKji7NXrmFyZgbZgxhu3vgIlXIbZ88u4fXXX8dBLCaT6rLZNErFAvKZBr7//T/D3Xt34Xa5cOLECezEdrG1t41avT+xrVSsSjeTCXQ9afInI0PsrCIMSiZLCIfdWFgcwfxCBNMzkwKkNta3ce/uQySTGXGZLC8vYXNzA61WTWCM02mVYuhajY4RBelMXsDIufNnxa2zubEOp8uJg4MEdL0nRdV2uwvoKdjZTqBaaaGnd3F0MSAdWCzpnp+fF1jzq48+krgc4QZjZBcvXsSNGzckbldv1NHuaJhfmMPE5DjW1lbR0hpSPs6pdSxJJ4gpl+qI7SeRPOQ+m+ByWeDgNDmPC/5AUJxO7I8ilNnZ2UYg4JfpgLl8CvlCRjqd3B4bRkYG0aw3EPAEMTU5JXFHQjECGTqXGF2j2ykez0hXkkx+i8UFovh8frhdAeRzJXF99d1PKsIDYVk342p7ezmZIOj1mdDrMvrZn/bWqPegNXoIhhwYiATQqFehPXbbMGI2EIn0PXvtLjY292BRrCiXW3C4FIQjLiwsLkifVrFYlLL7fm+SIlqfPXtWzk9uC51FGxvreO3aayiXq8ikM7KtdO05nA45pxltozvsIBFDPpcTd5bdYZVz3tTrwdTR0W51oKg2dHSTFMo3Wh04XX688trrsMmEvweoNGqCeuh4unjhLEzdFjZW7wuMo6eJ66YTr1rVZKJfW+vBYuFUQz8CgaBE5KqVCqp1OsQgkwxViw1dvYem1kGpVEWt1hRQRGeZ1tZRqWrokD4JYDajZ7ZA73XR6T6eRvekIo6GRj6euJ1of+KwAiFSbBTnDDvja+4pv4mMe6mnFMx4uaGAocDLp4BxoXz5jrmxx4YChgLProDxr/Fn185451Mq8LmgE5fJFz45M3smqCYrbIoNnC+v6XWY0JU182V2u4JQ0Amf1y/j53PZknQaCXSqV+B3W7C0OCNRLoIPjmFnl0+xXJYCY5fbK2XR9UYTjZYmY9jpWsllcjCrFlRbOioNDcGQF69euwSvw4LNh3fg5ESvloampkGHgrMXrsBitePG9Y/gdbswOTmBjvTSNKSEmjEo/t1us8oUuOWjS7hz5y68Hp906uSKWSFonJjWqDeRTJXgdFilo0lr6QIiOM6e4KnX1VEotyXqdPLkLCIROwJBP/y+ANLpHG5c/1SmvHU6FnzjG1/Dxvo6Gs26xKjsDhtg6gr0qDd6yOVL4vZipxXjY48ePRBIQLDFCW50WXk9fhl5v7q2j4GQC416AddeuYjpqWlxsfD17PRhkfWTcmlG7+bm5rC+viFxslw2g73YHkZGoxgZHcbHH99AqVRDMOSTkneuh2Puu7oZiUQOhXwXNiunmdkRiQYxPjmO8MAA2loH2VxBOowOD1PSgcTOqmarjmq1BL3bg89vx8gwJ7Ll4bQ5xfmSSKQkIhcIeqWHyOG0S1/Wo9Usxsd8CAQdSCQyUFUTnA46nVQpNed0NLqqHE6nABQCIAKhZCqDSkUXVw6npClKD4oZsFvNqNa7oMxDQwFxcUk3UbeLRoP7RIdYF6pqRTbbgs0K6DowOOjB3Ny4/Pzhw1U5JxgbK5UKEpNcXJzH4OCQOMPu3LmDgYGIxNtmpmdQLtXEhUYnFQENnVSlckkAmcfrkfdYrCo6Oo97S6CP1mqi3WzBqlpFH63ThVlcRiZYbU4sLi2T8GJzawv1Zh2KRRUY+c1vvo39nQ18euNXsnyer/1+sQGJhR4cpNGoa9KpxfJ2h8MpjiVOEezoLagWkzjGAsGg6L+3H0eRhfgCvHTpV6OezVZH+pnomDIpKtpsejeZ0O09Lgbnh18hkDKhy3F1Tx5PnE5PBhbwomBAp6e8Uv/WaQ9Puwzj9YYChgKGAl9pBQzo9JU+vMbOGQoYCvyOFTCg0+9YUGNxvwMFPgudBC6Jz+fxnVAfOD150Lni87qhKqo4hNiDw5vcLkGBqYfpiAenTsxKMXEynYLN4UBb1xE/TMHt96HeZAGNFQ1NRzpXQaPRhs1ufVxM3IFZYSlxD9PTw7hy+Qw6zSry6QQa5RJymSzMPROikSgiA4NIpvLYOziUEua+o6qAWCwmoKIpU9kYPYsKYFEtKtLpImr1NibH/eJKcbocaDU1iXWxOLrZaMPjZhGzX0qoU5kS2p0+0OAN/qnT87h69RyslraUXBcKJdy9c09cSul0GXaHC8eW51EsVgXABPw+ccGwzJkghRCrpemw2mziUGL3lNvtQL3elMiV1m5jaGhAupuymYL0PRECNRpFTE2OY2FhUTqK6LphHJAgiGyA4I7uFcbWunoXNrsDmTTdQQdSlj0zM4Fmsy79P6q4jnTUayyg7okDqwsrzGijWu8gGPDg6tWTuHD5vBSIczrb++/fQK3SgMpxc10TvD6vgC8uk24ef4AgsYl0KgmzSRU3FONbLLImgCB88fvd0FoaCsU2JidDAk8ODnLw+RwCsag7nV4Sc1QUDI+MQlGtfRdSqSyxvHyehdhm2G2qTE0jAPF6rAKrGLnzeq1ot3lOttGDGVq7CxN0OZN54eX0O+4zwcpw1IOhaBix/TQAwkp2I5kwMRHGlStX5BgwpkiAyW1NJLICmWycAGeyoFKpIxQKwOPxIZnKyjlWb7Sk04nnPj8n4+Mj4lhqd1ooloqolsoYHBwRUMdYnstl/3XZOqf00dnEdRFKNpoNzMxOY25mBquP7iOdPBQYxvOKPWSEcnSEFQuEoxpsNjqdovB6vPJz6sbzi7rQ7RUMhfsdWPEDVGUSnQKt0wdNWkcXCMbPM2HdExPTP4NH/7l/7RM8/YZC/Q4uSC/dIox7qZfukBs7bChgKPC0ChgXyqdVzHi9oYChwMusgAGdXuaj/4Lsez/E89sfZpP515PT+Are4DLqxNha0G5C2NFDKOCC1WZFp6ejobWQyRWQLTThcFkFAbR1M3SogNmKZrODar0J3aSgrbXgdNGZZMb05AiOLh9BqZAGX32wt4/kQVom6wX9Xph6JuzHSig3Ohgbd0oESlUUASNejwflSkNcIBwf73SoAgPMZhtGhgcxOzsOj9cNxWySAu47t+8jl69JdNDldMuOS2Gz24NSmVE0wgQVf/Inb+DSxTPIZOJIp1MSIdvfSyKTrQqwIgCy20yo1Xpw2M3wuG2yfwROgQD7rCqo1vqvczkdiEb9Uny9tRmT+FMgGMCxo7MCPNbWNiRWxihb/CAhcGp2dkKidclkCvHYgUwzY+Tx8LCCttaViXqcLGi1KgIvWP7Mn7vdKt544xUpHO92dXzyyU1x54RCfiSTSRB40DVFULGwMI+z509jcnpC1vNPP/opfvGLm2jU27BZzTCbrfI+QidGzxiTZHE6o3sENCzdnpycEnBCh1IfPEHWy6lqyWQOgQCn4gENFn2PRMWZxbgfwQ+hE8HY0NAweo8L3ukqKpYqKJXrMCtmORbNFnup7AiH3HA4GGN0SE8Uu5g47Y7xPRaWs1+LqTRur/QVdXpwOV0YHPDB57JLpI7bzKhfo9HCqVPHJX7JSX0ffnhDptDZ7VYkEmV4PDYBezzPCJ0iAxH0oGB/PyEONkW1SBxR67TR1Bh77BfKq6oinUqc0Mfjxc/G+NgIotGgdC9lMikBbyz6pnON0cluj1MD7RJhZT9auVQWmNfW+lPmGGnjMea+dTqEaya43V75bPYLwWsSQ6QuXp9Pto2dUKVKFS32NZn6OI6Opla7I7COcJCRut9k516QC9aLv5nGvdSLfwyNPTAUMBT4PStgXCh/zwIbizcUMBT4SilgQKev1OH8au7Mk77g37Z30uDCO2kT3SPMOvXg9wcwPTWJkZAb5kYe9WoR7U5bOoWKlaYAIBaN6zAjELSjpfWgtXsIR4bgdvtQKFcRP0xLrMjndUk3z8z0GMIhP3a3N9DTNeTSGdSrTehtHYpJRUfToao25IpN+Lxd8D48MuDG1NSEQATCpIeP4lBV4MzpIwJACKYWFxel1Jpj43lz/uDBIzy4vy0wgvEqxrdUxYTpqTGcOHEMd+/dQiKRlLHyf/StVzE9NY5KOSf9RoROpWITWltBIc/pcqo4dkqVBsZHB6Vcm9PKuG6uy2TuiSOLwGdsbBQLC3MolUp4991f4vLlCzh27Bi8Xh+2tvrTz5rNprhy0pmcTDgLh71YWFgQR5De6QpEuXPnHra2ihIb4wSxudkJBAJuPHiwJXBmdm4cU5NDePPNNyUKxmWzEJtl5Hzu7OzgjTdexz/+448kvvXKK6/A6/Og3e1ge3sX7777Hu7cXkOrSURBeEQnk+txvxDgcNjgcjkkTsjpc5xENzc38zgymJf+KE4+bLaaGBsdFTca9WcMrlqrCcCh8Sbod0sMj64m6uP1+wUstVqagBr+nbEw9g6xsJz7QpA3PhqRLiNCmycl4A8fPZJI2cDAgHQrsbeLMIeQjJHG6akpDAR8aFTL0jc2MjKClZUVKQ0/evSowLlbt27h3so2PB5GB+kwKmNsjJ1a4xJt5Dnh8wYEnhUKZaRSBXi8Xhw/fgLrW5tIJg8RDPnFuUfXUjpTlnMsEvJianpcJjoS7vA4b2/HYLWyl8ki7iybrQddN4kzjbG/s6eXsLW53S+oF0DUjxmyRykSYdm6RQAUi8LZ21Sr18RVBhC4OqQQnkXhdNQxwsdtJmhiSo6gSWMMsNMTB9ZvfE7GV9VzvLob91LPUWxjVYYChgIvpgLGhfLFPG7GVhsKGAp8OQoY/5L/cnQ31voUCjzpDP7t0Kk/Ap7uHbox+AiHwpibm8Vo2AdTsyiTtpKpJA6SRdSbXbgcgNNtQbnSxciwF92eWZ4joxPizkims3i0sYNKvQa/z4W5I9OYn58FMdX9lbuo16rQmi0pks5lKjKti6teODKOfC6D8dEBdHsKJsaHMDs3Ix1St27ewd37+5iZCuPVa1ekYJvQ6WuvfQ0W1Srwgn1MdP3QaSSRJw3i3BkbjeDatSuYnp7A//F3f4d4PIGz5xbw9a+/ha7exvraIzx6uCqxPAIXuo8ePtzGzMyU3ORzO9mvxHgaHUTsDFpZiWF6OoD5+TkpUCcQGR4ekjjgp5/exA9+8NeynHj8AD/+8Y/x6NEjKQhnfK3RrAm4YfwpGAgJ5GPMjtDpn/7pn3DnXgIhvwknTpyU8ms6fX7603cxMzuOV66dh9vlRjaXhd1mx9raGu7ff4Bjx48J+Njf38dbb72Fv/3bv8X09DReffVVmehHSLGy8hAffPARdvfyArrsFrJGVRw5NqtN+qpcLqf0AlVrBDiMh3URCgXFbUbnVDyRBXodqEpPHER8DY8PgVOv1xWXXKHYgsOuwmblBDQT7Ox4ApArVATMsDzd6XLj8DCJVCYvpeR+v0+cRJMTQwiFPFLqTV0J9z7++GMphefEvlQqKdtBEEkXFMEadfc6HaiWCgKdlpaWsLe3h3Q6LceF0/OzxgAAIABJREFUUCyRSGBr+wDjY8NYXp6XWBuLyflkbHFnJyYdYIxishg8lytKRPTM2bP49OZtFCtlOR8ZrSsUcrKPAwMBHFteECDGeB2P0+bmDjJZurH6sT8CNo+n7zWkU+vs2aN49ZVX8N4v3pdJgG1Ng9msCiDlZ5CQkhqK28lkFicU4Zo8euyyUuS8p96EVTaHSwAw3YXNtg6915P/7vUIkVnoxGdXHILG47kpYNxLPTepjRUZChgKvKgKGBfKF/XIGdttKGAo8GUoYECnL0N1Y51PpcB/6YtdOp+YRXvcQE64QgdP0G3HaNiDkN+LdCaFra196csZGR2A3+eRyWyMtTnsLgQCIQQDYWTSWdy6u4L9wyJa3S48bjuWlmbELVOrV/Fo9ZGMq2c0qKMD1UoHTjudHT3Mz01BbxVw7cp56bIZGR1BOBSSm/MPP/wQm1t7uHr1EmZnpvHDH/6jQImrV69K1KildZHJFnDz0zt4uLYnUIWA5/jyEZw8dRxnzpyApjXwP/8v/ysSh1n8zX//pzh54phEyOL7celO0rS2ABSWTN+9exdnzpyF1WKXaBeLnumcuX37NlZW7mNvr4LvfOcqjh07KtCErhbCAcKlcrmM733ve+JsYhH4w4cP8ODBA3nd6OgY1jdYdO3tT1JTVOnumZqalnjdT356HY16GcePH8Gli5cFRl2/fgPvvPM+AkEnLl0+Kc6gD3/1Ma5cuSDr4HIIxQhXuI3nz5/H3//934lLh2DowcNV5AsVASIPH6zi8LAq5duMDhK6OB0uWKwWcTmxwFomEpYK4qQZGhyUdRCsUJ/dvZj0VzEmSLhDvWKxhOwzu6BcTidKJfY/dSQKxniay+0Wt04imRZgcu7cebg9XmxsbGJre1um6wWDIbhdThxdJsRTJSbHLigCptu37wr4m5wcFbBDtxSL5gnpeN4GAwFYFDNataq8j7CP20XXGWELnxIZdXvEkcZ95nHieUhHVz5fkamCXq8NwyNjsFqcqFQbePBwGwsL00gkk1CtFunnOkwmUauXYbc7cPXqKxgdHpFzaHX1EXK5rHRflSsdcR9NjPthtaqoN6oC9uhEO37sKNxOH/7hH36EjY09cRY6HCp6XUW6nOwOlpnzE2kSN16n3RE4yQJ9Aju9Q6dYD81mvxDc6rBBZ+yQpfztrowI6Hc4PZ5CZ+JyGEfsPNU1w3jxF1Lgv3TJ/UILN95sKGAoYCjwVVDAuFB+FY6isQ+GAoYCz0sBAzo9L6WN9fxeFeiPrO8H8Z7cpDtUM0bDfoyNDKLTbiKTSUrp8+TUGIIsEa/VYLVYEAwEEfAHUa/WsfpoHasbm8iVNVgcKpxOO4aGB+EP+JHn1LJkEpl8Ha1WF1Yb12bD+MSQTA+LDgRxcmEc3/7mmwIEcrmcOFI4bWxtbRtOpw1//Md/JL1TjJExmkYnC90wO7sJJA5z2NjYxvpWAn6vDceOHsPi4hFx7ni8ThSKWbz77k9Rrpbw7/7d/yjbljg4xMbaFrQWy8RZOu4RMMIycUa3FheX0ORkvkZTnDP37q1INxIjW3/+53+CoeEh0Yza0eV0//59cfJcvHARDx89FMcNIcHGxjrqNXYejWB7a1v6nggWnE6XFEozEsZ9/X//v/cxPxfF8eNHMTQ0JI6Vmzc/xUfXVzAw4MZ3/uRNcW9tbW3j8qVLqNaqstzBoSFZB/uDCIPef/99TE5OYjA6hNt37iObK6NaaUhZep5/rzZgNitw2J0CqwgwFIVT5CAxylqNriQzTp8+LaDH7fII3CLMYQk4gRC7qgjbDg4O5eeDg1EBOuk0e5Xc4t6xO9g1FUKj2UTs4EAiYxcvXkK90cC9lRWks1lZBiFOZCCEUyeX0NUbAnBYZl8pl8UtRogVHgjjMFFmQxeWluZRq9XEDcT1el0u+D0uOUacCEgd+OT7+OAxZdSO20e32ubmprikypUKarUmBqNBcen5/EGUyzU4XT785CcfYu7IONxeN2x2nqxd7O7tQO91JP736rXXYYZZzsXd3W1UqhWUyxo0DVhaGsXo6CAU1Sz6UWNOOCRsPExk8N4vfiUTDnnecFmKYkGz3kS7o8vnj9tLBxRL5fnfBHIOuwWtZh2VShPtdk9gEovLepxA1zNJ5xdnGDKqx1YoHj/D6fR7vWz+pxZu3Et9KbIbKzUUMBR4kRQwLpQv0tEyttVQwFDgy1bAgE5f9hEw1v+FFCA84JMgh/GeJzfoksrp6LCYenA7LLCoJomiud02TE2OYmgwAq3RgMftkgLmjtbB6sNVJOIJWGwO6IoZ/lBQupZMZjNaWhupbFbKnfcTZTicCoKhgJRNT83MIpvLI+B14fTCBL719qsCBQib6CJhhIsgYXZ2FufOncO7774rwOEJEMlm80ilC6g3uojF0qg02ji6MIlLly5JeXepXMDi0hHE4+xt2kSuUMAPfvDfSoSMXVLFHGFBTUAXocX+fg5vvHFRoAqByc2bt5A8TAowoKOHgO5rX3sVE5MTAooIlvgzQjJu6x//8R/Lf7NviXE3wisCEMbBzCZFYAyBBx+BQFD2jaXZdBT9/OfvYnx8TNZ74cIFFIsl/PCHP5Qi7DNnjuMbf/Qm1tZWpWOJ+89+KUbslpeXce/ePdGFMG5jY0NAh8PhRCyWgtY2IZ8rIZlMI3mYR63RRcBrF4cRY5WMs7Ec3KywC0uHrrPA3IqFhSVZN6EIJxsy2kenER1I3AdCs/3YIaq1OibHR+Dz+sVhRGdNqVwS6CHwDED84ED+fP3118XhdPfufZjVfpE43TycyjfGvqXcocAmno/FYhmtVv+89HgcKJY7iA64cOnSOcTjcQE63E6fx4MjczPIZbNyDOj4IiSjtqOjoxJtpGYEg/w5jy2B1crKGqKDQZw8uSwl3zxPd3b2cWR+GT/8x59geHgQI2Oj0Ls6mi069CowK5B44zfe/haKhZL0gTF+ShjEbR4aCuHs2VNSTt9sNeS8ovdoaGhQQFCtquHRww1xjrVa/e4mt8shELBcbkixOEEpHW3cHgIlj5NQLoBup4VUKi+F4fyMajqgWhVYrFY06Yrq9tDuskOqD59EOROPqRGv+0IXyqd7s3Ev9XR6Ga82FDAUeAkVMC6UL+FBN3bZUMBQ4JkVMKDTM0tnvPEPXQGFY+lZMN7jwHpAMQM2CxCNuDE6PIiBcAhOmw3tlobDgwQOYoeoV9qAYkJkJAiL3SY30rlCCbVGU26ec0UNPRPHurMo2wTVYpJIEF/ndlrx5pVTePPaRTx6+FC6l9ifxNH2jPtZbTaZkMYiZ4/bLfE6RtLYVwSTFY0GJ7BpaDQ1OOwO6WTiiHnG6gaiIWxsrmF3N49/9e1zGBoOY23tETxOHxTY4XJ5pPdnbW1dnERXrl4WoEPgwpgZAQ7dO+zUCQR8GBkZRTqVwc2btwXGENzxfRaLFcvLSwIaCDgIFjjxjdvKeB1jepVKVYBHvzC6LZ1ET8Af199fR0BKwOmc2t7ekq6ls+dOIRD0irOG8TJCrNXVVYFVw8PDsv10xRAGEfwQZLH4e2tzHy5PCBaLDeVSFfFYCqWqDodVQTDogdvjhtXCbicbGs0q2u2mxO0IaaKRIeRyBTSbDekZog6MX+ZzBdGM0CoWO0CxUBSHFyNsBHHsa+I+F4olHlxx6XDyIfeLTzqMCOksNotMKOQ++HweREIeFHJJ5HJNOBwmgS+cGMhKIovFJNt45vQptDQNW5ubAlWqlQoi4TD8Pq/Apicw79GjHUxMRMTtRH0Jm3gu00XU71jqotvjBLyWRAzpdGo0NNTqLYl7FkplWe/g0CDCkbA4nXKFLLK5DOr1NgajhK3dfiG43kGj2XcljY1F4PfTMUeIVEK5UpaoIXurel0TisU6CvkKSsWanJ+MqNqsdtGb8bxmQ+sXi8tWmmQ5fF3A54LDpgjMq9U5ZZLAyQqTosLudKFrMiOVyUmpOCFhW2cEj13j7A8z4nXP8Xpr3Es9R7GNVRkKGAq8mAoYF8oX87gZW20oYCjw5ShgQKcvR3djrc9BAU61swhu6gpwYpExDRMuJzAQ9CIaCUkhOGN1fOpaG4pZgWpRYLErApc8Xj9amo50toCG1obWNsvPCaAsNhusdnbSdOVpt5pw4sgEogG3xMYIbFburckkO7/fjrbWgT/glKgRoUq90YKmdWG3W2V6Xrnc7js8AIninTm5KNGrfCGHnd1tpNNFjE/4cfbcMemX2tnZQrsF2BSOtu+iXGbXUb/byeP1SKE1fxaLFcShMjzsRjjslwgeo3i8j7916x4KhSbcbismJ4clJka4QKdWPJ4SbMCJZSwxp/uJXVZcPuN6Xq8HTodTImjsIqLTiI6roaGoAK6FxXlsb22JC40xrVarIaXQhByAioGBILq6joNEEpFIBCZTT9xVjM512l24PXYpALfZXVAtTnE5HcQLqNR0OO1mjI5EBQBxu5wu9lKZUamWYDJ1oVrM4hiyWZ39KWn9wy/AicAsmczIZD92M7HHi84nxiz5u3K5Ir1OLDKnMyhfKEDnm03A6NiouLhS6ST2YwmohF1OG1paC26XHUMDAXS0ugA1upSoCTUjLKJbiX/ymNIBFovFxT3EyXmkQz6vV0Ah3WjVqo5AwAGbzYpWqw1N0+FysRcJAgl5vAk6CTQJIFXFIkXf2VxBzqkeFPk7NzocGUAoHJL4YbFMF1VaYnR0IllUVaAWl8fielajTU1FxMXX6WgolYpy/AgAeUwZI00l8ygUaqjVO7BZzXIecMIfJ9aVimVx/z35YuFnkMCMPU8uuwqryoL8Fjp6H55ZbHZAscBmd0ikLpFKo6V1YFZUgU9cDs+LJy7G53DZMFbRL8czHoYChgKGAoYC/xkFjAulcXoYChgKGAp8fgUM6PT5tTJe+WUq8Azf7qaemRXjMJtMUM28r+/IzSsX5bKZ4HLZ0Ky3oLV6NDfBbmEvFP1RjBL50DN1EQ4Pytj4vf0DlKt1mMx0YPTEocGCaU5MY59QzwRYLWZcOXMM+zvrEpni5K5Hq9vo9cwYjPqQL9QxNTWMUNCPjc0tFAsVGRHfv+kHyB6sdEV5nRgfG8TExKSAk82tbWQyJVisBBdWWG092U6rzYpmvYugz4dcNo96vSVdUzDbpe/p1IkJpNJp5HJlmax2/PiCRPzoWNK0Dm5cv4W9vZh0PnFZ7GUidKNL6Pr16zDBIuCHzqOx0TFobQ2Jg4SADLpX6BKiC4XdPHQp0U109OiyuJYODmICe2Jxxvpsso9eL3uSuhLVW1vPIhS0CNAiJKFramgogEwmi93dkjijpqcjGB6OwGK1IRY/lO6lTKYOs0lFOEyANiBdRVwvp/ZFo2G0O02UKwWZvkZXjq5zkpouheeclkYoRyjCziu7zQmbzYGGQCmzACk6vLRWRyAPS9DZ3cTl09XGmuuR0VH4/V4cJg9xkDiA0+2E2+MREGSzKhgbCsNilvFr4oDi8giSuP+ETnwde8RK5TLy+RpOnVoSKLO3uyfbyP3gazIZ/m5eOsQIZxhx5LlLdxX7pwgOCdyo09j4KFpNDcnDNDa3dkVPk1mVjjCLVZHz1OPzwGpVpHg8l8+jVNblnHNY+h9qOpNYHs5OrInxqEzaq9WqyOdzEl8MBgOyndlsDtlsGbVaR9x+dkvf6WS1WKXPqVKuSqSu/3HlZ4/AyUyzGKxqFxYzW5t64m5iLI9Zvw7Xa7GK0ymXL0LTdZlK+MTpZECn537hfYar7XPfRmOFhgKGAoYCX6oCxoXyS5XfWLmhgKHAC6aAAZ1esAP2Um7us36z9wiQFHD4utlEENC/4aWbQ1WAbv8/5QbZohBPQRwY/FD43Qo8Hhui0SG0Wh1kc0V0dBPaHAVPh4nDDofTKTf1dEbZ7JyiZsXM5Cju372Nqakp1KpV7O3HBDKwbJl9RctHl6VHiH1PBEqEEfl8HSYoGIx4MTc3jlAwiLamy8379tYe9mMpBINucUsdHORw/OQkZmenUKmUsPpoE3rLLJG3aHRAuo1mZmbETcNo1+ra6q8jddFoRCAFQQqB1/rqHtKpnAAnlmEzWsf3D4QHsLm1hWgkIo4pbiedUdSJ0ShCGO5P353UBwp0YzEu9c1vfgONRh3vvfcLPHq0BYvNheWlcYEknFCXy+YkUvfhR7sYCKkYHx8UsEQ4w9fs7e9jdS2NK5cXcXR5GTu7u9ja3peIo8VCBxidYl44HC7QRUPXTKlUQCQSwpH5GXR7baRSCektYuSM0Env0PljEtdXja62WgOJREpAl9Vqh2K2StE4oQ6Lygm1VNUu0IpaMb5HWJYr5jE6NiL7y06kbC4Ht8cJp9uFVqsJl9OOYwuzsKlmaC3GMXsSpyRgIkgi/GQhOYEkH3SMnThxXGDO7VsrKJXYZzUlETz+jPoyiigT+px0eqWkI4x9ToxAhsNhcVTxwRji7k4Mm5sxOaHtdhdSmYJAQR4YxWKW+GQXHYGTtXofvvK8Z1E8X0cnFD8QoZAfXp8HrWYT9cbjCJ3HI6+hA6xQqkoUlPDVpipwOPt9Tn0HHF1MusTqWFJuMiniRBPopOiwqV0oqiJdaSyZ1zo6mix2MtNZaEK1oUGXbjbzryfZ8b2M/RmP56bAs15xn9sGGisyFDAUMBT4shUwLpRf9hEw1m8oYCjwIilgQKcX6Wi9rNv6zN/sBE4WuQHu9dgJI7OxoCr9nifex3LRMidLup/6E7NUcw+qqYuhqAvhcAT1BnuNAIfNhWqtgUarKQ4bRobauibuEI+Hjhcn2u0W9nZiOH58SWJSBA6MJhE6aK2WQCc6PD795FOk0oyCMWYEHF+exYmjswJ8GP26c/uulFCXy01YLA6cObMscacbN1bwV9//U+mS+vCDD7G7k4BVsQhgOTI/i729XRw7dhRLS4u4desmVtceYWJiVLZBUU0CAPjs6maUC23cuXNftCDwoRKMUxF2PJlA1m53xF1DiEXwpGlNVGssLi/KdLnR0RGJX6VSh1JMfunSBTx4sIKbN2/i01ubOH1qCt/61jfFNcSY2Mq9B/jggw9w884BLpydwPnz5wV4cR2EKXRMPXiwjqGhAQFyjLBp7RZUqwXDI2EpfVdVq0zrI9wg4CJ0Wlg8gshAEOVqAb1eP85XyBdgs7mh6z3oHV26naqVujieshm+joXoDtisDrjdPpm0lsvloShWNBtddHVqBfgCPpQqZWRyGZw6eVwAYyabkfJtAke70y6vG4wOYGp0COj0p+RRF/Ycse+Jx5/Qkf9NiES96SAjOOJ+rq1tSmRtZoYl7H4pD2e/E11SfPD9nKpHregmY9k6l0u96CjLZthDlUIiWZbz2+PxoVKjK8yMVruNTpc9SSaYWajf7aLd5kfBJM42xthsVhV2m0XcbIRTjNv1g549gZd09KmKIjHSVruLZqsjcVFCR4FZ3T5Ea+sdcU0ROJnRdzn1m53ocurAbmXEUZX4HPXnurUOnYIm6D2gqXWkSJzvYRMbY42G0+m5X/if+Yr73LfUWKGhgKGAocCXpIBxofyShDdWayhgKPBCKmBApxfysL1kG/3M3+wqQ1Ny46tLtK4jsSveSNO5whvyvoPi8Xh2uqJM/d4ZtceybzpgXGg0GLfqiium2WrJzbrdYZVy43qjLtO1XC5Go2xyg5/O1DE8zCloDVnX5MSwgB66hAhNuM6trW0Uih1YVCAadeHt1y9jbDgkTpYdOntyBfh9Iel4Yp3Qkfk5AQ8ffPARvv/9/wqHyQT2dndlYhn7qKKRKAYHB6X7iSXdFy+ex82bn2B9Yw0LC0dkch2nlxGUsZtHMTvw4N4Obty4JS4juq8ID7JZghqLTKBjDI7l1QQlk5NTsFotKBTyEt3T2k3Mz88LdKrVKojFY5icHEcg4JeCc4tVxQ9/+B6++9238Oqr16QY+v7KQ2xucp03UK118M1vvIaFhUVsb28LiGFX0t27d7CxsSnbS3DDSWjRoRAiQyHpXCKsKBVL4loigKH7ptmsY3gkKvGxap3RPE7W62Jvdx8+f0gcS3Tz5LIF1GpNcZXx/UQj7HxCj24tVXqd0umsxCHzhRa8Ts/jsngF9WZDYpSXr1yUmCajdQeJGBSLIk4oajc8NIiQ14lepyUuIUIhAiXqRwBFnbnNlUpNytyHhobFNcb18nd9gGNBJDIgE/NYAk8gSDcTgRWXwZ/TyUa9OPmuUCiirXWRSCQFUhaLDYls8njStUd4RBDU0QmIGGvrn+48p/QOi87ZGdUHTTarRc7v/meDkbuewDRyI+rc50dmWG1OWTZjiuys4gIJowgBnxSIC3IyqeJ0EjthrwsFbflsWa3mx04noMNfmRR5H11PnGqn6V3pp+K6GO3rew+Nr6rneNV/5ivuc9xGY1WGAoYChgJfqgLGhfJLld9YuaGAocALpoDxL/kX7IC9lJv7rN/sEq9TBS710EWvp0vxM+ETgRFhVJf2CgnWMYZk7gMIkw67RUO3w56m/l06I3a8A2doiP/vcTsFPlRlnDzLyRkzsqJab6FaYwm2IhPECI0GowEoqop6rS4AggXM3a4mJc50Enk9dlw6fxSDA15USmXpNaIrKOAP9+NKWgcTE+MSzbpx/Ta+91d/IaCnWCygp/fEkdOoN+Bw2gU4hUJBATE//elP4HQ5MDU1KRG7XD4nsS/ewDcbOtZW4zKBjMCBcS46b1iiTcBAtxNfR/cRQQghEN1Isfg+JibHJd41OzsjET+Ck1yO29xEJpNCq9nA17/xNv7D//4f8G//7V9haXkRu7t7+PDDj5DLFQW4nTp1EufOnZfpdywP53oIWFZWVnDnzipcLkU6pliAzYl3TrdVjl21UhPHD4EH9zMQ6O9rNpdGMOiDy21Hvc5eIZaR67Db+tEvlm5lc3nUqv0S80q1joEwQZUTtWoD1WoThXwRB4kcWk1d4mkBf0gmvXFqnVVVpLtodm5Glp9MHSKbKyEYciI8EBY44nE5EfQ6Yec50+sJKCK4IzSSLjEWnjud2Ng4hNer4PjxY0in0/I6Tubz+vwyzXBsdFScRf2uL8YvWdxNGGiTviz2O1XKFYl5+jxe7O8fIB4/gN4hoGIsU4fd4YSiWpFMZfrQRix9LMCXTZMnT32X0wWdNj76isyMK2oCp3gOsAuLD5tNEcjV7+9iZM4i5y3PzXanLcsi1OvPmus/CPYUM6ETCVffaWjqdfouQvlIsWur73CiK60LM5rtvkuKsIvhPx43Iqc+GDa+qp7jtf9Zr7jPcRONVRkKGAoYCny5ChgXyi9Xf2PthgKGAi+WAsa/5F+s42Vs7VMp8CQ81++qkQJjidH9S+fEZ1/HFXQhrEluffu/k7c8vp3udRn54U1xf7ksmZbokpRNs7y67+wQ5wd7vcUi0l8eF8Qba1kqt0U6pkwI+x2wKb3HoESRyWcslua62Ak1OjIiU99KxSK+/vW3pWtn5d5dmRqWSuUkxhcOBTA8MiIupfX1ddy69QDDwyybdknUT9bJbdR1DESGENtPIp8nFCGcUcTBRDcTO544NY1/d7ldGBkeFsdT/CAu23P8xAkBYJcuXRRHzO1bt8R1w/WzE8pus2JmZgqffPwxvvff/aX0Gv3yg/extraOQDgk4OXkiRMCMO7duytgZnl5GQ8ePMRBPI5MNov9uIblxRDOnj0Dq82Mg8SeACoCCMXMjiy7TDzjPnFbGP1yu10CwAjJOD3Q6XSgp7NnqI5WswW9p8uxoEunPzlQh9cbgtlsQy5XQeIgjUKeETjA5fGj0Wqh0WzAYbcJ4LJaVNTrFdHJ5/dIybZFNYvTyeV0oNmow+WwYSDUn6gXi8WQSBzK8ux2VbaL0DGRaEok8+zZOSkXJzDicbA7vKg1+q6n+flZhMIBbG5uiPuM7IY9X5FIsB/JaxOg2uBxuZCQ9+cFxDmcLrhcbmhtHYViCdVq/dc+oSdnvZx3jLOBMJYuJZ6n/ROcZyTPEQGyXXYzQbbb6XJJJJDHjrE5uutYKk6dCZu4TEImaizLEkD7+LNDcNRjWX+/T42fA1ld/2VyHvSLzImYfv1JeapPuvHi36kCxr3U71ROY2GGAoYCX0UFjAvlV/GoGvtkKGAo8PtSwIBOvy9ljeW+0ArQ+fOfehAcyA26gCfGjvpPuZ1+TKf455O/83d8LV0rv60QWW7s0YPLrsDvc8Nus6FaraBRbUhROd1XPo8bHrdNbuM5gY5TzR493ITNzjLmfvcQHSos+CZ0OjxM4iBRwehIBNeunRMoRBDV77LqyhS3eq0lbhI6WBip4jKCoYBEuOLxmPw8HA4hGo0KYEmlUwIGLl68JBDh5MkTKOTzuPnpp7CqKs6dO4N6rYZcNiPAqlIq4Rtff1vWe//BfZn0Njg8KICETir+/MGDBxgfH8epU6fk7/F4HMViSYjE1atXxd2TSifQ0QmTVHHcWFSLxOH6kwYJ/PqT0CS6Vq7IzwnZnHYbLGpPopV0J7U7GhTpH+qK06lcqcPnG4CqupHPVRE/SKNUZIzODJfXh3qjiXZbg8fjQmQgDHZyF/I5lCtlTE+PC3BSzQSSjF5aBHhFwkFEIwOi88EBHUhxgUifPV84OZBl4TyOPDcYjcvkKmi3CcQ6aDQ1jE9EZIJcoZiVY0dXEY+Hw+6A0+mWXiueF6Q07Wbz144qOpwcDicazZa41ti9JH354iB6DHloPmLk1GRGp8coG12A/bP9CUzlxDye53zyd1w3teeUOpfNCV3T+/FHrfU4/mZCj0CTyxOn0r94MKZn6n8OPvt48tnp90yxaMp4/AEoYNxL/QEcBGMTDAUMBf6wFTAulH/Yx8fYOkMBQ4E/LAUM6PSHdTyMrfkDUeA37qT/eIM+C46eFHP/uqD78ZQtcX4oBDq/eRI+EDz9lvtxKD2WlwM+jx1Op02ieOw9MolDxAS3i9PlelLezIljdKMpkV8jAAAgAElEQVR4PR6Mj0/A4XJiZ2cPO3tp2Kw9LC0eQalUknWz7HtiYgL37t3DzduP0OvqCIc9Mq2N0TOJWekdASaMx3ES2cBAGOl0SiDAyMiwOIZisX3p+yFUOHnyJCLRiMTDdra3cevmTYnvHV1eQnx/H4mDOP7/9s70OZLryu4n19qAKqwNoPeFTbJJShYpyaJD47DlsT2f9Tf6k+1P9sR89NgeR2gcY2m0UBLJGbKbvWHfas/MysVx7ssEqpvdTTQaTWQVbjEgNApZmS9/N+uh8ujc88JwiJs3ruNf/exTfPXVVxJQHY4i+NWKiDHMb/rNb36P0cjFL3/578XZ9Q//8A8y7m++2REh56/+6l8LqidPv5Gw9dYcV62ri6ATDCMZH3OQmF/EjCIKUMy94mM4DOC7Nhp1TwSeYTCQNja3YgKsDw46GIYj1Gst2E4N7XaA7e0DHB70EY7Y9mXcN9RIGo0a5lpNca912gcSbH737h2kSYR+r4s4inDl6mWsra2g4jGQm3lfibTOMeib58R2ScaBcQW+Ws2TdkK6nNhOR0dSmjoII0sCvxl0bjsZrl5dlhBvrpJHhxlXfBsOYkRhikrVkVX2sjTDwtzCUeaTCHEMB49GCKIIYWhEI4kFN/ncck78H8Ym0aV0LDiZQH06j/iQlrmYItLxFcuXVhwXVsr9GWeSuKKyTAQsyk0vTGCS41LtGttXHmpvXFUUQo2Yq49zJ6D3UudeAh2AElACZSegE2XZK6TjUwJKoEwEVHQqUzV0LKUhcFLRqRjwSUSnIlj6RaITBScKTLwpb814ktsjLXrxCPUqW+0oqPTlObYtXbm8hnv37qE1N4dvHj7Cr3/9B1nK/gcf3sHt2zfFNcQ2q48++ggPHz7Go0ePZJU3uoGYxfTBBx/KSm47O3viYmLrHlv22EbHQbzzzm1xzzDUmuLON988wGxzVpxU771/F3Pzc9Jy9sXnn4vwFAVDNBp1EbDqlYpkELWaszJO7p9iyCAIMDc/j63tbdBJ88c/PpRV8X75y/8g2//ud3+QIG+2ny0sVPGLX/xUxKfNzaeI0xAL83Oo1esIg9FRyDhFJ7YYMpvLuHQcOUc+z2bHZMTQ7jnECYO8+/Aqvugee/uHEg5PsSdJHQRBik6H2VQdtHux5B2xrY5thtRgXJtusETyqthad/PmNbQP97G/tyfus/ffewd33rmD9sGetNlRXKTYxPPqdMg1kTH5Pl1DDHMnS7ZG7sqxq1Uf/SGDuFN4no1RnOHKlXk0W7OSpSUCGyxZdS4MUxEPKdTR9cSA+263J0IbnVIUnBjIzYyywSDK16AzwpOR5ozwxMUaZcHG/Gfhx1wziyvRGQGIl6RsUmzHUchzxZ8Ow5xCIFeaE8GJ+x13O4m4ZMQpWcdOnFXHTsDSvOl1IEfTmaJQAkpACSiBVxNQ0UmvECWgBJTAyQmo6HRyVrrlBSLwfBvQ+KkXbXPfhaMQoor2OtOq9OK3nE/3UmpWC2vUfczONDDTqItww9a1vd1ddLsdeY4ZT3NzLSwuLIj76Mt/uo/NrX0sLzXx859/Ki1Qf/s//1YEhEZjVgKv6V5xrASVqodbt27h5o2b2NzcQbfTQ6fTlpX1ur2+CDXMLPrkxx9Lix+FJOb2bG5sYG1tFQtLC7h+/TLSLJFWugcP7mMUhRj0ehgO+Hrgzu1b4pxi612d2UsVX0Kpd/b2MdtsibPnsE2XUIqPP76GTz/9FH/84+f47LOv0O0OsbDQwI9//IGs0kZXFNvrRqMArRadTrU8xJorwzFziCIG5DmypVhXrdbEERWPAhzsbWF+vikh5BIe7zqIRjEO2x0kiYUgoEjDFjxbwtV3dw9x0A4QxZkIQ2ybi0cRkpitXymQJXjn7m0sLS3g6ZNH0kJIZ9OtWzcwvzCPp48fot/jynhcOY5tfVydLgINbs0mWVDgCkQY4/7pvmKgtutWcNhhuyMwPz8Lr+JidWVZ9sk6iEvL9TDTaGI4jKQljxlKC4vLaPcGwjQYBnJu/SFXukvgeD56veGR2HSU6SR2J6Y5GTFJ3E2FEpUrTRS9cmPU0Qp2cj2L6GSJw+rI6SRClVlpjtcZX1e02ckhKDbZlgTn85os2vYKZ9NJ30/f9X7T358ZAb2XOjOUuiMloASmlYBOlNNaWT0vJaAE3gYBFZ3eBlXd54UlcBxU/m0ErxKybGmjY+C0J4HVdLLQCbO2ckkynjbWGRbdljY2um4c10GtwhwjF51eiH5/iOXFFi5fWZMDf/HFl3AcBpCviVDDVrv9g335943rN+TG/7M//smEPyeJ5BQxN2hhoYkbN67Jfnksz+cKexE6ba7UtoDV1UtoNmuoN6oiRlAM4wevrc0NdNqHWF25JGKYY9vY3dk251GpoNvrod3tIxql2N8/xP0HPczPOXj//euSGfWP//g5trbbuHJlDu+9ewu3b98W0ebhw28QhAOE4UAEsGq1fpSPRWElTVIZN4WcKBphfn4evl+R1fbCoI9eZ09cRAxT93wfoyQWV1CvP4Tt+MgyG0lmIx5l4gqiK6nXD3DQjiSoW9q+Uq66BjgSwh6LsOd6Dn7329+g2xliYb6B27dviAvsm6+/RhD0hTMzkCg60UFlRKcKajX/qAVwdXVVHF/M17JttuSxtY3tdxX4eW25Yh7bKP1KBa7jwYKL9fUt/PlPXyAMI7QWltAdhDjsdE2bnG2LC6zXH4izahhGY0Hix4H5dCo5FkWiwoGUR+1L5tdxy9146x2vKzbeScB9AsQZW0Vzd5S02BnRiY8iK0pew8wzXrcORSfjdOI1x+9Fq6o6n0o1Zeq9VKnKoYNRAkqgjAR0oixjVXRMSkAJlJWAik5lrYyOq7QEng8NLwbKG+fTik61ii+iBj/E0F3DVb64epjn8GbdlrauQT+SQ7H9ijfr860ZLCzMY3t7X9qvKr4Rii5fvixtXTs7DOxelPwkijCHh4ciclCAefTosYgWUWS+KPBQL2DL3OXLa9ja3pTWNwopFKDYdkfhanl5AZcutXD1GsWsKjaerkto987WpohC7757F08ePcRMo4FapYJE2tqGIvSwMfDJ000JuH74cBO3bl0WZxK5HR72ZGyrq0uSdcQvtqc9ePAATB6Kk0gcUwwWtyxHzpdCGzOH+Oj1+giCEIuLS+Iiovg0HHQRDtsyBu6PLqtev4+d3T0MhhGikYVmcwZepYYBhZt2TzKzHLeCXj9Drx+iPwzguQ7mWw2zel2/h/fvvQvbzvCH3/8JWWpjbbWJq1fXZOW+9SdPYFuZcOS5kc329p60xFUq5njkyGvo2rVrUhe6tOjWcr2qtBMyDyvNYnGgcUU+OtMoYqWphY31LXz+53/CxsYuqpUq6rMt7Hf7Mk5mW3GVuU63i729fcS5eMS8JVIy3ibT4sbQeddOZf264+uZIhBdXxSWzCqPHFfxR4LXpBFOjdNJBCXLEUGJ21LQK0SnUXrs6hOXnevI0fm6QmAqHE6FGPuikP3STgLTPTC9l5ru+urZKQElcAYEdKI8A4i6CyWgBC4MARWdLkyp9UTPisC4Y+msWoMqPh1Ontycc3U2ClCu46Ba8aR9KwwC7O3uidNmYb6J5mxTRBg6UXa3d+VGnmLS7OyMCBQMsN7ePcDSQktEGIo15qbetFJRBGIbHoO32VY3ihPUqi7m5poidND5dPfuOyI4McuIbie+lo6e1dV5+BVbspI++8MfsLW5Ke4mCk0721siWFxaXpaWNAoVfFAESTMb65vbIjrR6ULBheIQHT8UaOjQoVhGgatep6upio2NDRwc7on7h+dACSQIIsQjimSOuHkomrXbXezvj2RsrWZD9h0MO/C9DFEUSGuaZTvicGKot+N62Dvoimi3f9AFLFdaznZ3+9K62JxbxTffPJVcK9930ZxpSNthGAzA1efqDRdbm23Mz/lYWmC+1by0HAaDgdSMQg7PjaLT48dP4HkUy4wYtby8LCvacYy8lniug0EgK/BR/FtffyLuKjqmVlZXsby0LO2Ce7sHePDgMTbWt6UlT1xfjo/93gD9IBJnFUPf2WJHlhSdqA2Ztjo2ThrByIhOKeq+C6SmLTHJxSBuzOvDrGiYu56OcqCY32SEKwY3mWvfhNobUYv7MavXmXSnsQdfl2eWvex9eFbvpbN6n1/g/ei91AUuvp66ElACJyOgE+XJOOlWSkAJKAESUNFJrwMlUAICstqd66Li+8YRkqXyb2Y41WtVEXB63Y64nhYX5kVgYoZPr9tDOAwkK4dZRhQdKFzs7u6i36ewMStB2xQRKM5Q0OHNPd02PCbFpGHA8HBgdrYuxzNhPxlu3b4pzqkkjmX1NwoZS0vz+PTTj/Hb3/4/GRf3RUHMz90uzHVaWlyQsbcPD8QdRLGIK7k5XgVxYonjil8UwxiGfvXqVRkLx7y1tSX/poDCL2ZDMdPIZu8hKCCNEAahOHIK1w0DtCkk9XopFuZnJcOJQlYQdOE5CSoVF7btiljV6RnRSPrKLEeYP1nfEAHLdmzs7fVEFFpZeweff/4V9vZM+yDPg6JTEodozMzA8yzs7uxidqaKuVYLM40aKlUfrs2VBikiDSSziaLekydPhDfPh89x5ToKgBQHGRK+cukSBsMhgmEouVOPHz8UcYfCE91QdL6NRinWn2xgfaODMEjguZSObIwyC5FlIYhGsB063dgOOcKIDjDLRkzHUS46GaeT+ZhMmci3uQfz23E9SGQl24hK8nwe7mScTjYc2zNuJxGr8hXrqFRxNTxpR0yPAsqLtxbDxRlA/qqHik4lmIjMEPReqjSl0IEoASVQVgI6UZa1MjouJaAEykhARacyVkXHdAEJMNHZkSwkttXJKnUivngSJM6fefdfq5qQcX7YYatYxPYv2xN31PjS88UKYRQU2F7HnCO6bugk4u/okmIIOVdp480+hZn5VlPyj8IwAL0qH374gbiNdna2sbOzJfu/e/c2/uo//hv8r//9PyTcmi6sfrcnOUO+Z2NlZRE1n211sbiyatWqjHtnZxfBKEat3hARg+ISW95++tOfiiBDwcmsnAd5nmNiex3Hz7GO4khcR2EQibOGWgnbA+OYK/yl6Hb6sh3FpuXlS7h06RIefvPPuLQ8i1ZrFkmSYf+gjU53IK4ifp9tNsXlNQgGwmQQDEVsuXz5Bjx/GZ9/fh/b21uyf7Ye1iqOiF0/+cm/wHDYw9bmutSFIiAzkhozDThWJuHvZG3ymhLs7OyIEMQ6FI4zuqDodPr6669x5fJl2Y61odi4vv5UWigpOrFVMokzHBwcYmOjh04vg++YscRJhmCUIhHjkS3CGVeQCyKugmda5LgNL5YsM24ks+4c5acMTq4uOBQ8HbbdMQA8k5ysZ0Sn/N0oupJlSdYVVSWTd0Vn0/GqdfJ6ilXPfRpX0WmipjS9l5qoculglYASOA8COlGeB3U9phJQApNKQEWnSa2cjnu6CNiOiE4StJwkDHQyEoGsLsYfi+Yoc9o0/kgbFCxUpB3P5OrQ5cTvdNXQSUSxY2FhQYKou52OCDkiOlV9ySDiv2mK8T0H83NNceLQkkKR5dKlZRGPKBCxdYx5TT/96Se4sraM9acPcf/+fXz1z/+EOB6h2xkgjgLcfeemOH1kpbM0EycVnUps57NdF361imazJS1ldPrwO1vo6IRaWlrC2tpaHsA9EBGG52hynxJxWkn2kWva0OjkoojS78f45sFj3Ly5hp///C9w+/Yd+f1//2//FT/8wV14niPh5VtbuwijVFZ0W9/Yguv5SNIEq5dXkWR0h+1gaXkRt26/hy+/3MJXX7G9rne0ilvFMx8x/+Iv/iX29rZxsL8nrqtLywsYDvvS2sh2tYX5OXFyUUiioMaQcz54fhTu6H6i6MSvL774QsQo1jiOQhH7Njc3xGEWjUIsLS6Ju+vwsI/DA66iZ2rlOD5GUYIwSRCkiQhKZM42uTiBERNzUamY5E0L3PHDzX/Pa46iE8cq7qUkOcomGw/4LlZhdFy2dVpmFTq5fuimMrlRfIh3SkWnSZ6f9F5qkqunY1cCSuB7IaAT5feCWQ+iBJTAlBBQ0WlKCqmnMeEEbGYKOUZJoquJbqf8QdcJ26Akk6lYToyriHEZei5HX9ztFyuF8TkJfDZChOf54lyhEEMRSkQrx5ZQa0oEFEHCKJQsJzqE6MChgLK1tYF2+1DCxK/fuI4rVy4jZdZQv41e9wCHh210221cv3YVzKRiK9q7d++iyta69gE2N9ZFmOHxGUp+97330O335fh3796V1rJf//o3uH//oYgdP/zhB7hy5QoeP34sQg0FMLYRmpbBkYgvfPAc2u2OOJ3YNnew3xdB6Qc/eBe/+MW/w8rKqohY/+U//yd8+MEt+ndweEjha4AkZQvdIf75qzZcn8JaE5/8+EOEowAPHz/A6toKbty4i7/5m7/H06cH4uKhIMRwbTqM6CD6+Ef3MBh0MOh3MRwEEuje7piQ9tZsA2url7C/vy/1olOMYg7Pg99Zg8LRRdHp0aNHIg7GoxD1KusE7O5yxT1PtmMrHp1ZFMqikA4lrmxoo98PRYCyPRcjZm4lJvTb9W0ZB3OdBlH6TNvc+GTPq2Ou2UQ8isauCXqfcoHTKtrrTPA3H2zhJAzLcoWDCJYUnrJUMpz4n3FSqeg04bOR3ktNeAF1+EpACbx9AjpRvn3GegQloASmh4CKTtNTSz2TiSVA2xKXmjfLzZtH8dYsQnWM+4iuFLZgUZfiw6UMQXeUiCO2LEtfiBt0odABxXY9tjzxtcVKZdSkGBpunDcD9AcD+BVP8pharWaepzSQdjA+T+GH237z4AE6B3uwkOCjj+6h1Wwal4xlSSvd0tKChGk/fPhAtuXz9+69j48/+QQLSwv48+d/RrvTwZ07d/D06VP86lf/F1tbbSwuNvGzn30i4sxvf/tbEWJu374tIhif63Y7kpNE4UlWy9vZFdGDK7aFgRGjrl69LvlQDCpnS9tnf/gNPvrwlgSBk1SaWBgGMZ483cDX97cxM+vhzju38OFH93DQ3sM3j+6jNdfE0tIa/vqv/x47O30R65j1NBol4i5jWW7dXkWjXsFw0EMwHEh+1ZBjG8W4sraEhfkWNjc3xcVF0Yjc6NaiiETBjMITWwXZRkhxjJJiv9dFo87cJw+dDvOgKpLBNTMzK6ITzzGOLXhuDfEoE6GNOU90rCU2hR+Tv+RXGCZeR5yk6PT66PYNG/bO5QvPGRcaLCwuLGI4YLC6aWscdzoVQpM4ncaCxGUnlnMkOkl7XR4bbtKh1Ok0sdPQ8cD1XmoKiqinoASUwNsloBPl2+Wre1cCSmC6CKjoNF311LOZSALmRt6ITuNvyeIWXpLFxbGT5zXLj/zAw/Y6fhlpwLhRKCqIaJCZsO08KlqEhmJ1Mv7eddlSZUubFB0r/LniM3TbQaXiiQBCEYnZQkWr2KOH68iSBFma4he/+FQynR4/eow0GUm73PxcC6MwwMbGOnqdDq5cWcNHH/0Aly+votvv4sHD+9KSNjM7g8ODA2xsbuLwoCstZj/79CdyTl9++aW0nlFwKoK32Ra4vbONXq8vohJf6/kVzLXmRGjz/aoIZFzljWIW3VtxNMCNG5dMLpZfRRRl2Nk9wObmDg7bXSwsLuLWnVuYm29hY/MJtnY38/Oewa9+9QX2DkJZRZDCE4O5fccS4ak1V8PNm9fQ73UwikIR8zzXkbD1y6srUiO2HjKriZlMpr3OtK1RcGIAPPOweG5sXaQbKhj2JJyc3Hu9EK1WTV5Xq9Yx6A8RBCnCIHdO2R7ah30EQQLXd+B4gFfxJeuKK+AxN4vfGRD/8PG2uWYoWNKl5Nj5NcJaczW+CHESizhpF06sKDqWPHPRKdetRLmybON0klY8yXPKZSm2gebba3vdRE5ExaD1Xmqiy6eDVwJK4PsgoBPl90FZj6EElMC0EFDRaVoqqecx2QSOnE7PiU6FzYRnl9ubjj7oMO8pEynJrHj3jGBliRgi/5kE6Hw1smIts6KTj6ucmdwoZh9RomJwNjOhalVXWu7iOJKf6eh5/GRbtg/CBB/ce1eEMGYQ8VhcaW5xcV7ylyjW0P3z3nt3sbi4ANvK0OsdIgwHImRtb22Le4o5TQf7bXECffLxD+G5Lra2NqWlr9WaM61+rVns7u/i/tf3Jcep1xvg8OAQqyur4iSqVqryxQf3ub+3j+3tTcmoqtU8cfDYtieOoY3NHWmvS5IUt26/g/nFBeG2sbmOvYM9EeVsx8cf//wEw8i01lG8Y8xWxbclwNtxbVy/egWjUYgoDOE4FmZnZhBLfta8nAOdWAwUl1Dxbkd+R7ZkxNUAJTA+SbD+dA9z83VU6jYyOxPhqNcZyPlTCBIXVLePOIK00800KkaY6vYx6Ee58mjD831pq7NsR1bXk+D4bh/rGzviemLVXc+B69EbZ4loyDAvuXYYQu44ksnEVfCGUQzLZkMn/WyFkJRfP0LZiJxypRailFyUY9uMfRp/vq3vRW9UXbmuVNOX3kuVqhw6GCWgBMpIQCfKMlZFx6QElEBZCajoVNbK6LguIIG8f+s1z/zlH3xMQPSLHpQNXMdGlprMHsvKUPFc1Gs1cS+J28l3ZAU6toJxGwowgyDGIMwQwxEnD1UaBnBT0KA4RTGF4eF33rkpDp6PPvpAfj8YdNFt78BKI/zgow/x2Wef4dbNmzg8PEDnsI1atYIP7r2PaqWC9uGBiCnzcxSdZuFVfXT6XTxdf4ooHGFvdx/bWzv44N4HaM02pc1OVslLU3FrsRXvT3/6Ey6vrWJ2piliCAO2GQq+vb2Lbm8gWVA3b90RC1AYxThst+WLOVFcCW59qwPbNcIdRbgsYYC3jXrdiG/NWbOCYBgMUatXsTA3L+JWtVYToSwKA7QPDzEY9NE+OEQSsz0vA8vRajZkvIcH+9jf66Je9+DP+kgctlBSrAuB1EFztomEYeHDUGrjibhVE0dUv9dGt9uXHKcwojDkwPM9EZDYcuj6FRG+uv1Iwr4l28t34biu8EoZOD9MUKvYEqhuBKcYwShBRBsTV8KzbMSZCSUvvsTXlAeHv+ZlqptPDgG9l5qcWulIlYASOCcCOlGeE3g9rBJQAhNJQEWniSybDloJnIxAkeH0/NaF6ERXDt0qDOqmmMLA77XVFcl2evr4sQSBU0RinhJf05pfxOP1fYRJJqux8TlmLJmg8gjRaIRq1ce//cW/wZXLa1hbW8Xvfv97PHp4H3s76+IU+vHHPzKi0OU1yUTiqnoVz8O999+T/Kn9vR0sLy3LkLkq3ExrFn7dl3ButqYNhyH6PbayXTatbZ4njYmjKALVoSAY4P79B7i0fAmLi0viaqKYtH9wKKvYWZaDZnMOrlfBMIhkf6M4ka/BYIj+cIThKAWz3ckvpVMoAyqug1qtImJYreoLM4pydDeRhee46A+GIvBQONvb3ZEWuXY7QBKnqPrA5ZU5rF5aQjAcotc5FDEvimMMkpEITwxwH4UxgsEInuvDTi1YWYZGrSqiU71GYSmWIHeGi6cxECc2kLHNzgSI07XkuuTVRRhlqNbZLlmRlrhoFImIZtOhFFFotESIorhE0WmUZkgtB2GSIoGFmIIdV6qj8CTGpqLlcyy9/mSXom41OQT0XmpyaqUjVQJK4JwI6ER5TuD1sEpACUwkARWdJrJsOmglcDICLxOd+GoKRr7rSEvZKI7hey4ur63IanQUnR49fCiiEJ9nBhEDx2dmW3j4eAPhKIHnccU9ik0jI86kbEez8MknP8Jf/uVf4puHD9HrdvH4yWNsSXbTLhYXZuT3X37xJeZaTQlFH/R7kpV09+47Eqj99MkTcUH1+z3s7u3i0toltBZaIm4d7O/DdTxpJatVqiIIMXCcglMw6CMMAhGuNjY2xXFUqVQRj2IJIB8MA2mxcxwPs8059PtD9JiXFHL85lwoOrW7QwSjDJZrVvmTtkaGdLuutLZdXlsTx5K01tm2tBQyFJztck+frmMYBOLg6ndHcN1Mgr/5+rWVJm7fvIpGvSYr++3vcWU/V9iP7AwLq3OYn5tHMIiwvbUr2Ve+46HqVdBs1OH7DnzXQhKH6PUO0O+FEo7uWi4y2CIeDQZGQGMb3aA/gldxMTM7K+13vX4f7c4A8SiF55kQejrd2GSXMYweFkaZhTjLMIgYTg4RnSgv8XemGY8PPqN/Ok72DpzIrfReaiLLpoNWAkrg+ySgE+X3SVuPpQSUwKQT0DuHSa+gjl8JvIKA5Dm97CFtdSYWSLKMLEjbGLOQ2NYWR2yXY4ueIwJLu30oQk2tURNHTbc3lKwj6eDLF9mbn2/ik08+xo0bN/B3f/d/sL6+IdlAjgNEUYBWq4EP7t2T1e0oHLmOhTAM2B+GG9evIR5FIsisra1hZ3sbu3s9XFpp4MqNK5hfmBdBiiHifNy6eQuXlpbFZdTrdMUxRVGKQgpdUTx3hpvL6mzMLbIdWYWOzqYkpdCWynnECfOJTAteQBfVMMQwyiTbXcK3RdKxpB3RdR0JS6f7iOJWvVaVXCmKR4N+H3t7eyLCtdsDhCOgUcnzslwbt29dF1GPbqGdnS1sPl1HGMZwXKDarGFhZVHCxXudvoSzdzspar6FZqOGxXnjrnLsDKOwLyvnDYcBspGNilcx7iXHwYCurSiRFQdHoxiN2Saq9bo4tdg+yHGx4Bw3i896DiPAo6BV9RHFGXrDEEGamTynI4nJUFDR6UJMN3ovdSHKrCepBJTAmxDQifJN6OlrlYASuGgEVHS6aBXX81UCOQEJyS4exWp4thGR6EJiCDbb77gZ27MoO3S7DP2uYxRH2NjYwmiUoVb1EASxCDqt1gxS5kSlENcQhR0+2JYmQdlWhtXVNRzu78mqaVz1jYpIo1GXcG4KK512R3KlnlBgOuxhebWFu++/g/n5FrS2+xcAAB/CSURBVJ48fiztfmype/fuXVxaWkK/15dg8U67jadPnorodHBwgOEwwo0bVyV8nAHbzJiiyLS3f4h2u4vFpZU87wmIErblRQiCEEEYYRimspggRTlyskSU40p2kFZAPsew78UFupzo2MrE1bW7uy3/FmErBppNkwFFd9NcqyXilMmJirH+9Cn29gaYbfqYW5xBZcaswBcMAsms6nViaX+bbVQw32pitl6DbWeIArqVQuHAvriKU5NgceY5hXQoJYlkS3FlOc/zZWXEUZKIA0scbX5FVrjrDyO0e30EYSp5T5VqBcEoRieITJvdmKeJopwRnYr2Ov3TMcUTid5LTXFx9dSUgBI4GwI6UZ4NR92LElACF4OA3jlcjDrrWSqBFxJgWxzdPFzNjGINP0TJSnYuQ6sbqPhm9TcGjDfqddNWFvVgWSm2t3fgez4WFpbQ6XRFZKLQE4QUl2w0ahWxyoRRBNtxYXsOuoMhahUPSWJEKq78RtfNzRvXZFU7Blx3O20J6KaQlKQxlleW8O69d2RVvMePH4nTiLlRy4uLaDWbIjD12l0RjDaebkoWEsezf9DFtWsr6DOPiufkV5EkmeQuMTx8eXk1z3JKMUpSyV/q9vroDyjOZMjyT5QiOpFe7uaquBY815b8peWlRVnhj62FzGniynsUhthqRydUc3ZWhCS6odhKyFXsyLPf62FzYxtxYuHatWU0Wg0Eo6G4v7IkRTd3biEGPMdGc6aOueas1GYUBabljwHhKVD36xKQzuwqOs8oetXqNdMAZzvCn+drVrAzrYkMrOoFI4RxijhJjtrrKMoN40QynoomOvO9WCMxB6HtddM8o+i91DRXV89NCSiBMyGgE+WZYNSdKAElcEEIqOh0QQqtp6kEXkSALWhFHhMdR/wQxZa3LDGtdzQiMdeI27lcna3ioV6FuJuY89RozGBp8ZK4iSj6bO90YYPOpYZkL/V6A3H1iOPJddCPQqRcyc3OECdG4KrXa7h98xrq1aq4ldrtAwx6PaSphWrNRbM1ixu3rolAtbW5Th0FSRLhzu1buHHtGna5SlunKwHcnXYPM42mtMlt72yjPlPFcDgU0YTCF9vMLNuFX6mJA4hB4nQ4McybuU8c7zAayXacHCnIOXmLoji4sgxeLsrR6WREpxkRySI6pIY9VGtsg7MkZ4qOLOYpsW2OwhRfzxyovd1dbO8OMNPwceed6/AqHvYOdoR/Jq6roTingn4Gx7KxNF/FTL0qY2F4OffP/RnRqYatrT1xMVEeMyvVedIuyJwnniP522wP9Lh6HZ1dKYLEguV6cp48fzq8ojhFaomB6kh0Mt6m52xx+naaZgJ6LzXN1dVzUwJK4EwI6ER5Jhh1J0pACVwQAio6XZBC62kqgW8TeP4j07GfxWVrWf6C8a3474W5qhGjbAuua8P3KtKyxRXTwnCE7a19ET1azTm0D9vo9Qci+Iwy5gSZY1AwSeJYVlRjuxnb6iqeI8+xkYvCDLWeNEvh+z7qjSqCsC/CDuWQlZUWfvLjH+HG9evY3trGxtMN7Ozsw7V9tGbnEccZDtsHiLNIMp14VIpGYcTQcA/1mVlEEYWWkTib+sOhiE50QlFwknFaFnyKRq5jXErRCHGSwrMh4htfv3JpESsrl7C3uyeh6wwyr1RsaSfk8dhOxyBv8qH7ii2F9Xqd0pC0u9H11JqfF6GvP+hKvlWv2zEh5VaGZARxk60tz4pLys4scZ+5ti3jJQ9Z7S6MRGRi5hRD0ZnnFIQxbP7smC9O9twmiRNEaYYRXLMyXWrcTiPWhF/FSnVjzXRyKRQXgv7VmPbJRO+lpr3Cen5KQAm8MQGdKN8Yoe5ACSiBC0RAbx8uULH1VJXAMYHxdqni2WNPC9vont/i6GfGHVl0QFEQMSJIpeLnrVs+kpiOHqDb7SEIRtKWl2QZ+mEIy3GkvYsCCtvZ+GCrmm3ZkkXEgG4em6HdFJ8oAtGZ41cccLG8wZByEEPEm/jBR/fEadTr9rC1sS0rvlGkadRbsCwXg2Efw6gPx2WeU00ELo6p2x8iyyxZwY4OIApPIV0+DBWPuWpbhiSlG4tjdURcYzsbBTG2sPHHRs2XVsLWbAPXrl01QeuHDDFPYFmJZF5RdGJWVa1el6DvmOJOHAsbilAUeqIoQr3RwOxsHVnK1sIO2od0eaVozlioV4xrStxWPDZsydlyudoemA2VYhiGIqZRMGJ2FVsbeS4RVxj0PQlR57YUnOiG4muihKKTbVauyxikToHPfGdbYUxXV7FG3be1SX0jTTcBvZea7vrq2SkBJXAGBHSiPAOIugsloAQuDAEVnS5MqfVElcA4AQYVGTHCNJLx23FINIUOCkDPu5y4mQhSbL8yGeESrs1dUTiis4ch4HTwHB52UKkwr+m6bLS+tY1gNJLDsR2NYk/RzkeJiYIOf+b+KTCxtS1NMnHuUISK+FpkYBdZtQrcuL6A69dWRXTqHPawv9tFFKSoVOrwvSpGyQgJKOrU0JiZlXPtdHs4aHfEkVWfYQA4j8t9pibficKTtMGlR22FFL+YeUXhif+mA4qtboP+UFrnbt+8LkHhmxtPMdOownEy9Pp9k61Uq0mbWrfbl1BvtrHR+SVCVJKi3xtiZrYhjilKQPt7u9jbG0q+1uKChflmHQ71JmZBWTYcmOD1jNlNqYUEFsLMtMeRH+1hFI2Yl8XzEZiZJYIbf0+RjU+Pu5mk9HlbHq8Ay7ZMzhN/8aJP1fpXY9qnEr2XmvYK6/kpASXwxgR0onxjhLoDJaAELhABvX24QMXWU1UCxwQoOjljQJ4VnszKdnm73dgsIW6n/JOWaFT5g8KTGIJEtbBEgGLwNzONVlaWRZzpdPsYBIFkP40iIyDlhzFCFt02iRE62MLGDCeudpdldEEZIaTi5se3gDu3F3D71jXs7+0jCmIcHvTRbQdIY7p3uGJbhOqMB7/KMHRPXs98I5NxlEi2k2U5sMD2Oe6fgeKxOIbYwse2P7qGKDalWSJrt9FxxHEyf4qtcAyYunntClZXVvD40QMkSSDuL7qkuIKc51cQjkxWlF+tIogidDo9+BW2C0YYDEKsrl7C0uI8hr0u2gd7ODgYCpuFeQtzszXhyoTwml+F53hIYq5gFyEYRuAie0PmRzFEXNxJZtU5Ckw8HwaV8yFh4GytY/54nldF8axQlYoMq0JkYlvjtwSnQp/UvxrTPpHovdS0V1jPTwkogTcmoBPlGyPUHSgBJXCBCOjtwwUqtp6qEvi26DTmdCqWZ8sbq4oPVM+32ZlJ4zjgx7iTGEhugcrMaERXECTbKBpl4lJyKcS4zBpKEIaxqFP1GldSc8TFQ2cRlRFmMYnewfY9qjx0VGVAvVaXVrZe91BayS5fmcXVK0siyPS6fSC1MeiF6LYpaGWIwgwxYqxeXUSSJRJ03u2ZVem4U+4zTimOUUQySha1pjhLc9mGAd7MR7KRpsyeMqKTm4tQHjOSKEbBwtqlZVy/dhVPnjwSp1LVB+bmZtFqzcmqcN3+AIOAK/g5IjRx9TyKXUFEV5WFtdVlNBt19A4PEAZ9EZNcD1hcqGKmVkHGlf7CUESnilcV51I4HKHfD9ANY+zToZUb1Xhe5su0x1Fkev5RTPqe4xvXlIhQJiTdtNrljrcX2dyOeu70vTTFBPReaoqLq6emBJTA2RDQifJsOOpelIASuBgEVHS6GHXWs1QCzxEonE7H4pEoPGMtduPSUiE8ccJwnIpsJquxPbPGGeC6pk2O29VqDoKAGUdmFTxx2ZguNcmDqtd8acdjlpHoVfwfttjlOhhb3SgeuY6PWzduYm11BY8ff43NrU2srs3A92zs7nSk5Y3teSI0hdS9uEqdg8SOceP2VcTJCIftNg4O+uIGsh3TbhaJAMWDiYdJ+JgzogMrg+e4EiTOLKdRHMqWfM7iCeQB52y7W1iYl1ynrY11HBxswXeB2dkZEZ1GSYK9/UP0h4FkRTEHnccVQUhW0rMw26ih6nlIRyGQRtLKV6s7WJifwUzNRzwKMej2RJSTBjvLRRJl6PVCHEYZ9imgjbvPXvpJeFxG5NnS5WUeFJueqT/7J8cfz10m+naaagJ6LzXV5dWTUwJK4CwI6ER5FhR1H0pACVwUAio6XZRK63kqgedVhKNMJ5EdcsEp/3ee8/QiswvgisMnlytMm1wuUlA4YiC47Ri3UpLkmU/5v0XIyozoZFryjENqZqaOmUZDVopjHhS3GQz66HZ6yBK6iVaxurKMwaCN3b0tWHaMNGEAeIyKZyGJgWE/QxyZfbIlL7YzLF2aE12Jbqh2LxCxjMcexWZ8Ii8dhRdJYpMITly/ru75snJcQqfRKBI+dGZ5ji3ZT83ZGRFrGJR+5cpl7O3tYn1zXVr3KLgtLi5I+x1zpNhWKNlRbHmLM6QWw8R9WdWPIpOTZqgwvCmNJYy81nCxMNdEteYhTWIM6JbqB4hCE9KexkA/ANiIF5AtNUQ5n/whzjMHKZW+o945oZ9vkG/8zF8AqmC54vei9rpi3/pXY9rnEr2XmvYK6/kpASXwxgR0onxjhLoDJaAELhABvX24QMXWU1UCzxJ42UemF08LzzbUjYtOJ1Mjiiyo56sgLioRTSwRder1OmZnZlGpVETQyqIAo2FfHEbVagWWY2E46IsY1Gg0MNdqyepzFZ/b29jfO8BgMJQMpSg14eD9QYhoxHBwc5yYNqMjfcaS0HA+JIw7zVBjrhT3Jg6s4xypQpsr8qz4e9dzUPF9uMytCkMEyQiWbctxmBXFdsAoMg6ugkGh91FgY/5T3XZQYX5VksjqfrWZGlyfOVQjDMMA/eFQHFJhCIySPKMpj4CPj6PgXxz8/QzwsZq/dPbXPwsXfKbQe6kLfgHo6SsBJfDdBHSi/G5GuoUSUAJK4GR3icpJCSgBJXBGBExw9csfpsWLLXqucQHZDBCP4SFF1WWIN1Cv1yScPI6ZYsTcqKpsy+DrRr0hr2232+j3+3BcH4edruQbcbW6lG6iiivbxHEsK9bxObYJ8vuR8MVo8SSFz1wpik+uLaHmHA8f/TAxjin5vQXP45cH2/Ng1eoYJAk6na4EpnO/4uiyjaOKPxcP87wtq9LVHAc1PpFmcH0XXrUirqV+MJQ8qIAtfumzghO7AsVNRtVJH0rg7AjovdTZsdQ9KQElMKUEdKKc0sLqaSkBJfBWCOj/pf1WsOpOlYASeJ7Aq0Sn4ncUnvhvijESas3WM2SSuESRx/dN+10hUEkrXt6i12jUJYNpMBiI4MPgbmYq8SEtf7YtLioKRPx5RCFnNEIUhrKyHffjUfByHHh0HNHl5NAFZQLFzbp1JoeJq/PJmMXNRNHKrB6XOB6GSSJh4RKKnlHUSswrx3KXCncXxSi2A1ZsG35mlv+zXUe+Iu4niMThxLOQFej4nZvx0LnoxFa74746ve6UwBsT0HupN0aoO1ACSmDaCehEOe0V1vNTAkrgLAmo6HSWNHVfSkAJvJTAdzmdxl/Ibc32GSwKUbkTqRBXnp+4uKnJg7LFxURHEd1JVGZkLxRzbAu1WjV3SsWIoljEJ35RNOLv+XrXttGs+rJ6noyj0HQoIGWZCFNciU++s19PVolLpTUvthxkeaAVjxlFEbq9HvrMk2LgudGVjHiVt9tJi15mwabritFauSIVpxmYdS5CUyE65YKT2UFOrFCj9NpTAmdDQO+lzoaj7kUJKIEpJqAT5RQXV09NCSiBMyegotOZI9UdKgEl8CIC3yU6Fb+nAFQ8RJjJ862NeJT/ZuzTHp1C421rxWspGnFXhWjE755ni7jE1joGez8rdOVCENv2XFfC0blvIw7l23KluIRuLBsV35bV9wrhiYJUtT4D16+aMHQ5Toxer49ut4cwDCXYW9aJ4ymOiU6OuJy4op1Z2a74klwo28pX1TOr68mjWHhvfGO97JTA2RDQe6mz4ah7UQJKYIoJ6EQ5xcXVU1MCSuDMCajodOZIdYdKQAm8rugk2UaFayh3H3EfheOJbXbPCkTGCSUC1ZEV6dmjUixiChOdRMXLXZdtcZBQ8aLFzRxn7LXjC/kVjqSxXxexTEXAuIhluSOJDigJEYdZlc/zHPk3nVAUnRhqLovJFW6no/1bsDIjLpn/jK7EFeioRyW52CQuqCPlLT9osbFedkrgbAjovdTZcNS9KAElMMUEdKKc4uLqqSkBJXDmBFR0OnOkukMloAReV3QaF5goJBWZTXQUifDCFjvbRpowxDuTvCY++POzahQFJBP4naUJbLqVuF0+07mySl0mbiVHwr2Zu/Tt0UpmOJ1IheuI+k767egkWd2OK+LJCZhjp4nZP5+jU+pY0TJqk7TQ5YcU4St/bZbluVEUyRg6ztZCHr/4ZDuukskJ5mqTfNOpXN91Z0ZA76XODKXuSAkogWkloBPltFZWz0sJKIG3QUDvVN4GVd2nElACZ0ggT8x+3T1SqIJxNL3OQzSc131RLh7JinQvOSJbAF+mDeUSlRHLnh/s+FieH9eRbUqn8tepsW77SgKnuPqVqBJQAkrgYhHQifJi1VvPVgkogTcjoHcqb8ZPX60ElMBbJ5D7gZ7pgTvBQUXhOZ3oZHrvTnCM8U0y42wSd9MLHkZ0etmUazFm/Nuv+s4xFL16OpW/ZrV085cT+M6rTuEpASWgBC46AZ0oL/oVoOevBJTA6xDQO5XXoaXbKgElcA4ETqMAFcN8NgvqxIM/zSEl8JwJTi/+KGpa+V4uOn2nyvWi3cruNNTpxHXVDU9CQO+lTkJJt1ECSuBCE9CJ8kKXX09eCSiB1ySgotNrAtPNlYASOA8Cp/14d8op7pSHO73oRKYnO+j4VubsTnmO51FGPeYkEDjZhTgJZ6JjVAJKQAm8JQI6Ub4lsLpbJaAEppKA3q1MZVn1pJTAdBE47Ye7U09wr9vKN4b7ZWN9ucvp5bV6WZxT8bxpINSHEjhTAqd9u53pIHRnSkAJKIEyE9CJsszV0bEpASVQNgKnvicr24noeJSAEphOAqfpdCOJ0zedFR8lT/ORsphS32xqfX4ELxOfCtHpzY42ndeNntWpCZzmwj/1wfSFSkAJKIFJJKAT5SRWTcesBJTAeRHQe5XzIq/HVQJK4EQE3lx0moSPhmb9uuLxsn/z98+319HppBP5iS4l3ehkBCbhDXOyM9GtlIASUAJviYBOlG8JrO5WCSiBqSSg9ypTWVY9KSUwPQRO+8Fukie358/5pS17KjhNz4VenjM57VuuPGegI1ECSkAJvGUCOlG+ZcC6eyWgBKaKwCTfl01VIfRklIASUAJKQAmUgIDeS5WgCDoEJaAEyk1AJ8py10dHpwSUQLkIqOhUrnroaJSAElACSkAJnCcBvZc6T/p6bCWgBCaCgE6UE1EmHaQSUAIlIaCiU0kKocNQAkpACSgBJVACAnovVYIi6BCUgBIoNwGdKMtdHx2dElAC5SKgolO56qGjUQJKQAkoASVwngT0Xuo86euxlYASmAgCOlFORJl0kEpACZSEgIpOJSmEDkMJKAEloASUQAkI6L1UCYqgQ1ACSqDcBHSiLHd9dHRKQAmUi4CKTuWqh45GCSgBJaAElMB5EtB7qfOkr8dWAkpgIgjoRDkRZdJBKgElUBICKjqVpBA6DCWgBJSAElACJSCg91IlKIIOQQkogXIT0Imy3PXR0SkBJVAuAio6laseOholoASUgBJQAudJQO+lzpO+HlsJKIGJIKAT5USUSQepBJRASQio6FSSQugwlIASUAJKQAmUgIDeS5WgCDoEJaAEyk1AJ8py10dHpwSUQLkIqOhUrnroaJSAElACSkAJnCcBvZc6T/p6bCWgBCaCgE6UE1EmHaQSUAIlIaCiU0kKocNQAkpACSgBJVACAnovVYIi6BCUgBIoNwGdKMtdHx2dElAC5SKgolO56qGjUQJKQAkoASVwngT0Xuo86euxlYASmAgCOlFORJl0kEpACZSEgIpOJSmEDkMJKAEloASUQAkI6L1UCYqgQ1ACSqDcBHSiLHd9dHRKQAmUi4CKTuWqh45GCSgBJaAElMB5EtB7qfOkr8dWAkpgIgjoRDkRZdJBKgElUBICKjqVpBA6DCWgBJSAElACJSCg91IlKIIOQQkogXIT0Imy3PXR0SkBJVAuAio6laseOholoASUgBJQAudJQO+lzpO+HlsJKIGJIKAT5USUSQepBJRASQio6FSSQugwlIASUAJKQAmUgIDeS5WgCDoEJaAEyk1AJ8py10dHpwSUQLkIqOhUrnroaJSAElACSkAJnCcBvZc6T/p6bCWgBCaCgE6UE1EmHaQSUAIlIaCiU0kKocNQAkpACSgBJVACAnovVYIi6BCUgBIoNwGdKMtdHx2dElAC5SKgolO56qGjUQJKQAkoASVwngT0Xuo86euxlYASmAgCOlFORJl0kEpACZSEgIpOJSmEDkMJKAEloASUQAkI6L1UCYqgQ1ACSqDcBHSiLHd9dHRKQAmUi4CKTuWqh45GCSgBJaAElMB5EtB7qfOkr8dWAkpgIgjoRDkRZdJBKgElUBICKjqVpBA6DCWgBJSAElACJSCg91IlKIIOQQkogXIT0Imy3PXR0SkBJVAuAio6laseOholoASUgBJQAudJQO+lzpO+HlsJKIGJIKAT5USUSQepBJRASQio6FSSQugwlIASUAJKQAmUgIDeS5WgCDoEJaAEyk1AJ8py10dHpwSUQLkIqOhUrnroaJSAElACSkAJnCcBvZc6T/p6bCWgBCaCgE6UE1EmHaQSUAIlIaCiU0kKocNQAkpACSgBJVACAnovVYIi6BCUgBIoNwGdKMtdHx2dElACpSJgZ0AGHM2cuQaVP1U8zWflN+NPlOo8XmcwJ/kz8Sot7iSvHx/P+PbP7/dsND8LVl6ffH88ZLHr8fIW2x0N72yO/zr0dduXE3hpHcfKal6d11vrWLrLiTXkw8yXz72/nnkvPl9HfS+WrpgXd0Cv+0fu4pLSM1cCSuDCEtCJ8sKWXk9cCSiB1yVgw8tSEZ0ygPoT/51l8qPDr3yHCQB+ZXY+xWZGq5qEx7OSD38a/xo/g5zD0S3jt28Yj19rbhiPHy8SlornXvS7QsYbO+Ypedrgba6FVOqT17EQndLj0pptzBesfINMXjUJZZz6MTqw5Rz5PpP3Ir/G65hCtvh2HVN5z2odz/8SYW34fnxhHfO3mpUW8+rz70fWkRvpQwmcOwG9lzr3EugAlIASKDsBnSjLXiEdnxJQAqUhYMPPUipMR6KTuYHljZGbAW4+0hgAvzInn2LTSRedzO378aOwIIyJQS8UYywgK0Sr4tXjP4/Zi14obo2LA7kiVBznFNoPj+zkN7qsT0qhgmrhc2IFa2nEChtxITqxyLzJFcFCH+dJoKgja2TeZ98WnezEiBXcJoGNROt4niV74bFZGzefV0bc4vk6JoCdi04vrGMqkqM+lMB5E9B7qfOugB5fCSiB0hPQibL0JdIBKgElUBYCDlzjdSmsTYXTKRedxp1OMfUWY8aAsdWU5SxePY5v+4xe5nbKBSF5waucI4XwVBz3eRGqeO2LnE7Fa4pjjR3nFDx5BAqDdFdQrEhEdMr1NO4vMXqimxVuKG5XOJ0KZ8UpDjwZpZ+YUY7XkWKFEQ/zOvK9RpeTiBWmjhScjkQn/lIda6WoNevoSYWA09VRRadSFFIHofdSeg0oASWgBL6DgE6UeokoASWgBE5IwIOV8TYnNVYL8xhzOj0jOokDY7JEJ3aRFRkrFJKMvDIuEhV/Ml4kvLxKjHn+T83xfrJXOIcsaWsbe0jmiznOaTqkzE2uEZ4oOo2ohxViBXcqopOVm59MO88kihXf4nbC6/tNNnutOo4d6FWve9l4qOWyjiwdxYoRnyjMeLw8aIpLrSOn03Ed5cqZGNHpItTRz0sX8T35WnWcnPa6aa/jm8wbU/JavZeakkLqaSgBJfD2COhE+fbY6p6VgBKYMgIVIBOHDGfOsZtcyR0ZM1tQmDJtP5MmOlk4vkE6maPHiFQn2/ZFl0PK1sOXPOzCKfZ8ax9b39JCFDv5RcaRVnLBgvUJqU+wRjyOiBVW3jnJrBlqF4XoRO0tb62bgPY61vD7vtFN05fn69jHhfxWsV71uleJTqwjxUOKTpGV1/GoTdKSchmn03gd89ZYyVg7/TV78ivuzbac9jryrcc6FuJhOC4CF+/HsTpSADYZa3kdX3HNvRn5s331q67/sz3S8d6+z/fj2zqHCdqv3ktNULF0qEpACZwPAZ0oz4e7HlUJKIEJJNAAMnFWFK1zcpPLO16T6VSYZhJkRnQqhKkJaa/jTe7xDVJuGRmr0zN/MMZWljp2RxUbn/yGPnlFFjC1iiLD+2gYGVcis5BkGSTU/TUeLEc1/2IdKTpFhbuC+6GFTRwyheiUmaDqI2PWZARQP1vH1wD0BpsmyctbnXhNvUwEe9XrXjYcvs9qAOiSoUOGdRyNO9YoHqYmpJrl5ftRLrMJq+OruL1BqV76UrrOXiVWOE6hon97F6etYz0XgVlDfsXP1NEW8fDldZyMIPFpr+PbuBYnbJ96LzVhBdPhKgEl8P0T0Iny+2euR1QCSmBCCbSATG5yqU0cOZ1yoeJIdDJiiLThTZzoZMO2edd31KMklTpKdRrTeI5WNz8Sn8b/nOQbnuAvzCtFJ2csvvwoc5yik41Rlp5KdGrkggVFwSGAYDx7iyphLjrxKKyjESvyg0+AO4bD/b5vcnnMV4kOb0OsmMnFQ74fWcfQzjPrRTy0pU3SrFSodXyd6fb7rCOdarO5eEjBiXWkCCxrD2gdX6dsz2z7fYuHpx7o9LzwBH/ppudk9UyUgBJQAqch8P8B3oMgLpWQ3gs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data:image/png;base64,iVBORw0KGgoAAAANSUhEUgAABJ0AAAInCAYAAAAyMShuAAAAAXNSR0IArs4c6QAAIABJREFUeF7svedzZNmV7bfS+0x4DxSAAgoo700bsh3JeZwZjoYjKYLv6YsmQnr6syakD3oRemM1HEMzasc21VVdvlCFgvdIIAGk90ax9smLQvX0sLsJgITZSSJQQN577jnrnHsT+9dr72ODvlQBVUAVUAW+rQK1b3ugHqcKqAKqgCqgCqgCR14B25EfoQ5QFVAFVIFdKqAPyl0KqKerAqrAsVJAodOxmm4drCqgCqgCqoAq8FsV0FhKF4gqoAqoAt+ggD4odYmoAqqAKvDtFVDo9O210iNVAVVAFVAFVIGjroDGUkd9hnV8qoAqsGsF9EG5awm1AVVAFThGCih0OkaTrUNVBVQBVUAVUAX0P+DrGlAFVAFVYHcKKHTanX56tiqgChwvBRQ6Ha/51tGqAqqAKqAKqAK/TQGNpXR9qAKqgCqgdF7XgCqgCqgCe6aAQqc9k1IbUgVUAVVAFVAFDr0CCp0O/RTqAFQBVWC/FdAH5X4rrO2rAqrAUVJAodNRmk0diyqgCqgCqoAqsDsFNJbanX56tiqgChwDBfRBeQwmWYeoCqgCe6aAQqc9k1IbUgVUAVVAFVAFDr0CGksd+inUAagCqsB+K6APyv1WWNtXBVSBo6SAQqejNJs6FlVAFVAFVAFVYHcKaCy1O/30bFVAFTgGCuiD8hhMsg5RFVAF9kwBhU57JqU2pAqoAqqAKqAKHHoFNJY69FOoA1AFVIH9VkAflPutsLavCqgCR0kBhU5HaTZ1LKqAKqAKqAKqwO4U0Fhqd/rp2aqAKnAMFNAH5TGYZB2iKqAK7JkCCp32TEptSBVQBVQBVUAVOPQKaCx16KdQB6AKqAL7rYA+KPdbYW1fFVAFjpICCp2O0mzqWFQBVUAVUAVUgd0poLHU7vTTs1UBVeAYKKAPymMwyTpEVUAV2DMFFDrtmZTakCqgCqgCqoAqcOgV0Fjq0E+hDkAVUAX2WwF9UO63wtq+KqAKHCUFFDodpdnUsagCqoAqoAqoArtTQGOp3emnZ6sCqsAxUEAflMdgknWIqoAqsGcKKHTaMym1IVVAFVAFVAFV4NAroLHUoZ9CHYAqoArstwL6oNxvhbV9VUAVOEoKKHQ6SrOpY1EFVAFVQBVQBXangMZSu9NPz1YFVIFjoIA+KI/BJOsQVQFVYM8UUOi0Z1JqQ6qAKqAKqAKqwKFXQGOpQz+FOgBVQBXYbwX0QbnfCmv7qoAqcJQUUOh0lGZTx6IKqAKqgCqgCuxOAY2ldqefnq0KqALHQAF9UB6DSdYhqgKqwJ4poNBpz6TUhlQBVUAVUAVUgUOvgMZSh34KdQCqgCqw3wrog3K/Fdb2VQFV4CgpoNDpKM2mjkUVUAVUAVVAFdidAhpL7U4/PVsVUAWOgQL6oDwGk6xDVAVUgT1TQKHTnkmpDakCqoAqoAqoAodeAY2lDv0U6gBUAVVgvxXQB+V+K6ztqwKqwFFSQKHTUZpNHYsqoAqoAqqAKrA7BTSW2p1+erYqoAocAwX0QXkMJlmHqAqoAnumgEKnPZNSG1IFVAFVQBVQBQ69AhpLHfop1AGoAqrAfiugD8r9VljbVwVUgaOkgEKnozSbOhZVQBVQBVQBVWB3CmgstTv99GxVQBU4Bgrog/IYTLIOURVQBfZMAYVOeyalNqQKqAKqgCqgChx6BTSWOvRTqANQBVSB/VZAH5T7rbC2rwqoAkdJAYVOR2k2dSyqgCqgCqgCqsDuFNBYanf66dmqgCpwDBTQB+UxmGQdoiqgCuyZAgqd9kxKbUgVUAVUAVVAFTj0CmgsdeinUAegCqgC+62APij3W2FtXxVQBY6SAgqdjtJs6lhUAVVAFVAFVIHdKaCx1O7007NVAVXgGCigD8pjMMk6RFVAFdgzBRQ67ZmU2pAqoAqoAqqAKnDoFdBY6tBPoQ5AFVAF9lsBfVDut8LaviqgChwlBRQ6HaXZ1LGoAqqAKqAKqAK7U0Bjqd3pp2erAqrAMVBAH5THYJJ1iKqAKrBnCih02jMptSFVQBVQBVQBVeDQK6Cx1KGfQh2AKqAK7LcC+qDcb4W1fVVAFThKCih0OkqzqWNRBVQBVUAVUAV2p4DGUrvTT89WBVSBY6CAPiiPwSTrEFUBVWDPFFDotGdSakOqgCqgCqgCqsChV0BjqUM/hToAVUAV2G8F9EG53wpr+6qAKnCUFFDodJRmU8eiCqgCqoAqoArsTgGNpXann56tCqgCx0ABfVAeg0nWIaoCqsCeKaDQac+k1IZUAVVAFVAFVIFDr4DGUod+CnUAqoAqsN8K6INyvxXW9lUBVeAoKaDQ6SjNpo5FFVAFVAFVQBXYnQIaS+1OPz1bFVAFjoEC+qA8BpOsQ1QFVIE9U0Ch055JqQ2pAqqAKqAKqAKHXgGNpQ79FOoAVAFVYL8V0Aflfius7asCqsBRUkCh01GaTR2LKqAKqAKqgCqwOwU0ltqdfnq2KqAKHAMF9EF5DCZZh6gKqAJ7poBCpz2TUhtSBVQBVUAVUAUOvQIaSx36KdQBqAKqwH4roA/K/VZY21cFVIGjpIBCp6M0mzoWVUAVUAVUAVVgdwpoLLU7/fRsVUAVOAYK6IPyGEyyDlEVUAX2TAGFTnsmpTakCqgCqoAqoAocegU0ljr0U6gDUAVUgf1WQB+U+62wtq8KqAJHSQGFTkdpNnUsqoAqoAqoAqrA7hTQWGp3+unZqoAqcAwU0AflMZhkHaIqoArsmQIKnfZMSm1IFVAFVAFVQBU49ApoLHXop1AHoAqoAvutgD4o91thbV8VUAWOkgIKnY7SbOpYVAFVQBVQBVSB3SmgsdTu9NOzVQFV4BgooA/KYzDJOkRVQBXYMwUUOu2ZlNqQKqAKqAKqgCpw6BXQWOrQT6EOQBVQBfZbAX1Q7rfC2r4qoAocJQUUOh2l2dSxqAKqgCqgCqgCu1NAY6nd6adnqwKqwDFQQB+Ux2CSdYiqgCqwZwoodNozKbUhVUAVUAVUAVXg0CugsdShn0IdgCqgCuy3Avqg3G+FtX1VQBU4SgoodDpKs6ljUQVUAVVAFVAFdqeAxlK700/PVgVUgWOggD4oj8Ek6xBVAVVgzxRQ6LRnUmpDqoAqoAqoAqrAoVdAY6lDP4U6AFVAFdhvBfRBud8Ka/uqgCpwlBRQ6HSUZlPHogqoAqqAKqAK7E4BjaV2p5+erQqoAsdAAX1QHoNJ1iGqAqrAnimg0GnPpNSGVAFVQBVQBQ6SAjbbq2FBraYfed9ifjSW+hYi6SGqgCpwvBXQB+Xxnn8dvSqgCnw3BfQv8O+mlx6tCqgCqoAqoAocZQU0ljrKs6tjUwVUgT1RQB+UeyKjNqIKqALHRAGFTsdkonWYqoAqoAqoAqrAt1BAY6lvIZIeogqoAsdbAX1QHu/519GrAqrAd1NAodN300uPVgVUAVVAFVAFjrICGksd5dnVsakCqsCeKKAPyj2RURtRBVSBY6KAQqdjMtE6TFVAFVAFjpsCDofjlSFXKpXjJsHvMl6NpX4X1fQcVUAVOFYK6IPyWE23DlYVUAV2qYBCp10K+Ps7fefH27f5qPvq1P5hp/rb9Pg/0nI35/7+5gewFP56pX/bKGywobqrrv6+ZtcaxWGZk99V1N9Vz8Oky+7GaI30d23lu83M76qrx/3qdQpF8zN7bX0BX9d6TX77+xndd9Pi93D07yr376FreglVQBVQBQ6GAvqgPBjzoL1QBVSBw6HAMf2b+uBNzlc/vGRitiN8u3TY5nDCbneiUizB7nYDtRqqxTKILF6e/2o4BdvL0Gp71LXq1wZTO/tgLQxu/sQdoKxdoGq1Kuge4PedO0FZx5TL/P1Lfc35gN0O2KrSZfO1Ywq2h2kDnE67tFsu1+QYB89n8Lezzbo0Nrtpp/pVXlNvkKrxra/T9j/6Y8Hq7842v7rhldUur/1VzXi9mg1wuVyoVqsolysyO06nCxU2WgMcnMNqFdVaFTabHW6nE6iVUKmUtsdptc3+OBxGk0rFiEDzht1uR6lsBi4zXD/BWReM+lkvS3+aPHictaHXV+dp513hdDpRq5p1wmtbc83lxPF/FYFurxe+t+NN6xo75/urun31bvxqW/Z6e3X5Xo6r/q+vg31WF3juzj7w9/JlA+h5sX7eCSJe6Q/P/5oObo+hvj6t21Xao0by+/ri3wEvXkU1Zo1br53zIRrznrHZpP+VKo999cbZ7oP82rTs4EkAKnKP12CHHU67A5VaxZwPzp8dNd4ZNhvK9WeBrDO5Vg1cZuy/nT9vz/9LHe2vPHG4hv/983TnHO54Gmz3r1qHrDt3l7PbqRgXaA0ulw0EROxH0G9HIWeeK/zZ6bTJPWEUNhevVMpwe1xwOGxyH0UawiiX8wgGnHCwXRsdTzYkEg443F4k0zmsb8WRL5ZR/coqMC1SUaPYMfyQ1Fjq3y9p/Y0qoAqoAl/980AVUQVUAVVAFfiWChzDv6e/pTK/58NeCdS/cm0biU0d1sDuBKo1ONwuMPgrF4oSLMr/Xgn2GQzWYLOi7jo8YkNMMWFw+e+CxR3nW9Bl+5ivo0T1fgqo4b/rAb4FbszvrLCQQRx7/BJiMeBkYCvBpo2BpPEWVKs1lEomyOb7wlF2ULjt9ndE8Du7J5BCxlsf48vYXwJXti/Bdz2o5/V5wjYQE8hiok0eW+XPjNF3jJEAiIewf072324Hw/wCSYYdsDvsKJfKKJUMnCMk2r6GBclk7A6ZB6e9ArsZZL0f5roSg9t4vumfeZkGJGC32WFz2OU6BH4EXTzM7bLD5XLK/JdLFfOeBUPqugiYkjlgf21w2O0yDo4zXyjLzy6XiIRqpSKgzMaxUAtCkDoDsYAF26gYrmbmVWDlSwhVJmiray+Q8mvuMWolo7PmYHuNmTViVogBXwSUvEa5Up+jHe05eX0Hv+rAdsdifwlL69CO94K1VuvH1cxpAn4407IOKjUDf0gVd8A1axz87nEClMzldMDlcsPhcAqkJVw068uCteY7f+birtZsMt9mvVVht9nhcDog8K9WQz6Xl9/z3mU/BMBZALf6UoOdUIv95s+Emi4n14J9+3uxVITT60SpXJY2BbJwnqt8Ppi+fRUeSn+rNjgEW3GdWPdXxRwrcPnlrFqAk2uQ4yH4cTkJhpxyTd7vHp+7vg6q8HhcqNYqyOUyMm6fzyc/22oVuBz1Z5xcl3rWv+wGyBKQ+nwe2Lg4UUMoFECxlEWllJV7z2F3yb2wvFRGJl/CZiqLrVQG+VIFFZnPl8rJuOq4SaHT7/mDUC+nCqgCqsAhUUDp/CGZKO2mKqAKHAgFFDodiGn4GjvOzgDa5US1UpVg0+V2okL3DINSuw2VUknCJSvW+ypIskDFttuo/im57XipAyMDMOpASAJ6hwRpBA8SvBvbhfRK+IlE3QYuMHi0oAVhEYM8wgrThgXMqnA5HOJQYBDOoJKBMANQBqr8mX1gMFoslQTYMHhkW+Z/L/smIIt9YbD5sivb/bMACeGM6bIFc4xjp1KtoFZ3jrAvDIR5fQMH6pSkBpQrFZSKJZRKJjA3WhLAMPhnYM6xm/MJj/h2mYDCZkOxWEQ6nUY6nZXjnU4CCIe0lc8X5fpujxcBvx8erwdOB0FDuR60E0BUUSmXxSll6cC+ExIUCwXpjwFETtTghN3hErdHIV9AuVyGy+2WoN3r9SCfz6PEdSKaESjlUSgUEAgy98how7Zkrutf7KvbbaBJqVRELpeTNiiCm3PK9SgaAk6HAVzUkOcbgOiAnV/b1KmGYpH9Lsm15Pf116vuKwNFqS8BmoFUdZ1dbjmPv2cbXo9Hrsl+meN5X1jHuuBwOeEhnJUxGbhnHGPGZZbNZLYhD5EGAZWT69HpQKFYFOAkjhq6oqoEiCWjrdNVb8sAKYIYwyiqcNrKcNg431zfZl3ZHVzbRheBZnUXksAv698clziaDFjicY76PcKmOV8C5AgV6ze10doB1ByyTgmSDAwz/RF4ZbfD7/fD6/WK+85y4OULOQTCQTmnXCptA062L/rzHqk73LadbmSU/F+V9zQBJXtZh9sEpnVXnuHc1rrivcr55vG8V8x9wOvwmeGhY9OoKFqVyyXk8lnRNxIOy3u5bBoup4GYIHDi88DG+9UFJ8fkdKFULsLltCOXJ7CyIxD0i87rq1HjhKyDpenpBOKpHFK5IrKlMsqEfa949wxwUuh0UD4YtR+qgCqgChxMBRQ6Hcx50V6pAqrAwVRAodNBmZdXaNGr0+J2OSS1it9bmhtRyOcEaogzpVYTJxDBjcCfumvIBJ/8MkEzU1LcboIB47hgMM80LXEhCFwyQIiggEGrBWEIhhjYCUSQIJcBpSnGawJ8QiS2y/frrh0Gyy53HUIY9wSdCJVyScI7XkParwMKNkrAQqAikKfMNDMGfgYEcIySslQ//mWqn3FnGBeReTFgJhzglwS28pbR0zhJCO8qdaBhgnL2hYDF7fFIEMxgli8CoiKD+SKhRh1U1eopSHXoIgE1xy1VmQxwyhUL2NrawtraBuLxnMBCt9sBr5ewwi4gqSjFZWwIBAJoaGiA28WfSuJusYofUxNe1xpfLp9HgQCJv6dWpSpKJYbHLoRCEQEKXBfUz+1yw+PxCKwgdGJQ7/f54fa45drZXAouD1ApFwWkUCHOJc9jO03NTTImvpfJZJDJZgR2cs4iAf82BBTo5nKJfs46HKV22+tlh/OFQKFaLW87uYzrx8yPtYYMWLHAkwXduM4M1JI+VQgkAY/bsw1RLJAoa93B9ecSLQn32BcCHElVY8qjQK0KMun09pqQNc/z3ARFDpQqJdidhGnuusuMTjJqXq7Pj1lLnEvqYq5fQbWcg73GY8y6sNLA2F8L6Flr1aTL1YGocCKDOl55bafvvXRXsV1CPo6R/+azgXNKWMv2BPTWX7KuOTd1DbgmeEyukIPDaZdzCJ6Ms+klrGI6KOfHANaKACyBg1y1VcJOA6HFTSh2POt5Y91vBvDy+SLAW55DvNfMs4SaWevEAmnmuVSVsXHdcr4Jy0rlPJyOOny083nkgdvlhdvtlVTVXI5uJpuk121urhltPA64nR7MTM6jWKigkC8J0CN0KlaqKNVs4kosEfSp0+lrVt1B+WDUfqgCqoAqcDAVUOh0MOdFe6UKqAIHUwGFTgdiXnZGbPWEjh0FXpgqxMCup7sVp0dOIZ/LYHNzQ9LqmEbFgMzAH+MiElAjcIfwqA6CXI66M8Ts5iSpN5K2xTQeE9ATMFmBsQVzBPTUU66s8wiPrFQagVVMA6JDxGE3LhRJrWLdGKYkmWCdLhzxKNSdNNsBrrhZqsgXCuLgEdeKOFZeOkNM8ovlujK/t+AE+/Ty54pJaSsb6MQ+enZUEjZpOHWnUx1AWedbjiVCBwKOan2TK3FE1WvmGJ+KSXMjbODXdr2gqnGpFKtlZHI5rK+tYXllHfEtc4t5vUBTU0jcG16fH7lsTsAUIZHb7YLbxfFVBQ4Q3nzVrcLAP5XKSwBtlwCcoKFm6t7YXQKvCCGoHccSCUfE6bQeW0cinkChUILf70MkEhbwVKuVkMnFUa2VtsEM4YTPx2DecjiVxBVFoME54lpy8xrFAlwOOzxeL3xer8A6WTsOhwFcBKHianO8AhbpROI64HoQ0LXt2DFuGCvdkpTCcvWI66cOK2T9EYSI+4mplwaSSu2huuvNrHtzbc5XNpvbdjqJS0pS1Myak7ugnsZnoK0BaIQx5UpxGzrx3hCHmwBLuqRMWpwFOM36LqHKsRVzsFUNdOKX3DtWXqblKqsTGgNizNqmWYp2RaObcQcSrhFycZFJHTU539zThIOcR0InQtFSsSgwTdIa6+DYmgfr/uA4goGA3OuFEiFVAYViQc61UkANsCIk9WwDOs4b7wOTiskv4zbaTpHcTqHkPBDoGnfey2dMPTWS8+igvsatKaCT9c3k3+be4jiDgRASiYSMo6W5GcVSHlUQRhfl2j5fCIFAWFxTpVIFKyvLaGiIoKEhhOmZSZTKBeRydEf5kE9XkUkVkEplRMullbw42cqwI1eqoMj7VqGTQqcD8XeAdkIVUAUOkwIKnQ7TbGlfVQFV4A+tgEKnP/QMGOphisds1xVhQGyK40gsWgN8buDalXP43hu3kEhsYWZqUoJcj5sOI4IG1msxwIKBqBhMWFtIYjkDpegA4HdxHjH1ph4YC3Cqp95YjiWBTVaRarqUBA6ZgFKCcHE4WE4nBsoGWBmXjklhegkYWIfGpOuY2i7mo5pBvOXasQCV5VCyjhE4Ua1KAWILZBj4YNwwVjqQfGf/6kDBCqIJdExdKTMagRk74NM2BKuXDRbXRT0dR+rxiCOL0MG4R8hJ2A/WSZK0u3p1a7qZytWKfBXLJaRSKWxtJZBJFwSaMM2tqakRjQ0NCAZDKBSKWF+PYWsrLg4wm40pVXQ1GTAnAb3lfqvVxJGSzeRRLJk6OmQDjO1rcMDt8Ys7i+MnxOL5wUAQPr8PuWwWW/EEMpmCpDyy1g3TreiKyxeS4nyj+4WOEn437hm7OE2y2ayk1RngVE8/BLCyvAWfB2hoCCISici5FtiQGkVWild9PYujibCvZmCTwMWycSttp3xVCPHK9XQpA7CsNcL0KTqOzNowAIZ9NGmUxgm2E1IaOGrWCNdDnezIGrCKcRsgYrmHXsJQQlTeioUyU7yMw0ogTj0Fy6TE1es8iROIa8C4nAREFUum7hVvaalDVAdbO1xNTDMz94pTIArvV2MBrLv5WL+rWhPo9ApEretKzag5v9hOKpU2qYVMdXS5BFxu5//tcHdxDkPBoBxD2OR0EVgx1bJYB70GKhm0Ze5PqStWd2kRLAvM265pRWdUfZ3W7zF5RkjRcj6/mAJqrVdTv8zl9Mi4jduMJbxZj4zQjvcV0yF9co+tr6+jv38QXV1dWFyZR7mWRzKZRKVcFeAUDETE4ZVOZbC4uICOznY0NITx4OFjFIpp5HIlNEaCaAy1Y3MjjY3YJvKFIlLpGmp2O3JlIEeHmqbXfd0noMZSB+HvAu2DKqAKHGgF9EF5oKdHO6cKqAIHTAGFTgdhQl6BTpwS48Lg/yUWrQENIQfee+d1/PC9t7C+soz79+8hn8vC5yUwovvhZV0dCQwlgGWgZ2q7MJS00uMsl4nXxwCQ5zE9ygT2FnQwThDzMnVrrFpIVTlWkoHqBYIt2MTvhB5Wugyvu72tGiDvyQ5UDLLrBc0ZcLI/1g5tdG2Ymjd0E5UFfpTrgbxJyTPpf6bez8uCx1YBZmFsUp+IgTfTxxj41mtS7RgL4QH7Y4CLFQiXpWBzkUW06ciQNECTEidQSVIAK+Lu4XcDxEy9GEm1EohW2i6wZaU8ESywfpMAFqYX0elRqoLpcoQKktVEp0yV+ryqmcAnKSJek9o7+bxJlyMMMHWXfPD6QwItCXMYmKdSTL8UVCBuNgONaggEPAiGguJW4pxubKwjEPAjHA7B5yOIYuqfcdcQTCWTCQEa4jyT+Ssjl60gn6siErKhvb0Bzc0t4qhivwnGjDPMuICoL+ePUIN1ofi7cqWKQoHas/82+Hw2+Px07BjIyVpUXmrFWkwCYglwuFsikMvnpH2rPhHblzVF9CapbMbVx7Vg1jiMY8eqTVR3zFlAT4BVPT3TpIaaXDYBJk469jgXTEc1tYTMm6buWB1rCVSR+1UgLOB2+OCA06zNalkcU0wrLFdK9fpfZgdKSRd0cN25jFuLObIO9v1l6qcFh6lhnM4fSXt1id7BYADBYFDuz8WlxXoNKEc95ZBQ2IArutY4Tq4dqYNFy12tJumSTS1NyOdzAhZNimX940AK31Nz8zNBNOeF6Yx0WBULeQNbTQLsy1Q7eVrVC6TL3oBVgAXyCZ5YH8tOR59XjueaIAQiRMplzRpxONzw+wJYW4thNbqGH/3wR+ju7sH9R18i1OhDdC2KbLaAgC8Evz+IbDaPjdgWJibn0dHRhHDYhydPFxEMVtHU7Mf5c+eRS1URXdnA8vKq1FezObySVpfKlcTpxI0ZWE//pbFUazr99gqDB+EDU/ugCqgCqsAfXgGFTn/4OdAeqAKqwOFRQKHTgZirHel1TgfAYsus1MM4l7FbBTh9qhN/+uN3cbK/FyvLi5idmUQ6xUDU1AtigEdowDQrBq78N9OpGOzS/VQqMrDLb6fgMaBkKpXsEFWHNzxXUm8KhW03CeWxIBUDWI+XtZrs4mKywJT1nVBF4Ei9FpEFhkzg6kI6k5XdvwzYKJmUPpdr+3gBXHVAYKVg0c3COkYET5bTif3geWyDfbWKRxMGECJZfSBIMTvIleVaDL7p1uC/6UTidzp12J7VZwIdpmSx8LffH5B6RkyjIyzidwKoUCgsMCadSoveHFs8njS70LmcSKYS9SLePgmMrfHT4cT26bpgHScD3EweX6nI2k8lcaMR+FipUVaaGbW00r+WlpZkzLw2IVeAO3UxvaqetkZdcjkWDy9uAxpeg5qxbeqUTKZRYzFoEPz4RDdTwLsix4mLRhxdrGllgBGLa2fSKVlXbhbprjukrHVjuayoGYEIf56bm9uuF0T4QrjEtggPaHbyeLhmzfX5nlVbyJprC2iaGkPGnWS9ZxX25u+pq2C2evtmdzS6iJziLNsJQ+ng4jkcp3XdnWsom03B6bVJ7Wmmg9lsLoGLTqcXoVBo+xr5fFZSv+ggCwR98Hl8cNSCcNn8qNZYCyuFYiknKWd0FHGd8fxisSLpjnT1MDUyGAjDG/DCxrRJW01Sy8bHn4sLrr29ffs+E6dPpSLvv/XWW/L1/PkzTE1Nyr3NMVjjsbRobm5GPB5HNBoVPXp6esD1w3s/FA7JeuXLqv1l6qDZRU+uC2rMe4THWzWdvF7eG37MzS3IGMifeF+sr8Wk/6EQ5z6Prfg6Ig101nlMkfOaHfGtlNwT4XBE1n+pWDapci4Pctm8AKfJmQ1cuTg8BBFQAAAgAElEQVSCv/jpn+Ozzz6Dx++E3Q08fvoYoSBrl3nQ2tKOhw8eI502O91tbqWlYHtfbwTNLc3IZJICRNeWY9iIJbC1lZIdMXNFptMBFRskta4stdh2ukwVOil0OhB/FGgnVAFV4IAroNDpgE+Qdk8VUAUOlAIKnQ7IdDhcDG7pTjApbLIxuM0Gr9uOk/0dGB3uQ19Pp6TTxdZWsbUZQ7lYkOLUXo8JyOlAoivBpBbVU+5cZntyFnCW3ehYZ2bbKWRSnBhAEhwwqCRMooNBats4TNFx/o7tM6Bl8Gk2srO2WGcxa7OrF18MVK3dx8Qzsr0DmWx4Jo4cBpsG5pQkEPd4vNvOJ3HD1OEJgYwEwVIs3eysthNk8Xp0RjHo5BhMQWGThmegg3GcMA2H/bZS9wiT6MZh+9aW9OwLx8ox0h0jhdodTnEWiROMQXGOAAECpegKo5OJY6FLg5oyoM/ms1haWpCfw+GG7e3hkwnCGhYNb8TGxoa8z/SiTCYn+nqcdoRDBIZVSWtjv8xuXkw9ojuIUMEuc0yIwH4S7KSyCZSrRdkBj1ryZdIajY4cM48jKDKuLRZIJ0iqwO0KmgLLFaODtbOZcYCxtpMpqM52rFpdAn7Abe1zAiPYtjX3BBfUhdqyPbZDQGKtMVPovIRMJl2vtcR1Roj5Mt3MSv+01tzOdWWl/VFvuvgst5pVdJprmBpYheQJnFhsmg4dairpXHS/VSqyXghW2H/OBcdjATeH0wZPwIFkOoFCnk40pqy5EQk3o6urB1tbmzKH8cSGaB0KexGJBODx+FDJ+2Cr+AX2plJbSGcSqFbpMjLOtKamJgSDEXHTpZI5JBMEdGE0tjSiUMoimUrK2BYWFrCwkEBPTwQtrS0IBUMCl9ZjabBM2Z//+Z/h5s1bePHiOZ4+fSL9p7bme1GgJlPTODaCv1gsJrW36NLLZjPiJOvp6ZL7kADWgsCmppdH1gt3Qkyl09tpl9SLa4LuSWpN0EqIVK3SWehEMpmSdep0ESyW4PU5cebsKallxh3pSsUqlpfXsTDPHeUMbA0G/PD5gwL30ukcVle30NgQwuXLl9DU1ALusndyuB8r0UXcu38foWAY5TKfK8DU5DTa2ztkrI8eP4XL5cDgYA88XgJi3psl0KwWW99CLJZGoWA2satx10+bDflyVXav49P2ZWqzQieFTgfkjwLthiqgChxoBRQ6Hejp0c6pAqrAAVNAodMBmRBHvY4LP8QiYS/CIT8aIgF0d3VgZHgAoaAPxVwauWwKmXQS2QwDxYKAKQIqOmSMa6liwBCDqnxeAvoCixvbmGpkduLii+8zMKaLiLV/WANIdgWjA8rvN1vDsz6M07ntMLFS0YrFggSfbMMADBYAJ5gw8MLaxU529hLgxe9Mz2M2i0lbM24cA3GY4mV2rnpZmPtlkWfuXGeTOjni/qkXIrdS79gOXTkMgln0Wtqp13pi8ExAwWN5Df6bATmdGNRCdvaru6skBapclrboZLIcVwQabIcpXhYMim1sSoqQBbTiW3GBPKfPjMLtcWJ6ekqu1draJmCmWChhbm5eQM7p02cEWNApRQjEuk7JRBxNjQ0YHhpEOpXC5OSkQBEBN6WipDSZgtomNZG6mX4GUbWVATuBooEp1k57xhVl6mwZ55JP5ovj4cvj8aNctGNjg1CoJjCMbbLttLiZ/BJ7cr1wnDyP0IbriVouLy3WC46btLTOrk65ztbmlswttaLGHL+1cx4BE9PENjc2ZL0YwEdIZeCkBRXT6bQ4uFibiOPhuFkomu+nCawy2e2USaOLcT+xz2zPSutjWly5XJU22B9JD5N7wC6gwkoHZUF3zoflFOTOZ+EmrzjjMuk8trbSqFWdOHnyFC5fuir1hh4/foiHD5+ARra2Nhfa2wn2QsgmncgkIWlrhUIGxXIWDkcNgaBXxtDZ0YVwuBHZTAHz8yuYnpqHy03XUQCpXEIcQp2dHUgmElhZy2BosB2Dg4Oi49OnTzExuYSA34H33ntHXFDPnj3DwsKijI/zRQiWzeTkGcA5aWxoxNizcWxsJOuOyBq6OtuliDh3iiwUmLJYlVpfLS0tsg54Lu+FqalprMe2EAh44ff5BHYGQwEMDQ/K7oYszv3RB5+jWLQhFPITk8szp7EpjKZmOo4iaGtrQC6fQiIZhx0uLC/HMDEVk/TStlYPTg4OSo2p2PqGgbluN/pP9Jv7LZcTN1djcxi3v/gET54+hc8bQD5fRHwric3NFC5ePCc7N77//kdyvYsXT8PjccHn98hmC6yxFY2uY3UlhmyWNdcAm9OOUu1lIXF1Ov27D0GNpQ7I3wXaDVVAFTi4CuiD8uDOjfZMFVAFDp4CCp0OwJyYWjAsRmMKEJ8eHcDw8CA62lvQ092JhkgQ+TzTueIo5DOStpNMbpnaPqUqauWapH/RYcLfRSIhARZ0NBAOiYtHajoZiGA5S8RR5bBL3SMGmQzC6ZhhChohA2HUdpFo9k0AhlN2h2IdJMICyyHC98zOblUJ/g0cyUo78h4LiNvZl5oEmTyffeX51tbopoaSASVmtzADrXJ0RZUIjkwRbO62xVQj9tmk/NEpxZoxxpkVja5KXZ/Ori5J6clmjLPDpLPRXWWlkpXrNZaMM4qwgulmspuc18AxOnUIOeh4Yh/CkQgSiZT0mwF6W2s7lpaWEY2u4cKF8+gf6MXC/BwymayADSkani9iYnJSxnTp4mWsra0J5OD5S4tL4moZHDiBN16/hc2tTdy9e1cgoKQeVkx9JVPg2i7pbgYwGFdZIOyD1+dCKp2UvjKtjvoRDBFyca6tVDPL4cZ2A/4wotEtLC4sCRw7e/aM6Dk/vyDAhHNrnEtMQfPKvzmfBjQWBf5IKpfDjo72doyMjCKVTmFudk5qQRHM9PT24sL58/XaXMYVtrGxJU4h1hvivJkUOMKhelH4clnm1kp95K6GBCMEIVwPnAcWwWaBcK414/5yy7j5bwIHq9A4oV65VEMstiHvt7W2Sk0r6kF96fwjSFlZXkU8kZKxBgM+ON02BBtckn5GN9LcbAxOpwcXz1/AhQtXxDV07/5djI1NIRhyY2SkA+2dLeJqm3gWxczUGpLpHHxeG5qaA4g0+BBpCKG9vVXSw/L5MpKJLKKrm3jxYgaZQhku1rcKuNHW3oi2tlasrq5iYyOO0dFhNDY2yk51sfUYxsenUKuVcfr0qIC6yclpeD0+WVtGI46XgCUvaYt0362sRpFM5mTNBINeXLxwDi/Gn2MtugW/z4WGhgCYhtfQ2ChrjTsRUqPbX3yBaCyPgb4WNETCWFlZQUNjGGfPn5F6UARy/+2//VzqIg3194nTi2uwu7sDXd1tcLogxerjiZikILqcfkxPLWFyag12WwWnTvXhwoULstZeTEzIdbu7u+U+nJyYQm9vL/7r//Ff8fTpQ4FOa9E1KURerRKoFyUdb3j4lNRX++KLOzh37hTOXzgr+ch0elKHVCKBtWgMKyvryKSLKFZssNNxV7UhUyihWGEFL3U6feVjUGOpA/B3gXZBFVAFDrYC+qA82POjvVMFVIGDpYBCpwMwH/zg8jttqFVqCAccuHnrGi5dvID2jlZEIoQPDnE4pTNJ2Qp8czOGWGxNnCc11q2uOiUI39zcFGDS3NwksIKFxl1uZ93hwvShqhQg5u8IDhicM8Al/OG5ljMmkUgK0LCcIwxurbo+xjHFdDbWi6ITJC3t+wMBc76NtaT8EhAnUykJXr0eU6jb6fZjM56QtDR/wF8vfJ2Cw+kQQENHj7WLHa/HfgnsyGbg9/lx4sQJgURTU1MSALN2CwNTXp+gQiCIzSYBLPUYPDkEm80htZek0HfdvcV/E/wQHHGcBnJBAJupaZVDtVaU3eZYV4dFjTkOpjh1dnaJK4NA4+TJk+jq7MbTp2OYnZ3DjRvXcPrMKayurgjMsDYsI/CYmZ4VDYaGhrG8tCLt0amytraO+fl5nOjrwc0b15BIJvDgwQMZJ0ED++Oru5RYLVqKPjM9MZtBhQ6uUFBAIX8myKLrzEqPNDvOGShjpdZZKXqsi7O6zGsv4+zZEdy6dUtAx71797bT5Th/TMcijOBccF2w4DUDejpe2D5B4MWLF9HR2YHHjx5jZmYGa+vriMfTOHv2FC5duiTF2emAIthZX9+QNCwCQqvOFvWnI4mAjDCSUI1rqKO9Q8Apd2tknpTsuFYHIpubSUnX8njMzo/5PGt+2cQRGI6EBdQE/WGsrsYwN7eMQrGE/r4uqakkKWNutzhpgoGAaLqwGEUqVUAk4kF7ewROD10xZWzEcsikqwLWhodOobmpDZGGRnz55Rd48PAeIg1+DA33Ihgy/d5YL2JqcgXJDK8XwejpQTQ2hxDwu2XNc7e1ubkl5HMVOOw+TE8vYmV1Ey63HWfODgjQ4dq4f++e9G94eFicexZYnZmextr6Bvr6emRel5eiOHv2HJqammXeJicmMTE5K0XMm5oIPYOyjqQouw3o7OgUB9Tf/+3/i6DfhUg4VK/ZxPRLk9Jp1WYjyIltlfC918/L78fHxwU29Q10o7m1GcVCBf/9//lneL1B3LpxE6lUFrOzM+jp4TVa4HBW4XRRR9aSsyGbKePJ40nMzm7A5aph5NQJAbW8/3kPcF0Rmq2tEZIl8d577+I//+xn+Lu//++Ymngu97nd5oTXE5DC7oROdCWura+Je+6NN1/D4MkT2Nxcx/T0pDgKC9kiEvEU4ltp5AtVFMt22J1u5Cs1ZPJFqeuk0EmdTgfgzwDtgiqgChwyBRQ6HbIJ0+6qAqrAH1QBhU5/UPnNxYk8PHSuOICenkZcu34VFy+cR3tHmwTh3Go+lU4gmYpLgdzl1WUBBAQsPmcAYV8jWDOIgduZM6Po6OjA0vKSOE5M8WabuEsYOPb3nxCHx0ZsXWrFEKwQKDDIs2rm0KXCVBuCCp5rOYQILAjA6DgJR0ISHLMeDF04DOZZlFh2y2Kx43hCQAgdJXSM0MmSL1YRXd8QgBUOhcUtQzcCAQDBBl1GBAvsj0Au2VEL8Hk8iIQjCIfDAqEYWBNqDA724kR/v/zOqh1E8MQAlGCpoaFJoBGjbYIuts10IzoruONVqVxFS5NfgnEG2qyBQ5fXwuIcbPYyhoYGsRVPCCTi+OgaaWvrwML8AiINDeJyomuK7p71WAyjIyM4f/40YrGopM2lkikZB3d9W1xk8WY/IpEGcRexn42NTQIKWFeHNbJam5slnY5bwNPJ4fGwjlBYUo6oubUbXlNjI9KZDFZXo7DbCTNMvSamtTE1jXWaXG6mwQXQ2toqQI9AhGtG0hE9pi5XLkfdMsYhcv4CFhbmcefOfWQyBYTDHtkFLxRiWliDtCvurcYIuro7Za5XVpbR0dGJd955R+b8iy++wMTEC0SjCbjddgwPD0jBaF6bfU+lM4iuMpWtgGDQFL1nf4wTy4XW1haBosvLK+Jo6uZ1nE5ksikphM8i1VzbXEvPn09IIfTm5rAcy+uEw4H6Do026XMk0oi7dx5idm5V1tHgiU4EggFxrhFMceIJk7jenjwZx2p0E729rTh/YQTpXAzTs1Mo5G3obO9Fawsdhy3yvaurG+9/8G/44MP34Q+4MXq6Fy2tJo1wLZrGi/FZ5AslXLt+GmfODsHhqKBSNbvYra6uYWF+GR53EI0NHZibXcbs3Ar8QS9ee/0izp47I/P0m9/8Rgq5nzt7VtZyIGgcWoR6Ey8WMDTUI1rMzy3i+2+9i472Tlk3H7z/AebmCGTD6O7qkl0OW1qapZYUtRwYGBAg+n/9n/83Tp3sg8/HOm0+uQcJRQmO6USkA49wN5O14X/+n34sxccJobp6OnH52nl0dLZL6t2//NOv4fdF8KMf/jGePH6Gp2NPcfrMCIaGTsDprsIfYJpcHMsri1hbTWB2mkAyh9bWCPr7e9DT2y3uNKbCEaTPzUWRzWXQ0ODBa6/dEBj64fv/H6Iri3XHH9OIQ5Jet7WVECchUxGdLgcuXbqAjs5WLC8v4tnzMWTSGZQLQDFvCrezDlQ6a4fN4UK2VBWnE2s6KXRS6HQA/gzQLqgCqsAhU0Ch0yGbMO2uKqAK/EEVUOi0H/Lzk+i3KPvVDypCJ68N6GrxYnRkEKdOnUL/wAm0tbeJS4FwZnMrhnQmhUIxj5XoqqRklUsV9Hb04cyp85ibmZOAj+6A5qZmfPLpJwJ0quIeqIijhml3165dFRAyMzONkycHBXiwsDNdUHQ+8T3+jk4Ta/t5q1YTA7xQOIi5uVlxU9F5kEpy1zbjdJLi2aEQNjY3MT9HqFNDb2+nuE5Yyye6vik72BEQdHV1YmNjU3bAYjBMVwZfViFkQiCCHrbHtKhcNocX45Oy7bnLxesF0d7WIvCGAIb1aZj+RXhFKGPqF5WwvLIqoIlgKpPNynXpqHr85Jm0RXBFuMPA+8SJfuRzOdy+/Rn6TnRgZOSUAJCJiQlxVLBoMd04CwtL4j4ihCG44C5ZxiVlx5UrF8SJFl2NShoe08i4qxbT7wjVCJMWF1cRDDLQ90i6VyQSFlBGRxfT1TiOzc28FGJub2vYLnSdSLKGVxVnz52WOkVjY+PIZm0IBj1obIiIfoRvklrY2YG+vj6cOjUiIOfJk6f46De3EU+k4fcwDc0ujjeOZ2CgX9KauF7Gxp4jFstAyoXXauho9QmApH7U+vTp00im40imk5icmMWVK5fwwx/+UOoNffzxb8TJlMlU0NvbLOctLCyLCykc9kodKW5xn0zl0NnRJI4bSQnN5WWNDA0NoVqr4je/+QTPX6zgRG8j+nr7ZAe4tbVVhMMhcfUQVH3++eeyRgcHB8SlRwcZ1yR15tomqGlsaEY0GhO9mV55anhIIAVBKuea0ItAjA6e+/efCHyi6+vqtYt4Nv4Az8afo62lHWfPXkI6xdRLJ95+6z1Zy7/61S9w5+5dtLaGMHJ6AIEAnVNZJBIFLC5G4XTa8Ob3rss62tyKIhHfRCabxubGFhLJLJoaOxAJt+LFxDxmZlbQ2dmMt96+is7OdkxOTeLjj+/A67Xj+vUrdSdeTe6d5aVlTE5u4MrlQfQP9OPxo6f48Y9/gkAgiGdjz3D37h159PR0d23X6CIIZgol9eL8cbw///nPMTTYX3eXmZporLnF5wAB4ezsrNyLNpsT/9v//r/is88+x4cffoDhU0N4/c2b4jJ89Ogp3n//E0TCnfhf/svP8NlnX2Bs7CmuX78qaaYrq/NIpWMoFDPiPqKGiThTNj0YGRmWe75cKkixcGpTyOewuRlHqZQXl1R3VydGRkakMH98KwaPywOXyweX04dHjyaxFs3hxImgzDuLtRPc8b5aWYkiFtuEHTXk0pCdB3kfEi6n03bUHC5JacyWKqjU7KjKXqE7X6/+5hh+SGostR9/F2ibqoAqcKQU0AflkZpOHYwqoArsswLH8O/pfVaUn0I7oJNth8Lc4YnFiVm+iaCjJLu0Mf3MhoGuBlw4MyiBNR031o5ydNJIjZZcDhubG+LM4G5UT8fGJHj74bs/QrlUFRdCwO/H2XPnsDA/j4XFRUkdYrrW/NyKFNnu7+/G0NBJcfqwWDQdBs+ejwtQYCFhQoVcNou19TSCQScqZTsGT/ZIf6y6O4l4XNxN1o5fBGJsL5stw+fjLl92CWxZD8bt9uPa1YsYPDmI58+e4dPPHqOp2YfTp0fEecEUtzt3HqGjsxM3b1yUbd0JEAhL6NAgiKFTp7e7R9KNvrw7huHhXpw7f1bGtrm5hY2NGDo7O0VLXqOpuRlXLl8RVxM1YfhINxTHRhDB2jUETH/z13+D7p5uSTeam58TF9Xo6Kj0YXLiBa5fuywOq+XlZTx+/FhgSHdXtwSnDMaZLkbnF9se6B8Qlwn7cvHSGamlMzU1i1KpIgWRmXZE2ML0t2SStZAIuTxSCJwQ0Of34ovbtwUOEpix6DL76g8wiDZF3QkDWbiZrp6RU6NSG+nevacCBfp629He1lYvAF8R19qZM2ekzpLH7RVHFLee/+zOE6TSeQz2NUvRch/TqyJhmV8Cx+fPn+Phw0dg6lpTc4MsY/N+p6wRzgUr4Hx5/wtxq7AW0J//Dz8Vr94vfvErzMwsIpupCmAaGR2WNUMXGN16J4cGEQpHBArR+dbS0oRsjsXUHbIOzp87h+6eHnHY/M3f/i2mZ9O4emlAxlApF5DPpQV0EEAuLi7i4cOHklrZ39+PqelpnDl9WtYkYey9e/exvl7A0HCbzC91p8OM6YzUhg61np5eSUWcnZ0XIDc9My+1zU6c6Mbw8BAy2TjiiS0Bi/lcES3Nrbh58zWcOXMWY2PP8Ktf/RLPXiyjtdmHc+eG0NBg3HyFog1PnjxHT3cH3n3vTayszGJ6ahzlSlFgImtD0fFnd/hwov8UZuejmJ6ew5nRAbzx+kV4PQ7cuXsHz5+NS6oY0+gcTrvUDWOhbRbE5rqiq4e1nJ4/m8Dbb78njrMPP3xf+sx7mWl5hMmpVFLGyPphHHNzU4vUuOKaDwTdsqseHYF8lrAOVDqVFZced1pkQfyrV6/gT/7kj/HP//xPuHf/S5w7dw5Xr10VXcbHX+DTT+7h4oWzuHL1Kr64fQcsyt7X1ysgqa2tZTvVjfXIuJNgW3u7FLWnS5OgKZdJgQludPrJJgc1puwmBUBxHARKNVQk3dXnC8MOP8olJ25/PibF2EdHewT6OZwVpLNbKJcLWFxaNrsK+huQSVakfhZdfXzl8y4UK0CWzstKFWXWjhOvqbVnG7fY3PHQPp6fkBpL7fOfCdq8KqAKHH4F9EF5+OdQR6AKqAK/PwWO55/U+6WvBZys9vkf13coTKcLD3E57QKfmO4RCHjQ09WMKxdOYnigG9UKC3obxxEDP9mGPF9Eb+8Jqb3CAJq7m3355T0JuAcHhrCysio1hVjDhHCFkMKqt0NgxRQqBlKstUKgw/e3tjZkByu+T+DCtgg6CFkYULKwNNuj64nn0InCYJ9Qhq4e9oV1lQigZIeyWk2OIewgnPjlL38p7gkCKL7P1Kvnz5/hj/7oB3I9uofYNl9MV6Ibhw4Mwg2mAJnd0irybxYOv3f3Szn2jTfekLQipggRMLANOmTofpmenhaYRadYoVjE/QcPpcgxYYa1uxmvTWj0D//wDxKYE0Ldv39f+mzVNZqdmcbZ0RG0tjRLitHt25+Le4iuCzqC+DvOz9mzZ0U3uos+/PBDrK+v4dbrVwSoTE/NSdF0bgi4traB1ZV1cZHweu3tbRJg9w+wkPI5LCzM4d/+7d8kGO/q6kCpXKzXzfLCwVpftaqk8XGXeYInny+AiRdTsiMe3SB0rLH2Egt+x+NbWF1Zw40bt2TXM/Z17OkzPHjwGLFYAk1NhGscRxeWVxYkhY3j4Ovjjz8WAMN6XdeuXRMASAcNUzL5b66bja0Ynjx9gGKphBN9/eKy4Q54P//Hf8aLyRUpiB0JBwVuct4JWhobI5JGVa5Wpah1ayuLVofFEcZaTdTtxo3rsmY/+OAjfP7ZPePKu3pDYMjmxjp8XofAL87j2NiYFCqn9lxjXIMsSM3vjx49wtjYC9jtVakn1dbWJuuIqY10z/Fe4e/a2zrw5MkTuZ+o4/wCi107cOH8CC5fuoRsNiU79PE9ureo0zvvvC1r7f333xdnF11SXJ+sNcZ+0cUWXWMq2TqGh0/g5GAfxp89RGx9RcbJ410eH2o2F5zuIFraerEZzyIeT+LShVGcGenF6soinjx5KPfm6OgppDMJuUfpVESNmwBwR8AGdHf1YXMzIYXF/+hHP5Ix3b79KYqlvEDNE/09kl5L4MivhkgjmpvbBPwQopXKefhCTumX28Wi/mUkEmkpDs7UNerKemC3XruJkycH8E//9HNxHJ0+cxrNTa3iSGLq6rNn41IgnUCPzw66qqwacKx5xnmam1uU3e0CQT88Pq/cs1ynHrcTvT3dCIcCyOcy4jK022rIZtIoFnLw+70C4VnY3ePnTpoBZNM2RFdSmBhfluue6O9Ca3sQmewGlpanUQMBbUVgaWOkFcsLW4hvZWRHP24yUCq5UahUkS1Xka9WUaGjbxs68WFtfdUf4sfzE1Jjqf36G0HbVQVUgSOjgD4oj8xU6kBUAVXg96DA8fyTej+F/Q+cTtaHk1e2iK+IW4HAaWioV1LqLp0bQtjvQnwrLoEuHRl0edB1QEfPubPnMTAwiE8++QQTE1OYmVnApUvnBQrEtxLiMJicXJBaPAQ9hCsM7ghiVle5011JXEJ0SBCYjI8/R2xjXZwEdAoxFYo1oQiVzp8/L0E8C1ozjYm1jBhcs54MAQsDbwaZ4gCqVgVuMNik84RuoRcvXuBf//VfJRgnqCGs+PTTT5FOJ/EXf/FTLC0tiquGgS2PYbFjgjRCJ8IfwiAGq6zLQ7Aw/vy5QCf28fXXXxewRADGsfG6N27ckLGy7gzfYwDOVKnJ6RlEGpsQDIVFT9a48fp8ePrkiRTMvnnrlgToTAsjWHv9tddkl7mlxQVcu3RRAtfbt2/LtvQEXRw3x8i+EQQQzBC0EV5Y47t+g0W126VuDzVPJbNYXFzBynJSAu/r1y9Lu3SaXbt+RUAg6/d88MGHkgJFIOR2O8SFVqlyp7qMpEj6fQEJmjPpLLLZAsbHJ8Vpde4snVVupOtF2wkf6Yb6yU/+TFwt9+7fx9MnY5JyxL4yXS0UDovL59Gj+5JC+Pbbb8sccKwEedSccIwOJMIUvsfx0n3X3NqEBw/vSu2pttYOXL/+GuLxFG5/fhcvZGc1uvi8ohXBk9fHlCiHgLOV6JoUZe/oaEdTc0R2YWRaFJ1dhJUErJ988qlAkVOnRhEMhMWlwx0bTw0PSM0nrj+6nNgXrkvCMDrXuO44/9z5j/dLT0+3pBYyxZF1xbhODGzdkrXL++Pu3S9lndARZK1fAkFyB2q/srQkDiOuHbrBboXCZDAAACAASURBVN66KW43zhehJ3cIZGolX4kE663lsbmVhtvrw+nRYZSKGYw9eQCgJOl2dEK5PT54AxG4fSHkijak0gXYbC50tDRJ2iN3qFxdXRYHEp1CTCtk2h7TKR12lziaIuFGAdZMXYytp/HTv/ihbCDw6PEDFIt5VColNDZFZI4J4ggqA/6QpM/lsqyZVoY/4EGk2S8uKhY3X13dQDrFvhg0TrjK9FqmYHKcicSmtMnxbm3yeWPSall/Kp3mzoHcTdEj/aALrouFxB12WUME4bLbXL4sKaMNjSEpYE7A2tzUiNj6KtaiUbicDjgdkPpdTLtjW1JvyudApCkMlyuIzVged25PYD2WwdVL51Cu5BDbXEBzS0DcTq1tzXIeYWWt4sDj+1NIxLn7ZKX+1Ffo9C0+/jSW+hYi6SGqgCpwvBXQB+Xxnn8dvSqgCnw3BRQ6fTe9vvnonZ9CpoyIfPHlsNmkUG+lXILH45Rdry5dPIeuzlZ4nTW47QzcvHjxYkIKN9+69RomJ6ewEduQIJxOmQ8//EhAFAPn/v4B+Lx+CUiZcscAk8CIEMg4DOYEIjCY53WvXr2Ky5cvC6z56KMPJaBkKhEDcAbfBDF8/eVf/qUEiv/4j/8ocIiwh2DK7IJmihHzO4EUg3FxI5VKknpD6PPXf/3X4vy5cuWKADA6iwgDwuGg1AAirJJ6TeHwdpsETgRJPJ7tEUIROrG9u3fu4MG9p1Kc+uLF8+LMoROKY6N7hWOmK4tQjH0ljOCYp2dm0D94EvlCAcvLSzh9+oy4tH7961/L8d///vdl3I8fPxLIRocU+8lC07duXJPd9T744AMUCkVcvnxJIBkDbcILQhiCErpoCKXoKGIdmStXT+Pk0ABi64QQOcTWt7C6yno2eQEGdPTk8zkpmkwtWPCb13z+/AW6u3px+vSopBMVi6bODUEdwQ9fdJbUqjZTG2ljC8FACIMDvSiWMkgmtqS2FetNdXV24c/+7M+kP4RhG7FNmc++vn5Js6LLhHCR4IsQjbvPETLRuUaIQE35nb+TwuybmwJ7CN5GRk/h0ZP72NzagNPhxsjIWfnOFMLoKndV3JQVf+rUkAAtFiynq25hYRHLq1FsbsXFCcb0PUKKaq0sYI0uJq55Qia/L4hQKCIpiay71dQYQXtbo7hQCHu4Trj+uTY4DkJGrhXWIeI8EEhxHdAZloinpeg7QQShD3dt5LojJHn06AkiDaypFZLz+UUQxh3ipCZY3uz4yPmm44Z1o1h4n3CWa4L3AB1rvO+oDwvGlysONDQ2oa+3G6nUBmamxgWkeL1MqfTCFwihsaUDDqcfT59PYXF5U0CU3+1GMZNBrVqBy2WX2ml8RvAetjtcCAbcsNudaG3tkHRauq+Ybsc+3LxFZ1Zaxl6uFFDlznXNkW1oQ+jE1F6eT2C0Gs0IoOnsiaCtrRkbG0nMzMSQy3JnSiDgdwgU7+pqE4jT09Ml6Wr5QhbR6CoC/oi0RUfk4uIyNjbSApgaG/0Ccfnis4YwltCPjq0nTyexsZlFV3dECtcPD52U+V9dWcaL8WdIJRNojIQhS71Wld33qC3H5/Y6EG4MoSHSjq3NIn75q/vIpbJ48w1C4jF0dEVw/sIwXO6qOMS4JnjdrVgaWxtFpBIFFItM34MU3len0zd+jGks9Y0S6QGqgCpw3BXQB+VxXwE6flVAFfguCih0+i5qfetjX34UGd8AyzLX4JCaJTW4XUytaseNG1cwdLIfqJWRScYR9HrFYcC6OnQjETo9uP8Q8TjToprx4MFDTE7OwGZz4E//9MeSckUXB1OHCFwYoNFZxCCYbhCmuxCKECzwi+4Tpjx9+eWX+OLObQwMnBBnESGDcT+NC5T52c9+JoHb3/3d3wnw4Bd3tiOwMrvaOQVK3LlzR4JLAiTCgJs3b0pbf/VXfyWwik4g9oduqCdPHkuaFfvAXdIY4NNBQljFNnk+XREcPx05dEvRYUPQ8/D+A9lBjufTBWXBHoI1vixgQuhA4EToRoAxMTGJlvZ2RNfWpG2mzzVEIvjnf/kXGcO1q1exFY8LQCJ4IawgAHI5HOjt7kahkBegRLcFU4UIzwi76JYxRawHBXwRkBG2bG1lcfX6MM6dG5V6M9xFjrvsJZMZoMagvEncatxJkKClv78Xq9EVzM5Oi/uko71b5ofullw+LW4X1sjy+rzigJuf5y56QfR0nxAowL64nDXY7CzObBeHE9fK8BD7cF7mh645AgICo87OLimqTN2oD51VhErUmFrzRaDz4sUM8vmUpKfxPcIozit1cLodmJubRmxzU9IBR06dht8XQjBI91YO83MLohOhUEcnHWcsDh3DyuoK0pk8Uums1LwKBH2SHkVXTrlSEigq+uZLaGxsFifPyvKarPHGhhCymYSABK4XjpVrhuuS47BgINcTX1YK6cMHrGFVQTgYEMcVteQOc4RXhEvFItDV3YSmpohAlVw+K66nLNM+a7xnCYu8Ug+IehPQ0KVG4MT6W3wxrZTzQO0JqGB3Swobx1crF5CIb6BWLYmrkTvnhcKNaO3oRqXmwme3H2DsBcfoQFdLE8r5MkqFIjo729Dd0yk7VT54+ATlqg1ejx1Bv0+0SSUzogVrOjlcNtgcNVQrBVPs3esStyN3cWPKKsEUUwg5735/UKDTxPQGCoUKWlrtuHrtrIC98fFZJOIVVCqA1wOpUTV8akDmiI6keHwTq9Hl+tx2w+X0yvNiYmIOxWIVra0BeQ7wXuSLDkY+g6gPnz33HzyRwuHnzp9GT28P/D4v5udnMfFiHMVCVup+EcqzwpLTYYN5VFbkuUMw6wv50dzUgcRWCR+8/0B2v/zBD36AL+58Is/S6zfOI5Fcx+TUBObnFwTOFvNAfKOEVCIvmwoQNMLmUuj0zZ9jGkt9s0Z6hCqgChxzBfRBecwXgA5fFVAFvpMCCp2+k1zf5mAWpd0JnfiTgU78cju5s1Qzrl+/KEWnw2E/0skE+B/43Q7jEmA9JO6y9YP3foAXLyZRKpk6TyyQzPo5dBP88Y//E5xOl0Al1nhhehmDdsID4xiZFZBjARM6lRhA09lDp9PaWhQDg/2S9kQAwxfhC+ECAQzdLax1ZMEhnsc0NrpLCLXowGBtHYIlXpfvv/nmm9LG3//932/XPKJriQ6pZ8/GpEYLXSmEOQQEhDXsH69nAQ8CKvaHkIj95furKyvwuj0CpCwQxffpViKkIaQytagy4pLiMezPapTbr+ewsLgk29W/8847aG9rxy9++QtEwhFxNtGhwvMamxplB7zZuVkpclwtlyVgJuRgH2SnvhQdY67tOlZ0zBgnWVJS3jgXl6+OYnR0WKATi3wXCxVJsRMXTLkqgTnBBiELIdrU9ARWV1dkR65IuNnsTrjC3e08aO8gODCFxOkAWlyMi+OFO9MR+HBL+FIpjfaOECKRoNl5rFgSTVgP7PHjJ3A4nOJyIbQ0NcKSMreVSg2NDU3b4IRj5DwRNo6NLcLnq2FoqF/Gy/VEXTm+2GYMS8vzyBdKOHGiD6eGR5BJc2c7vwT209MzUn+IcxgMeqWANgtFcwxMr0pnirL7YA12tLc3yLwQ0BDCcZ0zJbC7uxe1mg2zM/NYW9uUelpuZ0nSFQl7urpYjJoF9jcEFnHcTAHj2uRaoPuOYPCD9z9BNmtHU2NYUvPotGNfqHE+n0Uw5JN0NO46SFjDtlmDik5EjrtSMrXRkikW5M4iEgkgEg4LCOF64KtSrYp7itBW7lMndzE0KbS2Whl2WxW1ShEer1v63NDYgkhjK9K5Eh4+eYGx5+toaAqin06vzRQCPj+Ghlnk3Y2JiRd4/nwKLg/TE4Fw0C/ptORdfn9I5nU5uozYVhxd7UH09DJtkC6xgIyH2vI5QIBngx2BAHdJ3MLEZBQOhw0NzT688+5rWF/bwN27j7G5SZgGNER8OHPmJNo72sR51NfXLUXfCUe5Fnp7BuBy+SXVd2pqQyDg0FC7AGwCQGrP+lXR6Lrsxse5nJmZx7XrF3DrtVsIRyKSwnrv3l1sxNYRCvplndcqFVQJIJ0OuCQdsSRau70u+AJ++P0NiK1n8fTxFAYHTuGdd97FJ59+AIezhBu3LiIWW8Lz8ecyHpvdheRmCdWyC6lEVkAh56wGh0Knb/4Y01jqmzXSI1QBVeCYK6APymO+AHT4qoAq8J0UUOj0neT6poP5EUR8tBM6WcCJeyTV0NTgxfVrF/C9711HTw+LHHNnriy2YnEUGZSnU/jVr34lDpL33vuB7BBFwMB6LKzdxBozDI65E1VbW7uAF4IhBscsbswgjTCFIIgAgS+CDoIIulos2MMg//tvvSlQhaCHx9IBw+PoTOCLzgm+x98zYKODhG3wmgQXdFfReUQARNBjQSem3REA0F1j9e3Ro4dSvJqpVhbMoauGjiEWB+e16CoiBCL82Ply2h2yOxtBAK/L8wm3CIvobCLIYj0fq+9sl4CEO2bNzMwKdAoFA3jn3Xfk2F8J1DMuKo6PATKDaWrocrtR4E6BG5tIpQpoaPBLahUdREwnYpoU4Uq1ylpHbrS0NEvqIa/Jgtg3X7ssO45txOJwu31AzSHpdSvLTGfL1l1lBQEQkYYQotEVrK3FUCk74HZ5BV4wRYpuqUFCQVQFELKO11o0LVCAuwQymG9uaka1xj4R1EHqLFXKVaRSOSlEzn5KYflSBaFQWOAZ9VtdXZN0I6fDKbWjqAU155phUet0ms4eG0ZGusRRxBeBH8FedC2K6HoUTpcNly5dQVdnD56NjUvRdO5ix3W0vMyi41WEwkwFdAgEoa6r0SSSSY6dO5fV0NREaModAFvk+oSnTY3NUo+H/ZifW8Ts7BJyuSL6+5qlJhbBHwvPGxcaU+k8ogVrOHF9cj1zLbGvv/noPqpVJzra22RHtVA4gFwuI8W5bTbCJ8LAPJqaWWS7UVLU6MoiiK1Va1LAnuCTa4kQk+uF80YIxnQyfmfdJAI13vOssVWp2uAPcCe7IrLpJAI+N9wuOgVtcLqcaG3rgN3lRTQWx8LSGl5MrWFgsAuDvQN4/mgcXo9bUkhbWhsw/vwZHj99iqbGkOzKSFBYLJTg94Ul3ZZpc59++glKlRKuXT2HK1cuSuF5jmN+YRazszOyvsPhBgFUhKB0DC4tbaCjswkjZ4Zx67UbuH/vIX7xy4+Ry7LQfQhnz4zIGu470YtsjqDVjqXlBQHHLPY9PHQGLpcPH330MaLRvKS9jo6aem68l3gP837gHN68eV2cYkwTHj09jBs3b8Af8OP255/h4cMHaGoIIxwOiLOJ9e5KrOXkcsLtsgvM4/OMTj9vIACn04+VpS0szq9jYGAY589fwEcf/xoOZ1nS65ZX57GyvCzPYKfTi4XZGPKZKjLpoqRWErQxVVHT677pc2zHB9g3HqoHqAKqgCpwPBVQ6HQ8511HrQqoAr+bAgqdfjfd/oOz+BHkhNPlQUUCUfo5+K0Mp72GWrWKC+dO4o9//A76+trhdXMnO0iayb0vnyCfLaGzqwuPHj5CX98JXLx4SdwChAV0sKSSdFykJbAjIGDqEUEMCzbzd4Q9DPxYF4lQhoCJAThhCo8nAGJaHN1Tg4N9+NOf/KnU9yGwISxgGhUhBWsk8TsDfLoW2AYDa6vwt+VEosuHAIjXIehiqh1BEOEXj+F7hCimEPW6uHsYjLMdvk+nE+EUi4Pz+qwBw3MIgPhiH/hiSlwxX5AxUguOmeCLbRD4cFz8vanJk5GaUTyWIIM6SE0bJ+FDq4Awnhtd24DXwz5CxsaaP0yXY/ofa+N8+ukD1GoEeF2ymxvbY4FsFoxmvaiurl50d3fIzm4EckzLI0C6fvOS1MBhLaFCoQyvJyA71z1+/BQrK3F4vXZx1hBs0JVCSMBd5TY2i/C4bBgc6MO5c6cxeLJfwNH8wpxsXc96TtyFcHE5JUDn0rlBcS+tr8+jUuO28xX5fSEPZLMluY7Px/HZ4WDg7mVqVqPM5dTUEjbjVTRF7JJGxfkhnFhc3JSaPm1tTVhfZzHuju0d4LgWOK8vJqaQymRwcqgHb775fVmTn312B2vRLQFwNlsNKytr2IyXEQra0dMTkfpNdCPNzq5jdT2Ltla/zBdQxMjoaYyMDIrGXCtMG1uYZ4rfFGwgOCuLg+jsaaYUFiWljnCJa+7zz+/i3LkzeOut7wm85Lrh3Jnd0eJ49PAFMpkKnC4vutpbpCA7547ApVotIhgiUGRqoV+cPJw/tksTEyEl71euNaumlkDJeioq9eLv2Wf+27pHC6WqrBNCKaaKeZwOOOyQY3huY3MrCuUKEuksthJZPB6bw8VLpzA8MIxf/8uHCAW8+PGP3xXA9stf/0Jg52uvXRdwnIin5HnAFLgTfQMCMZlCSZfXD3/4A/T2dmFhcU52mdvcism9zfMI8TzctS5fxPLSqgCZi5fOY3h0SJxfd+58idu3HyOZzOG1W5fw9ttvyb3KAvArq4vyNTc3g7X1VbnHBgdGUSrWcOfOXaxGC+juCuH8+TPbKah8nvB5wzXD9FpqxOcId+wcPjUs8O3xo4cCoAN+nwAmfvf7fCiX8vLcDPi8UptKtA344fUHEAq2YPzZLB4/nkBrC4F2BCur86jZcugf6EKhmEYiTieoHw67F7FoEitLcZSLNVRrNQFbDpcb6UIJuVoN5KTcuY472MlLthrV3ete+a8me/r5qI2pAqqAKnB0FFDodHTmUkeiCqgC+6+AQqc91ZiIyQGX2ys7MDFNi3VKWNPFaa9KQPnW927i3Xdeh89rA6p52O0VgQp37jxCdHUTw8OnJHimk4k1gOjU4Zbm/C/1aUmnKu9IkapKitPAQL+AI7oxCHAY4LGeCqENvxi4MRBnAErXEgNyFrF+83tvSmoX4RHBi1VImulJJvi2SfDIgJqpMzyfQSchBcEN6zYRhvBcFo1mgMm26E7g9eiAIqyReE6cUt1oa2uV3xEG0Y3CGjAER+wzXTgECgzumb5nCqC74LQ7pcAyz2U/eCzbNnWKOqUwNGEbHSkMwlkQnSlfdGgwcLZgAcFE34kTcDocGBsbx+pqAiMj3du7tVmgjDWvxp5Nob29WbaLZ38Jw9hX9ovjpTuLoM3aeY/FyelI+t73b6CntxvpVE52M/N5g+J0enD/ETY24khlAb+HNW86pW/cup5zur6eRUtTC15/44YUXmYqYnRtWYqc00HFF+tGzc+l4HBWcfnSOXg9XiyvzLBCEXxelzi7uPMb1wqLVhMytba2o5Cnc6ksrh3u7DY2NoutrSrCIS9u3Tot8IRzT+DDGj4cK+eGdXlYB4sOMgJCQsGpmWWk02V8/+2z+MF7PxKA+eGHn2B+fhPhsA8+r12Cd4KOlpYIOrtapYBzNLqGpeVNbGxkMDIyJIWumYJ2+fIFtHe0w+l0iHOOOtGJtbS0LilhTCvlfXRquEdACJ1XdF1x/cgOhDdvSh8JOFjgm198cf2NPWVB/ioqNQeG+nvg9dFBV5P0tYaGoBQxL5cLUt9pYXEeicSW1EHyeT2yhgnr+J33D+ecurCfTNVi+4SaXJ988R5hql0mmxfAwXOZJuZ2OKWWlAWuPF4/vMEgMvkCHj8dRzSWxfe+fw2tjU24/ZtPcaKvVyBTLp/B559/KlreunlD2qQjbmmRaaR5SY0kRJqdXcBA/6DAQdaGmph8geXlRRSKLIJeFr1Y04u7H9Ilx/pi3P1u9PQIHG6HwF7WipubW5E6SO+++3288cbrsqPg4uIcnjx9hHg8BthYXwlSq8vnbZRi4svLK1JInK4o3vtWbTc6Fuk44z3P+5Og02anAyuLhqYG0XFudsa4zBobEAr64HG7peZdtVIU2BcMeCW9jtrTAecLctOBEB7ef44H98fR0tyKE/098AecqCEPr9+OZHJLnm3cDTCbLmFxfguo2lAp1VAmqWMKs8eHRDaPbLUG/meBKmwCnhQ6vfJBqLHUnv5doI2pAqrAUVRAH5RHcVZ1TKqAKrBfCih02lNl+RFkh8PplrowDDwZcFbLRThQxejIIP7kP72HM6ODqJTo5imiUsqLeyaeLGB9PS6FphmgMlWHBXHv338o//Gd7gnWcGLAywB+fZ21bpj2ZAoGM82Hu8Vxu/t//ddf4N6DKQR8NjQ1BSWljO4iBuYMMhm8My0tHAlJOh8DRAIVgpz792ekjkt/P9OcTDob32MRcQbgBAMETzyH7p1YjM4boKeHgOaEgCAW3f7008/w0Ud3JRBub49I8e+hoUFxq3z55V0JDgnJLCcU32cgz58Z2NJ9EY/nceJEqxgQwqGQACkGsHTcMIWH0IfjIIjijnYEJUxNHBt7BtaUZr+aGumGMrV+GBTTzUS4RGBGTagZv7M/BHWEKwsLa+ISun7jugTtvB6DX6YS8ji2Q7hHHXhNupzYX7p83njzqtTCyaTzkhbmdvmwtLSKJ4+ZOphEMg0Mn2zH9etXJejOZE0x9WymiPPnL8vudclkXFLAVleXZNc9vk8IuLi4Li6m3p4ODA2dMq6w1AZCYRcaG0MCGLk+CJ3obGL9H4/b1D4isKSra3Z2Ds+erUpqWG9PBD/5yZ9IOwRKHBvnj/NA8El9uasf1w13wXv6dAJrm0W4HMBP/8e38Mbrb8puih9/fFt2FfN4bOjtbUNnF10oYXi8TqmbZLfXsLoaxfT0qqTXca7DEaaquXHhwjk4nHZx5bAPjx4+QTabRzSaQS4PBP0O9PY0Y3TkpLihOEauS8IlglbOA+eFPzOli321ano9fTKO6GoW/z977/0c151leZ70mUgLJBJAwnsPECBBb0XZMlJ3j7qqpqOn/6uJ/Xl3JzZiNqJnqqarVU6lokTRWxAkvEsHpPfeb5ybhHq2OrqrNEFFT1MPEQhKYOLle/f7fQ+4H55zbqerE4sL02KvGh0bkQl0BCg7u1tybrQYHgePkEjEJWeL0IOw1aBrTWvkB4Em9wA/eH9y//E8CJ64Z/nfao0G9WYTddrz6rTo1aFVET7pxMoo+VpUOxGcprO4/+gRHE4nLly8hEoxjyPPIUZHhgQYBkNHSKcTMuGNYJkAloCX4DGfK8q9T9samiZ89OGHAsMY9s28Le4VtaYFyGRCpM4Ak8ks2UqcfGc0mmVfh6JhJFMJCdznMXl+vHeZGcZ6EOJks2nY283o6ODEv4ZkzalgErUTa8TcNz4XeH+dBO0fHvpRLhdlKiDfn/cs7zFaRRvNBqq1mkyro5JpfGwEDoazl4oC6agKY/ISIeqJsq2ruwdmazuOjmJ4+vgVvJ6IAOiZmUlYbXqEoz6oNZxMyHwuvQCxZCKH3W2PZKWVi7RcVsSe2GaxIJktoFBvoKpAp3/pp5/SS73R3wuUgykVUCrwNlZAeVC+jauqXJNSAaUC31UFFOj0pitLbw6pTb3RUjuo1WK1M+k1OL+yhI8+eAed7VbksjEY9SqZZCf2JuhQKFHN0yVB0oQiL1bXRElSqTbQ6XQKUKLiYn//ANFIphUG3N4mNpO5uVlRfFBp9Pd//98QjxfQ398hdjFmNBEiEAQxy4kKFjakHMvO76WS5WTkPK1pbBQZHL2z05oERRXT6dPLcuxbtx4KCDoJGGczziaX6pNr166J8oSNOs/h5z//Fbq6OvH++9dx5sxpxGIR3L17Bw8fPsXp04vSrNIOdfbsWdy8eROPHj0SuEHVEm2AVOYQJqHBJtQoQIEAiOHIbJrn5+flWqjMYvPPYPOvv/4ah4detBx6agz2WzExPiowhWoU1peQgMchgCIA8ft8ODg8FLUPr4dWvHKlCldXl+wOwjg21YReJxP2+L28bq4T39fvP0ZnZzvOnT8FR7vtm/BwFXTyd7s7+4hECxgZduP992+KJSqRiEJvoKrLg2q1gffe/VCA1sOH95BMx6XhJ5hqKZFCOD7Oot1hwtmVs+hwusRKhGYFri672LEIDWjDZIZTKxSbofEeASSshclIAHaMQCCP9nYdbtxoqbX4wXXg2nNdWVOCKK7pSZbTw4cPBexkcmXYbHr84Ec/wPDQCH7xi3/E5uau2PQ62jsEODG7ixPqsrkk6vWKABACt91dqnTqYgfV6ggq7KLqyubSsh7RaAxajU7Ays5OECqVHtNT/S274XA/MhlmmhGGZGQdCHoYZM99wnPj/uB5E3BwHT2eAELBFC5dPI8ed7dMTbx06aIEuVPNtre3g/GJMUxOjslxqWKzO2wyuY73rEGvkz168kmYx/unZQ1UyZ4jOOWEPgI+qnlKlbIonqjOosGO0IlKPSq2OHXSYrOhqVZje38PoWgUfYMDklGVSSYQPT6G3WYRlVKxmJP60AJ4oixkXheVVARE8Tgn/TUxPNSNTz/9icDgw8M9pNIJyY8yWxi8bRRIZ7XaoVZpxarH6XUEVoTYFrsNuXxOgChhJj+4jlSBhSMxdHXZ0dffDVdXB5rNGlLpmEzK7HC4MTg4iWQiidu3bwt4rVRo72zCajXJJEaViuDzn7LZCDwZ4F6uNKE3aNDp5HPHismJcahVTQkWZ73bTHqBT1SbcbIhLcQDA0MwmR24dese7t97hWKxCofdgqGhPjRRRrWeRXuHpVUvix0atQHhUBLewyMU8iUUWbN8CbUq0GZpQypXVJRO//rPPaWXetO/FyjHUyqgVOCtq4DyoHzrllS5IKUCSgW+wwoo0OlNFldGcrO/VwH1lsVGS0lFvY7OdjuuXrqAC2eXYNQBqUQEJoNKJmsNjwyj2tQgmc5LQ/3q1bqAJb/vCIFAHBQ09HRbcWpxVhrG/T1OkcpLqDHVQ5xCx0aeFpdbt27hv/yX/0f+jjYZ2m7YjN+/fx9Pn29hamJA1DSBgB/DI0MClAidqFKg0oewh6CHVpjff/GVZLd8/PF7Arw4rYpZR1arRkAPP2lZY7NOhcRPfvITafapFiL8IeTq7e3Hxx//UCDXDzp/TgAAIABJREFU48ePsLa2imSyib/8yxvSzPO177//voCuL774QtQqFy9eFHUPYYLkEBVLMBoM8nc8RypxqLyiSonwiVCGzT+hyVdffYXDwzDsdhP6e10YGxmREGmqoQgkToLRCYuYfcWa7e7uyjXw7wh9iqUy8sUiEsmUnCMtQrxWAj9O/iOoIXggpCL8YNNNq1FnZwcuXSEE0UumE0FSvaaCzxeA33csMO7ixUs4e3YFPp9XcnIYyM33tlpsuHnzPdQbNdy79zVyuYxYrDhNjQqfUqksqjLmRd24fkPymw4PvDIdzWqlCk4tag7WgXCEoedUxjB8vjXdjYCxXQAU90NfX7+orah641rzWra3t+VaOU2QkJJQh9dJKyWvkccuFAtQa1RYPn1aMqVu3fpKgNLgwJCsBcFCR0cLlmSzSWRzKQEoiWQSyQQhgk1gH1QNgQQMU6e9dHt7S8LOu7t7sLO9h0gkjvGxSYyPT6CrywmTQSPQaGdnR/YG9yuBGAHZiWX0xB4pIfIybTCPbCaP+fkFAVHc8zMzs6IeI+Ti9RCGEpQRHBJm9vR0o9ftFjBFCEKVIfcNQSSVN7R28r2p/rPZ7AiHqd7Kyv8zxymRTqBCaxkVUSoN9GoddFoqpnQyPXByegapbAa//f3nKFSq0JvaRHFo1GoROAxKrpez0wan0w5Tm0HWn8C1LNlRTSTiKeRyRcSiZVEuzcy07mGCS6qjaBijksvZ6ZApl4SQrk6XQEcCyL09PyrlmmRZLa+cln318NEzJFMt6NTlsmBstF/2YXu7DVYbFXMGlCt5pNJxWMxWdHT0wWbpFMUl7zmfj5bLOhwOI1yulv2We4f15V7jPRUKxZHNFdFm1qOruwOTE2Nyv7Q77IiEj7GzvQ29VgOz2SjAiZlavBZCs76+IegMVnzx+69x5+4acoU6jFrgwoVlONpN6Ol1wGLVC2xLpXI4DkRxfBQX8FsnKMxzUACnCwJGkwGZYhklyXOita71KR9KptPJT0Oll3qTvxcox1IqoFTgrayA8qB8K5dVuSilAkoFvqMKKNDpTRb2BDpxgF2d7IlqB8Cg0WBkoB8fvf8uhgfcMOiATDKKZq0Ed48LYxNjKFTq2Nnz4NnzVYEr0rBlcohGM1BrTZifHcfszDSKpRKOZYJdU5QWU1MTAp1E3WA2C3T57//9l+jocODSpfMCAggUaF2iwufdd98VyPTs2VNMTk0IrOJx2EyzEWdDz7wivp4qBmZL/c3f/EcBMoRCtGDxfdhIniiv2LBTMUSlE+17PA5tN1RfULV0/fp1ySXa2FiXIHE2knw9YcdJ2DBhG4HOSX4UoQfPi+97Yq/jOZ5kKhH8EHTxfHkMBpJTiXXnzh2xHk5PT2BibFQytQht+PeERnwfQgrCNapkeC1U+VDpQljB11EREoxEYDS1CaxiDfm9LcUQrYRU3dDu1lqneDwpYIZZRZxex2Y5GkkK/KmUG/D5jhCPJTE3tyB2Na7Vzs42wuFjUaYQZszOzmNyckosdU+ePBK4YzTpJPeJdeC5cT/09PTi4sUrMhZ+fX1D7Jts1KkOIfzgOUqgeLkiCg9CQdqrjCaTQJ1qpSo2O057Y64Sc3NYN8IzwhQCIdobeRxeI+vLayTEIQTM5rOioup0udDe7hTlFBVWzN0haCAkodCPapZGo4pSJY9iISuqq2JRA6OxQ+xiDFDnVLtSKY9X663gd4I9FTQ4OgrC4ejA4MCw2KV0WhXqtZLkj3m9PrGf8by4DtzL3Bc8R8KOk6mNvD8Iofg6qmVsVptkXhEEBwJUtFXle8+fvyBrSpjFGrDWfb29YlVzdrR/A09kH6pUYhVjvQjwuru75Hs83oDYGe32Nmh0alE7ZVJZWXuDVguHzS4ZTGNjE1hcOgX/8RF+/sv/geNwGpW6Cn0DTvS5uhD0BcVGOjk1CrvdIhPjdnd2BeAxpL1cqsq5MzeOuVrMLevra0eb2SA2VtaUMImqPqutTRRYLVVgF7QaPQ4ODrGxFUStXMfgoBOLy6fkXnzw4DHC4TgqVcBi1mNiYkhgoMViEkhE9VK1XkQkcixqrZ6uYeh0Vvi8PmxtbYstmGCzp6e1tgIfy2W5L1kf7ievNwCdXofZuSn09fdJbbkGsWgEB/s78ieDxKl0ImQjjG+JRrVwuXqg1Vvx9Mkr3Lv7TKzIBIJ/958+xdCIG+lMGMVSRpSBoVBMpttl0mVo1TqBZ6VCAYUC87sg+ylTrIBx5Qp0+hd/+Cm91Jv8vUA5llIBpQJvZQWUB+VbuazKRSkVUCrwHVVAgU5vsrCtSCf2hOQOUDdb/3huMRowNzWOd69fhcWkh8PahlIhg1wmgf4+NwYGB3DgO8LT1Zd4tb4uoECj0cl4cjbMw8MjmJqakTwVjgRnRk+roa5Jc0jAQlhDixEVTfyT2VCTkxMCPtj8MXiZr6EljeodTrii0qmloqH9JC/fxyadCiLaj9hQzs7OiPWNsGdt7aVALjbfhDBUdxDgsAmnOomggGPQCRjW1taQy+Zw6fJlydyJx2KIJ6ItiKQCbDYrstmMqEWoLiEE4jkwPJ2qGkIWNq/xeEJGqTNomOCKqhrWh3CIChSqeQgbCLeYyUMAxg8ek41pOpmQ6+OxGLxdLBWlISZ8oa2JsIhwhZCF2Vo9PW6p2VEoDIvVKu9F1Ri/h2CE70X4IseoVsWmREhCpdPKypJAp3K5gFAwhmq1jnKpJvY6Km4WF5fE7khlD6GTwaCVKWOsB4ETwUUkEhJFT75QgN1uFptaa/KWWupqszmwvHwGx0dBrL/agP51rpDVapFrCIWSaDaYU0To05SmnddA/Cl5SHqdqJ4G+nthc5gRjYSwvb0joI1Zy4QbVOxQ4pNIEGDVYDLpRA3U3dWFXCEv9sVMtiLnx1B27ku+rlgqCHxgO9/pasfAgFusddFYCOlUBolEGbWqTvaNWgsBK7SreX1eUbzY7HZR8DHoenhoFH7/EYLBqASeEzpxv8RiOTidFjk/WkCpHuJe4d4hQOQe2N5mSDWnLerhcrWLEo7nSOsg1Tn7+1T71DEy0ou5uXkJw6a1j+vAe4UWN4K80ZERqRnhYuvvGUzfskvSLjc5OSL30vrGnqz15GQ/jG0mxBNxmVhYKgDdLjvm52YwN7sgqqx8oYjHz57hzv278ATSMJl1mJgcRJu+DclIAgP9AxgdHZZMpJevXmBry4OODqMAthOlU3c3VXcNbKxvyXrOzI6IRZBTAmm5peqN0Mzj9UhWFq+9zWRBMBjGxuYxVM0aZufGce3GDbkfP/vst/D6gmjUmxL+fubMIkxtRnR3d8Jmb0OtVoL/6BBe74FkhM3NrsBgsGP1+aooH3ntPEdOc6T6jDXi/UDIzfXr7e2S5w8B7vUbV7/JZgsGA9jaWEcsHoHRoJf7nOduMurhdDpkPXh+DocLOoMNz59t4PHjVdSrKnS6OvB3f/c3onDy+fdkil1acuJqyKZLAuW45ytl2hCL8nVmOqk1r4PE603+u8Br8KQEif/Rj0Gll3qTvxcox1IqoFTgrayA8qB8K5dVuSilAkoFvqMKKNDpTRdW/nm+Za2TXCdOTFJrcOncApYXZtDb7ZQG6/BgF7lsWpQBOr0Bm9v7iCVpnckL2CCMISRho0YQIkqXbFbgAKEPlTm07DCDpa/PDWenUxRQHq9X1BK0PnFxS0UCpYLAmpZVpU+ORWuTVgckknFkqI6p11EsUKWigbu3V0ASVUtU5tBudHR8LJCH2VLM6iHI4XtEIlFR1Zw5vYJUKoM7d+6JoiaTzgrwOHNmRRp0Kh7YAFIJQwVMuVxCvVHFzMyUgI5wJCyQDU01kqk0LGa7fD+zjPSc8lYtSvNvNlsFqBECMBS7zdSGc+daE+M8nkNRwxCkybj34DFyWWZfqcW2xXoSivC4tWqNUVECxnh+BEpslAlo2js6EA7HkErnoNE0YeZ0LYMOmQzrw9waq6hJqAoi+GP4NS105y+cxeKpScTiIbH2UJlSqTREnRIOReF0ci17BLTQ6sXpepyoxiljjTqQylRBR5fdapXr5vkxSLo1OU0lDTgVIrSEVaoVPHjwELkMwaQJo6MjovLZ3D5Eo1qFTq+GXqeF3mAQuyBVd67ODvT29WFgoF9AQLmSxs7OFra3dpFJF5EtNGHUa9Dr7hZbYyurp4iJySHML0yLFZCT5R49XEMsxjDrhihqBgZ6X0+8O5Jco7GxYVlXgpt0Jolg8AihcATHgSSSqRpsVj163C6BbgRJDBInJCwUirL/R0fHxVp3/x7tmFvo7+uU6WmsG5qt0HSGXVMxwz1NIBrwBwSqMqj64ID5TjV0dRkFDLm6XGILI8AlYFpf30QslsGpU7Oy3lSMEZTwuLwPurs6MTTYjw5OiCtXcP/eY+zvBaBS037WgVyOgdUaLC3Nibpoc3NLrGz9A26EwoS7ltY0xngCly6dw5XLl2RCH++7Z89Wce/+A+zsHiCaqGNgwCFrkk4kUSkVsbAwJ5CW8JH5ZsfBFPp67ZLLRhjKe35klAq/Gn77m9+hUjPi7/72x5KjZTDqpZ60bvr8XhSLnHZZfa120wsc3d+PoavbinffvY6Z2UUBy19+dQf7B0GZInfxwhJWaLsrlyQMnmvu8Rxg7eVzJFNxDPQNYnZ2CRq1Hnfv3sfjx9t0EmN02In5+WmBsBw+sLW1IwCJgIxoh3CXz5HTy0uikCyVClhff4mtrQ1R/jmd7dDw0UnoZDLA3GZEo0ktkgrGNjs0Oiu2t/fx8MFzTE1OorvLheFhqqraAfAefC5QmvcR7YOETMVCBeUyQ/qLUi9SLL3RikQ2j1ylJtPrOLmOE+xaH3xitj7/56+86R8R/w6Op/RS/w4WSTlFpQJKBf5tK6A8KP9t66+8u1IBpQL/viqgQKc3ul4qaWzIndiUol6Dnv+IXmvi/RtncO3yaWmmaCV5+XJN8lYIS4qlCrz+oIzzpnKDUIPKHDbUbJRbOUQRydmhKodWIcIlV2cnhoYHBIo06g0BKszoIdygAogZPbRcOeztYhviVDDClWQyganpCdTEMhMSiMUwqtYUKoeEBTP3hsoO5g/RhkTgxfPhZDWPd08aM0InHp+j1nt6+nAUCMpELYOBI9DbRFng6uxCLlcQRVSjzgYwC5W6KRCJtp3l06fQ3mFHLBaV1zMsWQUttFojvJ6ATNYiHFOrW8HYo6NjEiy8/mpTFDe07jC8XK/XYW9/G8lkXOpvMOpkMh+D0qn0sJgtEvCs0+mBpkpGzwcCRwKxXK4uObbn0CN/PzU9jYD/CIceH2w2E2x2i0ymaymx7FheXpLXOZ2dEsy8w5DwSAynTi1gfLIP/sABSkU2vcxXAo6Pw/B5A6Jeq9dpKzNJQ57PZyR0XKaVHXNSWEkmcvV0u/H06SrKpYoAsGKBTXNVwMXQ4ACmpseRy2fxq88+k2lwk+NTGBsbF+D29PlzGT1PdRbVQ4RA4UgEbne3hM1THUTI12yWsb7xBJ7DfYSCcSSTeaTTFbicnZKXRcuf13cgdZ9fmMTIaB+K5axAp72dKDY2DtFoaLG4OAmXy4lQ6BjHwWNR6UxMjEkgt+RSFQsCGAkdX60HUCqWMTM9isXFOeTyGbEYUoFEpRYhItUxVIRNTszg1q3bWH3+EnPz09BqVWIXo92TKjda23g/EHo+e/ZMYBLVfwR5iURB1FnTMyMYHHaj190Dvd6IRkOFSDiG1dUX8Hj8uHTpgsAmZmsNDBDG9Yo9jnlCnDgXj8URPA7j4cM1hI5p9wQGB/sEqjIgn+oif8CD588fi+Kwx+1GLldFV1cfjo4CiMaC+PGPf4AzZ5ZAXU08HsPq8xcy9dHjCaJQUEktOpxOBPweGIwaXL12GX29fXix9kKgE4Ox5+em4WhvRzKRENUbM5rKlTK++OIPAIz42U//gwTkc7+zzvzk/UQbJCFOS81YFIjIEO6pqTGcO3cBuUIFu7sHePlyE15vDDOzw/jk4w/kniG8IsSMJ2Lw+70CcE1tJoyPTcj9l88V5P23dxPQadVYOjWEixdZT60oJjc2tqDXayUzjc8XPncMOh0cBOLODtSqFezu7Qh8ZQZae4cDFrNJ7gXeu3zmcQ/yOaPWtkFrsAmoS8STEgYfPg6iWqngvffeQzIRx7OnTwXykdTyXuGzNZuhqpH3bSvnjPBZ22ZGitCpTOjUynP6Y+jE6Xl/jKHe6I+J//0PpvRS//uvkXKGSgWUCvwbV0B5UP4bL4Dy9koFlAr8u6qAAp3e6HIROqml0Wfjr6pXoVMDehVw89oyVpbnEIuEpNFiNhJVFk5Xp4Cbo2AMtTpEYUIrDRtoKgbY+FFhdPLJho5KKDbcVIcwjJeWGo5rZzNKCENwRQXD/ftPkEhkMTE+KJYWAoO1tT2Uq3WsnBlDuULlVEqCh3k8WsaohCJ8YmNPGEBlDptG2mNaDW0IKnVNoIbR2CY2JqoJ2IQeH6dECdLZ6UKve0CgTiqZkRwYqhlodeM0Np4zJ2J1dbWjf4BKiKY0xWwUaR2sVTmBzI6jQEgmo+kNalhttGV14tTikliLnj97IcoNKiuYBZROJxEKR6FW1wRQ9PW7Ba4ws4q2JFrPqKQhYKLtZnV1Da9e7UmtJsaHRO1EpRP/nuqshw8eyeTA4ZE+UWHQAlQo5MRuyDwqQirCh3K5JoHvB/se9Li7cGp5EoGjQ+RzrYlZzYZaoJPXcyQ2JKqJujtNYlOMRsPQ6TUCMJipo9Masbx8WtQaT58+h7nNJmCPmVxcgwsXzgvUYdbTxuY6PvvsH6HXGXH9+k0Biw8fPcTW1qaMkyc4oPopX8hJyDRB2cLCgjT1DMne3d3E9s4aoqJAayIaKaBebcokQdr3vv76tkxDGx0bwPkLS3B129BolhGNJrGzFcLnnz8UZdAnn/wIlWoZX399R0DF+fOn0dvXKyCB8I8wkAolTkJcXd2DUW/A8ukFjIwMiXImFgvLfUAwQvUe1+rs2fMYHBjBr3/9W3gOfTh3/qzYzQhyT6bVEWIwO4xglTa8o2BSJkH29XYKdO3udqHH3QmzRQurzSqqMwa7M4ibaqOtLT/OnZt7nT9UFGA4MjqIQiErFr1sJiuB/QF/CLs7BBxNtLe3SbA57wnuKyq17t77Gk+frUr498LCNGxWKsia2N7ehMGoxQ9+8D7cvS0gFDjyY2tzS5Rvx0cRNBoarJw5K2u8vb0Os8WADz54T/Y0g/iZNTYzO4P5uXmBTLFoTBRU3AtUGq69XIPNaseHH/5AroPh+ASPtC8KNPR6ZEKlxdIm1lGCYwbFM1hfrdbBfxSR/LP9faqiKrh69SwuX74o4eh87shEP59H1o/3O8EWv7+jo1Pgzx/+8AfEE1V0ucxYWVmWAHpCQ1pz+exinU6eJYTZkq2UywgsorqP93zp9boSCFGdyIECDKrnM4GQm99frgLZfBV7Bx55Pp1aXMTdr++gUa/j0//wKZ48foyD/X1UyhVR9PH4fJZl0nmUSgReJYFYVHE2tXqkCyUUa41vMp0U6PTPfggqvdQb/b1AOZhSAaUCb2MFlAfl27iqyjUpFVAq8F1VQIFOb7Sy4g+BWqOGqlFDk3YYADYTcOncHLqcduQyKVF+sAEiYGqzmOEPHEmIeDhcRXe3SeAAFRw7O4di25meHpNmjConWnkIDtLpEtrbaftq5Z9w4hyBCZsrNu6cgPfo0XMUi3WBTmwIaUl78uSpQKZz51eQyyVEgcFGklPk2NDyOPzg+1FxRSjFBpTWIP43g8Bp3eI4dlpWOE2Pah828alUCf19Dpw+vYLFxVP48tZtUSr19Q3AarHAe3gg6gfaYnr7umG1tkng9Ek9CFceP36CXLaE8fEpATaEbHaHGR1OGwYHBgVIRKNxPH7EkfeHr8PUJ3F4eCAQY2ioX5rqyalxmM1tok6iwoMNNOHY0OCw2LA2N7fx8uUGVNBheXlRABtrTthGsPDZP/5GcqauXL0guUqPnzwUqHL9+jWxdjFImoqPWCyB+/ceisWOAO3ipVM4DvnE2lMqVSl2Q8AfxMGBH6lsHc06cP3aEsbGRhAI+GCxttQdfG+NWicqMapwqpW6wB+qvxgmTYvYzZs3BNhxStmzZ0+wuvpMGnvWhKq0L7/8UvbI9PSkQIKx8TFRtbE2VIf09HSJZTIaieLFi2dib8xncxJ4fRTMw93txsc/+qFAm//6//5X7Bz4cP3KIn784w9gbzchX0iJquv5sz2sPt+WOr9z84aoYGirJPy8cuUCxsZH4XQyc6su50Pb44sXa/D7wgLSqM4jFOLey2ZpKc2JPYzrQpjHsHSbtR2PHz9FsVDG0vIpHB35RHF3+vSywE/uC78/IJCFuUHFYgOdnVbMzEyIfYv5TmpNA8Y2DSqVMvK5ouQ4BYMRAbLcF5xeyD3O9aXirq2N9jsvjo+OxOaXTRPK5nBwcAyzicH5zFsaF+hDsEdg9uTpI6QzCckzmp2dg0plhM9/LDVZWl7E5csXkMunZa1pD22pjQiQktBo9Lh86arsJU51JKTiOhEwM5uMdeG92cqqYuB89Rs4zPOnMoww+eOPP5E6M8+NMOfMmTMCnRhIT3USbXK0aPJZIXZenQ4HB17kClX5M5FglplLplpSEUk7HaEN379aY3aXVYAT7xF+r1qtRS5LkLgjAJznyL9n1hmv8dGjVfT0OAV0cjIkgdjkxDgScU6V8yGT5lRI1TdT7vjfrClVUgRNXC+D0Qh3T48oR49DUWxsH0oeFqE6s7ZoBW7WG2h3tONgb0/2NZ1xFJbyWUVYxXuQgxh4H/KDYKvUUCNH22uTsXsqUTsp0EmBTm/01wDlYEoFlAp8LyqgQKfvxTIrF6lUQKnAG6qAAp3eUCFbh2lBJ41Wg0a1DA2tIU1gyG2XTKeJ0UEZC05VDnNoWHzCHX8ggPXNIyQzNSzM9ePq1SvSdLJhY74LgRGVOlQy7O8fSOPIJpLwg7Ygqma6e3rg9XilEWQgNRtSTpBjQ3vu7AVR77DZvnv37mu1zjSi8aCACCojHj9+LI34lStXpPFkBguzjxh4TVUJz5ONIW1QtA0x44hZUbSqHQdDWH/lQVsbm+hLYt1xdXbjF7/4B1Fx0dLF8/Hs70vjzswfWmjY9qk1kGaY6hJO11pb20YmXZPpWkaDWYBXb1+XhFYTqhHE5PNFgTzM5qHaiNP2Dg/3kS9ksbS0IAofHp+NP49JQEEVlcnIKWCdcl1UYT19+kya5RvX3xFrIkEdm2gGjO/uHIg65ea7N8RS+Nmvfi8qqk8//VhC0zkBjp9PnzzHF198KYqcs2fPYG5xFOFIQIAZm12CDq/Hj/39YxRKwMz0IG5cvyIwKJGIic2R+Tabm5uSjUWIdeDNYLjfgZvvvIdEIom9vX2MjI7gMoEE6pKFs76xJo321NSkhKizTs+fr4piiPCA585gaUIAKlVu3LgGrU4nGToyec8XEIugXmuQ5vwoEMbMzAKuX38XwWPCv0cSAH7z5jWcu7CMTDaOwJFH1F+JWBleb1jOnaHzPHdOO5ybm8H7H7wn58Dri0TCsq5Uzuzve5BI5NHt6sbM7BT6+3sBVQPxeETAEdVqBGjJJKfmZaHX8RhpUXKNjg1jZ3fzNTQZEqsmlXeEpAQjfB0VYMw9IhRpBbwbBGpyqhltfs1mK+H/8MAn4fTM4yKwofqH0GN0dBCZbArJZEzC0WmXrJQqSCWzArU4KZHT9AhamY9GwsG8Ku5ht7sLVptZwF8qlYfHS8VWDdeuXxGroc9/KCCHlleuE6FNJp0ToLi8dEbu1929XTlfBs3zPuS68XlyAmFa56kWGEQ1Ea+RIIpTHE+fPiOqL74H9wLXhKDv7t076O7pEphD5RkBGwP8+b2xWBLhaAqHHg4mKKGn24z+/m6pRyDQsqgyHJwB8lQMWixmUV9yz3Of8k/moXHdCAv5fOJ+PDz0iK2POWtcC95jCwvzGOjvh8+7h1QygnqtKoCKgfZ8DQE8j0FbL4E5a8T8NYvVguPjENa3duHxByXcnPfrwvw85mZmRd10l7BTrRJlGhuARo3Aic8pq+TD+fxhUbjxa1TKpQt1FKtNEEM1VWo6n0Xx1Po4yXNS7HVv9MeicjClAkoFlAq8hRVQoNNbuKjKJSkVUCrwnVVAgU5vtLQte51axzynKgxaNXSqBs4sTuLqxRWMDfejWi5hb28HT548keaPOTDpbBY+f0ygwAcfvC9KjTt37khTySaSjRltRLTb5PNVfPTRTZmExel0tGYxb4hw5cGDB9KQDwwMShA1ARSnc62cOYeurm58+eVXomj69NNPZTLVo8f3MDU9hWazIe/XsnBdkOaW9h3moHDSGptgZkvVqlUYTQYJdWaDxuaSSqe93QMEAiEJj7586Qr6+galwX5w/xGGhoYlFP0f/uGX8Hm8+MEP3hULDxUZ+XwWqXRSlE7hUAhHx0Hs7ngRj9fR329CX1+/5Bv1DTCTh8HYBrjdfaIUebHKEOJdUSaxyWamkKlNL+CHCqfAEXNlNqQO5VJZMnEcdoc0+GyaCf1WV9cFNjATivlQ21vbOH3mNJZOncbGxraoKc6eO4PNzXX87vNbGBpy42c/+1RgBaEVAREhzObGNiKROObnZzA9O4REMiIj6mmvo82O9rujo5goda5fvyp5RE+ePBYQQIVNOs3g5U2oCBVKFYTDUYyNTmBp6bTUkdY92pMWFudQLOawtb2FQ88+CvkcZudmpUZUsXHqHeEApyFyehlhHsEPwQVVJ7TBbW5uyHoWcgxtV8HZ0SWqKtr73D19GBkek0a/iQZqtTImp0ZFaRYIHCISC4ryqNEwYG/Pj4mJcaysnBE4ynreuHEdo2MjkidEdRXhFvcuQQkVPmqVAb29Axgc6IfeoEUkGhLwxnwrwj5+UOmUyeRhMdtQKJRlD3ag+E4sAAAgAElEQVR1OeHx7KNWJ6ygus8g+8/r9aNerwrs4f1AMESYQSDFqW3NZk3UWbT4Wa0OqAidDn2SMUaLJI/D+4XKGmenA6VSHjabWbLSkskMfB4/gsEYKmVgaWlGJgf6vH5BEzy+zWbB/PysZG0RbB0eHooyKhyJC/TkXnS5aJ0MibWOmUzFUkngJy2iXIehIU7A0wro4/6ggoqKQl7DyUABAuZMhpMEOaUvJ2rGFoyqCKRigDifD4QqXANa0J4+bSnhaHXk/U3wREUdX0Oo3NZmxcv1HcTjWfj9CdgdbRgZ7nqd/RTDwEA3envdAi4JoPis4nnwHGhF5TXwawTWBFVcf07HCwYzmJkZxvLygtx/BwcBzM9PCrAKBX3QaxswmQjALHLdnJjHPUJLIf9fo9ZAq9XL9ZVKZbx6tYmtvRCqDcDZacWpxSkB433uXvy3v/97/P7zRzDoW1NCjQa1WHO5NxwOTmzUIJHMylRG7jF+xtI1FGtAXdVKbuLLFej0z34IKr3UG/29QDmYUgGlAm9jBZQH5du4qso1KRVQKvBdVUCBTm+0sipQuqPRadCsVWDUamDQNnH90hlcv3wOqJUlMJhwgECJzZ/NYUcqnUG9ocH0zByuX78Bj8eD3/zmNwJUCDhoDaPVi00mG86f/OQnYg2i3SWVimN3dxsvX71CMpGUr1ERRMUBv+fSpSsSvlyr1gVKsWkkdGKe0PrGC7ErscFlDgtVQGzG2URSbcD3o5KEH2waJRdFq4bRqJWMGZORAcVlPHv2QpriK1euYnZmXppzWp8IwqanZ1DIF/DLX/4K2UwK/+lvfyrNOK+JaipCEapieHyex6tX22g2tVhZmRfo1FJXmdHeYYNWQ3WUCul0TjKdaLObmJgUJRXDoF1dTlE6scknlOE5xGMJCRKn8kHqbbNLs0wgRzsf87OYo8R6Maz90qXL6O8bxJMnqwLZ5hfm8Oz5Y7EqMfeHUJB1oW2QQCiZyIg9iVlBY+MjmJ0fRiabkOleBBfpVA6RcBzpdBbT07NineT7EDKNj4+gq7sTkWgYqWQMeoO+BV3SOQwNjcrUwmQiJRCKdrmBwT6BG6EwQ6hbCh3aEKlUIoBhHfnh6nRKF262tH0TKN3ucMjEO7434Y1Oo0e7vV3WqlyqybQ+/sm9Q2hJ+9vxcQDxBF9fltD5arUEjVaHSlmFVDqPnu5uAT2sJz9Hx0YF4DAwm3uP0IkAk0oWKs2s1g4YDW1iw6MSiDlZVP0RlPH6CDqZEyaZTF1ubG/viTLJ0W5GvtCaQsi1pyKIr/f7aYc0i7KKihva2whqWFuqvlhzu8OIsbEh2O0dojyj1ZH1JHQhjDEadWL5bG+3idWRwf60bYWCMVHTJROcWKjFwECXgBAq4vh5cHiE0ZEeAZ68Zu5dTnikBSyXp/WVGU/zck9RaUYoQ7BJoOZwWMQyRwUh662VKY1hAbiEalxXu90hyi0qgHiPcMIeVVatoH6tXGetVhWLI0PlqTIiBOP9zPNcX38l30d7HafBUZnIdSCI5DOC9djd98HrPUYymcXEBCfBOUWRRgh6+vSSPH/0BobfV8Xyx/uf+5PZaJwGyA+en89HJd8BsllmKTUwOkpg1S33CZ8jVI3l85ygWEObCbDbDHL+tMGVShWBycxW02oNMp2vzWQWAEVFGmsWS1RgtGgwPDqIc2dXpOYEyf/Hf/7P2NqkMg1od+jh6rShXq2JtZA1YL0I1ajKYsA8nzHhREWgU0OlQkOlRrVB7aCidPqjH4NKL/VGfy9QDqZUQKnA21gB5UH5Nq6qck1KBZQKfFcVUKDTG63s60wnCp5Qh16jRpteg/eun8PCzDhioSN4PfvS7DLPSafXo96oI53JoqPTjVOnTgsEYUAvrXHz8/OiJDg44BQxtTSqtBT96Ec/EisSLVQceX9I604iKXknhFRsttgEsjkkUOHkNlqCPB6fNGMEBQRVVCxNTo4L/KHigwoJqi3YQJ/kOLExJPg5+aSKoM1slEabDSffgzlTbGivXrmG3t5+UUTs7u7LexII8dgMRu7qdOKD998TyMDro6KDjSw/2AiHwxEBcvyepSUGhtdEIcOwbU5fazZVkiVDmLC1uSsNKq+P6o3t7S0BOGz2OXmPk9EC/gBUKq1YA0+mAPKceS2Efrw2wgo296wBr5l1ZTj4/p5P8mIGBnuxsflKJnjNzk5jcXFBXkvolMnkBIRRkZPN5DExOYaJyT7ki2nJSSIwYkNP8ERly+TktNRsf5/fm8bgUD80GiCeiIqqiEHKbJA5ZY1NPRUaqVRaXD+EBwQGBACNJgGOWfaDxexALJqTUPVQMCyqMZ5zj7sbRoMBHi9hWhyFUg0moxrmNgPsdpsAI651pcRw8LhkHUUjaUxNjeODDz6QvfX02WP4/MzqyqG9nQq3hsAsKki0OqPUiqo8rh3VY1ThsK6tXLGG1IiWOofDKDZIrcYo0Ikql0azhuMg1WJxAQJcN5fLJTlZnZ1dUKu0ePDgMVZXN6EzaNDRboLdbkEqVYBK1Qqh1uttmJ0d/Wbf894hML116xbu3XuIUgno7rHgwsVlUU4R+BwfhbC9vY9ksir2scuXz4vijNPnHA6r7LXDg0Ps73rhOfAjna6KsqndYYTL1SHXzFDurZ0j6LVqzM+Pyb4h9CFY42t1BhMGB3tFpUi4wv1CC+L+fgC5XAVdXRaMjg6JJY33HMHt3p5HFGdUOnE/UrnFe5/Ql6rIJ0+eo1JlXhGhjV7OhR+sZaVC0MXJig4JvW8NIYjLXuDzhflrzK0idKXiqfWnAYlUATs7zG+q48KF02KXvXv3OXS6Gi5fPifvzyBywj4CLiqzeM60MxKOEZbxHmUulM8XQbVKu7AWvb2dsrd4DxOg37nzCNVaEz1dRnR3WWRKHa2dhHmsGW1whI2cMKhWte4BqtEIB5kXR11lR5cTYxPjAsXtzLdLp/F//5//F0LBAtw9dricdjg7OBWvlXt1MsHO4w1LnXQ6lTyjoskaynWgRuj0WumkZDr9sx+CSi/1Rn8vUA6mVECpwNtYAeVB+TauqnJNSgWUCnxXFVCg0xutrApqvQGNagVqTq3TqGE16fHOldPodtqQiAaRz6ZlshhBCKEHLXUqhoo7u2GxOET9wHwW/sncGcImqoIIGNg0MUT5o48+eh0uHJcso3KlBINeLxY6TgLLZpkX0xC4QhhAlRMnOJ18jXYWTmJr77AK/GKTxkaVTStBEEEPG2HCMb4/LUuEVbQx0crHAGqqGKggYvNJ2EB7zMR4y0bDDCLmI/HvGBBNRdDhwQFOLc5jbnZGwMS9e/elgSWMoPqIk/dSaYasFyWnhsokqnIEbrUZRc3CSXnpVAapVAZeTwDt7R0CndgMM4iZUKTRIExoF1sQ1S6cOkaIwwbXYjGho8Mh4IcfvAaCOjbOPp/3G7sQOVjAH0GnsxM6vRbJVAz1ekXCsVkj5u2wPlQJ0ZLG84nHkxIO3j/oRKmcRS5bRC5bQCKRkVwg5soQqlApwqwpKlYka8dE9YlGJtIRJDGDi/aiUDAiU85opyRca6lxLGKLZH4QX0tlUCKeg0ZlEXXU/oFHbIunTs1jZGRYFDZra2sypaxUrmF6cgBz89OiYLGaqYKKIHh8LIAylcoKfDh/bkXCrB8/eYQXL54DKg0ymQLcbofkSRE4DvQPQmcwosvFaWYt+1ZLycMw/LCo6RguTdVMKlXByEinTFlzOFzocvXAJIHdPjxffYZstoSBAYZYT70O9rYLfKTCaX19CwcHR3QBYnjICZfLKfue+5owg/uE0/ZYV36dyiqeB/PJnj9fR7kMjI634+rVSzC3WZHNFuD3HUuoeTpdwYULp/DDH/4Q1WoZKjWzhHI4OvZjZ2sHkVBSwseTyZJMhhzod2FiclhqRysoc8J4jOnpEdlHzN7q7u6B3WGDzW6F6/W92AJOWzKFMRzJQ6NpYnKiT2x5hLG0sPF+e/lyC91dvTh37uxrm6BB7htOoLt37wG83hBKFUCvYy26BRbzXid8473MHDnmu/FcWB/eN/ykqo2qshNbHdeKQIaR2/liHYlEWuyPV65cErXc7duP0dFhwqef/sVrMK5FsVgQ1RTXlvcss6jMbRZ5H36NiiQqmTKZiijPLl48I+CYQO3nP/+F7K/2djsGBzqljvxFnWCc38/nEsEt7yWNhiHlGhQLJYGRzJ3i80ur16O7z42Ozk4ZSMDrrtdq+B8//wUadTVGRwaARlOm1vG5mc/lWvbgah3haBZqClDVdD6rkMw2UWlAgsRrkshF+MS8L34omU6vC6H0Um/09wLlYEoFlAq8jRVQHpRv46oq16RUQKnAd1UBBTq90cqqoNEbUBfo1BTopFc3sTQ3ig6bCfHwEfQ6jUARqg0Iczo6na8bKzOg0krjTMhEwETFA5soKo9aqqKCAJJLly6J3YVqFIIDAgkCHqoq+HWqBwhkqDZ58OChWMy6u90SkM2mkdCH+SaOdpvkvLBBo7WGdi42kbSe8dgEQmzm+d58DYEU810sVjb+QHdXt0AS2rpS6TRsr1/P0HDm/PD62HgSWPGzr7cbfW632N6++OIrJBJZOJ129PcNCDhg00fIQ7jD4xeLebH3tPKjGqjXGmJlCwSOsbvjk1DkU6cWBUi9fPkCwVAIvb1dWFk5LWDjq6/u4fCA+Uocd2/D9MykjLrntTBziPY6qjn4/czj4bS1ickJyYV5/mxd1DZanRp6vUagRCs/qBWmPjo6hpGRMbEBrb/axFEgKKHRfYMdKJaykn1UKddE6XR0FEI8lpaGmk0/LUW8njazHm63C339PZIl1LJBGUXlQSXXzo4fhUITOi0wMNiFc+dOY3CwHxotLYZJgScHeyHYLE40mwSSrfymM2eWJUCaUINreXR0LKHM77xzDctLSwL3dre3JOCa1r9IJAGr1SC1WJifk4D6r+98jUDAL9dqs9vQ398jcJH2s4XFRej0RtlrVLqJtezoCMHjEA4OqKwqYHp6QOATw7sJlNpMtM11QwVC1AA2tzawu+cRq9yNGxcEdNFSRnDFqXUMZqflL5spwWBUw93bIXuJCiDazxiqz4B9BlazlgQn/BrXkdfL4+TzKiws9uDMygqsFrso0vZ2D/Hy5SuBLj/72U8EzhHccIqe13cg1sVoOIpqWSXWyVSqCLPZgImJAQwO0e5mFPsg9zhzjWZn5yU3jFDz3Pnzss+a6iZqVar0QhLev7Ozi+BxHJVKK2toaWlOwFQ2S+hqQTqTxsb6Fhbml8Rey/uNIJh5alQ5bm3tIRbLyZyC7i6bQEUOGCBgIrBKJOOyZgQ9zJpqBaxnBTRxr9Buxk/W6WRSHNclm6/I+vCZ8s47N0SBd/fuI5k899Of/rWsbywelaB35nTx+cNjUJVECxy/j+/FP/laWh9pe+SURaqcuC9++9vfyjkSktH+ptM2kMtm5Ti8l5iLZm4zi7qN+4U2OyoaGQxOpSRBObRamG12mWgX8PuxsrICk8GIf/zlL+UZRNgUi0aRiCXlv4mS+H1UGzZe/4Tje/EjkW0o0OlP/8xTeqk/XSPlFUoFlAp8zyugPCi/5xtAuXylAkoFvlUFFOj0rcr1p17cynRCswGtRgWjXotqsYxBtx32NhXSyQyYMe52d4iti6CFKorN7W1k82UMD49LqC7tNFQMcfQ5IRFDrdkzUV1DpQ6hDJs9Qh3asxgm3hpn3po6R0sWoRP/fm1tE7FoTGxhzFeiQuThw4cCQDqcNhmHTlg1NzcnTT0b94cPH+HoKIuzZydFVcD3IsAgEKNCixPTeA5UCRFEPXjwRDJp3O5OzM3NSsP89OkqUukalpdGxSZIS12zXpX3I1D48ss7yOXKGBoawPzcApxOBqLTPlRFqczmtiZWJ1qf2KBSGVGt1uVaXr4ksEigw2HCysopCVOmXTAUPsbKyrJM52OQ+Oef38b+Xhhjoz0CJwioaA978OA+7t9/gFC4IPk6C/NDohQhDBweHhLg8+WtB6LicTpZV41MNiMEo4KHx2FAOi17u7sH+Pr2XQEkDBIfm3Ajl0+jkC/JxLRMmqPt/fB6YqIk0mqZg6OWqYETE6MYHhmC3WERtQ3hBxVQkXBUQtI9nlaINffLzZuXcP7CWVGaETR6fR7cvfsAOztJOB1WdLk6pWknzOBas95UVBEcUZVDuHL12lVYLWY8evwId24/EMVaqdgQ+9XMzKBAJypvCEJ+97vfCYTr7XOLhY72LO6dmdkZgS/1BgFgQsAd9ygnClJht/5qV/77nXeuyHQy1og2MyrUGKwejcSxu7eNoyM/0pkiBgdd+PTTvxSVE9VCVMg9ffocwWMqaAqoVptwuUwYnxiSiXecXsb9RUUT15RqJ79YAFMStM9z4n8fHYVRrWlx6dI0xifG0WaySGbV1taOfFKx9Nd//dcCY2h1jMXCiMXDohpMxpMw6Ozweo4QDBdgs2gxOeVGf79bYC3Vf6ura3KPnTt7EcfHQZjNNgmk51y0RDrWCnb3HQsAC4diAmSoduvq6sC5c2dk0iL3OAPVCSL39w6wsnIei4un5HsIbGgT5bXE47RpZuR7OZlxbGxU4CShFFWFPB9+ndZaAjGuCe11tFGqNa2pbXwPgbo6nfw39xnUVDByYlxD9gyPx0ByKva4ZoRM0Rgz11ph/wQ3/H67vV3USC0AS3iWlfPkfxN6Uj1JlSa/RojNQHFCMZvFgFql8A0Qs1rtyGZbYImQnaomZlzxOFSBUsFYLldRqTPWXg2VRovtrV289967sLSZcPfOHbEOU61HkFUpV2DQ6eV6+azMZSvQ6lhfZog1BYyl8nUFOv2pH2OCN5UPpQJKBZQKKBX41yqgPCiV/aFUQKmAUoE/vwIKdPrza/VnvLI1vY6/smvUTRh1GtTLVQz1tmN00AWHtQ3NekUae+bPsNnzBwJ4/uIFdveTmJwcwuBgn6g1CHsWFxdFJfDgwQuYzVRG6TA9PSWqEjbVs7OT6OvrkRH0tPZ4Dj34xS9+gYODOJaXx2VyHRtyZiBNTU6J0olWl88++zVUKk5Om5LgYTarhFZs2L/44gsJFWcmCwN7aSXjMQgkCKVaGT721wqhNsmq+fzzz6VBPHPmNM6eXZHz//VvfodksoJz56YwOzMrza/N3CZhx9vbu7j1hzvIEDoMDGBhYVHGpdPGw4l2hE4dHXb09jG8mYHcKVE9UCWTzebx8uU6otEsJsZHcPHiJQlTvn//nlijLlw4B4fDhp3dLay/2kI0mhF1z7Vr16QZfv78Kf5w6wv4/TEBdrzuq1dPo72jXWALVU9ffXkX+3sBnF05h96+HlFOcNIagRivkbk+bJR9vgDWXrzE2tq6ALEzp5cxOuFGKh1DOsWgby2KhSq83gA8hyGkMlU47FqMjQ7J5Lfh4QFRm7Ghz+ZaCjROMTs+DiMUiiKVrEmGD0Oe//Ivfyhg4eBwT0LTo9EQNjZ2EA5X0N3lwOTEWMuqaLdiaGhQwroJQ/b3d0UFcvHyRQm2po2QgfL7u/swmcyolqvocLZ/Y8ejfZDfT3sdVT2tnLABAQuEOrSzdbs7EUtEZS+FQxFRurRG3ZclM6mjw4l33rkpjT/hCDPE9nb35VqymRz29vckrJrrTPj2wQfvyf1A2EIV0traK4RDUUSjFYE8BD7nzy+j0+UUaxiDq6louXT5kijxqKpjcPlJRhihy/FxDE5nS93Fta3XmgICmedElRL38l/8xV8IvPL5PAKdzBaTKNo4oa7N0IGAL4hMpoRutwXT0+NibeQ+FjvnizWZpHjxwhWZ3GjQm7BwahH5fBJe/z48Xp9keVXKLQvbMe16hSYG+tvx/rtXxapoMulk3ala43qfO3te1F60RBKsUZF3MkmS7zk1NSUwh/cKoRIBEde4o6NT1on7nmCY+4jWVILhQpET+axi5SSMIYimYs3nO4LZ2iGB4gTJXGta+Qi7CCg5AZJZVcVSCwCfZLpx3/OcdFqDvCdVWYRKBJsEsoR5/Hs+Lwir+Bx5+fKlWN4Y+G23tonV7WSyISEWp2DyONx7fO7xHPkhFsFqFaVKA7FkDpVqDQF/GuPj/dBrm0inGOCfQKfTCbVKBQ0nh8oEyJKA0Eya9ePxVQKx+LzNVRR73Z/3g+zPeJXyEqUCSgWUCnyPK6BAp+/x4iuXrlRAqcC3roACnb51yf7Ev3toddCoVahXy1A3AYMGOLM4jg/fvYLhfjcq5YKMcKcdaP/gQNQjgeNjHHjSooBhWDWVO1RB8V/m2YCyoaaigw02m34qldhg37z5jjTtVKqwWbx160v8+tefo17X4IMPrsk0r+3tHVEJ9br7RN3E9/viiz+IwuinP/uJQCw2uKurq5KFQztQo6HBX/3Vj6QZffTokTRrVHFwEhebUTaUBCX8Pja+hFS07TCPhk0xIdTjJ6sCS2iF4XGoujDoNTIZ7MmTZ/j8d7cRizfQ2dGGyYlRUcUwu4m5PZ2udnR22iWjiWodNq+0DOr1JlTKVTx//kImtp0+fQaTk1NSS06XY+7SpcsXpIklmKHSpFxu4urVa6JOogrkD3/4AqsvnqNeVwnk45S2+YX5b8KSubob69sI+KMS7M7x7gQNdU5wq1Vl+hzXj5aqvb0DCfAO+I9l8tjy8ikMj3YhkYiIMoVKJ6prmM3k84aQSFcwNNCJ69cuC3gkGCLkYA4V7VAECF6vD5FIHIU8M3nqUKvUAht+/PGPBdg9evQA/oAXqVRCpvRx4ld/f58o5ySryUrlWptYr3i9tNdVaxXcuHEdLlcnNjY3EAoGUcxXREVVyBXQaHKMvUEm4xGGrZw9I1YrQocT8MQ1YCN/7vw5sbtt7WwJ7KFVUKeleoY1akgINLOJODGRwfUEfX29ffB4vbCY7RKWfRxkoHZGpuIx64c1pRImFApLwDyzoMqlqhzb2eHC6Pgg3L3ceybZ9wRFVOfxXiAMI/Cgwo9ghPCCqjyeOxU7tCPy65yglssVEQnHJH+L1lVCXdbH4zmEWtPEzMwkiqU8Dvc9qFV0yGeLMilucIjB7FQlUm1YkPenmnBwYBgLC0sI+EMCtSanp5AvJuEPHIq1rlalgsco8MkXiMi0x5npUYyPj0oYPFOFEklO+juWhwqPxRwiWuoI1wjzONGQVj3e+4Q6vG6uLe93wmBeC+HhCajhHuX+53pRGWZ8PbmO9wiVhARQrOGrV8zKamJ8fFggExVxJ1llVFPSbkvQlclm5HhU+7GOXGPez6cWlwVAUxl5//5jRCI56PWAy2XDzMy0wNz79++/tuYSFCahaqjh7qa6qgG/n+ejwvAILbi98jzi84VWXaqfuGe/mZhXbuAoGEel1hAQSWUan639fVZEI0UM9jvkWHy2VMplWftSqY4qM7D0BtRqzddgtIFiHYrS6U//zFN6qT9dI+UVSgWUCnzPK6A8KL/nG0C5fKUCSgW+VQUU6PStyvWnXkyJEyd76VArF6EBoFcD50/P4G9/9hcY7O1G6nWTSYVTKplCoVQS5UUwnEGHswNnz57B1NS0ZD5RscAmnA0VM1IKVBOtrODu3bsCgjhljEoQTj/b3NiQ/CaGAff0dOPSpcsChxim7bC3i+qJ9hUqSah0uXb9Kj755MeipnjxYhVray/FlsOGjQ3jT3/609fWuQcCwGi/4WupRODxaaVifgzBA5UMBDGETlQ/EFQxC+bChQtim6KFyWKmOiOCTCqNx4+f4f79DVRragz2OcXaNzc7L1YuBoCzGQ9HjuDx7Isyh5Ydi8UmFilOgbtz556oVs6cWZEcKjbYtJtxuhnBDxUSPr8HB3te2O0uUd1QxbS5uYHd3R05N0IzZjDx6339vQJqCEwyGYae+5BNVyWvh7Y6hpvT6levVTE5NSG1DwSOxEJVKjJXJyyQ5OzZ0+jutSORDEseEBUWhEeEXz5/TDKiFhenZI1pf6tWS2g066jVOPktL/YyBigzwJoT9JigzYlew8MjknnEkPA7d2+Lva5QyIoKhWDB/Xo8PYELVWi0UVFJwmvx+X2icpmfnxNoxpBug4FApYJcpo56tSnwik0+1WVXrlzG1PSkTAMk8JMsrr4+ZDJZUYsMDQ+iWitgde251ICqGzb2hC5UNREe6rR6UddxKh7PnUHoiXhSLGgqqFDhdTdqAnEItajIIVQhOKJ6imtM2MQaMDfJajehVM6JQoYfhEpUyNDmyeuh6ofnSfBykofENert7RFIVKlW4PMeoVohBGqFVVPdx9cQmnAfD48MYGlpQZRkiVgKxXwDjRohjRmdXR0y/SyfzyBfyIn6kFZGo8Eq+7tSakgQu9liRqmSRr6QRpmT7Bq0tWlE7VTIczKiG4NDfN8qdHo1yuU8ypUCgsEjyUbj5EcCFar6TgLBCRHl/rFY5TlAGxqtt4RILZUW9yfhirh6YTZrYbeZ5HtoMyXIZWaU1+OTc2LmGffB+kZU9vS5c4sC4GiRpTrKbGagvUUAJSEg9y1zxzs7DXC7naLEGhoawejImKzF7du38fDRKgoFwNymxtjYAObmZkS1ePv2HcmMom2VFsHxkT7YLBZRanJ/Tk2NiR23q9slWVBUfNEWy/wo7nXaAMW6l60gX2zA2elCLJqBzxel2Q5Tk10wGowysY6fVDiVS8xS4z3FXKemTEykwo4Qj+tdrP//lU51qNBUgsT/+Aeb0kv9qR/1yt8rFVAq8L2vgPKg/N5vAaUASgWUCnyLCijQ6VsU6895qUqjhlqrRaNSgValghbA4swo/uNf/wgjgz0Ih3zY3tmUxpmZJhqNAesbOzgORjAyNozLly9JTgmnnLEx29jYFDsXm9t4LC7NMsERFSQrZ1cQiYREOULwwsBiNqIDA4OiAuG0OQKh8fEJUQWxUb175y6er67ik09+hFNL8zKJi41+LpdvBfhmOcWsgvfff7zP9SYAACAASURBVF/sVJwKRxVKj7tb1EDunl6BIWVOxqrVRCmyubEpWTu01rE5Zkg31VUEHWym2czWqhXE4iEZ7/782QtsbgbR09OO+blpTE/PilLHxiyXZk2uKRQ6QjIZl2Bxo6FNplwRPGnUWpl8x6ZyaWlZgFg+l4ff74WpzYSBwX7JXmJYdeg4ipGRCXkdG1nCNTbzVI8QTMn0OCNtQl1i7WFTSiAVPArD1dmHvt5+aYIJ9agmo9qDI+1pG6PShH9qNXrJc6Iq59y5FdgcOkTjIWQzRaknVS4BfxCxRAHjY6MYHRkUaEfwQ7seIQbVHTwWR8cTZjBInFZCAhKCHL6eGVKEX8+eP5O6VDix0Kj/xkrnD/hRKpYEfNBGReUU60JQaLFSndYhod+8Xu6nbDqPbKokOUPcM8zvGRhw4+LF8+hxd+HVq5cSqu2wO0RJlS/kUSdoMRlQb9ax9uolwqEkXC6HQJBsJg9He7scm4Dp8NAnEIjh1lRcVSs19Lh7JFNKq9eIeof5WlqNVvYKa0/1UCaTQ1/vAHrdA5ITxjoTjpSrBYFpbSZTy/ZVLqLL5RK4wnUkKGm+DpzntRBakCJSjVcuVRCNpeR1Drtd9ijzungP7ortj5lGU2IjpAqOgEjV1MheY2i+3WYR1yzrX6vXJFeMUwPzBZVMohsYGILn0C/AUG+ixZbT4vQCXKKxDPRaZiHp4ezsFADDrKzOznZUa1Tl5F4HtlvFGplOpQWQEPDp9DqpP/csYRPvN9Za8tv0OngOvdjZDSFXVEGtasKo12B8pBfurg7YLG2yrwU4+bxY3/AhW6zD3eeAydyGeDyHXjfvv1nZM19//UAykUZGe+W9Ce/4DFpdfYVGQ4elpVF5BtHGyzWOR+OtSYFPnmJ72w/md/d0W7CysijXSfXZzva2PBcI0HlNVy9fQSaVwVdf3Zbpix9//ENRVHGtqPjiPctQ9FKxIBZl7nGC2HSmDrXOINbjeCwmqjW7jeH2/WLP5aAEKpwIwgnmeR2i0soUoFGbRHHGGtICmqu2oFNLZ0bjrBrNbyKMWtPr+Pk/NxPfwx+SSi/15/ywV16jVECpwPe6AsqD8nu9/MrFKxVQKvAtK/A9/H36W1bo27ycOeJ6tdhCUG1CAxV0KhVGB7rx8Q9uYG5mCOGQBweHO9LQ6fVm1GsamXBWKpckZHt2blYm0XFSG5VHEt48MyOQiUCCcINgaGJ8AharFYEjP+LJmDSkrdDhOGZnZ8X6wu9nHhKtecxW4fdRJUWlxl/91SfodNkFSjAnKZlMCzyJRePSnH3yySfY2d1GNBpGX59bpmC5OjugNxiQTRKUpOQ8I5EIctm8WPlo72qFS4dEuUJQQqDA1zAAO5kKQ6tT4cWLFwgEklhcYK7RiFj2aN1iiDChCM+73qA6hOoWjQQXM5yajTuVVpxM1pqG1yerw+tOppLy/lQQseGlesdkNGN8fFLOk9YhWojYzbKhptWI78m60N5DFQnBGzOkqK4x6KjMSsDjPRTFkMNhlfWhaobnSzudQW+USV60bDHDaXJ6Ao4Oo0CnUrEq1jcqnhgkzWlpzABqKXIYtuwQiMEcqhbAqkKt0sGgNyCZSgl4pIKIHy1blVlggNjcMsx/isvfEwhRDcPA5r09D5qNKjpdnQIICbIIVGhL4/7g65gLRXsUFSHpRApHgSMcHYeQzTGknvavcZlQ9+zZE7FVETgS6BQKeWi0alE2lat1vNrYRDxWwcLCsByPOUusP+15u7t7khnEoHSeI9VqXd1dGBx0i3KIuTvxREJgEMFcMsHrYW5XFp3OLgGFapVGIOrhoVdAl4pWRBWxUlPWjwo/rgOn9BHkcBJcPMH7oCKAgcArHAojnWAYdQNarUpy0aiQIgThlDTCq1AoLnWZmRkTKMW9x9pwYqHR0NpvPBb3Ie8LrkHATxVeHEajRqyhS0unRb1He+T45AjyxZxY6XidDx+vo8vVmixJCMRjUcFD8MTgeE4S5P7lNTqdtm+AE+ESz1NsY82mwCYej+9/ouqKRKI48IYRTzeRz9fR3+PAh+9cgKPNgO7Odhwf+WVfHIci2PfGkMw1YO0ww+XugdnSBqddj54uPldqePz4hdxfS0szApP4fszi+vLLr9DWZscnn3wokEfqUK/j0cNHAqxpB43FMigWGfhux8rKnOwH7mnmvdGWy/uIe/Gd6zdEHfirz36PubkJfPrpXwmQJjhkiDmfZdy3XFfeh5VqWdai1miIGkmr0+MocCyqpvn5BVFd8f7lNEyCplQyjQwDxStVZNJpRMIptBnNAjzLhE71JpIlgPPtOFeRn00Vn9cEhbzT/gk6yY33/f3pqPRS3+bnvvJapQJKBb6XFVAelN/LZVcuWqmAUoH/xQp8f3+t/l8s2L/6bfwJpIEADeaXaGkCqdfR3WHFzWsrWD41LtApnggJ/CiV+C/wKtisHTKWXqXiOHKTNPiEBfxXfio1mOnD5pe2G6o4WpanflE/EEBUai0lBD/ZlDIbhY0q4RKbVjZmbLDFhub1SpP50Q/eR71Rls6KOTtUlXAiVyadw+TkND766CP4Az5kMoQ5VFuUZNIWj1fIlJDPF+S4VL+oVFQA0XKXlfwpNoMcIU/lCqdcsVkmMCBwKpcLcl48T8IUWhF5jZxANTk1JV8LBUOSM0QgRgWDzW6XY/CT1873aalZ6i1FiE4njS6hB6Eb86mYhzQ40C/nRRjA92AN2EzzGAROPB7hGO1jtCKeNPXM1amW6/B6vAhHgi0VElRo72iT4PYW3GJ2kk0yeHZ29hCJJDAzM4WuHrtAp2KRChwD0qk8gsGI2O/4/1R8MKycmU6cWOf1HUrQNC1phQKvRS2KKp4LIQcDym3WthYsMRhgs9oEyO3uHKBaB0aH3RgeGRGV08tXG9CoIXCD0+X4PfzkerOWzNsaHRltgY5EUiaAbaxvwus9QiJThrPDiMX5CQFcjx4/FqhC6xWtkwyf5h6lygVqPdY3NsX+trg4J3uCOUS0VnL9aFmjconfy7UmVFlaOoUet1Oyk7jnCDlDwVZgejSSQCKRFxXT8vKyhHLTJso9Sbjp7OyA0WwS5R9VXASqzACi+oxqKSrbCAapGOOcM8Iy3i+hYAS7W7QAamUKYXu7Te4Rnpvs40JB4C8zjai0ozqG66PTUlVUhgp8HRVntMkxz6kirz/YP0Q4nIPb3Y5LF6/I5EVaSgm7FpcWEU/EZT9xv33++99LbhIVirQStiBv6z7m9EC+H79G5RszuwjV+GZ8P5WaZkRCJ15TE2qNGo16Q5R6RoMB8XgCB74I9nw5aNRqnF4Yxw/fu4ZSJgnUSohFqGLcl33iC2aQr6oxNj2Orr4BJFMJOMzA9OSIvP9vfvO1KOxWVqakPgRxVFTdu3cPQ0ND+PDDDwX2US0XOj7Gs6dPUa20zj8YiiKZLGFstA/Ly/Nol/swhgf3H+DUqVNyjxIunV05K8+wr778GmfOLOHq1SsIhYKt+8DrRSabfq3kskst+H2tOjVhJOwsVwTCE9ydO3f+dXh9UezJBJaZNOFXWRSdXKdKqQa9jkqnupwnn4nxfBPl5j9BpwYlbP8SdPr+giell/oufj9QjqlUQKnAW1UB5UH5Vi2ncjFKBZQKfMcVUKDTmywwfwK9/lRDDYNaB9RrcNpNuHZxCTarColYAG1mvdjOAv6wTFcbGZmCs9OJSCQscISfbIrZxPJf/KlyOlE98HTZ3NOWQoBSZWCJSiXQpTXZi6Ao8w1AYSPN5pdqAx6TDRuVBOcvnBUAwIaWKpPDAy/W1rYke+mHP/yRwAPmAWWzKVgsJsngYYPPD7vZLvYhwhvm+lBRwv/ne/E82TATOrFBpl2K58X3PFFAVGs1CRanOkFG3KfTop6gFYuggtfLxnft5UtpXjk1jFPkCEP4+r29PYRCWVgszObpF2DAT14b7YS3b98XEDY2OiBwiA0oARnregKpTiYEUs1BqEdQx2NTnUE1haXNJtkzbJKr1abYq0ZGunH27LLUhkonKqMi4Si2t/ckY+r0mWV09zoQiQWRyxahUevE4nN0FBKbXS5HZU9dIASn4DH4fH3jlahRqMoqFqui2mG+FN+XNZCpfaqmvCfBBWHKwcEhHj16CYvViPPnljE2Ni4KHZ47LWJUI21srItyhfXk+nNtJiYmBHYRzJFtmPRGrD5/joNDHxLJAvp6O3Dq1IxYD7d3tiUja3h4SELis7mMQIienl6iGKxvbEktCeyoZCNsZCA4147nIXZJmw23bt0WcPPBB+9gbHxI8qAIoYLHEWxubmN/349c9v9j7z1/40qzNM8nDBn03pMiKVKkSIpG3mcqK035bFvVaFPTYxZjdjFfFgvsnzHfFrsLzC56PzTabHd2V2ZWZlb6lPcSKdF774MMMgzDL34nFJqcnsbODCAV0MpLISAxGHHv+573vTd4fnrOcxJm2A4kxNwbgDA2OmFQgfLCtvY25fhytbK6Ysft7++1/RMIoHDbNn8uQC3KIdRY/BvAsDC/pJEn8+roqM94B9XgZ5Sw6wPQwjgBKXQ2ZKyAD/ZqPBY1o/PkMzNr9jL7iesRiLq+vqm1tR3V11fprbfeUTgU1uPHg3YNd/egFJpTR2enje+DDz80n7GBgb5n65lRqTFGrifgYgaIZLrCEWtuIhkj8fi3YDI/d9kxGA/XPuB0cdWviVm/KitKdPZEr86d7JN/fVn7/k3tbFOKtqFwNKHtvahqGpt05uJrUo5PN2/d0Nuvn1V9XZUZkr///ufm+fT6ayefNzEA7j54cN+6S54/f85AM3tnbXlVc7OzzxRbaa2ubto1MjDQZapKYorS6eHDh9YUgeuSNW+orzO4DDi6fPmy7a2VlWWbJ/e+jL9ZBspyrfMVOTiwvwsLi7W3HzQVHeo5SnnxGUPthbJye4s1pcsexvzEKq3C/CJFD5KmGmWvsie2gkkdpBzo9F/52HNyqRf5e4FzLCcCTgReyQg4N8pXclmdSTkRcCLwkiLgQKcXGdgsdLK00aVct1fuVErV5YW6cvGEPK6wQsFN1dRWWHnP40eTmp7Z0JH2VitdodMc/0sPuDJvknjSgE9RUZ7BAhK4svJSU56QYJNI5fryVVyS8akh8b9+/bqGh2dUXp5nCgVAysLCmqlSmptr1WpG0HHV19eqoqLEzjU5MWUePHj00A3v3Xd/yxQqlLyEI0Hzn8Gsms5XxUVFSkQTKi+vtMg9fvRYDx4MmQIClQ4KCWAB3cuqKqtMhUAJDpCtsrLaStFQjqBeovPb+vqOfLlu8xPq6uqyZL21pcUgynvv/Z0llGfO9unCxTNW5kVp3ldffaX9YErnz/Xp4sWLKiouMmiFkovkf3BoyOLR3dWl5uaW552rsioJwAhqHIAJkAPlEiAi28EPf6JwyKO8XIAeJVUplZUXWUkQ5szAO/xj8JbZ3dmzDmJut1cDxwdUXJqrze1Vg0zI3jASR8mTMdYOq6goR+fPn9Hp06cM6D16/MASbuBKQUGRxYB1Re2F1w5rSjxJsg8fbrO4fP31Vxp+OqXDbY26dPGiSstKzVsLQHXy5Al7zSeffGbG4MyPuRFzSpLwpAJWeN0ezc7MaWx0THNzS+aZ1dnZqq7uDoMiABDW20oPgU57AQOgBYVF2tsP6Zur12yvUvppbeqjUYOGfAH0eJ4k/733/t7KI3/yk++rurpce0G/KeAohWJvLC6uCucz1FllZZWqrakzdRcqPzyVSkpKDTptbm+ZNxFeZRiI0/Ftdm7G4A3jxIDboJPHYyoe/r28uKLQfli9vT0G3FB9AUN4AOKGh4dt7X/0ox8ZLGN/mKH79paVPqaSQAzM3H32AKbiRUWJ2Pw8AKzWoBMNAZgzJuG1dXUaHRsz43/UPR9/8rF5mwG9GFPGaygzVvYWgAQAZufJ8dnfxDMWjysSDmfUarm5zxSFsr1gf1KU1IW0HQhpYyekluYWNTfUqLwoX+E9vyL7u9rZ2pLH69VeMKTcwhL1DJxU+9FjWl7f0o0b1/QvfvEHOgjva3h4RIODTwzMokAqLi4xEIqRPKWslMixBkuLS/bc3k7A1hYvJtRHjL+iotLmCRRFncTYuB6zxu7MF6CNt5rb5bKulpBPSl45DnD5IBoxsAZ4BaoDsIkPH1Jud46CoZCGh9nn+3a/AGShQsQ4PBJBJehVQQH+UUlTuxXmFyoUjFpZnZU8S9rYi+kgmfFzorwOgErp6z9aXscbvpufkE4u9SJ/L3CO5UTAicArGQHnRvlKLqszKScCTgReUgS+m79Sv6Rgkrh4fG77n3UyGtp6YyReVVqgy+f61dFeJ6XDpnQiWRoenjRD344jx5SfX6RbN++YmgXTbjqtoYpB4dPW1mLePVXVlabqWFiYVTC0b+CquARlDB3fXAYo7t+/r9u3n6q0NN9UKwCR0dFZlZUV6vTpAVOKkGwHQwEz5gVszM0uWLmTfztg5tVXzHuFDm8RO2d9fY2qqytN7YKfSoGvwLqUkchNT03r1q0H5nGTkyP19rZZQonHk8GPjz/T8PC08vJy1NPdpb29kCWklLUBPwAlgA0SW95H4ovCiK59zIWSpEuXz6rz6GFLJB88eGCt2Clpevfdn1r5DskncxoZGbHkH6AAAAHgYHyMwsm8kAIBKw8jqef4nA84QNLMe+nENTS8qjwvZY9udXXUqqy8xM5bU1OpQ82N5seUgThe69iGZxWduYA2QIeiEq+V162vbVu5EvAJFcb+fkIeT1otLU2mciKpXliYs/I6yulQrqC2Agyh3qBUjO+JBeWKlCIBoyjjYpyrq8St7Bk0q7SkHSUS8yY+xIlSNZQnlL5xrP7+AVORoOgBIISCYQMok5OzBjsojWIt6OZWV1srj9ej4pJM9zRULyT1xI5yQsrrMHGn8yCgh/fzPbCCfUjsWefPP/9cDQ2NunTpgg4OgtYNMFMK6jWwtLKC/1XM4BKd+hrqm8z7irlSPsa11NDUoNn5OdtPKGQo9xwdGzV4k/XHwrOLcXNsSgGt9DQQUFlxpiQQ+MG6AWGzpZnsE54nTuw7VEG8Zse/bcdAdMS6oBjj4fXk2HHZTyj8KFckpihugKN4afE6oNOpU6cMOqFkY024flE+cU6uYdRkdAxEPYVvEco54AeqMNYIuMT4gS7AF8ZB2a6Br0TCHoC+YCSmneCBenq6VFaYr4NgQF4l5XWlzJCbOOdQjtvSpvqmVoVjSS2vb5oxfGNtlZYW5kzpxPExrOe6zBrlc37OQRdKlGDsI9Y3nUyqrKTMYoUiiz2BigygmTGD3zOIByintJVrk/mWFOPnJYPH7FXiwZpxfQHSy8rLzH+MawNlJOdmreTyWOc6vJqePh3W6Oiy3XtisbQa6gtM2UeHRIAXnlOsB9d77JlPGl39eD17dD1woEjCgU6O0ull/RLgHNeJgBOB70oEHOj0XVlpZ55OBJwIvIgIONDpRUQxewwzEnfZ/6wDnTxpFxZPKi/K1bmT3Tp7ultFhW6l0jFLqDc3duXLK1Vry1EtLa3r88++1G/91rvq7+/Th79638yrz58/q+aWJoXCKGo2tb6+at3v8DzB18mbky9fXrH5kqDgAJ4AJoBLJL6Dg8PWoauvr0tXrrxuJXEff/yxZufm1dHZbDACT6e8PODTvPkPvfXm25ZQ4zODwimRjFm50cjIE0so21vbTZlDAk7L+qvf3NTY2LJqa4v0z//5n+j8+QsGxD799FO997cfaHl53VRVnB8VEYouuqkxfhLwqqpq9fb2mtkyHawwBgYAoDypqqrQsd6j5ieF7IAEGWAE1MB3CmUVqiVUSsx9ayusvDyZvxLeP1kjZv4moabUB+gyOTlpACMLrSjZQ0XFPKoq89V++IipR/Lycwy+FZrirND+zbwxPUfdtLqypuHhsYwXVlenyivzteXfsI51lN5tb+9rb4+W7i61tTXpxIl+M/NG4fHgwV2FIyEdPtxiHkCsBQ+Se6AL4yUeqMaAOyT8Wbi2shJQTU2hQTMSfpJ61CYAgNu3b9s6nT171oALJYeoujg2yTgga2J8Qv39x60E8sGDh7Yvzl88ax0EM2WdPkv6gQoArXAkrMqKClPBPHr0WAfRqK0ZsAbgwxdzAFQA8SgHzJpJU+JH2V84HMTszErj2D+UJy4vr2h1Zd3gHUq4ixcvq73tiO0ryt8YLybkW36/lXP19vUarGAfsPZAJ6AMa4pXEjEDYrCXGEdJYca4nLnwfQZWZLqbZT2viAvvA6wxZlSGwKn8vEwJqceNxxadDilNzRiQA8COHu2yYwBpODZeRpSgYYDec+yYxS2RRFVIaWiRGaqzLih7WK9kChDpyZizH9AIYF95vjyDdxyX9QaoAlKAMBlvNLy+UgYC+Tvl8ijl8ZiSqrK0WP7NNYX3d5WMR1WY57PS27LyCtXUNyntzjHgFE+5bH0GHz3QytKSKYMOHaI8NV/+7e1Ml7wcb8ZTLRYzhSWwi7ij4MzLybXXjIzMG2j2+Vw2Px6Mmzhx/0BpCQC9f3/IhESlpXmqqiqx63h9fds87PDawpuLzoasA1AKtVMkkinlAzrh59TU1CIX6rzZWT1+PK3d3ZiKi1y6cuWcKQRpssDe29rya39v39Y3Eo4qNyfPVGFZ6LSxl4FO8We+To7S6R/9AHRyqRf5e4FzLCcCTgReyQg4N8pXclmdSTkRcCLwkiLgQKcXGdhnlRqUZLgpGnJ55EmnVVLg1flTPeo71qrKinwdRIMGnXb8QXm8BaqvO6z1db+++Pya/vW//lc6deqE/vf/439TU1O9fvzjH8jlTmtsbFh7+zvWZh3wRDkSCX8i6VJxcaWZVJOgAmQeP36i48f7TMHxwQefmFnvG29c1jvvvGNJ7y9/+UttbK6po7PNWrJjiF1ZUWPwZHJiWr/3ez/Tm29+T4G9XSsBm56eUChMediaJfi5HjptZcpfKAP7+utbpmg4f/60/tk/+4WprlAb0Pnq66+u2+swnO7r77Vk/cnQEx1qPqSTJ04olU4rx5tjBtFz8/N2PDqgkSzfuH5diWTSIFx5eWmmI9n6uimggEV48ZCYouoBQlAK5PeHVVDgthIsoBNKlkyy7rIE3zrSzc0ZTLl06ZKVNaLM4YG6ixi2NLeq+VCrPC63gqE9BQI78uXlmloLYADsOHSoxWDDg/uPdO/eI4EXX3v9osoq8xXYByj6MwqoEB3kJK/HZyVeZ86ctfKhq1e/1hdffKmDaFw9Pa2mWCLpJskGOpG8M0bmCzCiDIxEGhAAYCGOHA8fJQAA6hviAzgBoDFfYAHrhJk0xwC8AIgyBs0R9fbhM5TW7dt3zcT77NnTBlmIF2CFsZhv0OKinQNYVluLUfioxQmgxR4EDHFsIEgWPPA3Mc2OHxUKyr2i4gKLH8qaWDRuaifAE+ouTN9///d/rrraOj18+MjKvljfwqIixZIxgzGoaSj7RCGH2g0oklFF0SEwbYoc1D2cPxjcV67H/VwVxLwYB7Ganp5VMulSWVmBxQjlTRYmUUK3t3egkqIMQKG0jvcBnNhPgI/V1R21tjYqHEYBlmvPNx06pN3dPT0dnlBtbbX8/i2VlBZZ+R8qMfYXijjKNdPphHJ9GPCjIqzR1mZA42PzysvLNZP0srJMV7a5+TUDPexpVH9cS3SbzHofFZeVqqml2fyRSgrzNTM5obHREW2u76miLMdinV9YoMKSUsXiKW3v7smXX6jmlhbdv3tXayu7Nr/29npb7/V1PNx8qqmpeqboYg75ZlROTCnLbT3UbHv09p1hlZZ4DCATP/Yo8c+a+rOHP//8Sw0Ojik/z6Py8iJVVKCci2pmxq/6ep+V5HE9oHTy72wbTGNNDw7C9jfzzS+gk2O+UmlZKer4+LICu3E1Nxfpd3/3d02dCaQeHRmzMmGuG0pBM83oPM+hE7f6zf2owvG0QaeUy6VU2qU0SOwf617HG76bn5BOLvUify9wjuVEwInAKxkB50b5Si6rMyknAk4EXlIEvpu/Ur+kYGZNxDk8gEPxlHIw7/akdOlcv04MtKumGk8cvyXGU5PzWlzaVHfXcSXiMlj0x3/8R1aO8x//4/+pvv4eUzotrwBUpuT2yMyn6XqFUgFFgMvtUyrtNaUTST+AAbUGyhgSYVRNJGFvvfWW+R+hPDClUHenKWyABfilJBKUys1qanJGP//5HxiwmZqe1PDwE21travpUL08HgyOYyrKLzRAQFJIsvfo4aB1GXv33Xd14cIFXb9+w34++HhQ9+490MmTJ3Xm7Gltbq1qcPChdeFqb2szYIH3EqVMwBIAFGqajo5O3bt3V0+Hh9V1tEsdR45aYsm8UNmgEgKgAYyePn1q4ALlyMjImLa3w2poKNXx4yesKxmwBJUDwIakn2MAbogNYyWp5WeACMbAa/EVSiddWlxY0ObWhmKxiFpaDxkQIJYk2fgrARhu3rilp0/HTG1x7twZMxKPxvHuOlAoGDFz8Hic+h63+WARC4DBF198rplZTJG95jl05Ei7qX1QNgFUgHCMCQUHSTmxpqQR1QwGzYy5qyvjm0QZF6VHgBFKzogHqix8tPgbKARYYOyoVZj/sWO9pi6hTI5OcUASSjsBOHQly0IkYkLc8HLqONJhpVET4+NaX18zeNLS0mwwBggGtGFNOX7Wj4fjoboDggEbKB3Ly8+3ZJ7381pT/W1uWond7/zO7xrEuXHjhs1xYWFJ+8GQqmoq7Vwo4wBZlG9BCubmFk0xRekiwIxrABWVLzdTBpnrRYWTUbgBTVBd8fynn962krbm5hKDc8SOvQzQ2/EfCJ/v1pYimxswkPVhDnidPXo0pEAg09GwtrbQjs+aVlXXyOPJ1aNH47aX8/K8qq3LNAEgvhx7eXlLbrdPJSV5qm8oM3DIWMfGpvXw4aSUTqmv76h5Yk1OhI6IkwAAIABJREFUTen2nSFVlBWY6pFrHrhz+/ZD5ebKoHJ9Q71qG+tMLbTj39SDu3f18MGoArsx+UyFJFVWF+pQc7NScmt2fkHxRFqH29oM8O76Iwbd2toaDeYxx4rKSrt/YZD+aHBK5eXF6us9ot5jx+ya88itP//zPzdPLgzWW1oadegQJvf5tnaoz9bW1g0QbW5um+l6TU25ysvyrVthTU2Z7QVAGeWcACeUTXhVsb7JZNxKCVnLaCxmSqxEUmbgvrm5o729hKi66++rs/3Cfp+amjFvOpoi8MUxvR7ui5mOf+xDjrcTSWrvIKk0tZNuj+LJtMEsBzr9Zx+KTi71sn5HcI7rRMCJwCsTAedG+cospTMRJwJOBH4DEXCg04sM8reMxA06JVLKkUs+d0oXz/bq1IkjKi7yyuNNmxE1pri5uSWqqmzU2NiUamvq9c47bxtEGHryWF1dnaqsKjfFBF268P4BUqAW8XjcBnrcnlwVl1RYVy3KplCDZNUqTO3atWs2w9dee808h4YGhwxg9Fmre5kXDe8NBg+s0xyKHdqjozChTMsMhssKdeHCKXlzMt218MkBhqBWAYw8uP/QgMnv//7PDBQ8ejRoChyUR6FgyABHRWWZFhYmtbA0Y4k8yTNfqCNICIFGlBkBg1BKUIrEserrGxQOxc0jiQTWAEgBflUDlilibAzAI1kl0eVYeNOgIAE0ALRQcABcGCvAgXMAH3p6ekz5xAP4kW2rXlxUor1dOmVNKhgMWELf3n7YOqORLKMeIbne2trR0uKyjauosESnTp9UZU2xQpGADiJxpZLS7i5+UntKJV1WJgfYYcx0l+O4KGFQcTFu1hMvJ8YBIKHrXla1AZxDvcVcr127qkAgqKamBislY60ofzK1iH9f+/sRMywHkhFToAdQhcQe5RIgrK+vW9W11bpz96FWVrZ06FC1wa3gflBuj8eUTyiQ+CovrzCQw3qzt3a2t58pplzq6TlisQTY0FWPDmLpdMxAE4CCdeZ9U1PTpoYDXBJ/wAQqq2xnPSAXr71w4aLFYmRk9Nn+XNfW9r4Ki/PV1pbpzMfe59j4ld2580ChUEK1tSVKo7QqLtZBJGr7BDVgQ121vF63qbKAR0CV8fFxffHFXStV6+trMfDD9YoyC2i7skznurTeefuc/Yz9SHkb19fg4GM9ejRlYIS51NeXGPgBaLAffXmFmp9fNpDDeSmh45oErty5c0+7u367roGHub6cjFpwbV2Dj59qanpDZaXFungBs/SjevJkSHfu3LUyNV7PeLl2KLEETF++fMngZE4+nex2NT83oydDQ5qcWNTuDusglRR71NvXrL7+AR1EY7r34IFWVjdtrZsaD9m8gVnEf2hoyNaNa4dS04wv1p6NBViK0o3rdXZqRv/vX/+1pqZmtR+SSotzTPXFGIkVxwJCcl1xjQCMu7uBdmmtrS4ZwAMGo1qjTJj9gYIwmUpaGS/7lH39/JrdBwpHFTmIKxyKKRROKZ6QTp04rN/6rd/R1OS0XavT0/N2rRNTlGXAJmA85XVZ6LQbTWs/mpIZdgGdUpi5O9DpH3wMOrnUi/y9wDmWEwEnAq9kBJwb5Su5rM6knAg4EXhJEXCg04sM7Lehk9sjVzIlL13sXCmdO9Wtc2eOGnRye1LaC+xpfGJOeb4SxePAkw11dx9TY0OD5ubnFDkIq7am2hJTklsS7cKiAkvcgE+ofVbX1nXoUKuZiS8sLJjqBbhE4pUto7p3757BF5RBJL/Z0qvKqgptbFBStm1JOgbflIC1tFDqNWCJ7bVr1zUyOqvOzhZ9781zprKibCXHPG4o98m3pHRxYdHK+/BxwT+I5JgOeHgthUN0tqowtVA8GVI4ErD3AZQyJVq1BjSALYARoAJ/o7DJfs3OLFspIn45JPckyQAE5mvlN/n5BpR48BzvByIBmIhVpgNZrn0PHEElgx8RsAQ4QYJMCRkqCfyGmhqbNDszr62NTXm8xN6lgsI8S1zpJohBOIAHdVNhQbGV2dGB7Vhvj0rKfFrfWrGyOreLkqodbaxvW+KNoTbwaGpq0ubb2XlEaSU1P7+k/X06mGU6gQEDGSNwkAfqIcADQAAwcvPmfYXDdCOsMD8sxkKCTpI/M7NtfbmamykZKzXIRVIP3OHnqJ7W17fUfqRFjc2N1oJ+anpFJSWFajucGR/d0laWl7W2tmH7YaB/QGvr63oyNGzxLCspsjWniLS/v8fMylGQ3bp1T8vLu+rubtI777xlYAjIBeS5cfOhlle2leORyspyDTgATAAUrFnGJ6vaIA+qLcrlGDf7enZuSWmXW8eOHVF3d49BP6AnYOrBg8cqL69ST0+nrUtrS6t1FWQfvvXWG2qsr1EqlbA9wZ5jnen0R4fHg5hHp0+22r5lbYkPSqblpS1VVZbr93/vd+1nlOmxd6amJkxlNjfnVzSeVnWlVydP9dr+BpbgSVVYWKqp6VkDdXTWo8Me+4x9hXcWY79y5bJ9v7q2Yvt8fm5eU1Nz2tzCpyhfxwe67T2MEzXR8eMDtgeAi8yDaxs4d/78OS0tL2h7Z8PivLKyrHkM11e2tb+XVDLlUmtrhS5dPKWu7m6DiDdv3VIoHHlWeonx+4bFnWuRslPUgew5zgv45IuOgSgnuY+wz+ZmZvXlF19ofHxWe/uArRwdHzhicJnXcG9ivzA39lBNdZV1dgzs7mh9bcU6QLIfAV/sdR54XwHOeGQAdJ4dy9Rw0bgikYT9m3sA6xwOR9XW1qrXX7+itVW8zkY0OTlj16LP5zXgdhBJKj8vx9zXM1BQ2ou7tBdJWGmdPB4lHOj0j30COrnUi/y9wDmWEwEnAq9kBJwb5Su5rM6knAg4EXhJEXCg04sM7Legk9vlljsl5VBql07pzIkOXb7YZ+V1/p0N+6/1jY0dTU8va2M9YP/LX1Zaquqa6mfwJc+UH+RG/M8/SSqwhfIpwMn4xJi1Kz9+4qTCkQNLGFEkoAACTOC5QiIJZKqtrbW28CSRmDPzPMoCzKHxr4lEYqZyKiosVk9Pr5WBUbY2MTFuIAZA0d/frd0AZYFuuZ9BAkABSR6eTJR+4eOEGqS9/Yh1wLt9C0PrfTOfRnWTVlw7gS3FYzFTvWxt76ixodbmu+0HlmQ8VFCrRA8OzNcIILW6sqHdnaBC4bjy87zmB1VcVGTHra6uMtUEKiFK/zC45hhbpsZZVUmJz+YNwCAxB3Cg2sBknaQeCJPxQZq1uR492q7+vj7du/tQ62vrlsACWtwejNpDlsyWlXnNGPtoZ7eBBjqw+bd31dV9VDl5KS2vLhh0otRqfW1LKyvr8rhzVFKSUXfRzS+eSurkwBG5PWmNjMzIvxNTTXWBDjXVG0QCPpmJtMejmurMniBxJlnHmH1vP6jamvLnaiJetzA/r7HxOdXVVlhZJmCO9wFaxsbHDawAPULBoI52d6q2sVoPHt7T6OiEDh9u17mzZwwq4HfEe/J8BTp9+oyOHOnQN998o88/v6XysjydOtGr1ZVlg33sOfYl8O6bb65pc9Ovd955Q9///vdtDsAfVDNTU/Pa3IoadO3sbM6UlflyDRQCnsrLywzwMF72L13NeP/4+KRm5hZUXlmivr5jBu4OIgeKRuOmEEJBVVdXb8BjewsVUY/twfv3H+hP//RPVJCHGm/P1pnyNkrzMr5eG4rGPDp1ssWAXtYXC7Czsryqs2fO6e0337b9x3WwvrFmCrW5uVltbOzL7U2rva1BAwP9Bkn8/m31DxxXIiHdufPQoCz7cW5+UT09HbbveC+lfBcvXrCfPXz0wMbCvtxY31UwmFZZaYE6OlptToyFax/D8q0t/MYCtn5AsDfeeEPt7e16PPhQa+vLVh4GGFteWtL6xrapdzDzv3jxtJoPNdueIlYoubiXdPf0aHRsQju7u6ZKJObDT59a2V3hM0DH9ZdMpax7XceRIwqGQlpdWdHczJxGR0Y0N7dsJuc1NRU6cWLA4CNx5BwZeBQzoIvqq72tPdOxLx4zsM7zQCfmF4sBWl0KhYO27pQqMkZgGPeVVMplUDZyELUYsC+AT3Q7xHQeUA3gZt9mSzuJ90E4noHO37rHR1258u+HFTMRlFtJypKd8rp/+Cno5FIv8vcC51hOBJwIvJIRcG6Ur+SyOpNyIuBE4CVFwIFOLzKw/xh0crnkAjD0Htb33z6j+vpyzc9PqaiwSH5/UJ99dldra0HV1Rerrq5S3d1dppygjIqkHmhEQkXihsqD0ruxsXFLVAEuh9vbtPsMpqCOIdmlBAowxf/+43fT3NxkncxIxPBzIuFLJtOmosqjXGonaOqkQ02H1N3daxDg5s2bOjiIWOlXXX2N6upqtL29YQqdcHDfzsE4a6opYyswxRPHBZSQJOPpRBevSDhix8b3hrJAlCumSJLky801RQeUCE+WrEk3XkMowRgvpT4ApenpBW1vRVRTU6CurqP2fEbxkjAvGnxdUEbwPaom/JZmZ9dUXuGzuFqnr1TKEmO8rYjnX/zFX5hqJNuBjNhx7Ib6Bt28cUeJWFzFJXRDSyiVTjzzWvLq9OnjamtrV0NDk3Wtw4h7eWlVA8f7VVDsMeVJPEaLdo8BM3yHogeUY9EBLd/UJZzr5Mk+M4lHbRSLpdTb22fJPQCA0irihLdPbW2dKc+AW3gDZTvLARMxqc74TFUZbMHkmvcACkjenzx5agByaWnZoE47+2V3R109nUq4orpz55ZJTb73vTdNnXPv3n3zxqmrrVdra5vNk3F/+ulnunHjvo71dOj0iT4tLy1YDAE2fLHf6JrIvLJAJNslkNInQJnXm6v29lZT7qDayijyFu2BhxjG8ECYwcFHto+Y//z8iuYXt9RxtEmXLp01tRIqnENNzaa0Yo81H0IF1qStrW0b78LConUy/MWf/JFiUXyhZk3BBJRhfFw7g4PzamwsUVdXh42FvcbPiT0dCS9fel09XcdsjJOTE9oNACcDNq7NzS21tDYYeESRA0gBmrQf6dD2dkD37j02OMjaBPYCNl+AC4b+lPlRJokK6t79uzZf67y2G1I65dbhtmbzrkLZBGBB8VVaUqqFxUXb18BWADXry/3h6ZNB62zpy/MZAMaQPRQOm58X+wNwQxyBYhE6weX5VF5WqoLCQj1+8lQ+X76+97037DoAEKKMa25uMTjH9c988Y5CtQZYZE1XlpYV2g8+M3OvMFUe4BH4A2gCkPE3MeW+wLg5JzHyUrpZUGDAl5JD4sJ5gGL7wX0rk0VZiEoPaIrPF35zi0vr2tkJGDxEVcmxKAvmnIBBxoZxP2CVY7FnoUmxaGZtso9UbqE2d/cUjqWUdrkMOjlG4v/Fh6CTS73I3wucYzkRcCLwSkbAuVG+ksvqTMqJgBOBlxQBBzq9yMB+CzrRccqTprQOR9ykBnqa9Tu/9YZKirza9q+bJ9DE+Kzu3RvW7m5cp8/0GswAppDoUWJEwjs4OKTR0VkVFOSqp+eoJZUTEyuqriqwUpiC4kJVVFZYmRpd3EgeSeBJ+lCrkPgBKYA7JKAoooaGJpRIeNTVXaeS4lJT4tCtrbd3wOAF0OHDDz+Sy+1VX1+HtTWvrqk0f6MHD+7rIBwyPyRrWe8D9KTsuCTJQAFMvFFhEYNAIGNEjdcLpYDDT0dsXoARlBooXObnF3T//j07N13c6LRGmRDwi2R2aXlRjx49sJgATvDqIaFmXswXUEJyTuxIxDPlTiHzGGo/0mznADTwPH5VvJcyqY8//lQzM4sGAgEovBcoQFe1xw+HDKjU1VVrc3NdsXg0U4LWdtjGzVgPDmIaGnyib765bpALsFfbUKpgOKC9QMiA1MrKhlZXt82XyufD+4ZyN4+pfDo62hQM7ZuSprq6Xu2HO00Z9vjxY4sZ86G0iST917/+0sDJwECPxRJQxpoC2YAlAEjAEuDv+PHjNsbpaYyo75ivFkk3Ci8AASq2rt5OBYIbWl7NwKizZ8/Z+zGBd7s8VuqJwimZSFmyPz09Y+VZfb3HVFNVrqmJMVsnYATgBEhBGR0xZsyo4FC8MDbGzV4EDPX3DaihEcVe5nnUPGtrK3Yc1FF8PzT02PYvc9vf39Pq+rpa21pt/MQH8MF+BTYsLa1YRz2vJ9c68rF+jBNw9PY7b2rXv2ZlcUAg4AdfXF/sjWPHMnsYnySAJGPi/MG9oDo7elRWWm6ADtAKeEQZGI1GTO3X0FhnvkGZUsiy58fe2Q3ZmjMW9ikd2bge8YDi2uA87DO+X1xayBjoY5gdpbSuxLyaWFuuW34GpEWlx/oBx3gtkBF4ynW0trqstBIWbxQ7CUp6vTkqKimxuQEiUbaFQ0Hz6WpsqLf9BPTaC4WUl19gpaZAQ6630tKMupK1Ybw8jzoLCMa/2ZcH4YhKiostptxTODdrAUBifIAfjsX68TPAD80D8FZypV123T59OqP29joDzVIqA4oDOwbqUHgWFxc+jyld9/x+4rqq5eVt6yJJmWs4FLF7z8FBUjk5lMFSVpcppUOR6HF5FIlE5XHreQdLV36JNnaATsmM0gnknXa61/2Dj0Enl3qRvxc4x3Ii4ETglYyAc6N8JZfVmZQTAScCLykCDnR6kYHlE8gtuVLgFpc8LsrrMtDp2NEm/eHPfyyPm/95j5vqADXN9lbA/GEoNxo43qdgKGgJM93G+F99WqyvrW1ZSQ2QaWN9U0vLQXUdrVdDY6OVj5w+e0pV1VX6f/7szzQzO2uwgsSVRJGEFX+e6poavf3225YofvjBh9rYDOjSpVOWcM/MzKmvd0CdHV3a3NrSjes3tbS8bMbMJ08dNxPw5uZGUyR8/NGvLDF+8803NT42plu3b9tcARUkjgCRc+fOa8XKZyotUUXtdOrkKVMsfPrrz20u5y9cMP8d/n316jVLck+dOmnQieTx6dMnpgoCDDwefGTKK4yKO492GIhg3KinOD6qFmAc4AK1Tk11ramj5uZnNTDQa9AA0NLaelj/7t/9W0v6UTl9/sVV7Qai6u1ptmMTM8YcDoasIx0ApbS0WNFo2AzdATv1DXXmR+TLzTMT9gf3H+nhw0Gl026dP3/GOpLt7G1pbnbBgNbGelCRMEbGMrhF+R7KLjoQArDwXwJ0eNyUmh1oeGTEVC+ooFA+URqIV8+1a7dUVFSgH/zgHVOOoQhB5RHY9dseYE6zszMGTlBysQeYM1AOeAAAyBpmA4MuvX5JKVfSoBNxZi1QpTx9OmzAp7Ki2jqSMUdM77OllE0NDWZ2Pfx0yKATqhi6lAGdUBgRm66uLoMTlHKiLGIPUv9VUlxiqi0M2QFUzBvAAIBj71AaijoLWMZ7gCvAkWgioYamRpsDz9HtDt+phrpGmr3Z2lNW5XF7bP23NrcUCofU39erleUFU94A24gRgAyD6eJncAMAlTWRZ94Ai1xvrgGyRDxlysJEMmFjzEKVnp4ubW1vmI8V+waIyTlQSbGG7AXUS8SC+JeUFhuoYi2Bnzww5AfMZKBLRhVXVVVp4ySWlI9lPNPwQCsw1Q8QlHOiXEJJCGiNRQ+Um+NVPBG3Urf8wgK7CWFCvxfcNwBUUlQsl1tKxgGfPhUXFSqdTmlnL6CqmowaCrUgpWyck+MGdgP23v1g0M7L80AwwO/+zp4pqcKhkAEs4sP1mOk4B8aR9p8ZgnON0gWPuALVSorLbJz3H4yrsRGzfICoVxWVmRg1NtarurrS9ghrQ1zTSY/Ky2o0Mz2nkfEVM6AvKnSboTild4WFXlVVAtlKFI/GFNjdtfljIh4OJWxcdP4E3LnzyrS1F1AkgZm42zr6UUL4/IPQxb++9bH43fyEdHKpF/l7gXMsJwJOBF7JCDg3yldyWZ1JORFwIvCSIvDd/JX6JQUz03fbrRxPrpluZ1KatHLcUl1Nsf74D35bfb2dmp+dsFbukXBIa6srpkzIzStQYQkJeJ4l6IAAvGsmJqZ069YTFRfnqyA/1xLuw4fbDCqQiDYdalRjY521sKeNOdAB099smVnWPPzSpUsGnX71q1/p008/NUBz4eIF68aFMuSHP/ihnffjjz82BQWJ4ZEjbXYckur+gX6NjY1qembGFD20Vf/662/0zTc3Dda0tDQYjELVAaAg6SNZBS7Q+evM6TMaHx3T++9/YCU8dN5CbYKSg0Sa0jhgBeMikcfEHGjW03NMn332pSYmZ9XdQ+lhmTzelLq7jxp4GRkd1qOHj9TY1KyW5sPWIj0nh7KjYdXV1qixAfjyxODU5cuXzcuJ5PmLL77UrVu35fMV6PjxYzYH5gpEYe6f/Poz+Xf8VprY3dNpSheS0fYj7WptaTGj5MXFJY2NTGhkZNyOc/bsSTU0lioQ2NTy8qo2N7YV3Md/KGGKjNLScrUdbjPTZEARRuLhSMigWJ6vUFtbfgM3qDWIxenTpy1ZpySSMkvUYShcKLfEX4hYNx9qUCyK0fWudQtEdYMRPJ46ACM8wIBUwByADZAAv6DS8kqtbwbk3wmoprbWDMQXFxfs/MQHGARoQF3CmgAVABH4jrU0H5J/K9NJkESfuFDCx/7p6+s1KMK6AlkAOqhOUAUVFGYM3ilHAyhkgEpGmcb6A6g4D3uZ97IPgUsH8bipUqLxmAFByst6jx2z0qvpyUnbPweRiHI8HivNQlFjhvc5voynWBHqmXIrLWPNOHdHxxGbJ99TysW/AV2MIcfrNSUb8BOlE3HjZ4AxSuq4pr788ksrrSM2XPbEgnFgdl1VWW1eSUAOwA3KNt6L+ikQiKq4JFebWxHl5Uoer1dlZfm2zsARwNPGBl5OURUV5tt7DKTW1NhdCx8rvlCgAUs8ZuifZ8AmFo+b5xWgjD0M1APQAMtYd+a249/NXNfJuMLRsAqLKPPNdG8sLi4yWMZeYbzclygFBI4BhVFO7e+FtLm2q9D+gQHimdkpUyrxXmBwQaHPgBbqK9YgP99na8sYY9GkqquAZX7bz/0DPWamfqipUS43IBDolWvHSaeTBjO5BuurG1VbdUjTU7MaGp6Xy+1W//EjmpqZzcDgqirl5+ULH72drW2tLC4pHI4p3+fT7nY0e1s2lJT0FmkvEtQz1CfsxbOPDG5KZ16f/fpufkI6udRL+x3BObATAScCr0oEnBvlq7KSzjycCDgR+E1E4Lv5K/VLi6wb23DleHKeQaekQSevW6qtKtLPfvcnOn2qXwehHYVDeyotypfSlIZ4lZNXqETaYwoHkm0yH//2jgYHn1gLdhI8EtzlpRVT4/AgMayvr1Vevld0qcOTBWNnoA7lTCSSJJtADKATyfJf/uVfWgnV22+/ZSVyn376ayvt+f7337Gk+b33/l77+yErqcNfinIb3kepEF5SqGZ+8OMfWRL6/vsfanx8Wi0tjUL9AQThtSToJLwABfx8gAqoWO7cuqWr31w13yRg0v379y2xBAgwNx7MCQgwNPTEAATPff75Na2ubenyaxfV0tKkg2hIObkuLSzMZUye1zesNLCqska7O/vyeHyan1syYHSsu8NgCqob4BmlZ6g9rl69av5HxIsxU5bG+ShhGh+f0FdXr9tY+gd6rQwOPx9Koo504OXUoLt37hmw2N8Pm9+Ux+3VG29cUlVVng4OAmZ0fXAQt/FgKo7vFcbHnIPkHW8m1BeYSwNhUIDgyYNCCwBCuR/wkK+s4TnKImIK0MmUW9Xb3toLbBlkQhmHET2ldQAiVDY7uzuWjAMcgGo5uTkGMAqLyrS2GZDbk2vxAABRXofyBrUaawacYR0ZB+MGThTgoZOTo+gBKh0ARcKeR0HHcYkNAIZzE2+e5/tolG5q+O24DEqgKmJv8gAuAnbYW9m9w3E4BgAzv6hYuYVFBs/i8agqKyoMhsSiUY2PjpqBNCqesrJCpRIAvoSZVONXFIslVFFe9fyKZ9+urW3r8OEmUyZRvkksuV5QGWW9nQC6nBsYyRz4Yn7Ehvcxp2x3N2LLNct7s8cDwgHusp0UUYtRghmNuVRU6NHWTkxtLRX2c+BMKBTUtt9v3mlcD8R2aXFZwWBMR4602DyIM6qn3Jxc+Xd2TZBTUJBv8eOaAR7zPgAPCiWA1NLSuioqSwyUAsJmZpbU2Um3vphCByHzdmLdi4sL7DoAcLEfKNdFcZXt6gfMZj4Y5i/Mbcoj/KdatTA/p4LCfANryVRCra2N5gNXXMJ+9yoai1gnzmQ8qVAwrvLyGjvu6OikBga6FDkIWcliWXmJmfYDlXNyMyBtZ3dbG+vrKs4vVXVZg6kHHw1Nq7quTCfPDGhiatLUi1xP7IW93V2tLi1rbWlLyXjCoJ1/K6IUZuGutJUfJt1FCsfDSiillFwCj30bOmV63NntN/P13fyEdHKpl/Y7gnNgJwJOBF6VCDg3yldlJZ15OBFwIvCbiMB381fqlxbZDHTyfgs6eZSW2yXVVBToD3/+2zp5oldlJXlaWZ5XSVG+ErGoEvG48gpLFAhGDH4AHVBMBXb3zEsHhcxbb71lXeXGRsdNvUCiRUJMskaJFuoXEndMf0l+KaECOgENABiYNJNA/v3f/73u3LmnP/mTPzag88H7H1iZ3oULFzQ0NKS//du/VzSaUl1tqY719hqUIcmPxmJWrkVC+s4P3zHfIUreOBdQAsAAMCAxBdaQmJOsMx98djjX/bv3tL+3Z8AJZQcKJEp6GB9JPmCDZJ7jADxIyPn5nbsPFYnE9dbb31PToQatr6/YY3Jq3FQclCKWlVUonaLD3I4S8bSSibROHB9QTXWFRkdHDCpkYE+t/U18Ml3TaNvusvFyPqAC0GlxZc1UQ8C0quoK8x2Kxg6sTTvABIiQSmI+HdTMzLxyc/J07twZVVfnKRTyK5lEccNxN63zniXzufl2ztq6WvN2Wl9f1ezcdAYclJSbPxHwh1gBfcwsOZIxc+bfjA8wk1EYFVvcQvv72g9kQBWwhTEDJIkv0AbTa1QoPM+YgSN8L7c/FmxXAAAgAElEQVRXu8EDNTQ22PsAaBkfomo7P3sJdRivpyyP85sBPJl7Oq1CM3D2mWcQ5wY4soaMHzjC88SaY6P6ClqZk0stLdVUNRnQAaIxzqzKjHPyPMfgnCi8UP61dx6VKyfXABqdD1HUsVempya1srSotdU167hWXZ0p+crPy7NS1FAootnZBbW2HDYgx7EBRKiFUN+xjhhyY2LP3gZSZvceexh4x2uII/uaNcFPijkBxbKwjnVhnfg5sUPFQ8c+xsn3wNzZ2XlTMnFezgH46uvrspha2V46+exaqbEufW63Vzdv3tb2NqWp3Qrs7RtIpEtfPM56LSo/r0ClZaVmnI2K68GDQYNXra2H7NpnH4yNTejo0Q6LB/5wCwtLOnPmpJXK7oeDpi6an19Uf3+vQbUsAGTeQFnWgj1LPIBsQO/p6TXVVpWrprrKwBDwE3hE+eexY93mfebJcSm4v6eNzXXzagJSetyFqq1uNkXe4OCIzpzpU0lpkR48eKRz50+ooaFOXi/lbnG5XClTmW1sbsiV8Ki0oFybm9t6Mjyp7t4u9fR26ead2zrS0WGd7laWV0zhtLW+pWAgZqXNhQU+7e3GlEhKiVQGOiXc+TpIRg06YSCeAU7/OXhylE7/WQRe2qelc2AnAk4EnAj8U46AA53+Ka+eM3YnAk4EftMRcKDTC414BjpRlpNKxuV2Zcrr3Om0Ksvy9Ke/+Jm6Ow+rqaFG66tLuIloY23FSlrSbq82tneel8QU5BdaeQseKtXVNeavgxJmdmbO1FD8DNNduqthUE2SyBfJMaCHxJ9EEaURCTKlZQAEOoyh+vnDP/wjlRSX66uvvjLFE6bUt2/f1jfffGPHQLFBeRxm0qgYAB0cq6y8VCdOnzBglG2HzvGBISSpKHGycITkHCgFfEA6MD8zp8LCYlVVVtpr6VbV0UHpWtI6dFFqNDKc8RQqryi3kpl4IqGlpVXlFRTqxInj1u2NbmRbWxuW8JIkk/xj/h0IBC1ZB+7ghYVpcuqZRxCJOuoJxsT8shCC5DyrAgKKMH5iHgiGDZLgZ4UCg5IgSoYOHWo0b6eqqmqcrDQ+PqWJiRlVVlTpwoWzqqryaXt7VfF4Uh63T6urG1pdWTfVTWEBHjYHluijTNnd9ZtBOf+mvf3TJ6N2nvPnz9q8skk/McyWR2V8jmgzH7POgfhl7WzjSxSzEiselDOxJpTXYe7e0nLIwB/ABAACaIvG49rZ3zflFsdDYcV+ApxkfL5mLK7sIY5HnHgeU/L1tXUrieLnAATiQcklJYf37g6qsDDH4Ef2WECz3d195eR6deJEv7wer3kqsS9QHrEmyURSHq/HykoBR0Cs6zeu294/ceqMVjY2NT4xrtKSYvX19dn4bt24oXgsqiRlkYcaDb6gdmHfAnympqat9LHraJftVdaWskXWHrUYkAzl29WrN6zUEwUQr8leR8QYdR+QDngEhGMtgC/Ek3HzGhRCWeN3jsk1hFKvv7/Pri3OTfdBgCYP9hsxYZx4aFHShUIoHNlTeVmZWg+3WUninTt3tLiwrr6+bvselRMm/Y8fD2pkeMTWEXBXWVlhcGjoybD5SNXWVJvfWa7PpydDQzpx8qSN+bPPvjCftkuXL1rHQE+uxwAYgPCdd96xNcF/CWUgHTFRN2XNwLkWgdYAtdBexFSQeb5cK9NraT2kleUlg7NHuzKlqIG9Ha2uLiuwu2NADQBbWFClstIGayYAdHrzzYtqbGrQL3/5kX7607fUfqTVSk15bzgcVCQStkfiIKmC3CKFgmGNjk/qxOmTqmus16eff6a29rZM84PxCS0vrigZTcjrdht04voMh6SDWEqxRMqgU9ztUzQVM9BkH36YiWM+/gw8ZZ771ofCd/MT0smlXujvBc7BnAg4EXgVI+DcKF/FVXXm5ETAicDLisB381fqlxVNXMQpPDHoxP+2o3JKW+vu8uIc/Q//4o/UeaRVleXFCgb82t/b0ezMpHK8OYonpU3/jkEJSphIvoFXdLkj8Se5BTYBqGgVDnwATOTl+wwKUQcC+CGhzSbyJP2UspCYUp5H0kzSCGR48813zP8IhQcJNe+bnJwy36aWllYr0QMyAGoy8IKxZTpylVWVmvEwYyDJZhwkvSTWGxsHKinxqqqKDlTFlhjzc9Ql2xt+GzuJOw+eB3ZxHOZJmRnqlnA4qt5eEu20mUTH4gmVVZRbQr28smiJKaBNLoBWjSX9JKSDg3SBq7AOaUCJ+bk55eXmWLJOfNbX6UKGUqbVOubF427V1FDW4zPFTVbpRNa5trn9TGGUUkFhnsUYwIcag3GzDngmr69vanxsyhRZV668ptzcmPz+NYNfhQXFZhQ/PT1nnexQZBFn5kuyjn8NwAmow7ovLCwbLGtoqDEYgMIkA5kyZZIuVyZm/IxugQ31DUonXeYBhBE1x6HMCHhDOSOvARqgVmMdiC3wCBBC17y5xXm1HG4xCMMXIIW9gToO9UtHR7vtHdQ47C3UR7z22tUb6u87ZudjfwGB8Jv67LPPdOfOkDo7m03VgxKL87If8YpC0YVZPGvd0kIXvxzbM8SEtQYa4REFaOB9eG7hodU7cEKDT4Y1Ozervt5edXZ26NeffKJvvr6losIcM7lvP3xYuzt+hYL7Nj8gy/DwiGLRhAFUYBv7mbECfFDpcX0QG7o+4sXEviC2gCceKJw4xvHjAwbxKGEFWDI25k6s+JsYEWuAEu/74osvrNQN6ERcuO5QInKtoOpCcQXQ4bWY0FdWlen8+VPKL/A+24tpu564VpcWV9V6uEVFhcVWSgYEfu+9v9PQ4KTq6stM2Ug8MkBxU0ePdtl7mT8gjPOcPHnC9sE331y1NUbB9eTJkI4c7bDuekAnlJSZboCLmpubN3jJfjXT+2TS1ojrH0URYKy7q+uZXxjrXK7h4admAI7vWjqd0LZ/y3zHUHFRPphKSb6cMuXllmtqata83n70o++ruqZKH374oa68cVl1tdX2vr39gN1v8HViH8XCMRX5ikxVODY+o97jvSqrKNHt+/fsPmVwfWJam+u7yve6VJiXoxQd9A5SSiRyFT5IKBJPKgl0kldxJQw48cD7KpFOGXh6biHuQCcnl3ppvyM4B3Yi4ETgVYmAc6N8VVbSmYcTAScCv4kIONDphUaZjyCPXLTuTsYNOvE/7qgLigs9+qOf/7auXD4vGFEwsKOlhRk9fTKYMVt2eRUKH1hSSpkL/jUAFxJIFDd8kQSS5NJljPfk+fLkzcmoFfDJyXaso/QGSAVMIlEkyeWYqJ9IuAEkmB3TTY5j4SGTOYXLyoIAHJh58zzgY+gJJX0J1dZUmNfLwsqcJbN4t6BWIQknMcVTank5oNraIku4SbIBTwAdDNHHhicUCR1Y5y0ARvZ9dLCjRAvwgpqK17/22mU7B6Vu3lyvyivL5c3xGkyqqipXa2uLmWdjgE0XOBRCN2/eVVtbm06ePGlG4k+fPFFDfZ0a6uvtmJQ4lZWVGHh48OChlZMBkQA7xJUxEUsAyaOhp3Z+ku/qmnIrO0PJgaoECGPKqbxCBYNhjYyMySWvLl++oFRqT8EgEMctr8dnCp/ZmQWtrvgtzSVmGKCnlTTwUlDgM2UV52K9MR2nJTzrBSwB9gD9KI8DzGQhH7AGFRBqjngsA8yIBQojSuC6urt04/oNFRYVWjkjJWe379w2GHHu3DnNzs1peW1ZjU0YT2/a/FlLFEAorNh/TU2NBmVYG/Zhb2+vASTWGUN2xgOg4jUAl2tXr2phcUn1dXVmBt16+LCt8cMHD011xNjxYgI2nTp50kyiUQTxelRu7CHAFOvCnmWOZi7f3KLBp8PmPXb61CkDgO+//0uNj02ouqpcZ8+eUW11tZYWF1SQT2ndYdvrADEUaMBawCLQKetNBYAD+gCouF6IC3sVOANgYb7Z7/kZ8QHsUIZJnABqdsW4XAY9iQtj5guvMmKDWgsgxVg4B8CHfcjx2cdcwzs7AR09ekR9/UdVUISqzKf1tY3npZHEgj0NgAYGH2pqNjN+wA2w7ac//amBMAAV8eMeMTk5YeNgrMwPMEMM6AoI5AWwzc7NqPtYt6amJ+X37+j06VMGb5gj9wyUVQBRjsl1CRDk/mCdDcsrVFleaXNAvYZ3E8pH7hkY/OMbFgrtWddFjsU9CiP9VCJXuV66QcbNLP7td95SIgFofqjeXozhi7W9vWlAdG1t9Xk5YjR8IJ+baymg2bk1tXW0KL84T7ML8xngHKIhw6ZCezH5PLImDemklEym5XIXKBjGvyph5uFRkzG5TOeU6Vn3n3ydHOj0/MPQyaVe6O8FzsGcCDgReBUj4NwoX8VVdebkRMCJwMuKgAOdXmhkM9DJTGtSlFdloBMt2osK3Lpy+Zz+5Z/+iXI9aQX3djUxNqJ7d29rdmZVB9FMyUdNTZkGBjJm1wCYqakFS34bGqosgSdRBYpk1Qd7e2FTCJWVFVnyT5ILOAIUHDlyxCDT9PS8eaWgDiJ5ppQLAONx55gXEokbSTQJ6UcffaTFxS1VVQEreiyRvn//icERyo9QNVy9+Y0lxwAEFCCMDxCDOffCwo4aG0t08eJFAxGZFvfbGhkZ1fTUto4eadEbV163RJgEFm8lvKRQjQAEUKQAA374wx8aDCEhLSwuVHVdlSWhqCfo6gYAAUrMz88ZtCG5JSZ4UwFMKCMM7u2bgTIlYRwzW+pHnAADnB+VB8CA53gv579585YmZ5YVj6dVVJyjpqZqM2wvr6AMLt/gHsk/571x45YePxpRXV2D3nrrdeXmxBWOBBTY3ZffH9DWpl9ra35tbR1YutvcXGPbA8Pk3r4eg0QAGsAGpWrACZQogCHihxINxQ1ALGu+zVoxd94DQMC7B+CESohjUXJXVV2lv/qrv7I4U0KG2uvu3TsGs1C9Xbt+3UqLmluabc4ci5+h2CEeWUDCHmINARhAFOCGLy/PjgFM4bUohgAprDPrwIO9SzzZU7du3XpWflZrsBNQc+XKFVt75oEqK7sWHIeYMC/GwrrkFRZpYnJKJaUlOtbdYzCD0jO80qpQK3V2ypebo+XlJQOQVZUVpqTB3B3Ayr+ZB3CG8XJNAKSIL+dGicQX1xaQlfGzp/kecMu1xPt4P4CDvU5pXLZMk9hlPbUyJYezdq2yTvyM8xFjzsfrMtcUir6UmpsrDZpVVZfI5YkbeEE9Nzc7byCS9+PjBJDkumVdrn5zzdRIjO0Xv/jFM2Ua13gGyjIfzsF+Zw34N2Ng3LwfFRbIJeVKaWpq0ubOtc6+BjpxzixMIx5cm1w//NzrzVWOO9dUfqibiBMQcHZ2Ru3th83Inu+BSawTQBmzcjM/395XPOayfRYOh6zMj1K+jBqzwRoqAKMCe7umuEJlCXhNHESViCQUjkS05Q+qvqlWaXdKy2sZ839AHmWBiWhSrpTkSsrAPub94ahLe8GYggdxJZ9BJ4/Lo7QLn6f/pHjKAqfnH4iOkfgL/WR0DuZEwImAE4FXLQIOdHrVVtSZjxMBJwIvMwIOdHqh0cVIhBI7RC2ZNIb/U+cZHt2djfrtn/xAF8+dVjwa0fbmuiVdn3/+uQGM3r5+U3agWqHtOWoMkl0SL9QOJH6UV5FwAz/q6up19eo1U5CcOXPaQA+J8n/4D//BIAA+TiShQAsgDYkwxwDm3L59T/V1jWYCToc6EjcSakqNbt8f1/HeFp05c8aOc+3aNUvaOcaDB/f1ZHRIVVUVpihiPJRc4Vvz6NGo1jYiqihzq62t0RQhPIBBd+7c1/TUljrbmnTx4gVL2IEZJOEoZ0g8eQ5IAdAgYcZviqS3pKxQufk5BtQAZAAYyg+vX7+uTz+9aqE+fTpT7kW5HdCAlva53hwVFxWr9pmyKtthjXjhX5VN0okRc3377bcNGHz11dd6ODhj5W/9/e0Gh1BEVVSWm+KL86yurmto8ImePh3R5ua+Wppbdfp0v3JyYtrxbyiZlJk2b274te2PKhJOqamxQjU1lRYz4B1t4oFoWQVT1nSdkiz2gKnMhoZsPswdEECSnYUnrBeG0Md6eyyxB1LwhWIFA+ZbN29ZeRfKLvYAAIv4ARiePHmqnNx8NTe32vkBR3yNjIzYeYkR8WFf8HPWqbOz03yCgBdZ83WUUUAN1o1jsP8AU6wtYIZ58HrmhtoFbzLem4VcgCp+DtgwxR9XTSploIhjvPHGG/LlFxh0QnmHKoqOhX7/tinYhMIPwpBOay8QUGN9vY0HaMG59/b2bf8B3jgP4wWWAeOyXQL5m+eYN2sbDIasvIvrBUUX4wJOErssmOFnxJnvAWZAOdYm6xnGGgN6UExxftaKcTFP5rW8vGGd/Li2UfUVl/qUSIR1wH1h22/QkpixDg0NjabyyZTa+rSxvmnnZE8AAjl3Jr4Jm8PYGN0NY5myw/Z2W0fuI4yF8drtSWn5CvI0NDSlykqf3V+AZOyhjBrLY6VxvJ57AD9jHjlen8LBmBbnV60cl33M88QWYAY48uVlzrG3R5kc3l4ltlY7u3san1hRZXmhjh/vVWNTve03TOwbG+tsnwOp/P6IdveS6j5anlH2FRYr4N/V0uKKQniw5bgUS6QVjkq5PrcaGirldXvkxig8GlXsIKo0PnmuHKXcBfIH9hU5iNje8kczt+fnXeqeldk9Vzm90M+Df7IHc3Kpf7JL5wzciYATgd9UBJwb5W8q0s55nAg4EXgVIuBApxe6it+CTqQ46Qx04oMJ6FRekquzJ/t07swJHW4+pIK8XK2uLOvrr782r5bzFy5Ygnvjxg0tLGRMn0niSOZJCkl6URHgx1JTW2Pm29ev39C5c+f1gx/8wBJEoNEHH3xgSXVW0UPSCHggKSZ5RIWCIXlf34CVOqFaIqElmb9x46YlkIChuvp6A1SLC4u6dOmSHf+v/vovtbRK2U6HqShICkmiUUh8/PGXlrCj5gGeAR0ypT0h/epXH+ne3UmdHOjS669dtmQbDxmUPbdv39Lg4Ki6uzvN9DqZzICd8YkJgweNhxp0tPuIwTHUPH19/dZC/sMPPjQAR/I9cHzAyu2ATng/ffjhB6YWqa6sUl9vv0EOEn4gDEAAs2egxMTEhAGF1157zeaI9w7eN09HZ6286Pd+78c6feak4vGoYrEDhSOhZ2qSTS3ML2ltbUN7e3HrkHb+/Am5XZRMbZjn09jYjJYW/To4kIoKc9XV1W4m2pQkUVpHq/iV1WVT56CCQeUBzAASEGviCpAD+gAPeI54s4aohFgbOn31Hz9m+8I66qVSVhLI+YFpxB+PJ+YImCgpLjbfn7X1TVVW1BsIAo4AI1Hp8O8sJEHFwp4BlgAWOTfHX9vYUDAUfK5sYuxmaF1Vpd2dHTsXY2UuAB0ACZAQc/WS4lK74pKUnBYV2d7gmJwbeLi9vWXwgW6JdE3s6u5WJBLV/MKilXlRZlhcVCi326Ud/7aWlxbNE620uEjB/X3byxyX64jjZhV/XDvsNeYHWMl2omPfZwzvM3CNf6MerKurMojLPgb8Ae1QFvH+TAc7dDP4UOFXlHquQssqEIln5liUwtL9LcdiAhTiepyd3VZBgUtHj7bpzNnTOjjYM4VcKp0yqETZayAAMMO4nLLAAlM67e+HdRDB/N5l8QI+MyauF/YL1x8KPZ+PTn0u21co4VAWsf+zxvCY2UcTMYNrqBVRH3E81GKs9fr6lnkxAZX4yjQHCJvCqbK0VvNzKxqZWNThQ1X23unpWSt/bG1tki8v1+LO/cvtztFAf49aD7fq6dNRzc1Na2Cg1yAlflJ37z3QfjCl5qYy+f27FrNUinHnm+m8L9cnyuvmp2fl395RYD+iGMTII3l9LlNvEmuuKw+lcvGEEgcx83SijYPLV6SdvaAi0ZgpJTfDyYyB+Le+st87H4bPg+LkUi/09wLnYE4EnAi8ihFwbpSv4qo6c3Ii4ETgZUXA+T37hUb2H0Cn5+ApA51wfKkqy9OJ/qP6yY9+oM4j7ZqdmdbVq9/ozOmzpkzif/7/7M/+TCurqwYPaONOoo2iAT8llACAmM6jnZag3bxxS2+++bZ1nyL5/OSTT6zMDVUSySSGyXjcoFIBZgAhgFyoKTo6jlhZFgk/SSulTiiESKjxWAEaATZIlr///R9YKdv//X//X1pZD+kP//AnBmoACiTWJOIfffSJaQgof0MhQmIP7EHNgvnxvTvD+u13f6i3337LwAnJOoDtyy+/svKhCxfOG4wCGJAsP3782AzLu3o61dHVYR3OCgrwizquleVVffTRx3Zs1FrWmn57Q3V1NQau/vZv/0ZPn4zoxMAJ9fX22TwYK2Mj8Qc6ER8gEyoX5oICiHPev//AyusY/5/+6R+oq7tTs7PT1i0P9QaqEeK3499VJILBe1KHW9t05coFxaK7WlwkAY9rbXVDgd2wgsG47bLeYz02L0BiXX2d3O60KZ0KCvMtIQZMAHYAMST5QATAEaCA54GBQKBstzS8oXLz8LsqtVIh6zTm9lhceV1WZQNs2g3smsKI47KX9gMhRQ8wiYaNZsyizeDckv6UnYt1Z2/wN98zDroJBvYBJBE7niX8Xq/tHyATe5Axcx72GnsDE3ngFnAoJwe4lDkfeyB7fOLCFyV1rFPWNwlAuLq2bsoyjsUxBgb6rKPc44cPNT01bWCmqrJYReZrVaSy0lKDLCiA2BeonNiflJ1mTcvZZ0CozU3UYcQl402UMTTPNRUfIBfg9t577xlEYZ9ljoPfV0jFxT47H+9hHnxtbe1Y+STAkrgwZvy/8AJjTlkYMzW3q7qqXLW2Nlv3v7X1RaXSMfP0okSSv7lrBALAuRy1tzfadTkxsaqSEp91VERFVFpaYHsKaLa9vWPj4NrNquTY08SA74FAXFu8pqa2Wv5dv6KxqK03a8maEHug38TEhtzulEpLKatzmxcZUHMvEFZtVb2KC8u0uLiijo6MApPrhlhwr2GvoMBjL3DPOn/+vI3xs88+1dr6ss6ePW1dMLl2UcXxeq419it7iLHwN89trK9re33LHkCtnb24IgmJ3gBFJT65PW5FwlG5XS65MjVzEE0D/WkuKl++doIRReNpu8aC35Y4Pbv3Ox+C/8WHoJNLvdDfC5yDORFwIvAqRsC5Ub6Kq+rMyYmAE4GXFQHn9+0XGlmgk/Xqfl5ex+FpYAd0yoU6JaXO9hr9T//2X+vsmdN6/Oihbt28oYsXL6njSIeuXbuqP//zv9DWVki5eR4d62m17lR01sLjhHI8SnAGBvotmX/08LF1oqOLFV4uv/zlL3X9+k319maSTRJrVE6oEUi4AUl//dd/bT5QHLOltUUuuSxJRFmE/w5J3Jmzp9Td1W1ABi8dPIYoSSMBD4ZT+vf//t8Y2EIphAoEsIFPErADeAZ04nwktCS7H3/8iUafjutf/ct/oTfffFOhcMje9+UXX2royZBaW1qtrI6Ev6i4yKAF5XWUTA2c7Jcv36etzW2VlVWqvf2IxkYnNT4+aZ4yAAiATUFBnhoaaWUf1Ucff6hwMKIrr31PhQVFpu7itSThgA1KF4kP5VYoQIBRQChK0PDMWlnfVFVVpd5663vKL/BpenpSsXhUgcCuqUNIgNPkt0lpfy+ipqZmXblyWZGwX1NTo6bWQBWSSrm1vraprc0d9fcP2NhZR4/XNokWl+Y1NzervLxcU6ah0iJujJXYA8v4AhYALIgP8AIwxbiJCzSTUihK3wry8xWOhA0AoIhZXVvT0tKyAYPCgnyVlBabr8/q8poiYWCY29Ys0x0xZMfPdlcLBg8M6OTlec0TDLiSArDk5ym/oMDgF2NF2YQKpqGh3oAB+xDlEwCC/YHCBcUL4GV/b98gFiboQCkUWuwPVG9AVsZKfMrLK7SxsW5AyOPNNU8qSuUOwmGdO3dWBYUFuvr1V1pZXraufuWlJers6FBZaZmtEWOiBO/7339HDY2N+urLrzQ2Nm7nYM2amxssppubuyorK7b4A9wALgCpd99911ROlPn93d/93fPOd+yj6zcH5UrHdfhwg8E2vrKwcGpq3lRSmGpTMgpIIU6mBHumMqQj3s5uVEc7mwzYsA92AlvmQ7SzA4Aps66UzH1jfVcNDdW2bxYXljQ6NmeKuegBpWghdXUdtRsM+5hrpbPzqN743hsaGR7RBx9+qPPnzlmct/3bdg3s+HdM+VZRUa6N7U2LNfeC8ooKK9sE8gGobt16qPWNqHK8Uk1NgdrbD5nSaH5hQ2VFhbp08ZJBKpSSO36/njx9qs6OTrvPMG/iQjyPnzhupbms5d/8zS/l39lQb2+nQSigXKZT4oKBMM7fe6z3WZfOhB0HgBkKhJSKpawDXiiaFru2pMgrX0GueeEdHCTsWsM83J2SctwZM3F3jkcpX6529iM6SGS60x04n3j/LZ94Ti713xIl5zVOBJwIfKcj4Nwov9PL70zeiYATgf/OCDi/gv93Buz/9+XWGOkfONCm/xN0KsiV4jHpcHOF/tf/5X/W5UsX9eDeXY2NjurypctKpZL61a9+pY8+/kQ7OwlVVRfo7Jl+nTp1wmAEXZ0w/qWkhDIxksjp6Tn96Ic/VldXt6kN/uZv/sbKVM6dO2PgggQSmAEcACaQAJNEo57q6++xhDfTIW01k+CFQqa8oIQN8AO0Ki0tseOjkMJDqvFQq37603ctYSYpJ7EGHAAYUIigpCFxB1IAITLQ6WNtb2zqF7/4Z/YaXouqi3PydexYj3W1Q/XA+/iiCxcQpLWtRds7dCPbUHVVnQoLS8zfJTcn3xJVIFJOrkcnTw6oorJUjx4/0KNHD3SosVmHW9q1vYWZd8YIGzgwOjpqYAQ1RbatPICEeFG2BqCJxBIGZ/DFCYXxmdkyUBSJhE3BwVirq2oMymxsbKuyosZ8tfb3N7S2uqSiQkzUk9a9bnV5w8oBz549bwCAsifMstc3Vmw9g8E9Nap5kx4AACAASURBVB1q0pEj7VbSRNyJAbHJlqcRF5L87BqS0C8uLcntyXRLRIFEok+8dnb8Bp2AFsR/fn5VW1t0KfSptfWQmTaPjo5pL7BnwJE4AJ6yptEonjJqpwN5PJjNF6m0tNjG4gJcHm5VeWWlxZ61pQQQaAXcZE8Agmpqa1VXW6t79+5rfGJS7W1tam1ttzIsPLZOnDxh552cmLRyRs4HEGMMjQ2NNg88uzjembPndPhwmyYmJrWz7deVK69bWdkH7/9S09a1La3G+iqdPEF5o0t3797T5ua22ttb9POf/76N8b2/+5V2drblceNXRKkj8C/flEhcE+xh9gIgD3Pxn/3sZwbHMKQHpgIo2dOopa7ffKqmhmKLY7bLHYCKawclFHEAqqA6pLvha69deq4AAurOzMwacKEDY0bVV2xWcKlU3IAZ5bIlJaXa2tq22NbXN6q8rFyTk9N2ffBz9jA+cHiR0TkOBR4wknPjeca5r127rpMnT1gpG1CK97AnOF+uL1eFJYUGnxgDMJr5sscwKR8aGtT84oFKS7zq622zElBUSVNTczra0ab+/mNaW1212BOzsbEJ89xqampQ9CBmeziRTOgnP/6J8vLz7Vp///1fGxA+c2bAABz3JMD56MioQcdM58lTds+hax/3FvOqOkjaA2oUT0lur0f5RXlKpNmjlGdKiUSG8+Mmle91K9+XI3dujlI+r7b39hWOZsrqwv+I0ukf1tt9O5H4jn5AOrnUi/y9wDmWEwEnAq9kBJwb5Su5rM6knAg4EXhJEfiO/k79kqL5X4FOKJ343/j6miL9+//x3+jc2TMaevzYEs32w23WJhxwNDj4WOFwVMePH9O582esZCyRiJs59OLivCXcKAqATiS1r7/2PUucHz58aAkySSZgJ9tNLGua/P+x92bfcWXXmecXAyKACMzzPBEzCZAE5zHnyc6UUrYGl8sul716ucv1UE/9Uv9K96qn6n5ou11VkktKKaVUTmQmk2RyJoh5nqcAAhGIOaLXbwcjV1XJlpyknswba0EJIOLee84+515w//Ttb5NU8oXKZ2CgV80t9ZqanjQPFxK9dCptaqO29jbrgGZt5zc37Nycg3NPT89qeOS0QQDgC9cgecz7wGxYmVpBLQOIAGCQ9NPljU5+r7/2miWwdLOjdI5W8PgwobCg6xyqC5JYvuhgFiwNyOWRARY8fcrLKMOJqMRfqra2zqelQJPq6mrXpcsXdBgL65NPP9Lq6rJ6e/rkynpNoQF8ARpw3oL5dUFNhKkz6pLS0hKtrKybcqKypiIP7ZJ0Y4uaagNYVFpWbIqdoaFjqq2ptbKvmel56wJI7PZCawqHd1VbU69QKKyZ6TmtrmwYKKMrITACcHUQCWtra0Pr66sqKy9TV1eH+ecUoBuAByACfCLGXJ+4Wsv6mhqDRCh30lm3gmUVcnu8NsdEPGHrAiQhpsxhbGxSu6F9dXW2anj4qHUY+/rWLY2Njau/v9P8ogBAKM+AA4Uuf4Uyp4K3EwAgWFqqI329pnRibWdmZwwOAHBQt6EUun3rtkENSjpnZ2ZNdUQHtiNH+nTv7gNT46CGy5eDfqgPP/xYXq9Lra0AxaDtNaAFyjrm8corr5qiBji1H9rTG2+8buq2//4PPzZgGygJavjYoE4cP24iQ8pLMd5+7bWXTMFG176//bufmMqpqjJg+wCVHvPMG2CXW5klZZP8DiUeJWHsa+4pzOUZB6AID7EHDybNvwu+TEkqkAd/s0JXPFSHxIYyWWRo3//+9+x4ICJjA3gyP0An6wosQq2Fko6Syddff8PWmg6TP//g56qooNSsxsApa3rq1Bl9+OEv5fV4bH6MCVBcUOsxB9SMwNgTJ06qqblJjx4+NGjU3X3E7m/KD1s7Wg30sb/YA9wb7Dk+hzfc/n5SIyN9pqrknMQCX7Mrl84qp7SejNG1sdHKB4kDne26u7oMhPIsCYX29Bd/8RfaDe3q0aPH+uzTr20Nrl49b/stGjm0587q6po9YzBMRxWVNyivtY54T8bGtbsVkivtlnJuA04ur0epbEaxZEKpdEbJDP55EuLBgMerEgzevR5lXFLSm9PuQVTxVF7p9NRH/H/+A/C//BV0oJPdRs7LiYATAScCTgR+SwScB6WzPZwIOBFwIvDPj4ADnf75sfrdnzTo9L987GmEKbGjuo4yu9KAXz/643d0dHBQY48fqsiT77xEmUpxcZHBpUTiUFeuXlZ3d6eihxEDNySH2zs7VopCEk4ZWH0dpt2Dpggg6UUJQ/KGmgE1EUbJKDI4HiUMCgKABuqpSHTPAAylL9Mz8+rt6dbbb7+l0F5IkxMTT319vKqtqzMYMDExrthhUo1N7aqprbfxoO7ATybfXavIkkquA6ggoee6gAgzFZbU39dvUAHDYsZMEv0/qmxQIqHqKoAW5rofObA28iUlQblcHi3M043vuHWMQ7GDsueVV1/S0aMDevT4vm7cuKbwwb7FwZV1y+1ym+k6Ko6p6WlTPlVVV5kaCMPmlZUdK4nq6Gi20h5USd09PZaYo0TCrBvAgMH50NCgqbKIOSV2qEnu3HlgqqfR0ROKxfa0F9pSdVWt+f6gRJuZXrWNUVtbZeVfKNZQpuCTg6n4wUG+BIuSLOJETIEPxInk/ObNe7a23d1tBiP4HF5cdNlLZTw6fuKkSkvLDUgBCunUdeb0GYMZi0uL+vKLGwa6gGKoSQAdn3zykXZ2twyIDPTnVTrXrl83+DIyPCyP12vm1ST/qJD4Akq1tLZY7NK5zDeePMAQDN7xCKM8DkN6QAwlmZwPaDN68pTq65v0q19+bN5IQBre++CDX2pqel6tLbU6cqTbYAzrwp4AqgJJjh0bNnj16SefKZVMWLc3SjC/uvGlqaoaG+ptbr1HesxL6fatW3ryZEwjI8Nqb2+zffvVVzcNkAAMiTUqLSAQ12Gs3CuolIgf6iGUhHwGZRPvEUvAC+AV/7Hvfvc79lnUWMzlyuUrWlhcsBgNDg1aPP/2//1blVdU6Pvf/2MDW6iWPv30ulZWQyordVs5JvCYOGMin07nIe358xdMxYQK6P/7u783oAnQ437i88DUH//4H2xv4Fd19+4dU8qdPHnCPK/w7/rP//n/1vb2likSmfO1z69pemba1oQyXgzsG5sbVFldaebtVr63tGRfrAvPBWID4GMfUhLIdY4ODRioXF1dMFgOSKU89P79BxocGFBra5viiYSV8S0sLurf/bt/r8ePHluXx/W1bVVUVGtwcMBgcwHSUQZKeV8qmbKOnDwXAI1A7J/+9ANNTiyrtAibcLd8/mIlMxmFDmNKY0DvcSuezsrndilY7Fd5IKBiFFvpjGKphPYyKe0dxpXKC6WU/ieez//jU9uBTg50+t1/7J1POBFwIvCiR8CBTi/6DnDm70TAicC3iYADnb5NtP45n/0tf4X8RR6lkhkFfF6dPTWkjtZmLc3PaW152VQFJ4+SYPcqehhWkd+l2roqKxtLppJKJFPyevySy6fZ2UXduzemg/ChGuqrVFdfZQoFYAKJNZCHEjH8WnihGKIDFok5EAelBeUsyWTG1ByU51DK09PTbcdjZEz3PJLsvLqn1BRIJKc+X4mKvMU6c+aclRYBBrge5tgk5uPjT9Tc0mwAgqT8wcMxhXYPlUrmTatHRjoVjVKutmem43QbIykmwQc64Ku0tbVpUAptAuVdsVhGKyvbBojoeuYr8tlcClDo7LmzeuutN5TNpvXZ559ofHzsaQc8OpkFTXXDfKORqGbn5rSyvKNs1qv2jipL8j2evEIDwEIcgTdnz57Trz76lQE5vIoYH2M7e/aMKY2YO0CC8jEUR91d3Ro5PqzoYUjJZMwg0P5eVKurGxofXzIFUnNTnUEVVBhen1fdXZ0GCBYW5kz9Q8ne9PSMwccLFy+YpxY+Wyh+UI5cvHTRYgXgoxSMLoYtLW3WuQ8ImV/LR1ZC+PLLLxsUAIrklTB1BhwAOpRPPRl/Im+RV++//75a8LJ6/FjXPv9cu6GQqV4Ah3nPJfyc8gbbwCWXx2Ulh5vbmwbxgBQTE5M2LpRNqGXYX8QKmEO5IvDgpZdeVi7r1vVrX1r3PMrAfvKTn9g5GxoaDYwCrkADhS5qAEk8uFD0PHrwSJ9/9rnBv3feecfKEDGDjxxEdOLEcYNpwUDQjLGBTKyjv8irulo6tx3aOjMP1FvmG1Zaasod9izQCOAEXCp08gPooFgCwABBmIv5JoUx+U7oj/7oj2xdUCai2kJZePPWTa2srpoBOXD4P/2n/0dHjx6xnwFGqIFQ8Swu7am2xqd33/1Dtbe1mZpwZ3tdqVTc9nRLS6uBpRs3burWrVsaHDyqo0eHNTc7Z7CTToAfffRr6wT4ne++q4nJJ9rYWDP1IeVyzIH3mSP+V3hhUXLIHkQNyPmnpsZVVh5QeUW+0x9KNQDr5taW9vfwLdvX66+/bufgfiCm/Je9ASSbmZk0YIxp/+TUuEHN06cBiw3WjCAajamkuER9fQPa3d3XYRTjea/8vhLbSwUFZMHPC8DldnsMWjMWYBqgkJgvz6/Jj8LJxbMwq3AkrVg6ZxA/WFKsaCKpuooy1dfVyOdxKRY90OFhRIfpjBb2k0rm8iqnwtc/5zH+gn/GyaVe8A3gTN+JgBOB3x0B50H5u2PkfMKJgBMBJwKFCDjQ6fe9F37jr1BB/pQHOLlMVpXlfh3tP6LSYp8WZucU3t2XN+vSqy+d1fDxAYX2NpXOxFQc8MrtRR7lFjVmgZIK+XylmphY1BdffK2tzR3V1laoq6tJNbV5BQeJ4bVr1xUOx83oGAABDMDPqODBdOPGV9rfi6i9rdtUPZTTrKzsqq6uVDU1eSPm0rKAdeKKRlMqK/OprKzY1Brt7R0aGDhqSTHA6Re/+FBTUwsqKnJpYLDnace9NoMKlGr97GcfGURoaalWPJ7S4MCQKUUwea6uqTLlRlNTg5UfkXgCnCj5w9jcFFDxlFbXQtraBFSFzPsmr4gp0fb2piXN77zztoEHSg9//osPDCBgUE2HL7yI+P/tgSiU5wF11lb3DdKcONGnxsZmgxEAFFrUA0hQmQBRgHhAOpJrIARli8ANVCyUE+KRwxdlTCTjw8NDisUPlEgeKlCCiipi6o7JyWVl0ll1dnItPJJYs0719ffamFHl1Nc3moE7kIZ5U6YI9EEdUzBopyQMkAcQRLGG8urM2TM6cqTLxs8X0AmQcvXqVYM/dPgDrmBkfenSRZsL430yPqG29g69/sabBqso+wJwoJRDiQTsQbkGZOF9QAuxqagsV319jeTKm+NwbsALUIayNK5JOR1zIFYAH8BCbU2d0umcZqZnzUQcuMlxnBtAVeiCyDWBQijdAH3AQEo9Z2dmtLuzY+/hUYZaj1gB8Zgb8+JYYAYxA6RQglceDBowBYwWvMK4FmtLHBjj2bNnDW5wHxBfPsd6snGAolyDTmrEogCwgEysC0AKVRQg8v6D+4olEjo2fMyuxzgYK9cAzgG1iAX3XH9/r12Xz1FGplxKFeUB+5nYdXZ2GcxcXFiyey4YLFM4HNHRoaOKx5O6d+++eSihWNzYXLE9AVADElE+yBoQD37mnAAv1vaVV16xeE9NTegggol6ucFc7js+x1zZW4Al1pR139raNvjK3mUu3EfMh3uwrR11YNjKRfF+A5qtra2bkolnzPCxEXuOoPHEpwrIWOiSaN0WPR5b+3xXRxyZsMXLd0W8deuu2tuarCvd1tqGeaQlk1IsJsXTEo/GYqBTPKHq0hLVVFfK73MrmTjUYfRAkVRG8/tZJX/fz/h/+edzcql/+WvszNCJgBOB54yA86B8zgA6hzsRcCLwQkXAgU6/7+X+LdCJ/68dX6PaqlJ1tTUrm4preWFFJUUeDXS36eqlC2pqqdfMLAnhroqDJI0B+Yr9Zhbt9ZQoHs/q7t0JfX37kQGh0dFBDY/0GGQBiqCAwYycJPztt9824EQSyoskGSNjStLWVg9UWVFmyR3JOd3PMBcHBOEzBPDAcwmwARBCvdTW2mJJp98ftMQUY/Ff/OJjbWzsq6urUS+9dOGpx0vSxoIJ809+8oFaW1s0NNQrtxt1T68l+xhpDx0dtPMBhkhuSZTv3btrHfpo6Q4wQ4E1M72ivf24NjZ25XZndPr0qHXwQ2106tSo3n3vDw2WffXVl/r5zz8wOJBPYj3yW1eylCXTlMPNzMzqIBy1ErWLFy8aaAIkAA1IjAEhY2PTGh09ZuCF+BBTkmNACedlrMAJysbwAQI84EVDx0DWDaVaSXFQBweH2toMaX4e0/NitbY22XyIMyVi/f19mpqeMBUJ0Gl6asZKJlHe4M8D8Lh7954pagAweABRvsULiEaSfuLkcVP9RCIHBlqILdAJcARIwTOJc2JSfuHCOdsXQLmxJ+MaHjmu0VOnDRSxlpybY4EowMA8iNu3GAAIgE5V1ZUGJIALqHf4HfFlbOwzYgG0AdKhXOGclHlRDgi0SKeyBvIo1+P8wBzAE2MAyAAcmBfnZo6A1FQiYYomFE+8mANrwjGMl71WKAHkv8AdxovKzZXLmQqPeTCuvNF6yNad8kbmyTmAKMAVFDvxeEY1NQCUlC5cOG1z4VocD5hhLzBuyvO4Dt/ze/ZCMR0CKytsv3EtykyBLKwFCqQCxCRe7CWgJe+1NNer50iHAV/2L6ovSj3TKcZS97SjW1Y9R3otxisra7YfmUMsHjEoxLyATOwfrsn1+OJ7jmHcmKSz14mflWLG4vbs4N6jJI1yQGAScyoANtaJsQL6UDBx7+e79gEes/L5PabS4n4D8NJ58DAa1/37szp/9oRCe8C6mMFKVHaRaFQeDxA+3zmRmBOXdDpj6kwAOb/HBy4YLFE6kZIrk1M4TPkhDN5l5uFueayzIb52xX6PykoDCgaL5VLGlE77saSWI3Kg07f/G+fkUt8+Zs4RTgScCLxgEXAelC/YgjvTdSLgROC5IuBAp+cK3z9y8O+ATng7VZT61N5Sr2KvW8nDiNpbmnRudFTHBvsVT0R1/8FtRQ/3VV4ZVGVVuTxFRXK5KXHyamVlS19+eVeLi9tqqK/VxYtnVF1dar5PqDNIrik74vsf/OAH33TNAjT86le/siSX0pnlxV3F4zKo1dfXaooBzIg7OtrNX6a9vVUzM9OW2OIVg/m0z1ckj9ujsbEJAxm3b39tJtUk4/gp0b2NJJyucwAjWqHT1erUqeNW0kMZW1NjsxlPA0ouXDyvxsYGS7IpywOYAJwAXT29RwwIAAJWVre0vRXW8sqKFcn09fVaORbwAxg2NDRgnf8+//wzffHFtact4autFAu/KUBEPrmNa2Vl1YyngTLAirt375tyCUUKUAQFyeList599w8MRjA2xgtUIBbMC+gBYEDpBSgheed4TLo3twBkOwad4jE8lg6sxK6qsloDA0N2DKWOb775hpXtjT15pNXVFVMCUU61s7OrH/3oR6IbGmAAcEcZH2MF6gARABaos/CywiQaIVwBLgAGGCPwgdIwFC6AHFRSAEhiwV6Ymp7RyPETam1rt5/ZF4XOeAAG5gQIKChveA8wkc1lDf4ES4P2eYCGqZOKfAYpUK0AeSoqK62dGGtKyRmlVmXl5Ta2XDZn5ye+QBmAD/5FeSiUN7sH7HEu4IbHhS+XS0VetC2yfQGUYtwcz15n3/G7QrdEfgakZlNAocq8Ss7lsj1DrABLqPcAY0AzSk2BfLlcRqFQXDU1AQOJADjuKdabc7LejA8QxfWID2tRGG/O7VJ1TbWphPg9YBJlX35sKP5anhqHuwziAJww3G7CU6y9yby++Dym3PgzYa7P9+HwoXLZrO0zfLP4XB4A+8zUGyjGHFl37lfWgvViXKwRLxRWjAm/N7zFQiG6Yc6rva1Fob1923u5rFRTW2Xgif3V3tautvZ2626HcuvGjbsGdXr7egw0ARWDpX5VVpbZ86O+od4A4/TktD679kQDfc02D8r2Skv9ih7GtR+Oq74+YMpHgFZTU40BJ+4/4nP8+LDFlQ58gKlsKqdMIqnNjUODTaWlPlNSZTN0Z/Q8NdyXKRvLy4B9HoOiu9Gk1mNSfvbO61tEwMmlvkWwnI86EXAi8GJGwHlQvpjr7szaiYATgWeLgAOdni1u//RRvw06uSR3Liev26XmunJ1tDSoobZag709Guw9osa6Gm1srerRo/tKZ+MqLSuRr7jITJ2LS0oN2oyPz+rXH3+h7e20jg526dixAclFi/ISS0JJYkkO8Tx64403DLaQGJKA8nuSYDquLS0dihy+oiKo/t4O820iaSTpw7upoaHOYAum2efOn7Vkld8DBxbmlyzBXVpa1tTUrCW1gB8+S0kdQIGkm0SbBB8TZJJ75VzWiQslSmNTg/nNkMhjPI2fTF5ZkbREuqk5D3h4f2VlQ48ejz8FE1mVV5TrtddeM/jEtQPBEh2E93Xn7h1NTo4bLAGc8AKyAAkK5XV4XTU3tRjUYZzMgWQXA2OAAqVBwJ1Cxz9+B3BgLkAnYBXvAXQePHhgZWCAKeDEyMgxrW8saTe0ZeV1gIy9UMTKICnjw5sHCETp3quvvmJA7O49uoTtqaG+ycyYAWM//OEP7VpPxsfNFJsxoFABKHA91D+MJ9/JrlrpTPKpoXv+ds53yMu3nAeo8XmAEzHgeEqc1jc2dfTYsPzFJQaGiAXqFtQ5rAOgpVBeVzD2Ri3Deauraw0w4oG1vEzZGPBt12ATqhn2CjFk/QBnnB9YyO/YX5ROAkn4mc9SEgjoA4YA4lAJMW7AZiyWVHlpieqfgjTWk/kwDsrhGCNwiFgUlEQovjgehVVLY5Mp6ehKiF9QeXmpwR5iweeYbzqdVX19rd0rqIUWFpbU19djajPmTLwKyh8MtSm/bG1ttn2GcocXMItzRWOHGh4Z0ekzp+1e/PWvP9HqKl5oLlVVlZt6jnNxH6ISI9YHBzEDeTXVJQoE/AaafEUAMDoXhrS7Sykl6+rX0aODWlxY1NbWntrbm637HNARABfai6uqslR9fflyS+JRgGTsJ7opEoempjqNDB8XXRsp/6ytrdbC4qoODqIqDdKVEBP7NttvjLeyqlLJRFLXr1/X48cTCgTw+2pTOp0w+NXc0mhfZWVBiwmxf/zoie7cnzP/usbGGoNfdfWVCgQ92g/vGcQCNlKCeuHCWRsv68oX68BzhA59KBKb6hu0NL+o5aU8FKuqDMpjqrmcxQp/uFQya+sLSPSX+HQYi2rnIKWdpAOdnuFPnJNLPUPQnEOcCDgReLEi4DwoX6z1dmbrRMCJwPNFwIFOzxe/3zz6d0Anv9etTDKj8qBPR/s7NDzUr8GeHjXUVKqqPKitnU1NTT1RzpWWvxiFk0t+usGVV0gurx48GNcvPvxUuyGXBvubNXpyWHV1Vea1wwuPHUAN3i0FsIL3Dck/CTUlQbRij8c9qqvFvLtTAwP9Bpwo4SJxW19fU3GJX48fP7IOYMCk0N6uJeBrq2tmCIwqAtXQ5OSsqVwuXTqn3t4+M62mvAb1CWABOIAyZ2NjU34fXe0o75q3EhrUTCibgCMAApQoQAvKZ4KlARsPpV2oMKZn5yyJNjVMUZFGT42a0TYKp31Th2xYko9XFC+SX5Q4fNHBD7gBsKDED1URib8l6qE9S1zz5UMRxeMJG2/Bw4gEGqhE8k+ZILCIsRNnvhgT4IBYA51CoQ1t726a0imVympnm7HtqK213ZROzLWzs8NMl+n6BXRivkCn5eVVS77Pnz9vCT+QELhFXIBahZIp5sF65pVCpbY2xIH3OR5ow/d8hngBf/gCtgCTeMUTSdXU1imbk4G3fIlhtcWt8GJumFC3tbWaoghIgiH7yZOnzPica2Ai/uDBfc3MLMrvL7IyRwDXyMhxUxAB5vKd0AIGlUpK8qV17FHWlzg/fPRE+3th9fd3G6wEJAF6UKFFInEN9HXp+PCwXY/fMz9egFTGiwoMmMb7BXUaY08m4nr56hW7BrAPmIFCiRgAN9ifqNaAT4wlDyEBIftWosbvUJqxB4GNwMcvvrht0Ky9PQ/VUIgBLYEjGNZ7i4p08fIlA2r4ZH32GYA4rupqvwYH88opxnn37l1bH17MscjrU0tzpTraW1VbW/d0/XY0MzOnlZV91ddXaXAwb3Z/86tbWlwMqb290pRFGP8z9lTabV0Yj3R3PAVWO3a/A/qAPDwHlpbWdPLkiIaGjmpladPAqMVnbNxURSPDQ3ZfXL585ZuyXJSP9+49tLJcSujwZkKRBnxCFdXS0qSKSsoIEwac2DMA1M2NPdXWNqiyotzK7vr7u7Qf3tLefl6R9fjxtNzufEdI1gM1HnudfQaUQ0kZKClWX0+vIuGw5mYXlU1nrRNlNiMlEym7n3e2Q0okM/asDASLVeQvMvi3E0lrPy2lf9/P+H/553NyqX/5a+zM0ImAE4HnjIDzoHzOADqHOxFwIvBCRcCBTr/v5f4d5XWoNmKRmIBPfd2NOnPyuHq6OtRQXaGqiqC2DTpNKJNLGnixMiZvkbxFPksQH49N6ssbt5VKFWlkeEAnjo9Y9zpgDQkzyTVJP+CC5JZyrrzvTtqSdZI5IAPKh96eflOWUKpCEllWXqpEIq69vZAllCTUGHQ3tzRZqR1JOqbDNdW15ilDootXC53bTp0+bR3WHj16rKamZjsn1woGS80TCniCr1FFRaXW1lbV0dlhhtpcg85bjK9gIu31ug16AQlMkZJMKJ6gs1fePLukhNKcuM2BckDUHHS7I9nl/YJBsc/nf9oRi85XeAXhsVMujztfDkVJD4ABRQ3nRo0FxKB8i/dJoIE2+W5xIQ0O9ulP/uSHNi5gBOAAWMNYCuV1eDqxhiXFeEiltbmxa+V17W0dBuXoXtbd3WXg6fbtW2aa3oyqq6ZOe3sHBmSYF7EgZoAOgFhBNWTlnvtY7wAAIABJREFURlYit2wlTQCzkgDd+XwGlfb2Ik8N1MttzowPaMJxBfUSkAaF0+r6hh3PujJ/Op+xVkA19g4KJFQ9lGvxMoVaY5POnbto3fmAPkuLi9YRcGJ8Wj6fV6+++rIuXrykhsYGU2kBXgBFQIeKilIVF/sM+HEdlEH5LnyPDf5Rogl04tqcG0AXCAT10pUrGujv1907d6yjWUNDvUFN1E3Mkf+iegIgAYe4HnMFor328ssG9wod/Igt+5brM2/gB/eNKcOmFpVOxdTb02VwiNgDs+ikxue+/vpr3b79QEVFbvMnIo4AGtYHc27WrKmlWcdGhk3d9V//63/T7OyKksmc2tpqbH6FcsJHj2aEBqe8PGB7rqmxQUe62u08fAYFFfOfm1vU9nZEJ08O6dVXr1qcfvzjDxQK7Wt0dMhgEt0nAWSMEb8mxsO4bt9+qJISt6nk2NMolQDPGL6jONzZ3rOOjqG9Pa2vrdsa0zURSIiSkHvv5ldfWVnr9PSCMpmc+vs78/sqeqj2jjZ1dLYpk07S58BKE1kL9szPP/jUgNIfvPOu+UABnc+eO6XbX39pfm7Ee2ZmXUePdplKk3lwD3Fvsc94dvAsIzbnz55VPBrV9OSUgaZAcVCJWMKM9+luCXRKpjF5cstX4pfL61E0FlMomlEk40CnZ/gT5+RSzxA05xAnAk4EXqwIOA/KF2u9ndk6EXAi8HwRcKDT88XvN4/+LdAJkJJOJOXz5MwYt7ujRZcvnFBTXa36utsU8LsNQoyNPZbPX2TeMAEDT2WmTFlaWtHC4oqih0k1NjSb2qSpCUBCudKGgRCStL/6q78yZQ/QguQN1QcJMdCp4HuDEgOfoUwG1UnSvHpcGE5JpnaiPAWQhbqHMjDOT6KIuTGdtIAUvMpK80CENu5AH8y647GEJc0kxpSiVVfXGBTgWJJGoAnd2zADB4hFo3nYQrKNxxNQwVuE107aElw61iVSCR1EDqz8DK+efGlZjZqbW77xCAIUcR4gEAqnvGE188mXfDFGvlzKgxt+D4B7/HhKa+thedx0/3LnFRw1NXaefGv3A5srRul0ygNGYTgOMEMFxTgpxaIj2c7uurZ3NsxvhoQY6LS8vGblUm1t7RaD2toaM0y+f/+edkM7Vv7FZ90uxlhsah3GTtKNcglAAixYWlo1QFVfX6eHDx8pHE6puaVS7e0tBhr4zNzcvHlGodbKA7M9gxFAGOYDQKEcbW5+QZ989rnFk/c5nvLMkydPGrxhvYAUxIHfAS8peUIhc/78pbzSJJkv6wPoAODYU3/9139t/+VaKME++ugjA0j4GfUP9GpgoNfmQ+wp+wQwTExMK5VK6+zZUVO78GIueFkBzF556SVTt3zy8cf67LNb6utrNyN2jmfNiRGqMMZNWSnnZp8Th9MnTxhE+fjjj59Cyo5vPLyIL7HmWnxmZnbeVDnf+977FjvOz7mJJfH7/PPPrfQORRvHcQ1AX6EsDH+xmtpaeX1FNh6A29wc/ktJ9fQ0qq2txfYLMGtpOaqR4TYzeAd+1dVU60h3lwE5zglIQpmE+g5iRynq+fPnLCYffnhdRUVJ/cmf/MgAD9diPwOXgDb8zPrt7YXNZwwIzfhZI54BdM3jOpGDA917cM9UaJTNsg9Onzpl++7lV15RSXGxrn9x3UppD8IHAuLSKXFzc9vgc/eRTh0eUqpYZOWJPIeISfjgQHfujKm1pUlvvfWOHj0cMzXY8eMjunXrK/Nc476iG9/AQJ8dw7j5Yh8SD8YPdEPVSAfDaHhfEaByOiOfq4hqTXuWoCbc3DpQJieVVQZVWlGpSDyuze2QDhJZHWalzO/7Gf8v/3xOLvUvf42dGToRcCLwnBFwHpTPGUDncCcCTgReqAg40On3vdy/BTq5PW7lSJq8ks/t1ukTA7p0/rSqyoJqrq+UMgnNL8xrN7RtZUCU6yRTaUFdVtfW9XjsiQ4ih2puaTPYgnKH0qzYYcTUG9PTs+bPgicQsIHkkYSf73mRcAI1rJV8eflTI+i0nYOyGQAPipmSQLGBJpJROq3RXQr1UyabMaCEIiiXk12fUhtMomlnHolErfxqanJGDx48UibjVnd3h0EpgNT83LxWViJqbg4aeNne2bZxYWaOaoQ5A2MYSyQaedpxLGvlMplsWoexmJWRAXn4AiChXHK73AbBAAW8eA/IlIdOdC8rsp8ZN18YG6PE4nOUGs7MLGhjk05hUl1dkXWZY8zEDoVTaC+p2toyvffuG3rzzTefgpIJU7PkTanj30AnjMSBTinKfeS14xcXlk3tAVhC3YMJOuoOoMLm1p6Ki93W7r27u9cUKYXubQCGQmc9YAWABWBEnAALqJTOnTtj/lgovQreUwYUq6oMEhJXknoAClDmrbfesj3w45/8d/34H36phoZKg0p8DsDEccyJuaPsAUSNjo4asOCaJ06c1HvvvW/eV5wzD0gem3k8gPEv//IvDWgADhg/QAolESbdb775ukEWyu5QEAEcKdlEaQbQOH/+rCmdUGUxhlu3blm8Ll+8aJDh+rVr1n1wePiYKZEAqkApIBOqLEAQ0AkYBmRh77Y0NhjA4H3mSHwL5ZDMCWVRoXMi6iDuEWIEAEExxRgBOpyP+bKPAIx8rqCQIp6cl7gHy0pNmcc1iZd1hcvkISuxJV4AF0y9Bwf7ba7A4Wb8woYG7b5Euffw4QObH/ceY0G5yPp8+eUXevhwTrW1xfrTP/1XpiC6du267fVLly7l1Uk3b9peYB+hWAKKAQyJAfuHro2A1YXFGY09eWwxRH3I+QcHMbuftH1eAFisRUENh1IsGsmr+/B18ha51NhYb2bmqCFRSgJWo9G4mptaVVlZrdWVdVPG1ePNtLRk6jViwDmJCfEHeDEH4lMAuby/sbElL0byyilQXKSAv1g+t1fZdE7pZEqJZFpb2zHl3G5V1laopKxC2/sHWtsK6TCVVSKX77HnvL5VBJxc6luFy/mwEwEnAi9iBJwH5Yu46s6cnQg4EXjWCDjQ6Vkj908d9zvK69ySvG6pPBDQd/7gZR0/OiivK6u+7hbFo/uamJxQMoUxeEBb2xh3b1r3OnyNxp7MaWs7pYpKEr1aUwbRFp5EjyR+d5f29n7zYSKx5neAh42NfVMxYeiL9wyJHnApm01b8lfwUpIrZ+qmPPih5M6rQDBv6oxvTKGUCVUKHjQkq35/vnQrmUgrFkvYz+NPJvXw4RNFIjmVV/jUWF9nXjSon5aW9vX662fNWHpza+Op4XSNKWEYK3451nkqtGPXBYhhDIzaCc8WkmrAFiAAY3K+54tSOSAMY0SdgrICxRbldiTfhbI0DvN68h3S8G8C/CwurisSofzQo6NH+w2yMLeC8TrQBjhBAo8p+rVr10wZA5AARjBu1COYqa+szmtnd9M61+VybjMSX5hf1up6WImk1FBbos5OTJqDZqgcCu1YmeHoydPq7Ow2SIGKiuR7e3vHOnxVVpYaAADmUFbGmgF0gDxvvvWGKUx++ctfflPqhb9UwS+JUjmSdwAG33/3u981oPN//l//Sde/uKOu7hYNDw8bZCuoTQoKHqAl0Inz3b5929ROeP2cP3/BQBNKJgABkIQvYNqf/dmfm5IJlQrACfiytrZpSpjXXnvZPlPwpuIYwA7gCWhDbNmbvBijKXNKSjR68qTCe/tPQZvLwAnrB8AgBqxVwbuIawMDKdtraW5SVUWFGdWzl1hD9gHAhM8B1fA7AnYwZ8YBsOL8xBlwQwxYC6AIAIz/ch7uLyAUL47lfBWVFaquqdFhPGbzAmKxP/g877N3+Szz51wFVRPn7+roUEN9vZWoslaPHj+066PqQyl44cI5O25uDuP+pIFG4jU3O2+wmfVmHQuqrwKsLEBK4sP5WEvg2+LinMKRHe3v79qcGS/jBNyxXy5cuGjPCPYj5yqUGgKZgUbwXTy8gqUl9iwCeq6tr9n9Sulda2ubyssr9eA+aj2ppCSow2jcSvQKhvUFpRrx574FAhc8yRgHe+DJkwkd7EvFRVJVhVflwWK5US8lU0aTclm3tkMxef1FKquuVq6oWGs7Ia1vHyiRBYUZr3Re3y4CTi717eLlfNqJgBOBFzACzoPyBVx0Z8pOBJwIPHMEnH+PP3Po/okDfwd0KgsWKxmPq6GmSv/6R++ro7VJ8WhYvZ1NCoc29fAxCqGsQZ3V9XUrr6muxe9nX/cfTmsnlFJbW5mOHx9SZ2eXwYvdnR2DICSLJLCFLmEkyHklyiNLeEk4SfjyKiCgCy3uE+a3Q7IIoCEpx9+J0jcAVDBYYkk6IMjgUjJpgIek2ecrNn8kElBjQFmXlczgsTIxMav5hZBQd3V11KvnSJf50XD8j370I83MTCl8ELYxhcN7ltQyVhRWpImpdNISUBQyJcESFfk8di5ULQw4Sz2NXE+vnVMu5zJVUypJyQ2ppks0zHO7eY8uV7RXd5vSifI6fqYUcHZ2zjyXABfHjh014ATIIJ4oUAB3XJMkGM8ZVCNAAcAGSXNB6XTu3Dnz7FlemVNob8f8ZihBC4djWlxc0cpKSMX+Ig0M9FgJITEG7KXSCTPq7uo8YmblP/3pT3X77rTamssMcJCIA4SAMqwd3zMmoBPjefnlqwYqf/rTn2lpaV2VlUGDX5RUsc4FVRhjBTZgMM8++fv/8t904+ZDdXc3m58OsIdrMD/mCxACHHE91C0YgqOme/31183Yng5qk1OTOoxGrUQP8Am04H2uc//BA1MmATNQwB0bPmaQpDQYtD3AGBgTUAaAyDEAoLwnUL5sD+BRXVWl9rZ2LWPwvbdncKVg/k3sWRfOwTxR6rBHWTtAIICr1pRbIZsT1wH6mBm9Lw9UCmb1BRDGdfksXmTsvYLCjP2RVwmW2b5kDdivjKXgEVVcUqziQECHMbowpp56nh3aWhBX5sUxQBxeefWdW2WlZaqvq2NX2pgAdZSzAoEBpxUV5bbWAFnibIbsgWIbz/LyisrLMNwPfFNGyd5kjKwd8Jp9xLyYPzFGWXTnztdye9Iqr8iXXtIYAOUS9wVzZk/kO+vlS1/5nthx/9CZkXNmc2lVVVXI5/fo3r1xe27V1BQbQG5paTMl5Ne37ms/nJGvyG3xpGEBai7iyD0/NbVgHlkAWn43MNBt+431BPjNzS2riMYCJR4VedAOumQUK5OVO+c26BSOpOUvLZG/rFKHmZxWtna1HU4o/VTl5PyR+9Z/5Jxc6luHzDnAiYATgRctAs6D8kVbcWe+TgScCDxPBJx/jz9P9P6xY38HdCrxF0mZtHq7WvSnP/q+aivLTeHUUFOqWDRkpr0ka3R626Wzmscjl9uryakp6/bkK3br0uVL5t9SaE8OdCKBJ8EnGSaBf/nlly2JAxagUiHpxc+HV95c2qdYLKpkKu+DBOghKQb6UN6WSCbsv5TiAaMKPkn8l0S5UKqG2khyy+v1qcjrN2XW9nZIDx9MaHMrqf6+Vp0+fVzlZRU2RsZx+fJl/fznP1ORr0jAGpQowC+SaJJsgAzldAUVVjqbUiqTsrEBE4AcAB2Xi5JAt9yufNkcn0dtBRQDLHg8dP7zWlctfiauwAbgGEk5JXkoYoAi+C2hVqJzGB4/JLyMl+NIsAE+JMMcT0IM2CiUs5HEU/5EuRRKp63tdYNO+M3s7oS1vLSqUOjQDMQBQpR9MU/AH/Ok1DB2GNfY2IRu3LipgwOUUycMGgBASNIZhwGKMvy0Dk11hBk5a3r33h19+OGvrXV8S0udKd1QKBVUPawrcwGmUX6GuuvXH3+qsfFFHT/eZ8oegBFzLIARwBp7ifXi9/wMuKBrILAS+EHsKKVi7xCX9vYOg0CAHIAVYANQwT7FXLynp1dbm3mYRfxYL+YG7EJlxbyAUQUwhJqpFSWSz6+piQmLBRCFeBde/Mx6ESuACWPmPJwXI/HyYMCAIvFDeQQgYqyFfZzvaMh+Zt9hyO63PTY1Nae6uuqnHfdK7Jr4GKGqY18BZvgsc+X7QnlYOBoxiFuATMSoALY4B18HB/iluW1cgDLWNJ1IKXYYs3WiZM7txni9XB5kkUIdVGVlqJj9o0TEjJtzb6zv2L7EoJ8Xa8TvAXJer9+gEPuNe4vrcS0gE/sHJSXdKymXo3S1o6NNW5ub2t7ZNYjFudijzJN4sh7RSESrqzsq8oHIXDp6rNeA8I0bD8wwvburSrV1KBfxZMtoc31XE5O7Ki0t1qnRI6bQArYB61jrjz66poMDyg9rdebMCQN0rDN7FEXh6uq+qiq9Kgv4xU1f5HLJh+wxk1XiMK54LKd01iVfsEQuf6n2Eymt7oa1H8uYzxN/4Jw/ct/6j5yTS33rkDkHOBFwIvCiRcB5UL5oK+7M14mAE4HniYDz7/Hnid63hE6oiXKZrMqCRTo3Oqx333nL/JzcuZR8nqTSiQNL+FDs8P/gb23nv8/Kpc2tLUsS/SXFau9oV2VVpeKxmEECr8drAGR+flGhUNRaq7/99tsGVjC7pmyI8h58cEiySZK9RZhpp0w9gccOJTskmcAfEl2STRQL+Dpxnnx3OW8eRnm9+XExzpzLDLA9Hp+BJ8rsZqbn9OjRpCoq6vTOO69qcPCoNtY3rOV6oYTq7/7ub1VXX6uXXnpJu7vbBgPyqpxUHoA9bb9uv8umlMnl7YBRUzDfoiK/+eKgeEKVwrVRLlHaY2Mia3dl5PZkzAeKeaPIAlJRXgeEyAOnvGcO5VR4zmCaTCkScACYAcjgXCTKwAPABLAEaJEfT8YgBfMCKC0uzWh1bcmgE4KMleUNra9vWTe7U6fOGNwBGhBbYF4mS3mjdBCOmtKJ9QKc4LMEJAJKcO0C4EKRxHhRxAACWlubde/+Pd25c9dAFmotgCSAgZjy4nyUouGXxDkpW8MfDIP67iM9dj7mVjgvQIjPcw5MtBkDseI8pWVBxWIR2yN5ZVpONdU1qqquVlNjowEj9iTjzfsZZex4vKDc7iJTli0tLtlnAA9cFxBCTClX5LhQKKxAwG8Agn17GInq8cNHtiYWq4OIARmAUwEGFozJZ2fzKp+aGiBNUKUlxXYN1gs/KEpQgZrYSwNiuC7XL3SgA14BQyi929o5VFlpiY6PDDz1jZqwOVdVoXZK27XZV+xDxhQsLbYOaoC3ltYW+yzdCvf3McouUXV1pcVnaWlH9fWlthYoihjf/My83SPEeXs7bOtWVuaXy519eq1KjRw/pq6uDrvm4uKCKRjX1/fV1FirI0d6bJ9yv7BvZ2bmzGi+oqJYZ86ctDHlOzambV9MTk5payui4WN5XylIGYo7jN2nphfMk6yiIqiRkaF8bFpaFAwENTs3q48/uq7oYdRg89lzQ1a6Ozk5bUqmI0fa7T7a2Q0ZBI1G4pqZXlVbe6tOnRpUPBG1/c+6ct/87Ge/0PZ2Qu+8c8G8phgf8QcQAn43N3cUKPHIncvKX+RV0O9XiderTDyh/b0DRQ5kvlJu/O9cPu3GUtqJJhRN5kzp5PyBe6Y/cE4u9Uxhcw5yIuBE4EWKgPOgfJFW25mrEwEnAs8bAeff5M8bwd8KnviT5DLvIdIf/E9ikaga68r1ytULunzujCpKS1RaUqRMKqxkIqLNjS0dHqImKlIkElM6Qytwj7a2trWyuiKXx22tyilTwdjb5y0yM+/Hj8f0xRe3tb6R0Mhwg65cuWKqBDMPf5p4m6LiadIZiYSVyZKEpqy0jmSe77O5jMEl/FxIyK0ELJW2RBcIkf88XkkZA0AknvlucJS8UTLkN++mvVBY/f1DZrqcSWd158497e7u6P333zfo9ff/5e/Nf4puZSg4SJRRZ6BSMUiUy4MiK0HyupV9ahKO6qK6utbKD9fWNgwmNDU1G3RCdUPyjwIjX06VVFYYjheZ6oIOXHQBDJQEbS6oKeiwx/GowygxAtxZN79s1ubtLwZmpXR4mFAwiFrEb+VQNbU1+TKgVFoLiwumLOo50i2MxJdXFpROZeTx+LW0sKrQXlhHunt1+swZZTOcN2UgAaVZcbHPSgldLq91uLOueOPjOjU6qpGnajZgwdrqqnZ2dw3gcF3z+8GAuaxUi4vzCoV2Te3S0dFugIEY08mO9Qd+EHsUTewVwFYimVRdfaNKy8os9sQDiILShoSftQCQAZ2ADsASrrm9s2Xm1n5/vnSvvqHO1rBQ2jYxMW4qJuAO48bkvaq6So0NlEwx94x1RSuYpXNeQB4ACJCxubGpnd2wqqvKzBibuaytrunWV/fMG6qstMhA6JEj3dblEJUUIA5QiAfXzMyy4om0ykp9qqgoVWVZmZWJsq8o79zbwwg/p9q6UjuW67a3tdncy8rLlE6l9NXNW3r8aFo7ewn1HGnWS1fPKRzetz1cXl6qYADlVF7NtL6xYQbxlLQBujq7utTb32cm9xhyf/31PS0vb6unp0U9Pd22JtPTy7pw4aSGhgbNe4w4jT9+orCVue1odTWseDKr0qBLtbUB1dXVWGdETNjpasm18HaiDC+RyKq7q9sUbOxZwDHnANjs7CQ0NNSp99//jt0PGLOzLwB+ExNTSiWl48dP5JVYxSW23uy/mzfv2h6lhPc73/mOdZvDW4t1/+STT/XJZ7dU4nepo7NVo6MnNDM7bXuQ7nyU9hJTAOrCPPByR/FESieP96u5pV4Tk09UX1/zzdw//PAj7eym9L/91ffU09ur1ZUVU9VtbW9paXHRnnuU32EkXuL3yY/yM51S8jCp5GFa1mfB41LG7VE07VIontFBMqd41qWUQXHnT9wz/IlzcqlnCJpziBMBJwIvVgScB+WLtd7ObJ0IOBF4vgg4/yJ/vvj9xtGFP0L5wKIgyKsIeJUUeZROxdXd1qD3/vB1nUJBobRKiikPSyuTS2t1dd2UMX5fUMrh+ZM1vyRAANCpta1ZR48NmFoANZDfF5DHXaTr17/Ql1/eUUVlla5cHjUPGJQEJOgk+JhwA2iADySlyWTclBmIHFB+oFzJZPBryiuN8gofOr35lAWa5dymLgI44UO0ublucKckEJRbAB4ZnAFE0eEuEMBwOd9hD9+ZfKcxv956600tLCzq2rXPLdkuKExQrmBWHovHTUmV/sZfyiePt8jgG+qJ0mCpBgYGFdrdy6t1AkGdv3De5rawMG/ACqAGNCPsqWRekZJTTkuL+RLEivIqS44np6a1s43qpEFt7e3Wjv3Rw8fa2EHN4pPH7bHzxBMJU4U0N9eqtbXRStraWtssphPjE7pz967BHlRG6+uYR4cMOqXTOVM6JeIpnTlzzjqDAbYABpSn0UGMMqtYPKbaOkrMSk2x9ODhA42eHNXVq1es6x8mzdt4CIXDGhoaUkdHp6amp7SyvJxXt6Tya4bKC7VTV3e3lWph9O3xep+qqjLmG+Tz+xWNRHUQiZj/UJEPQ/msxQPVDWoj4AQlfj09nXY91D+UZOFxNTU1o/1wQtVVxQacjh4d1PHjw3J7XNre3rRrAp1WVvBZcqm5qVJHunvyJtxlQSvXRG2GzxIqoPX1taddEMtMcYSX1OJSSEODbab2QtUWCR/q8aNJM81ua23QqdPHdeLkcVMP4TW2srJqxuazM3OmEkrEs6qvr1b3kS6DFRsb66quqfqm/DIPLsvU199n91FFRZlBNc7FfTY29kRzs/uqqAhocKBbJ0dPaHNrXU+ePNaZM6dNHQiUAYgBVwBHzIXyTOaK5xVxJBYPHj7SYTSmM2dGDfA9uP/A7stLly6qsbFJ++F9W9e90K6S8UMz456eDcnryaquNqBAwKeBgX4NDubVVju7O9ZpjvgtLS0rHM7q9Kljdr/nu+IlDRgC4HZ3w3r//XcNQAOqfvzjf7B5lpWhlFu1Err+vgEzP29saFJpaZm+/PKGvrpxV0VFOf3rP/tXGhk5plg8qughhvhz9v7jsTUb29mzpwxU3b37tdY31nXy5IiNg71N+d7ExKR2tsMKBIMaPTmsqsoKra6uGXDtaG8z9dRP/+G/K5Vy6d/+xY/kL/ZrYnzc7mP2KOdh7dwej4HzEp9PmWRC0f2oMgmUT6ic/Eqkc4rEM4qmXIqm3TpIyTrXpQ32O1biz/AnzsmlniFoziFOBJwIvFgRcB6UL9Z6O7N1IuBE4Pki4ECn54vf74BOmF7nja9BTx5l5FZao8f69L333lB/T6uUPpTXm1Mik1AsmdDS0qoWF1eVSbuUy3oN9qDiCVnb8nXzT2lorFVNDV2kAkomMtre2rNyGsDA8MhRHT06JB+wJIYZOKVwGCgfaGd32xJrlAioi/BswmybUjqfz2PGwIAsMxR3AZmKpZxHiURGmRSd44IKWre8iPkIoRzCAwmVC6V2y8uMO2OdqlCfkIzjgwNIQIVUVhbQwGC/KRg2tzYNGNXV16uvr9fGSRkgCXnBg8dgmcutSDRmpYaYlJPUd3V16/btO5Z007Hr6tVLWltf1fj4mCXp4YM967wHjMtmAUeUUaUNds3NAr8CZsKO+unhw8dW5nT+3HmDc7/61UeamllWa0e1qiorDYqZOiy0r+Hhozpx/LgpXIjD4uKSvvzyS/PN6u3t0cmTJ7S9vaJYFLPoONZd5m+ViKc1MnxC3d09pjJinPjsYOIMwOAmbGxusm56wILwwYHOnDmjocFBLSwummoFBQvKnLNnzlgSf+PGDU1OTCiXzZrnUTAQsHVmbSlLQ9nzxRdf6SCSUE018CJvKA30AWStb26qtq5WLa2tZi4NdOIzlGx98MEvFIuhdBm0skHWF1DJPB8+HFc8njaIMjw8pPb2FpVXBLSxuaaFhTmNjT02T6Kd7ZiBpu6uLnV39RiEzClppVDEGcUNpVxzcwuKxzNqbKzT4GCfeRUtLa1paKjP1oXgZNNu3b/z0NRMw8ODeu31lw2+7u1ta35h3oDKxvqW5ueWtL0dtXU7c+asAZCxsYfW3W9gcMCUOuwvlEMNjXVPTesWcnfaAAAgAElEQVRRXyUMdIQP9g3GYIQ/ObWvqnKfWloaNXR0QMkkQGhFFy6e0+LCvJKplHVoY18V+0tsb7322huqranX5uaWQVbWkjmyn/H8Agpdv35TicShrly5ZCb6vChp3Qtta3NjWQuL85qc2lNTI35RZaZSY1+hZOJ4vgBHwDpUU4dRgOYpU9oBinkBVr/44gttbe3pP/7H/8PuRRRMP/7xL7S1tWuqK/ybKivLn6q7Mua5hg8T0BNvsfLyoP7m3//vqqoq19IyyqppTU1Panqassm46uu8Ghk+ajCo0FHv5MnjNg7ANd0ngWOME1jW0d6h+tpGe5YBxTxuDNIrdOP6dYOab7/1pqnsxsefaHNjQ6lEwtSNKOYCpcUGnr0el5KUFB8mrAMoyie3p0iH8az2oklFUm7Fs0UKJ3KKJrM0t5MEkM1/57z+2RFwcql/dqicDzoRcCLwokbAeVC+qCvvzNuJgBOBZ4mAA52eJWq/5Zj/WemUh04oglzKyausQad3XruiP3jrqipLi+Tz0DEuo4NYRJuhXUuc52ZJnkMGesrLq9TS0moJJR3fZuc2VF/v1/ETx8zkeGsrpNnpRS0v7ykQcGl4ZMjUG5QDYbwNiEDJVPBqAi6gTqDkaGdnU/5ijILppOY2AGVlbZgRCThQrHgsZWbFkQO6ZlWZugN48Ktf/Vrz87vq6KjR6OiwdbKjo9qTsU21tJQaxDDT7pysrGl+fkMuV0oNjZU2LsrZrCStp8e+x2cI4MF4SUYLCTRm35tb29rc2jVwcfrUWTvnz372gcrKyvXd737XvJQePrqv8fHHqq7BdDujdCZlXlNFXsqCEqYAASg8eZIvfevsbFBbW4eV41FidKT7iJUFfvDBB9oL76m1vUU9vT2mkiLJB/oADkj++R4YgJLlq6++MmUPv0fxE9pd10F4z87rdmFYnTRfm6amFtXXNZqpO2sDpIoehk2h1drWqiK/T0/GJzQ1taKqqmIrPyJZxxcJnx/UOZS6oUZCIQbMMEh3mFQmmVNLS406OzsNTFEuhdLm66/van8/qpGRAQNHrAdrj5E3pXoXLl00hRfx5pwcw/iuX7+uaDSrixdP2rwAWZTgoV558OCxykor9L3v/ZFOnBxWPB7V2vqyZmYntbxMB8UNbWzsan8vq7Iyj825oaHFVG8lJV5T17FvAZH4JgGSgJPHj+dVMvj58B4eW1YOmkorl/Hozq17pvh69bWX9NJLlxWJ7uvJk0cWHwAbpXuzM/OKRhM6eeK0Ll68bDH75S9/rta2FvMzW15eMjDb2tqkIz3dmp+fNejHeszNzzxVQsWUTnGudfUc6TMPpbb2ZkUie1rfWNXAYJ/dh+ynhoZGU/YV+4M25kuXrqjYHzClFHsC1RTlmvhuoYJinL/+9RfWifLdd1/XlSuXbZ+jPlxcmNX8/KQWFpa1uXmo06d7TcWGofnly+fM74i9whoCbVCjEbuqymq999537H4ldoXyWUrv2D//4T/8BwOGxPrmzVtPy+ZGdOLEcW1vbwlP7kQ8afcvSsXHj8YMmJ05e1pvvvmGdnY39fDhXS0vL+gwxn1wqNBuQl1dnerr7bX7AODLmh47NmTgEsBN5z3mBcwD0gKdaI6AchIVk5mdh0Lm10V5Zldnp27evGl+X5QZUjpKCW88nlVNXYViiaQSsYRSibRKiqSq8oB8RUWKJ9OKJTIKH6YUSbl0mPEqbKontI08jXmWOdDpW/6Zc3Kpbxkw5+NOBJwIvHgRcB6UL96aOzN2IuBE4Nkj4ECnZ4/dP3rkb0KnfJcnl7IUoanYI/3o++/pyoWTyiTCKgt45fVmFU8nNbe0bOVLM9MLmp3ds6Squ7vJkl8UGg8fPrDE75VXruripYtWRvbwwRN9deO+5pd21NJYqmPDA1pf39DCwqrq6vIlS5Su0ckLRVFvX69BFPxmdkPbpqYAOqFyIjmjPItEGO+dYABVTFTj49NaXlxTMFhubdVzSpkiIZlMGRxBlYN596effqZPPx3Xq68MWyczkmCAAgnxQzOCjlrSDlygbAuggwqEpPizzz4zhQbj5QslDKAD1cjG5q518KOsjDIgDKFnZ9d09eo5/eAHP7Ayq08/+0QTE2NqaKwxE+qDyL55TLldfgMSeLugTLp/f97WAq+boaFjlhADD0K7+XKvr7++o8hhRB1d7Tpz9owBF+AOMQE6AWgYG2bMeVD22H4+e/aMRkePa3lpVtFI2JJzzODj8ZT2QgcWu1w2Z/Npbm6yJH1uflqNjQ06NjysxaUl3bh5UytrERX7pPJyvyXdgAfgQaFTGvHie+aDx9Lm+pYCxcXm+YOBeKG7HTAGMMW+oZNhwfQayAdUolvZ9/74j6x0CYiBWgiPK8AS34fD0tWr+W5iXAtgApTCMPrIkT69+cabqqqu0MzMpJaWF7QbopPdgUEclE6rK5h+u9TWWq2B/iEzum5qqVd5ecDgCYDy88+v6fAwqeHhAfP+AjiiyOG//MxcgTkHe4d68njCzv2Hf/i2+vt7dO/+HU1OjpsfGfCRDoSh3X3V1tZrdPSMgaDp6SkDRRhkM/9Hjyg527FOcCil+B7lEEqo7Z1t20e86G4YO8xpcGBYDQ11SiQPba2AtF3dHQqH9wzu1NTUmpF9cTFzSmpk5LgBzq9u3LS9j6Jsc3NbAwO9BlaI31df3ZHLldH3v//HBvRQA7FOi4sz2tpc1dZW1CD0O++8ZnECLgGsiAdryVqwtkAk9mBLc5uVz6EI5H32KzFDUcc++Zu/+Rsri6QTHMCNa+b9y7bzTQSewtlAgO6BMc3NLtjY33jzdeuqeOfOLS0uzcnrdamqutw+wz01MnzSzMDZM6trK+YxR3dGzsn+oQQX+ATY4l7Hh2xna1vJRNJAHdcI7eyopblFfb39SpjK75G9T8nrfujA7mPAEeu7d3Cg0O6hUnGptlJqaqiU2+XSfvhA6ZxHB/G0oikpmvFoP5bWoUEn9KX5zpzO61tFwMmlvlW4nA87EXAi8CJGwHlQvoir7szZiYATgWeNgPOv8WeN3D9x3G96OuWRE0onyuuqywP60x98VydG+pWI7Kq6osRKwkIHexqbmNDs3ILm51a0MB9RS0u1dZ7CCwhYcfvWLTO2vnz5opqaGrW4tKixx+O6/fWkMumEXn/tqk6OHreSr2vXvtLp08O6fPmyJY908gqW5jvRUSZ1794dFZf41NhYr0CgxJRQOWUMdOFVRNkQipbdnT3dvPm1Hj1aUZE3p46OJjMEpiSJpBt1DSV2jO/jjz/RxvqmfvjDH5mpNeMgGaZ8i9IZ4Narr71sJXEoIkiOSaBRC6GuQMUBHCChJ5nlnPv7SYUjUmtrtYaGerW9taN796bV39+uP//zf2PAa2VlSZ9++rEWl+ZN6URpEEANeOBx41vlsdI11B9zc5vq6mzUlStXzUMJDy2uS4IOWLnx5VdaXF7XsZE+nRw9aeAEKIN66OjRo09LBaMGBIAFADCSa4AU5UXzcxPKZlKmdNrfi5ivzvYWHj0Ys6cNWqESIemXK6vXX3/VSvU++vXHuvfgoUKhpIJBr1pbG77pXMeaEReAEQCKa6MwuXv3nql7mhvrNDI8bEoo5gBc4IvYMv6rV68avELNhIIIAEHp0htvvWnwifkB1lDmGERY3VYu59Hly6MGnTgH10SdwnwvX76q7u4jCoV2zEQamIhCLpNJKZVMmV/U6sqamcufOH5KFy9esrkAb0KhbdsL+fXdtH3AmIASnJ8xUG7FHuHFHtjZ3NXczIKVBqJyovPi9euf6+BgX/X1dRbTaDRmHRSbm1pUVVWrra0dUxth/E1XNUpG810JKWfM2p7HM4i9hm8Xyj+MyfHX2tnZU3fnoFzyaj8c0sbGqra21+VyZb+BVagHAauo71DvAJ0oY+N+efCAkr6ElYyyHqwLc2I8s7PMr1qvvvqKzYd48vtIBB+wmHVgxHMJkAREQnnGPcY9lFf+xG2tALSYf1Pi197eaaCONWcfcxzvs2fZlwAoYCJxwpweWPPgwX2b925o1wzsgU7s2b29sKnLzp47YwB6ZmZCB5E9M7ynrJfrV1c3qra64ZuOg+xjzg0ARDUGDKUMmPnhsYY6cn9/TzvbW/nOjTmeLyl7KnZ1dMvj8WpuZt4UYBXllVpeWtHG2raVXOay9GHwKIoibS9iSqcqFHS15XLlsto/OFBGXkWTaUXTMrXT3mFGsTSVyS6km7/nJ/wLcTonl3ohltmZpBMBJwLPEwHnQfk80XOOdSLgROBFi4DzL/Lf84r/z9Ap370u/79Ap5yOdDTr+9/7Aw0caVM6caCg36NAoEjLa2t6gB/OJl2b1rW2FteJE106f+6CARw8Y2hzjg8LXjAkzSR4y8trun37oaqrqvTuu29ba/Kf//znppD47nff0+uvv25m4oCRxaUFS+pJ+jG7bmioVX1DrSWCvPId3zDijsrn85v30frahvnQjE+sq7ysWAP9Hbp85YJWV5dNdYEKAY8eFB337t3X7k5YFy6cM3NuFFXABjp53b//wIypKdmpqKwwaFKAHMAAEmoSVxJl3qMEjONRRUSilOU1WonU+tqmlS9dvnxFP/jBD03BdfPmV7pz57b2w7sKBv0qLQsotLdjpU5eT7EymZypqSifA/ygGjk1elq3blHqdqChoaOW1M/OzunXv/5YiWRCx44fs7EUgBSxCQbxcVq0EjWgAok8XyT7nBPT5YX5SXncMi+rtdUtK5Pc2Ymaq1dNdYVBApJ9DJKPDQ/p7bffsu53f/9f/4vm5pbN6Js4FVRLpvQ5ODD4g4E56i8UVowDUIcq5EhnpylpWAeABOAByETyT7kdhtyoYgATAADURC63W1dffkkrq/jurNt5gT6ocbgeAIV9hpoF6ATI4H1M4S9dypeura6umFoICMS+wcuH0kdKzzgfJvLDx1BL9dvvKNUCEALDeAHSOA/ghy/iyOcANPkyrYh9JeMppRNpGzuKLvyC7t+nw1rSVHx4VQFNAECo24AnwBszvU/RGRBTfEBHUm6PW1tbm7Z3Aa14b6G+4tyUe/Le48eTaqhvMwNwyrPSmaT5hDE2YEpVVd6zjLXEz4kuk+yvUChsSiDuS7q9MT+ACr5HZuK/s2sd+jgWvypUPcyZcXm9ktcjGyfryHhYr6WlJVN85eeQV70VFIDsR8rW6urqFYvFDaoxRmAXn2efAnc4jnuLuPIea0yp4vT0vNIZ6ehQt5qbW00hCSzc349YZzpAXDi8ayrI4pIiM41n7G63X4vzKOmmzUAeNRgQjmcK10ftFAiWGBjnOcX4MUqnFLMYg3/hI1essmCZSoPl2t0OaXoKhWBM9XUN2t7a1frqpinSUFy6aSSQzRlYzyRj8nmk0hK/3WfxVEKpTE7RVFaxjMzPaTeaUyKb72qXTTt/4p7hT5yTSz1D0JxDnAg4EXixIuA8KF+s9XZm60TAicDzRcD5F/nzxe83jv5N6JQHTvweh6cLZ0f0B2++rLbGWmUSB0ocHsjjzpqf0+TMjJlILy6sam0toTNnejQyfNwSeRQftA+njIVyFZI/yrro2IV3D+VLr732mvky/eQnPzEvlb/8y39rpWwoWQAEQCcUNiShlBLRUh61Ez+T/OdLc/CXWTR1FQnz0tKKbt/+Wpubuxro7zeVVSDot1I/xoWKg4QfxcZnn13T0mJIg4PtOnv2nPk6oTCi3ApgcenSeTM6B4YwJuADKgzADkkxXxwDgOIzgB1K+HZDe4bsOjuPKFBC2dSMqaswi2bMX399y/x5UGoV+WRd4Sivo0sdaptUMmNwBBUHxuA9PX0GBK59/oUl5syVcjg8pTAn7+ruUkkwYN0CgTYAH8ZKso6f03vvvfcN/BkfnzDAdOrUSR09OqCd7TUVed3aC+1bzFDA4Lvkkketre2m6MHMHeUH/luofOhE99HHH2tvf9/UTMAl1pcYAAgBFr29+RItfodJNKAIIAPSHD1xQr09PU+h0LKdEyBBWRUwjZ+BVIU1Bk5w43f3HNHS8rLNBTjBdYg5+4FjABTAGYATX7zPerL/UulU3vA5nVJRkdfACbCEtWNtGVtVVbU62jtNURaJHpiRN+okQEthzwGbCtcEdgE82A8ej/JdF4EtLrfKg2Wqr6s3yLi1vanFxQXt7obM5L6trcH2DfvVuj+urRvmDQQDpuoBSqGIKq8oNzhGV7XCOClnKy0tUl9fl4E+YMwXX3yt/VBSdXWVZm6Okmd8fFJ7+weqqAjq9JkhU/EAZW1/r2/bnFZXN7W3F1Ug4LXrtbQ0237Le5rN6+AgavFkf/J74osKkZLITBrvr32LZb7L5K59hhcAbXkZVVixjhxpt989ejRu3mV9vX0Gk5jvkyf5vRgMFtt9QUzycKzVABZ7hv2bh4K7evRoTkU+v15+aVSdnd2amJjS2NikNjbCKilxy+dzqbq6VB2dbWYo3tXdbuMP7UZ1/94jPXkyK5/PLX9xwLpL+opyqqwMGuQurygzs3y8zbkmDwsqbXPZfKfFkuKgQafYYULh/ag213nurJlHFXs6tAPkyymZzqqqskzpbFaBEr+USSoVP5THhZeWx8BSPJ1WLJ3TYVraT+QUKkAnr2SXc17fNgJOLvVtI+Z83omAE4EXLgLOg/KFW3Jnwk4EnAg8RwQc6PQcwfvHDjVVE5nW005SeUPsrPn5eHLSu+9c1ZuvXlF1eYmi+zva2VhViu5VkQNFEwlLpJ88mVQ269P58yM6evSYgZa1tXU9fvzEoMXAwKCVjFG6Qxt5IAwlVD09RxTaC1npESDhr/7qLy1xp6yMLlKAGBL8vOqhypJpSmj4DJACg188pQBcb7/9joGGxYUlzczOmXLj1OnT5gt17dqnppwCaPT09BqwwaT4yy9vqthfrvPnR3Xs2LAl1YAPumyhIqFjl8/v1djYmMEUIANKDqAAqiKSbyAPxwHU8iqQtLI5lw5jCTM7xpg63xFvx8yp+fzSEgBiWy53Tm5P1kzRUWcEA2WKxVC6uJWIx63DHm3hOQ+JNyonuo3RxQ7lEWoVVGWVVdVaXV/T8sqatYGnvAmvJ8YKZPuLv/g3Ni+MxFFPsWaU1mGkvL+3aZ5RwLLYIS3s09a9DuRYXUWZY6mVegFgamqrVFlZYRBlYnJKgdJS89sxCJHJ2Hj4Imkn1sAvYsK1gXjEqbG+Xi1NzbbneI+YMkaOBy4RH+AFwAHQUzCiBnAdPi0vy3czLLWYsD9YC6Ac5wJ+8DtgA8fyamyiCxldDfOfZ59wLOokxjE/TyfFmJUIougBfHAbANqAfwWARSe1ZDKj0lKfgRPWfHFxW36/rLSKY1HhYWxfUVpm8Io5oP7Cr2ltbcvM7gcHu005k/cB29XKypbNf2iox9RIqIPw0EJhVgBAANPt7V0tLW2rublK58+f1sDAkMG5D372ofZCMb300hUzqZ+YHNODhw90cBDWseE+dXS02rxR4bF3ACfAp/n5Fa2vh9XYWGY+Tq2tLab2yndlm9DGxp7db52dTVZiiQoQTzHGujA/q/W1FRsjcQdysm7E7vAwpYmJZbW31+r06RFbd7oX0mBgoH/A7j9USmtrG9rZ2dWpU3kvLo5FMQVsxAMK3zRexJrSwnv3xlVWVmwwuLKySg8ePNL01Ly2Qyn5vNKxY506dWpErW2N8nhdVj4JzE6n3ZqZmtfiIkq3mBIpqdjvVmNjqdrbm2wOgCefHwVkXjlHp0y/z2N+VuyRivIKBUpKFd47UPwwpcNoUpMTPAulqooS5bIZ7e5Elcq5FMQ53O1SZUWpXLm0ovsRZVJ0yXSpOOBWOofLnMc61u0cZhSOS0km6pYyecblvL5dBJxc6tvFy/m0EwEnAi9gBJwH5Qu46M6UnQg4EXjmCDj/HH/m0P3jB5ptOF4iBpty1h2K/5cfw+Gq8mJ97ztv6ZUr5+VzZbW5sqil+RlFIxHlPB4VFZdoeWXZgMLIyLB19AKQ4HVCWdP09KwGBwat61pod89anNORCwDz0ksvWXK9s5tPyEmyL1w4b+ocVE5ADqx1AR7Ag9LSEvn8HvN6AsTQ0e3x4zFTO5SXV+iP/+j7BjxQVwF5AArVNVXmiYORMuU0gAmMwinzQmVh8OXE6P/P3ns9yXWmZ55P+szy3nsH7z0IgN40m632LXWre6RZ7UTsxe7F/C1zNzGxsyPtxuzOaqSm1GyyKRJ0ILw3hSqU974qs9L7jd+bKMZoNHtBgFeNkxEV5TLP+c77fScL3w/P87zWDY7NOMAC1Qt2J9QxQ0P9prYiC4mfAzoYHxACEIYNBwCyo65B8cF5GxqblUrnNTs7b522AG5srhk3Qdx2bcW8qbb8AbeKxZxtkrEIWq6Tx2sbe0ADHe04biQSfar8KdN2hC5yaYMWHBNl1dJqqWPc2bOnzPpFfhJqoFdeeVnvvvuuZe2gjNrJ1yGg+ejRw9rcWFImjS3L/dTqlbDudXyP2gm4h1qtUMgpsh02eEOYcyKZUt1T+xPwiHPu2NoYF7UGUjB2asfPqquqTM2STqaUeKpgKanYyq2uXDM1pqY8n80/v6OmKeyBExNKpcnjqTIFDc8HdgA1djKgOB/rKp93Wa6P2y21d9ABsd3WEdlMgArWQWtbkwJ+v0afPFEuW9TRYwcNUpKpxJrGdsY4ADaMZXJyQYWCR21tJcso4GpsbNoskoR/o9BhLOlUQm4VlUoSTh2zuR8bmzHrG6HiQBRUNwCllpYas1MCd44fP2LWzp18JdQ+AFXWJbVFxUejxkOH9pkikHVHt7krl69a10Psm2XlQX388YeamZ2yOTt67JDq62ueZkEF5fH4lIinDOo9eDilzY2EhoaadOrUMQPEBm5nZzU8PKLl5S319RH8fcaubSefi/tndGRYqWTM5otrnJ1dVTrjVnsbyqFSoP/QUJ/27CnViTB4FHGATNYm4Ik1whp9++23DZQyn5yDtcDzL1++Yd39urtb1NXVrrt3H6qjg+D1Y3K7vbp7975ZeDc2Uurv79Rrr72kgwf3WvOCldVFC1LnOsvLarQwv6KJiSmtr2eUK0gtzWUWzg9EY/yhMuy5QYNOJVWbX+K+9BRtzQOc3GQ1bScMyqIMfPhwRvFoTs1NVQqaXS+mTDqnDJPk9pi9l2YMqVjK1he572UVbmWLUsHjUySZ19p2TrGslCPOibdemtc5j29bAWcv9W0r5jzfqYBTgReuAs4b5Qs35c4FOxVwKvAcFXCg03MU73/0Uo/LY5tXuUulBfTw4I/T3qF2vf3GKzqwZ1DpWEQr87NaWZi3TaTHH1BZdbVZr9jckl+ElQhVB2CD7BkASm9vv6lnhodHLbQZKICiobu7216LjQlwcPz4MdvsW2DvU7XVdjRix2MTTkZLc3OdKXvYOJOVhNKB4F6scX19A/ZcNqzk3AALADtANALBubKS8sVlAIHsFfKdBvoHLWAcgEVmE6Ckrq7BlDp0wJpfmLXjsiEGmBAmjVIrkSjY5rS2NmQgDNiASofn1NTWKxZPm9ro8eMJPDqmWioUSlY6xkOGTGVlmTxesnqSpuLyeX1yu32m5CrNACzQbcqUUl5U0UAX0wWY4mfAwbX1dW1F8hoYbDWF1ujolCmhdu/u15tvvmlWN5QjJcUWVkgUUYd08uRxbawvKpWMG3TLpAva3o6ZfYisIeaQsfT399k1TkyOWXcvFCHllZVyucnUKticUVMe1InvgUVAMCACYAIoRVt57GMEP6NEY/w7eU5AmWAQZQl5PpX2Oq6VevJ5c2tLN+/cVTiSU3tbg86cOWrnRr21uRlWa2uzjbVkdStBPr4mBHvf/r3q6em2tffxx59aB8WSEmvwm054gKyjR49YxzNUNaiEUP1wXaVMIbKkOE+dDh2iS1yzrRcyslgzjLOknAIcZJXLYtNcMTiBTW1jI6be3k6dOX3GYNa1GzdMNbZ3z5CtUb/Pq47ODoOpdC8EkjLfrGVAKvMDrAHI7d2z1yAayi3mkqyi2poG/frXv7Hud++//76Nt7OrUcdPHFZ7O1Y+jx1jayuipcUV64w4NbWiaCyrQ4e6de6lMwZ+SwBpVvfvP7av33nnDQPEKLK4Hs5HflkkvKnqqgqbW6Dj48erSmWKGugrt1pzPoLsqQ11+uyzz8xuiQpyYWHp6X1Wysg6c+aMPZ/7vNSpcszmdWRkymyQWAlZr1gUe/t61NnRbdd++/Yd3bp53zLdfvqzH2rPnl3W3XJxaVYTE2MKRzZLijdfuSnUrl29YTCyvCJo6i9AG+dnrrkfUTtxnaxV7tlMJmXvAX5fKVQ/EQM4ZZXPFrS6sq7h4UkjRTXVlXIVyePK2X0eT6SVzOQV8Lvl9xTlKhTldUnlZW4FQgElMlkV3D5tJbJajeQUy0hZt7F+R+X0bH/fnL3Us9XNeZVTAacCL1AFnDfKF2iynUt1KuBU4Lkr4ECn5y7hf3sAl7xur/IQBlfROAebNP4wERL8/e+d1/HDBxTwFjU7Maal2VnFI2H5vX519ferp7/fgoRX11bMksfmmQwaNl8qohYIyesJGHC6dXPYoEtlpc/yY0rd1+IKhgJ2zgsXaKMuyyzCnpXLZbSwOG+bT7qTBbDDtNaYBSiXLWh2dlELC5sWdk1WEq/BsoSS6smTGbOptXfU2IaVPBsLZXajKpKNr2RhqrFNMKCDHKgnTyYsN6qpqcVCgdfXV1VXX2Mb6x3rF+O+du2RFpeiqq9zWcc9VC9YvLCaAcVm5xY0+mTCWqoPP3piOT6ZrERZyoIe1dQETOXEhjaTLVm9yHZic4sqCrULbe05FzDLgFW+FILO2FFisdHGkhiLpRXZLqihMaTBoQGzut24+dC69b326kuW50R9CWpH6YStCRXPkSOHLddpbXVeyUTMjptOlaDExnrYNteAuUgkpeZm6jigtXXgy8JQKT4AACAASURBVJzVsbKm2ix5Xp/PYA7jAUxZJlQybV3YAEHAGNQkAAsC1ePRmCrKQmbFAhpxfUAlMojIwW5pKjdIBpRkLVB7cqHu3b+vO/ceqLKq0saOsg5YyfpgLo8ePWpABtgFNCCTCAi0b/8+tbY2mjpr5PGoPvroE4NqqNuoJ9Y/QBrranCo3+xUPr/XOsNR94nxCRv37OySWQ4PHChlVQHWCDgHSDL/WOuoC2vY73Urn09rbXXVArPJyCKgfc/uvbZWUZ09Gn5g9sbW1ibrXMhYqQkWVCAt504lU5YvBkBjjQCfAGFDQ7t18MBBUxQR2M+81tc16Ze//KV1efzdB79XOLKlc+eO6eixw6b44rg8F9i0sb5l88zYqD+WTKCv5R9t0f2OuRqx37377jsG6OggybphLvhcWVGu+rpaU2iVsryiqqvzGZBDwcSx6ETHuD/99FN99tk9vfbaYbW2tNm1oeoDDHPNdHTka1RWJcBH6PcTW1+AQdYCNAarY1d3p3XfQ/n38OGwbt18LJcrq//1f/tfLAQ8mYxqcWnOLKzpTNKOT0fIxoYWG0cgGFRPT5f6+3vtfi0WCwYZ84WcfQ10Anwxv+RWoYQL+AOKxeNKxOJSwaVMOmtdKZeXVw3OAp6SCam83GUdNBPcD0D3YlEBr1QGfPK6FQx45fMHFQdcub3ajKe1Ek4rli4q63bzDqoCSenO49tWwNlLfduKOc93KuBU4IWrgPNG+cJNuXPBTgWcCjxHBRzo9BzF+5cvdcnn8SmXz5nCiYwhoAwb57KQ9PMff0/79w6pkE5qYWZaKdQfKuWbNLd3yO0LaGFpzrpAoTAgFBz4gwoHmx0ZReGtmG7euKvhx/PyeL3q6WowUAXUIbiXTSRQoq2t1bqJYSWamBg3lUomm9bXX1/SyJOoqiq8On2my7KXcK/MzS7ax8LCiil0Bgb6LFh5bW3FLHH19bXq6elUY1ODhR+T6QQcYcOL4gPIQsaNx+011QQZNo8ejWo7mldVpV9tbQ22AaXtOtYi1B/Yj1BuXL5813J4jh4d1A9/+N43ndh22sM/ePhYE5PTZn2am1tWLFpQJi+FgqXrB7rRsc7rJcspLZerqEDQp2CAQOWQWb+ACyWbWME2r8xLPkcmD63mt23jz7ipN1a3qpo6qyOQB2UJ4AUQQ1g76pQrV67o0aNHBhVQpmB1onvd8tKMEvGoHRs1yOZmxFQc29sJA13xRF7dXXSUO6xYfFtLS4vWAayCYGkftscKq82OEoyvGS/2RD6oGWO5du2avvrqktZXt+V1S93dhFZXmnJsx4YHmLlw4SWdP3/egBNAZ6dj4PTMjGbn59TZ1WUKGiAfwAjgsRNaTr34ABpgAeO4p06fMDXZ1NSkbt28p2vXbpgq6Py5lw1cXLx40eDniZPH7NzVNRVKpROKx6OWFzY3u2C2TWxauZxHg4Nd33TIo65cK3UuBa4nTK5CoDVZPqXudqWsrJWVNXW0d+vAgYO6ffuWbty4ZpCrqblebnfR1j/HMkVNImUAhs+xaNyslKj/gJgH9h+yY2ApxcIKEANKnTn9koW6f/nlZxoZHbYg7TNnT6qqusIyq+h8t7i4ZMfCsrm6umEKrMFB7pv9tm6491hXjJtcJ66JOeT6mVcgFPXm/aGpsUEeN3AtZ5CIutN1kNegWAIkMi/ML1Y5Ar9/8N73LIsJkMba5XwAO+pH/hjPpaYlVV/ejkVAPI+5OdZVwQK/qQlzh311cnJOlRVl+p/+6i9NsbSysqBwZEOx2LblpLE+fV66QvpNGXXy5EkLGt9RU2L9tK6AybhdC1Y6YKjf57P70OP2WDA8c5vP5gzIR8LbWphfshpaAl5eSiWlulqC1huVZs7JG0sl5OdeCQYwr5rKz+P1KZ7KKSevNmJpLYdTimeKyrm9Kro8BrocudO3/iPn7KW+dcmcFzgVcCrwolXAeaN80WbcuV6nAk4FnqcCDnR6nur9i9cCnfwGnbB3AY2AMnyurfbpve+9rgN7dynkcytBB698QRi/gCPL65va2o6WVE4u2sM3GoxgA8eGMxQqtxDt5aV1Xb58XaMjMyoU/Tp0oN/OhTIEGBQqC9rz4/GYvRbFA4qV2tpqzc3PWpgw+S0nTx7Wy6+cNVvTxkZEC/PLBnRGhse0trahv/zLvzRQQWv69Y1VC0bGyobFhg08G1I2jtYSPljKtjHFhc9v9iwsSqNPppVKedTcVKGWllqz13AslBaoPdgEo9y4fv265UG9/fZbZl9jY4syggB0bHrRWNwsNtPTc5qbXVI2W2q5PjDQJbKUsDtVVGLJk3J5Qq9z1ube1BXY0zIlixrjBjCxQUcBFd2OmToHAMXGHlAQiyW0uraujc0tVdfUmmoEhRQwiroS0MxGHkUQ4wMo7EAnVCkL85PajmyZ6gWlE/a6zY2I5f7E43nV1ZG1dUqtbS2amho3UFBdU22KkVB5ucEfOvoxFj4AW8wR4+AzwAlg8fnnn+vmjVuKxbJqqEWddsjAInCIjCMUWtQRdQxKGcADwGnH0jU7P6/5hUW1PFVPoWgCoAE7gI2lOcVChhIsapAIuyNqos1wqXvc0uKqRkfHVVNdrwvnX7V188EHH6qxsU7fe/ct9Q/0Khxe19LyghYX5w3qYBEFAFLDaDShgwf32RxSf8AM5yUIHVABnLGueN6icEgm4gmrYyZTUCyaMDUSXRsBHclUXB0drUpnyPfKqr2jzeZ7anLmqYqt1FGPtcDcs14bG5vU1tpueVuMHVCTSCTV1dmlI0eOmbrr9u2bcrkL2r1n0MLNFxZnDZ4CWQj3p4NdS3ObNja2nnYZHDBAC3BZxg4YDiubySiZSqmnu8eub+c6mSPOSce6hvo6ayjA/cA4mWtypli3zAvP5WtAEr+nXgCfjfVNs3iyNrHZHjt2zNYQ9k9sezt5XqwlrKLcs4AugDTvF/FEzO4DgBxqrXgsYec6dPiQwuFNra+viJjuUMhv7y3cC7msSxPj07befv3rX5vqDbCdSiXsXkCdGU/ELf+Lc6BYCxn89SsZTypjAfQZFQsFFfI5xbZjBpywWwYD2Ob8Bp9QVHJ/pjIZZehQl4gr4HUr5PMpk0oql8nK7fUrkcopK582oxmtRrNK5GUQqohUtEiIP+lOzuNbVMDZS32LYjlPdSrgVODFrIDzRvlizrtz1U4FnAo8WwUc6PRsdfv/eZVLfm9AWf533VWUxyvlC0X5vFJjQ7l+8dM/0b7dg/IUc9re2FAhnVYulVYxX1QslbEwcawp2RxB1FjIUhbGS8h2MFiurs5eTU/N6eLFLy1I2eUij6bXrF9d3V1mXUGBVFFZ8bRbFxvrRguKZqN89dpVU7O0trTqwMF9amtvsE3u5ua2wpsxLSwsa2V5w2xyQCc2lZcvf2WKnF27BuX2FG3j5/a4bZxs0MmVKoWmuww6BXwBra1vmL1reXlDPT0d2r9vr1LplOZmZ7S2sarj1gVvyDKD2ESj2mHT/Ktf/cqAA9Y7oAMABfsaFppUGovXjCYnpiwjiq5+fX39FspNXg95U4wzkSxlT2EFYnMOMGGTa13GktjWYirSEau8QqFgmW3KCWFmE4/ihVD2+w8eKplKq7yiUufOnTOIw3H4YC7Y/BOgDTgBlgFkUKWcOXNS42OPtLK8aD9HkZNIYI/LmMqJ83HdqJzo5HbvwR1Ta9ANLhAKqqy8wjb1wALUKtTk3r17BhKwoDFXAIsSDLltoe9+b1BnTh+zGlM3bFYABlRNKJgIlAY8ApyoNdcJeHoyNq6F5S3t2tVlcHFH0cScAzuAbNSGedjJBgJqNDTWa3JyVHPzc2b5XF/bUkUF0Ou05mbnLXdraNegqZwAfxMTo9ra2tD6xpoBjYqKKrNMJpIJU73s2btHjQ0NlqO1ubFhwANoAnAiGBxwkc+l5FIpm4xgaZ83iGHVwqhR+qRSBNFXyutza2V1wdYpwILrJKQ6mSD8Pmrh6UBS5sHnC6irq1v5HOHh0wqHt632dLs799J5UzFRY+uCWB5SQ2Otcrm0NjbWDAb7vF7Nzc2rrKxc3d19tq44NmC2lJ1W6joIgKGmQD3qFw5v2Trq7umx9c/aKQuGVFtTpe1IROGtsDxej923O9ZGy+/KZGz+gEZARGrB3HI/sLabm1u0a9du62DJPXPnzm2bc1SFKKEAmxYunssZdIrFYwZ/UW2lU2lT/HE/ez0lRRIQd6dpAHbhmppyA6YAw3A4aVa4N15/3cDX8PAjLS0vGhxjLrDlAaBQGNU31Jt9lfeJUKCsNB/JpNWFroTZNF0p0XtiRdy2rnVVlSEDVcFAwHKhclgjya9LJhTy++RzSdHtbaXieXl9LmWLHuXk10Y0q7VYVqmCWzlwvgv7b9qBTt/+b5yzl/r2NXNe4VTAqcALVgHnjfIFm3Dncp0KOBV4rgo40Om5yvffv7jUKa1QJI+JLKdSki32p872Rv3Je29r71C/QgGPMvGodWgiEDeVSCmKgiNPCHZa8UREiURU2Vza8mOAD8CEvt5Bzc8v6+KnX1rHMAK7sfJsR8PavXuPKUEAP719vdYprlDM2gZ8ZWVJjx+PaOzJuFZXNuV2+VXfUKv2jibjRWRDZTMFCxKfmFxRT1ezTp0+pdqaGq2tr5ltraMDMEEHtuI3SidABfalTDZrG8RSxzW3BTuPjY0/zZa6YJaeBw8e6OatG2prb9eFCxcM3AAzACLkI6Hs+OlPf2rw49KlS1bYUhZVXuUVVUpn8gZ5gAO9vX0aGhwytRNWrmQqaRvSzS02+lGrWVGEeEdtQ40lC6BQKMoAVCnvp5ShhAol8rQ73LFjxw0C3Lt3X9sx4JrHNuaAJgABG3+zCvn9BgAAIyin+Prw4UM6+9IZPXx4S4vzc9YBL5MqKJ93q1hw23VxLDqFkbt1985tPXhwX7V1tdqzd5eaW1psQ4+lEKBFkDznQ02FPY7XMjZUTtivgIeopNrb2vXKy+cU8Pl09959Uw1VVlSZ5YxAeBRlPA+VEZ3bqDfHWVhaVK7g1ZkzRww6AQyoL3NCbg9ghM/MEx9cP9+jyqGTWWQ7omCgTMkEHQYr1N3dawDEbGStLZZZlUonDTh5PC4tLS+Zbc3nC1q+EzACcOPzkycUMRsa5zD7ls9n42T+ARgerKrFnLwej6llAFfYTbOZnK2BEkgsPAWN22ppbbJuaXRnKy8r+8b+CcCixjsqMKyWXC/Xzj8e+/r7LVS8paVVn37yuZaXli1HCyUPFkFgJvczKibWDmo/AC0WMI7F2Dc2NzU3P2+qIR6BACAqZCCNrpaApUQyrd7eLhszAAa4VF9To/XVVYNdhHP7/CE1NACqShloBJlPT8/L5SpYptaOwnB9fdPWF+qsg4dQu9FNEivqtN2X2CcJvOc9adfuXfY8OmQCpuprG8yyCtwjcL1YIJvNp0K+IH/Ar5bmam1HY1peiaqx3qdAoNSVMxLJGPR6993v2XsCa5RrI9CcuWiorzEwR/c5AsZnZxeUSRfV29Op6HZCQX9AHq9bM1OTqqwE2nVaePj09IQ2NtYVCvpNAcV7EwrNYtGtZDJnkMpjwfI5pRJJJZMFG48/FNR2sqj1aFaRVF7polsFVwk6FQoOdHqGP3HOXuoZiua8xKmAU4EXqwLOG+WLNd/O1ToVcCrwfBVwoNPz1e9fvpp9mc8nNzAnm5XHXfqP9l0D3Xrv3TfU19UuryuvdCqquupK+X0eU/Ssr2/L5fbbxjYS2VQmh80F2OSzLnTYeFpbOqx1+teXrlk3LFQzhw/v1/LyvClNsLzU1zeV2tSHPFrfWFQiGdHS8ryWFpe1tRnX0uKWVAxq964h7TswaBtf4AbZNFevXtXjkVnt29triiNA0E4HPC60pDRJKxgIaXl56WnLd1QLBcuUCkfCdry62tpSB6uykPYf2Gcb6y+++FK5fF6HjxwzeIGCB+UHuTYENwNVUECh5CBQmnPtWLxcbp+SKbJ5EvZalDIli1/U4ASgDniAFYufG2Aq5A1QAcEABGzsOVdZqMxsYjtgg8085zp27Kjq6ur15MmoVoAzsagKxeI3HeFQiRhU2NiwepVqRqZVweAIsAfoND4xbGoYzulx093Po0LeZbk/tbV1Onb0mGZmZ/TZ5xdNiUL3sNdefVkNjY2mcuH4wB/UVUA8gBbzDLTga+AMCh42+lzTkcMHtWuw3zbrBGNjjQNEPHzwyKx1qHlQRJEdRaA2aq/VlVVtRTbV3dttSiPqBSwCvnBOrouvqTWKKeAdnRQZA3VbWFywHDECoYGOvJ7aMD5AQyiEYqjDgASwg+MAyqZmFi1kv3+gW4ODA9pYL2UbAWEAW3W11Qb4gILY0qanl1VbW65mbGDbUUXCEQtXb2oszR8h3ljjUAWi/mGtYjVD9YSt6+69YcsSAoiSscaaYH22tDSrobHOxjc1NWFqQjoKHj9xXPV1dbp8+Yoe3R+xfDIUU8A6lFi1NdX2GiDnynLYgv5R/3BurHOtbW26deeeHo+OKRrLKBhwq629yaBxMplQLpu14HY6RdbW01HQbQCMNVlTVamVpSUtzC9ofR2VXUjvvP2SqdZQFt68eUP37j1WQ0ON+vu7rd6sE/LYXPKpr7ffABNAaXxs3NbvgUMHDcp9+tlFu5foatfd062R0VFTyBVzbs1Mz2n48WOzxTJebIJkzLW1tai/r8U6Sy4srOvY0X4b/3Y0qtXVsDa24urpaTelF2pD5g1b6MjorCrKferqajfYhH2S9VheXq3e7m6NjU5oaGiXPB7p008+1rGjh6xLXrGQ0eUrl+y9LBQMKJNO2lzV1FYpm0FhmbfAc2x12RSB7W7l8gULy6+oqdDCWkwb0YLSgGV7y/WWGlY+BYXf9dv8H/nxnL3UH/kEO5fnVMCpwPNXwHmjfP4aOkdwKuBU4MWpgAOdvuu5ftqqzuOic1KuBJ3y0q7Bbv35L3+qjpZGRTZXtbm+rNaWBrPVoGxZXFhXMFhpmUnk4LR1tKi2lhyXjIGniopKy2KiCxod3MbHp81i1trWqM3NNR05fEyjI5Pq7Oy2jep2dEOLy1OKRtdNCYWFzOsuV7EYVF11m22yiy6URuFS7lE2a/kywBvsVWykd+w9gJxS+HapA9h2JGqhxyiagEtAHBQ709PY4vLWuQs4QMcv1AooWQiuHhignb1Xd+7csdDis2dP24aclu5ALkAL8AMlDoAIiw32Kbk8WlndKNl/vF4bL7CJzzuZQzwXNVE4HBMd2kMhl1mGXHIb9OBaUCjRYYvzAG643qmpWfs9ijF+z8+isZhW1lYVDIW0vhExO15vT5tt3BcXV1QoZO04qIh2wqCBUkePHdHM7JiFLluAvAhVz9mHSx6zBQ4ODGr0yYiuX79m1rHDRw4Z8AL6zUyXLHAokwjtBmxhhQL2ABm41lIuVcTGDwjaPTRokCcei9rcYQ9DxTI9NWP2Q6BDyeqVMOsUc8j365vr6uzuMEULx93JCdqBizyPem9vJ1VXV2HKK8YBYMMOicUqFPJaftEOjGLsnAcAST0AQ9a90eXS2Pi45hZXVFNbbd3d+D3zjh0vHAZq1Vo2107XOZQ6w8Mz2jXUqd7uLi3Nzmt1Zc2UP93dpc52rKN8vqjBwf6neVwx3blz12rV29tjUCoQKFNDQ6n7G2P3+73q7OyQz+/RxMSYdQ8kv+h733tbNTXVpsj77OLnWl1aV0N9k62Nqak5LSysqqqKLoheu3aUNyh/gGLYGAGmZeXl+t2Hf9DtOw8ViebV3lalY8cOWR0ePnxs90pvb4epxFDwEPzOOjIVXTKpmclJgzybmymdOXNQP/vZT23cyytLluG1urqivXv3GKBlbWCn9HkD6uzsV093r62L8YlxPXj4UHUN9frZz3+uK1ev6uJnF1Xf0KBXXnnFxshzenv6lU3K1I9Y8eg+x3vR1OS4jh49rEMH9ykWjejDDz8wxePrr10wa+Dk5JR1kpyeXdPZsycMcqJc4xo++eQT/dOnN1Re5tJLZ0/YGkU1Bnz2+wJaXdnQzNScjh09qo3Ndd26eUM/+fEP1NRYr7HxET18eE+pZAlaonRCVQdIJIQ/lcybQgplYp73RJ9PeaBwMid/WZmW1mPajJeAU7ZIUzyPWX4d6PRMf+CcvdQzlc15kVMBpwIvUgWcN8oXabada3Uq4FTgeSvgQKfnreB//3qLN6KrksdsIDAn/rN9354e/fSH72pooEfx7S3Nz06qrqZK9XU1ZoWZmJhVvuDR/PysKipCOnf+jFnjULCw8WLzS+evVCqrrc2odZs6fPio/AF3CVK1dmpqck79/bsMUq2szime2FI8Scvybctp6ewYUMBXrY012sintR1bV1VVhQEOgAtwgA8URWxgTdmUKVlpStYqn+KxuLU4LwuFLBwaVQxdtbAzAVPY0JNZBHwaHx+zLlaAhJpalCVeTU3P6vLly3asH//4x1Y92rnvtLdHWQNQ2FExDQwMqqKqRnfvPtDCwpaCQRkcQLGztUWOjlRdjb2r28by4MGEBYkPDXUrQDv1eNLGBzBCvcNY+LpU8wnFYqiVsL61Gnji8Wh42JQi/kDArEeoOVB+ALqwqbHxP3XqlHUKo050E6N+dE9bXpmzehOUnExmLfA6my2YFa2nu88gw8zstNUGGNLb123jQaW0srxiYwQAAeNQUZWygjymJuIcPJgTFFG8jg17MhFVkm5g+bzVEdi2tRlWoUDOllctLXVmxUTNkkymTXW0uLysQMivuvoag4bADQAX18tcAlJQU6EkOnbsiOVKASZRoXG9W1sZ9fe3mq2QmgIKsfwxBq4Ryx7jBITxs9m5Wa1vbqq1rVV79u41CEhI+sOHo5aDBIhiHaL+4nVcMzY6rFfbm2GNPHpkwdGAPsbLcTkfX7/66qsGzlDaYCUjVJ/1AHQ6cOCAwQdURQBcjp3PZ/VkbESPHz9RTU2FfvjDH+iNN9/QzMy03n//txp+NKxcuqAD+w/amsWmt7UVVW1t2dPXFwy07YAjOhdSL2r693//D3o8OqFsrqDu7hYbC/lnMzOzBsx27xkyyyGghu+xeZLvhYInvLFp0AtI+eMf/4nlehHQjTKO9Q80A2J1dLSbAo3rDYUqdPL4WdXXNxqEWlldMTUSKqeBwUGzrn556StVVlXppZdeMssoc9Hd1avVxQ2b3xvXrxm46+vtMehEHldzU4MW5uf093//X7VraEAH9u/T0tKCrZ2JqTktLW/or/7qX+v1118z0Ijy8b/8l7/TjRv3tW//gE6fOm7rB8DL/Yy6bvjRhDKpjE6fPq6FxXk9vD+mH/3wDbNf3rt7W9vRbQUDdOr0GtRG8UTg+dZmRCp6bL2TSZXPZc2WiaUxlkjL5Q9paSOhcFLKuQgRd9HbzoFOz/63zdlLPXvtnFc6FXAq8IJUwHmjfEEm2rlMpwJOBb6TCjjQ6Tsp439zEKQ9Lpklht7fO9Dp6KFBvfvOa9rV3yPlM9raXFVtVaUpoWg9Pjw8ptX1LW1uRvTqqy/p3e+/bSoMwA6WHIDB1as3LDeFAGcUHPv37zPlRTS2rXgspaXFNQs1pnNdKh1VIFhULL6pisqQmppa1N+7V4l4UV9+ft02hIGgzGZE5tIOlGEzi9LGgMZTGIHVCfAEFKiprpGKLoMcWLZQMaBaSWfSmpmZUmtri4EnxsDvyXaxcOjaWm2shzU3v2jKEbJ9Tp06bPAAhQyQLrpdCupmo073u7GxRe3e3a7unj7de/DYwExnZ7uNlzGRU4VVis10V3e37t+7ZzY+oMeePbuthX0um7MOZ4A07IOWg9TeblADJQYwB/sYypjvf//7tkFGseH2eRWLxw00cX2MC0gF2PrRj35kljeey6b+97//vf3++PGj2thaNuiESigWJdNo24LECb9uamo26xIKsbX11acWL5epu5h3j9tlYInjch5qDtDZ3k6Zwqmiwm+/Z27C4Yji8bRqa8pVW11uweV8X1NTqfb2NutItrCwYqoggAjgbG52TjMzc2bRC28nVVUTMHUWIejArStXrlh9ADaohQBJWCzpegYkpF5AncnJaVOwXbhw3moPIET9dOPGQ+VyKbW2NhhsYP1QO64Fxc3j0Vk1t9Zq11DpeFjrlpZWzA6KOo5xXbp0xXKQgEXAQubv9s1bWppfUGV5hdWd43JM7GWsBYAYwOWLL74wKMJrsffxe3Kt+Bl1zOUyZmVdXJrX/fsT2r27BEjPn3/J1gQWtt998I9mRa2tonPhSTvGpUtXVVnJumyxmgCcSt0iG2wdcY0Ef9+8eUuffPqZxidXlckW1dpassdiE+O+OHz4iNn17ty5pbb2VlOqMcfxWMyy0jbX1+2+5Ng/+MEPbM6BUMzJyMikQafTp4/afQ/Iun79hgWrHz92Wtls3u6zZLoUln/k2FGtrK6aFfLu/fsG5bDXYeMkpy2XLRhYq6ut1+PHw2pualRlRblGRh7pwvmX1NTYoMmJMf32t3+vrs52dXd1GDzE5vtkbEK37ozq5z//gd544w2bf2r8299+ZO9Xb775so2FIPazZ8/a+Kep++KyWTLPnD5l479z+7YaG+q0sR7R+PiyqqvcqqkO2dpCyURjBFSV0ShrP6BQMPhNxhgKw0w2r+1ERvL4tBrOKJqR8v8MOkH86Vzn/Jn7ln/mnL3UtyyY83SnAk4FXrwKOG+UL96cO1fsVMCpwLNXwPnX+LPX7n/wylLQLpscMm/s/9sBUAXp7OkD+umP31NddYXSiag8rqKaGxq0ubGmDz74QI+Gn2h5Nau6Oq/+zb/5K1OX3Lp90yw1KE+AGFeuXNXDh5tqbPBo164BgwN1dVVKJGO6d/ehJieWDFiQs1NXX6bG5irV1ZVr/4E9amlpU9BfrZnpFV385IrGxiaUTOXV1V2vV145axvpzz77TI8fww19EwAAIABJREFUL6ijA4VJt0GGmZlVszANDXXqwIF9amxotLygqclJ61CFlc+UJ5mUqR1ofU6nK5ROPj/2q3qzyWANBMDE4kkDTXNz5DP51NlZb2AD5QsQgvFzTBQvbLKPHDmqjq5uC8kGDvE7Nvg7aiw2tShNUBz93d/9nalnCCoHznz99RWVl5Xr+PETBikuXrxoYANwwTl3LGw7mUyAB+DJ7Tt31NvfZ6HQ/G7v3r3fdJUDNAAEGAPHAnRgfQJynDlzSuOTjy3MHHsdnbrW1ja1sryueDxjwAnFDSAO1U1tbZVi8ZQWFzfV0FBpGTn1dfW2ruhgxzVyHsAXcIMMLAudrq+3zTfnr66qUFdnmybGxw1SdHZ2Gdyikxzd1QiY7+3tNxXTp59+ofnFTVWUuVRdU6WGpnodOXrEwA0whgB3gBbKIa4LwELXPK4f4ADoY44ePHhoOT7vvvuu2e4AUTz/8eNZBQJFnTp13F6H2ol1hSLpo48+0vzivPbt22sQDCUXsJHjcX4ysYCCH/z+knp6GrR/355vMr9u3bile3dHVVVRpkMH9xjkQbEE6ACIoTqjXqxfjsmYWL88GDuqNqxsm1ubevToof2cOXr55ZcNeAGCWB8o7q5cuWzH7e7ostrxMz5YYxyXmu90MQTMMQ8AFq6HbLKvLt3UympMtbUe7d49pGAIUJIxOIpCiXEzBhRizS1NNseJeFyxaFRPRkesxjtrmtwzMsd4DjAYmIqdDVC1vlbKw8I+6feXAt3ffPNNUzldu35Nnd1d1q2P+2huYV7JVEqvv/66Dhw8aIqiRw8fqam+xToKcq92dXZoYX5ew48e6NVXX7Yw76nJCd2+dVMtLU3avQsbJ13lPLp245YejzwxpSLAEhiLLZU5AL4yftYT3//kJz+x+hP4D1hLJGKW+Yay7vatW1pdXlUmk1csKlWUe1Vd5Vc+VzAlJQ9gqgouVVcHbW1aAwLUl26PUpmcItGcaA+6vp1VMmdPVd7lUp4v7FFq5uA8vlUFnL3UtyqX82SnAk4FXsQKOG+UL+KsO9fsVMCpwLNWwPnX+LNW7n/4OqCTWxAHl6sot6vUuc7nkV69cEI/+8kPFPK7FYtElEkm7H/h52dn9PXX1zQ1s6FsXjp9ep9+9atfGbv6+utLlotEADV2uCejY7p7d05DQ4167bXXnm7KXabcuH37vkaGsXbldeBAt06cPKz6hnL19LZZpzqUMUsLmxodmdHlS3e1uLSu/gGsSaXuckCbr766pPX1NeuWRq7Txx9/bEqLgYEBvfPOO3a+yYlJ/eGjjzU6MquyMr+6uprU0tJiYcyzczN68GBBPT0V6urqKMGkinLLskmlMlpZWZfPH1R7e4cFibOB/N73vmfQgE31P/7jP+rRo8ff5ASxyaZTXb5Q1KXLV55mFnV8A12YAjbagBmO97d/+7e2aeeYdJX73e8+UF1tg956602bLaxhgAIUNGz+2SDv2PiACozhP/yH/6hwJKae/tJ5UFRQHx7AE8DU22+/bfAHOAEouXnzpqlTyGdaW1tQLL5tXQQzmYLWVjc1P7ek9fW42YgIRW5prbGw65qaKlOpASXOnn1Je3bvsZoA+wBkO/laqFQYawng+exrHsCogN8rVzFv3eqAAnv37jNbGeoc1iFQYHBwyADUZ19cUzQS09Bgl+U5NTY3mN2N1wEOduxqwBggEeohLF6AG2AL3zM/a+thHT60x7oNMhZgD5bJtbWw6uqq9d577xp0Yny8DsXLvfuPTcF05Oh+q2EplytiYyVUHBCFcufa1ZsaGOw1aATMRFl34/oNPbj7QH29vZadtBNMDmBinZIHBmy8fv26HZf5olZAiq6uTk1PTxn82dzcMNUNc8W8AyNYY9SfnzNWLHYAqNqqajv/1tamgR2uB5srHfgAOUATxgEkLeVWScvLq5qYnLJAeuAar+fYQJ5sNm1rj7yrtbVV9fX1KpNN2bwAbMgqAj5hqSQAnmPfv//AYCMQuaK80kLhuc+Gh0uqP2AR3fPW17bsHkTJtLC4qMcjjw2zVFRVGoQCthGK/8Mf/tDqTF7Z5599Lo+8lv/V3UU+WatmZ2YU247Y/UGeUyS8aWMqFvLq6e629buxuaHRsQlFtmMGHQGLvEdwL1AfcsS4N8bGnlinQJRkKDnLy8vk93u0vDRvKsiK8grNzy1oZor6mijUgtuDQbfy2byqKqrsPYPGCWUht/w+l0JlQWVzeaUzObk8XoNOm9G83F6PNmM5pQsmwlTR5VIOgZO9FztKp2f4E+fspZ6haM5LnAo4FXixKuC8Ub5Y8+1crVMBpwLPVwEHOj1f/f67V7ssKNtkLqK9d9Hsc2VBt95+46zefv0VlQW9ypPJs7qqJyMjWl1eNnXQ6kZK3oBL3//+Ozp37rxZXgj4JbuIDTRt2icmJnX/4YoO7Gsy1QJqnqJylhEz9mTKMlOwi/3FX/xGr7x6TuHtFa1attO25uYWFNvOKBLOavTxjNbWVnTo8F6dv/CSASegwejotGpqynTq1Emz6Dx5Mmbd39544zXb0JIjdOf2Hd25fVdjTxbU0FCmgYFeg1LBUMAUL2TXvPzyWYMDZNZEtsO2KaWr2MjIlEEONtUoitjc//rXvzYVCUDor//6r3X37qQOHuyxTT4qGR4bm2FdvX7DcqlOnDhuqiIAAVAGQILSBPAD/ADQAORQh3z6yUUDABcuvGzPRbnDWAEVgAOsU6iDGAdKG2xu/+k//T8qKqWqmmqdOXvWQAHqJp5Hhg7AAhseCihAF5a0R4+G7ZjHTxxVKr1tKhpUWYlEWpFwTIsLK1pbj9r+t6qyRkO7sGbVG3gCKgISzp+/YOdZXlq28wCdADonT560cwOGgH5cB18DI4A61ZV05XPpyuXLBnOo5cWLn+sf/vFL1dWEdOHCWR07dtyyqK5cvmJKFXKyqmqqFCoPWgA8yhlAF+CJc5BVBXTiXKieACC3bt0y69fC4pblir10lqDrnxl0+fDDD836SX7W3r27LCCe16CuYm1RV2xewaBfAwN99jvWF+CHz4yZn924cV2xWFy7dg1ZADW1Zm7+8OHHpog5e+asQRNgE2sKwER9AC6MD3UN4wf2MC6sbZWV5Robf/JN6Dy14/cEYpOfhRUU0MM4yVZCUQgszaVTBlG4x/geex7Xw7pjzDxYn9xv1AnwBBwKBkMaHBpUZ0en5bEtLi0aSBQQ2k02WoXBL8YGfNnpwsgYIEUcD0UV39D1DVtkKpm2jo2MjTGXfl7Kl4rF6IpHeP9xe5+YX1gwe28MZZGbvLewNsNh1dXXmS2UQPEnY0/09aWv5eKUxaIGBvpNkUlQeG11tcEsFqvv6RobGR5WdVWlKS5z+ZziyZTW1jdVU1Onzs62klorEVddfb2qKqtsjFw7irTy8grdu39PdbU1ymSSZitm7KzB7XBEoyNjyqQLSiULluPk9ZQ4UU0VHSpTioSTKi/zyaWsysq8KrpLQKng8iqRzikcy4rkvGgybwHiO9CpwBcAKOrqPL5tBZy91LetmPN8pwJOBV64CjhvlC/clDsX7FTAqcBzVMCBTs9RvH/5Uv4EeWzzRAtwQq7JdGptrtR733tZh/bvNuVTTUWlouGwPv7oI3k9XgUCIaWyeRVdbp08dcoUDSg3aCnvpeV7MGibU1Q1CwthXbhwxKAMtjVCszPZtB48eKwb1x4YMPpX/+o3qqgMaGl5SovL05qbm1Y4vC23K6R00q2x0TlTZezZ12NBzUAb4Mnjx/Pq6KhRW1urbbZnZuata95bb71mG1q6jTHeleVVPbg/rNraCh06dNDUMPMLcwYCAgGf3njjdQv7XlxcsBbuADTyXLa2cjp+/JAOHNxvljSO+atf/bmpID755FMLcY7FsnrnHc5XZ63q+cwm98rV6wYHsM6x2ce6A5Tg3KhUgE7AGlQW586ds43vxU8/s/Hv33/AwASwgQdAgucCnngeEAsYxfVdvnxVHq9bu/bstsBrAAObaj5zHuASOUYADq6Xz9PTs6bWOX36hBLJiIrCihZRdJvXJTU7s6iV1W3V19bqlVfOqaGxBBGrqsq1vLJs6hc6ESYTSTsHMIuwbhQ7jIvrZuzMCXBkR8UTCYdVVVmuXData9eumkKF3KCLFz/TB7/7J1Md/dmf/ZldP1lXX3z+hbq6euwacoWcauqq1dzS/E1HPPKpAFdYGIGQrDugHteOCgrIRS2AHaiLAB1AklKe0w2DK/xsJwMKiLVjk+R62zva1NXVbjCNY1E7gBeQBfhB/YFGzCtQr5QjtapHD4fVUNugkydO2vmwsaGs4bk72Volq1nA1jJzCggC7JFnxu9QLAGcWB+ALZRCBFFXV1dZvhCwEnUa65t8sEwyZupCAAkPABnHBIJx/TvriHHz4LztbW2WmWTd6NIpA1TkJwHHyivKDDJyTALj44mYdXisqq6U2+W285MDB+QMhcptHKxdlFWjIxOW6wWI4j0lFAyZiggIxbhQYjH31DUHMMI+mExodW1N8URCuXxe5y+ct/sCJRT3ytLyknxu1zfZVKsrK0qnkmqoqzeA5Pd61drSrNu37ujunWFTGpWV+cwS6CWQPpPWvXvzproEpGEDpp6sGWq2uho2K6nXW7BrqygvVyDgUVlZQD3dPXYPP7j3QMtLK5ZRl4xnrEsk75d8X1lRpXSKwHzet6SykOQPuORDFuX1K5OTosmMYumcNrdzyhWtSahM1/S0IQJri9o7j29dAWcv9a1L5rzAqYBTgRetAs4b5Ys24871OhVwKvA8FXCg0/NU71+81iW3y2dKJ4+nIK8bpVNR+/Z06J03L6ixrkq11ZVqqKnV/MysvvjsCzXUNaq1rU3pfEHRRNI2kAMDQ6bqmZmetQ0sm8+5Obq+fW3ZSUAdgq+TqYRts1DWfPXlZc3MLOrnP/szvfbaqwpH1rS8OqPZ2TGtri1Zl6r62lblsn7du/PEINCbb7+kvXt3G+ggV4pObqdOHTNAw+YRYICiBsC106K9rbVNVZXVunf37jcByViUUElsbm0YEKH9eqm9+oQSyVKnPJe1MPeqqhqrYNZUUSdOnLAwahRIf/gDVr77pmQht2Zxcck6fJFRRMbS/YePzApFXgybWJRRdXV1BkgAEFi/yI4B0gCFABhAJ84LvEFdhZKI55WCmUfMTsemlGMAOvg5x6quqVFnT7fBC9RQBuzcAIEygws8HxADCKQuKHl4/anTJ7UVXlGhkDOVBvVcWV7TzPSCikWPzr30kimqCF3PZlNmV5qcmjSwtmfPXm1Htk1xxNioD2AHgLOjzuF8O9CJpQfIaW5sUHhrw1RxABhyiD766A/67OLX6u5u189+9nNVV9ea9WxifEL9/YN23IIKpnTCdgaUAZBwHQAplD1AJyAGkA8ABORDNcMYWJOMqaRkKXWhY8ysGQASa4ZalrrhbRlYqqisUEdHq8rLgspkMwZL+CBzq6e3x+6kpcUlVVVXqa4W4Lhashqurmp9dVO7BneptaXVXsN64RyczwBLPG7zw/c73ReZF5/PI5e7YJ9RDPn9AaVSSctJWl4GTGXV2FhlHerSKQBTuSnj6J7m8xRNicSxgVI8B+UTx02lSsomrJeMAwUTsIi6EXaNUojz0AmQUHnGVF5R6kaI1ZTjcizCxAFjHINjAocI6ub5WM0aGpoMvNIRbno6LJoX9ve1ldZfNG5rjHlgHZTuu37V1tfZmr3/8IGpnjj20O5devOtt2x8V69d081bNw0e7h7sNzhMRziUSZl0RsFAQF6PRy1NzdYl7saN2xoZnldVpV+9vaVcqlBFuSamJnT7zrRamsssXw6oB8hjTXBtly8PS8pqz54uq1NlBZbbduvYCJTnPrt+9bqpuHzegLKZnAL+kLLprDVFALqRJUe+U2U5oeIFWzfpbFFZeZR3e5STV+m8S8vrMQNO+WIJOuF13OnE6UCnZ/oD5+ylnqlszoucCjgVeJEq4LxRvkiz7VyrUwGnAs9bAQc6PW8F/9nr3fJ7g9bmO+BFUVNQKOTW+bMHdP6lE/K5CyoPBlQWCGp9eVVLC8tqa2lXMFSmcDyusckps+icOnna2t3fvn3XbEYtzS0aGR0xKEP49EvnzhioSCTjZllhg3vj+m2NPJ7Uz3/+p3r55QuanZvQ9OyoVlZm5fHK1BMBX6UyaY+2w1kLsz5yZJ9qaqtM9YM9CZULcGanUxl2OjbXqBLInQFMnDl9Rm2t7dYpDjsSAc38HtuNm/wqn1der8dya2KxqGpqq21jnMnkLOOIrl7ACAAG2UhsUgEaqFfYCHN+FCxADPJiUE9cu35dXr/f4BcbWMbLxprzAoFQnwA3eD12K8AT6pubN26Z/QgVyFtvvWUQg5/zXOAOoAKIADghQ2ino102h4UoqXwhb+oWbGOABDr1oeLgnIwF0MR1AHQYy5Gjh5RMRkx5Zt3rYinNzS5oYyOsvt4BvfnG2wYnJqcmlEwmrJva9MyUWbzIYgL6PB5+bGOj7kAkYALjJLcK4ASM4fxspoF5jfV1yqSTBviAcA0Njbp167amJmfMJkdWFHBienrGWsizltLpjDYAhI118gf8Bp24DmoB5KIOzDfrgGPwOyAB9eW8fAYAMrYdBRhjxCK3E3AO0ONrPpgzgserqsulYh7Xk3Ur5BqxP/meduxD6eXz+0yxFAlHzB5FR8O1tS3V1dRb5zOgF/CGGlBLgqZR7ZXWndtqxbg5BhlC1TXl9jvOgW2LHCmsnisrANvSem1uqrJ1hh2SUHHsirHtpGpqfEokUlrfALR5VFfL/Afs/HxQJ+Aw0AngVVtTa6/HRujzem1douhiPXBPZHNkFEWUSaftvmlta1FZecju+VQyZRlEgWDQoCy21uamFrPFXr1yR2vraTU3V+nsmRMWDL++tm5jIxeMNUrtgcWpdEo3sUJOTphKEuUVnezI9qJ2wMRJMq6CATXV1ygQ9Nv9kEllbF5y2awF3ne0t2l9dU0P7j/U+NiCKivoltmvltZmxZNxzS3MKZtF2eS3zK+VlWVbv2+++ZZd69/8zf+rYNCjP/uzn3/TkRGLHoCc0Hs6Ty7MzcvvC5gnrpAvqrqqVulkWpubYamAHdFrULKxvkq5TFRRLJmJjFIFlwpun3Iun9IFl1Y3/jl02gFOjtLpmf+4OXupZy6d80KnAk4FXpQKOG+UL8pMO9fpVMCpwHdRAQc6fRdVfHoMzCF+T1C5fFZed96CxJsaK/Xm68d16MCQBYq7CjnhBYltx+R1+QxSraysaXphTrOLi+rp6dXuXfs0Pj6lZDKjo0eOGSR4NPxQ6XRSg4P96uxqtc5xQJ9wZMPUH+NjU1paXNdPf/oLnT17RhNTI5qaGlE2H1dTU51Z+DbWYtraTKqupt1URMlUxDrfoRxBPcSmFQDDZpmNewm4oKhIWt4P8OAXP/+FWlvarN35xMS4bdp5DRABnQGban5G/gu5NRb+m81qcXHFOrhxTVjPgDdkI6GmAToRdhwMBG3zTFgxG2G+ZjO+ur6mYFmZfc9YgCCMEfgRDJZZCDLjB0QcOHDAxn3t2vVS/k40bkoxAA7ABljFuePxhH2EQgEDRkAnNql0KltYXJfcRQ0O9T3NBvLbeTkez2MDj40MaEKOFJ3bUA+dPHVC6UzU5gblCtc6Mz1vuU6HDh3VyROnbMwPHt63XB/mk8wrOqgBcMgZwnoFMAEglaxgMbtWLIA8UJ/xc0AeNSIzrKqyzIKoSxYwwEYpP4qOhYA76g2cYYOPG4zryOQyOnHquM0bNeG1ABuOvQMbqSkAkN8xBuoKbNnYiKulpQT8GCtj43mMx/KbFhYsABp4k80Ssk1Hwga1tTUadAK4WReydNo+WFecl/pzfNYeX/Og+9/iYkQel0c+L5lI5QZ5trYSammpNWCzvLxhVi7Owfywpjim1+dWPp/S5hbdAxNyu0qh3IRnLy7GzKJVHvKpu6vJgNvGxpaNw+0uNQDo7GxSOBLR8vK6XWd1dbkpg7hexpnLoa8pGoijrqiEKsrKLP+ovDykaDRmFlPuUzKd/D6vqXUAmFgqUTlxmXSWy2QBwV4FDdBmTeUDhJmamtaVqw+Uybh1+OCAzr10Xo2NTVpaWrH7lnNznwGxuGbsmuMTE4pEt1VRWWnd42rqS2sJEPgYhd/GusrKgirm0wbTYtGYjd3n9Skeixl0QplE5tLIyBMNP5wxe9zx47sMHrp9bm2GN229AJBZ+yjbuEf+9E//1EDbv/t3/7va2qr1b//tv7W1YxlsqZQmxses++H6+pbVGGkSqqbyMmyFZcplyKgLq1BKArdxNNChM7apRDKlVLagTNGjZN6l7VRO0VROiXTeVE42G0WETihOS59zeSfT6Rn+xDl7qWcomvMSpwJOBV6sCjhvlC/WfDtX61TAqcDzVcCBTs9Xv3/2aqCTWz7bSbmVMzvM7qE2vXLhhHo6m1VR5pNHRRVzBW2sbgr+tLa8rqnpWd0bnldFjcdCmFdWNjQ5Mas333hLQ0N7LG+J7mQoiTo62+Tx0hktqWIxL7dHpoCZnt5Ua3Oj3n6bLnPVejL2SBubi6qo9Ku6psJUA3Ozq5qZWlHAV2PZLJlMzIKOsee0trbYZh8oAvBgYw0QACKwYVxZ2VJNTYV++pMfi+scezJqyityhgAmqIA2NtdN5QV0YhNcKLIZLxgscrm8Wl8Pa2lpwzahqFToWofigsDyHdsYIAebHN8DK/wBnzxer1mPamprTGHDRps8IDa5nBtYBmhg3Dywe2GjIyNmayuuYtGt+jpggttASQkgbaq+vsaUVqiI2LBzrXRni2ynNTDUaXlH1IPnAB1QBGEJJKgcZQsKp/fff9+gGSBq/4F9ymRjyueztvnN5YqanJjR9PScWls6NNA/aLACdRNd0mgfTwA7wdlssAkRB8aUWtO7bZyAH+q3k110//59U9gAysjhwb7FvANDUDOtr0dVXR0yexYZRZWVVdrejikSiRmswTqFGmrfgX0a3DVggA/QBnjinNSWHKXwdlF+r0sNDSVbGGuDfCo6inV2thpUxK6F2ovaAAJ31FKopObnl5RKUQNUdh719DSpsaFWhXxGqWTSrg2gyfUBRKgn5+dYXC/zSe2fPJnU7FzYssIIRgdwlOaY8PYhqwUh6Yzl2LFSpz3Ga7bIyIbmF6bsfiSIm7WSiKesm9rNmzPWTe/0qf22JrBz1tTU2rpfWVnUgX2DphDEpklNUIAxNs7HAxjI+IFV3Cd85h+g5ZZpxLW4DPYR2E8HO0Ana5nn8TtsZqiimG9qYDlEHrfNPesW65/H4zel3O07I1IxpFdePmZAGlUWFkHmG3gJdAW2cg5UTCjlQuVlFuxNJhf5TolkKYSce4tcJ5e7qKaGarlcBeWyObs21kYmnVXA51dZqEyhQFD37j7Q9WsP1dbaqPPnT9g95g/5LACfvCrWDjUHdHKdv/jFLww6/vt//zfau7dXf/EXf2GqOaD11mZYC/MLWl5aEvneQLitjYRqa8pNWcV1oXyj82QuU4KSttYrypRNx+09oODyKecJKJYpaGkzqnCcLDyAk6uknHOg03fxF83ZS30XVXSO4VTAqcAfdQWcN8o/6ul1Ls6pgFOB77gCDnT6DgsKjHHJq5AvoHQ2pprqoM6e3qeTx/eroa5MmVRMie1t5dJZhTci8sinyfFpLSwsa3kzqUPH9pjqZXj4iRrqW/SjH/7EgMH77/+Dbt68q1wupda2elVWhdTc3GBqilicznTzSsTT6u0dVGVFtUGdVCaqfD6umrqyp5YgaXJ8QSOPt+RxSd3dbWpprdfYeEnBtG/frm8gExt4IMPO5p3NNSqlVCqvgf52Uyb4fT7LgWlvbzNbHuHb5ArNz68rEimqrg5LWLmampssfwrwc+/esKlS2OSjhgA0AHw4Dxv7nSBoNs1TU4SYBxQqC1m7987uLtvcMlZCq8fGxi3wHOgBoNiBDV9++aXu3LljwIfNPbnKtbX1Ghrqt3ECNLDncT5AEccDlgCc2ECj2GCzzvlQubDpJacIIEIdzp8/bwCC52PVI/SbTTY2tD17d6tQJPAZ+1XRxoDS6f69x2YvbKivV3t7h6leRkdHTH3T2dVi6hwCowFla+sZxECqqqKTmc+AGufHMoiy5auvvrL5BTAAPgJ+r/p6ugzejY4+MZjT3d1jYBCLX2Njs3UU5LnkY/X19tv49+7fq5X1ZbM1Yq2cnZ0zWxSPnc0+teVjx7JGnYAkdJsDjlB3vgfMAHmoLXPKdTx8OKxoVKqu9tla6+/rVXl5QC5X3tYO64uxApZ4AJ5YF9Sb9cA5gXx37jxQJJxWf1+XmpqaDToCF5grsr84BuuFrCxqxHFR9Fh219aadu/pM/Ud4eE8d3ODrLFpzc4u68iRg3r1ldcNsj15Mm6Wye6uHk1Mjqm/t1XRWNgAJtfJ/O4ovpgH1GA7Y0dRw5jIKqqqKLPP2WxJxcW1oEQiLD9fyFlIN3UmwByVU5wucy6XQmXlQp7j9frl85E9Re5XXtuRuNkHy8uqNDi4S8FAmdbWNr5Rs6HmAjqxlqndvQf3bT22d3ZoaNcuu88I/d7JupqYnLS1W1FZpp6uFiWTcRsjSjmP22MqJ9A5YHBoYEiXv76qy5fv68ihPoPEQORoYlu+gK8UlL62ZsCLOaAe7733nqnxfvvb3+rYsWP2wf0GUE0mUopG41pdWbXa1FRVK7odsfXQ3NRsNYQacZ/lszm7P7hvKkIeuYt5u59yLq+K/pDiWWlxI6pYGq+mS/kic4DUqeAonZ7/b5qzl3r+GjpHcCrgVOCPvALOG+Uf+QQ7l+dUwKnAd1oBBzp9h+V02VbfrVqgSjSs1uZavfPWKe3b26eKkE/jo8MaGX6kRDShgL9MDfXNmpqY1fxCWOlcQYeP7VJNba2KBZfeAfYPAAAgAElEQVTeefs9DQ7u1pUr1/Rf//a/amR8Wk31lTp95pj6+rrV2FSn7W3yhK6anaajvVPBYLkePRxRXX2tdu3ul9udN0BFHksmm9PdOw81OjKnnu4+U4x4PEUtLMyrobHBNodYZf7hH95XOFzQmTP7TI3EBhAggCXo4cNH2o7E1NhYZxvNkgJn0FQ3bD5///sP9PDhlMLRoo4cbNQ777ytwaEB2+x/8fmXunbttkKhCuumBhTAYnPixBHruAYouP/gvm3YsdfML6zr7JkjqqqqViqT0rETxy3k+ZNP/km///0/GSzq6Ggx9Qqd306dOm1Wpv/4H/8PjY4uq7ISq5ZUUeEzUNHb12fQB/vS4sKigZPdu3YbNLp+/YZm5+aUiMcNpnR2d6uyqtpCrKkTwc0oNdgUs/EG+KBuAkiwgZ+dXTDo9dpr55XJoX4hRBzIkdXy0qoePBhTeCuu2tpKHT92VE3NjXr06IEFSu/aPWQqM0AB6p3Z2U3V1wVsPlCVAGK4Rh4AokuXrlg9ydJBXTbQ16u9e0pwgRwsWtTv37dfuVwJ3ADavv76suU6nTt33uBMPpdXIp3Q8ONhC4S/d/+xVlajKguRTUTodtBqAywk5B6wtBMODhjct2+vQTtAE4qtSHjb1GgAJ35OrR4/HpXLFdDQYLf27ttrnd38frq0pSw3CHUPIAyQA6ArZVzlbF6ti5wXZdyaFhaWVF5eqcOHjljIPsHnqGFQNwGCWDco644dK1kFAR7bkYjVaCu8oVgsLK/PY+PHtoblDcUNNrt3333PIOC9u/fseARxUz9g6q5dPSoWcnY81Hysi/HxCQsCB9JsR6N2HawF+0CtFfArAKzNleAS0ieynSxYPJ0yJRD1ARACnVA9UYNQKKiyCpSBNCDwms0M4EJmUwmkYCustWYA4S3UU9j9ghYa39vXbRZRwBqqxZnZOUW2t9XU1KiOTroAJmxuyHbi3MBaVIT9A30GAMlYwsJKzULBgLo6O2GiZk87efyEvr50SXdu3dKZM2c00N+vhaVFTc3MqLah3sAbH62tbTYPzD+20/FxukBesc6WjQ2NGhsfLynaQuXK54oaHRk3i+bgQKu8Hpe2zPqJxa4MHajSySSuRbPjpVJZhQIe8d6aShWUKRRV8PqVLHq0sZ1UPFNU0e0mAqpUKwGdLEtcbrPXOX/inuFPnLOXeoaiOS9xKuBU4MWqgPNG+WLNt3O1TgWcCjxfBZx/kT9f/f7Zqy0gWVJ9VcisSPv3dOkH339VDbWVymeT2tpc06Uvv1J5RbVl/CwtAVqGtbYeVUNDjU6dOqH9+w/K72fTv1f19U36v/7P/6z//J//b7MzHT5yUPv37zWQtLq6bJu7J2Pjltdz4MAeVVaWWwjviRPHLZyaLmpsvqKx0sbyD3/4J62vb+g3v/kL3b1zz8AAm9fDhw+otq7Wjnn16lWtrqZ14ECnWlqaTQUEfMBq9v77H1onsXfeedlsO41NjZblMzkxodu3b+ve/XuamJjR5pZL/+Z//oGpglCRoKS5fv2W4rG4zl942dQ7X331pW2uf/nLX1rQ90cffaSPPvrYOrqxyUdBRQg2G2Q2oiiPAAB0uUOVQ5A6yp3e3j7b6AILPv7DP+nzz7/Q0lJELrdbLa2V6ult0eFDBy3XCRUMG2MC2l+2cbQa6AH4ACGwoqEiejwyqmCoXA2NTWa3Aio8ePDAXn/06FEDPOPj42ZVYrMNOCEA/dChAwpvr1lAONaq6HbCbHwTEwCttE6ePKHTp06Z4uXixU9tw3/g4D5T0nBN40+BAB386MAHcLJtNJa86WlhrePz5mZJLTM40GUWs/raWqst6h9UUYCxTz+9aLANYHjp0tcGrjgmgIv1MjU9rWtXr9ramJ9bVCKZUVVV6Gmo+V5T/XBdQMBUms5uZXr44IFaWlu0Z+8uzc/PWhg0CheyjegMFwrSSa1g4dcEXXP+/QcO2vUBRZKpmNnrsHOWAFDUYBNAiNfzAMgAFwEkQCcUOm1t7QYQCUtnHumwh9qIdcT6YA1yLtQzzAvZXWZZKwJ/YnaNHLeyouob9R4wjtBrYCmdEFlzzc0tNv8AL7KO6FpXUisVDRxxL3C9Ph8qs4jBHtYEz2ctAZjIRMplSxZC7HqAWTo4Li0uKpnKqiwUUEdnu3XoIxNtKxyxexD4Ul5RoSY64IVCmp+b18QEgd9BW4PAPjrZAarI6aIGQEny4xKpmLbCWwZrS10Dl9Xf16eBwSFNTc3anBw9ctTgE/c9tWltazdrHvc9TQHSqYSGBgdUi60xHtWRwwdUU12lzz/9RNuRsPr6egxGrq5u6MnkrJZWw08D7husNtzLQE7Uhclk2nLqsC+y/lB5sTaKVseC5mdnDVaRD5VNo+jKqK62xt6rMmSHpVIGFqFIhPnzrurzhpTJFZXOFZXMFxVL57WdSCuRow8jjMoNpyqFRJlZtfRw/sA90x84Zy/1TGVzXuRUwKnAi1QB543yRZpt51qdCjgVeN4KOP8mf94K/jevJxfXK6mmwmtZNudO79GrL59VyO9WMZ+xEF02201NrQqGKjQ+OavpmQX5A0Ht2T2oI0cPmv0JYKUim96s3v/tP+jTT79QQ2Od9u/frVDQr3QmqXgiqrn5eW1txsw6dv78GduIk3WESoaNPiollBRsVNloosxhc/3KK6/od7/7QI+Hp9TU3Kof/snb6untNoj15ZdfKJks6sKFE/bc5eVFAxWooX7/+9/bppaw4HPnzpkChnOi+gEIAURmZ5dsE/2b3/ypQQHUN8AQ8qQqK0N64403DKZ8+OGHZq378z//c9tYf/DBB/rggz/Yc+hAhxKJzTbWnGQ6pebWZk1PzZi9DOgzMDBoHd/6+wcsWBn10sWLn+vOnbva3Iyou7tdJ04eUXtHk+XnADWw/5Ddc+/eff3oRz+27mB375bscWQVARfYDD8aHtbhI8e1e88eAwooeqgr14OFi+ejCuOzgRmPxwBbb1+PIttrFhCO0gmVxurKhmU6edw+nXvpggGDiclx3bx5Q+3tLXr9jdcMmgwPD+vy11dsrsiM4vqpL+fmg/PxGcjFsVE5Hdi/X3v37LENfSQctuwcYAT5T4SbUz9AANlTjJs8KmoHQEOhxbUCd4AVwIGenm4bC9CD5+8AGNYRxwHoAHdQLE1NT9r3KIqAddVVNVZjWAH5Plj7KsorTKXEOYBL+UJGuTyQIWvwAaBU6gBH8HwpL4mfAXLMaiWUahXf5GnNzs6rq6tTR48esXo0NDTYsXaez/ySW7RjgyvBrbSBJXLOSuo+jymxuE4UbDwfSMV5WJccwwKoczk7Dl8z7wAeABdh7zMzUdXWulVREbTrAOgxrzyW5pfNDtfQUG1zwTk5P4rFjY2Y+vu7dPr0cTsXNtFr1+6oUPBocLDNgCHPpx5YN69du2nzAhTmfr5//4Fqa2t04cIFOzbHHXnyWPFk1LLUyHman182NdfRo4fV19ev27fu2Vzu2UOHuTVNTU4ZoKWb307oPDDT7/Wot7db7W1NikUj2jXYp1DAp6tXvlZ0O6yqykpVV1eqsrJa9x9PaGRs2e4X1kJjY43BQKAR2WFLy1sGmHp6GrXrqWIOiDY3y33g0crysq2b1pZmFfI5g3vl2GhZJ1jrnubCseaAd+kMXQZDyhVcyhXdyhSkWDqncDypRDZXynOyDwc6fUd/zpy91HdUSOcwTgWcCvzxVsB5o/zjnVvnypwKOBX47ivgQKfvsKY70CnglVlFvv/2GR0+uFv/H3vv/Rxnlp1pvumR8B4gHAGC3ruiN1XFMqwu02W7O6QZrbSr3YiZ/2Y3NmJif9oYrSZmdkbdmlKrutVdtqtJFr0BPQDCe5vem43nfMxqKWIk7UyTihD1ZQWCYCLzfveee78Ez1PveU8xl5JKeU1PTVo5D6Vb8Xhas/MrikQT6unpVWtrvXks8T1lNctLa1pcWNbFS9/pwcNRNTc1aP++Xeru6TSj46npCfvf+Q31zdq5Y7e9DyBDMoeiBXUDiSgJLIk5Cg3Ks0igKbH6i7/4mZ6MTlkJzJ/+6Z8oGArqs8/+2tQXJ0+esOQXADJh7dWD1sr+q6++MhDxx3/8x2pvbzfIAbyomEiTvNNta8uWzfrJT35i7wc6WSIvj5LJtJXWkcgzV67x3nvvGbj66U9/aiABhQ3G3ZROAU1o8Z7OpDUwuMkgz40bN208VCmU9QAeSIRJtH/77QXrjEWCfuLkCe3atV2R6LKBM/PNCVdbKRjg4JVXXrVSJkyl5+cXLAEvFUs258XlZVNkoTypGEYDJyoABMBW8b1izcAJ1EW9fT1KJteVy2dsrYlESqMjE2YK39jYrL179lq5Wyab1tTUpIGQ7Tu2mToEGHbj+g2DIufPn/++ZJF9Y90AD9aN8gYggvIImLCpf8AUNutrawaUUI0BQQBNQBWgCLAR3yjizX7hwWR+UKGQASG+gEn4NwGYAFsV6ETcGJdrs24UaICjxcUFgzVer8/gIXsAaHCMnCln89tZnJ9bMgiI+T3lhYGA1/aT65RKACYwrfMn6iLOK4AHiAP0BIwRAwBLLJbShg0d1sGR5wAy5qXk8xnEYd85n8yT1zuquYDFDlhF+RzrvnHjtmprwzY+73fMu8taWVmzcrRg0GexqXQ15J4h7sTt8eMnSiSy6u1tNdjFmeCsOoB2Qdev3lU8FtNPfvK++SwxR+DSz3/+16Z6orMk55uYAlR/85uLCgRqdf78aTtDnCvup5///Of69tvv1N3dbs8DYDgHAEWuxzkF5o48GVY6SzfAnPlUxWIZ1dQEtH37FivHy2ZyGhzcYnu/tLhsKjeAG+cdr6/h4ScGCemWt2mgS4cP7VUiFtHc7Kzq66o0OzOtQj6rYNCvjrZWdXX3anRiVjduz5iqiM+GY8dQZwbtTKytxTQzu6ZtW7t19iz+Z4MWo7/8rz/X5UvXrVsg5aeA5s72dkNFlCn6/V5TPQEngU9+n9fObiKO7xf+bF4V5VUJIOjxKVsEPOVd6PQMf3/9raHcXOr5xNUd1Y2AG4EXKALuB+ULtJnuUtwIuBF47hFwodMzDDHQifI6vtpbGvTJh+c0sHGDUol1lQs5KxehZA0FzNz8smYXVpRK5bRn7141NAZUKOApVG3m1+vrMUXWY5qYmLJSsYH+fjU21isap4xmVYGgVzXVNaqpblBHR6/yuYJBJUyiUUEAhEikAU4k/yTiPAdw4ue/+MUvNToyrhMnTujdd9+xUpvvLn9nBSnnzr3qJHyJuNMlLpOykigAEoABpRPwAsUIY/MAyvA9vjenT5/SJ598YqooEmt+Rocs1C/ACaBJpdU6ZtCMc+HCBYNMlKmRvAMeKDMDnsTiMXX1dmtyYspKzFgTJVgtLa2W7KIeI2Yk0Rgwk5iTvON5NTE5YmupratVbU2dvTcSiZkCg7KwB/cf2FzocsframqqzFuntb3V/gQOFIuyfaqpCVryDTgCKAB+8IQCRlB2t2mwX7H4qpU14qEEbHkyOqnIesL8dygXRP2zuIQaZt6UI50bOkzpAaxDMdbb02tKNAADcQH2mBl0Om3zA5BUursRIxQo+WxOa6urtraK0TZqJqCJU5YFHMJPqWBj8Tq+ACLEr9IxjuccWOOzveDafA+oAf5geA8oSyQTKpezNiYxoIwMA2xK/FCMoXxif4Bxw4/HFIun1d3Vqu07Nqu2LmzX4FysreUUDjMGgKfBjOEBZUAK5gr84vwtLCwapKCbYSaTtnIt/g5wNHjR2Wn7zRcw6ptvvtHDh+Py+z2qrvarsbHOzj2glJhevnxb7e31dq8Aq1grz9+4ccvAVU9Pl8WR+BJD1sF8Of+UTWKmDcBiH4ghf3LGTfk3u6RUKq4//MM/MNDDOjjbn37617Z3hw8fMCjImIC3q1evq7a2UZ988kPzSePBvYWq8ObNB9qxY8Dug4pJ/NGjR+z9xBCfqFg8qqmZKYOus7ProrleWxufCR1aXloxNSDz2rx5q6mRgE65bNZA0+TktO4OPVIw5Fc2W9K+Pf06e+aUhh8/0uXvbmjzpk4F/JQ++hWqClgZJx5Jdx+M6NHImnU2rK2t0dmzp+xs8vkCnOMzi88APkeAlqz1Zz/7K124eMsxya+lg2KTdcjjCf7hTifOXDZDLanFt1goKJfNKZ0GnsvAbL5YNpVTQR7lAWpFKVssK0/XOlfp9Ax/k31fnfgsx3THciPgRsCNwAsVARc6vVDb6S7GjYAbgeccARc6PcMAm9LJ40Cn/t5m/eijt9XZ3qhUIqJiPqOqYMAS8ng8pdGxST0Zn1YwWK0zZ8+ouSWk2blxSx4pxfJ6UH5UGbzAbwjos7KyZK3KOzvbtGlwoyXhKgfk9zodrUjuKl3cKHUDjpBwAh1I4IEElFiRWH/zzbean1vUD37wA1OV3L3neL2Q/FO6RfKO0TXvS2ec8ip+juqC5B2oUQEUJJa8HlgAoADIAGEABqgxABZAMZJuyq8q3b5I2FFdAKd4H/Mg2SfpZo7MHxBDcl3XWG9qoLEnY7ZjlPChsqHEh/dWhxnLMdwGQpHQr62tqFQuGFgBTjC/1tY2KwWrrq6xeTEmvlNLS2sG6ZoaG1QsF1VdW63NWzZb7IaHJw1QHT26X5s3D1oMiQewCcUWgAh4R3kSnk5AJ9q+Ly+vGzisDtfp8OEj1nmMGOLD43gZeax1PcoW/HrWVtdszaiMWDfjMmfAD/vI/CqlaKwJvyVTgOTyFgN+xt6Q+GPUjoKJ9wBFgFYOvAnZmKyL16OIAxyhYHLMu1cshpUyM94LUJgzxVJCdXUBtbY1mWqJ/eM9Xi9eRnRZW9TqatSux16iOhoZmVC+IO3cMaA9e3aquiZkZZgXL15VIsnzlJVtN9jE+zgbABzODqCUPWKtwEnUPcAf5kuJGVCHfeVcsVZ+zp5QWjgyMmvqmZ6eZu3Ysc0xUC8WDRLevXtfg4MDdkZZAyowuh7iPUaZJOcXFRMKKc4480UthpIIg/ZQCLDTagAW8FXpDAekWl1esX3hvmLfOMv4nV27dsPxZdu/z9bKXNkn7iNUipjuA/+4h1kzHRjxdNq+faspo7755pKZmP/gB69bGR7vZX7DI8N68Oi+UumMKSRra6vN72zz4Ba7P4CMlN1h1k8pKmcKwLm4sGj3yaNHUxbfDR11OnH8iPbs2aWvvvpCmVTaOlo21tcblPJ6HWPuoaF7+vbiXSVTGe3es8XOEvcsD84o1+PsvfHGGwbRWD/XRLE4MT6nTKashvqwWpobHfN4VE4+j3LZvBncY2SPyonudXzucU1/IKRgIKw0yqZsQelCSZliWel8STlAlAudnuFvMRvKzaWedUTd8dwIuBF44SLgflC+cFvqLsiNgBuB5xgBFzo9w+ACnYIkZ/Jox7YOffDeD9TWXKdCLqlcOmHtycv4kSTSGhufViSe0uYt2y2hXo/gG/TYlDoN9U2qqwOM1FoiiV/R1PSkmTF3dLSqc0O7vN6yvD6vfN4qLcytGTghCcbPCWBA4kpSDgxCOVRp7+548gStpIxOdHi9oCy4/+C+KUgoRyK5JYEEKNTUUIYUkId2VpJBJ2AAyTugA6UI4Ijr8HoAAEk1ybyjZnFgTnNTi4EbQBnvQWkxN7doc2lsrDVVCYk+iTfKH1QZwA7G9fp9BoGIHc8BpEiYV1fXDOzQhn3vnl3auLHfkvibt57Io5K8Pjq4yRRKvb3dlryjwEF1hXE3STnKFbqBxaJx84ZC9ZJIJdS/qU919XW2hunpGVvTe++9a1CP9QIhvv76a4sDAAFYgWppPbJoZUcoSlA6lYoe+f0htba0W7yBRKhDUI9FImvKF3IGgoBkdFVj/ayvolAjpnwRJ76AEng7obzC/wooUBUMGcwi9swN2EPcMH1OZUravGmDvRcgACQBhqAYc+bixJ4zSHkdah7M5Gfm42pvCX3vgzQ6OmGgA6+iQ4cPmGk9D8q0uDYG9gDBubk1izdlpOSuk5MzphTbu3e7Nm7skT/gtY53V67csXWfO3fKOqMxPzoIDj9+bOsDqPBFbFEVAXEqZur8HQN6zhjnC4UNQKmirGNvuI/w8urv77WSQ5Q/gDZ8qLgf2EcAHTHgPgFUoXb68MMPDULxPa/jPmJcrj09vapMRqqvR3lDZ8AOmxtqKP7OXMefjGnrli3mywVMvH79ukEY9g2FEuoqzjn7zT0JJCPuxIC/A7n42dTUlMEa5s58Ll++ZgD6/fffMSjJ2Ix75eoVZfM5JVMJg3aspaa61u5rziyKKeZGWSvAG6jowLQVDT8a1uL8op2Zo0cOmok8nwE3blw343DAkM/nNQiEITsd+S5fuaYLl8esFPXgwU12T1VKeLkn19fXbB1vvfWWwcGKd9iDBw9VLEjxeMbOC2eW16JwCvgDSiZQgkrhKo9CQeeawDwM8/2+oDwev/KFsjL5kkEnSuuiyYyypbLr6fQMf4c9HcrNpZ59TN0R3Qi4EXjBIuB+UL5gG+oux42AG4HnGgEXOj3D8FY8nQI+j3Zu79S7b79h0MlbziudiBo0IunD52Zqel6NLe06euyk/P6Abt26osWlWdXVNqizs0tBUzllrWRsbHxZTY2oUVqt4xlpFkoNjKuBGneHHphSBq8XoBPJ6MWLFw1CkOCRkPNYX49aor916xb19w9ofGxaFy/ekM9Ph7Bma+M+OzujWCyvujrHq2fnzu1qbW1RMpW0MjQSZJLrCxcuaXExoebmBu3evckS/7GxFSvv6ex0QBRgK5nMKZeTmhprNDDg+Abhx4Rx9uXL11VVVatduwatRIokFeACzHLK+xKWrDe3tqgqXGWgCnACoAAWoVJCUYRZ9fFjx1RVVa1vv3WUR5R7YYje0wu8q7bW7cSZuVOWR4IMMAFETE5gJJ7V3r17TEWyHl3TG+df13/99C/NABqlDMoaFE4k9gAJlEiUMwImgGrEvam5QdMzY+Zzw97l8yXbx5WVdc1MzyuTphNaSf6Az8ATQAzl2uoqRtD4gPmshBKQQYkgc6Oz2sLCihlI9/Z2PS1hnLT93Lt3h3Up83scFRoPAABAomJ+Thy2bdticeUcMH9+/tvfXjII8fHH7xvYQDEE6ELx85d/+YV1JNu5s89UPyT/wDXWCZiQBwVVyeACahTOWTqV0djYhOYWkqoOS4ObBgzGANLwd9q3f6+VVHF2p6enDMbwPhRiXJ85VYAQ3wNf1tdzam4OWdzxKcNcm7MN4PvhD39orwcw8VpixvoYl7PFtQcHN9n9ghE+oIfXVcpB8Q6rGJpz31DGyV6i0Kn4V1VM+DmDdOSj5DUcDqqzs92ADob3XAeIw1jcH0sLi9o8OGhglesxJg+uX4GqjFvppAh0Iq5AJ+4Z4Bbr5wyz/8yNe4Z1sbecQ84wnyNAN4NUmZQmzS+uWy+9dMS8tSrG6D/72c/MJw2YyvxQBgKxAFh3b9+x0swD+zEd77d9YVwAFh5YQKFkImYKLfs+mdSjx2NmFI7Icvv2zTp37pzdX6jTiDvXYF+JDeCMc4nqjXsXw/RHj8a0uLAkCHI0FlUoGDRPskQ8Jbg2X8GAVB2uUlUoaLFDBZVMZuT1BVT2BVSQT4lMXquJtPhkc43En+EvMWcoN5d65iF1B3Qj4EbgRYuA+0H5ou2oux43Am4EnmcEXOj0DKNb8XSq8nt17MgWffjBO/J7SJEKSsbwW/GI/+MfiSTU2zegeDJripW19aiWl5zSJ8yxS0W6QlWbkfiTJ2OW0JJQUrYVCAKDmrVz13ZTqKBKefhwWO3trTpwYL+BIhLrr7/+rR49mlF/f4eOHTtgKhVACV3R6CBHEvjXP/+Frl69pUSyZGbA/f1dZiROYk8ZEP5KAKf5+Vl9/c3XGhkZs3IfklD8YObn6SLXp/37d5hiA1UIihLmSiJ6/fptK1s7fvyAtm7ZZmCmpaVNJMJffvmVJibm1dHRppde2mfQA5jklIE5iTrJK+qQcDWdq4pKpdMaGR6xhBxVErnR9PS8lcodeYmOfU0GDyjpwoB527atOnjooI2NmiIQCFriDmwCVgGNKHtaWV61EjHADEqwxuYGbRzo0/DI4++7qVGKRcIPFAAAADhIqvk7a8WHKVxdpbn5CVO0Ed90Oi+VvUols9bGfnEprh3bB9XTg8F30VrQLy7N23wBD4ObNpp/D3Eijp9//rn+6q9+Ye9rb8dIfoddFzN1vMHOvfqqWltarBSqApoAEqhLJidJ/v0GGBiPMkd+BuAhxsAKFDDAGwAIah7WQxkUABPgc+bMQVO2sbeYYXO2ADnBkE/hcNX3nmHEDtXZ9WtD5gOG0fexY8ed6yytmOoJxUw0tqZYfN1UWOwhsUbBxDyYHxAJFRYPQA+wgp+hzgK8cL5QYgFiUGYBnIBynBO6KQLaUHCxfqDL0aMv2Xw6Otrteryf54FEgCueI57AG6AaP+PsEgvUfMyB+KE+Y+yKkoz7rtJ5j+eYMzCU666vrmrL5i0WUxRnfHHvVdRAlfcyHvc1P2N8StGYB+AGuFMp2ePscr6YE/cHe8C8eACpMLv3+Oh06QDNXbt2GjgCnPFa7mX+5Hp4cQFWuadGHg8rsrKugNdniGHTpgHbL/zTeH8g6Nf27dv03XfAyVqbfzKd0uzcnBLxpHbu2v29Co41cnYo22Pde/Y4QI8SQT5reO/w8KiCgVpNTS9panJacQzPa/2qq61RuVRSJp2Rz+tRTXVQqWRannLx+9LFWCSqeDyndE6qa6hWuLZWK9GEluMp61iHx5Pr6fQMf5G50OmZBtMdzI2AG4EXMwIudHox99VdlRsBNwLPJwIudHqGcQU6hXxSTVVAr587ojdeO6vqKp/ymbjikVWDThgC01a8tq5JI2OT8ngo/Rowg2lKfiit++lPf6bHj0aVzxUViznm4idPHoXirqQAACAASURBVDcz33w+q/6BXoM1E5PjZggej0e1e/cOA0ooMFAb/M3f/Nqgx8mTL1mSjhKBLxQ0JNYoha5fw2vmugGMXbspsyvr4cMH5h919uxZSxxJ2hOJmO7dv6eHD+dNebJ164AlwSSvwBgS4y+//NKgBgkuRuUk0JS6kXC+/fbb2r5tu3y+gJUB/tmf/ZmuXLmm5eW0mRS3tIQscSeJrphkU4bE+CTacwvzejLmmGpTFkRyX1WFgXOdKSna2zt04vhJhUJhffHFlwZJgDd79+42NVjFEwkjcxJaoMP6esSUUkNDD7UeSdk8O9ubTNnV1dOtjQO9Wl5Z/j7BRwEF/MAUmgSb0qxKiROJNuVUQKTJ6VHbD0r+6GCXTuXMw4vSOlRHZ8+cVUNjvRkjt7Q06vKV72y/AEP47gz0D9h8ATCojq5du6lCoazDhx0DeKDLzZt3tW3bJgNCdTU1ikaimp2ZMZjDHgAfKuWRKFyII9cAeFB+BWxBmQb0QWHD+1gTChygx8QEnlp0g3MUa3R1A9QdOLDX/JeWluZVFQ4ZHMQTinMzOuJ4bW3Y0G3Aja5lxGtifNJgH/ASE3E63+HXxBfX58wCO9gzwA3nh31mLrwf6EQ8AELEHOCCKo59p5sicwdAAdMqHRoBapxxAMvcnNNdMZfLWmw4X/zJzyvgh7PKWjhrfF9R2WGKDszl71yX91T2nfcyVgUCAbQ4V+UipaSNSiSS5q1E7FlPxTic5/EyAlZx5nhwT1ZK5hz13KJ6epxyUAAQgBe1GCor5g4oIwa8p6u7R+lszhSKKAvDYcpTnS5wqK2YI/uzuraqtrYW+ywws++xca0uLCmEAXwyYWA3Ree4Utk81ArFgg4fPmRQFeCLSrNYKj2FbX7rUImvGl0Y+SxhXYlExoBjR0eLhodHrFSPtbEvfI4lEkUtLKxrZSViJa719WFHjZnLmUE8JXWhYECpZMaUUO1tTQax4tG4outplfh8rQ5JgaCiqYyi6byrdHqGv7/+1lBuLvV84uqO6kbAjcALFAH3g/IF2kx3KW4E3Ag89wi40OkZhhjoFPBIbc1V+vCD89q/Z7vqagKKRZaVikfs/+o/evTYoJM/GNbtOw/V3NKpd9551zyPurt6lMsV9X/87/+nLl26rtqaGiuDo/MZJTKra8sGNvr6uvTo8QNdv35Nt+/cU1MTrdgPW2kYihAS108//dQS01deecVULRcvXVddXZWOHztqJUHBYJUW5hf19dffmKqJpBMvl/sPRrVje/9T5YVjSowq5+q1q7p585GCwZBOnz5oiTxAgqSb8a9eRQnTaok5AADogR8Sih1KcOhwlkykTA3xq1/9SvfuPdDaWl61tQE1N1cbJAIe8H4URwAA1CZAloXFBWULOVM0AVhu3qSDnUdbtvSaRw4x2tDpgLSvvvraAAKxoGSovQMPI6+VEwE1AE/MA9UUPk6YSmezefX1dWvPnr3atXOXauvrtLy6rEgUMDVnUI3yLaACxuGsib8D8VDIAAFQOmG4vLaOmfayqYWi0aSVDaVTeVNlbdnsqL0oX8KsfcOGDn3zm6/NK+ett36g/o39loQzTxRsQLsnT6ZULHl05KU9tm/EA5jAvgJi4rGYkvGEIk+7pwElACeoZ4iDowprs3gS21BVlZ6MjtpaKJ3jvAB8KBlkHbx+ampRDQ21GhzcaGcIJQvgB+CC8U4qHbc581qgVkNDo+7cHhJuZsRmdnbeYrl3z15T9q2srFp5YDwRUS6ftrIx1ghEA4oAEYEyrId5V8zDmTOqH6BJxfC70mkPKAcgQw3F2WHdwA3UeMyNve/r67H9mZ9fVEtLg51XQA+qM+AMMImYEFfWsri4rHwe0NRmUBUo2tPT+P2ZBAIxX/YGRRVnD4gzNjZuvl+AxGQ8qZrqsIE0zNl5Dw9Az+jomCnsUCpyxgFqjAGYYT9YEzBwenrO5n/o0EGDNxcuXDWwum3bxu/L1RiXeAEyH4+MamJywgzDs1muiyqSwrOy458Wj9rcOHusDVVZnBLMqRmFg1Vaj0QMUmVzOfkDTglqSWV1dXdrdXVFXp/PfNUYq662VvUN9dYBLxJZt7JUAG4sltCmTX22H8yfewAVG2eKc5zLFTQzu6aVFbysCvJ5MbivM8iUz2XNx8065QUCyqYzpl1qbWlyfMxiCcUiCbu/Sh6vUvmiktmi0sWyKCp1y+ue4S8xZyg3l3rmIXUHdCPgRuBFi4D7Qfmi7ai7HjcCbgSeZwRc6PQMo1spr9uzY4N+/MkHam9tUChQ0vrqglTMmo8Pyfny8prCNQ2anJrTpsFt+vCjH6mhrt4UIiPDo/pP/+kvNDU5ZwkcHi2nTp22cqarV69oYKDP2tb/2f/zf5u5OM/j0QSwQRlCORClUEAnknpK5L777jt98eVlnTxxUD/60UeW8GI2jNoIDyQARjIV109/+lNNTi7ro4/eNG8bklpMsW/euqkvvvjcQNLhw4cNNJDMU/YDlCDZv3jxsqmWSJSBEyTtfKHeAgqQbK+uYPo8Y2V+lARGo0UNDLRags38KTGqeA4BJlDDACBQWvgCJKQhKxe6evW+Je4vv3zCxsebCLiD/9X9+w8sUd25c4fa2lvV1FSrbC5r46wsU3aUNj8nPJdQhqyurKqzc4N27dptAAYQMTE5pUwuo4XFRVsbihzWhOoDwEaZHaoh/k7HM4AMYM3r8+jJ2EMrR6TcrFTySGW/yiVMkb3as3ufASC619ElkO5qE5NjFkcUP4V80eAEMAJwCBzAbB2F2IEDuw1+MR+AA+tOJZM2Hzqm1VRXG7ACBla6AwKTgB+cCdbAvqOcAfIAXwBn/InKCbhWKQXj+qhoUEUBg/g5YIYYrKwsK5WKa3VtxeAEc0cdg+G9z0vpYtY8tjizzU3NunnzlmZmZlUo5JVIRuXxlhSJxMzPCjDImQL4AP4Yi/PGHgCvAE5cn/iibAJ6AFQAUJRu8TqUWvz87t17tsfsK5Cxu3uDmpubtLAwb15e7e0t36uJOKtbtw7aflfM9i9d+s58m/BrQuED8Hz4cEI7dw44oDCJcs0pe+P8Dg8/0f79e+xsX716Q0NDj1RdHdTgQI+6u7otxqi12O+KST6eV8ytq2uDzZX1/OhHP7LYAjPZL97Dddhj9u3OnSFb2+HDB+1eQ2EF6CIOxAaF0Xo0YWdxcmrKFEncg8Q3Go2YYgkQxf4fPXrEQNG1a1dVG67W+OMR+eVVKpM2xVpjU5Pq6usNPnl8XuXyeQVCQbV3dKpzQ6fdVyiSKAVOp5I2l7W1lLzekqmw8IFin4aGxrRzZ78+/OgDM4YHOi0tr2lhIaZ4oqRcriQ/itDqaoNMxUJe+VzOyuvCVUGVikX7nvgAy1KJhHlPAcYz+aJWY2klcyXlDDi50OkZ/gqrDOXmUs8hqO6QbgTcCLxYEXA/KF+s/XRX40bAjcDzjYALnZ5hfM1I3CO9ff6o3jp/TiG/VMonFYusKOgnyarS0NBdTU3OqrqmQfmiV3v3HdLRYyfk9ZQ1MzOlq1ev68vPf6P6hkbt2rnHAM++fftVFQrp2vWrZiBOgvcXP/vPyqRT5gG1desOS0hJ4AEDqDC++eYbA0SYMFP69u23F/Tuu+/oww8/MLiA8fOnn/7curj98IfvWTL5H//Tf9Ty8pL+9E//F1PBoJQAYly6dEFDd4csCcY7B4UPYAv1FUk3vjq//vXnlkxTSgcMIIGmrAhwRqI+Mz2rmppaAxCAj9HRJwoGa3TkyH6DZawTkAI4Abbg10PiTnkNyqN8MW9eMsARzMn3799tCjAACWVsQK3ZmTlT9/T29lniXRUOaG5uUvFE9KnyKKpSif+NT6cxwFPG5jRIKVhbu7VsBzQNj4zI6/Nr/qm3FEk+awJEsJ53333XEn5iwDwBZUAnecqaX5i0kkSS71CoWuGqWuWydFaLWBcuwM8mfJGCfs3OTZvpOGACQ+7IesTWD1RhXOAGEIc9RRGD4oeYothB8WNG67GY4pGolVUCkIBQFejE94zNeMwROAPs4HkUKIAIwCB77KjAUlYOxnoBJVwDYMB+AYiY2507t5Uv0IEsb/u2uLiilZWYNg10m+qFssKjR49p8+YtpgCiox2d/BLJuJW4YSEEeEHlxZllv2ZmAF6UjKGU67QYsVZ+xtx5oBIippRvsc5KZ7e9e/faWaO7m9OJrs/gFXPHlB0FD0bijAdI4310Hfz4448NuhHfL774wu4PzNFPnz4lxuRMAzhRsAFvKWO9fPmGKcCy2ZQpd/bt22PQCrB2+/Z9dXa26aMP3lNTY5N++ctfGghC9ccXcwOksjesg3lw3n/84x+byolSQeAee8EeAGDZLzy2UAdyntlvziA+SbyXsZZX1jQ2jrfYpB49HlGxSCfFE+YPx72cyQKFPOb3tnGjY0h+9+6QNrR3aGFyWtG1iJXNEedt7Htrq0rlsqZnZ+z546dOGZQte6TpmWlNT01qbHTEDL9RQS0vp9TQEFJLS5NBasDUwsKazp07bTAcBSQqutFR7sOSsjmvGex7PFIIc3UrMSwpnyvYPVYbDlqZHWuna2axUFAum1ZVwK9AMKRcsay1WEqRdF7ZMu90odMz/BXmQqfnEEx3SDcCbgRezAi40OnF3Fd3VW4E3Ag8nwi40OkZxhXoVFft0Z/80cfavXOr/N6i8pmEMqmIfCoqFAoYdHkyOqGS/GpobNOJk2e0oavb4MjExKgePx7R2NikBjdt0ca+AStZwj8FNcTokxFt7OtRIOTT3aHbKpWLKha8amnuMHhC8gpcIFknOQUcASMAUChn3n//fWtlDnigBOq//uVffa/SKRRzpnSKx2P6kz/5Y4NJKI0wFn/0+KEBKCATCpSbN28aoKDzGACApJ0kmrEBBoxPwk5STPIPoKkO11gyjT8NAIAEG+iAagg1Dj9DvYGSBy8jgIuZaw8OKhSusu5cgBFK7FgT5tRAI66bSKSUz9HhylFsAAk2bx5UMhXVo8dDBtQcw+Yqx5g8XKNsJmtQhPiilCLJRY0EkqLcaHUdnxrm1WSKmIp5MxACVRZgDH8n4gwEIhbsR76QNJBUKBSVyVBGFFAmndfU1Iwy6ZzNrW9jr+bm6JiXUm9fj3loUTZXVRVWX2+f0yXs0SMDbMQPuEOcgRUk9pXSLErqVldWrP086wIGMk/OALCONfMnD2LJ34FNvGZhYcnUQMSUB8CSn6GwYe+BJChZgE6cPdbM+bp9+5Yi0Zg6O5sNFOI/hOfUxr5eiydlVmfOnFW5LIMuqNN4DV36UOjRKRHgBFRhPsA1Ylgue03Ng0INKAo45U+ADesC1hILjMyZMyAOM3DO4S9+8QuNjIza+XnllZcNXnAu8CrjnsMIG5jjQLJFK/v8gz/4A4sT9wUQirmirEHhxxnnOc4xZ5p1/vmf/7+6evW2tm5FHdVnwI73c31Uf8wPqPXjTz5WKpkys3zgFzCSebGnnHn2EYUYAAqQxz3KnBiD+40YA3cBf8wZY3zWT/wdRVhWH3300fcNA1BcPXiEajBm8d/Y36uTJ0+opiZsZyydoTyRRgFHDXSiqFpaXlJ7c4vuXL2phdm46uooi2zT9p07FAxVqVgua3J62kDTj37yExVLZT0ZG9Ojx48Vi0WUTSe1vrZi5t9Ab6dbI6WIPXZ+OKfc25w9gBNlkCOjE4rFpUzWy0fJ90bsPg93XNnuF/atuiqggM9n4AlYZh0GCwXzycMs3IMHVa6g5WhamRIDeZUvl10j8Wf4e8wtr3u2wXRHcyPgRuDFjIALnV7MfXVX5UbAjcDziYALnf6euHqe2lqQzvzDj8orwRdlbepr1L/5X/9Izc31Cod8KuSSKuRSymdTWl9bUzKV0vjYtGKJtDZs6NPrr7+l6ppaPRl7oKGhG1pdXbcubG2tnYqsx1QolHTo0GEro3vyZFhbtm6yEqXxCTp9ebW0uCaPgqqrazAvG+ATaRzAh6SWZBdQgLrl/Pk3deDAQUsCMTQfHRlXc3OLqSYAH7/+9a8NLv3hH/6hle0MDz82jxnKdEgoUa9QXkWSjBIG1Q+vQS3V0FBvSomV5WVTxpAo19bVGMggCQXWkFRi3g0MePTwsQEUyv9QupCgA05IzK9cuWpJOQk6160KV+nR8GPNz6+ruRnoUv+0u1fayuXyeQBPXrU1YTOwJpEHIk1MjigSWzK/mHJJ5j3k+BuFLEkfGrpv8fN6fWaaTSzopDU+OaVYvGDX6OhoMLhA8gt0+9f/+l9ZIg0UuXHzphLxuMEMSpfklSLRFdXX1xoIm51dMOhUFaqxfW1saNLx4yc0vzCnCxe+1cGDB7R5y6DtD8qvfXv3GVADQBB3EnliBzBiPcAI5k9s2Fd+Djzbt3ev/D6f7t+7p0QyafCkkM8rXyjY+4EoKEoi0ajFlH148mRCpaJPoRAG7nV2lgIBv8ECSv+Iz9raqsEAlHaAtcuXr2hkZNzKrl5//ZR58jBXTMaZVy6bM4DHeWW9GODTtfDChYuamBjTrt07lEonvr8OYBG4xlpY95tvvmlzBXQBfVB3odRDXQX8PHjwkHVnAzDRWQ0gRYc/Xo+fF8AKSIS3EQohOrL19jrAh6+KX1Slex1QBBUg6p+1tYwCAZ8++eRdg0f4NmHOzflkTn/zN7+yTpIorVgrBvqMCVxlrwCEGLsf3H9A42Nj9n7ey36jCAKsAfGYM6qiixcv2nyASUA9yk6BYewz10NVxr3A+OwZ7wOMcRZR2rE/QKV79x+Yoo7XAJspDdyydYvSmZQePrhvZt7xREzHjx+zexzfNq/Pq+pQlb7+1RdKRIvavbtfO3bu0OatW5VIOd5OK6vr5qX26rlzmpqeNvVfzMoFW7W2vKR4NCI+G1uamx3PtExavT092rix39aHOovPJAzD2f/x8TktreaVLUgBn8f8m7xA3jLllI4rk8/rtecprUNJxZ9AZNnPPcoXSqqqrVbJG9DCakypYkmBQEjpPB5UlX/+/+47g63P5/fmiz6qm0u96Dvsrs+NgBuB3zsC7gfl7x1CdwA3Am4E/gVFwP03+X9js0lwnP8o3yC14v+o/+6Fwaoq8xjBw0alssqlsoLegMqljN48d0Dvvv2K2lqbtba2JJ/XKQBBtYACAp+f27fuanU1psOHj2ugn65bS1qPLMrj5f/2l1VTXadHD0e0tLSiQ4desoR/PbKqVComn68sr99xMqF8DCiwvLyqYqGkpiYHBJH4o9oBmlCSs76+ZonswEC/dap6/PiRlpfXVR1u0LZt2w0MTU5MmvoFtc3g4GYbd35u3hJ41Fk8T2LLn5S9UCqFEsXpbJZVU3OdJdGACMp4SHAxRgZkHDlyRAcO7tf4+KgWFmetTI6OZh0dnU99iOIK+IMGKlB7rK9H7ftkAu+jarVv6LBW7rOza/J4Stq3b4eVx92/z/ge86/husCm3bv3GCAaHx9TLLaq2rqQfH6vXadc8piBOubLszPz+u7yVaWSBRXyUk9Pp5mIE/9Hw480OTlnMRwY6NS+/ftMYYNnDWu7cuWKvvrqS/PHQXUDpDh0+JCVkGVy6aeqorxWVta1ML9k5URNjS3q7OwySHTv/l3z93rz/Osql4um7ELBdeSlIwaUKM0CFgH2AEtAJ8qWgEWsgzgDEfkT+IER9XeXLunmzQeqrvZr48Ze21P2h/MAfKRUEdUM0AKVEP5CDXWN5rtUU1Olrq5ODd29bVBp+/Z+uy6x6O8fVG1NnUGqsScTikbTqq0N6Y03X7VzcPnyJZXKJeueCGzgmuwBpXbhqhp1bejRpUtXtLS0aN3v7ty9aTcSMQNY3b//SIlETr297frhD981oAN8AdAwHkBvbGxEtbXVOnrsiJ01YAz3BGojHpwZgAwqMiAO6iXOACqrifEJ9XR1W1yJF8AJKAfEobQQU3uUX5j7U4a3e/dOUxld+u6CxRCvLQDsyMiwAVDuLZRzlNVxTwMfK2WAZ86eNYXY+OSEzR+Yy/sr3QLZR0Arc5uanDR4Z2tsabXPkzXAZGOjKaF4P/cvew4cQ23HfNm7iiE6awY07tmz216L55ejNMobzGMcx/g9raNHjqi5pclix/PA48//5pJef91pQMB1Q1Uhg8WLS0tWrufz+w0Eokbj2sQNZdHqakRzs7PWSXPTJszm21RdHbLGB5Ttejw+RSNJzc0saXkpoqXFVU3NrCiaLsjvx7cpYL5NqXTR4FLAJwUDPqF6AiBXhXw2HmtHTQV3KpalVEYKhf3yVYUUSaSVzFMr61XBfos5H9DAKz61Kx/X/M39Jfff/S8aN5f67w6Z+wY3Am4E/qVFwP2g/Je24+563Qi4Efh9IuD+e/zvgU5eeZ9Cp6fYqfLbhT+fRs1T9irg9WPlQ/2SaoJe/dEfvKnjx/aouqZK6+srlpil0hgix0S9itcb0OjIhNbW4ups71GhIOtQlUpHDSitrUVNbYL5NNCppaXVlCf4yASCXu3Zu0P79u9SPp/S4+EH5tviqGFk0IkuVyh5SsWSJf5AJ/xd6uprLYmmqxRJczBYrabGDrW3dVoiT5L7+PGoxscm0RyotqZaba2UJ1Xp5u3Hikbi6u/rsDb0g5s3GRi4du2GQYieHgzMe6xDWVf3BhufJB24RXL//vs/VH0DxuUXFI2t2VxRwdTW1pmB9OLCshmBo5gh+V9YXNbySkm1NSHt3N6rjQP9ml+cN2UJoMEBEWOWQAMIuAYJMQk5iSoKGn6ez6fV1FyjUFXQYE0+V5TPh2dM0Mzcb90a0txc1NQax48dVl/fRlNd3b9/T1u3bVIul7FSNkr8gE2oofwBn7799jdmzo4CDOiGz9ZLLx1SOptWrpCTz1+BgesGt0jSiwW6dTWa8gMjcdRelDTRWWx6euqp0fgeO42MHYmkzfcGSOnzecxLaNu2QSvVApwAWiiDO3nypMWBsimM1AEOwBXOUKWTIGPiUUS5mGO8XqfJiSl1tHZpZnpKwZDPFEE3b17VxOScBjdvsPn19mxUfX2TQdJLl++oVCipswNj7CZT1HC+r1z9Tl1dHTp2/IhdG3UQajO6MDbUoyzboMvfXTU4t7G/W/fvD6mhscFAGfvEOtgzVE2UogFOMMFHjQfYodtaqUy5Vpt9z1lnHYAb9hQYx9icR5RgqIsATJx7YFEymrDOiUA6xqYcDvDD9QFGqPb4O5CN8wOcDYWCGhq6o8amBpsX41fUfSiRADCMz3PMATgIbON7X8Cv5ZUV2wOUT/yMNfJ65l4ZizWg7mP+3K/V4WoVspQ4Aqllr+daqP+YF2OjIGRPAVsYqQOzenu69dFHHxgEqoAq4DDrBC4BxhgLaAWg5DnujVQqoUIxY58tzKPi4QWcZBxAHCAKfytiy5qZi8/nVyKRVbns0ejII/Vt7Nb7H7yrbCZl5aI0C+AzbHkxotXlmKKRjNZWUM0lFM/l5Q96VVMdss+ibCYnvxfVk9dUTZwDPreqQn4ri+Q1xXwByZOKHq+iiZx8gYD8VWFFkxnFM47CqYzE8Hvo5DxT+ZB2odP/0D8P3Fzqfyhs7pvcCLgR+JcUAfeD8l/SbrtrdSPgRuD3jYALnf5/QSd40d8NFYlfuVhWTSgMGbAkePumPv1v//P76ulpNiUSsAlPFZRGgBhUQqUiptoLikQSKhY8Zir+ZHxBzc1VamutUzSaMqUKYAR/J96zbdtW9ff3qn+gV909HcrmKOsZ1tj4qI1LckoySHJNCVkFODEnFBCogJh9NLpuSieS0prqejXUt1pnNBJRANWT0TFduXJLSysFtbeGdOjQAXV2dOrSpWumHnj55bNW4kRJHWoSut8Bat566zUDAlTLPHhw3xROi4vz5ml09uwJffDB+5qentSly9+qVCrYmpyOZEWDNtNTqJ8cc+Zksqh83qOW5moDA5T05Qp53bx90xJvvIBIiClxA56Q2FcScRJ/EnyUGbymtrZKbe0N8mNC7Hd8ZzASB+hhgI05dVNjs06eOKP9+w8qGo2bQoQOYJsGN5oKifihSgK0FEvMd8kgEUCNa6B2Av5g9JzKpBRPxuXx+gygLS2tam6WDngrWl9LmXaOjnUHDu4ziDX6ZNhgJJADoNbR3mlgBGPsSCSpbJaW91Vqba03iETSD1AhdoCwink8CibUNpSoARCZF3AJ5Q8wAUhFCRlnFjADvJifW9CWTdt06+ZNNTbVacOGdg3dvWUlZvv277HXbtu6w5RhX335G128cM0gISAI5Q3Kr8XFOVNt9W3s0vbtWw044R9EiVUmk1N9XaPC4TpdvXLd8Ysa6NX8wowpipgr6wRwAF5QZAEQUfF89tlnplxijU7XurBaWhu/96TiXBOvivKLPaqojRiHc0Ac6Vq3vrxuSrFKt7iKaowzQ1lcpSMdZwPIwmN+fk47dmxXewelmEEDN0AXQA7xZfzKF0ol9oOYG9gsAhUdhRRnk1hTWsdrUBGxLp5jL1ElsZ+cQ6AkJW+cNX7G2hiTM476i/lVvKxYw8WLlwwmv//D99TS0qyF+TmDUBVfN+YFFKtAOeIK1GMeAMpIZE3NLfVOaZvHY9dkz4FOXId1cl2AHPNl/4gPZaPV1fXasnmrHj68p3B1UD/+8cd2lin3S8QT9pk2Pb2oXAqlUlnr60kV8mWVPB75Q36Fq6tsvByeYz6fldTx+VLM5w0WBQN+mwsQk49db8CvTLGkRConAfkDQcXTOfN2Knu8KmE+5UKn3/ffAn/7/W4u9Syj6Y7lRsCNwAsZAfeD8oXcVndRbgTcCDynCLjQ6e+FTs6vE6dYo1Je54SLJC1cVaVsOqNwIGi+JH55dP61s/rgh2cVCtEWPGPG0vzff0pZKNHz+1AgZDQ/hxIjq3SSUqFZra3H1dfXqd6+TjPc3rt3v5XaXL58VQObNllpDKbPtXXVWltfMjhAqVo+n7Gk0kviU0zqVwAAIABJREFUFgiqob7BlEmAKBJk5knySQJHdzRK3nx+n7UoLxY9amxoNdhEEk/SNj42oRs37igWK2jjxi6dOXNCzU0t1oEKvyOnJGndlECU9M3OLerM6SP6wQ9+YD5Fd+/e0b17D7WwsG4+MfjvGPzYvk3Xr1/VnTvXFQz5nxp3+03xlE5lFYnEzJOpVCzbfDAEr6utN3iBUfHM3KzuDN2xcfBVckrw1k2FAvBxFFyrlsA7bdzXLLmuqQmJ7aH8i1IrysUAEcWCzG+J6+7ZvVenT59RZ0eXJf8YQgMJ6dBGzFGs4AmFbw3jkKwTXyCH094+YaofPHEWFxeUyWes5AeTc6e8Do+riGJROr5JTY01eu+H75jC5MuvPjfI48CinGprnNIr1mblgOWyJfrApUrnOVQqlMgBj9hXXgu8AU7QrRBAQgz4OaCBB9CAUjbex1j8ndLQng29GrpzR+0dqOnqND09oa3bNmvrti3mS1RbW6/q6jorq7tz554ZoWPCTryBZpTl5fKoZersbC4vL1q8UNuxhz5v0EoL79wesnPZ1d2heHxd7R3tdjYxY2e+rJW9RMHGeUaB5FzDAWR4mKXTCQNawBhiBIziQVxQBwHvUM855aWOqi+VzCi2HlE8juopYfHgfgCoVDr8AXYq4KkCkICw7777tnEMygJ5fSwG6BxXPp8zKIIMDWhKmScglXnX1dYqEo9pQ1eX3nvvXTu7AFDAJGePzwFg6eLiqrZv32JgirN87dpNRVZT6u3ZoOPHD5uaD+83SucARwA09pe1A5WY7+rqmpV7vnbuVUXW6UC4bvcA54EyQMYAdvF+3oPSCQgGcAassleccc5f5XOCeC4tLT9VHMZMvcjruU8x9XZUXhHVVDeopaVNy8sLiieSOnnqkOLxiJXcco7xipucWJfP41Gx4NPaet58pMKhgKpqwgoEAxbHfA6lk9dArKmTSiXHv8zrMeDLPvs8XvmCASWzORXKHhXlVTpXUjJbUI55+YPKFyg3rpTXuUqnZ/BvBTeXegZBdIdwI+BG4MWOgPtB+WLvr7s6NwJuBJ5tBFzo9I9AJ4pdnCD9Djx5PR5Vhx3oBGzye8rq7mjXxx++qyMv4ZFEOV1c5XLBDH1JNgEEJG0oQFZXItbxi3IvSsty+ZxaW/FUCZrahe5fAJBr165boghM4Ppz8zNmJr6wMKt8IWtlVyicnPbiITMN5jokpYASvgcC4E1E0ktCx3Mk5BhrY0CMUTkPkmfKaB4+GDWw8Pbbb+ro0WOWsF/+7rKBBJJPDJCBK3ivFEoevXz2mE6dOqVHjx7q4sXfamkJRUhBH39yXufOvWKJI0nvgwf3NDM7aWUz+BcxX66D8Tlm27lswUrt8HLCVBnfJxJb1CCZbEYLy4umsiH5ppyMRJzEGoUGkKWi0ECFQ6JMUktZVjDoMSUXUI4v1Doqe82/qqamTgP9g1bCmEymTHGFYTUKmEQyoX37dhuoIXEHagRDjI1XFt4zue/jTBc1TKvHJsa0BrAqOklwMpHR9PScxaRc8pnqqLOjQ+dee9XA1edf/EodHe3q6em214cpG4pGDQKg8mJf2TPWClCoqGR4jj2kFAxgBWwD3KDe4XWcPTMPDwQMsgAZAFMAGUq1+HlDXYOqQmHdvHHDjNnb21uVy6dtHahfuBYxqa9vUC5b1MjIE/Pa8vsCtg+oYDZ0cQ2fVlYWtLK6ZKAA+EKZJ3uZzRSsXHJ0ZMzmgbKmWMypqbnpezgGPOKMMl8DRSnulxUDUKwNqEeZ3MLinKmxWDulckBb/Lww2GdsvMO6urrtvKAco0Tx8cMZtbVUf9+Zj9cxJqALaMiD8snKg7gw9927d5lP0tjYE925M2T3HvMcHcVnqajW1rqnJa2UhEnBoM/OSaFYMFh0/ORxvfXWD0wxd//+AzsrrAkTfSBWNJrUzp3brHSNOA/dGVIhX9KpEyd1/vwbtt8AIxRJmKRzbl555RV7/tq1awaquA/4QiUEROZMVlRY3BfARe4JPNkWFlbU3t5i5Z2cX+5B4ClllcDj9UheLc1hNTRUG1ROJDJqbW3R3r2UYtbbnMfGpk2xFA77zQdsamrB/MMCwSrt3jOg1lYHcM4vLOjh/WFNjKdkjRNLXkXiJUcxWB1STV21AVzmitk90AmgRZkdHetM3QSiL5csxn6vT/5QUIYYfQFlckWtRFJK8fnDU/6gci50erb/Kvg7DobPemh3PDcCbgTcCLwYEXCh04uxj+4q3Ai4EfiniYALnf6b0IlGZE7Jxu+gU8XMqSyPp6wgypdCSUGv1NJQo4P79ujNN15RTzdlWBlLbLPZtEEnlDckVpSVYfhN8o5XD13T4jFHwVHfUGfqqK6uHjNDvnTpO81Mz+jMmTPasmWrqZRmZqf1+PFDK/EKVQWsFIfyOMq2AAwYAQMMUFeRnJOIA5tQSHAtvsdHhe8BMKgS+BMABJgBTkTWo9q6dZteffVVU4bcvHnTOt0xB0ywATLFp2oTkvEtWzZbok9pzd27Q1pdWzFA8/rrr+nUqZOaX5jXw4cPLHFFEeIoK7wGsIBPdLgKBYlLWbOz8+ZvRXxQfAERUDt1dHYonc0Y0AEWAGMAKJT+8EAxA2xxus112LwTibji8aiZs6PyqgCc6nCtqW4ikbglzx0dG0x9Rve4hYXFp53OEjYuXk3EdXJy2jFer/FbV0KgBpABIMJagW4b+zdqemZKkVjEYA3JMOwJjyyu1dc7oG1bt5kaZ9PggHU0u3r1snp6u61UDWVUseAYzgMGUXABzwCI7CUwBtgGhCAZR7lS6WbHa4BVAB8ADh49xIZxeAAT+TmAhWQfSFUVqtLG3o1OeV1jgzZvxsMqq6pw6HvFTDQSdaCgz2+qMM5PKBgyI3auge8TPmNTU+MGhTD7Zm6Or1iVdV9E1TM9NWdxBFgEqygDbbA5cOYq3fSYN+CMs4paB0BEjHme0rJ8Iae+3m47348eP9bcbELd3fVWBkfsKQMFVBGLyckJ/dXP/1ozU2k11PsNqGB6DgBFUVUpw6T8EEADxOILuMjPX3/9dfMnA/p+/fVvzJ+qpaVeuRywL6/aWqc8lHPv9/useyP3AvENhEI6fea0du7cpcfDjzU7M2PQDCg7Pj5p+9Ha2mwqJ66Nd9Wt27fV1tKqd99+V1u3bjGICiSkAx7gCDj1/vvv2/5SJsl5Bx4CLh8+eKDurg0GLit7znlhLcCpmZlVJZMZK/msCsl8wXbt2mFnOJGM6be/vaiV1Zz27QUkNtu+4NfEawBX7Mm1a1d1+fKQZmdT2rOnT1s3b9SdOw+1a/cWbegCmnaqVM6bv9zE5JSGHz/R2FjSwLbPK6UzhIfPv4CqwkH7LGTvMRMP+v2mbDKA7vHY+TRz8acKLKATSicAE0qnRCqr1WjGyu14ruzx0cvBVTo9238vuLnUs42nO5obATcCL2AE3A/KF3BT3SW5EXAj8Nwi4EKnvwc6Ob3rKpa0f7cXEuU1Jf4vvUeqC/u0dVOvzp4+oX37dikYlPx+GTyoKI4AE4AWHiS+8/NOyQ4JPW3DgyGMrqssMUdhgTfTf/kvf2EJ+XvvvmuQhySSpG5qatKS5qamBvNvAgigtiD5JVFDKZDLZxUM+lVdHbbXAlM8Hnycak3RhMIqEAxai3KWCYRiPiS4lLUBungOdcbVq1dMYUGSjAKJ8VA/kThyfbyOKGcCsE1NT1lpGgn8lq2bdeSlw+ZrhWE0sUBlgcqBcii+HAPlWut2RekWJt58UWLnkc/g0fbtO9TXv1EraytPS5UiBuUAEqhBKhAFqEKyjfKJkjTmGYutK5NNGbjA/wbgh3IDKAKIwsOJxDiVSpsCjQdlWCsrUbW2NpgXFhAFNQhQiOe6uju1c6eTkKP4AibQ/QvFEmbn+WJei0vLVnoFWJycmFEgUKXXX3tT3d29Wl5aViAITIobQNzQtUH79++zmMaiMYs5a0FNRMKP+gfAwYO5AN0qpZPEB8WRA1oc3yBAFA/OCw/2bm5uzs4SscL3h3gM9A+ouqpKE+PjBvB6e3ue+lnRIdGBgqtrdEUs2P4wDl+RSNSUesAz4AnQCZUT553rNzTUWDyamlqscx/rn5qaVzZbUEtLrdo68B2r/35OzIv3AlEwAWdtqOkmpiJqqAtp27Y+2zvOGX+yBsrvJidXde7cUb333nvfd83Diwg/MWLxm99cUTolhQI+7d7da0CGmACagDec9Zdeesnm/Pnn32h+fkkNDVU6d+5Vvfbaa6ZAArh+9dVvrWva0Ze2m+cUAAw/M2J+4sQJg5zAIa4NHGppa7Nuh8SK16GeIubXr9/U3NyywautWzebkg2wBhCk5G7H9u06/8abdm6Bv4An3g84fPnll62slGsDHpk76ifAzZPREX3y8Ufq6tpg54PrEQM6IuKr1NRUb58zfAagRnrttVcNrLW1tRr0/OwXn6lc9unVV0/bPQnQ4jwAPQHJjHn79h3zJ0sms3r57Gk1NTbp3tB97dqz0/bfH/SYihHAXiyWNTk5q9HRmNJp/JkcIOQR35Tl9ZQMMHF/8KlaXRW08wZowosulcwKiyf82ABjAT7fPFKEUtYMZXVFZYtllT0e5cuAKBvVhU7P9p8Ibi71bOPpjuZGwI3ACxgB94PyBdxUd0luBNwIPLcIuNDp7wnt7xpw/86k1im0K8vvlYL09y6WtG2wS6+9fExbBvvV3tai6pqQkqmkJc8kbAAUEkmACAk20MgxNUZx43RxIkEliQTi8D2eSTMzszp+/Jh5IuGzsrAwbz4ylOLwfjqEkTzTjY3SNFQ3Pr/U2FhPMZBBJ9Qay8sYGU+Zvw5G3ZSWdXR0GeCyDlaUs5DxUQlTKqmmukZt7W0GPkhwUVNQkgQIA8gArejahkcSgIc27KhPgE1ra6v2s1g8ZqV+AwP4CjXa2nkNDxJlgE867RheA8yaGltM6UTJ2/DwqAE6DL4p9XnppSPad2C/bg/dtgR98+bN1rGN5PjChQumIqmoWJZXsuZVVVfrAD4S4tXVrJqagmprrTV10KlTZwz84XF0//5jLSxEFa7Ch6jRyqDYN8ruMP/u7Gw1NQtAAdXUjp3bTYkCIESNA3DCVPzIkSPq79+o8clx5Qt5rUejpuJiDPy79u49oH17D2hxYUmLi0va0NVp5VCPHj1Qb1+PDh48YPuEMiWyHrG5AyQ4L84eO9CJfQdGWHlk2VHWAFM4Z+wNe+r4D8Xs9byXPeI55ku8ARfArL7eXiViMTU1NhokItbEBAA0t5BQXY3U0kLXt1WbB/5WlO8BoG7dHFIsllA2V1ZbW7VCIZ/iCafr4tmzp03Rh3rs3t0HevhwxM5cOl1QqMqj/Qd22llnHkAaACVQDADE/mCK/ud//qnaO2rV091lcTpx4rg2bOiwswVQoRMfnR3feutNvfPOO44x+vy8fQGWgDzDw08UiXq1f3e3DhzYZ2pDYCQwhdfzdfz4cVOO3bhx085RX1+PlbMCWClju3LlikZGRtXT06sjRw5bLBmHc0hpG+CI5/DZAgQBczo2dKqpudn2jHmwNmfOdICLa8+ezTp+/IiBHZR57DmQaVP/gA4fwqR/2F7POeRP9rfSdQ4AxR7zPvaY+3Nw04D++H/6I4sNcwDwOlAOZWFZL7981OYFGEO9SJxZO+dnePiRfv7Xn0nlkD788LzBul/9+opOntiv6uqAXau+od46Ll648J2dyddeO6cnIxP6+S8uaUNHQMeOv2SfO+GaKtXUhs3j6cbNIQ3dnVMxX1J1DeejRsl4VvFYXD4vnk0yFSBAqr62xgGq+Zy8QklWUpkPBVNvOt55Xr9P0WRKyUxReInj5cQnMU50bve65/JvAzeXei5hdQd1I+BG4EWKgPtB+SLtprsWNwJuBJ53BFzo9A9CJ5Ibfq1U/k86fysp6Peoyi/VhoM6c+KA3jh3Sl0dLaqrrVG+VFLSlDN0uMoZDOB78/hJJq00DrhBiQ6GulwB1UhbW7uV2lEatLyybKVLGFSToFPysrKyagnZtavXzdDYOsB5/Wpv71I+V9L4xJjW11Pq6Axr23YMtneY0TDJK+Vq8/PLunvngXmx4OUD9Kqto4sU3bbyliSjHkIBwTXx9pmYmFQ6jY+Lo7gBXLAW1FWU5VW8dFKppMGKfD5rKh7+jhIK4OSUwDl+Uiib+DuqnocPH2l9PaKqqmoFA1UKV9UoFApraAgVSd7Kcbq7O3T+/FuKJeLWvY6Srg8++MC6mv37f/9n+uyzr0yR1dGBWsqjXD6vgJ+5BQwwAIfw00JZw3uANMydJH98fEpjY/wsrEOH9mjvnj22RqfsCyg1ZIoXIODXX39tZVVnzp5+WqKWsfI4ACLqM6BT38ZezczOyOPzaD0StXnNzi4qGolr9+59am1p18MHjw26HTt+1JQ7Y2Ojqq2rsThRwjg1OWVxAmhwXfaOMwMkcyBh6u9AJyBhxWSaveFBjICEPA/QAU5UxmB/2TOuUVNdrW1bN+Oy/lT548ARDLOj0by6u5ts33nQxRCVTzaX0dCde7o79NDGxvdnz95dCgQ9VtJJOSKgyynXLOja1Ru6d++Rqcnw/d6ypV/Hjh8yEAEIoxMhiiLgCb5YrPGXv/yl7Q+KJF7D48yZ0+rsbLczhvrn1i267AUMogDMgD6AIOJTgTWUAwKqXj171uYE/DEo1NGhGzdu2D7/5Cc/McjDHIglP+OcAL+uXLlqryNWgCrOLdfnnPFeR6lYYyAO6McamFN3b4+qa2psn4GEwFvnHlw3VZqpoVpa7HkgEaCH/dm9a5cpz1gHZ5fx+Z4zC2h1vLIcZRv3Ku8DjHVt6NS/+ld/oJj5pj0w4IQajuvzIEacBzyuiDdrZB2AWl5769ZNg92nT59ySv1uPda5c6d04sRR23/mDRijrJb4HTr0kv78z/6jvvzNXX3wzgm9ef41rUVXDHSHa8OKxhP61a++1JWrEwpX4zPlUTRedAzBmVCppJAfdaUUCgasvC6HSXi+qFDIY4onADS9DXhNXY1fwXCV0vmCEumc4umSsiV6gzpfLnR6Lv9EcHOp5xJWd1A3Am4EXqQIuB+UL9JuumtxI+BG4HlHwIVO/yh0Ajg5yhke9E/yqayQTxrc2KK3z7+sYy/tVW04oOpwSLFk1sxu8UtCPYExdopOXj6f0umUysJfCVPykvx+jyV/JKsNDc2miqJkC7USKgpK5lAQAUP4n/94Bd28cUc3bw5pbi6v5qY6vXR4t5k2Dw8/Vk9vpz748B0dPLhPpXLOoAhGwjXVdXrwYFgXL1zV4xGnhXxLo1+tbfXq6dmg1tY2tbY1W4kOYAJvn5s3b1jCidIECEIJDIbnwCCeDD6FTswfcIVaqqYmbPPn/V6fxwAIJTK8l65xVpbn8RnYePhwWNPTa4b08PpBGdTb06eJCUr04orGpb27+nTo0GFdv3lDvoDPWr5T0kQC/O/+3f+l0dE5DQy0WTJMfPH0IVEGiABJUPZcvvydqZVI9pkP0ABFDEn/vXv3LQkHMrBuIAFG4jPT8xbvt9/+gcUeRRWqn5OnTqpQyJlBNIn9zMy0wSfK/fAVisYiZnqO0olyvNkZDNdL6u8ftJLGsSfjBmR27d5p+z4/P2seSqjA5ucXlEwkDX5YO3k8b0olmzMKF/YAAAEAWFlZe2poTpcvrzIZutxVa/v2zaaK4ewQoy+++FJ37jywPezoaDagQowYr1QsaGFuxvzE8PnCUB7vKUAghuZvvfWWo+oL+NXf32vlk9Mz0xofG9fiwpqGh2dMtbNn707Nzk5JnqIOHDhgoA9jdkDnb7+9pKGhh4pGUmZSvf/Abm3ZusnuI0AaYIn1sB/4YgE0v/jiC1srYAYgxN4ePLjfYgHsoRsc+4aXGO8B+ACpUE5xrtlX9hHQcuDAfoWDIVOjAZ3wUOLB6wE7H3/8sX1PeRuQh+ui1gIA83pKCStzYUwUQsAnrsV1uDavB/BV1EO19XVqbKLktM5Rjc3N2Vq5HtdH3VgpoQQ2sSbOwuCmQaWTCXsPr0OxBaziHBMLHijOeFT8mgBwGzo79G//7b8xWAN8wwuKODI3xjp06JDNj1hWFGbcA8Cr27dv2T1OSSbroJwQSI6SsHJPAb5QSRFP4FtLc6tu37yrC99e1dHjB3Ti1FGVPQV5fVLJU9Ls/IJ+e/GyHg8vmqdcKl1SIllSOBSUhwZ12awQiQKUqkJ+ex5lE2bogGo+Dzj/+RzeeR6DTqHqsAryKJpIKZLIK1N0odNz/oeBm0s95wC7w7sRcCPwzz8C7gflP/89dFfgRsCNwD9dBFzo9A9AJyc4FejkGIkDnQIeKRz06vC+Ab31xmlt3tipgK9ogGB5Pal80WtKD+DKsnmh4GcUMHVRVRUtvjNKpmJW/lVdXWUJYqnoUX19k5mJ43mCR1Aq7XTuAohUV9cqmUjp3t1H+u6765qdSenQoa06efysdUibnBzXiVNHdPbsCSVTEQ3dvWVQA/+ihvpmDd15aAqVmZklFfLStu2DeufdN1Rfj/IoZkbfyRR+RpQ7zdpcAR8+P3MMW0Jo7cx9TskXkIIufsAlSvQcJVPAIBP2VSSVwA3Ha4rnQ/J6/eajtLa6rtlZ/JCWlU5LvT112rlzs1qaWzQxMW2lhXg9bdmyxeYPyOkfHLAEmsQb1cann35qcAEVCK8jsQcucU3ABB3/SLpRhAwObjbzamAUD4ARMIDknbK49vY2K+nj9UCnx48nrKPerl3bnipLKEnsUHtHm8EXoBpQZ2pqwt4D6BnYNKBEMq5INKJMLqdoNGZrKeQpQetUPJbU6sqa+etwPfxv8JzCzysep9tgzlrUAx8ALJRJMT8gB9cGDHC+AABPnsyqowNPrwbzQgK0Ua7FmgEWlIB9/vnn+vLLLxWJJBQOh8woHHAAnGP8XDatVDKmutpa89MKBsNaWVk3MNbZuUGbN2/R9PSkdezbtWu7lVBxLsGuDx880d2hBzp56ri6ujp08eK3qm+o1RtvvG6qMhR5Dx480o3rtzU2NqNoLKNdOwZ1+swJtbQ22nkDbqASogSNGALKOG8VdQ/AkD1CReZ0LJw0WEMJJ+edOXEe2FPADWesougC0gDXMGYfHX5kEIY1A1oYl3GAOZTSVUrjAEkGlT0eu1dREtLpEGCaiCeUSqcsdhiwpzPOa1kn551HJp1RY1OjlYIVSwATB6yxr9wX7BX7VykFNNDb6pTmUXLZ1tqipoaG7+8z7if2lnuN/WTefA5w/olLRQXX2dGuV145q9RTgEVcuQeAaMQV0MSaiAFxBDIxDmeBM8w9xNkB9FC2CKDq69tocyZmeEFNTFDqe8jgLKq14YejVjq5b/8ebdk2qHQ2ofXYmnma5YpFra7HNb8QMYPybA74HLDPHG+5qCpPWblcyTzDasJeWzMKUQbG/D+XzT4FUE55KMpFXyCgss+ntWhCa7GsC52e/78P3Fzq+cfYvYIbATcC/8wj4H5Q/jPfQHf6bgTcCPyTRsCFTv9ouH8HnbAVBzqF/V7VhQN69cx+nXv5iDpaaxQKUOoU1vxSQvmSzwx1k4m0KZ1QKJEskgwHAl7FExEDQ+HqoGpqqyzRWluNW8cvlE2JRNTKtVpams08mXIvOoZJfo0Oj+uLL75RsVClDz98T+2tXfrsF7/W0uK8XnvtrDYObNDC4pS8vrKamzH6blYymdPQ7QcGCyYn8ASSNg1u1L79220+JKJr6ysG1VDdoOQh6QUohcNB65IHNKqoslDvkFDz94o3leE5r54m5w6gA0bxYO0k7ICNfL6omek53bs3rJUVlCLN2r1rQD3dfeZdNTY2aa3lXz77igEnINfW7dsUCocMLFAuhiLjyy+/skQZNUulI1nlT6ATqgyA05Ur17R/3z5T4RSfro1En4QcpRKwg1JGHqhXgB63bw+ru6tNu3fvMYjjKL08DixJxu19QIBIhHLDtHkDoXSi1C6eisvrw4R9TY8fjykeSytcRVe3ohrqmwwk0KmwXC6aWgmlE2tin/bt3W9ghDn86le/MjCDQgtAAkgAsGAQDZwBxhBXXk+ZF6VXlJoBFy5dumTeSGPjKN3Wzdz77JkjpsjidcQxEllVuZQzo2a8p9KpnHXam5yc0b59Bywmn3/+a/Pp+fjjD9Tb16VcLq0nY+P6m198pcUFx1OJ8/v1N1+qu7tTb7zxms15fHxCt2/f1dLiigGGqlCtTp8+oc1b+lUo5ixuqJtQ//B6AAlgjTMCYKkAE9YHPOK1PM+ZAsIBl4AmQKuKaoj3sHagCWsEmKyurCgejdg5RGGGko9zC8wjZsBKgBXjmfqrVDKY43QS9D4FT2EDp9yDqMK4Dypd97gm8AQgy/fh6rAgriU5ajWnLJJOh3UGBoE/rBdYRfkqz129ek1TU7Pa2NelXTu2mYqKc8samCPr43qMX+nYODY2YYo7rhEKVln3uLXVFRu/sr+cKb5QQTolvCjQWmwsxu3p6TG4Rkmd0yUxbX5qAEpgT29vtwGpWIzuidLevTttvkCnuelFjT+ZVHNri5At5QoJ1TeGVdtQq+7ePq1GMckf19TMiqIxp4zOOtmVivKVSyoUygpQOlcbUn1trX2GeD1lRSMRg7N0tQNUAbu5eLFclicQ0HosqfV4zoVO/+jvrN/7BW4u9XuH0B3AjYAbgRc9Au4H5Yu+w+763Ai4EXiWEXCh0z8YzYqJuGPk7Lg7FRX0ltVQW6U3Xz2kc2cPq6u9TlXBsmPYnJByRZ+1HUflkkg4SSxKmlAooHK5oEw2qXwhpWDIq3DYURRE1pOW4KGiodRt8+YBK1dbW1+z8h9K5Do7ejQzvaCf/vRTdXb06l//4R9rbS2h//Af/rOpZj7+5D0dPLRL/kBJDY21KpUKpoqYnVnU3OyKHj0c0/DjcTU3dWjf/l0a2NRl4MuD+iDWxJ7EAAAgAElEQVSPCTeJcta8e1BAOWol2pk7XefKQKliyVRcGIEDqHjeDLjTGKdXEnPMjh1jcgAHcAqIRev26nCddai7deue2ts79fLLp7Shs9sUYfgaJRKUSUnn33zrqRn3krq6u+QL+M2kG2UMhteUZaFyokQLGMP4dHyrdAsDVkyMT9iYBw4ctHIx5nT9+jVduXrFQALqE5QqJOL4UFHeyFhTU6vavWuLDh50SpNQYDhd7ZaUyVJaFbH3sn6+R2HUt7FP0zNTSqaTBh4olxsentDqStZiWFcbtg5llJ5RZ0Tc6EAI1OGBMTzrSSVTplL67LPPDAbQSRDAAigDkPAncO3s2bMGT5gHX8AnABneQr/+9a+tnIo5AxOam1t0/vzrVl7nmNtnNDMzqXwupUIub2A0ly1ZBzf8wV577XWLyXffXVJP7wa9/fZ5+Xxlzc3PmOn2yPCkwv8fe+/9HOeZ3Xt+OyA0cs6ZIEiQYM45KFLSSBM00ow9U2Nfl6/Xa9dubdW9rt2q3dp/4P7oct3dvWVfrz2esccz1oxnJEpUYBQzQRIEAZDIAJFjd6O70XHrc5qgNMHXlmRv1RXfVkEEGm96zvO8L3A++J7vyc7X8eNHbS1fv3FFdXU12rJls52fkk4MyFcjcVu3DQ3NBnhWVpYVDPmtHJPtgHkAjjUwCXBhzQCYuE6gFPPJ12zL18AhYEq6dDPriW8SsQK6sIbZBsBiCrZkQnfvdpviCE8pwAnnXljwm1E8YwcOca+tASVbBzMx5ednaOPGdY87FaL4wXMLNVTK1k0avGbatXBNy8tB+XJ96ti62VRBeGTdv98jyaPS0kKbT64RpRHlbIz3zp0ue6ps2rhOTY0NBp2vX79lvmYlJT5TuAGJOjtv25gw6Oc6gEjApKXFgDIzPPYcaWxssO25Fzg3XlWhEPco7Ib1nqPs7HQ5L7CVNXfhwoXHpYJujY3NWOdNjOFPnXrW1HajoxMGzeiCR1w9Lq8iK1END42bmXeGz6d1rTVa11avTF+WVuNx9fT1q/fhIy0sRhQKpWy/3JxsuelaGVlVKplSdhZKJ588lOpmeuVxuxQJhRUKxcwA3ZeNQirLOmxiK57APH0louUQ3euc8rp/zV8CfsOxnFzq3zjAzuGdCDgR+O8/As6D8r//OXRG4ETAicD/fxFwoNM/Eeu1YrpPyuvSG7rpDOdOKT8H6LRdz53Yp8a6UmV4YhodHVc0latINI2nKNFC2YNnDsAmEY/K5U57OuG5FE8AoxKWBKaSXjOepgxs//698uVkaXQMxUinGXqva2nVrp37ND+/rL/487/S5k3b9O1vfUedt7r0s5/+wsqb3njz62rf1KqcXK+isbCGhwcNusxMz8vnK9DAw1H19g5oz+79OnnyqLyZCVNEAUAAASTBACRgE/5NQKTV1YiBMGBUuqQnlO6CR8KZkWGJNIk+ICU7K9NAzJpB+hp04viAjugq58vUzNSMwYING9u1Zcs2RUKrmp9fMj8hOvGhbmpublFJSZnBJYzE6xvqTWlCCVBwZSWt2liNGpQgUQcmNDU3a2lx0cYBAKRMD4XR3r37rAMaYKC3r0f9/Q8NGgBzKLUbG3tkcJDEnTExvqxMnxksB4OoWeJyuWIKBENmAL9+/Tor5QNU3bvXZR3tWta1aHJqUoGVgMEIjjk+Nm2m3HR8q6ut1LGjx+yc0EtfTrap2ICFwKGWda2qKK9IdxB7911du3ZTBQW5VkIGdMB0GujCsTkG50elgrLFDKbLypSbl6cHfX1mgI06iPECIDCQfvXVV81onW5tzOPy0oKWl+ZMSZKVlSOfL0+z03NKJl06dOiIKWzoolhfX62t2zq0tLygWCxiarSB/nGVlVZayd74oxENjwyqqalBFRVlBjpQ9+TnF2h+btFKKpub1mklFNL8/IzyC9KwCO+hNa8qABNzhuJuzQspFEKRk1a3AdOqKqssDphf9w88Um4upZteM6AuLilSLBrV3FxALndCGzcCVJqt/HMl4DdTcMpT9+7dYUADpdzw8JxqaihncxuUq6wst3UMkBodnVEknNTevR3W7Q0FFp0KAURTM37zT6qtKVZhUZHycnOU+dinaWZm3kzi9x/cb3AJU/SbN2/bmKqry02ZRVy4L4CeeEYBEVES1tXUSKmExb2r66FBt69//SWDqng3MQZAVV1drUEiQCOA9F7XPYOzNdXlpgzEoJ6YAWcx65+fDxrsnp1L39dlpZnyelPau3ePmppadPbsWQOEGRlZmpxcsm1qa4v0xhuvm3cW5abAKcpC7dieTF29fENTE9PKL8hVRrZHdQ01ysnP0ez8rCamZ7TkDyi86tbc/IricbcqqyqVl5OrSDCglaUlhVZWTdmEubgZ2We45TV4TXdN1JZpwo+xOGonyusCoYhWIjGtRJLWve7XjcQf/1UAVdTjLqM8o5wfcJ/rlwknl/pcYXN2ciLgROBpioDzoHyaZtsZqxMBJwJfNALO7+S/8c+8GNqSuqQNxNNB4v9JUzlkeqXCvFx95dQ+HT+8W/U1pVqYfWRQIpbKVXhVWpgnSY+Z4bYZMns8lvwF/Iv2L2qC+YVZK1nCO6a6ql4krXm5uabYmZh6pHtdXbp7t8+UFK+//hWta1mvrq5unTt3Xhva2nXs+AnduN6pjz48q63bturll0+poqJEDx72Kis700puKJkhuSXxR8ly/vxFfeMb39RrXz2l4ZFePZoYs/I+1FixOHa9LisrAoRg/I35Of/6l1GoJJTt8ykvl3Izr8EDYBpjA/64gVfxuCmbKFkqKS1RhpcOfenStYxMn5IJmdcVsSkuKrEkPBQKq6yswvyrZqbxeQJ+Jez7gJPwakQ7du2wffA0QkVCjIAHQClKrgASXA/nIeFnPJNTCyouLtHRI/tVW1NtRt94A80vzFn5GGDi9u07unv3gZ1vw4ZmrW9db0AK36jZuUWFQngB0V2wyFRKW7cCInYbDOx70GuKInyhNm/epJXQih2bsqWpqRndv9+vcEhqW9+s3bv3aFP7JrtWABneRDm5dKhb0dDwkJpbWi3udGYDBExMTJlyCOhEPPhAxYICiVI0vmb8lOUBV8pLy8zAmm5klBcyj37mxOXSkaNHtX37NvX29BqQQjnkzXCbwoS5A1qhiFpcWFJ5WYXq6usNAAUDAVXXVhl8ZB00NzfZWrh48arqaxsNxkRWWR9068MLyW2wAEjE91DoMSZgCeocACbqLoAK84SKjLkyj6loutMjQI3Sx+npRR05sk9bOrbYPbS4sGhr7MGDh1aeyf3T2NxoscdHqq+3Vz09D0059uabb2hxcV5dd+/adQC4UIJRfsh5gXXLyyvav3+3XQPli6wzgFZv75AWFlZUU12sb37zdYs18O3Ondt62D+ucDim0tIcUxGeOHHUlEfsiw8aY3j9m68bXDp/4YI++vAjVVRWan1rq4Fd1HcoriYmJ2yca8bp1VVV1iEQvzBg7JUrt6z07A//8A/tnvqHf3jL5uPEieN2v1CeCHQ6ffpdPRqb1o7tW1VeVm7ld5TNARr7HvTowoWL6u+fNMXW/PyqWtbVq7ICD7dlg041NXX6/vd/qImJJZWXZygaR5nmU2trk31/cHDIyv82b9piPk/co3l5Bfr+X/2NBvofaeu2Ni0uLWpzR7sKiwrV3XNfPb2DampuUGNTky5duqK5uaief/6ICgoK9Whi3Hzm+h9MKBamox2+WFJepld5uT4rYVyNRhVFEQW290juDI883gx5PZkKhVcVWo0qlkopxbpxuZWwYyStuYE5lT95Pf6cf5yfcp/19wQnl/qsEXO2dyLgROCpi4DzoHzqptwZsBMBJwJfIALOr+P/JHSipA7wlP6PbnNr2QtqgIqSfH3lpYPat3uLaiqLNDM1biqRpDtfdHpHmRLwA1q8pgAqKsi3xNy/vGAJls9ULrRgTyk/v9CMxCk7q69vMHXDxx9f0tmz5ywR279/vwElEv5Lly4aUMHTh+T2ypWrltCv+fVQ7oVao7i4SAsLqGgCpjyhtIqkeKB/QNt3bFdzc516H9y1RJeSIYAPyb9SbisFxFx6JRSWx+3V2Ni4+vrGlZPjUXNzg0ELrotkH8BCkkviXV5eZkoSjjMyMowWynyoCgoyrHRtNZK05BuFT0FBkSorKpVfUGiGzyiNUB2hdqDr1fJSwK4jFA6rrLzcPK6W/csG4PBrwgQZ7yK2BzwATgAYgCngxNDQiCanAyrIy1JNdaWqqiuUleW1hB1V2M6daxDrmnp7H6qqqkbHjx5XXV2DbfP2Oz/VzOy0JfmHDx/Qtm1bTYVGXLlOTLr7Bx4+7pTXZvE3ZVg0YkCJYy7M+7WuZYMOHjiolpb1Nh5AUGFBvvk/xRMxS5RZJ6XlFVpaDpqSC5CGkguja6AIqhX+Xeuwh3KGcaKKqqqstFybuQUwERegDdvzL6/nn8cwvsA6w7EP0AelDWo6tkMZA4xh3pqbmq1U0KBTMGjfByAC4urq6jU5Oa3+h4NWOjc1G1ButltZ2W6DfniQAaZQyw0ODVhnv7SBts8g3NxcSPX1Fda1keMA3bIyMZhPG7VzjZyPMQCrvvOd37b3eu/3aWRo2FRW+F2hytu1a6camxqMNQDu2AcT/IaGer300kv64IP3bX1UVlbZmgEscS3sjxqL613reEgXPGAPpWb4cOG3xdr8zne+a35Dp989rVs3bylJ18fSYvs++37jG183wApMAWwRx5dfflk+X44++uhDXb161eAo5ZDMBaCQkkjm9sSJk+rr6zXASCc+oCW+arw3NzunPXv3WAklJaJnz50zQLV16xaDVoyZcsWf/ewfNTPp17GjR6yrXE1NlXmGMZe373TqwoXzplCiOQFx3LNnl/Lycw3+bdiwUV1379n544mEmppqVFFZqvLyUluTNDIYHsIT7YY2b96ixoYW5eUVqqiwWH/5l3+pocFRPffcM9bREDUY9x9AGHUVpvrM4/vv31Rra7n+4N//vqZnZ3Snu0uz83O63TmklaWYPR149hRkZaiIctWUzITfH1pRIJYwoITaKTs7Rx63T6FQROFoRPFkAvyvpCvdTDPBc2utEvrT//LTDXrl/JT7rL8iOLnUZ42Ys70TAScCT10EnAflUzflzoCdCDgR+AIRcH4d/5zQqa46Xy88c1A7t21UdWWxAktzwmA7Eke9ka2FhTlTipDAZXjd1p2Kspzoasg8WChZCwb8aT8Tj1eppNvUJiTJJOE/+cnPdbdrWFu31Ol73/uuQQ1Ko1DgUDqG2gfFDP45JHx0aEP5wgdlWJRf4QGEOmnTpk2m9CAZBRBRljM9jaF4zPxa3G6PQQy+l+665zfj8vy8AjU3r7O28jdu3NW6dU3asWOrAYWPPrqtjAyPmpoKLQGfmUEtUayqqorHkGpJGRlSdXWRGhvTXcMohaqtrbPrQWXBOO7cuauLF29pJRiQx5MUXb0YD9dIpzvzasJ0Oddn53n22Wft+3//9z+2sQKoSLTX/H74HACDAgmPrGQiZYqrffv2aMOG9VYSRCkVCpWf/OQnunr1pvr7xw1MATKys3I0MjqshYUZjT8aV1NTvX77t3/LzMIxEh8cHDCYwVzMm+l1Ujt2bFRHR4fBkGQqocnJCY2NTlh54P59h9XS3GoJ86NHkwYj8RpKd8AbkcfrUV5ejpJya9kfMLBIXFDF4PFE3AAVlJIBhYgL8ALFFHOGMg4vHEyYmd+0eTWeWmkAx7yjfmFfFD6sB47v9weVTFG+5NHqasI8vEpLi554DgGmKMObm5u3a6+sLLPjJOJpn7LenoeKxDzavWOjSstKTHGFrxPXOzDwUHe77mhxMWS+RFwDa3p+fkFtbRuelNexD/NrpZYbNphpOmsPWMMaef31180T6db1m4rH4gZRgUbMOeWSlKVxn1HOmfYQS9h9wXX+/d//yODgrl27DbikO+CN6vz5W1pcXFFbW5mtG1RZzzzzjI0V6MTxKVcrLirVsWPHLc7vv/+e7nXjQUbHOUo+B+08L7/8kgG24ZEhU5dxvIMHDxo0PH36tEZHZ9Xezj2zw+ICGHv4cFR79mw3iPzWW2/Z2AHIeEo9eoRn1k0DNpRDcs3E4v79h5qbW9K2bW0Gy9bWxltv/VQjw9M6fvSIlWZS3shYgYUA0a6uuxobG1V9fZ0OHz5oMDFtfp5ULBq3znSoqHiONDbVWjfN9etbtG5di91D/f0D6uvr1/pWujhWGYBGsYTSkjX53HPPWenfoUOH7Jq4L3jm8OL7KBgPHNhv0G14ZFizi/MGnzpvDWkZ6JSSvC4pP9ur/Dw8rzIVT6W0FFzW3ErEPi8qBlCXKOiPGbgO0z0ymXisO0V7an8S+HXoxHtpcaoDnT77LwhOLvXZY+bs4UTAicBTFgHnQfmUTbgzXCcCTgS+UAQc6PQ5oBPGvA21BTp8YJf2796qhtoKrYb9WloKKBh2KzMr39QkQCZUEeHQirL5a35RgdyupFJJvFtmTOGCETGJYCyaUEVFtSWAlFiheCGBBGZg+gsswP8FBQovjs9+KJRIUlGGkOySLKKC4D22RUHC/mzP/qg+MCUe6J8y1RHQgXOueemQ2GE6DGwhiV7f2malRex74MBBNbc06vLlS7pxs0/Hjm0zNQbJ9MWLF+04J06cMC+bqakF7dzZoe3bt9s4AB6oPqwF/PzCYxXWyuNSqhmNjMwqEadDV6Ul/QAavz+iiopCFRYXKwcj7vaNBtMwOKZMcGxsWfGEVFdbrPr6cgMEqKB4oehxu9BSuGz8O3duU0lpkRkwT89M6uzZj9L+QA/HNDUVVFVlkXbt2qb6+kYDNEND/brVedMUMr/92982OIEXFFACHyeABj5FyaRbe/ZssbFZGVwkaCAFxRheSaUllWamDcwbGRkzY3cUYcCKoaEBAzb5BflWTre4HLCkHnUN4IA5o3QISIC6DajC/OLrhTE1EM4tl7WVX41E0p5GrpSKi/NM1ZNWSU2ZqX1FRbHti2ppaSmkzEyPmlvqTIXE+8wTChzmEWUbqi3K+cyLKxo10AckqqqskceTqY8vXTEAsmPndoMl6Q50FaacA7rdvntbS8spdWzCYHzLY1CWbyVg09Mztj1KPeLJfBJfQBPwB8iJOou1dP36dfX19Gl6csbWGddGHBob601Vhc8Q6h3IAgDHOp5JVv4I7KiqqrbrJ5YAkTUDc+4r/JOIEeuDuLAeuIfwRtqxfZetHb4/OTVhY0KhR5khL9YF5+d9oBNKJ45z8uRJ6zBIHCkrBDhxPwLTUFhh8M12mM+zHS/GDqRZXFjQzOys3Zf79x9QJBzW/Z4eLS2tKBiI6OTJ/TYHLitl9JpKaX52QR2btynH5zMYx9ojhqivGKvf79Ybb5y0UlLWXiDot3M+Gp9QIBDS6MikOra0qaKiVIHgslpamkxBtjA/r8GhYc3NLqiivNLWciQSNRVX2oh93ubr+vUbev755wz0rRn8A0Z5Lm3Z0mFACpXX1PSUQqth9Q8O6UHvlPz+uLJcUraX9etRhjfboBPqpZVIWEvhiOROqbi8UDm+Ai3MBxUJrypMw4MUSqdPeJIDnb7Q7wC/aWcnl/pXD6lzQCcCTgS+bBFwHpRfthl1xuNEwInAv2UEHOj0T0In/JzWyuv49JM/mWd4pLKSLO3c1q4Xnj2q5oYqxVbTfkQJV54SSa9BBUroSI2WFhdEz3ASZVRPqWTcPGciYYypKXeJmtk4nimoA1DwADWACmmglG2fkzyTwAEUUPb09w9qZITSqyxVV1eY+oL32W7N6whIgxqKcqZAYMkSfZL36amAXMpRQ32FGpsaDTjc7uw0lcyWrVtUXV1l6gygw61bNy2ZPXr0iClKzl/40ErdUGDhk0PyzDFJuPFV+i//5b/YNR85csSSUZJgVBdACRQRQCiUOChfMCu+cf2m+gfnVViQqabGGks+KaWihKtlXaOaWppUXVNtyTlqF7qqkbzPzlI+lqldu9pNJUOSTwcvkl7ARSpJK3u8mtq0eXO7maZjiP3gQa8uXrwgv39Zo6MoMqJqaW7Qrp1pnxuY0Z07nbpx87qVuH3lK69YmSKwiRIuyt2AQv6A31RiBw7ssXOjNgpFggbWUASRsPv9YVNPFReXam6Or/0GFTheOBIy3ybm71bnXU1OL6q2Nu01hSJqaGjU4lheXmKgKBQCKkkrIami3GfgISfbp4a6uiflcMw/1wJEZM6AIcAj3uOYgBmADwo3b4bHoA2vNeDzt3/7I83Pr+jEiX2mtOIFTOS4zKPHk6GVYETnzl4w5Q+dBa9cuWzn2759q3XzA84NDParsDDfoAtrjnVbXV1jMALIhKcR0Ap1DOuVsjTWEj5QfNC1j+8DMAErK4GgBgYGNTsbUEkJBuvbrdwME/F0SemIqXqAMoBV4gsYwpyee8ebkaFwKGRxYo1zTSjBUIehwmKdAw0ZI/5FmRnZpvShfC7bl21rBXUapXzEJb2uV+y8s3MztuZQawGUuH+ZZ8AScWGtcN61c7D+2Z9xMxdLi0saGRk1k36ulfu4vX2T7t/vNlBJnFHmUXrLWLkHAJF0SMRAPSc797G6LWVzzjEo86SMjrWF2oiSUeAZ+3FO1mdoJWo+ZZQ5ohhD6da+aaMBccpmueZ4PKlEImX3Ep0lqWfzB5bs+QbgGxiY1vPPH7S4M28AqTQMD9ka270beJeGwMFwKG0oPxdQeCWpTI9Lmd4spRJ0HXTRKtNK56KJuOJKwG2VkUV3zUxFIkmtRmPWwRLk9GkR0y9BJ062VmLnKJ0+7+8OTi71eSPn7OdEwInAUxMB50H51Ey1M1AnAk4E/hUi4ECnfyl0euLrJHncki/Tpe0dzXr9ay+rtrpMyRhGzMtKenIVjiQViYQNOuH/hHdTVoZX69Y1K0kJViIq/zIeLyFLCkl+Kc2LrsZMfUGyNzExaR3QKGsCfFBeR7L6d3/3d7p374EqK0vMeHx+PqRNm9br6NH9lkijKCKpJ/Ej6SXB/vnP37Hyt6IiTJ0rLDENBqKqqsAAG5VOk/kVoZworyjTCy88Z4a/gJmenvt2PS3rmg3sLC0t6MaNq1qNrur3f//3DR4ABlBR4I3D9VM2xLYoXIAmqEyGMctublBObo51ncNMnG1Rf/T1DZhhd8fmdBe4cIhOZsu2Hx497Zs3qay8zEyGJycmDWpQ1gO0qqqu0s6dO9XU2GjdxDCdxtR5dGxM4VBEAX/ITNaBO/HEqu7e7TToFAgGDMDQ2S8z02eG1e3tm63MEdUJCTpgCyXX3r27DeI9eNBnST/wgI/pmRmDMCdPHjaYhk9TKLxiUIkufBi3j49NKeCPyO3JksfjUo4v24AIc4A/ECbMqHRudXbJ7c0wQIAaiFKvoaFhAysACiAaYAPQREyBiby8bo95Oc3PzVnizxoA/DE2wCUAjP3XjLJRgwFZgJ6Hjxw26MnXqNoYLwARuEfpFPMDRKA8DoADJFmYX9Lg4Ihu3bxtc1xWVqqLly5YBz8A0+3bdIYbUrYvy8q08IJifRMf/LG6u+8b/OKagJocH5UY65s1y9oF0gAwgSfnzp3T0vySlpf8pkbiPc5FXIgzpth0WgQIApD4HtcLIGLtcx8BOFEKAr7YhmMA0YgjceF9vs81si1KJzzFZmfnLMZW/phKm51jls5xAXHc4/F41O4Frh2wRyyJG+fg3mDsfM1aXit55FzMIw0E8HljXHiora7GzIOJUk6u5ec//7mGh6e0bl2NzQ9rDhDJvzk52bZuUnTCc3sN0AGUiCk+agDF3NwMA2lAOJRt3Nso2ICmibiUTFAKjBF3xLoKom7ML8gzwGZgKpG06xkfm1Q8BqxKl1wu+0MqLc3V3Jxf4UiGdu5osC6RKyt+g02rUWk1QvxTFjsUWDQgoHsiY7VjRbgAjzI8PP+kWDxtDs42McrnPFLSlVQ0kVIyQSdQr2IYjJufEz+20j3qfq28bu15nm4/+snHv8IPy6foEE4u9RRNtjNUJwJOBD5fBJwH5eeLm7OXEwEnAk9nBBzo9DmgEz9oMj3Sji3N+q03v6aSQp9cyZjiiaTGp5YNMAA/ioryLesJBv0qyM9VaUmxgoFlxaIRK7njfZJTyrnCIZK0TAMGvCiBu3btlrZu3aTvfPc71gGLZPNP//RP9YtfXFVpqdsUMCTs27fvtAQa4HTt2m2VlRUYfEC9Mjk5qc7OO6ZKQL1kXeOKSxSPSVs7dls3KhJ0TKBJ3DHc3rlzu8Gmv/27H5h/E15IO3fssDImgAzXlpWVrT/4gz+w6/3hD39oHkooQEj4b9y4Yd42JMpr47t+/ZoaaK2e6zPz75VgyMAT5UlDQ2MGWk6ePG7Ki77eB5qZmTOPJI5XWl4mX26uJf2AHWAAZVd8jZIChQwQYU1VgmoEmDE/t2gKIxRXeXk+jY4N6173HU1PTxnAIyEH/pQUl6mxsUWFBcVaXg4a3GF//Iz270fx02Lm6Xg6zcxMW0JuAGB4xPy7XnzxsJWfEetwZMXmHOg0PT2nsVHKpkKSy6uiolzV1daYAgX/I8BLZpbXOoANj4ypsqpaO3emu9V9+OGHdm3Hjx+3GAOhuAaumzhjDA8A8GMafatTS4uLprRBsQbcAH6Q4BNXjgO0unat0yBmdXWlXSOlcZh9sz3boUZBrYIxNOek3Iw4oN6hTIr36ByHz8+d213WWQ9Ice3aVQOcGLpTMsgcZWahJqIUDzCEQstlpVnMDdfNOICZAJE12MP1MkZAELFhDIAwj8urRCxh9wnv19RUG7BFvUM5ISAC6InHGOAHKIQSh2NRLhoIrDwBRoyB43IsYsXnzDfXxFoLBMJyuTwGnXJyMk19BDChKyRzjk9YOIyxuteM9IFugEauGbUO1wNoYQ5RCWHMzTqdnsZ8Py4JH7U0+JucXDRPt94Z77UAACAASURBVNzcTCvHzM3Nt5JAAB+lgHgnLS+H1dRUbWsciEg3SxRHeXmMtdK6Q85Mz6mutspiPT7+SCsrMVMvUXIKVEqXmK6TLyfbgCzjHegf19JiSuWUr+V41dxcb+WnCwuz8mZ4TcHFfJWXVeru3R4lE+nGCpQQUw66fXurOjsfGFCqqio0SFxZWaqxsWnNzK0Ij3xPhlRcmKHNm9sM0vX3D5uqC+CGujASTtnn8bhLsUTKlE6xeEKxVMIMwlPMbUrmPUaJaCL5uKkDvRldaeiUSKURlKmbPv3v2nMdgarz+qwRcHKpzxoxZ3snAk4EnroIOA/Kp27KnQE7EXAi8AUi4ECnfxI6pX+cpB7/RT2d0KRL7PBqys6Qtm1u1be++aqK8nxypWLWuW12KaxE0mOQpzA/zzqUYdhdUVZiSfEkpVmBZTMYj0bYNiFfdrb5GLW1pTtsAS8wucYvBehB63QUKsCcP//zP1df37Q6Ohq1detmS1DXrVtvieQvfvELPXgwpH37dprqBVUHCT/HBE6RWJPskhC75NHhQ8et7I4EHW+hvr4eNTU1qLyiVL099/WDv/1bzc8t6NDh3WbEjR/S7Oy8zp29pHXr2nTq1CkDFT/+8Y8NLgEmgD90SXvllVeelA+lTay7tWVruyXciXhS448eaW523lQglBQCyIApGFw/ePDQlC0k64CkgqJCxVCIJSn1wah70oAQoGTjxg02vrVSpTXDZmBJaCViMOnIkcOam8c3atDK6wAWdKFLK2e8llzn5xXJ683S0iJgadaSfuASyT6leYAMFCAAK85FDEfHxpVKefXcc4cs3uPjY1qNhi2RBlpMTc1qfGxekUhCW7ek5ykNupI2ryielpYXTQ03PDquouISdXRssXl69913Tb0CvEMZhAqNF1AC4GSgRrJ5P/vhR5qemlFdXa2piwAvrBfOBShhbiizu3LtniorCnX82GGDjLF4GuIBzNJKrVnbHg8iPLxQd7EvqirOC9gcGR7V8PC4xkYfGfRASYV/EMbeAKTBwX7z+4msEgePmVgTD+Y53UktZvCEGK6VWrJO+RogSsyBRVaimKBLnFe5vlwV5BUY2MHbCpUPpW1AQJSCiSQwJ2WqIUoj+RdfLMAECpyRkUklki6tb62zTnGsH8o6WQN4ns3NLRoA9fkyND8ftGNhoj+/uKK8HI+VZ5aVFxsAGxqaUGYmkK7CgCfHu9/TbT5sY2NLBp5rawrk82Xp0aNZVVWVmopwaOiRMjOztX59o0pKiiy24+PT9swAFpWVlmjLlm02t2udCfGFYs3jU8b7rOnr17tsvezdu8M8zu7dvWdm64cO7lcyGX+ihpuanjSVoD3BXCm1tq6zuQyFQwZ6L168If9SQjXVpYrFV60UsqS0QKFQUCklDa4W5BeqoaFJt2/3yL8ck9cjrUbj2rO3Qzt3brHnEeulpqbWyv+YzzNnLqh/cFJFBRnyeDO1oa1BGze2mYJtsH/Y7n1KHUOhmOYWoo/9qTzmzZa08rqkldiZPbhbaYP4lEvReMq62z15PYZOANVfgk6/9jx3PeFR9jxngTivfy4CTi71z0XI+b4TAScCT30EnAflU78EnAA4EXAi8Bki4PwG/huhE384TxuDpCs01n600Jo7RS5kSqf29S164xsvqqq8SKlE1MzAV6IpRaJpkERnsWQqbt3qrKwtkdDoyJAWFyjp8lipHeUulB0Bj9avb7PkHHNlStZI/DFU/vrXv24JP0ko7cozM3P0yisvGixAcQSswZwZ2AMEAsakVRl+U7+QsFIyRbIPyMCknLHRWn5ocNC6f1Fm1XO/Wxva6ZDls5bzdNKqqCzXiRNHDB6gLBkcGNHVK7e1f/9hA0X419Bhi+vHhwelDKqcN998066BBBq4Q1na1m2brRwKM+j73T0GGrh+klVauAN28NF5+KDfTIuJPKAiryBfS/5lK2cCpgAuiAflSyhXgDeU2gEv1sqoADdZmT4VFBSbcTfQKRaLKJGImpkygIRypob6OvPS8vny5HZ5DapR1jY8PKF4wqXNm5rMywpVC55BAAsgHUBnYpIOgNKJEwdNNUPsp6cnzOcouspcj2t6etFMmI8eOWKqK8AO+3M8DLgbGutVXFyowaERlVdW21wCXf7xH//RgBuG1wAj4gyI2b9/v4EwPqdka2R4WO+d/lDz84vavq3dTJ2BRJSoASmYD2KFEmhqek4dm9sNeBHL+z337FysF1Q+a+VrlCn29fYa7EKhwgfrBri3tEjpVcI8gVZWguaxg1oK4AXsSSt+YgYuOAf+VMwZMBAVG2uir++BfY3XFHEjJmnD86SyszPVPzij4kKPqZqAQm65VVxYYvdDT0+fgUvADQo94lhZVWFdBQFCRUV5amxMX0saYKV9ida1rtfuXdvtWijZ+/jjW+roaLVrwGfK5XKb6mh4eMTG0LF5q8Yfzai+rsoUfkAY1Hx4RNEl7hvf+LopB1nXd+7e1o0btzU2HjCIlJ/n0bp1VbZ2iSvg5OHDfgOkKMIYL1CROQQQZmfnqLmpWaWl5Qa/mDs+2IZ7Yq3cjvF3dnabYvBrX3vN9n3rH/5B83PzOnTwgN2frHvm69r1q+ro2GxrjQYGmHqjUCImKNPeeft9zc7EVVNdqNw8n5X+ZmXTITFmHRhZC3SaxNvq/TPnNTW1KK9XtiZ379lmXe5YlzyvUMKxNgDaP/vZGU1OTWvP7s0G9bhGXpc/vqylhSWl4imDUUCkyWm/ki63snw5iiaSisbiBp0oZeQ/HrsAtmTKrUg0rWj69A+sX/vh9RszAAc6fYbfB9Y2dXKpzxE0ZxcnAk4Enq4IOA/Kp2u+ndE6EXAi8MUi4ECnfxI68Q2gU/oj/Uq7iPiyMxSLxLShtVHfev2U6qorlIiGrTRkfjmM5kJ5uTmWHKNiIJEuLS4yb6eJR+MKrQTtPbcLFYJMHURCDnzB4wgQgDIAaPC1r33NQAPJ3dtvv23GyyShwChKptIlZnt0926XPvroI0sWSWbTSX6pdQAjKSTZpjSOZBZ4hVrkmWdOmErF43abBw/no3sVYA3ohCJo+/ZtBpdWVtL+O/PzS1qYAyast2PiD7NWqkSyDtgCyFB6BQQiacZfCEVKTW2VHo0DYmZM6YFnDMkq8IjSQuDA7MyslWCRvFsTuFRKmVmZysimBCllpXkABRQwJMAcH1PzRDxhCTXeVfOLcRUVutXSXG/qpbHRCS37g7LKRZeUkZFQWXmJQb629Rvk8+VaiRLgA1A0OjqmWDyu4IpLu3e16rXXvmJjpfyQ+aF7GrEhuU4mXQadmDtKkpb9izaf/uWghofHNDeLUTWKjzYVFRXbuIADQAxg0xtvflO+HJ9Ov3tGhYXF2tjebvFinoGKQBfK4rrvD6i8PF/PnDxqgA+4MDszo7HRMQ0PDtt2Bw7sM7hI8s8xurq6Hndjq7B1AWgDYvHv2DiKpSFNTU1a/DGvZh6BQsAsVD2sFcaCQgbVEOeg7mlgYER5uWnlkdvjMsURcIMYoQqanp60kjNMylFUoRpjTbAeUbLxNZ3TWINAKa4Xs3tK1TjHw4d0StxrY0EFtzi/oPBKxMr92BfVVXNzoynvuB9HRkfsPovFEtq2bYuBqPPnz+nBg34rNSss9GnnznQXOfybgE5jYwvasqXFIBD30JrJN+uSNXXk8HE7N+dCpXf23DlbW6zZ9vYm/fEf/4/W1fHqtSt27sHBCc3NhbRhA9e8rNraqidG4pjsE0vuCSAUUBkwC1Qj7svLfhUXlSgcXjXQt2lTGhb9xV/8pcG+o0cP2zwAebq7e3T48CGdOvWiHfPHf/9jjY1Oad/e7bYP2xPPCxfO68VTL9jzBUi2bdtWW/vAR4z4L5z/WP7liEFO7ssdO7ZqauqRlUUSV0ofAdaUuv7iF+/KJa8BYszMW1oaTQ0JZOX+Z1zce9yr779/XvPzM3rxxecsdgAw1snFCxc1/WhKkZWwMjJ8Sro8mppbUkIeZfjyFKbkNhxWwpRI6TI6rp17HaXTb4JO/5IffazbT78cpdO/JGq/JA77F+3gbOREwImAE4GnLQIOdHraZtwZrxMBJwJfJAIOdPpvQqe18jq0TWvQKaWsDI88LmnPjk169eUXVFlapHBw2f5CP++PKCMz28pN8nLTHcZQNeX4gB8jCviX5HHjb5Nl0AkVypoPDTBgLdkH8KBs+OY3v2n+TJTvUM7CtpSxAQIw0ybJXL9+g0EKSrD4PhCBxBMIQLKKSTMggYSaRBGghVJh2/Ytmp+fteQOUEVySFkSSgxULCSMwJSV0IqVlWEKXVhQqsmJObW3dzzx3AEooDgClpE0A8X4miQZMESij5qGZBbYQuJ3716PursnDNrU1RaoubnWFEck0oODw+alg89VIBBXls+j7By3lpcTqqjIM5UHcQMeECPAFeoexoCKa3IyrGPHtpnX1f3uPt29e0+LS+lW8eUVOdq1a5s2b95kMA9lU8/9Xt240akHfQN2XgBYTU2VdSXD34jzcc0k8n19vfZ5ZDViJX4uV4ZeeOHY4+5wY4rGIhaHYCCklZWIxkZn5HFn6dixw9q3b791YANioOqprgFM7DS1UE/vA/N0Ql2CmgpDb2AIc8CcAUL27t37GAAyH9Pm5zSFj1QorH1791qMWTfMdbrr4C37nPIsFGBrBtjML+CLsirmhtJAPoBOwCzeA1KxfoASJO7MCxDM68nQ3bv3DdLNz4dF07HMDGljW6NBLwDM1atXNDH5yLqu4es0Pk73xMl0yWlhuqxxfHzJVCwlJdm2vlmzBuv8fruG733vezbuO7fvyJVyKeAP6M6de+bzhccYyjvgEooqfIqAV8BA1gHA5Ac/+BuNj/uVkeFWdXWhxQDIg/IO7zMgLmMmpsQSGAMkBZ7s2LFT9XWN1h0Oc/SxsRG9/8H7BlTn52Nqb6/T888/o87OW9bpDWg4NjZh17NpU7tu3+60NUJpJGNiHMwjoJhYnj59WmfOfKzW1mqbzzSEC2pqcsau6Xd+53t2rv/0n/6zGhpKTEHI/cR9y/Ph1VdfteYC3P8/+ck/an5+VS88u9fWP+oi1s17Z97VK6+8bGozrouYEfeh4UF1d3droH/IFJMbN7SruKTQngcPHvbanOHT9PDhAzU2Nunjj6+YT1Pb+lbznaLcDuC0uhq2e4/7HdN3IDfPpKtXr6mvb1SHDu000MW9ydo5f+68Hg2PaWUpbM9Hd1aWZhf9CsVScmdlKxKLKxyNmZk40Nt8yYBOhhU/gU6f9YedA50+a8RseyeX+lxhc3ZyIuBE4GmKgPOgfJpm2xmrEwEnAl80Ag50+hzQCeBUX1OhF587oZ1bNyvLKy0vzlkXMX8krrz8QkvYfdlpY3ASXyUTGhrqVyIes/dJzuOxVYMnlCYBp0j2UUAAcfiaFyVwJOGUSZHUkTyTVAIUAAuoEQoKivTee+/p2rXrOn6cbmt77VhpeLRiCg+25T0Sco6Hz0pubrbmF+asvIgXiXFWZpaVuAGz0t216OaW9jcCimHMjMqIa+F4XAum0IyDhP7q1ev63d/9nsEDFB1AK45BGROx4L3QSkjd3Q80OLSomuoC7dmzzRQ4+fmFGhocNgNlPHAiEVkHrtz8TG3u2KR9+/eZjxCxvXPnjj744EMDGsCU9a0tds2dt+8oEIjp2LG9al3XZi3nUShh6l1VVaIXTz2nl156UWXlpXrQ90Dvvfe+bty4pampBS37E8rP86p1XZPN2UooaAAtrSoJ6KOPPrRkHDhDadfs3Ly83ky9+OJJgyZ4OtFO3kykY0lNT6GeImHfqG9+8021trYZHKT7XmZmhnkeYayO11d+YbGysnMsiUcZQ0JPzAE9xBiYSFkdYISyRyASkIGSzYqy8iddAgEoqHGAM4AU5hRDd66JfVgHlCKitKP0M2067rFSQ6AQHfXYBmiSXpt19nW6rKxcOTl5Ov3eFUXCq9rWsc6ARjgSsjXG/pQgPnzYp4nJtEn4kSM7bN4BJKwBAClgkC52jY0Njz2BagzucX2omVg7v/u7v2trnDE0NTRpYnxC589f09JyQGWlOaqvrzW1E3FhLvHbQrXFOgK0/fVf/5UGBhaUm5+vl08dMADE+gCAXLlyxWIIdERZtQZ6uedYw21tG1RZUa3bt+8Y3AF7XPr4kkZGhu08QCA6JjJ/s7PTun4jbWrP8QBIly9fNlUXHQCJH7AXiES3P+bhzJkz+vjj26aKWiu3Q0E3OjqhxsZ6vfnm67YGKLFERcS8ExOOw/uoF9dA9IVzF1VbXW8geq28jnv5Vuct60KJvxZlg8zPapTud4MGryYnplRVVWvxYv1RYkfHSoASHSpZf1VV1RoaHFFOTr4qK6vNpwyoR5zSqsd5WyfEiGcBLwBbd/dD7d/PdW+091mTt2/dUWh5RcnVdHldVm6eZpcCWgrHlKAUMpFSggO4MQlPeznxCz3gKZGUleP9sjnTrz+4f3N1naN0+hy/JDi51OcImrOLEwEnAk9XBJwH5dM1385onQg4EfhiEXCg0+eATkCjg/t265UXn1VuVoaiYb/8SwuWjK0mXCopqzCFT1YmJtU+ZXhdCofoijajRHzVCvaSCUyTMXl2G7SZm5s1ZdC1a9csOcb4G5ABtFlTYHB8vgdkARYAX/jA+Pr99z+wpBX/pS1bthikSpeCpbt0pVugJ6wEiSSUUibACR+LC4uKrK6qualFJaVlBn6ADMAIvG5Q/1i5W1JWOlVSmm/leIwRpQaJO6V+AAMgCQkwkIEEnHIiYANqq1TSpffeO2PvT07NKOBfVVtbk11vbk6evN4M8+ABNjx8SGe4DG3d2qaTz5xU++ZNBjWABpRiAQ0uX76miUmuM6GG+srHpVzTKikptUTd48kwny1gHP5LJ04c0u/8znfV1NxoCi/UYxcvfqzhoVGLS9pHymNqkdnZSZWWFemFF17QsWNHTBkDEBwdHU6XY61GrIuey+XV888fsxgAneKJqMV6emr2sdl2vZ577kVVV9VaKRJKJ9QnbIsBNn5TzEfK5VFkNWZJO+BjrYsh8w38YR0w/5is9z0YUEV52vw7Ho0qOytbwUDAyrTMYDuYUnERpWuMc16zs4uk78rP9z02XE+qqCjboBPKGr8/rLm5gFpb663TWLq875picamsNNeED4DGtrZWlZSUqfteryYnpg2AAl0of3zxxRcNZNH18NKliwqF49q9u0Nbt24x0An8ZHvgFkofQBYgiFixRoAZjBtFFIAGk3rKAwEWRQVFZph96fIdhcJRVVfkau/eXdq7d48pCjHNRkHHMVEaca533nlbMzOL2rix9YnBPcdGkQNQ4V4D6OB3tnZ9ACHgDu8VFZaaQTeljMwT6iXuUSAb6ifzmnK7rETxbtcdg0t8cP9yHO4BwBD3LvPOmgE6sX5Zu3QA3LCh1WAbsIzSTAAR3mqHDx8xg21gWGlJiXmYoTTE78mAcftGFeTnm9IOxVJba7uV542MDBloNsVYYFnPPHPS1isgEw8sStbwoEKJFw5F1NKyztRMHo9L/sCiAgGM0GOamZmyNYryMJmUCvKLFAnH5HZ7TYkHCBwcHLJ5QwnHM24NcHOf4If20kvPWaklkJU1PzM1r0y5FA+l5M3MUG5Rkeb9Ic0FgookpdUknejSlIm4rhU2c34q7gxI/errV356fToB4PO0wbgDnT7HrwhOLvU5gubs4kTAicDTFQHnQfl0zbczWicCTgS+WAQc6PRL8Uv/CPnEQvxXjcTT4WpuqtNLzz+r44cPaPrRqFb8i1oNr1ircWVkq6KyWrk5OZbvkIi7lNTC/JwpJoKBJYWCQaVSCSsvAgShSgGkUCY0NDRiSpWcnEK1tNQY8CEpBqTQmWzNx4h/gQ0kefg59fcPWpkWZtW5uQVyuaKmRloz3CYR7u3t08jIooqLPQYsGuppk16q5aVla7VeW1uvgoJCDQ+NWbkPn1dWVKVL0HrS/lH4VLW0Vmvf/t12LVwbSXxXV49CoYCZVDMmTJcBZwAvgELH5g5TJf30p/9oifjM7IJmZsNqbakwtUVFeeVjJcqKqaF6e/qsqxyeVsdOHLPudYuLC+ZhdP3GDfOGCgZDml8Mmvnx1o6NBulm52bNS6ZtfZumpmc1NTGjztudWl5e1Le//Ya+8pVXND07ZbAAAEEHPcqoaPm+EgQ6BBQIRBRc8Wvnro1m4k6ZEDDo4qUL6RLJYNAAB3HxeLL0wgtHVFlZZSApFA5anAL+kKanZ1VdVa8DBw4rHktY8g2o4vvAmZKSQlVVV1o5YSgSM+UOqjBiurwctM5reE+lkkkDGXwPMBUIxlSYnzbaBlrm5eAd5jG/H0o3AVmUNfF95gHYAkgBEgBxorGYigoLrMNcc3OTzQegCQgDKKFs8Z13zisjM1PtG+utbI/j8T3A409/+nNVVdbYMXv7elVZWWGwB2N04M/i0oK9R8c0PJ2AHPgBASfwE8OsG9hix0ul7N81cGFqMX/A1GW3bnWqt6fXTP3Hx8Y10D+mktJCbWpvs3VWU1NtoGZ6ZspAFfAE6Mk9geIKpR6+XaurUXsPyMu6R9kH6EHJgxk4yi8UTAAdoBAwBgg5NTmtisoKM/sH1gBwaQjAOuO+4tyoiyg/pYzQ7XIbkDHlXVubQisrFvsVzL2zsy1eU9PTBtPoatjR0aJjx45pbn5ejx7h++Q3Lyw82OgIh0E718Mx/IGAvB6PzXNOLs8Wl4oKi7S04FdpSaX8S3T2o1th2O6jpeVlbd++xZRRd7t6lJ+XaR3qUGeFwmHFojGVlZXLm5Fp3lpArcyslEG3bF+maqqrTdW4uhqXx52h1UhcGzduNt+1+z33bR2hcDp08KDu3L2judlZ88DC66y3d1LPP3/QSvqA4SMj41oNx5XtlsL+pLyZXhWVlWkpvKqZpeU0dEqkFLfWg5TVuYw0WWc6oBMA6VfgkT2If6UT3a9CpzRzSj/D115Put19sZ+bX/a9nVzqyz7DzvicCDgR+MIRcB6UXziEzgGcCDgReIoi8CWHTml8lH4l/5lpxT2Ej8fgyfX4T+yuxyFKSR4P/jUePf/sCR0+sFfNDbUafNir4PKifFle5eUXyOPNtpIeX1a2PF56fqcUDq9ocYHyOykSDhmYIJHlmuKxmKlmKMdCVXT58hVNT4cM1Gzd0mKJHJ3Jtm3fpl07dmnZH7DyLCAQCanX4zXYVFCQb9Dq0aMZ69h26PB2UxBRfpSTk6vbnXd0+vS7GhyaU211oU6cPKbmlgZlZmRobHxcd+90qa6+XjXVtbrdeVfl5ZUGvPJy8y1JvfzxFXm8Xp08eVwnnzmkzCyPlUldunRJ/f1DWlwMq6AgU0ePHjKFFaVfzzzzjMGKte5nlMRdvHDBVFUYkq+sJHXk8E5LXlE5oa4iiad7HIk5IIcyK/yX7nV3mRfP0uKSJeEArLn5oNwet7ZtbbNtAAvAIVROwIbA8oqGh8bV1XVPXq9Lr7/+DW3d2qHu+/es2xm+VVwnyquJiUkbL6V/oahLefk+HTi4yxQ8tJ5HdXLlymVL4knuAQIYS2dn5+nUqaOPy7QeKhpLK8rwv0HtNDU1r9ycAgMgJOzAHdQ9JOdcS2FRvjo7uxRPSocP7TPz7fc/+FATE/PauGGjmprq7PoYl3kqed3mrVVZWW5xBX4AGoGEKGgARAAgIA3ngnxiMA1gAboAZ4CFwCBA3PrH3fLYFuURUOMHP/iB+vrGrPzr8OHDdg6SddQ9S0vL+ulbP1NHx1atX9+qK1euGvzBUwng1Pegz7ZD5YLBOCo+1HjEeuLRhK5fv25KMo5LrJm/vNw8uweYg7HRUZWUlmjf3n26eeumlXFlZ2Vqfm7W4rZ121bV1dYa0A1HwlZyFl1dNR+i2ro6OxdwEqCI6XkspnRnw6VlNbc02z0xPjZmHRRRaK11OwQoMcZEPK7yigqLXRL4m5tjCjOOD/QjbmsAEKCBwod1W1CQa9uhroOF8L1IOGL7mHm1S3ZPM5cPHw4ow+sx8NbQ2GCQFVjKNqi0ioroKEfHP7/tzwvQGQ5HrBQOtVhmJv5KDVpeWFIyntL8nF/xuJSVKUWjSflyMtTcXKe5uSXd7RpWU2OhWlub7Vjcn5NTAXuWRaMJVdewrrwqL8+zjnsVlWXKzMjU5OSMBvpHFA4lzUB829YdutfdrXu9vcrJd+vrX/uqWltadPqdt7W8uGixXFwIaXx8Ro2NlSouKTWV19JyUCvBVbkAS6tSVpZXBSUlCscTmkOdF40rmuRpaPbhtmYNNBl4WlMruW0+f71/3Sc97YxLfQpE8WVGml+lTcldsvOs7fHf+uH36WTiS/5D8jf9XHRyqafol0BnqE4EnAh8vgg4D8rPFzdnLycCTgSezgh8yX+f9sj12Ip2LaV5wqB+KasgM/FYaZWBJ+ualDQFDUoS/tyeotNaQZYa66v12ldeVkVpkVypuBbmZpSIraogP8+S58wsPHoyTdmAyTEKiUBgWclk3JJ+2sm7PTLVBGa8JENAgNqaBuu09md/9p81NbWsF54/buqm4eFRS/oP7D9ox+681WnKmP6H/ZZYk8BvbE+3Yj9//qwGBh/qpZde0GtffdXUJubJNDWrt976mT744KyVm5Hs/vs/+D2Fwku6cuVj83ghCd++fbv27z+o7nvdamxs0fVr102BRXnc9MyMKY/efOMNg1X3e+6ZagUYs7QUMDVJXp5PR44cNmBEiQ8lRqhrSKQpLcQPiQ5ZKFkGh8aViGfq+Imd1tkN9Q2JfjgUskR1aHjEFEbPP/ec+WDd67prZUJr3lTT04um6OjYslF79+w2IAGkQG2yc9dOlZaUKhiIqOtOn7rucj2FevXVr1i8bt68bibhgAQgTySCwiVgECNGuVpOrlLeDNXVN1isUIRQLnjz5g0DfXgGRIifeQAAIABJREFUcY0LC8um4Dl27JCBFtQ1sXj0CXQK+FfU1zdiJYA5Pp9KSwoMvrCmKG/ctGmjwZah4QHV1tQ89g9y6a/+6m/ky87TKy9/RZHVqM3H4tKSKivKtBIOqqKi1Dy5KKGi/IikvtuA3KI2d3SYcmh6ihKpiJqamw2koEy5c/euzQUlUZUV5aooL7MP1DkAO+aLfd566y0Dert2bjbPMMbO/pRIslbfeee0zdnOXbvUeeuWwR7AHGuFtcQ6Z96BEKiuAEHAquhqWEsL87Y2iotLDNhQMsncoQBDpcMLhVZmZpYGBvoNzlF+GIujUkqr5lDjUB7HfcF4uJcoS+O4XD+qIIBFbDWppaWwgVmAIgo41FdASMARnlOolVi7zAklpEBIFEF4nVHuF41S/upTeXmJjYVjAI6AXcw5fmc9vQNKJjPMD4x9gUOLi1G5lFBJSa4po7iHuBeBh0CnWCypDRvSykUri4xEtBwMaNlPFziXMrwxi1tDY73KSks1MDiggYFh5eRmWaljYUGO1retlzuV0gzANBjRxOSMKiuKlZdXrP37t1uJ5rlzFzQyMq09ezapubnFSgRv3Lip0bGg8nJdpuratavdOtxlZHpNCQWku9fVrfn5ZQ30UxLs0ZaOdmsicOfePc35Z7TnwGZ99zu/pWgkrDOn39H05IRCwZCGh5eV4aGE16PVaEK+3DzFEyn5AyHFoilj/1nZmcrJzVNCLi0HggqEVxV/0hvUpaRBp8d/MDCQxDOYZ/PaC4r0CTpyu9Od7jDnZy2svdiDhpVgu8KCbBUVFWhscsFUk1hE8ZEuwXu8x+NDfvKnCq6D/566l5NLPXVT7gzYiYATgc8aAedB+Vkj5mzvRMCJwNMcgS/579Nu3GgepzOJdPqw9lPiV/+UbUkN5t1uS2A83pTiiVVlZngNOCXiCbWtq9MzJ45YKVfQv6hoZEUwqawMr7wezuUyCECyh1E0yTfKHXxSSK5JoFEveLz4MeXaeVAoUU6Tl1toreL/9E//zFQ/x48dN8+W+/d71d6+SceOHceL3EyIeQ8FUWFB4WPw0qGNGzfo/Q/e05Url/RHf/w/6PDhtF8OpVOjo2P6+NJVffzxVbldXv27f/d7OnXqOV2/eUnf//7f6MEDPI3i6uhotdbyeETV1dZbMk6JDYoKFCeJRErf+tabqqur1tvv/MI8nFDGAGEooeKFGof3KRF87rlnzccGYIFKCa8YlDqoNkZHx1VWSie+3Za8k8izHcd52N+vYDCqA/t3qampUY/GR83EeSUYtNIlYBHmxig3Nm5stzjiKYUfFHCJJJ+ynMnJOfV092tqYlo1tTV67bVXFQoFdfbcWRXk5yrLl2nxJ1lFeQYcXFhcMKPj3KISRSIxOz8+NpQfEUfmlnkFHszMzCsjI9u8okjeUQ7Nzk2nTbvjKS0uLKu3l+2CKizMVUtzo10fZuiolTj33DwqpmHrGggQYYG+9+77qqio0YH9h9TT88DGRpyrqyvkzXCrvr5GTc0Ndr6MTJ8eTU7rzJlzpoirr6+046QVbjkGOoA/zN+1a52KRsO2NrZu6TAFUWiFboGDBnLwKgKqffDBB7Y/8IdY4g+GQgozasolUStROkmpGuo1Pgf4AIJQgjGPKJz44Dgoskjvy0tLtLiwYHAJOAB0Yh2nY7pqAInzr/mWpUtPE2lFWlaGKsrLTZEDAO3t7TcwhYzFOIMrZcARhY+VDkYimpzyq7Ag11Q7HJdr5JrwI2IOWHddXd3y+1dUWJhjhuvpuPk0OfXIDPVXV93atm29tmzpsOukBI9x3r6NJ1OtQSpM8VMpr3bt6lB2dpZu3byt1dWkDh06oM2bN9rxAKqdnbftXuE+n5pZ0f69KNma0v5NA0Pq6x/WwtKqMjOldS016ujYYnMZj0f1/vtn1PeAe9Ct1tYKbdmy2dZScHlJqVhcSSs/XTQlF/PEfYi/1M9//gulUm4dOrTPQCDrFuP8ubmQ6urz9dWvvmpji0Yj8vuXrLtdZ+cdPXw4pWgkrmAABZhbZSUF8vlytbi8rK17N+noyUPasnmTuu7cMeg0NjyuoD+uYDChkiKPgaVAMCyXJ1PRWFIr4bjdkzyCmcPsnBzTngboUhmN2+f4NiXltlK6NcWTPbBROAGe1l4GnB4fTCkrUwbwr5XkrT3j3Skp1y0rS2xvq7Pyxvc++FiBSETRRPp8Jp76FMta+xGxVmjtQKen+dcjZ+xOBJwIOBH4pyPgQCdndTgRcCLgROBfHoGnADqRrKSTlF+CTsTo09UaltSsKZ1S8niSlsil/UWk/NxMHT64Vy+fel6p5Krm52ZM6ZSf63vS2huQFA6tWgIPmACOeLweS4pQEJBUA53SECrbEu76+norU0ItdOH8Rf3oR/9g3j579uxVz/0eTUxO6fixE3rzzTcVi8b1f/3f/48ll4cPHbWkn+Ta58u249+8dV3nzn+oP/qjP9Tu3TsVjUXN0wdjcErgrl+/paxMn/6P//3/VOv6Jl36+Kx++tO31NXVbx42qCMOHNhv8KastOJx6VaJAYKLFy8ZcPjud79r6eFf/fX/a8ojwMRadz2UVyT34+NLSiS9+vrXjlmbeJQ0wAnKvDAJBjABuVDRrLWxxw8I42aAVzi8aqbF7e3rVFJcbBCD8kTUK6hNKPVZ8y0CVoyMjBo0ArCgokI9QtI9NTmnO3d6rWwRFVfH5k3q6+vV/d77qq2tsiQVNUsylbAucgCpyYkJM/UuLa+0UkbGzjwBK/BiIvYAIK4F9QzvnThx3AynAVOPJsYMBgUDIc3NLWriEd3DctSxud1MuCn9QxV09+4du2aMx+mu19BQZ0onxn3+3EXz5aqtqdeFC5csLkAqAFhdfY02b95gXcaGR4Zs+5m5RZ0585HGxuZUWZmvU6desPGudSsE5FFS9fBhv5WH0RFx+7YtmpmeVl9vj6nVgDt4awHMUCsBL6zELJk0RR3vA23WICMgkhcAiliw3Zp6yHyBsrOfdDwE5HDtvqxMDQ8N2nWtxZBjmgH/6qqpx4aHpwxuxmIu5eZ6zPA8L69AZaXlBkEBUux79uwFhSIu1dcWKT+/QDOzadN6YBpjodRwetqvffu2Gqjk+jgX84XSic55KIkoZ8VAvrKyzOAZSibW0V9//y0FQ2FVlmeZ4TdAiu05P/fU5cudqqkpsWOy5imfZIx4oxFPOki+8sorpiADGuJjxYMEyHT69EW5XKv6j//xf1FVZZWp1N4984EeTUxbpzYUg3S0rK+vM3BIXK3r3IMhg0PHju3Xnj2703Pa16uWhgb5l5dtnBjfU2LJHP74xz+2UtXs7Fzt2rXN4sNaAH7Nzi7rhVP7rFyWZ8fE5Lg9m4CTfESjKZWWlGtxIajR4QmVl9M9cYuyc3yqbqxWWzueVUG9+/YvdO3yDS3Mxe3piXqqtDTf1E3TswEl5VIsnlJ4Nf1DyX5Jd7kMGCZdUiiyaqWlgCY8nUzl5FoDTJ8qjzbw9Ck69ETp9Al84rtpAGXiVLueHLeUn52tffu2mNrsL/76JwrHkmnAxeHZfu24jtLpCdb7l/8K4WzpRMCJgBOBpzMCDnR6OufdGbUTAScCny8CX3ro9AlZ+lRG8ZtiZX/yTns62d/Z3Ul53S5T7NB9bnP7eh0/elgbN6zT1MSYFhdmlePLVGV5mbBuQsFAJy2vJ0Mz0zMGnrwZHlM8pUs/UtZZjDIeWpcDX9ra1huEQAmC+uL69RvWUQ2VEWDlzh2URF599atftY5WnbduW+nTwYOHH3cOm037EIUwrQZ4jJoZ8f/0P/+xiosLzdgZM2bao2OU3dv7QKUlFfoP/+FPzMj83PkPdObM+xofn1ZjY1oJdPToMVM3zc7MWcJKSQ5J9ccfX7Y28fv27dfNm1d1+t13TPlBkg4UIhFnzCirKFNiTCdPnjCQAnQiCU7Ek3a9lLIBhQoLi2wfQADHQiVDUkws8cQBAhQWFGgB4JSMK78g30oY15Qwa+oYIAGqj6mpaVPtcE2UJt7r7tPg8CPV1dVbJy/gyY3r1yzJLioBQKxqdGTUSvtqa+nUlTSDabcnQ8vLlAum/XmAGFwfiqiFhVVVVOSZ1xOQ8cqVK2b6DHTCQHt0dMAMulGlLS0GNDo6aQq69o3t5qsEuEsmE1ZquK61RaWlxbp+/erjTmB0UlvS/e4+bdiwSVWVtfrZz36uW7fuWvnT0aMH1NraovKKEsXiq1Z+5nJ7NDo2qc7bt63bIKoVro3zdHd3GxgkrgBPoAkqGIBROLSi7ntdetDXa3MAqCNuQEzmkBgDnQAZfI/1y7wwV2loGDOF0fw8IDFlMeno2GSlfXyf83Z3j5jCa+/erVaatxJYtnMC7oA1wDxivga3uDfm5hY0M7Ng72/atN7UPr7sfC0u4GVGbCNWLnfnTrcaGmp18OB+U85Rgoiy7rnnntfp0+/o/PkL1nVwx86tunz5Y4NQnA/wwOvo0aP6r//1L3X3LkboRfZ+GgCvN2B89tyHunr1voqK8Ow6pgMHDtgcsYborviDH/yt3cMdHZtNDcY9yBofHJxTMJTQqRd26ujRI7Y+0sq/hEFWVI3vvPO++S39yZ/8ia13Ory9/c559Q/NKJmSaqvzdOLkUe3Ysd3gHcDpZz97W8PDM2rf1KAdOzbZ+unvH1VrS512dHRYh0bUcq+99pqpr65evWrnnZpaUH19lXURJOZcJ+tiJbSsN7/1moqK82zNc4+thILmq8U8h1YiysnJ0/jYnAb6I6qpKTL/tbqGJi34l1RZU2Xqzv6+Pk1PTGglEBTEjOcVIHRick5DI4tyZ0jJlEsrkccqUyrsKB9EQepyaTUWS3emc3kUTyaVBDg9+U0+7e9k6qNUyj7Sr7Vnefpf1g1+aagoUQIC0AGX6FazXC611JfYfcH6//7f/cLOR2ldgjLqDI8941ME3oFODnT6fL9HOXs5EXAi8BRGwIFOT+GkO0N2IuBE4HNH4EsOnT5tJP6J4exaUmM/MH4pAgCn9Jv8xZxuWMlESpXlxTp+lJKkTUomYoquhrS0MKeCghy1oODwZVrZkH/Zr7nZOUuYgSbABRI4EixarVPaAhzBOyXHl2OJYMu6Fku6gUNAIlQgJI3lZRXmkQM8efXVVy35/OijswZW9u7dZ+qHhfkF6zCXNjSeUd+DHrW1rdO3vv2mtXi/fafTxodCBOXNzMyctm7doZdfesVMx99+5+e6cuW6KaZOnDhi5tt0TENt9KDvoUGSEydOWmnV+fPn1da20RLbd999WwuL86amWSu9AzwBpxg7kIIEF3XIWlcyvG8W5vG3ChoQIYFHFYL5NNvxQmEFCMLfR65M7d2z3Vq9A0ZyfNkG2kjeZ2dmle3Ltv1QyaQ9o2Z17163xRqTanxpzp67pKQ7W/sP7LUEniQcYFBYVKi83BzbtuveA0XCq6qpLVQwGNHU9KqyMt3yZbvNlBl/naXlqCKrLjXUFWj//t3mWwWkwLvqhz/8oX0OlFhZCWho+KHCkaAZw1N+NzoypYwMn3bu2K6NGzfZPt3d98xv66WXT5mCqavrtpV6YcgNHOy536eGhmZTm128+LGZxqOOeuWVl5WTk2VwkbI85gD11PTsgkFLyofw9mL9AH1QwqAwKykpMfUL4Ix4MUeonPzLi+YDxTWwvlDVpKFh2heHfRhb2pNpydYpgA8YCQCprMwziMI8sA4YA6bYt2/fMWXP3HxMretKDeRYF7FETJNmdj+loqJ8K2UDXgFegFysmb6+YU3NhHTiWIepdvBHmp1Z1MK8X1evXjePNIAs27OOAJh9fQ8MmL344gvasGGjTp8+bfN86PABZWV51NvbY+bzQB9iRGyAY6xp1FWokvC5Yk1yHEpi/9f/7U+0tBTXM8/sNbUeMeCeY3vM8y9fvq+9ezfoyJEj6ZK/6WmLz/T0pCmFUC8+//wLj8vp0mWHqPNQ+Fy+fFl79+7R66+/bmAZM3ZUcTOzSxp/NK9t2zbo299+01RR/QMP1dV1V7du3tTS8qJBNozih4aHrGNcXW2d2tat0+3OTrvvgLyAsbNnzxpAopPc0aNbtWnTJgOGXCPPofz8bL3xrVf14GG3KbOCKwGtBFcUCodUkF9g5vQLC0taXgqaApTy37q6RntGLOFrlkrKl5WlSGhF8zMzBp2ScTpyeg349A+O6kH/rLyZLqXcHvlX4gabrFyNEruMTANKq9FoujOd260Y6+6JyumJLMpkS3hX/TJ0Sv/Ms1JoT1pNZZ7rBrXS7/sy3PJ5MrR723pTKgJUz1y4ZX9biK15Ojnldb/plwcnl/rcv1I5OzoRcCLwtETAeVA+LTPtjNOJgBOBf40IPCXQ6VPA6VO+sZ/+gfGrn5O08F5uTqY6Nq/XoYP7VVZKO/YZA0+onKoqygyKrEbCmplGLbBgKif+ap6VlWEm0yTbJOp4vZDcYVxNcg7oIXkGfKBkuNuVLrcCGKBGILmjLIxkF4Pn4aFhMwCmLA3wAswxk/DpWVO4oGyamBi3RLuxsV59D1CwpAECLc+npmbkXw7o2WefV2VljXVvGxzsN/UVyX9DQ6OpkCg9ogyrqLBYv/M7v2vvAy5IjjESZ/uzZz9QbV2NKWpI/lF4ACUoJeL6UTGh/gAokORSDsU1DvQPmqqKtvMABlRJJKjV1ZWWEAKhQqGIQiEpkfJo25Z6gy0zU5NWFrZ1yxZT0WBsTfJOCRIx4D3AGCohyqaI7cP+YY2MT2n9xvX6yquvmVKn616XJeczswsqKyu0rn6ULxYVFqp1fbMCfr+NAYDicXmtsyAwa2pqzhL648cP69lnnzVzcTyqfvSjH5n/EV9TDrmwMKvpmTH5A4vyLwc1PT1n5UktLa1mCl5ZWW3laKhUABCoLyLRsOZmZywGzCnA787tLhXklyg3N1+3bt2x+B06dNDMw8fGR2zekqmYqdpycgsUikTN/4v5AWYxhrGxR2bADZCj/IyuZAAb5o814V8OyeuREnH8xfB9SndPdLkyVF1dZmCD62F/5tCUe16vwZpLl65oZiasAwfazQeKNZ72Nuo2VVtPz4SisYSKCrO0cWOjwS7i2FhfayVZ9+4NKJGIW4eztKl4scEe5ghYwvX93u/9nq3zs2fPKTsrx9RiV67cUG1Ntfbt22vrDsjJ2uQaAaCozbhfzrx/RufPndfmjnZTuAFtuDaUTCiuuL84HwAQMAd0AjhxXgAd98aZM+9qeGRcx44dNPiF4ou4Mu+ol3gBo4B1QCz2NfWOUPMF7DrwY2LumFPGQpwAPnTXA1ZRzghwunr1msGdsQm/gsGYnn1mn9745jdMkdfZeUv3e7rV09Mnny/LoCfPD3yxGD9rduf2HUom0oCbdcqTC9N77uNgMKRdu7YbdGEODFYvLKiqqkwvnDquztvXDZihbuR7jCc3J8+eMwA/7k+PO9O88bjnCouKVF1fZx0v45TLppIaGxkx4JSd5bNSyMysHI09mtLDgUdWKhdPuRUMx5VIupSgI51cysKPy5ROUSWhUG63KZ2MFhlN+uTHm+sxdMKj6Te9gE2UJaZL99KHyM/LUnNjvdbV1agoL1c9vX1m+j4yE/zEP8r+JpEGYY//1pBWVX3Sw9QxEv/X+C3DOYYTAScCTgS+hBFwoNOXcFKdITkRcCLwbxaBLzl0WstefnmYTwrprI22K93SPCUzBefFX8r/P/beszmuPL3yPOkdgEx470mAIAkQIFn0nsWyZFe1qTZqqVvq2RfzXTZ2Yl7tbiikjdiZWa2k1qilbpVlVdEUPUEPkPDep/c+c+OcJGqliV7tqKel7qpKRKCKBDKvee7/XuL54Zzz0DLHJryttQ7Hjh7USHhOsyMg4LS61tZmNDXWK8A4FAzoM51KKXSc6gt+sKFmc6xR7Pm8mlYCke1R91RqUFny9OkYFhaX0dRULVCwtRnE4SMH1SjywAhBnj59piY5GomqKzpwYL/+fPfeKKwWO7q7u1As5tC7o7sEFoo5gRpOxrLbHVhZXpOK5tjRE7JFsdlmQDHDrAnH2LgTXKyvb0jh8M633sH58xdehiY/VlYSd7y0tCi4tbOvF+fOnROMYGYN308AFonEBD/6+rq/hE5UzDD0fHx8UpO0eJ4COyaT1CpslNn4Pnz4GGtrETQ1VSCft8DpNGJkeEgB0g0N9XA5nbJJ0ToUDCXUlDsdHGdPC6NB9Wazz8Dv1dUo3LUuvHHxDZx79VWdB4EB1U7j42vweEyCX5w2Rvsda8WaEEi0tbYqILnGU1Pqfw0GHDhwAGfPntXxEpARHnF6H1U2VFHRJun1bcDnX0M6kxB0WlvbQjZjkProjdfflMKDCiDCQF4jZYCl4oIUtGpRocL6b6x7sXfvPjTUN2FiYlr7Z/YVc8mWlhcQi4Vgd1j1emqSbDaX2ubV1U2YzS8jkA027NzZISj3/PksotEk2tpqBSS5HidePIdF9XNIvVZS5hWkruG5fPzxxwiG4jAaiqiqcqnGVELRokY108qKHwcP7tFxUelEiMPAcdq8GJTNe6e3t0MWSe6P729racLM9JQAUEUF7w2bIAcVbLxunAjHNU511XvvvafQfNpNjx09Jvjx/MVzHDlyRPsiQOE2qSBKJZNIplJSXREsEQQSTPJ6dXcRLo19OVGRgIk14THT1sZ1R9so/87j5PHQtnj5049l2yJYIuQhWCXYJIDjGiGk4rkRnNLmSVhFyNrUXI9kMq6vUeHFr/N93A/fx/uF7yVwIsTjeqRKrVg0IeCP6zqcPnNKcM3n92FxcV5rheq/uvpaHDp0AOFQCMsrS0gkknDY7IKmHrdHzxc+Z7hP7o8wlteM50agtA2AeZyE5Q2N1cogIyQnFCZo4rOCAIprlbDQZLJoLVMBye1SiFTfRBXmstaPu7ICvs0t3ctOB2FVHqlMHhubfqxu+JDKGhXanc0VkC8akBEdoorQCovVglg8IbBj5ECCfL4EoP6bn+SpcNKIh5fPayrzuD/WmMfF19POql8UGAGP26XBCnt370KTpwqrS0u4cu0mNjbDYLTUl6Hl3I/ZqPPf/jegDJ3+W+T3r/azR3nD5QqUK1CuwFe6AmXo9JW+fOWDL1egXIF/4wp8A6DTPx2Jvf1bbDYwJqmQSqGz7LIImtjAsI+xWgyor6vCHuXK7EaxUEAiGUcsGoHNalbTVlnlUn+USiaQSafVpIaDQSlk2BCXAqipqHF+OfmKagFaf5jH0tHRpMbz+fNJzM4F0NxcC4cjg0y6iJGRPVoKbFILxQKCwagAFSdbsUlubW1RwPSLF9Nq9vbsGVA+EK1dzJYqWU5oBUwjlaataQM+bwAtLe2oqysFCm9PgCIkYkM6Pb2MYjGD7q5ufP/7PxCkevyYocNeNXhms1UqkFg8h4YGDwYH+6XyYEOcTlMZQTUHVV42HDu2XxCIIIcNIpvi5eU1KXCorNq2exFaEALQtsTGfn5+QzCDjTLhztkzZzC4d68aXH7/F7/4Wzx8+AK+QEIh0+2ttaohwRUD1RkqThthfUMzunq7cO61C2hpa1PNb968hdmZGaytcwoeoUgbhvcNSZUVCoVx9+4dKX4IYuxWiwAMg8wzmaygI+uezeWkOuMEvPHx51IzcTIYbU0bG6tYWJySCikaiWNhYRVORzXOnzuDkZEDWF5eEWCgFZKfVKfFE3GsrCyqZs3NTYJ2s7Prsjhxwh5rzj68ZHsjFLDAaCoilU7INml3ONDVvUNNO2tLJV11tUdrjtCDUOb+fU6ty+DcuVM6VwK4WzdvoLurQyBvW53GrCUqhljLn//8b/D8xTL2DfVh//5BXaPtaXgffPABgsEkzp07ptoTEhGWUAFE2MMPwlXWazsnijAnEgrizu2b2h/hUWkC4JZex/XAY+X7ee0Je7g9AioGeRuMRWUt8ZqEwmHEoqVcsJnZWU01JLDoaCc8rJOSiACltrYe3q0QFuaXtL55XlQYURHE/RKSse5cg9v5UlxzvDYLi3NSJ7KGhEW05/Ec+ck6cG0TVBBk8l5nHQguh4eHsOUtWe0InKlIooKQzwbCHh4X/8znQGnCZRqJeBLZbAHZDNVSVqmx1tfXlLFEuymhILfHYHHmFj0bewGb1aRQcYfdoRFsPDeeF68TrzUhMPfPY2fteXxcQ1zLnIBXVWWXGpPHxO/XVNfBaDIjk85q3TIjifDJ5bJrcmc6k0NfXydcFU4k0zFEY0FNP6x0uVDI5TRx02gwwe+PYX0jAH8oiky+iHgaSGRLgxQ4pY8qp3yBE/Gg/RKo8Wtmq1mZaYRW/EdJ0U5y3RlhMRlR4bCixlOlmrHOBPdrq2vY8vqRTudRpJWZ2WtWXrMe7Nm7B/XVHqzNzWJ+dhYL88tIJPNIvJyStx0kvh1DrkVbznTa/vGj3Ev9G/8gVt5duQLlCnz1KlB+UH71rln5iMsVKFfgd1eBrz90+ieZHaXMJrY+ZjUz/O1+FiY2Ny97Dn7fXWVV5sz+/XvU6FENxeaPMCeXzyGdSqCy0gWny6lGaWuTCggfKlwuuCtcUm1Q2VPldqvBDgVDUt+wgSpBp8d4/Jhh0e1SeUxOTOLZ+IImYJ08MSygxDHxbMCnpuZQ5a6Ay8kMmzocOMgpTB1YXFzA1as3EAzGcPDAfmUKEUjI/lfMIRCgamlNnZvD7sTa2gamp2ZRV9eAvp39MFvMaijZFJdgyBK83piO6bvf/a4ypT766GOMjj5SjWjtodqEtii7sxpNjdXYsaNDjSyBzfo61Q5W9Pa2C3oQKhA2/eIXf4/RB+Oor/PIzkWotGtXj2xzrAWtUgRrVA4xjHx11Y8jR0Z0jgQCzGfq7elW8PXNmzfwF//XX+D5iy14PBa8cnAveno5Uj4nOKTtjN5XI89A9J4dO1AwmWQJog3rxhc3MD29hHQqh5bWBhw7elhKibb2dql8aMmi2T4sAAAgAElEQVQaH59BXV0lhob2ormpURYmggZCJaqzqMbhcVKBs7REO2Ae584dkRJqdXUJm1uriMXDSCU56S4CAyzo6xtAV2e3YBhVL8wMohquqblRE8MInajSYSj14uIyrl8fRX1dPfbsHpA1jtlezAmiKov5YRWVDlRUcqpZAoWiEY1NLfAHArI4EgDxk8e9nd/D49+GQAQ7zBTiNMD+vj6FQXNdEgQSTDD3iAqqP/uzP4PHU4tz504LCBFecF3zg2H2fC3DuPn1bQDDGm+HglMRRrsb7XhcB4QLD0dHlSPFOvK+IMjhe3m8XGNUUBEGMXeJiiXWmgH5bk8FauvcaGwkLA1iaoqZVx2yf/H7VPGUMp7qlJnGj5L1LImVJS8ymbxADCEHVVwEMqwD1w3hBY+Bf+Z2+MF7j0HttLvyPFgPrimuRwIn/pm14HtnZ+c0/Y7n09fXg6F9g4JWDKgvGck4jKBkfUskk4LXJRic0fNDCqNMFplUHmazTWCRYIUgi4AnFArItsf3c/AAz/fFBNeCFd3dHZq2GI9Rv8P3AhYLFUluHTe3wfwtAmEGuvP+IEwKhdLo7KzX+RDyMLutvbVDpGdpcRl37z4T0OJ+jcaCYK7RaEGV24VcPgWTOSelIXPPGuqrYDURGAGxaAYrq1FNzTTZLEjn8ggnCkhlxcV0H1GlxBcThFNZynMlyKXCidvg/wmEbXYr7A6bXl/ptKN/R5fUjtsTDKkCnZudU94Z68uvE6gR8jPniusz4PUiFvAjGYshHk8hlwOieSC3DZ6okPrH//aWoVMZOv3ufhYr77lcgXIFvmIVKEOnr9gFKx9uuQLlCvxOK/DNgU46U7aAJfBkMhRhpnKhWBB0UritCehor8OOHZ2wWS3o6e1Ww5Uv8DfoFtTU1sjK09beqgllVPEwCDvg90tdUeF04NyZkpqEDTAVRFRnPH78FJc/+VTNqsdTDa/Xr2yjkyePKKibMIQhyQQwVFasrq0ik07hwcNn8PvDuHDhmCAIv0dLz8LCHP7u73+BWzfvSF3EsetUOlisJphMQCIRQ76Qg9PpkIqEU6i+uH4TN2+9wL7BHrzzzrtwuRwIhX2YmZlWVpTBYEJzc4vCzd9999t48XxCk9PY1G1uBjXZj9Bpx45WdHW1ob6hTuoQNpKECoQpDGPmJxtCfo1whtDp5s0xuFwmdLTThtUvJYIm/Zkteh2VVFQxMWA7EIjh/PmTgiSEISdPnERbW4tsRp98/LFAG8O99+/fK9UKLT9U7hBaEB4QWhBm7Ni5A109vVLF+BSevPRSSbWJluY6nD59SlPnGMze1dUt+PTFF1/g+rVRdPc04e2Lpel0zNvicRAqUYVC6xVD33ntGf5sMjnw+uunBDN4jOGIHxuba4JOqVQWfl9YDXuFqwr19Q06vtVVL9xumyBTNBZGPp9VLhQB5+joQ1z5/BoOHjyM/SMHMTMzL7UPVTW0A9bWedDYWIfGpnrlB1Hp8ezZC0zPzEtB09HRJmDD68J9cV1s15JgiYqvy5e/UAZQe1s1dvX3S1lEmMJ9EOYQJDIgndeS4IjAg/UlyOCfaQkjpCutLac+qZwjJCK44SeBDEEMP3mNCHo21lal3uJ1IpzatoIRhhCqlfKnKgWheCy0i1HtwvB0s6UIq82izCgCJKqBCI74mm0QxDXF7CqqlbitQt6ISDgNs8n2JTjitnlM3D+Pk+dDgMT9EVTx/9lsBjY7VUAEVQ6EwzFYrUYkU8yuMsJsKgim0XY3P7+Iqel12O1mHD82LCUWQSLXIO99rhne9zzHja0IXA7WxIC1tSjyRSMcNqCy0gJ3pVtAaGszjEQyg6pKi+BnOpPWFMzGhgZ0dXWqxlRibj+jrlz5QvlahMKciNfdzQl8vQJKVGFxPRWLNuzbVwpz57E8fTqOHTu6lTFGNVN3V6/+nEzQNvoQV67dk1W4ssIkZRUHH1DZGY9zemEMFlsGiUQOHrcddbVupJMphEIJ+Hw5WeZqaitRNJmxthmAN5hF0WhAgaifuVeSk5YcdHxepTNUPRWk3PJ4GGBejYpKF+x2K0xmo47XYbfgyKH9UlxxiIDD6URlRaWgPAE+nyME2AwxJ2yymK0KRA94fbASYlHOKhs1sB5JfxkiXiB0KgeJ/7ofQMq91O/0x7LyzssVKFfgq1CB8oPyq3CVysdYrkC5Ar8vFfh6Q6dtL92XOeIl5MS2x8hR2/x8+a9GlcuMXf3d2D+yF01N9RrrzqaRaoUqWrecdjXLBFAcdU/Ly/sffICPProixUlzcw0G9wzg7OmTsNtsghj8pF1rempGgciLi1vI5ZgP1I/Dh0sj2GNRKnhuIRgIY2Rkv5plTqwaGOhX8C2b/XffvVQaeV5dmsD05MljfPbZp7h79wG2tiJoamxEY0Mdmlsa0drWLMvg7t39aGltlgLg0cMnuHz5M2xthXHk8CE0N7dibm4a8UQI8/NrWFvz4ejRIRw5ckjKms7OLkxOTOm4nj+fx8KiHw47LVOVOHHiCGpqqlDlrhI0IJBh087mn+omNt38IJS5d+8erl37QrY9t9uJCxdOC8gxO4q1rXBVIBgKCSKwI3wxMYFcNod3v/2uvsaJgOfOn0NTYwPu3rmNDz/4AOsbm9izZzfOnj2Dnp5eKbXu3x+VVYrT3wi8/D4/DEajYIvT5ZKChtDJ6/MrlPrkiRM4fOQIZqZnpT6i2oRZSzMzs7oOJ04dxc5dO6S0ILjZtkoSeBAmxGJxQRaqbmw2J95881WBHh5DILCFpeVFTa8rFo1YXmLOVRZ2m1FKsPr6GoGdrq52KdoePLyvfBweO6EOLXLzc4t4881L2LN7UNeAQdNszJnH1L9rp9Yn7WbFYh7RWBKfX72Nh48m0NTkxs4dXToWWsYIGXiNCGcIPWidI9x7//0rIAY4eGBAU/XY6DMDiEopvo/ghblZ29MHeS1YV8Idbouv4zlQnUWlE6EhayN1UTT6pYKI8IpQh8olwkXea5UVTn2Nr+Xa2VYlcR8EVQRB/B6PifcCP0sAwiDljcPp0Bph/Uv5aHYUCkXZM0OhpGpOdY7BUIDZZFZ2FDPPVla8CIaSaGnmFLYm7efFixUBoJaWGkG0tfWg3ltXW4WaWtrnCgIaPB6qbKjm4zEcODDyMiB8C2Pjk1hYDGGgvwM//vG3VRdOTmT9qPziOuc9qJDxItdkrVRfzyd8qKwwyr64d89uqSQ//eQLrK+vYmRkEJFIUHZN5oFRFUgAQ4saVWoEcyMj+2TvvHf/MYJh4MypIbz66nkBPoIXQjVCVIInm82BQ4cOCkTx+UHbIp8nVCTy+TQ8vB9VlR54vQFcv3YDt27d1X1cXV0lVV0qFUd3Twd8Pi+sNrMyxWgprva4YTJwjS/D7wsikcyh0l2NSncNApEExidm4YvkZeNTiHguA4uxZF/mR4XLLEucw25HR3uLIH99fa3sxJFwCKFwCCvLK4LdZ88cUQ4UcZXFatP5jd4fxdLyJkwGE9zuClitdqmdqCJTPlQuD7fDAZMoV+k3C7PeCNL5InJUVfFLZehUhk6/Lz+NlY+jXIFyBb5SFShDp6/U5SofbLkC5Qr8jivwjYVOVDkxKySfy6oRGtnXh7feOI/OjmaEwgE1NbTMlaCKS/kqFZWVasR39u1EdU01/s//9J/wySeXZQU7eHC/Gjmb2YBkPK4A723LBy049+4+w+JyHE47MDDQipbmVjW6tAj5/SHMzvmQz+Zx5MheTQ7jBxtQwq6LF99WcDiVLOPPx3D37m2pTZ4/n8LaahT7hgaVr9TR2a6GlSoNi8UkKw7hzxdf3MSTx8/h9abQ2FCJXbsG4KqwIxL1wuslbIhgaGgI+/ePqEGluiMUDOOLL27g0eMpKXb2j/RLjUPgQ/tOlbtSzXgJzqUVqDw4OCjwRLBBFQKb7tu3Hwq+HT++X2PiqRRio0vgsq2SIrCiDYiKHtqk3nvve4IYBDynT59GZYUL9+/d0XsJ6rgfqnYIO3h+hCA8FqkcLFZl8fDv2xDFZDQJEIVDEezs68fAwG6FsK+urEv9wPOfmiyppRgqfvDwK/CFvNj0bgqQUPFDVQvPsdTEl7JoCAXZ6L711usCRjy+9fUVrK2vMaVGdidCp3SaIMMjlRvPh+c+PT0Jk5k5TIva1htvvCZgQRXV7OwCjh45oYlhf/nXzLB6htrqCuzfvw8nTx1Dba0Hm1vrWpOc9nf12l0sLC7h7NmTUnCxhoRNBDPM5OJxs168Ngw/57U5euQI2tuapTjhNaTSiGudsIFKIAI0XlfeB/z6dvYWv05gQ5UT7Wq8RqwRX8vtbGc/bWcIEdhth8Y30R6VSggCcu3Ttsea8/38JBShYm5yOiAwXF3NYG+b3l9TUys4yD9PTk7go8sPMdBXpwmG3JZsdzMbyKRy2LuXUyFNAqYmow2trR6BQtaEtec5cs3dvz+OQ4dKCkKq5QhxqGDivcx7iJyCMIx15GuoMiJ8o+WT998vf/krLC0FpCh8++3TuHjxku5nWtQYgn737jiyudJstNZmNwYHd2nfk1OTePZ0DG+88bqmIRJgPx8bw8//+q9ktz1z5rRCzqloPHWKGVRZDSwwWyz45ONPBVh4jAzwp4VzeWULr756Wmo71rOUS+XVtWfm2rbVkeuCdeb7Tp48DlcFw+gj2LNnCJl0DqurG7h75z5mZuZ0jlVVFbIZUr1HUMc1R4un3WZHlnliNhuS8aT2kc3kYXe4kC8Ykc4bpHJ6Mj4FXzgvCxtrwGvaXO9BtacSqVRC0It2yGg4hFw+i/b2VtTW1OiY/L4tAWVmphWKNrx18YTOg/l7DNt/9Ogxlpe34HFXCHSWtm6EkWFQsjQWkMtkUeeuguFlUDifNwuBGFK5MnT6//m5o9xL/Y5/MCvvvlyBcgV+/ytQflD+/l+j8hGWK1CuwO9PBb450Ik1L1LlVFI7cciXmcG2hRw6W+px4fxxHD40gmIhK+WJ17f15QhxWkaY02J32FFXX698H2Yi/dVf/yVWVlZx6PAhNfXuqgpUVTg0Fp6BvJzgxbyjx4+e4N6959j0ZvDOpcNobW3D1qYXHR0cJ2+X9e7hk3nUuJ147cKrqK3jJLU5TTnjJKvXX39NDRpzgB4+fID7o3eVa8P8n1Qij8NHjqK5qRk9PV146+03UChkBD74WoKXdCojG9D01Dy6unpw6dK30NrWiBcTTxCNBhEMhqTmaWltQ21NnVYn858ePHgoBQkhFe1MnZ20oWUxMTEuVRXhVKnhKwVds+klFGL2EgOzCb2osGEjTcXG6Og9NfNU3LA5Hx29L1UIG3t+EnBQUXL+/HkpagiOCLkiobAgDRURVM0QbHC7DKJmVhZzYbYtfQQiPJdoNIaNDa/sP00NTVJj8WuVlZz0VY21tXXU1NS9DE5mnlUJrhBqWOxW5AxZ+IOB0iTAQkGqGlqzCEbYZLOxpyrJYnHg0qXXdX14PBxvz5q7nJVStoSCMdTXNWHv3iGBDtouCQ8jkRC6urtkbwyF/C/te2Y10/FYCidOnBYIuHr1usLiOWWQdszBoT0wGosCANFoGMFQFFMzc8qyOX78uOyX3M/MzIxqyE8qY5jVRDskJ7sREJ08cRxx5UktC6psT2TbttDxHAlpqHoiHNq2vPF6c02UFFSrCjp3OCwIh6kyMmF4eJeAD/dP5VFbW732z+vV1dEum+qzZ08RiSSUgUQFFOvl88Wl3KqosGBjg5MJC7hw4SQOHnxFmURTk7MKieb6Igy9c3cMvT2NghaEmtvrh+vjjTfe0Hr8xd/9nY7rwIFdAnE8fyqBeDzM5CKw/MEPfqC//8M/vK8MNII5Tj57NvZEwIvXmfXh+idM5f45AY/vZ7YV7WlUIr311lvo79+FBw8eKbj8wYNR+P1R1NZWqd58PvA+ILwjdCP4+elPf4qDBw+UMsIejmLiOUPT+3ScvL+59np7e17utxbDI/swNvZMEJTH8fz5OMbGSmDr0qVLaGxs0j1D4MQpgPyeP2jE6VMDGBoc0hom1Lt58yb6+ntRW+9CJpPEyROnFWI+N7eID96/jGfPlvGHf3gJtXVVmJp68TJTy4NMJg5XhQveDT98W0EiHoEnwnXacwt5A1LZAtI5AzZ9IUzOLsMfycFmt8FTU4P2lkYM7OiGlUB8Y10oKp1JYuLFtKyGB0b6NBWUKiquFw5s4HXM5jI4dfa0VKeE05MT05ifX5fdz+Oxvcy0os3XIOhE5RuzqpA3wG6CsvsIQQmdVqNpJLOF/1fpJBXUy3+Qf22mE4/y6/3P5K/5caTcS/3+/IxWPpJyBcoV+D2tQPlB+Xt6YcqHVa5AuQK/lxX4mv80zWlTpd+yl/6zHSReChOnva7KacORg4M4dfwQqqucmrCVSseRyiTVjFDlxFDbSDQsu02+UJTNjlO/vrhxE4FgUDYvu92Jykon2tvqBaxoAaJqKBwK49mz51ha2sLQ0ACOHT2iJptw5JVDh7TNn//132JleQOvv/a2VDg+X0CB3fMLC9jV34eR/cMCOFR4rK6uSH0QDPrx4sUU7PZKvPH6eUEAKp32DQ9hYX5Oiy0WjyIYYEMfwPPxF3A4XPj2t7+LhoZG3B+9hY3NBdmQ7A6nmrWKiipBFb5nY3MLPq8fFgvzYPYpjJwAgsAhEg0qU4j2OFoLqUBhrXp7GOpNKDWhxpdZSmz2CTxoeSPYYa4RlTesAQFJKBiUWoYBwjxnNufMEaKVx2QqTQQL+H1S0RAc0eI1PzevMGbCAtaRqiyGETPXJZlMKyOJAIkB8BaTFYl4Ap5qvrYEkGhdJPDr69uFhw8e4/r1O/BucSw80FBfjWg8BMrfbE4XursZvN6Hgd27NdXu0eNHWFxYUFhyCbo4cOniBU2NW15ZUQYUQRoVUAQrS4ubsj/u339A4+d57nwNVXEXL76F6ZlpxOMRwQXWkRlThGM2qwNzcwuqGW1FrW2t2LdvSDYtjrkncCKUSKZ4rlZ4qqtlT2OTvrqyimCIUxRzmhhGIEUbGq1HrDWzdeLxqGxPVHwxTtloNOhaEeAwdJnB07S4UdlH9Q/XFyHN9lQ02hGTySIGBroQjycFZo4dOyJFGOHbZ59dQyxhwJ6BFl23rc0tRCMR9HZ3oVDMY3JyDk6nVRY4rh3CLp4nryunvfEe+9alS7LT3bxxC1PTM1oXDNT/4MNPlF22U/ClUflgrDlVPMPDI2hpbsGNmzfw0UdXcfjwXgwO7oXVZoXT4VSNCIGuXPlc6qf33ntPx/43f/NLKc9eu3Bar3369LFAIu8HDhE4cOCglHu0h+7evVsg6MqVK1pP/BrVSTt27BQEJRS5dv06qLBrbmnWGidoZhA4wQ8VSFRK/cEf/FjrYGLiBe7dvYPr1+6g2lOB02eOaZLhRx9+iLWNTVjMTvzRT74Hj7sKv/zVr2RrrKutVeD5rVu3UeWplsrK5/fh6ZOnWF5e0lTEisoKNDaW1i+hHAEaM+j4/VdeOYC6+kpsbKxJxRWLJqS4HHv2XBCaakMGmX/++WXU1lUjl8sgnUkgn8shFIwgEozqmdDU1Aa7jVP6OBEwiHA0jkwOiCXTWNsKwGRxYNeefj0DqlwOJKJhrC4vIRwO6trGY1GtRdoOmS8my3EsioA/qMmbfN5k81lceP2C1Gyl6Y9+DQPgvRIIAnarAVVuG5wOl+5Lrh8+8F02B6LBpALPeU359F+JJJHKvYROpd9DlKDT9r+Exe1/I0rtBIFTGTr9Xv7sUj6ocgXKFShX4HdagTJ0+p2Wv7zzcgXKFfiKVeBrDZ04wpsWpUJx+7fVRdlU2GRrgp0BaGmoxhvnTuDwyBASkSB8G+swW41IZBOorvUo24UWPEInNnls6tlcrq2uY3l5TUqPXbv2oLtrByxWIzL5CAKBTQUaWyx2TYa7dfOemv5Ll95Ww03o0NhUh7r6Gv3G/9q1W+js2In+vr1oqG8WnJianFFjyu2w6SdsIZRhs5YvZARWlpYW4PZU4ujRI1K0dHd3we32qKksKYiyUrCk0xwfBTQ0NL3MVPJhaXkWMKSx5aXih5Ou2LRxH0XBD4IHWlmo1qKagw1mS0ublEpjY481PY1gRzlXHFVus0m1QpWNQpwLBR0DP+rr67CxvoVIKINsFgospj2PTT2tNFQ18PWskc3OAGqTbFP8vnfLh9lZWtCSaFaWkQEz03MKNu7p6dF7x8Zndbz8ASCTM6DG40I6k5HCK5sBjCYT6uqcaGiswu49vTh+4ogylGZn5vDhB5fxfHwRm1tJLQ0KJOqqHRjc14/+XTs0YY7nFw6FsLS8pIlZDPDmGopG4zAYLTh7tpTPRSAYCIUwMTmNak+1MpyWl9bRt3MXTpw4hUgkJuDA7TEcnbZMuoE4KYxAgNDE6/VJqcVOeHZmBtU1tejq7ITFSkVRyc5GhUtpolkeZosddqtLyjGCBebhRKNJhck7HXZBFgIIroFMOo/GxlqFwG9tbSCViim8mdeX+ySgTSYzqKurFiQgjNme3sf/85OAhcdPsERoSOUOwQCvH6EQwWTJ+rmolr2np0kgSuqoTBZHDh/Wdu/dG9W6oD2Q50WgxmtO+yLBAlVArM8vf/n3eDb2GA1NNRgZHlYG1/XrN9Hb2419Q0Oa2ldbU4t4IimocO7ceanYPvzwQ2xteWVf4xqhio5qOKqEWGsqlfg1KpR47zx48EAQk/ZHKq6orCOEI7hhRhDXy63bt9HR3iEQShUR37djR6+C6KmiqW+o1z6YNfTJ5cs4eOCAtsl7Yu/evVojvDdu3rqFtdVVTYlkPbkmxseeIhaLYFf/Lhw9dlRB3nfu3FbmGY/32LFjaGttfZldVrIlPht7Jstfc0uLFFqaShgk6DHJsueuqtL/uVYivM/CYV0nAknmgzGgm9CbgwZ4jAE/bcUMxzcpM43PvPm5Oa1L3lyEuPlCFn6/FxazCbU1DaiqqEM+T2UhYWEWs3PLCEejCj+PxPM4dXoY5y+cE7RaW17B+uqaLL2M86qX8mpd9wDBl8Vs0TVLp7IoFAwCYbQpe6rdGB4ZwuTkFAKBMNZWaXstIpkgYDZp2h0tocy8KhTyKOQJWwGT0Yh8tgD+O0Coymu0GIgqSJyxUrL9/ZOuoRTyVOJQ/xg6/ZMZd1+xf+J/o8Mt91K/UdnKbypXoFyBb1IFyg/Kb9LVLp9ruQLlCvyPVuBrDJ1KkeGEThxcLupiZE+RF3Biy+G0WjC8dwfeOHsKXS1N2FheQmBrA84KBwxWwE4lhoXWDAPC4RC21CwZ0dbaLlUA1SgtzW0KKwbY/Jiwsj6LVCYBd1UpRyYcimpUen1dvX6zzyYvGgsplyUWDyEcpqqpiP6+Idhtldja8iOZyCAUjGJqalqqAyormLlEKxEb01g8LFvMxua6mqne3h2yuVGZwgabodBsm9g8sjklTCpBoKBUBAwLr6vnNKqA8mUSiYLyeZxOC7Y2qRIAbDYzrBYDnE6XbDvcPxUzj588xurqEiorCTpKU8oInFwVFUgmEoJc/DshBrOsGBre0tKkfKOlBZ9CtTk5ze0mYLIjFktpShjrajJxXLoVbW2NOP/qOcGEy59+htu3HyGZzKG2phKVlXY1npygR5seQciVq3cRDsfRUF8Jj6cCAwO7pIJ4+nQKRoNVk74Gh/qwa6AXHZ3N4NB0AqQ7t+9ibm4Jy4sBrG+kYDEBRUKnuhqcOXdYEDEQ4KTBFe2Ha4ZZMU5XCYwlEhxVb8KpU69IwUJLY/DltDyL2a6sqFQyJ6vcgf0HpThjuDptWwyYJsRsaCQA2pSSi5lPbP7Z5Jemz4XR09OqbS8srCKdTqpWkWgaTodVjXwhD5hMNnjcbq3RbJbj501wOW2yWxIgEq4QfhJKErKwOb9z95ZCzxsa67Uv2o+4Vti8c1If4dHnn1/Bw4djsi3V1bkFTRhSzvXFgHWCFL7u5s3bsoSdOnVC22DuE+EY1x9fT+i0sb4hdU5vdw9GR0f1/lOnTgmacHsEVtsAizWgRY7H8vnnnwmQdna1yGrJ3CXeF3wv1/vS0org4+3bd2Gz2vHd735PQOzjjz+W8o3ZRM+fvxCQo/2ztI8VPHnyVHWn7ZOqvOnpGWWpjYyM6JqPjz8TnNvOxiJM4nFu51ARBHHN8u+8d2hb24avPHfeGwRcvC8Jr0rHuqRrux3aTlBEmDw3N4toJIzurk5lTrGG3AYzzlhD3k/bCivug+/nMfO6UmVWU1uPnTv78PTpEyRTSdn9qIxLp5LKRWL2F5WFVGzxWLLZtIAep26aTSZdf10vo0lWVZ4P1xzhIK8Fs6T4PgagxRJRZDIROBxW1Hga4HLVIJe1IhxJIxJOYWpqEdF4FNl8Ec0tHvzJz/4IRnMRL16MKf8pEY1r/4ROrCnVegzspwKSk+loGUaRx+FAJJzQ/UYVocNphc/L50cC0UhCdr5YNC2olsnkBNb4LCQQLhR4/xRL0KnEy5Tdxo+tRBbpfB65fxY6bc845b8ahZeQ+X/0n9qv1PvLvdRX6nKVD7ZcgXIFfhcVKD8ofxdVL++zXIFyBb6qFfhGQCddHP36uoiCIa8OhO1JY1013rpwAodGhoBMGpsry0jForA5LKhrqoXJYkQ4EgJ/L85MJzappaBlm2CWwWgGCiaNOi8WjFIYhMI+rK2vSlVULHJiE/NmclI4BIIB9HR3wmCiuiWhqVBNzQ3o6OxAIWeA3x+Gd8svq57JaFUDRujEpprNO5sqWsQMRjZWWYETvzcEu92l3+abzGY1ifxtP2FQyVKVFhjgJy1stCJRxUJVyfT0BEZHH2Fuzo/qagdaW2sQDGZRXe1GXW0NWtvqpeqijY5NO1UI4+Nj2i4b3unpJTWpjU0etLa0qqEmeGG+FI/l0aMxKRJGhqmAMeDRo3FsbTLnxo2OjiapVHjOjY11at5lT/Jn6QoAACAASURBVGxvUaYOwQ5VL1evXMPcHC19BdhtRRw4sEf2In7StsXXfP75VZ3vnj0DatAJyNbW1/HpJ5+jpqYBb7/9Jnbs7ILBkEM0FsT0zAs8fz6GqakZoGhGLMpaEshlJX+o8VSiu7dJajTWi7UjRKuocMJmsyr0mDbCtbVVgR4GsLMpX15ZxvrmpibncUoeM6XYOHd19si6WLJNUmNRxMLCskbLE94xV4nwgSHmBDZrGxHYLAR/dtWJ57a4uCpgyHo7XdVoqK+RLYn8tL29W4olQg2pc1y0GWUFewghCQIJHY4eOYo9e/dostq9e3cEzphTRuhAxRr/z/cT1PB9//k//4UUS729LbKGMteJ9keGbjOHiOuI271+/YauB8Opqf7ZhiXMV+I2CWfqaus0hXBxfkGKHKqkaCXlsVDBd+rUaSnbqJJiDhoD0flBBdLG5gqcLqvURlTPcZt9ff1a81QeEijcuXMXDocT589fUAj92LMxdPd0C+LwWHm9aCtlwaiE4volwCvVKCqIQ1UUYQwD4Xm/G00GAR4CJtaFEIx1EmR1uWTTY50IllgHgjteK36N2yUoYrYVj5efBFN8P6EO7xW+hvcV92G3WQQJC/mC/s5tUrXEbfLhxfcQJlGVyOcQ60D1WHV1PfbsoQLMr/XIZwRhDoEZ1T4EbAoiR1HnwWJlsml0tLcjHAoKBPL1XDu8HxPxHMwW2oqdqKyokL2S65nHy3WUTFLFlIXDYRIkNxrsSGeMiEYyCAbjWFzaQDiaRCZXxN697fjDn/wQU9MTuuYc3mAoGmCzmZRrxpwy2pepemRNl5dWsbCwpFByglRmm/HaEra7PS6dc8Af0b3FZ+Ti4sbLaYgFba9kpebUyNI9RuhkMlpQLNC6my8FzmeKSOVyUjv9fyudytDpq/oDTfm4yxUoV6BcgX+rCpSh079Vpcv7KVegXIGvQwW+MdBJzYihZIviB2cc7expww+/+zYaazzYXFkCvV82s0mZTr0DOxCNhbG4OK9Gv5SjFFQuSzhMtZAb8VgS09NzWFv1CRBoxLzLjmvX7ikvpbGhWbk6m5t+bG6FNCK8p6cTmWxKo8h37mTj3adGiVkw3G4uW9C2fd4QJienZc+hOoPQik0lVQK1dWx8Lco9Wl4OIhTKo6a6AgZZZRz67T9fSysaFUts7JqaGWa9W3CAH9wfs3JW19YRDMakHNq1q0+2npbWVuX+ELQ4XU6BFeaplIBGBfKFPKYmp3Dv3mOkUtynBT29VLTUY3pqWg1klZsBymysm7F3T5/ef+XKVWxuBnHq1FFNsnv46IEa5/Pnz2oyHptCNs1UAr2YeI5PPvlE2/P5OQK9iAMj/Th79rRqQpDBpp+Ag/YkAhAqn1gnqmao3Pjwg4/R3b0D77z7LVRU2LG5tapP5vXMzk5rFdisTqBowfqaH/OLAVQ4nBjYtQMnTx8SdOK0LjashANUqfEzECxNNmTGFv9/+PAhwQRCp0wuJ+DDEPCVlXVNrysWzMogYl0YZM33MOD65KlXpHbiNDnay/g5OvoA4+PTGB7eq9wdKohKdrXnghiEF1TRbOcsMVx7YPcepFNpARpmI1GRRPhIUMHjplqGHydPnlSN//zP/xwTk5Po7GxTLXldCZP4PX7wWhAe/eVf/pVsTidPHlXAOrdHqLLl9eLpkydal1TDaBre0aN6H++Rhw8fau1QWURF0/b0tyqXS9eUSqIzZ84ou2ppaRHNzS3KvSJAmp2bVUD94UOHlJfGsHmGrrs9FbK1Meje7fEop4uWSyq5GMq/5fUJLnR2dsl2SIjU1NSIeIJAqGTzpNqIx0+gQ+jE4ydQ5H4JikqT5Cp1XXmMVAhxPfFrXGusIwENASk/CAhXV9cEOLhGCFgJEfl3XmuuUV4r7oNQkddeE9iKRUEqQiAq6LjtaneVIAwB3HYGFtcwr38kGhNc7Oxqh8ftEQCKxqJYX1vH4SMnYbVU4urVL2Sx5L1OAOP2VEkhNDM7I0si1zrzmKrcDtTWVqO/byc6Ozqwsb6uOs7Nz2FxYQ2RaA6tLR60tNTrWHltCKRog5PV0lhAZ1ctXBUWFPJGpJIFZLKl/4fCcayu+hFLpNHV3Y5XDg2hd2cnHj1+iBs37qDGXYOujibU1Vajyl3KZ+OzNZlKCMjNzy1gZSWESCQHs9mI9tZ61NXV68+0FHO9UGHqclYpqJ9THvk8YoZTScn0ck7elxZqwGpxaF2wZoJOWSCVJXQqmWR/vb2uDJ2+Dj/clM+hXIFyBcoV+NesQBk6/WtWt7ztcgXKFfi6VeDrDZ2Y5aFMp23YxN+Al0RPTrsFhw4M4Pzp4yhkUrLW1VV74HZVwOvbhK3Chtn5GeXLNLc0oL29Wc0hm0kqnYwGggRayBZxf3QG2XQOR47sQ1d3B27euouurk50dnRJrTQ6+uzLho8Wnl27duKVQ/sVbh0K+WSvmV+YV4OKolFTzzgBa3PTi5GR/YJZpWlUM7LeVFRy3wZYrUbkMmakU2bs2b1XX2OYM5UDv/jF38LptOPEyWOytzEMmE07rVWcavfFF7cwO7OEjfVN+IMxNX8dbU0KTaeiglCLDSxhCjNVqLQiSKBVafT+A02s4iSpYDAqS1dfX7eAHBtUWpVocSPkYAMtmDA7KzUKbWU//vEfSB30N//151L5/OQnf6TJXjw3Tuyj0mRi8oVCt6lKCQWTUjscOXJQx3P//n01+VTe8P8EDAQcVIRRjcFtUY3zq1+9jz27B/Gtdy4hkYhiYnIMy8sLmF+YlVXN6agAwKlWFsQiKawsezVl7tVXz6O5pVb2OqpEeEyEKbQC8e9Uv4VCQZ0TM4lOnz6u4OdN2uTCYYQIMcIxjbNfW+X78rIGyqIEZmvVKySdliFuk2HOVL0wkJ7HTWBEGxwBIf9OiMMPqoMETI1GgTWeN4+rva0NK6sruHLlJuw2kxQ+bOipDCLoiMfiWF1bxeDgoOyL//df/AXGxpmLVYn9+4ek3iOMIeQgZNm/f7/+fPXqVdmsCPOo8mHjTlDCGvMYt612VPNwch6nOhJAEX7xdQRZ3C7fa7VYkM1k8OzpE0EcqqBorePx8fu0MPL+Ihjg+wjV+DW+ppQ7VFLucXu0fDLrzGy2IBaN4cULWkRTWpNcJ7QpMkydyka3x6mQ6m0IxPdznfH4uQ+CFIIxgiiCy1IdmDu0hYpK10sFXqWuw+amDw0Nddoe74XFxSXMznoFSqurrYKuVBny+nDNr6wk0Ntbrfpy3W5b82j/49re2KBqC1objQ0NUl4xWJt2WYK6+/cnAYNZUHqgv1mh4zxeqpdoW+Waeefd7+PGF6O4efMOAiFaQE1wV1p0/xI8mS0MRZ+Fw25CR0cD9u0blJqLqjPCuZs3vlBuEp89fN5sbETR2FgJp5PPOYtgIyd0El7y+mSyCXR21sLpMgusRqNpFIoWFApmqfqC4ajswkeOHcKewT1IpqOYmZnSNL4aTw0aamu1XavVLOsf7yfmVvl8QRgNReVCbXnzcNiAocEBWXqZAeX1bQh60nrMzCeqO1OpLBrqG2Wl3VYy0VZnMJbs0wTnRoNFwI7rilPtgjmDlE65stLpn/tZptxLfd1+0iufT7kC5Qr81itQflD+1kta3mC5AuUKfI0r8LWGTgRDzP4oMvjmZXSs2cTffgNN9dU4c/IwajxVyCbiyKaSqPVUw2G1avrc2MQYfIEw/P4UPNVm9PeXVCGEBMwZyeeKcFfVIBZLYnKipNb40R/8EPdH72JpeRk7d/ajo70TExOT+Pzz26iqcuLf//v/SSPSHU4bMtkkJifHsbg4p8BeNqlSaGz5sb6+iUQ8o+Z6795BAQaqXa5fvw2n04TaOrfCp6vcbjhttbCYqnDw4CGpM77z3XcFm/7jf/xf0NzShLfeel2B5WzG/AEv1tZWBEuWFtcxP7uGqalZbPmjSGcKGB7sweHD+5XVw6BuNrtsiu12qxpYBqD/9V/9jaAYQ6mfPH2OZKqIgf5OXLz4Jtrb2/CLX/wCN248QFtbrcKNtxtwnt/m5pbUJz/72c8EEP63//1/VbP/k5/8ocAGm1rm0rz//j9gcmpCyhIGmft8adl9Lrx6QuoLgg3CLEKPkgKpqMaeH9wPARSni127dh1Dg8M4e+4M5udnce/eLczOTSMY8gv8MDzdYePENgMSiQzCwZjyl06ePAGvb03j3Evh8VR6BWR32s6gIeDj1whpXnnloKxhhE4sWDaf14QvrzeAxQUv/L6M7IvMqmITf+DAfsE3Kp6ooGONCenc7mrcuHFDqhtmFhFS8Vpdu3ZTSpMDB4a1BnnOpXNPC9hwzPy9e/fxySe3dXw7djShp6dbQIcKEjbctGkxq4lrl0ByYcGHwcEdgkVURvE6cF/8P68/30c4wv0RxLDhJzihdY0qIX6Nx0BgQzjENcq6E87wc9tuxvdQrcO/x6MRJBNxARseE+EVwSE/aN0kdCGsIiDiJ79PmMB1wLXB9zGPjMd76JXDUkRRGXbn7iOEwim4K82a1sZsJ8Iq5mWdPHUYzc2N2h/PideLHwRoBGvcH9dlJpMXCKmvJ1AyI5tjoHqd1FAEMtzezKwPDocBPd0tOiceM6GywWDGzp2dUntRkfbkyZjCrQml+/t3KtuJH1wvrFdJFZXD/Pwi1tZTyOYMqPVYUV9rQSCQQltbPfr7dyinKh4voK+vTYHlPH8CvsnJJVRUmHHx4tto7+jB5U+ua5/eQAzZbBHuSqMAS2dni9YHBx7s3r1T1koCZVntkkkszC9gfW1N58Lj4XTCublNVFVZUVPDiYdODA/v0zVn/bguA0Ef+vvb4fY4NEGOGUv5AkPtAa83hKnZDSmu+vpa0d3bCafLhsXleV13Kp1ikRgqXA5Nv+R9W1lFxZNDmV/MHaPac3WFuU9F1NU6dV3CUebSFQSrCvkiguEcqqsIIR1SPNGOyXsiX8gpK6qU7ZRHMZ8H3axG6Vp5axqwlSggXSj8oyDxfzy6bjtIvKx0+hr/zFM+tXIFyhUoV+C3UoEydPqtlLG8kXIFyhX4hlTgaw2d2Awy94XqAwNyMBmKsNuBCqcZPZ2tOH3iGIL+LRjyBbjsdtisFtCBxybz9v3bykUhFIhEgpq01dPbXcqnqauXtW51ZQOTk7OIhAkejuDdb7+Lv//lf8XS8iI8nhpl9CSSaUy8eKGg3x/96Ifo7e2RZW9xeRbJZEyB4C9eMGNoQkBgbTWKUNiA3u4qAaeWllYBGaqTpNzZ04+Dr4wgn8/AarPBaa9BpasefX27cPPWF7jw6quywPyH//A/Y2jfHrz11hulqXrZpCxljx8/koojlzVicd6LxYUV2Ws4uf7cubN4++IbapJ5zrQXEa5wwhzVQQIKUzNYX/PB6axU097V3Y0ffP/7gg7Xr1/Df/kvfyElCBviffuG1Viy2X7y9Anu3LqLXbt244//+I+VS/Pn/8efyQr4/e+/p7qyYZ+enhLooUqFKh6GC1dX1+Do0WM4fvyEIAHBDK1SBBZs4gknqAJic0xwQlBAdQabaOYG0WY0NvZUsIl5L4EAj9+pqV20QNIGSMUWodPw8H7Bs/Hnj/X6bRsU1TFcR7Qu7RseFLQiJCGQ6u/vU3PPeqxurAs8BQOEbD4k4llN/uvp2SEIwToRFhFgnT5zCpub61hYmNNaoWKMcJGwg1Y1ZvtQOUbgwf9TKUOFEBU6PEd+n/k8HDN448YXGB9fRF1dBU6dOia1F61grBfth6wRFURU2NA6R0UXJx22trZ9GT7P7RHKEOCx9mrkXwZX85hYYx4fv6fcII23L021I+AioCLY4XXg9ayoqJRKibCE9YmEAgq3jsUY41xEQ4Nb7+N642t4H/C9hAPcFkEH78VYLA06zFpaanDm9BHs2bMXXZ3dArq//OWvsLLqkwVteGiXQC+hGNUvp8+cgMNpxJZ3Q5PZuF1ed54X4SSvLe15vIYEW6wVp6g1tzTrGm1bsnhO/PPScgTxWBivvXZccI8qSCqrtifTcdtcw3/3y1vYvasely5d1DolQOO+eC/w2HiO3ObTp+MIBACP24Caapfuc1rBCCN5nT/88DIMhir8+Mdv6Rpdv34HMzObspJdunRMCsFbt+/h6tWbGBujrdWElpYGQeciipqWyetNNREBMJVbPFeqvBIxwj+rco9YF07zGx9/IeDGaZiEj3zmDQ+P6L7nOqBKkoAoleK0yZzWazAQQSqdRzyRxurqBqbmvHA5TOjd2YHBob0Y2jeIe6N3NP3RbrFhcY73ZL+m0bGmVBzSrstnUDyWUMD72LMlJBI5NDVWqX48n1w+pXudeU+ZTAHtbZ1SKNI6yO1kM1llrSlA3EzIxCl2eQWJm41UhpYC05eCSWReqpxK9roydPo1P+uUe6lvyA+A5dMsV6Bcgd+8AuUH5W9eu/I7yxUoV+CbV4GvNXTi77gtZoZ+F5DLpWE2FGE0ADu7a3DsyAGYSZgKpd+Ib61voK21TTY1NoXxVBz7hofw4OGorCYMt6ZlxcSx3HlOY5rEJ59cwdZmGGaTDYcPH0Tvjm7cuXcdJgtw+vQZ5TPNzS3g6dPneO+97+FP/uQnyk6ZmBiD17uBRDKq42IjOjk5j1g0JduezeaQiioSiQk8vfvuu/j5z3+uhpbbgCGvkfdseEPBOHb07kZTE0evP0RPb5csZLdv38Shwwdw/tWz+vvi0pyCwwliPNVViEdziIYL2NoKYGZmDS0tdfjOd97C8RNHFSQeCgfUrPp8W1/aYzgtL5nMwOOuw8ryqqADs3kISAgrmNdz8+YDnDlzBCdOnlQQMTObCDOo6picmMM73/qOwskJl65dL9m3Ll5868tsIL6eU9kIUwgcmJXV27ND1jk229wPG2num43k1avXpG6hKoOggLCDTT7rTvsOYU+xmBNoSr2c/savUyVD6w7tWZkMFVJJ2XGaGptQUVmhSXobmxvY3AzLsmS22lFfZ8PBA0P4/g++J+D0yScfY2zsmdRrVCV5fV5EaNfylsa+h0IxeLfCaGxowr59+5Q9w+Z6eXlJVqk333wDE5PPBZ44RY3rdWJiQg0/60JQQ9j07Nk41ta8GB7egxMnjgnIEHAxIJsQoKqqQgoxwgRuh4ojQjI244RvhIwlUylkFRS06eoWmKFNi9BoW4nG19AqSOseFTC8Fwi7Dh06pGt59+59TUzjpMbOzpLlcmVlTUCF1jM29oRSPl8IuZxR0wQbGjxSgllMRszOMAcpiubmCgwPD8ryR1jDbXOqHY+DiiGeOyEQ4Ran1fHa075H2OZyumQFo8ppYWFR4dWZbA7f/fZFOOwO3Lx5C0+eTODC6yfQ3dOC+vpqgUseI9fixMQLTVZcXt6C2WzHgQO7BFUYGk+4SeUWIR2PhYq6bYURz4uAjKoxboeQ5Uc/+r7sr7xm/PpHH32EZ89eYHBwt+ysfD/rx7XM60HYxGvH68Nw+GAwhwP7e3Di+AnZD7etd7xHeH8T2DLYnbBvbGxcx+xyWfHTn/yhlEsfffwxrly9gnA4I2B0/tXjel80FsHJE8e1Rgn+/uDHPxLoJXBMZ9KIMTx9y6fQeZ/fj1g0ivWNTbirqjAyMqzjeO+997T+toGl1+tTmD0n7XF9MKSbFjcvrXEmi1RKy6shVFdX4u1Lr8Es2J3RlM1cNov6mjq4HC60tjYhkShlWfHY0pmUtpdMpKTynJr0Sin2ve++q7oSFMcTYd1z/EVCZYUHJpMV62tbCh7n+uV9z+cVYZjVZlYOFBcN7XhOu1P5dhzqMO9LgLHq24brcqbTr/2hp9xLffN+FiyfcbkC5Qr8CytQflD+CwtWfnm5AuUKfKMr8DWHTpwwZwKKORiKeZgNgKfSjOG9PdjZ24EKuxXNTQ0YvXdfuSZvvXkRO3fsxIcffYTBfUNSIa2uraC3txtud5Umx7G5YZYRocbDB8+w5U2Bjp29uzux/8BuTM89gavCjsHBfZpatzC/iGw2j5/85CeybT1+8hCjo3eVUWIwFDSlTXkqG0FYzE4U8gbMzS2pAaONjQoFfhI4sQEbGtqDQjGLeDwiG6Bvi8HcZ9W4P3r0EIePvCL4xLDsb3/nHfTv2omZmUmMjT3B8soSgkG/FC82awXMRlrmlvD48STaO5rwve9eQktrC9bXV2VnC4eDmsTHBpS5KmzqrFY7nI4qNekEYrt375ZVjtaYK1euCJYQsNCORWUCIQftL7QheTfDaG0p5RJRNUGwxEbf7anF5gaBFu1BGalIOGnPai2FMqOYl7WLE/DYTFIBE43GBSUIBpqaGrC1RcjBzC1aKml9i8laQ2DQ0uKG+eVIddramB+TzVJNU4Gmxlosr/iRTBbR0daAvr4daroJqT65/Ckmp1YwsKsdhw6NKAuHSrWa2mrMzEzj448/FiQaHh6SbTASjWB5lQHuRhQLBkEJDg47ePAw9g2N6LUzM7NSshw/fgynTp3E+saajpvQkE39vXv3pCzhNaLahYCC9aetkEoYQpiSkmdDQIDh05yoRyUNa0/AwZqXphgWBQy4dhnkznVGSxKtd7RyTkxMSa2SzdI6FRWkI2AlyOL1ZX2533PnzskWSIXZlSt3EI6kUFtTgePH92t7nErI63XsaCn4nK978WIZAwPtOHbsmM6FYGB68gVu3hiVYuydd16TUo3h0LyneE2pdKKih0obHh8hj6fag6XFJUHCI0cOK8eJtjZ+bWJyCn6fH5EIz8uF73znElKpNC5/8ikWF9fwwx99G4cOD4GPAJ4b88FYW0JLr9ePTMYKh8OC3t5mQUMeD4EdrxOhJpVarEPJ0jYpqMTcJ9aer2c9eU34GkIknvv777+PJ09mlXtEeMbrQQhaGgSw9mU2EoGh3x9Db28bDh86jJrqGoyPjQsO8nqxDjxXqvQGB4cEyhjev7m1JbXdmdNn0N7egZu3b0jhaDCZsG/fHnR1dmiCJO/VPXt24+mzpzreb33rLUEerlsCM8JWbt9utenrrPfq6pbA4dmzJ5XdxuNXoHqcdrdsyRqYK8DvCyKZSMPjrhG88QeCUmmGQnGsbyVUp6PH9sJTU4XqmmrEE3Hdkz2d3Qh4/UI+zFjjGqWikfc887iodCJc9HkDaGpqw9GjJ7G2ug6fbxOhiFfPFP4SgbArnc5jc8MnpRPPg/sknKIl2GY1w2wx6JcDqWQGdptDwFGWRm8ZOv13/MRT7qX+O4pUfkm5AuUKfLMrUH5QfrOvf/nsyxUoV+BfVoGvNXQyGDlunAAgCyMK4Ayvvu5qHD88gpaGarS1NKKxvh4ffvCBflN/9OgJNDW14Pr16+jjOPhwUDYzh9Ou38zLiQEI/kQjCYyOjmN+IYhqjwenTx5E/64eWBw5mK0GWC0EAVFMTk4p7+nSpW8JsBAGTU49RzgcgNliVHYKP0wGJ9bXfViYX0YgENWUKobl0o5VUsnENa2O0+vSGSpmovD5ORkNskix8WX2EsO8X0zQprSKPXsHUFdXg5WVJamVCFyoImpsahI4yqQhCxgnWLF5vvDaq1LFXL58Wa9lo8bJUrTkUEXEjCk21tUeqkYMsnmxYVxeXpUljqqM7elezHXZ2OBUP5OgBhvSeDSObAYK1m5oqFJd+T4/AVGO2VFAZaVDQGpjM4RQGKhwmdDY4ILDQYsSQRLVDtxmXrYbqpCoJuF2CKQ4mYtqGIKJjY0tTT3jxEACDE678vvZABdRX1ep3C1azKh6MYDvrdNIesJBNvmXP/1M07Jef/00zp8/L7BHNQmDiq9c+VyKmrW1DQwO7kJ3dxeSqSQCoZDsdWzK+d662iYceuUI3O4aqYrYuG9ubgh48Voxb4vnW1LgTApuUGnDvCQCG4INQidCN1qN+D2CqH8MhWgXY0NOdRCvAUO7B3bv/tLuxu9TLUTLXxG0YNVqW/z6xMQMIpEsHA4rmptr0NLSqG0TkPD/BE5vvvmmtsu8rps3H6FYzKC/v0drk1CLQInWO6qACMSoeON6/fa3v42RkRGBQSqxnjx6gMWFZbS1NeHChQsCVoRlPHZCkmfPxrQ9QqdYjAHrG1Kxra9vCGxSUUeAyaB61pJghgHiwUBIUOytt97Wcf/DP7yPdCqDn/27n6Kru1k2SWZiUfWlHK1sTteRa5mB7lTb8FiouuK9yomIXAcEQFQG8u+sFSEgPwnj+HdCP543ARTBDdcYgRW/x/uA506YxlpsT83bzsDiNmhj5Pt5n6USKfh9AVR7qgVHnj59pjwlQi5+0GLJY2G9CICo/OM0w7WNFURiAQ0PICDkfcAJeHzWhBWAH1AtCZJK1/uFrpHL6YTZVMpI4v4I/ny+gMDbyZPHtT8qCVk3wks+83hteO/lMnR0GgVzZDGNlYYJEP7lYVYm1ZFjh2XnI4xcWV3VtlqbWjD+9Bk87iqYzITrc1LMxeIxQUVCp1Qqg4A/ikOHDmN43wGtdz67/EFC+pJyiZZVQq5clsCKtj9CJ9qomUFXgN1hlSqVBCuVzMJitgiqsW6zWwnQ3FlWOv2zPyiUe6l/2c9R5VeXK1CuwDewAuUH5TfwopdPuVyBcgV+4wp8I6AT85yodDIVgSP7u3Dq2AG47CY4bRbkc1mBoVcOHkalu1p2kbX1DVS5qwRuqBohzGAwLVUHbPrYqBpgwrOnk1hdDeDYscM4d/YsLDYT4kk/Uum4wonzBWBzYwu9vTsxNDSExcUFTcYrFNg0ZQSPGF7MTJNUIodwOAGzySpQRsselVK0BbHR5QdtWZx0VkRWaqBMNgWnw6WGj0ob2o9oCbt/756UPVUc9Z5JadIaX08FC5tEqg+oDLHbKmRTIlTau2dvSeUxOYmrV67C54+hpaUaJqMJXl9IjR4bOavNiooKKmFysFrM2j5VMlmOIk/RvljUa2y2IkLBLEwmhjZDIcDVHhfW1yIaLT841I3W1hZBjpzJNgAAIABJREFULlpkaMUaGupHd3eH1BjjzydgsVRowlqDgtANstqxeeXUMJ4vIdDa2hbq6xtgNpfG1G8rgtjQ0hrJIGe+9uHDR7h27SESDDne0YHh4b3o7u7B3bv38OjxcxgNRuzo7VQWEhUit+/c1hQ2KjAuXnxD8IUBxawjM7s+//wzqZbY9A4P71azTkVHNB7XNC7a68xmG2prGtFQ3yRlFpVMbOAJObgdqpQ6uzqkoCMsoRKnNCUvAaORIfK9OkeCimSSdsMMgsEwTCaGXlsRDqdRWeFUQ02I0traKPDDhp0NOHOeCKjW1r0CD06HA7k8sHcPA8SPYXNrA59/fhUWqx2dHc1f5h2x0afdibaxixcvau0yvJ3WsbGxWRgMOYEj7ouwgjCDEItghX/mdEGqm773ve9pm8zZop1y4sUYkvGYMpNampths9tKcNXhQIK2yfl5gYFXDh6EP+DH5samwAr/bLfbdB9QUccAbNaRsIGvX1/bwMDuPTh65CimZ2bx2aefCbj98EffR76QxOrqsqAeQQ/XESEloRDX0rZVjoo4gldmTFHJSCsk1Y+sA8+J64rT4niOBIH8Oq8ZASe3tz3Vr2TTc8kuyH2UbF+EXBZBNAI4QjbZBF0ugTO+p5gvCgDROsh8pmQygp/+9I9UV06uJHAi3OO2eDx8L4Gckcq/Yg5GkwG5fE45RlxfBKCpVELTKPkcILzis4wwKZVOoa62DulkRueSTqUFbfgc2bFzh4Anz82n6YghuCpcSMQT2jfXoREWPZ/4DOA6s9itpUysdBpt7W2ob2iAyWJCPJHQtaV9T2CraMD89KwmavJZxJw6/j8YCqiutCNTqRbwx/DKK4fQ3NQm4MohAOlspBSAnmJ+E//Z4i8ToDBzXkN+8NnGUD6qNAm8zEaTlE4oGl6CwjTmvGlBJ823M9B4zY/tfwbLQeIvf5Io91K/8Y9U5TeWK1CuwDelAuUH5TflSpfPs1yBcgV+GxX4WkMnqmBorzMaCzDkc/C4TDh7fBi7drYj5FtHwLeJ1pYWGI1mDO/bj02vH1veIAwms36zT+UJFT8ejwsGI9DW1qrmvlAAspkc4vE0LGY7Dh44hLq6BgSCAcwtTCIWj2BpaRlVVdXIZfOob2hUVhCVSpz+ROCUzdPSkkaV2wWb1apA44aGJjQ3teLu3VHMTM/D5apUkDitPgrBXVqUMsVoYmNlVqNJ+MWAajb5bCypuLh29ZqaQKo/NJ3OG0FVFW1xFgSCcdTWuErNVpHnkpZqoLenVxCGChLClKUlLwYGujWJamp6BfF4DhQPpAiQTAb072qVTSoRj6nxTKVzglj1DbWy7nR0NGNzy49kIonKqiq0t7Xo2OZmlzVanpPYLFYzHj58KHUIJ6udP39WIOby5U9w6/ZNNefNTc1Sn1BhwcBmwoRr1659Oe2Olqy+vj7BQDb//D5hCJt+qspa25rV+DP76emTGWVXUcmxe/dewZpPL3+G0QdPUFHhwg9/8D2pbKamp3D16lU8ffZc6o3z545I7cOmlkCM0On583EBIperAocPHxCgCYVDCEej8AcCsgFxXLvXG0Q0EtcULl4TgkUCE7vdUMoR0jHbNKWP2+M6IEhZWo6hrbUSAwN9qi/XE1VpBGtUx/FcV1c3kUqmpDxjaPvx40fR/DI/iMCM57y6wol6nGTWjra20jQz5jN1d3fi+vUrePL0sUAb1w/BEm1fi4t+vPLKgNYPQST3RYh39+5dTE7OwW43a2IfYRRVM4RUUsBVVwuGcN+0lTGLiN/j9aW6KxEPIxjw6XoQIFGtQ5izbZMkGOK5UkFFWEZ1FQPbqdahqo21ZiYRQQ1D4JnfRCWN3x9Af98utLd3yj43Pv5cgIg5a/ML08o/49rjeuI1oLKI/+cHv8btsa69vTsEP7h2CHy59vm6bUBFcFKybnKSYVAghcfPY+b2Cdj4Z4IyQikeKwEia749dZDAiNvk3/nJNcD9pxIEiJVIJdNYWlrD4OAATp8+LaXRixelnC8eB58/PF/W3WK1qN4FFFXTUDj60lpmVGA7wXlrW4uun4BpPC67HN9L8GsxmXV8VAJtA0OqF40mIyLhCLK5LELBkOA54Y7b7SyFoXsTsFgYh1eA1WZCQ1MDrDYLcvk8dvb3yX46PTODmdlZ1LA+RSjTKRlPIZ/J4rXXXkUqFcetW7eUe0VwzbwlZoXRXrflzaCuxg2P26262uwWBcLTIhmLJZDNFIAig9+zGuhAlRSfRYRp1DAx48xT7YbNwlywDPLZvIAd19m8P6vJdfyHjyHiBE+EdKWPMnQqQ6ffxo9V5W2UK1CuwDehAmXo9E24yuVzLFegXIHfVgW+5tDJCLPFhmIxy64H+wbacfb4AWSSAUw/H0c+W8DhQ0Ow2R3IZAuYmJxBJJZEbV0D1lbX4PVFEI9n4XIZYbMXsXNnj+ACpz4lGKZsdijQtq21U82Q109gM6lGmPYuNsaZNCc0pWVpy6TTWF7xKnekrY32rh5093RqzPfS0oJCyjs7OCFsDI8ejiGXM0tV1NhYKxCxuelHNptEdU0lGhtrpFjyuGtRyBul1qK6oae7F6srbJoz2DUwoPNYXl7H4OBeNazMViL08fu92PJ50dHRimgkAhSNaGltU5YUp3IV8sDIyH5lAT1/PiWwUd9QL8VIR2crvnXpTVnBOJXObDJLicIQ64qXE8wIwG7evKkGnkCLkwBnZ2dw//6oLHBdXR1SeFFRwSbx1VfZiKYEdai8Yv5ULJbEvn2D2D2wG5lMVtk2bOoJhGg5ZONPyEBlBpt8qlTY4BPUra+v4datG2qKaWOiemVxcQX1dfVoa+sQwKBKjOqi8fExKZX+5Gd/LCDwp3/6pxgfn5GSCMYizpwaxne+8x1ZDG/duomp6UkplUKhCCoqPApOJyyjnSmdySAUiSgQPhAI49mzWSm+nA7a9zxS0BAC9PX1CgBMTs3CarVp6hyBExUwvNaPH48paPv06VNSo2yHbG/DAZ4Tt0WgNTLyCgZ27ZYFj/axBw8e4sGDUdnSaEnksXFbtFwRbu3fP6Kg6YWFaWV2MbuH8OX27dsvYU9EII0wjyoSQhFCIF5v2tuYCfXGG298md/E9c1rT3BDaMVpeVQNEW4RZCm8mnbNQgbra6uyqTKnjNYyXk9CEF4/fvKDwKoUKE/Q4cbm5pqypgjrqKrjsfL68dhYO64Ngkl+f3FhScfb2NikdcXstGg0rHVBaCMr20vFE+tM6MNj4DZZP0Il2vCopOH2+D6qlHg/8fX8M99DCMQPXg9+sgb8GrfBbTGviMdBcCdb1+yK6lNXV6nrOTdfCh5va7WVoBaYRWbCyjKtk1kFzZdy0TaluOJ+uUa577m5WczM+QVzaqstUkPmOfXOF5LqaffuPt0LVFY2Nf8/7L33c1x3luV50nt4k/AeICzhQQt6UiJVMiWV7+qumJneie39T/aHjdiIjZ6u7YhtW9015VRSSaJESvQGBA0AEt67hMkE0nu7cW4Kquqe2VGrpjpiS3yIQFAA0rx3v9/3hPvBOeeWChAKBYPy/gR4PJZwKInCAiOS8ZSsc14+JzxOiyWN9wlRoeXlyb3A7wujqDgP9WIhjWJ6chkmUzobVp9SoaDIJADZaDKi2F4iVlOqRe8/fIpEQiNWOp02g1QigzyrFQ2NVbKm6+seVFYy94k1M4kiiUHimxteULzEoQ4M+68SgL0hqsitrV0E/BGxBjJUnOooKt6IkWjRJGCl0slm+9w+mM6IoosKM9Z93Zv+LXRilhg5E/+KoECn3/2dQuml/lC/YSmvo1RAqcDXtgLKjfJru7TKiSkVUCrw71CBPxLo9N+7tf9bDl0DPf8Knoojk4jj1fNDOH20FxNPHmDqxRRKCq3SZMaTaUl82nP74dhNwWrRotxuBafRr214UFZmxvHj3RIizRwXNjnMAGJmz+ICx93XCIhy73vgcGyhoLAIqVRGMpCoiKIygRPDCCpofysvt+PM2ZNoazsk0+GuXf9YQnD39ndRVFgiYGB0dAJOVxC9PY2iNqGih5CBKh3moExPT0oD3draIZYXAh6xOeUVoLe3V1QmVPL85Cf/JPasN954U+xpVJ1QibG5uSE2wMbGBplINjszJ1Pl2ORR6cSm7sgRBgl7pZGnGobBxcyEOXX6OI4cHcQ//dM/Y252TlQ2VHnwOAkm2NgeO3YUH370oai7Tp48KY3si8kJXLt2HWVlJThz5owox6je4kSsA0Dx4UcfSAPPDB82/FS9NDU1S35MS8shaeQnJiakqaYSjUCD0IlfS0C6wSDAg+qQX7/7C7S1N6Omphajo4/x8MFzyZI6efKUnI/Nlp2M9sEHv5F8JU4YpAXqzp278Hj8YqMMBL2oqamUeiaScVH7jI9NCGig8khvsOHixSMwW7L5VFR77Do55SssKqftrT0Y9GYJ+aaqiWoKWpmoxCBcI0AgsKPqJceWzQFig3z37l3JdDp+/LisGVUhXDeqiag6OphQt7K8hvPnLshacW+OjY2JhYqWNqo7EomMwJPjxwcFYhCwnD9/AeFIEBMTY2JtInRi3RhWT8UYX5+152RCXh8ETvwkSKmurkJHR5vsPUIiQsiiokIBRVwL2qGobuJxE4wxXJ7nU0rLFS1g8YSoWwgGqbKhOpBh4AR6VLkQ+rFWXAfWhWHem451UTrxMVTlEUTxsYRSVPoQWPBxtLLy+uOx8zUYhJ9MxcVWRiVQNjsqJefEfc6vefz8mjYvqt34XFpjp6edMBoyokLj2rA+hFUEibFYEiYTFVA2eT3CGSqJNjZ2EIkm5NiKizlVMEeAzvaWCxMTU2htbZK9T6A2O78Gg16Nvr5OdHV2IRSM4cnoGGZn1yR3jRPqLBYCZzv8/hB8/iCam2tEfcX1dTpjyM1To7mxCRqNEVNTM5JdxkEA5WV2UUFyX/O4WAvuOQJzrtHiogO5uZyQmc2TY74W1ZT//F/flUmXJUV5kjlWV18nge1mi1muZ54nge+TxxMoyDPDH/Bhz8PcNSAnV4eqmgrU1NagqrpKpu199PFzmIwqlJVbYDIakeDa5+dLNhP3PutKgNnU3IhMOiPX4ujopEyMLMg34sTxk2JJNRi1WFyeFTVTLJZAKpmBXpdVErL+VFwRyhE8EeBzr1AdRQGTVq2XmnnFthrBhh//Ajpl1Cq5JmTRFKXTwa8YSi/17/DLlvKSSgWUCny9KqDcKL9e66mcjVIBpQL/vhX4t5Cbf98j+NJX52394JMPPjhkMUj8i2ez4Th4hDSwWqoUDEjEI8gz6/Cj77+NHKMW9299CnUmLRaTxdUdFNlL0NHTjaRKh6vXbkGnSqKjsQJGHSTc+9ChFrS2NogShOoENpMMoGajyzHmCwvL0kgTjDh3vfAHU3jjG6+IaoVh04FgAG+9+ZYoc9i8X7lyGW3trQJPfvaz/ypqhpaWZjx/MYGVFQcGBjoknBvQoq+/TZpi5hhRMXT8+EncuHFDoMrQ0BEMHenH4uIMfvazD6BWx3H27GkBOLSMsIl78GBElDWXL2eVSWywaGVjTgyPn+dDYMV6Eaxw8thA/wDq6xtEyUAAxYweAghCtMnJF/jhn34fZWV2/NVf/VgUIQX5RdLUM1OKuVMrK8sYHOrDBx+8j5nZKfT0HBYoRMCytLSC11//hoQ2E3AQrvD4mpqa5Jjef/8O3N4EujryBIbQhsWsGT62v39AlFGsOY+PkIRKMqpmaHNic8njIBQkTJh8MYGWlgY5x/ff/xCBgF9CwqnCojKG8OKDDz6Q8+OxU81EUHPr1l1sb+2LpdJs0cFsIcTIE7C4srKGhw+eoKSkTNRlXPczZ49LzlIqE5cwaE7WcrncCIdjWFkhPMnB0JFemZjmC/il0WZuFEfJT89Moqi4EFazDUF/UDK0uEcIEC9duiRghFlKhDAEA4QyPFda06js8Hrc6OxoQ3tbqyibuMYOx6ZAHSo7aAUjIOO1kp3QVitrEYnFMDbOrKA12Q98DMEmz5/PYRN/APB4LPweQZNazYYf2NpaF9DEj4NJbsxbWlhYQkWFXV6TUIlrxDUhPDGbbKIAIzgkwOJ1xGPk6/O9uA/4HoRnBBI8V9aCe5YQhCofub4/v+w5tY/qMMInPp77lYCNe8TliqCmJl+UdzMznH6nQUkx4RBfcw8WCwFcBl5vWOCPvYyT/0pEdbO+5sDTJ7S3UnlWIdCmra1dQO3IyKjkk/X19YryiHuH0+34GLc7hAwC8PlpESzGD3/4Q1EMfvLJdUxMTMv51tZWYmpqAXp9Cv/rX/xnAV1Tk5OYfL6ImenVz5WRzIBSCXQ7e+6sWOwIEbnevBfQ5ukNpVFdlifX7PrapkCew92dGBjok1rt7TvlWp6cXBNl47Fj3cix5cp95NHoJGxW5rGFUF9fi29961syNOFXv3pfIPjw8FGZoMdr3OnaxfDwCXlP7qvffPCJTJR75eJlUfxlAbFJjrWouFigXQYZgdEbmxvQGwxiE2SYOuF7eUWFQGbuZ0LVw4e75GfTM9npfATJe3sBxONcaTXsdmZXlSKeiMt6pZIMLPfD74tAo84gN8cqezWdZLaTBjYr7cpZZRohvV5rklB5AkPuk7ndqFiLaa1L0V6X4dEqmU7/6n/DSi/1pb+XKA9QKqBU4GWvgHKjfNl3gHL+SgWUCnyVCvwRQafPiVI2jeN3Pn97ugKdaJfI/LYxValVsBh1aGuqxYmBboR9+1hZmEFBbo5MrNvcdeLsxcvo6B3C9dsP8NG1Gzg20I2B9jrc/uy6ZCidO3dabGhUnFBpwqafqhM26J999pk0TVTkcNT3xPg0hk+dQXVV9efTohiIrcMbb7yBkZERmMwmfOc738Gea0/GqxP4sHmtqqqUJnFzaxfdh5vFGmQyc5x5FKurK9jf94kqqbGhCYuLy7BYcqThLCzMwdOxUbx4PoHqmmp0dnRKA2zLsYmC5LMbn0mzS3hzcPxsoF88nxSIQWsSj4uQgI0alQyEHTwmNne0r7HhvXz5srwOJ3l95zvviI3sv/zlXwnoqaysQl1dA44MHcHIo4eiSGloqMF77/9KFDVHjgxKo3737n2sr22Lyov1YdDw3OwsCouKJK/pzp3buHp1DDk5Gpw82S3fI9xbW10TgEHQMjHxXJrcjo5OPHw4Ao1aKyofLjxVLtkPlRy7c3cblZVl2NneEjBAOxfrQOUNQQihE8EfwQfBFZU5hDZT0/MI+BLS6NryDMjNo4VKL2uxsrwBZHQ41NIpU9SYF3by1FHQHeQPuOF07iOdUsG5uy/qlL09ryjhBgaPYm5+AT6/H29/620JUX/v/Xeh1gC9fb1IROLYduwg4M825IQonJhHUMmpcVxzAgrCKqqhWAMqkgJ+DzraW0Spw4BtfyCr0MrPzxOVCNeCUIiZOQyErqmukbWbmp7B9g7zlbQCj7iXCWsIDQh3uGepbGGNCIgIO7LB22rotRkZY094xdclMGKe1fLymqjuTp48KpPXnj19humZaQkL5zVJ+5jVmiOh5lQJEmzwWiZo4poRYBBuUNHC9+Yx8PxdrqzN1WzWCljg9EOzWSV7jGtKuEtbHye+ES4QgBBUdHS0i1KNdrncHELiHAQCYWxv7aKkpFRUP1Rf9ff3otReLKo7r88tuUrPJ5bkOjp+7JhkPRFwPXjwEDMz0zhz5qy8Nm1vP/v5z+HcdQmYKSkphD/oFCuYzZaL06fP0tWLX//6fTx+PCHqtM7OFrmGdDo1Ll+5JJMl79y9i/XVfWRSepl6yXuYTqtFQ2MDevt6MD83J0CWQwcIlLheVptV7JJWsxWffvoZopEILl48h57ewwgEfRh79hTXP70Jk8mGo0d6UFxcCqPRLBlIVPFxn6QzCZgsRpw/f06ug08//VRAU2dXm6isuD60qQ4O9cv1Oz8/h9u37yKd0qC3Z1CAMXO9Dib0cf1YM16rVLtxvxAmcy1475mamUZHZ6d8zXWlJZP3U64D14/X6PIyQ+yZo6fGoUMNks9my8mVXCmqmqKRsOSDbTkciIRDUieCKPXnNTMZDfI9Akgqq1TQIR5NyL7gvp51xr6AThIkrkCn/97vC0ov9VV+i1Ieq1RAqcBLWQHlRvlSLrty0koFlAr8nhX4WkAnNsRsXuUfFSToW9CDKvtZUZqLwZ5W2AtzsLezgZBnH7k5tMyYsO8P4lvf+wFaOnvwz794D6PPJvDK+XMoMmnxdHREIERbW9vnDXFCGj5+TXsWc3bYqBFkEEJdvXpNbCJ/9qMfSYOzu7MjocqENW9985sSmk01R19vLz748EM8Gnks05rOnh2WJpAKm/wCC7oPdyIv34ZQOCjAiWG+bMztdk78MsHvDaGtvQPdh3vEOkSrHfNkqIohAKCqhLkqVAdxOhvtT4QUzJnixCsqnNjk0a7G51FNQmsa4RNBAq1vfB3+jOdPCDI8PCw1paKCQcBLy0t4PvEcdns5CgqKUFNdKzlL773/a2lWzWY9bt+5IY14Z1e7ZPHcv0elmEGa3IOpYdkJYFVi/bl+/brkR5WXF0tjSghEOECFCfNcWIOlpWWpN0faj48/F8XTyRNZGw4VUGw2AwGGBseQSsZgtRgRiYTl2AkLCaPY8BKqsUkmUGHjS2hINc/Dh4+wt++HRsWQasCSo5eg42CQDbUBZXY7jh87LVPpbt++I9MIh4Z6YM3Vwencgs8bgFqtx/aWEzs7LsQTkGlyhw/34uGjUXh9Pvz5f/5zqdFPfvIPaGyuR3tHO9aX17C5tinWLtrWeHxUiNBK9d57v8HWlgt2exFOnDgqjTzrRkUZm+3mpnrhsMzwof2MwIrghlY3AgDaD9mwc68QKhESuPaougqjsLBIvsdriGtCNQghKr9HmMP60A7G9eBryWQ9aJFKcBqiWfAv9zTBHYEboVNjY63sP77/wRQ3vietXnwOVWgECwzDJ8SKx9MS3G0yGVBdbUdeXq6sEdeH4dL77rBAn8aGClGWsT4EUoQ4XDvuc0KNmZllAElRWvEabWpqxOTUBEJBhrdnoRf3a44tT5RgVCkx/+fKa5cl2PpnP/sZVlYW5Vowm/JgMlnlGuF78lzu3LmPUCiAN954XSAtIeff/d3fCcQ5fnxIQHEqE4ZKnZSA/+bmQ1Cr9Pjww48xOzsvofBcV17TJSVF6OvvxtNnj3H37iNEwirU1VTCbLbJlEyeL3PYbDlWUUI5tjYlVJ33MwK5wiIGmKfg83jxycfXBar09HSiqooA0Y+tnS2srmRtmK2t7WIt0+tNMs2NdeDXXKtAMCRqI+4dKpOqqyvF/lZqL5F7Ko+VoLO4uBDPxp6JDZfn1NR0SO4XvC9wPXkP4d7h+xHqcn8SZBIc817Ca2tpeRmHe7plf/Ln2YmQarmncDofQdXurgfxeAZVVQTRbZI1RTAeT6Rkb8djUbkXODY3ESRgVath0OlkP3Capk6T/eME7xUcs5CMZ4c+cC/xnrywlw0SP1A7yb+K0ulf//qg9FK/5y9UytOUCigVeHkqoNwoX561Vs5UqYBSgf/5CvzRQyc2ywfQ6aB9yKoqAPYftAK1NlXg4pmjyLMaEA16oUMKyQTHz3ug0Zvw6utvQW/Owf/14/8Hs4vLOHH0GOy5uZh+8UKsPmykqBbhX93ZYBM8Mavll7/8paiA+HP+lf7OnYcYGurGhQvnoNFq4XK6cPfeXbS3teOVVy7hl7/8lTTyzS3N+Nu//VvMzy0hLy8fp04dl5HyDM8+dfokiosK4fN74PW6EY6ERLlBixlzTGgXzKTVn0+1syMYCGN1dV2aYjZ7PDZaxfhBuxQhAaEXIQIbPDb/VBawcWfuDht2NoWEMQQcbBIJm/iYA9UC68ucKDZuBB08l0ejj2RKHaf2cUIUz6Oqsgq3bt8UoMIJfTu7DjQ21SE31yZN6fraFkqKy9DU3CyWIdrB2Kg2NTZKKDrtgMy9YpPJ92+or0dHZwf8fi+mpl4IAInF4gIumHtFkFVdXSsh2gRqXCt+cAIfbWpUk0TCQWlA2cRTDcTzZB0Ibvh91oNqHp4rAcnTp+Pw+SNIJTXwBVKiYGK+Tk5uLnp6GjE40I/mpg4szK/g5z//JYKhAE6cHEB+gQmuve1sFpRaJzk+DHDX6a149dVX0NDYgs9u3EQimcSrV14VxQ4zlSqqymRa2NzULNwuj+xJrgnhBMEGG3rmNLGppi2Qyh6uKWEgm3rC05IiWgvDcv4ajVqCpfkYvhYtTVS4MAeMKiICJbrUCHuiidQXOU/cl9wnfA0Ge/O9Dybase58b4KBtVUHMmk96mvtKCoskr3Dj03HJtbWtqDVqgQe1dbWwWwyYWV1RSYYMkieMIih0gyL5xoThvK6Yv4VoRWtXgfwjyoavvbBhDdCL8IzglWq7/gz7kk+nwCDFrbp6VWUleXj2LFBeR3eA6i2oy3UZs2VDK+Ghmax+PF6IuQoKirApVcuYnz8Gf75n38qQf2dXR2or2uWkOpgKAj3vluslItLG7BYDHjzjdfQPzAgSjPmmsVjaXR2HUIqGUd5RTEqq+0Ih6MSzh8Jx/HgwWPJIurrOyzqQu6z2toqNDTW4tGjB5ianpKJbCXF5WINbW09JOCJajWCoI31NYFPBMbcD1zrgsICAS4etwePR58IfONEyKLiAuzubGN9Y1VC5Wlho3LL7fGJKvAgfNtosiKVVGPf7ZVsKoE2eirL3DJhs7+/T/bhwuK8qPJoM5yYGJfBAlZLDpqaWmSv8NphHQmVCHUJrXmN8dri/uT7857J15p4/hwNTY3yM94PqJ7k9zmNkrlzvO9wf3KteX1ybXlPiyeSyMsrQDQWRyQclvPiOVL1pOb9n4HunyucVJm0XNO8Z3EqXyKeEaUTVZx838X9JJL/Ajr97v8Clel1n/9KofRS//O/WymvoFRAqcBviW3rAAAgAElEQVTXvALKjfJrvsDK6SkVUCrwB63A1wY6saGQv26rs8CJVjuNCsjP0eDcqV5cPHsKqXgQAc8e9GogHKL1aQ9FpWU4d+kKdva8+N//j/8TWqMZb73+FozQ4uOPrgpoYbYQGyeqmaikIRCgKoTZSoQ5bGj432yaWw41oq6uWixOzLPh9K4rV66g1F6Kd3/1rkwOq6ioFMsUGy82aZxwxf9mQ0pry+TUC2xuroqdymQ2ikqJzSUb9ZqaOhQXlUpDnMmopamirYkZUFRkMNSbCiFCKFpyCHUY4k0oxPfa2nKI4oqqgdOnh8UCw4afzR1hDptHAjQ29bRx8TzZwLGpJYzgxDUqMNY31hEKhmTaFFU01VU1AoKojNBo1VCpUsjJtYjyIp5gALMHmRSn3GWnd/F8+bp8HzauBB5sUllL5s6srrnQ2GAXtUoiGcPW1oY023wvPp/h4qzx+vo24rFMdrS6IWv/cjg8sFh0MBk54SqJSDiGdFqVDU/O5dh5hg5DlA9UjRBs8F82vFSAOV0eBHxphGJAfX0Renub0NxSL+9ZWlIuuV3Xr93C1aufIL8gF+fOH0dunhE7u5vY3XEhlVLB4/ZL0LjJnCsh7sUlZfj4409QUFSE1vZWRKNhUR4l0nHJZdpx7CIaiohCi+fCBp7j67Ph1W5pwNmM85ipPCM05GN1Gj3MRp1ApnQmjfLyMrGzcX1Yy/09H/z+MMrKC1FaUoztnW24nH5YbXpU19aJyoN7RHKeIhEBS9zrBJKEc1Tz8XWYwUU1Ee2FQwODqKupF+DKayibq5TNU+KxMrOKFjReK7du3ZS1b2lpQmWVHaEwJ/o9l71OiMT3Yt0Pssa4D+7cuSNWU4IHwsCDyW38l3vkQD04MDAgzyOEunnzHra3naitLRc7J5VzDscGnjx9ikAghvq6CgFOubn5Amqp8OLxS6j/mVO4cfNTPH78COUVdrm+zSarKJ2YUUY4yppTdcWQ6hMnjks9eH1/8MGHMkmPdjsqhCoqS1BSWoydnV3JWvJ5QwJBqazKgjDaQJm5ZZfrg0onl3NXamiz5cl1SWtibW2NQMPJyefweD0oLi6S+9rq6rKsB/cClWORUASBQAhWixUVlWUwmXSSy8SMpux1myc5Y6xBMplGbU2N/KtWG5BMaJFIcnrgnqgfuRYzM1OoqKwQlRHhGCdO8pqhyoqQjXulqKhY7oUERbzPcE9yrQ/2EPcuISX3JP+b/3JfOba3MTg0KPuK9xJCQ95rCMf5PcIqQijevwhXeU/i/uIEUk4CDQSDom7yeLzwekJIp5Iw6FXQ69QwGvTQajTIpBksnpL72u9Cp2zeVxrLnvQX0Cmrdvrd/58q0EmBTn/Q36+UF1MqoFTga1wBBTp9jRdXOTWlAkoF/uAV+KOHTv+6IszIEeCkUUOvSaOhugCvXzmDob4eJCJB+VQjhXAoBH8gAKstF81tHVhYXsc//vTnaGlrx7GjJzH17AWWl5ZF+UOFExtANkZsZtgws+EiOCEMYHPG5uvs2TPwBzzIybFIw8dw3HgsJtlLbFqpDDgI0GYzT6BD4MSmjU0nA8uZG3T33i3s7DhgLytBeUWZjPTm6HK32y+ZTbS2EGh4PT6oVHr4fSFRSNRUV8sx7jqd8Ljd8Hi9SCaS0rDW1dcLOKJChsoZZv0wv4XqCTaAbPzZ8C8ubkCt5sj2Lsk5YoPLRp+NYxYwcPKXTUwphGCjo2zqwygpLhbFCqdGEfwQABUU5srXnBel1eqhVZuQSmkkUJx2OMI0Hi9DzwmeCC3YaDK/ihabvDw99HqjWGt0uqT8PBhMobIyV6AGm0/Chj1XVFRNra21AqZmZnaQk6NCIk5FD5UQDI3nTlGhtNQk9ThQOLEmBF88Fp4jQQSh08pKAPbSXJy7cAzHjvehuCRfIBeVK8+eTuLJ43FMTExKAPXJ4SPIyzdi07EKl9ONSCSOaCQBry8Anc6MS5dehVZnFKUT86vs5VTChMQG5fZmc5dS8RTikbhANR4LIRj3BetPGMT1YbAyFToqVdY/6vGEEIlQ0adCUYEFLc31qKmpFnvh+Pi4qGVk2lcqLdYuWhXn5maxurqB3DwLrDlcH0N2gmOcQdEOgVy0jnIvcM8TFhxMYePeIcC4cPYCSkvK8NFHVwV+URHF4+W1QADEaYWvv/66QKr3339fas1JjRWVpdh3OzE29kygBJ9DUJzNcqISqE/O69q1a7IOvO4IQgl2qeDj9cJa0NZFQMJrk/uF6h9mfTEnKi/PhsHBATkHBvT/8le/hl5vxpnTx2SCpN8XxPq6QwLVCRhp5aNl8eatz+By7aKyigHsYZhNZlRUVopaMRqLwu/zy3mwXgcB67weCMB43oRctLtxCiUh6c42r0EfdDquZb5YSLmerBfVRGVlpdDqVFhYmEUsHpNpmARdMvmupEgGC9BWSkUg65OblyN7hufEexD3SCIekz2ZayuQ+53BoBUlWTDICXsRyX3ifYqW31gsDY1aL6AvkUhL2P3+XhB6QxY0E0zzvHhPGx4+KcCb96td564oBPlz7gfCxYP15rHx9blGXBuuJcERgRHz17inuDbZUO+QTHasra+T86GqiTXj/uL68jWpWKPCkWo2ri8fw5qbzFb4/AGEw3HJaUrQapfMwKAHLGY9DDrCZo3cS1RpwnhCNTW0Gi1i0TQSsazSia+14s0o0OnLf41Qeqkvr5HyCKUCSgVe8gooN8qXfAMop69UQKnAV6rA1xI6MRxYp9WgoboEl84Moa2lHjaLCclYGOpMEs6dHbFnqDhVy16G0vJKBEJRLK9toKCoBBvrm/B7/LCYLfLXeDa2bBb5weaFDRIhEht0/svvUZHBv9Kz6ZOR7DabJIUUFhRIA5QNyt3CmTNDkuuztLgogIGqEKoHmLHCJnxre1MgDW1aao0Jp04dlqaWqiU+v66uCs1NLVheptVpQ3JaNBqdZPrwfQiAOHKdOTmRWBr2Eht6eroFdrHpYo4NJ3AFwmnYLLSgmVBfbxe1D5tGny+IlZUleQ7BE0HEgbKGPyssZB6OHYGgH2aTBfPzi9jeCcgUqcqKUtjLSiUnR69XS1AxrXFUA1EZodVYBAQ9ePAAY2MziMTVyLHq0VBvl6aVcIvNKQEaG1FCJZ8vAqNRjZJSG9xuZvMk8O1vvyXn8/TpM9y+fQ/r67QIESwcEYA2Pj6J/PxcsUXxlwJCSMIng8GIpqa6L3JmWPeDEGTCDNqEZmfXEQzG4Q+kUFxkxfmLR3Hu/AlUVNplfSdfzODe3VF43AFsbhI6mnH0WDdq6jjpyyHf54h72qW4FvFEGkePnkQ0msDokycS4m3NsYpqhfAhHItKrfRqLaKhbEPN8HMCQTbs3HtUprjdQcklys01wm4vFvWPTMPzBqDKqNDS3Ci2LMIbwh6CBGZzUZ3C1yDcJAzgazJDh+dSUV0hNi2uPUEAoQL/m4qc0dHRL0ArAQKVNQzAjkVjOHPqNGxWG/7h7/8RkWgc3d2dqK6qgtliFmjQ2NiEtrZWUdQxaJ9rSdVSfQPD6b0SWt3d3S3XyUGoO9eC0InX1EcffSTAg6Dp4Lh5bfCDe4Th+wQWhKJ8Pm2h9+7dl3NglhPhLyHmvXt38WKSAd5t6GjvkNoyZ2vLQSiZK3ZDQhQqox6NPhRoVFxSiMXFedmvPGfufUIM7isq+QicfT6vhNdzDTltjceeSiXlPkD4s+/eg3vfK1bYgvwSsTsS0GbtocwWSqKqqgJqTUaCxKHKIByKQac1yXXAtWloqBfApDfoEQwEkEwlxLbIDx6n1+sXmGgvLYZBb5Z9zqQigicqC3kPyMvPFSikVumQSqskj2x/zyOWOp3WCK83CJVaK1MZ+b68f/DcCPsIGhnYzeviAMgKgA4FJNCcGU/cY6wz9xyBFX/O9SIU4wCG/PysbY9Qan19A/FEArZcm0BRQi2uL9fuQEXK8+bjvN6oKBP1+rSAa4Ln9fVdxOIZyTDTaLKfVrMWFrNZbIYq8GdEd7zes9Ugbo6Gk4h/Dp0I/VZ9TP3KZjopSqf/z98VlF7qK/0apTxYqYBSgZexAsqN8mVcdeWclQooFfh9K/C1gE5seA7sE/kFOdKQFebn4sRQN1pq7NBrgKDfixyLGQG/F36fR6xonLxmy8lBQWEJfMEw9t0epNIZabg5dpvQhc0nYQzVFevrOygstH1ubaGVbBWuvbDk5RgN+FyVYUBpif0L9Q6bWzZuVBetrnnQ2VEtWTZsqhkMzrwUhmNvbW3D7c42pHqDCna7Da+++ioGh/pEffCLX/wC83Ob0OtVYnuLRpIYn5hGe1sT2tpbJQiYVhbW4r33PpAx6YRjzJ7ixCsCHCon2DwzrJrhzMVFeTh79oTY5dhwsoY8LubpsHE8sD2xUSaMoBJodzcMm00Ni5V2Fj2CQQb7RpGfZ0ZenhlFxYVyDslkFMUlBWjvaBVVByeWbTtozwtIo7mwsCL2pcHBbmmwqWzh+xBwELIRWBCe0GI2PHwMFqtB1Dtsjt955x0BSB999DFGRh7Bsbkn8O7cuVOilmBTS9Cwv7cLg0En9jVSOeYW8fUJQbJ12P3C+rO4uAKnM4RQKIVoErAagURGg9PDnfjBD9+B0ajDo0ePsLiwgv29AAL+KJaWNsVOdf78MVhsGjhdW2JlCwWj0GoM2NvzwOlyo6ioFBqtAcsr6zKxj+HhbLonJl4gEgMqq2zo7ujGjmMbY2PLqK0tkH1HgCO2ubRalHDFxfkCBKhEobLugw8+gHvPi8LPJyryvAgC+MksHa49bWoEpgQ0bPIJL7mXuSdOnh4WUEQwwVoTNBD8EPAwVJswha/DuhHu0CpKG9M3XnsFd+/e+QIe0TLq8/rg2NoSpV5fX79YrQiXuO+pfuGe7ezoEkjDr7PwxifQgutOYEEQxXVhOD/PhQCDx0S7G+EF15aPo62Nr3cw3Y72LO5Vnh/hL9+b+5k5aZxeNzAwKIB0dPQJHI4d2EvLxV7H9yf4M5r0AjEIdRLJOFIpTsozybVEEMfHUXXD64nXAQEylVRcC+5b1pvHRbUNIRaVUQF/SFRmxUVlYg2juoqvw3sJJx4SzFJzw/el+shszsPExBrCIT9ybCZEolkIzfsQ4dLq2haSSZUooRijRRVgdXUVSovtcO7uYWN9AxotJKOKNr8M0qJI9Ho5KCCM4eHDSKeApeUVTM1sIRFLor29Cu0dHXLN8/6QtbcFJIONQI3nRFBHgF1RUSwKpLn5DbHOlpXliEqS9zaXy43i4gJZDw4T4H67d++xqBK7uqoFBHLtxiZm4fPH0NPTLNc01/rateswmYxiYeZe53W/uuZHS3OZBOdzD/O+fPPmA1htOWg91CBrlg0RV4kK1MBw/FQKsWhEsvo4vY73r3QqjUg4gViE55GQ/0eu+YA4s9wU6PQ/+p1B6aV+39+olOcpFVAq8NJUQLlRvjRLrZyoUgGlAn+ACnztoJMtxywKk6KCXNRVlGB/cxUGrQYmIyd0ZaDVqGGzmqUpYcgybV9qjUZgU3GJHc0tLVhcWsDC/Iw0XswvobJnYmJJwEl/fwteeeUVUUBQcTE774Bep0FDfZkoPDhK3Gg04datW9Jws3ElQODjCTkOrEtcOzbTDDdmozXycAKpVAxHjvTj1KkTKCsvFYBDuw4h2LvvvoeVFTcK8vX4i7/435CfV4hf/epdUT61dbQIdGpubhLlDm1PbPQ4QYxh29nJZBp4vczTeYHHT54iEjXgyqtHBMKwWczmNbmleafa5P79Z6ipKcWlSxel+WfTffPmTTx4MIVQNI2CPDXK7LkoLi4RddT8wg5MRsBuL8Tx48dw8uQxFBXnw+/3YGZ2EmNjE5LpRBURbVrRKHDiRL+ocQgJHj58KO9NGMFjoRqH4OHChfPo7u5AOBLA1NSkwDk2ojk5eVKXBw+eiL3w+PFBASsEKFRu8LiikaDAolAwIECQwIDnQWDD92CTTeUMv0eYRfUMjwUqHXa3fSguKUZVTSlKy/LgdrskeyYYiCARV0mOFKEQ1+nI0T5AFcX2zjpSSYh1KRZNiqrGseWCRmMQuKnV6cVe19PXI4qSTz75GPmF+XjzzddQXlqOe7fvyYQ0ggPazwhO+Mn14BoSQlAVQiUSwQen2qWTahw/1i+h3lTAMEuIcIN5R7QOfvjhh6JWY21YW+5JQr+u7k4camsTqMPXZ7YOgQjXmnX/m7/5G2QyWgwPHxW4QjDE99TrNeg+TBXTqHyPoIiwk3tbrFyZjNjr+BpULBFm8bgH+gdRXVWHublFyXg6UM8QOlGBwsfzeFnTA8UV14jnQvCYta9lbVM8Hx6T5AQ5HHIcVCUdTNEjeOLrLi8vgnZbKl4IUwiBTCaLWNloBaUyjHthe9sh6iBa8wie1BqVADeGzxOq8Pj4Net3EIJNW9vBXuX789ionaE9j4BjbtaBPXcGlWVGVFaWw+XyynkHQ7SFqXDoUCXq6qtE8cRJdNOTS7j28V0JIGfQO9fbatVLcH4imVXl2EtyUF1dIaHerDk/fF4/no9Pwbm7D5cniByrFs3N1WJxXV9fE1jZ1taOc+fO4+mTMdy/PwKfN4i+gV6cv3AKK2vLApmNBpPct7IqJOvn5+aWutOWyHOimmxubgYtLQ04f+GsQKnf/OYq5pd2UFNpw7lz5wTUM5Pr6tX7MJlSuHz5FbleeT3fvvMIJosR3/veOwLaeN/79a8/wNBQn0yk5HoTVK6u7uLkyUGpJ/fX8soabty4hVK7He1trZKJ5dzdBWijk8BwrSi9CJwyspdo8dWKtZiZWgwSP4BO6wEV4mkFOn3J7w5KL/UH+OVKeQmlAkoFvt4VUG6UX+/1Vc5OqYBSgT9sBb4W0IkN64FVSm/glK4Uigvz0FBZhp3VdRTk2STvhqG4RpMJFeVlmJufl3weTpmjXenM6TPo6++XMeh//dd/Dcf2HoYGmsVex4blxo3sVLY333xTGiaCk+vXr2NycgldXe343vfeFnWNxx2UPJef/vSnGH38DCajGXV1lQI2GBzNpow2HU6wq6muEVUQmzlmI5WW2vHOO9/E5cuvivrC5WIO1CrGJ8Zx/fqn0mCePn0Or3/jDYyPP5eG/uy5YURjVGzso+vwYawsL8s0qEOtrejv65OmlQ0srUQEX7RITU5OwbXnQ35ejtigqEJgo084QDhDUMbXpiXqRz/6kYAynu/f//3f486dJwhF0ujqLJNzo/LCas3BxPMllNsL8N3vvSMKDGYsbWyuYH19Bf6AV+xFhQVliEVT+OyzG3C5wjh//ugXtj+qLbKZLllFCDOACJw4GZA2PZdrWwABJ9zxg9PROLGO6hVO5XrttW+IyoXnyNBmnrfRoEU0GoJzd0fAAeEA34c2J0JH/ktVFcHLweQtAjha4qJhFWpqaxFPBpBMh0S5xef6fREgo0MyAQlRr6wqw8DAYSTTQWzvbErAO6CFe98nwda7Tj9isQxq6yrR0Ngk+6+wuFDCm2dnp9DY0ojTp4ahSqtw89ObGBl5LCCCiiOuWzYwPCow6GAyGI+VcIYQUKfR4vTwsICLg3Pa2d6WYzcZTQKZnC4nerp7xKo1+eKF5EJdeuUSVFqtnD+fx3Pj58FEP+4TKntOnTolQGfT4cDiwgJMJj2qKgsxOTkuYOcgUJrHSaUKazw0dET20MOHD+S6rKurR0FBITz7tCTuylrwfQlqRJFCtYrBIO/N1ziwehIqcV8S7vD8+TPuDf5LYMsaEHxQCRSP0+KWErDMLCvCqe3tLdTVUy2Vi3QqI/uUNsflpVV5Do+fe8DpdIOwuqOjAbV1NQI7aPXyej2y53gOPN6qqmp5vxcvFuD1plBcrIPPl0Qmo0JRkUGmHLa2tSAYDODx6AyCQeDY0VYcPtwrGWaPHz/Fzo4bbW31uHjxLKqqy0UlyQl/Nz99gPHxBfiDSZQU5aIgPxfRaAR2e4nsdwJFTnLk3qBKjXuD8HB2Zg672/vY3XEiFk+gqakW3d3tkivF/C7Cve7uXjTUN4qtdnzsOSKRGI6fOCZA9dMb1zE3t4zm5nrY7aVynZYUl0jm1dbWjjx/cHBIrk0OPyCkPXHyKAoKcnH79l1MTMwJMGxursQbb7whajNO9bx79wkaGsoFRPE1COinpqcxeGQIf/qnfyr3Q94/b99+gIsXzwiwJOAjvOQ+INgnUCSwmp6ZFRhbVV2NxsYGrK+tgnuckIkTEnkTosWOEEqrVsu0T65/PBaHy+lBMp76fG+osOaHAp2+/HcIpZf68hopj1AqoFTgJa+AcqN8yTeAcvpKBZQKfKUKfC2gE0EBc1eYkcTpdWw4aqrLUWMvhmN5GYc723DplQvSgBP0tBxqkVHnbGCvXLksf01v4/SpTAYffvARfvxf/jI7Gv3NbwiMYMN048ZdtLY24eLFC9KQUpVDuxf/Os/Q5GyTtCWgweP24uNPPsHU1AIMegM6O5sFCng9HnR2dclzO9rbRVFAtdWDBw8xPvYCw8On8P0ffFcmkO06t2RSFfOVOIns8ehTuJxeDA+fwODgEYyPTYhF6NKrZzE2/lByi+rrG3Dz5g1R5JSVlctELUIhNuls6NjE0lo3OzsPjzeD82cHcfToMcn9YRPb398vzRkbbapUqCahlY0gitP53n33N9jd9aGhoRivXn5FcmsWFhblfefmFtDe1o7LVy5L5kso5MPevhOhkB/JVNbesrXlEtBHyBaPqfHmm5dE4ZBMJbG0uCRqm4UFTqmL48prZ/DalSuymTn+fXNzTRpSQgjmX3ECYDQax8TEFCxmG370oz+BXm+QRpV1GR+fgFYD7LkYZBz9IsyYTTObWkIOnisBBz/ZOPNrAp4YQ72jGlQxlDu4h1DYK1PeYrEQ8nIL0NzUju2tPUxPzwgUGDzSjWQqhO2dDSTiDE03YnvLCadzHx5vGHT2HO7ukvwwKjAKS5j/5cH+vgsdXW0SIO/d9+KD9z7EvftjaD1UIxPS2JjTvsX9PDg4KBCIoIVrxSad+9liNuHI4IDYwQhnuM7MumKjTzhB5RPfkxZGKrtWV9ekKWcmUTjGMfL4wrpG2xrfk+9HhQs/qTLi9/gz7qP6+hoUF+V8AZ1obVpZJcRJCTw6AEI2Ky2dHlF4EWY6d10CAFKpjCjRDiyx3Bc8PsIqXheEO/zkdeXxMM+KwepG5OXlCCjidc7H8702Np3Iy7UIZHZ7InIuRgPXVitqMeZiNTbVCeSNReOijmMO2r17o5+/Zq4AJga6V1bxemlDWTmztLYFbtJyxuuloCAP9XX1AvKosHk48kisa8zI4nrwXHt6e6XeoVBAcqRu35oBb0bnzvSitrZe9imvq9LSIpw/fw4DA30IBD3Y2nbg6ZMneD4xh+3dKCKRBC6cPS4ZRdwfFy9dQiIRw97+Hnp6DouyZ9PB3COv7PX11Q3EIinJL6OVlZP4zBYjtrc3JXicdSotLYPFYsPszAImJ6cRjcRw+uwpLCxNYmVtUdKPeH5mS1YFRmhL+2oomJ0W2dLSKio3Qs6s0q4JHu8+RkdfwB+Mob62COfOnREwyLW5evUqHj58gZqaQoHK/B7rtOPcxfCpUzIZkevLvC/uV06r4z2W+5f7gV8TNhF8c59sbDqwsrou1zWHADCPz+f1Ih6LSqaTTKujKlAFGHSckGmU+0YkHJHpjelkdrIp9/WKN61Apy//FUHppb68RsojlAooFXjJK6DcKF/yDaCcvlIBpQJfqQJfC+iUtSGppPHlCVksJhzuakdZUQ521hYwONAnE+Ru3rqN3r5+gSM//vH/LSDonbffRkVlOfIKCrC+soyf/OM/4pe/eB/NDZWoramW5p2Ki5WVNZmKNTQ0KICCjfinn34mAOTP//w/ijLls88+FfUBFSW3b93BwsImGptqcfbMcegNWSDS2dEhzym1l4qCwi2Wkhd4NPIE3/3e9/H9731XRr3TkkbwRCsJG86lpRX4fUmcODGAo0PH4XYzoLsADQ1VePpsRGxBHN3OY2ANCAsI2Nik7+zuwmqxSLNPtRfhWG5uAU6fOi/2PoINNpNs9himzQaTdrcLFy5IrhSbP6oXlpe30NhYAWb4cIQ6gQbHtXMyFxUXPT29aGxqEFVGIMA8ox04XcyqcgnwMJsYWJ3E3Ny8jIR/++235X1pmeNEOwKfUIhT8lzS+NL+xA9aB3mMVJCYzVmFDBvl7GPdqK6qFQWaBAWvrsqUu4cPHkogeyIRRXFR1orEBvcgu0rAYTiBSCQNk0mN0pJ8gR08TtdeAMm4CgaTDYlkCPFECEaTAS0tNTh65Dhqa5rw9Mlz3Lx5C4WFuTh2fIDzELG7u4lMmlHGWjg2d7C5uSPQiWHvtLvRr1lSWopD7a1yvktLC+jpO4yuw13YWNnAL372C4yNLWKgn/DgtEBRggo24rRLck05HY5whgod1oRB0r3dXQJtqMBjbZiJJBPPcrPWOX6fdkOuLV+T6iLa/EKSdZMUqMh6sHbckwcWPtaT9ZCauFyiCKNlMxTwYnvLIbAukUzC5eQkQuYhEQhpYDTqxaqVSqaQzqQFAvA4+DUzwEKh7CQxrk9+vlXgFq8nh2Nb4BntY4RX6+vbsm4Ma9doMmIF5SfXkIH4M3ObsJo1sFgIpXKlLgcWQYJkToBLJKN49mxMQDDhz+bGFq5evScgp7u7VY41FA6itrZKbLRmi0kUQnOz84hGY6KMamlpFDDN43z+/AXGx8fQ2dkl1wCvDf730aNHJGtodm4KDx7ex5PHDlRVmUSVWFJSJoCQj6Vt8pVXLsFsNmJyagJr6yvYoMrP4ZJMN6ouz587LSCYNrGLly5gemZaromhwUFEIiFRPvK9uM/DwSj83rAMPTh6bEhC3T3ePcwvzAmU4cQ4Ts8rLCjG5sY2njwhqLThW995G+PPH8Hjc8ua6wLRq5UAACAASURBVHUMKVcjx8aMu0JRhvHa5j2DWVwPHo7INZUNWC/Czu62rAOfS6shbbhc5+x98VM8fbaEhvpCUXYeWDg3NjfR3dsj+5h7iopMgjuqx5gXxtoQCtM+yv3Ivc+fRWMJJJKpbDS4CvAzGyudytpmTSax1mU/aV3Uyfe4d0PBEPy+MFQZtYBafi65kwp0+vJfEZRe6strpDxCqYBSgZe8AsqN8iXfAMrpKxVQKvCVKvC1gE48Yza7bGTTmQwqKkpx4vhRFOUZ4XWtY2iwT/7a/+mNGzh77jyaGpvwl3/5lwJL3nrrDQmZjoRCGH38CJ98/DEW5taRa9GjvbVNrGVsgGg3YjPEv9yzgeYH7SpUcXz/+98VEHXt2sdwbK9JEPGLF5ygVohXX70oNjVObGPTzzHvVIek0mmkkklpbBeXlrC6soFvvfMd9A/04cGDu1hZXUIqnUDk8zHpq2ubqKqsxJ/8yZ8K2Hg08ljAQW1tJVZWqVbI5t1wdDybYb4nAU02q2lfjo/5Tisry6KYGRw8DqPBKk04z+8gW4cg4yDf6bXXXpNgYKqcqEQgZGBeExUdc/Ozoh6prq6VZnV5aUXUOAajXhRVPr8be3vMF3IjlY6LmkavM2J7J6tW6uvtE2VVIBgQS2AgGPxtoxggoDIjJ5fqlhR2d7KB3zxGNrBUX9Bax4wcvndxEUPTywWoUE2VySQF1JTZi1FVVS45XvwZG12qLviaVJitrLgQTwCVFXk4fPiQZAqx2Z+eWUE8moHbl0BBgRHNh8rQ1dUiYcdVlXVYmF/F/XuPBDoysP302WPQ6dPweF0ytS4cjknGztqaA15fXDJ9CDup1LCXl4u9bnT0kSjZuno6BYo9HnmMxyNPkEwy6+qIBGVzHQgAaW3imtG6xOM7GDkfCPjR1FiP9rYWeD6fJEbIM/oom7ek0WqkiacVjee25diSukhAdDKFXVdQrhuGQPN7BxMaCQ8IovjBLCSZiBZnHpJJ8nO8bh+KCgvkMQzm5qRFi0WHRII2Oa5/UuyVanVGlDM1tdVi0QtHgpienoXHE5H3LC7Ow6FDDWIbpDpvdXVDVEXMJiMgYP4Y9xxhKNefAINqGKpmuB+5ngRovAYJ1hi4T3A4PDwsz4lEwngxOY7nE8+Rl8ecrFZMTc7g+vW7sgdKSgokNJvTLvv6eyQYOyfXKtdI1h65K7lIBC28DngOVJHx/U+dGhbgQlhCCxlVgZOTL7C4NItnz8axuupFd3ctTp44JXuUAeq8/pmtdezYUWxtbWJ+YQZraysCZyPhmFwfPb09MuSA12FTU6OotR4/GZWgdqrlYtEoZudmEAqHZEKmRqVHMqESwMx8MY06g32PS6yFPq8HWp1WlGAcbhCPEcpuoMxegcEjA3DubWHXuSP7LJWkikwlFt/c3DyZuMd7g0qlQUdHp6gTefysBcEg14ZDEHh/ZN0J5LjHCEMZuM9A/d7eLlEystb8/vbuDrp7emSNaOXkPZUQ8SALjPub/00odRDQngWbaTmHcCSCUDAoykWjwYCA3w+b1SIT6wjXGSpuMujl9Q+gEzOdtGrdF/loc86oAp2+/FcEpZf68hopj1AqoFTgJa+AcqN8yTeAcvpKBZQKfKUK/NFAJzavvz1Y/tfBJ883Ax29VEjLX+hbWupx8cI55OdoEY/s4fjxozKqnllCZ86eQ25eniidaD9jE+jY3IDX7RYFw9TkC+jUOvQe7kdvd680gGNj42L94tSw5uYWuFxOadKZWVNSUoqTJ0+I6md5ZQGRqA87u1uIhMM4duy4gCo2zIRB/OBf89kk0+bE12D20NzsnCiAzp27gMLCfDwceSDWGjZXVG/4A35EwlG0d7Tj6JGj8lq7Oy5RzxDMLC3Ni+qHYInNHK0xVBCoVVnYwk+CJ0IINnY8J2YSbaw7JbiYzavVZhUlEZ9PhY7BoBEoxPMbe/ZMIA1hhMlslEadNiIGFLe3d4oViVlMDfUNMiFvb5/KJq9M0+KULirPeGwEbOsbDrHMsA60xPDYDsKyaZ/bd1OJkxGgwSaSsIOPa2s/hEMtrGUEOztOsfMRCmTSKiRTGui0DNq2QKc3IDfXkp08aC8VNQ3zX7a3dyRInZY8ghda+ObmnbBaNGhuLhOLGxv0zY0NOBy72Nz0QKM14ezZQfQPdqCxsRZ19fXYWN/Ci+fzePp4DHfvPkB5RSmGTx2BTp9CKOyTgGq324dQICYALBqDrFNv3wB0ej0sVgsyqgzu3b8rYKC1rVUAwvjTMaQTKVF4cVocQQzXntApa8sqFasn1+cgn4p1a6hnGL1JoFM8zumHaYFHhGuhEC2VcYEBhYWc6ugTFVowGEE8kYLXk0RunklygghQtnd2EA7FEIurYC+1ijXO4/YI5PP54xJsbWIwuz+M4ZPDso5UEfl8AYFIVNpxD9FiSphFixuBFwGa1WYRFdCdO5yMqJKwfO5RWrKoAPz00+uiuuvq6pRzIMgglDt0qFVUXrxeuGd4blTSrKxsoLKyVDLRCEhox6KdjPCDOWwED1QwjYwwK2kCdbX1AkgfPhzByMgEdDrImufn54mS6vjxIzCajJKxtLq6gi2HE5ubDiwuLgn46e8fkHVh+DXXhECW0IvnT7sYQQy/v7G5hLn5OQAanDl9Eo2NLdje2vnieuc9ge9JNVQ4HBBrnz/gE8jKa626ukaUfdFYRLLReK/h/YMgl9cu7wn8Hq9l7ge91oRMWouC/AIkk8xtc4j1LZ1OCrgjiCfQLSwoQjzONfejvr4JthwrvL49+PzMW+PkPZ3Aw7zcPIGjtOOFQ4TragFNMzOzooDjMIWNDReKi3PQ2toie4BQlECSyiy+H9eI0xmz4C8iIIn7Ip5MobGpWe6DDBZn3bmvCZBpKaZyi5lsXDuuP1+Xr+Ha2xfwxHsBJ0MCSeTmWBAOhZCfl4d0KimfAp2MRuTYrPIeVDrtubzQabLB4qzHzE7k3widsv8fpa02Gzv+Un0ovdRLtdzKySoVUCrw+1RAuVH+PlVTnqNUQKnAy1qBPwroROD0W+hEE8VvoZOWM8czKaiRglbFwF0Vjg604dLF81AhCp2OY9+P4MnTJ1heWcXZs2flr+hUIhE4sTlmSDbHbdNeREAx2D+E/t5BmehEtcTW9paAIp1OKxPqdnd38PTpU2xtOaTZo6qooLAAT59yTLgXhcUFEuLMhpkNu0yQgwqpNERRQLjC4F82UfzrPRVDVksObDm5AkTW19a/UDLQvkTFAhu6M+dOy5jw23duiRqEDb3X54XfF4BBbxSb2szMKgoLbHK8tDhR6cLWad/N8Oys6oRWRJ3GiJWVbYFZ/Npms6C4pAjhcBDj41OIJdUoK7FKCDPVDi7XPjRqDUpKivDGW5cFSlGlQJvf7dt3BB5RIUELEZtMny8u6peSkjzJz+G5JuIZ7O95UV1TI03m0vKS1JfnQfUYLWdebxTxJGCzaGC1GiX0/eixXrR3NCMciuDx6DPs7O4hFIhiY4MqjYAER/f2tqG+oRJGk1YsWzU1VdDqNJianMLKyir29rxw7rqRjDNTyChj5h1bAdhyjBgcaEFLawOMRi38AY8omZ6MLqO7pwNvvPUKWlpqkZObtfWNPHyMifFZbG7siDqnuqYKJ4cHAXUM+/usZwjxWBrOXR/c+2FUVTWip6cfttxc+AIeuD0uOPeyaq9UWgW1SguP1yf2qtwck0Akrl1W0ZXEixdTEujMoGe+/8zMGiorCwTg7ez4UFhoFBUI4YvRoJfpaVSVMT+Mj2E+lcvlE2Ck1UKsR5zImElnBA7V19ehpblZLJj37z9BTo5ZwFdxUR4cW1TLeGUCmt5gQnFRgYDHvNxcgUW0khLoEDAQiFB1RFiQiCdQXFIiqicCIIIDgiWCttnZGfn+uXNn5frjOT158hjPnj2F2WKWvcAabmxuCKgksKsor4BjaxtFRYVS86tXrwvMIPw8fLhDArBraqolMJ1Atb6uThR0hHYEtKsrq3ItcC/Pz81jZ9cl1w/talTgcEohA/UZts9rmufl9wexsbGJnW2XhIPzWAnDaCPlXmcWGs+JCiaqeVhz3hfiST88Xqeo72hLCwRDsv+YL8Q6Hu7ulnV58eK5qNGYURTwcw+XiP2Uj9/f20NOjlXuNwRMiWRCrn9aCMORsIAVKtqo7qkoq0Y4SGVfUkBTPB6BL+AVAMXsrqyKkWDNJnt+c8MlwIlqUK0uCefetjyX9eF0P2Q4Nc+KwsISBANhCYD3+fzZ4QxFRVheXhXbY2trMzo7O0QJxnpwyian/vFa53vzvsp9wWMnMGTtiktKodOb5P7A/c99eKCc4r7a29tHLMb8tQSWljaRSETk9SLRuCgSzWatZORlM8NTSMZjApOYa5ZkNpia9kCr7FG+Dm14vN8yB4vAiR/ja2FBSFlzJ5BhEBTDwA4+MrxTZ+16WeiUBU8v2YfSS71kC66crlIBpQJfvQLKjfKr10x5hlIBpQIvbwX+f//bNFsAAif+xT2b2sHPg480VLSVIQ29OiMdglmnwutXzqKvpwuRqB9mix4lpcUCnTjN6FDrIYw9G0MqncKJ4yekYWJIciwek0aW78ZsomgoingiIaBGGhuLWR7Lxpd/jc/mIFnks7OrE4l4HB9/8rH8RZ+NJBvM/LxCUTIx4JqNVFFhiVhY2IRNTs7B70vAatVIc8mMJcInqhqSybSoRmipogqBTVpdHQPQaeEZFwAyMNiHJ0+eYm52SXJsGJZMKBSLpWSS1743ipICi+QLOfd80mbV1hTh3PlTqK2thlZjxC9//gFeTM/Lz7o6WtDd0ykKJY48d7miaG+vRnNzK4wGs0zLKym24zvf+RYMZoZqB6UOVHpQQUM1DYOX+Tk2tso0dxxqKhEgx3NiIPPOzh7KyyrR1XUYGxvr0niz2T9z5qw0+6yfw8EmWYvu7i6xIjY21sFelof9fTb489hz+pCIA8tL6wJNaGerqq7E229fQW1dOSIxH6BKAOqEqLueT0xiY30b0UgS4VASOq1Fzn1zcxs+XwgVlUU4cqQXZRWFSGdiov6YnprHvjO7P779vddRVl6I1VWGnC9iZnoB83OrcLuD2NzYRUtLtSidMqoI9va3EI9FkE6psL3lw7bDC7O5EBWV1dDpdUhmYpL7tLqxgVicWUUGUal4PWHJFiLcqq+vFeUXm3ICA6499wBVNgQkq6tODA11CpAiHLTZjBIaz576YNIbLWhUQ1F94na7BZ4QylANRGUJAcb62gZGR0ZQWpJVUFFNxeD7np5OCdRmSD7tVDwW2p2qa6phs9pk6l55hV0ADdUqBCqEQ8yPItwoKiyUTCAGbRNWdHcflutndHQUDx8+wubmPpjz/Nprr0peWCgUlClmBF7xBC1Z7fIcnuv8/JzY1pjFRCslYRgtbL/+9U2ZwEaQduZsH+rramEwGgTmUh3ETCgqE3nehEKEPIRbtGdmA9ZzpB7MKyKYoqqMkITAjDXkfYKKOgJbqp14DATI3O9Uj2k1tGtp5PwIa3hvIKQiBEumgkimaR8slnsJQXYgQBujXqYrEs4xH25ne1fe22rlc1IozLdDrdIjEo1+Dqg4cTImIftcLyoazSaCZYesCQEUVBmYjDlIxFUI+IMIBLPXeSxOhRunAFoFYFKdqdMZMDU5i8XFVVEztbY1QWdIQG8gKDIjmaDllCH9VEwa5TrlNev3hwTCUk3H16Hi8fnkCupr7bJOzLgihNLpMtDq1EilgNLSPJnWyPB37pPp6Tm5rouKC5DOpASWFhURGHZlFZlqtaijuGaEz7zP7uz4YTDwTq+CxWqG2WyFWqMRNRMVbQnaR9UqqY1ep5UwcUInAigCQAK9cIih+FmIdPDxbPkAOqnABMD/Fjod5EP9LnR66X5BUHqpl27JlRNWKqBU4KtWQLlRftWKKY9XKqBU4GWuwB8hdCJbOrjVZ6GTTgPoVBn5q3aBVYU3v3EZuTYzpmemEIlGpCnc2mZjpJVmkQ159+HD8hdsNpJseKhIIjCiXYRjuZFOSig2mzY22gwX5pS2/v4+mc60s7MtP+PjT58+heWVZdy6dRMOR0j2U16uTvJpCI+YN7O6ug61SiM5UmzC7z94jL39CI4f7RALXigUxcMHbMq3JJS8p7tXQBXzUQho6uprodWqEI748Wd/9gPEExH8+Md/g81NLyxmNZqa6lBUVILdnX2BBzqdGUeGuuH3++B0udDf34ujxxiEPiBN29On4/jJP/wCi4vL6OrqwNvvvCXqoInnz/DJJx/L5LUrl18V5diLF9NYXFiWY29ubkQk5kUqFROgRlsOwRKVOY8fPxEI5XRy4lURTp48Kc0flWQUE5w8cVL+zVr+vCgpLcHQ0JA0148ejeLDDz+FShXDpUsXBERxHaiEWlmZxcjIXTx9Mib5NWy05+ZX4fVnUWRnVwv+l//0XQlVd2yvYmd3HVvba6JQ87h9MsFKBT00aiP0OotAK0KnmFjfWjE41COKp0QqAn9gH0uLq9jeCOOVVy7j5KkB7Hu28fTpI7H7eD2ETU74fWyOw+juPoSTw0NIpoPw+pwI+D3IpDXYc4UxP7uJnZ0ADEYjiooLUWwvkAl3G5te5ORpUV5eCa2Garo4WpobUVlpl8BoqsUIfPj9cEQlULG8LEeULPw4ffq0AJEnT54IxGCdmctz7949eSwhEdUqtJqx9lzjvr4embBI1RHP49bNW7h94x6OHRsQuMdrgCoiAhg2/g8ePBFlCUEJ7U7c64Q2zJGqqCwTdRlf+979x/B6U6ipLsCRIz3yOIKdg/BxKp342vfuMdPMAY8f0KiASxcHceXKFYEcV69+JNPdCovyceHCafT2dksN7t27K4qquroGgR9FhUWSu3bt+nMU5KfQ0dEik+B4LIRmK6vLUg+qhAjNaKlkfhGzzQiTqCLktcjzINTi3qQChsCU9wQeJ22q3HNU2PDnhHaELawloSfVXIQyiwtLApN57fJcGc5P4JVKxyTDjKiD34uEE6iuqRCwQ8hltVjluKhKdDqDqK4uFdWf1xvE1OQCJF9dPlTQaFWw23Nk8mBVVaUAJ9rcvN4QrDadABeqB62WfKkPJ0vm5jHTSItkMibHfPnyZYFjMzNzmJxcRDQSlRB/TiFMI4gMElIbKi/53tmphXZo1FRuObGxuYP1jQDycrQ43NUq5/piehP1NUUYGOgX6LS25kRrW6WAU64/Q9cZlL69syX5WNPTi1hddaOxqRpGk0bANAFoa2ur3AupGGMAOeElwR/VVLSA0gIZCqlQXGKR+vG+zz8M+DwhRCMpGA2AzaaVIQm8sdCGq9dqBGJR+ZdMxP8b6PRkMfi50kmBTv+DX3yUXupl/q1QOXelAkoF/k0VUG6U/6YyKQ9SKqBUQKmAVOCPDDplgdO/VDplYNCpoE6nxDJUkqdHd1crwgE/lpbWxNKWTGYQT6gkMDoQyKqXBgY6RFHAjByvzy9KkYMcktbWJjS31MHvp0pkQ5pwNkUMEWcTOjIyIlCGf8lnLhTDtRmse//+A+zu+uH2qjA0UC1/yaeqgkCG6qHnEzOSb1RZWYbd3T2k0xqcOXNMGvuZmXncuv0EBl0KP/jBD2Xi1IMHDzE2NiXqhbq6cuTl56Ciwo7LVy7i0ehD/OxnP0UsZhCbyoXzJ1Ff14DJF7OSXVVcXIpLly4JMKNdiCPN29pbJL9neWUJ77/3IT67flcUZBcunJPJVwz9ZlM/MzMt6ppvfvNtrCyv4dq1u9KsDg72yUj5svIiBINUKzDIvE6ac07nInCanV1BXp5ZpgWyIWc+DhtPKj9sORY4nTvS/PODuU3NLc3Q63QCMEZGnqG1tQHvvPNNgSMEKM+fT+DZs8fY2XaINcixGUGOjeowI7zeOKKJNFqaq/Gdb11G86F6rK0tYHxiFI6tdVk3WgNpd0NGB5VKh0xKK6onql+oYOnqakcFs4HSUURiAbhcbHrXsLnmx49+9B9QWVWER4/vitJJAsj3fPD7YvB5w9IYDwwcxuBQN0KRffj8e2KvzKTU8HkTmJnawPIqQYANPd2tqGuoxtT0OBw7G2jv6ILJxDyuDSRiKdTUVKK8vEQgIWHS7q5X1CBsxN1uQgYbqqtKRP3G2jCEmTVjwDWtX3zO3bsPUVCQK4HYbLwJbKiUopKPGVfnz58XVROf+/HVj+FzeyQcna/J64DgirlJbOz5HMIjQlWqqghmaIWibclo0st78D1v3LgHmy0fg5J71SjPOZiER6DA16eChXuQ+WGEFgQCnEzIY+feefbsCfbd+wI/+X3mgnE6Ha/Jurp6gTycQkZ4NDMzJTXjPmlorJPjYDYWgRFhEa12tFUS+NDmV1BQLGoiglZCUiprmGHGiXC8tg8C0rPTzSB5aDxH2sWolKPdj0HakUhU1I1U+iQTaVFe2e1lArmY50aQx2uJFkaeNwOwmdNk57S3klIBbguLS2JXs1psYkt07idw4mi7ZKPxOnn48JlM9rPbbaiuLkdlVaWALMJr7ov79+9hbm4V/kACFosGOTlU+KiRm1MoCixOtqMaknspmUqIGor3HtrW3Pseueesr23D5w9CrwP0xjRMZgNUKlrULGhsJNyqEdXks6djco4EUQ6HC/X1laiuqsHy8oooRwnveP1znZjndvTooNxreG0zXJx7iPUj1Kc9NBxOiF3V4/NjbW1doBP3C1+DeyyryNsQeDg7uwmtllMUjfD5kqirLxNLLoE1Yevu9rZM/eQfHGjVNBkNApzolGMTQDUU/0/Br3/3TxT8anTer0CnL//lR+mlvrxGyiOUCigVeMkroNwoX/INoJy+UgGlAl+pAn8k0Im39gN73UEbkU3bUKsy0KgyUKXTsBo1aKorR47VCL/XjVAwIkHTkVgGleWlOH3qpEyN23I4xNJCsMImZmZuGVazAd/85ps4NTwMtTYN194GlpYXRIHj8RCw5AtEuXbtM1FSEApwxPq3v/2mWJ9oH2K20f6+F7vODP7Tf3gDw8OnpNnlX/LfffddzM1nc2ra2qpEiUL4xQya9fUNLC9twu1N4shQK9568y2MPZvARx99gtzcfGlAmcNSXl6KkpJCFJcU4NnYYwFZh1paUVlZjb09Nwryi7C76xI7C1U6tIddu3ZNApXffvtNlJWxIVcJyPnVL9/D84k5say0t7WioDAPW1sbcO3tClxh5g2nfU2+mMHIyHOp8xtvfEMmdfkDbrHN0LJEsMMAZSpLCBu2tjzIzTVI3gsbSwILqna8Po8oHNKZuCiS2LAzUJkqKapHOD6ddi1admi/Y/PK116Yn8f2tgMWk0UAkscdQE5OPqwWqm5CSCaSkkXVcqgBVdVl2HSs4O7dG2KTozoiFk1Aq2XODNmdVlRIGg1BXYlMEeNaBkNe+Pz78u/Gxoo05rm2Cly+fAVGEzD+fFS+T1VOKBhDaUm1WOvYKPf1deNwdyvc3i34A3vIpBPyHh53DHMzG9h0+ERZcvHSBVTVlOPByG3Jdho+dRqbm068+6sPoVbrMTTYg4GBXsnh+eSTT6QWhDxU5RBiEAzxvwmNCOs4vY11Zdg7AcBnn30mgInKIj7mwDZGFQubeYZxs8nn1wSEIw8eoiA/H/19/QKKCFT4QUjE2h9MD+MaUOnEdaI1jwo/2sh2drfl2iDI6exsl+MjQMqG5K+K1Y3PIewinKLFjCpD7gdanrJ2vFy5BqngYXB2cXGhgJ+lpUU5hpaWZgES29t7/y97b/7dWH6edz5YSIDgvu/7XtyKxdqrurq6W63epG612seW1IpjO8exz8lxJjk5M4ln5o/I70n8y3jJyLYWO5Kqpd5rX1kssrjvO7gBBAiAIEFyzudFUW5nMmPJlnPcaqAPD1kkcHHve7/3Nt8Pn+d5FQpG5HQRjh4xFVJ9fZ2CQUDKSjK3zHFktSPQm3VJzYCxebmFptgBqBGCjaqIegGpmAS4skLAvsMyrDgGlInb2wGt+pOB9wBQwDHTJ7nGgFmbmzuG6zs6Wg1iJW18E9rbO1RtbaXKSkvU2tpmmWdgEFRN1ArFIPtXWIBdc04eT7b6+rpNmbawMKtH/UMWLn758llduHDeFGU8qM/w8JCtifGJDVMAnTxZbyBwOxhWaWmlTbdj8h6KxrLyEoXD23aNohwi6J28JqbR3X80pe3grspK01ReXmDHwPoE6AGb1tc3TE2FXY+6YR8kEB87Yl5etsFDBjMw8GA7FLKMK/KeGLJAyDpw7dSpXtsedsiN9Q09GXxq1r3eU92anJ622qPAImCe88S54f7BJECex8TH0pJsU16yvurqG1RaVmZraGV5WbMzM7afhwmsy27LcUpzJRVOejbFjhPE1EoA52cbgxR0+rl+P0j1Uj9XmVJPSlUgVYEvcgVSN8ov8tlPHXuqAqkK/KIV+BxBp2S8698onY6hE989lPPoSOVFWTrX1y2349BsTo4jp0EnbDA03cAh/vKOvYtmjOwPGmoaKX7+27/92waBRsYG9dEn1zQ3N62JiTmFw1H19XUZtPnBD97TW2+9avk+NIuoidg+TdP9ew80MjKpNHe2/o//898ZeEHlA+S5du2alpbXdelSrzVoNPNYqVxup4U+s0/hnahamlvU3tah/v4BPXkyZJY21BaBwJacriOzxZDpdO/eHS0tLejixctKc3tsKlxnR5fm5xYtf+mtt962iV3kJKHaeO7KJbNnMXVubGxEH398Q0uLG8lQ6Npqpac7FduNyOFIzmtC1YWy4P2f3tCaP6S+vk5dff55m/C2tua3JhR1B40i8MXysBwOyzqqqyu3hpIGn+Pi+Ieejsi/FlZGxpEuX+61iV/UD/DGGPrbt2+bmgSrF8oUQpJ5AAaIkS8rLZWLLB2HWx6PT8FgWLsxVCFl1gAnDuLKyfWZ2qi//77CO0GDBUzscjrSFNqOu8QKdQAAIABJREFUWGaO15upgvxiNTY2W+YNmUKLS7NmiXIybn5zVbHYvnKzq2ziVzC0qtW1eYXDAWuQa2ua1FDfpicDw6bYoJHu6mrV+uaCwjtb0hFhzC6tr0U1Ojyvza2Y2bOuvvCCjhz7uv/wtnxZHn3p5S9raGhc3/3uf1NVRbUBPex15Bj96Ec/tvPNmsTuhkqMD5pzoA4qGmyX1J068z2C7QlQBnQA8YAzwJfjc8O2WO9Y6Kjp6sqq6mtrbSIgz0dhwvOpP9dI0t4Xs5/xOt4TSARE9XjTLEAagJW0s+XY+/Fzno+SCpUaihdAFeeW9U6u0HGgM2uS7QKZgEZYLFEoYRnjGkTNZbbY5RXNzixqfW1b4fCuvN40C7GuravVwvy8hoaHtb0dkyfdoaKiHFP35Bfkq7oKhVChTTh8+nTYgCdKK65hFIjcNW7duqPxcb+KirN16WKvhaoDy+7cuWch25cvX9Sbb76psbFxg8ZMJgwGQ1pdicvnc+rs2R6DfBMTE7p9+54d66uvvKKy8jJbOwA2MqVQegGZZmYW7Xg5PsK7AX5MiuOa4l7z8NFjO7533nnL7h1AI1Rfw8OEyS/Jv+bX0nJQ1dWFOn/ujF3PXAeNDa0G+lpaCa3vEbMVuDfML8yZsmxjfdPA0/r6lpaWt7UfPzQ11W98420Dm+RZodbivKPkolYovlaWV8z2u7ERNnVmZma6qcna2pqVX5BnMBPQyfV6sueUrl37yFRib775Fcv3qqyosul/ZM9hZ7z83GUNDA5ocWlRv/Ebv2FrjXPPehwYGDA4D4RkDVFLICkA3JvhM2C4tk4Q+oINe+DaT3M7lZGRzHQCOnEcKJ64cTGlEQCVUjr9or8S2PNTvdTfq2ypF6UqkKrAF6kCqRvlF+lsp441VYFUBf6hFfgcQCd+Az6eJ5S01n12p90uJoAdiQTbkvwMvfzCc8pId2lrc82CZVHC0LgQBEwTB2BiNDlNvcvlNtsczfq3vvUta/RomG2C2dSwpmcnTU3DX9gBRV6P1xpVFAaE55KHw3ZR1ACdBh4PGnQC/vzhH/4HU1CgKsES9PDhA5WUFumdr39NpWWletT/wAAQoeOoOlBtYPnyZWTpgMliy9jQDuXLyDT1BaPcQ+Gg9hNxCxWnqSQsuK/vtAWHR3aiys8vsrBmHTn1rW+9a1kuhDQDcLAibW6uaydC/syCxscW5EknHLhJpaXFBmkAAVjBEolk9g0N+8MHg7Zd1CzsC1P/sEVh3QImoWJBYYByCwUKAIhpYAAlFC3ADJQr1NvhdCsQWLWJZMA6lENMZ0PBQcPL9rHb7EQiBtsIpSY7x+E4VEE+wCOq3RiTvFAuHcjt9qiqslLeDOw560r3OOVOkzY2/HY8QKr0NCb4xTQ3u2KZWkwwKykuV1vbCYMmyyuL1hi73Ey1o8acA7eiO+nKz8/QVsBvsKiursRAVXdXr6KRA13/9LaGh0d16lS3uk+2a2NzQdEY6pKYnErT+lpEo8Nz2g4lLAi7u6dL3sw0+deWVFJWqPYTnbpz56E+/PC6ujp6bMJiMLhhk9ywMBFYD/gD6qBcYg0D+fgaBQ75TTTsnAtqD1wCPvE91jRAx0BmOGygB9scYAjbHECIbKG8nBz7DJhg27yG5wEwqDXb4r2AbTy4Tngta4gJZcABYBSggDWMEhAVy+DgiFmjABpsE+jCGkV5xJpAQcN0Q/J4UM+gRmEqG5MR+/pOqbGx3gAYwAUV4NLiuhbm1xUOJ0ydc/Zsr62ThYU59T8e0qo/rOqqPJ0716u2tlazyaK6m5oCZjy1wPjS0gKrEwCXzCEg2He+8+eWy1VbW2GZSdQKqxhrsbauRP/8n/8zq/e1a+/p3j2yqyKKRAikP1R7e4XOnj1r1wH3DEAVAPCNN16z4GuA3fTUtKmGADkoEJcWN9XYVKv2tmbLbjt37nxSjRff1ezstGXQVVZW6Otf/7qptqamJrS0tGjWx0BwS6ur65aV9PzzlwyWc20VFBQpOyvP7j+soa7uDlNqzc5N2b0H9Rn3DybRYZMDdnFdAbve/fY3tLcHVEra4FgH2A2BZawd7kebG5uWRYXNj+vca1lXXJ+VBgQ5TuBuVWWNfvBX7xn0+Rf/4ndsGidr9t7d+wbo43t7uvzcJfUPPNJ2aFvvvPOOKfZMBRkM2vvzmbXKmkIRyj2EdRWJxkwBtbm1pY31dVuXhwcJu7+jnkvD0uhyyZOWzLliWh33ejKdUDt99pHKdPq5fmVI9VI/V5lST0pVIFWBL3IFUjfKL/LZTx17qgKpCvyiFficQKfjP77+v6ETuR1Je92RGuuK9ebrr5jSaX5mUjpi8hNNidsUIzQyx7YtGjkaK5osMplo9HZ3Y7px46Z292LKyPTI4XQoFAonJ3aVV1kTNjT0VLOzK6a2+eY331ZZabnZTObnktPUHj0c0L/8l7+nK1cuW4M/PDJkQAlVwrnzZ8xCRKNFU2iAxhQs61r1r1rDBXRiwl00ErPPLld6MrDb5bSclvGJEVMzuN3Jf5P9tL/HcXq1v3eggYEhNTW26OTJU6YwoeEnE6aoqMCmWm2HAhaYvrUZVktzu4GK3XjUptalpTlMwYDlDEABdApt76iiotq2TRg6+/T7v//7pjwAfIyOjliDjFWOjKu0dLepOVC/oDwAHKDQANhh40IZge3m7Nlz1uQSDo7CAWUF5yYQ3BF9IoACQBQOhax+6emEBmfY8RbkFxpQ4tzxXkALVFoolbwZAJJD7QNFnElV1OLCiiYmlrQTpk7pKinJVl1tve3fwuK8FheBVAmz0vky0rQT3ldkx6HcHI/KK7N16nSXenuTqiOn06M7tx7pcT+ZSjO6cOGkOrtbtB3yK74XViQSkjc904LEBwemFI1KnV1dOnPurIqK8zQzN67M7AxV19Tqxg0sV2PqONGlpsY6ra+vmvoNUECDD8QBlLBOgUB80JDTdJMrxtfY64A+x4HYnG9+zs+AEmyLugOAkoH5CQNJGd4MHSYSiu8SCB83mMT3AUsoqgBKPPjMx9pawECTx+OSw3mkvb24PR/bFlYqU7/k5xuAmZtb0Hb4yGyu5eW59p7Z2bmqrq6xc8l1sbt7qKamWhUV5ZlyDkDR2NSgqqoKO59J9dOeAZGpySXNz23a/lRXl5otEqUdqrA7d+4ruB3V88+f1iuvfNnsVsBQQOb8/KL8/rAyfDm6dLHb4Bn7DFijNqi+gGLAImA04IZrjWypEx1NZlWjNu+99xODR0xmAzzV1tRadha5ZcAxzgVwjID3S5fPajceMeUOoNW/um7nbXFhSbl5RWY941rBHpae5rV7E+cH0Dc3P292xMuXL9nwAPZvOxS0+w81IaqoubnBrIU2SS8aVl1No9bXA1b3F1543uDy3Py0ASsskpw7lEhOp1tr/i3l52Gp67Q18/zVKwZxJiYn7TOT8wiKB8gdg2Ry8rhmqBNrkXtOOBxUS2uz3aM4P6yZ3JwCsxfn5OTp3Xd/0yZxApSxHi4vrai8osL27fHgY1MYvvgiEyuXbR+51wCAjwHnsRqOexNTBAPBoOJ7+9rYCGo3FpfTkVQxce/3pBPO7rXjNAjlkJ0TlE5HqJ0+M3aC9cP0uuR3lfz833cNR6npdSml0y/6a1Tq+akKpCrwRaxACjp9Ec966phTFUhV4O9bgc8RdEqCp6TS6fhWf2R2MKZhpTulns5GvfHKl6SDPa0uL8jtOlRWZro86W5rsnjQPNHwYa9D0cO0posXL9pf1YeHR8zK4nA6VV5VoXSPx5oeFENMtVpaXNHk5JopglAo/fqvv6X8/EKtr62bJQULy5p/Xe+882tmDZqYHLeGkYBfVEDY2IASNFu4QOrqay3bZnWVIGS/qT2wtGX6ss0G5hA5JW4Fg9umVgIWPXjwWG997RWDTlj3UCGQu4LtDDUJFhpAGAoIlB6oN7AukZnj8bgtyLy0tEjRaFx5ucXKzy/Q/MKsAoENlZeXKCub8e/b1gx6vUzcAlBkaXlpVWtrGzpxolOXLl227WIrIsQZOICCJSMjXU6X05p2Ap7J/QE6ARBo5rHEoLgAJjU2Nj3LuyFkOGYKjM2NLVOW7e05MUwqJzNdBYW5yvA6VVKWq86ONjU1NVu+FyqSp8NPDUr5MjNsVTCynWMEPACUJJfl7KyvbWp8fMkCwAsLferoaFNnR6fZCIeGBvXkyYSWViKqr8/WifZaLS9tKhI+tOmFp8+eUE9Pu/ILss0ihEXqwb0nmp5a0OysX1ee71P7iUYFgsuKxmiKd5SVmaeNtYjGRheUm1euy5evqK29XZtBv54ODygnL1NV1TW6f39As7NLampoMTCISorMH1RLgDiUTjTeWBipN8oQwBxrGWDHg+8BjLDV0fwT7Ey9UQItLa0oENhRU1O1QSgUXdSJWrucLsWjByooyDQghXKG92BtklmUk+Ox1wACgACzs6va22P/3CosKlA0SkYTwdlusw+iUGKfyJaan/crFD5US3OpWloaTA0DVCR0HrjDNdbc3GTTywjQZgIayrXmlnpT1KFU4lhYU6i+7tx+ooX5DdXWlltwP+/Fvl2//olu3rqp4uISvfXWV0zllAzkvmVQieOMxRK27a6uEwYjeB1KJ65/JuQBfZn+Rx4RuWwAFyY8Xn3hkl2jAGL2j/MB9CH3qLyswhRKzc0t9nzUftxTsJU1NFbq6QiT85Z1eHhkGUfUmjUO7MHy6l9bM1jDxDisuQYE15IWuIaGJpWXlxk0Yh9RQcX3du1+wz2An3HO1zfW7d6HVXRlecMgFHZAJgBOTIxpcWneoBeWR+4F3FMIG2fAAPcHLIPY26anp+wYgX5JdVtYuXk5BgpZQ5wD6sa6Q/UFPGcKKAAKIM/7onQClo+NTai8vMKUnjMz83aMicShnUNUpCggnwwNqKCwwIAqa+HYwjk1NWMQOT8/x9Yh3+c4gX6B4K72EwDQA4Pv3PvS3e6kwlVHlunk4MbJ/x34fHSUtOceJeHTZxuDx7O7PwsSx3x3aNv4zCMFnY7/wvP3/Z0i9bpUBVIVSFXgC1GBFHT6Qpzm1EGmKpCqwC+pAp8z6PTfTa+zaUVHFjHudUsnu5p0+fwZuRyMrIursCBTWZlua5zI7uEv6jSJyVDhHWtWsY2Q9cS/yX6h6SoqLqHD0U40ag0jqhoatsODI+XkoHZxWm/T1dVtlq2traApiphIhcIHJQVAi/cis4jmz+weiX3FdqOmEsnK8pnND0vXVoDJZ5umyiotLVdZaYWFXaMyIk9qJ0xQssMmv01OLut//d9+39Q85PgsL/s1M71qCiSvNxljwv4eHTkV2UkqFlzuQ4NN9Q21Fkaek5Ot9fVNFeQz5cylVf+ypqcntL0dlMsNyEiqkoAETLbyr27oyZNZmyB24UKXQaOlxSUtLS+b5QmFETCnqrpMly9fsADoYHBLN25eN+UOAC4Wi9v4eIfSrEZsIwnJNhXYAtihaIqZjY7gdpfbrapKLHb5qq4pUlY2QCnN1Gbk7qCYIl8mafnxGCBA9cRnag4MYcKdJz3TgMDw8LIcwupWZpZIgA4NM+dtcHBC4Z2wXnvteZ09e1r9jwa1urytr775FfWcbFV8P6y1NWo0o6dDYwoGolpeWtfCwoaeu3JKbe0NBp12IgEdHe3L583WyvK2lha21NLSrXPnL8mdlqb5xWlNTI2gw1JWdo7ZnZjqVVFebequWCxsKhAa/GMrHdc5qjygEBAgaWcCSnotC4c6kH2D4glY9fHHH9tnns9zOY9AFiACCiOugUhkX9lZHjXU1auhvt6AK2oqlD6jo7M24bGw0GXKJaAXtQSe8BkgxBrhOmFb2DBfe+01s63xeuyc8/Obdh5Onmy1bXBtAcUAKuzDxMS4XnzxBQsa/8u//J6uX7+r8vJCAz2EVDORDKsVCijygJjgmNhz2uRF7GxYu8hBApigdsKK+Gu/9o6cLiDV1DO12J7ZylDGkOV0bEsE8CSDuxcsF4trlel/KJPYf4BHc3OjnrtyQcvLiwZWsdcCjfjgnsFnwBMACiCHyolaA51iewF98sl7lmfFtrinmDqvoFCVlVU6ODjU1OS05ZdxnlAeMZlta3Nb4VDUYNaxPXBt3W+AB3Uk3wsEyRVzPVOY7SZhryPd7J5Ao46OdrPfzs5OGThGlYSiDYUZ8Hp3d095uQUGbcma4rgBVMcAHujEvYnrM92TZlY/jgFww36g9EsqGJPZYMBw1pUdV+LQ/k2AOiD84YNHFvwPbOT8MwEwKztL41PjVjPUU5xj7r2ApXv3BkytWVNT/CxbKqzMzDQDhpHogakpAdC8X2RnR970NHnS+fm+fBleJfb3dXRwDKXcBp0OEvv2+X8EnY4cTh2iigJQfdawnYJOKej0S/rlKrWZVAVSFfjVrkAKOv1qn9/U0aUqkKrAL7cCn0Po9Ezp9Jlx2PyxOjtD6u5oVmdbs9l6yooLVVdTJl+GU+HQtk13ikQj9td8rBw0OjTE/MWeBojGCBjFI4ew5rxcrfj9piKhGdqLJy1sNJuocYAkRYWl1iTSWNFcXrv2gYLBXZ06xZj3dGueUVJhKWLq1dw8obsuZWR4TDkVix1YgLc3w6XiklyzzmCv8aT7LBtq4HFymhPjzIE2wJitwKHefPO84vGYqSn4/txcSAUFPlWUFxqkKikpN0XR6NiMMnxZ6ulq1Km+HoNBBGZPTk5YNtXBgUNul1teb7pWVha1uBRUY1ORzp07bVCttrbO1EnTU7N69OiJNd/nz19QQ32jKVqWlhctFBkI0NHZru7uDlOwPHx031QoKLgAAai8POlexaIJm8aXkZFpOTerK35tbAS0uckUOim2J9VUFmgnHDZFEzY8jpHR8GnpBwa3aO5R1NBwY+VDGcQH70FjCmTha84rU+uYdjcyMqbFhUWbNAa44ZwSVI0lB/A0ODho6+Ltr7+dBCF/8X05jjL0zW99Q5VVhRoe6dfiEoHyYZtat+YPajsY1erqhs6d71VzS40isS0dHjItMaGDhLQwv2nQKT+/XBWVNZZpkzjc1frmivzry9pPHMrl8srtzpDLmf5MtUFmUZlBEUATah2CogGIhYXZpvyg6Ue9glUO2AFAxObFOgPooN4BZgSDhwYK2turLGwdUIdaJxxOKv5OtDfqt37zNw1KUFOAy4cffqK5hS150qSWlmrbJq9F6YL9C3DDx8zspEFcrhegzdtvv23rnUmJbGdighwg6cyZNoNfAJG+vj5bT4C7sbFRdXQkp+n96Ec/0vXr13XiRLtef+NVtbY223ZZo0zKA/qMjy8oze3TqVNdBnMAMMDMyclxU5+hcDp95rSFmxO4DTgBiOXl5puiD8UR1yKWTaDTbnxXI8MjVl/UVhwDAA/FT3LqX56KSwq1tbVhgIfXb21h8Uyqv6YmZ1RayrQ+7IYeU/ywXaDP0+EH2gquml335s1bdj44b7W19Upzp5n1kLUPbGHqG/AQtSGT5TY3AgayLMPrMGE1IG8NQEqAO1Mosdmh1uTBPSsaicuhDLu+yIzDJovtDijNMfPcvDyuKe5ZqB4PzfrGMZF/tBUgK2pLu7tYF/NNTYa6CvUg1zb7AOgqKSm2dQd0C4V29P3vfSiHI25TPTmvrC8gO9cRNQGu8ZnnU1+CwScmp7S0smLribUIpDp//pz9G+hHfhkfrLVjZRVrObwTMYUWgIihC1ubIVOxlpYUGaSNRnYU3901uyj3AK/HY7Bpfw/b6N+GTg+nIqZ0AjodOR06OFZFHf9/NQWdUtDpl/s7VmprqQqkKvArWoEUdPoVPbGpw0pVIFWBf5QKfE6h09+kTpDhgdKpvCRHvV1taqqrVk1lqerrqpTpTdfayqLm5mYNVNAY00Dt7+3r4PDQmsFjCxFAgcbJgpddkifTo/2DJGgibBlNFc0WU9CwnJG1lJuTZ+oBAA2N6NDQpJxuh06fbjSrCEoLFCg09dev39DA40WdO9dijRWQamNjW21tgKZO9Z5qV25+lsGwifFp3bh+V48fjyq0TZMpU5lUVBRrYmJdeXlSTW25AQea/zX/pnpOnlRtTZ1GRyb1wgsvWeNOxgoB6NiRUC0AnEZHn+r+g3v66U8+0fLqjqoqcqzJRm0FAGMyWHZOtgXztra2m1phZnpeAwODpmB4+2tft8b4Bz/4vvLycy1HhxBmVFpM18Ou9vEnH2pmZtJsWOQ80UCiNvN6fCopLbOspZmZWRtBT5g54G5/D/tgVFlZuVqYX1T7iQ5VlJcbGKiuKlFpGbDKYyDFMpxiUcuowuqIcgKQRPNKk8nX7CP2Ov/qlo1159xjJ0pLZ2KaQy0tLZanMz0zo3t375nSB1BAg/+jH/1Ewa2YvvLVN5SX79XA4H2trCzYcayvBbS6EjDFFuCxr++kamrLtL2zpv39HR0d7isciml1JaTF+U2tb0TkcntMjZORmSY5E1rfXNXyyq4ps5hWRg1QdHV2tpl9jH1BsTQxMa1E4kjxfVafU7k5LlOhsf/r62G53elqb6+1fQZAAM8474FAXLFdqaI8y8LuUaiwtgErWAJra0v1xuuvq7mh0Z4PACATaHBw3JRXTDYj5wwoC3jiOShbUDMBH8bGR6z+rGvgHZlIvD8ZX1gBl1Z2VVudzO3hGuN5ZWXlFl6Nsoxg+cbGBlNR8RpCtLu6u8zWxpoGNvE8FIJct7HonvLyCk1FQ5YT6haDREsLdv6bmhoNNjBNkJpy6lHt5ebkG7QFDrEmOBbgENcMwA7AxDEVFOTbuaTu1InzzFoDaHBsTHZDDdTZ2W2weHx8whSOqAQtWH1nR11dPRbsPzYxpKtXL+nSxYv6L3/0R/Za7gWARI7fv+o3ZWRDQ/IegWIQGyBrFzADCEJ1l5z251ZtbbWBRmBaugeQnWawlBoAz1HdhYLAFafB46OjhPILcpWWDtzO0CFBVA6nYtFdu0/MzW/Z97BctrY2GQAk5w34xTkBBCatkw7LRRsY6LeJgFXVlfaczMxsLS349YP/dlfZPiBpiVn/gENcl6FQ1OB5e3ubMnyA5qjdT1Br3rn3QPG9hF3vk5MzikQO9cILZ2y72Hk5P0AyvuYeCZhjXTKZk7XOPTsr02dB4TvhkH3NhMyN9TXtx+Nmr8vweu2D+wBB4tTps43BvfHQ30Anh0MH6JyeTcq0/8OmoFMKOv2j/KqV2miqAqkK/KpVIAWdftXOaOp4UhVIVeAfswKfT+j0mTs9X6a7HWptrNLJ7nbVlJeoqaFGBbnZWl6Y1+DjAW0Hg6Z8Ib8F1QW2DhpOOtTysjIVl5RoNxYzyw1Nrtvr1N5hVA4XNhCvcrJzrNkCMGGD8fmylZ9H3onLJjMxiWppMaDEQUKXnzuh8ooSU3T4Mnz60pdeNivN9773A01O+PU7v/Mb1th98MGHpnR46623dPZsnzIynVpZnTcFBrBhfGxaE+OzWllB1SP1dLfqypWL+uTTT8ySR1OH4oMMG8J6n3vuimUwjY9N6Z13fj0ZjNz/WL/1279tzyWLZWx8WHfu3NLQ0BPdu/dA28F9Zefk6GRPi2K7O5YR5c1It5ypCxfOW2YN4Obp0Ig++vBTZWXl6A/+4A8sp+q73/1L9Zzs1rvvftMsbpNTY1pcnNfAk0cKBDa1uxuxjCUgCY00jbJZdioqTdmBaoq6YN8jKycSjtn+7+8fafjpsJqaW60xJxy4uLhAbrdDBwd7pvhAzRGN7ViwNXYb8qpo0oGJQABUFoADhyNNaS6f2evImEKpcXh0YJYwYMP4+LjBBM4VTTEqLrKmbt26q+3Arrp7OuXNOLJJhktL86biiETi6uro01780ILWu7rbLdx6fXNBgaDfoBM2wsBWXAtzm1pYDCk7J9dUOhVVJXK4DjQw+Eh37s7L63WrublavT2n1NREQHS1KbhQDJETRFg7AOngyK36uhJTsqFwQiECnAGgcCx85jiwWxJmH4uxbtl2hV566SU7Vl5369Yta+KvXLmiV7/8il0XT4ee/qwOnBOUYKwXIAkgBKUSVj9qRQ4PIdhPnw5awDX1RAmVVPuE7PpZWFg2Kyfr53i/AH7kPnFebt68aeunu7vLXoM6C7hy4kSbCgrzk+Hb/lXbXxQ3hGCjlklmEkUU34vb63ger0ONk5Wdqc0Nco3W5MvMVG6uzyAtFs41/4ZC4bAp+gwwez3af5aJVVtXp7xcbJ579mET76axkZKhlGUKHaxpY2NjNuny4sVLmp2d0+rKqqkOUQsB1KhTdXWt2QEzM7369j/7lsHjv/iLv9Ty0rK2QxEVFuaZXRS7GFbFstIyudPSDeYeHblUXJynyspiA2YAGVR9b7zxukE+7IjrG2tWV8471xKAbGtrU9uBmGZnNgwWYmnMzfOpob5ae/u7dl64NgGwTmeaZXwtLgaUm5up9tZms9t+/PFHBtcAd1yfwDbIi8ebbjlz2BUrKsuVn5+0tmFXZApf/+NZlRQlrYBA0NzcbJvWCTQCBAGq2B7An3PFfkRj+5bNxBQ+vz+kpqZyW4vAwvHxSXV2tts55t4FSAXCMdhhemZRu3GHSktzDYqjZJqenNB2MGD7tRuNGljiDwoZHo8BZkASE+7iu7G/9f/P+xPhn0En7HUHnwVOKeh0XKtUL/WP+VtXatupCqQq8CtRgdSN8lfiNKYOIlWBVAX+J1Xgcw+d0LPkZnvU292mrvZmFeRmqbqiRDuhoOamZhQJRRQMbFtjhXKD5hJAQbOIhYnmlOaGhpTvAS1yC7OUVeCRHIcW0o2thultKHF2d/ctNwkLFU363NyiNaAbG7vKzDzSN775VeXk+DQ+MWmKnpMney1Q94P3P7bn//t//x/MNvZnf/pf7S/+7777bVVUlmlldVazcxOanJjU0tKqlpfXtDC/rPW1bVNZvfzySzZivb//kdraW7WysqT19TU30l8OAAAgAElEQVRr5g4SBzpz5pxWlgkj39XLL7+iB/cfWhONegclkt+/YgqnR/33TTUxMjyqvX2HqUe+/OUrBow++uhjm7CG9YkMHpRagLH5uQVd//S2PN4M/S//+l9rY2NNf/ndv7ApYl/72luan5/Vvft3bLx7ILiZDO91HMrpSjaCqDNoYvf2CRHPtGBj7EDAJnKrgAXAPCxIgD1GsaMcwcoILLAw5d2YnaudCIq0FbM+HYcay3FkTT5gICc716apARcPEg4LEo9GogYcUXCgFkHRAbjATkXzDtxBxVZSXGKWrKGhEenIYzDD6T7QTmRL0p7Ky0tVV9uoC+evanxsRtc/va66+mo1t9QqtEM49LKBsaNDl7Y2Y5qaXFU4fGDw4rkrz6m2oUpbAb9+8FffVf/Akro663Tp0lV1d/UalAgG1u383rt/T37/mk1Ki+8dqb6+SpcunjbFEhlGqHGwYHFMqEOY5jczO6vbt25pY3NTpSUlBhNRupDbw/pGPYIlEmD1zq+9o/LSMs2Y6mjaFDNmWnU4LHuosbHR6sf7sL6AREAgLHKADOyTQC5sbUnr3popSo4BB9caoAuAALBiP4FZ5HehhAIWYSMEUnHd1dXVGgxkPaNQQrXEg685BiAl65B/8x7sK2ubz6iUUNwt2UTITcVih6qsRLVTb8BqeXlVMzMLBk/J+srwulVXX2Pnuqy83AAUtSGnaXMroJVlAIlUU1Oms2fPmlKJ+8SZM2dVU1NrGVMMC0D9hS10P5EwGIigiElqr7/xig0m+PGPf6yJiSk9ejSgnciBMn1uZWVmW5Yb0xJRLWJLG3wyaCCvqblWG5urWlldtsl+9XUVevvrX7O63rt3164frivy0YBOTJvDWohdcnx0TXv7Un5eutraWtRzEjvejr0XYAzQxXXV/+iJnYO2VuBhvlxp0vjYqCkAAY3Yj/f3dxUKo/oKmF2Ra49peWRFsU6Wl7YU2Ynb/Y91grIMqIS1kOsQaMU5icZQhLoUDgPHAnaeQ+GoFhb9Wl5et/voqVMd9t7Dw6NaWFhRXx8gMmygCuiEAgq1pn89oL19t9paq9XS3Gz7NDkxru0ACi2P3Ru86QxU8NhnVFqmdtSRqdo+2xg8OLbXCZUTNrtUkPj/4HeNVC/1P+kXsNTbpCqQqsDntwKpG+Xn99yl9jxVgVQF/udX4J88dKIkDmsbkrd3m1/nOJKbxuIwOceuoa5EF8/1qLmhRmUlhXI7jzQ5Mabozq58GWSwTJnCBpUDjXRDfYPZQe7cvWMgo7mpWaVlpdZ08+/MbI/k3rfMIBofrE3JyU5Rs8L4fFna3KDB3X02ln1NDke6CguydeX589ZsHe8vthAaxDt37lmj94d/+L/bqPH//J//i6lJXn3tNQNhKGloOJeXluyv/hvrAe3sMMJ8T/l52Xrxxectk4gwXhp2cnBscp/LbUoGsm4ePey3fbp0+TkNPhmyKU6vv/GG5bM8evRQIyPDBpzISUIlUVFZqRdfuqqS0hLdvXPboFH7iXYLV6cOW5tbNq58L75vliJyVQhsHh0b1vUbnxpIYVLVw0cPk2qMtTWL5CXUlzwZVCeonKhrfDcqh3PP4AoZM0zmI0gc+9P83KI21rEcNWgfO4zDYY07jeOaf82AH0HIBBijgiHPB8gEdECJQzOOhYqfp6elPcvKISvJbYAwEo3K60k3ZZTHm2YT9uZmFywQG+UGCqvCgmIVFhabDWlw6Km2ArvKzfWYOqmgMFtlZbnq6e5Se3uXdJCmD97/VD/9yU9VWVWm7u5W7SfC2thijH3E1sJ2cE9Tk8vypGfr7NlzZk/aP4gpsL2ujz/5yMK83/7a2+ruPqMsX47CO0ENDfZrdIyA5oCBnO3tPdXVl+vixbM6ebLbQNDo6IipXqgxYesV5VWqKq82Bc7du/fsGuns6lRefoFNSSN7yPKeRob1/gc3VViYq29/+1sKbGzoxvWPdXhwaGsqPy/fXrtDPk48bkqxWDQJ+lAX8bmpEetVVE+eDNm+AGVQEHLuXW6XWQj5N5AKpQnb4RwCmYA62NAODlizLpuQl5Z2oEuXLtl1QXYQNj+UM6hkeE+gSmArkMwlys81FRjbIcOLrwFSKNjI8EJxODe3KY83U2dON5tlFZ/svbuP1P/oqQ6PXKqqKlV7e4N6ejqS2VQzM6ay4bVkHgUCKNn2lZfnNZsj9i4gGdDslVdeMSvcrVu3tbICTAxrbTOh6soiC2XfCoR14XyfvvnuO2Y1/d53v6+Z2XkNDo4qGjnU0aHDIFBtLRlZLtU3VConJ8uALYCssrJEMzMTGp8Yt+NFCdZ36pRW/WSOPbFjBZpRT+A4sDRscGhPY2PrKinJU2dni72GKXHk2OUX5Ns1Cchhn+/e69dePG5rifvaweG+VpaXDPywBoCzTMoDKrN97hO5eblqaKg3SIuSy+8P23AF1J/Ux5Pu0cbmuuW6YV0l1BtbHblarBmuVWAVarBAIKTd+L7Bd8AQ4eIALaAfNtre3lN2fNhEUV5hzQQ6rW3sKHHgVmtrtZ2LYGBL0Z0dC7PP9PnsWAkV95Hn5kkqtXg/l9Np9znseMePB7O7yQmoDodlRH1mEOrf+r/vZ5uJz8X/JH+5vzukeqlfbj1TW0tVIFWBX8EKpG6Uv4InNXVIqQqkKvCPVoHPwe/ThF3zV/5k9gZ/n3YzqcxmMB0pJ8ujs33tOn/upEqKcpWT5VNib1eBrU3J4TZLB+G9ZLMAQMZGx9TZ1WW2nhs3rpvt58KFC2YVosmlSdmN03xhvyNy1mHNC0CDB802ihOz+sRp+MYsjBrrUVdn58+Ca1GAAJOYLoYqY2hwyELCv/Wtd63JQgmBGoTJVQCs2dl5m+JG4DRWJh05lJuXb2HfJ060qqvzhAEzVCtM7pqbnbPmEuUKUC43N083bt5QYj+hF196SasW2HtkmVI0i08Gn5g9JrQd0tr6mqqqKtTV06HSshIL7iXwmH0+ebLHFE40uoAMlCXYVVCl0JwyCe3mnRtaWJzXuXPnLBT83t37z5pgoMKh5a+gZAKGARgAY+TdZHgd8vnSrabRyK724gcWbMxkQAKzUcigjEL50ne6V7MzZBDNKNOHeinXwNPsszHrbMPv37DGliY/Hj+wbC0ykqjFyZ6TFsBO041ig2BmMm+iMcaxRw0cYttDbVZSXGYT5BIHR6YQ+/iTe8rI9Kirp1mXLvepprZUBQXZKispU3qaT4P9o/rJex+q/2G/6huq1XOyXYnEjraC64onDuR0Z2hrM6KhQdRumeo71aOcXHLB9sxe9+TJYzuWt7/2GyoqrNDiwqpC4YAp3VCw0TCj0MjOzlVbW5Pq6msN1gE6yD8ig4f1BzAqyCtSWUmlBcfPLywYnCgsKrZpeTNzc6ZyYVLe4tKyKWw6uk7opZde0ODAgKYmRpXhTTcVyvF4egLvgQ2snb09p3JzvWadAlLwQLWyuRGyPCaUT6wpcrwAIsBLrJlTUxOmJuR6QxmFkuz439QdGBUI7Kijo8XWEwCYDCdgCqofwBKQJB4nnythsKi6ptKynvh+S0uzXYPsA8+nFg8fPrKg7M7OE+rtPWk1nJ6eM0Xa8NNRU6m98OJz6unpNNUQYAU7Itli83MrBpvIaWI9YGN75ZWXbT/Zr1OnThkEvX37tmVQsb/kMbncGWprbbCsM0AKE+8uXjql2dlJ3bh5yyYdTk0tKhp1qLK82EBSTU2lEgdxyzrb3t7UTnRbPQAyHWhmesrAM9tuamw0JRET67j2AOzUmDrywfGRQ7W6uqnt7YTOne+zEH9URqivsAAC+QCY5FDxNYpM7HmAHq4zA8uBTVMVofha39iwexYWVu5rwN9kFlWhnXvqwflP7HMfdiorO1uF3AujUfs5SiMsldwjOSeApeR5jNs1x73KbHbRmAFKzj3b4N6Imox/A6uePHliWWEAzDt37sq/FtXunkP1DUzezDJbKJAptL2tnOwsxSJRq40BLwt+T07zI5cOhR7QiWPh4+7sbnLMJeDJst+SqqjU4/+TuaVKk6pAqgKpCqQq8D+oQAo6pZZFqgKpCqQq8PNX4HPw27ZDaYTIHhxJRwfyetxK7MVFgHhRgU+1VaWqQcHQ1qDqyjJl+TwGpYLBLYXDuzpUmk2bIzgaAIKaoryiXINPnpiNCyhDgwNsGh4eMXhCILbTeSiX22lKGoJ8aZ5psLF20Mjzb+xZNISE3rIdgq8JpS4uKnyWWxS2nwOesA699trrpkgC8BDMTNNMw0MTm9hHtZNl9ib20Wx+ubnWsNF88hd+sn4AXChDgAAoWFCkYP+jGSSvh+lrTDPjebyWJo8JYLwHjToAjG2f6jtlAb8LS4taXFiwBg9wZrBiZsbAGOqG1pZWI3xMjcKqRb/28PEjO6aCwkLb1vzcvOJx7FUuUxmlp6WbIgwdGv/xM9QHnLM095Hl1xQWliiyg1JsVYGtXR0cHigv16u8vGxVVJVbuPnc7LRW11blcqYpKzPHMqWwdbFDXo9XS0t+AyZM0PL71w2cAEKoMTWanSbc/akBSHNlObAZRUzVRn4Mwc5AGlRXOzsxsycySn58ckbB7T1dffG0Xv/Ki6qvr5DX69LB/qH8K+t6/HBYd28/NPDXfqJFnV3N2tsLKRwJ6FAupWfkaH7Or/HRWWVkkEPTbnlN5O3EdsN6OvxEaW6PerrPKBza0+zMooW8BwLrZkdCdQIcACC4XAQ6J6dwsfawLXEuEgdJZZfb4ZbPm2NqMB5p6ekKhXessQ5ub+vg8EihMFPFdlVdU6GOzk7lFxTo3t07Cm765XI6zPrG+mK9oDhhKh85Yqhnent7LDcJmxxgYG1tw2yLAKGqqjIDfdgdmbIGzECFeP9+v7YCe8rOctlUxUgEkLFrYCAWd9oa6OxoMNhL7hJQkPcFqgEtuRaTmVwuUzJduXJJObnZevDgvoGp559/3q5Jm94WjRo0BVQAyo4VSqhrAC/ATK7Bs+f69MYbr5m9c3ZuxuDlwuKCAbHZmWXt7HCd1aqhvsnW15kzpw1eAC2w4lVVV2tifFz3H9w3uyzqqvq6ejldycluKAyzszNVV1+pqekJUx3Ozy9rdWVTOTkFuvr8FTU2Nht8nZmd0v5+XEdi2IBXXd0ntBfnWpiz4G2OkeuR7SYVQgEDNgAZYArXPvcfQFcgGFZJcYW6ewgy37Xncp/jc3JaYfhnCk7gEdcF9zHqhu2WYyHE/SCRMDUj6qG19XWtLC/bMaNmIkOJ9wSucX8MBkNmWc7JzVVVZRVR3Gbx5RrH1kk+WtL6F7L9TsKyuN1HANhA/JqaGrM3Ut/RkRH7PhMrJ6cm7d5SW1Nrr0OFFgwBnaTSskKrO8om7muxaERZPp8Fo7vNOsmUzDQ7Fhte4GD4Q+hvQac7s+TIpaDT3/ErQqqX+vl/h0o9M1WBVAW+oBVI3Si/oCc+ddipCqQq8PeqwOcAOqFoSsILm9ylQ7NA5ef6dOFcj2qryxWLbJu1rbmxVulupxL7cVOEYGPBvhTcDlkjxl/fgS6AJJpcmvqenpPWSN29y7S4xxbM3NhE5s+mfJk+sx0BJmjIaaJoLrH+5OXmmQoCK8wbX3lDxUVFFtwN4KmtqTHFB8+l8eO9aBhROQGSCIlGaUXzQ1NJE7i/l7AGHABGQwhMobGmeaNRZB+uXbumkZEV1dTkGIji+zSNNM4oCmjCz549Y2ooGm22w/HSxIbDqHtQqyRPOWqYvf0Dy1WisW9vP2HbGxsf08MHD21bKJ9oOlGYoFbq6enW1NSM4ok9C0P2+8nYIbcJVQzBvZLH41QsdqRo/EgFuekqKMgxew92KF9Gmgryc00xVVZWqbHRST14MKC9eMKayObmRhUWsg8jZoUrLSu2HJ/5xS1rVGtris26yL5QNwAFKo38vDyNjI5a8Pjrr71mTTD5VO/9+CemuOru6jTbEBPo2GZ3d4dy87KtPihbsDtOT8+arXF2dlFra/vaPwKMVOprb7+q3lMn7BjX/RuanprTyOCkxkenzY7Ue6pbrW11isW2FIvvaC9xpENHuiYn5hWNHKixvlWlZWUGxvLzs7S6tmih64CuaCShxYV1VVc1qKS0UIuLs9b0AwexmR3pUJub65IO7fwn1VoeC3hGkcLXib2EEnHAxLYpUjJ8Pi0tr1jzz7QvFE7hCBPMXGbtAkbxWhr3o0TccohaW5sN1LHGHz16pOHhRUV3D1VX4zNL5/FkQMsS2tjSxkZQy/6YqsqybH1gG2M9VldXWvD0D3/0nvzreyovTVNdXfWzHCbZ/hHqzoOMMrKuuDZQ1QATuVYIzmcK2unTJyybC8iAQigQ3DLbFdcuYBGoApwALgBWhofHrB4EkqO2MbjhcurhwwcWev7cc5d05swprawuafjpkCmIsICiOCNTLBaNq63thNrbOmx/2WYS7nrsvoFaiO9xLQBCyD3jfbgOgL/AIBSFhKFTx+mpWctPKi4qNxsZQePhZ3lFc/OzNnWPc15ZWa6KylKDTkxkczqc9n4AJGyg3PeYZocaEmiDtc3UfdhXM3zyeH3yejNNpce1nlQVxWwb1OD4fse9BrjIOQSWswZQFlH/EydO2PUOtOY65X7Im3H8nDPuRVxvPIftoHTifgOo5OP4PsY6Oa4d9zRyr9gP1i73SeoNfAJgcW/jOZxzziMWvvLyCoOHHANAnuNkXwLbYe0fSJlZmTZxEnB3dJgMCmf9ApdQNWX6MizTiRwsg5ZSUnFFFZ8pne7MpaDTz/GbQqqX+jmKlHpKqgKpCnyxK5C6UX6xz3/q6FMVSFXgF6vAP3nodJzmlOZkApO0nzhUVka6zpzu1KmTXQYyNjdWLSC4qCBH28EtswxVlpepsLBcmVkFBhRQQxwHR9MA0XTRKGNxo/ECFhH8W19fa0HTo2NDBopsWL29N9DLZ40YqimsbtjPsIKRbUODdf/ePUV2IsrKzDQlAk0Tf2lHdcQ2GCFPQ4WKiJHta89Cwhsayq1xTU6ByrUGFuBDY8b7ACFoQv/qr34kv39HL79Mxs9JgyZkzkxOTmt+npyUQzU2FtuxHW+L9/P7yYeKq6iIvJwcUyGlezLUd+q86huarLHkfYBu1ILXjI8vqqmpwppFVC4cC8eOuibNk6FAIGiTyo6OmJTm0E70wPKTsrOBTofKzk6zOqLYYH/4HA2HLI+qu6tH0WhcP/3pBxobm1Rdbb0BI3JcdnZC+viTD03xdKqvR/MLqGBmdHi4b00zSi7AA1CNphrVC80rIA+I0dHRaRaojz/+RLPTC6quqlZ7W7sWFma14l9UX99JtbSSURM0+EUIMgqPwcGnmp9f1/b2kaK7kidNysn36fU3LunqVfKl4pocn9T05JyWFza0tLAqtytN58+ftnye7ZBfe4moDuTS/oFTw0+nbLJYYWGZ7SeKlswsjyLRoDa31rQd3FFga0e52SV69dWvmoXt4aN7loFjFqn9fbPYEcxMoDlKNaYC0sCHQiiYEgYD3A4UWExk3DalGudyxb9maqbo7q5GRkYtXN6XmW1ra2JyXmnpUltri4rysUflPwuNzzRbJ1lho6Prys4+MgtWRUWJgT2UfBwH2WQffvCphWhfvnzGpuNhcQOisO+PB/r1/vs3bY11dzfY+eKBtRG1Emoe1gN2NfYH0MH6Yn0DIKamNuR0Huj558/YsfJ9LLAoawC1RUXFFnpNPZLB5Q67tlm3ZIJdvXrVrhuDGeurGh0blM/nMRibnZOp/v6HWlyaNwsda5vcL0KtE4lD5WTnWwYWikPgEuAY+JEEXH6DnEAQts3USa5t1F+sR0BKEqihwsu042cyY11tg0pKygwOc40dW3gJ7C4pRWFWaKDnILFviiIgKKo2rm3qxDrgeuS9gEnsM3Xhg/rl5OabSm9+ftHgINcI70E9eA7XBqoiO1aXy7YL5OFeVlnJgAH/zwLTBwZQix3YeUZpx7Hz/kkLa7rVIXkt59jXWO/YPkCO+yPb55ywTR68ltpwjjiP/BxwBRQHYnEOsSjv7h6oubnWajg9PW12W5St2dkZcjhdWt/Y0f4hcBulJLl70uHBkTK8aQaWyDdLT3MrOytLPi8DCrDtPoNOO9G/rXSai6WUTn/37wipXurvrlHqGakKpCrwBa9A6kb5BV8AqcNPVSBVgV+oAp8L6JSGmsZJBkdyJHdvT4sunifE2Csyu3djOwptb5n1bn8vZpYhYFC626enw5OamZmzRozGbX2dv9ZLRUVZNg4dNQTqFppQLHk0aLW1NWYZejI4oc2tfZWWeNXWWqfW1hZrtGjcABubm1vW5NGc03wV5DP5bEiBLcKO3abqofmJxpKZJzRbNF4oFPge1jJye65cOfNMUXJg0IDmkeaOZhw1FWCMhvODDz7U1lZUvb3JkfbJTBKnTdh6+nRCOTkZBiyAEYwiB2QBY65d+1C5uVk2bvwYSNXWNaq+rlXp6V7tRCJmcbl//74mJmYUjR0qPc2h4uJcFRcXWVOJtYuG+MKFSwrt7GphcVFjY+MKBMJyu50qLER9Va/8gjzF4zGDDQSd3713T3vxPZ3oaNf6it+g0Om+Mwb4fvjDH2t9bVMnTnTqueeumBJrbGxEO5GQ2tqaLftmcHDApuChbsBqduHCRRvJ3t/fb3Du6tUXzLr40/d/atk7WAvJ6kK5FovsqaqyXv5VvzY3/SotK9LZs70qKy9SJBqyQGqaXM4ZShtqUZBfII83R+sbMTt3PSdb1d3TqsR+zBQu46NTiob2tbTgNxXVxUtnVVVdrI2NBcX3otYcy+XVwvyaJsYALEeqKK9QU3O9EgeEGO9ZJhNZQ7sxl5obG1Vf32IgiSwgxsxj1wQM0JRjgeIcTM9Ma3R0Xj4f5yXfwAT7l+FJlyct3eyVQNSkwulILW1tZr8aHBrSxuaWamrrDKhMTk/b2jlzuk/Oo4RKS4oMAGD3vHPnjp2XcHhfkRgA0adXv3zWYCnwADD74MEjDQ1iQ41YNtTLL79s65+A95mZKT3qf6jHg0sqyneor498sMxn0NKpouJ8ywsCYABubcpZNPqz8HnsrlynPIcJj4APAFBLc5s2N4OmiGJN87OFhXnLBqJuHDv7ALhkbWDZMntoOKidCHWpMwUU62p4ZEi7sYipGFH9JYPN0+R0pBl4IvA7qZIClMQMhABdeC8gIHCZ65hg8YGBAVs/XIe8hiymROJILme6qbSKCovlciUtadwrWK8AJOoN9MzKBmLn2foFOJWWlBo4wS57/FxUX1x/ZEP5/bsqKHCrra3O1gT75XJ7FIvFNTE5qeVlv4EyQOX6ekDR6KEKCzPsuuS+w3riOABEHBe215WVgLq7W+y+yprDEhgKHailpVxNTQ12fKjomIoHPOJ+hKWS4QKoI8n/Qr3EcQCkuaZGRiatdkVFeWYtZVjA+PiUMjOp0d7P1HNcc9guYzGpo6POQBj3vPV19jNhQf4o3WJ7caXZ/iZtpgCmnXBMGV6XdmP7ODot1y0n22dqJ+x2dp9TclAA6rG/UTpFU9Dp7/4VIdVL/d01Sj0jVYFUBb7gFUjdKL/gCyB1+KkKpCrwC1Xg8wGdHFKm16GSkgI1NTaoq7NDtTVVcrukg/24dsLbWl9fsdBhcp+YyAQ8yMkp1OCTMQsYRv1A4zU0NKHAdlyV5T6zhiSnbW2bzYVwYdQyfacJA57WtWsfKBSK6OrVc3ruueesKULh8/3vf8/US+QXke+Un59japCS4mKzwK0s7ailpcyaK6xvWKZo+GjAUebQOH/66XVrsE6f7lObKTfI8wmZvQ+YQLNH40zzhJ2IZvzmzdvWKGPtYV9oHMvKyk3VMDg4ZEoPgBNN8dtvv23Wkj/7sz/T/fsPzKLE8RLMSxD5hfOXlJWVpwSBxMGg2YTm5udsQlcwfKjCPLfq6xtsEtriwqKFQre1tauhoUlPhsZ1+/Zd20ea/dLSIlM1YUssKyvV6uqyTvb2aGtrQ3/yJ39i6ofz58/qMHGkzhNdys3N17VrP9XdO/dsIt7ZM2dVV1dveUBM8cvNS4Z837x13bYFhAF6sf99fafMdnTz5k2Dh5wXRqx//PFHljn16quvmmLr5s0bmp9dUigYs6aXqW2n+rpN5ZSZ6QE3WH4So+WBbjwyvD6DeJEIEwpLtctEvLSEXO6E3K4js9NNTcxqN3Jo2yZr7MKFMyorL9DK6rTZ65xuj+IJhwWJDz+dVix6pO7udgMfTtehKZ0IM1/3b2pxcU2HB2nypGdasLIv02t2Ls75kyfD9rmzs9XOK0qbx4+fmFKMSYbYw27fuq3d2K6KCrJNYQOc5IJO93jVc/KklpaXLdCavKvevj6VlpVrembGrHRM4kvEI0rs79k6w9bEekQxFQgmlJXpUFfXCVuvKO0AEgAX1v+9e/0Kh3bsZ6xNMpiWlxcNniwtL2pmZkPNzaW25lC4sE7y8nPU0dGmnNxMW8NJJVBSHXOs5sEKlgyyjtq6wrpXVFRiCqS52UXLYDu2ZVnY/rMwaNY71zHXF0oalE989njSFN7ZVlNTvdk2UT4Bovg+djbeG0BHZhgTDFEmEcjOfiTDppNqstycXMV2Y3bsvIbrD9vt0NOnBntR3vDA+oaFjCyqA4vYSldWZrrBWuoQCu2YIgzoZ0Arw2PgDVVVTlaOwTSyynhr9h9oyIMQ7tHRKW1v76qmpkQdHa0GtQBTTpfb9msMa+jcugoLsDyWGAjjg2uGuqBMQhHJ+kJRyOPRo8emluKex70keR+ZNZh/7lyPAaxbt+4oGj3QhQsnDawPDAzZPgLGgLxMU+T73Ic4JtRgT4eTAfUEvmPd4/xzTshQYzAA1/Oxmgxr4/5Bmq5cPmX3iamp6Z8F2bOv3Oc8Pq8ShwcKhSNWvwwvGXZBZWYQJr5r/x9IT0tCJ8LEUT7ZdMsjsqbIkvssdEf45KQAACAASURBVGK6ZCrT6e/4LSHVS/1Cv0alnpyqQKoCX8QKpG6UX8SznjrmVAVSFfj7VuCfDHT67BShv9UU0Lo5pdrKfPWd6rZmmb9+FxUWyOtJ08TYiNbWVk1tEwxuWjPJSO1LFy+rrLRSt28/tOldKJiAKz++dk0HB27V1SWnLDXUN9i4d1QDj/v7TXGDKuf27VumLMJS9o1v/LoBJP7K//HHH+vRoyF1dDSbfQWbF7DjzTff1MjwsP7kj//EckZQhwABaLj44HkApXfffddUEX/0R39kGTEvvPCCTdNC+UCOEU0izR82J5pxmjZsYFiLPv74pnJzfaZi4nnHk+WePh0xmxIABsUC23/99ddN5fTDH/7QVFIogGjE/vRP/0JZWen69W98w6bpYW8hx+fho0eampyzHCosVezTqd5e22cafABA76lT2g6G9cGHN3Tz5h1FojGbrtbUTL5UrtLT3aqpqTJgd/YcWVoBvXftxzZC/fKl57SxtqX6ukZ50rz6yU/e1+jouFl82lrbrOlFJeFyyz78/mXdvH1dmZk+1dY0WPA2YIomHYvW/QcPzJJGcPTk5IRlCZE5BegYejpkUwq3NkPaCe1a/hbZQi1tjRZ+7c1wK5GIKxLdsUBnYMva2npy2p7TrUjkQGnphQadQmG/trZWlOlLN2tXNBxXRnqORocnLIfrwsWzKi7OkX9tTpHYtjIyc7R34NTK8qaGBqcU2TlUTU258vKy5PE65fG6TPGTk52n0ZFpjY3Oqr6uRZcunVdautMAGpPYngzNq6QoW1evXrDao/IhgJ6x8m+88bqGh5/qO3/+l4rvHupkV51N/qOWLsv78SovP1+TU9N6PPDEMrXOX7iowqIiPRkaMlDU2tKswMaq5udmTelloMWm021pK5BQTXWJens7bP0BWgBOKFMAP8NPJw1EHa9D6r+4uGAKt8QBofEyVSAgjTUOQKkg5D8LtQqTIeM/yxpjraL8YW3yAZwBlgKXUP15PF550nym3GFaG89nH7FwAW+AQjx43fF9g2NBwZOWJls/5WWlSvMAZzbkcklFxYVa869aaD5AkklsTGEsyC/SbmxPk1MzNs2urr4oCfKOjrQwv2D3CyAs1z1TEZdX/Bp8sixfZhKeVVeVqrAoy+o9Pb0ipytDfb1Nam5pNmvvwOOnlu3F5Mi9/X1TRgKz2HaaO83WKUCHyX7RWMhyizKxpUajmptdsgmNFRWFlhsFN8nOzlFRcbHVa3DoqQWpo0gCAlF3zh33AwYDLC2hlAqovr5GZ8702Tbfe+8Dvfrqly1HDij1/vsfanJyUefP9xpwpM5M+AP8sC3qyr4SiE7SHhZf1G8oSLlP8DXqx81AVKXFORYsz72L+wfrB7seVlbANKCQ7bNv2dl5OnfutNkWnwyOyO0i6y5hAJJznFeYp+XVFW1shsxmi60usrOjTJ/XVJRch550l8EoVFDUjdcm9g/s3JIDxb2Sx525JGBOTa37//2VIdVL/X1/o0q9LlWBVAW+MBVI3Si/MKc6daCpCqQq8EuowD8Z6ERTQPPJ47hBoNlzOaTSfJ+uXOzVifZW5ebl2PSuru5OedPTNDL8VHt7u8rLy7XQ4KWFBZte9O1vf1tpaV49evREZ86csyb5o48+sglw5MmgHgFe0Nzy1/mZmWn19z/W7/zOb9tf/wcHn+j+/Xvq7u7R66+/prm5eVPQ3LhxSy6XV1/+MnYwn0074+df+cpX9Mf/1x/bR2fHCb3wwosGhhgnjxVvdnZVXV2tevHFF5SW5tbjxwMWFt3V1W2B0dvbW2YdAXLRiN26dcte39vba/uDlefDD2/aX/rPnDlp9jXen5pNTk5Zs/fGG29Yg0xDie3pxz/+sVnmAGrnzp2zxvLP//yaWlrL9W//7b9RU3ODBgYH7HmhbTJjEtoKBNTYUG2ZUigS9ixvJpG0IrpdGhkeU/+TET3uH7dpXVdfOG92RJpEFCSlZSVaXJxX76mTpljAHsfDJuotrqmyokY+X5bu3L5rqobcnDxrQGmuMzLS5XI7tLG5quGRQcWiYbW0tio3u1hHh1ie3Nb4ovrZ3NxQXn6ugSdADRlHWKiwOwJBaGjT3Rk6OnCpsaFBmVkZSk93qqyiWDk5Pm1vB7S8smTnHxXG4/4B7ZD/4mTa4aHc7kxFYzE5nEm1U2VFiU60d6ggr1ihQEwP7vVbztBzz11QfiGgYVXhnaCOXG650jI1O7Oi4aEpbW3ty+MBxnEuO3X2fK9lC83PLar/0VMNDoyrq6vXoJN/bckUWsPDk3K40tXeWmdAMy8vX/fu3bOmnAmIWNO+//3v23osLy1VfV25KYOAEICltHRPcgLZ6qoCwW0lDg7V2tauvPwCUzT1nT6tgvw8jY8MGnRiXQAEWEtY01DGHGcxsfYAO4A5oJeF1i9vmloKhQwKNIAGQAY1kdOVzD7DwkUIPACEdY4CaD+xq1A4YEHhWLSAJcAa1j3rlvfBKoeqijXBfYDtZnizDSAmM43S7XV8n/WJGoc1sbi4bPtPRhJTFCcmFpWVlaGqympb/4SdA5wcTqmqKqlqxPI2MDBqFtvsrGzLX8LCOzI6ZqH+3T0tdh0wnZH8NoLDL1++ZHUA1GFVW14OKifXp6qqSl04f8qC7p8MPtbQ0JQuX+7Tl15+ya73Dz/8QDdu3NGFC+cMmqOQbKhvNEvj0NCoZRQVF+WpsIBAeb/Ky4vsvQFvhPffufPEstIyMlwqLvZZ6D4TKPML8m1d3Lh1Q550j0GemdkZBbYCeutrb9m5/eSTT7QdTE5FBB5xbudm522y45tvfs3y5wBHP/zhjzQ+vqC+vk4LXUfNiQoOFRm1pv7ra+sqL680K92JEx12jSfzxFr105++b9tE9Yj9j3PK/Yv8OiAhIIhzx/rlumP7ACngJOeb187Oof7sVSy6Y5l6HI8r3a2ZuVktr6xol2vScaS9eFwOHdkxh0MRg8LYqpmMwLXAexMOz3ADLHd8Dyh3Zy6pHks9UtAptQZSFUhVIFWBf0gFUtDpH1K91GtTFUhV4ItWgX8y0InGkAaVx7Figa8zPC6d623VS88RZIwKJWJNEFDjYH/fFCBJy0qVHj/u162bN+2v+3/wB39gU+7GRif0yiuvWhPyn/7TfzJVDwCGxuf4r/Q0n1jbAD6/+7u/a80v9i0AwKVLl0wRRHOI0oOJVDSwNG6oK2jEvvrVr1oD/qd/8qf6znf+b7OLoTpCocLEre9/7weanV3RxYt9unDxvE1bo7HmOHgOjfvaut8yY9geyhCaQBpymk6aT47zgw8+fZZrdNbeD9UH9SBrCIvNmTNn7LU05Pz89u3bps7ifWg22f+bN+/r4sXT+q3f+U3JkdCNmzcMuGH5AzYAHXg98IZ9ofG3qWgZGdbcok7aie5pbm7VsmJefvmqcnJzbN9RO/kyMwy0oXLAbjUxMW5N9/nzFxTY2FZ+LsHJCQuk9vvXVFBQaA0/0BB73dbWmja2/Do8jKuwKN9gVzzq1PJSUKsra9oKbFkoNUoPtsvXTCdDsURulTvNZUoT8oCqK2tUU11v0wSZWjYxOWqB3gUFeWZZoqkFtjDtbeDxoE1li+8yBUwWCO5Jl6pr8tXcUq2TJztUV1OncCimxw+eaqD/qWLRmK5evayCwiwLEt+JBnUgp2LxIy3Or2lubk2rq0wi9Onq82f06mtfUlV1qdbWV/R0aERPhya1MOfXyZOn1d1zQrNzE7p79442N4IqLy9VY1OTKiuq7DzTkLNOX375y2aR+uM//mMdHdLUd2s/nrwmgJSod1ZW/ZqZnVV4J6LiklJ5MzKUl1cgh8tlWVwAVyalrSzMmsKO88sH6hjURgBa1gAKPZQ+x4o9AAHKOB25lZOTZ3DJJi/uEy6dacAHtdp2iLDtRctb4lok74cwdFRO5DUlDhJWO84hUCsQDCu+GzcVGuCIsPPdXafKy7zKzSWk3KmN9aC2twnLB04fmLKLa5hrlbyg+fklU5QxBS0YJENoQg31zWpsaNfs7LyyMn0qKMxTWppDJWXFFtwNQL7/YFQ52RlqbWlSS0ubgUSAUl5Bturqamw/jyddAqALiwo18HhA779/XV6vQ7l5+aqtqbYQd4Dr8PCg+h8/1t5eRL/3e7+r02f6TIUH7CYP69Spk88ms6WpprpON2/e0oMHj5WVmaNTvR0qKSnWyvKKqdEIgweo3b/3SO9/cNvgpc9HeH2fZXLxnsury3r46IHu3rtj1yj3E84j1zLAEoUR9yDOJ2sdxSdADeWkf3VDr732Fbv/cB6vXXtPg0OzOn+uR9/85q9pZmZWt27dtPWHfZjsJu6fwN/z5y6YQorsNN6LPLG//uu/1ujohIE1lG6ErAPquJdxX+J+wr2dnCcsx0Bn7jfJHKrk/YWcKYLi2R8b3ABUW17WzPyctkMhg5momYBOWEOZarkfJ7A8Q26X0ybaQTS53yf2WWcJs9xxL2Vt3V9M5uulHinolFoDqQqkKpCqwD+kAino9A+pXuq1qQqkKvBFq8A/Geh0rHSiKTlWOPB1dqZHr1ztU3dbjQ4O9g0M0TQDqbD0kHXk9WYYBKIp/t73vmdN0L/6V/9K6/51a7qOp8b9x//4Hw00Yck6f+68qWEGnjwx6xsZUK+9/pq+9KUvKbC1pU+vX9e9u3f1xle+YsCGbdO0YNFjFD3qAN6bRp/X8Bf473znO+p/1K9vfuMbunDhvDVOP/rRj/W97/2V2Xy+9a1vqLm5yV4LJKLBR/XBZKvl5SWDMTTMNEgcA2CK4+zp6bHjIDybJp1pebwvzSXNNSqnZMByhYGlpFXNZwoe9pFms6mpybZHYwecOnOuzxRFE5NjpgBA7YESAQUDMADFCfvCv1ElsK+oJlBobAMziksNLLE/NKNJlVaeQQDACdCH/aOpzMvP0+m+04pFdrW5EdDU5JSmp+dsHDzKHB9TyuIxgwm5eT4Vl+TL6TzS4dGesrNyFAoeamrSr/m5ZVMjlZbmW1gyqprDI0bVB8wSl5uLrave7JE1NdV2Tr0en8Khbd2/f1dj4yMqKMi1WnFuOA/k7ywtrWh6as6mZiX2ydM5VHzfpe6eJl25ekadnc2qrCxRdCeq+3f7NTQwZoHiqFNeeun5Z9BpVZFYSKGdmPYPXdpYC2lhYUP+1ZCKS4r19bdf07nzfdrbj2hj02/ZQUy4m55a1JXnXtCJjmYtLE5pYnJcG+ubdg1kZWUrP7/A8nP8q2sG06qqqn8W6Aw8aG6q18E+oecJew3rZHh0TJumXsrX6TNntEfzvRs3mU8kGrW1sYDKL9NrWTisDa411Ew064AiVCicIxQvAAWgJ2tnd3dPaW6v5RMBEQASAEOAI+CJ8764tGhZR6iZWlqqn6lkIlpZJSQ6qJ0d8pwOVFqarcrKCm1sBDQ3t67a2nLV1VUY2JydDens2QYDFOtrWzZdcGsrbCoX1EScQ/YbWMGgAADw6dOnbP1hK2Vq38mePp3qPa+HD/sNTpaXlxh4Qh0HcHz//Q/06NGw6uoq9cqXX1VTU6s999NPPxHYsbOzXcFtrHorOnf2nM6dP6fVlVXdvHVTw8ModPLU2tr2TOl3ZNlMIyNPNTm1pMzMQ/27f/dv1NV9wlSTH330oYZtn3oM4nFdoeAiY+3/Ye89n+NMsyvPk94jgYT33jsCIAFaELTl2FXd1V1t1FJruqWNmNjYP2ZjInY+z37RTKi9UXW1VIZVZNETILxHwqb33ufEuUlUS7MRqyqpQ1PRTEQgaJDmfe/7vA95f3nOuVRLtra04Mrli1JL3rfXr9+Qe5L2tidPnmJpaVOgXnd3K959912xHVK9w/Xy7PkzLC2vYPzMMJqbmnB4dPQy/2yqNGHv4EAUi7TwMWheKYHgDAiPYu7qdVEOcs/59NPPsLHpxOuvzeJb37qD+fnnYidmFtPFixfE3sg/02ZKJSfVSfwz1xPvt9/+9ncyRW929jLGRkexu7cn64PXhuuK14qKN+4ZpT1gD0UU0dzULICNyjiuKYOe+0FariXXpf3gAB6/X4CnVqOR6y+T/dIpCQunfY5Qkb/msxm5t7lXc3/x+2Iw6rUvYWUBC+7Mq/Zv/L/lfMu91L+lauXnlCtQrsArVYHyRvlKXe7yyZYrUK7Av7MCXxvodHoebH74zaaCv9ZWV+DqzCDqKjVoaWoU4FJAUXJv+HM21kxPrmtoEKD0m9/8VkJ+f/jDvxCFAi0XQ0OD0jC///770oyxiSak4qf/zEKinY1ghePf2RDRPkPrEiENs5GoAhG7llYnr0OlCRspWkb4WufOTYvNhCorKoQuXrgoDRAnjj1+/ESaKyoXZmamBQjx3DjRqqRoigrcCfiDAhlOz5tNExUXPB5a5ZjvdKpaolqB78/zo2KBsOTChQtSD54LlSoCyMJhOUaeJxUHVEURTBDaabRqhCJBgV08ZgIYggtCLp/fJ00hp3Hx8VQPUVXDn1kqzMjk8mjv6BDAEA5FxM7HsGT+mQHHtPQx2Lr0fIXAAU6tO7QfYGOd8MKJHCdMpRn0q0SFVQeVqiD2OE6DKyKL9Y0lCX2ura1DMqbE+soR7PtO6HUqsRZxsh2nDXKyHYEXrX8NDTUyoa+puVGUax63W/K9An6/5EsRWFARRHsTr2VbWweCgTCOj11i3+LkMobDhyNxKJRa3HrtGt68cx2NjTYkExEc7B+IrW5n8wAHdgf0OgNu3b6GykoDQmFnKSA8GILRbIPHHcLmxgGKhRI0vHPndXR3tyEaD2Jzaw1bGzvw+aIwGapw5swU1Jo8jk624fN5BfjRuqXR6FBbUyfXhmH4nGJWLEAgK8+DQKrCbJSJjXweQSYtdccnHlgqjBgYGsL09Izk/RAyKNVqCRonACCI62xrQlWlVXJzCBQJV7hu+HuuFYboj40Ny3txrckkxkRKprN5PH6Z1NbW1iR2KqrHCEESybhA3MXFNSgUWly8OCbB1VyXL16swemKobJSiXNnJ2TCJGHmwsKSrInx8WHJJCLgDQYjePPN1wVYURX30Yd34fFEodNxCiSv86C8LuENwSaPV6fXSej9ieMEsWgMTU2tmL1yXe4/TjfjZMXBoT65f2kB/cUvfin3DpWPVy7PQalQ4ze/+Z1YGWevXsTM+bMCmTkZjjYvvif3i48++lDAC+8N7iP85p7hOOHktwh8fr9Y+b75zbfR2taIra0NfPzJXbFNTk2N4cqVSxJa73b58dFHn8JuP8bYaC8uX74guUSETlS0UUFGm+3CwqKotXp7O0VdRGUlgS4Bjf1wD8srixLmfu3anOwhu7s7ct9w8iH3MO4zJVVmSq4voQxBdyyakowwAkZCrPX1NUSjCXznO++KXZC5ctyDeO4MDT85cYjSqbenX9RStNARRtJexzXEHDzuJVSE8R7jNeeaoVqL+wLXCd+fIJwqKl63XC4reXkEccxVIzTlHsh9g1ZKhVIh0/liyZTAU272tNUxLJxqNQI0g14v0/+ogKKfjs/nnsdgd583DIOEsyvk7xbc6X/nP5mvxNPLvdQrcZnLJ1muQLkC/54KlDfKf0/1ys8tV6BcgVetAl9L6HT66Tg/Qe/v7cCtK2OI+w9QW2MT6BSJxSWbhiCFY+DTqSzyxQI2Nrfw/Nm8WLI4xcxu35ZcFzZAzDVhk/bee++J8oeqDjbX/GLzw0acjQ8bSYb+EmCxgWJDysaNj+Un9Wyg2DixseHv+Wk/G0E2z7FoFFOTU5KBxCwUNoZUjbDxIjxi887nEWCxueLxsBGieiiTyaPCYpXmiGCKjSLH2NNCw7woNoo8Jj6Hr0f4xawZZjBRbTE3NyfNI+EAG3WeB495dXUDDodLbGUMKufxskFk5g/BEGVNhEJUkPFYCKqoEllfP2Y8CqxWLdra6kVZwtekYsJUYZbj43Wi/Ymwi8HCvF4upxsMNidMi0apVjBjcmJcjmljbR17u5zClRQVTCLF1zdh5uwIZs5Pi7KkUEzj40/+Eccn+6ivr0ahCLgdMWxtnODwxI+ujiacnTqDw8N9bGyuS4B8Xb0Nra3NaO9okZBiQoVkMi6T6Qr5jDTvzJs6BXHM/CE0MOjNYsvat58g4I8iGknA5wvAFykIlLt5YxLf//43Yas24eBgB1sbW9jZssN1EoDH5Zfr9dprN2Cu0MLvP0EiFUE0kYK1sg57ew5srDMkvAe3b9/GzMw51NRWYH7hCR4+vI9EgqPcdVApjaiproPeAHgDRzg6OpAmnioqgjGTyVLKrYlyCmIcVqtN1iFH1jcy88dWiZPjQ7He8XqLVTSeR2WVAa1tbWKvo32Q0750BoMonQgcjAYdam0V0Ou0ct1OJ8hxHfM18vki0mkFqqq0AhsJvghsaX+KhBOypjIZJdrb60TpQ1sdoV4kGhFbHe116TQnLdK21ie2usXFJTk3BlAT5vKeKEGcjwR4Xrp0URR+XPe0lPIe5pr+4Pd/wLNnS3B7YrBV6QXcEBDzdQmb+HwqgghjeR/T1sW1yjwhhs8LbFXxfJIYGOyTXxcW5gWqcCLjhfN83wrJK2OYNu+Dv/5PfyGPJbTlXsP7g9Y1nhfvj7NnzwoEJqyWHCW7XcArrZGRcAxQFDA6OgyzRY+j4308fPhIlDwTE+MCGRlYvrmxi4X5Ranp9PQkens7wFgi3tuEPNxfCJVXV7cQj6dw69YV2RsIv/glwdsriwiGvLBYLXJ8vH+5h7B+PHb+meuFX9xDeH25L/EYU6ksmhpbZE+hqojAjHsjhxtwH+F1YO14frz2hGFcG83Nrdi374s1ljCL+yXBPPdJTjTkMfK5vA48Fr4Gj4fXh9fzdL/lz7gX8mc89tM9k3skj4fHSjhtsliQyyuQzmRLsEksdAX5QIH2Oqqf+J9/nVYDrbo0DZHfVDolE1lo1To5f/7dk+Poq/Zv/L/lfMu91L+lauXnlCtQrsArVYHyRvlKXe7yyZYrUK7Av7MCXxvoJOPLS3PGBdSIOqehAVcuTWN6vA37609hNhlE3QEJGC4KrHE6XRL+SxUHPymnQqSzswvnzp3Fnn0HqWRUsoM4qntu7qqEiLPRKWVBFeTTdDZCbFbZLHGCGZtDNiinGShsqmQE98svNk1sinjMpwoCNlCV1opSiDKU0nhz5DkVBAwvZrAvGzN2R5GXKic2gzW1NQIvstmCNKxUuTDjhO/P85mcnMCZiTPSELpdrpeWNZ80dLQb0dJ2584bkuFEW5HH65GJfCXbkV2adTavDQ3VYl8jcKKywO3xS+YNM2nY/Jdgg1/yoZjJxPMiCKBthnkubK6paGL+C1SAWkMQoZdrxesQi8ZFNbK9vSv15gSucCyHlqZ6XLt6CRUWC46PjrC/Z8fOzgFyCqC9qRGzs1fke2R0CF6vEx99/I8CZlRq2nG0cHu88LiiCHjTon6gdaejsw2ff34Pbg/VMaMYPzMqyh6ClEIxJ6PbqYhQqzkFK41kgqqdiKhBCG6oFLJaq8RKd3TolODmUCCGRIJNrRJFJc9NhekLI3jzrWuw2czY3l7D1uY23E6vQKeAL4Ka6hrcfu06DEYVvN5DsddlCIv0FdjbPUHAF8PkxLTkWdXW2RCLB3H30w8FQjC0muPe7XtUTJnQ1FyJTC4Mh9OBSDiKfKEIrUYrQetmiwVejx8ul0/UK7U1tXB73KLysVmtCIcCJegZiyMSTSKZKsg6o/2QVsWWljbQbER7lMNFVVccXV0NsJr0Al8LBYXkITEji1CBMJHglLbFXB7o6WkRCML7gfDq4YMn2N07QTIDNNebBCbU1dVI/g5zkJh/9ujRAnr7WnDzxk25J6iiIYzkWpubu4bh4SGBX1TS8PG0Tl29OivrdnHxhcBW5qlxPVLts7a6Jeu9vb0J165dFVWPyWgSVdRvf/cPsuZu374pwJEgi69DZaE/4OF2Aa1OLcCoobFWVGGrqytiI+3p6UNDfSOCwTAODo4k4J0wa2JyBFqdBm63C0dHx7I3UEFIgMn7v6urW4AQgTbz5AhhmXPFjK5EnOHzSnR3d4hFNBjySb4Zs+Cqq2tFweZ0eERdR/hoq6rGyHC/AFfeo4SHBN68x1kjrluCGU4LJCAi4GO9WFOH8xgFZEWByP2Ix1FfV48Kq1Vqy32N9ecXrysfQ2Ul7ZHFAvfcoiiFrJWVohqqq6+Te31newdanU7eizCNGUzca7km+WeBmDqdgFzeW4R8rDnhNxVz3IvEWltZKe9NaEfoTisfBzdwHXDv4Prj3xMC8/rQ6ksFoNmsQTaTQTKVg9FkRDKdFwDNzCbZt9UqAaYqhUKgKB9L6ESbHafXsU5UZ/IeJ3TivyeEWU9PykHiX+L/DOVe6ksUqfyQcgXKFXi1K1DeKF/t618++3IFyhX4ahX4D4VOpxv0H9/0j1s2GweCAn4az0+waU8bGujD9auXYFQn4DzcQEtTEyLRmMCN2rpGBHwB3P/8ETLZPOrqCHQ4Acssyh0GMfOT+b09O/b3HejobMBPfvxXYuc4Oj6UZpJNCBU3VANUVVXLp/m0vRD2UEXA3BeNViuh08wRYWPPzBU+hyortUotU602No4QT8RRVWlEhcWIvr5esZatrmzB64/DYtaKLSwaS0ClooJFi+oaGwYGuqXBJUjbWNvDg8+fYmvrGAYjGyla+IC2VhtaWpulQS7k8/I+bLC93gCSSWCgvxM//vEPUFFhxgcfvI9kKi4ZVGq1VsKq5+dXoFSq0dPTJSHktEFxepc/EBZ7m8Fklmaao9oJlWgTooWG8C6VyouFpq2tWZ7LejGTpaGpHu0d7QKl2BgzsJ3nS/sNQ6z5Z4VCh3Q2j76eLnzrW2/DarGI7YqNOqcEMrfljdffkLwta6UV8XgULxafY2HhGdKZBOKJCFwuNxKJPHJZdps6tLe34MqVi6Ja+vDjf4RGo8T4+IjAJU6EiLaB3gAAIABJREFUq6m1yc+isYhkbLFeiXgKqVRCbFK06hiNelF4sQmVYPJABIkYm302zRY01DXBJhPgNNAb1ejsbIJSxfO0w+f1IRyKS0i4y+ERKHrz1hy0uiJcbrtAJyjUKBS0OD7yIpdVY3joDNrbO5EvZnF4uAuH65CrXBRHnAKXTORRyHOce1YshqwpXUTMTaqpNqO+oV7WG6eNHZ+E0dxkQ39/r8AIl9MpoM1s1osCJJlKSSNPCOv1BaHRmDA9c0YCyZl7tPBiES5XEHq9EtevzUKlLGB5eUUUVSMjfXJvEAoQcPD8V1fXJOD76tU5zF65KuufeVF///e/wOFRCAqVEn3djRKWPTI6LIqnYNCPDz74QCx9w8N9Yj0jZHW5XdjZ2pPw+be/8Q0Bq6tra1heWsLCi3Xkc0W8+eY1AbPMBCM4ppqIap3FFytYeL4k58d1TPjCXDbCGAKqo6ND9PT2CJDb3dtBOpVCY1OjAKitrU35lfcHbaMEP4QuHrdLlGBch1lC0xiti0WBMLTtZbJcg/EvrIanai/CZYIcCUAPEhCXFIzct3idgoEI8nmF3K9U7wSCfpmUyHuegDuTziARTyIciUGnpTpMJbbUjvYmRCI+ATK0MCoVKlHhZTPM6qKltAc1tdViKSVY5bUKBn3QGZkP5xfFIl/faGCgfJ3YRGllpTWNMJFw6DTrjUCGij6tVo94LC5T7bhv8t4mTOd+x3Ps6e6BSq1+Ce1LCjxeN54bQRDtawz2J3Ciaor77szMWVFkEngRtJvMJjl3LVVIWo0oJdUqlQBrwmr73r6omKhi5T3J898/iMBqVcq5o5iHQqVDMJISyyLvdbWKYeJK6LRqeS0qnRgsTnudxWwS1ROhOYPECxlmBHJIRUn9tOAp2+u+xH8Ryr3UlyhS+SHlCpQr8GpXoLxRvtrXv3z25QqUK/DVKvAfBp24Of+v0InpHH/8W0hjGOPUNjY1eh2mp8bQ39OBkP8Y0bBX8mw4AttirkRdXROODo/xYnEd4WgSnR20gFVK3ktbe7M0pB4Ps0M8cLuDGB1tl5BphmfTakPlAd+b2SVsvsIhfrpuhcVslU/0Gc5NSwubF9rLmprrZZra+PiYfGqfyxUE6qyt0Yq2jxNHHDarCmfPDeHGjetwOt149PAJDg49qKq0YWSkH2urq9AbtOjt68TMzBTOTIxAr1fj+MSBux8/weefzWNnx458UYnRkR5odVpRN9XX14niiFCNFhQqCaSR0+nR19uHb797B9lcAr/61U9hsuhxdmoKHk8AK8tbWF7aRCJRgN5gRpVVD0uFDjW1VtTU1kGvrxD7FsEXG1EqRJh/w2lboVAM0WhBmuLm5iqBErQRsjHlZWMTxzwoNq9URljMZrHU0ZZDy19nRydS6ZSEBFP9wMdsbG7i0cOHeLGwJtlLP/jBDwRe0apDWEAQEE9EUShmxaplMOpkelg6VYDRWAWzyYyGxnrJ59ne3oBOr0F7B4O1CzIhrqraKrYbmQTIKX45JYL+JIL+oLxuc3OjPJf5TmyeaTOihZCTw2gPVEAtqiIUlFCpDYhEgtDpFYjFQ4hEg9BpdJKDk8+pMD+/hLa2FszNXQBUKZw4dpDOxKBRm1DIaeByhHByEoRaZYKtugYqtVKm26WzMRhNWjjdzNExw2y2CcRCXoWqSgsy6ZTAz/b2DlGOEGwsLS2LdYlT3AhtqH7jtSLwG+jvRnW1RUAKoeBpVtmDB48Eqly5NIt0JiOZSPsHBwDUYlu8eWMOJ44DeH0ejI6OSMD23t62WM9s1QxqN+Levfsw6k14/Y03cWZ8UtRW9+5/jg8+/ASBYAx6gw6TE6O4dv0auro6kMtnZVrhRx/9E7a29zE+3ofxsTFZL8zY2tncRE93t8AkQsCV1VVsbmzIVDKuFyqdYvE4Pr17F51dXRgaHMTBwSE213ZxcuyBWqVBR2c7pqYmJbfL4TjCnn1XbKOtrU0CXB2OY1HCcIpiLluQAHadvhRgTWBE+EI1EcOtqCYiXOEXf8apbIRLSpUSLrcDRRQEgpwGU1MlRKjH1yII4u9LMIlQh8A8K0pAZltxXTU0NAnss+8dgvJAPsZoMEr2VjSaQktLvSiUaqqrUGUzIZWKIJPOiX2RQNLnpT20IPsTM5SqbGao1AXo9EpRsKk1RQRDQbg9PmjUOiiVWlRV1aC2pgEBH6fwrcNuJ0S0oaa6Ws6NCkUCmrX1bcmPogozneGEN42sC8JwDgjgfsP35T5IMLS5aReAVVtbCVOFASYL1YIVYjFkjQjr5uZmxd5KGyVh/+mEyMbGJnlsJpNEvkB7XB4mo1ngKAPZQ8GC2DQ7O9rhcnmwu3si/xYcHAdRaVaB7Emr1yFfSEOnLUKnlSA3+XBCp9XKvyJUaXF6nVatFigmtuVMDsWcAvns6TXMYzFQUtOWv/5/K1DupcoLpFyBcgXKFfhXKlDeKMtLpFyBcgXKFfjyFfjfAp14eBJoLJlCVHlIurGoUFKJBPQaJZAvorHehs62BqgUaSBPe5UaNTX1aG/rlk/B558vyrj0VDorYKijswVjY0PI5FLyqXeEGT3esDS2wVAYnV0NmJwaQyodx/b2pjTW09PnJBD58/sP4DihCkQjSio2aLSIcYLU+QvjMsWLahoqAtiEsjnaWN/Cwf4RdnacYgMZHmLjfPElxEnh7iefyfGdPTst2VC///37GBjoxdW5y2htaxD45XAeYmlxCc+ersG+65DJXamMDj/+63cEjkQjEVyZvSwqh4P9fbETRWNRWCsskqlSaaV9ikHQbjx99jkam2rQ3d0Dl9OLna1DLC5uwemMi+Wqs70Sl6+cw/iZAZkaV1lZUkRQwUI7DFVIbNYIY46OnPD5MmhursTly+ckh4ewjY/dP7C/DB5nsHRClA4STh2Nim2RigI+nn/HppwghLV+9vQZnjx5hs1NJy5fHsN3v/tdUUjRXkVwQCDAYPCS6kIjeVzZXA6ZdAGxaFLUEQyfZmA3G/zKygrk8hlksrQc6VEs5kUJ4vf7SmqNvAaJeBHOE6covDhJLJmMiS2vsbFBFDCEDQQCzKJyu5ntpUA2U5AAcK/XL429Vl9AdXUVRkfG0NDQivlnS3j06Bnq62tx4eIkiooE3L59FAoZFHNUXljhPAlhcXEbkUgBDfW1qGuoRb6Yht5A+x5Dw4/Q0zMg12B9dRtN9Y2wmEyihBFIZ62QQOutzS1RiInKTK8T21lHeweePnsqip6pqXEolTnEY1FRuzTU14sKikH7ff0DAiU5He3JkyUUCzmxJra1tokqKBwJifWMyh6FsoDNzXWEIwFZ81TFPHv2HHW1zFa6g7bWDuzu2nH/wUMsLK4hlkqgqakBly9fkuwkhs17vcw/WoTdviu39eTkuATtc13Y9/bgPDlBe2urKMQY9s3zOlXaMNyeEIgQgxCSa4ZqK+aWhQJxRMMpsYkxRJ4qJ61WjfWNFYFOnExXVWUR6BSNhuVnDJanyq1YUIqdjYCIMKgEiwiXSn8+HVxAWy3XH/OCchJGnZTJahK8nc/Lr8wPUms0chxcN/ym0uZ08maOz81RWcTX1qKxoRl7e4dYfLGKUDAlcKa5uV6e5/OF0dPThqHhflnrkagXiXgYOq0eoWAC62u7ONiPiaKnupoTF6kubERVlRkGk0rUar6AG4dHh4jFklCptZJRVlFhg0FnRigYx8mJG5ubh+jtaReQyfuX58ypn2vrmwJ5PF4fIrEE2lrqMDTch8HBfvnmPTw/v4ClpRXJOtvaPgSKSrS21qGplUq4UvYclWjRGGGfS/Y2njvBczyWEGhOFRcVX7zNotEgsrm0vLbZXIFcNo+VlS3kcxoMD/eiva0DLpcXK8urkgeXpeqsqx1FRRE1tWZRy9H6TOsngRPtdYROhGiETrTccd/n70U1lc1DWVShkCspaAkj573ZL/+v46v7yHIv9epe+/KZlytQrsCXrEB5o/yShSo/rFyBcgXKFXjJfv5DCvEvNU3/X+ik5NQ6RRH5bBZGrUoaBmuFCRNjfZgc70dLUw2MBhPq6hpF6XT//gP8+te/k4lm2VwR/b3NUKuLuDJ7ERqtCmfGx6DRGDD/fEWmTR0eHeONN67hJ3/zI2xtrWN3b1uscgzIpo3lN79+H1tbfphNtKkoUVdXK6CkpqYaA4M9YklLpZNiAyN4SaXSksF0fOwQFQZtQdevX0MsFhZowsDnxcVlyed54403xUL3i1/8HDduzuHWretIZeLY2aFSahmLS4uSBcPQW2b5RCJp/OQnP4Df7xXlwPnz55HNZQQ4cUoegQobXbPJIo1gOsncGC/CES+6e9pkop/XHRC1xOKLTRwfB6DXmzA3N4237txCZ1czCgKJUtjbOxArIaf1nYb6sine3t7D8bEfExP9eP3129I4nk7sS6YSAkEYEHwahl6CNxAFDptyTtPjz6jUocqJgGx7a1eaWJfTj5s3r8oIej5+Y2NNLImEHYRYVKmUVkgpmyUUjIh9h3lUtHARxhE0sM4ej0smptXU2MDjYj5XPB6TQGYltJKb5Pf5MDk1IRBkd29LQsip5jCZjNDrjS+b31JgcySSQTxWgMWsEQBWV1+F/v52TEyeQWdHF9LpAn79y/cFntXV1+LipSkoVWkEwiey/vRaC3IZDTbXD7C8tAe9wYapyUn09vfAH3RDocohGPbh8PgQw8PjEibOvKLB/l7YKs1y3pw4R5vbRx99DKfLCaVCKTZHKnFs1TaxhNn37aitqcHk5BgCfjd8Xo/YlWiHOjl2iBpuemZamvvFF0s42D8WxRFtWoMDg6KSCwXDslZMJgOcrmPs7e0IkOUx8JoxT4nZUxcuXEaxqBIYsLyygv1jFxqaGzE2NoqB/gFYrRb4A1QV7onVzWDQobGpQa4JVUMEEwyQJ0hubWkRUEDlFq8tz4m5ZLR1MY+I6i3CStpXmQlES5dRb0YyXrJ2Mpyb4PHEcYTl5UVEY7TGWuU9CSAJHiuszFtTIhZNCFBUoAS2BRKpNaIgIzAhhCBcJig5nW7GrKRMrvQ6fBqP5VTpxHuOkIrHyr/nN593Cl0JrPjN1zMYTGiob8LJiQsPHzyH4ySElpYmVFdXyP7Bc+7u6RJARlCm0wMGvUoC432eIHa2j7C7G0A2DVRXm9HX14H6hhoolHmk0hEUkUYw5IfHG4JaQ9sZJx3Wo6a6AZkMFV5+mQCYzRRleAAhDPc0Ko5YY6oUOVGSalDW9dLl87LHUYnJW5nX5vfv/x5bWztQKNQ4OPCIBbmzowkVVRZAkZf7nOdSglt76OwkyOVkSK3sq6wz68Uau1xOeH0uUTrRllxTUyd76PPnK1Aq9BgbG5C8K6rpGNTu8SbQ09WM2dmrSKbjEtLPXD7fy4l3vL85xU4A0z+zZOs0Grn2PN9CrgAVVCjmaZssyPV+6irb677EP/jlXupLFKn8kHIFyhV4tStQ3ihf7etfPvtyBcoV+GoV+NoonZidlMukoSgWoFNJvydqnjduz+KdOzfQ39sukIUKAo5r/+///X/gd7/9AD5/VJqkubnzyGZT+NGPfigKjEIxD583hE/vPpCMGJ/fg29/+5v4Tz8uQSc2q2yuGbJNBcdHH97D1k4YFSagvb0es7NzknXU0FAHa6VZbFm022SzaQEjbIb3dg+wubkjNp7x8QmcPTuFX/36ZxLUPdA/iOfPFyQrhpO62Mzeu/eZjEsfGRmC/WAHGxsr8PmYz+SRUeV+XwDDIyMIBgMYGR5GNpeVwGU2q8FQQFQgDEFmcC9tPAwgVyuNYvnKZhMSaN3QWC1KAr8vjEgohdWVXeztOiVv5bvf+yZmzk9Coy0gGArh+fySTOzixDE2+LT/DA4OyHlTKUOb4dXZK7h46ZI0dnwMFSpUrsh0KMmRKTXsrAkh1NraJjo6WnHlypWXweTb0gAyrJmhvrQP8tgZ8sxm9MWLBRllf/78jJzb4eGBNKpUMhGuRaLRL8KRCZ0IMRjezNckJOOUOr4OG02+P5t+qoSoQKHa4vjQIc3xa6/fRHt7Kx4/eSCBxYROXDfV1TVQKjVSh42NbbE2EfrZqirx2ms3MTzSi0qbWWybBF+ryxv4/fsfYXGR59mI2bnzUGsyCIZPJPxcUdAil9Vgd/sE21vHsNmaZFpZfWMd3N4TFJBGrpBGRkbF98DlCsBx7MLFi1NQKTJiQ6MqjmPlF+bnxXpGJYetulrgBuvOmhN8EL7U2CpFoeRyOSTDhlY6r9cnoOrK7KwANarnopGo5HRV2Wxik0wm0qICbG1tF1i3s7OBQMAn65yKKqqBGK7d001bZRfcLp9YpgLBMEwVVgyNjqC5uenlRLSUQLLVtRVkMikBW1RScR0TAiaSCeQyGagUapiN5tIEtVhMAqx57QgpeF4CoV5OyiupCV2SNVZtswm8NJtMcv9UV9vw6Wd3sbOzBavVDGtlhYATqowIngiguIY4FU6l1Ip6jflehEQlpRLDsQ1iXRPYrVRK3hd/LmqnAsFOUpRj/BKAUaDVlBY8FYxGk+wdfPwpiCqJNWndK4iaymQyw1phQyAQxsMHz8Tie/HCebm+m5vbuHRpBucvTAu8BQhwVKJW3Nvbh/PEg5MTDw4PIkjGAUuFFv39begf6IXFoheLJjPACAiZE0dVGcPgaauzWqvhcHiwuLCCk5MwurtbJKeO9WtqahRQyvXPwPgrl2exv38o+9udO2/CaNQhFmdguAObmxsCzbkn5XJKeL0xdHW2SFZeXWOtZDWdDjxYXl7Fzs4ehob65Hq2traKUo17AoPCCUAJIxPJmGTjMcifweG8XxcW1iRIf3p6SqATLdNra+twOiOYu3oe4+NnEAwH4PE6cCiTHYMCm6iMzWbSsvdq1JxiV8oB1EtY+kvVWi4HZYHFKQpk5/V6fJL6av9CvpqPLvdSr+Z1L591uQLlCnyFCpQ3yq9QrPJDyxUoV+CVr8DXBjpJQG8hB41KAUWhCLWCWTsGfOvtW/jRD7+N1uYaaVZpgVpdWRMVyNISR3rn0NpSj2+9e0fGst+4eU3ygKjcYahvwB+V8d20Ev3whz/Ad7/3bezubsPpcsDjdoviwuFw4sWLRbHTnT07iYsXLqG/f1Cmz9GWxaYsn8+KrYtghPDl8OAITqcHCqgwNDSK0dFxUebc/fRjsbtR+fT82YIEQ3Py1+koeoIPqgkODuyIREPS6LG3ZWg2Q505Cp7ghKoiNnVsEpmzIwAmEv5CPcTmVavRQas2o5BTwWDUoKrKCINJI+9FeJJKFuHzRuF2BTF9bgZvvnkLGh2wtb0iVpX9A4dYsdiMsQ5soAk82tvbcf/+fQEfDG1uamrG7u6OnDe/CdBOm20qG9iIM4ydDabHE8e5c0PyPDabrD2n4jE7qsJcDafTK4CADbDTeSLA4/r1OXR1dcpoegY/E0Lw/AmVmC1FADI01COAgO/BkfGEBgwr5nqg/Y42MYbJDwz2i42IIfLbmztIJjKYnBrC7dusawaPnzyUdUIlBrUSVmul5IRR0cHJZQxxDgRSuHzpvADMjq4WJFMRFIs57Gzv4d5nD7G2uo2NjRMMDLTg2o1LgCIJt3cfUGTlWmhUFth33Vha3IXBUImxsXE0NjcgEg9Aocyhpa0RtfV10GqNJXVVOIrz02MIBh1iM3zzzTfE6vjxRx9LBg+bdx4rYRt/z6adEJHwxOtxYX1tVcAc84Ko6ChNODNhYmJS1h+n7tFGSXhCKEAr2fGxEy1NXRgcHBZL4ubWOmIxhq1DbIen8KS9rVPsaUeHDgGoeoMBdY2NqKmrLcFNv0+mCrKmq6u7yOeT6OpuFzsirxXXC6+3tcIKW2X1y4DsI7hcnH6mlGBoXm9OOaP6x2wuBVkzy4lQguocvU6DYMAveVbXrs9JJtOvf/1LCfxva2sSyEQrl1gtM1RPlSx0zFUqSKj3Swvvy8mYXLNcP1xjp1+niiU+l7+PxqMCok5zoE4na3Ld8/mnyqmSlY41LeVFlYLGaf2iykeLeCyF588XkYinZXomBw/wnnjt9VuieGStxfLpZj7Vlih5vJ4g9u0ncJxkUFWllVD1vr4e9PV1Q6fnveZDJpeUwH1ea7WWk96ozquUNUUY/vn9R9jdT8Fm5b3G2laJjZI1djhP4Ha5cePGbclf4h709tt3xJ7IUHKCX9o3UVQglcogGIwiEk6Kfc5mq0FHV4dM3eT0OgJw2kB5r3PKJdcCp/nxetJmxwma/Bmn/jGjjdCJ14NgTmy8h06x/hHaM9Ce9+DOzq6o1F5//XWYTCbEkzFRSdFKSHsdVU4EhTLJrlAoWRwVDN9XywQ7/kzsdbkckCslB55+PTwqQ6cv8b+eci/1JYpUfki5AuUKvNoVKG+Ur/b1L599uQLlCny1CnxtoJOMfkIBRr0W2VQGnGVnrTDgB997B3/1F99CIZeQT8upSqLNjJPSDg/cCIWSeO21WVy4eE6aT8Keg4N9aeYYmpyIZfHw0UPJTfnhD/9CrETP55/K9LpTOxeBCy1mhCu3bt1GZ2c39u2HWFlZFXsdm2ha7mLxiKgECFioSGD+SntbF7q7+6DTGWQMezaXFOgVjycE5NASSDUNVTqivsikxDZHC5jZwowok0AigjRa9b797W9L47ayuixhugRCVB5Q+cHcnNIUubQ8p5Av2bks5ipYK4zQG1USNMxGjVY9vzeKZKIItcqAM2cmMDDYC4/3GM/nH8LldovCJ5PNSePIxpCwidCLTfXnn38usIjATEaNP30q503LDtUOnJRF0MFvNt5s8ny+NGw2raiWRkZGcHx8LK9L8MCA5EwaCPhLlq4iODEsggsXpnF1blaaXTavhGCcCMZfmYcTDOVhtqgwONAs58Xx9WygmVtVCpLfAsUiPd31AgxbW9sERjx/9kxUHIQfb799E+Pjo1hfX8X2zqbkPxEOWCwVAmN83gDW17fh9VDBBQTCwF989zreuvOmhDDn8ikBhE8eP8Wzpy8kc2d314vh4TZcv3kJBcThdO3JyHu1woB8Tov11QNsb3nR2dmO6zduS+C5P+hBKhNFT18nDCYD3G4/dncOkU7n0NfbikTMK+uTtfv5z38uWVfMROK1L4GkUpYQgQktU7xuzPliHanaIVAoqc/Y3GtRU10nuUmcdliykenkWvr9IbhdCty4Po6hoRHJYqLtkNZRgjnaG2mvY4aWyWiRUHpmlxGmGE0mqHUamV5GCMb1SUhEJY3PF5Fpg2Yzc7mMAsx4zLwXM+ksKsxWWXMEEYeHUWg0VJrpRHlFkMj7g8dL+9fhoQtqNW2FldBqFKisNIsahgoq5obdu/+Z3GdUW3H98b4oFHKiUuLzeL7cUrjuVKqSGu8UFJ1a6giJ/lfoRKhECkzLJiHnF3lNBBgvLXqEZKfQlb/ncZ/a8GQbK5aUTsyK41S+tdV1sb9dvHgZGxvrAuPeuvM6JifPiLVua2sDB4c7SCQiouBJp/M4PnTKZMW+3gGxwRFAM3Sc9t1wxA+NtgTsmO/mDwRE6cTry/d2u7iemTeXgcWiwshIO8bGxgTgZbIpATe8v86dvSCTJJlV941vvCU5d3b7DjY212VtMcyeeU5URfE+6e7qlT3SaDZDq9PJHkcwyOvB/Yj7B9cmlZLc+ziUgGDvdO1WWE2yt53mxsVicVEj1tc3gmHjkUgMAX9QstRY1xs3bsr+Qfi3f7grCj7mmBFcMb+JiqfTEPEvMp0YBP/yPTjREVSzvcROXAMPj8r2ui/xX4RyL/UlilR+SLkC5Qq82hUob5Sv9vUvn325AuUKfLUKfO2gk0GnQT6bE6VTa1M1/vYnP8LFmXEc2DewvbMNj5tj7gPSuOzvu0X18bd/+0NpehgOzYaHKh0qWZincrB/IqqXS5cuioLk7t1PJHumssqKVCop2UBssNg8UT1COMQgca3GhN/97h8EDtmqmRmjFUVAnmosjQbr65vQaY2S28LcHBoCCbLyhRTq6mqkyaUFj2oQgqvvfe/70oidfvLPHpjHysexCV1eXkdtTR3ee+89OR5OAOP0txJgotIphVicWUqAwcDMqSpUVVahxlaP2lpCICCbi8uEJ+b/xKNprKxs4/jIB4POgvr6BlTXVEowdiodFoVRMplFPJHE4aFbrFdvvXUT129cw9HhkdSQx0EYwF/n519IBkskkoPZrERDQ4OcG392mt0SCFCRkxf1CTOcaPnideIUwEg4jmJBhVQyJ3Y6KmM4Qe/HP/4eOjra8ODB51h4sSAqiOamFoGKBEHRSBaVNoKYTvT3Dwh0ogqIqgqGyT9+vCD5OWfOjEgO0MH+oQRgB8NFWEwKTE52i62ytrYa9+5/KgCPIIqwjKPl2eg6TtzY33chlUwLvPD78qLW+u53v42+/g7JYnry5BEePngkVsZEPIvd3TDGx1tF6UTo5PHaAUUO8WgGkVAWeztOoGjCtWu3MTt7DUVFAUcndoSjPtQ11IiShlliiUQOWo0eg31dKBQSAiGymSzu3b8nkI0B24R3hDpcd5VWK0xmjri3SO1P+DN/WGCS0UgrGadAcr0aoNVoBT6wpmaSICglx4nXMJ9XoKurFj09vQJBOa2NYJWwqLauRqAW1VWENrQd7uw4JB+IoqGGpiq0dbRgcGBAgABVgltbexJSHY1yOlkB9fVGuUa0WRHKMByc1st4rKTaS6cVqK42STD6xYsXJTNseXkZ//RPH2J39wgUd5lMStiqDKitq8T5mUnJ5KKy6qOPPoJ9f08gCu9zvm8my5y1pNgyaX2TQPBcAdYKhmdrZFc8tcmdTqxjTUowioqmUuYTf5YvFKSeSoINBUPyS1PsSjljzE+inZO2wD+qnPjafA6nuFH9aLFYoVQQnStgtx+iwlIpyrOHDx/g8Ggf7777TbF42vd35D4JBjwCNvkWWo1BgvOpMurp6ZPJfgKdlLkFAAAgAElEQVS31EqxQMYTESiVRVEmBYIBOR5eGEKudIrT7+JiQSaQn5wYQ1d3l0xaJGxiLhLVdFTADQ+dkWvHDKybN69hcWkB+/t7Au35moRIhMwEQ2qVVqyYtFomUhmkM2mB0jxvyd0yGkSxRBjHb4IoZnkRILMuPH6T2fCF0okqp0Q8KfsOa0XLJK9XNELVl1fqOzQ0hIUXizJQwOlyI5ujmqkoEz9pp6PSiXI23hdUOlHxRBhFAEVQS6UTVbOETqfQ8dEx7Yzlr3+lAuVeqrxEyhUoV6BcgfJGWV4D5QqUK1CuwJ+sAl8b6KRgswLxw8BqNiARTaKvpwPvfvN11FYZEQ65sba2Ko0lG0M2MuFwBG1t7bh06bwAETYazBOhaunw8FhGfK+tbiKRyODs2TNobm6UBuUPf/iDfHKvVKlhMLAxzIn9o3+gT5rtrs4eybv57LMHWFzcQFOzDTMz42huaRT1EWHLhx9+gvW1fQE/nZ1tYuVhKHB7R7M8hla4Bw8eS/P03nvfxNj4OD779FNp1NjhBvwBsXIRmjmdbtj3HBgaHBYQxXHytArZ9w8Ri8ZgMKoRCueh1WjQ1lYFa6VFGsIKSwXyuTyKhTziiZCEC1sq9NKIM9PpxcI6drYdSKU4qp3ZOBbUN9qgUGbh8TF4GshmCzg+jqGlpRp//dfvSR4VJ9ktLS2LSoUWGgK5kvqEwKKIlhYdRkYGpKnkdaBSheooQhLCnEePnqBQ0GB0tEeOhc8n2HG7QqLAMpuNqKmtwsTEGK7MXpAm+sWLeWzv7Ij9ylZVI1P/7PYTWMwWTM+MYfbqJbl2n312T2p4+dJlGT3/ySd3UVlpkwwpee+HjxGJMOdLiUIxh7mr07h8eUZyhR4/fij5WQwgJ5RpbGyW6XnkFLlsUax4BGRsyGkR6u3rgtmsxfbOGhZezMPt8gBFNeKxLI6OQpiZGcb5ixOIJ3wIR10CnVKJHFyOEDyuGGprWjE5eQG1dY1we12wH2zDH3BBoSrCaDYgSrCQzKO1pQMtjQ2Ix8IIBQM4ODzA0ZEDoyND0sgTVrJJ5zQ1qrOYT8S8L65DrhXan2iv0mqV0vwTMPA+4GS4Bw+eIpXKw2azSP04HY/nFwhSOUV7oUmUXwywb2ioxvBIH8xmk1xvZnypVTqsrKzBceJFNEZlEvOx5tDd04l4Io6nT57Dvn8gUJYKNuYwcc3cvHkTw8PDonThdXr65CmePVsSKFNTUykwk2umra1NwBRVMQ8fPsTKyqYAo5aWBgFlbW2t6Oxsgc1mErvt8/nnooijfY4h+39UOTHwOwNOkCN0EN0kgYNCJbatU+DE687ncL+gmov5Yqwj4RBfk7YvPpc/V7zMBqIiij9TKVVSd64ZhtBTzUSrHy2PDHGnvYtqI9aXWUMENLQJMj+rtrY0LZGB2vFEDNeuXZHXfPDwvoSW5/m6VC8WCrInhIIcWJCVOlFxRlUZ9yjacjlUoFgoQqVGSf2oViGVzkCl1EjgO9cxn0sl5NDQsKikqNJkflxpYqFCwC7XMdVKzS1NqK21YWVlCU7XiZwba18KXDchncoKGKViM5PJ4fDYIVMlT3O4qKSjda+vr18y8rgGqIo8zb1iLbmmCJZSYuELyT9gtIDyPs/mlGhrrRcbJo/78NApeV86nRonzghqawwwGA2iwEu9VNVxz1OrlF/Y6/h7Qif+KhldnC4IIB6O/Qt73XP3H9Vtf7J/Rf/8XqgMnf78rmn5jMoVKFfgT1yB8kb5Jy5o+eXKFShX4M+6Al8b6CQBwhoVUokEtCpqBRTo62nH1cszyKWjWHoxL0HNzF2imkOjKYg1jXaPwcE+gTVUBtCCQVVCKpkSW9HW1gG83gimpgYxNXUGTU0t+NnPfob19T3EE0BHhw19fWxqK3FmYkxUQnz3hw/mcffTRxLoS7hw/folUYCwQSeU+eyzz8XG0tLcIlYvTnaigkarU4hqZGN9E5tbDNftxve//55Mr/vkk09EkaXV6rEwz9HyxwJ92KTrNEbJTaGCiJPcGMy8s7uDVDIJs8X4Eia0obevVxpQTt6jeiCdTIolKl9IitIpk01IU+33hkTptLnpQjRWQEOtFefOjcl0O4/3CKvrq5KXRDsUlS+Tk3340V//QBrNf/zDH6RxJAhkY87mkmHUh4cRsQnduD4hyqmNjQ2xztC6Q5UR1Te0Pt69e1eux507d8TuyL9bW92Afc8pgIeByIODPaisMqHCyglYCaysLMPj9Ug4Oq1CKyvrUBS1mDk/LdettbUJq2urMtmK9rOa6hpRPHGsO9Uy16/fENj46PFjAXVs6CkAaW6qxcjIoNil1tZWBN6wqab6hcoypYogJo9wiFYfWnf0olwj7KGiooAUDg52sLK6hEg4hmpbvYR/Hx0GMT1N6DSJRJLQySnQKSM5WnEE/UnksoQYJqmZWqtEKMpA5GNodBp0dLWK2oivpVUbUFdTi3QyIZk+gUAIyWQeDQ2VL0FeaaJcTU2NWAuZtUXLYipFuJERuFIsqtHUaENfbxe6ursFRm5tbWNxaR2BQBy2KpNMeautKalRFpeWoNZoZTrh0PCgBHKbTLSkFuDxchrZpiijDHqThEQfH3lQLCoxONiL19+4jlAkKCHwS0ubEjTd3d0gVsDV1TV0dXbh1q1bkpfFdcQpeAsLCzLlrLOrS/J++vv7BTrxOnEtESgvLi4KyCxlVnXL2uF6tFh00OuViERCYk9zOV2osFoFXhL60CZL0MManWYsEd5w3VI9w+EDBBpilaNiifk/L8ETQZFA7GxGVEYMUdfpCQSjgEL1UjWV/yI0v6RyUgng5K/8Jmjh+1GVxt/zPVk3nufy8hryOVofbXKfU8mWSickbJ/B2rQMc98wm8ySoeSjhSzNfSyIeCyNlpY6gWCE1/wPLocZMIMrFEqhutqA2vpa6A06HByciHWRAfK8fyzmClnjvb198iwOUmD9srmSmo/WS5czKI/h9EG+LjPWCoUsqmtsct9zeme1rRS0HwyEEQ5HBeQHwxHZGxhcT1UYoTJhNQGiy+kU6y73OR5vRtSQUYFO9fW1oiijUpUqMe6ZVIy63An09zUJLOWevbF5glQyg+6ualgqKtDaxhw8g6x5p8MhYeIEk2qlQgCjSgLe/wid+He81ooiEAvHuaS/AGDz3vyf9T/of6KTK/dSf6JCll+mXIFyBf58K1DeKP98r235zMoVKFfgT1+Brw104qlp1Erks1mw1aswajE+NohbN66hmE3iN7/6FQYHu7GysoNkKvnSmtP5cgx4lXxqzgyfZ0/nJYyY05EY0Mu/Y/M5O3sZExNT8rif/eznMlmOjfqV2SlcuzaLqqoKNDTWiupgY2MHdz+m6mJLmr+R0W7MzEyIOodKkvn5edz95HMEg1k0Ntag2laJ9nY2Xa0yznx1dQlr63uiOnjnnat45523ZerbgwcPxKZitVZJ0O/e3jHY646Pj6GpsRWbGzvo6OjE9PQ0Hj16KMocdk5UdFCBxRDyku2pKM2udMlFWoGS8AecAp1on2Mzf3LsxvLijhwjgQbVJOcvnEN7RyN2dtewtLKIcCSGUIg5PAlMTJzBW2+9KZatX//616KAoNKJIIlNIu1TzMYZHRnAO+98C2trG5I5REXNG2+8IY+lTZC1+fDDD9HX14e/+Zu/EXsN86A4Ha6Q18DvC6GyqkJGpJssWoTCPvj9bjgcx6KKodWGNi7Wvb6uCePjk9KUKxQFPHn6RBQrzJmizYoqEtoVpyYncfv2bbFfLi8vicqCNiuTUQ+TWY+mxnqkUgkBGrRKsT7MJyLgqqioEtjE82PNaJkkcOro7EAkEkAw5IYv4BJYwOmJzU3t2Lc7RIU1dXYMZ8+NIhJ1y/S6IrKS6RSL5uE4Zhi0G4FgVpr6zq52FBRZRGN+1NbbMDg8KJk9Dx8uwOMKobLCDINWK8oxqmQIUYrFrIAXNvONTU1oqK8XuPHg4UMsLq5K/hSBTGNDpdjuqM7isRNwxKIM9l7Fs+dLUKk16O5sh63KhqamJoEsH/zhfVEQMZh7cLAfShUQCvmxu7ctGUNcB4Q1ZlMFTk6c2Le7BERcu3YZ/QNd2N3bFAAYicZlwhzVNPw5A/Y57XCgf0AC+mmHZDA0s3kIoUbHx8UqSCsrARrXFs+xlPN0KGuRwIDrnFZXqnsS8bDYRt0uh+QLESDRvslsHyqb1Cq1QA4SjVLekkKgG5WPBDAERSWLHdVQzHhi1pRBwvtPraFce1RRUulkMBoFplChw19Lzy9N2TMaqLgxidosnkiUJigmErLO29rbcXhwIJYx/plr+dHDp2KJZVYXb1naWVWqAqqrK5AvZEqqxbZWaNR6xKNJrK9tybpIJLMw6DXo6moVqMMMJl7b1rYWscjF4xkMD/eitq4WxydHmF8g3OL7aFFX14DGhqaXgxCqZQhCIOiTzC5aG6mK4hACBTQCWDmRk5Y2paqAykrCyUo0tzRDpSzVjXsWgdPxkVP2C7VOJ3XjGqHtNxJJCBBtbq4TWMcBDKfwj1Da5fIKIKRSlJlcXH+nKikqKvN5Jaanz8hr0Aq9tWUXUHrhwqisE06s5LXaPzhAKBiUPZoB4vwPv2Q7vZwiWFI7KQVElZROSsRDCYFOvI58zoKfqrby179SgXIvVV4i5QqUK1CuQHmjLK+BcgXKFShX4E9Wga8PdHoZJK5SAMoioNcoMdDbhZ/8+C9hMejwq5//VCYs3b//GfwBr+QsEcKw2aX95OTYiXv3HmBrywGFSo32lno0t9Ric2sfRoMO3/jGa+jrG0DAX7Jkra5tiGXkL//qXdy6fUM+4Y/GgvB4XHjw4Al2to7gcHhxfOxFb28L3rpzE6NjQ6iosIhS6uOP7yERL6K9vQk6rU6mLw0PD8LrO8HyygvJ6yFsePMthliPSUYSlUE6rQE6nRHPni7AceKBSqXDtWs30NXZK6CBdkE2dL/85S/x6aefoYlKndERNDTUoaqyEnqDHnpdaSQ8wQrtQZzC53Dui22uqsos48yZZfViYQsalRUzM9Oor2tAS2sjauus2N5loPZWKQw8npB8JQILZvCwkSQcK2UelbKpmK/ERrK3twfT0zMymv3Jk2eiYhkdHUN/f5+ABIIFqlUImaampvCjH/1Ink87lMPhgkZlRCqVleabOT06PRAM0fLDoOK0NKJUGmnUrJEJ9XUtco14TDI10OdBT3e3BFS73U4BMIRVk1OTOHf2LDY2N3B8fIREPC72RoIF2gqZCUNYRYBBixMVJ7R5MWensbFFbG5PHs9jaWkD2XRBrrE021qCi4So1zq7OtDR3gmd1oTHjxawt3eAM2fGMDE1hFDYiUDoWKCToqBFIa/FzpYDa6snMBgrMDkxga7eThw79pFIhtHc2oDq2mqsrGzgwecvkE4B1ZUmNNTVoaG+TsCHw+lAJBzGmTNncP7CBQEzhGVHh4f46c9+hoX5TVgrGcLdjK7OVlGO0G5JGxID7p0Ol6jA/P4gBocGMTJcysCiQoUg4JNPPpL1fOvWDck3czqPxbq1Z9+WWrNGJiMtViZ4vQHs7hyLmu3OHU4UU2FrZ12ypmhjFNsZlUZFWtS0uDJ7FflsHk+fPRcLLO1UVDQNDg3JeXM9UOlEqMQJZ5Wi3vLKRDVCJCpjeD5cj1zrTscxotEQYrGogCNCZdq/eA+UMsNiYnnjNeNx84vrTmBUJivHSMUggR7vrdNA9lg8Lrk/Gq1WnsM1TGii1mgEGFE1SUBCi6i10lqaiqemQqdK1FLMPiNQUyrVosSrslUhEY/JlDU+tru7F48fsQY5mdRXU2OR4zEYVGhopGpSi47ONrGShUMJ+DxhLC1uIBAgtAFaWmoxODiEYDAg9xYVfrwG9+7dk/OYnJyCWquSyYPPn6+IxbK3rxOXLl4R8Dj/fAHLK5xOZyjlOOXSAsT4q0atxYXzV4GiUiDWzs6OQPeKCoNY9k6nO3o8PnkM7xWuJSqqFCoFrJXMZaOtMAevNwylSov2Nh7voNyXp1M+o9E44ok8+vvaBBZSocna8R6NxWPY3t6GVmvAzMxZuTe5HgivOSnxjTduo6WlFQeHh7Dv74sKiso+qppoRaQlkeuDtjpmPNFWx18JnWQNFJVIxThREqWMp3wei8FykPiX+N9DGTp9iSKVH1KuQLkCr3YFyhvlq339y2dfrkC5Al+tAl8b6MRJUcV8Flq1CkUGwBaBpvpq/F//59+iymzGowf38c7bd/Czn/89nK5jDA31i3qEFjs2fYuLK/jwnz5GLJpDNMpJSw2YvXoB27ubSCbimJ2dlSbQ5w1KYPHi4jJq6+rwn//zTzAyOgiv14mt7XW43MdYW9mSqW9stqlkYEj162/cgsGolQaNjdJnnz2ESmnGxJlBKBRqmUx17twUjo53sbL6QuCVVqcWFQmDxD///L40TRZLpWSubG3a4XB4UFVZi9u3XpNP+W3VnEJnxebWJn7723/A3t4Rzp8fw/iZMbFGsalKZzJiucpkUmI3ScZTokrK51MwmdRQqgvS9LldfjhPAqiva0drayfSqQxq62ywVhqwubWME+eRqL4USpU8noqmUxUMG1yCCb4PFST8PRttqpqoViEsY2YWG39mS7FRp0qFChVOH6MqgaBrbm5O8pdevHiBYCCEYoH5WUpRN6nVBTS11EJvpB2I4b55sYkxQ0anMUOtNsBiqpI8LkIv1pyAcXJyQuATA+AZsn50fICJiXFRQ+3sbMk0LzaeDEonIFCCmT7a0sQrrUaeRzhRLEBsQ22tXfIeTx8v4MWLVWn+T8OQz0z0o6mF16VCxsVbzFbY947xj3/4RCbrTUyOiWUxGvcgHHNBqczLtERF0Yi1lQNsrHvQ1dWGixevQKNX4/nCY1RWGXFuZgpGsxHPnr0QC6RRXwEzM7eqrKLsYFPNqWJs6l977TVRoREW8M9LS4v46U9/hsOTGAZ66zAw0IXa2iqZzkgFD8Edc4wYuL+2viHwYfrcNOrq6nFwcASvh9lMUWnuaYfjWHoCidW1JQmR9vrckk1GaxizsqgWofKG0xyp5rt16zoCAQf27FsCQiQTK5eTrB9Cnvb2LpwZn5AJgsvLq5KVRCBF9UxXbxfC0ZDcf6f2uX3Jg9JLJlLJmpaV5yaTBVy+fA5NTY2w7+3C63HLOiVP4HkSwHFiJKFQwO+Xe4B/T+jEv+M1JIwWyCI2Owbgm2WN81da2FhPh+NEAA7XN7OznE6PgN2ZmQs4PjmW12SdeC9wLVNFVxpScCJWQq83AZ1OhaYmm6h4OrvasLAwL4+7dOkKNta3EIslJey8ubkB/oBPIGj/QLc8j5PjCI0Jub3uKJwOr4A1S4URLS1NYlvjfU5Ic+HCBannz3/+C4HTzGviNEy31ymTNpmHdPXqHG7evA2/L4jf//4DfPTJI9TWGAUmGU06gXlcL5wYNzYyg6MjJ549e4Lt7Q309XeLioiWRdaPmVVHRyc096GjvQs+XwBLy9uIJ9OoqWHem1YgGMEiIdHo6JCsX8JoZnRxjdFqqFRbcOnCmKgTCZZYf9Y+Eo1gb29XcsoI5qk0I8jk4wjtvvOd78i+xDBxqhRD4Yg8hrCJk+kYHi4A/qW9Tqx2ylKWUwk6qZBNAvlMQWx+hE5LoeRX+xfy1Xx0uZd6Na97+azLFShX4CtUoLxRfoVilR9arkC5Aq98Bb420EmuRDEPo16LXDoDnRqwGA1479vvIB1PQq1Q4C//8gf4+5/+D6yvLwkoYmA380zUKo3kzjz4/DHC4QQqrTU4e3YK42cGsbr+XJQCba2daGpqk7BdNt8MLeZjvvf97yCbS8Bu38bG5gqSqZiEO1tMtVhYWEIg4MelyzOYm5ulOUeCgKmIYFi2yViBy5euiFKGqgNO17p3/2Nsba+JjUWpKqKiwiTWEuYz0fLU2dmDcCgGrzeErc099PeN4J13vol4IgyvxynN1uHhAR4+eij5MuPjoxLAa6uqktwVqj0IqBhozCY5HIgjGIhCr1cJ0FAoacsCMqk8YrEsNGozwkFOqkthYLAXhWIKq2vzyBf5yX9RslLENmRkbhQzcvgesS+adzbwbPAJIWg7Yo4L8492d+1yydhAUonEJvvUNsO/p5KFzTmbSIKoZCIFrcYo0MkfcKO2rgITk8PQ6RWIJ5mJU8rNqbBUyeTAWDSDXE6BaDiB42OnfFNZxDD4dCaB/v5ebG6uw+E8Rnt7C+eVIRwJCkAhgKGVRiaJFVWi/KHaQ6ujoqUo4IKWIbPZippqNs0xLC2uY2fLjlAoKja/wcEBvPHmTYyM9kGpYnB3WtR088+X8PzZMux2L86eHcTMhQkkU37Ek77SZMBEAakEsLiwg73dKHp6WjEyMo5EKg6P3yn2xt7+LoQiIezs7EOp1GNoYBTIZ8VmKNe5WJQMJAKUa9fmZJw8gQezbGhpu3v3U6RSkAl7hFpUjNH2RfjHWstkNY1OrGiV1kq0d3TIREYqiajeIUjldejvo9LpNQFN8/PP4HAcIhINS74Z7WEEE5zox/pwEmRXZzempiawuPQIwWAp3Jygg6H8BEsMrm5tbUNTY7PYsGgJI+DjzwmdKirNcHkdpQwzvQ6xWFyAJlVQJqMJ0RgVS5yKFkQkUsClS6NobGjE1uamHDdD0FOpgoT/tzQ3i4WWsIog2OnkOQFVVRZZz/yixYv3AiEoA/+HhgZlHdOuRphKCLm0uCTnSrDE+4nfbe2dMgHQ7fHJvcYpapzWtjC/gN3dXZk6x+MhaOW5MZiecKyjsx0jo/148OA+nE4Xrs3dEIBGYEV7HiENc8XqG2pw/sJZUfhFIkHY9/Zg33Ui5M+iWFCgssoiKkna6WitpfKHx8spf5wU94tf/ApDQyMy1a6APNweB1ZWVwXwvPvud9DfNyhqTk5bPHE4JJS9qalB3tdmswqsb21pRzIBPHn8XPYa7muTkyMCsQjyWTuuO+aLKaAWS/D21g52dvcAlVImHVI5xrB4Hhtzxq5evSr718rKiuwJvI8I9AgkCYYJoriXsaZUQvHPu3u7aG5uwvDwkOTYcZ3zm3vRt771TXmPR4+fCHimSoyKNfrlBDpq1OAF5r1+qnQiiPqiESgoUUxrxK5KyEjwuBzhhM3y179SgXIvVV4i5QqUK1CuQHmjLK+BcgXKFShX4E9Wgf8t0On0TTlc/J+1CFAoitBqVMhnc9CpFaJ2Gh7sR1tjDW7fmMPrr93Cf/kv/zc+f/AZZmcvobGpXpqPdJKNagjzz19gZ8eO69du4e133kE44sXPf/HfRU3A0FqLuRItLW2iirh79xNcuXIZ12/MYY0qj4MdOJyHkr1CaBWP5rC6ugGDUY/r169KXhNHmjMvhgHWz549R6XVJtY4Wpk42nxoaAAf/OF3ODrelwaTSqdCgfYdtTRZHBE+PX1eRpozxPvhgyeYnr6IH3zv+/AHPPiHf/iNNG0Mul5aWpKpUmxo2agNDPQL2Nnd3ZGmnZa4QCCIcDiFA7sD8XgEtmqLWGSo5uDUMU41c574RM1AJcfMzDkcn9ixuvYC7R0tMma+pA7Ri8WFgccEBYQVDHcmnClN+ypN7aJKiOHbnHpltx+IooHZK5zcZ63UyPUTC5JGI819Is4cpYD8nJa6cAgYHGzHmYlhjI0PyKS9ldV5Ua5ptVRcQTKELBZO8EvA6wniYP8YJ0deOY633noD6XQceoMGU2fP4NPPPkE4HIBKxUleCglcp1KjlN2TRZwKE5VWApGpmKCCiEoJgjWqZARwaQ2S5bSyRGueC5FwDpEk8L1vzwl0OjMxhEg0gNXVkjpud+cQHjdBQRBTUz2YPj+BRIpj7AmdOHxRDZ87ipXlXfh8QF9vO0ZHz0Cr08DhOkZ7Zwv6+rvg8wck80ivN6O5uQ1qZRE72xsCFanIoLKLwIEWM0IoqoCoDuE64s+oUrt48Ty6u9oFwtntexIczscxXJ/nzHXJiWMM5uZ7nSqh9vddMBs1kpc1e+WqQJvFpQWEwyFR0DU0NsgxcMIZrW7RSAJerx9dXd3o7e3G+sYSUqmoQFTmHlFpyGtOex3VYwRNhEkM9OcXgVR1TbVco0g8jKmpSYFj6+vrkslGRQ3XDdVDfF/CgWQygwsXpiWrikH0kXAEgUAUsRgnVHJa4WV0dnYJoHj//Q8EAhK8Dg52iPpGAr+VXNvMYFuQv5s6OynTC5k7xvuHYeePHj1GbW0dxsfGBRARuM7MnMd/+2//r6hjGJJPhRFBFS2yvPd5rARCvC4Eb8yfYmYahwyYLVqxAHMi5cz0eQneZpg3n0O10/Lyotx7s1cvYmNjVdSVJyfHyCSZRWQSKE5IzcdWWC1SH6qxCHAmJiZF8fO7376P/v4Bgbq00tKKuba+Ltf8b//m/xA15d/93d99MfWwrb1VgssbGxvkHqmtrRa7XDKRx8cf38Xz588k8+zy5UsCtru6OuXe5jrihM18jucZlz2P9/TVa1cRS8REXUUAx9oQ1n3jG98QwMa9i9CJwIjwiDWlNZAKpppamyi3drZ3ZD/j+ZjMRoF+rGfJrle63wlcqaZ7/PgJ/IGg2E4ZIE5IWWW1ijUyHAoKcJXwcKrg/pnSCQUlkNOI7ZBgjIq3lUjZXvcl/vdQhk5fokjlh5QrUK7Aq12B8kb5al//8tmXK1CuwFerwH8YdOJhnW7Q//JN//m2XRT7B0OAZXS4TosaWwVmJvrww/fekjyf//pf/x8BCrRusdlh08nHc+rTo4ePMTE5hTtv3UEimcTBoR1PnjzE5NSUTFOj2oWfsu/sbuPevU9lrDtHhTP3hIoDgqKGxnpRIqGogd2+L6HeVO2w8eMn8WykqHRiY3XlyhVRALBRItRhs0T7k8HAaVt6BENByZthI0YQwiaOFiRCgKWlFfn0/ezZszg7eRb2vQP4PF6BAzwONky7HgsAACAASURBVO1s3j1ul0ysI0hik0clCIEDJ03xvRVKjrTfwP6+H5YKJQYGesSGRrhCO8zRoRu0LnZ0NIl6Ip1OyiS3dCYKo0mFuvp6DA6MIZUs4MXCKvbtJ0gk2JgpRVFQXW1Fc0uDgBJmaLExPLB7sL29J5O3+B7VNZyUBWnsmFHDhp8KmeNjD04cMRiNagz0tUuQO5vliYkxaHUqPH36EI+efC4h3aUx7RWiWgv4wwKAfF5O6YrDZDBLbhQbcbNFj7ffYeC5Hx99/AeBdQYDIVeFQD5ZZwqFrB+uC9qEqHwhcMoXGECcfxlyrJEJWbSOra4cwOdliLQCzKPmhL25a4O4eHkaQ0O9cDiPZJw8YVwoGIfbFcLGVgyv3RwRZQvtdalMUIKYA/4kUNRj/vky0ikTbt++hO7uPlGM8JoMjwyJxYjggxZA2hVlCppSKdCFaqbt7S1EoxmZmMgMnHiC0+sYbJ0qBUGn/id77xXcZn6mez4ASAAEAZIAc845B+XUklpSB3e3O7g9bfuMJ7lqZnbmbvfm7J7afHYvNt3s1d7sek4dH9uz7u6x3TkpZ4k55wACDABIECABImw9D6Szc7M1rZmqrXYJqFJLTYLA973///dJ7w/P87z7gh4KlU8aNFVvdW0Nw0NzyMiIKzSflqelxWXBNq4R4Qj3EJVJVDpRzcKMLmZepd6XwCkqRRxVSVQQMayb60i4SbhExQ/fc2R09AkgSCmcCFaorCLM5YPXMKEjAQHVS/ZsG2zZtHjZ0dDITK5M3L1LVeKO7JmcIEcrG/PTzObUJLrIQRIVlZwI6YLDni214vSMB1ZLEn/yJz/C8ePHMTY2qgyxx4OPBKkIjE+dOo7q6ipdPzkOFyIHCYyPTyhziRPcJibHtbdeeum8ph7SqlZaUq7wbSqs6uoa0NjQgH//i59jeWUNP/vZn+p5tAEyi+r69Yfo6WnR6zG/iutAUMb9xfPb2vLgt7/7HZx5uejtHRDcKSkp13pwnRcX59Da1oTqqnJMz45r4qHX60FkP4GdwAFWV9c0H4CqPl63hIxU7/FnqdTiWs3OzgiiVVfX4CAaw/LSqqyUVCZdvnRZaijen27fvoOjx46giMeY4Ho6pUzk+126dFnX8PjYBIaGBnWNdHR0PrFV5mmPEJZdu3YdtTV1GBubECTkhD7ee3kcvP9yDbk2zBy7ePFFwaZr167pHpnKkkopGGkxrqwqxf5+CAuLC1I5bW/vIseRhdraet2XadXkNUbVFCEm9yvr5vFu4DAW0/6nItJizhRoYog4VU4JhsMbjbo/cB3onT2k7fMwprB0qse4rxmgPhn8//WvvGf72/i78+x0L/XdWYv0kaQrkK7Ad7QC6Rvld3Rh0oeVrkC6At/JCnzn/gXO5orAgHBDqh+bGUe6avHi2X6UFBbi6tWrmqzU29Or8FtaXDhmXpPIHKmAYQYUs4leXFqWDaa3v0+Nj3ttVcolAhtmLrV3tEu94/NvKzPl/50UV4ZoJC5lCwEKm3AFdx/GsLW9pQacwdq0GhE4MSiZYbZs7F35+QJDzCeiLWZt1aNw58ICpyaQSW2QbceXX32Drc0d1NeXy95jTBhhgEnNGoEVmzm+J3/nsbOJZzNG1QBVAPwarUwM3J6cmcfy6jZqa0pw/oVzqKwsFwBbXllUrsrCwqqC0ouKnbIl8RjN5gTyXMzFscDlLMG624/794axtrKBSCSOQDCC3q5mnHvhlJpkZsL4/BuYmp6Be8WP8XFanjZgsWSgu6dDliw2x6EwIZMNVkuWJpexsWVTf+HCRRw5ckTqLcKBkdEhKbsmJ8f1/8UlxVIyUD2zteXHTiCIRBwKXbfbcpBlyYbFmone3k6cOXscI6OP8Nvf/QbBvQBKS4uQk2sX7OCDoIkqGzaobF6p2KLijI03a8rx7WazBUuLK4jFgN0d5j9lwWrJll2KP19YmIe6+ioUl+ZjeXlOk+AIQzJMNiwveTA64sOLl1LQKbzvQ2h/EwfRMPZ2GYR9qCD5kuJSHDt2CiajGeturyAioQ0hhXud6pWwlEXc65wUFzmICdwxEJ3Hd/TIAA5jUewFg9q3pgyjguN5fbDhTiSpFTRhf/8Qi4srCqB2Oe2yKnGPUhlFBQozhWi9qigvEwTgsdFyZHdkoKy0QHucr0lL3PZWCDk5VkECKuAIMAjmCKsqK0u174ymDGz7AohGmJXEn+NENk6Jo+3KiqIip8APlVMEt5wM2drWgpqaau0NKrUIRAjfaGPkNZQKkGaWjwHJpBF5eQRIpwRS9kJBPHhwH3Nzq6ioKMKPfvSuoAsnPE5NTWJ6ZkbHV1JSIAVkcXGRrhsqfpA0S1WTX+DE6uqygtJZ87ffflvX1M9//nNlV/X2DCAvL1/qRVoMv/r6U4TDe3jvvfdQUVEhuyMtuXzdp4oe1pb3m6dgk0qn9fUV3L93F9VVNbLSUmVTUFAklSNh+dLyIjo7WxXqPzU9hlg8gs1Nryy9tJRSncZ92tvTg5zcXB0zoQ5zpurqaqTQYl0JlrkW3o0UmJ2fX1T+E1VZvCdyGiDvJbzmCJSoLHsKcnjcBGncI7Rrcj2Y/TXQf0RAnHuQ58k/p5RghdjdCQoqMrOJoJD3Nt6PCPd4TTHvjaH3U1NTAoH8+WAwDIfDJiBFAGW1ZSIcZv7Tns6B1yhD4XnvTu0jqvn2ZQUVuMyl1RSaVsqLmNcNp09S0URlU2qCXRKZgrZUkqUm1/E5VEFxrxPKcj+F9yOC/JO738m/h79rB5Xupb5rK5I+nnQF0hX4zlUgfaP8zi1J+oDSFUhX4Dtcge8cdGIjxSb86SPDCNRXOtFcVwJrZgaWlldQV1MjeLG8tKjsFAIfWseKi4oElghSVtfWMTIyJ8UOn8tPwak6IvShVYrWMqoo2Phyqhk/UWfTyoDj7p4+LC6s4ObN21hbdWu6Fy0nbNqWFpekouKn9FWVxZquRAjm9/kxNDykkHCnKwf5rnx4Nzak9ikqykdTYy0qq1KTqjgt68svr2J0dB52ewZcTgeKC1zId7kECQgLWAPCs1SWz46Om80jLSIpcGJHTU0tgnthPHw8rGNiRhXVEKxhIOATeGLTOj7BCVtJnDnDbKoXBNH2Qj5sbDGTJgZzRjZWVzbw6OEY1lYJKQ5gMdvx45+8i9deexn5BblYW1vEjVvf4M7te1hZ8sHr8cFgTGjke2tro7KrEsm4QqEJxRi6PTMzK4tiZ0c3fvSj9wSv4vEo5hdm8c3VrxRgHI3uKw+HjSwVXOH9A2xubEltZTRkCDz5toI4jCQF+V5//RWYMhL4/Ucf4sHDO8rZ4iSwlCUp4z+GgLPhpNKGqrGnk+viiZjWm6o0NrsEi/E4LXFG2LPzkIgbBGh4DhkZBgT3fMi00B62L8C2uxsSoNreCmJi3I/Ll3vQ3tkk6LQX3kQoHMTBvgEeT0DKJuaIMVjb79sR6OHEsBRQDAjwsH5cFx5Pbk4h4jGj1n9hYRltbU2oqa3B7My0mm424Xz/aDQsi5QysGCA0+XSfqFljjlP9mxav/J0+fB1uXe4t/lnKmOCu3sYHp4QDKmrL0ZXZ4ugACHCo0ejUn91drbI7kRoODU1je3tIPb346isLNJ7UyF17/5DvTZh2WGMuVkZyHflSJWXiMcFYOcXFjXZrK2tRnk/Tlcu3GtrgjcTEyuory+WinBjcxPzc/PK/qmqrtB1QEBLZRVDwgnhqAzkNdfd3YI333xD1/jNm9cxMTGFhUU3cnIs6O1tlzKRUiECEWZ2Zdty9WcGza+5V7C6uqSg9MtXrgi0ffnFlwqybmhoFqTifpuensLDR3d1zfF6oVrs4cOHCkAngKLKiuCEVjtek9zvVDMSnu6Hg1hbW1ZmEq2Gft+usqcIPLgfqVxqaKhFbp5dGXLxBOFgSErD8F4cBwdRQRPa6phBFgwS+B3o3sMJlgeRfUEoqeNMJsGU4O4+doN7gk68jqgiYv0J1ajw5LESBnHvsaYEQgRJUhF5vFI1UdXW0d4h6MrcqlT4elxAXZlUJrPuSXw9Qja+BtVOVMfl5OQIpvL3xcVFfY/gan09jIICqsEKpCJMGmiNo+qpQKolWnkJvjhVkaCbGWyEjgT2vKdHo0lN+ON1TdLE65gPPofh4YSVyXgMWU8m2PFnaPHl87gH+dcI1zOZNKhOrO0UByCmH/9UBdK91D9VofT30xVIV+C5r0D6Rvncb4F0AdIVSFfgGSrwnYNOT4+djY0eiQTsFgOK88wwZ9IqZZE1hZ9q+7a31PjW19Wgo6MFu7sBTTaiCmBocBx37y4o/6OgIFf2LOaPVFVX4Ve/+oUaJqo5urq7cBiNYHd3RxPuUjlKuZqE9/U3NzR1rbGxVvk6hDgc381mx2olbGlQVkltTY2UEB9//DG2tkM4fqwb5RUVmJxIBSC3d7SitaVFTRntRlTeXL92C48eTyA3146e7hZ0tDWqcaeihg0j1VHFRcUYHRtH5CAiaxtBExvggydqF6pANre2cPfeY4Uinz59EvH4oRRgdkc2nHl5smuxaadN66c//Ve4ePEiNjY3MDM7jvmFcdlQ7HYX9oIRTE8uYnp6AWurW+jqasff/u3fYOBIL9Y9K7hz5wZu3b6WmoDmDcOzHpRf0mbLRFNTOYqLC5Gbl6NQ4JQNxoDRkXEBlAvnL+LHP/6R8m6Wludw/8FdDA4+QiCwLWjF2ubk5qAgv0Dqh9mZBSkfqHJamF/D9OQ6igoK8ed/+sd46ZVLuH3nGj755LfYC+/IWscaZtksasJTk+dMTyaqMbPKJGsaVSaJJAOILWrGqa7g1EGCnFDwACaTVcCQGTb8PuGKx7MCg/FQYGtnhxazQ9m11t3bWF0J4eVXTqK+vgr+nXUFiUcPed4WbHh3sO7eQDKRCUdOjibl0Sro8x8g38Wg69T72rJTx85MI4s5B/t7CczOzWFjcwdnTh+BxWrG1OQk7A679ujmVgAVlSUoKS5UthdhFAOiD2MHOu5AIKxmu7a2XFlOzPwhBKBlq7W1DTXVtZifX8Dt2w+Q77Lj8pXz6Ors0L68efMmPvnkazjzcvDGG6/LOnXv3n2Bp0xZ5w7Q0tKE48ePCYb837/5jaxUhA20aD4FL6zd1OSUIMdeKIS83Hz09XWio6NdFjraT8fHpxGNJjAw0C67Fq/FqakZwSJO6iPYIRQhnHj48BEmJsalmuEaNjU1CCwRRNy7x300hMBOCI2NlcqAKikpkX2MoMXlKlAINvcjlU4+3yY8Xrf2A+EyISfBC5VOVH5tbmwru0gT1HybOlcqeAhWWEfmD/F4ea6EwZOTk4JBgqwOKnbsgh4B/7bqT8UOwSbz0VhPqoJoL6NdlTlps3OTSCRjCsMOhQ4R8O0r04kh6wRNPGeGpjPziBCHmWeEobzWCGr5Nfc6c9V2kGXL1lqwLlQ48cH1572K9aXSicfI46eiiN9bXl55Ml0wNd2vuKhE7zE9PfdEbWRUbpauoaThyVTBqO69hLkEpFSuPQ1K5wQ73tsIzXhs29sEuAbBONpnuXeZ6UTVE/fk5OQsQnsH+pnDQyC8DzjzLGA+OFV2Hs8O8vIYOm9FRmaGakjYSnCfZbVogl00QkBuhjmD0xtT6ic+Ryoog1E5dbwXhcIHUsOlodO3+tdBupf6VmVKPyldgXQFnucKpG+Uz/Pqp889XYF0BZ61At9J6ESlTgoWsD+Mw5RIIjeLodZm9PV2o7GhDm73ChbmZ2Uzam6uw+6OD4l4FOfOnVVTefXqDTx6OA+TyaGcl9de+55UAFSZ/C//6/+sT/NPnDiG3t5ejIwMK8D5jTfe0PvSmjI4OIIHDx5JscTn+QMBTaxjJlJzU5Oa0e7ubilNmMHCCVDXr10HDCa8+ebrKCstVfAwVRxPgdO2z6eGiSqNL778Gl7vNgb6O3HkyAAcDiump8eVl9PZ0SHLHRUanNzEyW/Mi6FCifaWWDwu+0hJaSkCfj/uP3wsJQGhU2DHr/Ddzs4OVFVVSMFy69ZNwZg//uN/hd6+bmVD0TK2E9wU5CnIL4HRYMHKsgcjwxOYnFzGO2+/hr/42Z9rvPvtO9dx+84NNclIGuFxB7G46Ff4d01NMY6f6ENFRalCz9mgc9IUG9CJ8Wnl/bz15ju4cPE8lldmMDs3gbm5Gax71tSAZ9utKC0tlhKHihta6x7cfySrE6elTU8tYnR4ERVllXjvj36gqYXXrn+BsfFhMLs602zUa7D5Zw1SCpBMHQezj7gXUuq5hEKSqRgiZKHSibY3j2cTy0tuhPaohOAEtlSzfnh4gI0ttybXWa0ZUj8xcDorKwe3rj/A9nYIr7xyCUXFeVhbn8P+gU+TxDJM2QgEDrAwv4qlpRByc2yorytTHVZWt1BfV6W1dLtXUVhUiPLyElkK52bc2N2JysLkD+yirrYKVGaxgaZ6jSHMVLmcO3tODf/Hn3wsNVtJSSEcOVlwuvIES/bD+7hw4UXU1zdImfLRRx8pj+jMmbOaBPfw4WPcunVHCqcfvPuWsocIHDjt7Pr1mygtKdM1xPyiiYkZHSuzfbgXCSBef+N1BXv/9vf/IJsi1VMMuWfdCTv4i1lLDOXmmlKtx2MhRKKCiN9zu72qaVtbuyAR4RUtXlwvToGkdY7nSKAxMsLnrwt8ce2omqHahgqj1OuNCNAy6J8giZlXnMRGEML1IowjdEqBPj8COz6BWQIKqhS5D5iNtrXpx/z8kpQ9VP4QntLeR3jCcyIIJjQiYOLrUV1GkMNrmfsrNQEyCwYkENoL6twJKRlmzkl4hM9UVNqyraioKJMtlcor3k+ozGFw/urKLqKRBJyubB0jp/txShxtmXwO1Xy1tVUYODKg8yVcvnf/viY7ci/xnKlQYt14TFQ2Eb4xFJzHSyDF42T4f2Njtc6JEJ95WPPzbuUrcT8xNJ6qI06643qwBgzlp9KLCj0qwAj2CeFqampSNj9vajIi14D1I5QjwOLeYn4Y7ZaVVWWaAkml1rp7XcMfDg7iiESSYOZ8hsmIivIirRXXmPuEoee0G0YPmb/m0x5hnlM286IOOc2O1tgMWDIzlevEuvE9abNTcH6U11AKOnE9pvee9a/I5/L56V7quVz29EmnK5CuwLNUIH2jfJZqpZ+brkC6As97Bb5T0InNyz9+KD8GSRiTSdgtGTAkEjh6tFeAY35uCu41N2pqKlBazHHeY+jr7cTlyxcxPT2pUPGRkRWYzS78xc/+FO+++65sLJ999in+w3/4pWw/b775ihrZjz76HLW1FfjBD95R00p1BRvz7S0/Bo704czp03g8OKhQ3caGepw6fVoZUGXl5Wo62dxT9cBGnSDqqYXl66+/VjNOiw7DfDm+PDcnR1a4X/7y15oCd+pUn5o4TiBjA72+7sYbb3xfahs24oODj7GxsSP4093dobHpbB6p4KJygSqQBw8fyCrY09vzRH2QJZBFS+Ho6Ag+/exT7AV3BQzYrFK1AQMtUD4BrNwclyxm6+5NTf9bWFjB3/7N32iy3+LCHL659hWWluZSod3WbEyML+MwakBLa71CwTs6WgV1GIxNBcPa6rpCgZeX1pCTk4cfvvseysrLcOPm15iaGlXjT6VHJLqvJjTflSfQQIXS3NwC5uZW0NHehr6+I/Csb2B2eglZFoeAW8rqt4Dgnh8WawaMpiQsFk5MS0FKNpps0gkG2KBSeZKCTnEpnf4xdMrMsGBtzYvHj0awvMTpgswSMyAnx4zsbCt8/i248m1oa29GR0ebQqHda5v4+KMvNUnt8uUXkZ/vgNszh8jhDvVUChHf3g5rIp5nfR/l5YU4enRAgdyECAQhBIEMC+/r60VnVxtWV1bx+ef3FGBeVkqlDvOfUlMMi4oKBHVWVlf0NU4Ym5udxdVrVwUh8wvyYCe4KytNqYuCIbz99jsKrSeEev/995U/xuBo5mw9fjyoEPP+vm68+8O3EQ7tac8QkFJtVFFeKZsWQ6MZrE1oVFVVLRDLY7/y0hUMjwxiYnICDQ11msrHrCY2/DxGwj8CXQb72x05cNgdKCwsVmA6A+MJ22g75aXOrxHU8EGbF6FOf3+/4CMVetxDK8vLsjwaDKyHXYCS68lftJ4x3J9KIO4BKgEJlbkXGUKtjLC9UMqGlYyl7I+RkJQ6BB8EWAyvt2XZpSpyr9Fq5tfEPl7H3G8EuIQufA0CHaptCDQJgah8JOBJ2TcPdR7MG0rED3UOVDoRerAmVC45XU6tryvfKRi6ueVFOByUAmdzIwjPehhGgxEuF/PJzII1hC08R4LQkyePaUoe4RKHAYyNjuDR4JCslbZsqq1SAwyoFCNk4nFxL/EexXsG7yMpi2YS3d112j9UAxH+DA/NwOVKWWWfTo+jLZBrz3MO7YVx584jHB5GcP78Wd3XGFbO9eK6EUgRzjFTivdCQkoqr2hhJKDnfcdoArxeNwIcY5lMASlO+fN4OMQhG1WVRcrwYug3c7kIv3jeVGZubHqf1D4iOEXQRDVT7DAqq50506zJdcyV4+tyPzLoPXIQTUOnZ/9XTrqXevaapX8iXYF0BZ6zCqRvlM/ZgqdPN12BdAX+RRX4zkAnAaYnlrqn2R1q4hSVnES2xYJINIpClwNZVmadhFBZ4URdTQXisQMcRoJ44/VXpKC4evVrzM6uYnzMB0euDX/7tz/Dq6++Kojzi1/8e9neEskM/PjHP1BT+/U338hSxFHuHB/OLCeG8XIEOYFRd3cXvvzyK1noLl++LMDDJpmf6mdZU8oHWthu3LiJrs5OZTwxT4RNP+ERrUX8fzaCTyfuffPNVZhMFpw8OYDysnIYjAZlTjEUvbqmRo0TYcD9+/fh9fjR3tGCd955U9k4fL9UgLkPH3zwPqZnpnDq1EnZB3mMtA22t7fr+4tLC7hx47qA24svXlDDytdlkPHeXmqsOZVBzCra2NgWaPP7d/A3f/OfqFlk9tLjx/eRkcmslUNZ3qYmFlFWVoXjx4+iuLhAWU60NFGV4/VuyPJozszC5qYPpSUVePPNtwUQbty8hrt3bsK7sY2qqiIFg7PBZcPOMHCe19LyDqxmTmA7h+bmVmx4t+BeXZdSiJPnuL7xZATJ5CHyC/NkT+O24d5JBXITOpkFedjoZ2Ty67TXpUABIQlVKMzxsVps8Hq3cPvWA0xOrGAvyOfRwgRUVTlRVl6MgSPd6O5uQ2FRAdbWPPjmqxu4c/sxNjfDuHTpNIpLnAjsriORDCEWp1IpqYmBOzshTc5qbGxGX+8R1ZRZNWzCGYpN5RL3XGdnOx48eIBvvrmNfFeJABOhIBto7gNOQuQ5LS8voqKyXE3+F198LrBDKxrPj/uGVjRmDLHJfuedHzyZkDiMjz76WGDlypXLauZnZ+b0vObmBrz00otS5RCsXL9+Q0qV/r5+NDQ0PplotyNwQx8l1VJUtZw9d1Yh8AyMb21txtz8rKYiMsid+40KFV5nVCc57HkCXWazVfs/nqB6JxUkzdclAHyqyOG1QXjR1NQkSEPIlYJFkOWMYIR7l3lS3LNUR1ERE4tTycLJZvuyTnIf0K5JZRWtgbyOqcjiXmOemPawNRNrHCqgLCYHLJYs7AX3pazx+/aUZdTa2qTvE9rwGn76YF4R9yn3EjOmcnNt2ncETBTWKY/ICBQWZUu9tL+fRG5eJqoqSwVeOWWRiqdt35ZgUkqNZ8C6ex/RA4OskYSNfA6hF/fu/MKczvvkyeNS6RHoEE5ToTkyOo4tXwTRQwPycjlcoFgWOh536rioamrUHrp/fwxu94YUgt3dzao1r0uCtvGxcU3w4/uMjY0LPBI68R7I3CUOUbhx447A56VLF3UMn3/+uSaAcp0ePXqsYyZ0unv3gWrNYHECr9bWVsGw3WAAe3s7svcR5BFQz87OybpXWVktUEhr8/LykmrO/Uh4x72wE2R+GO2zBllI6VmlmkmB+rGYLHb8fx4DbZjMd6JFjypRKp32Qiml0wwHQaYf/1QF0r3UP1Wh9PfTFUhX4LmvQPpG+dxvgXQB0hVIV+AZKvCdgU7/X8fMm3oKPHFOUQJMenJkZ6K2ulxWjKKCPFSUMbskhNaWBoyPDOHWrdtYXQ0iuAdk2Yx48dJxWef8Ph9+/fe/1qQsWu1efvkVNcj8xP4nP/mJmjQqPGjjYGNLJRGVDGw++Uk+m6Dvf/8NNfj8+tOpX3w9ggNCppMnOXGLmS2Z+hkqeAhv2KSyqaaygEoTZvIwZ+fEieMoKirWhKWHDwfVpFExwGaLioHU8fgFDX76058KmLBBZ1PJpvPRo4dSeTDonCHFVCDQmpRqjsPYC+1JXcKGjbYpKigIGYpLaD1igx1DwL+rpp6To5htw8adDSPVE3yOpmtFwoI7bJANMKOyogbZ9izlaBEkHEQi2A+HpRKpqalDNEIVw6agU1VVLba3AgJ1bCCHxlZQX2OXbYwT9miJIShgzcfGlpWbxJyokuIy2Z0YGM8sGwYxGwwJ9Pa1o7OrVaHE+wchWSN5HimLU3Yq0+kwLiABcGQ79LOUVxA6pdaOyohM2YYePBjC6ooHnnVa7BI4frwFr732KvKcDtTVV8KUkcT8/CzGxyYxNTmHWzdHYTRk4tKlsygoykUovIlobAdRwU+OuQ9haWkVkQMjamuqUFlZIzUL7WkWswW//+h3Agsvv3xFdkjmKXGSHvcOwQ6bZtoeaZ+jQiQ372kjnoucHAdu3bohNcvRo8cUpO/1bgrkjI6OSqn03ns/wtzcvMKvaQHr7e1XQ8+9d+/ufdnjjh8bQF9flyxq3A+0YBEu1NU2CEYwB4g2SaqkUtYsArQm1HKfbW8qi4gTIJl91NRcL6ulrE+2LAwPj8iyZc6k6isAl7NAkI+wh5Mjuc68dmgvragoEeAgHOF1RrUSoRhhFAEWASltkOQMBCDMJiNk47XErCCuOwEYQSvVrZCbdAAAIABJREFUbHzdM2dOC3L85jfvC05x3fneeXm8ngmv95Xhxv1C6MKQbGZWBQJB7du9vTiqqlKKKl6HfA2CUd4zeE8gNCHMmp3dRGmpDUCmwFp5eQGWFpZQX18Hh92O+fk51Dc0yE5H2EQ4RuUSAS2vX1rQeK8JhaIwwoKa6gaUl1diZWVZKiwqJrk+vAb7B/plUWOgPe8zvO65733+INyeCLKzTejqqpWtlmCT9yQeJ/fJ+fPntTe4z5aXN9HR0STVFKES14VfJ3RyOvN1ffMapbWQ680AdCrzGO4/MjImoMWsK+4t3juZEcf3Yjg9IU9zc61u5YRGXAOuE8EUz3V1bRk+35ZAM++1tPkSStJ+ePz4CanSCAqZs0V7scLQc53Y2PLCH/DpHqbcNkNSOVipvxuSKXudmXDWiEQ8llKikR7rXkXLXRJB2WcPMRt+hr8dn9+npnup53ft02eerkC6At+yAukb5bcsVPpp6QqkK5CugLqx7/zDgExjhmwnbCiSiKPQ6ZByoCg/FyZjHA31lci1W2HPtmBpYRaRA06DCsNHq43BiJbWNkEUQpVPP/1EjTqBD1VDbHwYrnzhwgU1a7QosZFtampUs01wYcuy/ccR31RDUX3xdCoUM2pS055iari7urrVrD6137ChfprPRCXI9rYPbveawActUIRTzKuhO4e2NjZg6x6PGik2e6mmGWocqbJiEzc3P4+Z6WmFjof2OHWPQc4WHS/fmz8TCgVhNGUqV6W4mLAiB11dnTCZjIJsqbHlu1J1sKGmCoZj25k1w8a+uqZS49Y5Bn5hYV5WM24Xnqc9OwdGY4asNmz4Uxk5bAgz1HhGDg6RlZUNc6YNmxt+5eVkZdkRDkVlmaFKg+Pfq2vKsbMb0J8JDTY2tjBG5caWHz3d/arL1NQkotEQCgqYvZON0rIiHD8+ICDEKXgrK4tScVFhwnMnuLCYaXlKKHCdiijm9wiXGSF1DZthQoK8XBeCuyE1zMx1Wl3x6fxfffUVWS0JKEyZCczNTSv4nPYzQqfNjRBozbty5RIKi3IRDG0gfLCN/UgYiVgm/P4DTE7OYXsriebmUvT3HUW2jTazIik8Pv74IxQU5uPixfPY3t6UPZLAkHY7Ak0CkVQOUaamu7G+k1MTAhFFxUWYGB/Xnzm9cHFhGevrW8qCImSgSunE8ZOy0THzh5Ckp6dP70uF3+TklJrypsZ62an4XgQA3AtUqLmcLgVfE/YQXGm6odmstaDVjvDKu+Fht6895g9syuKXSHDqWlxqHvfaulRuB/sxTcnLzXUJAMRiESmzCI9ojVtfD6K4OBv1dfWCMdy3PBYCCiqVmPdEhRXtdakpg3GtJa8ZWrd4vVExRAhFG6LL5URVVZVgZkqJ8wVmZuYFEq1ZJpSWOjWh0pGTLXsqryWCNSphkgmj3ifDlCnlEyEu4SuvXV5XvF5bWloEtXhd0kpLeEIwxL0vO5zdgfm5BXR1dcFizsTi4oKGCBAKU7FEpQ+PlVCZ65V6cG8a4N/eQzgUk9ooGo1o3RgYTkAYix/i2LGjgmyETVSREfBRYbi84obRaENXd6P2CtVg3Ds8N96DuJ94Hvx/wm4eOwE860Q4y3sfwTZBX3lZBcrKKgST+Fp5eU6tP++L8VhSz+H6c3jC73//ew0JePXVl1QHgksCOu6Rp3l8PE/eW86cOSOQRtDu8a4LJrGehKXOPJeOsb29Q8qnpaVlBbrzGmXN8gsKdO+NJajIZL4VP37grSih/WBIJlKqJjMDyE1SW2pogCbdcV0JnNPQ6Rn/mk/3Us9YsPTT0xVIV+D5q0D6Rvn8rXn6jNMVSFfgn1+BPwjoxE+rU+1ZQnonV54dpUX5yM7KRDjoR2lJPkqLXAptTsajyLKYkW2zIpaMIZqIqlFnA8XmiSooqjoGBo6go71T/89XZiAyP+Fnk8spXcwUSSlrUk0hQRQbGjZwbKTYYLGpGxoaUiNHgMTwYTZ9bMLY5PO5bNLYBM7MzMoSyAaUodTMKmGjyibL46GyyqAQcj5/eWUFO4GAGj7CGKolzp09K7sNGz+OnCdQYPMWP4zBYbcpxJsKlJ2dlIqksNCBqqpStLe3SUlCMMOGjVkwd+7cwdzcIvy+A+zuJmCzmeB0WmG1psay047T1d2pJpeNIs+RGTQMTWcNeNwpMLKfCuhOJmDKMAnO2WwOqYcKC4phtzsx+HgEQ0NjyM7ORVlpNTzrm9jc2EBnVzsqK8uklCE0ozqMI9Snp2fg9WzhrbfeEQx49PABurqb0NPTDLuDjWgKPM7NT+Phw3tSWbFpZaNL0ERgkJtDCJJUPpeJ09af2O8InbichBYMUM6y2rEfjmBxcQ0L8yuYnXErSPnP/uzP8MIL57C6uoTFpWlMzzDfaBPhcATutQ3MzawhM9OKV155GUUlTuyFNhQkvh+hpc6G9XU/5mYXYDbbBYDa2zsRjcZhNJi0N77++ivU1lUr64k2r8nJca1dc3OjlE3ca1TA0C5GWx8hJRVLrFFJabHUQoRrrPfi4iq2NrkWUe3VpqZmqZ0YwE0IxX3J2lCxQqVewB8QGGSOVkYmsBPw67ogkGX9KiurUFlRqT1NIJuaoGYVKCKAyTSbU9AkfAAYYohEQ8gvcCA724L8fKcCrXd3gtpfqys7iMVogTIimTAgJ5egtUjAh9CT57m7S2iZkBKIkI3nRZUe7WqELgx6X/fsIh43oKw0F3V1lbr2CC2osBkbm4Q1y4KGhlSQ+MDAgOyvVOLcv/8Ao6NTsjyWlblw/EQ3mprqpYihCnByagrTUzPwev2yVRYW5EuNRrUV1YmyaWWkpqZRsfg0q21+fh4ffPAPUi4dO3bsSf6SAxmmDIG97i4C7j0sLMzh1Onjeq9o9AC7wR3BttS5E/Cm1pAA1+vZxtzcMooKi6V24+RCXmt8DQKYnp4uZWYxo40qHoanc105IbChsQktLa2qCdeG9xs+UmH6B08GC3TqnkEF21tvvSXAx7B3QkiqK3cCO9o7+fmFgtK8ZxCA895HGOlZ92oP0j7HWnz44Yd6bcJ67hW+F6/Dp8Hq3Hv8empPNkm16fNvK4icUM3lpGXRAKeT0+xSoe+02q27PdjcDsNkTOh+zimAVANyQiMn2HGPmDNTUypJ1Gm5ZbYTp9cROjHDjfdlwkt+pMLpdWno9Mz/QEj3Us9csvQPpCuQrsDzVoH0jfJ5W/H0+aYrkK7Av6QCfxDQSaSAVokkG3cgL8cu8GRCHLFICHk5Njhz7CgrKUBNVTmCOwHEYxFYbGaYLCbkOvP0ST/zboaG2UiHcPRovxq8ocFhlDJTCQY16rvBXbz88ksKA2bTR3jE4G82U2xm2HD6fLQM5cLFaWubm1hd8yLblo2CwrwnQMMseMTGLdtmw+LSkuwtU5PLyMm1wGqxyprGKUwe7yaWl5lxAtTWlaG6pkrNmtvtkZqKmT9sbNmIEkRwRDwzT2jv4dQqI0yorSmDy+mUssLtDqC+vlg5VByrXlJaImhAJQJB0V4oKCUDA7r3w3H4fGHU1JTiyNEeQTPCNmZDETjduXtbeVBUnvDrtMyw0TQYEymgYzLIrsYasTYEbmzybFkO5OcXKbB4dJgWwVlNhistqUT04FC2vf7+XuTmMfjZL9DCJnqBqovJKWxt+PCXf/nXAinDQ0N48fJptLbSdnaApaUFzM1PYWpqAv7AthRefF+CFDaXBGJ5uSmbEJU4DExn90nQQehEkMiG1WrNkloppXCJYHFhFRPjM6iursVf/uVfqbG+ffsGZubGsbvrU1YMQ6E3t3YwM7kEo5H2uhdRUJiL8P4WonGqxiICHDMzK9gPRzHQfxT9/UeRiBs0GY0wg1ZJhsMzu6mmtgqLi/NaTx4rQQchE6EmlUZWq1ngac29qkldDKJm073h9SJOK5nJhIN9KrksauY5lYzh3Hm52VLU0eKWl2dXU0+gEI1E8ejRIPyBEFx5NkSiB4hGIsolIlByuQpQU12rfUfQODExDe/GHixmowAmlUd83XXPBrZ9IThdhAIO1NaXoqAgT9POvBteBPw7WF52Y2V5B+EQp5KZUFFRiJaWBkFA2s6oimONOSGPx93X16ocJb43YdG1aw9RW1soIBMOR1U7Dg1gPhpBRipkfwgrK340NpXi+PE+2dpSyiMjvvrqK02fnBif1YS6vv5OXLhwDmVlJVj3uAVzCDnGx2kvDMnu2Nfbhr7ePpgtnJSXIUDE/U6AQgUPoS9BF5WN77//CcrLXbo2+WD9eA/xuDcEnTidcXl5HpcuX1SOEQPzqXIi/JWqkGAoSUhCFVIE6+sbuj+Ul5XgzNmT2sdbWykrHYPHKyrKMTw8KABGRRf3NO9pVDNSnWTLtj+Bh2Fdj4RAVGjR5skhBMym4z2D9wEqsZgbRrUVYSSvH65Ha0ubvsb3pKqLIJKWN6rGtja39T3a6QgLaSfmfiA8p1KKYIxqSv4ixOTrE4AR2rE2rBvvF/4AFV4JFBY4pajjdctaUHW1srKGncAuwuHDlMopnyH5dkEnTm40ZRhS0N5qgZnBVMmkoBOvjQyjUfvsqapR32NY+WE8DZ2e/V8I6V7q2WuW/ol0BdIVeM4qkL5RPmcLnj7ddAXSFfgXVeAPADqlfFHkTmxEqHniaG97lgXJWJQjkOBk0+ywwpJhxMuXL2rK3ezsNBKGOFzFLslbpqamBWS8XlqICD26pd7gtC82Jx7PRqpZixyivqFGE9b4fmzUHTk5mtC1F9zDzZu3ZPWprCxFQWGBvja/sKbGhyoMTpCjNYif+j/NpOGn/LMzMwIP2z6O/M7A0WM9KFPTPYnJqQVksTHu61UTtri0KMVVY0MDent7UVRUqHPY3qJSIKApbEuLS5icnEFejhOF+TmCAfSSZGSaBI9aW1vUnFKtcRij4mFfwdpsBKl28G0HsLnJDJs4Tp85grfffgtVVRUCEVRwMOz63v27Gj9PtRUVCapH9EBWJWb6sPEzmgxPlBVJ5cMQzAAmZNtyZdcbG53C7OyyMpB6e/pg0yj7fFRVlSuPiYqQuvpaqTbmZucwPDIq9dFPf/qnWHd7MT83j9dfv4KCQjtmZiYxNTUmVdDWtld5TU+zY6hcSk2uMytLiLZCjqPnVEA+j01xpjlD0ImNMO1/bKQJhDJMWfD5djE/v6wcKWZ9EQyMjAxia3sd+wdBHSfPAcjA0oJHjezp06fhyLEiGPIiFg/K7hSNmrC05JUF8ejRE8jNcWJxYUVQITfXKXUaIVNjY72si0vLbM59sgEVFDKbjGHbewIUVKZJWeQLIsuWgWybWQBmfz+kBtyRY0dRIWFgvoDC+DitYgnkOExSDCWTJjQ2VstKynye5aVlfPTRJ5ib98JuS8LEOljNqKpKwQPuPSSNUhrxF1VU694DOOxmHBmgYq4O8/OLGB2dRDxhxPETPWhsqkZRsRPxxIEsmMwZIzjY3d2XDXFv14CC/DxB3iybBSur3NsLykcimH1w/yGsWdl4683X0NzcogyyX//qV7h7bxRnTvdrfS1UfBUWCgLzd9ozb926pQl3NpsdHZ3NyiCi5ZCZV4Qt169fw927D+H1+NDd3SmlUElpIaKHB1h3r2Hds67Q+8HBcf1Mf18f6uoaUVZaLlUkbYNUt3EteM3wfZmPRLUQr+eHD4dx8uQRwRnBH6MRB+EDBPx7Al+bmx79OnvuJLwbboRCuwKsBDYpkLYvMBmNxrC7sydouLm5K/XfqVPHtEfX3GvKcOL1R7jKP/M+SBBJCE7lkce7o73tyncp743rT0jM9UvBS07iaxK0JgjisdK6xxpRZcZ14HP5teqqGq0vX4P7YWFhUbZLZXCZMnV9pWzKYSn2WA9mMI2PT0ohyHse34dgbHBw8ImiC8jPz9W+5nt4NzZhtZhVY1r8eJ0RarEOVOHxmAgVCZ44JICwOJ6IwWwx6Xc+CAQzTSZZ6Gi51kcSCpw3PMl9orKOCsw0dPpn/usg3Uv9MwuX/rF0BdIVeH4qkL5RPj9rnT7TdAXSFfiXV+APBDo9iT55crTmDKMAE2IJJOMJZJkz4MgyqXH51//pX6K1uQnTU5MIHYSQabNoRDth0eTkFmw2I44e6UJbW7vAASEJpzWxUa6rq4d7fR3r66vINJtkTaOVh81VQX6B1B9ff/019g8i6GhvVQPH4Ox4grYuM3p7ejX9KeuJzeUwmgrhZVMX3NtTDpN3I4z29jr8+Z/9iaDQBx9+iLt376Kzpxf9R44op4mKq5WVTZw40YO+vr4nSh7mPh1KqUCrHlUofP0j/T1IxpIKLe/oaEN9Pe1DJtmcOLWLjTmBE3OB+GeqGFZWV7HppdUnArM5C5cvn8EPf/gD5Bc4MT09ibn5GYyMDKmxZNPHhpuWNDajmWajwtmNJi4Gp7ExqJvNHoEPoYwBvu1dmDOzBWioHmKuE6EHc2IIXTgQrbKiDHaHDQZjUhOp2Nh7PV7MzM4J/Lz66msYGR7D1uYWzp8/jXh8H/cf3MXGxrqsWLF4ROojuz0V6M6GmLlRVI7sBangOJStLolDNbwEPGYLA6ljatgJHB/cf6xjM5uzkWXNlmqI2UUMVF5bdSMYCiiryGiMI7/AhdraemRn5eKbr2/j8DAhq5EtOwOBnXUFiWs6WzCOdY9fMKugoAjML2c9CMGys+0CdD7f9pPg9Ah8/gAMhhgyM6xw5hU+acCpPrEhpKyqBPYP4si2UX0D7O0dwOl0wOnM1RrX1FQiiSSYLTY/v4och0Oh3lQ8sS6EBMwJ4uswM+f+vfuYnFyGLSuJ/IIc2ZwYDk1AyvXjcbL5J7hghlUgEJblsre3S6CAyqDx8RmUlVfg7XdeR0FBDoKhbXi8K4KCzKZi7aly87h9iEbM6Ors0CTCyakxLC3NC4gdOTKg4+N1WVlZgXfffVfQktfYJ598rO9RncPjJmTJfrKXufY8Nl4nhKC8hsorytDU1CDowj3BfU4b6vDwGOw2J/oHBlSvzS0vgkHmDBHc7Qvuriy7dZ0TEBoNGUjEIUVZ9DAEj8ctEM09S8UNoQrhHlVWvDbOnj2ra5PfJ5jhPYQZVlSLMWstFN5BW0cTVlYWENjZht+fyirKceQhHD7QxDwCbCqdwlQdRaNSFLIehFg8TyqjSksZsh/R9cxhCoSUVBRRqTU5tYPCQhva2poE8QiECKNSysaIYG5bG4PezU+u50xZ67gGbvcmurraFWpeU011o112X17DfH9m3zFoPRyi0tMqAEjIRnhE1SWve2aHMSy+tLRQEInqNb4es/FYl72wCe2tFaof70PMrSsocOm+wnrS8kk1VZbVJkssj4lqpsAOYSftlja48nNhzcpUfhzBOQmtcvMODxGPHSLLYpXiSdbZJ2HjJE60bSbi/D2d6fSM/1RI91LPWLD009MVSFfg+atA+kb5/K15+ozTFUhX4J9fge8+dEo566So4Uhs2reY1ZHJnJ4kYGaORyIp+JQB4P/43/8H9PV2I+BnsPMBJmemML+4gJs3bmJywouGhiK89NLLKC+vkOKHn+YPD40rOLizqxODj4cwNT0pe9oPf/gunHl52NndlcLh888+k7WmrLwcba2tePBwSJ/U9/a0S2lQXVONeDyiaWNsGNkYMaeIYIpA5eHDCeTkWHHixDE11GzOv/jiC8zOzuDKK1fQ1dOFDz74ACOjoziMJvHee+8ohJd5ScxBYoPHrBoe8+7ugRQqJ44ewV5wF0uLi7LNcBIeG2BrllXwiU0aVTNsxJdXlqS2oE3Gt838odTUrRMnjuLKlRdle2NgttQquwE1hmwWCQPY+DMnhRAmw5xSHjA/hYvDBpYPZvnQEsd8HKvFLhUVx9Dbs3Nx9uw5+H1bWF1bEdArLuLkLDtgSMhKtrq6IhCwsbmFk8dP4vjxk/jm6lUEd/dwZKBP1rXh4SE1nkVF+bIrUc2QZeOErLBgCbOc2GAuL68itBfW+ZjNqfyeTDOVGkbVQxa8PCfWVr0YHl4SbKitLUG+q0jWS4Zz+/0RFBYxUykP5RUlWrPyskpMjs/iHz78RLDgzNnTyMnJwk7Qg8hhALE4wUNcE8Lm5jyIRI3Id1qRm0OlBwOOU6HtVM8QIPj9VNkZ4XRZZD0sLCh9EvIelDWTTTqfR+BnymCWWFT7iVAiNzc1WbGyqlRreuv2XU0zq62tht9HWJYUuKEaq6SkNBXevRvEb3/7e9x9MIO25gJUV5dpshqzkMwW6xOVGm2JYYWV057G9WXIM3OemB80NTkNz/q2wqTf+P73pAQbnxjCXiiAQIDKsYQgbCJhVDh7jqMQL1/5nl5/bHwYm1seAdr6ugbVgQpEBn9zfxCGcH/PLyygp7tHqpml5SWdK1UvVB5xPxJEKbsoksoUY41oIaUFjlCRUI9QiNay0tIqqZeoXGQWVna2VXlJVA0RjnDPMM+N8JUKu2TSgMPYoZSM7nW3Xp/1IIQhbGEOEm13qTD2JgFtqiF5bXD/0jLnzOWEySD2D/ZQUVGKjS0Gf4ekZuK5MHOKuWc7O0EYDAy/NggmxuJJwbFkIgYTs+NiETADv76hXmtMGMbzZ+YbgcrSyhoC/iTKS/O0Ho4chwAOr3cqkKanvchxGASTCY6ZOcV7ydjYjHKhSssKkJObg5mZZdRUl+p+RMUgFUKEWgwx39raRzyRRG1NIWqqqWorQo4j94ly1I2Z2XVYzASD2bJQEugSSO0fHAiY7e5l4vzZTlisVuWcLS+voaWlUdcir0EqNwlIuT9XllcwNb2MLGumbHgupxXFxaWorq6Af2db9yTucaqbUn8XxJCMxwT+ErG48v5SE+5Im5O63lJ5fElZaPcPDjGXnl73bf61kO6lvk2V0s9JVyBdgee6Aukb5XO9/OmTT1cgXYFnrMB3HzqxbXgCnvgb4QIfzE/hfzMMjBkncEqirroM/+W//s9QXOhEOBSE17uOza0tKUa++PxzzMxs4MiRZtnY2LCzKadygVCIgGVre0uN5NWr13DxwmW8884PlEVy48YN2UXGJpeRbU1qshmBFe05VBdQwaNw3IIc2HMM2PZvKAQ8O9uhYNxYLIGZ6TlMT80rX4cj7JsaW5CZaZbKitDlyksvorDYJSXV1atXlR/zs5/9TEoVKjKuX7uuHBU2wYRAqbHidoEDn8+Dnd0d5RExwJvNHJtS5k3x3DminVYzWosyM00CSMxzih4YlL9UWlaqc2Az//jxYwG2p8DJmpWF4qIS1SqlfDLCkpVANMZJXybZbghxkjBqrDrVMmzerVabVB8ORy6qKms0EW9sbAg+Hy1LITXwqZD1iBQ4KVtZUMqMCxdewP5BGI8fPxLQKi0pgS0rW5ZDBpvn5nF6nkE1YBNNCMlzHhg4KhBFsBIMHqCzqxl2e8rCxnDvSCSBvNxMBcUTNCwtrWBkeEqWvLNnTqGiolLrMTQ0jJ2dEM5fOIbevg7093cp42pmehbXvrmFzz+7LsvTixcvwG43CzqFwptIGghsrFhZ2cXwyDh8gRjqawkE2gVGCIwWFxYFgYqKS/Do4SBMGZk4c/qUrJTM/vrss8/QUM/Jci5NdGPO0/7BvlQhXEfu1+qqKmTb7U8Cvi3KtmL4M/dgZUWVLJucDHbixHHZzqi4YmO+vLSCDz74UGql5uYq9PQ1KyeJkJTZPrSKer1bqvP2lh9zc0tw5uWgq7tHNj6uGy16q0sreO+P/ghOZx6Ghh/D63Fjd29HeVN8UHHk9+1gcWEJXV09OH/+orKsJmcm9TyjyQhzpkXHyPXnHi8pKcPc7LyOnevwwgvnVe+ZmWlU1ZTB4bBIFUfoIlvZuge2bJusVtybUsvYrLLYUZ1EOMQHv8dz457PksWSGWQHgpzc75ycF9wLPVHuGAXrTEYqvgzIzqaqaktA5Kma7qn6hwpIntPBPvOIjLJBUmGHZBw93Z2CX0NDg/o6s9uYY7SzGxLY4bkUFDhRWVWpqXvch/cfTGMnmALqzNvaDQRRWpINZ65dgwJoO8x2ONDd24917xZGx6ewsMisLyDXngm7LVt7hdcU60LodO/uAzgc2bh06RJKSkuxvbWF8fEJWV4tViP6jrQgJ9eBq1fvIMfhQnt7i2yhVA1ubW/j5o0buq7DEaCvu0rXDe8ntBDS2suQ+S1fHI5s5ko5BEW5zwi4eJ9KTem0K7w9NUxhXrZeri0tktybVG1SzSnV1uQEpqeXBeBqa0vR2FCnrLjwQVggkTXg/2cIKnGiHq11SQEo2u14PyIIJwB8Mq8SsQRBOSctcjpnFNPBZ/wb8vl8erqXej7XPX3W6QqkK/AMFUjfKJ+hWOmnpiuQrsBzX4HvPHR6wptSk8VTA4mQailM4Nz2zIwMNXqmxCF6u1rxb/+bf4P8XDt2dzipaxuxw6ia9Q8//ADzC8s4ffqYoBNVNrSyMAR3YmIcm1ubUghwGtPtW/fw4sWX9Uk5g8OpyOCn94QjVCkcP35CI8CpzOju7lYjTDiSk2fDfnQT+5FdgQyG2I6PTeIwltDUs8HH6zh3rhtvvfk2cnKcauwfPHgo+90LL5zCfmQPH330kZqzl1++jB/+8IcwmkyYnpqSnYhT99jsEsxs+3zIdzlRXJKLneCmFCYMgmZdGJBNxRGBGW02sVgUObl2gROGCjMPKOAPIxEza5w9ARzVC8ybmZ2dlyWQkOOpXY4hv7T/BIN7sDuyNKmtprZSqgiPh5alkCazHR5ypH2GFDO2bAeMBqPAmzPPKavb48f3ETuk0sgCl6sQeco42tPPEzoRDNAu58rPw/z8tOxQnNjG16WChPCAKqaDA2ZLETRZpIKgpbCqsloQkrX88ssvpbS4cvmSwsoJ8UZHl1BdXYw33/we+vsHpEr5+c//DkNDIwI1L730kkAYQ6w5lp4w4M23XkNTcw2czmxsb23I7nf/7kM8ejilKWwXL5xHVpYLLCssAAAgAElEQVQRu4RO+1tIwoR1TxJLy7vaH2x+qSZhYDgnsVFp5A8E0NnRhdzcfFy7ekMqj1deeUUgjcHld+/eEYShgo41aW1tlWWKx8a15C8GMxNcEbBQxbXt29ZUM4KRstIy3L59V9ao73//+7h8+YrWkXv10cNH+N3vfi9YcvLUAF565TQyLQapdjY3NhXkzAD7nUAQm5vbiEYTmqjX3tahNWNumHt1FdH9fbxw5rSuCV4/fFDBRQCY48jRfqKNk/u1v78fR44c0Z4an57AXjik/ctcI0JDTrWj9ZJ7jHlCVKi1tLShvb1d8I85RCWlBcjOzkD0MKLrjLYtgtrURMmEfmetn4ZZs15U0FBRxRwpXuu0EFK9EwqHBWMJrqhoqiivkGpqenoNwSDDq02or6/B6uoGMjOzdF60jBEWsaZUARGqcfIlp7oxmJ05RATAhQUFqKurkkpqdmYOd+8+0PQ1qip54+L0Oa5Xa2szuns6FeAeidJytoQHj+cxN+/Dwf4+XLlZ2A+FUFWRBxNimirJ4y4sLkXfkeMIH8QxNDKBR8PjiEXjMBsNaKwrwamTpzQpjsdIm+I331zVXvnpH/9Uai1eB2NjnOYXRkNTFc6c6xM8vnHjNpoa23Ds6ElsbfmVQcb7zfScB3U1nFhoRHt7M8rKi6UOo9JtJ0BQ50ckeihrXwpKe5URxV+0AFIxWVpWoowr2vYePRzSFMIrly/Lonj+/HmpqbjfmZNFqD4756E2Cc3NNVozAcTNTQEn3ocJs2ih40ky04k5TokYlWEmTSWkQkwfUvD7zHSS8o4ZUQxvP8RsGjp9m3/0pHupb1Ol9HPSFUhX4LmuQPpG+Vwvf/rk0xVIV+AZK/AHDJ1opuM4dkKnGLIygGMDPfjv/+v/AsUFuTAa+Ik4LS97uH7tKv7u7/6dwpxfvHRG4dxUSDCQe3JiQiomNp5s/F944SwGH4+gt+eoxrazyWFjy3Bcg9GoxpLZJWxaaaFjQ8VP8dk4M3dkbmES2/4tPZ9N9drqOmw2hybncZrYK698D60tHWo0qTyhsoOWlLr6Kllw5hfmtYQnT56U2olNPRs0QgM281QREKywAcvNzUGWzQwD4siyZcuq4/VsKSOG4GcnEMBBJCI7EW09JhOkVGLzvr3tR25OvuAYAUcykQoCZ4YLYcHGxpaUK5zyxuZ6dycsdQYDg3v72xW2Tsvg3bv34XavS1nF3JeVZU6sMqQmouXkCUKxCabSw2bLQEkxA5krkZOTp/NnY07bEZVANTVVSCbjCqTmujldqWlYVMQwkJtqGCrMxsfnYTRacO5cH1588ZLUHVRwXLt2TVY02nRobXz9jdd0zvz6wsKCLI1/9Vd/LWhANdsvf/krTE5O49hR2h3PS53GbKyHDx8ItvzoJ8wZsmBpeRYzUxNYXXFjbmYBszNe1NSU4fwL55CREcdeaAPRwx0kYMDEZAAzs5sCEU5XtvJo8vNTuUPhUEhg5OTJMwiHI/ji86+kAnvttdcR3t/DL37x72ShPHPmtEATz50ZOgQoBJtcF+45fp3WMwJI5gQxR2lkdESgkKPnP/v0c6n3fvzjHwv6cB8uL69o2hvBE1Vhb3z/ZdQ1lGDNvYy11VWsudcFELlPBQqdLlgtNjQ0NCrLh8ohrvOWdwOWjAzU19UKgHE9uH/5YO25XxjMzWuCx8AJijym1bVVrLpXEY3RimbQfuNeI4DKy3NJ8cR8H06B5HsSxvF8OXGR1loqWw5jqRB4XgdUIFFpyHWm0ogwioqXgwhhXRx5uanMK0JMvgYn0vG9qJQhAeL1ybrymtFUNX9I69/UWI3GpibcvXcPuXlOWbW4r6lQXFle1bGeOHFSMIfWwE8+/lT7metKaE2one/Kw8OHj3Dr5h2ppEpLy3SMVOvw9Ti5sa29BRubbkzPTMqit+4JYckdBvPqSgodAk9tzXUI7mxp/9CqVlRajpKySkTjBjx4NIzffnwLhrgBZYVZOHG8CxcuXFT23JrbjVs3b+Hq1VsYGOjGq9/7HgYfD+L27du6FnkshEFHj/fKqkdw1tvTj5qaRgw+HsbQ4IhgWyQaw4ULp1BcUoCSkgIpzWgF3vAGZJ9lADgz3Y4eO6J7EteEEwR5v+TzuC85jZP3LCqZZmfmUVxUhtOnzyjHjnuT2U+EVFRRjoyMYWXFi8LCXA0bYI0JFAkYTZmcJhiUgozQSVwpkRB0ikUP9WcqoAgaFT4eZ6j/oaBTIknoFEUkEsd86Bn/hnw+n57upZ7PdU+fdboC6Qo8QwXSN8pnKFb6qekKpCvw3FfgDwc6PVmqlNKJM+xSv4wGoqc4crLMOD7Qjf/2v/rPUVbigs3KUOAIpqZG8bvf/QM++ugazOYEvve9K7KJxBNxNXIc307gxGaF08BKS0oxP7+AhvpmgZRULtOWmhg2sWzGCK0W5hekjmKTzAcBUXh/XwHG3s1NTaeKHcZgMHKSmx17e2FBmMrKKgGJ6ekZTSxjXlRJSTGMxqQygajYYPPO6VG0rbGpp6WKjWJxcbG+R2UKm+xUo7ctdQktVJw8tu7xYmvTJ2UGQ7XZaLNihE18faqdqP5h88uR5cyomptzIxGnqqZR4ImQy+0OorSUihqqGzZ1LrTBUOFUU1sh9dTg48d4xCDhrYCUaFQ0sWZUXBEMUH1EuxIBGaekMR/J4ciCw+5QJtLDh4/x9df39DMd7fVqPldXlxHc20FdXTUKCp3K3uEUu7a2TtTXNwgQsmEljHnvvffQ19ev+vz617+WUoJQgiqm2ppaXHzxvKaG3X9wX1MJqSjir60tHz755FN8+ulnakzPv3AeDQ1NAhG0Jd25cxsDA7144/uvYmd3Ew8e3sHq8iKikRg865uYmdpEc3OloFMisY+DiA8w7qu5fTzoxtS0B9u+CAoKzKpVeTnBS77UGqwR7ZWLiyv4+quraG/vwoXzF6QM+b9+/n9q77300hWtM5UebNipAmEDTrUQlSadnZ1afx4v14FKvrHxMcFQlzMfn3/+hWDfT37yEwE2KoioeiMkXFtbF6w6f+E0DKYIPJ41AVTuTwISwi2qkLhnCWRo8yOMWVtzK7MrwlD6w0Pk5eaozrwenu5J7lFeJ3Y7AadJdkmL2aLpj9yzsXhMoed8PVqxCEB4ffFByLa9vav/d7lypKzinwkdmOvFaYNlZeWyb/H9ZmdmsbhE5WGOzptf5/G419yyC1KNyGmMGxsefPnVVwJktHjSqknLKMPSCdk2N3eQn2/XtU1oV15WjlgihuGRR2hta9X16PcHpDij0o4wrKe7V9cdlVicBkjFDkHXyPAgXn75Epx5uYKXBKpUCPJ6yMnJ1RTK4hJC1zJYs8xYXJyBd2NdQwYWl7cwvxRAbU0FSotzUFNZjIa6Sni9q6iqLNe52ewOHETigk6Ph8fx/od3UFxgxfGBFnR1tKOltUV2P9pjqVQaH5/GxYsv4OTJE6msuqkpTSykDbO0rAz19Y2Ym5/XXhzoP4YchxMjI+NPFF1J2RBfeOEMKirLpHZirhQD63d39uGwOwXauMYM2ee6U83IdeD9gxMKqSQtLCoQLGINg7shlJVWaojD9evXdc/knuZ+5M9TVUoQSJsgFU4El9wDBO75hQX6neo/3rsM3DzJpDKvuAfjh1Q7MV/Oqns59w1B5lPotL8fE3RaSGc6fZt/9KR7qW9TpfRz0hVIV+C5rkD6RvlcL3/65NMVSFfgGSvwBw6dDGo0CJ3MRuBoXwf+t//p36KsJB9b3jUsLc1icmoUQ4OP1WA2Nzfh3LkzsDsY4uxT48jMGE1SKnSpdLR7sQHi+PaZ6RmpoeKxuGxuDrsdPr8fHe3tAk78OptlNupsstkEryx5EYnGkZGZqabI7qDNLJU/RJsNYQDfl3AhFXJ7KJuUNcvyJHSc+T12KVnYXPNT/qe2OoIoNlhU9lB98ujRYww+nlBuUr0mkBUIDIyNTWLLF4CNGTaZZgVS5+XZFSjcUF+Hru4O5BfkYdu3gd///iOMji4iL9eGc+dOSOFy7dp1+Hy76OxsFUCYnJgWzOG0trLyEuzt7WIvtCsL1dTkLDY2fMjLc0ipVFBQKOsXIQ8VK4RvPIfCAhcsVk7qCspCRbsLX3dwcEoqkv7+TjWbS0sLUjvV1lXj8PAAG5teKWP6egdkVfr444+VX0Tr4RtvvCFVxTfffIPr168JjBBwUW3ByWLFJUUaW89MLp7XW2+9pWMaHRnT1LRbt27r/0+fOg2LNUsB3Mya4fO//+Yb6OnpwNT0MEZGHiEa2Yc504rV5XVMTmygq6sO586ewcHBDqKHAZitcQUuPxpcw9Q0VUMHKCnNwokTvWhuof3IqD3Hc62ursPU5AwGB4fR33cEHR2dUmp99tmnstFRkUWgxKmJBI+EBQzJJhziL4bLs1lnY8+GnQHbc/Nzqh9f/8H9h3C58vHaa689UW+N6vkEh1QTcbJcY1MVMs0pGMmAcO7LqsoqgSaCSL8/qGsrZeckyEtlF9HSxGPb3AwglkigvKwALqdLtkHm9RxEosjMMCo7THlcpaUKq6a1cD8cFsThg/uJMJQwinCDe3RnJ6ypgLm5FtlYbbYswZZIJInyshoUFhTpeqMqhqCRULWmplpgjXCO1wa/TuXR5cuXpJ67desGfvP+h8p8On68H93dPXo/QplHDx+rFvn5DhQVF6OyokKAbHFpHhNTw+jubddEN05Aa2xsFHQimKKai8ovwtDff/Qpjh0d0PXvWXfj1VevYGfXj1s372JhfgVWawaamlq0foTGVC2lprNtS+lEUMM8ttHxOfh3DtDb1wNLJlCUnwOL2QC3exmlpanz5v7a2PQjacjE4soaHjz0oK+7FBfOnkJpSbFshLQAc1+wRhubGzh75qzgDpVmrA1hG8+/obEFyUQGZmYXpYy89OIV5OW6ZK+lCjJVZy/aO9pQVlaMw8MIAgEfpqanNfHRmVeAgYEBAU8GtHONWW/+HMEoVV88Hob5Ex5xHfeCByjIL9KwA17D3Btcf+557gveT/h7SUmJjp/3Se5/2iDznE5d25qgKaVTUuomfuiQmmKXstpZrVQ6ZSJGpVYkingST5RO/P80dPqW/z5I91LfslDpp6UrkK7A81uB9I3y+V379JmnK5CuwLNX4A8UOj3NdEpBJyPiMBBUVBbif/zv/o2UTuMjQ5iYGEVob0fNLj+Br2+oU0PD6VPeDY9UNHOzc7Lv0IZDmxCtOAzWpkKDn7YXl7DhOpSCgo2l3WHHYfRQYcj8pJ9fo1Vozc1mbw3BnQQOIsnU6O6MDNRUVwlc+ba3lXnDT+KpApLSKWlEdXUqm4f2p5VVLywWApgWQSeqM4aHx6XEampKqV54jFQcsQH77LPPlVXEkO2O9mbU1zXq0/1vvrmOza0AGgSinLJgtbQ2ydbT0FgvoGMyJfHhP/wGf//3v1F+T1trk3KNCC1++9vfSlVw4sQpNZDXr92SJevUqRMK0E4kY1ITsAG8efOmzoVNOZUoVHQwV4iQj/kytOnR2lZZWYbCIgcOo2HZrji9a2pqFvfvjSmjicqhjo427OywKd6H2cLMH7+UEq0tbVJlEBwwm4vH9Nd//dfo7+/D9PQUrl+/gXv37qlRpbrirbffRltri8KiFxbnFY5O1dClS5d1zDdu3BRQZNZRW1uHwBMbY8+6V40vLY0vv/ISnE4HBofuYWvbA5czF5ZMqyDb1MSG1ujUyRMIBLyCTlnZwCHVLmMeTE6tYTeYQEdnpSAnm3buK4/XAyQNspvRXrm0uIKenj6Fv1M1w5rRckRAwWN4mt9FYETIyN+pbiNcoqKODbum1fl98G54BUSIYBcXlwXoOM2Q60hrE6En9zSBQigURXVNCSoqSuBy5SGRTCpTifAm4GdO0SOsr/uQnW3WpDxCTT641wkPeAxj46tS6wz0N0sNtbS8jJmZVV0bRUV5qK2rQktzM6prahDw+7VGM1OLAgXOPJtUPwSuzOuh9clopD2T14cFpaXFaGxqFLjifnY5S5CXW6ypgoQVy8tLAr3MAuI1QdBSW1uj65HKQF47x44dh8+3hdt3buHLL7/Svr58+SK6u7p1/I8HH+Pzzz6XOohg1WI2KxvMbDFjeHQQt+9cQ29/JyoquKfzVJ/QXgjFJSWIHEQwM5Oq6dDQGHp7qDyzaR36+joxPkaV05gmqdXVlgt0UYlISy+vG6MJCAS24N1wS31IODQ374YrvzRlVQtsIddh1XN8/g1k26wK8Cao3dndg8lkhX8nCJ8/gRfPH0Ura6XAdKqcZlQD3rsIB1944ZyC6J/mIXH/p5SSDsRjmZhfWEVmhlk2VcI0QifaFgko1z1uTfXkevC65H3Tvb4O95pH9xraDBn+zaB+Wj6pQKJ6VIMFkgnZ6widuD92ArQE7wtWERbyWuV6EWRSzUTYxOMiMOL9kWtEhZQskUwCN0B7gTW1ZVmU3fSPoRMzszhcgBY7/k44yuuR+X9UIIZCEUQiMcztPftfks/hT6R7qedw0dOnnK5AugLPVoH0jfLZ6pV+droC6Qo83xX4A4ZOtNexxU4iy5KBTGMCSMTx7psvoqK0AH7fBman56S+sNmsGkXOT97ZdAX3dpUNwgaQjT4bOU47L8gnSImjvaMVOQ47Wtva1BgNDQ4KAhBcUWXEJpE2GzY2FZWVCjumfSkcPoRvKwL/bhIFTpumlr1w/gWsra3gq6++gM/vk7WG9j7ab5gRNTDQI4vKrVtDsFiMOH36uMLJCZyuXr2BxcVVJBIxhfXS6kYgcezYMcGejz76GPthWp1caG5pRmN9s5Qmn3/2pQKaT585o+bMvb6Gs2dP4fIVqj+YceOHx+vGr//+l/j006/UJPb3dcmSROvT+++/r/fh1LH79+/jyy+/RltrGy5fvqxjIASjWoy1/NWvfiNlzOnTJxRmTnUOoQhrwol4DKdm7WiXq6gsEHRizWnJ40j7iYk5HEaTsvbRBhQM7mB5eVHj0Rm6zAlsR48eg8mUKcDE6W60zvzFX/y5QsaZUzM+Pqbx9pxOdvLUSdnPQqGgIA2PjbWk+or2PYYf8+sETgX5zPxxPLHw7OnrPDbuDUI0OhOpdLLZMtHc1CCl08jQGCYn1nHkSCeOHT2CjY1l7B/4QZcl87Nm5vwYnXALMFy6fA49PV0I74dkG2Tjzv4531Wg91lb82iKoclkhnttXaoa2rgY0D06OirbGJtwgiOCT1qPuAd5PvPzGxgYaBZEXV5ZkrKE36Odi2CJNklNwIseSjFC+xcnxtHmxEa+u7sTec5c/fmpEoXnTZBCiLO9HYbTaUVtba3skARTvNoIP9bW3Vj3BNDeXq81+3/Ye+/fSO802+9UZgVWsYos5pwzm51zlFpSK7dmRju7M7s7e73BF/Dau9fG+v5iw/7B/iMGMO5ewPfCa8+uZiRtS+pWR6kj2WzmHCuQVayccxnnqe6daxi4K12sgJG6CBDdTVZ43+f7fV/28+E55yGIIqhaW3OI3Y1w8+jRo6JkIVTg+n/y8adYmt8UO1RbWz16e7sFKiwtLSMcTkGrA2prLZKBRVDKMG9eF1QYDvSPophXY2pqBo6dHTlewixO8WNtaH/lcXKiH2vDvw8NDooV7NnMFDY3N9DW2ibHRFhFCDozO4PNzS28+eYVqFVqKJQKue4IZz79x0+wvDqLd997W1Q5BDgEMYQytDlS4cT1YU2Zd9bZ2SWgY293F7W1NuzsbCKdUqCvrwO1tfUCAHlt8LVz+Sz0ei2gyMvjfH6vfH3fl0RrW58ArK3tNVRZjHDvOpDJJOQ5vC4JXbQaDfTMiGNYv8GEVy6+gpA/KEoxwj1OuozHYgJueC8jvKNCibCG50g4Q8gTCEagAEPZU6I0GhoallryPHmsVHQyg4rqUO4xgix+n3s4ly3i1KkzAkV5X6NtsmRrJdznREGtACquC9WVVHgFA0FEInHOG5U8M+bFEUwRolMdxXs57Y88NsIn3lv4ydqzzpFY6WvMhbOYjdBqmOX3W3udWlmCTRIgXsgLkGKQOO3Nvw0Sz2A18nL/wP+GZ1/upb5hocoPK1egXIGXtwLlG+XLu/blMy9XoFyBb1+B7zl0YqtSlPwmRSEviqfWBhOOHxuDTq2Ey+nB/Ow6MmnAbjfLhCn+Jp5Bx1TQ1NfVYXllWXJ8vB7mnOhx4eI59PR0Sh4MIQYDga9d+xKpVAyNjfXS8MoUrHhcGjI21lSp7DhKo76jkQK8gSwunDmCP/iDn2JgsB83bnyBv/3bf4d8IYO33noT7e0tYgdjwDcnttEOs729KxPO+H2CLWYULS4uCxyprDQIgKBah+CEipYbN27g5s3b0FcYMHZgWCxQDH5uaGjCF5/fgNVajfffv4qZmWmxX/38D38msCuVTmBi4rFAMgKbycl5gROnTx2RiWHMgvroo49w4MC4wJsbN77E4sIiLl9+XZpyr9cjGUMMuyZYuvbZF9LkXbhwXpQWVIswzHh1bVVsPVtb29LkDwz0wmDgSPq0ABancxeOHbdkJLW0tOPSpUtiCWOjSwUaQRnDx1ljgizCEoINQiR+7eLFC9IAM/Q7nogJqCiFVtdI88uGl/Yagho2y1RXsIHl16g0InDiGnIiG5VTuVyhlMOVyyIep62spGJrbKrCwEA3qqrMMm1waX4FM9MOXL58Cv19vfD5XAiFd5EvxqSp39iKwrOfFGXX6TMnZe2YG7bn2ZW9RwChVmmxve2Ay+VFS3MTTCYLEvGUqGUIAF40+IRIBGxs6Amd+MGmfGODMKKAoaFOAaqhcEga+HA4hlp7jVgqOQGR+4lAhMoymfKWzWF5eR2haA7dHXaxv3HKH1UyVFLxfAlttra8YnMzVTITTI+mJht6eroF3LGu9x89EADCKZCEZIRHhJN8n2PHjsq0OkI7HjutoQSszK/aWt9FQ50NJ08cRXtHm0ChiYknokah6oqfDPOnFZHQjufE66OxsRUadYUEmVMBQzUVFUn8O8+L+5dgg3lGBGzcg/UN9fK+yysLUr+B/n6pLY+VcJH5X339/QJGWVuT0Yj+gQH53scf/wYms0EAJj94rVBlR7UUg/dpjaUijECQdeCfBC0M7qeCkEH6VZYqqT2nNPK5tLVxnRhaznPzBzyiQKTqSaBfQonOziGoNWp49nbR2FSLrZ1NgacGI4PaqepUyURIqgmpkiQEHB4exfbmDpLxhMBKAnWuK2tHu5vBWMo4Im3idUE1Etc5GIohEc9KRhS/xntaKWQdYmskeCSwfPXVVwSK8Rrm+1OZdnD8kGSgMYNpeXkJhWJe7gF8PqGTxxOW/DwOOtjz+NDQUC3HzOvdvRuFVg1RblJZx3sJ7X3cZwMDHXIOvF55LdJWSastbYXxZEEgsM2qk2l+GpUKFTodioW8BImLzVry5gmrOO2S6WEKKJQcGKEQeygnei6Hfud/5H37n+L/8s8o91L/8jUtv2K5AuUK/MAqUL5R/sAWtHw65QqUK/CdVuB3/n/gvKn/pzf2UpD4i6/STqGQ7JN8Ogetqoih/lpcPHcCSkUBm2suPH2yhEAggbffvoyO9lbcvXdXQqgZqB2JRrDv9WJtfU0apYsXT+C//td/jtaWZmxuceT5I9y//zWmpzeQyeTR3GyWporNNkEFG24qITiufm5uXgKqffsp6I0m/NV/95f48MOfIBAK4N//7f+BTz79WBQgb775OpKpuLwurTs8GzZazIjRaHSSm0SrCdVGPp9fHkOlARUBBFxUcbBxvnXrljTDhDkcZb6xvoGOjm7Y7XX49NNronp6/Y03RBHFsew/+cmPUChksePYwpMnj2ViHAPHQ6GYvObY6IiAKjbRX375JU6dOiXHc//+fWkA2WgS0rAmzNvh92nx2thcF/UTm3c27P39A5Jbw1HoTU2NkudEONDf34NgaA/hkF+Civ2+MDLpvEzQO3ToCDo6OsViyNeg4oZWpXQmJQ061WaMAuJ5s6GkhY4Nrc/nLeUkGSsEJFJ9xYBqTtGieoIKFrVGK5P82MhubrrEWtbZ2SD5WvlcAUtL66J+0us1iMWyojZjhlRLSxOamhtw5Ogoau1VcDl3MDM9h7mZVbhdKbz77jn0dHciENhDIOhEMh0U+2Q0XgH3HoOvdRgY7IPZbITb7YLHsysqIQIvWgv3vT4Jztbp9KJQyucYsJ0VQEKQQojBZjwQiKGigrCOMEMpMCgQyMFo5DHapQ5FFOB2e0TpwZwpPvb27TsCfrgubLgJJWkPm5h4CveuH12dzWKHpG2M68d9RsUSIdCTJ3NyDDV2o0xuGxkZFCsblS2Efn/3//zf0OoqcO7cObkGWNs7d+7IPn7vvffEVsnjJ3BijhCVTtPPFhGPxnD6xFFcufK6QJHr16+LAoxAq7unU/J4ZGKiXicqN64jH8ea8ThpfSTI4tXPDCkGVtOmd/LkKQEpnj1aZvfR1Nz8/FjXJNOruqZagBOhCPciwVk0EhG1FGEVz5V7jI9xczri4hJaWltRY6+V/SjARVWamsfMKwInKo/4NYJMBuHzudx7nKTJjDm+XmdntyidvB5O2vMgGotCX6GTKZeB4D7S6YTsXSp5UkklamxU4oUQCPrR1NII965TwueNppJqibVJEk7qKmRv86Onux+pREbukgSsDqejpGpSFOWaiERCkldHkESAR9DDfeLzB7G8vIFYnEoiQnmTwF0+l7Y4Wf8au4BjQnnWldeg3xfA0NCIDDpgXWhhDARDYpE0mdTPAWlewDrfc3tnG93dXaIQezZVmk43OjKE0dERuad9/vnncu+rrW3AyZNHZX8xt8zrJaAryOvl8nkBR6RKzJ7j8VPnyl8KFPM5gZBUdDIfi9MZRCUlz6HSSS0/Lzg5lGu1HPpOf57+UF683Ev9UFayfB7lCpQr8J1VoHyj/M5KW37hch4F0QIAACAASURBVAXKFfgBVuB7Dp1KSieVsghlEWAb9pMPTuHQ+BCCfi9mppaxsuiS6Vd//dd/JUohKojOnjuDvT232LKY/8Lf2DucO/izP/uvcPHiRVHs/N3f/Udcu3ZdmiQ2cEajBvX1taKqOH78uAACNlL85PMZPu1yU72QxIEDY/if/pf/Gb2Dg7h74wt89Ou/l/DtS5cuorOzHU+nJrC+voaxsVEBK2yAg8GwTHRjADab/+np6X8KECdsYmPPJo2KJwZLU/VDdc/Ro+PIFZLS1I6NHcTC/BLu3vkKb7/9DgYGBnH37l3J7bl8+RXJN1pYnIPDsQVFkfYWjYyAp3qKDbRv3y+NJSHB6dOnpQEmNKAFjdYs5umsrW3i9376AWxWq+TisNmnjZANLSEA60OIsb6xJl+juocQpNpmQSjsRSjoRz7PNpDZLWa0tnSgob4JgUBYrFa05bC5pyWIqicqj6j2YjPM99IbKuR1ZdpgpRF6g07UEFRbFIu0IKXEasbHE5golSUVisvpxswMQ5MzGBlpFTtRNpvHo4eP5HFiU9txyPGzbj09vairq4G5qgJbm6t4NjUhU752nR64nDm8//55gU5+/y6CIRdSmaBYeaC0w+EMiQWTgdGVZtoQc1IHngvtXS7XvmR+KZU6eDwx6LQ8ViV8gTwqjZyE2C7HvL6+g11PAvZqHUwmbWmMfZrWJJ1AIire2IBTMeMP+MXWeOH8RVGp/OY3H4vih3uHKi9mchFifnXvgYTlj40N48KFi6JA4frTfsr1o8rn1u0nqKvTy/Nps+R+ppWRe/DRo8e4du1zsUJduHgB3V3dAoCePH4sx/fjH/9Y9umOw4Gd7W1Rbb0Aj81NzXj10iUMDw9LztbNm19KxtmJkyfkfHgeXDurtUrOc2NzTUBRfUMtkskYXE4XKvQVAiJoA2PoO/O4eHxU4xAmESoRrPB8ObmOFj1CSiraCIUIIwlPCZ55XDw/KoNo6SI0o1KKoLKtrQuJZEqUOAS0VO8RfPF9WD/eeWhhpBqI/yYE4joXChm5X5iMJoFlKqVGVHrxOC1kRYGRRhOVSDlRPlIVxX2TTWlQzBvgcLgFglrtVnh9AQnCrqjgZwV0WjWi4QSqLCZUVVbKvae9rRv5nEImTBLAMtSbtklCKrd7j0lc6O5pRFtbKxoa60q5XaEAlpZXsby0jngihWSKqiQ9OjuboNGq4XDsoL+/D62t7RK6z+uC9wdOxySA5h4mqKZ1kjbYldVNxOI51Nh4P7EIqOJ68nWovCL4pArtwYOnMsHuww9/LPcx1vqTTz7FxoYTw8PMiDohIJv3H8LW/v5OgXmRaFTC1llr1i+fy4nCiUqnfI6T6widVAJlJVg8nxc4STDI2nLaKVVOVHGuhH+AP8X/5U+p3Ev9y9e0/IrlCpQr8AOrQPlG+QNb0PLplCtQrsB3WoHvOXQivChKo6FTQaY+/fV/+3O0Ntuxs7mO+19NYmVxF0qFCq++elFUM2xKj584jrW1FVHUDA0NCsBxuZz4t//2b6S5m3w6KZPE2MTxt+xs1Lo6u0RpwCa0q6tbwrwJEdhwUhnw8OEjOJwuySeiwui/+cu/lIbo+o0vxF5F1Q8BgUqtxNTUhCimaEOiEsDpcEpDRcsMoRPBCT/5W3/+yWOSkekGg3zy67T00GamUhfg3XdJI87A56mn08jlinj1lcsCGwi3aDsbGR3C/PwM1tZXkcnwNY2wVdXLn4Q5i4tLWFleE+UWbThs2vketKOx4eRkNzbpjU0Nkg/FcyekoEqHI9X5PSpRmFnFJp9TrfgYwiBOB8xmMlCq8vLeZlMVDPpKCUS2mG2S78RgZjakrDWtU/PzC6I+M5s1YqfhWqk1KlFZURnDqWUmk15sayuri2LFY/B0KbsGkt9lNDIg2iBqmfn5RSwtOqDVFnHkyCEcOnRYFBxTU8/Q3zcg8IFWSiqu3nnnXQFtwaAPm1tLmHz6CG6XA4VcEZFQHKsrAVy9+iraWjnSfgfhyC4KxTgUKjXCES0CoYKEmO954mL5sVWrYbFUyP5hLTfWCYhssFprsLqyDovFKqCF+4jKIWYPUUVy69YdyQk7ceKgHN/a2prUmICMsJSghKHafC/aOGmPbGxowszMLD7++BMBTmz4uZZc17XVdZlMyD108uRJgWu0VdHOybWemXmGf7z2j5icXEB3d72oUQgQuro6BAJREfj40WPMzS6jqbEW586fl2B5qmB4bFy7s2fPCfwhPPD7fJJzRUugubJSgs0JI5gb9ezZMzlfvjfPhXWiwoXqJu4pHg+VbVQ9cZ2pWKJSjNcQ4RavC8KF1tY2uUFKUHahgHwhD4PeUMq3SsYFTlJxQ2DGxxB+EFyxzjxGgmgCvpLNck/Ok2rBIlTY9wVK4NdWg5aWVjkvKuOoBrRWmdHR0SX7cn19E5FITM5Tr1ehtaUBdbX1kme2uekWBRcz4rgPVWqFqCwZwp7N0UKWlGtXBRNSCZUo1jLZDDR6HWLJFKrtVXKvMFsqxUYWDYfQ3tyCWrsdVWYzdDoTdnY8cgwlu+g+mprqBR4xL40B/aNjI+jp6YLZbEImmxZL3JOJSey6A6ICoiVQoSzKsRFQEzC+/vpropD7j//h/5Jj4tS59vZOsVBy3Rh4z33IvKzpmWdyjRPY0tJHWEnoxfepsVcLDHXsOPD06ZxkOv3iF38ka1aC9ffhcIVw/OiAKOQI1PkZi6Vx5cqrsqdo+XS6XbJ+vL45ma7ATD6tFvlsRibXMUCc3+OfkgWVSiGdyVLq9Bw6ZZHJ5MqZTt/svxPlXuqb1an8qHIFyhV4iStQvlG+xItfPvVyBcoV+NYV+EFApwqdAhplEcYK4G/++z9HS5MdPu8u5qYX8ejBggQht7aW1EIdnR2oq69F4vlIb6oPrt+4i2Ixg//tf/9f5bfojx4/xsrysiggNFqNhO+ycaUN5O7d+2hpacAf/+KPpfGljYxKpaXlZTidHiQTBbz19hu4+sFVUWMQ+tDyUWmuxOzsjDROLpcbo6ND0viurK5IODIbIqpymJvExpe/4Sd4YMNVmjZVmgLFc2CQN/OWOFlsY2MF244NRMJxmc5UaTKi1l4v07Liz0fUs+llnhVHwadScRhNRigVGjQ1tonqiM39DHOpdmid6ZLmjU04m0VCJyovdt20OuVw6PABGI06UZBEYzGxtLBp578JVU6dPi6KDip9WGM2o7SA0S5Fex/hk8logVpNlYISKqUOW5sOrK1uSoPIZp2N/PLKGlIZJUwG2maKYqMaPzgiSjGqNrgeGxurmJufFoUM87F4jlSREEzwmGhdU0Al60ZlTTAYk2Pp7+sXu9j6+obkBDFAnXlKN67fwODgEH7ykw8ljHtpaQ6rawsC9VDIIZXMYG1lG+FQFu+//ybq62rhdK4jGvNApc5ApdbAH9DAs59+nvGVg63aiKYmqyg0CFKoqmKeVVNTiwSTr69tlUKwjQaEI0G89tprsra/+tWv8Mknn8iac6og7Uy0OvI8+Hiqk6hC297eEVXHyOiAgACjwSiN/J0798TWNDg4CKuVMKAST55M4OnklEABgi0qZQigCI4IV6enp/DgwX1RqAwN9WNgcED2GIEYLYK0c1K9FNj3o6u9E6fPnJb8KH59Y30d9tpaAaFUN62trslril2uQi+ZURarBdlcVvYTISqD03kMhKNUA4kFLRoVBQ3VXFTIMW+ICqJgyC85Pfwe9y9fj+/Da4Mqlkw6LcCDQIkgTbKz1ErU1NgEHhMI7bp3JVeJsIR14gTKWnutfI3XGY+JjyOsJIzxePflGie4Y1YapzROPWXweRo2GycfDpSUgQuriCfSsNeYMDTUh97eLoGLn392A8vL++jtsUud+R6cVscwfyr0Mpk4EsmkKOJMFVXIJKkciqHSWoWiUoGiSoG+gT7oxJKnw67ThUgwgJHBAViMRjA82++PYnZuDT5fUPa9xxeEpVIHi8UoofyDwwMyydFeWy0221AwINPmllfWsbocQFHBCZo2NDTYEYtHJIOM4fAEhA8fPsTnn99ALJpAfV0zjh07gdXVNQF5p06dlP185+5tmWBHZRRVTjxHQh8q1rj2Bw+NCzRnLhynVVaaqnD16gdiW+S+mZqaxn4ghWOH+wWSMieOn8FgGlevvi5AnDAyGqfCrLQ3Cvms7AVCpxwD+wCx26lVKgHPLwLICQdLtjwqncrQ6Vv876DcS32LYpUfWq5AuQIvZwXKN8qXc93LZ12uQLkC/2UV+P5DJwWn1ylQyBZRb9fgr/7yT9DZ3ohYJIB0MoP5uWVUGivR3NIsjRAb03yBeSylsd0Mxp6eXkRHRxP+6I9+Dn/Ah9nZOcSiMYE/tArxT1pB+OnejaC+zoyf/ez3pbkhdKK1aW11Q74XjRRx8FA3xscPiiKATRJ/W0/1wsSTJ/B4gpIdNDzcJs0Yj4GWFTavBBEEB2zm+Mnf+M/Pz0szTEsLG1cqithMMZOIqgTmwkSiYTh2gmIfqazUiN2mptomjTOVWAaDVqZIMXS6ta1JIMLOjlOCsfm+PA+GezPwmAHibLwJMrq6egSSMTh5c2Nb1AsHDx2QiVq0PhGUlJQ8NhmtPtDfJwHtCwuzokBivQmgCNyo+splM6jQVUjgOXNkopEkPHsBbGy4kEqmxZLEqYCETvykSoL5VlRMHTx4QMLDrbaSPYj2yKVlqqHcAnR0FRqYLcwg0iKXy0hODpNf2GxS0cRGlkHltJMZDZwSNwiv1yfnSdUTrVWcjMfx9mfPnIPT6cb0zBQ8XgeUyjwqqJILRbE4v4l4LIsf/ehdgU5bW8sCnRSqtDS32VwNlpb3xIpXYzfjwIER1NitEnpOEFZXVy+qNrVKJ9P7dt178p7ck6GQD2+//baof375y19K0DsBExVxhJCcmEaLI+1pzGuiuigcDooyjMCBENOgN+LBg4dYWFiS7DHaz7gHCQ9pjQv4gzL9kOoivmZJnVMKI5+cfCKWU9pLX3/jsuwvXidcY4IK7v90Igm7rQYWk1nCurk/qAba91Jh0yQQyeP1yL7WarQwyB5RiAKJNjyVRoVKsxmZNCeyUd3HaWVULqUFHjHsvKKi9BxOhkunMtDqNAI3GbLNDCZCQ7vdLjlSS0srSCTyqKysEBjM/KaG+gYBpgSesXgU21ubcg05nE5EImFRR1nMZgkOJ8Cl4onh9QRoBCUEkGptycLHa4OB4yaTGfNzC1hddSEW5yRAoK+3GXq9UaYQEqz193XhyJFxud5crl18du0L7O3FcehQv7wOISHVlrRcEoil0zHki1kY9HoYK8wIB+IIhaNoam1BKpdFUaVEd38vCijCbDJifnYWqXgMp44dgYZgTqXC/n4Ys3PrWFvfEhBrq66CvcaGUNiPUCiI0bFhNDbWSf0CQWadxSRban8/hJUlH9I5JcZGOnD8xGEkUzGEwwGBuqwf1ZtUIMZjKbS1dWP8wCE8fTolqqmOjnZRhn19/2upHa1xVBdycAHXnnuGttvBoQFRiBFqE7a2NLfj9OkzYqHj4+bnl5DLKzE81CX3OIJHXov7+3G8/fYlWTenywXGghO4E4hTMUbIxAD8TDoFnUYrdjulQiHQSSbgpdNIptLIF3gHKt0HeH9ci/6X/aB8yZ5V7qVesgUvn265AuUKfPsKlG+U375m5WeUK1CuwMtbge8pdGLLUfpQoACDXolCpohDB1rxr//852iqt8G5sy4NJBU7+gq9BAunmdviZ6ZQXjJ22DTt+wh9Yjh8+CA6u7qwvb0hGSaEFtFIVJocNsVpjivXaqFQKmGuNGP84EFpenx+v1hHCK5cbubFAB0dFpnixcezsScQkIlZk0/hckblt/c9PfXSXFHRQYVAXW2tAKeu7m5ptLY2twUycDIemyVCGjboOh0DpTWIx1NobWt4HuQcxuLiithMmAtlMNjQ19spweaEJ52dzRgaHpQw747ONmm8r137DPfu3ZcJWFSHMGSajfHo6JiAGOYF8e9UkhDCMUSb0Ovtd958rgBawpEjh6X5J9BqamoQeLG358KXN28IuOC/pUFUqVDMc0qWSsBSOByF1xNAMBCDwxFEMpFFS3O9qGoInQir+FwqdVgLQqfhkSGBWlTKzM5NY3VlCdFYWKZ/sdFkU03LUmm9GI6chVLBCWhKCS7n6/T1DYh6Zm93T6xR3D2EigQ4VHA8uP8Ahw4fRmtLG1bX1uF2O6HRAiZTBdKpBDy7HmyuOxAK5vDTn74v50zoFI7sIV+Iyxj7QpHQzYXdPT86Ohqk6afSbN/nRU11NYZHRlFjq4HfH8KNGzelFseOHUc8HsHunhvnz5+TPcPsMapG2PwT5lDxxOadIJJKKCqdaE+iyiuZSkiTz7XgOREAxeIJyS3i3uc1sL/vkz3CfXb58qui4CNkpJKHMJFqoJWVUqYWYR+vB36PQdEMKidA5XWj06hht1ULfGLGEfcNbVhUKtHGxw+CKOYnESIQONIOte/zIxAJo629GbV1tVhZWcPubgQmIyeyMXdHgVQyh1w2L1ZUWs6cLresIadGEtBy/9EO19zcIja56zeuY5OT2xJZ9Pa1YWR4RKCTqKosnDAZw8bmhiiiNjaoUCupgTq7OnH61GkBWPfu3cPXXz8UG6DJWHoPWkgz2ZQEc3N/dPf0iNpxemYOnj1CPo1Ajq7ODgnfTqVTck/o7euF1WrCrttZspNRxeONYXx8UPY9wTOhLK12fP1EkveXEvTLpDJYmF3CfsCP/sEh5Gnw02kFQBEIVlnMePzwCdKJGM6cPIpUIgGLyYRYNI3p6TUsLm2gto55c4dgt1fLNUKl07Hjh2XyIm18Pr9XIFwoGJRcMa8nhWJRhyNHDuDM2RPI5dPY2dkSq2pXV6eAM1oEHTu7GBs9iLa2TlEHElrznsm6EqbSQkvlIK9B7k/e11h/yXrTczrnFtbX1uV+1Nc7JDY6Wpq5d7a33Whssov6TlSVHCCQTsPl8uDSpfMCBff2duUewr3JfcG9rigyy0+JdCqJSpNJ9hgVpbwX8D6Ty2SQJMQscAKe8nmQeBk6fcP/6pR7qW9YqPLDyhUoV+DlrUD5Rvnyrn35zMsVKFfg21fgdx46lcDSbz9Kk+sInfgnf4ddgE6jgNWox5uXT+G9t1+B3WbCnnsHkVgQkXgEuXwOsVgSyUQGuYyMNBL7FJvSfJ5ZQ0UcGB+GrkKNtbVlUcpw+pFkxOQYSpsXRQNVMmy0qSbhZDfalgikqARaXFzF+noI0VgRl187hq7uNuh0ajQ01EmOFBv+uZlFbG37cfzYuExHW99YwfDIADo7WtHV1SbNLhU/09OzmJmZk/Dr3V2v5MUEgymxjx0/fkDsJrTFDY/0S36Ly+3E3PwCqm12mCurJAj5/LmL+PLLm0glkzhz9pRAp66+HiiLOUxMPMavP7qG218+QiKRhtliktwcS1WlqBjYuLW2tYityLPnlYlnDx9OoLOjA3/4hz/H519cE4XVW29dQXdvJ/L5NGKxMJZXFmXqH61WVMgwaPnFWjFo2WgwQKPVYXVlDVtb28hlgUS8IOHgrS1NkknU0NAoths2s03NTaICoSWwra1Z1FTMMHry5ImouwgQqGbhJ+EAFT+x5xYcUdfkC1CrOAWulItltdlE0bWxsSVrSVUOs44YEs3jWVtbl/yr6ho73LtuUeKwNtwPsUgEyUQSjm2qZdL4vQ/fQ0tzA7Z31hAM7iGTiSGZziCXN2Jrex+bmyF0dNbg/LkTMFWaRNVBlROVR1UWhlzv49bN29jb8wjA5AffkxCDTTOBY0mFpJd/EzIRCjJHi3CJ50uFUS6XRjwRFosWYSRVTVTq8DkVer3U4wV0c7v96OxsxWuvXRZo43TuCSwiICRgopKJz6fSipYuAkfaJqk+Ys4XPzgtkjZJi1krliut1gDPnh+LixvIZ/MCs0KRJJobqyW7iNeUSkWrGtVgCowfpD3TKNP1IpEc2lprxYZHABGLpcRe2dffg0Q8ITljBMG0VjI0vNpWjZGRMbnuVpZX8fjJhABiPrant0tsYQKo9DqkM2msrqyKfdHhIDzxQKul7VIplsM//dM/FYj3xRfXcefuQwmVb22pEajV2toiU98YZE/gxIwy2gup8iHIZq4Y13N4aFisftlcBr09vaKi9Hp3sbq6DL/PL3a8TFaBE8cPCUihrY/wkEH4tAy691z/FIrPfTk5MSfg9NiJIwLhCFoUaqWsAz9mpmcRCQdx7PBBuS7isShCgRhm51YF2HGSZf9AjwDXqWeTco/p6+sBFAWBioROhO2EUVRIefdSODB+ROApARHvhbRWvsjVImQktKYi8ODBw6iptss1UoL2nC7oF3UTra2E+oRBVD3xuqHqivWAoigQkgrNSDCCzo5uGAxGrKyuipWZSqT6hjqo1GpRfPJ+yr9vbm6JwozwMkKwVcjLXiR0oq2OWX4E2oTZOq3m/wed8tmcwHooVMjkikgkM8hkc1iPfPsfki/hM8q91Eu46OVTLlegXIFvV4HyjfLb1av86HIFyhV4uSvwvYBOv12i/xQ40TxVgk5aRRED3a14+/WLODjaC4tJi3QqAn/Ig0gqIoHAqyub8HpCqNBxEpsB4XBMGkddhQpaLTA82gu9QY3tnXWYjDpk02kJKOfYejZCBgPBjFmmUZlMFmQzeQkcTiZSMtHN6XBj05FEJl3EO+9ehEKVRVGRweBgr6iklpfXsbPlwe5uEH/x538hkOfJxH28f/VNsfZZrAbs7TrxbGpGwqWZ0RIMUpUQlcl2oVACQ4O9uPrB+2KB4qh12uVoz/Hu70mTdvTocahVDN0Gzpw+i48//lSUP1c/eA/t7a3QVGiwOD+L69e/wFf3JrG5HsS+L4yujmYMDnZLaHFDQzX0eq1Y5qjUWlxYEqsWj3/8wEG8++57EjZNNcVrr72CpmZazNaw7ViX2rG5ZfYKoaDJyLBwNogqsR8R3PE1d7Z3sOfZk4lTsXhc1FaNTU0YHRkREPRkYkJG19MCxsDwTDaBCp1KRsDzPKnwUSpo+1JIE8psIFqj+J58b0LBEnQiLOS4eTaoRVE70S60s+ODwaBCY0ODgCC1WitWKjbMBDe26mqEoyGks2notBUCeyyVZtisNuy63ZI/9cHVK2hurofLxfwZr0A4NrWpDOB2+xAKp3Do4CjOnjsNjVoLfyAg0ITvFQqGsOdh+POGwIn+/gEJPWYtOPGMTToVHswmotrmxbS1F9CJwIl/Z+NfUaFGLBESlQnPkTUg1CEEoGqHYICvxccGAnEMDHRLkDrtkoRFVJcQpBIU7O3RfpVFVZVBpotRJRVPJOF0uBAIRKHVqWAxV6C23oSBwU40NrQhlSxiYZ4B43OiXLOYK1FTW4djR8ex53EKlKPtkWHwNfYa9PX2SRbYV/fugZSCkw55jsx1YgA4s4SoemGe2eTkpGRPUc321Vd30dfXjwvnL6Gmug4PHz7GzZu3MD2zLJlfY6MDeP2N19De3iLZY5xG+fjxBLa3qHLaQzyeRltrjdgzu7u68KMf/Rhra6v47LPPMTH5TCZBHj50QGyrhDZzswy9Bs5fOA+jQY+Z2WksryxJPhJBi9PlkKB1gikqcI4ePSIWSe7N9fVVAc0b606YLVU4d/aYBMC3ShaZ4bkikcdI66YKhWJBbJb+QAQjo8MCgPg6tBzW1dcJMGWW1u7ergBAKt14LfAx0XAMfl8Y1iqbKAVpy6X9lACYSkF+bu9simqPCkACIt4T0ukCYpEiTp0+L3uJ4eHcZxyoQBjHD74/7W4EkbR08lriEAMUGT7+26B3AknuPdaFtlh+EAilUkkJ9ecxcf9lUxk0NTQJxOf6KlVq1NjtMmHOHwzIvTSXL8AgNrsAGpvrBZ4mYhHEo1TP5aDXa1BpMsj1T3CnUvDuUZRgcUIvlVIhf/KXBrlsAQqlFqlMHrFkRsDiZtle903+x1Pupb5JlcqPKVegXIGXugLlG+VLvfzlky9XoFyBb1mB7zl0YrZHAWa9DicOj+DyhZOor6mEspiCSpFHFmkkc0ns7LgwOTmDlaV95HIKGVFfyBfERlYo9eno6atFRYUC3v19WKu0qLIQTmkk84j2DH2FQZQ7Wo0edXUNiEWTMgZ9Y53Bt05RDIUiReTywLmLR6DRFqHRFUV9QBvI7q4PC3PrKBY0+Df/5n+QKVNf37+FP/+LX6C6xoxgcB8PH9zH3TtfIZ3KoVhUIeAPIxpNIBRMIBRK4cKFY3jrrTfEEmi1mrGyugy9QYt0NoXtbQdeeeWyHA9hGBVDtIuxUfzw934Mq9WC7e1NfPX1XczOTGN5eRv7ngxS6TyOHhlGW1sjDCatBAoz7Liy0iiBz8wdcuy4EAxGcPTIcRw+fBRffH5dcoEOHR6VUfYLSzPY3XMgnY6LNYegg0qsqqrq59CG+Ss6OS4qYajQ4WQzsTDGohIKzOaT+UVsqpnVQ4sOJwQODQ1I4PL+PjOnIsikOfY+VZpWVmSIuU7egw0poRKh1gvQxGuBKhs+rjTtrCCKJpcricZGI5qbmuSYGO5N5REbaq83gVRWBas1jwqDBi3NbWhrbUNrS6s0spMTE6JIefedC5IhtLfnQDjiRzabQj5XQCqjgNO1h/r6Bly4cEFen2oi5tEwXJqWNkI31pZ5W8wtslRVQalUiy2MdSA4k71ZKEjTT5vaCxCzuLiJ6mpmV+kE1jDrhjCB6jTmWRG08ZNqJdrHShaoMILBBFIp2qbq0dBYJ/ZNqkgI+Wpq7FKf5SVOj0vCbFbgxImjogIjIJuamhNlYFdXO0ZG+9HVU4u29kYww3l5cQOzs6uYn1uFzxuVrJ8f/fgDDAz04bPPP8HNW5+jra0JvX2c/shJdJViG+T0OgJDKn/4QfUWw9JpMeXfCZz4eerUKVFW3bx5A+MHD+Hc2QswGc1iI54eAwAAIABJREFUifviixuYnJwXAPPaa2fx5ptXJD+L19bC4qw8n9B2e9uFQp5qxiGpI6Ec14eqn5s3b0qwP0PBmfNFNQ0VUjPTC6i2VuPSpUui2FlcYn7YLsbHDwjsCAT9GBjoF3BFZRAzx2ifo0WRSkSqMAOBUmj5iRPHxV5LeMQPXh/cDwQxBDoEpNlcQWpDZRez0hj6zvXnlEHuBWa7UZnJ16Ddkvcel9MpYfSVJitaW1pkDWlFo3KN1lOubV2dXaZnJpIlyypfu5R1lYa+woqWlk45DirqeFxUJPH9CKD4weuJVluuCfcRa0XoRKUnj5sQi/eebLaA1tZaWVPuXx4r96VSpRAAyntpMkYrXKU8hqDeVGlEe0cnvD4f3LteCWjn5M1quxmxeAxVVoucZyJOezMVrYDZoobZpJd7KmtM6ESr4wvYxL9TFSUXPX86FJRIErAxbD5TwE7ptMof//kKlHup8g4pV6BcgXIF/pkKlG+U5S1SrkC5AuUKfPMKfK+hE/OclMjDZjbg/MlDOH/6MLSqLLKpMPQ6JYyVBii0aoFOz57NY3lpE5EwJ10BjADhJ+0dpkpgaKgBNXZOrcqj1l4FfYUOJqNBQo2pHiIwUCkZ2KxGscCQ44hMDmOQsW8/LL/pT2eAClMFLlw6h8bmGugNKtTUVMn34rEMrn16E/19I3jjjbcx+fQxNjYW8fs/+zGUygKePZvCwuwidnc9ogii9YwNM5UxDPIlZOEUM04H2/O4JXOFNp6a2mqZFMcpbENDI1haWkV/3yB0OoM0qrRrHTt2GP7APh48+FqewwlvtOUsL29Ko01LDkOsTZUGDAz0iJWJCgMCEsIjBgAHA2H09w2hubkVX3/1EO+++y5s1RasrDIQmBP2EsjkGIjOfKCgNHwcNa/XmwTGyL+r7dLEssklMGGTy0aWjTebaUIHWolon2PjS5VLT083PFTMbK1BoSiKoomNKCER836ooigFZWfFBsSGlkoVZuiwaWWDzSaUkIbNMwPUPZ59jI+P49DBQwJcuKZUXjBoe2ZmAbt7WRw/2S4ZPcy16u7qETvT08mnkrW0tODEm1eOoaWlHn6/B7F4CPl8VoLLc3k11jedMomLk/CymZzUg+oR7hkSTh4/ARlBCGElYUxPXxeqa2qeq8Qg58FjogKJ6h9Cgbt3H8PtDmFsrA3V1VasiCIuCp1OBbvdKvUjeKBahe/DAHvuG8KtQgGigMtKyLweHR2tqG9gsHqlqNCoxJmYWEAoFEdDvVmCoQlMaP979mxaIMO5c2dx7PghKFVJUZ+trm5hcX4d25u7cLm8yGWLOHv2PH7xi18gGgvh//wP/x6zs1MYHRtEc3OjwDeCFeZLMew8m1Wgs7NJLG3MseI5E2Zyre7evSsWQ4I7Kpe4d48eO4bRkXFRsExNzYjdbXZ2XvbV1avv4OjRw8hkk3C5drDj2ILT6RCbJjPMCBapIOru7pY9RrjC9yMAo/WTVk7+m5Bu1+1BIpaFEip5PHOimGlFuFRbWyP7KZ1JCWDj5Da+x8Bgv/zJbLBIOCIWPCqFuOeYYUR4yO8TtHJNqAKiqo77nDa6ykoL6uobZH9TPbWwsChKN04z5LXCsHNeK6wN9zxfj2ttr7HLNEjmkO3uusQex+uBKki9QS/ZSy/y1ag6Inii9W13dx/pFO99VfJ6BEisCWETYRVfg+vPPcT35HtxjxCWej0EqEXJ3qqts4vlk4otqjq5XzlcIRiMw2rVS4aVWEaVKizMrSKTSgmsZc4Y93tLaxvm5uexue1COp2H2WKQr+37fKIO3PdTzQQYdQCZncGgEYBF6EQLr1oUjTloNWpR+zHbiTCVoeJUpWayQDKdQyyZRSZbhDP5zX84vsSPLPdSL/Hil0+9XIFyBb5ZBco3ym9Wp/KjyhUoV6BcAVbgewGdXtzY/795Tjz8AlQowGquwOljYzhz8gB0qizymQiMBi2qbFWoMJjgcO6KJcrt2pffmhfySmn+2IxRoVJdY0F3bxtsNgsq9GpU2yzQalTIpjnxKCN5LFTXZNJUICkQCXMceIW8hqhbUhmBCv5gEONHDqOhqQ5WmxGVZq1k2rDZ3tvdx1f3JvDWlffFcvbw4dewVVdiZKwXkXBAmuhENA2rtUaymagciEYYEK1GPJ4UO8mZM6eRy2fx9OkTCRBPpRKwVtswPTMjUKemplYa8q6uXmg1OmmAh4YGoVKr5Dn3798TqEZ7FZvLxcVlHDp0EIOD/TIunblAtXUEMzulMeWROHQ6vQCnVCoHa1U1NJoKZNJ5aaQJryLRoOTYsOFl9hIzXKjQeJF9RYDG5poQROwuCqUoTahMIhSgookNL5tzql6oklheXhFQxzHszJvxet3w+3cFhGUzWYE2fL6MTy8UZcQ9s7AcDsKfkjLt0KFOdHd3iH2SDTobZwIP5m8x4+nkyVMYGhwS4EP74tzcvEyG42OZMfThT3+CkbER1Nrr5fii4Ygoxz7/7DOsrPhw+ZURaZ6jUb+oSIqFrADCTE4t0/iYT0NQyXOlQs7h8MLhDKPappa9FQzS1qaA3W5GT2+PTAxjIPXK6grC4dKULgY5K5U6sV+ykXY6vbBYDLJmBAUzM7MCVOtqG3D8+AmBFLOzzAObkdpQYcLHERzw38zKCgTCOHx4HG9ceRXdPc0CzBw7Tnz99X3cu7cg+VUDA424ePESKnR62UOECu3tHTh79hwaGu3wBx3Y2GCG2TYS8RwC/gh2XT4YjWZcvfojXLp0EV9/fQ+ffPob5AvMDRqWvWU0mNHU1Cqvd+3aNYE8VLPRRkkQQxB3+PBhUWrdv39f9uC5c+dETTf5dELev621Q6YuLiwsS2YSAQcVclevXkVDQ61YyRyOLVHF5QsZBEM+yU0qKbpqRP3F12e4Nd+T+4L1IQylTS4SiQqsUKIC6WRpyiWBGJU7/GRuGNc0k0nBbq/B+vqa/J3qI4Lf0sS7otSee5tAjxbCkgqJGVz559Mp1XL+3Mu8Pm22GrH2ZXM5UeOtrm7AYjbijStX5LnT09OSq0V7Hv/NfUpQa7NWI+gPo7mpGeFIWMAYIQyvHwbYE8ASrBuNGjnH3p4eNDU3YurZLKaebsNeaxT1F2tPNRb3Ca2VhG0EnfwaoSmfy8fwXra6ug+1Kofh4V4JuqcKjN8nICbgI+BXq4s4efK4ZMPxmGkFvH1rAopiHkMDXfLahE68p3PAgsPlFjUVFWgNjU2S+fRsZgnJtAItDQaYK40yNIKDBPLZrEAnXiNqpQKFXE7gMqE0oROhIq3RSqUG6UwRyTTtdYROwG66/IP/G1Sg3Et9gyKVH1KuQLkCL3cFyjfKl3v9y2dfrkC5At+uAt8j6MTkDt7iX3zy0AtQKYqoMmtx7OAAThwdgV6bh0qRRpW5ZIdjpofH48POjhuePZ9kLrH5NZurxGpCYEDoZK+tApCHQlmAvkIrv13f292Fz+eXse2EHFSLEJrotHqBKlQBEWRQ+SQ5KEoF3n7vPWxsryIa86O6phIGow5ejxdLS+vYWHPh8uW3sLW5A/euE4cPj0KlycPt2kEwEAUKVEbVodbeIFlSBFVU8KjEemWVBi4Y9OHx40doa2uRqXNaXQXmFxZhsVgFPlRUGMWexzpRucBMFyonlpao4HGJzen8+bPwevewtLwgOSwMDKdqgU03c2bYZAYDIbH2Ub2TiKcFPhHmELYN9A9Kc9vS2izKj7n5WUxOPBZLDBUWbLip4Njf90v2C1UfBDJ8LapcWDc2iGz6WT8GNTPYm3YcKk04WSufp1KnAjZblWRsMQCa6hDWOZ3OieWJCjTmbdFOR8VQMpGG0VgheVTvvP0OKvQarK0vyuh4gjCuJdUiLS1tEuhN5EroFI3GJV9pbW1NbE/MmPnxhx/g9Nkzkg/FaXBupwsTExOYfvYM21tRXDjPEPc6JBJhpDNxoEg1lR75gh4eb1gUZ/G4CgcOtMt7bW4wi8qJ+nqqvTQS7s33bm9rR1d3DwymCoTCARklPze3IldxZaVOIAVVOmazSaASYQBteAQy8/NUv8Rx/NgJvP7aFXi9HvzDRx/Bs7cnAdj2mhppwDnFjjCPtkVClg9+9CMcODAIlTYLl2tbVDT37z/A9IwbZpMKR46MiAKOqhtCJ4KUAwfGMTY6Jgqmja15uN0ORCIJGPVmRMIJuN37sNnseO/d9wTAPHj4NaamJuW6amltFAhCq2JlpVWsY1Sz8VzGxsbkXAlkCHd5rNwXVDlxrY4cOSJ5WbSG9vb1QQE19iRcn8HjcVGD8f2uXHlDsnzW1pZkCmA8EYFWq4JKTeBikP3CPUlQw7pTzVfKatMLVCT8IYilikml0ECtMkCnqRAIRTgYT8QlCJ+qJ14z3FN8LteBYIfgivvL6w2IdZeAi+fBvU/FEN+zZL0rQamqKr3AGGZJETZZbTXI5vIC0gidCJi4Vnwu4QrXj9llhGe8RhiMzv1hNPB6T6O9rU1gFM+L94xgMCcZdQaDArmcEn19zQL3WF/aMH/19x9henoLPb1NYuGjtZSf3FvMjHoBtwiLCJSo3ON68DpxOvZEIUe1ICdvPpl4LPUlgOK9hnumo6MN77//nthpOSX04YOHmH02L8MIeL3T/snstLWNTZlkuOfxSRg8w+8rzVVYXVvDs+llJvbhzIlBFHK0AicFalEtxTBxXkcMEqeljpCJPw9ogRXoViigUKBtUYkEM50SOVGi7pcip8of//kKlHup8g4pV6BcgXIF/pkKlG+U5S1SrkC5AuUKfPMKfI+hEy1bRSgVRVgq1Tg41o0j4wPQqjPQaQpoqLUJWFIp9QIpdt1eUQ94PX4YDJXyG3U2hmxom5sbYLWZxTLEprNYyGHX5ZTQaAYp67Q6Ua0QPFHZRDsWG1aqoNgE5nJUJUXRQoDQ24eZ+Wmk0xHY66oEllC5suv2we+Lo621G3u7HlSaTTgwPohgyIPV1UWZrJdNQyapEYp49vaxteUQ+5e9pk4arHA4iHQmib09N5pbmkqTs7J5yRCi1WxwcAThUBTT03MCyKjEYHNHRZHTuSNTtsbHR3D4yEEsLc3Du78rO4VNJS0wnCA2O7ckShCL2Yz6Oo6u14m9juCNUKe3rwcmk0EAB0fPczT66uoKtrY2sbsbQIUeolCiIml5eUNUSGNjgxKQzWb52bMZsTXW19PaZRZVBdeBMIkAgXanUvA37WAMAtfCZjXDWlUpo+oD/qAoSpjVQiBls1VLTgzhAC1KNTUMQjfICPeZmadYXp2VKV5UlUxNPYPFUoVLl14ReEg4wDUkHKMCanOTk7siSGfzeOXV43jjzTckL4o2SkKn+bl5UYF5dtM4c7oHjY21SKejyGSSKCIHfYUJmawW8UQeT59Oo1DQ4/KrJ9HS0lqaZJbJyjlzKuHmphOtrY0CcxiizmD5bccmHj95LICS2TYdHQ2iCKHShjWi0ovrSYBGQMbXpPKOgO3goUPS2F+/cR0d7e0yEY+qj1A4DIvZIkCRE+O4Xr/3ez9Fjd2Cre1lCft2OJwylczlCsJut+Dw4YMSAl9VZROoQhskbYacoEd4ubm9BIWCDT7/y6US+yevsZbmdoFE3BvzC3OIRkPo6+uWIHDCgmpbnQRYLy8vC9zjFDmeF+1jBCaEPzw/vh/3AiERgSgVfeFwQK6FeDyFRDyFysoqAXKsA2EHFVI+nxc7jk3E41GBYwSbVCoRRvFa4euxlnW1tQgEgwJ/q2usz61je0gmM6iooHpGiQqdEVq1Dm53AGoNA+uLAnqplCJAo9KIMIh7kde/zWaW49/ZDgo8bW9vFHDT2dklkIq2M8K2paVd2GwGHD48LCCZUIprHI7EsLbOKZhL8Puj0OvVol5MpagqbJVzJIDie9y6dRsLix5YzEWYK/Wy3l2dnQLuZmYWUVmpl9ypuvp6yfrieZ85c0ZqS7US68upfRubLowfHMHFixdx+/ZtzM0tCiw6ffqUXC/cZ1wbZopxfWjXJYBkAD3VW7Rg0tJ2/8F9AX/d3Z1iwSOoGhsbxauvvoLNLQarr2NleQ2RUBjDgwTWfrS2tqG+oQFPJiYRjSXg3Q+ip7dTrKAGU6Wsz/zCKvJ5Lc6cGkYqGUcyEZN9RKBkrqwUdRMHPqDIvUjQlJe1Zog5J+OlM3nkCxqBTtHn0CmQ/+Y/HF/iR5Z7qZd48cunXq5AuQLfrALlG+U3q1P5UeUKlCtQrgAr8L2CTlTvlNROLz4IgIowVCjQ292AI+P9sFcboNcVUVtThRpbLTQqg1jUIuGoWJGoktjb8woEYXgwG0SqYzRalQAdaVgjHCe+K5PFCECoYiCkiEVj8idVSPwgwKB9iQHVhDIVehO8gQjce1QhqNHYbJdpS2zgshnA6fChWFCLba2zqx21dVbs+5zw+/cEpux7s6i2mdDf34N9rw9OpwdtrS1ivQmFg9jc3IZGU4TVVoXe3i5puoKhKJxOn+TH0H7E87t1667kQo2PjwlMInTixLtINIqhoR5YLGzqfAKPqOBw7OyJtY2KkJ1tjzR0wyNDaG5qRSKexNSzGezt7kkt+vt7EU8GJbuJ6yGNXzYr6oKNjV3odMClSxcEKlCJQ3vfG29ckUb917/+jQS6M+eKTTRtPWxWWUNChgcPHsjz+HXafErh3wR9GbQ0N6C5uUlGuNNWxlDshvoadHV1S+A1M55ozyEUoIqICqqJyQeIxkohzzxGNs3d3b04c+as2IQ0aoaaewXeUMERDMbg8ydRVBRx4sQAzl88Lxaz5aUVOB0OUTz59n3w7GVw+lSX2OsIndKZBFRKhpZrEI0B0VhWlE5ABY4eGUF9fQmkUNHCEGZOXXM4fLh8+azYxwgHONb+/oN7uH3ntkAwNs6dnR0CXQjmmINFqEDww/NkIz81NSUKEwZoE2Z99vln2NrckhwgKlrcbpfAkWQqJfCA6iFmAJ0/f15g68ranFjPeGwET7R0NjY2PFeBKWS0PW1oVAHxOKgSop0tkQxBreYEM61AL0IgqtcaGppkQt+OYxtraytQq5UYHmE4d+R5kDZtkFmBsHwtngeBBkFKySpZEHUPwQitgJJZZK8VYAZFDtXVNTDoTbBW1YiqbGfHIY/jsVFdRzUU7Z46nRo+vxeJRE6C57n37LVWgS4M3CZ4ogrwy5v3YDBYUFWlxdZmaXKf3a5DrZ05RhpZ70SCkxdVMJk0Ai8JmalgouqHH7ynhMNZ1NRQtVQFpyOAbDYtQeq1tXaxwfJ8CFMJnQhmDx4cxocf/ljOlV/f2t6W/bK+viOqO7PFLODbsx9HW0sTLl8+I7lXpkpOb9zE3//qV1he9cFoAGprTAKJGhvqsbi0hNnZJXR3twuYoYKJ0JBh88ePHZP6EggJnJqdhXc/gAPjo/K469dvYGFhRYL7r1x5Te4HhFW0CPJcuQ9oiyR49+wFpRbvvPO2rM2XN2/IedJex2B1Xmdnz57BgQNjuPfVXXkeFUgoAFZLleTW8frnvp+ankEslhCjNCGuzx+EWqNFvlDAJhVfKQUG+5ph0NPel5B7M4l0laWU15ZJlnLkMuk08rmsQEYq015Ap4JCi1gyjyjDyDNAkL+rKH/8cxUo91L/XIXK3y9XoFyBl74C5RvlS78FygUoV6BcgW9Rgd956PTCTFc6pxJ0+i14KkoINxt+e7UO42PdGOhtgc3CrJNKVFfVoJhTigqIz2VjzKydO3fuydhyNqvxBMfT+6WhoSpApVaKZSOdSsK5s4dQKA17rRk2q0lUMYRObrcPVVVGUYL4fAHJkqGqYWFhFcFIXtQYTS3VomTq7mkXm5LL6cHNL79Ghc6McCgGS1UlKs06aHW0UVXIhKmdrTCqqnQYGe4Xi4zbvSej0FvbqHxyY8fhgr3WIuCHWUexeBTr61uYn98QCxZhCi2En39+BzU1ZoyPHxS1E21LMzPPkEgmcPr0UbHBEeBYq6yYejaNubllVFttMBiN8HkD6OsbwPDIKOLRuFhfmCfj3ffDaNSLoqOuwSz5TQ6nG60ttNjVSyPOY+GxMQCc2UIMX758+TKOHTsq08o++ug3eDq1gcYGo0CCs2fPChQjEKJi5fHjxwIaOJ6dEEXC2dMpaNRKjAwPikqHtixmURFaMKicIIfvTwhTCiOvE9hlMVchFPHC53fJJD4qqfh6nL7HgG+qZBjyTRhDJROncvFr4XAMVpsFFqsZA0MDMrVwbnYe21vbohzi1D23K4kzp7sljDsWCyCRYOA7bUwFxBNK7PuiYn9SKDQYHu5Gb0+f7D9CFirlPvnkU7Fh/fEf/6GoRZghxRH3t+98icmni6K4qaszynQ0KngIAErTy+KSgcSGnfUkpGtpacTpsydkYhtrQ9UMX5Mfa6urEsZMqJOIx2UyI5VF9XX1okxLpuICM15AFGaC8Ri5X337JeBKqMNMLqq1mIUVCBBwxgXSsu5UEwb8AQkcJ9Tgc2nfKoWZF9Db1y1T4mgZi8fyskZU/rwATLR8idInHP6niW5ce4IRp9MvAIlqmvaOerEi1tc3SXD21tYOJiYmBQBTYcOQdlrLlCrmKVXKhMdYlKMn1WhprROQSzWQ3mAQ0MP9NvFkFkVUYGy0DcFQTHKCamtt6GhvgVKVw+zMlKiLCDAJRgmrePysF+8FtPdNTy9idTUAq1WD1lbaSCtEGdnR0Sl1oNKJ50bwy0B2wsPz58/hypUrEqY9OTmBZbHUOeH1RkXNRmUgYfj2jgdvvH5BJvi9COB/+vQprl+/js3NICxmBdram3Dq5DGpKRVkhGkvgsvffuttPHz0WOAqbYy0zRIe8fwdTif8gRBevXxJrsGvv/5a1vr48ePyfrRlvgCdVC/t7+8LPCNgV6u0Yr/kPlteXpK8LQ444L2GUItg8vXXXxML3p27t0X9VGu3QwklksynU3I6pBUarRZO964cs9Vmg95gkqDyokIhasU9r1eC7evrqtDS2CCKtxdKJ5ORWXEqsdoR0KWSSeSymVK4uFol0I1KJ6gMiMQziMQySHM4Qxk6fZP/HpR7qW9SpfJjyhUoV+ClrkD5RvlSL3/55MsVKFfgW1bgewOdeHPnwRahlM9SthO/QktFESaDAi1NFvR0NqK7swmtLfWwmauQTxdlOhVhERtiWrZoM2JALgOB2cQwSDqRyMBoVEugc3NTI3KZDL66N4VgMIXeXmaQcJR9SeGQyeTR09MlTTkbxyNHDstv17/44g6W10IYHx/G2XPH0NPbLkHWhBqPHk5iY92FWnszVlfWoVIrcOr0UQwOdSMY9OD27ZvQqLXo6uwQ6x/VAOvrmwIsxg6MYXl5QZQcQ8PMEmqQaXScVLW6ui0KnZ6eHvT09GNjYxu3bn6NhoY6nD59+rktS4mpZ5MSmv7GG5fhcG5jeGgEdns9rl37XN6nymL7p6wc2s8aG5qwtLSMZ9PPsLa6gVA0AatFj9a2OoyMdWFra02ULocPH5HH0jY3PT2Lo0ePiRrk7t070oRevfq+WAkfPXqEhw8e4dHjDTQ36TE0NIT33nvvuUJlR1Q4XAva5NisE0YwB4dqmbpaO+pqqyVHiqCB4JA1slptqDSZJayZUEMmgSmVmJ6mmorwBIjEmP9TUqUQnBA40drD16b6jSof1ppKqReNdkdnJ7R6DQxGA3LZvOQxeT0esQyy+XY5ojh3th/t7czY4usHoFKVpsPF40V4fVHs70dQX1+Dc+fOiHKISrYXk+u+vPGlKNN+9vM/RH9fH3YcDnz94Cuxru15AqI4O3LkgOToEMgQ0HC/vrAjvlBtESD0D3TJJye2sXacYMcaUHHCjCFCjNJ0wJKCiNCAXwuFwlILgrwX0/TMlRaxkRJORCIceZ99DpOYXWYS1RAVKFVVZtiqrbBZbXJd8ZogJGJeF5VX7e2tAsgICZhDRqXTwsKaTHAcGRlCe3ubqF8IAqk+IhSjwo1wlNlFhCCEjxMTm7BYNBga6sDRY4fQ0twiof0ry+uYmJiSY6NFzWqtEgsoQ9C1OgXq6moEJnMCZH1dG8YPjKG9o0PuGFTuEFDy/XlM9fW16O3tlABvHgsVNG1tTXC5CVsfCzziXmLduL94yyF8I3BivWmFdLmi6OiowYEDQ2K9rdBVCKwitKE6i+dF0MNMME6Pu3z5NVHz0ZbKY6FFj/ayaDQtOW2EjawN1TucEsnJeqwtwRVD9rm/nc44Ghp0ODA2jNHRATk37gfuDYJD1oaTANfWNuSYe3r7RK03O0vbY1TgG8HT7//B70utl5aWZN2peuJac79xDQllS/e8jCg2ea0xO45Am/BtcvKJHDNVXbS2UYnF55w8eUKUdiury1K3xoZGFLI5xGOJf8rVovIyEo0hnclAoyWA12HfF4DBaJJ97NrdlaywGpsJzY31EtjOXw7wXDlNkvdcKp1oic6kqbYrBYwTPFFZlckVUVDoEU08h04ZIPw7/xPvW/4E/24eXu6lvpu6ll+1XIFyBX5AFSjfKH9Ai1k+lXIFyhX4zivwO/9f8BdKJ2KmUooTlU4qyTspQSda7ArQqIuo0CrR2mzGofEhDA/2otZqhaoIgQVUW7Ch1mq0WFhcFGURmy82RPytOq1yVqsFDQ31sFdXw+1y4ePffI62tg6xQbEBo9qk9Hi9NEX8Gj+YH8Qm7csvv8L8og9/8z/+FS6/dgGb28v46qvb0ui5nF4cOXwKCujw8MFj9A304l/9q5+hodGGa599jFs3v0RPVzf6+voFjq2vbcpIeNrHBgYHsLGxhlwuheMnjgrgmHzK7J8l+HxhtLR24sSJk9LwTj2dxuNHkwJWXnnlVWlAS7krX4k65c03X8fjxw8xPn5IptH96lcfiWqjsaEFDx48RjqVlcwfqlju3bsjIcFsijk9rb2jCYcOj6LKqpNQ8v7eQQwNjyKbKeCjf/iNwCtCJ9rBbt++JeHkP/nJj5Av5PDJVxOVAAAgAElEQVTw4QN88fkNrKw4cezYmGQEnTt3VoAIlRGEPlwjWuNYY8I/qpaY0cSpVQH/vkwKYy4U4REVJBICHolJ7hZDxbkuhBd37twVoNjUXI/qGpNAD/6br0fVCgOZjQaTvBatdWzQCVgIFth4NzU3Y2CoH6FICMlECuFQRDK7IuEwdrbdCAWzAp06OgidPBIArtEoJSjd66NyLinvxylzo6MHBE4yM8lkNIkljOCss7NbsnRYe+ZE7Xn3EImGBYrQInjp0iUBYlzjF+CI50e1FpUh/F6hWEB/fxeqrKWMrRdqHKpNNjddMBjU8lw+j8CAoInKPQYsc0+cP39crglCBbdrV16bqiqGvrNGPNbNDQdSKUCvV8FiIQywS14UQS6VRawhr0NOFdvZ2ZNMqIGBXlGbMGCbahfa7RYX1tDY2IzXXrssIJRqr8nJWQnU5rVE8ES7GY+BKhgCjSdP5tDT04LXX39FssS4Rx49fIynkzPY34+ioaFGJtdxzUuwpUZseI2N9QiF/YhFk7j86luwmK3yfT6O4I2WMwa2z88v4+DBUTQ0NIqyiK9FtVtTkx2b23OYmZ4QRQ/VdARzBMxi+cwVZJoloZ7D4YJWa8DRo+MCF7lHCW0ITUsh96Upl1T7EDoRRtHeyD3Ox/J8aVmLxQnckvJ3rgHtnsx7evPNN+U9+e/t7S25z1ANxPsf87JGRgZgsegRCYfkvHhNcB+EgmG5RgIBZlsx/8wmqkUq9rjmDY2NCIaCOH6CKjm/gDEeE/cea09bJuvF96a6i+dU2kcaGWzQ3Nwq+5aZTbxncr15/RI+ci1HRoYFfPLaJzStttlE6RQJReSaJyz0+f3YJxhVq5EvFKFSaxBmNpvZIsqn7R1mrCXRUGeCvdoqmXS00KlVKmg1GoFN2XQKDLAjcCRoIogi/OJ7ZnNAQVGBcDyDKJVOGSDynf9I/UG8QbmX+kEsY/kkyhUoV+C7rED5RvldVrf82uUKlCvwQ6vA9wo6lRATW9xSyC6VIwolQ375jQyK+QKqrUocGh/G+NgwWuprUKnXimKAqgM2JMwB4d+pPGBjxd/Ks5lig8bmkjaWXCaL1eUV3Lv7Fc6ePS0WMVpP5ubnpLkibKJyhK9DuEDrChu+R4+eIhwr4k//7M8EBHx56xqmpycQDkehUetx+vQrcO54sLS4gvfefwdvvnUZe55tfPqPv8aTR8/Q1dFRym4xVSIYCOPu3YdiCezra4PRZEBXVzvGxobg9e2KwoANHyfKHTt2Cr29/RIETOugyxlCf3+njL1nRk8iEcO9r+5IM3727Cl8cf0zUSqYK834+7//tYR9d3X24PatuzCbrfjwww+luX327Cl2HFtIpeMy1a+zsw3HTxyB203LFW1Ah6BS6jA7u4DrX9yE0VCJ9967KqDr1q2bkvty9txpCTGnde6zz26JMo3qJ9aNjTBBD3Nh2OjSxsdGl83/i8a9ob5egtO3tzakcWcDPTQ0LMfOhpqQiFlKVMdQ9cRsIk5p42sfPXYQXd2tAhi51oR5PDZmZNHis7iwKCo0qnrYCHM/Efo0t7RgbHwUK2sr8Hp8YsWkeoU5MY6dHfj2UzhzelAUMYGAB5FoCTqhqEQgmEQklhLlGTO2qF7jdDja96jOIsDjJy1Q9XUNcrxUtej0DLxPY8exI4obWg9pAZuZmZEmntCENSOk4L7j1/h3qnryBVqh4qL4qaurl724sLAtj2lutkq+E9eL70WQxMlmDJq32UrXEcPa+fqcgEj7HoECJy4yeH1tbVMmCTJvh8Hf7W0dorgi4JyefoZHjx9Kpo7khAXCsNOe1tEqiidOZuMx8hwIaA4dOiwh7rzmfvnLX2J/P4Te3g5RxlFJQ9sggRPXgOdOoPXKK5dw+vRJsZIS1j1+9ASxWEpC27nG/OTaMRusutqK3T0n2tqa4XTtSBj/e+9+gEwmJ2CFkJmQj/CGx+T1xnDlynmBpHx/Ksv4nlVVJvj8O1hZmcfY2AF5bcJNvz8oEIa5S8xwc7l4D/GKTZfQl+uyubkuSkSuIVWV/BpBF1VIfG0qnHiNU+HEYyJwIyhKJnOiWEwkS8CS+5V7hFY3wm6Ca05v5PvzHkV4xXwvs1kPp3MDaZnsFpEAeEIuKum4z6nKor2OCjGCT9pwqRCk0onZWiOjo7LvCIsIalgH/pvrxuPjR6m21fJ1rk0slkQmnZW6EyxSVUa4qVIp5Nj4d8JJgtDqGptco/oKPSymSoSCIYGf/f0DUCiVeDY9I/d0KugIwzLZHBQKlXzN6YqI0rGrww4tA9E5aUEBAU68Wvne+WxWoDSBE/eh8vl1wWDxXEGJHCoQodIpmkEmC0R/aD/Bv5vzKfdS301dy69arkC5Aj+gCpRvlD+gxSyfSrkC5Qp85xX43kGnEnii0qnUMBM6Kdjv51NQFAvQaYDOtlrJRWptqIFZr5IJd1RclKZIZUQJULL//HYiE9UztIoxuDgcDOHBV/clI4UAhPlHhCIck06VSSTKyVul4Fw2jQQMVE78w0cfI5NX4sOf/hRKZRZT048RDO6LdUenMaKttQ9PJ2clj+ZP/uSPcfTYOCYmv8KtWzewuLCLIwfH/l/23us5rjPL9lzpDdJnIuG9IwACBEDvRFKkXMmUSmW6u+reaDMRMxPzdB9n5r+ZuD0RE9N970OXUcmXJIregPDeZCIT6b23N9ZOsrujIzqaqpqHKfEghIBIpDlnf985xP5hrbVlyhTVDnfv3MN33z2RiWw3b10UVQObaYvVhLX1JbFixZMxmcR3cvqUhO/e/vYuFhdXBKxcOH8RJ0/OiH0qFA7h9u2vMT7O4/VI8C8n2HV2ePHrX/8GOp0RAwPDWHy6hMkT07h56xaWl58hGg2hgSp0OhWKpYworDi1ioCCSii3yyuTrJaX1xE6jstzr1x5TRrsBw/uy3v09Xfj0aOHonrwHfpFpfTBBz+Wppuvw5wcrgef8+23dwWAzM/PSe4Up67RRhONhpHLtuxXhBKDg0PPc3KCMl2OTbHRaJYGm/YeKqcmxk/g5q1rMlWOgI6vz0l3bOSp5CEsCBwFRIVEsMcmna/PBpnQyeawYv/gAKlUVib5TU4wGNorEw0fPniCc2dPCohhCHw2l5RcMSpbmjAgnS3KMRGO0YLFfUQQQADFZp7Ah2tMmyCPmcCoVm9Cq2uFzhMmvAAThC/ZLCcl1jA21itqPCqTqPpJJEqw2zWy3gRLVJYRdDBgfGV5C3qDEWfPzuLkSWZY1QScsg6ECWazSWxRtB5y//L9urt60dvbJ8f61Vdfi9LO5wtCBQ1GRvoFGvH6YPYT1S63v/sGv/v4U6jUOkxN9qK93fV80p4b5jYTHA67AAYqfHjetHsS0D548BD/9b/+vdjIqBKkMou15/e5vlR33bt3T2pBQMl9exTw48H9BwI4NWo9dDqD2F0JrAhmCHmoaOPEwqHhAWzvbMr+euvNtwU2Uc32Qr1DyElAQ3UjbZ4E0VQxUbHTUpq5EYke4ch/IOol7s94LCFwkvuE61arNsRi14K+5+W8trY2BZCyDjq9TqAf7ZgEOS++Eo5SOcT9z/OjsojnUi4zT6wgr081EY+ZYIlAjNCJYJKPJ+jR6rSimiPcqVYLKBSTcLtojdTJ3xEwUY2l1xsF6hLU8jrlMYyOjsLhcKBQLIm17Sc/+Ugg4Keffir3OO4fHh8BFPcZASNhI6ETwRSnPMairEUVo6O9MJoMYvPlfmf9qOzisfI4stk0HE7mbx2IKNVhtaNcKsHnS+DUqQkMjwzhk88+F6Ui9yJhO6dxxpNpFEt1CRF3u7Xo7+tBvcrrswSNWiXQiZlNVKfxYvqXpD9OvWzIsXOSHaFTtdmCTulcCzq1tKnKx39QAaWXUraIUgGlAkoFlBulsgeUCigVUCrw/1kF/syhk0Z+Wy6T1Jo16DRNqJo1tJm1mBjpx+hgF2xmtTQstGtRecOG00L4VKnIc9dW1yR4mnaiK5evYmxsHLlsFl998Qexvwz090tjSCsHVQvrG+tinxoa6sCHH/4EQ8ODomT45uuv8buPv4Kz3Ymf/+Jn0Onr8B/toVoryqS0ek0NjdosuTYMCb956wY6O9148vQuHj9+gEZNh4VTFzA3twCf7wi/++0niCeSOHtmXiac6Q06FIq0B2Wxs7uJaIxB1U3Y7A543B0olirY3NxGOBzFmdPnJLOpWuMx55FI0Ka1iitXL8tkrb29bZy/cAbpTBLffXdHFDo93bTLHAlYoDVodW0ZxQKzX3Sw2Izy3rFoSJQYdpsHXZ09SKVyKBVqYgvS68xwOTmNzCZNJ5VkY+MjEuxM9Uer0c+hv68fly5fklBlhq8T5BCCPH68iFQqIZYi/n0ymUCjzsZZB6NBD7PJKM04bTlsbJlVQ1BAZQ8zdwpif2pBwWQii9GxIVy6dF6UL3u7uyiVS+ju7pHnU+FBGx9tc0Ar84ivyWltPt+xKIdUGsBqa0NPd6806lMnpqSZ/e72bdz+9h7mTo3B63Ujk4nJ9DpOUeQ+qDVoESpITdmwc98wu6bZoDKjLrCGKi4CCyo52EQzt4iWIuYH9fX3CxChqotNP+FDPl8UuHLx4nl5zcePH0v4u1ptxPz8BObnTgs8MRiNWFtdFevazq4P3nZCFSqyBgUkyP5dXxclVHdPJ6amJiSAnGHltJFR/UUVD5VZnLS2JfspJRPqpqdHxfLndLplqiEnu338+9/h/oMHkh82vzANo1EvYJfwS6vTiKqIiilCN77/tevXZG2/+OJzARGEvJxEtrW9hd6eXswvzIuqjKCNGWAutxvvvvuOZFwdHwckt4sWsWymIDZQqmMYLv7W22+JwoaZZ2trKxKuvvjsCXp6u3DhwjkJTafKSJROpbLAICp9eJz8/3wuj2gsBqrqsrkcHA7CjyJi0YhM5OP1y6mFnDwoa6jVSQg9oQ4BHCGo0+HA7t4ugse0uGkENBFyMkyfwK0FuSuiAKPiMpVOw+1yisqJAfS0DPMeQQjJvUogztckAOWeZqYT94Fep4XeoJd9xewzKp1sNoMMM2Co+uHBkawhARVD8LmnCedCx2mBqycmB8UaSeg0PjEpVr9vv72NBw8eyeACHivPn8CwZbfrFDhIiESYy89QKIN2T2tvUX2VzWWewyy7XOfcX4TdzF9qNOtyX0qnizAbtPC2u7F/kMZAv1P286effYFUOg+7wyLrzXy9Q39KLNMer00gpsVsFBtdoZiHmkonvV4UToROVDxJyp9aJd8jdOLES9476k0NKk1DS+mkQKfv80ODAp2+T7WUxyoVUCrwSlZAuVG+ksuunLRSAaUCf2QF/n8PnXhe/3qC3YswccKCltLpebYTVU56Neq1ilgsujocODnWj8FOB+rVklh9urq90rCxIWMeDrOeqIBY39iU/Jex0TGMjZ+QBubZ4hMkEwkJeu7t65XJZVQMMQeF2T78+tFPPhKYRasOJ4dt7exgbHwMUydPIJ5kRk4ZVhtzhrJiCTrYPcbI8CSmp2fgcjsQDvuxt7+BWDyMvp4h2KweNOoqsXSFwzFp8KenTgpUYYj23v62WN3y+azYudqsJrjd7ag3IGPHmctDBQ3BEeEPG1021eFwSEJ95xfmRNnCZnB8fEzOnYoL2ln4Ogz5nRifgFqjxqPHD0WpYLWa4O3wQKXmJDMfatUSKqUGOjq6EQ5FJEzcaGxDm9mGXDaPXL4gmT3MVaE6KZPLodGowdLWUk+0WSxSU07D42Q+NsWcDre0tI2+fi8MBg3CkbBkt1At09XVDm+7R6xxXDd+pUqJNjGqOWgnYggxwQFzd2j9yeerGB7uwYkTLaiSSCaeT93SPLcyleRyYfh0odAQdRWVcQwQp6pkbX0bHV0OXLt+AbMzp9DXNwC71S6g7B//8R+wsryP2VnCSDcqlTyaqIttkAqYVJrNcRXJJFUrDDxWS7h1sdiQCXfMFKMVjQoUTmfT6gyYnRnG3Nw8xscnJN+G08m+/PIPcq5Wq1kaflrPaH0jIOOksaWlDYyPD+KvfvmXmJo8gVq9JkqUleUV/P6Tz7C9HUNvT5tMEqR1lIoZ2qxoc/zuzh10d3dgaLgXhWJWph729fYLjDs89GNzY1PsgNs7e0jE8wLkrlw+j/fee18UL7lsAYuLT2UyWS6XxsLpOYEJh759ATn9A/00voqtlHDvyB8QGxyVb+lMCotPnwo8a/d6ZcIeQcfk1BTazGaBMdFIROCY2+PB5UuXUCwV4TtkUHxdFF4EdgRazGIbHhoWRR/vEswYopqrzdImIfjjY8Po7e/Exsa6qHgILalsYyA61W4EK3wN1pSqKNpsucdbwwkacp0THBFE0U6nkimY9Pc2BXj19vRJGLu33YtKtSo5cCury2IF5PF5O9oFHvGD12ImQ9sa5LWNJrXsA+6ZSpn3oibUKiO0DKRvVmGzm8UOS8tfPJ7C06drSCSKsNmMsDnMMmWTNr6BgS5o1U059v39Qyw920MiQZjZhMtpFxUcgVUslhHF1vTJsZaFtLcb7733Hiq1Kn79T78W+2MgEJN9abebMTMzI5ZM2nP5GY1G8PjJYxzs+5DPV3D2DFVvnFa3C4NRL0qnF7lOPFcqItPpFMKREHZ2qK6roN1jxWC/B/t7IXR1e0Shdv/BQ7FB0l5K698x732RPBx2LUZHh+Q8GRJO+xxtfNwrOq1WJowS7KmarBsk54n3fcI4QidarRsqLYp1bQs65VvT61qroXwov8BX9oBSAaUCSgX+tAoo0OlPq5/ybKUCSgVerQr8WUCnF+BJ+j1Znxe3+tZXWuxaWR4NaQg5vchs1GOk241zJ0cw0NeNTCYlv3Wn+iZ4HJTXYENYqzcQiyVx5D+W7Jee3n6ZaBWLBTHQ3ysTlbKZjKhEtrZ30N1FNURWmt83bt2SJvzJ0yei6AgEg5idPYlKjfAhiumZUTidVlH++H1hhIIJuF2dePudd1GtlLC6voh0JgqNhhPBnLC02ZDJFJFJ52Ey2qDXMbiXFqicNMW0mbW1meD2cGKXDRDboB2BYAjxRAJ+X0CUQrOzs2Kl4feoFKLqiKoZVq9SacBk1kMNrcAZwhqOLudUKgY5U5HCxo7ZRRw7b9Dr0dHZIZacg8MjmAxaUX2wGaZSiEHmPCarlZMAMxLKTOjEtXj8+AnqDRVcTodk92h1aviPfDL9amhwBJFIHMfBMEKhiBxbf38vwpHjlgrEbcPJmQlMT5+QJnl7a0dUIAQP+/s+gYjMIOLzaU+SoOxkGvk8QZ8LF87Pi1KD1iGeE5VDtFexOeb5EXYx26dQKIvailPmaGciPCSYmZ0bxl//7X+G2+VGqcQ6FWTq4YP797GxGcPCQo/kKTFPTKvjXiqgWCpLwDUVK8FgDMk04HETHOmRzZRgMDB7qkuUduEQA8jTAi1vXL/RCrGu1wWaMJPqydNNseF53AaxjlFtxZpzz1I5tLGxhXPnz+BXv/o5zBaN2LoIWra3tvDdnVUk4g3Mz3tx6dIVgSPcX6wfc5r+8NXX6OvvwsTkkFgmz5+/IEosAqKDA78AE2YYMWj76CiDgQEv3n//bZxeOCONPsOoaVkMBI7gctsxNzcjCjqq72iXawVZZ0Rxs7t7IAo6Tp47MTmGUimPdCYtII1wgtcWbVWcFMhzexH4zbXq7OgQGMXj3tneFfUK1S58fVri+BpUKHLyIgEtgeNxMCLh3lTfud12GE2c1JcU2FMsMPuqBqNRJzbBrs4uWXNaKglieZ1ubO7DZKR2hlC7LBP6qKzhnjk6iqHZZFC5VyAgbWcM7GdNqAAisOS55osFsYmZzVQgdYm6iQqgUJjh5mVotBqMj3cJmOV9xSH7OINGVYOR4V64PG3oH+qAuc2A/YND7OwcYnPTL+DS6bLD7miDx+vC6OgAXC479Gq1BJuvLK9hb9cvSiTC1IG+dlitNjm/li1PjXPnFuA/8uO9997C8MgAvvn2Gywvrcra00pKuyrvBQsL82J1pCJOr9cKuFtaWnx+H9Hi+vWbonZ78uQR2r3tAqk6Orxi2yRc5vlSKUoVG5VWZpMFExPDqNVLCAZCErDPHLn19S3JDeO9l4/j5EfC5P5+twT1F0sFOX6q+LhGrLVGrYH2OShk/p5Wo4ZWrRHQ2YJOVL420VTrka9DrHWZfBmVGldU+XiJCii91EsUSXmIUgGlAq92BZQb5au9/srZKxVQKvD9KvBnA53+o9N6EawsEEpFRYkGHVY9Xj8/izMLs5L3QujETwZwS+Or1UozVK02RFkUjSRQqapg0OvgdOll9DsbTkIPwovd3SisVubuqGGxmCQrh80cIQBDrZkXNXNyFhubG4CaTf8I2jtc8B364POFkUlVpEE+vXAOuXwG/qNdVKpZuDw2CcJ2u6hoSmF9dRvFArNJVKKCYFYQbUm0/4yfGENvTxdC4YA0YWKr29pGIplCPF7A3KlxjIyOYOnZUisjSKOF0+WQ5vbIf4RAIC2Ty2jJ4Uh5nh9VKIQwVEGxuaYNjUCAyhFm7VAtwVwrgh2qORjg29/XJ3Y2jq/v7++BzWaR45ycnJTX4LStp8/WZdw5VTa9fT2IxY4FOtH6NzZ2AvfvPcLq6oaoTTxuqqmAVCouYdSDQ72YPnkCbrdD1Dv37j2A3x8XlQhrTzsZQcL21h46OrpEbUKwRIsRJwCynpub62LzYuO/uLgoQeD8f8IoArYXU7uouOFxs0bMEiI4GJ/oxn/6z7+C3ebA8XFYrEePHz2R/KEDfxFnFrrE0qTWADo9lTJllKmcO04J2PD5khI2PzXVL/sxFIqir69XwNqLTB/WmGqP06dPixKHqjMqfJaWlhEK5WCxGjE+1idAiplNtBoRjKysrAicevvtt3D+wjxiiSOZbri/fyDwYGMjAKPBhNdeOyN2TYIEwjoq7jitj/Y85h6NjvUJUKCdkvuXAeeJeEoCncX+dxTC4UEYU1NjMoWQcG5/bx/LDOEOh2B32KQGNrsF4XBQRtYPDA7IFD/WjAqWeDwtQIQAieoqKvXk2lNrpA7kx1xH5vXwGPlDnFgkU0lMnpiU4G1CyfX1TdSqNVSqFag1GlEEMdvIZrXKVDxmmzUbKskuevx4A9F4Fh6XHp52q9j/eD7BYBSxaAGzsxM4vbAgeU2EW4SjtN7xetrZO0ajXhUYNzTULRYyqgc5qe/wMCC2sTNnFiTDiXuMQPfJkydi0fX7wzKtjXuO9wWu18BAn3yl4oc2V147BGbMqSJgoyWT11skmIIGZly5eh49fW602TQIRQJifXv2bAv+ozSq1SacLhu8DGsfHcCJyWG0mfRo1CqolCpYWlrF0rMthCMF2K0WGTqQSWfl/jU6NgKDQSsZa7T/dXZ55Th47ocHPgSD3OMp6HQaeNxO3LhxA6OjIzCZCL52JEMueBwQ6GS1OPH2W+/KNfV0cVHUbT/96U9EOUaVKPfm+jrD84+QSMYFYk1NnZBjj0RCYmmdGJ+EQW/Gs2crct+lCo35X9FoXO5PHFrQ2dUutkqukcPlav2SoFqTXzBoGGJerYnNjvc4/pkfVETx+lY1gaZGh2ylgXShgmy+okCn/+gf0X/5vtJLvXytlEcqFVAq8IpWQLlRvqILr5y2UgGlAn9UBX4w0Onfnj0tFy6TBj//0Ws4vTCLSOQYOr0WsVj4ue0jDLVGC5OpTXJ2qJDJpHMoFqvym3qDEZJRQ9BCIBCJUNVThcfDaXlanD59SiwtbDqprGDzyOlkszPz+OSTT2G1mzA21i1ZJaFwGGhqsbMVRCFfR1dnh0x6MprVcDhN6BvoxtTkJLRaA5aeLeOrL79D8LhlBHHazejp7pEG+fLli6IkYBbTN9/8QSAXw4Bpq0mkiigVm3j//Wvo7OrAl198KRkpVGR429vFesWsHIKERKKK7h4zBvoH4Pa4JS+Iiqel5SVp2C5evChf796997xx7kcmnYHT5UQyHofH45JGnhYsTuK7cuWy1IRWIQZRU/F09+5D7O4dY3y0W8CB1WbBzu6aNPMEIRQj3PnuHrKZvCiWOLGLAe02qxlz87NSNyqJavUK7t27iyePF1Es1sVyRGsQs3ZoB2OjSsUEg8TZEPMY1CqNgA0Goc8vnJTsFzbAhDdWm00aVDawxRKDidWimCEo297exoOHy0gmy5icbMcvfvELOB1ObG3tYnt7F7s7e/Ie/mAV58/2ivWv3qiKba7RrKJSreM4mJQpZLQTnTjRj+npSYFb3EOES1QtEUKxYSd0evvttwXqMWz7RdD32tq25BjNz8+IEofQgkHfrCs/mZnDjKIPfvwBPB4btndXETjyIxJtWc+o6CHgYp1pYaT1kuvPDCwq9Pw+P2ZmpzAw1I18LiMQh3Ur5IuiTuJkMuaOcQ8QLNLWd/P1W/L89bU1ea1qpSy2K9r/CJL29ndEYUiLFRV2VIcROlUrtB6qBTDRxsiML64HA7OpAKICi9cbrx8CC77n0VFAlG+XLl0WJeH62pbYCVPpMmrVOvR6oKOTMLNX7G9U5BSLFSTiSQQCIayvBSXPbGy0A6fPzkj2ESe3FQucPFfCzddv4PSZMygVywJdbn97W/YCASwtgQQgvb1ejE+MS6g786eoYqLi5uTJk/jJhz+R1+Q6PH7yBCsrqwiFErI/2712maJHix+Pi9cJQdPKyrJATWazMcdrcmpS6vVC6RT0xWC3tuOtt2/C6TIgnYtga2dDrsH1DR9iMeZBmcWy53Da0NvfLfZIvb6JRrUgyrmlpXUcHkQE8sydOoWzZ86L+o3WOCrq9AYtNFqIrY/WYYag0y6XSjFDLIIDXxIuRxtOTo9LjhyHDnAC3eMnDxAI+MW2xrypgf5hTJ6YwVdffYX9/WOcOz+D999/TxRlfC/C6qMjv6iOeM9t7d8h1OsVBIJ+GPQmOJ0epJJZ7O/55NqVP4RQXBMAACAASURBVKc4jZKTIHWSy2WxmuH3H8q+drpcAumY+cUf9Ame+P8EybyG1YwTbzRk/1Dp9AI6Zcp1ZIpV5Ao1VOuK0uklf0pQeqmXLJTyMKUCSgVe3QooN8pXd+2VM1cqoFTg+1fgzx46sYHnB6HBv/7g33bYTfif/updjA73Y/9gF21tRiQSMckgYcYRVRNamfikh1ZjgE5rkHBgqhSYs0R1g6gxAGxvB0TNMjREu4xFRtpT9ULVCBtHNphXrlxDZ8cQ/u+//3sMjXTj8uWzcLqs0vhxutvqyg729sLo7+Vks0nMzU+hu9cDi5WTuLKSp/Ps2bKohyLhjARFnzs7h5s33xBwQyXBV199iZWVpZZNrcOLcCSKza0D5POtZvyXv/yZQIzPP/9CrE6crEUbGQPD2RQyLJqQbGxsEJcun5fsFTaTDI7++uv7MJvVEhjNGty+fVvel+ogWs6odGGg99T0hIR7c4x76DiEd999T1QyzIg6MTEpTew339wW2DE/Nyfj0dno7h4QOjWkyXzyeAnr6weSSdPR3in5PgxdplVvcnIcBqNOmmuqr7755msJkR4ZGcX8/IIoG2gfZDCy2BItVlHx8M+NelOUHQyP1uqA02dmkErHpfHt8HaIsoZTywh9uLaEOrlca7oZG2Yqkmi5Y74Q62612LC2toHl5dUWXCxUEUs2ce3qKLwdbuTzDCOngq4FnfK5OsLhpMDMS5cuyHtQCUc1GWEeFWsEV3fu3BEV2ZtvvilNMhVWhBqt4PCCTEakmoZ2In6fx8/XYRYS14aAinuw0ahgd38T5TKzrAoCUlgP2ghprSJEYhA2QRODqHmdUNHDHKZ8PiV5VFTyUKVGiMecM4Zb09rHr8VCEcPDo+jo7MTuzi5y2ZwcU6VcljWlVa3RrGF3149MJo/eXpdMJSPAoj2P9eD0QwZgDwz2orevS2Dp5uaWBNHb7W0Cb19MZuN6M0yak9Bu3LguKqgH959i6dkusrkKLG1UGepFCTdxYkwgVyKRlAltzEKjUiaTKch1zcecOzcHn/9QlHdUw9HTdvXKa2KLo9WQyi9milGRRfhINdbc3CnU6lWBYrSJPnnyDBubBGENXL0yj7/5m78WsMIpgVQvEfQRVhGk0SbocnvEZko4SmXUUeAIt7+9I0CF9wNaYCcmJuS6Y05Rm9mCoC+ODk8vXr95FaVKCjv7qzj078LnDyAazSASLqBeV8Pd7kZvXzfGJxg63wWAmVBprCwvYnuLYKiJ0ZFRzM2dRldnN9bW1pFKplCtMdjcIRY7wj3WLJsuS9ZctdIQldbxcUpssDeuX5Xj5/Hu7m7Df3Qo+4tiImaHjY1Nol6FKPMIfV+/eU3uERwYQLXhiz3LvWGz22TP8yOfTyObo5pSjUYdiEWTAvs7O2jJ9QqYbeXQMaPKAKgaSCbjKJXLcDidch00G82WuZq5WrW6KJsk86/ZUjnxvQmeBEJpdMjVgGyxhkKprkCnl//5QOmlXr5WyiOVCigVeEUroNwoX9GFV05bqYBSgT+qAn/20IkNOMGT/HZbpZKGXHqSRgN9Xjv+7pfvYai/S0auq1AXmGS1WUX5wqBrqgJosWtrs0kYditYWIOjI5+omAglCA6oZmADyWaRjQ2//v73X+L+/UW0t1swOzuFD97/iUyJ+s1vfoPxE4M4e/YUsrmkAIvAUQjRSBY720G89eYb+OijDzF76gRMbYRAe7h3/x6ePn2G1ZU1ZLMF5HM12O1u/OqXP8cHH3woapDl5WX8wz/8v9IEvshP2ds/wNFRUhq09nYH3n//fQEczCairY01Yd4MVTy0UVH5ROBCsDM5PSaNMVUmDK/e3toWBQatXFTn0OZE6ESFAQEblUI6CTDukAb0znd3BNK98cabePLkKZKJNKamTiISieHrP3wrihfmBc3OzMr7PFt5gKMAs3kglim/Pyi5Oj09tCDZsL+/JxBhlAHQvT1i9WFjv7T0TMDE2bPnJNtIQq63tuHt6BTlEIPF4zGOhI9L+DanDQaDQVRqefT1eaVJ5zryHJhXxHyq3/72N6LK4uuxuSZ0YmA21S61ahNtZicGB4Yl+4v5SaurnPp2hES8hEq1iZs35+H2OEQ5V6kW0WhwmhYBjhqxWFYUMZcuXRJVEAEFa8pjJXBis8714b66cuWKwCeuEUEa14uZXOPj4/L3XAf+HRVOVKrxdahM42tyffOFLAIBn0AbZgUxe4o1MJvapIEnSCJUIwgkjHI6HQLohkcG4fPtiSWOe4sZRwQItO8xbJuwh9PPWC+q0HhdEFhRHUdlIC12PCaH0yKKLwaE8xo8c6al5lpf38CnnzxAsQz099gwNDQoyi3auxgU/8knn2BpKQyDQQW3m9lMZhQY+Jwpw2bT4tSpWYGmBHHrq7tiTw0GwtAbqKZqYmi4H/Pzs2izmEV1RKXW8tIy9vYOZb+azRbJIxoZGUA4fCyAh9cFwRKn5tFeyT376OFTHByEJG+L6pq5U3M4NXcKT548RLlSamW5ydq0cpEW5mfx7nvvSuD4zs621J31YQA33zedzomCktCP8I21fbb4FN/efiRrMDnZj5mZKVEYEoxS9dXd1YNwIAmn3YuF0zM4Du9jY2sRyXQC+UIB6XQJh748cjlgenpQLHjDo4MolQhL91DIx7C3u4VyuSYW3aGhEbR7OmWdeW3wHLhfGPztcNiQy+dkEl80koNWY4QKGhwfR0Qtdmr2FM6cOSd7kcfHnC7a8Wgp5rESOnm93YhFErKfmLHF6XaEbwSGvDeytgSLfLzF2ibQiXuxUMgI5KQNkplXhXxFLMRtZiv0epOoD7nnW0q4PIqlmkyFNJu1sDkcch3ILxe4PxsNyfji139WOclEu4rYpeVfAapUa0C+3ECh1ECtoSidXvKnBKWXeslCKQ9TKqBU4NWtgHKjfHXXXjlzpQJKBb5/Bf7sodO/VTqxCRQIVathoNuFX/70DUxODCObSSEUOpJMEbvNgngiKk2zzWqT3B6z2SbZNzqNXkBD8PhYGkYqmF40nlSeEDZRZUII8k+//hy7e0eYnqRyaQqnT5/D5vqBZLx4O2xiX9rcXBMFilZrQjyawfZWGP/lv/xv+Oijn0ClqSGdDuP+g+/EvkMlzf7eITIZqlEAr9eJv/nrn4rNiAqC+w/uSyNIpcrU1KRMnNo/8CGdyYoSpq+Pdq4psQcxU4WKHkIENsNsxmjRYuP86Wef4tKl8zhxYlwmYPH7hE5syAlBOCmPodlUdBE6sU6EMaxFLBZBe7sdNmsbbt/+TuxHU5MncffufbHI9PcPwnd4hDt37uLExBQWFs4I6OrsbMfDx99ic2tZoAkbVuYkcfocm2SqHBjETisgG3YqfRhG/PHHv0MkGpFjHxocErjA+tOKw6l+hFWEg3w+G2zCEYYas8nOZlPwtNsxMTEuYIBTBrmWhGy0pw0MDMLr5XQvZg+1smcInjQaHSbGZ1CvNeX9CMj4GY8lEAhExLr11ltX4XLZEDxmjlRO1D5spDOZCnK5Mq5duy5Ai6CLH6wB35sgjwCQUIzqEIJAqpuYW8M6szaEVQRjhEyEVGy0eY5cn5ZChlPcIrLPua5UsPHri6BxvlazycaeNrmKTBvjn8fGBtDuacezZ88ke4iwiHYpTg2juodWquWlNaRSVdhsagmEJ4AiCOCazM/Py7Q4BkH/t3/4b0hncjg1dwJ9fZxuFobL7ZT9wL3y6OET3L79GFaLFRcvXhBrYbvXKdP+uNc//vj32NnJwe3WSWg0z43T02q1imQRzc/Pyf4j3NnaOMTm9jGC4QTcdh0cdjPOXziDd997S4K0qVh89mwRn37yKVZXqUhsYHDQKdlLHZ1uyYuizYvqRl4nDMlmPZnD9GxxFfU6A7z7MTQ0KtcQlUiPHt+T64w15rpxDVhPWgo5DZBrRXjI7zHbievG/ZfJFlCpEhjbZc/m8zk8evQQ6+v7ErZ//sKsrDkBDcO5eR/p8HYiHEzA5fCit7cDewdrCEUPYTBpBWRGozn4/bShOnDz1nXMzJ5EPBnD2vpTBPy7MBga1PWgo6MTRgMhnEnuZdyzBDncw7ymee2zprxWuMcrZcBosIoqjMMKqEAcHGCOk0mUizxG2luZBUU7MCfJESCpoBOIzv+ndZDgj69JhZJMBm0wh64s1xJttVxb7tliMYtKlZZWndhrOamTqifaQamKZGA84SBteeVyE7U6VYlqyYLilFL5BcNzGx1VTYRO/KGfk+s4rY7XQLlURq3Wgk5NjQbZShP5SgOlChTo9PI/Hyi91MvXSnmkUgGlAq9oBZQb5Su68MppKxVQKvBHVeDPHjr927NmY8JPNjmD3W789P1rmDs1Jc3s4eEuopFjUTUUCzlROtGe5bA5oNcZxaKj13ISmg6xeELCtdnIbGxsYHt7HxcunMHY2JhAAjZzn39+WzKgFhbGBSqwKTwOMuh5CU53m9jnstmkKE/S6YIoNoKBFP7P/+N/l/HxB4db8B3t4PHj+2I34kh25hGxaUulCtIgv/baRVG3EKIQFjDvhA3w7CwnhtVwHAojFI5IfhOzn6jGYkO8f3AggIG1YBNJcMBMJlpPqFJ58603YdC3JqMRbHz55Rdwuz1i6bpz5zs8e7YkNj3+me/H12CDHY0e48SJEZmed/vb7zA+PiGKpsePFsWGRUvWzva+WO8unL8kWVQ8f05429lbRiC4L/Vl/aKRGPoHBnBqdk4gQCyWEJWSXqcX5Q1VOoQJnE5ImMEmlyPaqR5q5TC1FG2FYlFsN8wB4rHwsfv7+6KuoN2JE85Yt3wuJxPjmNEzPDQkeUF6g15yjgr5fGsrqVQwGUzo6x+UUfNldqtQSyNL5QinHFLt8aMf3RLgcRSgtTEr0ImTENO0LGUrOHfunIAHgiMqmrgOXBc5b7EG1gVW8HtUWREcEdZQkUV4xJrzcTwHQktCNubycL3492zyZZKXhllaFandxMSI5AWtrm5JzbztLtkXBA6s3alTczAZTfjd7z5GOJLFyEi7qF9YB6rYCEsZ2E1bGZVJtKC11DtpCW6/cOECdFodfvub3+O//cM/SnbY++//CDq9Bnfv3pYMHl4HVEJRGba2uoHBwRFcvnRVLJalCi2ku3j8+BHu33+GRkOLyUnmlY3K/iSM4zoxXJ17nudM+9v+3jG2Ngn3ihgfGxQFEyev3Xj9KprNKra2N0U59ujRE0QiWZhNBszPn8TVq5clx4gKG06c5KQ1QiOGWi8tP8PW1o5c98PMBDOYkc0UYLe7JMto8dkjuWdQtcO9xrXh2nFNqZTkeu7v7Yn1a3pqWuDUnTv3ZFojLW4ms0mALc+LiijWcHh4ENMnpwSC+f0+sXMS5HINY6EUeroGYDCq4PNvodrIo4OZYXUgHEkjFs1heHgCp+bOotms496DO9jd24ZBr0Z3px2dHV50dXcLGKXVj9ecWCGrVbFVMridVkkOFyAoYig514k2ULVKKyHubhenz1nleuB9gtdTo1ET6yinYHJqJoEcJ/D5DgMCPvlhbqMFmZiHId5VlEoVmM1GjIwMCYhkDbjfaa+jMo/QqVajPQ7yNZfl/s6Lyo22TtonmZPGgH6n09yypGaz/wydeOG/gE7MdtLrdGjUqDKsiu2Tk/Bot6PSiZlO+UpTFHd1Btb/Uf9MvnJPUnqpV27JlRNWKqBU4PtWQLlRft+KKY9XKqBU4FWuwA8OOr1YTP5j0Omx4e2b53Hh/ALsDivazHrEoiGsrS4hmYgLeHI5nKKY0WkIJYry23MJF9fqBMKw6SekoKqBjRPVCwQDVJPQDtfe3iG2IVqimOlC2xDDsqdPjsLuNEGtaYhd79HDZ3hwfxWzM3P4X/7n/xXxeBTHYR+2tpYRS4RRyJfhcXdIc0sQQUUTG9zOrk5R4zC0mPCLYMzjcUOn1Qsg4cQ0NpgEXnwem2Sqoqq1qmQw8ZgJlwiM+DxPe7uMvFepNahVG5iZmRXlEEEOFRhssGkn4t/RIsbzZbPP1+RrtXs4Qp7PLUk4c8uqZJRAcE6OIwjb29tHNpMTOxxVF8wLymSSOApuo1YvyHEWCnlR4VBZ0tPTi2QihUw2K5PPPJ4OUV8QCnAKGvNd+MlzY+PPSWA8FtqJqOKgEoP2rNZjCBGG5XFUsZRLzJAySS1ZDyq/uJ4EelS0EaYR4jCriuPzCA9oJWKmFKdjcW9wOhrXdmd7V6x9VLJw5Dyn7Pn9BzJxj4HifH6pCBwcBEUlRPsb86WoOOE4eDbkzNNp5RepRHXC4+D3aM9iUDSbfVq0WqBP/3z8fFEaeQbbv8hAYg15TrQ3Bo6OcXgYEsuk220XZQ3PdWpqSsDN+saGAA+uJ9f5D3+4g7Y2nUxnpKKKe47Hsba2JoovQiDuOYIn7nPCrWvXr4s97WDvAF98/jU+//RrTJwYxMLCKbEXbm9vSA7T/MI8WYXkYD18+ASnZhcEOknofsiHvYMtsYnu74cwMOAVFRRBI0EuJ+9R6cL1I/CitY57KRiI4WA3JK/R09eFyUlOnQvigx//SDKCNjc3sLhIYLaHRoMWuGm5Hqm2yRUyyOf42gGUKwV42l2yvqwD15Swqb9/GJl0AblsEX19A6K02dhchsVq+mfb7gtVGQEIgRPhGK8RgiXaAAmEuV8BHZog6DUKtCZg4l7nnwnpbDar7D+qqDg9jvuAoDmTKsBiskOnb0Kjq0JraIVw1+sqJGVIAG2Xp1EoVJHKpAU4+Xwx9PWZ0e5yYaC/H1Yqw3yHz+2RBEYMba8JbOK1ptXqBXClU2lEInmYzK2Ad4Oe9kYLOry0qsZkP/LvCStZ8+GRfrHH8prgtXIcjKJS5oRGTrIEunva5Xk9PR65pmh3ZIA6gSbtdYRBfF4qFZPrhDVnjl4ykZEMNdpZCZ+SyQwqtSZOzZ6A1WKE0aRDpVISUMxP+WhKLNvzXKfWV41KLcpWfhBGUTFVqzQArRqFuhoZZjqV5akKdHq5n3aUXurl6qQ8SqmAUoFXuALKjfIVXnzl1JUKKBX43hX4QUOnNpMWp2fHcPnSWfT2doldrV4r4eBgB8lYFIlYVH4j7nF70NHeIZOx2MCzUW/v6BS4xN/S8zf6bL7ZGNOmRWjAv2ezToUIm39CBtpR7t+/B5fbionJIdRqBaQyMQFFe7s+rCwd4Rc//ymuXXsd29ub2NpeRqmcQbGUQ6nYkFHkhA4cuZ7NpuF02kWVRTgRjUXhO/TJpDGb1S4wghPGqFyw2R2iVKD6hfDghcWQ+UhU0ZRKRQFTVKtQvUSlSblcR09XP5wuDxLxOMqVVtYRAQMnW1EhQcuVWqXG6tqawBq7zQaH3YZypQibxSJQYGpqWo6FYdXMBCJ04nEQ3hEcEKYQjjGEvVBMoFrNQ61pTY9j7guVOGaTWZ5PhYjZxNwht0C4x4+XcHQUhU4LOF0WyXlizdkM872ZdVMsQTKAOjrsYhUkaCE8o3Ls9rcPsLcTEmsZa0mYYtDrRVETCNKKZ5A/s6b8fsuOVG7ZB+0mnDt/Fn29/TLBjfBjf+8AgUAYTdTw1lu34PE4xF6XL2QkG4lKp3JJJaHazMfxet0CjyKRJAqFuoAeQiOCPSpBCHHYkBMIUm3Ex9KOd3SUEaVHV5dN1oT1jcUYulzC4GCPgBqeJ/fK9vYe7t97KGHWtOUxa+vu3Tuy1oRGX3zxNXb3DnDx4jxOn14QtRVthlSkMd+JAIV7hu9PGJROpzA3f0rWhiHzL9QsVG7xY3VlFU8eLeGLz5+iu9uEy1fOSx0IUd0el0A6AbX7hzg6OsaF85cxPn5C9k8o5JNwbAJV1uBFdhVfl8fFx/Aa47EQmvF1IuGIBGln0xX09ffDbDZIgHsul8Llyxdkah6hE5VthJvccydPzgq85Pnk8hlR6+TyaahUDYFOzAkKh0NizaS9q93dhUQii2Qii/b2TgmpDkUOZTIfrwuGibNekmlUI8TVi/rIZtXjytWrAns4UGBn9wDNpgYqlU7gktPlEIUTgQv3bZvFJIo5KoKi0SxMJrWAoc4ONzQqA9pdXnR2uZHOhhGJH4mCTKMxoFxWQae1w2bzIJZoTS8MR8PI5pqYm+2B2WCSY26pEfMwGg2yN6ga4nXIMHlem5waZ27j5LokgsdZmXxnseoxOzMBr7dTJg0SFjLfieCN+2d2dlom5tE6l0onpM6EReFQAskk6+WC28NphSWZUMfz5j3SaqWtTi0J37yn0CobTzA3Ki9DG1ScMJnKtYL787w3ELaW0GZW48aNqzI0IZNlsH4LOCVTqX/+x4337FaYeGuKnUqUTy2rHa8Vguh6tQGVTotcFQp0+t4/FrTKq3woFVAqoFRAqcC/XwHlRqnsDqUCSgWUCrx8BX6w0Ikl0KqA3i4nTs1OYHCwDwP93fIb9OOAD7FICM16FUa9AW6XGw6rXUaqH/mPEIvHYbHZJMeGKh9CKEImNlZUPLCJJCigkoUqDTY6BAhsrILHzI0xwttlR6WSE6BEcHN4GEA4lMPPPvqF5KkQnIQjPrRZdJJldBzMSp4UlQm0orEZ7OnplBHzVMjwOAgomNXCho1j7amoYDNsMBkFOjCniM3e4OCQgCcCg60tNuNU+2glaNxsNgmIcrna0dM9IKG+BDgcAsicJTaufA2+Hhs/jq/f3d2RrCQCq1qVliOjmGmYYUM1Az9ejL1nSDGtOC3lkVkaTqpDqP7SaBtSD04BI2BRqSHvx7oyAJvqB4PBDIvZLsqTp4triITzcLvNGB3rx8TEmGRwxeJRUeXs7h6hVKKqrB83b16V8G0qLAgvPvv0Mzxb3IDvICHqF4ZOU5HCunMSXzhMO9qwrCfXmaDj0aPH0qyfPjMnKp6BgT5p1mnb2t3dl0l9+/sxOJwavP76NQllDkeCEnpcrbFxLqFW1SIUoropDa+XAM2J4+OoKJUYak3FkYR+a1o2yqWlFQmYPnduQdb3wYPHyGTLcDqs6OpyC0CjqobqM36f1jPmbnG/UX32+PFT3P72voC+N9+8JWtBe+e587T3WfHf//uvEY2m8OMf35RMJoaK7+7ttvb6UUDWhpYzQtPVtRVRjBA68XFcQwEmBh2mp6YQT8Tx9Mki1la2EAnlMH1yCGfPLsBo0suUMQIy2jtbarJDpJIZzM+fhcPuwvb2FtLZGJKpsKh8eO3QeskPmSRZrgjoZKg7lXkWq1VUTzzOYrEOo96KoeFhUb6YzAwOz2JoeEDOlfueqjSGh9tsDjgdLrGUETwSfGi0KtRqZej0KrS3OwXqplIJUffQvma1uBCPpuH3h6BRE4hwr9bgctvluiNsomqJlINgi0qgw8MCbt2akQmChJgcNODzRZHLV0W143a3YWx8VOyfzKVKZzIyPZPQqqvLi+XlIPoHrDKNcHR0EJ2ebtitTmQyMaxuPEU46oPT7ZQBB5WKGs2GCcVCA9l8WaZcVmolsYa+duUcdGqdrAvBbpvFCI/H1bK01TjNjUHxQOg4gUoFAu0Ia/QGExxOLTztDgGDBHzPFlfkfsFBBqzTrVs3MTk5gWQqDr+fENEHn98vExyjkaLs74WFOSRTBFAJUbpRIcVz4j7gGzFonHuTMPMFnGVwOe14DBIneOK0yHyhjky2JtDp5uuX0dHRjuCxH6VSQRSQ/JSP5/9ivZhYR9jGGjNcXGzVtZb6scFcJ70emXJDgU4v//PAi0cqvdT3r5nyDKUCSgVesQooN8pXbMGV01UqoFTgT6rADxo6EYxYTFp0djglyHpwoBs9XbRYHSNyfASv2w0XG2WrTQJq81QEJNMoloowmoxo97YLcKLliKCA9i42VQyBpm2KoIKQguCCQIaPi8VjcDqtcHksUKurUGtbagPfYRDNhh5zs+fg8x2h3euGSk3A1MDi4iZ2t5Oi6DGZOIUMcHsILKwyFY1qAdpwqJjiRDFCp0K+hHyhJHYZq80mU662to7kV9SnT09JlhGhxN5eBPF4BXY7MDjglalZhCdU5TQbGrGmEX4wR4hWIUIg/pkZS7QgMdycH7Ri8XwZ1JvLlBAJRxGOJGC3ceKbTtRLzB6CqiavSRUNIQlzcWixYbdoMulEJcVaWm0tNQTzg6huKZdoPWPWC2DQWUT9sLS0hUgkg+4uJyanRkV5xudyzDyD0nlsVON89NH7uHbtNWk6AwG/BK5TeZJK5BGN5EW98vrrNzAyPCIqr7t37wqsI5hhc86cLgZef/XVV7A77Pjwww/Q09eOg/093L//QHKOGHTMTKfAUQR6A3Dt2hXY7BaZXletUbXF8fN5JJMlZLNlyeTq7+f0tBEBF4RMzJriPuH+4dpQ3bW760NHh1uad+Z2EW6NjrYsnAQBhJo85/v374vi7Ve/+pXANSpO1tfXsb62gZWVLTEcvfPOmwL0dna3Jbib6qvfffx7mRD20Uc/EoDFIHjmTIWOI1he3hLwxqB1Bj4fHflFqUIgROVSEw2ZStbWZpKsJh4f3y8SSqLT2ylT3ghz05kkMpmUQLgmmEUVk7yufK6EkZEx2a++w0PUGgzZzovqp6+vV+Ala8FPrh0BEfcQa0W1TmsSpUpAkN3mFkUWM4FeQC5CsYODPbFTUR3HIOxoJC42WcJLWsqo8KNKp1TOQ62uwemyCrSi7Y0qIyqJ7FY3UskCNjb8SKfKch2aLU1MTY8J3COEop2Twf3M3gqFqMpr4O/+7q/Q2dmF3/72twiFjhEOU3lXEWAyPT3xfIrikdjpCLocdoael0Udee/eI5w7d0rUWw67A6V8BYlYEvsH24jG/NDoamiz8R7CaYpaVCtahCMZAcj+QBx6fQ0Dg924cP4cirk8Pvn9l6Jym5wckOmP3HPc27xPMTtpf59gjqrA1uAEwqRcMQa324Henn48fPgYjx8vI5thJlITp06N4e233xRF3uKzxzg8PJB1JkQu5KvIZWuYm5vCUdS4CQAAIABJREFU+Qvn8N13d3B0FITX65D7CPcur21CQ041JNTmZ71RlkByhqMXCZpyJZRKVZRLDOFvolCiYKuJc2emMTzch0DQLyo1Prdcrf4zdPq39jqGiIvNTq2Wew6vVUInndGIVKmmQKfv/yOC0kt9/5opz1AqoFTgFauAcqN8xRZcOV2lAkoF/qQK/KChk1atgkYF6LQqWK0GdHV6MHViFGhWEQsH0dPZAaNeB4NOL5lOqqZKwncz2Qzc7S4JDCZIYuNGsETgROUKYQDtQLSREEqxOSYYoILIbnNhZHQINocByVQEiURE8opCxymooIXX2yMZJkPDgzIuPpWJYGVlDwFfASaDDsOj/bBamUFkRrGcRaVSgMlsFBsJm2i7wwm3s12mTW1ubiOeSMFitUhz7vcnoVLX8eYb19DT0y05VMvLBCZFDA52ybQ6l8stSp+dXR+6uwnjvPB6O8R6RUDC3Cg2kQROgUBIMmQ8HqtY26hkcDo82Fzfw+NHz5Ar1OF2GEQRQjBBtY+RWUj1kmQCyaQqjUoUM7Qo2exWgVCEVJzkZW4zifKKgeFUbjFInRO1DHoz0qmi5GAdHIRhsRhw4sSQBGlTAUPb4NbWOsKRsMCaH//4A1H1EMQsLy9hc3Mdx8zsKdaYriMT9KhmIlDb39/D2to6XC6nZBwlEknJEKKa6LvvbotK7KOffojjYz+WV5awtrqOJEFksYx0KiPKp1K5huvXL0iYeiIZlZwawsF8oYhspopEIieWpqGhAUxOTor9sqX+aNkiV1ZWxOIWjyck7+vy5UsC6WgH43HcunVLAAuDvakCI2zixDce/9/+7d8K/GNwNtdqZ2cP8VhSptrduHFdasIazMxMS9P/2eefymtfvnxRQE40FhHlWiyaAJpaCbYmDKOdisHWXDdaOo9DxwLSGJJOaEhrJZ8XCBzDbvWgr2egBQ2ttHTl0ERdYCPPidcGlSyVch1Oh1vAArOXTGYNGk2CB7XsCe5nXlsEGTKFksnwKpVAJ04ko+2R9dDruE8sApf4Xgws57ESZJaKRRiMVOfZ0Wyosb21h2CAajva3AisVFDzJoAa9EYV3G4rHE6rHAPXksHZDrsX2XQZK0v7MinO47Hg4uVTmDgxImo/KmdeZKrxeCmsIWz78MMPBbD9+te/FvUW4S7XiGsxNDwk1rrFxadyjrzOeM4Egd093RIufvbsGVEKEnT7Do6QS+eQTNOK14DBrEalVoZabYBOZ0U+30TgKI5yuYFkpgSXy4TXb76G4aE+LD5+iMWnT9Hd04EzZ+fk2Kg8ohqTx34cDGN/34/enkF0dfaJuov5X4e+LbHwcUrj4uKSZFoBGsTjKczNzeL69deQTifx4OFdUbJRmci9RFidzRQl1H5y8gQ++/wzUTNxvxNgEtRRHSY22FRCABg/CaT1egK0uqip+H4Eomi2gvpT6Zwo3ghCOb3yOMQcuSr8R0fQGwz/LnTivuFcO96HyyVC3xZ00puNSBUV6PRH/ISg9FJ/RNGUpygVUCrwalVAuVG+WuutnK1SAaUCf1oFfuDQia0Ie9MGGC9iaVPj7JlTGOrvQT6bgtmoh1algroJGHUG6LU6UVokknEYzHpRC/E35/ztOxtjNk4ET/w7Ntb8f0IBfqXiyWhsw+vX3xYocBzex+Kzhzg43EU4lEIyURdriM3WhpmTp0TpQ1VT4HgPm5v7iIYqQEMrk7W8HU542u2Ix8NiCeL0KDbQtPiwidfpjDjyB/H06QoCwQTMbXp4PE55DJUq77zzjmTrUPHz8MFDUdcwb4UKE4PRiO2tLURjIbzz7i2MjgyLIqOjswP5XF5UG1988TkikTgymRp0OrXAKapfqNDo7xvEvTtP8fmnX8FoMmN6egz9A72SX0Trjs1uFhDD4GEGTFN5w8BkhjdTWVIsFeTvZCx6pSgKLkKnRDwpSoxmQwedzoREPIenj1fFptbf78X1G5clp4iNO+EWs7MIHubnT2F8YlQUKD7foWQi0RrGUfVUPMzMzGNqknApLna/XDaLldVV9HR3o7unB4HAkTTPVMSsrq6IGujs2bNYW19FOBQWCyEBH1VOhDucQkjl2euvXxbYFo2GUKkUZbR8qVxBPlfH9jb/Dhgb6xQAQeBFeMKcIu4TqpwIyGhD4zFNTU1Kw0xFB9eKoIr7jeHUfAyhE79H+9pbb70lMIMQitY3qr0sbVaxDvb398kkt7W1VbEiEhIsLT1DX18P2r0eATbMamItqD5q93RKEDmhZfU5JOjo9Mp0NNalldrcEEBIgEVLI22Qnd4BjI1MyHmrNBCrW71eEUBBlWC1UoPJZJH1ZkYXoYLNbkOblZPkkpIxxr3Kc5aJY5KbhNb+fA4X+H78PhVpBFhcH15/vO4sFpOAX4FKGo3YQtUqXrtlrK7sYn+/KNe9VsNcLKtcazabCVabEXaHGRaLERptCzoRaGnUJsQiGTxb3EYmncf0yUm8+/7rAGj3S4rqj1P09vY4NbEpCiWuEfcNwR8BIo8tFs/B5WzH6Ni4AGkq0TY2diSrzG7Xi8qQ1yehKWEsn08IyXtOMVdCm8mCQjGFerOABkooVzlrjUpEA1KJMtKZCmo1FVRqNTxeF371q78AUMFXX3yMdCqGwaF+uQ5pZWXYPkEv7Xx+3zHy+SquXGb+lANrq5sCvowmjcBsTrvjPuJ9hdMamWs2PDyCc+fOiMLpwcN7snc4CZD3AJ3WiEQ8I1BrfGJM9hvPiZPtaNNsWZAjov4qlYuyrjJtEpyCR8WoWd6H9jqNmpPqaCuuS625Pwn6uGejsTB0Oo3Ac7OFYP3fCxInXNTImvOYeI0SOhnaDEiX6orS6fv/jKD0Ut+/ZsozlAooFXjFKqDcKF+xBVdOV6mAUoE/qQI/aOgkk6FonFMx96MpPfSFc5M4f24BlWIexXwaDqtVEkaqpTKa9bpkw+QKeSQzKVhsrcwVt8spv0E/Dgaej5DP4CgQbDXOGq0EBrPJvHj+Mi5fuIZIOITPv/g9Hj56iEKRTRxQLKtgNTelYX7jjbckq8Tb4YLPv4uni6uIhovIFpvwOjhhziV2QIaQM/yc4dP9g70CEthcra5u4tHDpxIiTTjDIO7h4QFRGDBLZWFhQWDY7du3pWkkyKDlhR+0Scn48mIa165dFJsN1Rm0ONHCdefOHRmZToVXLleViWkjI30CNaiEYmbO3/9f/w+ePdvAufOzeOON1yV7iuPN1RqgWi3Cf3QoCg7CDdprSsVWFpYoEcpleRzPnxkvFLjwWDlJT6tl3owOWo0RyUQO+3t+AQ7MO7p567o0o8zv2T/cx727d6T5vnTxghw/QQ5BCa1MRpNBsor4flQNcXpd4Cggk8kIEL7++htROXFt2dCyUeb6EVoRDHV0eCUQnaod2oaoRCE4oGokGk0IiLt583UBiIGgD9lsSgAaoROaBqyvB2TsO/OOZmZOoq+/D/lCHjXJLEpJQ06YRFBGYML1Ifwxm9okZ4g1YgNO0PVCJcKA6JmZGVGkPX36RCanSeB8piAgkOfAPC2f70AsdAODfWK3isWiGBgYFMVIMpWUc6aVlLlHVDvx/GhXY6g6s6kGh/pEiba1tSlZTrTAWdoscizLyxsCBagMvHbtRstCVavj4PAAx8dB7O0lode3IC2BKkERa8m9R7BWKCVwFNiTsGtCiBfnyjXhWhF+8v0IojhxjR8CeSstdRwfQ9UQwVTLjqeBWq2V0HACE1pOny3uSt6Sy6VCZ6cLC6fn5PrkNcSsNALccpnWM9rrmJWkRiZTxMF+EE+f7Mt1fvnyaUxNDyOXS4qSkWvAyXp+H3OgtLh164aARK4hJzgSAvJxkWgeLrcTV65cFMUcr6e7dx+KWqm3143JqUl0djCcPYzevi6BsVRVOh0OyaAq5gqo1oqo1PIwGDWyvxnqHQol0ajroFIZJaicwwOY5/Szn/0EkUgA6+uLEk7e7nGLoiyRiMlQA5mUd+gTZSUz3K69dkMylD7//Cv0dPdgZnZKJs1RwXdw4Bd7KPPFOjs4MbMDJ06cwP7BHp4+fSQ1oBWW9wFOV4xEYohEozi9sCB5VcxSYqadua1N1GVUOdGOx9fndcuvLWutGjabE+UiISUhKO/NhIdaWW8CSQFPTptYNtvb3ZJhZTJz2mSLOqmef8r/Nzm9rgUfxSIt5/CvoFMZSBeqKFUayvS6l/9RQemlXr5WyiOVCigVeEUroNwoX9GFV05bqYBSgT+qAj9o6CQzjvgfO5MmlQ/AyakxzJ2ahqpZxcHeDtqMenR4XGKza9ZrMrltZ/8A6XxZJqt5PW4YdBqUCjk0ajWYjAYJxY0nMoglqEZoim3I5rDA2mbBmZMnEY9EBIBEosyHasBiVaGj04F4Ii3j3q++dhUHh/uiROFUtLX1LcTiQK2qlgbt5z//SwEFwaAP0yfH4fFa0WgWkSskcXi4j6++/FYyopKJEoo5Nc4tzGJifFjAC6ETrSlUhFCBwBBsKj0Il9hE0lZGoJHLpfHe++8IHCJwunfvnigzqBTy+Zh/0xSVweRkt0xKm54+KUqGrc0NfPPNN2JROnNmAeMM41Y3ZBw9QRJtPa1pawkZq86cpnQqK6oSQjE2lYViVqazMeCZ70OwQDBUKJREsWK3eUSdEQnHMTk5hYUzJ+FytyxVtM2xsXz6dFGsaTMzs2IPok2OYIB/x/cnOLty9SJmZyfl/BjkTai1tck8o6jUgiHLtE2xIe7p7ZZGndO1eL603DFfaXNjS0a5E27QDhQIJGA0NsXSR6VPLB4RpQ8b6mqVao0cSuWqQC3mTdES6HQ5W6qPUlGAAyELbYWEf/x7m82Odk8XKuWmqL6oQqICioCKoIsqKQJUTmDs6+8RdRX3gUarkYmH7Z5ugWRUauULaTkf7i2btQ0VQiK9SQAPQYLb7RULUzgUwdIzKlTU6O/vRjoTRyoTRbvHIblJOr0eWo1OpruZTTZUK4Dff4xsJoPXrp0ToGa1OhEOxWUvrixvYGf7UN6P0+wmpyYkOL2zyyXh1tlsAps7y/LVZDIKXGIgN/dFS6FnFwCn1WjlXGi94wfPXdWso9GooF6tyjQ55ppxjRt1oM1igVrFNVcJMNnZ9iEWK2NkpB2nz86iq88BjQ5izaM6illMpWJFLJONugomowXpdB7b2z7Eo3lRDA6P9GFqchjNZhUmo1HUbjxOHi9z1bq7e+Fxt2N3d0/2HFVaVMEZTAacmpvG7NyM3Hc+/vgT7O0eieXs5MkZtJnNqDfqcv8oFnMCVmg3peVRVGg1TsdjDpVWrgkqoGiFs9uZK6WFpc0ucDIQDAk8ZBaUSt0U2BgKhwV+sW6EuK2Je1SHleBwOCW3iQA3EAhic2MfHrcdf/GLn0rA+/7+gdhBCRBbe88k1xXvBwSGBNBU5vX29Ira0B8IYG//QECR2+0RRRvXjLCQx833jvO6KOZEeVUqF0TZaLdaJDuN9eM1y+mGrC1hIa9bftKWV2/UUCzytdSwO0wyDVCvt7RCxFUNoFlHs8HpfFWomg3otC3g1KjTbsng+Qqa9SYaGiPSFS2SuRKqDLYSXZjy8RIVUHqplyiS8hClAkoFXu0KKDfKV3v9lbNXKqBU4PtV4IcNnSij4UhtiYthswL093oxNjIAdbOOSDgA1Kvo7+1Cp9ctNrxQMICN7UPkioRJRlhMRqgaDVTLJeh1KjjsVgwNDSMcieHwKIxovIBqnRksGljMBpighsdhgsftFgtPoVQQuELYQwVQdw9Dra8jEDySyU6c8vV0cQfpbBPudjs6vD34y7/4T3DY3aJY6BvohEZbQTwZRPB4XyCH3xfE4cExErE8hvpG8NqlK8ikMpIVdPr0PG69cUtyff7pn34typ+x8SGcOXNaVE6EYX6/T8bbX79+TUK593Zp8duUPCBms8gkvKOc5GAxUJgWMTafbCgJtra3N3FickyyYxjQHE+EUauX0eC0sWJBoAstVQxpjkdTYtVrM3Mynlma62IpD51OJXYdg1EreVBaLZUcaslzIuigfUenNcnENdoNQ2E//Ec+CTJnCPr21o40mT09fZKxw0woNulij0wk5Vg/+PGP0O61i/2Jk9SYRcO8GoItBjgfB0M49B3KtC+Ohw+HjyW4+I033xAbEDOVDg/80uhzzHs4HEMwGIPZrMP7778nkI02xVw+g3K5IBYhWik1Wh2uXb8mdp9MtgWBBDSUqN5pTSMkRCIciMZiMJtMMBrakMuVkExkZb/yvIwGk5wLQ+Kp7GHWl04HgUJWm1kgIC2J9ZpWlFihUEDer1CoQW9QYWioS+CEy+URWyZtTQxoJ+jc26GqpwGzSQuX2wqDUYVEMoJ6o4Se3i5RMdH2pNeaYTTYEAmnsLq6hUI+h/kzoxgbH4TRYJVQ6Uy6jO2tA+zsHMhx3rj+Gm7cfA3t7TZR7RwebmNrexXReEgUV1QtETISuhEGEjbodbRZ0VqpB5oqWWPJ6tGoZcpks14RhQsn3HGCIyEH15zh4c0m4aUGuSzXIy7TIglJJyaHEEv7kcmnxc7FsPpsLo9SoQK1hlDNgDazTfK6IuGY1HCgfxAjI4NQq8qolPOSJUTFG6foUe3F7CGCMZOpTaAgYY1Oq5OJlLymegY6UG9WRZHHsHaua3//kNhdCUs5AZA2RNoxqTDjvuE1SNUaQ9gJpTi9j8CW14PVZpf347H19vbL91ZX1wWYGg1GmMwmlKoVgWKpVFbyswhlmGNFVSTfV6djLpRejp8w+Pg4i+4uKy6cO4NwOCRTLnlsfA/CSdqDCfv4+N7ePhwHjxEMhkSR19vXi1gijpXVLbEv0o6ayeQFuhGktlnaxDqYTieQzuRhsWhFYUbgPDI8gH7ua6NZssg2NrYEAPK6odKrXK4LZOPeNZtpGbbAZDbIPm009M//Zauj2axJLp9AJzSgJ5SFSqAZ9xPXulFroq42IVnSIJUndGoFkSvQ6aV+QFB6qZcqk/IgpQJKBV7lCig3yld59ZVzVyqgVOD7VuCHDZ1k+pVwJ8nh4W+/28w6dLjtQINNaxG2NiOmpybgbXehXMwjEY/JyPujYEqaWmaDEFbRgme1auF2OjA6NiaT42KpDKLxFFLZIsoECWhAXa3DbdeJeoRTrEgeqGqggiFwFEZHpw3vv/8Ostk0otGwZK8sLR+gWAHOnJ+By+nF3OwZsdHQzgJVBfFEAIVSErk8VUR15LJlbG7solbV4NzpCxjuH4LP5xfgc/78WQFEn332KT7/4is47E5cuXpWGmKdVis2KNpienu6xYJFFRAn7rHppE0mm+Gx1hCNcmpZmyiCent7W9aVPJVMrdwVBotr9czFiYktiwoEAgVan6jWUauYRUNlRVgUKRMTk9Bq9BJQHg4HJXxbAtMdDKPmRD6SQU4Jaz4fY++UiWQ6rUFUWzxu5rUYTSZRM/Ac+HiZ5sfsH51BGvFQiBlMaZw8OY13fvQGkqmowCMCBza0DBcnMNCotQL8srmsqMuYh0TgRDvh6TNzCIVp1duTvBsqhdgYRyMMyS7C5bLhRz96R5QckcixKJ2YXVMu15DL1hGJpkQRQmVNWhRedoFB6UxarJqEkbQ00Y7H96Q6jWBKlE35Grq6vJiZOQWrhfa/PWnwqayz2zTo6HQK7DsxOSoqKFotg0cxeW+VihYihjRX0dXtwJkzsxJ8bzCYRNXDcwkGQtjfP8RxgIBRhcF+B/oHuyXvKB4Pgczn+o2rsFptokApleqolBpYX9/FyvIm9Ho1Lr92UpR79RrD7RvIZavY2tzH7s6hTNb72c8/wtBQL45Dh4jFj7Gzu45QOCBrTFXQC8jEa5PwiEoZqmsIR/j/XFeCJH4w8PtflC11WXuTuQ1atRbVWk3Ua7xGqUSjiongiuonVVONfDGLfDkpYdZ8X75+rVrnPDwJHidsak25qyKXycn3Pe3tcDqYEVVCMsmwcpXAFz6f1wjzjiwWmwAhfhJ88n2p3NIzI84AAbFcGx4TlVQ8Rp4Pn08oxn1Mmx5hDAEKJ2XyeMoVApWWuisYPJa9TbsnX0uj1WJsbFy+t7qyKpCJH1TRqbRqxGNxyXcrFetwOo2yhwiQePw8RsI2qtt4zqVSA4ODnbCY9WLxlFw62igtVtkrtKoRCPK5/DMVf7x+7HaLWC5rDJ2PZcVmamnj9MkCarWmqECpYiNAiyeiApHcHjN6emjVm5B7jkalht9PZdyqqM2YDxWPpxGLZ2E26eWe0NbG/CunTEMk0KXVtl7XyfnSHolmTZROVKKpVU0YmQPWbKJerct1wPt2vdpATWVAvKAS1WqVU0AV6PSyPx8ovdTLVkp5nFIBpQKvbAWUG+Uru/TKiSsVUCrwR1TglYFObF6ZO8J/JMwGDRq1OtQqoLfbjbOnZ+B2OVCkxaVMG04FwaMkwqEY0pLn04BODZhNGpjMZgk31hlMUOkMKNeayOSLSOcKKJfysOjraNYYvmxAZ4cLBqMOuWwGqWQOxUINw0NWfPjhu6hVS2KRIiA59IXQN9SNi1cuIp+r4n+w957PkZ1nludJ730CCSDhva8qFMqyDFkkRVIUxZZampnuiJ3d/rYxf9DGftuN6YiN2Ijt3ehZqcVptehtWXhvMhNIpPfeb5wnq6Tp3u4eFdWfWBcMBIqFzJt5n/e9t/D8cM55tBoTctmSwKNSOYtyJS3j5lPpqOTbtFpqJOI5TIzNYeXKqqicopGoTIdjLg6D0He2tyVXZWl5EZcuLUleEYOnu0qkKgYG+uH2OEXlVK5URE1BhRMVB1SdEOCwaR0ZGZPAY9p0aM3J5wqiUpEsploZRiPVSjpRMDH8WavTIpvJitWMeUONRhuTE9OYm1tE4PQcuzt7ODoOiiVveNiDvv5eaV4JcAisqMhg08jcF6fTLZP3QoGI2LjYPDPLhk0yrTxsMKnqYX6QTFEr1ZDOFOHz2fGjt9/C7OwUDg53cHR8LPCK4CifK0vQNTNpstmi5M/YHRbJXTLotdLkMk+nWEo9hwJs2mUgu6gyqCbhdLcf//hdseKlM0k0aYtqNeRcc5kWwhcpAXUEAbRkDQ31o6PqoFJm1pBLFG7BQEhypxjCzrVgePfu3o4Ahls3b2N+flGeu/ZsHesbu6LgmJ8fxb37N7G8vCgZWl9//RV+9w9fIBjIiJJvaKgX3h6n5PuMT4wKeCPU4f7N55j3FMbJcVCARqlQhd5gxeT4AC5fXkCrU0M2m8DQcL8Es4tFMZZEKpkT0EaoFAnHMTjch6vXJ+DyGEVlxWmD+WwZh0dBxKNJPHjwAG++9QDZXBKPHn0tllDCLEI5ATAahkrrBA4RPvGaJPTh2vPvGHxN+ENrH+En1T+ddkvqy3XndEnuS+5Bqo8IKXmOVEdVqlWxb/X19yOVTGN7Z1vC7bnfWQOTsTsFjxYyPof5bYQ83NtUaPn9g6LsMZuouuP1efR70MTXJHDimhC0EY71eJm35pRjEyTF4lnUm1X0+Cxyn0jEaaPrwGZlQDrDz8uIxYpQq1vwD7qgN2jk/XWzrGxIJHIyAZHB6pw25/E40N/Xh2wuK7laDL7nupyfn6FcKj8Hpk7ojHoJz08maa/rwqHenp7nykJmMVkFgFE1R6tcJFqAw25Er9csof4EflQiUY1Ie96LiZxci2Qyg0g0i75elyiY+L3+wX6Bv1w/Kgh5XrxWee0SoJL1U9VJODs84off34/BIb/cc4OnQaw925D3QnjHSXahUBSFUgPjoz55LDPfTCYqmzq4iIRlUh4n+DErrNVm6HwTKqqd0JIBEbRA8thcTx6vXm8KdKp3dEiWmOlUQ7Ot2Ote4ucDpZd6iWIpD1UqoFTg1ayAcqN8NdddOWulAkoFvl8FftDQiQoY0pFuvokOjXqDvyqXbCe0Aa0acNpNWJgfw+jIMBx2BiM3xBKmaulxHgojJhlCbDQbaNHuo1aj3elApdFCQ1mIRo9mR42KNDwVaNUN6NWQps5hN0FNBVCjLr/hN5sMmJsdxo0bV1Ep5XF6cih2pWKpgJt3r8NsM+P48AyNhhoX4ZgoDtxeBwb8HuRycewf7EojbrO6oVGbMTuzhP5+P85CIWkGVQxOVzNUl+HIeQEozBRioDABFIETA63Z4I+PjUqWDJVHVDQwF4fqJk5+Mhp1MBrMor6g2sjr8YpCIhgMSXPtcDhkWlWz1RQVD8scj0dFGcX3zMdUqjUk4inYbU5cu3ZdgMOTx5s4PDxFJJqB12PGpStzGPT3oVqnNa0qljYekw01rXhU20hTGkhibzeIRLoIq0kvk62Ye5NMpgT0UEnBjCj+PxVoKyuLePvtt0Rddni0K7kxzJChIoNqJWY0JRMZ0MGlUmuwMD8pI+KpPNve2YLJrMXM7DCMJq2AJoINu80lNqLNzS250n70o7clQJwTtpjtxEynSqWJWKSMYrElVkYCAloHaYPj1D5a3ex2K0KhkGRJMetn9doq+nw9ODk9wq9+/RuUSnm8/+P3MTw8ivPzMPZ290XtRKD4k5+8iwdv3pdz3d3bwueff4avv17HWagq9VxdnZOAaoNBi16fV8bbEyJQeUarV+D0DMHgucBFvdYg4d5Ggx7Ly/MyWazVrsE/yKDrqKxhOp1DJs0pZXXEIkmUyw3MzIxhbrEfFjuBESTriUqU8Dmtc6zLj+D3D2B94wm2ttfFKsVw+Vq9KnZJndYCnVYv0IafXYsdp7R1lW4EGW63R8ASYRDfR7VWQ73ZnXJHkMe9ymubUwWpsOF1y9yiRIJ7nEB1QADE3nM1oEEPqUmPt0e+x5rQdppIldDvs6Ont0fAz+TklHxtNWt48uQr7GxvIJPh5MgO+vscqDNcPkm42pIJeENDgxIozvceCoaws3eGZruO2Xm/wJfj4yB0Ogsmxhnk3sbR4QnOzjPweExYWJgQRZDTaYPL7Uap1EQwEBMgmEjt3DazAAAgAElEQVRmkcuWMTMziP5+HyLRiJw7M8J4fVNpyK8MMne6XQKAkqmUXL/FQl2yvlzOrk1ufHxSYBChMtWBpyen2D+KwmnT4s0HN+X6JXTinqASimCa+4X3Gd7zIvGqwLqVSxNyj2F21JWrl2EwUpXGLKuUKJc4WbO/v6vuZHZZNHaB27dvYHiEeWM1UUGGAiEETgNiD+Y9SKPRy75JpzkVVIe5uUm5X6XScTkGr18qpjhcQK+3y/VEWyIVTsz5Uqu7U0kJnRjS36w3ZT9QzcY/V1va30OnVofKLcVe90f+mKD0Un9koZSHKRVQKvDqVkC5Ub66a6+cuVIBpQIvX4EfNHRSc6KRSt3NkTHo/wCduiwKem230e3xWjA2MiRh20ajARehC5h1FlTLZZQKBWTSKWmu2HRS5dRsd1AoV1GqNdDhyG/al9SEMHU0qkVYjCo47cww0jNpBGaDDl63HR6XHTNTo7CYdMikEsimE5KDZDDpcPnaEpKZBMLnVJcURCXBJuvGzVW43Bbs7W3gIhoWJYfJYIdaZYLN5pE5TslUQppENrHMC3I4uoqFUokqG78oawjeGNLLiXKEQ1TiMPSbEI2qjHKpgv39I4TPuxOm5maHxBYkgeB1KsTUkqdjs9kwPOwXGxotb3y9Dtpi0/F6PQI6qHygWonP7enpxcrKVZn6trV+hEgkiXS6DJfbgIWFKfT194g9jVO3mFXEdaHVbXR0BFqtVixhJ0dxrD05QCyex9WVJdy/f1fynZjBxCZ1dHRYJl0xpJuhylNTE7iysoKjo30EgyeSU5VOZ5HNFCTTKZ/j9DQ2skbo9DrcvnVDoBMntgVDp7h8ZRGzc6OoVAuimKGiioHohDZff/2N1OCNN15HMhlD+OJMQFGhmEexWEelxKwmyHunbe/69WuSu8NajY+PiY1ub28X5UoZd+/eERtepVzC1998hV/9+nfQaVsSUs4cpkQ8ibOzc5lUxwDxP/uzDyRMfHdvGweH3dD33Z0AUsk6ZmdHsLJySbKeLBajhMezcWeYNC2HbO4Jnhi2zfP2uNwY9PsFRI6MDooqBSoqiggXT8XGyUBm1ozWKlqldDoTpqbGMDzmRKtTFvUU7YoM4iacctiduHXrlqhpHj95iHw+DZfbKtZLZlrVKm3odGZRNHEaGtVw3aljaoFIzOuiosvldEmwOGETQXGTsFerFRVUMHiBQp5ZTgwRJ9DzYGRkRGyEOzs7klc1MOCX7KPDg2PoVEYYDTr093cn6NGuxlyz9Y01HB3F8dZb13Dr1g3JK+pOA8wjfH6Ox4++webmAUpFBnnrMTnZJ9fU+XkCAwM+2XOEr4RjfF+bG5s4PArA5bFhcXkGNrsdsWgCfX1+DA0NY3/vUCbZ0UrGyXjXr1+FRgOxlvK6OtgP4vQkgvNwFMl0GT0eM65cWRRYfnR8IgqrpeUpOJ1OUdqpVSrJYCPoabSA9XUC3XMUiqwxMDsziJUrK7hy5aooFDn1jxCT9YnFElhcnMUH778puWoMID88OMTJSUAsnpyeyPsJ1yeb7WBkxIOVK1ckTLzdaWN0YkQy02gp5HOePtmE1erA6upluFwOgdn5fAb//j/8QqYi7h/siKKTr5FJZmRSJXOdCA2DgfTzsHQdFhbm5BrhNch7AvdgJpuCXmeBVss6N7vQqU1bHaFTR6AT7XVUgFLBSLbE3K1GrYlKQ4VUVS32ujZ/y6BApz/2JwSll/pjK6U8TqmAUoFXtgLKjfKVXXrlxJUKKBX4HhX4QUOnbjg1lQENgQv8bTj9NBIT04bY6wg52MDZrBpcubyI0bFRZJNJoFaH2+mUnJJ8NotEvKs8YjBvOBJDIpNHtlgB1DpojGY0xd5TQateRjFfQKulgkGrgsOmgcNmhsPKcHEHxoYHEAmHkEsnYDRoYTYZ4fN5YXEYUGTouNqELz9/JqPE/f4+Gc9eqebxbO2hZMUwjyiVyIvSyeXqk6DleComY+ipqKHCiXCJeShUPFD9RPUWrW+EEAROVHMQrtEaROhEKx0zoXZ3z1AoNOFx6/DgwZsyTe6br9dxfp5Bj9eMmZkJXLt2FWMTfmkq//Zv/w77+yEwUoWWI4tFDYfDjFSKwdcQJQuzrdjUp5JZRMJZCaQOBAOoVNro9ZlkWhindhGUMMdlfn4Gq9dWRM2xsbGGs7MwIud5HB9GBVb8h7/49wJy/vqv/7Mocu7cvS2NbTR6IfWv1Spy7swW2thck3Bt7gHa6cqluqiVyqWWgAPCCY/bjeGRIVgsZoRCAQl3fu+9HyF0dixT9mg3LBU5dS6No8NjHB2di3XyzTcfSCA0VRkENaw5J27pdZwwZpWpZrTiXbo0D4uVlkydwDCCFU4FMxj1EvjudrmwtraGh48eYnPzGH19brz7zo8EihF4HR0dI1/I4+7d1ySvK5Olbe1beW/RaAz7+wFYzXYsL1/G2NgIqrUi3G4neno9MhmPwI1NPieXde2FHFPfgtlokqaeqimqbfh4TsU7PNqH2WzsqkqabWTSOVGJ2WxO+AeGMb8wi2yeOWAXiFzE5Zg8PhVnVN2Njozi8OgAkcg5en09cDgYuJ3Czi6nytVhNqoEGFGRwnwoTk+ksonny4mDwUBcVEFms0auN7PFApvDCYfLLdBna+sAiUQFQ0NW3L59G5cuXRIQw2yyv/mb/xfHxyFcu0YFoE+sXEuzywJf+/v7MT09KarCTz/9BN9880Syjz78sw9wdeWygFmG+3Pd4swdi8SxuxMWIOL327CwMCPWR67H5OQklpaWBLhSpUWb39rahsDfazdWMDUzKcpAKoAIXT3uHmxubuPJkw00GlXcvXsTr79xX64RAqRI9AKffvo1goGohG9zAiDVeoRkkYswDo8PBOa+/fYDURJRDUh4TMtsf/8Qjo7P8fjxM4TDhM+A2azFypXLeOONB6LCIrTsKteyOD4+RjwWx/Ubq3jt1goi0XMcHR0hmUgKRKJtkXUmNOU+oQ2Oiq7xsQns7e0LDK42qnLN+Hx9+Oij3+Kbb9YxMz2K+/fvCeSktS6TSeIXv/yZgOEvv/pMakULcJNh4Qz55qS5ah2FPBVVzO4CFhc55W9WQC7rxHsA4bJWw8yrnufQqSZ5Ti+gE8PMDXpacgkom5IfRxsuoVOJKjxCp3JdgU4v98OB0ku9XL2URysVUCrwClZAuVG+gouunLJSAaUC37sCP2jo1K0Kw8RfnGb3q+SKv/gkeJLA4q4ljjDC67LBbtBgbNgvlig1OMo+i0w6LU2VVm8UO12uUEG9o4LZ5gTUWgnGLRXLaDWaSKcSSCYSaPO3+voOZDZVC/C6tchlmjDq+LoqmAxqjIw64fQ4kM3lUCw2EI8VkM+pMT7eK1CGAeIMINZom9J0FvM1JJO0SFkkvFilbSN8URDo4fcTGFCZ8zy0WcPQZLMoqtwel2TWEE7RDkM7EtUGBFUMvWaTzUbw7bduY3X1OoLBM6ytrWN/L4CVlSv4T//pf8bS8hxqjQz+5v/+P/Ff/vbvcHiYBFkeIcClS9OSH0OARRgyOOgVu9XExDgALb77egNPnmzi0bMDjA46ZZLfysplmUI1MzuFoaEBgR/1ehmbW+vY2troNsupCrY3gvD2ePDee+9IltLGxno3f8mgk0B0Qh3mSvX29ghAyubSkhWl1nTEOsSR86qOFqVSFbUqA8NNAt3YDBPAUa1Fy57Hw+DtbuN8cREWZRCDp5uNjii3qNji8d95523JKaLKiQHezLUyW2xifWTO1LfffisAY2l5AQuL892JbQa92ByPT44l24nZTFSFbWxsYn//EPVaWxr5yYkpmVTG983AZarUbt2+CY/HifWNpzg42IPLbReIGIkkMDI0LdPaCL4sVoNAt3whKzk/kUhEGnECBLEUtiAghFlWF+Gw1Ij7w+G0i1qNII9KOUIn7tBoNCW5WmOjI5iZmZX9v3+whfNzWjprooqz22wYGBjE+PiE5IHt7VOFdSzHYW4YgSj3Gvd2X59LJrbxPO/evSsKJQIIAqeN9Q18/fWRKBOHhmzIZIpwexy4unoNDrcHh4dHODg4EHUWFWJ/+Zd/KUCRKp69vT189NGnAgTv3r0t75P5TyvLl+U65DpTGcV989VXj5Av1GAyMZvrJh48eEP2y6NHD2WaW6PWQqXYwtYGQacGc3N96B/olywlAhnuaU5q4zEJxghmNjc3kUjEsbi8AKfHhdOToFgZFxeXsLS4LH/+5JPvBAi9/fZ93Lh5TeykXMuHj77D4eEJSgy8blJNqRMotLy8hO3tDezsbuPKlcuYmZkUiJxKJWRyItVD0WgG2VwTiXgZ5+dRGXZA6Pjzn/1CLIdi13tumWOdGECeSWfxo3feRKdVFujE7xM40YLn8XThDj94fRCyuV1u+XvCPbPFhMOTQ7l2OaTgo4/+AWdnKdy7d12AI/Pk1tfXYLEY8MaD+wJlCY9LpQLUvJO21ZK3ROted9Ics9A68vq8HgYHB0TpJJbVGqc7xmHQW6BS8b7WQVsm11F52Q3OF6WTnlMAa2hQedrmtFI1VB0NGtDjNFpAqd5SoNPL/Yig9FIvVy/l0UoFlAq8ghVQbpSv4KIrp6xUQKnA967ADxw6vUBLrM8fwNOLfyiodBJFDr9F5ZMasFh0cNoMmBrtxcTYEPz9PrgcDgkDPz05RqFQwMTkJDjULkNgU6pCozdJxlOxVIPd5pGmik1WqZCXcPF8Jo1YJC2/ffe6gVwa6PXqMOj3oMfrgdfrhtFsRDqbQypVRCZZFBtPsViFTqdB34ADTpcBfX09mF9YQL3aweefPcTR0Zlk9wz4e3AaOBNlFEOEC4W8TIs6OT2WjUE7GFUDhCvMb6Hyi9k5HK/++NG6ZFQN+n2iKmIzyMlsV6+uInIRxRdffCkj4z/88EP8/Od/DrWmhb2Dx/jm28/x8e++RjhcxMCAEzdvXhbVCWHFkydP8PjxY0xOjuOnH34gIIdN91dfPMXO1pFY3Kja4Lj1oeFBgRKXLi2KNSyZiiMQOBLow7HrBCnHRyFkMxXMzMzIaxAKbWyuS+YLz7N7/FOZBEg7IadwXVyco1ItQqPtQhazySJ5VRztrlbpnk8vq8g0PkId5mBR5dTNyklIc86gb6p9ukohrTz36CiBwUE73nqLSrAiCsWsBBprdWoYjCaYTDZRuFDN1NPrxWuvvYbeXmZiVUSdQuVHLp+VzCfa76hCoaKJeVAWsxMT41Oi/KEqhRlanCbI82UQMxVdu3ubAh2mZya6kwKzRXg9fsm/4kREwi8CVKpFCCVkMpnRDL3OJMHgmUxB9gMVdpy8150Cxulr+ufT4FSybvPz8/L6a2s7YhtcWpzC5csrUhMCnq+++hqxRBtz0724ceOGqMZow9zZ2Zbvc2044ZBZVtFITGBFr88pCiR+EMasrKyIFe/g8EiC1Z883sLRSRJzM8xXmhCYROvc4tIl1JotbG/v4PMvvoDdZsVPPviJZGLF43Gcnp7Iax4dnWJ+fhrXrq3KusZjMdy5dQvBQEBUaZwGyT1ydHQg09xqdTXu3V3C7dduylpubq4LgKlVWkjFSyjl62LHY0aVzW6VHC6CEGaU2WzW5+q2iqis9vf3JbB89foKTBYLIpGYTHC8ceMm+vv8ePp0TWpGuHf9+qrAFUKr0Nkpnj17hkw2D4vVIions8kk1wXBJC2jBEwMdycUJXCjVTMa49TEMpoNNcpl5lsxQLuB4WGfWP7u3LkLo8EkExppq2MtCZZpBeT1T2vneehQFHO8p1EByfB2h4MQkAHiSbE4EhYSPjHInP9vtZqRyibRRkvuC+dnF/D5+jE3tyDvpwvmKnKebo9dFJH85PXFCZMa6ICOWiAooROBKLOduK+oqOIaETolk3E5TneipA3VajcD7J9CJ06v06jVomLl9DoeW37R0Fah1tbiLFlRoNPL/3ig9FIvXzPlGUoFlAq8YhVQbpSv2IIrp6tUQKnAn1SBHzh0YgPy4p8Fnuo/VjwJdNLw+5yK9PzbnW7W0/CgGf4+Nwb7fZL3ZNJrkUzEJH+HCgK90Yhao4VKjVlKBqi0VNrUkclWoVHrodfpJPeIacvRSAQnx4coFxrweo3IMsC4z4alhQUM9PeJeoGZQKl0VoKK1TAimSR0CGLA34u7965j6dIsenvdstiPHq7hr//6/0K5Arx+76ZAJ6osLl++hHA4jFK5iNu3buKzzz6F3cHwars0q7RT0WZHoEJ1SalYw7NnO6K2cbupbmnB19uLB2++Cf+AX1Qyv/v4d9IE/9Vf/ZWAiMOjHaxtfIW9/S3sH5zAbOxmuRAisHHc2dkVCw9BwNj4CO7de03UMBy7vr11gsDpBRx2B37xy1/C6+mRiVRsejlhr9Vu4OBgB8EQc5jyYifk12KB4eVu9Pb6JJuHU/12djnprYSpqSl5zNraU1nrublZOY+DwwNUqwU4nFZpmg16s0wtazVVyOWKyGZyYi2kUoZA6CISFTBnsepQrVTksQxgpnrMbDJjdHRSAoqfPdsSxRGtRIQ8hE4dUFkGaLQ6sZtFonE5p/n5WczNzQnQSCQTArOo0uL7ptJMFEn5vOT12KxeGPRWacJpI6TdjOuSTKRkghsVXFSEHZ8coNWqY25+GjqdDvFYGo161zpXrfK4Osnp6TBLzGwSmxTVJO22SjKGqJBjflNvj1uOR3sSA6iZn9TT4xILGlVThGJfffUlPv30K7FDXb9+BYuLy1KzZ8828MXnX8JkouXrPqanZwQe0SZIJRKhhsfjFdjG/cYPTiWbmhmFRtMRSMPnEDoyJ4g5Q3t7B9jcPIHJqMPt29dFrcLg6mvXrmFmdk7e49r6Gn79699hZnoE//F/+h8QubhAIHgqoIOqLZPZiOs3rouSb2trCxfnYdy7e1cynCTrzGkXeJwv5ARmtNpNAUqjo0Pyd1Rn0YrXagCNih46jUky1HiPYC2pBCOQkQB2E/8/LSoqri2VkE6XE/OLC6jWGaKfhNvdg7nZBQG5rNfJ6SkWFxawcvWy7B2GxwtY6bRQq9e6wwraXQBItRNfi/Zfh9MheWl8Pe4XquX4mrx2CLkNRpdASoPeKGoz2hOZ2dbpqATU0YZZKpbk7sesK+49Kgwffvs5TGaDqIT4d2qVWhSABFO8JgimqbbjdUBVJmGWzWZBpVGW/CuueblURV/fgOxZBvlTXUfwS0hHu2a7U4der5HHG7RGaNUGmQZJQMXrkECXk/2odKI6zWo1idKNUyEJTZkHpgIn2TG4/J+HTu1WCx0q8zp8lxr5SgBVaWpwkakr0Onlf0RQeqmXr5nyDKUCSgVesQooN8pXbMGV01UqoFTgT6rAKwSdXqid/hvwRGudmo0Km5luHZnvRA6l03ZgNalhsxgxMtiLof4e2C1GuJx2gQac6NTlVGpYrHboDAaUKw08e7YHrd4Eq8UieVD8DTxhQzwWFcA00NeHQOAUnVYLTodDjsCGOpHOSmiyXqvD4NA46tWWNMur1y7j/Q/ekmBrZgcdHx/hqy8f4r/87UdwO/vwzrsPoNW0JRuIyo9PPvkYvj6fWNp+85tfS5ZNX3+fBO0SPFH5woaSNqvDgyD2905RKJZFIcG8HoIAj9sFrU6LQOBELEfjE2P48MMPxEq0vbOJs7MDhM4DAkjm5xYxMzMvjSQn4TG0mLIxNp9Wm0nsioRJ+VwBF2EqfdIY9A/h/v030OmoRcnD4166tCyT4J4+fYJkKiq2NaowaEGiUokNMD/Hx8dFlUGrFdUsVG4RtBFeLC0tYmlxCaeBUxwfHUFnUMPlssJgNAo4oWuI9h7azC4uuhlRXCMCl1SKCiAzPF4LstmUZA4R2DjsbsmHogIpHI7gH/7hc3i9Tty585oosWjxo7KIzTFUaoSCFyhXukHMrD0tgVSrMMS7WmvAZjfIpD6q2JjxRfVZdwqbGlaLQya7ERowSNxitopSJXR2LionWpZarZqo2widqLrZ3jrE7s651IbWteGRPgEDDKjmsVkXwiZCRuYuUeXVzbJyiD2px+vG4dEh0qk0VldXcePmDXi9XgFDf//3vxUrmt1mx+3XrmJsdExyjRge/fjREywvL+Pd996VtX30+JEEpHcBmhUer1dCvvv7+uR4Or0W/sEeFEvdXCFOVWMWD8O/mbe1v38ie5O5VQP9A5IfZDZbcfPmDYEdwUAQ2zvb+O67Z1hdXcJ7776DL778XEAQbYaNZl2UMlRXEcrs7HbfC7OIeL16e7yyb5hzRfUg1YUMnSesYOYWa5nNZaHVaKDTGGAz96JcrEnYPoO2Bwb6odGqBV4xh4rXLRVHVBARGokabXAQVrsVyVQahUIJbk+PhKtzYuLh4bHAHV5f3h43wsx1y2fg6/UKLMvlu/lhnKZImEQAStUggQ+hJwchEIjxPTMXjI8hmDIYLTBbHGKZI5waHR0XRZNarRVotb62IZZAQjxeZ1QzdSf1TeC7b79AX1+vPJ4DErpMXvV8smAb+XwBGo1WrpNWsyUTJfUGHQrlrCjXmGfFEHiGiBNAsd6csMdBABwKcH4ehN3B4HgVmhzmoDFCo9KLGqlY7GZMcTolc+p4bJ4z10Gn14i9jv9PWNVpM9/L/K9CJ2b10b5HdRn5E1Wl5YYKkWxDgU4v/yOC0ku9fM2UZygVUCrwilVAuVG+YguunK5SAaUCf1IFfvDQiUipq3aiXuSfgCf5F+O/KYEon9SSd8MmS0f61OrAadWiz2vBQK8bo0N+eN0ugVOlckkaOovNBrvdiTbU2Ds4hUqjFzsJm8xsJit2Nx5vbGwMQ4ODCJ2dyW/6+d7YuFG9kExnUKtWYNDr4B8YQafDRkuNn374Lu6/fgMWmxbn4RPJCnr6ZB1rzw4x0O/H3Ts3JLx8YX4eHq8HH/3m77CyuiJJ6Z98+omogrqZSsw2Koh6oFgqodPS4OjwTMKH+3w+rKwsYWp6QhpwqnFisQvsH+wKMFlamsfc/Kw04OHwGYol2rZq6PMNYGJiGuhoZSIWA7fZlPMzRusWmqLOovVM1BPlBkrFOny9/bDbXchlC6jXWnC6PAILzs5CknFTq5dRKuVQb1RlOh1VHlRR9PX1yyS887NzHB5RJUKQVsVZKCZg4Pata/APDmJvd0+aYKNJC5W6KQ0tlUtU+xCO8XXj8QzSmQq8bpMANoKykZFByWva2tkQ1cXc3JRM/xoaHEEhX8aXX36Njz/+DoODHty6dVMma1FdRCUHVF21HEFeKpVHOluHx2XF+MSgwL7w+QXyhTo8HpNk7nAaXqmcRzZDW5UZXk8vRkZGBUQeHZ1IQ06bIBVZ5+cRab4ZMt7T68bExKhM/aMSbm1tG2fBpExfe+ONu7h0eVGUUKcBhp4fYnt7T5RiVKFZLVS9OeF0usGAsZ4eBwYG+rC/fyDKrDcfvCVZSQQph4cH+OSTz7C3d4KRkX4JbCd4ofqKNrO1Z89w//X7eP3117G7syPQiZYvgtNsrgiH3Yp7d+9J6HapXBHw6vN55JypypuamhYl0/r6BnK5PDJpKmSGsbq6IhPUmCU0NTkl9jaqmAKnp7gInyOXz0tINsHGkyePBAQRTDJ7yeNl2HhVgrkJZhjy3+lwmIBaYAita8xsorppYGBALHG8NqliItQhyGGd9FoDzAY7IuGY1LhabWJhcRIWs0kUiYQhrTYzshikzqwoTnIzCPRptJpi3SOsYfh6vUZlYV4ALVVEkgXVqotqiblcrH8un0MkEkeno4VawwDv5u9zlboqNcBut4kSicCY1xKVSYSiPJZKpxJFGXOyCJS4Z1hDKs6octLpDAKvmg2GdtcFfFE5dxY8EVBHWNzpELhz0mdb6sUA+lgsKd9nTheBEh9DFZJK14bT5ZBzpP2U75FTJqmoZPYU7zVbW+vI5dOyXzudroXTaDBDqzIwQU+mZXKPV8o1sdfxeuO5sVYaTRtmi0Hy2lTqDjpt7b8Knbq3cc7xJHbSCGDl9MxyHYhkGSiuZDq95E8JSi/1kgVTHq5UQKnAq1cB5Ub56q25csZKBZQKfP8KvALQiRa7Llz6w8k+/5Pqnzl9CRZXieJAp1WjVa9Dp+rApFXBbtbB73PgytIirPKbfmYCZSUHyGZ3Qm80IZnJoSU9EHOd2FhlpImkWoP5NN6eXslY4d+xiWOeErNaGo2CqB8S8SxaLS3UKj2urCzgP/6PfwH/oAulSgoXkQC+/PJzbGzsQKe147XbdyTs/PhgV7KhmDOztbWJ8YlxaaapiqL6x+frFciVzWUEzhByNepALJKTbKNLy8uwOyxiMaJNrIMGdne3JSPHZNFhYX4STpdNVCWEOWykzWYbenv7YTbbJVeoWKhII0wLTCIREzULG8f5hQmYzQZpYguFigAqKiNOT86QTpWh1ahhMdug1elE6cKmtt1pSCaWVqfCCK2NVFjoDRLI7HA68eTxE5yeBiW7hc1rOJwUVcjI8KComuq1ukAxKpFaHQYza0R109vTB3Q0uAjHxALXbKowMzMuAd+ECVR90BL5bO0xpmdGZMLY7AxhWx5bm7uSy7O9fYDeXo9M0EunE6jVKzAYu9CqXm8jGOAEthiyBY6t92NxYUZAHyeNsZmnSmlichxej0dqRAXM3Nw0rl5dgdlixlmIgdOf4vj4HGazXpRPXDtCkcHBPoyODWF6ekLyr5hjtLa2iVSC9sQr+OCDn6C/n/lex/j6my8l0Fmr5TEMYiNkIDgbf6qo2q2G7C/ucQbGUwV0+9ZtsTnRkkUFEr8y3HpxaUqC5Jm3w311ETkXePP2228J0Fxbe4bTwIko82i/C5yG4XLZ8Bd/8ZfwDwxiZ3dPrJq02BWLOclhGh4eESBCJRdhD89zYmJKsqkYRM9rq7e3T6yO0ciFTJAkNHXYbXIdUTnD9eV1RuCnUnVE2UWrJXcw85Fy+SpqdY3sVUIhKhazh6sAACAASURBVOMYdL+0vIRSsYjtnR3EolHoDQZRJtKuaLPbYTIYUS1Vxb4Xi6Wg1hiwvDwux6ctjmojvh7/zP1us1tELanWclwA3V1UrfE1zUgmM0jEU6I86lo2NQJTuMdpJeNzqTRKJjkIoC2Po8KN6iLCONps63UCK52osAiGCHuY08X9YrZo4PCaRW3H648KO1r7YrGY3FuMBgZwQ+AYgS+vi8WlWbHMmgw6gXobGxtio1OrNAKqeHx+nJ3FsbQ0i3q9LtCUd0Yq1gaGfKLW4uudhcIyNID3nhs3VsXuysys9Y1ncv3abCZRARIMmg1WmUTXbkJeLx5PyVTLUqklQNhoVMNg0MJo0kl+HS2QzEBrt7UwmRz/otKJdem02uhQrtoh4G7/XukUy7cU6PTyPx8ovdTL10x5hlIBpQKvWAWUG+UrtuDK6SoVUCrwJ1XgBw6diI9eQKcXmqZ/nOvUFUIRMpG28Lfq3fHyUGm7E+CaNZlexzZMrwI8Dg18HjfmZqbgcjqQy2akCSUUYc5TpdGQkeY8Fhu9fKEozRJzjGgjMZgsCJ2fS0NqtlhhsdokXFmra0he0sV5DNlMUX5Tzyburbfvoa/fiUo1g/Mwc5E2kEplMDU5h8X5S6iUinj6+BHSqRT8gwPSfFIh1Z3qlZJMISozAoGAADI2kFQHqVUGmI1useNQwRJPRKSJ57Q32mLKlQrCFzkMDtowOeWH2WyUcOhoNI5sugKTyS7BwFQt0NICFSe8caIUp2slEQ6n4PaYMb8wLvlCbOA5AY4KJ4vFhiePd1Cvq+B0mmTEOUEI1Si0BB0dHyCTLqLXZxNVCrN4CD1ou3r06DG2tnaeK6tq8nrMheExaTGjhYhT1tjIUwljd9Di1y8qIua90BrGUHO+5uRzJQ3DymnPmpubEej0yae/xdi4XyZ8OR3MB9oRAMew650dqkN8oshh6DknsTG8mw0yp+Id7IcRjebkeXfv3ZbJX+vr6whfnIsdqtfXI5Yzo8mAZCohGUMLiwsYHh4UIBg4DWB7Zw+BUzbbavT2OuAfoE3PC6fTJsoRCeNWMVh7W2AYOga88847uHfvrkwjW1t7IiosAiKxtmn1Em6+9mxH4MvVq9dEdeT12gR0cj9NTExiempW7JGcWEiFGxVPbrcbq6tXMDo2LGooWsqoMqM17uatGygUMlhffybQkoouKgXTqYzAo1u3bsNosMhkvlg0LjZPgpp0JiOTzvh3kWhMVIAEHVSyUR1IG5mR15Koepqwms1oN1uiYqK1jWokhqkTdNAuRxUcr2PmWVH98yKs/OGjU2i0DODnRERCyILY9Wgj/O1v/15Cso+OLtBqqWC1aeBy2jA8PIzeHqqAQkjG48gXCjL5cGpqUKxlzMGiko85T1Qr8T0RKBNYGYx6NNtNaLQaCeRmjlg8nkbg9By5bFXUasy0Imy2WDSS10bVG/OcQqEUjo8ZuM0g9xHYrHYcHp0gFi3AaCR0oRIL6PH2Sl4W7zfc14PDvciVoqJ4Ikw+OzsXpRNtkARsBLZUDxFeFYtdOPfa7SuSszY5MS5WyI8//lim3HHyGycv8lZIC2kgkMaVKwx0L+DsLIb+fhempibg6+9FKpNELptDOBxFMlnG8vK0WE65fo8ffyd7myrHVrsuQJZ7X681SqA9VV9UOFHpRIVkKlmT8PXLy5OwE8KVizL5kPZDqvW0GhP0+u5ExT8EiTPvqju9jtCJ+4OwqdOijbaDRr2JakOFeBko1v6gdOomjCkf/50KKL2UskWUCigVUCqg3CiVPaBUQKmAUoF/swr8wKET6/Qv/fz8r5y66vkEJHHlMaCWxjlBUdCqAINWg4nRXnhczOBhs+qQbCA2qJVqHc1WC416DdVyWSCW026XRpE5QpVaHTaHC76+QXTUWpSrNVGxtDtldFCTzJVMOo3jwyMJI79x/TJuXL+CVqOCvd0t5DJJjI+NYnhwWGDBweEpDo4ColBZWbmESrWEYPBEAoIdjq464Pz8ArFoBoVCHW6nQ6ATx5R73L1wudzSZHK6V0+vB5lMEtV6GdlMGs02g4pN6B/wyGQ3u80mMOhg7wL1Wgelch06vQGjI72SS8PMqp2dLQEPgUACJmZi2Y3wDwyIVaxUrGJn5xjLy7OIxeICKUZHR8RydP36DQEch4eH+Oijv0c6ncfVlSsytW3A78KlKzNi7/vVr/4Oe7tHyGYrqFXZvGthMpplshaBE+1hbzx4Hd9++w0ePvwWy5cWRY1D6HYRjkjNCHcGB4fE+kXVDf+f72FsbFSg18NH3+LnP/9QLH9sivd29yV3i+sXiXBC3qCEhDPPiUon5iwxt6paqSFykUY0WsD4+Chu3XwN8XgCX3zxHcqlMkxmvSg4enq6zTjth8yRolVJgJlaJ+/x4cMtFAotDPqdEt7OqX1UIhGccDohbVn5Qgbb21s4OgzC1zuEn/70w+cgag07u1uSiUW7GZUuVM8ETkMIBi+wuHgJ9+89AB2FsURAwp6pwCF8ZADz7u6BwBjCHgKe2dkp+PoYVB/D/sE+0qksqmUVBv2jYl9Mpi6o8YLZopUpZV0bZ0mAy+TkLIwGG0LBMEKhc7lWGs2GqNF8vT7J80ok0jIFjXWnDZNh/FQ+OZxUdg2IjY4AJnwekewoQshCntdZRSyFVEsxDJ+s2GbTw+t1CXjiOl3EWvD1aATw0V42MTGBW7duiRrrm2++keticzMs2V+TYx6ZjDg7OyvWvCeP1rG3syPww9PjhsNhwciIX9aZMI+5XIRiVK/RVtaFnipUallodMyEo+qqhmQ8h7NQFMFgCoViBz1eA+bmRjA9M4qJyWFotB3Jwvru4S629zKw24y4tDSLsbFxbGxsYmMrgMV5hoJT7WSA3++Xc2FYOs+deyqRiQrofaGqpFWNcJFh9FR3pdPV52BWK6pKXnN3796VWnFyHq+5aDSJeJxZUIDDoRMIurMdwOzcCBx2F3Z293H16jKGh4bEMnx0dITNjRDaKjWuXZ2SiYEmo1EC/s9CAag1EEBK4MQgfaPJKBMkCVJbzbbUjjlUXPtymTbaUdy8ef157lxFwH0wGBDIaTRYodGa5F7WBU3dcaNU67VbTRj1XesgQ80Jm3gdcU8z0+ksW0W1RZc0f5nwj8zU/2b/iP4AD6RApx/goiqnpFRAqcC/bQWUG+W/bT2VoykVUCrww67AKwCdvscCcmSUgCd+EDp1y0Q3Hv+RMeoAk0ENI0Ou3S6Mjg7DLtajguS5NGp1gU6dZkNCyZn/xP/qDU66M8JgNAMaPZodDToqDdRaNUrlLFweKybGRqHXaRA8PUUocIJmvYoet1MycjhWq1GrwGzUi/qD+TqxVB6FSksaX0IjZuZw3DgnrHECGd9x4PQMJydJlAoN+HwuyfghQpudm4XFbO5O/4qEMTzsh9liRD5Pi19dgq8z2RKGhlyYnZ2QfKVKuY1H3+5LADntQZeuLGJpaU5ynggdHj9+iAH/gAQ/12pNCTe/d+++5Al9+unnYlFjvRgS7vf3YXJqXKxUbITZVK6vbeLrr7+TEOn3f/wBpmemAFUJHVUJBwf7ePp0A9lMARcXecQTgF4HuJ06jI0NiopI1B+Dfmnky5Ui7t69LblWJycnApdoH6LVz2aziT2N1jWXyyV5W4QRhFBUSd24cV3UJAQTBBi5bF6mrAUCedy6NY3Z2WmxK1YqBTSabJIbYvU7CyVQLLbQ5/NgdmZewsuPjzgCPo2rV6+KtYlrU6kVBBLZbEZRndDCVynXsb93JOHdDEhfXroEv39Q/sz36HDYBXhkst0peKGzAOKxLC4tr+Ly5cvY29/G7u4mdHqVABwel+fArC1OCmOI+vTUHIaHx5BKxRCOHKHZqkKr0aOnxyd5V1SuMPeHdkSXyykh0Kl0QmAkA7MJAAo5NQw6K/KFFKKxM2h0TVGsQdUUCCc2wp4BjAxPAh0dDg8CEhSeSlXgdutx8+Y1zM7OidJld2cfu3vHSKbKsNs1GBv1YWR0CEND/WJFZEB3NBLDw4dP5Li01tEixg+uIa2qT57sIJ1tw+lQY3iw97nKL41qtQ6rzSDT6Qg1CJSoZOJe+OijjxCJxOQ9TUz04tKly5KHxP1xdHCMb796Isof2svcHgfoOCN0IkyhBZR7ltc73wszljh5rlwqwmLjpDZIZpdGzdo3cR6KIxBMyj2AiqBbt69haLgXOn0HmWxcwvO/+fYE0VgNC4sTWF5aEHD2+MljWe979+7J67EW3LtUoTF7jPsZapXcP6hg5CfVQFT8EIBSdVSp1JFOtyVvzGrBc5XeKi5fuiRqOGZ3EchS8ZVI1tDXZ8L01JDUkOCKYfh8Hdpqb9++LdfG5tqW2OqSySJGR/vw1ltvSV2ZycYpkulMSuyAbo9TlFtUSFIFRmsnLai85rr5TVm5LqhMmp4el2uOai0q7Gi1TSQS8hiqo6CiyozgqCWZe2pVR9SFnXYLBsmrYmZcVay/BPeqjgblFnCaLqHKLDd5rvLxR1ZA6aX+yEIpD1MqoFTg1a2AcqN8dddeOXOlAkoFXr4CCnT652r234FOWvKoNm0dgMOqR7/PjT5fL5y02+XzyOdyqJRKMOg0sJiMopDqNoA1mExWqDQ6FMs1VBttNNtUR1Rhc5ikqR0ZHpKcHWbYJGIRxCJhlIsFGHVagVwaVUeOaTJ2g3d5DJ9/WNRSzAjKZAmMNHC5jZicGBZVRCgUxvFRGk6HGXOz80inc2LBm56eFPXMt989wflFCn0+E8bHGSwcxtVrK9JE7+3vYHl5Ae+//15X+RPN4H/9X/4PPHt6iNuvXcb9+3cEcjx79hhPnj5GJlPB9evzAsTYCN67/zru3rkruUH/+//2n7uT6i4vS87L4uKs2NkIiLrNdBwHB0c4Py9gcmIAP/vZn8u0ukIxhfBFQGxqR4enMvktkWii3dZjyO/E5OSoqJaoBmJmDidrUXHVaNRw//V7sFrNMo3tRbPLvBsqeXZ3dwXmUDHDCXVi7Ts6koabgcjJZBIHB8cSosxzIXxio726uoDJyXGk0kmUy3kBN612E5VyBfFYDulUE5eWZ3H37utS+7VnG2IdI3RiFk6tVkI0dg61pi1T5jhdLZvNCSjY2zvEyTEVSXNYvXpdbGeEYTw3rnc0Rgh2JkomvqbV4sLszKKAj82tdaRStLH1iD3qBaRg7WlttFoJLxnsDMllUmuqGBsfhlajFRsYLVT5XAlumWynEpsabZVcq25Ytk5ygdLJBlKJPELnIaQzdRhNQF+/Gh6vSQK9+Z5NRhssZqdAt+hFEqFQHAaDBkvLs7h27TrsNqcEpj99+gx7+wHUG8Di/Cjuv34L4+MjkutTrTK0PIj9/T2cngZEuUelD1UwOi1DwoGjY04qjMprjo76BOgRVPAxtMnxPfM5tBlSSUdrHif6MZD/8OgUpWIbY2Ne2WfcEzKB8SyGUqGJ0eEBCdFnsD1DsfsHeDwtLi7CAni4Lt28MaMIIqni0uk6ojakZc9udUtO08nxGULBhCiVbt++hjce3IXFqheVWCR6hq2tDaxvXqBUVmNhYUoADsHLwcGBTMRjaD0ztqjG49+bTEaBpDxehtP7GjWBZdy/BLeEhoSkhGIMBidco22OOp/LlxcFEjGfi9lLtK+xtrSE0gI3Ozsir8kMLtoQWRNmPhFqMzSeAe9PHj1FPBqXYxN2EorRtvf5F1/IMQk7eXxmulFZxXsNP6m4Y84d1VesH79GIl3D2+LiMO7cuSbXKK9V3g8IuGSCnloHnd4s76XTIXTivZc/7ndVqLTXtRptgU6/Vzp1NCg1Owp0evmfCeT3K9/vacqzlAooFVAq8OpUQLlRvjprrZypUgGlAn96BRTo9M/W8LnSSf5F+YPSiSnBBEj8a/Y8BioaVN0/D/R7xXLVQRuFfA71ahVmowFeqpRsNmnsOQmLipNWWwWVVo9StYFEKoNsvij5J5weN9DnQ0Wm4lWhU3P0d0WgU61SFuUUR9xPjI+BwSg7O7sIR2OYXZiD3qjDV1+tw2RqYXDIJ9YoghhmWu3s7GFj/QCjo2OYnJjGs6frkk9z994tCerd3NyQnBrmy0xOj+P8LIjhkUHJ1tnd28Ybb9zHL37556IqePxoHf/P3/wWuzthfPhnDzA9M4HTwBECgSPEYmkYTSqZyEVQw8ynd955DxPjk/j0s8/x6Sef4urVVSwszslI9MmpCYEnu7s70uRGYzGkkszJaWBsdAK3b92By+UR5RUBD0O39/cOkU7lYLO6MD4+JQoWh8P53ErYHV3P7KPHTx4il8vitTs3JWyaMIEwgmCL09cIcJjDQyBBEMYAZAKozc1NgU1UXtEmRlsdm2s2s8y9YRO8snIZo2MjYjmjsuyFvY5Kp1g0B//AGN5+6x0MDAzi0cMnOD4+xfz8ggS6MyA9GDpFPHEBt9suapBMJiU2I4JJhk5zmtfq6g2Z8se/5weVHwwjp4KJag+CQeYKjY5Mwu3yCaCgwo2h5h6PSzKYvF7mUW0LOCsVaQHUQNUhECAoUWF4tAdLywtit/zu28fY3IqCcWRTk16ZbmaxmGQf+Qf7YLEYBXgd7J8gEavgIpxEIlkQa5rPZ8DQiAt+f6+AESqSVGBwtg7lUl3sZcfHZ5JNxCmJc3ML6HRUkjPF90co1tvTi9dfv4PVaysy7ezsPCATFAPBEySSMYFHVF5ZbTY0GO6v08n6HB8HJWj70qVpjI9PoFgoIBAMyvcH/X6xLVK1xYwo2vYIZMIXhLDH2NwKwWzSYmJyQPLCGPjO/cHMoXKhhrGRUfgH+0XF1+k0MDziF4VRNpdGpVwW0MdzbRB4iGWVCqiS7DtAC6fDi2KhjsDpBbKZOiYmRvDaneuYmhxDNp9E6OwIyRStd+c4Pimh1dFgfn5CABgVP8zXojWUtsCtrS0BenwNWg4J0QiYopwSqerI4wlyaK0jaK5W6gKdCKni8aQAb0KbmzdvSv5Xd0Lhnlx7tLpSEUcFIq8HAh8CoaWlJYTDYQGxnPZHCEWAFQqEkE5mBHLNzs5gcXFRlFi0tJ6dh2TfcNqeTq8TCEzw9EJpRCsd3yuhJkFrOFyS8PWZaT9u3Lgi5xcKheQxfL8ETwz/1xsInVr/f+jUbomCrN2iuosKU2ZS6YC2CqVGB6FcVVE6vfzPCUov9fI1U56hVECpwCtWAeVG+YotuHK6SgWUCvxJFVCg08tAp+cWO71OjXazDZ2m++ROi9YVLQb9vfD1eQUGmA0GuBw2sd+5XU5YTCZEI1Fsbu0gmcrC6nAJdLqIxCQ7yWqzSoPp7x+QPKVSsSDQSq9Vi5Wkwt/8F/Nw2m0YHBiQnJT1tS00Wi288fYtUaN89tm38PZYJeyXig7m3zTqLTx7to6trV28dvsu/APD+K//9e/R0+vFj955IBPuOM6ecMFiNcHptAtMIWxjUDaVJm+9/Rbu37+HaPQCn37yBTbXqUZK4Wc/e09UNVTeaLQqmRLXFsDTDXd2Od24f/+B2MM++/QLUT8xc4lTrQiC5uZnJIw5QBthsymgiiCBFhmr1Y6RkTHodEbEYykkEymxYxHKUD0zNTWL4aExgWqERGy4bXYrbDZO8KoLrOCfCQ2YV8XH0CZE8MSGlg0zG3R+UsVx48YNAVePHz8WQEWxGxtxNrq0n/ErrVwMY79//640/gztLhSyqDXKAtGy2QLikQKurtzGzPQcYgRcoXNR4VBlw9di9s55OCTrRWUbAVA8HkUmm5ZGnBPEOBVwdHQCuWwBwWBIakIQwAws2h9NJp1YvAgO7TYXmg0gEAiJtZM2NyrTFhbmZV4js4sINZKJMnIFwGk34Mb1JczMTmB4tFcAz872Lh4/XkP4PCtqpImJMYETVKy43S4BWcHQCdbXN3ERjiKbbiCT4ah7FcbGnZidH8PwyICojAgZuBZU+hA8pZI57O4c4OAgIJP3bt++Dp+vT4KkqRz77rtH8t4vX76EN998HU6XHYHAsUxPpAWz2apJeDcVYQQ+/JD8Jy0zpPICR2iLY/YV9xnXToLF0YFGTdihEpWZ0+mU5xG2EKSIoilcwPR0H+bn5+D19sh0RgIYo96EUqECh80hwfq0jfIrQ64ZZM29yvUgCGQOFi1shE5cP34SbFHVYzbZUchXpQYM3L9z546sC0Hr8ck+LiJBAVqpdB65vA5OlxtTU+OSN0YIywmBzPMiMHvy5IlAUYaDc78SxojSsV5BrpATYEl46nTShumUoHyqhghYed0R8vH7hL7MtUok4mKF5Vf+Pfc+9yjVW1Qa8TWpruOfeb5i3+3pEXhVzBdRKvCYbQGp/QN9opikgowB71Rg8fGSKyWyUMgxWs0m6o2GwD9eCy8sdIR2zDmjHZh75/z8XN6zTBztdCQfjBMEuX68L6nVHQH9tNcx00mi91pArUroRCWUVv6/UG/jotRUoNPL/4ig9FIvXzPlGUoFlAq8YhVQbpSv2IIrp6tUQKnAn1QBBTr9i9CJaid2MzIE/R89yqhTo1Fvy7epdOIn/6zTqdDX75DQYV+PFwO+XvT1eOGhQsNiRqPWkMb9JBAC1Fqx2FHlZLHa0dvrk082lZxoRjWHzWKC2WiEjpOyMmmEgqfIpFLyerSVME/G1+/F/Qc3JGuGagg24AxgptKDjTaBBe1dnCD2zjs/lmylX/3q17iychl3XruFvf1dASFs2KlQqNaYt1KSiXHh8LkEJnPil9frEaUN3//+XgBarUHCtpl3k8+nJfCqWOT486IoV4xGE/p8A6JqYQD002fP0NPTKxPH0ukE/P5+TE1PIhQKyKfJbBJ7DJVEVDpx9Dkn3VFbFgpe4CIcg0FvgsPhhlrFc/NIWDCPTZhEpZa3xyMQp1aroFavorfXg/DFmQCnVqspShFCAaou2PDW603k81UMD/fj9u0bssa0MREotKmgUDHYuioh5ZwaRmUGG2JmzzBMnBY1Tm+r1ooycSuVzKBcUqNWNkCj0wNtKk84ecwseUxs4tmUc7IX36fLZX8+dSyHSqUIh9MBm9UBrVYPk8kmU8jOzsLIZssSoGw0arqWOqtR8rcMtFdl8oiEUwI9Wu0OfD4n3nvvR5ienpKA6G+/+w7JRDckutEAVlfn8dMPfoKRsSHodC2sbzzFxx9/hsODM5RLLVEjjYwMisqFYdL9/X3IZJN4+PAbbO/soFppol7n/u8Gd8/Oj0ruka+P68HsoKZk8eSyRckWikUI2TiJD7i0vITZuRlZX9aKQdLrG5toNJp488Eb8r14IordnU1cRM7Eyma2mgRu0fpF0NRdR6qoIOCFkIQAkICDkKW7F7pgiICEmVIEMbR7EVoQVBFo8DicLkmbGgEt4QafTyhpMVmQTedg0BlQb1RRb1Sg5YDG5wHW3ENdyyUz2gwCSbmXCGpoM6Nah2opgiYCQXS4Byy4efOWWHAPDnYFWDILrN2uo9ZowGR2w9szKM+hgunw6FDC51dWrsrxmENFeMbrlO+RKibuUwKecr0s58CMK94/aPfrAre2KLd4nrxD8Z4wMOAXqMWJll9++blcE8xt4nvnMQmyWAdCI14jfC0emx/8yntOpVSVTx6Dr08gyPWg2onrxLXgY7nvCcO4JvzKmvNxDBXnunWVYVX5Hs+ZwxC41vx/rseLjCqbzQmVitP7utP3CJ1YYN6bWrQ0cnHahE4NscFymma7SejUQqTcUqDTy/+IoPRSL18z5RlKBZQKvGIVUG6Ur9iCK6erVECpwJ9UAQU6/Uvlk1ynF7zpH5epC5pUkivCSUzCpDqQxpSKH7NZi94eO8aGBzExOoyhgX6ZcMeA8fD5BYKhMFLpLNK5AmqNlqh6fD5adzji3ASrxSKQwqDToVnrNneZdBKhYEBChBtVNmX8jT/g63fgysqsTI9js081BBtGrVYnjR9VH7s7e6Im4YQzKjA++fgTvP322zJFjOqEYCCAXD4rgKFYKgjUYiA3X8vX14u5+TlRXYSCQZnglknnMTQ0jNffuCeAink3BA6cLke7XiZLi9mQTKvq9fWL7YWTtai8KhbzYsEZGxuRyW0ETrQkslGlCqVULIs9hu+TE8BKparYs1KpouRdzczMInJBBVYYlTKb1iY0GgIQkyjMfL4eXF29LBCK+UYPHz1CLldCX59bYBwVFmykqSShQqVcbsHpNIu9kYoPNt7ZbEkgidHINdVjfn4RS4vLApw++eRzURIxVJ2ApFIlXKlIaHkikUEm2UD0ooZqE+hxGUR11tfnk/WhfYsTudLplAA+KpHYWBMi2ewWqQkn8THXqVyuQaPWIxpNIJ0uSzNutWpFUTQzMwmTSY/TwAmOjoKIx6qy98bG+jA3NytKFsKNtbVn+O6776T20WhelDo///kHeOuttyVXKhg6wP7BLp4+XUcomEQ204HFApkuyP3BaX4MhD4+OcTu3pbY9xqNFlpNtYSO6/VqDPh9mJwahcVikABpquQ4VY0gibWLRjgdsCA2yEuXlkUZw+l4PK9sJo/t7R2Z7Pj2228JwNja3kAweIwOGI5vhk5PwKSGgblJHTLgtlwjzOtiFpbeYBDowCB3QiUqbggyCDWMBgvKpYaE0pvMZrQJnQoFgR16HSdGtiVkntPYCFo4fY5QiuoldUctxyXA5JRB2hqp5KMikHsoRzha7cIcAZ/ZIjRardi/CN4InbhmXq8PA/1DcDk9oqYi4GUtqeAieKRyivvfYnUDKpMAOr53wh3a5Gh3Yz2pgCMYooqKlkvmq8mUwVYDGr1GoDC/z3MnbOO1x/tAN7+sJRZRQidOtONXWhX39nbknJkhRSBKQMXnE+rx4wUwarUIe7QCZ4vFMlKJFHKZAgoFXnsqOF069PS44Pa4BHR3QT2DyE3yHk9OgjK8wGCkosrSBcyVinzyo1SqybRG7ie/3yVWPgI0vncGmFPp1GiixKL1mwAAIABJREFUqwRU897b6Ya5V0oysMFiMsv9twud2lIrQqd8rakonb7fjwdKL/X96qY8S6mAUoFXqALKjfIVWmzlVJUKKBX4kyugQKd/ETr967Ulk2JyDX/7zoaH//jI3+m6X2mL63FZMDM5hMmxEbjsdtisVml8C4Uy9g+OcBIMwWAww+n2SoNM9RCVCgRUbGzZYKs6bcmHooqA0ELyoth4JhPIF7IY8DuwcpVT6IwolyvS7/ErG1aGG0uocC4nKgJO6CJUOQudiT0tnc4jFDyTjBuCGLud0IuNbRW+Pp+MuKeKhM0eR5fLmPNsTgDA6OgoBvx9iMcJmVJixSoQKJ1FsbQ4C5fTi3y+q3Yp5EsCDlxup1jJqPShyocNZKGQ6zb0Bj3q1bpMHCNwMhk5Jp2ZQN2cJIKCe/deg8/Xj82NbUQicVxccIob4OtzYXlpCiaTAf0Dvbh69TKisQi++OJzrK3tSPN7+/YVUScRLrAGBHTxeEJABSdo0UbmcNhEFcXXJ/RjxtX8/BIG/bT9NPDll1/JiHlapFiXVJphyg2oNC2Bb7T+xS4YhFyVfJ67t5fw+uv3BQywwd/Z2UYymUVPj1OsclQmLS8vShYYJw+azQYEToP43e8+RTSSEGhDNRfXjgChjwBwbhreHhc2Ntfw5MkjZDKsrQ6+Xq+om2hfZBA0VUCczvf06dPnNrQclpeX8Od//jMBk/sH24hEQwKSYtE4Tk8TiFxUMTXViw8/fF/shrQv0XJ2cLgjqi5udCqIqNzhHp6YGJWa1+olsTZGIucyCZGQlNCTtkKq16jymZ6exchI1z61u7uPQCAo+VGEIQQ/zC3ia3ECX6NRgd1hFaUT1VwGHSdD1kS1R2UO14kXXDBwimaLmT4daCU7SCfXHlVq/DNhBdVbtJZRAcibHcEpIRw/qMqxWm2iwCEkI4ghdOm0OqiWKzL1T6cDdHqNTFrs6/dhwN8vNllONbRYbAJUCdYS8Twq1TYMxg78Q3b0eDn9z43p6RmZvnZ2di7wqMh8tlpV4LSO+VyqroWs2VaDAj8qprrh8Rr5JAglgGI+GtWDVN6xDnzfXAsqEzm9jlCT4JaKt1wuD6PBJHXlXud1SPjTVTtpBUIx+4xqrdnZSak99wuzm/h47jUCLF4jBLORaAmjI9x743Lsve0TgcOstcdrx9TUGMbGh8T+yOuJ9sVsNg+PuxeZDO2V+zLJcmCgB+MTQ7J2fAzhIc/h8JCTLtUYG+vB5OSYvG/uE2bgCTRrdMRexw8qnZhp1mrQ0tiFToT0aqhFccZMJ6okaa8rSqZTDXWopcZyr1Y+/pgKKL3UH1Ml5TFKBZQKvNIVUG6Ur/TyKyevVECpwEtWQPkp/HtCp98/7Tlw4v93KI56/q8Qv5h0KvT3mjEzMYKx4WH0eDzSTDHP5uz8AmdsvMxWuD09sFod0jCx+WVoMhtINtgGvf65jU8t1jWqZAQ6pZIyxr7Ha8T8wrCMEedzqURh4HVXaaGVxpighdOj2Fzyg6oltcqAyEUKeQk2JzSh3YyKI5UoTlZXr4r6gc1pIHCKg4MTAVgUQbAhZWD00PAgHA6rqHwY9B2PxUS18uabb6LTUePJo2eicmDTSxUX83rK5QJSqZxk/rjcOvT1eeFw2gRoadQaAQRUU+VzVRhNBgFcmUwZjUYVd+7cgNvtwdHhCcJhZvJk4ff34MbNFYyNDsNkNojqiePtDw72sbGxjlgsIedBhQ0bXKo42FSzJgQRL0KLOVmOChM2ugxMnpqaFNhmszmQSmVwdHiEzz77AsfHYVy7tigqoFQ6IYoVlYrNf0UsY4UscHqSQm+vCz/98H0JZ97e3sKjx99JiLjNZpfn0i7F13v//Z8IxNJqVQIRv/7qW3z00e9knRimznweKlEIigqFvNgem80q1tefiQKJcGdoaARulxv9/X7JxSFkOzk+kRpwL3DCGdeRAOzq1RWxTa6tP0G+QIVaR5RInEpIZdX169fwxhsPBHaIaikWkcwuWpmYJ0UVDSfcESZywh8znGLxC9kPfDyBIkOk+XqEJXz/Q4PDkhlEKElL3elpUPKxmL9DRRmDvrkutB4y62rA3yuAjWupouyubcBFOCN5Uu1OS6bScc8wPD2fZ6A3c5ssUhu+Hx6Ln+22GrlM17JJayffI8HPRSSKbKYFm00lAelU9VFZw/dB6HgWDCERy4vib3zCj9HRIczMTkmteN1RHcjrxuPpEUVaIp7G+Xk3CP71B5cwv0CFGC1kGgFuzIk6ODhEJp0RdVt3mhtVO10pJYPAG00VGq3uAAPuO5IZQuMuzqbKioouvbwez4cQlhCFx7G77MgXcgKsCZsPDoJiz71x46qcE8PaGeTenWxHeykwOuqW8yI85XEIgajkI6Am8L5y5YrUgnCtUKjiyhXCTL9kjO3v0PpXkSmHS8vzmJufEoDH+xGVlTxf7o8ebz+ymSJOT0OiPvL1uTEw2CP7mFlTLzKc9vYOZGDA6upleb/ce4RNgQBVgWmBk5xeR7sglWQvoBOnG9JeZzIaoVVrReX0AjpR6VRstBHM1tBQKdDpJX8uUHqplyyY8nClAkoFXr0KKDfKV2/NlTNWKqBU4PtXQIFOfyp0+ifPV2klbkmCbhk9YtIB0+P9uH71Cow6HRJxNmQtFEtVxBJJ6AwGsd0QpkheSqUiCgBa49icdtpddQnhExtNNoXMRKFso1LOQ6uuwOnUiJ2Mv+GnOmN9/VgmepmMtKuwge+T5zGsmuopKgNMJjsOD4KolOtoNDooV4F2B5gc82Jl5YqoYqgWoQqKapnNzWOxNE1ODgq0oZqEdjVvj1vCxk9OjuXYP/7x+5idnUPg9By/+c1/xc5OANUaYLdypL1fgBADybPZJkZGHaL0sTtsAusIKFibjfUtnBwHxGZHYET1BVRNGV9PqMWJcgynLhbZWF/G7NwsWu0G1GpOESvi/DyI8MU5MukCkskG9HqCDQs8HreAN4YzE/hQ3cXgcB7/3XffFZUGc5B++ctfylQu1iwWS2Lt2Tr29w9kdPzFRR43by5K6Duzjmo1KpZqkv1DG18qVsPuYQ6XFwfxs5/9VJRca+tPEQ6HMDg0KE2+1WKT1+3vH8AvfvHv/j/23us5rjPL8l3pvUNmwie89wABiiLoKdtSqUrlumsm5vU+3PuPTdyn7r63o1WlqlKJcvQGhvA2M5EW6b2dWDuJ7pqJeRiSeuPJCARJIM05+/vOgfZPa60teUMMFw8G/bj/00Osr++JhW5pcVlycdrb2+XYGNDO19fqJRwdHQj0IsR0OFyibCHYYdYVLZ+Hh8eiruE6scmnSmd5eVFAJqcVRqIh6A1qmM1GgWq0h/l8A5iZnkVbmwcHBwcCkRKJOIqlvFjzCHoY5s7mnqq8/v5+Ue3QIknVWqGYF0UeAQ6zuwheeEwEqASmhAkUm/C4jo/94JA3DidzOBiATTuoER2dXnR3t0tOEOEaVT3ZdA2HB1GcnkQkN21sbFjCq6k6C4dzaO+wYn5+XEAVwVDLkqdCOpXHxvo+drZPZaJhV5dHcpA4ZTGVamBigp/VLaou7gf+jDDwyePHKObLmJocwbVrq5IVRhXawcGerBvhDWEuM8aSyaxcc1TdWaxG/OMfPkVPb9ur4PdWJhL3DuEJz5+fQ9jEP1twqQWdGk016mjV5+KLn9PkpEuVRnKaCJ0qlboAmWDwHNVKEy63EX2D3TLpjpCLWV+EvCTgt2/fls9/+nQNW1unYg/0eKwCW8fHx0QxxnsMFU58T14HBLkE1zMzg7KmDIBn7ebnZwRqMa9ta+MANqsR8wszmJ+fhsmsFyUc7wMEVcxVslpdsFmdiMfSCIficvxGkxoOl1HUXry25ufnJQie8HBsbEzC61kXWhwJgwmA5dqHFmazXaA6J0VyimajXpWBAZLppNGKXZK1atmd1ahXGxIkfpwsKdDp9f/7QOmlXr9myiuUCigVeMcqoNwo37EFV05XqYBSgbeqgAKdfk7oJPY6NRrVhqg0tBQu1IGeDgcuL83KRDva4pirUqlyLPyZWKzaOzpgsbYgk91mg7e9XdQGtL8QGLDZInyp1qrShBFQ8XlsujTIw2FlY8qAXR3OglF8++0DacImJ8ZwdfWaqGSotvn66z8jEMijvUMNr8eLfK4sVrJIJI18vob+fjdu3bqOa9euy6Qq5qn8dP8nPH/2/JUFpoT5+Smxe/l8PTIdjvlMT55soFLJ48qVS/jyyy8RDHAq2WOsvdhENJqCChqx0y0sziJfIMgJiSqFEKnXxwl7hDZVUTIwPHtnZx87OwfI5+qw2vTweh2SZUR7HPN5YtE4njx5KgHfH330kVjjjo73RGnB0GdOG6PyqFyq4fiIYIY2thFR+bCOVMEQ6nGC2YsXLyTf6datW/J9wpbPP/9c1EicrnZ6GpDpbrQnHR0dIxLJ4sqVOYyMDgmQyRcyEghNm10hX0IsUkTAn8UHH1zFzZvXEIkGkckmJVCcFkLaKzkBb2trG/Pzi7h547Z8/v7BnkwSC4ciooZaWFiBxWwTaMD1o/2Jxzs01C+2PgKQfCErGUYEccyColWTqhgq6QgeRD2m0Yh9zGDUiV2Q6hDaIakKo+qMCiYqnWhnpOWS2UM8Pn4uLYC0MFHJxsysC+iUy1ZlaiD3aLlSFIggEWgqWjtp3dJganoEiwsLcs60zRGw8FgIFBhqz+ByAicCFq/HDF9fN7xeN1xtdgE8DMbnREAqi6LhLA734zIdkAH0ly4typTFr//8Nfz+c0xMdGJ5ZUlyrHi8KjWnpVURiyZxsB/GkydH8PW5MTHmE2sdj5eT2uwOB4aHhnD58mVsbXGC3xNRYB0dJmA2NfDrX32MO3dvy3RFqsb8/lPJrXLYnRJyn8sV4T89E/tXMllE/0APvvjVTej0VVEO0arH86U6iA+COEIV0S9dSCLlX0001Bo0VGoBWgQnApyatO+qgGZLvUW7YK3WlHy2k0AeWo0aI0MujE2OYGf3AJHIOWZmxjA0NPhqCmK7WCwJ+LZ3AgLzPrh7TfLYCAdPTo7Esst9RcBMBdX+QUyy6mZmBiS/iuCHYesEVQScBL6PH7zE3Ow4bt1eRaNRxsHhrgSjM2OL58wsNru9Dc2GFuFQArFoSiCYVt9AZ3drwiEfc3NzArwI+hhcPzMzI2oxAjpOzSMIK5eoJOS1Y5HP535tNqot8HQxva6pgkFvaGU51akNU6NWaUimkwKd3ui/D5Re6o3KprxIqYBSgXepAsqN8l1abeVclQooFXjbCijQ6Y2g09956P6X16v0OjQrlVemGHELwWJQw9fZBl9vFxq1Ghw2u0zw2t0/RLFUhsfrgc1ukmBhWn04TYqqo4spVQz8NlssrWyeVBrOV+qReq0Ch1WNwT6vTMdjc7qzfYC//e17dHX2YGFhSWxFqWQSG5vrePx4DYViGb29nHJF+NKa7MUwavbCd+7ewurqNbFzaTVaCaL++k9fY2t7B6GzDMrlBkZGvKKeYTNOa8/Dh4+xsxdEe7sVX/ziI8zNLeCbv36Lx4+eIR4jvGBgsg1jY0OYnZvA1ta62Puurl6R7CXCBUIAhikzJ4Y5S/t7R6Ks4ufNzQ5jemYcXd1eUc4wA4j2Oo6QZ6g4LWOEDLt7W/D7j0Udw/csFHKIRtMIBbNi4aNSY2JiQtRirCvVZGxuqV5io3v9+nVpmGkx+uKLLySYmZPs9vePcHrqR6lYFiARixVx8+aSNPaxeERG3jNInOHRhD17O1GYjBb86ssvMDo6hLPQqTTmnHzGiXo812SCjX4MU5Mz6OsbQOgsLEHuBABUEY2PT8LXO4CDgyOxxxEA0g4Yj8fQ3u6RyW5Ui9HuRnUZ4U+byy3QMRpNIHTWyqqi4qgFC8pIpRMSPu5qc0CjaYqdj1Y1whGCjKHBYfT3DwnwoCWxNc0tL5lPgWAYOr0aHR12sdednuRh0Otk5zscVFhZRclUqVKpV0F/fw8WF+fh8XgEEhAAUZ3HrCeu7+bGFvb3GXAN6HVqdHa2LISEHMyrcjitsreSqZhYrMJnSQQDzDKrY2JiDDOzU2K3/Mtf/iKft3hpAqMjQ5LrRGUZIQ6hCiHM0WEEobM0VlfnJBD/8ICKvSoWF5ewvr4Op8uJPp9P9tPm5jaKxRoy2Tp06gZ++cUNXLlyGc+eP8XmxjpK5ZJcewRCOp0BuVwJoTMqe4BUpoaebjd+/eu70Bsa2N1rqZuoBKO9kVZXqsWYbcYH30P8uK8eDRVQazYFQjO4+z+tdRqZxsa1JbzN54sIBJgN1cTIcAfmFmahM2hw/8FDOa/V1fellswXI3TknuZ5cU0XFmZlgh6ttLQIMmifWW0ETtxjoVAEZ2cJDA31YGZmUiAPr5XJyUlRqzFonFlc2VQeK8uXMTzSj62tNeztb4n6jtY3AnKdzgiT0YZKGQidJXAey7RytbqcmJwaEODJY+X+pLKQaicCKMItKqUugBP3PO9DnBAI6OQ65X5qNKosIJpNBrbXGYsl0ImwqVU3DRrVJrLlGg4TRUXp9Pr/laD0Uq9fM+UVSgWUCrxjFVBulO/Ygiunq1RAqcBbVUCBTm8Knf4npcLFm6igNZll4hz/l7tG1YSGY74bgEEDdLjtMBv16OrslOyRw2M/ypWq2HI87Q5Rk1CB4W33SqNFWx2bf4PRJLlLkWhM4AcbZT4YCdPuMmJksAMuh0usN5sbO3j86DkmJ2cwMzMnEIHh3WvrL7C+sYOODiuWluah1alQq3FUeQNPnq6ju6sD/+W//hOmpqZFjbG3u4eHDx/hxfPnAj4y2RKsFisGB32S30IwQ0vbk6ePEQz4Jcdn9dp1UUF985dvsbd3JE15qVjHQP8A5ubnJOfo8ZP7YvO7eeOahH6HQkEUywWxDzKsm6HMbJKPj9JiCbtz5z2x8DB7J51JC5haX9+U5pd2HKqfaAPjJLlkkplAnDSmEgiSTBSh09gxMzMlFkNO1mKzSxjAc6QKhNYeghlmOlHxwQb4008/FeDSsm/F5DO5Fn5/SM7p9u2rkm8TjgRFbdRsVmQKWS5bxM52HCNDg/jgw9uw2c0IBo+QzpwLnCKsIyRiLg8nAA4PjcFud4rChA+qmWjVcjrbRLV0dHgq4IBKp9a0r4JY0KhUopLJZqd9jbZBt4A9WiVZ95PjJKxWnah4FhYXXk0MPBF7VU9vh0waZAA11+zo6FCylbq7e+F00OJZkQllBEa08xEKnPqjsDuM6OtzC/TQaczweruklszKIrjcWN/A2VlQwNrq6lXMzE6LSomz7AmTRHkUjyFxnsT29g52d0MoFZkPpsHQUBdWVpYl/4o14zlSHba1tYHd3W2k0yWkEhWxT83NT6GrqwPHJ0fY3NyUcGrmClmsJrFa8bxaAJPQ8Rwnx2G0uTpw89ZVsYVubGzIVLqVlRU8evxY1FdmE6conqBYKokCqValbasiSsHBgX7s7e/JPuX60S5IYMQAca3GiHyhjEaNU+/ykhn13pVFOJxmqStrx33RynBSvwo6Z6YSwVJDVDl8yGeiiWqjJtCpBU7UAps0Gr2oEflcfiZVacViVdR9tEL2+LqxubWO5y/WMDMzLRCWgCsSjkjoN6HTo0dPRFHGqYa0sO7s7MikSQIcquuYrUQAxGuKiqqFhXmpFVWA3FtUIHH/Ezrt7x/C42oXpWSpnIPff4hCKS1Zb0VmLNXrosgyGmyo17Q4C5wjmchLNtrE1ABGx3pkcACvM74f1Ux8EJRxz1H1R+hE+x0fFrMFBqMFajXvD7QCl9BgyBOnBNar8neNWg291iAQr15rCpxrBYnXcRAvKNDp9f8TQemlXr9myiuUCigVeMcqoNwo37EFV05XqYBSgbeqgAKd3hQ6tebVveoa//NNVFpmizTAmd1qNMEBVWpOTqI6QgXYLTr0+/pE8cB8nIZMwKN9jk0ps2Is6O7pgUeCj80SDKzWaJBKpxF4ldtCO1WlWoHJoIev24WxoR447A6BHttb+9IYzs9fwvjYpNjxGAR+//6PCIWD+Oiju3jvvRWcnO7DHziU5pPTxN577zJ+//vfSdNJ+ELgRDhAq9V5PC1KG4ZrU13EcfZf/OJzUfesr7/AweG+BBcvXbokSp0ff/gJxycBGVve1eXDysoVdHZ0IJWO4eBoVwDT7Ny0qFIYiE2FTE9Pt4Ql+08D2NzcktyjK1eutlQWRkPLpnR8gnyhiN2dPcl+YmYNFTEnp8cCVhqNivgZaTvkND2TyQGbxSPj45lHQ7gUP49L0826UjlE1Uevzwd3m0dUOGyu+/v7EI2EBTboqdowmeX89/YORUFz585NAWLMjmLekVrTFPUFc5HOY0UM9I+ir78H9UYF54kwsrmkNNrNRg2FIqfxZZBMVnF5ZVIClBnWzOlbKrVarIORSAFqsaNRrWQXAEB4QGtYNleGRlMRa6HP14mx8SHJeeLP9nYP8fTpS0TCRQwMuLEwvyjqLh7j4dGeKFsYwsxcLarqmEPFulJZQ1tdezvBXJvkQxFG7u/vie2PWWNj44Mywe3k2I+pqXn4evvFcsj9ygD4P/7pz9jfP5DpY7QVjo2PIpNJibWPKjoGRxMy8L1oU9zZOUOlokJ/nxt37tySUHICKkI8qtROTmlp2xaQodMaZTocP+vq1Sty7AxmD0fCWL40LxPlaKujpZJQjzCCYDFxnpZw/KnJaZm2SNUUQSNVPdxXVDcRdFBBR/hBwMvzpmqQFj+T0SA21kDQLxZB/oyAjdduMBiC1eL4DxUSL3nCnt7edvh83YhGI/jhhx9QrZUFJBM68XahgkqAU63O43x1ByF0okqoVkdDpqwx80krNjWeO9+bsI/qSE5oI2Ds7fXB5XShWq/gNHCM88S5hMATrvK5BInMReIkS0Icqhp5/fK6oZ2NVl3WmefE0HDCIqqfmNNFxRHvG9999x0++OADeU8CNIKgbCaHro4eZFIZxOK05amg0zdRquRR5uS/ZksFZrW4oFYZcXwUQlqsh/0YHSNUpFVOK/uOSkKqly6yvlrh8xxowAmWLUjHr5bKSyfHTBh4Ya2rVcsCnXRaHbQaHRqsa5V3VI0AqEIN2I/lFej0+v+JoPRSr18z5RVKBZQKvGMVUG6U79iCK6erVECpwFtVQIFOb1y+i1830kn+3YMZLPwn5QpNaFQqUSQROjFcXKdVi3XL6XAJZKg3GqiVi7AZ62hUs1Cr1Ojr68fA4CAcTic0ai3qzSYOj44FTrg9HtisdlRrNVgtJvT5vFicHxe7VyQcw3f3vkf8PIHhoRHJfsrnC2KtOzo8xPDIED7++COZdPdi7RkC/hNRQdECdO36NSwtLUiDenh4hOfPXyCbzUvTGw6lZXIdX6vXaaHSVPHxJ3cFwLx8uY69/V2Uy0U5BjbUtPLEo1QTsdEdx+DgqCiH9ve3YLEZ0dHeIePfmZPz009PBaqtXl0SBRXfi43n/NwcBgYHpD7pRAHBQEym2lFdQ2UQAcRFkDVhBuvNsfGpV2HpQ8NDcNpdiIUTYtmZnp3C2NiogJTtnW2x1zWaKgmqNlvsaNSpvmgBGEKSbCYhUwQHB4dgNOiREDi3hXQmK0onBqjT4kZgSCkbQVchX0Y0UkSzwea5Is04M6kIn6guolKGFq2AnxYhDW7dmoHX0yF2M05A6+zoFJCSOC+I8oTB6wQCbMoJCh4/fi6gYmFhEpNT4+jt6Uab2yW2vBcv1gTG0SoZi1UxMODE0uISOru6RGV0dhbAy5dbAuaGhrm3rKjXS6IIc7W1oburR9ROBJ1B5hodH4v1ikoYQh5O2CM8of1wdHRMJrel0yl5PrPH/u3fvpa98+GHN/HBB3fhanO+mj4WF4hJAEIbIC+Ws+AZNjdjkvf0+WfvSYYYH/wsgsDWxLwzAYl8f7PFLECBqhuqoTip7eXWJhwOu8AqghNOxSNgobKPllXCRCqjGLJOIEuYuLe3L5CVoMlmt+MsGERXd7eAIJ4Lc8XqtTrsDrtcW6Kg0eslaJ1qNwJZhnVTNcQJkqwbPzufy8s9gPYyh92MxcVZUfLcu3dPgCmVifx8Aje66vQGqhi5F6pyHVDpxGNmzht1OgSuBFpNZhNVmwJSWGOCRZPJKEH4rYmTRclpisT8qNVr6GjvFGtZuVRFMplGKpWRuuULvI51cLpadaACrVKrIp5geHynDA4Q624yJTXlefJ5rCFrRXBIGyatdl2d3aiV66iUKhKizyw5jVYl2V6Sa1Yow+V0QqcnfFeLlfT8PIvBAR/6B3vQ3kEVHyfs7Uh+Gu8X2SxrU0NnJ2Faa5Jga02Tcux6rR5oqARs12RqX13APo+L9jo+CKnqVQLnutwzuU7Fuho7IUIngn3lV91r/KpTeqnXKJbyVKUCSgXezQooN8p3c92Vs1YqoFTgzSqg/Jf4m9XtjV4l2igVJB+Figk2pIRRatQwP9INbT0vCgPawLq6e+Dgc/QGlCsVcKx4JBoXBRQbKioXurs7MTs3hpnpYcmzod3opx9/kqZ5bGwcWo0G0VgMAb9fwMXU1BQ0Wg02Nzal8c9n8wKLvO1uvHdlRcKZX76kdY2jylOinNJqTcimaTvS4dNPP0e1UoJaW8Hy5XlRslCNQqDBppMNMbOiOC6djS8D02kfo1qI1rFSOQu3xylNNMeqM3A8eHaOdm8b5uamBPZwqprVZsTk5ISEscficeQyDYTPUoiE46I4SiTLAr86Ou2iRKFShXCAjfPR0Qn6+nsxNzuHTDqNnZdbMqWLeVXtHR68WHuBQMAPLUe8pzKSgVRm6HCminy+IoHcDP2enxtHd1c73G6XKF2i0ZAESecLObz//go8Hhdi8SjUak4eY9NckjygaLggYePRaB5tbj36+9tf/byIbK4g4cf5XBNerx0ff3QXDmcbHj14jKdPt9HhdYtyhMoSAkMoWf9/AAAgAElEQVRa16anp3FwcIj79+9ja2tPJon94hefYXV1VdaUljbCJCpRqCYKBGJIpusYG2mTqWzMB+P3Ca0IQgjqCGoMRi2gqsjxUCllsVjlHAgpaTWjAoWQjUBvSMK2VwSQcGoeQ+8JorimtFMmEuf48ceHAgHu3r0tx0w4uLX1UuxSXBdCBAI9Pofwxe+PCuD49a8/l4mChFJU2vD5hBt8PoETLYCEGgQN3Fs8XqqfeB1ZLGYBNrRAUgGkVhFqacRmSIuayWSRGvG9eDwXGUcEEPw+v0f4yO/zffh3whbCYqPJgFSKOVIqUc0JCLLaUSiUUK3Qxkcg44LJZJBsL052tFpNQKOCifFRgR+08vFaN1utApsILGmnpUXPZLHKNRYK5wViOZxaOR8G5TOPzeFoE4jJ8HSCm1C4BYdpqxsfH21leRm0GB7uw7MXDwQAc6IgQQ9BFafMVSsNuVdQZcXacUok4SynHkZjWTTQQG9fj9SfSq9SsSiKQObHUQ3GPcA9w4ECXEPWx9frQyQYQalQeqXE1Ei4OIGtxaKXkHACx5Z9rwKj0SBgiXtsfGJUrJbMdOO9iu9LVVYm04DLZcPc3Khk2nFteB/kvqW6yqw3ArV6Czq9shzzXtraUwwUZ75TU5Rg/DuvX553oabC9lkJXFHl8VoVUHqp1yqX8mSlAkoF3sUKKDfKd3HVlXNWKqBU4E0roECnN63cW7yODS7VBGyuaB+xmQ14f34UJnUZqWRK/q+9yWyBxWqVTBM2f1T5sHF1e7zS0HJk+8TkGMbHBuB0EQDkRIVCCEFLFkEMLUZUj1DBwJwoKoxoL6K9zGaxyRhz5tcQZAwM+gRA7e3vSBNeKTdwepoXy1BnuxUGgwVeT6coQhxOiwQ+8/mERPl8VpQ+tXpFGlOL2So2LdqCmNHEHBoej8GoFvDTqDeRSDCAuyETpwjZ2OSyYWV4dKGYh9VqlPdnM200OpDLVBEO872KiCWa8Li0MpGuv69f3juTzQh4odqG6iDa+dZfbCCdTOPWrffx/up7SCbP8ejxIwntVmt0KJYYlJyTr0QyD4fDg9mZeXS0e7G0NAW1qo5oLILHfE06KRarXD6DlZVL8La3iSqHoIwB2bl8FtlsCaFgDpFIRqxj8wtDGB8flhBvKsrYIGt1WjlnqlWYSUWg8Mc//gnFQgFDgwNwOuyYmp4WuMaGn3vl4YMHODg8FCjW1mbH559/JlP7CIR++ukhDvaPRAlDRVE4nIHBACwvL2JhYUH2F5t3frHOtNvxz0aziko1JxPtmOlD0EMQwCafn8kvggj+OTIygt7eXjkmAimdXisqMCrO2OzztQSVVMV8+OEHr8DVqRwPVWZ8DwIrgiGTySpgIx4/F1AoEwWtVuzu7Ah4IvgiMFCrmX3UaO0bg16gE+2AtNHx34SBtGWyRrSSUZHHHKxshkHbMZmiZzJxGhythFr5LB4fQdPJSUhUZ5yep9fzXBtob7eLkovXTDSaE+USYYjNpsXEeC86O3vErre7e9Sa0KYDOjq8kh9FGMw6WMxqTIyOoKe7G+fnCTx7toZiUYXOLrsoFA+OEwJefb3tMFusyGRpewzIVLuVy3Po6u6UPULxTj5XkkwqZn/R0kb7nFhvu7taSkmnTeAOVFW8WHskkIbKQrVKJwMFTk4CAn4rFQ18Pi86O9tl3XhNcT9yIEE6W4JKrYfP1yH3HMIwWlBZBx4H7W9c8/NzhtwXMDLik+esPd1DMpVHfy/3To9kR/FexvPg9cEHJ1QSuI2MDAto4v2He431ffTooawbH35/Es2mGgsLQ6K4Yh0Jo7inuP/4+RaDCRqZ6leT4+KDe4r74z+BUxmFQkV+ZjK1Qu6z5Qb2o3UFOr3+7yqll3r9mimvUCqgVOAdq4Byo3zHFlw5XaUCSgXeqgIKdHqr8r3ei1vj61+lB796KaGA02ZGn9cKo6osthGqkTiSjfY7i9ksTThBU5vbg/b2drG9mIwmyUGiXUWlquP8PCZNfiwWk6aezTobfipHcrmc/JsNI38ejSYl0JyKDTbwLpdDRtXTmpbNpaVJPDoKi+2I9p2ebp+EaDOUmWHU7e0dkllDZQaPJZ1hlgttQ2z4VJiaHIfPNyB2wMdPtkRF1NNll58NDfeLyuvsLIJ0KiPTrvgeqRQtZQZYbQaxrJktejk2h5NWJ4eAIf+pH6FQVhr+1dVlgSpsSh89eoS9vWOk0xVRR01M+EQJFjgNYnFuEh9//CE6ujrw5MkjbLzcaClfanUJgc7miojHMygUa1hcXMYvPv8lhgb70WwW8HJzTWxABDYcOsZzjkQSuH79skyRO08wKLs1KY1NMlUp4RAnvlFBo8Wt2+9hanocoVAAJyfHEpDdRFPskTdu3BSQc/+nh7h37zuMjg6gq9Mju4J5Q1y7C8UPQSHXkCoPnY6wbf4/FFBPnrxAPsupXjV5DmEmlSt8D0IKgikCBf6sFThulT3ArKF6owSvt01AIffOycmJfAb/fWFHYog59w1VTTwmqleoPuKDted783uEHlRVMRCa8I+fwWPhg/CBFjUClO5uBkZ7BZASPPC9ubdbEKIpx8drgsoafibzywgQGaJO66HRqIPBqEc2kxJ1H9VMoVAcLpdV1EGpZAb7eylRr3V2qGXqIfczj4+2LUKn58+PZE8yD2x83CXHzOuK507QcnAYhVbbgMdjwuTkFGZnFyTI+/vvf8T9h3soFGp4b3kAk1NjODk5khwq2v6Yw+VxeaFuarF/cIBHj9Z59lheGUd7RycOj0/QPzAo18+jx09w6g8gl8+hvZ1h6OOwu8xyDAyTT5zT7kZbK/9dgj/A/CwjRkd6ZRIi1UtGo15ylfQGBufnYTRYYLHYodeZcHzMiYvMRtKIIqmzs0OAL6+tRDIu0On4JIRMTo3JiVaQvighNRoBXFRDshYEbAR3vEY5pZDDBDQqLZr1pijyWuCnLvciWvBoQ+X9hN+j3XZqqrUPCc7DkTMB3lTAXeQ1bW/H5DyuX+fggxnZN5wWSYjOc6K6yWIyQ1NvipWO+5J77gI6XSidqNDL5Xi+gNlMxVsTyXwVxwko0On1fk0J03v9lyivUCqgVECpwLtVAeVG+W6tt3K2SgWUCrxdBRTo9Hb1e61Xs1n6+6aJDRObJ6tJD6exCZO2DpPBKGChxp+p1WIfo3KJDbzT6RAbFKe8ESLRzpZJcwpUWBo0qlTi8RTsdrNMdWODHQqF5fmFQhUej0PsQMcnURSLaowNuTA2NiKh2IViFs+fP8HJSQYer0qsdv39A5INlc0WcO/bB4hGU/jk4zvQqE2S+cTA7UQihuOTExgMWplGNzY2hktLy1CpNPjqqz/h/k+PJSx7YWFOLHTtHW7Jpvn6679g6+WOhIdfPKamJzEzMwG7wwKdTi3KKTbXPDfawzY2NrG7m0J/vwm///3vRbHDMOhnz9Zxfl5ENlsVK8/yci+Gh0dQKRYwN0NoMCuByz/++AOOjo8EcsTiCSRSGaTTZZwnaJEDrl1bxK9++SV8vd04Od7G48c/iYqDDTShx+FhSJrn27ffF+hEpRMhElVK54kEkskszmMFlMqQBv3K+8sYGxsS+xUziqgIS6aSkovzm9/8VqbS3bv3A6KRqKhIcrmEKMl6enrknNmYc50JZFoh13X5t8vVJiVjTQL+KOpVZvDQSsU8sD5ZA+4tgh3CJkIHwgEqWPigKqlUKaCtzSb1ZaNPwMV9d2E742v4HjwGPgiBCJcIEGgzo6WOSieuHz+XuVFUulzYnwhx+H2eBz/7+DiEaCSFifExsWid+k/F4sn3LJaqYofj1MFWv0tllFbqMDoyCp3OiBcv1nF4eCIw0mzSInZOOxdVPJ3yObwuaPULBkLY2YmC8VEzM8O4fuN9sZTd++4HhEMRgabRaBGFItDfZ8CtW7cE0lHdRzvh8+drOE9kMTragbn5WXR39coEuZPjU7EQRiLnstevXeMEw27cf3AfoVAEY2MDAltKuToqxYYA19PTMAYHe3H5vSvIEdolEphfWJSaffXHP+Hl9g4aDRUmJ0ewtDwJh8sgOVf5fAlnwQhOjgMIh+PIZAvI52twu52Ymx2RTKZMNoWBgX6xdzZRE6im1RjkWOkQ3NneQzbDKXcO+Vl/fy8uLfOzNTg82pe94Q+ei+Lqk0/uiDqQgfUEhpxaR6sj7ye8rhwOvey7dLqArs52jAwPw2a2iT3y8PAAweCZqLRosyP06e7ukHvV7OwMTGaDBM4TanKgAfcy9xL3c7FYRjBYhdNpwI0b8wL4qNSk4o33Ln7VqjUYdTo0yrRMylg/WW/JcBJVGHOcapLnlc+XX9kuDa1MKAU6vdbvp797stJLvWnllNcpFVAq8M5UQLlRvjNLrZyoUgGlAj9DBRTo9DMU8f/0LQiYLhQkhEj8uzT2GhXcFg0sesBkNIoFi40Ug4xpt2IDR9UPG36qRmgVovqDiqiN9XU8evRc/i8/+QCbw76+TrFEUaWwtkYgk0O1qkJ/vxsWiwl+fwDlsh4rS+OYn58Vq9T+wS6ePH2CRKIKn8+OS5fmBCQQ7NAK9fLlthzv7377B5QKwM7OgQSP83XhcFAmYw0NDaB/YECmavH5//2//7/YermLkZExXLnynqiyisWcKBkePnwsFrvBgUFR1vCcxifG0NvbiUqlKMCpUm1NI+NxMIdpfX0d4XAeKyvj+P3v/1HO7+HDhwI2WNu9vV3s7SVw8+ashJ6rmg0Y9TqBAVRv/PTTTxJenM3lEYnmUKpwzDtQqUAmui0sjOPunTvo7PBibe0hjo8O5Li4FlSMnZwwb0uN69evilWLsEaCpPMFsQ0x14bWrL6+QWm4Ly3Po6PDjeCZH6enx0ilk9LIO+xOrK5ekwl6T58+FwUHLZKh0AnyOSpy7AKDuNbcH7RqER4xx4hggFY1hofTclkuNWE1u8SSRUsaVURujxvn8ThO/X5RpnD/EFRRRcTX7e7uSUZQ/wBrXRLbIteWQLJUqordjPCJVjyeJyHA7u6h/JzQiNZJ5kgdHgZQrUJyqKguYc4TQQhzowjUuGY7O7uickqlihJmzUByp8PZyphKpVAsEABVYDGbJCOJx8j9QBWNj1Me1SqcHAcFXgZCUVgtOlgtemSyWZjNOoxPDIuahnuBofAMC9/fD6Onuw2rq1cxMjog4fFf/fFHhMNp9PfZ0NXlEdUT98z8/LysMWEL7XDHx0lRy733/iBu3boOo9GC0FkE+3sM16f1tIDe3g45PiquNja34Q/kMDzkxOz0MFy2DmRTJTx/sSYB2ktLc+j19eLg8EgC84dGRiXXaX19A3v7h3Kt83Nu3L4Mi00l+2h390CuG9oAY9ECxxHA46YNzoeJiXFEYwzUL4vN0+2hajAgIPdCFZVKZrG+voVMui75RqOjfXKd044XiZzJfmRO3E/3j7CyMohf/+Y3cm/hHt/e3pLpguFQSABuMtVAV5cNA/29Eurf0d6OarmONpcbHrcbz58/x7PnL8Tu2NfXIyCcKiPuuaVLiwLIWH/aP5njRmUjr2cCy3y+gUKBEwGNWFmZkXMjiCSQbMGkOirlMgxUzJGkNRqyZhdKJ0KpC+jEa5TDDvho2TGbSBVqOIgp9rr/099PCnR6g0opL1EqoFTgna2AAp3e2aVXTlypgFKBN6iAAp3eoGhv+pK/t9f9/f+tVzEPRgfYTSpp3uw2TharS1aQQa+DjSHANivcblqhjNKgd3URGFSl+afFKhLNSFYMm1wqe2ilImD5l3/5V8RiSYyPj2ByclzUHDs7x+jqcGFhYRGzM9PIZjN4/vwp/IETUThNz0wKQKhUypJbc3xyjO2tbRhNJvz+d/8Fay/2kM8WcfXq+/juh2/RbNTwyacfiU2IICwQCOL7ez/g3r2fEA4n0NPdiemZKYEEh8f7CPqDKBTL6O7uweLC0quMKosEJJvMeqRS5zLxrd6oSlYUA8G3tndwdHgEi9WCmzdu4vbt2ygUC9jZ3pHGlmCGeU7BYAzz8xO4e/euWAgL+bSEtVOJxAb55NQv1rtGU4MKB8/RxqhSo1Krw+ttF+ua19OGl5vPcHbmlyaXwdeZNIFSHmazWs6bQd9sotmYF/Kt/KVUOguVyojl5SsShO50WUFzTygclIwbZlWxGVZBLa8ndKL6hutYqVCpFodOq5VpbQI1DAbJ+KI66jzO0OW87At+nwCK0wU1GiP6fIPScNP+RuUWIaLDYRb7Y09Pr4RPE+YwkHxr6wDp9LkEYnu9VoE6bNKpgmJwdiSSFGhJwDEzMy1Qjfa/jY1dUctcv74Ko8GEH3+8j/X1bZRKKnR0ODA/P4lxqph8fbJvCFW416gCisXyorAZHu4VyMjMno2NLZhMBFVWUfEReoyOjWJ2ZlaAl2Q7adQ4C4awt3uMvV3mVmUxPTMBMohHTx7B52vHJ598JAHZIVn7M2zv7CAcymJ+fgwfffSxZEB9++09bG0dybUzNTUk10d3d7eAJn4+Ycv+PtU/zAwrw2hiHlc/rl2/imwmj+OjU1Gx7e4GkEoW0NfnFqWbTq8WQFOrN3Hp0gTGRsdQL2twdhrFk6dPZbrdrZu3kS8UsLWzjcGhYQwMDiEcieCbv32LjZfH6O114+6d2xga7UatmXsFfvbgPz1DqdhErdaETqtHV5dXrn9e17wueJ16vG7kcmmZDMlQ8mKhjHQ6J7lWh4d+CRTv6urGrVvX4OvrFUVkIHCK+HkU54kkAsEUrl6dw82bNxGPxQUuJpJJ2We0t3Hf8z+qOUVzaHBQ8p4IChPxFJYWLgng/ud//me83DrC4GAXpqfHJDic16PZYsLKyrIoodbW1uSWSeCkVmvF1ktgRBUdFWb8k2H1tGdyLajCuggJ5/OMOi3qlA82/xM68ToSJVStJs/l/fQi34n7hz/PlpvYCZUVe93r/8JSeqnXr5nyCqUCSgXesQooN8p3bMGV01UqoFTgrSqgQKe3Kt/rvfjvodNFWLNAiGYTTL+xGIB2j0MggV6vg0YN6DkNymmXJtcsKoIGPO42+Uqcn2N37xCPH2+gVCrgs88+xZ07d6QxZQjvDz/8ICHV/KwbN67L9//1X/9NQNCNa8vSbHZLo3eGBw/uQ6NVS+AwYQunc126tICODg/W1tewtvYcMzOzuHH9Fr766ht4PR1ir7t//weYLUaBTga9HtFYVEAQFTyHB6coFhsyBn1hYV6yZ079x9Lg6vUm9HT3YmBgUMLKOWa9o9OLaq2CcDiAbC4locS0mxXyzF1KIhAIo6urHb/73e+kSWVzyiaVEINfF00orV0SmG23IJtKSG4OLT2RSExG09PuZ7U5UKnWkcsXoJIR61podJy254DVbMTJyS5CZ0FpwAmF+N6RcAZOpxmXL18WUEXrHWFPuVSWBj2R5LQzNXp9fWjv8KLRqKLRLLcC1yMxJFNZmVpHOx4tZLSEJZNFUXDQDsYpaVx72so6O7uQTCSwsfkS2UxWFGqEbJHwORwOiyieCKCYedTV1SOgjwqZZLIglr733lsQcEWbHJVqzJSiDfHwkIHUTQmXJrjklDEqcWh5Y94O68h9sbhEK5Yez589x//3/38l77G8PIdrq9clP+rRo6d4/PixTPu7ceMarl2/LsfNNXn+7Bl++PFHOaZKmWHdenR2eQQ62WwWmQJYqTTFQufr8wlsoMKHUIOT7wgSCEBkclo8gWAgiuOjMzne1WvvY2dnEz89+AF3797Ahx/dhVrVxP7BvoSRb26+RCyWETh1/doNhEJR3Pv2noBGTlBjYD2VWFTw8Xz5YO4VVWtUkxFcMCR/aLgXdocVpyd+BINhmSSXTOSg0ZgwMtKHvr5esU0eHOzB2+7ByGg/tGoNSrkqIqE4orE4lpaWMDE5ia2tHck6mpiahsFgwuHRIb759h5OA1ncuD4vYeqNZhGFclrqwDynXK4o0+d0OoNkgF2sN5VRnMbIL2Yz7e/virKIQIfHSLteLlsSeNjV2Sm5Z4SHhDtUJTIQP51JSl0q1Sru3r0l9wXmMdHqeGH5JfTjNUOwRCBIZRjXl+CSAeVzM3NiGfzrX/8KrVaPpaVZsVcy54x7isCTmU7cd1RP8XrhZD6zyfIKsjIbzC5wiOvN9+cXP/PCXkcYyXuXXqtBNV9As1EXIHlxH6XVlcf79xlPF0Ma+H0qnfYiVQU6vd6vKT5b6aVev2bKK5QKKBV4xyqg3CjfsQVXTlepgFKBt6qAAp3eqnw/z4v5i4vQSa8GjAbm0xhkOlW7xy05LrS2+Hq6BGIQLrW5HNCoIA3q8XEADx+8gNPVhv/23/6rwBaCEqqcCJ2YecRGbGBgQJq1g4MjsZutLF+Cy+mQ77G5T5wnpKmniuIvf/kzRkaHcfv2TdTrFWzvvBR72N27BFpe/Ms//1srt0ndxN7eDnp8Xbi01LLS0Bqzv7ePw8NjVKsEZB0YGhqW3JxkivYaTv4ySKPKRlQNDbQ6vUA2qpqSyThSmXP53EaT4dhZ5LMVFIt1ZDJ5DA8N4re//Y1kXlG5RHUPm0+9TieKCW5oBjqzUXa32eGyWwSEMZS50WjCYLTI1D4VAUG5JpPHGLbscrtFpcX3onKrXivhPB6TWqpVaoFKh4dRdHe7xCpIOxMbcwIpvi/VVGGCpUQJZ9EcHFYzZmYZGu0SeEbb13kig6GhHqRTKQleZw0i4ZSoViZfZR31+nzwepgXFReoQ3skA8rb292ibjo7IyTyCixkkz40THuiARsbG1hb24TLZcevfvVLAR60NP34449iOzw+PhFYVCrRcgWMjAwJ4CJwHBwcFPBDKxztjJ988qmACFoBv/32W/ztbz+IKosB6ktLlxAKxbD2Yl2m3XEK35dffimh6NxHtEAyM6oFcuKST+T1uuDxtKFSy8PtccBht4nKbXdvVz5nbnZWpvMRcBAIEf5Q1RY/Z5h6GvFYBvWqCsvLy2In++Mf/w0abRO/+vIXsFhNSCUTch6scSQahcVsE5jpcLgFfJZLFbH7Uc1FAHYRcE5lHL/PPCvWm2BRJuaZ9FhemZUMLr8/2Jq0WG3IhDyGgPN9WPvtnU0Jxx4bGxZY22jUUMwVETmLQKPTilqMarRoLAabzYE2txux84TkG/mDZxJ2fvfOLXR0tuPwaBeFUpa7V6bx8Y7AjCbaHeu1hgSuc/15veoNvFs05NogQOI9gddSuVSD2WxDqcT928T83KLASx7r8cmRAKpMJiXXOK83ntenn3wsgfBnodCr7K86NGqN1D6fy4vajOtCMDw8PIRUMi37ihZQTsUMBgNy35CfpQizgqjWqqIg45ozZJ97gbXldEGT0SLXUitDTCfnwz3H96eCrwUcwyjScmnRSG6U3WpBMZ1Go16TtePr+H4EaYRW/N6FMop/5/vw5/FMSbHXvdmvKKWXerO6Ka9SKqBU4B2qgHKjfIcWWzlVpQJKBd66Agp0eusSvv0b8BeXTg2oXq0GM2UcVlpqPOju9MLrcaG7qx3uNgc06iaqlSLi0shVkE4VcHYWl4DiDz/8SPJSdnd3wYlnBBanfj6vicmJPni9blEGedweLC7OoVTKy//SZiaRRqMTmxgbYqOJAcs30dPbhXD4DHv7O4jFIvIaNnlPn77A1OSkKC2CZwEMDPjEWkcwRUhDIEPA0d3di9GRcVE4pJJJ5PJJtLmdcDpc0kzncoWWUqhckSlVxRJtPRmZrNZoMq+F4KmBRk2HfJYNpx6LiwsYGxuXUGJCBqozCNVaUwGZkdWy2rS5XHC5bNBpGvLeHE9fqRC4mABokMsXBTil0hnoDQa0edwS4sxmVYU6MqkEdFpO/rKIZYiN9t5eEL29HiwvX5JGms064REbZ9b95CSIZKKI82QZ83NT+Ojjm9BomtjZZf7RgQR1Dw0PSZ3ZZFOdkkykJax9bm4RZqNZVF2EPQxyfvlyU/KvUpmyKIQcdiNU0IgNkaoT2so4fY4h8GtrLyQAmmPn//CHP0gu0uHhkUwKOztjPk9LTRIOR0RpZLXaZGIbIQwVazzPSCQs6qsrV65IHZi79N1330mdqUKan58TOJXPF/H40ROZJscg7rt37qJQpKXrUL5KxSKqtZq8H8/FZrVxZVCt5bGwOC3ZPVTCPHz4SP6cmJgUUEVQ0dvb8+q4twRGEBgRzvh6BjEwOIh4PILtnQ2Mjg6jf6BX7GK0lxFiRKMxqWt3V4/sFYbqNxta9PcNyPmwJlwr7nHCCR4blU9cRypsuIf493KliLsf3BCbp99PmxsDub1oc3mkXlRFEXxks2lA1VJGUc3G5zP0ulQowOP1SlD2/kFQrGeEP6lMVsLEOQkuXygJIJ2ampY9fnJ6BJPZKHldnFbXbGpgNloRiRDcFQVgEeAQPPF5DNrnv5l7RissP4t7g0HixWIVVosdE+NTIlohyNnZ3ZbsJ+Z1cRKjVquBu82Nmelp2cu0itK6Wq+1wrlpZWRwPQEgIZHJbMalpSW52dGi2ppoV5Tau1xOAZjZHC2oEblHcMKh3U57KXPTigJzOYVSrdLJcANaellDXrvMbiI04vVbLDaRTFVEvWa3A+42F9wuB4pcnxonDraUTrzu+Z58XAxo4HtchO/znM+zJeyEKorS6fV/RSm91OvXTHmFUgGlAu9YBZQb5Tu24MrpKhVQKvBWFVCg01uV7+d5MX9xqYlCVMwYar0nxQwWixZWiwFetwPvv7eMa6uX4XLakMtQmRGFVqNGOHwO/2kUM7NzYqcicOIX4RItMwQ6HNN+bfUqzGaTjEGnUuPyyhIy2aTkJWUzObGKnZ1FxMpz+fJ7rQDtellGwlPNwXDvXl+PwKfzeGvUfamcl5wch9Mm2TkqVVPULiaTWdREVDaw+a1WagieBaHXq9DV3QE9s4zCVBEVZZIXm9SWZYZ2NE7m06FSLQlgoMpHrTKLTctoMEtAOiX9gZAAACAASURBVOENz4+NMSETQ7epxLlQOLChJVSwW42w21oBzLQdhUMxFIpVaDVGNJoq+ANnMjo+XyyjWuc0LBV0uiZsVsDjdmFwoF8UOQyPZk23tgKYmPBhYWFWJtfx+/VGC3bRYnd8HMTxcQnj4/343e9+jV5fF56/eCJTAZmnQ9VGT2+P1IM2PjbbzFaanpxBV2eP5BcRFvK82Egzz8kfCCGXK4stj2oaZhHNzc2hzdWGWr0modfJVAwbG2sCqj755BOxx1HpRpBDmELLHIELLWXMMXr+/CX0erVYMZljRfBD8EjgQssTgRZVZKwx1UDcCwyKZy24VgSLBJqEE8zOooqOx83PIwjgz3lu5XJJAAv3HfeGs82CublJARLcJ7S3MXCaFkECKtaEYIzncXJyIsobfhmNVrS52iUrinWkAo5T2Qj68oVs65hyBZleZzJZkMsWZF21Gj1mpuck74vHSmDGevD9qbCiGu4i3J8Q4+TEj0gkhfYOG37xi49boCYYFlBJOyn3KkPRCbAIW3g8VptZABDVbM16DXabGapGEyaLWaa5MUD90vKMWDpD4QhSGULVGgrFEirVmgS/s2bpTEpykGjzVKt1KJfqyKRzsj8IvKhGIyxkTdvanPK5VDrxc9XquijunA6q4bQo5CtwOFxwt3lFbUbbG3PZeM/gVEVCJ9pWP/34Y7lOuFeoKCM8Yj14PIQ2/Blzss7PM7JmtNDxEQgyyLz2KtRbJe9HqEkIThBGeMhsulbIfl5+btAbYLe34TyexsuXh6+GFJhkvflZzKLiPmewP23Fvb0uWCxGURPqGaqvUaFOIPzqBslj5DrwOuGDe4BfhE7c6y3oVFYynd7sV5TSS71Z3ZRXKRVQKvAOVUC5Ub5Di62cqlIBpQJvXQEFOr11Cd/+DS4GxatVgFajgoq6kIaIKARGmfTAZ59dxe9/+wXMRi3SqXMU8hnJBgqexZBM0rbUal6Zh0IFAhs+NtiEQ1evXpUmjHk7/DcVLioVoUAOhwcH0Kh1yKTz0GoNmJyYkfwbZrcQ3iRTcbHj2GxmsYHx/dnYEk7Q4mOxmkU9wSaWQcd8bzZ+bLhp5UslM6K+YK+o00OyqahGIWBpQSfjK+ikFsuP2+PE4GAf9AaNgJ5Hj0+QywA6LaET4HAY5dwIqS6aTTbHVE3x+xxyxYlqLpceoyP9WFmegdPhkCDovb0jxONp6soAlRZ5mZxWlKDuZLooE+wGB7sxOTGGnq5uWC08N5VMYVtbf4HNzTDGx9tx7dp7Ymvi5DeCGsInfgWDCWTSVXg8XaLIMhg1WN94jqOjALJZNtIWeNvtqFUJQLrF1levN0WJo9VoUS5R/dKUiW5cK0JDriUtZ4QOPD/awRhYzWaduVuFQg5noYAov/jzDz74QH7GqX5UqbDp5z4gOCJkIRjy+0No97rxj//4B1E88XlUu7Bpp5WKfzIEnPuJ58/PpCKINSfooJqF0IiT7Wh54/MfPXokdk9CIgIjwgDCKLE8ymQ8QkitQEfuhVZwd1BgBmEhX8t15OsJiPj+/Hwqf2jJIjTk5L1ypST2UOZf6Q06OVeCEWYFEThxH3OqH7OTOEnPbrcIEOvr65O9f5FbxfNkTQhgWReuowSFpwoYHW3H9MyYwCna1rh/06ksSsWKQCDWOZ2uwNXGnKgeNNEQVR73WbVURK1SRTxxjmy2ivZ2BxxOl9Qgnc2hWC7LunPvFUsVWK2tiZTpbF5sabRj0h6YyxYRiyXEMme3OwU2ci8QzLbgbF1gktGkFZsi973FrBd8TXhqNlkFujkcToFBXLNSmaHdGrEPej1ufPGLz3FyfCzWTL43a8E15t9Zex4XbbKZTE2uO07tS2cyYkulpZTrxWuWmWm8lhlgPzw8ILa6C+DEjDZCYt5TcpkSTk/P5Fol6ORnEYTyc0Khc6TTWQml574iFOTe5XXQrFVhM+pQ44XNu06jITDqAjLx3xdf3G8X8JnQSZle90a/n5Re6o3KprxIqYBSgXepAsqN8l1abeVclQooFXjbCijQ6W0r+DO9/uKX1wWAulA/adWA163HF5/fxod3b6CQY8ZNGMVCFpFwCJFoEoUix4VXJbeoVq/CZOR0M2ZDWTAxOSF2Ok6jokWMzb+EYkdoBQsLFOjs7BaVTiFXg8/XL2HVVO+wEa/Vyqg3apIzpdWpcXaWkobVarFKODIhRFe3B4ODDGe2v1KOQIK/mSMUDiVaE7h0atjsBnR2esXKdRakzSuBUqk1Qa693YylpSmsXF6S5nVrewPr6xxhf45GXQ13G+06DmlWadciuaCqgo0vlUGbm61wap/PhvGxUczNz2FyfEByYXa2t7Gzc4hQKC7QKRZNIZMtocmQYmZJNWooV2oybW5+YQYL83NIxpNSXwYjEyjxPAOBFIaGvbhx4woy2bRk6eRyGaktYUg4nEIo2FKIrK6+h+GRfhwc7Mj0OqpTpqYm4XQ5xTLmdLpamVZqLew2O/K5jLxfC14FRZHEppu2tsnJSQECpXJZxtTz7/wZlUixWFRsZawBgd/U1JQomwhXqPggHOQ68ouNOeEOgYKvtw8zM/NiD6TNjF8Xqp+WUqkm8IdggK8jmOJzqLQhRKBySafXCYxi5tUFcOJz9vejcHt0uLR0ScLPaRGkukum1Jmp5iEwbKK9g+ohvShtIuEIHE6HwCECB1rYaOvLcp2aBA1qGAwameJ2aWkBdqdd7IeEIvz83t4+AZzb22diwxoY6BXrYSR2KkH2rAs/59Gjl2g0KqhUVOjpsWF+fl7OkzD1Ikj8IjeJtkq+bzAQwdqLAwFyDocJhQKhbh1zc9Po6+/F8fE+/IFTym2ggRo6tQ6pTF7gp8lEFVRF4OrgsA8Wqw2pdBp+fwCRWOvcnE49vB2OlgpQr8fxsR/pVA4eT7uoljgBkA9+vtnM67csE/HsdjMcTivOQhFotSpUK01RB3V3dcNksoIiPEKn58/XRflls+lQqTTQ0enCb379S/R2d+H+/fsC5bjGVCixFlxLKqd4/pwGSSWh02mR+0kqlYP1lVItGi1BrVbBYtWiq8uJsbExCQ8nrGatc/ms7BXeb5j/FA3nUS43MTjYIwo37nPuT663389zVOH995cEPHL9+fNsJgMdJaDVsqwrQROP8cJWy5rwwe9xz3LteE/jz5npdJzg/Ejl8ZoVUHqp1yyY8nSlAkoF3r0KKDfKd2/NlTNWKqBU4M0roECnN6/dz/zKlsKJjT8VT5xoJwHjr6DTytIERoZ9yGWSKBfzqJSLSKeSaDQ1qDfUCATiSCQrcLu1rewnrQYmoxFanU5AARs5k9EkcIIqEoaSO51GseTRBne478fRYQzlch21qgo2GxUvDRlPXyhSrQCoNU1k0kBdujiVZAwxz2ZsfAADA32iuqF9j1Y35svQrndyEhelyPBQF2ZmJ+DxuETRsb7+Emtr22g2tRgZ7sXlyytYWJiD1WbC48cP8eNP3wtQoY3Hbneh3zcg4cWtKXedAlwIaJhBRNUMvwgsaC+bnZmBwWhAo17E6ck2nj17hrNQDOVSA+HQOQ6PosgUIM1sW5sRFptFgJrNbkWvrxs93d1QNzXIZtICd1i/TCaJk9NTDA35cGl5HtFYWIKmCYoI+qgmCQbjiEdVGB8fk0mCtIDt7m0JuOsfYG4S10OLTDor9rNcLg+DniHNGqRTcbHJMRD7PHGO5itVU19/vwSLEzg16nXJCmLujt/vF+tbIU8IxIwfnUAnKoPYsDPj6GKMPG1otE8SlHDdCH9oaWvUVahWmeHD0fN1OQcGOFNFQgBjNhvgcrXUL2IVS+eg4eZEEza7XgLbzRazKKEITwgEopE4srksxsZGMD42JuBgY3MH8XgRVrMeHo9TQBVhGhVcBGTff39f/hwZGZRMKqPBiK3tbbx8uYV4PCe2tu7uNsmeIrijoi4SDeP+/QfY2joRsNHR7hEFWSTCCYJltLnccLrMsDs1uHlrVepz7953ePL0ADptHX197bh06ZKAlt3dPcmR0utb09Ky2QKmZ0ZFXUTL2sOHT3Gwfyzh5ARmqWQWKnUDS0sLogB8+OiBKMh4/RI6WUxWcN0Ydv9ycwt6gwXz8zOYnZ+HWqPF8xdrePr0KRLJvNRvZGQAo2MD0OiAw6Mj7O3uw2KxYaB/RNROB/tHcv0S7Ho8tOmdYWdnH3oDwZ1XrHpeL6/tAvp8A1iYX5bMJUK4J0+eI3h2hmqlKrCJYLh/wIc7d24jn8lIZhfDwAmUaE/k/YEZYOk0c8So8KrA7TFK/pORmVhqDawOu+yHWDwuljzmcDEvjiCJe4jqpHAkJPuEDwJbCdyva+SLe497inuDajiuAdVxvBfNzs7KXmA2GK89CQqnfTXPzK2aXBeESzwfXks8bq4tv0fQxIdGq0WpWEIsXcJpSoFOb/CLSuml3qBoykuUCigVeLcqoNwo3631Vs5WqYBSgbergAKd3q5+P/urqSqQmBJ2jfXW7GqzERge8GB8dAAWkx65LNU6YbGbWMxO1GoqHB+FUSpXMDc3KCoP2o+MxpatTaVWSSNOtQuBBd+Uwc5Gk04a/MR5GvHzJAL+CE5PGMwNmE20QrlRq1HNUxKVSWtEeRPVskryhVZWpsT2RZsd7XWcXEelBpVInDRHqHQWTGJkuA937t7E9OwkmqgJLOFUtc3NLfh8vfjoow/FptWoN/D46RP86Y9/wslJy8ZHCEabm6/XC4vZImCF9htCJzaXnZ0d0vBzYl7/QD++/NWXGJ8YF0tZKHyMR09+EHscg5nZ8B4cBHBynBK7VlubHVPTw/D19cpUNH7Z7BYYDQZUSjUBT7l8AQF/S3lEgDQ6OoDJ6VGchU5EncQQaIIIwhvWz+Puw+rV2/D5epDg+PhUK1OHDTkVIMwCohoom8shHosLFCQEIiTK5qgkqsg0Or6GKiyGuhM4sMlmoDPVUXw9c7UqVQYua2AyW6Q2VEARNFGpwvMnQKF9qTUR7AzZLJVhLThEKyXrzYaddjXa3JgrFAxGUCzWJPNpbGwQ3V29yOeK2Nk9RPAsAa1GA6vFhM5OA7ztXvlMvkc4FBb1TjKVR0+3R9RZdoddAMTm5g5y2YpM7pudHcPI8IhcNwRhrYypTbGtLS3N4NKlJYFx29s7sj/y+TomJkdw+fKSZDKxHvt7e1hbXxM4l0mXEI0W4LDr4HLaYbU6JBye+3xkdAAzs8MYHhkQtdX333+PnZ0z6HQNzM9PCWRhLQ8PAmg21RgZ6W3ZtJo1vP/+JVGnUUH43Xc/oVxuYG52EacnAXz/wzMMDnTg008/Ftjyzd/+jMOjAzQbKtSqFThsNlxdXUUsGse3937E9PQEbt2+DZvdgePjUzx58hQvX26jXGlibm4Ki0uLKFcLWFt/ip09P5qNCuaZ2+V2Y2N9B8FAHAuLE7h2bRVOhx1//eav+OabJ5ia6kJvX7esFXO4DvYP0dnVjYGBIRzsHWL/4BAvXuygzWUWoMq1mpqagKvNCYvZjFTiHM+fPUMimRS1HWExFUmBACcP1qA3MGdOjaEhL3p7fWJbo51RrVUjFAkJLGIoPK/5ZCqB0NkZorGI3Gd4D6MqkfceqpBYa53GjFSyICCNP6dKiaCY+5QQlRCS1zYB1IVFU+yZ9brYFjm9jl+scb1Wg/4VdOL1SijLjCzGkdO+W6pUEYpnEcoo0OkNfkkpvdQbFE15iVIBpQLvVgWUG+W7td7K2SoVUCrwdhVQoNPb1e/ne/X/8ttL7HXNFnSiu2Swrw23b1zFxOgwjg738fDBT0gn07Bb26DTmhEKR6FW1zC/MI3ubg/YalHNRHLFpo+BztVqCSaDUWxqWr0O5UoFFqtVGs3TEz8ODxkSXofdocHi4jQW5iextbUtTSSVKScnYYRDAXg9Xty6uYKZ2WkBUa1Q78x/jJxn07e3e4RHj7bRbKixsDCCqelpdHZ3oN6sylj1+w8eCJj64INVfP75Z5LBQ6vUs6drePFiA6cnYaSSFdSqgN2mgcdjhNfrQUdHu9jz2IwSzBDCMHuHQdQzMzP4h3/4TAK7CTOOTvewc7CBYqkk4+4zmSJ2tv0o5IGe7g5RXo2NjUrGjdlCVY8dpXIBqUQKuVQOjYYGifMsTk+CCAZDYgGbmhnG5PQAwpFTqSeBEZpalEp1BANR9PlGsbhwSWp2fh6HRquGQa8TVQaVWVQhUflBNRD/ZPNvtnDKlwbxRFpgEVVjnBzIyWwMtyZI4rGJ4iiaRCJBeNQUKEVASFDJc6YCzCxT6w4FvPT2dIt1iYBrY+NIVFE2W0vNw5wkr7cD3V0dGB4ZFCva/sEuvr33LaLRHBYXx/DxR5/CbLbjxfNNPHr4TIAL7ZmDQ53o6GgTlQrBAbO3Nja2kEpl4HY7sLp6VfYLz4W2tRcv1gVAcM+MjPTBYNDLBDMep/80gFN/HBq1AavXFjA2OorzREK+//jxCzhdHnz86S0MDQ3LFDS+HyFjPBZDJJpAKkXLoQ2dnW0yhbC9vUPsjgQ+Y+PDmJgYgclswsH+Ab752484OjyHzQZ5vkrFTC1aB8sS1j0/N4lIJAKVqoallUno9Cqcx1N4+OAZLBYnZqcX8ezZGh4+3MaHH17FrVutCXdPnz6S0ZPMrKLdknuTE/nW19dxdBzEjRurGB4allyozc2Xss9pLWX+0he//BB9fT6sb67jyH+IaJT5WyosX1qUiXEPHjzB+XkJ//Dp6n+ogL766iuEwxn85refihqQCJnwl9MLuSYdHZ1Ye7EmyrxkIoPOLq+oiGiX4/N4zfJ1jWpFakn4x2wvg94kwPLsLIlMpg69QYvB/i5RrQ0PD4taSYLGawW83NoQ0DU9PYVA0C/3gHg8LqpATsaj7Y7rTDupQa+XvKZCvopctoqjI79kYU1MTIiqjsfDzyVwoiX0wlrH+xZrScEUVX6U0zVqFdQrZaiaDVGm0UpMWEbrcK3RRK0JaPUG1BrAaSiBeF7YvfJ4vQoovdTr1Ut5tlIBpQLvYAWUG+U7uOjKKSsVUCrwxhVQoNMbl+5nfuH/5rcXoZNMtQOnqZkwNz2OyfExFLIZrK+t4eTkDAa9GQ6rVabQsUnW6zXS/La5LTJpS69n6LaqpSro7cXoyKgohDjVKp3jVCqHZNQQ3OzuxqDVNrC8PI2PP/5YTvDpk6dwiUJiWpraH7//Dr/84lNMTbUUDswOYuNKyEJ7S6VcETUUM6IOD9KSgbO8PCnqI2+HF1a7Wew8//7VvyNfqOCTT65jZWVZLGeHhyc4PTlDKBTFwX4A0ShVI0ZMTfVjcqJf1FVsSgl6+EX7TSKRlGwfBmF/9NFHuHp1Vew5a2svcBo8RrlRlOwhTqyLx1IIh5Ji7+FUMyorGJpMqxwDpzu72gUinBwfoZgrSpOcTOSRThVQLJSQzqQxMzuKsfFexM6Dotpiw0sFVSFXlVwaNRje3PYqayojoIkNOIPhK5WWhQ2oChBkiDSPgfYx2v/OwjGp4dT0BPr6e/D82XMcn5zJ5LqxsWEBbE8ebyJxXsLISI+MqScwPDk9E1UbYSMnxR0eHqDZVGFxcV7UQYQ7Gxu7YsXyuJ3yGYQ78/OL8Hg9cDptYhW89903+PNfvpHz/ad/+iVu3bwjyqe//PlbbGxsS+2cTivef38ew0O9Ajhosfr662+wvX0Id5sVly7NY35hQdaJijaGVHOPEFzcuP4eNOq6hFrH4+eiIKMFk8qqgQEfFhc5gbFLLF4PHz7G9vYxVlZm8f7qKjLZjChyuM6EG4QU+XwJRqNNnkOLH22j3BfMEKJ1i/VlRhjXeHNzE0+fbkvg9uiID0ND/aKoIoyltdDj9gqwInRyexxweznRL41AIITtrQN43J0YGhzDgwePcXR0hs8//xjXr6/iu+++RaHIPC2P2EupkiL0YmYXM814LJeWlqHR6iQ8n5P0qHba3cthfLQNf/jDP4qCaHP7JdK5tCiGeDxUABK6bGy8RL2uxmeffSjn+OzZU6yvb8jPb9y4IYpBvp55Svz+8PCQ7G/aXKmq4zVChRNVSa2pknoBPdFIGNVyGclkAmgyLJ4qOQ3CYWatncPd1ibB4YRNRqNZ7hNcF55bsZLHqf9IwvB7e3txdHwkEKsVdE5Vk0FAKL/42fzMaCSGTLqAapWB8FmZQsnXcp14vV6AbT6X1k5+1t9PFmzUaTcW+gRVowYdoZZeK2CLaD6TzaJaa6DaADR6AxpQIxBJ4lyBTm/yi0rppd6kasprlAooFXinKqDcKN+p5VZOVqmAUoG3rIACnd6ygD/by2UUeCsvR75eASdCJ35xqp3dYoCvxwuL0YjzeEzGuxsNJnhcVlFadHS4UcinYXdYMTLaj+2tl+jq9Iqlhk0k81hox6KKZO9wH2qNSoASLUZskNPpPEZHB3H37geijKAdiXDg+vVrYo/593//dwT8J/h//u//C12d7aJI4JQ02qrYXOdzeQnG5nkQeGWzZQwODODmzWuYnZtDvVlHpVrGweE+/vbtX8X2tbyyCLvNJvCIEIFWLk5X294KQK0yYmVlBqtXL0kGj9GgF2DCAHE2pZx+xgwkHjstaJ999plkvGxvbyEciSBXyMHeZhelU6lUQ6lIe44KHncH2ts7pSHnF21lHPFOq1QsHkbAf/o/2HvPLzuv88pz35zzvZVzQuUAFAJBEokUqWSbkuxluzVtSe352B/m75qZD7N6adrtHlsiKRAgEQtAoXKum3POYdZ+3ipabsm9JIBtya63tGqhWHXfcJ5z3nvX+Wnv/Yi6rJAvi5XQZLTDYDAJkLo0PYruXjeSqRCgoRLDiFZDg3KpJbakVDKPYqGF/n6/ZNDQdsipZdg783SYAcVaWa0GsdwRJJRKZewfJaHRdtDb4xPlEfOgnq89l+wc5gtdXb2KZDKN//pffyGWyG9961vS8Y5QZ/31a1Gx2O1WsRtKfpeFFrgeAVpra89xeHiEmzffkeBmWt5u3LiB6elJWTeFQg7Hx/u4/+BXWH+1D4sF+N73v4elhWVsbu7gi/tf4fAwgmy2ismJfvzNT/4CPd0KTFh/tY6f/7//n4TYr67O48rly6Ku4jyFwiG8evkK0VgU79y4IZ3NTo72xTrFNZLN5hCLJiSHan5+TpQz/JkwiPlLVE7dfPcdDA4N4ej4CPFE4ixjqybn53UGBwflm6CCcItr6jwQmyCO3RBZX4INWiCpliOU0YA2RdodK6jX2Z3NBYvZKusq0OVFPBFEsZQXpRMznPr7htDd3YdnT1+IMuf999/H1KUJPHnyFSpVrvuOqNpoUyQY433wGfC4vZiYmJTniF32+Bxl0hlEIhncufMuPvjgA1n7W7vbKJQKAja5Jgl5+CZAkOZwOkXFx+NOTo4F7FBJxmysx0+eSKg/c8S2d3bErsb1QaUflXC8V64HAiVCStaJ9krWo1pix0p2DLRJd7nzTocMG7+6quRdEfzEYlRTQQAdAXa1UUGukEFPd68ElXM98by0ipZLJVkXBFxc5wRQPD/PHY0kJDOMSsjzrnWKFZSZT010dfnkeaDFkfPAf6l0kiD7Qkmgk7bThk7TgVFHBaFe8ryYJ0alU6PVRq3Zgs5gQkerRziRQaKgKp3e4DNK3Uu9QdHUQ9QKqBW4WBVQ3ygv1nyro1UroFbg7SqgQqe3q983dPQ5cCJeOoNODBXnJguA4ezXmg5gMWrhsJvk//Fn/o/JaILHZUdfXzcWFmZQrRbR19+NgJ+qiKe4vLKMyfEJlEtl7O3tI51MIZXKIhILCzQZHBoU5QgBEpUeCwvzuHTpkmyQf/npL9Hd1SWAg8qJn//876T73M9++mNoNR3pUPXixUuBBIQyDO8V1UGeAdtV9PcP4urVaxgeGpbMlXgqIfAgFDpFvVEVQDI0NCDHc9NIi12t2sDe3hHyuRImxqdw9epVeL1W5HNxRUnSakuWETfxhGVKZ7kihodHpBNZNBoR9YS0tS8WYXe5BNbE40npBMYsI73OhEajjVKpIQHVVAdRlUFrVCRKONEQW9/YqAuXJhdgt3vl+O3tDYyPD2JkvBeJZAitZo2BWWg2tahVOohHCQXiyGVbuHFjXgAEwR4BEG1HtDZRhURlmHT60yqd45jnpNEaBRA5XQ5cWV0ROx1VNOFICDMzlzA3N49QMIy1tXW8//4t3L51F19++Qj//b//g2y65+enZWPPazEfiyqSc8UP4SEVPAQc/B1VP3fv3kJXtxvFUk6UXoR3m5uvEY5k4PfbJBtLpzMIdNre2sPxcVoyxO7eeQd/+VefoFLKi32LFjLa67xeH+7cvoWe3l6xDRKWEOocHR0KQFhZXoHDbsP+7q6sN8IKsbYViggEumT+CGqoeKF6a2trR/K7xicmpFNbJBYVgEIIQUUNz09AQchybsniefl3BbJolWBwLTu6EYC0ZE0Ssui0tEPW5P54D6VSRc7hsDsFkhDWJNMKaGHXvWajLfY7At79/QP5PdV55UoJyWQUqXRCOsoNDw8KbIlEo6idnd/vp7WtVzoMZjNZGTfj2viccG0zi+vw6BjJdAqVeg2ValnGydB82in5fsDaUrVFuMt1RBsavwjMotGo3DsVc/yZ9lMJdI8nJH+JyjrOOetK9RUtj6wR58TOdVmlMrElYFTJ9/IIrKR1NRKNIJ/PoZAviD2U5/EHfCiUCYkI/fzy/kNoxjrynvP5ojyPzMLis8prMuyfa/PoKIpOh0C2S8bI8xE+8fp8XgmMee88nq8n8OJ88F8qDdFpQ9NpQc971WmlEQBVhIrqsSL2umq9CY3eINApmsohmm2p9rrf/1NK3Uv9/jVTj1AroFbgglVAfaO8YBOuDletgFqBt6qACp3eqnzf1MGS4HT2zXMq4EmDtoAnbrK4/TzvZqfTCnOSzStfaTED925fx/UbV1CrljE8PIBCnjlNh6JSatTqOJj9HAAAIABJREFUODo8wtHBMcrFiig/Esk4dIY2JicnZGPJTeTE5IRs9PkzgRJ/T1DCjT27bVFVMzk5jj/90+8hEg5K3lM4HBXrnsPuElsQc3IUy5KiHmEHMG4KCQT0JpOoMWjpYSey7p4u2exys0xw4nSw+1VLVDMBfzcmJ6fFNlYuMccohEwmJRtjAgVuSnle/jc3r9wsc/NNGMFNKkHO/sEx3L5u6SkWCccQCpWkYIyJYUj57OykZDoxg4YWtLW1bVHzDA4aMHVpGJcvX8HY6DROj6P45S8/x+bWLm7fWcXgkB/xRAj1RhmMmqnXOqjXNEgm8jg6iEOn64g9kbCDaibmIBGO0Wq0u7eLer2GpaVFsKsc1TkEQtVqHafBUwS6/PjRj36AdCaJ//Jf/h8BYrdv35KcHgZQM1vqr//qxxgcHMb/9X/+33j8+KnUeGxsTGpM9c/du3dFbUJFERUt7FBG4HLnzh2BDoRe3/7Oh9DqeM0jAWHMn8pkU1LbyclJ3Lh+E7u7ezg+OkU8nkIwmJFg7U/+7DsYHx9C8PRI1gPnjpCHoJIZPTw/r8t/+cXrE3BwfkwGA0oFZmW1RdHE9cL56OvrF+BGxQyBE4EQ1wPPx3GEIhEBjYRPXFec+0qlhr6+HrF/cd4ZRK2omRoCMQgvCPXYgU8Bk0oHR3aAC/i75NoESFQAET7x6eL/mG0kMJfB1wajdE8kCCUAUgBVSeDI8vICXq2/QCqVkOwjdt4jROX8UJ3GMdLCymsyWJ95SFTzcM3ymlScEe6wU1winoDT64HFZhMAy2P57HCsnDc+X6wDa8p68795PO+Fz6qotCxUiBHcmuR3itrIImoo1pXffC5YG46F681qotWuJut0bGxULHscGyclFA7i+PhIOlhy/fKatP7xtXoqjIxGqVG73ZFnlt0qrVY70uksNjcOkEjW0ddjwY0b70hNqUYMh09hd/BaYwJbOTbWgOuDYyWIYgOBbLYMu90oXQq5Hvk3WgAZIk7oRGsdoRN/5r0qlsE6OhotKvUGOhod2hodosksorm2Cp1+/48pdS/1+9dMPUKtgFqBC1YB9Y3ygk24Oly1AmoF3qoCKnR6q/J9UwdLXPjZ9/mUKEongictsQnBk1aDTqstHZpEG8XOdAACXiv+5j/+OQYGenF8uI/JqTHEYxG0mw1MjI0hncogGU8gny0gm8nh6PBEoMbM3DgCXT6xOXFz2dUVkM06N4TpTEqAB1UV/Bs36FRL0CLFcGaCCua/MHzY6XSj1eyIyoGbUAklNhlFkUIrHDe7oq4oVxCJxGA0GQQ6cUPOjTxDyLn55eaZqg4CCb3eeKZIqaBWy6LRKKBWrZxlIjG7yijn5CabG2Ju5rnZpvKB9h3aybZ2gtAbrXJOgrZisSwwi8oaAoWbN9+Te6Ma58mTp9jdPULA78bdezfx7e/ekvFGwmk8f7YuQdpUO33nu3fg9VuRykTQajbQbLZRKTXFXhePZRCPZUVl9OGHH4oShvWjzS6bTQt04gabod9sM390fCi5TYRO5UpF6ndldRkffngXL14+kxrPzs5geuaSwI/PPv1cLGd/9qefoFZr4vPP74slbGhoWOaMNVhcXJQcJ4IfZirR6kU1Eq997do1UYLRLnX33vvIZGMIhtgp7OisPX1bbFtXr14Xpc7G5haajZZcMxSKimLtxvVrKJWyYskjACHkGRwYEIUTfybc4O8JC6jOIRghSCoWKkJJaR/s7e0RMBmLJeQ6BoMCL5hBxDmlzY6QjXPM86UyGegMeoTDSeTzzNHSoLvbJqCLryWsIEjb3T1BNFqB1aqBw8Gcn7bUhOHpAwMBCeImQGWI+bOnz5HJ5AUA8YsgJnialnNrNG1YLU7pcEgIxGfCbrPB7rCLBZNWRtokj08Ywl3C3PwoVlevCPTa2NhGqVgWaBYMEj4pkJMAiP+ySx/H6nTav1YsORwudPX0oNqgym9flENUyXE9UzXIOng8VEi1sbcXl2fA66XVtAGbzSL3z5B81pxd4ajwWlxckGeDEJlZbDu7pyjkGwgEqOpry5jCoTrcDgNmZoYwPTMt6iaq/WgJLZWLyOez8uy3Wg1YbRbJc+J7jt3phNVmk2eX65+ZTzotc9NMAijXX+2hVKrj9u3reP+9O6J6ot0vlYqiUMrKewOfrXMlE0EdnxEFVisB4Q6HTWrGLyqmCAkJnbRow6TXwkgVWIcKKYJujRynYde6RlPCxJttDcKJnJrp9GYfUepe6s3qph6lVkCtwAWqgPpGeYEmWx2qWgG1Am9dARU6vXUJv4kTnEMnqp3Oc534kwKe9BqNApy4AWw35RVajQZ6HTeZHfR0u/BXf/lDoN3E4ydforc7gEI+A5/Hjf6eXlQIXApFFPMlAVDhYATNlg4ffnxVjif04KaPm0HF6tIUoiWbb6tFNr/MSNLrdJI31GrVJE+J6ixm3djtTmmDfnwURDZbELUEM4m4Ieb90hZHlUoiWZKwX6+XUMokm1GDQScbWYImKiAYiExQQCtROp2SawLcqFcFwNFSRLDEzBuCAoIOdidjjg0VLVTMtNotaR+/f5BALNFGd49NLFMejw8LC4swGc1yj/39A6Lmefr0OTY391EsVbF6ZR7/4cc/wvTsIB49+gqvXu4gHExIuDnh3JXVBfQP+ZHPJ8UqRKVTqVhHPltFPJ6FVqPH8vIKrly+gmwuA5/fJ5v4VDIpUI/3y+wf1ntfFEYpWUDMwqECioHbQ8MDoqDxeFyw2a0C7gjNNje34XK6cffuBwgy92prRwBas9EUhRdVP4QwBE6c0/Mw73A4JH8jnKIVjjk6C4uzSCQjYgsjHCR84bpyutwSGk97JTvAMbycECQei8Pn96OvtwfxeBSddkssTZwLjotZXlTtMJCc8MDndQuIInQiaEwlK9DrDFhZHsTc3JSAn729A4TDDFvXwee1wu+3YGCgTzq/0YbGcRCYJVNptNFBKk0A2UEgYMKlS5Oi8CKIIZji3DAAu1rVYGCAwMKIZDKP1aszMm5awbheCDs45y9fvMLeXh5sPujxWOB0mBEM5WEy6RDwu9CoayTLiVlgzPsaGemXe2MYeywWwZdffSnzRSXee+/fEJXT2toLUdRR+aNApyQqFQIwI/x+t4T6R6MZUe4MDvaIsoi2uIGBQQElG1vbolw7PmbOFZ+LjoAdWjFpn+W9MzeMUIZwiQHsMzNUDeVlffb390huE0ETASO/qKRjDff3wygUa1hemkC1yrXWwO5mFCMjPgFUBKHtTgvNZl3Wda3ONccOi0UUijmxezI/SavTotWBqJwIgjhOQjN2h9RoDNjfO8T21jH0eg0+uPctjIyMCazl2igU0oglgqLwYw0IR6lQ2t8PwWanmsuEwYGAwDiuG65hvvfw/aDVbAt0Yp6T1WiAycDsuLaAX+U9i2IorUAnqpxqjRaC8SLyNTXT6Q0+odS91BsUTT1ErYBagYtVAfWN8mLNtzpatQJqBd6uAip0erv6fUNH/4/2uvPTnqudFBSlmOloufunL/7c1+vFlZVZ2G0WRMInSMTCqNeqMOoN6A54YbeaUS1WkIgxA6mJTrMJq02P5SvTAoWoOGFnNYOxjcFB2uGULBn+jZtbqgmoJuHvuQHO5dlSPQ+7zQWfrxsa6BGLJrGxcYh4ogba//r7LbIJZqZONsdOYxXUGyZodZ0z+1sROp0Js7PjGBocEnDEjS9VHYQ0zAVSrltBq0nlSE3ybAgZzm11VHZQsUGARIUMLXX8mUBre3sXu7tRFMoGTE2NorvbL5t7bvJ/9fnnGBsblxyp589fIBqNI1+gvaeNyyuX8Nd//UM4vXo8fPgAh/u09ZURDsUkRHlmdgpdPez4l0OzVYdWY0C10kYmxVyqKhYXl7CysiybZip3aE1iZ8B4IiaB6c1WU+Ah1SpUk3C8Whq7NEo+Dcfo9jgwMjIsY08kYwLMqHiJRmIYHh7F2OgE0mlmQeVlU07oQhsfVU7MuqKqhCoyQhb+N8fJvCFel7CHKhra3dhFToEXhCdm2G0OgUxmixXFfBEmMzvQRVAsFERFo9FqRNVkt1lxenqC46OYADSzWYtymWtFD7udmUgWTEwMijWTCqRnz14JMBgadGN5eVZUXi9fvhL11PExO+J58cG9KwIdmQtEsEjoRcvj3v4BYvE8mpKDBJn78fFeXLmyIvcciURkvIkEc4U0mJ1lV7Q+gXms70cf3RMLVy5XEABDFRYB2vFxEKenLYFOLhfXtVXAJcOzPR4/wsEU9g6CGOjrwq1b72FsfEQUP+vrLyW8m4og2snGxgZkvmPxmNwHFX+019VqzJCqodXS4dKlAfT398maePlyHyZzGz/45E8xMjoCs8kk0GhzZw9bO/vY2WEnuIp02TOZgN5eu9SRIIn3T7g7Pz/7dZj+vXv38OjRY8lwYjc9vpZrioo62i0JnAgkI9Gs2Pw+/viWWGW3tw/RaUDmgwHzFqsZJhOtqxqBigeHewLXypWyzLfFajqDRQ0YLVRL6b/+piqRXTT5vb9/hO2tIxk7rb20MhJOE5pu76yjViticmpS5ufmzZuilrx//wvMzc3IPJ13H6Rdcnt7R46zWjgvDgGdhE4Wg16BTr+mdGLHzEKpjEa7A6PZinypgsNwGbWOCp3e4ENK3Uu9QdHUQ9QKqBW4WBVQ3ygv1nyro1UroFbg7SqgQqe3q983dPR5kPj5v78OnZSf/wk6ncMnAinl926XFcvLc1i9sgSLSYfXr55j/eU6MskyzEYdAl4TDDqgkK2hWGrJZtNi1cJsM0Kna8JmM0GjNaCry45r1y4jmUoin8tKZzO6j6jKUWxygNVmRbNVky54ZrMNBh2VUB1EwglsbYUQiTYwPOjC6tVJ6UaVziQQjYZQazTh8XShVK4LyEilyvD7HLh8+TJGRkaU3KdUUkALFSButwORaBjHx4eoV4vQ685yrghndDrotGzJrhNFFtVQVDswI0aCidttvH69iVishsHhcczOzYrqZ2hoUNRcn332mWxiqTpKJjOiouCmtVyqSpj64tIcDNaGtKc/OYohly0jmcxJns3i0ixcbrNAp1a7AZ2WAeptJOIMzy6IUqm7OyAZQwQTDHPmuAoS4KzcZ7uj2Kw02iZGhofE+mbQGRAjEEkkMD4+jO6eAI6OGFrdQU9vt4Q5E5xQreVyeZBJ56Q7Gn9HSDM9PSYh1qFQUNQnhBQEWzs77PpWgtdDGyKzfKrodAxothi+XILLqRNI0d3VLfCH3eSo0KFSiHYrgjOCMEInWryoimH49bMnT7G3fwKH3Sq5SRqtDt1dAVGv+ANURPUJsHjy+AlevlpHs1HHwIAbExP9UsdUKi35R5VyE0tLC7h9+32xV9L6RxUdIQoB0eFhEOFIHfUWFTXA6KgfKytLAlcUFRUzlBICHFlHdnnjFwEQa/f9P/mOAMz9/UOBWAQw+VwB6XQJqVQHg4MedHd7xM5FBRxVX1TmxKM5xJJVvHdzET/84Sei+nv45Rd48OARUqk8hoe9mJmZUWCd3S73q2RKNSWXKJVqyH2YzDqMjvjl3jgfkWhSgrS/851vSx0IhhjIfngURCKVRzicQCZTR7UGOOxazM4Oy5i4br/66itRA62srEjmGkHlzMw0Hjx4KJDx1q33xTYaizEYPipzRzhM8JjNFsWOeOXKokCqly/3YDZo8JOf/FgAJ4P0GSZPCx3tlgyw5/3y91Q4UQXFIG+jyQijxSRrTIGAzHaywKA3CXTc3zvCq1enMBjauHP7PYyNTYiq6mD/ALk87YtaTF2aksYEhKT84riuX78u0EkAWSQioJYwlc8lbZpOh/NrpZNRp4GBtFSUhk05B19XqlQFOumMZuSLZRxHqyp0erNPKHUv9WZ1U49SK6BW4AJVQH2jvECTrQ5VrYBagbeugAqd3rqE39QJftvH1z9Z7X7bVRTo1IHJaMD42BBuvrOKni4PtjZe4tnjZ8ikqnDZdejtssHttMFiMqHd7CASiiMSrcDlMWJ8vAcrl6k+6RNVjsGow/37v0IyGYder4XeoBO7Tb1eRZvtyvU6CU72ef0wGCzotHRieTo+CmFzI4Jstolr14Ylm6hcobpkE7V6GYND/dIFLhhKYG1tH8ViG9OXujA/vyAbcmmtbrNgdHQI/f292Nh8hV/96lPJDrLbzBIcTDDFL1pzqNqhJYy/owKLm/3zDljMiDo+PoXR5MH7d74lcCyZTEjAOgFEMBSUgGUeXynXpDsZu9kxJ4nd7RwOCzTGmljRQqEUMmnaEqnssmFmdhIenw3ZbAKlckkC3ZnnlIjnkU0X0Nbo4bDrUa1RndWExWwW2x6tUtwn5wutMyWYF2NjQxgbH4PJaMQeVS5bO0gk8/D57Ojp8SKVTorVkZtubqo5VoKRTkeLfK4okIvqLLfHjK4uj9SGGUS0fRGEsGvY9s4hqhVgYMADn891tqnPolCkGs2JwYEu9Pb0wOfrQqFQxvNnL7C7G4HdTjuiSxRurPXIyBCmp6cwODgoXfS+uP+FdCsc5/2bGTRtwsz0DHr7eiWIm3bC/YMDUdqcnkYF2sxM92N5+RLsdquor549ey4w4bvf/Z50OSOAOTk5UdRVxbKodWKxFLJ52j0Bt8eCpaUZAZVcM2L9KhQkt4r5VbRl0Z5JWEXo5Pf7cOv2TVFVHRwcCmTkVzyWQCiUw8jIAK5eXREgeXJ8KuocrkMCQXYvDJ5GMb8wjTt3me+VF+i0u3twpjaaxMrKZcSiMVGdEVZ1OuzcmEUwGEU6Q6sag8w1mJz0YXr6ksAbBra7PS5MTU6iUOT4YgLMMrkKMtmydE8sFpX79PsdWF6awwRfm8/jy6++EvskA9YfP34sYJH3vr21Jb+fX1iQGlJdls1kYLZYFLCaSMn6eefmNVnDay9e4PX6EUaHAvjJT/5G5liBPSHJBmP9CJx5v6wH1U88D9eBwWiARsd3nY4onaxWBdbRUkhVEpVLR0dJDA/1SHe+gf4BUent7O4KwCIInJ2dBTsqci1xzjgWdp7kmiW4I0RkXQjMqGSU/Da98aybZ1uCxJlxxyBxJXOK8KmDSq0u0KnDcPh8CcFEEzUCqW/qLfrinEfdS12cuVZHqlZArcAbVkB9o3zDwqmHqRVQK3AhK6BCpz+Saf8fP7x+Y2LOX/DP/qCBVqOFQW+AzWoSa5NB20KnVUGnWYOVIGBqBPOzkyQ1yGUzQKuNo4ND7Oym8M7NSxJa3dffJ1kw7GT26KuHWN9Yl/wks4XqGKOonQieuMGj4qGjgQQ9a0A7jhnNuhYbr3ex8TohCgfanxhmTpVHvV6C3qgR+1e+wEDhYzx+fAyP24of/vA7uH79HQEICkyqo96o4OT0EA+//BUOD/bgctnhcbuh0xA6KUohQg1a7xSLDxVPerGgUfmk1xsERnCz2t0zhIGhKaQzWQlGZ4cx2obqtRr6B/qRiKcEMJRKVbRbGljMdrEIQduB0dpBhEAhVUQ2XRZ1C6/PbB27w4R0JiY2wHq9jVqlg1KxKRbFeqMJh1Nzlq3jF4UKAUsHbVGL5QsVjI+N4O7d9+ByOxEKhrC1tYX1F3vIZfICkWirGhklFANSaSUDyOmwCZhhYHIuV0SpWEWhUAcbwHk87IZGe6JL6khoQFjA0GyqhggV2AmMqpzj47gAnZHRLglM7+3plSD4TLqA+/cf4umTDakp7U4EOoQE7BJ36dKEdNZr1GtYf7WJR18p0IPh3Kw3lVBLi0vQG/QCPSRnKZPFySm73yUFHN64voirVxdFMcfMrsePn2ByYhJ37tyV+xRYks2KbZDqLY67LV3o9BI+H+jqwtzcrFyXr1O6/lUFlPB6DEGnmoeZVYQowyNDkl9EkMGcKa4J1qLGTmcdLRYW5qWmBCXhUERyn9j9j9CDqjdenyqziclRtNsN7O7tIBoNCxRjx71LUzM4PDxBMpERlQ+VR6lUDOkM759h4Trp9jgxMSRZUIlEXL4J8zxet4BQdq6r1rnuNUhnqKhj0LZJMqK6uvyivON/U/1DIEclGdV8hHkTExNSByq+OHbeO5VuHD/vnQH6HC+hD5+N5eUlGRtVeOFwHHdv3RS1FmtPFZgAt1IZ+UJBrIb8InCiuspIYE01Ya0Cq8Nylv/UEhhEKMTsKdaYHS8Jb69cuay8R2g0irosX4AGVFPFBTARNPGemcv18uVL6ZhIiyzHybnknCph9HaBreVSRXLtCJsMWigdPcmwoMwpoRPVlIROjTaQzZUQzbRV6PRmn2/qXurN6qYepVZArcAFqoD6RnmBJlsdqloBtQJvXQEVOr11Cb+ZE/wGdPqdPs00QIeBw3qYjXo0m+wQ1oLPrcfczBjmpsdw7coSvG4HDnZ2cHJ0AL1WK9Dp9XoUf/bJ+/jf/uOPJaA4lU7g/v3Pcf/+lzBblFbzDAIneGJwMRVQ/GLwdLPTEitWtdqCyWBHtdLBs6fbOD7KgY632dk+rF69guHhXuiNHRSLGaSzGSSTJZyexvHy5SFmpsfw05/+J4yMKDYpbjDT6STWXz/H642XyGQSgIbWmTbsVpvkDXXaHQVEtNuyieYmmZva8y5Y/P15i3VuVgNdA6g1NQiGwgINhob6cXC4L9lMVMHs7uyhUm2gWmlAqzHCZnVJHhFzl+odZjSVZWzVagelQk2ua7WZ0GyVUamWBABRgtNuksqZZAPu89vQbJdESbW4tIBAwC9gpFIpiQqFvqTllWVMTk1gff0VfvGLX0gGTiHbRKvegVYDDA17BFSUyrTUZdA/MIDpS9PQ6Q0InYaxvb2HRDwtwKxWb8PpogJoTGAMARA34cxsIgzY3Nw8g3F6+dvOThJGYwt3763iu9+/J7CO4e+vXm7h888eI5/LSye2sdFxPF9bw9DQAO7ceV8yfWiTFAXT3jGePnkuoGBubg7B01MJb6cNTAn0PhWbFruOMYCedVtcmMP8/CVYLQZEIxHs7OxKltHKsgInaLdSuuFxfjvyzfnlOCw2myhr2DHN6XTK+EIhRZXDdUAQSVUM/0YoQ8hBGENwU62VBFAyV4jQid/s+MegcsJK3i/zoziP7M5H9dv29haqtRqGBvvhcLJrnRVGI/OxEmKVpHKIkGlsdBL5fBmlIu2mBunCGIkl0dfrRG9fjzxDBHUM/KfVMBSimqoMt8cNk0kvwff8vUajo14RqXQJxVIFPd3dGBkdlbFxHJw3jpHQl5llfAZYK2ahpdIpJoLB7fHIc5BMJKRWVF7xtRwPX0/VEtcH54aKLoLXd9+5LqCIWWGs5+DgkNSfajmqlwiSeF2G/BNo0lJH0NrWNKHVQ9Y7QSafOcIoQkreA+eAa6NaoXorK/NkMhJaaXF0FJI8NUIuPiO0n/KeqHhS8txyolzjmPnftA3yuoRhrKNBp4FeozRXMOgJnJW8KOmkJ8CJiqcG0rkKEvkO6qrS6U0+oH6nT583ObF6jFoBtQJqBf69VEB9o/z3MpPqONQKqBX416iACp3+Nar8O1zjn314kSX9tmN+4xNOA5PRDoPeinqtjGazDG2nhdFBH/7iR9/H+++uQq9pIHx6iL3tTVRLRVjMRuzv7uHgIIMf/flH+OCDD2TDubO7hbW150gmY3C67LJV42ab4cK001mt3FwqQdc6kx4Wiw25TAlGowPFfAMv1nYFFCwuLAi0WFickcyiSJRKlxDyxTwymap0qnrwYAcL80P4z//5/5CNLvOKgqFT7O5u4+WrZ9jb35QuWT09bvj9Hhj1JtSrDWlFT+DAjS1tRfzmhleBYQ2BO4QU3GwTLhiMNlSbivKn3WnAbGaWUV3GxfPs7x+gXGqgTg8Ot+4dbtAhaqWODqjVyfCoJjMAHb3Akw7Y2Ysd8zRwuWwwGiyolNuolmmf02J8sheNZlFyqgidaDtj2Ddvk0HQVHOMjY1KZ7svvrgv6pV6rQWjzgxtRyt2PAZF9w/0IpmKSQ4UlSEMQM+ks1hf38Ta81dIJtOy4TeatLDZjVhZWRSoQJULgRv/RuDEDTztWLw3AgwqSbhBn54ZxfCYT+qyt8uOYwco5Cvo7urHwsIyEomkqGYWF+exsDCHbC6F09MjAS/RcBLPn+1iaWlCcnk4BtaeyhUCTMIHBbRV5F/ChcsrK7BZLQieHMt9MGeIHdCotKLy6jyXiWuIYeJUIBG68Fur1ysgpVqV8/ObIIXzz3ryGufh8hw7r8tr0C5qMuvFbkjQwjlmXcwmiwSmU31D1Zwo51oMuNfKHDeadbhcDoyODgpMKRZzgIYKMyrb6qKqSSZqGB3pBWCQNdRqUuWURq1Rxcfffg9zc9OSu8Swdqp/6vWKqIO4HghKaL+k4oswyGa3o9MxIRrLoVxRcsmo/uM4zlVLBGoEMFz7HC+/z6Er1zrHzboQ1vC150qh87rwtRwb4RzPw2fZbrEICGV3QgagMyuM5yHEYUYT54fAh9Y5HeWOUOBSvVWBTs+gc76GSkh2Y6SdkJ3+mHU1LXlStDyyUx3vi7Vl9lkykZfsMd4f4ZQ8eSzE2Rfvl2PjMRyXzAefRwaEG/TQaylEbMv3OXSiKo5rmi0W2AWwUKoglakhXVah0+/w0fM7fdK84XnUw9QKqBVQK/DvtgIqdPp3O7XqwNQKqBX4X1ABFTr9Lyjqm5zyd4JOChv5NSJFOsWcI6V9uMNGS0wdmk4dK0szuLI8B5tFh0oxi1Ihhwrb2ReLqJSL0ub8L/78L2Uzt7b2DJsb6yiVmCfklg2yyWyU7B2qnGiZYnc5HTeEtbLkPEmHrFwZRgPzjUrY2z1GT3cf7t37UDb7zHNKJGLIF2hhK6BcrSCZYtg2W6Hn8OEHt/Gzn/3votZ5/mxNgEwweIpMNiUbfCpB9Aat5FXR3tOoN5BJZ2RTTdBAeMB/CVO4MT0HD7RXDQwMyKY2k8uJVYjWNmbR1Bs1CW/EIj/lAAAgAElEQVSm8mVvbx/VakPyc5pNrWzCWw0qqTqARotcsSkgga3YGcJO+MYa1+pN0Hnk99vFlqjXmRCLJRGLKja4GzeW4AvYMb8wj4A/gJOTY+TybDnvFjjDfxmCHQqHsL+3J/deKVdRLTVgt7gEtjBE3Ot1y30yzJv1JHwgHGBW1fHRCbQ6A0ZHRuAPuFBrFEWVxjBwQhGGSRPqMDCd4OD69WsCC9Np1pZZPDp4vXZ4vGaxTm5ubkt3voC/Bz3d/ZKBRQsZ1Se01uXyhERxtJp1hAgS6h1svI5gdXVCgNje/r5Y3QgPOCeSvdWBKMY4TwwepzWxWikjnUqI7Yth8AxwT6ezSCXTcDrtAn8US1svugJdSKZSODo8QbXelmB5ziPHxy5m7KRHVkHAMjV1SeAIFU7M6KJ6JxaNo9aow2YzoLe3S84dDNJm14DTqReoxOtnsnmlU5xRsWoSutDyRdjp9XmQyaaRz2Xk38PDuNwfA/eDp0XpLEebXjZDVZcGxWILw8N+3Lt3Q9bb0ydPUG/WRE3WaDXQIvA8A4KlckWUYAy9Zyh/tdZBOJJCqViHwagRRZjRpJP1yvBuqpzOwRGfWcK5YqkEj8cLthTg39IpdoksIdAVQL1Wl/w1PhcWs0XmgX9j3Qi1GMRPVRTVfLlsFVarHtVKDSOjQ2I/JPyi3VADnVgACej4rHFco+NDovQ7OaGirQmny4rBwV4J6if05Zqhco0wmx0pGUhOVVvwNIFMuiLrmjUhDOVaIaxkXTm3BG0EkOcqNt63fEh1qKzSQ6dpA60GOq2GqCqp3KQqrdnqoN3RotXRCnRKpqvIVlTo9CafRV/3rXjDg9XD1AqoFVArcBEqoEKnizDL6hjVCqgV+KYqoEKnb6qS/1rn+Y1scUWBQBhFNY1eS6hA+wlgNungcTkkT4dd7Nrc+DbYcU0Dn8eD61evS85TNBxCIZeWDR07kbMjFC1o3DCaLGa0qDiAVhQN3P21mhUYJcDbBL1Oj3gihVQyg0CgB91dXaJ64KaRQIXnyheYh6SHRq9FOBKVjlfv3Lgpna0ymRxOjoM4OQmKeocARqszQguGF9dkU67TM1dGj3yhiGarjYH+HrEA0RZGGMG8HFqNCJy46aUFiioL2vpqdeY7tUQtw+s2Gy0BHclUDpFIClqdHjarA3oDQRnzb0po1lso15vSmp1jEIuf3STqjnyhBoOBeVEWydSh2ub0JCib8u6ebly+vCBZVgQ7VGtkc1kBWgzMJrChksnr856pfZICA3p7+lCvtNGsQf6bgIHd9ZxOh6iGMpn0WU4V51grGUSEflQ2tdpV6A2ts1Bpm9SPGUrRaFw2+grkGpFA8v2DXbGADQ72S2B7PBYRUMTXlUoVURjxPmkb1OsMKFcqAnCUEOmOZPpwbglZOFfsZEdg8PLFS6QzGelepzcYBCQyhJ7jJ4TiMVw3LrcNPq9TsbhZbDKGhw+fI5mqwu8j+NPD7rBhanJCFDNray+xuxcWpRntXey0SEji8doEStIiyewgqmjYrfDkOIxGnee2Y3fnEJWGFsODXszODYni6+AgKmq3gN8Ji9UqQejHx2GUK7TKBTA+PijqG6rvGAr+6NEjHB4eSA3r0gkwKDCnu4eB1xVMTfVKhlg6lRG4UyxU4bDZ0NfrFzWcRstw7RLK1aaAE6/PjO7uXnR19eLoOIQXL7bRbLLrnwceF7OkUgiHUjCZtdJdcnjUD7fLhmIpL3Xh3HMuaJmzWRxoNFsoFmmjc0oXR2ZXhUJRVCtU89mkI1+r1RDQxZpzPvjFOSGoIljK5WqYmhqS55VKrcnJCTkPlWFU11H1RCsclU7sLsfOc8PDQ9jc3MCjR08QCPgk2J3XIAgj3FQylthNsiLXoxoqkUxhe+sEqWQBRqNWQODY2Jiorng9frNWtDvymWPNCRQJo2p1AjQDzCYDDHoNOs0qmvWKgCdGmlOJBQ2BeAsavUUgZTiaR7GmZDrxCVa/fq8KqHup36tc6ovVCqgVuIgVUN8oL+Ksq2NWK6BW4E0roEKnN63cH81xBEFs5ST7TskEIhtitzQNQ5i56TNooWfHKdrDOm2xqFgYzOzzwGm3o14toVIswGY2wGYxiqqI+VBmix0Wm0U2bcVKDbV6TWDCzOSIKJAIfmh9UTJ2YkgmafnRw+VkADmVSEbZFCcSBVFv6I1GNNtNOJ1GyXIK+LsFNJDrxKJJgU9sGd9o6eCy20V15fX5YLUbkUxFcXrKsGcXenp7cHhwILDh2rVrkpFEmxa7vHHjvL2zLX8vFNJi8Wu12e2OqiVakxrS9Y1ZPLl8WSx0zMSi8oawhRtYDcVOtAw1G6LQsduYawW0O020WhqBT0NDbum+xc08N8yED8MjwwgEvDg5ORKYw02zQIdKRTJ0+Dr+joHP5zY0btZ7enrRaWlRzFdQq9YELJx36ju3qCkd+2gB4zjakoVDtUitwTybqoCtvr4BeD1+RCIxvF7fQCZTlLwk3m+1yqynkmQUMevI7XKI9YsSoWZTye2hsonB9KkUFWUlxOPspFaTkHpCH8WeVZH6kaKMjPZL5z+GUvv8TvT19Up4+P5+BDabRpRDhIRmk0lyjMYnBmX+WAdaoghPNjf3kc1W4POZBfiwNgyUZ1h6KBRBoVDBQH8fAoFuAYlUKC0uzsLnpxWM9k8znj59hsODY4FK6XQFDptFauUPeDA3Pw6Hw4rj42OZC6qYOA6GVRMY5vO0Qg5hZWVFrs+/0ZrHbDOGV7PbnIBHDQRycm48HgXo3Ll7R+aA5z442MfudgQWkxF93W6chhLo7nGi2dKg3dHAajNiaDgAf6BX1tDGxg6ePT9gDziMDvdibGQc4VAI21v7GBj0wmbXiVLLbObzXTsDrwaxptlsDslc4nqtEbRoDNBodV+DtWyWVlLA4aCKyHcG7HQCLvnNOpRKdck7GxujQmkIOzvMOlOC8qlaW15eFpsqa8vQd8IlQidmNbFuX331FR492pYOiFevXpF549okGONxXLesC9ctz0ulXiSSQCrJkPUmHA6TdMzk88Av1pX3xdB9Ai+uHcIqHssPKY1Od2av6wDtGtCqSX7d19BJS+jUBrRmlGttRCJ5FNiVUoVOb/JJpe6l3qRq6jFqBdQKXKgKqG+UF2q61cGqFVAr8JYVUKHTWxbwD3/4GXQ6S4ES2MRvbtQIT6iDUpiUWJD4L+1iRgNgNhjg89ig6TRRKZahabflb8xdNhiAYlmcZjCaAL1RJ0qV/oE+TE+OIBIKiuKGm36qGtgmPZOpo1wFJsesGB8fE1scg4O3d2LQ6Ttwe+2w2S0YGPBgaWkZo6Njojp69NVz7O0eIJcryD1S+UMVFDt3UbFRrRWwf7iFYqkolhy+6MGDB9LN7Lvf+Q6mZ2ag1Wgkr2hjc1NsbPlcTpRSzNFh0DIHwiweqply2RIKxYoEm5drSl1o1SFwoWpMr9NJMDs3zrSh9fV3sbceGq0qHA4CjaZY5LjRpuUtHk8I+CNAololm0ljfGIcPq9P6cSVz8lmn93tTEajWPVofWKHMNqVWs0WKsylabSVHCKTScAH1TlUA0lXMYaG11rQapVW9oBiuYKmDq2uhf7+bqysXIHX48PGxjaePV0TKyOhnt/vhNtjFyAo46Q4rsMugFV43C5RHVH9wmvR8lUolLC7e4BwuCBd1cZGPKJuISg7OAiK+slqNYhNK57IolptY3lpQmyNtEm+ehXE8LBDwBjrQkXLwEA/7Haz2LJev34t1ixlnAWUyzU4ncqaYU2Pj49wdBQU61p3txejo+OolOuIxeJ4//2bWF5eFJsnoRlzp6hyovIqHishlW7AYoTA0cGhPoyM9sJmY9e+Y5kDQicCPVq4qIwjMGUHvv7+flErsebPn68hGk3AaDBKEDoBmNVqhMWiZBgxHJ7Wu6WlRRSLBTn30dEhDg/CGOrvx2B/Lza3XuPW7fdk/RIGW21WNKgSyxVkbJtbe4jFSqLUm740A6fdidevXksA++LSJWSycbzeOIY/YMTU1CD6+3thtpjFblmvNxE8DUknONbI5++WOTs5CQts4foYGPCip8cvQe+EQZw75jcR+DHXqVplpzeG/k9KptajRy+lY+HoqALeOA9c///wD78U8LqysiRqOs4xbYz/+I//iM3NMBYWRnHr1ruSYaZAPHZgrMkzuLOzIxCK1+e5UqkswiF21utIUD676RFm8v2Df+d5qexT7q8qb62ilGt3UKqUz7rXMc+JCqemku2kUTLYtFoDKrUW2jCiWGGWXBHlVkeFTm/2AaXupd6sbupRagXUClygCqhvlBdostWhqhVQK/DWFVCh01uX8A99gl+HTpxOZUrPYRNbjEtOb0eBK9ykETjpdUCrTlWUBmYDYNJ3oCFs0kNyoAqFFhpNSH7NyOgAXF4HrHabWJqyqShCpyeicqJKh5v5V6+Okc/XYLbosXr5ElZWLouS5dmzZ1h7sQmrzY73bl3G6NiQWIxsNjuq1bq0S/9v/+1XiEUTaDV5rwb09XkENDATiZv1WqOAYjmt2OiGhrD+ah0PHjzC/Py0BKE7nA5RSXDzf3h4KGobWnKo4GFANLuU6XRnlqJyDZlsAflcGYlkBXTmEFAwp4r1IcdhlywNN7YaYGDQj/6+HtQbDILmeANiG6Lqg+eljY2gicqgQp52pRLGx4awuroqm+gXL1/IvRUlbLoJn9eF0dFhgVJej1cUIMy/CZ4eizXObrdINg6VH+zqxZmkzZHKIMIZZvzUalSPNeF2GzA42IWeXj9mZy+ht3dArHVPHj/H1uaOqJQMRj0CATfcbie0OnZvY86SEU6nTQEZJgNqNaq/MnKfyhrR4eDgCPF4UcDQysoM5mbnxGpFYHR8ciRAprevVwAIFTcTEyMCEL58+BDBYByLizMC1Aie3n33XQnGjsUi2NvbxZdffonT0xT8fqtY+lhnqmNo5yLsIHSgqon3Q8jR3z+Ene19ASf37t0RtRZtb4lEXCAR7ysUjCCbrUmHNK/XBb3OiMHBPiytzEge1ePHzwTkjY0Ni0KNgITnI2ibmZmRtRKJhAV2MACc8DGfK+A0GJPnqavLJTlbBE78ZsYZLYDRaESC6o+PT3ByHMfE6BD8Xg+2d7bw05/9RLKhSuUSSpUSDg6PEIsnRUEWCseQzTVhtVjR19sFDbRIxGLSLZDremv7NQ6PTnDlyjRWLi/KvDMQncCPWUm7u3sCIp1OL2w2F6KxuIAyqvZGRwfEJsdanmc5nXf04/gIgjjukoS8d+Hw8AiHhye4fft9sbGed4ak4unTTx9gcnIY169flzniN9fAF198Ieq+jz76luR6sZ6cL84d748h9qwv18R5VlMhXxalHO+L1kyCKh5DGHYeEM/j+X7C9X/emZLQiblNfBPTgaHmLflXK9HhhE7MdzIJdGp1DCiU6ogkyqiq0OlNP5zUvdSbVk49Tq2AWoELUwH1jfLCTLU6ULUCagW+gQqo0OkbKOIf9hT/MnQStdOZyum8HR5/R7WLxaSH22lFIVeAw2bCQI8XDnaEM+ngsJtwdHgsm+ul5XlMz85KpgqDuamOScROmSIlNhh2jaJ64vXrfYTDZczN9WBhfl5UTAQxtOdw88pObjfevYr+wV5RR4VDEezs7GF7ewd7e0c4PWHodwutNuB2aDA01I3e3j74RVVih9NjQU9Pl2xG//7v/x7hcBS3br0n3dOYR0OVE0FFJkPlTUXsVVQ/NBsaAQrUfrE1Pe116UxWws+LpbbY0gxGIzrsrlVlZ7I2jAYtBvo8UodAlxd2mwWtdkM25D6/V+li1wGSibTADuZAVSo1gR4Ou03sRoQpL1++EHUO1Rq5fBVdAXb2msTs7JyohJS6rePlqy3kc3k4bDqMjQ0KfOFGPBgMob+/T4ANgRphACEMVSSJRA6rq4tYXJoXSx/zdE5PQ9h4vYXDgxOx2OXzTVGstdvscEerlUtCnvv6mb3lxcTkCI6PDrG/fyjQiec3GkxiW1xb20A+3xCFz9zcBMbHJgTI0EYWCgcl+PvGjRsCXpgJRZDBvz99+lTqMzs7K5CHlr2bN99Bvd4QuLG9vYWNjU1RbQ0MdGNwcECgGuEE14ViJ2QtszKfXANDgyMCdWhlW1iYF8vb0fGhALnzLCKq5ExGGzweH7oCDKZui1VseWUen376C6ytvRDYxAwoRTlWljVDAEIFD0EJa0zQoah16qKG4rxSpcUMIqqcmNvFrC2GYzOvjOdgV7vDw6AoeRZmLkGv0SEYDuJnP/upwMxwJIzT4AlCkYjkinGN7x8c4+SU60WPsbE+mAwmVEplydtyue3Y3FyH3qDBOzevybpnNzjmcXHNMOSd9bHbnfB6CUGZm8bsso5kbBHmcIxUDZ0DnfOcJb5XETgxSymdy8lcU41HOHXr1i2BoFyvhKo7O7tStytXVkTZx+M4z1QwESbzWvfu3ZO1zOeSdeP1tra25P5Yb16Hv6ciMJvJw+FwY3p6Rjoa8jWs+3mnOs690h2w9XU3Qt5vgzbCumKU02la0Gvb0KOFTruJdkuBngZ2kay30GzrkS/VEUuq0OktPpfUvdRbFE89VK2AWoGLUQH1jfJizLM6SrUCagW+mQqo0OmbqeMf8CyCls6uT2sdf/wntdM5bDp/CZVO/FmvYct0HUwGHbr8HsxdmsDCzBQCXhfqtTI+/+wXWFpckJBgj8+HZDqN49NT2fA3aiUY9cyQSQpQUjbCBRSLHayujuLq6ipmZ+dlM/nw4UPJhFlaXsStu+8KvIlEIwJFYtEYjo6OsbcXQSRak1scHHBgZnoKQ8PDcLtdoqxwex1odxqiGKGy5enTJ2Jlu3nzpnR729vbEwWNtKyv1QQ6MYjb7fJKJlA6k1NyYvRGAU+FIgO+y2iKykkHjY5qnyYq1aZY3/xeO8YY4uw0iz2PgIFKIQIWyZg5A04HB8ei2CkVlW5i/MPk5ICoOAhJNjd30dPjk3BzQoxLl6YwPj4hG25usNnZbn//QDbepydxlEs1DA46cO3aFdn0E94w80ZRkr2SzCECBebpECp873vfQ1eXH9lcBlubW2KJIwjLZvOivspk66g3GSivweR4Ly5fXpLuZHaHFXpdGyenB9jd2RJYRZhA8MMAcSrYaKNjRhYB2OzMjMAfgoVEMo779z8TGHbv3l2BCkdHR6JY4TogqKG6iSAnEolKfhTtdfzb6WlYcpoILllLnp+B0X39zHLyopAvCoRUwGFNQAXHTDUOVUhKN71eORdBD++T9x6PpSQfaGJiUjrvsSsdLWNUckHTlPXCWr733ntio2MwNtVJnIPzLCKuY0Kz8w5xtO3xQeFYqD6itY3ritlG/MpmM9LVj7COCqREIgOHzYFLE1OIhWMolkv49rc/RjqTQjQWRSKZgMFogtvrFbi5sbmNcqWBublZTE9fQoe2xhyD8V2oVEp4+fK5WFEnJ8ekeyQts4RIhEIEUJwv2gQ70EvQunRVNJkEBBFSEugQTnKM5xBH7JMS7q9AnXqrJWuZzxTrwmedzw/rzHl8/vy5jI8wSjrXGQxyPJ831pDqJ0IngiauAa7j8zXA8xFUsc78IhyUDomBHglqJ1wiVDzvOsn3Cl6LY+B98jnjFyEgNMx1okm2I40SDDoqnppo1Kto1GtoNTswmq2o1TtotPl81xFPlVGnQkrNdHqTzyZ1L/UmVVOPUSugVuBCVUB9o7xQ060OVq2AWoG3rIAKnd6ygH8ch1PFo3z8nUMn/tvh/36tdZPs3/j7Mxceu7MF/HbYTAb0dvmwurwAl92Mo/0d7O1u4U++/13cfPddOc/m1jZera8jGDpFrVpEu9mUUGNCH0WVExMw87d/+7fo6+0XxRABwldfPZIN64/+/Icw24zY3dvG5tambIpp66IVLh7PoFxuwO93S87Llcur0q6dm2NuThutJra2NrGxuSEbbwIOwhdm8pzbobgZJwBhHbjR5TXdbh8y2RxCIUVFxXBlm90gyolymR2vmG+kbGjLlZa0Xe/p9mN0pAcDvXZYrVqxZjG3Z3JqQjbRvDatgIlEGuFQHKlkFpUyFUUmARSDQ/2SjfPixQtRkFDxw/s6/+aGmqoS3h8VILQhPV/bRjZdQ5ffgKWlGYFTBE3cxPP1/Ob4mGdFGPXzn/9cxv+DH/wAOQKnrS2xFTIrhwCCIObgICT5WmajFmNj3VhdvYJL05MwmXSoVMpot6vIF1Ko16pnmVY6qXepWBbgQ5XV8PCIqFKYrcXMqYODQ1EYZbNJzM5NS/g2YQ3tVoQRrA2/WAeOkQCCyizCrFQyjXQqJ/lIXV0BgV+FQg7NVkPUPYqK6gDJZEogAutJgEYLI9cVw+CZd0U1D1/LtUerGdVTOq1eFG/Dw6NyP4RdZpMFV1ZXBEYSEFGNQ4BFZRJti4QzBBv8JpzhGqZFTOm2p4TPE3ARGBLQ5CWXKy9AJpVmp7WCvJaB13ymmOs10D+ALl8vXr/YkMyuK6urODo+QrVWhU6vl455Gq0WhWIRqXQGY+PjWL26imajid3tHVTLFYF8hJwPHz5AvVFFd3dAAV/Dg5J1xXnmk93d3aVY5Mo16LRmZHNKDhJfy3vmzxwTnx/WjJCWAPM8iJ73fnhyAr8/IGuNIJQ1IXQitGKNuIZ5zIcffijPFNcH4RCvwb9PTU3JM8j553/zmoRcXNsM+OcaYPYac7T4FQnHRenEeeM88N54Lq6JUqmB7m4qt7xy3Pm5qMRih0k+s3wzkzw6HZskNFCrllGrVAT4msw21JsagU75Yg2JVBmNTgcV5o7/cbxJ/1u6C3Uv9W9pttR7VSugVuAPUgH1jfIPUnb1omoF1Ar8G62ACp3+jU7c73Tbv+0T8ex3/Meo04jSyW42oMvrQJfXJZ2hsqkE7FYbfvbT/4Denh6sr7/C+sZrROMJtNvMErIjlUhKLhOVIgRIzHe5du26AAa/r0tUKoROa2trkvv0rY8+RLFSwMMvHwhA4QaXm04qcrhRJRCg7ayvr1+ydKhaUlQZbeTyJYTCUbx+fYhsvoH52W7ZJNNmxHMxALzdobqlLZk2w8Me2RDb7HYcHZ/g9QZDyqsSil5htzqCEacSLN5oEqlBVE9anRaTE5O4fm0RzVocpWIKBiNhDC08TdnMu1weJOLczLfQamrQbEAUSkrItxYOpxFGk06ACzfQtIMx24pqGAILbrL537RKceNNC9Pr9R00ag1cXV0WyxqPI3Bi3hWPoU2J5+P1OV4qULjZJ6AgDDk43Bd4p9MZodeZsLW1g+NgDh6nEUNDfZK5c+PGNWg0bcTiYVitFmQyMYFO1UpJAtzPu+01Gy0JiO/vJyxyi2KMiqJ0KiPXrlTLAq4CXb6vYRhVLBw7VSqEaxwjc5EIqphdpYRYp1GvtmAyWUUt1EEL+XwWZgvVM4QZtChWUCpVJI/JanWg2ehIXhOVP612XYK8CZv4TdDAPK1sporeXh9mZ2cEVNH6RXUcFVS0/TELibVmTc9hCY/jfTLbit0KX706EsspIWN3t18yvswW3oNZgBLBF9dAoZiXMSvg9syaadDDZOa4zTAZLCjlqpI/RTshc8SoOnO5HbLGqvWmdKGzWM3oH+hHoDsgwK/d4lpqotWgXYxAtCLKrpPTFEZHA6Lo4/XX11/K31zM59Iq90DYUq208OLlHorFBnw+E4aH+wUWnVvlqKajwo8dHJnB5XZbxaqoMxoxNjYuUOr8i6onwiXp/uf3C0xi7fgzgS+fdUIj/p015pxz3girzufvzp3bkkvG7C6l25+i9JPnrc6Oe3V5/ePHe1K3hYUhAXuEuoSDhLG7u7tyPl6H4etGk1XGa7cYYTZq0KyV0awTuGmQy/PvFgm9b8OAYrmJaKqIakvtXvc7fU785ovUvdQbFk49TK2AWoGLUwH1jfLizLU6UrUCagXevgIqdHr7Gv7xnuH8E/Ff+GRkLpOeVjst4LYb0d/tRcBth0HXht/twuLivKg7qMahuqMh7c+1suFNJYtYXp4WWw4VFUoHqhoKhZq0NidkIRhghy1mz4yNj6LerODw+FA2nYRVzFPiz7y9rjPlCYOVBwYGBTbQxlOkeqZjQCpdQDiShttpwXvvvyebVObKUNHTbmngdBrhD3gxMTGBS1NTshmOxKJ48NWXCIUTyOUaoFiC9+50GuD2ukVpVSpX0Gi2UG+0BQwwv2d+dgLadhaddhVWmwXlUlHsXP5AQO4tHIpK1zCdxoh6vY1kgh3s0qIgGhjyYXxiSGCHAj88Am3O28lTpcLsIv43M4QISQhH5mcWMDs9L+MijKLqh69hZzV+0b5E0MZjaEu6cuWKQDmGc1MtxI16s9EW6EQVVj5fEEscO6wxg4j2tXgiipOTAxhNBrRbNSSSYZiM7ISnEbBCNQztdQQChGv8HWEiwR8zpwj5YvEo3G6/2L2olqIqh10KeQ3WnCCMYIIqGUIQj8cFnU4jc63TmgT+lcpFaDQtURYNDXvlNexMWKvWBDpFwlmBJgP9gwgGEzg9jcLt0aKn1yudDalgY04Xc8eOjsJgxvTQEO9JJ/NEAKbYIGkjYybVjCjDCFQePvwS+/s5gUwDA1aBnbzf85wjwhWDQQejyQSzWSsqoHKlLOPk/PJ1nCOxsGqYG6aRbnHMezLojUjH84hH0ojG2M2R3Qj16Ol1IZ+vIpasyHivXVuE1WHB9s42QuE4PG47vB4CX6BYKAqgI1xqNKho8kl4PqEnA+QJ+Aig3B6HrDHmQ5VKdWxvH0tNurvdYmekvZHQhusoFGLIOI1mGkxO+rGwMC0gydfVJao2vua8q50SRs4xGeHzuQTUEfxwbqlAYg7byUkagYBF7Iv8O8ESa5vPF8Vyx053ShfA56IG43GFQlE6KRLSKmNoiZqOHQvZDIDj4++pljvPZ+NxXFv5Qgl6g1kkmk3S7dMAACAASURBVFazQRof1GtF1CtldNotGYPRZEOt0UFTgsQbiKWKqLVV6PSGH07qXuoNC6ceplZArcDFqYD6Rnlx5lodqVoBtQJvXwEVOr19Df/gZ/j1D75/NqH/EnQ662bHlBSdFtC0OrAagaE+H2anRjDQ44eNO7tOGxsbW5Lv09G0RR3BDTkhjN/PzfOKKDlevdqBxWJEs1nD6WkB3V0OUVuYzRasrTGjpwiLRQuThflJWlEFMT+JAgtu7F1Obv57BFhMTV0SFQqhxbNnz1Gp1uFy+lAoVHEaTiHgc0qWEIfAvx8cnsiGeG72EuYX5jE5MQGzxYKtzU08W3uOvcMD5IslyTeimsntNqKntxs2uwPZXA7FEoECrXYaASzcrA8P9kAP5lZ1JP8oHo+JBYsqDEIthoNTNaLXmdFu0iZXRiFfQqvVgMOlx8TUsMAmbtYJKAgquDknLGBeETfWVHlxc02FD+HK5Pg0SoWyKJ9OTkLSOXBstE/gi2JFrMkGPJVi4DekVtyk5/MZNJqERG5YLDaYTVYJtD49CUkHNt6Hx+OE0aRHKBRGvkDAYoDRoEO9UYRBbxAYQbBEgEIIJYHZ3cyUUjr/mYzms/uN4vSUeUVcGi0EAjrp6EbLH+GNx8PMK63AQtrAIpEMCgWCExsCARdy2TIi0RIsZjOWlgcwMso1YkA6kwQzlAjnSsUKDg+LYrHr7fGjWqkily8j0G3CxMQAxsYm4HIysyiPFy/WcbB/CrPZISAxnaayySyKKFolvV4HlpdWxB5IqEHl2KNHa0inK7DZdFhYmPq6uxvXEGvM+mZz7Nqnx9CwT0Ac60GIxbmiLq7ZqKPDzmmigtIJdDKajDDqjUhEsijmqtjaDiFf1GB5oQ+Bri4cHp+g3elgfnEWk1PjiMbD+PTzz3B8UoPLqUNfjx12mwnlYlmsZpwTrvlWUwuLxQC9QQufzylKJTIvPl9Gs1GUgrlsBQeHUVFodXVxProFeHKdce2wo2IkUsDAYAAf3LspKjkCv+NgUOyJBJkEmARsJycpFEtN6W45NdUtnf0Ipc5D7Dc395FO53D16rysLSryuI4JPflsfPTRRwKUCISZ0aSonJR8LkLBSrmBaDQpwLdQrGJmegiffPKJgC6qmwhUmSdFdRyfN84L50OrZcB9B2Yjc+g0aNXKKBVzMheMU6MSqlrroNHSIlesIZkto9buQIkfV79+zwqoe6nfs2Dqy9UKqBW4eBVQ3ygv3pyrI1YroFbgzSugQqc3r90fzZG/FTr9+i9/688S+iTwRtvpwKABur0WzE+PYHJ0EGaDFuVSAVtbe4hGs4CmLdY6bvxor7p965qolZ4/f4WXL7lpZZYPxDo1Mz0tWUCJRBJ/93e/EPgxPNKDRDKNru4eVKoV7OwEBaKMj/dLG3va0MbHxwVu3L9/H1999aXYpzLZCqw2t3RRYwD16Mgorl2/JsDl8aMnOA1G0N/fjW9//BGmZ2bQkS5uJ3j06DE2d3ZQZ6h0qYR0hq3iNRgY7EGguwutdltyeJRW7FpYrBbYHU54fT4EvG5oWyXoNU0Ju47GwmJZI4gYGR2WoGp2zNKAAc8GdNpUf+nFtqbVM9+pg3KlIptuvU6nbJ7NJkSjaZSKzD3qQCvqHyVrp7enFzqNHsl4UhQi+/shFEsaXLk8JEoynoe/JxApFlsCTBh4zq5lAwM+9PQGziCXRlRfVMrs7R4gmyvBaLRiaWkKrVYde/uHAlkIx6hEs1h0KBWraLUgoIYd6bweu4RZj4yMinKGMIpqNNrrqLY6Pc0IOLSYWxJizswmWiXlvM2WwINQOCR2P2ZLtdo63Lx5GW6XB2vP1yV8fnCwFzNzk+igjlyOkIPKF+IBreQ+HRxkkUy0YTEDLqceXp8NoxO9GB8bRX//EHRao4C5hw8eCwSjcodKq2DwFDOz0xL8TZUTFWW0HMaicQEZBIe7uycol+vw+y2iFjvP/2KdaR/b2NhGo6nFBx9ewejokMBCrvtkKoWD/T1ksgwOp2qIQE4rAI9gRFE6mVDK1ZFOFvH06RFcTgs+/viO5C09eboGp8uFpZU5BLp9ODjaxbMXz5BJKwo7n8cMv9coGWzsSGfQm/HyxSbi8Q56e22YmBjCyIgSAg+05J7CkSBOg2G0W3rs7kXELjg21itAkmuO4GZjYwPpdJY9K/Hhh7fxzjvvCFwijPry8WOxUhLICdzJFhAOE3C2MDHRh5WVWYFTtMjS4km4SKDIOV5eXhaFk6gRi0UBTbRxMsOMGWMEfAqwMwlIYm1pSS0W+FxQIddGtQ4M9FnxJ3/yfXktz8X5YJ4TIRjBGVVrXMfswKjVaGA0aMRep2nVUS7lUSmXxFJLm2Gl2kaVSio2DyjUUO+o0OkNP6TUvdQbFk49TK2AWoGLUwH1jfLizLU6UrUCagXevgIqdHr7Gv7Bz/A/hU6SLM4E8V+7TVE6nf2+04am04aOqiM90B+wiuLJ57aLGiafY8h3UTaC+TwVHh2Mj/Xgk0/+TJQzn376KwSDWdTrwMREtygwRkfGRCmztbWNzz67LwqIufk57B+cYHZuAaUSN+VPxDb07rvvYnJyUuAOFRe//PSXkgXDTSo3nplMRQKxCQlGRvoxPTONifEJyZp58OChQIy5uWl88OEHoDVve3tblBnxRBy5QhX1phbpTB7ZXBV2uwmD7ERmNUvAOFVH3CwzTJwhzw6nEw6HE3arGaiVpD271+tBLpfG1vY+k58wMNAjm24CmU5bh05bI93ImFXDLmNU2lRrDEamgqqBgN+PkdHRMyXHoQAkAU8aLYaGeqRzGcOcm/U64jHFVnd8nITXS0XXuwL2aMF7/XoL6XQBBeZWaYG+HgtMJgt6+7zw+V2Sd8OW9FTCMJg5eJpDvdHC0KAf779/XfKIDg52MTU1gXKlhEq5IGOjRY0Ko76+HgFcXo8PTifPBwFrtGgxw4pdBg8OThGNFsVWZjFrMDzci7m5OcniIZxgLQkKCA8YLk0rFsO4P/74I1krn336hQAOztf84iXo9MwOqkOrYz6T0tkuGs3g6LAsXcq4PqjqonVycWUCAb8PFosDpSItYSd48ngN0WgBq6uz8Pt9SKeTuPnuDbF9lcsFCSWn7TEaictcEFRubZ2KDXR8vEsCrqnSobqN8Iwh5ARrvL+b710VWyDXKoPIT4On0m2QqiYCLX6x86HBqCjZaCOjNbFZ1eJ4L4yX63FcXhnB7dt38fjJczx4uIZAlwfv3VrF+OTo/8/eez43kt9png+89wRAgt57sgzLV7VVt8zOaKSJe3ETO/cn3L2/2H9m3+7EjrnYmJW0K7VabdRd3tJbkIT3HomEuXi+qNLqNDO36irtaFqV7GBUFQkkMr+ZSPTvE4/B1s4z3H94V1rxqBIL+DzotltQmipGRsYkL+xnP/0ElYoO16+vSjA3FWvtdgvHJ4fY399BsZQnvkS10sZ5rCAqp/n5SbFh8ovHy/cR1UwERoQ7VB5RhcRjTedyAhUJDLPZIqJRZl1ZMDU1jNu3b8hjCY/4WL5Pqdx78eKFXJMEW7yWX0E7vlc5T15DPPe8jmlVJPgidHqJt9Ht6OUapXKK0NThMOPOndsCnQireD54HfH7VdB7vcEMKMb992DQd2Ez6yVQvFmvoFopC/C1WJ0CnRqtLorlBkr1FtQe0NKUTq/z+aStpV5natpztAloE3irJqDdKN+q060drDYBbQJvOAENOr3hAP/YT3+JjmQ3XpbS9XfpN9a6V9DptxLE5fd66AxG9NoqDCB06kLfAawG5jsZEPAYEfA7Yeai2mQUi0ylwkwbEy5fXpPA66dPn+GnP/0UpZKCYNApPyewGB0Zg98fwIsXm2KTW1tbh8frw+lZEtev30Y2m8Hde3dx5coGbt68Jdvkgp6w6cmTx5KdU683RWHFrCWP14z5xXHMzc+KgsPpcCCRTIoCgxYi5h5JPXsiIT+jsokL6XbHiHyRYeUVNBTmCzkxEBxAS1WRL+TRUtsvZ9aTVjGqMphlY2ImUKcNu5kWqxEorSZ2d4/BAvaxsSGxvHU7PQEzzaYqmU7ZTBlKqwurxQw9F8Z2C1pKC3a7E3Nz0wIlaB9KZ0piLQoOuDE7Oy0wgAqsSiWPZqMii+7T0wLCYbuoSRjMTpXT9vaOBDFbbWzVs2N1ZU72w2CkUkaR4Goqkgx6kyid9vfPZHE/Mz0qzXvpdAKZTAqrayuIxc7QabckfHvzxQuBTlQ2MeeHaiXa6pjPw+PjdovFEtIp5gJlUCw2YDIBAX8QKytL0hpHOxdteLzmMum0gImHjx4hkcjj0qVlvPfue3Id/PwXX4tS5fadq3jn3evw+mwolbPY3d3E5tamgI9yiWHaesxMT2F6ahHFQglWO3Dj5qpsn0qZdKqAWCyFo8MoajUF6+urAoBoM7x+/YoEjzO/Kh5LQFWBZkMR2EV4cnycEyvexsa6QC1CGR43f0/oSUXUu+/dxtT0KBKJc7H9lcqll2qdskA7Xr/ttvob4MTrl6/P2TerPRzunCKRquC9d29ifmEJn332JXZ3D7C6voJ33rsJj8+JTz/7BTa3n2F5ZQ4bly/BarUgdhZDNp2D3e5GpVzHrz79NQwGGz7++Du4dOkScrkMjo4OsLu3hWIxJ2HugYEQdndOkEjmEAr5MTk5LtCJ7xOqhAhheVwEu7yeeC3xZ4Q6bQkQZ36TCefnCRQKFaytLWFj46KAJbYvEiDx7wTHVEcx343nnD9jUDkhHf+kjZTwjKo3hsgz543X9qsWOr6vmK9lMdslr6ofyM5g85bsG997vG4Ik1/BJoIsHoPS4jVplMD1XkcBY8jsFiNaSg2lYkFUXISRTaWLutJFsdJAuaGiCz0ava5mr/vmH1LaWuqbz0x7hjYBbQJv2QS0G+VbdsK1w9UmoE3gjSagQac3Gt8f/8mvoNOrE/mbE/q70OmfqJ2ofjJQziKQxGwAemoP+h5g0QEOGy0/RnhcVqmsJxjhQpuBx7dvXhH9AJUszHxia1goFBR4MT4xienpWbhcHnz99V1sb+/izp07Al+Yv3Tjxi0JEH78+BE++uhjrK2vycL17t27ePr0iQRVu9wuGSwDtrkYnZkdx42bVzE5NfVyEVvD2dk5Hjy4L0qK5eUVWcQeHByKhYpqJX5Xax2cnueRzVYlg8fnd0veE1VI5WpFFrc6vQ6dbkdynbo9nSyEaXGyGwGf2yFKJIZIb24dAFAwOTkKl8suoepUOzXqCjLpAnI55jQBnR4QHLBjYmJcwrcZcry+tiYqkGfPnuP58y1U6ipmpwaxsrwoKhu2m1HxUSnn8dlnv8LBQRI3rq9icWlRFuUMl372fFMyoTY2Lr9sEwuIqsho7KHRKCOXp3WPYUt6RKOsu3+BtqrHzOwYfF4PWmpTrFkEfTs7mwLlfF4f9vf2pQ2OSjTPy/wogjyCAcIxzrdUpGooL9lWBBPz83MIBkNYXloS5RnVP1SzJJNUap0gk+nb2Wq1JmZnGew+L1lVX3/9AiMjQfzg332ISCSEk1Paqc6QSicENHJWtCouLCxhcmIO5VId2UwOoUE3llYmJST87CyB2FlSAFU2w3wqq1jG4vEYLFYTrl3bwMHhrqiTmA/Vbuslk4qQhXCE6q2pqQkBJ1TpUAHFOdIiRssh9+HSpQvI5Pqh68VSEQa9XnK8arWKhGQfnxxBVRWx1LF9jWolAZZGMxqVLs5OkqA6h/Y9h8OFr7++J/a823duYmV1Ccl0AnfvfQWbw4J33rklirN0KolEIoZsJi/nsNlQcXgQldD0K1euyPUcjZ4InG13mOHlFiDMIPxEMiMKNYZ4MwifzY+El69smTyHFy5cFIC5tb0lrYIDwRDqzQZyeWaEsaGxK/tx8eIFUTgR/mxubslsaJnrB4WXBEDydV6Fh1NNRTUc4RCvT4bXM5Scr0lLHtVRhEeET9VaE3qdUfaPuV4+v1+eOxgOC7Ta2e0rnQjM+E3IxBB35r/ZbG5RAxI0mfQ92G1GtJp1FAsvoZPdiUarh3qzi3JFQalBBZ0JtTbhk/b1DSegraW+4cC0h2sT0Cbw9k1Au1G+fedcO2JtAtoEXn8CGnR6/dn9m3nmy1zwf3l/xGL3u1/srmPvOn/eAcvGX/4EBh2VBH1fyvCQA3PTI7DbzP0g5XYdc5NBWfTR2lYqVcTik0rXcHrawtr6IMbGxxEMDUrYs83uxMTElCxi1VYTFy6s4dmzTQke/tFf/FiCvD/99Fd4sbmJUrkMm8Mq2TSFUkFyhu68cwdrKxckuJsWLYIN2v3Ozk8RjZ7KYndkeATBYBiFQgnHx6fwuL0IhQaRzZdxHE2gVG6KUovB1eHBkCxsY/EkDEYbVlcmJASaQO3Z8xMUi3XMzrixuDCNcDCEsdFpAS2fffYFCoW8QAMqfXpgm1gThXwFqVQe2UwV1TrD1gGP34Dp6Rl01J5kGd28cVsCsf/2P/+dWPS4jYX5Wck2IsBi3tL5+SlevHiGBw+eIZOl/YvtgWsCmGgTOz4+EoUTAQvbyQhMCBWYx1UuFqWtjrYx5gpx7oeHbL8z4gc/+B7m5mZRKOQwMOBDU2ng0aMHCAVDsFldeP78OcbGRyUHqdvtyGz39gltSpJdReuSx+2TfK3z87gACIIJApDp6UksLM5Lg97e3i5Oz6KolCsSyM78Kb2OYd0XBEpS6ZSIxyVzicdF2xoBIa8pAi5a9gguaccj4CS44jkLDAQQCLjQUvutZtVqE2aTDcVCRdRwg4MROd+5XBYzs1SUGXASPRKARMCRzxFmtbCwsNBX97TbotohBKGKSafTC/AgJOM1SdsYg7a3tjZRqZQlLDweTyKVzmFychBTU2NIJJlRVJRwdgapE7rxcWxprFfbiB7HRbm0tr6KbDaNvYM9TE5OCKzrB2XnJLcpEBiA3z8gIdtUVREeEn7xPLPFL5VMYWpqGjMzs5KPxsfJ720OUeTxNQkMu+iI8ogZaQS4VC7xveH1eOU9w8ZFbpNAjVCV54cwkxvg4/nFmWxsbAiAohKKs+BjCJ24PX5xToRw07OzyGQzcv3xdwRQfCxnSvhGQEXgRnsdlVF8bZ3egKaiSpslr11CT1pqCZ0E9Pb6QeYEaXxN5qMZjAYBu2xlNBksoibrthW01QZ6XRVtVZH3FRVUDaUD6K3owIRsoYJipYV2j3e2l7e4fzN362/FjmhrqW/FadJ2UpuANoE/5gS0G+Ufc/raa2sT0CbwbZuABp2+bWfsD7a/REyGl1ujFoDQibkpgqLkm/Ap6LdgejIIj9sJk0EPxh1ZUIbDZkCHNqxKDeexEmrVLiYmg/j3f/3XMBgsqDcUnMeYz8IGODcODvYlWDkyGMbh0YkoTmZm5nFweIQHDx6L1Y0vyKBytnK5vS6Ew0Gx7PS6RlRKDcRjcRyfHMNsNsgClIteBpjPzExhZHhcVDBU2uh1DHe2gaV09ZaKVKYApcksoWnJnOorRmJYXZsX5Q+Dxwl8jo7yGIo48O67NxAe9MPnG4CuR9vPPr7+9X0oLQWzs5OAThVbG0FJIV/GyXEGuVxTlGNzCyHYHEZMTU7D6fTA5/FhODKK/d19/PrXX4r16cb1DUxNjYpKKZ9P4+wsKsotQp10ugCv1yH2RUIKLuiZjUWrE1UsbBPjF22EsfOY5HG1lAY6alv2l8qaeq0Jg8GE4ciIbIdZRy82n8JqYwNYF0dHh/I4KqEIlianxqHTM4D9WCAQrwUCmkhkWLbD2bERj8qlqclJjE+MiDrJ4bBJvtHBwR6KpZwoWvotenZk0jk0Gi1EIqMwGswCIvj4gWAAbbWNRCIlYMXldEvLIaEF1VjEBIQ5TqdVlFnMGCLgq9UrohxjGLXd5hKrZy5bhNXqEJshlT8+nweVCrOsmn31VayA/b00lhbHBYBQ/TQ6Ooal5SWcnTKj6VSUZ4VCHR6PFSMjQwK5qIRrKf0GuWazIUBKbasYGgogPBhEq1UXKx/nREhiNPWvRwaXt5o9sfwx24uAs9FgDlcJweCAqPEI80rFGooFKuN6cNjdojKqVkswGHtybfO6Iojh4/m7bpetgiYBMDwfVNcVi7Q/9gSymcx6CVLn/lLNRQVWIl6A3W6UQH8CHqoQaZmUgG67A1a7Dbu7e2IzZZ4SYSItqlQuMUOMAIhzHR0dQaPRFBsrYRBVTHqjCdUalWEt2UfCKH5zf3ieqVL66KOPBFwRajHvi9uoN1vIF8vyvu2rpjhDHQIBi8BVu8Mm+8d7AMEjv+X4yZN0RhipplKbv4FOVCASTOr1JoFOOoMV7Z4RmXwVpaoqqkPe2bQPuW/8oaGtpb7xyLQnaBPQJvC2TUC7Ub5tZ1w7Xm0C2gTeZALa/4+/yfS+1c99hZZ4ELwM2MZGzVIfOJn0EKBjMQFelxFWixEWkxEepwlDIRNmpkZlkR1PJAX2cOF669YNURyVimVR3lRp92LqNYDTs1MY9Gw3AzpdwOPxSxD37t4R4vEsFLUHh9MmYKLVbsFs0QmgcLqcMOqtaLeAo6NjnJ3lMTziEoVJPJ6SgOHLl5cwGB7G5ott2Zd6XUG93kVXx6MywOGyIDI0iPX1NbjcTmxuvkA8ERMrFhfTh4cHUJQGqjUFIyNh+fni0gx6PQPOT9P46teP8OI5bYRGjE8Mw2LRodPjYlcnipuTkyy6bYO08L374XUYzLQqBaCDAY0aF8ld7G7viqqIIdeXL61LUDhznFLJGDLZNMqlGjodnYShhwfDkrEki/xsFkfHR6LoGB0bE7hAtczuzi4azTo8LjucDhNsFguGhtjAVkcinhHIEgqFxZLGY2MANSEObWFUi1HoojQJ+Qxwe1wwm4Ayc6WahAs2AQ5U2TCzKnpyjmy2gHa7JxY8vaGLpsLcLOZX9dDptuFyOUTdQ0jAfCdCJyrACAyouKKqxeNxyuVAuyAVZVQdGY1WUUS11JZAuFDI9xL+eAWE1WpleS3CMm6brWd8Dm1oB/tpNJuAw6GD02lHIOCBzWaSrCU2E754Xpb8pumpoEAcXq9ra6sS3M6mOyp6CL+qVUUgGzO/BgdDkmVFUEZ1HfObCLyoxCG4sVj1AsIIeti4x2MgJOPMqBJSFB6TGTar5SU8YsC8HiajURRfVqtdQOX+3gnKZQJDoNsDTCYdjCaqpZiNNICpqUlR8VH5trdXBplSJELbmRv7e0nk8y24XAY0GoR0DFs3QW2zQdGM4QjbHh1iyeMxR0+ioijiNUkgSPCVzVFdlRG109hYWOAkYREViQRFAtpUiBqPCjgeJ6+pk+gp4smMqJfYXkgLHX/O9xFhFf/8+OOPJWft888/FwhGNVSpXJHZ1BoKlFZLrITpTBsT416sri7J3O0Ou6gJ8/kcqlU+nuelLdCNSicDA/xbDYFO6LXld3xMr8fcpy5gsELtGpHJVVCutzXo9PqfT9pa6vVnpz1Tm4A2gbdkAtqN8i050dphahPQJvAHmYAGnf4gY/w2buSVpukVdOq3Q/0GOhnQBwYvM8n5J3VRThswGLZg4/I8TEYTEskE1BYr6AOYHB9HpVyShSdVCAY9w5X1sjAsV0oCPQid3B6/VNlHT2I4Pkkik+ViFNDrCRD0CIYGMD45gMhwRGBFLlPE0UEUxydxqbsfG/OKLSqVziMQCOGD96/T/IOvv7qHXI6qqwZy5TZMRh0CITfGJ8ZFMeXz9W1Yz58/k0UtA7a5uGYQ9MTEqAQl+wN+3LhxDTabWcKVDw/OsbN1hOPjGIxGPSYnRzAYCaBeLwvIYVNcIpaHzzeE27dvY2ltCk213yJH8BI/TwhkyWVzErI9OjosAdxs4UokzpDLpsUKZjLa4XT6RflD1Qwn3+312+NaiiJqFbvDIeqR46Mj5AtFAR1+rxUBvxXj42Ow2Rx48XwTu7spCTQneGh32qLMCQVdEjytN0BUJol4BZl0U1oMOz1m5AAut1msbAyjDodDAh0Jd05OTpFI5FCrqgJk/AHuixlWq0FsUP6AV2ZIJRHVOFQuMQcqFsugUu6K8mZxcRJjY6MCnfK5HA4OThFP5NFq6QVYjowEMDEexuBgEHaHVeZbKhegqk10e6pcG7SUdcQvpcf5WRIvNuOo1QCXk0ofNwIBNwyGFoolZmwpaNRpP9PB6zFhKBLBzRs3JNx6/2AfiUQSmXQGR8cxtFpGRIZ8WFmZFusiVXgnx2eiPDs7T0p7HhVNVAFR6RQKBWC1mUQFxX1kyx0hDOFM375mECDJf1O1ZDD0wSutiiajFelUDqdRWgVbSKV4zZsxPe3HwIADwVBQLH4ETgzif/hwE6kUWxStuLIxJ9a4L77YlGbJ8fEBnJ6mBXpNz/Qb65jtRMjTB3RsMizLsRoNRoFtitJFPJ5GsUTrqwkWq1GUgjdu3BT4vLW1hePjYySTWZzHWhgMGwSCuVwuyXo6PDxDOlPBu+/dEJslIdXDh49xfBKDDqqEuv/whz8Uq91PfvITuW751WgSIAGFUhVNpSmh7pVKCx99dAdXr14RgFStlpFKp5BKJeUa5c84T0JLfc8gSkxeywRPBj2D/LsSdM/z1VJ76OktUNp6pLNVVJssCdBJWLr2IfeNP5+0tdQ3Hpn2BG0C2gTetgloN8q37Yxrx6tNQJvAm0xA+//xN5net/q5DBJ/+ZEpVwGVTq+KzfuA6bexFB/Bf7Oq3GgEAgN2WEwMae7BYjEKrHI5rDAb2XYHyVwx0CKjA9SWIlCip6fqwwx/ICgWJC68aW3KZDsoVXtwuyy4cGEKd955B74AF7gHePFiB2fRtARZV2ptUV55PFR4dEUVc+3aRczNLQgY+fWXd6XdrFFvSaaL3WGEy+cQ5RAb1ph7QyXF1vY2SsUiuj09pqdHRWXBhTqhyczsDFZXVySweXtrF8lEAcV8HWextBzH9PQ4VlZnRRXE/KN8voxELAe7pBrqKAAAIABJREFUzY8LFy8iOOhErUnokZfmNaXB8OMWKuV+UDWBRWQoLIvnfC6LZrMucxocHIfd6kGhUBRwRnhjseilSY5/J8SgkobbqFZpgYOoi9xuA6anQlhfXxH71IP7j3B0lEWtSuuVEcMjYUxMRrC6QuWUDbl8RuyFO9tnAp6oIuFruF1GTE4NYXFxHpNTk5JnxBD4TDqLSqWGTLosqhp+DQ46MTYRlnNKFRVBFoOjacFzu52i0MrnSjg/r4BuPY/HhsuXFjE5NQboumJtu3//GUrlHqanhrBxeV0yj8wWE8rlAjJZBoWnJDCbqiWjkSCH7YJWAU6K0sHB/hEODrLo9YyiTltenhC4lU73A7nLFUJPZi3pMTExJDCJkITQjC2JDEUnVMrnKxgYcAu0ozKI9i5mJ6VTRRweZcQCt74WkdkVinlMTIzJ61CFxXNXLhcF1nDfCZkMhh7anZZYzZhvRDBClRCBmd3mFOspc8DiMWZklVGu6HHpwgTef/86QoM+UYtRJbi/dyBB3kdHKTDyamoyhBs3LgtEenD/CRYWZkUN9fjJA1htzBCblNwnzqhvyeu3K2YzPH9VsblStZZI1AU8+QMG+P0OuL0eyXOibbNcKuHxkycSyJ9ONdHT6TA3O4SZmQnYbTYBYcyjMphsWFu7IHeEhw8fYnfvEKVSE4NhH95556a00bH1jkoygipCaGlXVLuIJ5gDV0WpXJd9/PGPqYpaEfUe2/mocqI6r6UqYtnjDPUwSKuirtdDS6mj027CZNQL7ONsabkkdOrqzKg1u0hlqqg129Dx/cLGu2/1ffqPsvPaWuqPMnbtRbUJaBP4Nk1Au1F+m86Wtq/aBLQJ/LEnoP3/+B/7DPwxX//VJ+bLq6APnfgfdUP9P387EeXVvw1GoN2BwKXBkA0WswFKvQ630wynzYKR4SDsFgNstB3ZrOh2WnA47ag2auiRQoEBzxXJL8rna0ilFFTrPayuTknwdWRkGJtbW7h//740c1UrLWky48LS4zYgHPZJa9nKyhzW19dlIf7wwRNsbu6gXlOgtrqwWO3wBTww2Q0IhgdEPRIZGhJl1ueff4ZUqoqlpWksL8+JtYoV7zabFcvLS1BaTQmSTiVzaNS6qFZUxBJpdNptTE6M4PrNiygUs6KaSqeySCSKUFt6WWA7PQZY7HoBB8VCVaxjXP2zjazb6Wf20KrosNMS5YLFYkJLacLnDcFotOH8LIbz86xAArfHKHY7t9sDk9mEbCaDSrWKNhfYPZ0ojUaG3fjuxzcwPj6Czc1t7OzsIXqSQibTw9ioEx9/932sra0IzGBr3ebWc7HXFQoKinkV5VIHXp8NC/PjuLzBlr1BpDMpUbA8ffJMwrrVlg6lkiq2Mq/XjshIAEtLMwK1+tYzBpAzEFovGVQEAcdHtGmV5PiHIyGsrdFCFYTaUUSpxXY9jyeA27cIKebQaDYEFmUySVRrZYE3tKV1u6r86aLN0mgS2xuzpV4830ax2MTkxASuX78m0PDwaB+lUkFmyn0gUyVIYpMggR0hB5VjsVhMoBpB5u5uEj6fHbOzwwJVCAvz+SJMRgcy2ZrM49LFBYGyDM9muD1VT2L76lHZ1M9fIhTjfiqtCppKVd42Zgvthh3JzaKtjuq+jgrU6i2cHJ3j8LAkyrLvfHgLa+uLEpbOnKnT0zOBlLSnHh1lUK4A87MBTE2PI5+jBbKJW7dvyTn94otP4XCasbyyJEq94EBQFG/MW+L54HUYO49LGD3nVi6rYgu02vSSuzY9M4b19QsCZHldUF3FEPJarYONjWUBUlSz6fUGgUe05g0NT2BkeEKuEVpGmfPEDKiRkREJuucxMzieX4SR/UwsKpkUmSlflxbblgr84PvXJeiemWVUjlHtxNfhfA0ClngnoteXt6IuVKWOXrcl7yFef4SEtO3x3sA8p0q9jXiyjLrSht5ohNKm4kn7+oYT0NZS33Bg2sO1CWgTePsmoN0o375zrh2xNgFtAq8/Ae3/x19/dt/+Z/6L0InLvP4vX6EnIy0uDPbtttHWcdFKmNSGQdeDy2GAzayDw2pAKODBhdUFBLwOOG1mWM16pFMJNBo1NNsKFFVFsVRDs9mG0uwhlSojl2vBaDLho48/xF/8xY/RaDbx+Rdf4iR6LBaherWB87MEktkKfG4Dbt68isGhsCyGafvhovr+vccCEahyYirV1NQMgkMDUDo1REaGxF5HCxRzZ+7fv4d2G3j//dti7Uql+o1a3N709JSoLp49fwq7zQ0dbMimy0imc2JZGxsdxp13ryKdjuHk5FisSpWSglaLDVzA4soU1i4uyaL52dPn0rjGSXrcHqTTZXS7TYyNhnHl8joWFuZFcfXVV7/G0WFSbFLSEthQ0O10MTo2jOXlZamUT6aSuHfvPs7P4mK7Y2D3xPgoZmaGcGFtRqDIp59+Ji1z0ZMccjngnXdm8N5774pa5Pw8ilQqLu11bMo7PlZQq3Vhs5hx9cocVteWMTc3LWHO9+7dlfa4s9NzycspFgnQaqIGItyamo4gMhKW0O5Go/6ybS7zEhrUJSB8Z/sQ8ZiK4WEXLqxfxNraOhwOCwolZi29wN7eAZaXV3H1ynUBFmznI8BqtdhkR0seA7qpn+ug222LzM5sIvRiFpgee3uHsFocuHRpQ9rZqGAjNOnbB4vyb1oEjSYj3C4XdHqd2DwrlYoogmjfOjmJoqXoceXqRSwvzSFfKIjKxuX0CryMRs8kBJvXGAHTq9wqzlqaHNEV2MXmQ2ZlESi2uzXoDVSm6aVNkAofg94Eo9Ei1jrme5XLDRwfnYrKj/lebMvrdBVk83GkU2kJxlaaqjQxViptCZ+fn5sU9RQzksYnxnDp0gUcHh7i8y8+wcTkCFZWlgWYMbCccO7w4EgUThJu3mK7nIp6rSFKOjZOUnVEYHP9xiXcvHlDfr+/v4ft7R1pmBsbi+BHP/qxqLcIwTgDzo5B/esXr8LnDeLRo0eS/0Toxt9FIhGBwAwTp0WPWU9UO/H80nLJzDSFb0+xzOkQT+Rw4/o6pqYnBTpRNcdzxHn2w8T1L5vt5DKQa1xt1YGeCrvVInCRX4ROzIRrdw0oVhTEEiWBTgaTCU1V1aDTN/+k0tZS33xm2jO0CWgTeMsmoN0o37ITrh2uNgFtAm80AQ06vdH4/gSezE/N37oK+kqnV3on/kn89PLfun7OUI/iHV0XIAxADzaTDk6bTsDT1PgQBgc88DgscNpMcDtt0INKmApaXRXlWgWlUl1CupuNLlKpEjKZFuYXZvHjv/wRfL4ATs9iePbiOc7PziR0uJAlDGhKI9j6hSWMj49KnlKlWpaFdT5XQOw8iWyhiV67h+FIGJHICOwuC/TWjoAyyTdqszUtLkqM4eEIhoYionBicxyzkqh06lfLN3B6dg6D3gyzyYlGvYtiqQKX04X5uWnJszk62cXuzjbOTlMolVVYTDYEgyF89L134HBbBDY9f/4U8fOY5FLRlnV2GoNe38Wd2zfx8Xc+ktl9/tln+Prrr3Aey2F8fBCjo2EsLizC5/eJQiQcDouC5Ve/+hX29xPw+WxYXV2UBrJQOIixkTB6naYAl62tbVQrdZycJKXl7Lvf/QABfwAHh/soFvNiCWM2EqHM6WkWlZIJ6+szWF9fRiDgE2BDyxhtTlQsEd4RnBTyJfl7cCAsDXE2hx7ZXEJyeQgl2KDWVJih1JSwakKL02gGDrsLV69excbla4IvM5kYsQF2trcFjr3zznuiRGIOFdvQuB2gLZlOzNTqdFWxMDIwnUBwYpzh2kYJNicMm59bgt8/IFlLhIYEQQYj4VJDziFtcGq7BYfDLio0qpz42Fdta7SAERT+9V//ewE7X331lUAP2vIYnN5SOpJVRmURrXUM2ibooDWPAJbAko+nMo5KLCoAm0oRNjuzrpxoNhSxPDJQnk2GDEBns2A0ei4AyOPxicqLdsR4IopyJSstbx63D2qLQDaLgcCgWN+o+Ll7955kpX3wwTvwB3zY3HyGp88fSxMilXwEUtxXwinmidFmx+ue1xD/ns3kZO7cJ4vNIudydW1VrIcErQcHBwKiaAVkcyIhEpVXbJsjJCIYYrj6hYvXRLXE/CcqmQg1OVsCurGxMdkHzpPvM0Jezlxtd+B0+WC2OORY+BiCKtoxmcfV7qgCAiXf7CXII2TivqittqSt007XUmqioLRSIdhq/ibzqd5so97sCHTK5GqoK10JiVO7XQ06ffOPKW0t9c1npj1Dm4A2gbdsAtqN8i074drhahPQJvBGE9Cg0xuN70/vyX1l0/+AToQNr37W1xrQHWdAr8eFIMFET9ROVhNgNQJ2qw5+lxk+tx0ehxUDfje8boe0j1VqRTSoZmh1pbmu0zGgUmmiUKhifGIGlzeuIZ3OYmt7B4fHUeSLzOWhwsUAv8cuKhyqTYLBAHro4PCQLVtF2Ky0dXUFDhEiMIybMMNg7kHV1aGoDTgczNMxoFRkNb1BABH/XixSfcTcIVrdLLJwTyRVsXeZDDqx8TQVBiGrGB4awo3rV3Dx8hIePbqHh48eIZkootvWwesdwPDwGCKjA6g1Szg7O5UgcsKDcMiJifFhWbwTgNy8cR0X1tYlb+fLL78UeOUPuHDn3RsCL7gfXq9HFvQECIQ7rxbvtDCxlY5QhSHNwYAXum5HgMDxUVRye2iJCw6EcOnSZYEx2VxGmuYIGZiTdHi4jxcvzuXcbGxckeDwplJHPp+VhbzeoJNcHwbFM6SZ3wRIbByktaxcoeUrLzCP+0mboNjXOhBLWD5Xhtlsx+TELIYjDMU24TR6imI5g6ZSwcnxsTS8Xb16QwKuk0m2EDZle7TT9UCY2RGARMhD4OTxuOF2e6Wdj5CqXGY4ekRUPa+AB0EQrX6EVa/UMrw+qZgxm80Cd2gjI3zc398XW9jS0hI+/PBDAXxPnjyReXN/eE3QnsbnEPpRrRMI+OV6J8ziuXn1xaBwApd6owq108+IYpMgmwFz2YLY2qjKYnsd7YFUDp2dpSWramgoBC/PS7sBg5E5TNw+GxuZB2WA2+UTlRRVTfv7pxgeDuH9D26gUilid28buVwakeFBgaV91Y8i1zXhEKEqLYUejwctRRWgReUTf1YoFqTJMTAwINCH1ybBK7fD64/fPG4qljg/PoYgkpAvMjyBaDSOo6MjAUS8DjkfzoTngsCJM+V7iflZhE7NpgKdwYIeTHA6XbI9qgFrAhuN0srH0HueE9oiCbloH+R+KHwDdplRZhB7nc1mhMVsRL1WlXsVQWS9qaLWYDacgky+iWarK+IoceX96d2m/1cfkbaW+l89YW372gS0CXzrJ6DdKL/1p1A7AG0C2gT+FSeg/f/4v+Kwvx0v9Qo6cW9/u7uuj6JeQSf0Ov16u5fLOkOPeKofQO62AW4HYDPr4XHbEfR74Xbb0enQitVDU2kLNECPlj2rZNyMjk0iFB7C7u4ezs5jaLbYdtUVdRPtSVT2ECQQioyMRkTxQRjDpjCqOQidaIkqFiqoVGhvAqwOHQzMrml2YTT0g5Urlf5ZcLt16LTZnMYFr6uvBMmWJaSa9fMOpwW1alPUWLV6F2pbh8mxUbH2MXD73v1f4+nTZxKubbPY4XSw4cuHYjmHfCmLUplh3zr4PCaEw374/T6UigVRWF3Z2IDVbMXu9h6i0ahAnms31jEw4MRJ9ERsYVTV8PhCoZAAjZ2dHYEAXIRTnUUQMDM9A6Nej/NoFLlsXgCa2qLyyIqBgZBkQdHqxJkR3gQGfPJnMhXHaZSWKS9CwZAoppjX1FKbyGRSoprirAkuOm3OjdCG58EoyiGdro1OtwWX2yFqGO4rv9jYl80UkEpmUa+14XYHYLc6BboQJpgtOrTaDZhNeqysrAnAoMUtenKKdoeQSY+2qqDRrL5sybNjeHhQGuc4A4KLQr6MFy+oMGuBxWg2mwHBgQG43K6XrWdV+RntcIoCZHI6uBwMjPdjfn5atnN2RlXPvuQ1sWmNYOkXv/hEFEyEIefnzNUiPDLLsRG2UK1GmNJXVaWRyVTlGrNYIK1sBEgCSuw6hMIeDEdGRG12GuW2UmIJ5O9HRoYlLHtzq0p2C5/PgPCguX9R6joSWG4x22G3ecTeyaB0NggSOlE5tLa+LPlPOzsvEE+cCZAbGhqUHCTCNFob+TpUYRGcEQjpdUaBsLweCaXqtToSqSR8fq9kLRHW8VqhjdPhdEBtqajVawLimAUlIMxsgc1uFfDX7RlxcHAsget8HV6LfO0+eGpJGP2HH74v1jvmsnG/GR6eK/A9rcPwcBhz83MCl1gWQDUbr+typY5cvgablXPpz5vH16g3xG5qNRvRVpuSZWY06F5CJwIqIxpUOindl9BJQZP2QQ06ve5HjraWet3Jac/TJqBN4K2ZgHajfGtOtXag2gS0CfwBJqBBpz/AEP+0NvG7H6P/zL9FisCj5uXTlaBsXa8PnEw6wqZ+yx25lFEP+DxmhAJODATsAgQKRbZ35UXtQjii15vh8w+g1W5je3sPxXJVwpFVlc1TfYOf3WaV6nmH0yZWsJ2dfQBmXLmyJCHNiXgK+XwJuWwR6XxTGuGCITtCw14Jr2awcrnE5jdajowIBt2iGOoHNjeQyRRQKDQxMsJGvMtoqXU8f76NeKwAk94Kn28AE5MTAi4YFr2z+wLxeN+CZzRyoa5Hp6NHuVpCQ2EQcgd2hwl+nwtul0MUQgxCpv2I4dfFfBF7u4fodXvSQjYyOoBU5hTpVBLT09Ow2W1i0SMUcrqcAp2oRCEQODg8xuhoBDdv3kS9WsXjB4+kIY9wgQCEi/Belza6Bhx2C6w2i6hwaJ0ipOu3q7UlUDoUCmJ4JAKPxylqp3j8DLF4Gh6SQ1A5pEO3o0Ov2+8yZI6R02mD2m4KiBkdHRWgxuytV7M8P0vi6ZM4mi0dhgcdMJtsEtzdaAF6gwkLc35cv35dtk3odHR4gtPzHKo1Va4X8pGxMR8WFmnxCgvQiMXiqNXqAhYPDmJIp9rw+22YmBjEjes3BZR99vkDyVYaGfGiVGYLoAK32yz5RGtra2Kf/Pzzr/DoUQxejwH/+1/9ABcvXhKg85P/+hOUK1Qz+QSGHBwkMDc3JNCJ0IUKKap6mFH09GlSGuCGh40yi2q1JduORAJwe6g4Yosd7V8dHB2e4/i4JOfD7bZgfn4M2VwSR0cVTE5aEAwFEAh44XRZYXdYRBGlg0kytGLnGQnbr5Rr8l7gNTQ8MojwoA/HJ0eijnK7HRIcTrsaVX/5XB3TM8MYCPjx4MELAaqK0oLPR5UWkM/lRJVmc9glj4v5aVSiLS8vSLYUzxPPiVgT1baAp5OTNCCB8ARXQKXWlOuMUIgQj2CTNlcq4hjaTuUcYRShE+15tNPRUlupUSkVwOjomFj+GB5/enoisK9abaJc6YeHB/xmgdSEgXzPEzqZTSbYrGa0W/w7WzF7qNUqArwIWZtKB00VKFVbyObrAqA0pdNrfzJpa6nXHp32RG0C2gTelgloN8q35Uxrx6lNQJvAH2ICGnT6Q0zxW7qN3/7A/CcXwv/fpylX5aROJE3yRx868Vvf64Mmqp640OafLrsRkZALgyE7THoVqXQB8bgKm9WASMQPu8Ml4CiTy+HwOIVao4tgUA+d3oR6vYPggEta42jDYTtZudJANJrG6GhQqua52CWE4uKcQeLJZA5mswmT06NYWJ+WQGpp8YrFJVOH6qHh4RGxP92//xB7u2zO6sHnM+PChRVcuXIZ5/EjfPrLrxCP1TE+OojV1XVp5/L5XdjafoKz82MJndbrTGirelTKLbSUnoQXK6oigd3MUKINyG4zyLES8DBPSGlQbUIVlQIjVVxOF/SGrkAft8si6pR2mxk2PQFFPfRQLpUFAqhqD7l8FWtrUxLanIyd48G9h1CaXTlms8koKiEu4iu1HoaHvAiFmLNEKFeB7qXVLBS2Y2TUJ/CKtrFKlZbAY5QrRQFThHTM0yEw4pwY5MUwaLFFdVVpGaNljcodAhkGURcKJSTiSWTSBTx7eg6zyYpLl1bR7eixs7MLu8OI2flRzM3OwuGgMolA4xRbm4fIFyowmgCDqH/MmJ4ew+BQCIpSF2UXFUZU7hB2pJI1ubhWV1cwMz0rIGNndwdPHj/BzOwUpqbG8eDhfexsp+D2uDEzHYbTaZdtnJxk0GoBy8vD+PGPfyRw8PHjx3IdxONFUS9FIl6k0iUsL4/IMXMeBCW02xH+PXhwKja+uTm/XEf8YrA7FWq0jDE3LJcrQlFUxM4y0pToclmwuDiNkdFhPHr0ACfRApaWffD53P2Wvh4VZF04HV64nH7kshWZC1sG0dP3bYMUF/Y68Hh0aHd7cLlMsFgMsFj6gDCbrSGVVDA8bEcw6MHuTgItlTY1vcyLzXuRSFDyrbq9Hp48eQ6T2QC3x4Nr164IQKTF8MGD5xga9EuuGHOlTk9LGBsLY3pqECfRqDTPRYZH5Lzz3DAUnmHzfr9bAs15/VLZRkhKK2Gt1pbgfqfLj5mZSdjsDlF7ZbIFtNtNyeKqVBkgDgyGXRifGBbQR+sdr0NaL10Op0CnVrMGg74LHToCzfh+stmcEoyuqDqUayqy+SqqjQ74qHaP7x7t6xtOQFtLfcOBaQ/XJqBN4O2bgHajfPvOuXbE2gS0Cbz+BLT/H3/92X3rn/kvQqff/sX/7FOVTVTMzXlpxqO8oK+J6cMng04vYeKRsB8eewcdpYxCsYpaTS+LSJfbCqPJAuj0yBXyKFdaULs9zM2FERgIoFGviVVpIBASNcuDh0+RSDbgdJjw/vuruHLlqrTWPX++iWZDle+zs5ioP1bWF3Dx2qq0wrGhjovjSpmL4wEEAgOScbO9tYfTUzaGGTAxMYyLFy9gYWEGL7Ye4u7dh8ikGhiODGFiYgYBvx9Olw3R032cx05QLBYExrCFj9BJVXUwma1oKE1U67Q5AXYbLYZWgUlTUxOi1inkivC4GEptQyaVQyyeEgVRU+nCae9Jcxcjg/yBPoDiwppZOcy/qta6cDnMuHNnQ2xnJ8cH2NncQqnUlrmHQm6BI4RvDKrmIp/ZPXu7u2ipLQyPhDAw4MPI6CCsNlq+OhLiXCzlkErGUatXYbaYBCjpdQQaVhiZxdPTw2K2ivKHYfK0RPGLeU5UAFHpUipWBCKlU3ns71UwNurHlY0b0vC3tbkFp8eCW7cvY3VlGZ1OT+yAe3v7ePTwudiqHC4nhgY9GB8PYmZmAgNBv0BGZgMRavE12GK4vZ2CXtfF+voSQsGwWMYYhF2tVvDBB+/B6XLg7/7ub3F2puD27UWxIT5+8kJytqYmxzAi6iy/wK9YPC4giZlZ8QQhohGjo174A05MTY9LThHBBxVn9XoDh4dH2NtLwmTqYWFhUmAU1T5U9jCfig1yp6fnKBbKMrNEPIN8oY6RkQHMzc1IE9/jJ8/FUnl5YxqhkFeuT7XdEOWgDkaoLeDsNIPtrWMUi124nDaMjg6iXlck92hwyAWLtQev1yHvNFpCG3VFoCoD96l+IuwsFMpoty0YHx9ApVLrt+DNz0uW2N7BAaLRBIZHgnIdbWxsSO7ZJ598gsePd8RuevHivFx7tLJOT8+IDe/u3QdYWV+V4PI+gHuBWq0kaqalpVlprKPqilY7WuYODo4Qi/P3OjgcHkSGI7Jt2kqzhQYoACRobHdoVdRjbJRh+iMyd4a38z3UaXdgMhrEXteoV6S9jtCJoeOSP2W1o6UCrbYOlTqhUw2VeluDTq//CfU/u+u//pa1Z2oT0CagTeBPZALajfJP5ERqh6FNQJvAv8oENOj0rzLmf5sv0g8I59fvqAFe/fifc9rxihEZ0++03vVFTzCw4a7bh1DGl4HANosVQb9boFOvXZOF7ECAigs/jAYT2h3avoxQWgwbJnCpY3p2Ch6vG6lUApHBiCw8D/YPkM7kkStUYTB0cePmJczNzYuN58mTF/2wZC6+z/OymL56YwPj08MCUZiPtL9/KODCZrPDYXfC6/Vhd3cfmXQWg4NDWFtblwU484rOzg8l26dSbqLbpZqpJwBoaCiIWqOEWCyKUrkkQIbKmUKONr0O2tALGOBCmsqPkUgAoQG/ZCYxJ4n5QKGBMKanZ1Et1/Ho0WOpoWeWDxf9tJNlsxnJk1pcnBWQQosSF/FUzjC7anVlAddvXEMhX8CTxw9xchxFtcoQbmB6KoxupyPZPvML85iemhQFFMPDB0IBrK4sAbqutOjl83Ho9KSEVJWUJUicAIogieCqraqS5cQmNsIYGig5A6pQer2+VY/2pkq1Jvk+VG8lkxnEYykkEyouX17G1OQ87n79SODO1evL+P4PPpAZc+ZURt29ex+PHz0TyDU/P4WlpXmBTbSSUSlGNRlbzWgRKxSKAjEO9vMIh924dvUKAn5CjhYymazM98rVy8hkkvjPf/u3sJhduHPnhqiRvvrqvmRqXd64INYuo96ASrUikOjk5BiHh6cyt/GJEQwOBdHrKZiYHEO1Smsb86k8SKXTOD4+weFhBsPDHly8cFGupYY0uJlFYUbFTz5fFDsi7aOH+yeIx/OYnAxjZmYK5UoB57FzTM1EMDk1AjAfq6OIwoxgRmm2kYgXkE415Fpu1Dvw+oK4srGCRqMKr9eJmdkJKCozoXro9vRiq2Nb3YMHW/B4HLh5c0Pg5tMnT7GwsCj7Ho8nBLQS+Hx9dxM61KUBb25uTpRiExMTqDfq+K//+I/Y34/CYnXgB99/T/LSMtmMgKSz03OkM1lcv3kdQ5Eh/Pf//nPs72cxOxsSOMTt8zwSBr1qsKM9jxlYLbWDYrEJq80hIFNtq6jWmqJWoiLS6WSbHt+THgmNl/D2SkUypvr3qa4UCtQqRXQ7iqTL0R5K4Ed7IDPXWh2dKJwyL5VOnZ4WJP6anzzaWuo1B6c9TZuANoE0+tAUAAAgAElEQVS3ZwLajfLtOdfakWoT0Cbw5hPQoNObz/BPdwv/EnT6H6zqn1RD6fm7l1fVq4fpdXpZMDLrSd/rwm4z4sLaIlaWFwVMNepVOB02lIpFaZFrtVvw+DyycGUGzcLMFJq1mjS0MUw6ncuhrihYWF7F2Pi4ZBxtbrLRrCwLVDaETU6OSVixz++RBTGhCMETgRhtQQxEpt3q6OgYBr0Bg0NDomSiaodZM9l8VpQtpRKBCsOjMzBbLLhwYU2ASyIZRzaX6+cc9Qwol6pi62l1u3C47fC6HBgMh7AwO4Mg7WulkrTUcR8nJ6ekWSyVzmBza1tUMhfWV+B0WDE0OITT0yg67bYoPr769a+xtbUNu92Khfk5eN1uDA6Gpeb+0aNH+OKLr3ESzQn4Gh0JYGTEL4qlYDiISxcvYmp6As1mHal0HIODIWkEq1RKADOdWk0BHYROVJT1K+tbkqND+1VbbcNmt8Pr8UpLHG2MPJdquyuZRXqD/jcKpHK5iqaiCnBhULfBYMOtW3cECHzyyReo1mp494MNbFxZkxmnJIw7g80X2zg8jEkz4MbGKiJDg3IOCZsI3AgwqPLqdDsCxfKFrCjjCOSWFlZhs3kQj6VFAcWWNqqTNree4pe//BUCA278+Z/9SKDKs6fPcBqNYnqasx9EpVyWLCe2taWSSYFPzNqiMqxaow2xK1Y4AlEqjOLJtHwX8iXUG21MjI9ifGxcUq4KuTzKpaLYP5sqIRKvcbtkUZ2eRFEt18QeyvkTOnV6KsYmRmG1m1FrVCRvq015U6+HZqOFZqMDpclrtohmo43FpWWMjgyi3qhhbDQCr8+FWPxULJHdrgHFIu2mVDlVxM64urqAo+NDPH/2DLdv35a3I4+PisHtrR2cnKYwECDc8cBitYpaa3FxQZRLVDpROXj16gY2Lm/g9KwPPNlUd3Z2LhbT5dUV9HQ6gbhHR+eYmhwX9SAhYj6XFyg5ODQoEO8keixNi1QyNpo95ItNjI2NIhgcwPHxIZKpPEaHqbZiPhSb6hpiUWQzXaNZh81qFVBFiycv1Vq1iEa9jF5XFUUgr0ujySzQidsv11ooVlpoquy3JJrS7HWv8QGlraVeY2jaU7QJaBN4uyag3SjfrvOtHa02AW0CbzYBDTq92fy0Z3+DCRBIhUMehAd8GPC74Hc74HM7MD89AXRbONjfQ2DAL9DD6XIJqGDT1ur8DJqlIqKnpxJinCuVUazWER4ZQ2R0FLl8HgcHB5Iz5HI5EfB55U+z0STqH0ITKnRoCyPQIGgg+Dg+OcHJ8bEAFpfTKQ1fzCziojmdL0iEOZUumWwW8XgWVrsV169fFSNhMpWWZi9ukeoOBjLnCkU4vW74BgJw2Oxw2ewYHhyC02pDKpHA9uamqGUmJiexsLAAndGI6GkUbo8Ly4tz6HUY+OxDMhEXYOH3eiT/h4BkKBzG2voanAyArrE5TY8vv/gS9+5vQmmZMDU9hMWlObEdMWR6/cKKADIqhhKJc+QLGYyNjaDTbUuejtJowPhSkcabAFVNhHy0qlGFwoBz5h0x0Nzj9kj4NBvmOJMejDLXltoWBRKtb0pLFTVLtdZAPJ4Sm+HFS5el0e7ru/fFonXzzgbGJodQLJUQO4uhUqmIWotQZnpyBkuLC+h2eigVS2jU6tLCRtsjbYG0dikqA9obErrNxj2b1QW1pUM2U0W13EQgEITH6xDodBLdFzvjpYtX5BzyXFHpRFmN2+WC1+NGOp2ReTJ8nEo6hm8zEDyXz8EpAd025PJFVGoKzhMp+ZPh4B5PAGOjY5Iz1KBaKp2ScxQMBtAV5VdF4Emz3kC1XITZaMD42CisFjMqtRKMZgMlgcgXczDbGCYehIkWyirzivoh8Gw/zKbz8PkCuHPnDrpdKoUK0hjI/T07j4r1sNs1wu0ZFEBlMusxPz8Ds9mAx0+YG5XCD3/4oZxTKp/Gxydx/x4zzKJQVT2mpobkfbK8vIzZ2TncvXcXmy825T1w/fo1Ubt98cXnohTj/Km4owFwcnoG7W5XLHtUClotTng9ftkHWvr43lpfXxUl0sHhvkBOvj9qjR4yBQXLSwsC4KInR2L1u3H9CtxuJ6rVksC7ZqMmwElpNmExm2B3uGE0WuXKoyKvWs6j223BaOw3AjJInNCp1uhIkDhznVodxrlr0Okb3J5/+6HaWuo1B6c9TZuANoG3ZwLajfLtOdfakWoT0Cbw5hPQoNObz1Dbwu85AX5ABwIEMSGMREII+T0wG7rwuewo5TM4OT4SaxUX+16fH01FQUdtY25iDMV0SpQp9aaKutpBrlSByeZAaGgIeoMB5/EYWkoDQ0NhURhRWZSIJ6A0W2Kdi0QiAptobyPsIGChgoYNcZVKQwKkw+Gg5N7Q3teBXhbfbbWDVCaNWDwrbW23bt8QJUsimRL1CIPDna4+qCpVynAHfPBSMWUwoqO0YDYY0Wt3kE4kRVHD9jnCo/ULFwCDHls7O/LaYyNDqNdK8LjdyGWzAmkcdhtSyQR8Xi98Hg8ikUHodTokE31g8+LFCyRTOYyNz+DatWsCr87Ooshm07h4aV0gSDaXkn9TTUM1Sa1WEwigKk0Y2l0YDQYBSly88xgImvjN+fDfBGpsESPkYqg5lV16gwXVah2lckVmQRuZ3mAUJVRDaSGbK0jo9fjElAA9gglmVt28cwUDIS9Ooic4PTmVbVtMZhj1RrFaWk1WUaRl0hnJAqNCia9JsGU0G2Gx6mGxAGarXoBDudRAuchAdkIzZgLZpAEul09CbVdFDeZyepFIJGX/CTMz6ZRYQJnnxOOkwoigyWqxiNqLqh4quMxWk8Ca6Ok51I4OjVYHOgMVNbSCuTE6Mgab2YJcOo1E7AxKvY6x8TGYrFacx+NIxNIC7qxmBulbMRDwSZ0jVXx6k04AZbHSw8JSCKvra2IlO9zdg8logV5vRK3aEOVQcCCEy5c3kEwlRYlGw1hTqUFRGhIuXm90YLf7YWS7m90iTXj1RgWHh3toNNv44IObYlXjuZmfX8DuzgG2NneQySiYne238zHnifY6Bqonk0mZG78IPp89eya/p/01Fouh3e7A5fOh0+vJvtIaWshX0GXIuVgKTfK9trYKi8WE89gpcrksMtmcWN8Y9r24uCTn4uw0KtbEK1cuihKS0JgKJ6VZE3UU1X68FzBoX6CTToc6oVOlgF6Xijzd70CnLkpVBeVaG62OpnT6PW/L/9zDtLXUGwxPe6o2AW0Cb8cEtBvl23GetaPUJqBN4A8zAQ06/WHmqG3l95iAdN7puAjX4fbNK7h1bQP1ch5bzx8hcX6KcqkJf8Am6gufPyDqGcKHoYAXqbNTRKMZKO0uujqg0gSMFgP8IZ/Y3mh1YzB4ZGgA42MjAi6ODmOiGnE4zBgY8As8IVBiMHWj0RJFCJU4DUILNmcNuuBy2SRYfHwygqHIsMCKeCKB07MknC4n3nnntih7YvGE5AiZbTaBIwQ31XoNCtvFvF6BTg3WyCstqA0FxXwexXxBmvO+/4PvIzI8jJ39PXx97y5cbhdmp8dRyKYlG6heq4myhDtfq5YxTQjQ5Vu1i05bRT6XFRjDjCO73YULl65iKBLB+fkZ4vFzAQ/TM5MSvJ7OJATQsIqe2o9o9FgAgtflRLNcgeFlmx0BEI+B2yWMIZAjiOJjqVzhHPpftNfRrlVAvsCmO5MoxGh54yxpvas1FFE9BQaCogpjsDuh0613rmIg7O2HSKezAtNEgdbuoVqpopgjHOmgUqrAbDIJiOK5InSi4sps1cFo6sBs0cNkMkBpMLuqjWadjXa04rUwOhqCy2NDo1mQbRBWMGuJAIUgz6DXwWm3i9qJx0ULn5GQiWHo5VJfYRbwQe3087eSqQwMJivaPQN6OhOaSluylkZGRuF1uVEpFpFkgHehgoGgFyarGfFkDrlcBw4r4HUDZoMeRoNOwAqLANtdFeVaD4GQBe+8+w7CkTB2d3bw6N4zgaQulwNejw+ZTA7ZjIrBQYfAQqrUeCwEeoEBqzTyMYA9n1dhtRlgsRrhctnRA4+1KdbSiYlxCRjn+VuYXxIlEvOfqHzifAkXeU0uLi7i7OxMoBNh6/7+voSt04I6NjYmVkg21Xl9PuhNtAU24HJ6xHbKsPR6rQ2n0wWfzytzozWUKrtsLtPPCysU0e6ZYbV7xV4ai53jYP8YOr0Bk+Mh6HXMCWPLXQvtFpvsVGli5L7YHU7odGY5d816BdUqM7OofuP95LeVThp0+j1uw7/PQ7S11O8zJe0x2gS0CbzVE9BulG/16dcOXpuANoFvOAENOn3DgWkPf/0J0E4moeVUzPR6IFcxGgCzng1VgNXE8OoeBnxGbFy8KBYdZrrcu38fj548Ra2qwG4zwet1S9hwOpVDIlnGpfUpLMyPi4KnWMhKbg4BUypdQbWux8zMPPx+H07PopILxUUxrWfM93nw4J4s5mdnZ+TnVIWMj0UwMzkEo9WCv//HX+LrR4dwuF343nc/gFqrQa0U0G0qyKZSSGYKyFXbqKo6scstLk7g0oVlDEeGRckxNDQkliGxRJ1Gsbm5j06rjh/96M8RCgbxN3/zt8jnSvB47KjVVHjcTnz/+x/hwcNH2N2L4eOPruHSpYvSzvazn32C6GkOH3905WUmzgnOThOiHDuJxgSgXL22gtu3r6FQzOHp0yeIRs9E1cPmsKdPN3Fl4xo2X+xhdWURiwsTon568uQxkqmEhHgz2Pk//sef4rvfvYC/+IsfY2f7AJ/96gucnycQj5UxOhZGFw185zsfYHh4GA8fPhQwcf36dcnM+vTTL+ScWC16fPjhTWkzI7wwmgxEZmipCr788mu8/96HmJ1dkCym//Q3/wWPHu/iOx9eg8upRzIVw9z8lISfE76NjoRhlyyqKlS1g1s330FL6UgIOYO9qbaiwk1Cxyv9XDBCj0ZDRbmios5Ww2ZT8qyoZEqlCtKUxtY3p9MqsI3nnk1ozCwan4ig1S4CUCV7y+FgsLoBx0dRCcW2mO1IpfKoVhoCb6amJjE9NS05Tj6fWxQ+T548xMOH96SljvCFdsBwOCTh9MVCCXNzCxLO/uzZJur1tkDCdrclSjvO9e7du3j2IoWFOZ/sE4Ha+vo6VldX8fOf/xxbW1s4OEhLK+LC4iCCgYBsk8+nLY5zoqWQFsyd3VOk0x143AZcvrSAy5cvY3tnB1/efYBr1zeQzRbg8/gF7g2GIwLjfvpff45ssQo/GwdvXsLwyCCKxbzki23vZWEyAVarGcVSE50uMDzkkTZBi9WMQiEn78/JqQnJZ+J56TcQtqU4gOcxlc6KUlBRezJ/hosz/4uh9MVyCwwBdzutcLlcgEFFV1eF3WaGTu1ArbUAPo/Cu64Obo8Hak+PfKWBbKWJBq2heoNYNbUo8de6X2trqdcam/YkbQLaBN6mCWg3yrfpbGvHqk1Am8CbTkCDTm86Qe35v+cEdNAbjf3SO3pxmK/UQx888VsvMTeiOOIH+VDQjshQWOxPhWIB2QIDpTtYWhzCD773HYRCQRwe7OPF82dSEb+8uCCQ4vhoX2xyVOvk8nWoHSqnfFCUJmK04LWUl0HckxJETEUHW9KoCCF4YNB3ZCiI77x/A9v7+/jki/vYPy2i2erhwvoCgl43GvkMXFYr0okE0tkiSk0dqi0gHBnClSurGAz7xcJF5QhBQzx2LoHo29unMOhb2Li0gg8/+ADPn2/iZz/9BLOzw9Kcx/Y37sOt27fwd3/39zg8yuL/+j//Dwk+//zzz/Dpp19Cp+vgP/yH/1tsUf/wD/+AB/cewml3ClRjhs7s3CQmp8aRTMaRSiUlOJ35UVR2/bef/QLf/96fSbPd9777MdRWFeVyAX//9/9FZnfzFpvf0nj+fBd/+Zd/hksXN/D11w/wyS9+hbNYCdU6MBpx4v0PrmN8fEQC0Bk+zS8CkadPn+Krr77C+voFOT/j4+MCeQie1HYL1VoRmXxKbFw//tH/hlBoCI8ePsE//D+/kDD2H/75u2i16pJN5PO78dVXX4otzUxlTaWBeq0hAGhxYRmHhyd48XxLwrNrtZY0FBqNXWkQHBxyYGxsGFVmMKlApVIXaMNZMBi+WOwINBkd9UqGFm2EVDi9AmRqu4FcPibNcisrq3C5PJIF1myqUFsdMDSdTYKpZA4HB4dyvOtr6wJRDg/2pGUuHj8TFdbEJGFTEF4fc7H0klcl8MVoQSFfRKOhYGpqRlR0tB0uLi2JqomB3o1GGxsb69IwRxhK1Q///stf/lJmfXhYxcy0DSMjYczOzGB6ekaAUTyeFOC0vb2DUrGCTKYCu92G5eU5gVbMr/rJz/4bpmZnsLa2JsonngvmPVG9F49RHWeQ90I4HBAgRsCUz2VweHgGu9MNs8Umx8tt+3w2LC3NClh7lbPEBkSHw45ypSQwlIoknoezU16XKTSV/vlotQGTico1iygba7WOhIBT0WUyQtRMZosRQyNuWAilm02otSb0XaBdb6NR08Hrt6ELA4r1Fgr1FpQu0NEbJXdKg06/5+35//swbS31WmPTnqRNQJvA2zQB7Ub5Np1t7Vi1CWgTeNMJaNDpTSeoPf/3nIAOOoYkEynR88Zv+VcPNG4ZxIjVB09ccDosevh9zpeLxi7sDitGRoZx+dIFzMxMI59LY39vD+l0AiaDDuHBMA7390RJsrw8j2ajgZPTDDJZRSxhlWoL7Q4wELAJMKHNj8HMzMZhyDFVMGyIo9VoeWkOLrsBn//6a2wdJlBqArUmMD05hMXpCeiUGmzMuIme4TyRR4Nh5aEIbt55F91OHd12QxQa8XhMcmgK+Rz8Ph+iJ8dwu5yYmpzA+PgYHj64L9lMH3zwAQYGgqLaIQQj/GB+FcHSrVu3sL29LXCHIGBwcBB/9Vd/JdlHf/M3/wnnpzFMTUxhYWEe7bYC6PpV8tlcWlr2bP8ve2/+5MhhX3k+IBP3fRRQ911dV9/3xaZ4SrI8GtmyPbGHV9ZYEd7d2J/mL9n9YX+cWO9ErL37y+7GhmVZEiWKIil2k+yz+qj7AgqF+z4TSGDjfdEt0R7NDLspNdXshALqZhWQx8tEovMT772vndDNJxoUixWcP3dRbvAnJ8ZRyGfwyac38N57v5Ii529/+y2kM0kBX8ePncD6+pY4cVZWtpDPa5ieHMTx4wsIDXjEIVQoFKRXip0/hE4/+tGPJRZ1/vw5ATkEDdwP7o/L7YTTraBUyeLR6hquvfI1tNtd7O3GUCyWMDU1iWg02o//WczY2dlGLp/GiePHsb+XQL3COJUFFtWKUCiCVDKDUqkqcclCoYJ6vY3hET8UpSvQikXV7BiKxVJIpooSSaPRrm+y649YDIfd4gyi04ZQiv1BErmrlaB3a4hEQwKTGPmr15uoVhuoVVlwrojjiQ41TjhcWlqW3rDUYVJgX71elUgZz6eZ2Wlx5nGCINdJNxGPXa9nRjQyiHA4Ip8ARiEZ6aMrbG1tDfv7GVy9ekY+W3Q60U32pAD/3Xd/IW4tr9eGa69ckX0ejEbhcNCBlZKJjHQ7cT3FQhF2uxNLS0uYmJiUfSGwunlrFX/9g/9G4Oza6jrmjizgzu0VAZLsonK4XBLXJPQZHhmUyCa3//AwAb3Lfi9F4na1WhWjo4yiDsnfGQ9lRxaLz+lS43mQSieRTmXEnVYqaShXO3A5IY40UmfGY2V7C0WUyy0B0063VY4Fe7V4ZRga8sPKi4Ouw2mxwetwolIq4zCegYl9YyYLqq0OSq0OtJ4JXZOKTo+z6/rXGePxVAoY91JPJZfxYkMBQ4GXUQHjQvkyHnVjnw0FDAWeVQHjX+PPqpzxvqdUQJDSY7TEt4rn6TF06gqcMfV6cLLAudkWkORy2qS7Z3QkijNnjmN+4Yi4SO7dvY1PP/lEQMJg1AOH3Qa/z4NKuSIOj7HRIXTaHWztpFBvsI9IQalMWEDQ4JUoVjqdEtBEB1Q2VxGnTSBgw+zsJM6cPoGdzQe4d38NO4ctVFqA1WnGkdkJzIyPolXMwW2zQun1UKw2kC03YPcNYPn4SaDbwvbmI3GWlEsl6Q6iW4tTuFgkTsjmdNikaDmXy8nUvGgkivhBHOlMRpxB7TZ7pupYWFgUl9Pdu/ckHkYAxTH3jHGtra/h4xsfQ+904ff6xFFFKMU+H97ws4iZvUx0Lvl8fnHsEDhFo0PiUNnb3cXe3i4ymRQq1TJGRgYxMzMlZdEEW+ws+tnP3kWlTGdQFY26JnAl4Peh1S7JRDxuKx0wBE6MMxIwEURx+7ktdDql02mBTx6vGyZFQ7VRRLPZkm1hL1QmnRUgRtjHqXqpdArdbgfr63GMjQVkqtr9e2tQTDYAqrzXBEWcW6qiSryNkIwRuqGhEEIhN/KFrDilrFY7MukiDhIF2O2qdHuxo4r9VdSTPUeEPIQ51IrQhOeK2+OE19fvAWNfVyqVlv4s9iFxnaOj47h9m3HPBvz+oEA1wqSO1obVakGjUUO9TndPDz6fGxarKo4sHhf+jJ1gbpcX4+OT4txid1O9UYfdaRN3EbVkHI3uKx6L8+fPCygiwNne3kcqxUl5Don1jQxHsb+3g+HhITlXWJq+u7srEId9W/yYcfocXVAEa4xprq8ztqjg8pXLsm+HhynMTM9hb/9AnFwKS+H1rkyeozNwfGJU3HMulwOJwwQ2NnZgUe3Sx0WwxGNLTQsFTpXTxUnI0n3uJ11OOzv7yOfZH6bK8jWtB6eLxed2tHWdgVuBVQRgpUpNity5TP7JovE2i+QVM2wWBRazCSFfAEORCOrlCna291Grd6SUv97uodruosNPmUAnIqf+8o3HUylg3Es9lVzGiw0FDAVeRgWMC+XLeNSNfTYUMBR4VgWMf40/q3LG+55SgSfQieDpyWn3G+jE4m3CBpfdJiXFdD+pZpPceE6ND2JxcRYWKx0mcdSqJWQzeYkJ+f0qXE47opEBcQaxCLlcKkM1WxCLF+ByB2C3uyVyVG9q0oEzNzfzGDpZxQ3CnN/k5LiAG0KI2ZlJrD64g5t37mE3UUG20oVqN2N6chSL01PQKjmoPR3D0UEZzb62E0ex0YHF7sRgJIDdrTWBMyxfDodCsNsYTcpCa3EinR0+rwcXLpzH6qOHAlG6uo5ime4axr5Ybl0XIDI2NiY34gRBlWoLly9dQlfvSASKgITL5/S5LiOJZgV+n0s0IvBipw5BCt0ohD8nT57E7MwReS/h0Mb6pvTttDttmYLGOBRdLZVKWZw16Uwa+/sHcDk8UBWbuHEISlKpQzB+VquVBCyNjERw5MisbAu3lc6tw8O0OGMIbAoFghy6j1ii3UGtXhfAt7w8J66aZqMlkGpkdATJZAr7+4dSll4steBymmGxOlAtN6Qnqdno9oGkxSJuIxbOE4rp3bZE1xjDGhuLSnk6u5UIXuiCYrfT5OSoABwCJr6PETa6lDgRjgCG+0I3EfuhGBOz2/vl6wQ11CybKUhX1eTksMDQ/b24xN+azS6cAkfNUM2K6NjWWtC0Jjp6G6pFRTQaEBcVNUqnqZtVIph0IJXLTXT1LsxKDxabCqvNKrpQw2DQg1deeUWcYHt7+zKtbW8vDbfbgo5ulnPM57UhmTzAQDgsx5nQj8XhhI4sCvd6vBKDpLOKAJDLYKeS3++TDqtavQGH3SXuN2pVqzWRyxXhC/jFCSiOJVWBxaLC5rCIi0vv9OBwuOQ8I2Tj8eBnmgCQulKDvm45cSoyFsteKxM4la8lfycQMykmOee7va50fnEKJZfj8rhhc7DDq4JCvoBmvQNT1wSHrQ+mvS4nhgcH0Wm1Eds/QLXObTSj2QEaeh86ARZ0wAl2/H/ja+4ZLtZP+Rbj5YYChgKGAi+XAgZ0ermOt7G3hgKGAl9MAeNf419MP+Pdn1uBJ9CJOKkfb+o7nfhfXVhkcloHFlWVKWN0x7AXiTE4p01FOOQR9wrA6WFlFIs1cTdNT0Wkd8Zpd0icrFQsY3d3D6VCHeWyBl8ghF7XjEQii2a7jcEIe3Fmkc1mZNl0cjAadOnSeSn95vQ2v8+ND37xDj65fRf7yQKylQ6abWBmehTH5mcQcKjIHh6I26LTM+PmyipSxTqaHR0OiwVuJxCNRPDw4Rb8HkIOp5SJE4yMDEUFOhF8bG5sSGSr11NlrF+n25TOJrvDhaHBqHQI7e0doF5vod5kWXMEqtJ3MkkfjtaRiV75fE1iYw57/6Z9aCggIKDRpIOsX4ZNdxdhTyqVQaVSRLXaFP0ymTwKxbI4yhjNY1cRJ7lp7Q6sFsBqdaDbs8DlcMmxiScO0dU1LC1GJM7FqFokEhJnDt1DBFb37t0ToMHtdjrD8HpVmaRmc1ixs3uAnZ2kRN1cLjOcjr4jhhP6SqUydnZScLldAnaKxbpAIJdTQafTE9BCIEUnkMvpEUfOEzeN1abgybPZrGJ2bhqJgwMcHCThdvvxytULAvH4CDHu53Ri5f59fPjhRwKlOLWw0yYkUqSLiCCJ5wdP0Fw2j63tFAqFBubmBhEJB3FwcIhcroZ6Q8fAQBADYRda4sIyyURAlton0xW4XXacOTsnejx8uIl4vAhNAwbCPN9VSZna7DYEQx40mnUpWs/n+3HPpaUpzM7O4uc//wCVahOjIwE5P3P5Bg4OSnDYuRy7uITGRoak8ykWj2FvPwuzqSPT5Rh3dLktMMEiLrmR0ahE7rhvsVhcjin7nLLZItqdnhyzw2RBPpl0MbEri0X7BEM2R9+pSJBK5x6XzfPN6XSJg4wwi5BT07oyhc7pdMPj6cOsVqsjn0PFbBUX1BPYxGNNzbW2Juvw+X1we1xoaS0Bn+VyBd22ApPek963nq7Lun0eNzptXaBxS6OjqYdWB2iyRFyuKip0mddoQKfPfYn+zQuNe6lnEM14i6GAocDLpYBxoXy5jrext4YChgJfTAEDOn0x/Yx3f6rfKmwAACAASURBVG4F+PVM4MTnk0f/9GPk7Ddf3n33E5/930FiNS67ipmZcSwuzqHZKGM/to2BsA8L80cwGB2Q2NCDlQdyo0v3zNrqNsxmG5wuTrkrCMBhpGdqalycGIROjCQRdEUHI7hw4QKGhgZxeHgohckfvPcz7MUSyJSbKDV1gT7Hjy1icXYcLqWLTCKGkN8PHX3olCzUUWt2YO7pePXKaXFoXf/oJgYjdJu4BDiFg36JAuayWZkqx06b/f2C7GtowIfxyWFEB8PiQiH8+ehXn2B/PyfRMAIkRpMYJ6SLiZ1CLM12OBWYem2BTgQbw0NDOHp0Frs7+9jcigmso9OFQIZggTfxvR5jT7p0bDWbHbTbjwubrYDDYYGLzhj0EAn7BRgwfkgnmt1mg9fnx9CgA0uL0xKvonuHka5sNi8dRm+99SZ+/OMfy89Z0v3Nb35T1u/3B6Qo+sNfXcd7v/wVkqkOXn3lCMbHJ7C1tSMusJamoVFrIRQagM8fkBJsuo8azYa4mdiTRdBmtznFkcbIGgEGo4jdXgcDAwFksknpdDpz5qRM5dNaLYFNp0+fEVjFiBr1ZbfRe++9h3ff/QC1Wk9cXjzbRkcDCAQ8GBkZltfQycP9W1/fh8ftwsLCDCYmpqTMO5XiFLoJ2U92DxG6FXJFmc7Iv+tdC44encHly2dwcBDHz37+K3Hv8NSmEws9G6amxqTDTO91kEwl0NKayGarmJlhJG5adLz/YA16x4yhoSBsNhUPH/Z7t44cCYtGp06ewNLiEXG/saT97r0YhgZZ5O2GyQxEIn5xeTHCSK3odCsxLpjPyTS5UDiKfL4EmFQ5R5KZBrROD26nAq/fK3rqPGdqTVSqbYwO+xEOemUb+KDDsO/IS8r51Wp14XCY5fNFFxtdiXRSETBarU4BVHREtfWOdH1ZbFaBVATNhFB036WzaRRLNXGQ2VQbmrU2TD0CPRNUxSRxXMYPCa/MPI81HfUW4bCOTo8SM2pqMqDT574+/7MXGvdSz6ab8S5DAUOBl0gB40L5Eh1sY1cNBQwFvrACBnT6whIaC/h8Cjy2jXwGL30WPv3LL+/fQKcebOzhMZsQDvswPTMGq9WEbreJ2ZlxLC/Nw2G3497du7j+0Q3YbQQ8FuztxMTZo6gOpFJFWFR2z9gRCgUFOtDpwWLyTJZxJSeuXLksTid259y9cwt6q4F0roBsuYlstYlqo4ezZ07g2PwUSqk4rOYueu028qUKNvYTyFV1ifl4HcBbr12VgvIHDx5gYX4eVosKt8uJ+SNzyGYyuHv3NsqlCs6dO4uPPrqJUyeWMDIxBLfPJ50+dGptbR1gezstQGpoiDEyDZ1OF9PTE7BaCa5yKJVr0LQahqJecYhMTU3h+LFjAt7e/+UHuH//If71d74trqpqtYx7K3clHkdXEyNP9XoPxVIF5XJNwJbf70Qg6JFOHkalBqMjOEwwkmVFr2uSuN3c7BQWFkZRKqYFHBAKMRZH4MUpedT05s2buHdvC2fOLOBv/uZv+tGybA67uwf42c9+gY8+fohWq4f/6X/4CywsLuK9X7yH/f24HDfG5+o1RrBY6m2XZdc1bktQJrwRKBIO2ex25LM52W/2JNUbFZliqNA0ZtYxMjqI2P4+nFKivSjAhZHF4eFhASHvvPNTbGxsYm8vhUYD0LucokY3WwTz83Ow2x3I5/ICyggJJSoZDmNmZkb6m375/l1Y1J5MKyRwYXSN++lx+ZA4SKBWq2CWWi0ekTjZ/fsPxOlktZoFHA0NjcDvC2F6eg6JxCG2dzZRa5QRCAYklnb16hWEwyGsrq5hc3MXm5tJjI9HxB22uZmG3W4SmLW+uo4//dPvyGeAXU6ffHJLfn/69BSOHz8Ki8TfVAwMhCWmyUJ6Oglr1So6LQ2Vcl2gmd5l0b8V8UQGqUwDbR1YXhzHzJE5KeOOHcSwF4vLOchC/bHhQYE+PGbcTh6nR4/WkM9XxZXGeCLL6c0mOrq6AsAYJ+Txq1ZrMJlNsFitAmcJnfh5JHTkz+uMhebzqNe68ll32GywqQRWNomCMuLHqX+MxVJbu8OJltaRXq9Gq422zi02P/ZSGp1On+/6bECnZ9DJeIuhgKHAS6yAAZ1e4oNv7LqhgKHAUytgQKenlsx4wxdT4Om+pvlqq1nt+xZMjFpZ4PHwRteHE8cXxCnCyNXWxhbu3l2B2WSF3eqSmB1BCWNihWJN3CTs+AkGnZib40Qxn0x5K1f60bLFxQVxbHB63NbmBgYCPmRyRcSzZaQKVYnuXL50DgszE2gUUnBYTNjf3kIincNhvomOSYXD7YLbpmB8OCIdPM2mGRfOL6JerSIyMCARt1q1gvd/+UuJCL322usypv6NN67B6XUhV+Q0uAcCIXTdJBE4llUzaqWYFXEFLS8fEyiVPEzJzb7ZrGFw0AuP14WAPwSfLyCdO++8867AkTfeeF3en8ulsbb+SLqVZmenxXFSLrdx/eObWH20gbHxQcwdmRLHj0Xl1DANoeAANE3H8PCYwImf/OQdmE09fOPtq9hYvy+OFTqOCB8Y5+OT8SpG7W7diuHf/JvX8Zd/+Zfi7tnc3MbKyip++s51JJIFXDy/iO/+2bclkra2ti5QQlX7XUl37jxAo95CKBhFuVJFrV5GcMArsTe9SxBhk22kKy0UDkm8jVMMTUoPg4MhdHtt2O0W1GtVdDtdnD51GuPjjNb13TG7uzt4771fShF6LqehXgeCQSuiUa+Uhw8Pj6BaqUsUkW4eupbY/0R4x4gaJ8Rlc2Xp5woGfaKDTL5TLbBa7Hj0YB2Vag3nzx/DyOiQdCOxtJ1l5DxmjKNxWqHb5cPIyDju3VvBXmwbZhW/7kN67bXXxEnGqOLOzh4qlQaOHl0U58/Dh2s4f/6MrPfu7bu4dOkiUsmUnLsbmymUKzquXJrG22+/Ls4hlskT1BCC7uzQYeeW+GK33UEykRdYZ7O7JL64u5dDsdLCwuIMTp46gdBAGJlCFiv372F1bVvg5KXzxyXOx2gbe9UI4/b3YwLI0ukGOh1AVSDgiZP7PB6WutPN1JaOpkKhBpPSn15ndzqky4lOMcImwj72k7VE95YAPVWxIuCLyPnVbDWRyaZQLLMbrAdFNcFmUwQ0tduMYPbQ7TGWq8jnvdPVjOl1T3/BfrqL9NMv33iHoYChgKHAC6+AcaF84Q+hsQOGAoYCz1EBAzo9R7Ff9lX9yy/of3byffaX/+IXCvg/tuV0YLOYYLH0oKpm+PxW+L0OeD1uWCxWZNN5VMq0rTAr1e+fYc9Ms6mj0wWcDhOWl4/gyJE5KVrO5TLSHcNoD50gBAp0GhFWWM1mHBymsJMoIltpQ7Wr+Nq1y5gcicKp6KgVsrj5ycdI5xi/A3yRIBaWjmBpdgrx3S38/Gcfw+n24OI5Ttyr4cL58+J20tsafvSjH2F5aRHBQACrj1Zx7doraHSaKNUq4gThzTIhB6FH8jAjxdKMJ504fgrT0zP46U9+hrW1TSwuzSMa9SAQUAVGsOjb7fFjeGgM/+ff/18IhcIy0YyOE8asCG8IHKKDA6jVWiiXO/jJO3REbeHChUVcuXpO4lfsuYpGBwWg6B2TTJlbWXmEhw9WoXc0/Mm334Le4eQ2v0SiWF5dr9ext7cnICAajUrU6q//+q8wPj4usOMwmcLKykOsrGxhZDSCP/+z72BicgIr91cECoyPTSKVzAhw+vSTOygVawiHWfztQbVeQrGS63c9udwYjA7C7fYgHo8hGAogGh3A7t4WqtWCOJxMpg4UixmKCVBNFly5fEUcTvv7++LCWltbkxgYoU2pxGiiCePjATkHCJlYcs3Ca075Y8k4zy0CD8YE6ZbiRDbG7riv3HcCJzq8atW6QLNMuoqRkRAuXjwHh8OKZOoAiQS7ueoCtLjtdptDuo8GwlE8ePgQh6kDlCstRKJ+jI5GpRuLRfBPtKWOfDBGypjhG2+8ITFGxuROnzojDqb9/T3k82UpC19aOoJXXrkCRVWwvb2Fe/fuyrnN33EfopEwqsWyTPfzeFgk7pCy+tghAa2OxeUFDI2OolqvoVAq4OAwjfhBHtEBF95+8xJCAa84pxqNpvRrEZTu7sZQKtGR14/Fut0swx8XMMnzuVYrS7k6nU6Vah0Ohx3+QEBgU7HIbbPA7fHC4XSh24Msm+8j+NS7CkxmMzq6Jq9vtXV0TRB4RaD82NbUD+X2zBIdVRQFnXbTgE5P/8Vj3Es9vWbGOwwFDAVeMgWMC+VLdsCN3TUUMBT4QgoY0OkLyWe8+WkU+I+g0+f6xjbBrjih9uhm4A0knQv9DiKPGwj4bRgfH8Xo8KhMOaPL5CBehP6ZM5ur8Xms0sdz8dJFiRvdvXtHupE4vaxQzMvfCR2km6deh8tmRyyRxOpOEslCDQ6PHVcvX8KA34WQy4LD2A5Wbt9BqQZUNGB2eQHnLpzC4swk/uH/+b/x4UdrmJ8dwl/8xb9CpVyG3+eVCXap5CHe+8UN/OAH/zX2dnaQy2Xx5ltvoq41ET+Mo1SuSPSOo+wVs0ViZm321LS7GBwcRsAfxvXrH2NrN4WRQT+Ghr2IRKw4dfoEFuaX0GrpaDU7+Pf//n/DzPQsrly9gnq9Bl1vodnipDcNzWYNsXgSeteBh492EY+n8OqrJ3Hm7GmUSkVx4hCk5PPs/SljdycmQIHwq1ZuY2LcA5edThKT3Nhzaho7g+LxuETuCHgINr773e9ic3NTQA9BAXuoLDYLTp48gbGxEZkOd3iYkLgXgVkymcXmxi42N/aQz9UFevn9Ibi8TpgtLNy2y3YxDkbgs76+Lm4ZOsjoFMpkDmXim8XGKXJOKfQO+8L42qtfk+26fv26vIfwh1Ps6Hoi1AgGAwJG6Mjik26bXteCdDorr+G+cL0EeP3C7LLoxEdfA7NMcmvUG6jXNFgtNszNzmJ0bFjA5kFiH+l0QSbwzc5OwmazC0iJxxJwOtyIHyRRKjfFTXfu/DyWl6Zle+kae9IXxWlwXDd/du3aNdmHd955B6dPnsbc3DzWV9eQy2fRajWlWJyxs8mpCSkDp8vqzp37AlUHBrzyOo/bjWa5KqCMk+i6XQWlShO5fAcOpw3D4yNwuD1IJJMAe5SsCvKFAo7Mz2JxbhJaoyLwiJCO/WOlYkkm7mWzdWhMvpmAUMgh7rz+ucQ4aF46w1gATwcb/2R3V6FYQbFYgdPFaKy1D5yaLYFOjEJ2uiY026wKJ1t6PIuOpeJP6uE++y3WMwF8mtT+panbLzs3Hk+lwOe6Mj/VEo0XGwoYChgKfMUUMC6UX7EDauyOoYChwO9VAeNf479XeY2Ff1aBf/YFzXvD3ybPbyFT5p5FHCtKD1AUHYrSlt4elmebTUA45JC4D6dj7e0mUCk1pUum1WnDwi6okBdzc1MYGRsRuFQo5LG+viZT63S9I/EngigWTRM66e02rIqCcq2J3cMcDnNl2N1OXL54AX6nFc1yBlqtiHw6hVqrhVKji7NXrmFyZgbZgxhu3vgIlXIbZ88u4fXXX8dBLCaT6rLZNErFAvKZBr7//T/D3Xt34Xa5cOLECezEdrG1t41avT+xrVSsSjeTCXQ9afInI0PsrCIMSiZLCIfdWFgcwfxCBNMzkwKkNta3ce/uQySTGXGZLC8vYXNzA61WTWCM02mVYuhajY4RBelMXsDIufNnxa2zubEOp8uJg4MEdL0nRdV2uwvoKdjZTqBaaaGnd3F0MSAdWCzpnp+fF1jzq48+krgc4QZjZBcvXsSNGzckbldv1NHuaJhfmMPE5DjW1lbR0hpSPs6pdSxJJ4gpl+qI7SeRPOQ+m+ByWeDgNDmPC/5AUJxO7I8ilNnZ2UYg4JfpgLl8CvlCRjqd3B4bRkYG0aw3EPAEMTU5JXFHQjECGTqXGF2j2ykez0hXkkx+i8UFovh8frhdAeRzJXF99d1PKsIDYVk342p7ezmZIOj1mdDrMvrZn/bWqPegNXoIhhwYiATQqFehPXbbMGI2EIn0PXvtLjY292BRrCiXW3C4FIQjLiwsLkifVrFYlLL7fm+SIlqfPXtWzk9uC51FGxvreO3aayiXq8ikM7KtdO05nA45pxltozvsIBFDPpcTd5bdYZVz3tTrwdTR0W51oKg2dHSTFMo3Wh04XX688trrsMmEvweoNGqCeuh4unjhLEzdFjZW7wuMo6eJ66YTr1rVZKJfW+vBYuFUQz8CgaBE5KqVCqp1OsQgkwxViw1dvYem1kGpVEWt1hRQRGeZ1tZRqWrokD4JYDajZ7ZA73XR6T6eRvekIo6GRj6euJ1of+KwAiFSbBTnDDvja+4pv4mMe6mnFMx4uaGAocDLp4BxoXz5jrmxx4YChgLProDxr/Fn185451Mq8LmgE5fJFz45M3smqCYrbIoNnC+v6XWY0JU182V2u4JQ0Amf1y/j53PZknQaCXSqV+B3W7C0OCNRLoIPjmFnl0+xXJYCY5fbK2XR9UYTjZYmY9jpWsllcjCrFlRbOioNDcGQF69euwSvw4LNh3fg5ESvloampkGHgrMXrsBitePG9Y/gdbswOTmBjvTSNKSEmjEo/t1us8oUuOWjS7hz5y68Hp906uSKWSFonJjWqDeRTJXgdFilo0lr6QIiOM6e4KnX1VEotyXqdPLkLCIROwJBP/y+ANLpHG5c/1SmvHU6FnzjG1/Dxvo6Gs26xKjsDhtg6gr0qDd6yOVL4vZipxXjY48ePRBIQLDFCW50WXk9fhl5v7q2j4GQC416AddeuYjpqWlxsfD17PRhkfWTcmlG7+bm5rC+viFxslw2g73YHkZGoxgZHcbHH99AqVRDMOSTkneuh2Puu7oZiUQOhXwXNiunmdkRiQYxPjmO8MAA2loH2VxBOowOD1PSgcTOqmarjmq1BL3bg89vx8gwJ7Ll4bQ5xfmSSKQkIhcIeqWHyOG0S1/Wo9Usxsd8CAQdSCQyUFUTnA46nVQpNed0NLqqHE6nABQCIAKhZCqDSkUXVw6npClKD4oZsFvNqNa7oMxDQwFxcUk3UbeLRoP7RIdYF6pqRTbbgs0K6DowOOjB3Ny4/Pzhw1U5JxgbK5UKEpNcXJzH4OCQOMPu3LmDgYGIxNtmpmdQLtXEhUYnFQENnVSlckkAmcfrkfdYrCo6Oo97S6CP1mqi3WzBqlpFH63ThVlcRiZYbU4sLi2T8GJzawv1Zh2KRRUY+c1vvo39nQ18euNXsnyer/1+sQGJhR4cpNGoa9KpxfJ2h8MpjiVOEezoLagWkzjGAsGg6L+3H0eRhfgCvHTpV6OezVZH+pnomDIpKtpsejeZ0O09Lgbnh18hkDKhy3F1Tx5PnE5PBhbwomBAp6e8Uv/WaQ9Puwzj9YYChgKGAl9pBQzo9JU+vMbOGQoYCvyOFTCg0+9YUGNxvwMFPgudBC6Jz+fxnVAfOD150Lni87qhKqo4hNiDw5vcLkGBqYfpiAenTsxKMXEynYLN4UBb1xE/TMHt96HeZAGNFQ1NRzpXQaPRhs1ufVxM3IFZYSlxD9PTw7hy+Qw6zSry6QQa5RJymSzMPROikSgiA4NIpvLYOziUEua+o6qAWCwmoKIpU9kYPYsKYFEtKtLpImr1NibH/eJKcbocaDU1iXWxOLrZaMPjZhGzX0qoU5kS2p0+0OAN/qnT87h69RyslraUXBcKJdy9c09cSul0GXaHC8eW51EsVgXABPw+ccGwzJkghRCrpemw2mziUGL3lNvtQL3elMiV1m5jaGhAupuymYL0PRECNRpFTE2OY2FhUTqK6LphHJAgiGyA4I7uFcbWunoXNrsDmTTdQQdSlj0zM4Fmsy79P6q4jnTUayyg7okDqwsrzGijWu8gGPDg6tWTuHD5vBSIczrb++/fQK3SgMpxc10TvD6vgC8uk24ef4AgsYl0KgmzSRU3FONbLLImgCB88fvd0FoaCsU2JidDAk8ODnLw+RwCsag7nV4Sc1QUDI+MQlGtfRdSqSyxvHyehdhm2G2qTE0jAPF6rAKrGLnzeq1ot3lOttGDGVq7CxN0OZN54eX0O+4zwcpw1IOhaBix/TQAwkp2I5kwMRHGlStX5BgwpkiAyW1NJLICmWycAGeyoFKpIxQKwOPxIZnKyjlWb7Sk04nnPj8n4+Mj4lhqd1ooloqolsoYHBwRUMdYnstl/3XZOqf00dnEdRFKNpoNzMxOY25mBquP7iOdPBQYxvOKPWSEcnSEFQuEoxpsNjqdovB6vPJz6sbzi7rQ7RUMhfsdWPEDVGUSnQKt0wdNWkcXCMbPM2HdExPTP4NH/7l/7RM8/YZC/Q4uSC/dIox7qZfukBs7bChgKPC0ChgXyqdVzHi9oYChwMusgAGdXuaj/4Lsez/E89sfZpP515PT+Are4DLqxNha0G5C2NFDKOCC1WZFp6ejobWQyRWQLTThcFkFAbR1M3SogNmKZrODar0J3aSgrbXgdNGZZMb05AiOLh9BqZAGX32wt4/kQVom6wX9Xph6JuzHSig3Ohgbd0oESlUUASNejwflSkNcIBwf73SoAgPMZhtGhgcxOzsOj9cNxWySAu47t+8jl69JdNDldMuOS2Gz24NSmVE0wgQVf/Inb+DSxTPIZOJIp1MSIdvfSyKTrQqwIgCy20yo1Xpw2M3wuG2yfwROgQD7rCqo1vqvczkdiEb9Uny9tRmT+FMgGMCxo7MCPNbWNiRWxihb/CAhcGp2dkKidclkCvHYgUwzY+Tx8LCCttaViXqcLGi1KgIvWP7Mn7vdKt544xUpHO92dXzyyU1x54RCfiSTSRB40DVFULGwMI+z509jcnpC1vNPP/opfvGLm2jU27BZzTCbrfI+QidGzxiTZHE6o3sENCzdnpycEnBCh1IfPEHWy6lqyWQOgQCn4gENFn2PRMWZxbgfwQ+hE8HY0NAweo8L3ukqKpYqKJXrMCtmORbNFnup7AiH3HA4GGN0SE8Uu5g47Y7xPRaWs1+LqTRur/QVdXpwOV0YHPDB57JLpI7bzKhfo9HCqVPHJX7JSX0ffnhDptDZ7VYkEmV4PDYBezzPCJ0iAxH0oGB/PyEONkW1SBxR67TR1Bh77BfKq6oinUqc0Mfjxc/G+NgIotGgdC9lMikBbyz6pnON0cluj1MD7RJhZT9auVQWmNfW+lPmGGnjMea+dTqEaya43V75bPYLwWsSQ6QuXp9Pto2dUKVKFS32NZn6OI6Opla7I7COcJCRut9k516QC9aLv5nGvdSLfwyNPTAUMBT4PStgXCh/zwIbizcUMBT4SilgQKev1OH8au7Mk77g37Z30uDCO2kT3SPMOvXg9wcwPTWJkZAb5kYe9WoR7U5bOoWKlaYAIBaN6zAjELSjpfWgtXsIR4bgdvtQKFcRP0xLrMjndUk3z8z0GMIhP3a3N9DTNeTSGdSrTehtHYpJRUfToao25IpN+Lxd8D48MuDG1NSEQATCpIeP4lBV4MzpIwJACKYWFxel1Jpj43lz/uDBIzy4vy0wgvEqxrdUxYTpqTGcOHEMd+/dQiKRlLHyf/StVzE9NY5KOSf9RoROpWITWltBIc/pcqo4dkqVBsZHB6Vcm9PKuG6uy2TuiSOLwGdsbBQLC3MolUp4991f4vLlCzh27Bi8Xh+2tvrTz5rNprhy0pmcTDgLh71YWFgQR5De6QpEuXPnHra2ihIb4wSxudkJBAJuPHiwJXBmdm4cU5NDePPNNyUKxmWzEJtl5Hzu7OzgjTdexz/+448kvvXKK6/A6/Og3e1ge3sX7777Hu7cXkOrSURBeEQnk+txvxDgcNjgcjkkTsjpc5xENzc38zgymJf+KE4+bLaaGBsdFTca9WcMrlqrCcCh8Sbod0sMj64m6uP1+wUstVqagBr+nbEw9g6xsJz7QpA3PhqRLiNCmycl4A8fPZJI2cDAgHQrsbeLMIeQjJHG6akpDAR8aFTL0jc2MjKClZUVKQ0/evSowLlbt27h3so2PB5GB+kwKmNsjJ1a4xJt5Dnh8wYEnhUKZaRSBXi8Xhw/fgLrW5tIJg8RDPnFuUfXUjpTlnMsEvJianpcJjoS7vA4b2/HYLWyl8ki7iybrQddN4kzjbG/s6eXsLW53S+oF0DUjxmyRykSYdm6RQAUi8LZ21Sr18RVBhC4OqQQnkXhdNQxwsdtJmhiSo6gSWMMsNMTB9ZvfE7GV9VzvLob91LPUWxjVYYChgIvpgLGhfLFPG7GVhsKGAp8OQoY/5L/cnQ31voUCjzpDP7t0Kk/Ap7uHbox+AiHwpibm8Vo2AdTsyiTtpKpJA6SRdSbXbgcgNNtQbnSxciwF92eWZ4joxPizkims3i0sYNKvQa/z4W5I9OYn58FMdX9lbuo16rQmi0pks5lKjKti6teODKOfC6D8dEBdHsKJsaHMDs3Ix1St27ewd37+5iZCuPVa1ekYJvQ6WuvfQ0W1Srwgn1MdP3QaSSRJw3i3BkbjeDatSuYnp7A//F3f4d4PIGz5xbw9a+/ha7exvraIzx6uCqxPAIXuo8ePtzGzMyU3ORzO9mvxHgaHUTsDFpZiWF6OoD5+TkpUCcQGR4ekjjgp5/exA9+8NeynHj8AD/+8Y/x6NEjKQhnfK3RrAm4YfwpGAgJ5GPMjtDpn/7pn3DnXgIhvwknTpyU8ms6fX7603cxMzuOV66dh9vlRjaXhd1mx9raGu7ff4Bjx48J+Njf38dbb72Fv/3bv8X09DReffVVmehHSLGy8hAffPARdvfyArrsFrJGVRw5NqtN+qpcLqf0AlVrBDiMh3URCgXFbUbnVDyRBXodqEpPHER8DY8PgVOv1xWXXKHYgsOuwmblBDQT7Ox4ApArVATMsDzd6XLj8DCJVCYvpeR+v0+cRJMTQwiFPFLqTV0J9z7++GMphefEvlQqKdtBEEkXFMEadfc6HaiWCgKdlpaWsLe3h3Q6LceF0/OzxgAAIABJREFUUCyRSGBr+wDjY8NYXp6XWBuLyflkbHFnJyYdYIxishg8lytKRPTM2bP49OZtFCtlOR8ZrSsUcrKPAwMBHFteECDGeB2P0+bmDjJZurH6sT8CNo+n7zWkU+vs2aN49ZVX8N4v3pdJgG1Ng9msCiDlZ5CQkhqK28lkFicU4Zo8euyyUuS8p96EVTaHSwAw3YXNtg6915P/7vUIkVnoxGdXHILG47kpYNxLPTepjRUZChgKvKgKGBfKF/XIGdttKGAo8GUoYECnL0N1Y51PpcB/6YtdOp+YRXvcQE64QgdP0G3HaNiDkN+LdCaFra196csZGR2A3+eRyWyMtTnsLgQCIQQDYWTSWdy6u4L9wyJa3S48bjuWlmbELVOrV/Fo9ZGMq2c0qKMD1UoHTjudHT3Mz01BbxVw7cp56bIZGR1BOBSSm/MPP/wQm1t7uHr1EmZnpvHDH/6jQImrV69K1KildZHJFnDz0zt4uLYnUIWA5/jyEZw8dRxnzpyApjXwP/8v/ysSh1n8zX//pzh54phEyOL7celO0rS2ABSWTN+9exdnzpyF1WKXaBeLnumcuX37NlZW7mNvr4LvfOcqjh07KtCErhbCAcKlcrmM733ve+JsYhH4w4cP8ODBA3nd6OgY1jdYdO3tT1JTVOnumZqalnjdT356HY16GcePH8Gli5cFRl2/fgPvvPM+AkEnLl0+Kc6gD3/1Ma5cuSDr4HIIxQhXuI3nz5/H3//934lLh2DowcNV5AsVASIPH6zi8LAq5duMDhK6OB0uWKwWcTmxwFomEpYK4qQZGhyUdRCsUJ/dvZj0VzEmSLhDvWKxhOwzu6BcTidKJfY/dSQKxniay+0Wt04imRZgcu7cebg9XmxsbGJre1um6wWDIbhdThxdJsRTJSbHLigCptu37wr4m5wcFbBDtxSL5gnpeN4GAwFYFDNataq8j7CP20XXGWELnxIZdXvEkcZ95nHieUhHVz5fkamCXq8NwyNjsFqcqFQbePBwGwsL00gkk1CtFunnOkwmUauXYbc7cPXqKxgdHpFzaHX1EXK5rHRflSsdcR9NjPthtaqoN6oC9uhEO37sKNxOH/7hH36EjY09cRY6HCp6XUW6nOwOlpnzE2kSN16n3RE4yQJ9Aju9Q6dYD81mvxDc6rBBZ+yQpfztrowI6Hc4PZ5CZ+JyGEfsPNU1w3jxF1Lgv3TJ/UILN95sKGAoYCjwVVDAuFB+FY6isQ+GAoYCz0sBAzo9L6WN9fxeFeiPrO8H8Z7cpDtUM0bDfoyNDKLTbiKTSUrp8+TUGIIsEa/VYLVYEAwEEfAHUa/WsfpoHasbm8iVNVgcKpxOO4aGB+EP+JHn1LJkEpl8Ha1WF1Yb12bD+MSQTA+LDgRxcmEc3/7mmwIEcrmcOFI4bWxtbRtOpw1//Md/JL1TjJExmkYnC90wO7sJJA5z2NjYxvpWAn6vDceOHsPi4hFx7ni8ThSKWbz77k9Rrpbw7/7d/yjbljg4xMbaFrQWy8RZOu4RMMIycUa3FheX0ORkvkZTnDP37q1INxIjW3/+53+CoeEh0Yza0eV0//59cfJcvHARDx89FMcNIcHGxjrqNXYejWB7a1v6nggWnE6XFEozEsZ9/X//v/cxPxfF8eNHMTQ0JI6Vmzc/xUfXVzAw4MZ3/uRNcW9tbW3j8qVLqNaqstzBoSFZB/uDCIPef/99TE5OYjA6hNt37iObK6NaaUhZep5/rzZgNitw2J0CqwgwFIVT5CAxylqNriQzTp8+LaDH7fII3CLMYQk4gRC7qgjbDg4O5eeDg1EBOuk0e5Xc4t6xO9g1FUKj2UTs4EAiYxcvXkK90cC9lRWks1lZBiFOZCCEUyeX0NUbAnBYZl8pl8UtRogVHgjjMFFmQxeWluZRq9XEDcT1el0u+D0uOUacCEgd+OT7+OAxZdSO20e32ubmprikypUKarUmBqNBcen5/EGUyzU4XT785CcfYu7IONxeN2x2nqxd7O7tQO91JP736rXXYYZZzsXd3W1UqhWUyxo0DVhaGsXo6CAU1Sz6UWNOOCRsPExk8N4vfiUTDnnecFmKYkGz3kS7o8vnj9tLBxRL5fnfBHIOuwWtZh2VShPtdk9gEovLepxA1zNJ5xdnGDKqx1YoHj/D6fR7vWz+pxZu3Et9KbIbKzUUMBR4kRQwLpQv0tEyttVQwFDgy1bAgE5f9hEw1v+FFCA84JMgh/GeJzfoksrp6LCYenA7LLCoJomiud02TE2OYmgwAq3RgMftkgLmjtbB6sNVJOIJWGwO6IoZ/lBQupZMZjNaWhupbFbKnfcTZTicCoKhgJRNT83MIpvLI+B14fTCBL719qsCBQib6CJhhIsgYXZ2FufOncO7774rwOEJEMlm80ilC6g3uojF0qg02ji6MIlLly5JeXepXMDi0hHE4+xt2kSuUMAPfvDfSoSMXVLFHGFBTUAXocX+fg5vvHFRoAqByc2bt5A8TAowoKOHgO5rX3sVE5MTAooIlvgzQjJu6x//8R/Lf7NviXE3wisCEMbBzCZFYAyBBx+BQFD2jaXZdBT9/OfvYnx8TNZ74cIFFIsl/PCHP5Qi7DNnjuMbf/Qm1tZWpWOJ+89+KUbslpeXce/ePdGFMG5jY0NAh8PhRCyWgtY2IZ8rIZlMI3mYR63RRcBrF4cRY5WMs7Ec3KywC0uHrrPA3IqFhSVZN6EIJxsy2kenER1I3AdCs/3YIaq1OibHR+Dz+sVhRGdNqVwS6CHwDED84ED+fP3118XhdPfufZjVfpE43TycyjfGvqXcocAmno/FYhmtVv+89HgcKJY7iA64cOnSOcTjcQE63E6fx4MjczPIZbNyDOj4IiSjtqOjoxJtpGYEg/w5jy2B1crKGqKDQZw8uSwl3zxPd3b2cWR+GT/8x59geHgQI2Oj0Ls6mi069CowK5B44zfe/haKhZL0gTF+ShjEbR4aCuHs2VNSTt9sNeS8ovdoaGhQQFCtquHRww1xjrVa/e4mt8shELBcbkixOEEpHW3cHgIlj5NQLoBup4VUKi+F4fyMajqgWhVYrFY06Yrq9tDuskOqD59EOROPqRGv+0IXyqd7s3Ev9XR6Ga82FDAUeAkVMC6UL+FBN3bZUMBQ4JkVMKDTM0tnvPEPXQGFY+lZMN7jwHpAMQM2CxCNuDE6PIiBcAhOmw3tlobDgwQOYoeoV9qAYkJkJAiL3SY30rlCCbVGU26ec0UNPRPHurMo2wTVYpJIEF/ndlrx5pVTePPaRTx6+FC6l9ifxNH2jPtZbTaZkMYiZ4/bLfE6RtLYVwSTFY0GJ7BpaDQ1OOwO6WTiiHnG6gaiIWxsrmF3N49/9e1zGBoOY23tETxOHxTY4XJ5pPdnbW1dnERXrl4WoEPgwpgZAQ7dO+zUCQR8GBkZRTqVwc2btwXGENzxfRaLFcvLSwIaCDgIFjjxjdvKeB1jepVKVYBHvzC6LZ1ET8Af199fR0BKwOmc2t7ekq6ls+dOIRD0irOG8TJCrNXVVYFVw8PDsv10xRAGEfwQZLH4e2tzHy5PCBaLDeVSFfFYCqWqDodVQTDogdvjhtXCbicbGs0q2u2mxO0IaaKRIeRyBTSbDekZog6MX+ZzBdGM0CoWO0CxUBSHFyNsBHHsa+I+F4olHlxx6XDyIfeLTzqMCOksNotMKOQ++HweREIeFHJJ5HJNOBwmgS+cGMhKIovFJNt45vQptDQNW5ubAlWqlQoi4TD8Pq/Apicw79GjHUxMRMTtRH0Jm3gu00XU71jqotvjBLyWRAzpdGo0NNTqLYl7FkplWe/g0CDCkbA4nXKFLLK5DOr1NgajhK3dfiG43kGj2XcljY1F4PfTMUeIVEK5UpaoIXurel0TisU6CvkKSsWanJ+MqNqsdtGb8bxmQ+sXi8tWmmQ5fF3A54LDpgjMq9U5ZZLAyQqTosLudKFrMiOVyUmpOCFhW2cEj13j7A8z4nXP8Xpr3Es9R7GNVRkKGAq8mAoYF8oX87gZW20oYCjw5ShgQKcvR3djrc9BAU61swhu6gpwYpExDRMuJzAQ9CIaCUkhOGN1fOpaG4pZgWpRYLErApc8Xj9amo50toCG1obWNsvPCaAsNhusdnbSdOVpt5pw4sgEogG3xMYIbFburckkO7/fjrbWgT/glKgRoUq90YKmdWG3W2V6Xrnc7js8AIninTm5KNGrfCGHnd1tpNNFjE/4cfbcMemX2tnZQrsF2BSOtu+iXGbXUb/byeP1SKE1fxaLFcShMjzsRjjslwgeo3i8j7916x4KhSbcbismJ4clJka4QKdWPJ4SbMCJZSwxp/uJXVZcPuN6Xq8HTodTImjsIqLTiI6roaGoAK6FxXlsb22JC40xrVarIaXQhByAioGBILq6joNEEpFIBCZTT9xVjM512l24PXYpALfZXVAtTnE5HcQLqNR0OO1mjI5EBQBxu5wu9lKZUamWYDJ1oVrM4hiyWZ39KWn9wy/AicAsmczIZD92M7HHi84nxiz5u3K5Ir1OLDKnMyhfKEDnm03A6NiouLhS6ST2YwmohF1OG1paC26XHUMDAXS0ugA1upSoCTUjLKJbiX/ymNIBFovFxT3EyXmkQz6vV0Ah3WjVqo5AwAGbzYpWqw1N0+FysRcJAgl5vAk6CTQJIFXFIkXf2VxBzqkeFPk7NzocGUAoHJL4YbFMF1VaYnR0IllUVaAWl8fielajTU1FxMXX6WgolYpy/AgAeUwZI00l8ygUaqjVO7BZzXIecMIfJ9aVimVx/z35YuFnkMCMPU8uuwqryoL8Fjp6H55ZbHZAscBmd0ikLpFKo6V1YFZUgU9cDs+LJy7G53DZMFbRL8czHoYChgKGAoYC/xkFjAulcXoYChgKGAp8fgUM6PT5tTJe+WUq8Azf7qaemRXjMJtMUM28r+/IzSsX5bKZ4HLZ0Ky3oLV6NDfBbmEvFP1RjBL50DN1EQ4Pytj4vf0DlKt1mMx0YPTEocGCaU5MY59QzwRYLWZcOXMM+zvrEpni5K5Hq9vo9cwYjPqQL9QxNTWMUNCPjc0tFAsVGRHfv+kHyB6sdEV5nRgfG8TExKSAk82tbWQyJVisBBdWWG092U6rzYpmvYugz4dcNo96vSVdUzDbpe/p1IkJpNJp5HJlmax2/PiCRPzoWNK0Dm5cv4W9vZh0PnFZ7GUidKNL6Pr16zDBIuCHzqOx0TFobQ2Jg4SADLpX6BKiC4XdPHQp0U109OiyuJYODmICe2Jxxvpsso9eL3uSuhLVW1vPIhS0CNAiJKFramgogEwmi93dkjijpqcjGB6OwGK1IRY/lO6lTKYOs0lFOEyANiBdRVwvp/ZFo2G0O02UKwWZvkZXjq5zkpouheeclkYoRyjCziu7zQmbzYGGQCmzACk6vLRWRyAPS9DZ3cTl09XGmuuR0VH4/V4cJg9xkDiA0+2E2+MREGSzKhgbCsNilvFr4oDi8giSuP+ETnwde8RK5TLy+RpOnVoSKLO3uyfbyP3gazIZ/m5eOsQIZxhx5LlLdxX7pwgOCdyo09j4KFpNDcnDNDa3dkVPk1mVjjCLVZHz1OPzwGpVpHg8l8+jVNblnHNY+h9qOpNYHs5OrInxqEzaq9WqyOdzEl8MBgOyndlsDtlsGbVaR9x+dkvf6WS1WKXPqVKuSqSu/3HlZ4/AyUyzGKxqFxYzW5t64m5iLI9Zvw7Xa7GK0ymXL0LTdZlK+MTpZECn537hfYar7XPfRmOFhgKGAoYCX6oCxoXyS5XfWLmhgKHAC6aAAZ1esAP2Um7us36z9wiQFHD4utlEENC/4aWbQ1WAbv8/5QbZohBPQRwY/FD43Qo8Hhui0SG0Wh1kc0V0dBPaHAVPh4nDDofTKTf1dEbZ7JyiZsXM5Cju372Nqakp1KpV7O3HBDKwbJl9RctHl6VHiH1PBEqEEfl8HSYoGIx4MTc3jlAwiLamy8379tYe9mMpBINucUsdHORw/OQkZmenUKmUsPpoE3rLLJG3aHRAuo1mZmbETcNo1+ra6q8jddFoRCAFQQqB1/rqHtKpnAAnlmEzWsf3D4QHsLm1hWgkIo4pbiedUdSJ0ShCGO5P353UBwp0YzEu9c1vfgONRh3vvfcLPHq0BYvNheWlcYEknFCXy+YkUvfhR7sYCKkYHx8UsEQ4w9fs7e9jdS2NK5cXcXR5GTu7u9ja3peIo8VCBxidYl44HC7QRUPXTKlUQCQSwpH5GXR7baRSCektYuSM0Env0PljEtdXja62WgOJREpAl9Vqh2K2StE4oQ6Lygm1VNUu0IpaMb5HWJYr5jE6NiL7y06kbC4Ht8cJp9uFVqsJl9OOYwuzsKlmaC3GMXsSpyRgIkgi/GQhOYEkH3SMnThxXGDO7VsrKJXYZzUlETz+jPoyiigT+px0eqWkI4x9ToxAhsNhcVTxwRji7k4Mm5sxOaHtdhdSmYJAQR4YxWKW+GQXHYGTtXofvvK8Z1E8X0cnFD8QoZAfXp8HrWYT9cbjCJ3HI6+hA6xQqkoUlPDVpipwOPt9Tn0HHF1MusTqWFJuMiniRBPopOiwqV0oqiJdaSyZ1zo6mix2MtNZaEK1oUGXbjbzryfZ8b2M/RmP56bAs15xn9sGGisyFDAUMBT4shUwLpRf9hEw1m8oYCjwIilgQKcX6Wi9rNv6zN/sBE4WuQHu9dgJI7OxoCr9nifex3LRMidLup/6E7NUcw+qqYuhqAvhcAT1BnuNAIfNhWqtgUarKQ4bRobauibuEI+Hjhcn2u0W9nZiOH58SWJSBA6MJhE6aK2WQCc6PD795FOk0oyCMWYEHF+exYmjswJ8GP26c/uulFCXy01YLA6cObMscacbN1bwV9//U+mS+vCDD7G7k4BVsQhgOTI/i729XRw7dhRLS4u4desmVtceYWJiVLZBUU0CAPjs6maUC23cuXNftCDwoRKMUxF2PJlA1m53xF1DiEXwpGlNVGssLi/KdLnR0RGJX6VSh1JMfunSBTx4sIKbN2/i01ubOH1qCt/61jfFNcSY2Mq9B/jggw9w884BLpydwPnz5wV4cR2EKXRMPXiwjqGhAQFyjLBp7RZUqwXDI2EpfVdVq0zrI9wg4CJ0Wlg8gshAEOVqAb1eP85XyBdgs7mh6z3oHV26naqVujieshm+joXoDtisDrjdPpm0lsvloShWNBtddHVqBfgCPpQqZWRyGZw6eVwAYyabkfJtAke70y6vG4wOYGp0COj0p+RRF/Ycse+Jx5/Qkf9NiES96SAjOOJ+rq1tSmRtZoYl7H4pD2e/E11SfPD9nKpHregmY9k6l0u96CjLZthDlUIiWZbz2+PxoVKjK8yMVruNTpc9SSaYWajf7aLd5kfBJM42xthsVhV2m0XcbIRTjNv1g549gZd09KmKIjHSVruLZqsjcVFCR4FZ3T5Ea+sdcU0ROJnRdzn1m53ocurAbmXEUZX4HPXnurUOnYIm6D2gqXWkSJzvYRMbY42G0+m5X/if+Yr73LfUWKGhgKGAocCXpIBxofyShDdWayhgKPBCKmBApxfysL1kG/3M3+wqQ1Ny46tLtK4jsSveSNO5whvyvoPi8Xh2uqJM/d4ZtceybzpgXGg0GLfqiium2WrJzbrdYZVy43qjLtO1XC5Go2xyg5/O1DE8zCloDVnX5MSwgB66hAhNuM6trW0Uih1YVCAadeHt1y9jbDgkTpYdOntyBfh9Iel4Yp3Qkfk5AQ8ffPARvv/9/wqHyQT2dndlYhn7qKKRKAYHB6X7iSXdFy+ex82bn2B9Yw0LC0dkch2nlxGUsZtHMTvw4N4Obty4JS4juq8ID7JZghqLTKBjDI7l1QQlk5NTsFotKBTyEt3T2k3Mz88LdKrVKojFY5icHEcg4JeCc4tVxQ9/+B6++9238Oqr16QY+v7KQ2xucp03UK118M1vvIaFhUVsb28LiGFX0t27d7CxsSnbS3DDSWjRoRAiQyHpXCKsKBVL4loigKH7ptmsY3gkKvGxap3RPE7W62Jvdx8+f0gcS3Tz5LIF1GpNcZXx/UQj7HxCj24tVXqd0umsxCHzhRa8Ts/jsngF9WZDYpSXr1yUmCajdQeJGBSLIk4oajc8NIiQ14lepyUuIUIhAiXqRwBFnbnNlUpNytyHhobFNcb18nd9gGNBJDIgE/NYAk8gSDcTgRWXwZ/TyUa9OPmuUCiirXWRSCQFUhaLDYls8njStUd4RBDU0QmIGGvrn+48p/QOi87ZGdUHTTarRc7v/meDkbuewDRyI+rc50dmWG1OWTZjiuys4gIJowgBnxSIC3IyqeJ0EjthrwsFbflsWa3mx04noMNfmRR5H11PnGqn6V3pp+K6GO3rew+Nr6rneNV/5ivuc9xGY1WGAoYChgJfqgLGhfJLld9YuaGAocALpoDxL/kX7IC9lJv7rN/sEq9TBS710EWvp0vxM+ETgRFhVJf2CgnWMYZk7gMIkw67RUO3w56m/l06I3a8A2doiP/vcTsFPlRlnDzLyRkzsqJab6FaYwm2IhPECI0GowEoqop6rS4AggXM3a4mJc50Enk9dlw6fxSDA15USmXpNaIrKOAP9+NKWgcTE+MSzbpx/Ta+91d/IaCnWCygp/fEkdOoN+Bw2gU4hUJBATE//elP4HQ5MDU1KRG7XD4nsS/ewDcbOtZW4zKBjMCBcS46b1iiTcBAtxNfR/cRQQghEN1Isfg+JibHJd41OzsjET+Ck1yO29xEJpNCq9nA17/xNv7D//4f8G//7V9haXkRu7t7+PDDj5DLFQW4nTp1EufOnZfpdywP53oIWFZWVnDnzipcLkU6pliAzYl3TrdVjl21UhPHD4EH9zMQ6O9rNpdGMOiDy21Hvc5eIZaR67Db+tEvlm5lc3nUqv0S80q1joEwQZUTtWoD1WoThXwRB4kcWk1d4mkBf0gmvXFqnVVVpLtodm5Glp9MHSKbKyEYciI8EBY44nE5EfQ6Yec50+sJKCK4IzSSLjEWnjud2Ng4hNer4PjxY0in0/I6Tubz+vwyzXBsdFScRf2uL8YvWdxNGGiTviz2O1XKFYl5+jxe7O8fIB4/gN4hoGIsU4fd4YSiWpFMZfrQRix9LMCXTZMnT32X0wWdNj76isyMK2oCp3gOsAuLD5tNEcjV7+9iZM4i5y3PzXanLcsi1OvPmus/CPYUM6ETCVffaWjqdfouQvlIsWur73CiK60LM5rtvkuKsIvhPx43Iqc+GDa+qp7jtf9Zr7jPcRONVRkKGAoYCny5ChgXyi9Xf2PthgKGAi+WAsa/5F+s42Vs7VMp8CQ81++qkQJjidH9S+fEZ1/HFXQhrEluffu/k7c8vp3udRn54U1xf7ksmZbokpRNs7y67+wQ5wd7vcUi0l8eF8Qba1kqt0U6pkwI+x2wKb3HoESRyWcslua62Ak1OjIiU99KxSK+/vW3pWtn5d5dmRqWSuUkxhcOBTA8MiIupfX1ddy69QDDwyybdknUT9bJbdR1DESGENtPIp8nFCGcUcTBRDcTO544NY1/d7ldGBkeFsdT/CAu23P8xAkBYJcuXRRHzO1bt8R1w/WzE8pus2JmZgqffPwxvvff/aX0Gv3yg/extraOQDgk4OXkiRMCMO7duytgZnl5GQ8ePMRBPI5MNov9uIblxRDOnj0Dq82Mg8SeACoCCMXMjiy7TDzjPnFbGP1yu10CwAjJOD3Q6XSgp7NnqI5WswW9p8uxoEunPzlQh9cbgtlsQy5XQeIgjUKeETjA5fGj0Wqh0WzAYbcJ4LJaVNTrFdHJ5/dIybZFNYvTyeV0oNmow+WwYSDUn6gXi8WQSBzK8ux2VbaL0DGRaEok8+zZOSkXJzDicbA7vKg1+q6n+flZhMIBbG5uiPuM7IY9X5FIsB/JaxOg2uBxuZCQ9+cFxDmcLrhcbmhtHYViCdVq/dc+oSdnvZx3jLOBMJYuJZ6n/ROcZyTPEQGyXXYzQbbb6XJJJJDHjrE5uutYKk6dCZu4TEImaizLEkD7+LNDcNRjWX+/T42fA1ld/2VyHvSLzImYfv1JeapPuvHi36kCxr3U71ROY2GGAoYCX0UFjAvlV/GoGvtkKGAo8PtSwIBOvy9ljeW+0ArQ+fOfehAcyA26gCfGjvpPuZ1+TKf455O/83d8LV0rv60QWW7s0YPLrsDvc8Nus6FaraBRbUhROd1XPo8bHrdNbuM5gY5TzR493ITNzjLmfvcQHSos+CZ0OjxM4iBRwehIBNeunRMoRBDV77LqyhS3eq0lbhI6WBip4jKCoYBEuOLxmPw8HA4hGo0KYEmlUwIGLl68JBDh5MkTKOTzuPnpp7CqKs6dO4N6rYZcNiPAqlIq4Rtff1vWe//BfZn0Njg8KICETir+/MGDBxgfH8epU6fk7/F4HMViSYjE1atXxd2TSifQ0QmTVHHcWFSLxOH6kwYJ/PqT0CS6Vq7IzwnZnHYbLGpPopV0J7U7GhTpH+qK06lcqcPnG4CqupHPVRE/SKNUZIzODJfXh3qjiXZbg8fjQmQgDHZyF/I5lCtlTE+PC3BSzQSSjF5aBHhFwkFEIwOi88EBHUhxgUifPV84OZBl4TyOPDcYjcvkKmi3CcQ6aDQ1jE9EZIJcoZiVY0dXEY+Hw+6A0+mWXiueF6Q07Wbz144qOpwcDicazZa41ti9JH354iB6DHloPmLk1GRGp8coG12A/bP9CUzlxDye53zyd1w3teeUOpfNCV3T+/FHrfU4/mZCj0CTyxOn0r94MKZn6n8OPvt48tnp90yxaMp4/AEoYNxL/QEcBGMTDAUMBf6wFTAulH/Yx8fYOkMBQ4E/LAUM6PSHdTyMrfkDUeA37qT/eIM+C46eFHP/uqD78ZQtcX4oBDq/eRI+EDz9lvtxKD2WlwM+jx1Op02ieOw9MolDxAS3i9PlelLezIljdKMpkV8jAAAgAElEQVR4PR6Mj0/A4XJiZ2cPO3tp2Kw9LC0eQalUknWz7HtiYgL37t3DzduP0OvqCIc9Mq2N0TOJWekdASaMx3ES2cBAGOl0SiDAyMiwOIZisX3p+yFUOHnyJCLRiMTDdra3cevmTYnvHV1eQnx/H4mDOP7/9s70OZLryu4n19qAKqwNoPeFTbJJShYpyaJD47DlsT2f9Tf6k+1P9sR89NgeR2gcY2m0UBLJGbKbvWHfas/MysVx7ssEqpvdTTQaTWQVbjEgNApZmS9/N+uh8ujc88JwiJs3ruNf/exTfPXVVxJQHY4i+NWKiDHMb/rNb36P0cjFL3/578XZ9Q//8A8y7m++2REh56/+6l8LqidPv5Gw9dYcV62ri6ATDCMZH3OQmF/EjCIKUMy94mM4DOC7Nhp1TwSeYTCQNja3YgKsDw46GIYj1Gst2E4N7XaA7e0DHB70EY7Y9mXcN9RIGo0a5lpNca912gcSbH737h2kSYR+r4s4inDl6mWsra2g4jGQm3lfibTOMeib58R2ScaBcQW+Ws2TdkK6nNhOR0dSmjoII0sCvxl0bjsZrl5dlhBvrpJHhxlXfBsOYkRhikrVkVX2sjTDwtzCUeaTCHEMB49GCKIIYWhEI4kFN/ncck78H8Ym0aV0LDiZQH06j/iQlrmYItLxFcuXVhwXVsr9GWeSuKKyTAQsyk0vTGCS41LtGttXHmpvXFUUQo2Yq49zJ6D3UudeAh2AElACZSegE2XZK6TjUwJKoEwEVHQqUzV0LKUhcFLRqRjwSUSnIlj6RaITBScKTLwpb814ktsjLXrxCPUqW+0oqPTlObYtXbm8hnv37qE1N4dvHj7Cr3/9B1nK/gcf3sHt2zfFNcQ2q48++ggPHz7Go0ePZJU3uoGYxfTBBx/KSm47O3viYmLrHlv22EbHQbzzzm1xzzDUmuLON988wGxzVpxU771/F3Pzc9Jy9sXnn4vwFAVDNBp1EbDqlYpkELWaszJO7p9iyCAIMDc/j63tbdBJ88c/PpRV8X75y/8g2//ud3+QIG+2ny0sVPGLX/xUxKfNzaeI0xAL83Oo1esIg9FRyDhFJ7YYMpvLuHQcOUc+z2bHZMTQ7jnECYO8+/Aqvugee/uHEg5PsSdJHQRBik6H2VQdtHux5B2xrY5thtRgXJtusETyqthad/PmNbQP97G/tyfus/ffewd33rmD9sGetNlRXKTYxPPqdMg1kTH5Pl1DDHMnS7ZG7sqxq1Uf/SGDuFN4no1RnOHKlXk0W7OSpSUCGyxZdS4MUxEPKdTR9cSA+263J0IbnVIUnBjIzYyywSDK16AzwpOR5ozwxMUaZcHG/Gfhx1wziyvRGQGIl6RsUmzHUchzxZ8Ow5xCIFeaE8GJ+x13O4m4ZMQpWcdOnFXHTsDSvOl1IEfTmaJQAkpACSiBVxNQ0UmvECWgBJTAyQmo6HRyVrrlBSLwfBvQ+KkXbXPfhaMQoor2OtOq9OK3nE/3UmpWC2vUfczONDDTqItww9a1vd1ddLsdeY4ZT3NzLSwuLIj76Mt/uo/NrX0sLzXx859/Ki1Qf/s//1YEhEZjVgKv6V5xrASVqodbt27h5o2b2NzcQbfTQ6fTlpX1ur2+CDXMLPrkxx9Lix+FJOb2bG5sYG1tFQtLC7h+/TLSLJFWugcP7mMUhRj0ehgO+Hrgzu1b4pxi612d2UsVX0Kpd/b2MdtsibPnsE2XUIqPP76GTz/9FH/84+f47LOv0O0OsbDQwI9//IGs0kZXFNvrRqMArRadTrU8xJorwzFziCIG5DmypVhXrdbEERWPAhzsbWF+vikh5BIe7zqIRjEO2x0kiYUgoEjDFjxbwtV3dw9x0A4QxZkIQ2ybi0cRkpitXymQJXjn7m0sLS3g6ZNH0kJIZ9OtWzcwvzCPp48fot/jynhcOY5tfVydLgINbs0mWVDgCkQY4/7pvmKgtutWcNhhuyMwPz8Lr+JidWVZ9sk6iEvL9TDTaGI4jKQljxlKC4vLaPcGwjQYBnJu/SFXukvgeD56veGR2HSU6SR2J6Y5GTFJ3E2FEpUrTRS9cmPU0Qp2cj2L6GSJw+rI6SRClVlpjtcZX1e02ckhKDbZlgTn85os2vYKZ9NJ30/f9X7T358ZAb2XOjOUuiMloASmlYBOlNNaWT0vJaAE3gYBFZ3eBlXd54UlcBxU/m0ErxKybGmjY+C0J4HVdLLQCbO2ckkynjbWGRbdljY2um4c10GtwhwjF51eiH5/iOXFFi5fWZMDf/HFl3AcBpCviVDDVrv9g335943rN+TG/7M//smEPyeJ5BQxN2hhoYkbN67Jfnksz+cKexE6ba7UtoDV1UtoNmuoN6oiRlAM4wevrc0NdNqHWF25JGKYY9vY3dk251GpoNvrod3tIxql2N8/xP0HPczPOXj//euSGfWP//g5trbbuHJlDu+9ewu3b98W0ebhw28QhAOE4UAEsGq1fpSPRWElTVIZN4WcKBphfn4evl+R1fbCoI9eZ09cRAxT93wfoyQWV1CvP4Tt+MgyG0lmIx5l4gqiK6nXD3DQjiSoW9q+Uq66BjgSwh6LsOd6Dn7329+g2xliYb6B27dviAvsm6+/RhD0hTMzkCg60UFlRKcKajX/qAVwdXVVHF/M17JttuSxtY3tdxX4eW25Yh7bKP1KBa7jwYKL9fUt/PlPXyAMI7QWltAdhDjsdE2bnG2LC6zXH4izahhGY0Hix4H5dCo5FkWiwoGUR+1L5tdxy9146x2vKzbeScB9AsQZW0Vzd5S02BnRiY8iK0pew8wzXrcORSfjdOI1x+9Fq6o6n0o1Zeq9VKnKoYNRAkqgjAR0oixjVXRMSkAJlJWAik5lrYyOq7QEng8NLwbKG+fTik61ii+iBj/E0F3DVb64epjn8GbdlrauQT+SQ7H9ijfr860ZLCzMY3t7X9qvKr4Rii5fvixtXTs7DOxelPwkijCHh4ciclCAefTosYgWUWS+KPBQL2DL3OXLa9ja3pTWNwopFKDYdkfhanl5AZcutXD1GsWsKjaerkto987WpohC7757F08ePcRMo4FapYJE2tqGIvSwMfDJ000JuH74cBO3bl0WZxK5HR72ZGyrq0uSdcQvtqc9ePAATB6Kk0gcUwwWtyxHzpdCGzOH+Oj1+giCEIuLS+Iiovg0HHQRDtsyBu6PLqtev4+d3T0MhhGikYVmcwZepYYBhZt2TzKzHLeCXj9Drx+iPwzguQ7mWw2zel2/h/fvvQvbzvCH3/8JWWpjbbWJq1fXZOW+9SdPYFuZcOS5kc329p60xFUq5njkyGvo2rVrUhe6tOjWcr2qtBMyDyvNYnGgcUU+OtMoYqWphY31LXz+53/CxsYuqpUq6rMt7Hf7Mk5mW3GVuU63i729fcS5eMS8JVIy3ibT4sbQeddOZf264+uZIhBdXxSWzCqPHFfxR4LXpBFOjdNJBCXLEUGJ21LQK0SnUXrs6hOXnevI0fm6QmAqHE6FGPuikP3STgLTPTC9l5ru+urZKQElcAYEdKI8A4i6CyWgBC4MARWdLkyp9UTPisC4Y+msWoMqPh1Ontycc3U2ClCu46Ba8aR9KwwC7O3uidNmYb6J5mxTRBg6UXa3d+VGnmLS7OyMCBQMsN7ePcDSQktEGIo15qbetFJRBGIbHoO32VY3ihPUqi7m5poidND5dPfuOyI4McuIbie+lo6e1dV5+BVbspI++8MfsLW5Ke4mCk0721siWFxaXpaWNAoVfFAESTMb65vbIjrR6ULBheIQHT8UaOjQoVhGgatep6upio2NDRwc7on7h+dACSQIIsQjimSOuHkomrXbXezvj2RsrWZD9h0MO/C9DFEUSGuaZTvicGKot+N62Dvoimi3f9AFLFdaznZ3+9K62JxbxTffPJVcK9930ZxpSNthGAzA1efqDRdbm23Mz/lYWmC+1by0HAaDgdSMQg7PjaLT48dP4HkUy4wYtby8LCvacYy8lniug0EgK/BR/FtffyLuKjqmVlZXsby0LO2Ce7sHePDgMTbWt6UlT1xfjo/93gD9IBJnFUPf2WJHlhSdqA2Ztjo2ThrByIhOKeq+C6SmLTHJxSBuzOvDrGiYu56OcqCY32SEKwY3mWvfhNobUYv7MavXmXSnsQdfl2eWvex9eFbvpbN6n1/g/ei91AUuvp66ElACJyOgE+XJOOlWSkAJKAESUNFJrwMlUAICstqd66Li+8YRkqXyb2Y41WtVEXB63Y64nhYX5kVgYoZPr9tDOAwkK4dZRhQdKFzs7u6i36ewMStB2xQRKM5Q0OHNPd02PCbFpGHA8HBgdrYuxzNhPxlu3b4pzqkkjmX1NwoZS0vz+PTTj/Hb3/4/GRf3RUHMz90uzHVaWlyQsbcPD8QdRLGIK7k5XgVxYonjil8UwxiGfvXqVRkLx7y1tSX/poDCL2ZDMdPIZu8hKCCNEAahOHIK1w0DtCkk9XopFuZnJcOJQlYQdOE5CSoVF7btiljV6RnRSPrKLEeYP1nfEAHLdmzs7fVEFFpZeweff/4V9vZM+yDPg6JTEodozMzA8yzs7uxidqaKuVYLM40aKlUfrs2VBikiDSSziaLekydPhDfPh89x5ToKgBQHGRK+cukSBsMhgmEouVOPHz8UcYfCE91QdL6NRinWn2xgfaODMEjguZSObIwyC5FlIYhGsB063dgOOcKIDjDLRkzHUS46GaeT+ZhMmci3uQfz23E9SGQl24hK8nwe7mScTjYc2zNuJxGr8hXrqFRxNTxpR0yPAsqLtxbDxRlA/qqHik4lmIjMEPReqjSl0IEoASVQVgI6UZa1MjouJaAEykhARacyVkXHdAEJMNHZkSwkttXJKnUivngSJM6fefdfq5qQcX7YYatYxPYv2xN31PjS88UKYRQU2F7HnCO6bugk4u/okmIIOVdp480+hZn5VlPyj8IwAL0qH374gbiNdna2sbOzJfu/e/c2/uo//hv8r//9PyTcmi6sfrcnOUO+Z2NlZRE1n211sbiyatWqjHtnZxfBKEat3hARg+ISW95++tOfiiBDwcmsnAd5nmNiex3Hz7GO4khcR2EQibOGWgnbA+OYK/yl6Hb6sh3FpuXlS7h06RIefvPPuLQ8i1ZrFkmSYf+gjU53IK4ifp9tNsXlNQgGwmQQDEVsuXz5Bjx/GZ9/fh/b21uyf7Ye1iqOiF0/+cm/wHDYw9bmutSFIiAzkhozDThWJuHvZG3ymhLs7OyIEMQ6FI4zuqDodPr6669x5fJl2Y61odi4vv5UWigpOrFVMokzHBwcYmOjh04vg++YscRJhmCUIhHjkS3CGVeQCyKugmda5LgNL5YsM24ks+4c5acMTq4uOBQ8HbbdMQA8k5ysZ0Sn/N0oupJlSdYVVSWTd0Vn0/GqdfJ6ilXPfRpX0WmipjS9l5qoculglYASOA8COlGeB3U9phJQApNKQEWnSa2cjnu6CNiOiE4StJwkDHQyEoGsLsYfi+Yoc9o0/kgbFCxUpB3P5OrQ5cTvdNXQSUSxY2FhQYKou52OCDkiOlV9ySDiv2mK8T0H83NNceLQkkKR5dKlZRGPKBCxdYx5TT/96Se4sraM9acPcf/+fXz1z/+EOB6h2xkgjgLcfeemOH1kpbM0EycVnUps57NdF361imazJS1ldPrwO1vo6IRaWlrC2tpaHsA9EBGG52hynxJxWkn2kWva0OjkoojS78f45sFj3Ly5hp///C9w+/Yd+f1//2//FT/8wV14niPh5VtbuwijVFZ0W9/Yguv5SNIEq5dXkWR0h+1gaXkRt26/hy+/3MJXX7G9rne0ilvFMx8x/+Iv/iX29rZxsL8nrqtLywsYDvvS2sh2tYX5OXFyUUiioMaQcz54fhTu6H6i6MSvL774QsQo1jiOQhH7Njc3xGEWjUIsLS6Ju+vwsI/DA66iZ2rlOD5GUYIwSRCkiQhKZM42uTiBERNzUamY5E0L3PHDzX/Pa46iE8cq7qUkOcomGw/4LlZhdFy2dVpmFTq5fuimMrlRfIh3SkWnSZ6f9F5qkqunY1cCSuB7IaAT5feCWQ+iBJTAlBBQ0WlKCqmnMeEEbGYKOUZJoquJbqf8QdcJ26Akk6lYToyriHEZei5HX9ztFyuF8TkJfDZChOf54lyhEEMRSkQrx5ZQa0oEFEHCKJQsJzqE6MChgLK1tYF2+1DCxK/fuI4rVy4jZdZQv41e9wCHh210221cv3YVzKRiK9q7d++iyta69gE2N9ZFmOHxGUp+97330O335fh3796V1rJf//o3uH//oYgdP/zhB7hy5QoeP34sQg0FMLYRmpbBkYgvfPAc2u2OOJ3YNnew3xdB6Qc/eBe/+MW/w8rKqohY/+U//yd8+MEt+ndweEjha4AkZQvdIf75qzZcn8JaE5/8+EOEowAPHz/A6toKbty4i7/5m7/H06cH4uKhIMRwbTqM6CD6+Ef3MBh0MOh3MRwEEuje7piQ9tZsA2url7C/vy/1olOMYg7Pg99Zg8LRRdHp0aNHIg7GoxD1KusE7O5yxT1PtmMrHp1ZFMqikA4lrmxoo98PRYCyPRcjZm4lJvTb9W0ZB3OdBlH6TNvc+GTPq2Ou2UQ8isauCXqfcoHTKtrrTPA3H2zhJAzLcoWDCJYUnrJUMpz4n3FSqeg04bOR3ktNeAF1+EpACbx9AjpRvn3GegQloASmh4CKTtNTSz2TiSVA2xKXmjfLzZtH8dYsQnWM+4iuFLZgUZfiw6UMQXeUiCO2LEtfiBt0odABxXY9tjzxtcVKZdSkGBpunDcD9AcD+BVP8pharWaepzSQdjA+T+GH237z4AE6B3uwkOCjj+6h1Wwal4xlSSvd0tKChGk/fPhAtuXz9+69j48/+QQLSwv48+d/RrvTwZ07d/D06VP86lf/F1tbbSwuNvGzn30i4sxvf/tbEWJu374tIhif63Y7kpNE4UlWy9vZFdGDK7aFgRGjrl69LvlQDCpnS9tnf/gNPvrwlgSBk1SaWBgGMZ483cDX97cxM+vhzju38OFH93DQ3sM3j+6jNdfE0tIa/vqv/x47O30R65j1NBol4i5jWW7dXkWjXsFw0EMwHEh+1ZBjG8W4sraEhfkWNjc3xcVF0Yjc6NaiiETBjMITWwXZRkhxjJJiv9dFo87cJw+dDvOgKpLBNTMzK6ITzzGOLXhuDfEoE6GNOU90rCU2hR+Tv+RXGCZeR5yk6PT66PYNG/bO5QvPGRcaLCwuLGI4YLC6aWscdzoVQpM4ncaCxGUnlnMkOkl7XR4bbtKh1Ok0sdPQ8cD1XmoKiqinoASUwNsloBPl2+Wre1cCSmC6CKjoNF311LOZSALmRt6ITuNvyeIWXpLFxbGT5zXLj/zAw/Y6fhlpwLhRKCqIaJCZsO08KlqEhmJ1Mv7eddlSZUubFB0r/LniM3TbQaXiiQBCEYnZQkWr2KOH68iSBFma4he/+FQynR4/eow0GUm73PxcC6MwwMbGOnqdDq5cWcNHH/0Aly+votvv4sHD+9KSNjM7g8ODA2xsbuLwoCstZj/79CdyTl9++aW0nlFwKoK32Ra4vbONXq8vohJf6/kVzLXmRGjz/aoIZFzljWIW3VtxNMCNG5dMLpZfRRRl2Nk9wObmDg7bXSwsLuLWnVuYm29hY/MJtnY38/Oewa9+9QX2DkJZRZDCE4O5fccS4ak1V8PNm9fQ73UwikIR8zzXkbD1y6srUiO2HjKriZlMpr3OtK1RcGIAPPOweG5sXaQbKhj2JJyc3Hu9EK1WTV5Xq9Yx6A8RBCnCIHdO2R7ah30EQQLXd+B4gFfxJeuKK+AxN4vfGRD/8PG2uWYoWNKl5Nj5NcJaczW+CHESizhpF06sKDqWPHPRKdetRLmybON0klY8yXPKZSm2gebba3vdRE5ExaD1Xmqiy6eDVwJK4PsgoBPl90FZj6EElMC0EFDRaVoqqecx2QSOnE7PiU6FzYRnl9ubjj7oMO8pEynJrHj3jGBliRgi/5kE6Hw1smIts6KTj6ucmdwoZh9RomJwNjOhalVXWu7iOJKf6eh5/GRbtg/CBB/ce1eEMGYQ8VhcaW5xcV7ylyjW0P3z3nt3sbi4ANvK0OsdIgwHImRtb22Le4o5TQf7bXECffLxD+G5Lra2NqWlr9WaM61+rVns7u/i/tf3Jcep1xvg8OAQqyur4iSqVqryxQf3ub+3j+3tTcmoqtU8cfDYtieOoY3NHWmvS5IUt26/g/nFBeG2sbmOvYM9EeVsx8cf//wEw8i01lG8Y8xWxbclwNtxbVy/egWjUYgoDOE4FmZnZhBLfta8nAOdWAwUl1Dxbkd+R7ZkxNUAJTA+SbD+dA9z83VU6jYyOxPhqNcZyPlTCBIXVLePOIK00800KkaY6vYx6Ee58mjD831pq7NsR1bXk+D4bh/rGzviemLVXc+B69EbZ4loyDAvuXYYQu44ksnEVfCGUQzLZkMn/WyFkJRfP0LZiJxypRailFyUY9uMfRp/vq3vRW9UXbmuVNOX3kuVqhw6GCWgBMpIQCfKMlZFx6QElEBZCajoVNbK6LguIIG8f+s1z/zlH3xMQPSLHpQNXMdGlprMHsvKUPFc1Gs1cS+J28l3ZAU6toJxGwowgyDGIMwQwxEnD1UaBnBT0KA4RTGF4eF33rkpDp6PPvpAfj8YdNFt78BKI/zgow/x2Wef4dbNmzg8PEDnsI1atYIP7r2PaqWC9uGBiCnzcxSdZuFVfXT6XTxdf4ooHGFvdx/bWzv44N4HaM02pc1OVslLU3FrsRXvT3/6Ey6vrWJ2piliCAO2GQq+vb2Lbm8gWVA3b90RC1AYxThst+WLOVFcCW59qwPbNcIdRbgsYYC3jXrdiG/NWbOCYBgMUatXsTA3L+JWtVYToSwKA7QPDzEY9NE+OEQSsz0vA8vRajZkvIcH+9jf66Je9+DP+kgctlBSrAuB1EFztomEYeHDUGrjibhVE0dUv9dGt9uXHKcwojDkwPM9EZDYcuj6FRG+uv1Iwr4l28t34biu8EoZOD9MUKvYEqhuBKcYwShBRBsTV8KzbMSZCSUvvsTXlAeHv+ZlqptPDgG9l5qcWulIlYASOCcCOlGeE3g9rBJQAhNJQEWniSybDloJnIxAkeH0/NaF6ERXDt0qDOqmmMLA77XVFcl2evr4sQSBU0RinhJf05pfxOP1fYRJJqux8TlmLJmg8gjRaIRq1ce//cW/wZXLa1hbW8Xvfv97PHp4H3s76+IU+vHHPzKi0OU1yUTiqnoVz8O999+T/Kn9vR0sLy3LkLkq3ExrFn7dl3ButqYNhyH6PbayXTatbZ4njYmjKALVoSAY4P79B7i0fAmLi0viaqKYtH9wKKvYWZaDZnMOrlfBMIhkf6M4ka/BYIj+cIThKAWz3ckvpVMoAyqug1qtImJYreoLM4pydDeRhee46A+GIvBQONvb3ZEWuXY7QBKnqPrA5ZU5rF5aQjAcotc5FDEvimMMkpEITwxwH4UxgsEInuvDTi1YWYZGrSqiU71GYSmWIHeGi6cxECc2kLHNzgSI07XkuuTVRRhlqNbZLlmRlrhoFImIZtOhFFFotESIorhE0WmUZkgtB2GSIoGFmIIdV6qj8CTGpqLlcyy9/mSXom41OQT0XmpyaqUjVQJK4JwI6ER5TuD1sEpACUwkARWdJrJsOmglcDICLxOd+GoKRr7rSEvZKI7hey4ur63IanQUnR49fCiiEJ9nBhEDx2dmW3j4eAPhKIHnccU9ik0jI86kbEez8MknP8Jf/uVf4puHD9HrdvH4yWNsSXbTLhYXZuT3X37xJeZaTQlFH/R7kpV09+47Eqj99MkTcUH1+z3s7u3i0toltBZaIm4d7O/DdTxpJatVqiIIMXCcglMw6CMMAhGuNjY2xXFUqVQRj2IJIB8MA2mxcxwPs8059PtD9JiXFHL85lwoOrW7QwSjDJZrVvmTtkaGdLuutLZdXlsTx5K01tm2tBQyFJztck+frmMYBOLg6ndHcN1Mgr/5+rWVJm7fvIpGvSYr++3vcWU/V9iP7AwLq3OYn5tHMIiwvbUr2Ve+46HqVdBs1OH7DnzXQhKH6PUO0O+FEo7uWi4y2CIeDQZGQGMb3aA/gldxMTM7K+13vX4f7c4A8SiF55kQejrd2GSXMYweFkaZhTjLMIgYTg4RnSgv8XemGY8PPqN/Ok72DpzIrfReaiLLpoNWAkrg+ySgE+X3SVuPpQSUwKQT0DuHSa+gjl8JvIKA5Dm97CFtdSYWSLKMLEjbGLOQ2NYWR2yXY4ueIwJLu30oQk2tURNHTbc3lKwj6eDLF9mbn2/ik08+xo0bN/B3f/d/sL6+IdlAjgNEUYBWq4EP7t2T1e0oHLmOhTAM2B+GG9evIR5FIsisra1hZ3sbu3s9XFpp4MqNK5hfmBdBiiHifNy6eQuXlpbFZdTrdMUxRVGKQgpdUTx3hpvL6mzMLbIdWYWOzqYkpdCWynnECfOJTAteQBfVMMQwyiTbXcK3RdKxpB3RdR0JS6f7iOJWvVaVXCmKR4N+H3t7eyLCtdsDhCOgUcnzslwbt29dF1GPbqGdnS1sPl1HGMZwXKDarGFhZVHCxXudvoSzdzspar6FZqOGxXnjrnLsDKOwLyvnDYcBspGNilcx7iXHwYCurSiRFQdHoxiN2Saq9bo4tdg+yHGx4Bw3i896DiPAo6BV9RHFGXrDEEGamTynI4nJUFDR6UJMN3ovdSHKrCepBJTAmxDQifJN6OlrlYASuGgEVHS6aBXX81UCOQEJyS4exWp4thGR6EJiCDbb77gZ27MoO3S7DP2uYxRH2NjYwmiUoVb1EASxCDqt1gxS5kSlENcQhR0+2JYmQdlWhtXVNRzu78mqaVz1jYpIo1GXcG4KK512R3KlnlBgOuxhebWFu++/g/n5FrS2+xcAAB/CSURBVJ48fiztfmype/fuXVxaWkK/15dg8U67jadPnorodHBwgOEwwo0bVyV8nAHbzJiiyLS3f4h2u4vFpZU87wmIErblRQiCEEEYYRimspggRTlyskSU40p2kFZAPsew78UFupzo2MrE1bW7uy3/FmErBppNkwFFd9NcqyXilMmJirH+9Cn29gaYbfqYW5xBZcaswBcMAsms6nViaX+bbVQw32pitl6DbWeIArqVQuHAvriKU5NgceY5hXQoJYlkS3FlOc/zZWXEUZKIA0scbX5FVrjrDyO0e30EYSp5T5VqBcEoRieITJvdmKeJopwRnYr2Ov3TMcUTid5LTXFx9dSUgBI4GwI6UZ4NR92LElACF4OA3jlcjDrrWSqBFxJgWxzdPFzNjGINP0TJSnYuQ6sbqPhm9TcGjDfqddNWFvVgWSm2t3fgez4WFpbQ6XRFZKLQE4QUl2w0ahWxyoRRBNtxYXsOuoMhahUPSWJEKq78RtfNzRvXZFU7Blx3O20J6KaQlKQxlleW8O69d2RVvMePH4nTiLlRy4uLaDWbIjD12l0RjDaebkoWEsezf9DFtWsr6DOPiufkV5EkmeQuMTx8eXk1z3JKMUpSyV/q9vroDyjOZMjyT5QiOpFe7uaquBY815b8peWlRVnhj62FzGniynsUhthqRydUc3ZWhCS6odhKyFXsyLPf62FzYxtxYuHatWU0Wg0Eo6G4v7IkRTd3biEGPMdGc6aOueas1GYUBabljwHhKVD36xKQzuwqOs8oetXqNdMAZzvCn+drVrAzrYkMrOoFI4RxijhJjtrrKMoN40QynoomOvO9WCMxB6HtddM8o+i91DRXV89NCSiBMyGgE+WZYNSdKAElcEEIqOh0QQqtp6kEXkSALWhFHhMdR/wQxZa3LDGtdzQiMdeI27lcna3ioV6FuJuY89RozGBp8ZK4iSj6bO90YYPOpYZkL/V6A3H1iOPJddCPQqRcyc3OECdG4KrXa7h98xrq1aq4ldrtAwx6PaSphWrNRbM1ixu3rolAtbW5Th0FSRLhzu1buHHtGna5SlunKwHcnXYPM42mtMlt72yjPlPFcDgU0YTCF9vMLNuFX6mJA4hB4nQ4McybuU8c7zAayXacHCnIOXmLoji4sgxeLsrR6WREpxkRySI6pIY9VGtsg7MkZ4qOLOYpsW2OwhRfzxyovd1dbO8OMNPwceed6/AqHvYOdoR/Jq6roTingn4Gx7KxNF/FTL0qY2F4OffP/RnRqYatrT1xMVEeMyvVedIuyJwnniP522wP9Lh6HZ1dKYLEguV6cp48fzq8ojhFaomB6kh0Mt6m52xx+naaZgJ6LzXN1dVzUwJK4EwI6ER5Jhh1J0pACVwQAio6XZBC62kqgW8TeP4j07GfxWVrWf6C8a3474W5qhGjbAuua8P3KtKyxRXTwnCE7a19ET1azTm0D9vo9Qci+Iwy5gSZY1AwSeJYVlRjuxnb6iqeI8+xkYvCDLWeNEvh+z7qjSqCsC/CDuWQlZUWfvLjH+HG9evY3trGxtMN7Ozsw7V9tGbnEccZDtsHiLNIMp14VIpGYcTQcA/1mVlEEYWWkTib+sOhiE50QlFwknFaFnyKRq5jXErRCHGSwrMh4htfv3JpESsrl7C3uyeh6wwyr1RsaSfk8dhOxyBv8qH7ii2F9Xqd0pC0u9H11JqfF6GvP+hKvlWv2zEh5VaGZARxk60tz4pLys4scZ+5ti3jJQ9Z7S6MRGRi5hRD0ZnnFIQxbP7smC9O9twmiRNEaYYRXLMyXWrcTiPWhF/FSnVjzXRyKRQXgv7VmPbJRO+lpr3Cen5KQAm8MQGdKN8Yoe5ACSiBC0RAbx8uULH1VJXAMYHxdqni2WNPC9vont/i6GfGHVl0QFEQMSJIpeLnrVs+kpiOHqDb7SEIRtKWl2QZ+mEIy3GkvYsCCtvZ+GCrmm3ZkkXEgG4em6HdFJ8oAtGZ41cccLG8wZByEEPEm/jBR/fEadTr9rC1sS0rvlGkadRbsCwXg2Efw6gPx2WeU00ELo6p2x8iyyxZwY4OIApPIV0+DBWPuWpbhiSlG4tjdURcYzsbBTG2sPHHRs2XVsLWbAPXrl01QeuHDDFPYFmJZF5RdGJWVa1el6DvmOJOHAsbilAUeqIoQr3RwOxsHVnK1sIO2od0eaVozlioV4xrStxWPDZsydlyudoemA2VYhiGIqZRMGJ2FVsbeS4RVxj0PQlR57YUnOiG4muihKKTbVauyxikToHPfGdbYUxXV7FG3be1SX0jTTcBvZea7vrq2SkBJXAGBHSiPAOIugsloAQuDAEVnS5MqfVElcA4AQYVGTHCNJLx23FINIUOCkDPu5y4mQhSbL8yGeESrs1dUTiis4ch4HTwHB52UKkwr+m6bLS+tY1gNJLDsR2NYk/RzkeJiYIOf+b+KTCxtS1NMnHuUISK+FpkYBdZtQrcuL6A69dWRXTqHPawv9tFFKSoVOrwvSpGyQgJKOrU0JiZlXPtdHs4aHfEkVWfYQA4j8t9pibficKTtMGlR22FFL+YeUXhif+mA4qtboP+UFrnbt+8LkHhmxtPMdOownEy9Pp9k61Uq0mbWrfbl1BvtrHR+SVCVJKi3xtiZrYhjilKQPt7u9jbG0q+1uKChflmHQ71JmZBWTYcmOD1jNlNqYUEFsLMtMeRH+1hFI2Yl8XzEZiZJYIbf0+RjU+Pu5mk9HlbHq8Ay7ZMzhN/8aJP1fpXY9qnEr2XmvYK6/kpASXwxgR0onxjhLoDJaAELhABvX24QMXWU1UCxwQoOjljQJ4VnszKdnm73dgsIW6n/JOWaFT5g8KTGIJEtbBEgGLwNzONVlaWRZzpdPsYBIFkP40iIyDlhzFCFt02iRE62MLGDCeudpdldEEZIaTi5se3gDu3F3D71jXs7+0jCmIcHvTRbQdIY7p3uGJbhOqMB7/KMHRPXs98I5NxlEi2k2U5sMD2Oe6fgeKxOIbYwse2P7qGKDalWSJrt9FxxHEyf4qtcAyYunntClZXVvD40QMkSSDuL7qkuIKc51cQjkxWlF+tIogidDo9+BW2C0YYDEKsrl7C0uI8hr0u2gd7ODgYCpuFeQtzszXhyoTwml+F53hIYq5gFyEYRuAie0PmRzFEXNxJZtU5Ckw8HwaV8yFh4GytY/54nldF8axQlYoMq0JkYlvjtwSnQp/UvxrTPpHovdS0V1jPTwkogTcmoBPlGyPUHSgBJXCBCOjtwwUqtp6qEvi26DTmdCqWZ8sbq4oPVM+32ZlJ4zjgx7iTGEhugcrMaERXECTbKBpl4lJyKcS4zBpKEIaxqFP1GldSc8TFQ2cRlRFmMYnewfY9qjx0VGVAvVaXVrZe91BayS5fmcXVK0siyPS6fSC1MeiF6LYpaGWIwgwxYqxeXUSSJRJ03u2ZVem4U+4zTimOUUQySha1pjhLc9mGAd7MR7KRpsyeMqKTm4tQHjOSKEbBwtqlZVy/dhVPnjwSp1LVB+bmZtFqzcmqcN3+AIOAK/g5IjRx9TyKXUFEV5WFtdVlNBt19A4PEAZ9EZNcD1hcqGKmVkHGlf7CUESnilcV51I4HKHfD9ANY+zToZUb1Xhe5su0x1Fkev5RTPqe4xvXlIhQJiTdtNrljrcX2dyOeu70vTTFBPReaoqLq6emBJTA2RDQifJsOOpelIASuBgEVHS6GHXWs1QCzxEonE7H4pEoPGMtduPSUiE8ccJwnIpsJquxPbPGGeC6pk2O29VqDoKAGUdmFTxx2ZguNcmDqtd8acdjlpHoVfwfttjlOhhb3SgeuY6PWzduYm11BY8ff43NrU2srs3A92zs7nSk5Y3teSI0hdS9uEqdg8SOceP2VcTJCIftNg4O+uIGsh3TbhaJAMWDiYdJ+JgzogMrg+e4EiTOLKdRHMqWfM7iCeQB52y7W1iYl1ynrY11HBxswXeB2dkZEZ1GSYK9/UP0h4FkRTEHnccVQUhW0rMw26ih6nlIRyGQRtLKV6s7WJifwUzNRzwKMej2RJSTBjvLRRJl6PVCHEYZ9imgjbvPXvpJeFxG5NnS5WUeFJueqT/7J8cfz10m+naaagJ6LzXV5dWTUwJK4CwI6ER5FhR1H0pACVwUAio6XZRK63kqgedVhKNMJ5EdcsEp/3ee8/QiswvgisMnlytMm1wuUlA4YiC47Ri3UpLkmU/5v0XIyozoZFryjENqZqaOmUZDVopjHhS3GQz66HZ6yBK6iVaxurKMwaCN3b0tWHaMNGEAeIyKZyGJgWE/QxyZfbIlL7YzLF2aE12Jbqh2LxCxjMcexWZ8Ii8dhRdJYpMITly/ru75snJcQqfRKBI+dGZ5ji3ZT83ZGRFrGJR+5cpl7O3tYn1zXVr3KLgtLi5I+x1zpNhWKNlRbHmLM6QWw8R9WdWPIpOTZqgwvCmNJYy81nCxMNdEteYhTWIM6JbqB4hCE9KexkA/ANiIF5AtNUQ5n/whzjMHKZW+o945oZ9vkG/8zF8AqmC54vei9rpi3/pXY9rnEr2XmvYK6/kpASXwxgR0onxjhLoDJaAELhABvX24QMXWU1UCzxJ42UemF08LzzbUjYtOJ1Mjiiyo56sgLioRTSwRder1OmZnZlGpVETQyqIAo2FfHEbVagWWY2E46IsY1Gg0MNdqyepzFZ/b29jfO8BgMJQMpSg14eD9QYhoxHBwc5yYNqMjfcaS0HA+JIw7zVBjrhT3Jg6s4xypQpsr8qz4e9dzUPF9uMytCkMEyQiWbctxmBXFdsAoMg6ugkGh91FgY/5T3XZQYX5VksjqfrWZGlyfOVQjDMMA/eFQHFJhCIySPKMpj4CPj6PgXxz8/QzwsZq/dPbXPwsXfKbQe6kLfgHo6SsBJfDdBHSi/G5GuoUSUAJK4GR3icpJCSgBJXBGBExw9csfpsWLLXqucQHZDBCP4SFF1WWIN1Cv1yScPI6ZYsTcqKpsy+DrRr0hr2232+j3+3BcH4edruQbcbW6lG6iiivbxHEsK9bxObYJ8vuR8MVo8SSFz1wpik+uLaHmHA8f/TAxjin5vQXP45cH2/Ng1eoYJAk6na4EpnO/4uiyjaOKPxcP87wtq9LVHAc1PpFmcH0XXrUirqV+MJQ8qIAtfumzghO7AsVNRtVJH0rg7AjovdTZsdQ9KQElMKUEdKKc0sLqaSkBJfBWCOj/pf1WsOpOlYASeJ7Aq0Sn4ncUnvhvijESas3WM2SSuESRx/dN+10hUEkrXt6i12jUJYNpMBiI4MPgbmYq8SEtf7YtLioKRPx5RCFnNEIUhrKyHffjUfByHHh0HNHl5NAFZQLFzbp1JoeJq/PJmMXNRNHKrB6XOB6GSSJh4RKKnlHUSswrx3KXCncXxSi2A1ZsG35mlv+zXUe+Iu4niMThxLOQFej4nZvx0LnoxFa74746ve6UwBsT0HupN0aoO1ACSmDaCehEOe0V1vNTAkrgLAmo6HSWNHVfSkAJvJTAdzmdxl/Ibc32GSwKUbkTqRBXnp+4uKnJg7LFxURHEd1JVGZkLxRzbAu1WjV3SsWIoljEJ35RNOLv+XrXttGs+rJ6noyj0HQoIGWZCFNciU++s19PVolLpTUvthxkeaAVjxlFEbq9HvrMk2LgudGVjHiVt9tJi15mwabritFauSIVpxmYdS5CUyE65YKT2UFOrFCj9NpTAmdDQO+lzoaj7kUJKIEpJqAT5RQXV09NCSiBMyegotOZI9UdKgEl8CIC3yU6Fb+nAFQ8RJjJ862NeJT/ZuzTHp1C421rxWspGnFXhWjE755ni7jE1joGez8rdOVCENv2XFfC0blvIw7l23KluIRuLBsV35bV9wrhiYJUtT4D16+aMHQ5Toxer49ut4cwDCXYW9aJ4ymOiU6OuJy4op1Z2a74klwo28pX1TOr68mjWHhvfGO97JTA2RDQe6mz4ah7UQJKYIoJ6EQ5xcXVU1MCSuDMCajodOZIdYdKQAm8rugk2UaFayh3H3EfheOJbXbPCkTGCSUC1ZEV6dmjUixiChOdRMXLXZdtcZBQ8aLFzRxn7LXjC/kVjqSxXxexTEXAuIhluSOJDigJEYdZlc/zHPk3nVAUnRhqLovJFW6no/1bsDIjLpn/jK7EFeioRyW52CQuqCPlLT9osbFedkrgbAjovdTZcNS9KAElMMUEdKKc4uLqqSkBJXDmBFR0OnOkukMloAReV3QaF5goJBWZTXQUifDCFjvbRpowxDuTvCY++POzahQFJBP4naUJbLqVuF0+07mySl0mbiVHwr2Zu/Tt0UpmOJ1IheuI+k767egkWd2OK+LJCZhjp4nZP5+jU+pY0TJqk7TQ5YcU4St/bZbluVEUyRg6ztZCHr/4ZDuukskJ5mqTfNOpXN91Z0ZA76XODKXuSAkogWkloBPltFZWz0sJKIG3QUDvVN4GVd2nElACZ0ggT8x+3T1SqIJxNL3OQzSc131RLh7JinQvOSJbAF+mDeUSlRHLnh/s+FieH9eRbUqn8tepsW77SgKnuPqVqBJQAkrgYhHQifJi1VvPVgkogTcjoHcqb8ZPX60ElMBbJ5D7gZ7pgTvBQUXhOZ3oZHrvTnCM8U0y42wSd9MLHkZ0etmUazFm/Nuv+s4xFL16OpW/ZrV085cT+M6rTuEpASWgBC46AZ0oL/oVoOevBJTA6xDQO5XXoaXbKgElcA4ETqMAFcN8NgvqxIM/zSEl8JwJTi/+KGpa+V4uOn2nyvWi3cruNNTpxHXVDU9CQO+lTkJJt1ECSuBCE9CJ8kKXX09eCSiB1ySgotNrAtPNlYASOA8Cp/14d8op7pSHO73oRKYnO+j4VubsTnmO51FGPeYkEDjZhTgJZ6JjVAJKQAm8JQI6Ub4lsLpbJaAEppKA3q1MZVn1pJTAdBE47Ye7U09wr9vKN4b7ZWN9ucvp5bV6WZxT8bxpINSHEjhTAqd9u53pIHRnSkAJKIEyE9CJsszV0bEpASVQNgKnvicr24noeJSAEphOAqfpdCOJ0zedFR8lT/ORsphS32xqfX4ELxOfCtHpzY42ndeNntWpCZzmwj/1wfSFSkAJKIFJJKAT5SRWTcesBJTAeRHQe5XzIq/HVQJK4EQE3lx0moSPhmb9uuLxsn/z98+319HppBP5iS4l3ehkBCbhDXOyM9GtlIASUAJviYBOlG8JrO5WCSiBqSSg9ypTWVY9KSUwPQRO+8Fukie358/5pS17KjhNz4VenjM57VuuPGegI1ECSkAJvGUCOlG+ZcC6eyWgBKaKwCTfl01VIfRklIASUAJKQAmUgIDeS5WgCDoEJaAEyk1AJ8py10dHpwSUQLkIqOhUrnroaJSAElACSkAJnCcBvZc6T/p6bCWgBCaCgE6UE1EmHaQSUAIlIaCiU0kKocNQAkpACSgBJVACAnovVYIi6BCUgBIoNwGdKMtdHx2dElAC5SKgolO56qGjUQJKQAkoASVwngT0Xuo86euxlYASmAgCOlFORJl0kEpACZSEgIpOJSmEDkMJKAEloASUQAkI6L1UCYqgQ1ACSqDcBHSiLHd9dHRKQAmUi4CKTuWqh45GCSgBJaAElMB5EtB7qfOkr8dWAkpgIgjoRDkRZdJBKgElUBICKjqVpBA6DCWgBJSAElACJSCg91IlKIIOQQkogXIT0Imy3PXR0SkBJVAuAio6laseOholoASUgBJQAudJQO+lzpO+HlsJKIGJIKAT5USUSQepBJRASQio6FSSQugwlIASUAJKQAmUgIDeS5WgCDoEJaAEyk1AJ8py10dHpwSUQLkIqOhUrnroaJSAElACSkAJnCcBvZc6T/p6bCWgBCaCgE6UE1EmHaQSUAIlIaCiU0kKocNQAkpACSgBJVACAnovVYIi6BCUgBIoNwGdKMtdHx2dElAC5SKgolO56qGjUQJKQAkoASVwngT0Xuo86euxlYASmAgCOlFORJl0kEpACZSEgIpOJSmEDkMJKAEloASUQAkI6L1UCYqgQ1ACSqDcBHSiLHd9dHRKQAmUi4CKTuWqh45GCSgBJaAElMB5EtB7qfOkr8dWAkpgIgjoRDkRZdJBKgElUBICKjqVpBA6DCWgBJSAElACJSCg91IlKIIOQQkogXIT0Imy3PXR0SkBJVAuAio6laseOholoASUgBJQAudJQO+lzpO+HlsJKIGJIKAT5USUSQepBJRASQio6FSSQugwlIASUAJKQAmUgIDeS5WgCDoEJaAEyk1AJ8py10dHpwSUQLkIqOhUrnroaJSAElACSkAJnCcBvZc6T/p6bCWgBCaCgE6UE1EmHaQSUAIlIaCiU0kKocNQAkpACSgBJVACAnovVYIi6BCUgBIoNwGdKMtdHx2dElAC5SKgolO56qGjUQJKQAkoASVwngT0Xuo86euxlYASmAgCOlFORJl0kEpACZSEgIpOJSmEDkMJKAEloASUQAkI6L1UCYqgQ1ACSqDcBHSiLHd9dHRKQAmUi4CKTuWqh45GCSgBJaAElMB5EtB7qfOkr8dWAkpgIgjoRDkRZdJBKgElUBICKjqVpBA6DCWgBJSAElACJSCg91IlKIIOQQkogXIT0Imy3PXR0SkBJVAuAio6laseOholoASUgBJQAudJQO+lzpO+HlsJKIGJIKAT5USUSQepBJRASQio6FSSQugwlIASUAJKQAmUgIDeS5WgCDoEJaAEyk1AJ8py10dHpwSUQLkIqOhUrnroaJSAElACSkAJnCcBvZc6T/p6bCWgBCaCgE6UE1EmHaQSUAIlIaCiU0kKocNQAkpACSgBJVACAnovVYIi6BCUgBIoNwGdKMtdHx2dElACpSJgZ0AGHM2cuQaVP1U8zWflN+NPlOo8XmcwJ/kz8Sot7iSvHx/P+PbP7/dsND8LVl6ffH88ZLHr8fIW2x0N72yO/zr0dduXE3hpHcfKal6d11vrWLrLiTXkw8yXz72/nnkvPl9HfS+WrpgXd0Cv+0fu4pLSM1cCSuDCEtCJ8sKWXk9cCSiB1yVgw8tSEZ0ygPoT/51l8qPDr3yHCQB+ZXY+xWZGq5qEx7OSD38a/xo/g5zD0S3jt28Yj19rbhiPHy8SlornXvS7QsYbO+Ypedrgba6FVOqT17EQndLj0pptzBesfINMXjUJZZz6MTqw5Rz5PpP3Ir/G65hCtvh2HVN5z2odz/8SYW34fnxhHfO3mpUW8+rz70fWkRvpQwmcOwG9lzr3EugAlIASKDsBnSjLXiEdnxJQAqUhYMPPUipMR6KTuYHljZGbAW4+0hgAvzInn2LTSRedzO378aOwIIyJQS8UYywgK0Sr4tXjP4/Zi14obo2LA7kiVBznFNoPj+zkN7qsT0qhgmrhc2IFa2nEChtxITqxyLzJFcFCH+dJoKgja2TeZ98WnezEiBXcJoGNROt4niV74bFZGzefV0bc4vk6JoCdi04vrGMqkqM+lMB5E9B7qfOugB5fCSiB0hPQibL0JdIBKgElUBYCDlzjdSmsTYXTKRedxp1OMfUWY8aAsdWU5SxePY5v+4xe5nbKBSF5waucI4XwVBz3eRGqeO2LnE7Fa4pjjR3nFDx5BAqDdFdQrEhEdMr1NO4vMXqimxVuKG5XOJ0KZ8UpDjwZpZ+YUY7XkWKFEQ/zOvK9RpeTiBWmjhScjkQn/lIda6WoNevoSYWA09VRRadSFFIHofdSeg0oASWgBL6DgE6UeokoASWgBE5IwIOV8TYnNVYL8xhzOj0jOokDY7JEJ3aRFRkrFJKMvDIuEhV/Ml4kvLxKjHn+T83xfrJXOIcsaWsbe0jmiznOaTqkzE2uEZ4oOo2ohxViBXcqopOVm59MO88kihXf4nbC6/tNNnutOo4d6FWve9l4qOWyjiwdxYoRnyjMeLw8aIpLrSOn03Ed5cqZGNHpItTRz0sX8T35WnWcnPa6aa/jm8wbU/JavZeakkLqaSgBJfD2COhE+fbY6p6VgBKYMgIVIBOHDGfOsZtcyR0ZM1tQmDJtP5MmOlk4vkE6maPHiFQn2/ZFl0PK1sOXPOzCKfZ8ax9b39JCFDv5RcaRVnLBgvUJqU+wRjyOiBVW3jnJrBlqF4XoRO0tb62bgPY61vD7vtFN05fn69jHhfxWsV71uleJTqwjxUOKTpGV1/GoTdKSchmn03gd89ZYyVg7/TV78ivuzbac9jryrcc6FuJhOC4CF+/HsTpSADYZa3kdX3HNvRn5s331q67/sz3S8d6+z/fj2zqHCdqv3ktNULF0qEpACZwPAZ0oz4e7HlUJKIEJJNAAMnFWFK1zcpPLO16T6VSYZhJkRnQqhKkJaa/jTe7xDVJuGRmr0zN/MMZWljp2RxUbn/yGPnlFFjC1iiLD+2gYGVcis5BkGSTU/TUeLEc1/2IdKTpFhbuC+6GFTRwyheiUmaDqI2PWZARQP1vH1wD0BpsmyctbnXhNvUwEe9XrXjYcvs9qAOiSoUOGdRyNO9YoHqYmpJrl5ftRLrMJq+OruL1BqV76UrrOXiVWOE6hon97F6etYz0XgVlDfsXP1NEW8fDldZyMIPFpr+PbuBYnbJ96LzVhBdPhKgEl8P0T0Iny+2euR1QCSmBCCbSATG5yqU0cOZ1yoeJIdDJiiLThTZzoZMO2edd31KMklTpKdRrTeI5WNz8Sn8b/nOQbnuAvzCtFJ2csvvwoc5yik41Rlp5KdGrkggVFwSGAYDx7iyphLjrxKKyjESvyg0+AO4bD/b5vcnnMV4kOb0OsmMnFQ74fWcfQzjPrRTy0pU3SrFSodXyd6fb7rCOdarO5eEjBiXWkCCxrD2gdX6dsz2z7fYuHpx7o9LzwBH/ppudk9UyUgBJQAqch8P8B3oMgLpWQ3gs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itle 1"/>
          <p:cNvSpPr txBox="1">
            <a:spLocks/>
          </p:cNvSpPr>
          <p:nvPr/>
        </p:nvSpPr>
        <p:spPr>
          <a:xfrm>
            <a:off x="995039" y="312738"/>
            <a:ext cx="5395929" cy="1691149"/>
          </a:xfrm>
          <a:prstGeom prst="rect">
            <a:avLst/>
          </a:prstGeom>
          <a:solidFill>
            <a:schemeClr val="accent2">
              <a:lumMod val="20000"/>
              <a:lumOff val="80000"/>
            </a:schemeClr>
          </a:solidFill>
          <a:ln>
            <a:solidFill>
              <a:schemeClr val="tx1"/>
            </a:solidFill>
          </a:ln>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GB"/>
            </a:br>
            <a:r>
              <a:rPr lang="en-GB"/>
              <a:t>‘The Epic of Gilgamesh’ 2100-1200BCE</a:t>
            </a:r>
          </a:p>
          <a:p>
            <a:pPr algn="ctr"/>
            <a:r>
              <a:rPr lang="en-GB"/>
              <a:t>Tablet 1-2 p.14</a:t>
            </a:r>
          </a:p>
        </p:txBody>
      </p:sp>
      <p:sp>
        <p:nvSpPr>
          <p:cNvPr id="6" name="TextBox 5"/>
          <p:cNvSpPr txBox="1"/>
          <p:nvPr/>
        </p:nvSpPr>
        <p:spPr>
          <a:xfrm>
            <a:off x="514453" y="2595716"/>
            <a:ext cx="3438115" cy="2261419"/>
          </a:xfrm>
          <a:prstGeom prst="rect">
            <a:avLst/>
          </a:prstGeom>
          <a:noFill/>
        </p:spPr>
        <p:txBody>
          <a:bodyPr wrap="square" rtlCol="0">
            <a:spAutoFit/>
          </a:bodyPr>
          <a:lstStyle/>
          <a:p>
            <a:endParaRPr lang="en-GB"/>
          </a:p>
        </p:txBody>
      </p:sp>
      <p:sp>
        <p:nvSpPr>
          <p:cNvPr id="7" name="Text Box 86"/>
          <p:cNvSpPr txBox="1"/>
          <p:nvPr/>
        </p:nvSpPr>
        <p:spPr>
          <a:xfrm>
            <a:off x="307975" y="2595716"/>
            <a:ext cx="6284554" cy="3554819"/>
          </a:xfrm>
          <a:prstGeom prst="rect">
            <a:avLst/>
          </a:prstGeom>
          <a:solidFill>
            <a:schemeClr val="accent1">
              <a:alpha val="33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en-GB" sz="2000" b="1">
                <a:effectLst/>
                <a:latin typeface="Calibri" panose="020F0502020204030204" pitchFamily="34" charset="0"/>
                <a:ea typeface="Times New Roman" panose="02020603050405020304" pitchFamily="18" charset="0"/>
              </a:rPr>
              <a:t>Vocabulary in action</a:t>
            </a:r>
            <a:endParaRPr lang="en-GB" sz="2000">
              <a:effectLst/>
              <a:latin typeface="Times New Roman" panose="02020603050405020304" pitchFamily="18" charset="0"/>
              <a:ea typeface="Times New Roman" panose="02020603050405020304" pitchFamily="18" charset="0"/>
            </a:endParaRPr>
          </a:p>
          <a:p>
            <a:pPr>
              <a:spcAft>
                <a:spcPts val="0"/>
              </a:spcAft>
            </a:pPr>
            <a:r>
              <a:rPr lang="en-GB" sz="2000">
                <a:effectLst/>
                <a:latin typeface="Calibri" panose="020F0502020204030204" pitchFamily="34" charset="0"/>
                <a:ea typeface="Times New Roman" panose="02020603050405020304" pitchFamily="18" charset="0"/>
              </a:rPr>
              <a:t>Choose the word that is </a:t>
            </a:r>
            <a:r>
              <a:rPr lang="en-GB" sz="2000" i="1">
                <a:effectLst/>
                <a:latin typeface="Calibri" panose="020F0502020204030204" pitchFamily="34" charset="0"/>
                <a:ea typeface="Times New Roman" panose="02020603050405020304" pitchFamily="18" charset="0"/>
              </a:rPr>
              <a:t>not</a:t>
            </a:r>
            <a:r>
              <a:rPr lang="en-GB" sz="2000">
                <a:effectLst/>
                <a:latin typeface="Calibri" panose="020F0502020204030204" pitchFamily="34" charset="0"/>
                <a:ea typeface="Times New Roman" panose="02020603050405020304" pitchFamily="18" charset="0"/>
              </a:rPr>
              <a:t> related in meaning to the other words in each set.</a:t>
            </a:r>
            <a:endParaRPr lang="en-GB" sz="2000">
              <a:effectLst/>
              <a:latin typeface="Times New Roman" panose="02020603050405020304" pitchFamily="18" charset="0"/>
              <a:ea typeface="Times New Roman" panose="02020603050405020304" pitchFamily="18" charset="0"/>
            </a:endParaRPr>
          </a:p>
          <a:p>
            <a:pPr marL="228600" indent="-228600">
              <a:spcAft>
                <a:spcPts val="500"/>
              </a:spcAft>
            </a:pPr>
            <a:r>
              <a:rPr lang="en-GB" sz="2000">
                <a:effectLst/>
                <a:latin typeface="Calibri" panose="020F0502020204030204" pitchFamily="34" charset="0"/>
                <a:ea typeface="Times New Roman" panose="02020603050405020304" pitchFamily="18" charset="0"/>
              </a:rPr>
              <a:t>a) diminutive, b) immense, c) huge, d) enormous</a:t>
            </a:r>
            <a:endParaRPr lang="en-GB" sz="2000">
              <a:effectLst/>
              <a:latin typeface="Times New Roman" panose="02020603050405020304" pitchFamily="18" charset="0"/>
              <a:ea typeface="Times New Roman" panose="02020603050405020304" pitchFamily="18" charset="0"/>
            </a:endParaRPr>
          </a:p>
          <a:p>
            <a:pPr marL="228600" indent="-228600">
              <a:spcAft>
                <a:spcPts val="500"/>
              </a:spcAft>
            </a:pPr>
            <a:r>
              <a:rPr lang="en-GB" sz="2000">
                <a:effectLst/>
                <a:latin typeface="Calibri" panose="020F0502020204030204" pitchFamily="34" charset="0"/>
                <a:ea typeface="Times New Roman" panose="02020603050405020304" pitchFamily="18" charset="0"/>
              </a:rPr>
              <a:t>a) dirty, b) cleanse, c) defile, d) corrupt</a:t>
            </a:r>
            <a:endParaRPr lang="en-GB" sz="2000">
              <a:effectLst/>
              <a:latin typeface="Times New Roman" panose="02020603050405020304" pitchFamily="18" charset="0"/>
              <a:ea typeface="Times New Roman" panose="02020603050405020304" pitchFamily="18" charset="0"/>
            </a:endParaRPr>
          </a:p>
          <a:p>
            <a:pPr marL="228600" indent="-228600">
              <a:spcAft>
                <a:spcPts val="500"/>
              </a:spcAft>
            </a:pPr>
            <a:r>
              <a:rPr lang="en-GB" sz="2000">
                <a:effectLst/>
                <a:latin typeface="Calibri" panose="020F0502020204030204" pitchFamily="34" charset="0"/>
                <a:ea typeface="Times New Roman" panose="02020603050405020304" pitchFamily="18" charset="0"/>
              </a:rPr>
              <a:t>a) easy, b) tranquil, c) leisurely, d) arduous</a:t>
            </a:r>
            <a:endParaRPr lang="en-GB" sz="2000">
              <a:effectLst/>
              <a:latin typeface="Times New Roman" panose="02020603050405020304" pitchFamily="18" charset="0"/>
              <a:ea typeface="Times New Roman" panose="02020603050405020304" pitchFamily="18" charset="0"/>
            </a:endParaRPr>
          </a:p>
          <a:p>
            <a:pPr marL="228600" indent="-228600">
              <a:spcAft>
                <a:spcPts val="500"/>
              </a:spcAft>
            </a:pPr>
            <a:r>
              <a:rPr lang="en-GB" sz="2000">
                <a:effectLst/>
                <a:latin typeface="Calibri" panose="020F0502020204030204" pitchFamily="34" charset="0"/>
                <a:ea typeface="Times New Roman" panose="02020603050405020304" pitchFamily="18" charset="0"/>
              </a:rPr>
              <a:t>a) ferocity, b) gentleness, c) savagery, d) viciousness</a:t>
            </a:r>
            <a:endParaRPr lang="en-GB" sz="2000">
              <a:effectLst/>
              <a:latin typeface="Times New Roman" panose="02020603050405020304" pitchFamily="18" charset="0"/>
              <a:ea typeface="Times New Roman" panose="02020603050405020304" pitchFamily="18" charset="0"/>
            </a:endParaRPr>
          </a:p>
          <a:p>
            <a:pPr marL="228600" indent="-228600">
              <a:spcAft>
                <a:spcPts val="500"/>
              </a:spcAft>
            </a:pPr>
            <a:r>
              <a:rPr lang="en-GB" sz="2000">
                <a:effectLst/>
                <a:latin typeface="Calibri" panose="020F0502020204030204" pitchFamily="34" charset="0"/>
                <a:ea typeface="Times New Roman" panose="02020603050405020304" pitchFamily="18" charset="0"/>
              </a:rPr>
              <a:t>a) consult, b) ask, c) ignore, d) confer</a:t>
            </a:r>
            <a:endParaRPr lang="en-GB" sz="2000">
              <a:effectLst/>
              <a:latin typeface="Times New Roman" panose="02020603050405020304" pitchFamily="18" charset="0"/>
              <a:ea typeface="Times New Roman" panose="02020603050405020304" pitchFamily="18" charset="0"/>
            </a:endParaRPr>
          </a:p>
          <a:p>
            <a:pPr marL="228600" indent="-228600">
              <a:spcAft>
                <a:spcPts val="500"/>
              </a:spcAft>
            </a:pPr>
            <a:r>
              <a:rPr lang="en-GB" sz="2000">
                <a:effectLst/>
                <a:latin typeface="Calibri" panose="020F0502020204030204" pitchFamily="34" charset="0"/>
                <a:ea typeface="Times New Roman" panose="02020603050405020304" pitchFamily="18" charset="0"/>
              </a:rPr>
              <a:t>a) bade, b) summoned, c) beckoned, d) dismissed</a:t>
            </a:r>
            <a:endParaRPr lang="en-GB" sz="2000">
              <a:effectLst/>
              <a:latin typeface="Times New Roman" panose="02020603050405020304" pitchFamily="18" charset="0"/>
              <a:ea typeface="Times New Roman" panose="02020603050405020304" pitchFamily="18" charset="0"/>
            </a:endParaRPr>
          </a:p>
          <a:p>
            <a:pPr marL="228600" indent="-228600">
              <a:spcAft>
                <a:spcPts val="500"/>
              </a:spcAft>
            </a:pPr>
            <a:r>
              <a:rPr lang="en-GB" sz="2000">
                <a:effectLst/>
                <a:latin typeface="Calibri" panose="020F0502020204030204" pitchFamily="34" charset="0"/>
                <a:ea typeface="Times New Roman" panose="02020603050405020304" pitchFamily="18" charset="0"/>
              </a:rPr>
              <a:t>a) survive, b) resist, c) crumble, d) withstand</a:t>
            </a:r>
            <a:endParaRPr lang="en-GB" sz="2000">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791325" y="588552"/>
            <a:ext cx="11249025" cy="5248275"/>
          </a:xfrm>
          <a:prstGeom prst="rect">
            <a:avLst/>
          </a:prstGeom>
        </p:spPr>
      </p:pic>
    </p:spTree>
    <p:extLst>
      <p:ext uri="{BB962C8B-B14F-4D97-AF65-F5344CB8AC3E}">
        <p14:creationId xmlns:p14="http://schemas.microsoft.com/office/powerpoint/2010/main" val="405960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72" y="612392"/>
            <a:ext cx="6655633" cy="2111068"/>
          </a:xfrm>
        </p:spPr>
        <p:txBody>
          <a:bodyPr>
            <a:normAutofit/>
          </a:bodyPr>
          <a:lstStyle/>
          <a:p>
            <a:r>
              <a:rPr lang="en-GB" sz="2800" b="1"/>
              <a:t>This week’s Big Questions:</a:t>
            </a:r>
            <a:br>
              <a:rPr lang="en-GB" sz="2800" b="1"/>
            </a:br>
            <a:br>
              <a:rPr lang="en-GB" sz="2800" b="1"/>
            </a:br>
            <a:br>
              <a:rPr lang="en-GB"/>
            </a:br>
            <a:endParaRPr lang="en-GB"/>
          </a:p>
        </p:txBody>
      </p:sp>
      <p:sp>
        <p:nvSpPr>
          <p:cNvPr id="3" name="TextBox 2"/>
          <p:cNvSpPr txBox="1"/>
          <p:nvPr/>
        </p:nvSpPr>
        <p:spPr>
          <a:xfrm>
            <a:off x="194872" y="145047"/>
            <a:ext cx="3774796" cy="369332"/>
          </a:xfrm>
          <a:prstGeom prst="rect">
            <a:avLst/>
          </a:prstGeom>
          <a:solidFill>
            <a:schemeClr val="accent5">
              <a:lumMod val="20000"/>
              <a:lumOff val="80000"/>
            </a:schemeClr>
          </a:solidFill>
          <a:ln>
            <a:solidFill>
              <a:schemeClr val="tx1"/>
            </a:solidFill>
          </a:ln>
        </p:spPr>
        <p:txBody>
          <a:bodyPr wrap="square" rtlCol="0">
            <a:spAutoFit/>
          </a:bodyPr>
          <a:lstStyle/>
          <a:p>
            <a:r>
              <a:rPr lang="en-GB"/>
              <a:t>Y7 ANCIENT ORIGINS: WEEK 1</a:t>
            </a:r>
          </a:p>
        </p:txBody>
      </p:sp>
      <p:sp>
        <p:nvSpPr>
          <p:cNvPr id="4" name="Rectangle 3"/>
          <p:cNvSpPr/>
          <p:nvPr/>
        </p:nvSpPr>
        <p:spPr>
          <a:xfrm>
            <a:off x="299804" y="1069777"/>
            <a:ext cx="3669864" cy="4016484"/>
          </a:xfrm>
          <a:prstGeom prst="rect">
            <a:avLst/>
          </a:prstGeom>
          <a:solidFill>
            <a:schemeClr val="accent2">
              <a:lumMod val="20000"/>
              <a:lumOff val="80000"/>
            </a:schemeClr>
          </a:solidFill>
          <a:ln>
            <a:solidFill>
              <a:schemeClr val="tx1"/>
            </a:solidFill>
          </a:ln>
        </p:spPr>
        <p:txBody>
          <a:bodyPr wrap="square">
            <a:spAutoFit/>
          </a:bodyPr>
          <a:lstStyle/>
          <a:p>
            <a:pPr marL="342900" indent="-342900">
              <a:buFont typeface="Arial" panose="020B0604020202020204" pitchFamily="34" charset="0"/>
              <a:buChar char="•"/>
            </a:pPr>
            <a:r>
              <a:rPr lang="en-GB" sz="2500"/>
              <a:t>What is a myth? </a:t>
            </a:r>
          </a:p>
          <a:p>
            <a:pPr marL="342900" indent="-342900">
              <a:buFont typeface="Arial" panose="020B0604020202020204" pitchFamily="34" charset="0"/>
              <a:buChar char="•"/>
            </a:pPr>
            <a:r>
              <a:rPr lang="en-GB" sz="2500"/>
              <a:t>Why are myths important? </a:t>
            </a:r>
          </a:p>
          <a:p>
            <a:pPr marL="342900" indent="-342900">
              <a:buFont typeface="Arial" panose="020B0604020202020204" pitchFamily="34" charset="0"/>
              <a:buChar char="•"/>
            </a:pPr>
            <a:r>
              <a:rPr lang="en-GB" sz="2500"/>
              <a:t>How have different cultures tried to explain the world around them? </a:t>
            </a:r>
          </a:p>
          <a:p>
            <a:pPr marL="342900" indent="-342900">
              <a:buFont typeface="Arial" panose="020B0604020202020204" pitchFamily="34" charset="0"/>
              <a:buChar char="•"/>
            </a:pPr>
            <a:r>
              <a:rPr lang="en-GB" sz="2500"/>
              <a:t>Why are Greek myths important to English Literature?</a:t>
            </a:r>
            <a:r>
              <a:rPr lang="en-GB" sz="3000"/>
              <a:t> </a:t>
            </a:r>
            <a:endParaRPr lang="en-GB"/>
          </a:p>
        </p:txBody>
      </p:sp>
      <p:sp>
        <p:nvSpPr>
          <p:cNvPr id="7" name="TextBox 6"/>
          <p:cNvSpPr txBox="1"/>
          <p:nvPr/>
        </p:nvSpPr>
        <p:spPr>
          <a:xfrm>
            <a:off x="4074600" y="79337"/>
            <a:ext cx="3357797" cy="1015663"/>
          </a:xfrm>
          <a:prstGeom prst="rect">
            <a:avLst/>
          </a:prstGeom>
          <a:noFill/>
        </p:spPr>
        <p:txBody>
          <a:bodyPr wrap="square" rtlCol="0">
            <a:spAutoFit/>
          </a:bodyPr>
          <a:lstStyle/>
          <a:p>
            <a:r>
              <a:rPr lang="en-GB" sz="3000" b="1"/>
              <a:t>This Week’s Core Knowledge:</a:t>
            </a:r>
          </a:p>
        </p:txBody>
      </p:sp>
      <p:sp>
        <p:nvSpPr>
          <p:cNvPr id="8" name="Rectangle 7"/>
          <p:cNvSpPr/>
          <p:nvPr/>
        </p:nvSpPr>
        <p:spPr>
          <a:xfrm>
            <a:off x="4074600" y="1095000"/>
            <a:ext cx="3675315" cy="5101397"/>
          </a:xfrm>
          <a:prstGeom prst="rect">
            <a:avLst/>
          </a:prstGeom>
          <a:solidFill>
            <a:schemeClr val="accent2">
              <a:lumMod val="20000"/>
              <a:lumOff val="80000"/>
            </a:schemeClr>
          </a:solidFill>
          <a:ln>
            <a:solidFill>
              <a:schemeClr val="tx1"/>
            </a:solidFill>
          </a:ln>
        </p:spPr>
        <p:txBody>
          <a:bodyPr wrap="square">
            <a:spAutoFit/>
          </a:bodyPr>
          <a:lstStyle/>
          <a:p>
            <a:pPr marL="342900" indent="-342900">
              <a:spcAft>
                <a:spcPts val="500"/>
              </a:spcAft>
              <a:buFont typeface="Arial" panose="020B0604020202020204" pitchFamily="34" charset="0"/>
              <a:buChar char="•"/>
            </a:pPr>
            <a:r>
              <a:rPr lang="en-GB">
                <a:solidFill>
                  <a:srgbClr val="000000"/>
                </a:solidFill>
                <a:latin typeface="Calibri" panose="020F0502020204030204" pitchFamily="34" charset="0"/>
              </a:rPr>
              <a:t>A myth is a traditional story involving gods and supernatural events that often explain event and ideas. From the Greek </a:t>
            </a:r>
            <a:r>
              <a:rPr lang="en-GB" b="1">
                <a:solidFill>
                  <a:srgbClr val="000000"/>
                </a:solidFill>
                <a:latin typeface="Calibri" panose="020F0502020204030204" pitchFamily="34" charset="0"/>
              </a:rPr>
              <a:t>mythos</a:t>
            </a:r>
            <a:r>
              <a:rPr lang="en-GB">
                <a:solidFill>
                  <a:srgbClr val="000000"/>
                </a:solidFill>
                <a:latin typeface="Calibri" panose="020F0502020204030204" pitchFamily="34" charset="0"/>
              </a:rPr>
              <a:t> meaning a story or tale. </a:t>
            </a:r>
            <a:endParaRPr lang="en-GB" b="0">
              <a:effectLst/>
            </a:endParaRPr>
          </a:p>
          <a:p>
            <a:pPr marL="342900" indent="-342900">
              <a:spcAft>
                <a:spcPts val="500"/>
              </a:spcAft>
              <a:buFont typeface="Arial" panose="020B0604020202020204" pitchFamily="34" charset="0"/>
              <a:buChar char="•"/>
            </a:pPr>
            <a:r>
              <a:rPr lang="en-GB">
                <a:solidFill>
                  <a:srgbClr val="000000"/>
                </a:solidFill>
                <a:latin typeface="Calibri" panose="020F0502020204030204" pitchFamily="34" charset="0"/>
              </a:rPr>
              <a:t>Myths are important because they are the beginnings of Literature and English Literature, in particular, draws heavily on myths. </a:t>
            </a:r>
            <a:endParaRPr lang="en-GB" b="0">
              <a:effectLst/>
            </a:endParaRPr>
          </a:p>
          <a:p>
            <a:pPr marL="342900" indent="-342900">
              <a:spcAft>
                <a:spcPts val="500"/>
              </a:spcAft>
              <a:buFont typeface="Arial" panose="020B0604020202020204" pitchFamily="34" charset="0"/>
              <a:buChar char="•"/>
            </a:pPr>
            <a:r>
              <a:rPr lang="en-GB">
                <a:solidFill>
                  <a:srgbClr val="000000"/>
                </a:solidFill>
                <a:latin typeface="Calibri" panose="020F0502020204030204" pitchFamily="34" charset="0"/>
              </a:rPr>
              <a:t>Different cultures have created different myths to explain the world around them. </a:t>
            </a:r>
            <a:endParaRPr lang="en-GB" b="0">
              <a:effectLst/>
            </a:endParaRPr>
          </a:p>
          <a:p>
            <a:pPr marL="342900" indent="-342900">
              <a:spcAft>
                <a:spcPts val="500"/>
              </a:spcAft>
              <a:buFont typeface="Arial" panose="020B0604020202020204" pitchFamily="34" charset="0"/>
              <a:buChar char="•"/>
            </a:pPr>
            <a:r>
              <a:rPr lang="en-GB">
                <a:solidFill>
                  <a:srgbClr val="000000"/>
                </a:solidFill>
                <a:latin typeface="Calibri" panose="020F0502020204030204" pitchFamily="34" charset="0"/>
              </a:rPr>
              <a:t>Greek myths have formed the foundation of English Literature and appear in many different stories. </a:t>
            </a:r>
            <a:r>
              <a:rPr lang="en-GB" sz="2000">
                <a:solidFill>
                  <a:srgbClr val="000000"/>
                </a:solidFill>
                <a:latin typeface="Calibri" panose="020F0502020204030204" pitchFamily="34" charset="0"/>
              </a:rPr>
              <a:t> </a:t>
            </a:r>
            <a:r>
              <a:rPr lang="en-GB" sz="2500">
                <a:solidFill>
                  <a:srgbClr val="000000"/>
                </a:solidFill>
                <a:latin typeface="Calibri" panose="020F0502020204030204" pitchFamily="34" charset="0"/>
              </a:rPr>
              <a:t> </a:t>
            </a:r>
            <a:endParaRPr lang="en-GB"/>
          </a:p>
        </p:txBody>
      </p:sp>
      <p:sp>
        <p:nvSpPr>
          <p:cNvPr id="9" name="TextBox 8"/>
          <p:cNvSpPr txBox="1"/>
          <p:nvPr/>
        </p:nvSpPr>
        <p:spPr>
          <a:xfrm>
            <a:off x="7849396" y="145047"/>
            <a:ext cx="3357797" cy="1246495"/>
          </a:xfrm>
          <a:prstGeom prst="rect">
            <a:avLst/>
          </a:prstGeom>
          <a:noFill/>
        </p:spPr>
        <p:txBody>
          <a:bodyPr wrap="square" rtlCol="0">
            <a:spAutoFit/>
          </a:bodyPr>
          <a:lstStyle/>
          <a:p>
            <a:r>
              <a:rPr lang="en-GB" sz="2500" b="1"/>
              <a:t>This Week’s terminology &amp; vocabulary:</a:t>
            </a:r>
          </a:p>
        </p:txBody>
      </p:sp>
      <p:sp>
        <p:nvSpPr>
          <p:cNvPr id="10" name="Rectangle 9"/>
          <p:cNvSpPr/>
          <p:nvPr/>
        </p:nvSpPr>
        <p:spPr>
          <a:xfrm>
            <a:off x="9883288" y="329713"/>
            <a:ext cx="2059102" cy="1887696"/>
          </a:xfrm>
          <a:prstGeom prst="rect">
            <a:avLst/>
          </a:prstGeom>
          <a:solidFill>
            <a:schemeClr val="accent2">
              <a:lumMod val="20000"/>
              <a:lumOff val="80000"/>
            </a:schemeClr>
          </a:solidFill>
          <a:ln>
            <a:solidFill>
              <a:schemeClr val="tx1"/>
            </a:solidFill>
          </a:ln>
        </p:spPr>
        <p:txBody>
          <a:bodyPr wrap="square">
            <a:spAutoFit/>
          </a:bodyPr>
          <a:lstStyle/>
          <a:p>
            <a:pPr>
              <a:spcAft>
                <a:spcPts val="500"/>
              </a:spcAft>
            </a:pPr>
            <a:r>
              <a:rPr lang="en-GB" sz="2000">
                <a:solidFill>
                  <a:srgbClr val="000000"/>
                </a:solidFill>
                <a:latin typeface="Calibri" panose="020F0502020204030204" pitchFamily="34" charset="0"/>
              </a:rPr>
              <a:t>Myth/Mythology</a:t>
            </a:r>
            <a:endParaRPr lang="en-GB" sz="2000" b="0">
              <a:effectLst/>
            </a:endParaRPr>
          </a:p>
          <a:p>
            <a:pPr>
              <a:spcAft>
                <a:spcPts val="500"/>
              </a:spcAft>
            </a:pPr>
            <a:r>
              <a:rPr lang="en-GB" sz="2000">
                <a:solidFill>
                  <a:srgbClr val="000000"/>
                </a:solidFill>
                <a:latin typeface="Calibri" panose="020F0502020204030204" pitchFamily="34" charset="0"/>
              </a:rPr>
              <a:t>Deity</a:t>
            </a:r>
            <a:endParaRPr lang="en-GB" sz="2000" b="0">
              <a:effectLst/>
            </a:endParaRPr>
          </a:p>
          <a:p>
            <a:pPr>
              <a:spcAft>
                <a:spcPts val="500"/>
              </a:spcAft>
            </a:pPr>
            <a:r>
              <a:rPr lang="en-GB" sz="2000">
                <a:solidFill>
                  <a:srgbClr val="000000"/>
                </a:solidFill>
                <a:latin typeface="Calibri" panose="020F0502020204030204" pitchFamily="34" charset="0"/>
              </a:rPr>
              <a:t>Cosmogony</a:t>
            </a:r>
            <a:endParaRPr lang="en-GB" sz="2000" b="0">
              <a:effectLst/>
            </a:endParaRPr>
          </a:p>
          <a:p>
            <a:pPr>
              <a:spcAft>
                <a:spcPts val="500"/>
              </a:spcAft>
            </a:pPr>
            <a:r>
              <a:rPr lang="en-GB" sz="2000">
                <a:solidFill>
                  <a:srgbClr val="000000"/>
                </a:solidFill>
                <a:latin typeface="Calibri" panose="020F0502020204030204" pitchFamily="34" charset="0"/>
              </a:rPr>
              <a:t>Pantheon</a:t>
            </a:r>
            <a:endParaRPr lang="en-GB" sz="2000" b="0">
              <a:effectLst/>
            </a:endParaRPr>
          </a:p>
          <a:p>
            <a:pPr>
              <a:spcAft>
                <a:spcPts val="500"/>
              </a:spcAft>
            </a:pPr>
            <a:r>
              <a:rPr lang="en-GB" sz="2000">
                <a:solidFill>
                  <a:srgbClr val="000000"/>
                </a:solidFill>
                <a:latin typeface="Calibri" panose="020F0502020204030204" pitchFamily="34" charset="0"/>
              </a:rPr>
              <a:t>Polytheism</a:t>
            </a:r>
            <a:endParaRPr lang="en-GB" sz="2000"/>
          </a:p>
        </p:txBody>
      </p:sp>
      <p:sp>
        <p:nvSpPr>
          <p:cNvPr id="11" name="Rectangle 10"/>
          <p:cNvSpPr/>
          <p:nvPr/>
        </p:nvSpPr>
        <p:spPr>
          <a:xfrm>
            <a:off x="7954327" y="3453498"/>
            <a:ext cx="4067784" cy="3054682"/>
          </a:xfrm>
          <a:prstGeom prst="rect">
            <a:avLst/>
          </a:prstGeom>
          <a:solidFill>
            <a:schemeClr val="accent2">
              <a:lumMod val="20000"/>
              <a:lumOff val="80000"/>
            </a:schemeClr>
          </a:solidFill>
          <a:ln>
            <a:solidFill>
              <a:schemeClr val="tx1"/>
            </a:solidFill>
          </a:ln>
        </p:spPr>
        <p:txBody>
          <a:bodyPr wrap="square">
            <a:spAutoFit/>
          </a:bodyPr>
          <a:lstStyle/>
          <a:p>
            <a:pPr>
              <a:spcAft>
                <a:spcPts val="500"/>
              </a:spcAft>
            </a:pPr>
            <a:r>
              <a:rPr lang="en-GB">
                <a:solidFill>
                  <a:srgbClr val="000000"/>
                </a:solidFill>
                <a:latin typeface="Calibri" panose="020F0502020204030204" pitchFamily="34" charset="0"/>
              </a:rPr>
              <a:t>You will: </a:t>
            </a:r>
          </a:p>
          <a:p>
            <a:pPr>
              <a:spcAft>
                <a:spcPts val="500"/>
              </a:spcAft>
            </a:pPr>
            <a:r>
              <a:rPr lang="en-GB">
                <a:solidFill>
                  <a:srgbClr val="000000"/>
                </a:solidFill>
                <a:latin typeface="Calibri" panose="020F0502020204030204" pitchFamily="34" charset="0"/>
              </a:rPr>
              <a:t>Focus on </a:t>
            </a:r>
            <a:r>
              <a:rPr lang="en-GB" b="1" err="1">
                <a:solidFill>
                  <a:srgbClr val="000000"/>
                </a:solidFill>
                <a:latin typeface="Calibri" panose="020F0502020204030204" pitchFamily="34" charset="0"/>
              </a:rPr>
              <a:t>oracy</a:t>
            </a:r>
            <a:r>
              <a:rPr lang="en-GB">
                <a:solidFill>
                  <a:srgbClr val="000000"/>
                </a:solidFill>
                <a:latin typeface="Calibri" panose="020F0502020204030204" pitchFamily="34" charset="0"/>
              </a:rPr>
              <a:t> this week, considering mythic conventions and </a:t>
            </a:r>
            <a:r>
              <a:rPr lang="en-GB" b="1">
                <a:solidFill>
                  <a:srgbClr val="000000"/>
                </a:solidFill>
                <a:latin typeface="Calibri" panose="020F0502020204030204" pitchFamily="34" charset="0"/>
              </a:rPr>
              <a:t>discussing</a:t>
            </a:r>
            <a:r>
              <a:rPr lang="en-GB">
                <a:solidFill>
                  <a:srgbClr val="000000"/>
                </a:solidFill>
                <a:latin typeface="Calibri" panose="020F0502020204030204" pitchFamily="34" charset="0"/>
              </a:rPr>
              <a:t> references to the texts given, sharing your </a:t>
            </a:r>
            <a:r>
              <a:rPr lang="en-GB" b="1">
                <a:solidFill>
                  <a:srgbClr val="000000"/>
                </a:solidFill>
                <a:latin typeface="Calibri" panose="020F0502020204030204" pitchFamily="34" charset="0"/>
              </a:rPr>
              <a:t>opinion</a:t>
            </a:r>
            <a:r>
              <a:rPr lang="en-GB">
                <a:solidFill>
                  <a:srgbClr val="000000"/>
                </a:solidFill>
                <a:latin typeface="Calibri" panose="020F0502020204030204" pitchFamily="34" charset="0"/>
              </a:rPr>
              <a:t> on creation myths and the importance of stories. </a:t>
            </a:r>
            <a:endParaRPr lang="en-GB" b="0">
              <a:effectLst/>
            </a:endParaRPr>
          </a:p>
          <a:p>
            <a:pPr>
              <a:spcAft>
                <a:spcPts val="500"/>
              </a:spcAft>
            </a:pPr>
            <a:r>
              <a:rPr lang="en-GB" b="1">
                <a:solidFill>
                  <a:srgbClr val="000000"/>
                </a:solidFill>
                <a:latin typeface="Calibri" panose="020F0502020204030204" pitchFamily="34" charset="0"/>
              </a:rPr>
              <a:t>Work on reducing information into 3 sentences</a:t>
            </a:r>
            <a:r>
              <a:rPr lang="en-GB">
                <a:solidFill>
                  <a:srgbClr val="000000"/>
                </a:solidFill>
                <a:latin typeface="Calibri" panose="020F0502020204030204" pitchFamily="34" charset="0"/>
              </a:rPr>
              <a:t>. </a:t>
            </a:r>
            <a:endParaRPr lang="en-GB" b="0">
              <a:effectLst/>
            </a:endParaRPr>
          </a:p>
          <a:p>
            <a:br>
              <a:rPr lang="en-GB"/>
            </a:br>
            <a:endParaRPr lang="en-GB"/>
          </a:p>
        </p:txBody>
      </p:sp>
      <p:sp>
        <p:nvSpPr>
          <p:cNvPr id="12" name="Rectangle 11"/>
          <p:cNvSpPr/>
          <p:nvPr/>
        </p:nvSpPr>
        <p:spPr>
          <a:xfrm>
            <a:off x="7954327" y="2583323"/>
            <a:ext cx="3589124" cy="646331"/>
          </a:xfrm>
          <a:prstGeom prst="rect">
            <a:avLst/>
          </a:prstGeom>
        </p:spPr>
        <p:txBody>
          <a:bodyPr wrap="none">
            <a:spAutoFit/>
          </a:bodyPr>
          <a:lstStyle/>
          <a:p>
            <a:r>
              <a:rPr lang="en-GB" b="1"/>
              <a:t>This Week’s discussion, writing and </a:t>
            </a:r>
          </a:p>
          <a:p>
            <a:r>
              <a:rPr lang="en-GB" b="1"/>
              <a:t>reading foci:</a:t>
            </a:r>
          </a:p>
        </p:txBody>
      </p:sp>
    </p:spTree>
    <p:extLst>
      <p:ext uri="{BB962C8B-B14F-4D97-AF65-F5344CB8AC3E}">
        <p14:creationId xmlns:p14="http://schemas.microsoft.com/office/powerpoint/2010/main" val="1034775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png;base64,iVBORw0KGgoAAAANSUhEUgAABJ0AAAInCAYAAAAyMShuAAAAAXNSR0IArs4c6QAAIABJREFUeF7svedzZNmV7bfS+0x4DxSAAgoo700bsh3JeZwZjoYjKYLv6YsmQnr6syakD3oRemM1HEMzasc21VVdvlCFgvdIIAGk90ax9smLQvX0sLsJgITZSSJQQN577jnrnHsT+9dr72ODvlQBVUAVUAW+rQK1b3ugHqcKqAKqgCqgCqgCR14B25EfoQ5QFVAFVIFdKqAPyl0KqKerAqrAsVJAodOxmm4drCqgCqgCqoAq8FsV0FhKF4gqoAqoAt+ggD4odYmoAqqAKvDtFVDo9O210iNVAVVAFVAFVIGjroDGUkd9hnV8qoAqsGsF9EG5awm1AVVAFThGCih0OkaTrUNVBVQBVUAVUAX0P+DrGlAFVAFVYHcKKHTanX56tiqgChwvBRQ6Ha/51tGqAqqAKqAKqAK/TQGNpXR9qAKqgCqgdF7XgCqgCqgCe6aAQqc9k1IbUgVUAVVAFVAFDr0CCp0O/RTqAFQBVWC/FdAH5X4rrO2rAqrAUVJAodNRmk0diyqgCqgCqoAqsDsFNJbanX56tiqgChwDBfRBeQwmWYeoCqgCe6aAQqc9k1IbUgVUAVVAFVAFDr0CGksd+inUAagCqsB+K6APyv1WWNtXBVSBo6SAQqejNJs6FlVAFVAFVAFVYHcKaCy1O/30bFVAFTgGCuiD8hhMsg5RFVAF9kwBhU57JqU2pAqoAqqAKqAKHHoFNJY69FOoA1AFVIH9VkAflPutsLavCqgCR0kBhU5HaTZ1LKqAKqAKqAKqwO4U0Fhqd/rp2aqAKnAMFNAH5TGYZB2iKqAK7JkCCp32TEptSBVQBVQBVUAVOPQKaCx16KdQB6AKqAL7rYA+KPdbYW1fFVAFjpICCp2O0mzqWFQBVUAVUAVUgd0poLHU7vTTs1UBVeAYKKAPymMwyTpEVUAV2DMFFDrtmZTakCqgCqgCqoAqcOgV0Fjq0E+hDkAVUAX2WwF9UO63wtq+KqAKHCUFFDodpdnUsagCqoAqoAqoArtTQGOp3emnZ6sCqsAxUEAflMdgknWIqoAqsGcKKHTaMym1IVVAFVAFVAFV4NAroLHUoZ9CHYAqoArstwL6oNxvhbV9VUAVOEoKKHQ6SrOpY1EFVAFVQBVQBXangMZSu9NPz1YFVIFjoIA+KI/BJOsQVQFVYM8UUOi0Z1JqQ6qAKqAKqAKqwKFXQGOpQz+FOgBVQBXYbwX0QbnfCmv7qoAqcJQUUOh0lGZTx6IKqAKqgCqgCuxOAY2ldqefnq0KqALHQAF9UB6DSdYhqgKqwJ4poNBpz6TUhlQBVUAVUAVUgUOvgMZSh34KdQCqgCqw3wrog3K/Fdb2VQFV4CgpoNDpKM2mjkUVUAVUAVVAFdidAhpL7U4/PVsVUAWOgQL6oDwGk6xDVAVUgT1TQKHTnkmpDakCqoAqoAqoAodeAY2lDv0U6gBUAVVgvxXQB+V+K6ztqwKqwFFSQKHTUZpNHYsqoAqoAqqAKrA7BTSW2p1+erYqoAocAwX0QXkMJlmHqAqoAnumgEKnPZNSG1IFVAFVQBVQBQ69AhpLHfop1AGoAqrAfiugD8r9VljbVwVUgaOkgEKnozSbOhZVQBVQBVQBVWB3CmgstTv99GxVQBU4Bgrog/IYTLIOURVQBfZMAYVOeyalNqQKqAKqgCqgChx6BTSWOvRTqANQBVSB/VZAH5T7rbC2rwqoAkdJAYVOR2k2dSyqgCqgCqgCqsDuFNBYanf66dmqgCpwDBTQB+UxmGQdoiqgCuyZAgqd9kxKbUgVUAVUAVVAFTj0CmgsdeinUAegCqgC+62APij3W2FtXxVQBY6SAgqdjtJs6lhUAVVAFVAFVIHdKaCx1O7007NVAVXgGCigD8pjMMk6RFVAFdgzBRQ67ZmU2pAqoAqoAqqAKnDoFdBY6tBPoQ5AFVAF9lsBfVDut8LaviqgChwlBRQ6HaXZ1LGoAqqAKqAKqAK7U0Bjqd3pp2erAqrAMVBAH5THYJJ1iKqAKrBnCih02jMptSFVQBVQBVQBVeDQK6Cx1KGfQh2AKqAK7LcC+qDcb4W1fVVAFThKCih0OkqzqWNRBVQBVUAVUAV2p4DGUrvTT89WBVSBY6CAPiiPwSTrEFUBVWDPFFDotGdSakOqgCqgCqgCqsChV0BjqUM/hToAVUAV2G8F9EG53wpr+6qAKnCUFFDodJRmU8eiCqgCqoAqoArsTgGNpXann56tCqgCx0ABfVAeg0nWIaoCqsCeKaDQac+k1IZUAVVAFVAFVIFDr4DGUod+CnUAqoAqsN8K6INyvxXW9lUBVeAoKaDQ6SjNpo5FFVAFVAFVQBXYnQIaS+1OPz1bFVAFjoEC+qA8BpOsQ1QFVIE9U0Ch055JqQ2pAqqAKqAKqAKHXgGNpQ79FOoAVAFVYL8V0Aflfius7asCqsBRUkCh01GaTR2LKqAKqAKqgCqwOwU0ltqdfnq2KqAKHAMF9EF5DCZZh6gKqAJ7poBCpz2TUhtSBVQBVUAVUAUOvQIaSx36KdQBqAKqwH4roA/K/VZY21cFVIGjpIBCp6M0mzoWVUAVUAVUAVVgdwpoLLU7/fRsVUAVOAYK6IPyGEyyDlEVUAX2TAGFTnsmpTakCqgCqoAqoAocegU0ljr0U6gDUAVUgf1WQB+U+62wtq8KqAJHSQGFTkdpNnUsqoAqoAqoAqrA7hTQWGp3+unZqoAqcAwU0AflMZhkHaIqoArsmQIKnfZMSm1IFVAFVAFVQBU49ApoLHXop1AHoAqoAvutgD4o91thbV8VUAWOkgIKnY7SbOpYVAFVQBVQBVSB3SmgsdTu9NOzVQFV4BgooA/KYzDJOkRVQBXYMwUUOu2ZlNqQKqAKqAKqgCpw6BXQWOrQT6EOQBVQBfZbAX1Q7rfC2r4qoAocJQUUOh2l2dSxqAKqgCqgCqgCu1NAY6nd6adnqwKqwDFQQB+Ux2CSdYiqgCqwZwoodNozKbUhVUAVUAVUAVXg0CugsdShn0IdgCqgCuy3Avqg3G+FtX1VQBU4SgoodDpKs6ljUQVUAVVAFVAFdqeAxlK700/PVgVUgWOggD4oj8Ek6xBVAVVgzxRQ6LRnUmpDqoAqoAqoAqrAoVdAY6lDP4U6AFVAFdhvBfRBud8Ka/uqgCpwlBRQ6HSUZlPHogqoAqqAKqAK7E4BjaV2p5+erQqoAsdAAX1QHoNJ1iGqAqrAnimg0GnPpNSGVAFVQBVQBQ6SAjbbq2FBraYfed9ifjSW+hYi6SGqgCpwvBXQB+Xxnn8dvSqgCnw3BfQv8O+mlx6tCqgCqoAqoAocZQU0ljrKs6tjUwVUgT1RQB+UeyKjNqIKqALHRAGFTsdkonWYqoAqoAqoAqrAt1BAY6lvIZIeogqoAsdbAX1QHu/519GrAqrAd1NAodN300uPVgVUAVVAFVAFjrICGksd5dnVsakCqsCeKKAPyj2RURtRBVSBY6KAQqdjMtE6TFVAFVAFjpsCDofjlSFXKpXjJsHvMl6NpX4X1fQcVUAVOFYK6IPyWE23DlYVUAV2qYBCp10K+Ps7fefH27f5qPvq1P5hp/rb9Pg/0nI35/7+5gewFP56pX/bKGywobqrrv6+ZtcaxWGZk99V1N9Vz8Oky+7GaI30d23lu83M76qrx/3qdQpF8zN7bX0BX9d6TX77+xndd9Pi93D07yr376FreglVQBVQBQ6GAvqgPBjzoL1QBVSBw6HAMf2b+uBNzlc/vGRitiN8u3TY5nDCbneiUizB7nYDtRqqxTKILF6e/2o4BdvL0Gp71LXq1wZTO/tgLQxu/sQdoKxdoGq1Kuge4PedO0FZx5TL/P1Lfc35gN0O2KrSZfO1Ywq2h2kDnE67tFsu1+QYB89n8Lezzbo0Nrtpp/pVXlNvkKrxra/T9j/6Y8Hq7842v7rhldUur/1VzXi9mg1wuVyoVqsolysyO06nCxU2WgMcnMNqFdVaFTabHW6nE6iVUKmUtsdptc3+OBxGk0rFiEDzht1uR6lsBi4zXD/BWReM+lkvS3+aPHictaHXV+dp513hdDpRq5p1wmtbc83lxPF/FYFurxe+t+NN6xo75/urun31bvxqW/Z6e3X5Xo6r/q+vg31WF3juzj7w9/JlA+h5sX7eCSJe6Q/P/5oObo+hvj6t21Xao0by+/ri3wEvXkU1Zo1br53zIRrznrHZpP+VKo999cbZ7oP82rTs4EkAKnKP12CHHU67A5VaxZwPzp8dNd4ZNhvK9WeBrDO5Vg1cZuy/nT9vz/9LHe2vPHG4hv/983TnHO54Gmz3r1qHrDt3l7PbqRgXaA0ulw0EROxH0G9HIWeeK/zZ6bTJPWEUNhevVMpwe1xwOGxyH0UawiiX8wgGnHCwXRsdTzYkEg443F4k0zmsb8WRL5ZR/coqMC1SUaPYMfyQ1Fjq3y9p/Y0qoAqoAl/980AVUQVUAVVAFfiWChzDv6e/pTK/58NeCdS/cm0biU0d1sDuBKo1ONwuMPgrF4oSLMr/Xgn2GQzWYLOi7jo8YkNMMWFw+e+CxR3nW9Bl+5ivo0T1fgqo4b/rAb4FbszvrLCQQRx7/BJiMeBkYCvBpo2BpPEWVKs1lEomyOb7wlF2ULjt9ndE8Du7J5BCxlsf48vYXwJXti/Bdz2o5/V5wjYQE8hiok0eW+XPjNF3jJEAiIewf072324Hw/wCSYYdsDvsKJfKKJUMnCMk2r6GBclk7A6ZB6e9ArsZZL0f5roSg9t4vumfeZkGJGC32WFz2OU6BH4EXTzM7bLD5XLK/JdLFfOeBUPqugiYkjlgf21w2O0yDo4zXyjLzy6XiIRqpSKgzMaxUAtCkDoDsYAF26gYrmbmVWDlSwhVJmiray+Q8mvuMWolo7PmYHuNmTViVogBXwSUvEa5Up+jHe05eX0Hv+rAdsdifwlL69CO94K1VuvH1cxpAn4407IOKjUDf0gVd8A1axz87nEClMzldMDlcsPhcAqkJVw068uCteY7f+birtZsMt9mvVVht9nhcDog8K9WQz6Xl9/z3mU/BMBZALf6UoOdUIv95s+Emi4n14J9+3uxVITT60SpXJY2BbJwnqt8Ppi+fRUeSn+rNjgEW3GdWPdXxRwrcPnlrFqAk2uQ4yH4cTkJhpxyTd7vHp+7vg6q8HhcqNYqyOUyMm6fzyc/22oVuBz1Z5xcl3rWv+wGyBKQ+nwe2Lg4UUMoFECxlEWllJV7z2F3yb2wvFRGJl/CZiqLrVQG+VIFFZnPl8rJuOq4SaHT7/mDUC+nCqgCqsAhUUDp/CGZKO2mKqAKHAgFFDodiGn4GjvOzgDa5US1UpVg0+V2okL3DINSuw2VUknCJSvW+ypIskDFttuo/im57XipAyMDMOpASAJ6hwRpBA8SvBvbhfRK+IlE3QYuMHi0oAVhEYM8wgrThgXMqnA5HOJQYBDOoJKBMANQBqr8mX1gMFoslQTYMHhkW+Z/L/smIIt9YbD5sivb/bMACeGM6bIFc4xjp1KtoFZ3jrAvDIR5fQMH6pSkBpQrFZSKJZRKJjA3WhLAMPhnYM6xm/MJj/h2mYDCZkOxWEQ6nUY6nZXjnU4CCIe0lc8X5fpujxcBvx8erwdOB0FDuR60E0BUUSmXxSll6cC+ExIUCwXpjwFETtTghN3hErdHIV9AuVyGy+2WoN3r9SCfz6PEdSKaESjlUSgUEAgy98how7Zkrutf7KvbbaBJqVRELpeTNiiCm3PK9SgaAk6HAVzUkOcbgOiAnV/b1KmGYpH9Lsm15Pf116vuKwNFqS8BmoFUdZ1dbjmPv2cbXo9Hrsl+meN5X1jHuuBwOeEhnJUxGbhnHGPGZZbNZLYhD5EGAZWT69HpQKFYFOAkjhq6oqoEiCWjrdNVb8sAKYIYwyiqcNrKcNg431zfZl3ZHVzbRheBZnUXksAv698clziaDFjicY76PcKmOV8C5AgV6ze10doB1ByyTgmSDAwz/RF4ZbfD7/fD6/WK+85y4OULOQTCQTmnXCptA062L/rzHqk73LadbmSU/F+V9zQBJXtZh9sEpnVXnuHc1rrivcr55vG8V8x9wOvwmeGhY9OoKFqVyyXk8lnRNxIOy3u5bBoup4GYIHDi88DG+9UFJ8fkdKFULsLltCOXJ7CyIxD0i87rq1HjhKyDpenpBOKpHFK5IrKlMsqEfa949wxwUuh0UD4YtR+qgCqgChxMBRQ6Hcx50V6pAqrAwVRAodNBmZdXaNGr0+J2OSS1it9bmhtRyOcEaogzpVYTJxDBjcCfumvIBJ/8MkEzU1LcboIB47hgMM80LXEhCFwyQIiggEGrBWEIhhjYCUSQIJcBpSnGawJ8QiS2y/frrh0Gyy53HUIY9wSdCJVyScI7XkParwMKNkrAQqAikKfMNDMGfgYEcIySslQ//mWqn3FnGBeReTFgJhzglwS28pbR0zhJCO8qdaBhgnL2hYDF7fFIEMxgli8CoiKD+SKhRh1U1eopSHXoIgE1xy1VmQxwyhUL2NrawtraBuLxnMBCt9sBr5ewwi4gqSjFZWwIBAJoaGiA28WfSuJusYofUxNe1xpfLp9HgQCJv6dWpSpKJYbHLoRCEQEKXBfUz+1yw+PxCKwgdGJQ7/f54fa45drZXAouD1ApFwWkUCHOJc9jO03NTTImvpfJZJDJZgR2cs4iAf82BBTo5nKJfs46HKV22+tlh/OFQKFaLW87uYzrx8yPtYYMWLHAkwXduM4M1JI+VQgkAY/bsw1RLJAoa93B9ecSLQn32BcCHElVY8qjQK0KMun09pqQNc/z3ARFDpQqJdidhGnuusuMTjJqXq7Pj1lLnEvqYq5fQbWcg73GY8y6sNLA2F8L6Flr1aTL1YGocCKDOl55bafvvXRXsV1CPo6R/+azgXNKWMv2BPTWX7KuOTd1DbgmeEyukIPDaZdzCJ6Ms+klrGI6KOfHANaKACyBg1y1VcJOA6HFTSh2POt5Y91vBvDy+SLAW55DvNfMs4SaWevEAmnmuVSVsXHdcr4Jy0rlPJyOOny083nkgdvlhdvtlVTVXI5uJpuk121urhltPA64nR7MTM6jWKigkC8J0CN0KlaqKNVs4kosEfSp0+lrVt1B+WDUfqgCqoAqcDAVUOh0MOdFe6UKqAIHUwGFTgdiXnZGbPWEjh0FXpgqxMCup7sVp0dOIZ/LYHNzQ9LqmEbFgMzAH+MiElAjcIfwqA6CXI66M8Ts5iSpN5K2xTQeE9ATMFmBsQVzBPTUU66s8wiPrFQagVVMA6JDxGE3LhRJrWLdGKYkmWCdLhzxKNSdNNsBrrhZqsgXCuLgEdeKOFZeOkNM8ovlujK/t+AE+/Ty54pJaSsb6MQ+enZUEjZpOHWnUx1AWedbjiVCBwKOan2TK3FE1WvmGJ+KSXMjbODXdr2gqnGpFKtlZHI5rK+tYXllHfEtc4t5vUBTU0jcG16fH7lsTsAUIZHb7YLbxfFVBQ4Q3nzVrcLAP5XKSwBtlwCcoKFm6t7YXQKvCCGoHccSCUfE6bQeW0cinkChUILf70MkEhbwVKuVkMnFUa2VtsEM4YTPx2DecjiVxBVFoME54lpy8xrFAlwOOzxeL3xer8A6WTsOhwFcBKHianO8AhbpROI64HoQ0LXt2DFuGCvdkpTCcvWI66cOK2T9EYSI+4mplwaSSu2huuvNrHtzbc5XNpvbdjqJS0pS1Myak7ugnsZnoK0BaIQx5UpxGzrx3hCHmwBLuqRMWpwFOM36LqHKsRVzsFUNdOKX3DtWXqblKqsTGgNizNqmWYp2RaObcQcSrhFycZFJHTU539zThIOcR0InQtFSsSgwTdIa6+DYmgfr/uA4goGA3OuFEiFVAYViQc61UkANsCIk9WwDOs4b7wOTiskv4zbaTpHcTqHkPBDoGnfey2dMPTWS8+igvsatKaCT9c3k3+be4jiDgRASiYSMo6W5GcVSHlUQRhfl2j5fCIFAWFxTpVIFKyvLaGiIoKEhhOmZSZTKBeRydEf5kE9XkUkVkEplRMullbw42cqwI1eqoMj7VqGTQqcD8XeAdkIVUAUOkwIKnQ7TbGlfVQFV4A+tgEKnP/QMGOphisds1xVhQGyK40gsWgN8buDalXP43hu3kEhsYWZqUoJcj5sOI4IG1msxwIKBqBhMWFtIYjkDpegA4HdxHjH1ph4YC3Cqp95YjiWBTVaRarqUBA6ZgFKCcHE4WE4nBsoGWBmXjklhegkYWIfGpOuY2i7mo5pBvOXasQCV5VCyjhE4Ua1KAWILZBj4YNwwVjqQfGf/6kDBCqIJdExdKTMagRk74NM2BKuXDRbXRT0dR+rxiCOL0MG4R8hJ2A/WSZK0u3p1a7qZytWKfBXLJaRSKWxtJZBJFwSaMM2tqakRjQ0NCAZDKBSKWF+PYWsrLg4wm40pVXQ1GTAnAb3lfqvVxJGSzeRRLJk6OmQDjO1rcMDt8Ys7i+MnxOL5wUAQPr8PuWwWW/EEMpmCpDyy1g3TreiKyxeS4nyj+4WOEn437hm7OE2y2ayk1RngVE8/BLCyvAWfB2hoCCISici5FtiQGkVWild9PYujibCvZmCTwMWycSttp3xVCPHK9XQpA7CsNcL0KTqOzNowAIZ9NGmUxgm2E1IaOGrWCNdDnezIGrCKcRsgYrmHXsJQQlTeioUyU7yMw0ogTj0Fy6TE1es8iROIa8C4nAREFUum7hVvaalDVAdbO1xNTDMz94pTIArvV2MBrLv5WL+rWhPo9ApEretKzag5v9hOKpU2qYVMdXS5BFxu5//tcHdxDkPBoBxD2OR0EVgx1bJYB70GKhm0Ze5PqStWd2kRLAvM265pRWdUfZ3W7zF5RkjRcj6/mAJqrVdTv8zl9Mi4jduMJbxZj4zQjvcV0yF9co+tr6+jv38QXV1dWFyZR7mWRzKZRKVcFeAUDETE4ZVOZbC4uICOznY0NITx4OFjFIpp5HIlNEaCaAy1Y3MjjY3YJvKFIlLpGmp2O3JlIEeHmqbXfd0noMZSB+HvAu2DKqAKHGgF9EF5oKdHO6cKqAIHTAGFTgdhQl6BTpwS48Lg/yUWrQENIQfee+d1/PC9t7C+soz79+8hn8vC5yUwovvhZV0dCQwlgGWgZ2q7MJS00uMsl4nXxwCQ5zE9ygT2FnQwThDzMnVrrFpIVTlWkoHqBYIt2MTvhB5Wugyvu72tGiDvyQ5UDLLrBc0ZcLI/1g5tdG2Ymjd0E5UFfpTrgbxJyTPpf6bez8uCx1YBZmFsUp+IgTfTxxj41mtS7RgL4QH7Y4CLFQiXpWBzkUW06ciQNECTEidQSVIAK+Lu4XcDxEy9GEm1EohW2i6wZaU8ESywfpMAFqYX0elRqoLpcoQKktVEp0yV+ryqmcAnKSJek9o7+bxJlyMMMHWXfPD6QwItCXMYmKdSTL8UVCBuNgONaggEPAiGguJW4pxubKwjEPAjHA7B5yOIYuqfcdcQTCWTCQEa4jyT+Ssjl60gn6siErKhvb0Bzc0t4qhivwnGjDPMuICoL+ePUIN1ofi7cqWKQoHas/82+Hw2+Px07BjIyVpUXmrFWkwCYglwuFsikMvnpH2rPhHblzVF9CapbMbVx7Vg1jiMY8eqTVR3zFlAT4BVPT3TpIaaXDYBJk469jgXTEc1tYTMm6buWB1rCVSR+1UgLOB2+OCA06zNalkcU0wrLFdK9fpfZgdKSRd0cN25jFuLObIO9v1l6qcFh6lhnM4fSXt1id7BYADBYFDuz8WlxXoNKEc95ZBQ2IArutY4Tq4dqYNFy12tJumSTS1NyOdzAhZNimX940AK31Nz8zNBNOeF6Yx0WBULeQNbTQLsy1Q7eVrVC6TL3oBVgAXyCZ5YH8tOR59XjueaIAQiRMplzRpxONzw+wJYW4thNbqGH/3wR+ju7sH9R18i1OhDdC2KbLaAgC8Evz+IbDaPjdgWJibn0dHRhHDYhydPFxEMVtHU7Mf5c+eRS1URXdnA8vKq1FezObySVpfKlcTpxI0ZWE//pbFUazr99gqDB+EDU/ugCqgCqsAfXgGFTn/4OdAeqAKqwOFRQKHTgZirHel1TgfAYsus1MM4l7FbBTh9qhN/+uN3cbK/FyvLi5idmUQ6xUDU1AtigEdowDQrBq78N9OpGOzS/VQqMrDLb6fgMaBkKpXsEFWHNzxXUm8KhW03CeWxIBUDWI+XtZrs4mKywJT1nVBF4Ei9FpEFhkzg6kI6k5XdvwzYKJmUPpdr+3gBXHVAYKVg0c3COkYET5bTif3geWyDfbWKRxMGECJZfSBIMTvIleVaDL7p1uC/6UTidzp12J7VZwIdpmSx8LffH5B6RkyjIyzidwKoUCgsMCadSoveHFs8njS70LmcSKYS9SLePgmMrfHT4cT26bpgHScD3EweX6nI2k8lcaMR+FipUVaaGbW00r+WlpZkzLw2IVeAO3UxvaqetkZdcjkWDy9uAxpeg5qxbeqUTKZRYzFoEPz4RDdTwLsix4mLRhxdrGllgBGLa2fSKVlXbhbprjukrHVjuayoGYEIf56bm9uuF0T4QrjEtggPaHbyeLhmzfX5nlVbyJprC2iaGkPGnWS9ZxX25u+pq2C2evtmdzS6iJziLNsJQ+ng4jkcp3XdnWsom03B6bVJ7Wmmg9lsLoGLTqcXoVBo+xr5fFZSv+ggCwR98Hl8cNSCcNn8qNZYCyuFYiknKWd0FHGd8fxisSLpjnT1MDUyGAjDG/DCxrRJW01Sy8bHn4sLrr29ffs+E6dPpSLvv/XWW/L1/PkzTE1Nyr3NMVjjsbRobm5GPB5HNBoVPXp6esD1w3s/FA7JeuXLqv1l6qDZRU+uC2rMe4THWzWdvF7eG37MzS3IGMifeF+sr8Wk/6EQ5z6Prfg6Ig101nlMkfOaHfGtlNwT4XBE1n+pWDapci4Pctm8AKfJmQ1cuTg8BBFQAAAgAElEQVSCv/jpn+Ozzz6Dx++E3Q08fvoYoSBrl3nQ2tKOhw8eI502O91tbqWlYHtfbwTNLc3IZJICRNeWY9iIJbC1lZIdMXNFptMBFRskta4stdh2ukwVOil0OhB/FGgnVAFV4IAroNDpgE+Qdk8VUAUOlAIKnQ7IdDhcDG7pTjApbLIxuM0Gr9uOk/0dGB3uQ19Pp6TTxdZWsbUZQ7lYkOLUXo8JyOlAoivBpBbVU+5cZntyFnCW3ehYZ2bbKWRSnBhAEhwwqCRMooNBats4TNFx/o7tM6Bl8Gk2srO2WGcxa7OrF18MVK3dx8Qzsr0DmWx4Jo4cBpsG5pQkEPd4vNvOJ3HD1OEJgYwEwVIs3eysthNk8Xp0RjHo5BhMQWGThmegg3GcMA2H/bZS9wiT6MZh+9aW9OwLx8ox0h0jhdodTnEWiROMQXGOAAECpegKo5OJY6FLg5oyoM/ms1haWpCfw+GG7e3hkwnCGhYNb8TGxoa8z/SiTCYn+nqcdoRDBIZVSWtjv8xuXkw9ojuIUMEuc0yIwH4S7KSyCZSrRdkBj1ryZdIajY4cM48jKDKuLRZIJ0iqwO0KmgLLFaODtbOZcYCxtpMpqM52rFpdAn7Abe1zAiPYtjX3BBfUhdqyPbZDQGKtMVPovIRMJl2vtcR1Roj5Mt3MSv+01tzOdWWl/VFvuvgst5pVdJprmBpYheQJnFhsmg4dairpXHS/VSqyXghW2H/OBcdjATeH0wZPwIFkOoFCnk40pqy5EQk3o6urB1tbmzKH8cSGaB0KexGJBODx+FDJ+2Cr+AX2plJbSGcSqFbpMjLOtKamJgSDEXHTpZI5JBMEdGE0tjSiUMoimUrK2BYWFrCwkEBPTwQtrS0IBUMCl9ZjabBM2Z//+Z/h5s1bePHiOZ4+fSL9p7bme1GgJlPTODaCv1gsJrW36NLLZjPiJOvp6ZL7kADWgsCmppdH1gt3Qkyl09tpl9SLa4LuSWpN0EqIVK3SWehEMpmSdep0ESyW4PU5cebsKallxh3pSsUqlpfXsTDPHeUMbA0G/PD5gwL30ukcVle30NgQwuXLl9DU1ALusndyuB8r0UXcu38foWAY5TKfK8DU5DTa2ztkrI8eP4XL5cDgYA88XgJi3psl0KwWW99CLJZGoWA2satx10+bDflyVXav49P2ZWqzQieFTgfkjwLthiqgChxoBRQ6Hejp0c6pAqrAAVNAodMBmRBHvY4LP8QiYS/CIT8aIgF0d3VgZHgAoaAPxVwauWwKmXQS2QwDxYKAKQIqOmSMa6liwBCDqnxeAvoCixvbmGpkduLii+8zMKaLiLV/WANIdgWjA8rvN1vDsz6M07ntMLFS0YrFggSfbMMADBYAJ5gw8MLaxU529hLgxe9Mz2M2i0lbM24cA3GY4mV2rnpZmPtlkWfuXGeTOjni/qkXIrdS79gOXTkMgln0Wtqp13pi8ExAwWN5Df6bATmdGNRCdvaru6skBapclrboZLIcVwQabIcpXhYMim1sSoqQBbTiW3GBPKfPjMLtcWJ6ekqu1draJmCmWChhbm5eQM7p02cEWNApRQjEuk7JRBxNjQ0YHhpEOpXC5OSkQBEBN6WipDSZgtomNZG6mX4GUbWVATuBooEp1k57xhVl6mwZ55JP5ovj4cvj8aNctGNjg1CoJjCMbbLttLiZ/BJ7cr1wnDyP0IbriVouLy3WC46btLTOrk65ztbmlswttaLGHL+1cx4BE9PENjc2ZL0YwEdIZeCkBRXT6bQ4uFibiOPhuFkomu+nCawy2e2USaOLcT+xz2zPSutjWly5XJU22B9JD5N7wC6gwkoHZUF3zoflFOTOZ+EmrzjjMuk8trbSqFWdOHnyFC5fuir1hh4/foiHD5+ARra2Nhfa2wn2QsgmncgkIWlrhUIGxXIWDkcNgaBXxtDZ0YVwuBHZTAHz8yuYnpqHy03XUQCpXEIcQp2dHUgmElhZy2BosB2Dg4Oi49OnTzExuYSA34H33ntHXFDPnj3DwsKijI/zRQiWzeTkGcA5aWxoxNizcWxsJOuOyBq6OtuliDh3iiwUmLJYlVpfLS0tsg54Lu+FqalprMe2EAh44ff5BHYGQwEMDQ/K7oYszv3RB5+jWLQhFPITk8szp7EpjKZmOo4iaGtrQC6fQiIZhx0uLC/HMDEVk/TStlYPTg4OSo2p2PqGgbluN/pP9Jv7LZcTN1djcxi3v/gET54+hc8bQD5fRHwric3NFC5ePCc7N77//kdyvYsXT8PjccHn98hmC6yxFY2uY3UlhmyWNdcAm9OOUu1lIXF1Ov27D0GNpQ7I3wXaDVVAFTi4CuiD8uDOjfZMFVAFDp4CCp0OwJyYWjAsRmMKEJ8eHcDw8CA62lvQ092JhkgQ+TzTueIo5DOStpNMbpnaPqUqauWapH/RYcLfRSIhARZ0NBAOiYtHajoZiGA5S8RR5bBL3SMGmQzC6ZhhChohA2HUdpFo9k0AhlN2h2IdJMICyyHC98zOblUJ/g0cyUo78h4LiNvZl5oEmTyffeX51tbopoaSASVmtzADrXJ0RZUIjkwRbO62xVQj9tmk/NEpxZoxxpkVja5KXZ/Ori5J6clmjLPDpLPRXWWlkpXrNZaMM4qwgulmspuc18AxOnUIOeh4Yh/CkQgSiZT0mwF6W2s7lpaWEY2u4cKF8+gf6MXC/BwymayADSkani9iYnJSxnTp4mWsra0J5OD5S4tL4moZHDiBN16/hc2tTdy9e1cgoKQeVkx9JVPg2i7pbgYwGFdZIOyD1+dCKp2UvjKtjvoRDBFyca6tVDPL4cZ2A/4wotEtLC4sCRw7e/aM6Dk/vyDAhHNrnEtMQfPKvzmfBjQWBf5IKpfDjo72doyMjCKVTmFudk5qQRHM9PT24sL58/XaXMYVtrGxJU4h1hvivJkUOMKhelH4clnm1kp95K6GBCMEIVwPnAcWwWaBcK414/5yy7j5bwIHq9A4oV65VEMstiHvt7W2Sk0r6kF96fwjSFlZXkU8kZKxBgM+ON02BBtckn5GN9LcbAxOpwcXz1/AhQtXxDV07/5djI1NIRhyY2SkA+2dLeJqm3gWxczUGpLpHHxeG5qaA4g0+BBpCKG9vVXSw/L5MpKJLKKrm3jxYgaZQhku1rcKuNHW3oi2tlasrq5iYyOO0dFhNDY2yk51sfUYxsenUKuVcfr0qIC6yclpeD0+WVtGI46XgCUvaYt0362sRpFM5mTNBINeXLxwDi/Gn2MtugW/z4WGhgCYhtfQ2ChrjTsRUqPbX3yBaCyPgb4WNETCWFlZQUNjGGfPn5F6UARy/+2//VzqIg3194nTi2uwu7sDXd1tcLogxerjiZikILqcfkxPLWFyag12WwWnTvXhwoULstZeTEzIdbu7u+U+nJyYQm9vL/7r//Ff8fTpQ4FOa9E1KURerRKoFyUdb3j4lNRX++KLOzh37hTOXzgr+ch0elKHVCKBtWgMKyvryKSLKFZssNNxV7UhUyihWGEFL3U6feVjUGOpA/B3gXZBFVAFDrYC+qA82POjvVMFVIGDpYBCpwMwH/zg8jttqFVqCAccuHnrGi5dvID2jlZEIoQPDnE4pTNJ2Qp8czOGWGxNnCc11q2uOiUI39zcFGDS3NwksIKFxl1uZ93hwvShqhQg5u8IDhicM8Al/OG5ljMmkUgK0LCcIwxurbo+xjHFdDbWi6ITJC3t+wMBc76NtaT8EhAnUykJXr0eU6jb6fZjM56QtDR/wF8vfJ2Cw+kQQENHj7WLHa/HfgnsyGbg9/lx4sQJgURTU1MSALN2CwNTXp+gQiCIzSYBLPUYPDkEm80htZek0HfdvcV/E/wQHHGcBnJBAJupaZVDtVaU3eZYV4dFjTkOpjh1dnaJK4NA4+TJk+jq7MbTp2OYnZ3DjRvXcPrMKayurgjMsDYsI/CYmZ4VDYaGhrG8tCLt0amytraO+fl5nOjrwc0b15BIJvDgwQMZJ0ED++Oru5RYLVqKPjM9MZtBhQ6uUFBAIX8myKLrzEqPNDvOGShjpdZZKXqsi7O6zGsv4+zZEdy6dUtAx71797bT5Th/TMcijOBccF2w4DUDejpe2D5B4MWLF9HR2YHHjx5jZmYGa+vriMfTOHv2FC5duiTF2emAIthZX9+QNCwCQqvOFvWnI4mAjDCSUI1rqKO9Q8Apd2tknpTsuFYHIpubSUnX8njMzo/5PGt+2cQRGI6EBdQE/WGsrsYwN7eMQrGE/r4uqakkKWNutzhpgoGAaLqwGEUqVUAk4kF7ewROD10xZWzEcsikqwLWhodOobmpDZGGRnz55Rd48PAeIg1+DA33Ihgy/d5YL2JqcgXJDK8XwejpQTQ2hxDwu2XNc7e1ubkl5HMVOOw+TE8vYmV1Ey63HWfODgjQ4dq4f++e9G94eFicexZYnZmextr6Bvr6emRel5eiOHv2HJqammXeJicmMTE5K0XMm5oIPYOyjqQouw3o7OgUB9Tf/+3/i6DfhUg4VK/ZxPRLk9Jp1WYjyIltlfC918/L78fHxwU29Q10o7m1GcVCBf/9//lneL1B3LpxE6lUFrOzM+jp4TVa4HBW4XRRR9aSsyGbKePJ40nMzm7A5aph5NQJAbW8/3kPcF0Rmq2tEZIl8d577+I//+xn+Lu//++Ymngu97nd5oTXE5DC7oROdCWura+Je+6NN1/D4MkT2Nxcx/T0pDgKC9kiEvEU4ltp5AtVFMt22J1u5Cs1ZPJFqeuk0EmdTgfgzwDtgiqgChwyBRQ6HbIJ0+6qAqrAH1QBhU5/UPnNxYk8PHSuOICenkZcu34VFy+cR3tHmwTh3Go+lU4gmYpLgdzl1WUBBAQsPmcAYV8jWDOIgduZM6Po6OjA0vKSOE5M8WabuEsYOPb3nxCHx0ZsXWrFEKwQKDDIs2rm0KXCVBuCCp5rOYQILAjA6DgJR0ISHLMeDF04DOZZlFh2y2Kx43hCQAgdJXSM0MmSL1YRXd8QgBUOhcUtQzcCAQDBBl1GBAvsj0Au2VEL8Hk8iIQjCIfDAqEYWBNqDA724kR/v/zOqh1E8MQAlGCpoaFJoBGjbYIuts10IzoruONVqVxFS5NfgnEG2qyBQ5fXwuIcbPYyhoYGsRVPCCTi+OgaaWvrwML8AiINDeJyomuK7p71WAyjIyM4f/40YrGopM2lkikZB3d9W1xk8WY/IpEGcRexn42NTQIKWFeHNbJam5slnY5bwNPJ4fGwjlBYUo6oubUbXlNjI9KZDFZXo7DbCTNMvSamtTE1jXWaXG6mwQXQ2toqQI9AhGtG0hE9pi5XLkfdMsYhcv4CFhbmcefOfWQyBYTDHtkFLxRiWliDtCvurcYIuro7Za5XVpbR0dGJd955R+b8iy++wMTEC0SjCbjddgwPD0jBaF6bfU+lM4iuMpWtgGDQFL1nf4wTy4XW1haBosvLK+Jo6uZ1nE5ksikphM8i1VzbXEvPn09IIfTm5rAcy+uEw4H6Do026XMk0oi7dx5idm5V1tHgiU4EggFxrhFMceIJk7jenjwZx2p0E729rTh/YQTpXAzTs1Mo5G3obO9Fawsdhy3yvaurG+9/8G/44MP34Q+4MXq6Fy2tJo1wLZrGi/FZ5AslXLt+GmfODsHhqKBSNbvYra6uYWF+GR53EI0NHZibXcbs3Ar8QS9ee/0izp47I/P0m9/8Rgq5nzt7VtZyIGgcWoR6Ey8WMDTUI1rMzy3i+2+9i472Tlk3H7z/AebmCGTD6O7qkl0OW1qapZYUtRwYGBAg+n/9n/83Tp3sg8/HOm0+uQcJRQmO6USkA49wN5O14X/+n34sxccJobp6OnH52nl0dLZL6t2//NOv4fdF8KMf/jGePH6Gp2NPcfrMCIaGTsDprsIfYJpcHMsri1hbTWB2mkAyh9bWCPr7e9DT2y3uNKbCEaTPzUWRzWXQ0ODBa6/dEBj64fv/H6Iri3XHH9OIQ5Jet7WVECchUxGdLgcuXbqAjs5WLC8v4tnzMWTSGZQLQDFvCrezDlQ6a4fN4UK2VBWnE2s6KXRS6HQA/gzQLqgCqsAhU0Ch0yGbMO2uKqAK/EEVUOi0H/Lzk+i3KPvVDypCJ68N6GrxYnRkEKdOnUL/wAm0tbeJS4FwZnMrhnQmhUIxj5XoqqRklUsV9Hb04cyp85ibmZOAj+6A5qZmfPLpJwJ0quIeqIijhml3165dFRAyMzONkycHBXiwsDNdUHQ+8T3+jk4Ta/t5q1YTA7xQOIi5uVlxU9F5kEpy1zbjdJLi2aEQNjY3MT9HqFNDb2+nuE5Yyye6vik72BEQdHV1YmNjU3bAYjBMVwZfViFkQiCCHrbHtKhcNocX45Oy7bnLxesF0d7WIvCGAIb1aZj+RXhFKGPqF5WwvLIqoIlgKpPNynXpqHr85Jm0RXBFuMPA+8SJfuRzOdy+/Rn6TnRgZOSUAJCJiQlxVLBoMd04CwtL4j4ihCG44C5ZxiVlx5UrF8SJFl2NShoe08i4qxbT7wjVCJMWF1cRDDLQ90i6VyQSFlBGRxfT1TiOzc28FGJub2vYLnSdSLKGVxVnz52WOkVjY+PIZm0IBj1obIiIfoRvklrY2YG+vj6cOjUiIOfJk6f46De3EU+k4fcwDc0ujjeOZ2CgX9KauF7Gxp4jFstAyoXXauho9QmApH7U+vTp00im40imk5icmMWVK5fwwx/+UOoNffzxb8TJlMlU0NvbLOctLCyLCykc9kodKW5xn0zl0NnRJI4bSQnN5WWNDA0NoVqr4je/+QTPX6zgRG8j+nr7ZAe4tbVVhMMhcfUQVH3++eeyRgcHB8SlRwcZ1yR15tomqGlsaEY0GhO9mV55anhIIAVBKuea0ItAjA6e+/efCHyi6+vqtYt4Nv4Az8afo62lHWfPXkI6xdRLJ95+6z1Zy7/61S9w5+5dtLaGMHJ6AIEAnVNZJBIFLC5G4XTa8Ob3rss62tyKIhHfRCabxubGFhLJLJoaOxAJt+LFxDxmZlbQ2dmMt96+is7OdkxOTeLjj+/A67Xj+vUrdSdeTe6d5aVlTE5u4MrlQfQP9OPxo6f48Y9/gkAgiGdjz3D37h159PR0d23X6CIIZgol9eL8cbw///nPMTTYX3eXmZporLnF5wAB4ezsrNyLNpsT/9v//r/is88+x4cffoDhU0N4/c2b4jJ89Ogp3n//E0TCnfhf/svP8NlnX2Bs7CmuX78qaaYrq/NIpWMoFDPiPqKGiThTNj0YGRmWe75cKkixcGpTyOewuRlHqZQXl1R3VydGRkakMH98KwaPywOXyweX04dHjyaxFs3hxImgzDuLtRPc8b5aWYkiFtuEHTXk0pCdB3kfEi6n03bUHC5JacyWKqjU7KjKXqE7X6/+5hh+SGostR9/F2ibqoAqcKQU0AflkZpOHYwqoArsswLH8O/pfVaUn0I7oJNth8Lc4YnFiVm+iaCjJLu0Mf3MhoGuBlw4MyiBNR031o5ydNJIjZZcDhubG+LM4G5UT8fGJHj74bs/QrlUFRdCwO/H2XPnsDA/j4XFRUkdYrrW/NyKFNnu7+/G0NBJcfqwWDQdBs+ejwtQYCFhQoVcNou19TSCQScqZTsGT/ZIf6y6O4l4XNxN1o5fBGJsL5stw+fjLl92CWxZD8bt9uPa1YsYPDmI58+e4dPPHqOp2YfTp0fEecEUtzt3HqGjsxM3b1yUbd0JEAhL6NAgiKFTp7e7R9KNvrw7huHhXpw7f1bGtrm5hY2NGDo7O0VLXqOpuRlXLl8RVxM1YfhINxTHRhDB2jUETH/z13+D7p5uSTeam58TF9Xo6Kj0YXLiBa5fuywOq+XlZTx+/FhgSHdXtwSnDMaZLkbnF9se6B8Qlwn7cvHSGamlMzU1i1KpIgWRmXZE2ML0t2SStZAIuTxSCJwQ0Of34ovbtwUOEpix6DL76g8wiDZF3QkDWbiZrp6RU6NSG+nevacCBfp629He1lYvAF8R19qZM2ekzpLH7RVHFLee/+zOE6TSeQz2NUvRch/TqyJhmV8Cx+fPn+Phw0dg6lpTc4MsY/N+p6wRzgUr4Hx5/wtxq7AW0J//Dz8Vr94vfvErzMwsIpupCmAaGR2WNUMXGN16J4cGEQpHBArR+dbS0oRsjsXUHbIOzp87h+6eHnHY/M3f/i2mZ9O4emlAxlApF5DPpQV0EEAuLi7i4cOHklrZ39+PqelpnDl9WtYkYey9e/exvl7A0HCbzC91p8OM6YzUhg61np5eSUWcnZ0XIDc9My+1zU6c6Mbw8BAy2TjiiS0Bi/lcES3Nrbh58zWcOXMWY2PP8Ktf/RLPXiyjtdmHc+eG0NBg3HyFog1PnjxHT3cH3n3vTayszGJ6ahzlSlFgImtD0fFnd/hwov8UZuejmJ6ew5nRAbzx+kV4PQ7cuXsHz5+NS6oY0+gcTrvUDWOhbRbE5rqiq4e1nJ4/m8Dbb78njrMPP3xf+sx7mWl5hMmpVFLGyPphHHNzU4vUuOKaDwTdsqseHYF8lrAOVDqVFZced1pkQfyrV6/gT/7kj/HP//xPuHf/S5w7dw5Xr10VXcbHX+DTT+7h4oWzuHL1Kr64fQcsyt7X1ysgqa2tZTvVjfXIuJNgW3u7FLWnS5OgKZdJgQludPrJJgc1puwmBUBxHARKNVQk3dXnC8MOP8olJ25/PibF2EdHewT6OZwVpLNbKJcLWFxaNrsK+huQSVakfhZdfXzl8y4UK0CWzstKFWXWjhOvqbVnG7fY3PHQPp6fkBpL7fOfCdq8KqAKHH4F9EF5+OdQR6AKqAK/PwWO55/U+6WvBZys9vkf13coTKcLD3E57QKfmO4RCHjQ09WMKxdOYnigG9UKC3obxxEDP9mGPF9Eb+8Jqb3CAJq7m3355T0JuAcHhrCysio1hVjDhHCFkMKqt0NgxRQqBlKstUKgw/e3tjZkByu+T+DCtgg6CFkYULKwNNuj64nn0InCYJ9Qhq4e9oV1lQigZIeyWk2OIewgnPjlL38p7gkCKL7P1Kvnz5/hj/7oB3I9uofYNl9MV6Ibhw4Mwg2mAJnd0irybxYOv3f3Szn2jTfekLQipggRMLANOmTofpmenhaYRadYoVjE/QcPpcgxYYa1uxmvTWj0D//wDxKYE0Ldv39f+mzVNZqdmcbZ0RG0tjRLitHt25+Le4iuCzqC+DvOz9mzZ0U3uos+/PBDrK+v4dbrVwSoTE/NSdF0bgi4traB1ZV1cZHweu3tbRJg9w+wkPI5LCzM4d/+7d8kGO/q6kCpXKzXzfLCwVpftaqk8XGXeYInny+AiRdTsiMe3SB0rLH2Egt+x+NbWF1Zw40bt2TXM/Z17OkzPHjwGLFYAk1NhGscRxeWVxYkhY3j4Ovjjz8WAMN6XdeuXRMASAcNUzL5b66bja0Ynjx9gGKphBN9/eKy4Q54P//Hf8aLyRUpiB0JBwVuct4JWhobI5JGVa5Wpah1ayuLVofFEcZaTdTtxo3rsmY/+OAjfP7ZPePKu3pDYMjmxjp8XofAL87j2NiYFCqn9lxjXIMsSM3vjx49wtjYC9jtVakn1dbWJuuIqY10z/Fe4e/a2zrw5MkTuZ+o4/wCi107cOH8CC5fuoRsNiU79PE9ureo0zvvvC1r7f333xdnF11SXJ+sNcZ+0cUWXWMq2TqGh0/g5GAfxp89RGx9RcbJ410eH2o2F5zuIFraerEZzyIeT+LShVGcGenF6soinjx5KPfm6OgppDMJuUfpVESNmwBwR8AGdHf1YXMzIYXF/+hHP5Ix3b79KYqlvEDNE/09kl5L4MivhkgjmpvbBPwQopXKefhCTumX28Wi/mUkEmkpDs7UNerKemC3XruJkycH8E//9HNxHJ0+cxrNTa3iSGLq6rNn41IgnUCPzw66qqwacKx5xnmam1uU3e0CQT88Pq/cs1ynHrcTvT3dCIcCyOcy4jK022rIZtIoFnLw+70C4VnY3ePnTpoBZNM2RFdSmBhfluue6O9Ca3sQmewGlpanUQMBbUVgaWOkFcsLW4hvZWRHP24yUCq5UahUkS1Xka9WUaGjbxs68WFtfdUf4sfzE1Jjqf36G0HbVQVUgSOjgD4oj8xU6kBUAVXg96DA8fyTej+F/Q+cTtaHk1e2iK+IW4HAaWioV1LqLp0bQtjvQnwrLoEuHRl0edB1QEfPubPnMTAwiE8++QQTE1OYmVnApUvnBQrEtxLiMJicXJBaPAQ9hCsM7ghiVle5011JXEJ0SBCYjI8/R2xjXZwEdAoxFYo1oQiVzp8/L0E8C1ozjYm1jBhcs54MAQsDbwaZ4gCqVgVuMNik84RuoRcvXuBf//VfJRgnqCGs+PTTT5FOJ/EXf/FTLC0tiquGgS2PYbFjgjRCJ8IfwiAGq6zLQ7Aw/vy5QCf28fXXXxewRADGsfG6N27ckLGy7gzfYwDOVKnJ6RlEGpsQDIVFT9a48fp8ePrkiRTMvnnrlgToTAsjWHv9tddkl7mlxQVcu3RRAtfbt2/LtvQEXRw3x8i+EQQQzBC0EV5Y47t+g0W126VuDzVPJbNYXFzBynJSAu/r1y9Lu3SaXbt+RUAg6/d88MGHkgJFIOR2O8SFVqlyp7qMpEj6fQEJmjPpLLLZAsbHJ8Vpde4snVVupOtF2wkf6Yb6yU/+TFwt9+7fx9MnY5JyxL4yXS0UDovL59Gj+5JC+Pbbb8sccKwEedSccIwOJMIUvsfx0n3X3NqEBw/vSu2pttYOXL/+GuLxFG5/fhcvZGc1uvi8ohXBk9fHlCiHgLOV6JoUZe/oaEdTc0R2YWRaFJ1dhJUErJ988qlAkVOnRhEMhMWlwx0bTw0PSM0nrj+6nNgXrkvCMDrXuO44/9z5j/dLT0+3pBYyxZF1xbhODGzdkrXL++Pu3S9lndARZK1fAkFyB2q/srQkDiOuHbrBboXCZDAAACAASURBVN66KW43zhehJ3cIZGolX4kE663lsbmVhtvrw+nRYZSKGYw9eQCgJOl2dEK5PT54AxG4fSHkijak0gXYbC50tDRJ2iN3qFxdXRYHEp1CTCtk2h7TKR12lziaIuFGAdZMXYytp/HTv/ihbCDw6PEDFIt5VColNDZFZI4J4ggqA/6QpM/lsqyZVoY/4EGk2S8uKhY3X13dQDrFvhg0TrjK9FqmYHKcicSmtMnxbm3yeWPSall/Kp3mzoHcTdEj/aALrouFxB12WUME4bLbXL4sKaMNjSEpYE7A2tzUiNj6KtaiUbicDjgdkPpdTLtjW1JvyudApCkMlyuIzVged25PYD2WwdVL51Cu5BDbXEBzS0DcTq1tzXIeYWWt4sDj+1NIxLn7ZKX+1Ffo9C0+/jSW+hYi6SGqgCpwvBXQB+Xxnn8dvSqgCnw3BRQ6fTe9vvnonZ9CpoyIfPHlsNmkUG+lXILH45Rdry5dPIeuzlZ4nTW47QzcvHjxYkIKN9+69RomJ6ewEduQIJxOmQ8//EhAFAPn/v4B+Lx+CUiZcscAk8CIEMg4DOYEIjCY53WvXr2Ky5cvC6z56KMPJaBkKhEDcAbfBDF8/eVf/qUEiv/4j/8ocIiwh2DK7IJmihHzO4EUg3FxI5VKknpD6PPXf/3X4vy5cuWKADA6iwgDwuGg1AAirJJ6TeHwdpsETgRJPJ7tEUIROrG9u3fu4MG9p1Kc+uLF8+LMoROKY6N7hWOmK4tQjH0ljOCYp2dm0D94EvlCAcvLSzh9+oy4tH7961/L8d///vdl3I8fPxLIRocU+8lC07duXJPd9T744AMUCkVcvnxJIBkDbcILQhiCErpoCKXoKGIdmStXT+Pk0ABi64QQOcTWt7C6yno2eQEGdPTk8zkpmkwtWPCb13z+/AW6u3px+vSopBMVi6bODUEdwQ9fdJbUqjZTG2ljC8FACIMDvSiWMkgmtqS2FetNdXV24c/+7M+kP4RhG7FNmc++vn5Js6LLhHCR4IsQjbvPETLRuUaIQE35nb+TwuybmwJ7CN5GRk/h0ZP72NzagNPhxsjIWfnOFMLoKndV3JQVf+rUkAAtFiynq25hYRHLq1FsbsXFCcb0PUKKaq0sYI0uJq55Qia/L4hQKCIpiay71dQYQXtbo7hQCHu4Trj+uTY4DkJGrhXWIeI8EEhxHdAZloinpeg7QQShD3dt5LojJHn06AkiDaypFZLz+UUQxh3ipCZY3uz4yPmm44Z1o1h4n3CWa4L3AB1rvO+oDwvGlysONDQ2oa+3G6nUBmamxgWkeL1MqfTCFwihsaUDDqcfT59PYXF5U0CU3+1GMZNBrVqBy2WX2ml8RvAetjtcCAbcsNudaG3tkHRauq+Ybsc+3LxFZ1Zaxl6uFFDlznXNkW1oQ+jE1F6eT2C0Gs0IoOnsiaCtrRkbG0nMzMSQy3JnSiDgdwgU7+pqE4jT09Ml6Wr5QhbR6CoC/oi0RUfk4uIyNjbSApgaG/0Ccfnis4YwltCPjq0nTyexsZlFV3dECtcPD52U+V9dWcaL8WdIJRNojIQhS71Wld33qC3H5/Y6EG4MoSHSjq3NIn75q/vIpbJ48w1C4jF0dEVw/sIwXO6qOMS4JnjdrVgaWxtFpBIFFItM34MU3len0zd+jGks9Y0S6QGqgCpw3BXQB+VxXwE6flVAFfguCih0+i5qfetjX34UGd8AyzLX4JCaJTW4XUytaseNG1cwdLIfqJWRScYR9HrFYcC6OnQjETo9uP8Q8TjToprx4MFDTE7OwGZz4E//9MeSckUXB1OHCFwYoNFZxCCYbhCmuxCKECzwi+4Tpjx9+eWX+OLObQwMnBBnESGDcT+NC5T52c9+JoHb3/3d3wnw4Bd3tiOwMrvaOQVK3LlzR4JLAiTCgJs3b0pbf/VXfyWwik4g9oduqCdPHkuaFfvAXdIY4NNBQljFNnk+XREcPx05dEvRYUPQ8/D+A9lBjufTBWXBHoI1vixgQuhA4EToRoAxMTGJlvZ2RNfWpG2mzzVEIvjnf/kXGcO1q1exFY8LQCJ4IawgAHI5HOjt7kahkBegRLcFU4UIzwi76JYxRawHBXwRkBG2bG1lcfX6MM6dG5V6M9xFjrvsJZMZoMagvEncatxJkKClv78Xq9EVzM5Oi/uko71b5ofullw+LW4X1sjy+rzigJuf5y56QfR0nxAowL64nDXY7CzObBeHE9fK8BD7cF7mh645AgICo87OLimqTN2oD51VhErUmFrzRaDz4sUM8vmUpKfxPcIozit1cLodmJubRmxzU9IBR06dht8XQjBI91YO83MLohOhUEcnHWcsDh3DyuoK0pk8Uums1LwKBH2SHkVXTrlSEigq+uZLaGxsFifPyvKarPHGhhCymYSABK4XjpVrhuuS47BgINcTX1YK6cMHrGFVQTgYEMcVteQOc4RXhEvFItDV3YSmpohAlVw+K66nLNM+a7xnCYu8Ug+IehPQ0KVG4MT6W3wxrZTzQO0JqGB3Swobx1crF5CIb6BWLYmrkTvnhcKNaO3oRqXmwme3H2DsBcfoQFdLE8r5MkqFIjo729Dd0yk7VT54+ATlqg1ejx1Bv0+0SSUzogVrOjlcNtgcNVQrBVPs3esStyN3cWPKKsEUUwg5735/UKDTxPQGCoUKWlrtuHrtrIC98fFZJOIVVCqA1wOpUTV8akDmiI6keHwTq9Hl+tx2w+X0yvNiYmIOxWIVra0BeQ7wXuSLDkY+g6gPnz33HzyRwuHnzp9GT28P/D4v5udnMfFiHMVCVup+EcqzwpLTYYN5VFbkuUMw6wv50dzUgcRWCR+8/0B2v/zBD36AL+58Is/S6zfOI5Fcx+TUBObnFwTOFvNAfKOEVCIvmwoQNMLmUuj0zZ9jGkt9s0Z6hCqgChxzBfRBecwXgA5fFVAFvpMCCp2+k1zf5mAWpd0JnfiTgU78cju5s1Qzrl+/KEWnw2E/0skE+B/43Q7jEmA9JO6y9YP3foAXLyZRKpk6TyyQzPo5dBP88Y//E5xOl0Al1nhhehmDdsID4xiZFZBjARM6lRhA09lDp9PaWhQDg/2S9kQAwxfhC+ECAQzdLax1ZMEhnsc0NrpLCLXowGBtHYIlXpfvv/nmm9LG3//932/XPKJriQ6pZ8/GpEYLXSmEOQQEhDXsH69nAQ8CKvaHkIj95furKyvwuj0CpCwQxffpViKkIaQytagy4pLiMezPapTbr+ewsLgk29W/8847aG9rxy9++QtEwhFxNtGhwvMamxplB7zZuVkpclwtlyVgJuRgH2SnvhQdY67tOlZ0zBgnWVJS3jgXl6+OYnR0WKATi3wXCxVJsRMXTLkqgTnBBiELIdrU9ARWV1dkR65IuNnsTrjC3e08aO8gODCFxOkAWlyMi+OFO9MR+HBL+FIpjfaOECKRoNl5rFgSTVgP7PHjJ3A4nOJyIbQ0NcKSMreVSg2NDU3b4IRj5DwRNo6NLcLnq2FoqF/Gy/VEXTm+2GYMS8vzyBdKOHGiD6eGR5BJc2c7vwT209MzUn+IcxgMeqWANgtFcwxMr0pnirL7YA12tLc3yLwQ0BDCcZ0zJbC7uxe1mg2zM/NYW9uUelpuZ0nSFQl7urpYjJoF9jcEFnHcTAHj2uRaoPuOYPCD9z9BNmtHU2NYUvPotGNfqHE+n0Uw5JN0NO46SFjDtlmDik5EjrtSMrXRkikW5M4iEgkgEg4LCOF64KtSrYp7itBW7lMndzE0KbS2Whl2WxW1ShEer1v63NDYgkhjK9K5Eh4+eYGx5+toaAqin06vzRQCPj+Ghlnk3Y2JiRd4/nwKLg/TE4Fw0C/ptORdfn9I5nU5uozYVhxd7UH09DJtkC6xgIyH2vI5QIBngx2BAHdJ3MLEZBQOhw0NzT688+5rWF/bwN27j7G5SZgGNER8OHPmJNo72sR51NfXLUXfCUe5Fnp7BuBy+SXVd2pqQyDg0FC7AGwCQGrP+lXR6Lrsxse5nJmZx7XrF3DrtVsIRyKSwnrv3l1sxNYRCvplndcqFVQJIJ0OuCQdsSRau70u+AJ++P0NiK1n8fTxFAYHTuGdd97FJ59+AIezhBu3LiIWW8Lz8ecyHpvdheRmCdWyC6lEVkAh56wGh0Knb/4Y01jqmzXSI1QBVeCYK6APymO+AHT4qoAq8J0UUOj0neT6poP5EUR8tBM6WcCJeyTV0NTgxfVrF/C9711HTw+LHHNnriy2YnEUGZSnU/jVr34lDpL33vuB7BBFwMB6LKzdxBozDI65E1VbW7uAF4IhBscsbswgjTCFIIgAgS+CDoIIulos2MMg//tvvSlQhaCHx9IBw+PoTOCLzgm+x98zYKODhG3wmgQXdFfReUQARNBjQSem3REA0F1j9e3Ro4dSvJqpVhbMoauGjiEWB+e16CoiBCL82Ply2h2yOxtBAK/L8wm3CIvobCLIYj0fq+9sl4CEO2bNzMwKdAoFA3jn3Xfk2F8J1DMuKo6PATKDaWrocrtR4E6BG5tIpQpoaPBLahUdREwnYpoU4Uq1ylpHbrS0NEvqIa/Jgtg3X7ssO45txOJwu31AzSHpdSvLTGfL1l1lBQEQkYYQotEVrK3FUCk74HZ5BV4wRYpuqUFCQVQFELKO11o0LVCAuwQymG9uaka1xj4R1EHqLFXKVaRSOSlEzn5KYflSBaFQWOAZ9VtdXZN0I6fDKbWjqAU155phUet0ms4eG0ZGusRRxBeBH8FedC2K6HoUTpcNly5dQVdnD56NjUvRdO5ix3W0vMyi41WEwkwFdAgEoa6r0SSSSY6dO5fV0NREaModAFvk+oSnTY3NUo+H/ZifW8Ts7BJyuSL6+5qlJhbBHwvPGxcaU+k8ogVrOHF9cj1zLbGvv/noPqpVJzra22RHtVA4gFwuI8W5bTbCJ8LAPJqaWWS7UVLU6MoiiK1Va1LAnuCTa4kQk+uF80YIxnQyfmfdJAI13vOssVWp2uAPcCe7IrLpJAI+N9wuOgVtcLqcaG3rgN3lRTQWx8LSGl5MrWFgsAuDvQN4/mgcXo9bUkhbWhsw/vwZHj99iqbGkOzKSFBYLJTg94Ul3ZZpc59++glKlRKuXT2HK1cuSuF5jmN+YRazszOyvsPhBgFUhKB0DC4tbaCjswkjZ4Zx67UbuH/vIX7xy4+Ry7LQfQhnz4zIGu470YtsjqDVjqXlBQHHLPY9PHQGLpcPH330MaLRvKS9jo6aem68l3gP837gHN68eV2cYkwTHj09jBs3b8Af8OP255/h4cMHaGoIIxwOiLOJ9e5KrOXkcsLtsgvM4/OMTj9vIACn04+VpS0szq9jYGAY589fwEcf/xoOZ1nS65ZX57GyvCzPYKfTi4XZGPKZKjLpoqRWErQxVVHT677pc2zHB9g3HqoHqAKqgCpwPBVQ6HQ8511HrQqoAr+bAgqdfjfd/oOz+BHkhNPlQUUCUfo5+K0Mp72GWrWKC+dO4o9//A76+trhdXMnO0iayb0vnyCfLaGzqwuPHj5CX98JXLx4SdwChAV0sKSSdFykJbAjIGDqEUEMCzbzd4Q9DPxYF4lQhoCJAThhCo8nAGJaHN1Tg4N9+NOf/KnU9yGwISxgGhUhBWsk8TsDfLoW2AYDa6vwt+VEosuHAIjXIehiqh1BEOEXj+F7hCimEPW6uHsYjLMdvk+nE+EUi4Pz+qwBw3MIgPhiH/hiSlwxX5AxUguOmeCLbRD4cFz8vanJk5GaUTyWIIM6SE0bJ+FDq4Awnhtd24DXwz5CxsaaP0yXY/ofa+N8+ukD1GoEeF2ymxvbY4FsFoxmvaiurl50d3fIzm4EckzLI0C6fvOS1MBhLaFCoQyvJyA71z1+/BQrK3F4vXZx1hBs0JVCSMBd5TY2i/C4bBgc6MO5c6cxeLJfwNH8wpxsXc96TtyFcHE5JUDn0rlBcS+tr8+jUuO28xX5fSEPZLMluY7Px/HZ4WDg7mVqVqPM5dTUEjbjVTRF7JJGxfkhnFhc3JSaPm1tTVhfZzHuju0d4LgWOK8vJqaQymRwcqgHb775fVmTn312B2vRLQFwNlsNKytr2IyXEQra0dMTkfpNdCPNzq5jdT2Ltla/zBdQxMjoaYyMDIrGXCtMG1uYZ4rfFGwgOCuLg+jsaaYUFiWljnCJa+7zz+/i3LkzeOut7wm85Lrh3Jnd0eJ49PAFMpkKnC4vutpbpCA7547ApVotIhgiUGRqoV+cPJw/tksTEyEl71euNaumlkDJeioq9eLv2Wf+27pHC6WqrBNCKaaKeZwOOOyQY3huY3MrCuUKEuksthJZPB6bw8VLpzA8MIxf/8uHCAW8+PGP3xXA9stf/0Jg52uvXRdwnIin5HnAFLgTfQMCMZlCSZfXD3/4A/T2dmFhcU52mdvcism9zfMI8TzctS5fxPLSqgCZi5fOY3h0SJxfd+58idu3HyOZzOG1W5fw9ttvyb3KAvArq4vyNTc3g7X1VbnHBgdGUSrWcOfOXaxGC+juCuH8+TPbKah8nvB5wzXD9FpqxOcId+wcPjUs8O3xo4cCoAN+nwAmfvf7fCiX8vLcDPi8UptKtA344fUHEAq2YPzZLB4/nkBrC4F2BCur86jZcugf6EKhmEYiTieoHw67F7FoEitLcZSLNVRrNQFbDpcb6UIJuVoN5KTcuY472MlLthrV3ete+a8me/r5qI2pAqqAKnB0FFDodHTmUkeiCqgC+6+AQqc91ZiIyQGX2ys7MDFNi3VKWNPFaa9KQPnW927i3Xdeh89rA6p52O0VgQp37jxCdHUTw8OnJHimk4k1gOjU4Zbm/C/1aUmnKu9IkapKitPAQL+AI7oxCHAY4LGeCqENvxi4MRBnAErXEgNyFrF+83tvSmoX4RHBi1VImulJJvi2SfDIgJqpMzyfQSchBcEN6zYRhvBcFo1mgMm26E7g9eiAIqyReE6cUt1oa2uV3xEG0Y3CGjAER+wzXTgECgzumb5nCqC74LQ7pcAyz2U/eCzbNnWKOqUwNGEbHSkMwlkQnSlfdGgwcLZgAcFE34kTcDocGBsbx+pqAiMj3du7tVmgjDWvxp5Nob29WbaLZ38Jw9hX9ovjpTuLoM3aeY/FyelI+t73b6CntxvpVE52M/N5g+J0enD/ETY24khlAb+HNW86pW/cup5zur6eRUtTC15/44YUXmYqYnRtWYqc00HFF+tGzc+l4HBWcfnSOXg9XiyvzLBCEXxelzi7uPMb1wqLVhMytba2o5Cnc6ksrh3u7DY2NoutrSrCIS9u3Tot8IRzT+DDGj4cK+eGdXlYB4sOMgJCQsGpmWWk02V8/+2z+MF7PxKA+eGHn2B+fhPhsA8+r12Cd4KOlpYIOrtapYBzNLqGpeVNbGxkMDIyJIWumYJ2+fIFtHe0w+l0iHOOOtGJtbS0LilhTCvlfXRquEdACJ1XdF1x/cgOhDdvSh8JOFjgm198cf2NPWVB/ioqNQeG+nvg9dFBV5P0tYaGoBQxL5cLUt9pYXEeicSW1EHyeT2yhgnr+J33D+ecurCfTNVi+4SaXJ988R5hql0mmxfAwXOZJuZ2OKWWlAWuPF4/vMEgMvkCHj8dRzSWxfe+fw2tjU24/ZtPcaKvVyBTLp/B559/KlreunlD2qQjbmmRaaR5SY0kRJqdXcBA/6DAQdaGmph8geXlRRSKLIJeFr1Y04u7H9Ilx/pi3P1u9PQIHG6HwF7WipubW5E6SO+++3288cbrsqPg4uIcnjx9hHg8BthYXwlSq8vnbZRi4svLK1JInK4o3vtWbTc6Fuk44z3P+5Og02anAyuLhqYG0XFudsa4zBobEAr64HG7peZdtVIU2BcMeCW9jtrTAecLctOBEB7ef44H98fR0tyKE/098AecqCEPr9+OZHJLnm3cDTCbLmFxfguo2lAp1VAmqWMKs8eHRDaPbLUG/meBKmwCnhQ6vfJBqLHUnv5doI2pAqrAUVRAH5RHcVZ1TKqAKrBfCih02lNl+RFkh8PplrowDDwZcFbLRThQxejIIP7kP72HM6ODqJTo5imiUsqLeyaeLGB9PS6FphmgMlWHBXHv338o//Gd7gnWcGLAywB+fZ21bpj2ZAoGM82Hu8Vxu/t//ddf4N6DKQR8NjQ1BSWljO4iBuYMMhm8My0tHAlJOh8DRAIVgpz792ekjkt/P9OcTDob32MRcQbgBAMETzyH7p1YjM4boKeHgOaEgCAW3f7008/w0Ud3JRBub49I8e+hoUFxq3z55V0JDgnJLCcU32cgz58Z2NJ9EY/nceJEqxgQwqGQACkGsHTcMIWH0IfjIIjijnYEJUxNHBt7BtaUZr+aGumGMrV+GBTTzUS4RGBGTagZv7M/BHWEKwsLa+ISun7jugTtvB6DX6YS8ji2Q7hHHXhNupzYX7p83njzqtTCyaTzkhbmdvmwtLSKJ4+ZOphEMg0Mn2zH9etXJejOZE0x9WymiPPnL8vudclkXFLAVleXZNc9vk8IuLi4Li6m3p4ODA2dMq6w1AZCYRcaG0MCGLk+CJ3obGL9H4/b1D4isKSra3Z2Ds+erUpqWG9PBD/5yZ9IOwRKHBvnj/NA8El9uasf1w13wXv6dAJrm0W4HMBP/8e38Mbrb8puih9/fFt2FfN4bOjtbUNnF10oYXi8TqmbZLfXsLoaxfT0qqTXca7DEaaquXHhwjk4nHZx5bAPjx4+QTabRzSaQS4PBP0O9PY0Y3TkpLihOEauS8IlglbOA+eFPzOli321ano9fTKO6GoW/z977/0c151leZ70mUgLJBJAwnsPECBBb0XZMlJ3j7qqpqOn/6uJ/Xl3JzZiNqJnqqarVU6lokTRWxAkvEsHpPfeb5ybhHq2OrqrNEFFT1MPEQhKYOLle/f7fQ+4H55zbqerE4sL02KvGh0bkQl0BCg7u1tybrQYHgePkEjEJWeL0IOw1aBrTWvkB4Em9wA/eH9y//E8CJ64Z/nfao0G9WYTddrz6rTo1aFVET7pxMoo+VpUOxGcprO4/+gRHE4nLly8hEoxjyPPIUZHhgQYBkNHSKcTMuGNYJkAloCX4DGfK8q9T9samiZ89OGHAsMY9s28Le4VtaYFyGRCpM4Ak8ks2UqcfGc0mmVfh6JhJFMJCdznMXl+vHeZGcZ6EOJks2nY283o6ODEv4ZkzalgErUTa8TcNz4XeH+dBO0fHvpRLhdlKiDfn/cs7zFaRRvNBqq1mkyro5JpfGwEDoazl4oC6agKY/ISIeqJsq2ruwdmazuOjmJ4+vgVvJ6IAOiZmUlYbXqEoz6oNZxMyHwuvQCxZCKH3W2PZKWVi7RcVsSe2GaxIJktoFBvoKpAp3/pp5/SS73R3wuUgykVUCrwNlZAeVC+jauqXJNSAaUC31UFFOj0pitLbw6pTb3RUjuo1WK1M+k1OL+yhI8+eAed7VbksjEY9SqZZCf2JuhQKFHN0yVB0oQiL1bXRElSqTbQ6XQKUKLiYn//ANFIphUG3N4mNpO5uVlRfFBp9Pd//98QjxfQ398hdjFmNBEiEAQxy4kKFjakHMvO76WS5WTkPK1pbBQZHL2z05oERRXT6dPLcuxbtx4KCDoJGGczziaX6pNr166J8oSNOs/h5z//Fbq6OvH++9dx5sxpxGIR3L17Bw8fPsXp04vSrNIOdfbsWdy8eROPHj0SuEHVEm2AVOYQJqHBJtQoQIEAiOHIbJrn5+flWqjMYvPPYPOvv/4ah4detBx6agz2WzExPiowhWoU1peQgMchgCIA8ft8ODg8FLUPr4dWvHKlCldXl+wOwjg21YReJxP2+L28bq4T39fvP0ZnZzvOnT8FR7vtm/BwFXTyd7s7+4hECxgZduP992+KJSqRiEJvoKrLg2q1gffe/VCA1sOH95BMx6XhJ5hqKZFCOD7Oot1hwtmVs+hwusRKhGYFri672LEIDWjDZIZTKxSbofEeASSshclIAHaMQCCP9nYdbtxoqbX4wXXg2nNdWVOCKK7pSZbTw4cPBexkcmXYbHr84Ec/wPDQCH7xi3/E5uau2PQ62jsEODG7ixPqsrkk6vWKABACt91dqnTqYgfV6ggq7KLqyubSsh7RaAxajU7Ays5OECqVHtNT/S274XA/MhlmmhGGZGQdCHoYZM99wnPj/uB5E3BwHT2eAELBFC5dPI8ed7dMTbx06aIEuVPNtre3g/GJMUxOjslxqWKzO2wyuY73rEGvkz168kmYx/unZQ1UyZ4jOOWEPgI+qnlKlbIonqjOosGO0IlKPSq2OHXSYrOhqVZje38PoWgUfYMDklGVSSYQPT6G3WYRlVKxmJP60AJ4oixkXheVVARE8Tgn/TUxPNSNTz/9icDgw8M9pNIJyY8yWxi8bRRIZ7XaoVZpxarH6XUEVoTYFrsNuXxOgChhJj+4jlSBhSMxdHXZ0dffDVdXB5rNGlLpmEzK7HC4MTg4iWQiidu3bwt4rVRo72zCajXJJEaViuDzn7LZCDwZ4F6uNKE3aNDp5HPHismJcahVTQkWZ73bTHqBT1SbcbIhLcQDA0MwmR24dese7t97hWKxCofdgqGhPjRRRrWeRXuHpVUvix0atQHhUBLewyMU8iUUWbN8CbUq0GZpQypXVJRO//rPPaWXetO/FyjHUyqgVOCtq4DyoHzrllS5IKUCSgW+wwoo0OlNFldGcrO/VwH1lsVGS0lFvY7OdjuuXrqAC2eXYNQBqUQEJoNKJmsNjwyj2tQgmc5LQ/3q1bqAJb/vCIFAHBQ09HRbcWpxVhrG/T1OkcpLqDHVQ5xCx0aeFpdbt27hv/yX/0f+jjYZ2m7YjN+/fx9Pn29hamJA1DSBgB/DI0MClAidqFKg0oewh6CHVpjff/GVZLd8/PF7Arw4rYpZR1arRkAPP2lZY7NOhcRPfvITafapFiL8IeTq7e3Hxx//UCDXDzp/TgAAIABJREFU48ePsLa2imSyib/8yxvSzPO177//voCuL774QtQqFy9eFHUPYYLkEBVLMBoM8nc8RypxqLyiSonwiVCGzT+hyVdffYXDwzDsdhP6e10YGxmREGmqoQgkToLRCYuYfcWa7e7uyjXw7wh9iqUy8sUiEsmUnCMtQrxWAj9O/iOoIXggpCL8YNNNq1FnZwcuXSEE0UumE0FSvaaCzxeA33csMO7ixUs4e3YFPp9XcnIYyM33tlpsuHnzPdQbNdy79zVyuYxYrDhNjQqfUqksqjLmRd24fkPymw4PvDIdzWqlCk4tag7WgXCEoedUxjB8vjXdjYCxXQAU90NfX7+orah641rzWra3t+VaOU2QkJJQh9dJKyWvkccuFAtQa1RYPn1aMqVu3fpKgNLgwJCsBcFCR0cLlmSzSWRzKQEoiWQSyQQhgk1gH1QNgQQMU6e9dHt7S8LOu7t7sLO9h0gkjvGxSYyPT6CrywmTQSPQaGdnR/YG9yuBGAHZiWX0xB4pIfIybTCPbCaP+fkFAVHc8zMzs6IeI+Ti9RCGEpQRHBJm9vR0o9ftFjBFCEKVIfcNQSSVN7R28r2p/rPZ7AiHqd7Kyv8zxymRTqBCaxkVUSoN9GoddFoqpnQyPXByegapbAa//f3nKFSq0JvaRHFo1GoROAxKrpez0wan0w5Tm0HWn8C1LNlRTSTiKeRyRcSiZVEuzcy07mGCS6qjaBijksvZ6ZApl4SQrk6XQEcCyL09PyrlmmRZLa+cln318NEzJFMt6NTlsmBstF/2YXu7DVYbFXMGlCt5pNJxWMxWdHT0wWbpFMUl7zmfj5bLOhwOI1yulv2We4f15V7jPRUKxZHNFdFm1qOruwOTE2Nyv7Q77IiEj7GzvQ29VgOz2SjAiZlavBZCs76+IegMVnzx+69x5+4acoU6jFrgwoVlONpN6Ol1wGLVC2xLpXI4DkRxfBQX8FsnKMxzUACnCwJGkwGZYhklyXOita71KR9KptPJT0Oll3qTvxcox1IqoFTgrayA8qB8K5dVuSilAkoFvqMKKNDpTRb2BDpxgF2d7IlqB8Cg0WBkoB8fvf8uhgfcMOiATDKKZq0Ed48LYxNjKFTq2Nnz4NnzVYEr0rBlcohGM1BrTZifHcfszDSKpRKOZYJdU5QWU1MTAp1E3WA2C3T57//9l+jocODSpfMCAggUaF2iwufdd98VyPTs2VNMTk0IrOJx2EyzEWdDz7wivp4qBmZL/c3f/EcBMoRCtGDxfdhIniiv2LBTMUSlE+17PA5tN1RfULV0/fp1ySXa2FiXIHE2knw9YcdJ2DBhG4HOSX4UoQfPi+97Yq/jOZ5kKhH8EHTxfHkMBpJTiXXnzh2xHk5PT2BibFQytQht+PeERnwfQgrCNapkeC1U+VDpQljB11EREoxEYDS1CaxiDfm9LcUQrYRU3dDu1lqneDwpYIZZRZxex2Y5GkkK/KmUG/D5jhCPJTE3tyB2Na7Vzs42wuFjUaYQZszOzmNyckosdU+ePBK4YzTpJPeJdeC5cT/09PTi4sUrMhZ+fX1D7Jts1KkOIfzgOUqgeLkiCg9CQdqrjCaTQJ1qpSo2O057Y64Sc3NYN8IzwhQCIdobeRxeI+vLayTEIQTM5rOioup0udDe7hTlFBVWzN0haCAkodCPapZGo4pSJY9iISuqq2JRA6OxQ+xiDFDnVLtSKY9X663gd4I9FTQ4OgrC4ejA4MCw2KV0WhXqtZLkj3m9PrGf8by4DtzL3Bc8R8KOk6mNvD8Iofg6qmVsVptkXhEEBwJUtFXle8+fvyBrSpjFGrDWfb29YlVzdrR/A09kH6pUYhVjvQjwuru75Hs83oDYGe32Nmh0alE7ZVJZWXuDVguHzS4ZTGNjE1hcOgX/8RF+/sv/geNwGpW6Cn0DTvS5uhD0BcVGOjk1CrvdIhPjdnd2BeAxpL1cqsq5MzeOuVrMLevra0eb2SA2VtaUMImqPqutTRRYLVVgF7QaPQ4ODrGxFUStXMfgoBOLy6fkXnzw4DHC4TgqVcBi1mNiYkhgoMViEkhE9VK1XkQkcixqrZ6uYeh0Vvi8PmxtbYstmGCzp6e1tgIfy2W5L1kf7ievNwCdXofZuSn09fdJbbkGsWgEB/s78ieDxKl0ImQjjG+JRrVwuXqg1Vvx9Mkr3Lv7TKzIBIJ/958+xdCIG+lMGMVSRpSBoVBMpttl0mVo1TqBZ6VCAYUC87sg+ylTrIBx5Qp0+hd/+Cm91Jv8vUA5llIBpQJvZQWUB+VbuazKRSkVUCrwHVVAgU5vsrCtSCf2hOQOUDdb/3huMRowNzWOd69fhcWkh8PahlIhg1wmgf4+NwYGB3DgO8LT1Zd4tb4uoECj0cl4cjbMw8MjmJqakTwVjgRnRk+roa5Jc0jAQlhDixEVTfyT2VCTkxMCPtj8MXiZr6EljeodTrii0qmloqH9JC/fxyadCiLaj9hQzs7OiPWNsGdt7aVALjbfhDBUdxDgsAmnOomggGPQCRjW1taQy+Zw6fJlydyJx2KIJ6ItiKQCbDYrstmMqEWoLiEE4jkwPJ2qGkIWNq/xeEJGqTNomOCKqhrWh3CIChSqeQgbCLeYyUMAxg8ek41pOpmQ6+OxGLxdLBWlISZ8oa2JsIhwhZCF2Vo9PW6p2VEoDIvVKu9F1Ri/h2CE70X4IseoVsWmREhCpdPKypJAp3K5gFAwhmq1jnKpJvY6Km4WF5fE7khlD6GTwaCVKWOsB4ETwUUkEhJFT75QgN1uFptaa/KWWupqszmwvHwGx0dBrL/agP51rpDVapFrCIWSaDaYU0To05SmnddA/Cl5SHqdqJ4G+nthc5gRjYSwvb0joI1Zy4QbVOxQ4pNIEGDVYDLpRA3U3dWFXCEv9sVMtiLnx1B27ku+rlgqCHxgO9/pasfAgFusddFYCOlUBolEGbWqTvaNWgsBK7SreX1eUbzY7HZR8DHoenhoFH7/EYLBqASeEzpxv8RiOTidFjk/WkCpHuJe4d4hQOQe2N5mSDWnLerhcrWLEo7nSOsg1Tn7+1T71DEy0ou5uXkJw6a1j+vAe4UWN4K80ZERqRnhYuvvGUzfskvSLjc5OSL30vrGnqz15GQ/jG0mxBNxmVhYKgDdLjvm52YwN7sgqqx8oYjHz57hzv278ATSMJl1mJgcRJu+DclIAgP9AxgdHZZMpJevXmBry4OODqMAthOlU3c3VXcNbKxvyXrOzI6IRZBTAmm5peqN0Mzj9UhWFq+9zWRBMBjGxuYxVM0aZufGce3GDbkfP/vst/D6gmjUmxL+fubMIkxtRnR3d8Jmb0OtVoL/6BBe74FkhM3NrsBgsGP1+aooH3ntPEdOc6T6jDXi/UDIzfXr7e2S5w8B7vUbV7/JZgsGA9jaWEcsHoHRoJf7nOduMurhdDpkPXh+DocLOoMNz59t4PHjVdSrKnS6OvB3f/c3onDy+fdkil1acuJqyKZLAuW45ytl2hCL8nVmOqk1r4PE603+u8Br8KQEif/Rj0Gll3qTvxcox1IqoFTgrayA8qB8K5dVuSilAkoFvqMKKNDpTRdW/nm+Za2TXCdOTFJrcOncApYXZtDb7ZQG6/BgF7lsWpQBOr0Bm9v7iCVpnckL2CCMISRho0YQIkqXbFbgAKEPlTm07DCDpa/PDWenUxRQHq9X1BK0PnFxS0UCpYLAmpZVpU+ORWuTVgckknFkqI6p11EsUKWigbu3V0ASVUtU5tBudHR8LJCH2VLM6iHI4XtEIlFR1Zw5vYJUKoM7d+6JoiaTzgrwOHNmRRp0Kh7YAFIJQwVMuVxCvVHFzMyUgI5wJCyQDU01kqk0LGa7fD+zjPSc8lYtSvNvNlsFqBECMBS7zdSGc+daE+M8nkNRwxCkybj34DFyWWZfqcW2xXoSivC4tWqNUVECxnh+BEpslAlo2js6EA7HkErnoNE0YeZ0LYMOmQzrw9waq6hJqAoi+GP4NS105y+cxeKpScTiIbH2UJlSqTREnRIOReF0ci17BLTQ6sXpepyoxiljjTqQylRBR5fdapXr5vkxSLo1OU0lDTgVIrSEVaoVPHjwELkMwaQJo6MjovLZ3D5Eo1qFTq+GXqeF3mAQuyBVd67ODvT29WFgoF9AQLmSxs7OFra3dpFJF5EtNGHUa9Dr7hZbYyurp4iJySHML0yLFZCT5R49XEMsxjDrhihqBgZ6X0+8O5Jco7GxYVlXgpt0Jolg8AihcATHgSSSqRpsVj163C6BbgRJDBInJCwUirL/R0fHxVp3/x7tmFvo7+uU6WmsG5qt0HSGXVMxwz1NIBrwBwSqMqj64ID5TjV0dRkFDLm6XGILI8AlYFpf30QslsGpU7Oy3lSMEZTwuLwPurs6MTTYjw5OiCtXcP/eY+zvBaBS037WgVyOgdUaLC3Nibpoc3NLrGz9A26EwoS7ltY0xngCly6dw5XLl2RCH++7Z89Wce/+A+zsHiCaqGNgwCFrkk4kUSkVsbAwJ5CW8JH5ZsfBFPp67ZLLRhjKe35klAq/Gn77m9+hUjPi7/72x5KjZTDqpZ60bvr8XhSLnHZZfa120wsc3d+PoavbinffvY6Z2UUBy19+dQf7B0GZInfxwhJWaLsrlyQMnmvu8Rxg7eVzJFNxDPQNYnZ2CRq1Hnfv3sfjx9t0EmN02In5+WmBsBw+sLW1IwCJgIxoh3CXz5HTy0uikCyVClhff4mtrQ1R/jmd7dDw0UnoZDLA3GZEo0ktkgrGNjs0Oiu2t/fx8MFzTE1OorvLheFhqqraAfAefC5QmvcR7YOETMVCBeUyQ/qLUi9SLL3RikQ2j1ylJtPrOLmOE+xaH3xitj7/56+86R8R/w6Op/RS/w4WSTlFpQJKBf5tK6A8KP9t66+8u1IBpQL/viqgQKc3ul4qaWzIndiUol6Dnv+IXmvi/RtncO3yaWmmaCV5+XJN8lYIS4qlCrz+oIzzpnKDUIPKHDbUbJRbOUQRydmhKodWIcIlV2cnhoYHBIo06g0BKszoIdygAogZPbRcOeztYhviVDDClWQyganpCdTEMhMSiMUwqtYUKoeEBTP3hsoO5g/RhkTgxfPhZDWPd08aM0InHp+j1nt6+nAUCMpELYOBI9DbRFng6uxCLlcQRVSjzgYwC5W6KRCJtp3l06fQ3mFHLBaV1zMsWQUttFojvJ6ATNYiHFOrW8HYo6NjEiy8/mpTFDe07jC8XK/XYW9/G8lkXOpvMOpkMh+D0qn0sJgtEvCs0+mBpkpGzwcCRwKxXK4uObbn0CN/PzU9jYD/CIceH2w2E2x2i0ymaymx7FheXpLXOZ2dEsy8w5DwSAynTi1gfLIP/sABSkU2vcxXAo6Pw/B5A6Jeq9dpKzNJQ57PZyR0XKaVHXNSWEkmcvV0u/H06SrKpYoAsGKBTXNVwMXQ4ACmpseRy2fxq88+k2lwk+NTGBsbF+D29PlzGT1PdRbVQ4RA4UgEbne3hM1THUTI12yWsb7xBJ7DfYSCcSSTeaTTFbicnZKXRcuf13cgdZ9fmMTIaB+K5axAp72dKDY2DtFoaLG4OAmXy4lQ6BjHwWNR6UxMjEkgt+RSFQsCGAkdX60HUCqWMTM9isXFOeTyGbEYUoFEpRYhItUxVIRNTszg1q3bWH3+EnPz09BqVWIXo92TKjda23g/EHo+e/ZMYBLVfwR5iURB1FnTMyMYHHaj190Dvd6IRkOFSDiG1dUX8Hj8uHTpgsAmZmsNDBDG9Yo9jnlCnDgXj8URPA7j4cM1hI5p9wQGB/sEqjIgn+oif8CD588fi+Kwx+1GLldFV1cfjo4CiMaC+PGPf4AzZ5ZAXU08HsPq8xcy9dHjCaJQUEktOpxOBPweGIwaXL12GX29fXix9kKgE4Ox5+em4WhvRzKRENUbM5rKlTK++OIPAIz42U//gwTkc7+zzvzk/UQbJCFOS81YFIjIEO6pqTGcO3cBuUIFu7sHePlyE15vDDOzw/jk4w/kniG8IsSMJ2Lw+70CcE1tJoyPTcj9l88V5P23dxPQadVYOjWEixdZT60oJjc2tqDXayUzjc8XPncMOh0cBOLODtSqFezu7Qh8ZQZae4cDFrNJ7gXeu3zmcQ/yOaPWtkFrsAmoS8STEgYfPg6iWqngvffeQzIRx7OnTwXykdTyXuGzNZuhqpH3bSvnjPBZ22ZGitCpTOjUynP6Y+jE6Xl/jKHe6I+J//0PpvRS//uvkXKGSgWUCvwbV0B5UP4bL4Dy9koFlAr8u6qAAp3e6HIROqml0Wfjr6pXoVMDehVw89oyVpbnEIuEpNFiNhJVFk5Xp4Cbo2AMtTpEYUIrDRtoKgbY+FFhdPLJho5KKDbcVIcwjJeWGo5rZzNKCENwRQXD/ftPkEhkMTE+KJYWAoO1tT2Uq3WsnBlDuULlVEqCh3k8WsaohCJ8YmNPGEBlDptG2mNaDW0IKnVNoIbR2CY2JqoJ2IQeH6dECdLZ6UKve0CgTiqZkRwYqhlodeM0Np4zJ2J1dbWjf4BKiKY0xWwUaR2sVTmBzI6jQEgmo+kNalhttGV14tTikliLnj97IcoNKiuYBZROJxEKR6FW1wRQ9PW7Ba4ws4q2JFrPqKQhYKLtZnV1Da9e7UmtJsaHRO1EpRP/nuqshw8eyeTA4ZE+UWHQAlQo5MRuyDwqQirCh3K5JoHvB/se9Li7cGp5EoGjQ+RzrYlZzYZaoJPXcyQ2JKqJujtNYlOMRsPQ6TUCMJipo9Masbx8WtQaT58+h7nNJmCPmVxcgwsXzgvUYdbTxuY6PvvsH6HXGXH9+k0Biw8fPcTW1qaMkyc4oPopX8hJyDRB2cLCgjT1DMne3d3E9s4aoqJAayIaKaBebcokQdr3vv76tkxDGx0bwPkLS3B129BolhGNJrGzFcLnnz8UZdAnn/wIlWoZX399R0DF+fOn0dvXKyCB8I8wkAolTkJcXd2DUW/A8ukFjIwMiXImFgvLfUAwQvUe1+rs2fMYHBjBr3/9W3gOfTh3/qzYzQhyT6bVEWIwO4xglTa8o2BSJkH29XYKdO3udqHH3QmzRQurzSqqMwa7M4ibaqOtLT/OnZt7nT9UFGA4MjqIQiErFr1sJiuB/QF/CLs7BBxNtLe3SbA57wnuKyq17t77Gk+frUr498LCNGxWKsia2N7ehMGoxQ9+8D7cvS0gFDjyY2tzS5Rvx0cRNBoarJw5K2u8vb0Os8WADz54T/Y0g/iZNTYzO4P5uXmBTLFoTBRU3AtUGq69XIPNaseHH/5AroPh+ASPtC8KNPR6ZEKlxdIm1lGCYwbFM1hfrdbBfxSR/LP9faqiKrh69SwuX74o4eh87shEP59H1o/3O8EWv7+jo1Pgzx/+8AfEE1V0ucxYWVmWAHpCQ1pz+exinU6eJYTZkq2UywgsorqP93zp9boSCFGdyIECDKrnM4GQm99frgLZfBV7Bx55Pp1aXMTdr++gUa/j0//wKZ48foyD/X1UyhVR9PH4fJZl0nmUSgReJYFYVHE2tXqkCyUUa41vMp0U6PTPfggqvdQb/b1AOZhSAaUCb2MFlAfl27iqyjUpFVAq8F1VQIFOb7Sy4g+BWqOGqlFDk3YYADYTcOncHLqcduQyKVF+sAEiYGqzmOEPHEmIeDhcRXe3SeAAFRw7O4di25meHpNmjConWnkIDtLpEtrbaftq5Z9w4hyBCZsrNu6cgPfo0XMUi3WBTmwIaUl78uSpQKZz51eQyyVEgcFGklPk2NDyOPzg+1FxRSjFBpTWIP43g8Bp3eI4dlpWOE2Pah828alUCf19Dpw+vYLFxVP48tZtUSr19Q3AarHAe3gg6gfaYnr7umG1tkng9Ek9CFceP36CXLaE8fEpATaEbHaHGR1OGwYHBgVIRKNxPH7EkfeHr8PUJ3F4eCAQY2ioX5rqyalxmM1tok6iwoMNNOHY0OCw2LA2N7fx8uUGVNBheXlRABtrTthGsPDZP/5GcqauXL0guUqPnzwUqHL9+jWxdjFImoqPWCyB+/ceisWOAO3ipVM4DvnE2lMqVSl2Q8AfxMGBH6lsHc06cP3aEsbGRhAI+GCxttQdfG+NWicqMapwqpW6wB+qvxgmTYvYzZs3BNhxStmzZ0+wuvpMGnvWhKq0L7/8UvbI9PSkQIKx8TFRtbE2VIf09HSJZTIaieLFi2dib8xncxJ4fRTMw93txsc/+qFAm//6//5X7Bz4cP3KIn784w9gbzchX0iJquv5sz2sPt+WOr9z84aoYGirJPy8cuUCxsZH4XQyc6su50Pb44sXa/D7wgLSqM4jFOLey2ZpKc2JPYzrQpjHsHSbtR2PHz9FsVDG0vIpHB35RHF3+vSywE/uC78/IJCFuUHFYgOdnVbMzEyIfYv5TmpNA8Y2DSqVMvK5ouQ4BYMRAbLcF5xeyD3O9aXirq2N9jsvjo+OxOaXTRPK5nBwcAyzicH5zFsaF+hDsEdg9uTpI6QzCckzmp2dg0plhM9/LDVZWl7E5csXkMunZa1pD22pjQiQktBo9Lh86arsJU51JKTiOhEwM5uMdeG92cqqYuB89Rs4zPOnMoww+eOPP5E6M8+NMOfMmTMCnRhIT3USbXK0aPJZIXZenQ4HB17kClX5M5FglplLplpSEUk7HaEN379aY3aXVYAT7xF+r1qtRS5LkLgjAJznyL9n1hmv8dGjVfT0OAV0cjIkgdjkxDgScU6V8yGT5lRI1TdT7vjfrClVUgRNXC+D0Qh3T48oR49DUWxsH0oeFqE6s7ZoBW7WG2h3tONgb0/2NZ1xFJbyWUVYxXuQgxh4H/KDYKvUUCNH22uTsXsqUTsp0EmBTm/01wDlYEoFlAp8LyqgQKfvxTIrF6lUQKnAG6qAAp3eUCFbh2lBJ41Wg0a1DA2tIU1gyG2XTKeJ0UEZC05VDnNoWHzCHX8ggPXNIyQzNSzM9ePq1SvSdLJhY74LgRGVOlQy7O8fSOPIJpLwg7Ygqma6e3rg9XilEWQgNRtSTpBjQ3vu7AVR77DZvnv37mu1zjSi8aCACCojHj9+LI34lStXpPFkBguzjxh4TVUJz5ONIW1QtA0x44hZUbSqHQdDWH/lQVsbm+hLYt1xdXbjF7/4B1Fx0dLF8/Hs70vjzswfWmjY9qk1kGaY6hJO11pb20YmXZPpWkaDWYBXb1+XhFYTqhHE5PNFgTzM5qHaiNP2Dg/3kS9ksbS0IAofHp+NP49JQEEVlcnIKWCdcl1UYT19+kya5RvX3xFrIkEdm2gGjO/uHIg65ea7N8RS+Nmvfi8qqk8//VhC0zkBjp9PnzzHF198KYqcs2fPYG5xFOFIQIAZm12CDq/Hj/39YxRKwMz0IG5cvyIwKJGIic2R+Tabm5uSjUWIdeDNYLjfgZvvvIdEIom9vX2MjI7gMoEE6pKFs76xJo321NSkhKizTs+fr4piiPCA585gaUIAKlVu3LgGrU4nGToyec8XEIugXmuQ5vwoEMbMzAKuX38XwWPCv0cSAH7z5jWcu7CMTDaOwJFH1F+JWBleb1jOnaHzPHdOO5ybm8H7H7wn58Dri0TCsq5Uzuzve5BI5NHt6sbM7BT6+3sBVQPxeETAEdVqBGjJJKfmZaHX8RhpUXKNjg1jZ3fzNTQZEqsmlXeEpAQjfB0VYMw9IhRpBbwbBGpyqhltfs1mK+H/8MAn4fTM4yKwofqH0GN0dBCZbArJZEzC0WmXrJQqSCWzArU4KZHT9AhamY9GwsG8Ku5ht7sLVptZwF8qlYfHS8VWDdeuXxGroc9/KCCHlleuE6FNJp0ToLi8dEbu1929XTlfBs3zPuS68XlyAmFa56kWGEQ1Ea+RIIpTHE+fPiOqL74H9wLXhKDv7t076O7pEphD5RkBGwP8+b2xWBLhaAqHHg4mKKGn24z+/m6pRyDQsqgyHJwB8lQMWixmUV9yz3Of8k/moXHdCAv5fOJ+PDz0iK2POWtcC95jCwvzGOjvh8+7h1QygnqtKoCKgfZ8DQE8j0FbL4E5a8T8NYvVguPjENa3duHxByXcnPfrwvw85mZmRd10l7BTrRJlGhuARo3Aic8pq+TD+fxhUbjxa1TKpQt1FKtNEEM1VWo6n0Xx1Po4yXNS7HVv9MeicjClAkoFlAq8hRVQoNNbuKjKJSkVUCrwnVVAgU5vtLQte51axzynKgxaNXSqBs4sTuLqxRWMDfejWi5hb28HT548keaPOTDpbBY+f0ygwAcfvC9KjTt37khTySaSjRltRLTb5PNVfPTRTZmExel0tGYxb4hw5cGDB9KQDwwMShA1ARSnc62cOYeurm58+eVXomj69NNPZTLVo8f3MDU9hWazIe/XsnBdkOaW9h3moHDSGptgZkvVqlUYTQYJdWaDxuaSSqe93QMEAiEJj7586Qr6+galwX5w/xGGhoYlFP0f/uGX8Hm8+MEP3hULDxUZ+XwWqXRSlE7hUAhHx0Hs7ngRj9fR329CX1+/5Bv1DTCTh8HYBrjdfaIUebHKEOJdUSaxyWamkKlNL+CHCqfAEXNlNqQO5VJZMnEcdoc0+GyaCf1WV9cFNjATivlQ21vbOH3mNJZOncbGxraoKc6eO4PNzXX87vNbGBpy42c/+1RgBaEVAREhzObGNiKROObnZzA9O4REMiIj6mmvo82O9rujo5goda5fvyp5RE+ePBYQQIVNOs3g5U2oCBVKFYTDUYyNTmBp6bTUkdY92pMWFudQLOawtb2FQ88+CvkcZudmpUZUsXHqHeEApyFyehlhHsEPwQVVJ7TBbW5uyHoWcgxtV8HZ0SWqKtr73D19GBkek0a/iQZqtTImp0ZFaRYIHCISC4ryqNEwYG/Pj4mJcaysnBE4ynreuHEdo2MjkidEdRXhFvcuQQkVPmqVAb29Axgc6IfeoEUkGhLwxnwrwj5+UOmUyeRhMdtQKJRlD3ag+E4sAAAgAElEQVR1OeHx7KNWJ6ygus8g+8/r9aNerwrs4f1AMESYQSDFqW3NZk3UWbT4Wa0OqAidDn2SMUaLJI/D+4XKGmenA6VSHjabWbLSkskMfB4/gsEYKmVgaWlGJgf6vH5BEzy+zWbB/PysZG0RbB0eHooyKhyJC/TkXnS5aJ0MibWOmUzFUkngJy2iXIehIU7A0wro4/6ggoqKQl7DyUABAuZMhpMEOaUvJ2rGFoyqCKRigDifD4QqXANa0J4+bSnhaHXk/U3wREUdX0Oo3NZmxcv1HcTjWfj9CdgdbRgZ7nqd/RTDwEA3envdAi4JoPis4nnwHGhF5TXwawTWBFVcf07HCwYzmJkZxvLygtx/BwcBzM9PCrAKBX3QaxswmQjALHLdnJjHPUJLIf9fo9ZAq9XL9ZVKZbx6tYmtvRCqDcDZacWpxSkB433uXvy3v/97/P7zRzDoW1NCjQa1WHO5NxwOTmzUIJHMylRG7jF+xtI1FGtAXdVKbuLLFej0z34IKr3UG/29QDmYUgGlAm9jBZQH5du4qso1KRVQKvBdVUCBTm+0sipQuqPRadCsVWDUamDQNnH90hlcv3wOqJUlMJhwgECJzZ/NYUcqnUG9ocH0zByuX78Bj8eD3/zmNwJUCDhoDaPVi00mG86f/OQnYg2i3SWVimN3dxsvX71CMpGUr1ERRMUBv+fSpSsSvlyr1gVKsWkkdGKe0PrGC7ErscFlDgtVQGzG2URSbcD3o5KEH2waJRdFq4bRqJWMGZORAcVlPHv2QpriK1euYnZmXppzWp8IwqanZ1DIF/DLX/4K2UwK/+lvfyrNOK+JaipCEapieHyex6tX22g2tVhZmRfo1FJXmdHeYYNWQ3WUCul0TjKdaLObmJgUJRXDoF1dTlE6scknlOE5xGMJCRKn8kHqbbNLs0wgRzsf87OYo8R6Maz90qXL6O8bxJMnqwLZ5hfm8Oz5Y7EqMfeHUJB1oW2QQCiZyIg9iVlBY+MjmJ0fRiabkOleBBfpVA6RcBzpdBbT07NineT7EDKNj4+gq7sTkWgYqWQMeoO+BV3SOQwNjcrUwmQiJRCKdrmBwT6BG6EwQ6hbCh3aEKlUIoBhHfnh6nRKF262tH0TKN3ucMjEO7434Y1Oo0e7vV3WqlyqybQ+/sm9Q2hJ+9vxcQDxBF9fltD5arUEjVaHSlmFVDqPnu5uAT2sJz9Hx0YF4DAwm3uP0IkAk0oWKs2s1g4YDW1iw6MSiDlZVP0RlPH6CDqZEyaZTF1ubG/viTLJ0W5GvtCaQsi1pyKIr/f7aYc0i7KKihva2whqWFuqvlhzu8OIsbEh2O0dojyj1ZH1JHQhjDEadWL5bG+3idWRwf60bYWCMVHTJROcWKjFwECXgBAq4vh5cHiE0ZEeAZ68Zu5dTnikBSyXp/WVGU/zck9RaUYoQ7BJoOZwWMQyRwUh662VKY1hAbiEalxXu90hyi0qgHiPcMIeVVatoH6tXGetVhWLI0PlqTIiBOP9zPNcX38l30d7HafBUZnIdSCI5DOC9djd98HrPUYymcXEBCfBOUWRRgh6+vSSPH/0BobfV8Xyx/uf+5PZaJwGyA+en89HJd8BsllmKTUwOkpg1S33CZ8jVI3l85ygWEObCbDbDHL+tMGVShWBycxW02oNMp2vzWQWAEVFGmsWS1RgtGgwPDqIc2dXpOYEyf/Hf/7P2NqkMg1od+jh6rShXq2JtZA1YL0I1ajKYsA8nzHhREWgU0OlQkOlRrVB7aCidPqjH4NKL/VGfy9QDqZUQKnA21gB5UH5Nq6qck1KBZQKfFcVUKDTG63s60wnCp5Qh16jRpteg/eun8PCzDhioSN4PfvS7DLPSafXo96oI53JoqPTjVOnTgsEYUAvrXHz8/OiJDg44BQxtTSqtBT96Ec/EisSLVQceX9I604iKXknhFRsttgEsjkkUOHkNlqCPB6fNGMEBQRVVCxNTo4L/KHigwoJqi3YQJ/kOLExJPg5+aSKoM1slEabDSffgzlTbGivXrmG3t5+UUTs7u7LexII8dgMRu7qdOKD998TyMDro6KDjSw/2AiHwxEBcvyepSUGhtdEIcOwbU5fazZVkiVDmLC1uSsNKq+P6o3t7S0BOGz2OXmPk9EC/gBUKq1YA0+mAPKceS2Efrw2wgo296wBr5l1ZTj4/p5P8mIGBnuxsflKJnjNzk5jcXFBXkvolMnkBIRRkZPN5DExOYaJyT7ki2nJSSIwYkNP8ERly+TktNRsf5/fm8bgUD80GiCeiIqqiEHKbJA5ZY1NPRUaqVRaXD+EBwQGBACNJgGOWfaDxexALJqTUPVQMCyqMZ5zj7sbRoMBHi9hWhyFUg0moxrmNgPsdpsAI651pcRw8LhkHUUjaUxNjeODDz6QvfX02WP4/MzqyqG9nQq3hsAsKki0OqPUiqo8rh3VY1ThsK6tXLGG1IiWOofDKDZIrcYo0Ikql0azhuMg1WJxAQJcN5fLJTlZnZ1dUKu0ePDgMVZXN6EzaNDRboLdbkEqVYBK1Qqh1uttmJ0d/Wbf894hML116xbu3XuIUgno7rHgwsVlUU4R+BwfhbC9vY9ksir2scuXz4vijNPnHA6r7LXDg0Ps73rhOfAjna6KsqndYYTL1SHXzFDurZ0j6LVqzM+Pyb4h9CFY42t1BhMGB3tFpUi4wv1CC+L+fgC5XAVdXRaMjg6JJY33HMHt3p5HFGdUOnE/UrnFe5/Ql6rIJ0+eo1JlXhGhjV7OhR+sZaVC0MXJig4JvW8NIYjLXuDzhflrzK0idKXiqfWnAYlUATs7zG+q48KF02KXvXv3OXS6Gi5fPifvzyBywj4CLiqzeM60MxKOEZbxHmUulM8XQbVKu7AWvb2dsrd4DxOg37nzCNVaEz1dRnR3WWRKHa2dhHmsGW1whI2cMKhWte4BqtEIB5kXR11lR5cTYxPjAsXtzLdLp/F//5//F0LBAtw9dricdjg7OBWvlXt1MsHO4w1LnXQ6lTyjoskaynWgRuj0WumkZDr9sx+CSi/1Rn8vUA6mVECpwNtYAeVB+TauqnJNSgWUCnxXFVCg0xutrApqvQGNagVqTq3TqGE16fHOldPodtqQiAaRz6ZlshhBCKEHLXUqhoo7u2GxOET9wHwW/sncGcImqoIIGNg0MUT5o48+eh0uHJcso3KlBINeLxY6TgLLZpkX0xC4QhhAlRMnOJ18jXYWTmJr77AK/GKTxkaVTStBEEEPG2HCMb4/LUuEVbQx0crHAGqqGKggYvNJ2EB7zMR4y0bDDCLmI/HvGBBNRdDhwQFOLc5jbnZGwMS9e/elgSWMoPqIk/dSaYasFyWnhsokqnIEbrUZRc3CSXnpVAapVAZeTwDt7R0CndgMM4iZUKTRIExoF1sQ1S6cOkaIwwbXYjGho8Mh4IcfvAaCOjbOPp/3G7sQOVjAH0GnsxM6vRbJVAz1ekXCsVkj5u2wPlQJ0ZLG84nHkxIO3j/oRKmcRS5bRC5bQCKRkVwg5soQqlApwqwpKlYka8dE9YlGJtIRJDGDi/aiUDAiU85opyRca6lxLGKLZH4QX0tlUCKeg0ZlEXXU/oFHbIunTs1jZGRYFDZra2sypaxUrmF6cgBz89OiYLGaqYKKIHh8LIAylcoKfDh/bkXCrB8/eYQXL54DKg0ymQLcbofkSRE4DvQPQmcwosvFaWYt+1ZLycMw/LCo6RguTdVMKlXByEinTFlzOFzocvXAJIHdPjxffYZstoSBAYZYT70O9rYLfKTCaX19CwcHR3QBYnjICZfLKfue+5owg/uE0/ZYV36dyiqeB/PJnj9fR7kMjI634+rVSzC3WZHNFuD3HUuoeTpdwYULp/DDH/4Q1WoZKjWzhHI4OvZjZ2sHkVBSwseTyZJMhhzod2FiclhqRysoc8J4jOnpEdlHzN7q7u6B3WGDzW6F6/W92AJOWzKFMRzJQ6NpYnKiT2x5hLG0sPF+e/lyC91dvTh37uxrm6BB7htOoLt37wG83hBKFUCvYy26BRbzXid8473MHDnmu/FcWB/eN/ykqo2qshNbHdeKQIaR2/liHYlEWuyPV65cErXc7duP0dFhwqef/sVrMK5FsVgQ1RTXlvcss6jMbRZ5H36NiiQqmTKZiijPLl48I+CYQO3nP/+F7K/2djsGBzqljvxFnWCc38/nEsEt7yWNhiHlGhQLJYGRzJ3i80ur16O7z42Ozk4ZSMDrrtdq+B8//wUadTVGRwaARlOm1vG5mc/lWvbgah3haBZqClDVdD6rkMw2UWlAgsRrkshF+MS8L34omU6vC6H0Um/09wLlYEoFlAq8jRVQHpRv46oq16RUQKnAd1UBBTq90cqqoNEbUBfo1BTopFc3sTQ3ig6bCfHwEfQ6jUARqg0Iczo6na8bKzOg0krjTMhEwETFA5soKo9aqqKCAJJLly6J3YVqFIIDAgkCHqoq+HWqBwhkqDZ58OChWMy6u90SkM2mkdCH+SaOdpvkvLBBo7WGdi42kbSe8dgEQmzm+d58DYEU810sVjb+QHdXt0AS2rpS6TRsr1/P0HDm/PD62HgSWPGzr7cbfW632N6++OIrJBJZOJ129PcNCDhg00fIQ7jD4xeLebH3tPKjGqjXGmJlCwSOsbvjk1DkU6cWBUi9fPkCwVAIvb1dWFk5LWDjq6/u4fCA+Uocd2/D9MykjLrntTBziPY6qjn4/czj4bS1ickJyYV5/mxd1DZanRp6vUagRCs/qBWmPjo6hpGRMbEBrb/axFEgKKHRfYMdKJaykn1UKddE6XR0FEI8lpaGmk0/LUW8njazHm63C339PZIl1LJBGUXlQSXXzo4fhUITOi0wMNiFc+dOY3CwHxotLYZJgScHeyHYLE40mwSSrfymM2eWJUCaUINreXR0LKHM77xzDctLSwL3dre3JOCa1r9IJAGr1SC1WJifk4D6r+98jUDAL9dqs9vQ398jcJH2s4XFRej0RtlrVLqJtezoCMHjEA4OqKwqYHp6QOATw7sJlNpMtM11QwVC1AA2tzawu+cRq9yNGxcEdNFSRnDFqXUMZqflL5spwWBUw93bIXuJCiDazxiqz4B9BlazlgQn/BrXkdfL4+TzKiws9uDMygqsFrso0vZ2D/Hy5SuBLj/72U8EzhHccIqe13cg1sVoOIpqWSXWyVSqCLPZgImJAQwO0e5mFPsg9zhzjWZn5yU3jFDz3Pnzss+a6iZqVar0QhLev7Ozi+BxHJVKK2toaWlOwFQ2S+hqQTqTxsb6Fhbml8Rey/uNIJh5alQ5bm3tIRbLyZyC7i6bQEUOGCBgIrBKJOOyZgQ9zJpqBaxnBTRxr9Buxk/W6WRSHNclm6/I+vCZ8s47N0SBd/fuI5k899Of/rWsbywelaB35nTx+cNjUJVECxy/j+/FP/laWh9pe+SURaqcuC9++9vfyjkSktH+ptM2kMtm5Ti8l5iLZm4zi7qN+4U2OyoaGQxOpSRBObRamG12mWgX8PuxsrICk8GIf/zlL+UZRNgUi0aRiCXlv4mS+H1UGzZe/4Tje/EjkW0o0OlP/8xTeqk/XSPlFUoFlAp8zyugPCi/5xtAuXylAkoFvlUFFOj0rcr1p17cynRCswGtRgWjXotqsYxBtx32NhXSyQyYMe52d4iti6CFKorN7W1k82UMD49LqC7tNFQMcfQ5IRFDrdkzUV1DpQ6hDJs9Qh3asxgm3hpn3po6R0sWoRP/fm1tE7FoTGxhzFeiQuThw4cCQDqcNhmHTlg1NzcnTT0b94cPH+HoKIuzZydFVcD3IsAgEKNCixPTeA5UCRFEPXjwRDJp3O5OzM3NSsP89OkqUukalpdGxSZIS12zXpX3I1D48ss7yOXKGBoawPzcApxOBqLTPlRFqczmtiZWJ1qf2KBSGVGt1uVaXr4ksEigw2HCysopCVOmXTAUPsbKyrJM52OQ+Oef38b+Xhhjoz0CJwioaA978OA+7t9/gFC4IPk6C/NDohQhDBweHhLg8+WtB6LicTpZV41MNiMEo4KHx2FAOi17u7sH+Pr2XQEkDBIfm3Ajl0+jkC/JxLRMmqPt/fB6YqIk0mqZg6OWqYETE6MYHhmC3WERtQ3hBxVQkXBUQtI9nlaINffLzZuXcP7CWVGaETR6fR7cvfsAOztJOB1WdLk6pWknzOBas95UVBEcUZVDuHL12lVYLWY8evwId24/EMVaqdgQ+9XMzKBAJypvCEJ+97vfCYTr7XOLhY72LO6dmdkZgS/1BgFgQsAd9ygnClJht/5qV/77nXeuyHQy1og2MyrUGKwejcSxu7eNoyM/0pkiBgdd+PTTvxSVE9VCVMg9ffocwWMqaAqoVptwuUwYnxiSiXecXsb9RUUT15RqJ79YAFMStM9z4n8fHYVRrWlx6dI0xifG0WaySGbV1taOfFKx9Nd//dcCY2h1jMXCiMXDohpMxpMw6Ozweo4QDBdgs2gxOeVGf79bYC3Vf6ura3KPnTt7EcfHQZjNNgmk51y0RDrWCnb3HQsAC4diAmSoduvq6sC5c2dk0iL3OAPVCSL39w6wsnIei4un5HsIbGgT5bXE47RpZuR7OZlxbGxU4CShFFWFPB9+ndZaAjGuCe11tFGqNa2pbXwPgbo6nfw39xnUVDByYlxD9gyPx0ByKva4ZoRM0Rgz11ph/wQ3/H67vV3USC0AS3iWlfPkfxN6Uj1JlSa/RojNQHFCMZvFgFql8A0Qs1rtyGZbYImQnaomZlzxOFSBUsFYLldRqTPWXg2VRovtrV289967sLSZcPfOHbEOU61HkFUpV2DQ6eV6+azMZSvQ6lhfZog1BYyl8nUFOv2pH2OCN5UPpQJKBZQKKBX41yqgPCiV/aFUQKmAUoE/vwIKdPrza/VnvLI1vY6/smvUTRh1GtTLVQz1tmN00AWHtQ3NekUae+bPsNnzBwJ4/uIFdveTmJwcwuBgn6g1CHsWFxdFJfDgwQuYzVRG6TA9PSWqEjbVs7OT6OvrkRH0tPZ4Dj34xS9+gYODOJaXx2VyHRtyZiBNTU6J0olWl88++zVUKk5Om5LgYTarhFZs2L/44gsJFWcmCwN7aSXjMQgkCKVaGT721wqhNsmq+fzzz6VBPHPmNM6eXZHz//VvfodksoJz56YwOzMrza/N3CZhx9vbu7j1hzvIEDoMDGBhYVHGpdPGw4l2hE4dHXb09jG8mYHcKVE9UCWTzebx8uU6otEsJsZHcPHiJQlTvn//nlijLlw4B4fDhp3dLay/2kI0mhF1z7Vr16QZfv78Kf5w6wv4/TEBdrzuq1dPo72jXWALVU9ffXkX+3sBnF05h96+HlFOcNIagRivkbk+bJR9vgDWXrzE2tq6ALEzp5cxOuFGKh1DOsWgby2KhSq83gA8hyGkMlU47FqMjQ7J5Lfh4QFRm7Ghz+ZaCjROMTs+DiMUiiKVrEmGD0Oe//Ivfyhg4eBwT0LTo9EQNjZ2EA5X0N3lwOTEWMuqaLdiaGhQwroJQ/b3d0UFcvHyRQm2po2QgfL7u/swmcyolqvocLZ/Y8ejfZDfT3sdVT2tnLABAQuEOrSzdbs7EUtEZS+FQxFRurRG3ZclM6mjw4l33rkpjT/hCDPE9nb35VqymRz29vckrJrrTPj2wQfvyf1A2EIV0traK4RDUUSjFYE8BD7nzy+j0+UUaxiDq6louXT5kijxqKpjcPlJRhihy/FxDE5nS93Fta3XmgICmedElRL38l/8xV8IvPL5PAKdzBaTKNo4oa7N0IGAL4hMpoRutwXT0+NibeQ+FjvnizWZpHjxwhWZ3GjQm7BwahH5fBJe/z48Xp9keVXKLQvbMe16hSYG+tvx/rtXxapoMulk3ala43qfO3te1F60RBKsUZF3MkmS7zk1NSUwh/cKoRIBEde4o6NT1on7nmCY+4jWVILhQpET+axi5SSMIYimYs3nO4LZ2iGB4gTJXGta+Qi7CCg5AZJZVcVSCwCfZLpx3/OcdFqDvCdVWYRKBJsEsoR5/Hs+Lwir+Bx5+fKlWN4Y+G23tonV7WSyISEWp2DyONx7fO7xHPkhFsFqFaVKA7FkDpVqDQF/GuPj/dBrm0inGOCfQKfTCbVKBQ0nh8oEyJKA0Eya9ePxVQKx+LzNVRR73Z/3g+zPeJXyEqUCSgWUCnyPK6BAp+/x4iuXrlRAqcC3roACnb51yf7Ev3toddCoVahXy1A3AYMGOLM4jg/fvYLhfjcq5YKMcKcdaP/gQNQjgeNjHHjSooBhWDWVO1RB8V/m2YCyoaaigw02m34qldhg37z5jjTtVKqwWbx160v8+tefo17X4IMPrsk0r+3tHVEJ9br7RN3E9/viiz+IwuinP/uJQCw2uKurq5KFQztQo6HBX/3Vj6QZffTokTRrVHFwEhebUTaUBCX8Pja+hFS07TCPhk0xIdTjJ6sCS2iF4XGoujDoNTIZ7MmTZ/j8d7cRizfQ2dGGyYlRUcUwu4m5PZ2udnR22iWjiWodNq+0DOr1JlTKVTx//kImtp0+fQaTk1NSS06XY+7SpcsXpIklmKHSpFxu4urVa6JOogrkD3/4AqsvnqNeVwnk45S2+YX5b8KSubob69sI+KMS7M7x7gQNdU5wq1Vl+hzXj5aqvb0DCfAO+I9l8tjy8ikMj3YhkYiIMoVKJ6prmM3k84aQSFcwNNCJ69cuC3gkGCLkYA4V7VAECF6vD5FIHIU8M3nqUKvUAht+/PGPBdg9evQA/oAXqVRCpvRx4ld/f58o5ySryUrlWptYr3i9tNdVaxXcuHEdLlcnNjY3EAoGUcxXREVVyBXQaHKMvUEm4xGGrZw9I1YrQocT8MQ1YCN/7vw5sbtt7WwJ7KFVUKeleoY1akgINLOJODGRwfUEfX29ffB4vbCY7RKWfRxkoHZGpuIx64c1pRImFApLwDyzoMqlqhzb2eHC6Pgg3L3ceybZ9wRFVOfxXiAMI/Cgwo9ghPCCqjyeOxU7tCPy65yglssVEQnHJH+L1lVCXdbH4zmEWtPEzMwkiqU8Dvc9qFV0yGeLMilucIjB7FQlUm1YkPenmnBwYBgLC0sI+EMCtSanp5AvJuEPHIq1rlalgsco8MkXiMi0x5npUYyPj0oYPFOFEklO+juWhwqPxRwiWuoI1wjzONGQVj3e+4Q6vG6uLe93wmBeC+HhCajhHuX+53pRGWZ8PbmO9wiVhARQrOGrV8zKamJ8fFggExVxJ1llVFPSbkvQlclm5HhU+7GOXGPez6cWlwVAUxl5//5jRCI56PWAy2XDzMy0wNz79++/tuYSFCahaqjh7qa6qgG/n+ejwvAILbi98jzi84VWXaqfuGe/mZhXbuAoGEel1hAQSWUan639fVZEI0UM9jvkWHy2VMplWftSqY4qM7D0BtRqzddgtIFiHYrS6U//zFN6qT9dI+UVSgWUCnzPK6A8KL/nG0C5fKUCSgW+VQUU6PStyvWnXkyJEyd76VArF6EBoFcD50/P4G9/9hcY7O1G6nWTSYVTKplCoVQS5UUwnEGHswNnz57B1NS0ZD5RscAmnA0VM1IKVBOtrODu3bsCgjhljEoQTj/b3NiQ/CaGAff0dOPSpcsChxim7bC3i+qJ9hUqSah0uXb9Kj755MeipnjxYhVray/FlsOGjQ3jT3/609fWuQcCwGi/4WupRODxaaVifgzBA5UMBDGETlQ/EFQxC+bChQtim6KFyWKmOiOCTCqNx4+f4f79DVRragz2OcXaNzc7L1YuBoCzGQ9HjuDx7Isyh5Ydi8UmFilOgbtz556oVs6cWZEcKjbYtJtxuhnBDxUSPr8HB3te2O0uUd1QxbS5uYHd3R05N0IzZjDx6339vQJqCEwyGYae+5BNVyWvh7Y6hpvT6levVTE5NSG1DwSOxEJVKjJXJyyQ5OzZ0+jutSORDEseEBUWhEeEXz5/TDKiFhenZI1pf6tWS2g066jVOPktL/YyBigzwJoT9JigzYlew8MjknnEkPA7d2+Lva5QyIoKhWDB/Xo8PYELVWi0UVFJwmvx+X2icpmfnxNoxpBug4FApYJcpo56tSnwik0+1WVXrlzG1PSkTAMk8JMsrr4+ZDJZUYsMDQ+iWitgde251ICqGzb2hC5UNREe6rR6UddxKh7PnUHoiXhSLGgqqFDhdTdqAnEItajIIVQhOKJ6imtM2MQaMDfJajehVM6JQoYfhEpUyNDmyeuh6ofnSfBykofENert7RFIVKlW4PMeoVohBGqFVVPdx9cQmnAfD48MYGlpQZRkiVgKxXwDjRohjRmdXR0y/SyfzyBfyIn6kFZGo8Eq+7tSakgQu9liRqmSRr6QRpmT7Bq0tWlE7VTIczKiG4NDfN8qdHo1yuU8ypUCgsEjyUbj5EcCFar6TgLBCRHl/rFY5TlAGxqtt4RILZUW9yfhirh6YTZrYbeZ5HtoMyXIZWaU1+OTc2LmGffB+kZU9vS5c4sC4GiRpTrKbGagvUUAJSEg9y1zxzs7DXC7naLEGhoawejImKzF7du38fDRKgoFwNymxtjYAObmZkS1ePv2HcmMom2VFsHxkT7YLBZRanJ/Tk2NiR23q9slWVBUfNEWy/wo7nXaAMW6l60gX2zA2elCLJqBzxel2Q5Tk10wGowysY6fVDiVS8xS4z3FXKemTEykwo4Qj+tdrP//lU51qNBUgsT/+Aeb0kv9qR/1yt8rFVAq8L2vgPKg/N5vAaUASgWUCnyLCijQ6VsU6895qUqjhlqrRaNSgValghbA4swo/uNf/wgjgz0Ih3zY3tmUxpmZJhqNAesbOzgORjAyNozLly9JTgmnnLEx29jYFDsXm9t4LC7NMsERFSQrZ1cQiYREOULwwsBiNqIDA4OiAuG0OQKh8fEJUQWxUb175y6er67ik09+hFNL8zKJi41+LpdvBfhmOcWsgvfff7zP9SYAACAASURBVF/sVJwKRxVKj7tb1EDunl6BIWVOxqrVRCmyubEpWTu01rE5Zkg31VUEHWym2czWqhXE4iEZ7/782QtsbgbR09OO+blpTE/PilLHxiyXZk2uKRQ6QjIZl2Bxo6FNplwRPGnUWpl8x6ZyaWlZgFg+l4ff74WpzYSBwX7JXmJYdeg4ipGRCXkdG1nCNTbzVI8QTMn0OCNtQl1i7WFTSiAVPArD1dmHvt5+aYIJ9agmo9qDI+1pG6PShH9qNXrJc6Iq59y5FdgcOkTjIWQzRaknVS4BfxCxRAHjY6MYHRkUaEfwQ7seIQbVHTwWR8cTZjBInFZCAhKCHL6eGVKEX8+eP5O6VDix0Kj/xkrnD/hRKpYEfNBGReUU60JQaLFSndYhod+8Xu6nbDqPbKokOUPcM8zvGRhw4+LF8+hxd+HVq5cSqu2wO0RJlS/kUSdoMRlQb9ax9uolwqEkXC6HQJBsJg9He7scm4Dp8NAnEIjh1lRcVSs19Lh7JFNKq9eIeof5WlqNVvYKa0/1UCaTQ1/vAHrdA5ITxjoTjpSrBYFpbSZTy/ZVLqLL5RK4wnUkKGm+DpzntRBakCJSjVcuVRCNpeR1Drtd9ijzungP7ortj5lGU2IjpAqOgEjV1MheY2i+3WYR1yzrX6vXJFeMUwPzBZVMohsYGILn0C/AUG+ixZbT4vQCXKKxDPRaZiHp4ezsFADDrKzOznZUa1Tl5F4HtlvFGplOpQWQEPDp9DqpP/csYRPvN9Za8tv0OngOvdjZDSFXVEGtasKo12B8pBfurg7YLG2yrwU4+bxY3/AhW6zD3eeAydyGeDyHXjfvv1nZM19//UAykUZGe+W9Ce/4DFpdfYVGQ4elpVF5BtHGyzWOR+OtSYFPnmJ72w/md/d0W7CysijXSfXZzva2PBcI0HlNVy9fQSaVwVdf3Zbpix9//ENRVHGtqPjiPctQ9FKxIBZl7nGC2HSmDrXOINbjeCwmqjW7jeH2/WLP5aAEKpwIwgnmeR2i0soUoFGbRHHGGtICmqu2oFNLZ0bjrBrNbyKMWtPr+Pk/NxPfwx+SSi/15/ywV16jVECpwPe6AsqD8nu9/MrFKxVQKvAtK/A9/H36W1bo27ycOeJ6tdhCUG1CAxV0KhVGB7rx8Q9uYG5mCOGQBweHO9LQ6fVm1GsamXBWKpckZHt2blYm0XFSG5VHEt48MyOQiUCCcINgaGJ8AharFYEjP+LJmDSkrdDhOGZnZ8X6wu9nHhKtecxW4fdRJUWlxl/91SfodNkFSjAnKZlMCzyJRePSnH3yySfY2d1GNBpGX59bpmC5OjugNxiQTRKUpOQ8I5EIctm8WPlo72qFS4dEuUJQQqDA1zAAO5kKQ6tT4cWLFwgEklhcYK7RiFj2aN1iiDChCM+73qA6hOoWjQQXM5yajTuVVpxM1pqG1yerw+tOppLy/lQQseGlesdkNGN8fFLOk9YhWojYzbKhptWI78m60N5DFQnBGzOkqK4x6KjMSsDjPRTFkMNhlfWhaobnSzudQW+USV60bDHDaXJ6Ao4Oo0CnUrEq1jcqnhgkzWlpzABqKXIYtuwQiMEcqhbAqkKt0sGgNyCZSgl4pIKIHy1blVlggNjcMsx/isvfEwhRDcPA5r09D5qNKjpdnQIICbIIVGhL4/7g65gLRXsUFSHpRApHgSMcHYeQzTGknvavcZlQ9+zZE7FVETgS6BQKeWi0alE2lat1vNrYRDxWwcLCsByPOUusP+15u7t7khnEoHSeI9VqXd1dGBx0i3KIuTvxREJgEMFcMsHrYW5XFp3OLgGFapVGIOrhoVdAl4pWRBWxUlPWjwo/rgOn9BHkcBJcPMH7oCKAgcArHAojnWAYdQNarUpy0aiQIgThlDTCq1AoLnWZmRkTKMW9x9pwYqHR0NpvPBb3Ie8LrkHATxVeHEajRqyhS0unRb1He+T45AjyxZxY6XidDx+vo8vVmixJCMRjUcFD8MTgeE4S5P7lNTqdtm+AE+ESz1NsY82mwCYej+9/ouqKRKI48IYRTzeRz9fR3+PAh+9cgKPNgO7Odhwf+WVfHIci2PfGkMw1YO0ww+XugdnSBqddj54uPldqePz4hdxfS0szApP4fszi+vLLr9DWZscnn3wokEfqUK/j0cNHAqxpB43FMigWGfhux8rKnOwH7mnmvdGWy/uIe/Gd6zdEHfirz36PubkJfPrpXwmQJjhkiDmfZdy3XFfeh5VqWdai1miIGkmr0+MocCyqpvn5BVFd8f7lNEyCplQyjQwDxStVZNJpRMIptBnNAjzLhE71JpIlgPPtOFeRn00Vn9cEhbzT/gk6yY33/f3pqPRS3+bnvvJapQJKBb6XFVAelN/LZVcuWqmAUoH/xQp8f3+t/l8s2L/6bfwJpIEADeaXaGkCqdfR3WHFzWsrWD41LtApnggJ/CiV+C/wKtisHTKWXqXiOHKTNPiEBfxXfio1mOnD5pe2G6o4WpanflE/EEBUai0lBD/ZlDIbhY0q4RKbVjZmbLDFhub1SpP50Q/eR71Rls6KOTtUlXAiVyadw+TkND766CP4Az5kMoQ5VFuUZNIWj1fIlJDPF+S4VL+oVFQA0XKXlfwpNoMcIU/lCqdcsVkmMCBwKpcLcl48T8IUWhF5jZxANTk1JV8LBUOSM0QgRgWDzW6XY/CT1873aalZ6i1FiE4njS6hB6Eb86mYhzQ40C/nRRjA92AN2EzzGAROPB7hGO1jtCKeNPXM1amW6/B6vAhHgi0VElRo72iT4PYW3GJ2kk0yeHZ29hCJJDAzM4WuHrtAp2KRChwD0qk8gsGI2O/4/1R8MKycmU6cWOf1HUrQNC1phQKvRS2KKp4LIQcDym3WthYsMRhgs9oEyO3uHKBaB0aH3RgeGRGV08tXG9CoIXCD0+X4PfzkerOWzNsaHRltgY5EUiaAbaxvwus9QiJThrPDiMX5CQFcjx4/FqhC6xWtkwyf5h6lygVqPdY3NsX+trg4J3uCOUS0VnL9aFmjconfy7UmVFlaOoUet1Oyk7jnCDlDwVZgejSSQCKRFxXT8vKyhHLTJso9Sbjp7OyA0WwS5R9VXASqzACi+oxqKSrbCAapGOOcM8Iy3i+hYAS7W7QAamUKYXu7Te4Rnpvs40JB4C8zjai0ozqG66PTUlVUhgp8HRVntMkxz6kirz/YP0Q4nIPb3Y5LF6/I5EVaSgm7FpcWEU/EZT9xv33++99LbhIVirQStiBv6z7m9EC+H79G5RszuwjV+GZ8P5WaZkRCJ15TE2qNGo16Q5R6RoMB8XgCB74I9nw5aNRqnF4Yxw/fu4ZSJgnUSohFqGLcl33iC2aQr6oxNj2Orr4BJFMJOMzA9OSIvP9vfvO1KOxWVqakPgRxVFTdu3cPQ0ND+PDDDwX2US0XOj7Gs6dPUa20zj8YiiKZLGFstA/Ly/Nol/swhgf3H+DUqVNyjxIunV05K8+wr778GmfOLOHq1SsIhYKt+8DrRSabfq3kskst+H2tOjVhJOwsVwTCE9ydO3f+dXh9UezJBJaZNOFXWRSdXKdKqQa9jkqnupwnn4nxfBPl5j9BpwYlbP8SdPr+giell/oufj9QjqlUQKnAW1UB5UH5Vi2ncjFKBZQKfMcVUKDTmywwfwK9/lRDDYNaB9RrcNpNuHZxCTarColYAG1mvdjOAv6wTFcbGZmCs9OJSCQscISfbIrZxPJf/KlyOlE98HTZ3NOWQoBSZWCJSiXQpTXZi6Ao8w1AYSPN5pdqAx6TDRuVBOcvnBUAwIaWKpPDAy/W1rYke+mHP/yRwAPmAWWzKVgsJsngYYPPD7vZLvYhwhvm+lBRwv/ne/E82TATOrFBpl2K58X3PFFAVGs1CRanOkFG3KfTop6gFYuggtfLxnft5UtpXjk1jFPkCEP4+r29PYRCWVgszObpF2DAT14b7YS3b98XEDY2OiBwiA0oARnregKpTiYEUs1BqEdQx2NTnUE1haXNJtkzbJKr1abYq0ZGunH27LLUhkonKqMi4Si2t/ckY+r0mWV09zoQiQWRyxahUevE4nN0FBKbXS5HZU9dIASn4DH4fH3jlahRqMoqFqui2mG+FN+XNZCpfaqmvCfBBWHKwcEhHj16CYvViPPnljE2Ni4KHZ47LWJUI21srItyhfXk+nNtJiYmBHYRzJFtmPRGrD5/joNDHxLJAvp6O3Dq1IxYD7d3tiUja3h4SELis7mMQIienl6iGKxvbEktCeyoZCNsZCA4147nIXZJmw23bt0WcPPBB+9gbHxI8qAIoYLHEWxubmN/349c9v9j7z1/40qzNM8nDBn03pMiKVKkSIpG3mcqK035bFvVaFPTYxZjdjFfFgvsnzHfFrsLzC56PzTabHd2V2ZWZlb6lPcSKdF774MMMgzDL34nFJqcnsbODCAV0MpLISAxGHHv+573vTd4fnrOcxJm2A4kxNwbgDA2OmFQgfLCtvY25fhytbK6Ysft7++1/RMIoHDbNn8uQC3KIdRY/BvAsDC/pJEn8+roqM94B9XgZ5Sw6wPQwjgBKXQ2ZKyAD/ZqPBY1o/PkMzNr9jL7iesRiLq+vqm1tR3V11fprbfeUTgU1uPHg3YNd/egFJpTR2enje+DDz80n7GBgb5n65lRqTFGrifgYgaIZLrCEWtuIhkj8fi3YDI/d9kxGA/XPuB0cdWviVm/KitKdPZEr86d7JN/fVn7/k3tbFOKtqFwNKHtvahqGpt05uJrUo5PN2/d0Nuvn1V9XZUZkr///ufm+fT6ayefNzEA7j54cN+6S54/f85AM3tnbXlVc7OzzxRbaa2ubto1MjDQZapKYorS6eHDh9YUgeuSNW+orzO4DDi6fPmy7a2VlWWbJ/e+jL9ZBspyrfMVOTiwvwsLi7W3HzQVHeo5SnnxGUPthbJye4s1pcsexvzEKq3C/CJFD5KmGmWvsie2gkkdpBzo9F/52HNyqRf5e4FzLCcCTgReyQg4N8pXclmdSTkRcCLwkiLgQKcXGdgsdLK00aVct1fuVErV5YW6cvGEPK6wQsFN1dRWWHnP40eTmp7Z0JH2VitdodMc/0sPuDJvknjSgE9RUZ7BAhK4svJSU56QYJNI5fryVVyS8akh8b9+/bqGh2dUXp5nCgVAysLCmqlSmptr1WpG0HHV19eqoqLEzjU5MWUePHj00A3v3Xd/yxQqlLyEI0Hzn8Gsms5XxUVFSkQTKi+vtMg9fvRYDx4MmQIClQ4KCWAB3cuqKqtMhUAJDpCtsrLaStFQjqBeovPb+vqOfLlu8xPq6uqyZL21pcUgynvv/Z0llGfO9unCxTNW5kVp3ldffaX9YErnz/Xp4sWLKiouMmiFkovkf3BoyOLR3dWl5uaW552rsioJwAhqHIAJkAPlEiAi28EPf6JwyKO8XIAeJVUplZUXWUkQ5szAO/xj8JbZ3dmzDmJut1cDxwdUXJqrze1Vg0zI3jASR8mTMdYOq6goR+fPn9Hp06cM6D16/MASbuBKQUGRxYB1Re2F1w5rSjxJsg8fbrO4fP31Vxp+OqXDbY26dPGiSstKzVsLQHXy5Al7zSeffGbG4MyPuRFzSpLwpAJWeN0ezc7MaWx0THNzS+aZ1dnZqq7uDoMiABDW20oPgU57AQOgBYVF2tsP6Zur12yvUvppbeqjUYOGfAH0eJ4k/733/t7KI3/yk++rurpce0G/KeAohWJvLC6uCucz1FllZZWqrakzdRcqPzyVSkpKDTptbm+ZNxFeZRiI0/Ftdm7G4A3jxIDboJPHYyoe/r28uKLQfli9vT0G3FB9AUN4AOKGh4dt7X/0ox8ZLGN/mKH79paVPqaSQAzM3H32AKbiRUWJ2Pw8AKzWoBMNAZgzJuG1dXUaHRsz43/UPR9/8rF5mwG9GFPGaygzVvYWgAQAZufJ8dnfxDMWjysSDmfUarm5zxSFsr1gf1KU1IW0HQhpYyekluYWNTfUqLwoX+E9vyL7u9rZ2pLH69VeMKTcwhL1DJxU+9FjWl7f0o0b1/QvfvEHOgjva3h4RIODTwzMokAqLi4xEIqRPKWslMixBkuLS/bc3k7A1hYvJtRHjL+iotLmCRRFncTYuB6zxu7MF6CNt5rb5bKulpBPSl45DnD5IBoxsAZ4BaoDsIkPH1Jud46CoZCGh9nn+3a/AGShQsQ4PBJBJehVQQH+UUlTuxXmFyoUjFpZnZU8S9rYi+kgmfFzorwOgErp6z9aXscbvpufkE4u9SJ/L3CO5UTAicArGQHnRvlKLqszKScCTgReUgS+m79Sv6Rgkrh4fG77n3UyGtp6YyReVVqgy+f61dFeJ6XDpnQiWRoenjRD344jx5SfX6RbN++YmgXTbjqtoYpB4dPW1mLePVXVlabqWFiYVTC0b+CquARlDB3fXAYo7t+/r9u3n6q0NN9UKwCR0dFZlZUV6vTpAVOKkGwHQwEz5gVszM0uWLmTfztg5tVXzHuFDm8RO2d9fY2qqytN7YKfSoGvwLqUkchNT03r1q0H5nGTkyP19rZZQonHk8GPjz/T8PC08vJy1NPdpb29kCWklLUBPwAlgA0SW95H4ovCiK59zIWSpEuXz6rz6GFLJB88eGCt2Clpevfdn1r5DskncxoZGbHkH6AAAAHgYHyMwsm8kAIBKw8jqef4nA84QNLMe+nENTS8qjwvZY9udXXUqqy8xM5bU1OpQ82N5seUgThe69iGZxWduYA2QIeiEq+V162vbVu5EvAJFcb+fkIeT1otLU2mciKpXliYs/I6yulQrqC2Agyh3qBUjO+JBeWKlCIBoyjjYpyrq8St7Bk0q7SkHSUS8yY+xIlSNZQnlL5xrP7+AVORoOgBIISCYQMok5OzBjsojWIt6OZWV1srj9ej4pJM9zRULyT1xI5yQsrrMHGn8yCgh/fzPbCCfUjsWefPP/9cDQ2NunTpgg4OgtYNMFMK6jWwtLKC/1XM4BKd+hrqm8z7irlSPsa11NDUoNn5OdtPKGQo9xwdGzV4k/XHwrOLcXNsSgGt9DQQUFlxpiQQ+MG6AWGzpZnsE54nTuw7VEG8Zse/bcdAdMS6oBjj4fXk2HHZTyj8KFckpihugKN4afE6oNOpU6cMOqFkY024flE+cU6uYdRkdAxEPYVvEco54AeqMNYIuMT4gS7AF8ZB2a6Br0TCHoC+YCSmneCBenq6VFaYr4NgQF4l5XWlzJCbOOdQjtvSpvqmVoVjSS2vb5oxfGNtlZYW5kzpxPExrOe6zBrlc37OQRdKlGDsI9Y3nUyqrKTMYoUiiz2BigygmTGD3zOIByintJVrk/mWFOPnJYPH7FXiwZpxfQHSy8rLzH+MawNlJOdmreTyWOc6vJqePh3W6Oiy3XtisbQa6gtM2UeHRIAXnlOsB9d77JlPGl39eD17dD1woEjCgU6O0ull/RLgHNeJgBOB70oEHOj0XVlpZ55OBJwIvIgIONDpRUQxewwzEnfZ/6wDnTxpFxZPKi/K1bmT3Tp7ultFhW6l0jFLqDc3duXLK1Vry1EtLa3r88++1G/91rvq7+/Th79638yrz58/q+aWJoXCKGo2tb6+at3v8DzB18mbky9fXrH5kqDgAJ4AJoBLJL6Dg8PWoauvr0tXrrxuJXEff/yxZufm1dHZbDACT6e8PODTvPkPvfXm25ZQ4zODwimRjFm50cjIE0so21vbTZlDAk7L+qvf3NTY2LJqa4v0z//5n+j8+QsGxD799FO997cfaHl53VRVnB8VEYouuqkxfhLwqqpq9fb2mtkyHawwBgYAoDypqqrQsd6j5ieF7IAEGWAE1MB3CmUVqiVUSsx9ayusvDyZvxLeP1kjZv4moabUB+gyOTlpACMLrSjZQ0XFPKoq89V++IipR/Lycwy+FZrirND+zbwxPUfdtLqypuHhsYwXVlenyivzteXfsI51lN5tb+9rb4+W7i61tTXpxIl+M/NG4fHgwV2FIyEdPtxiHkCsBQ+Se6AL4yUeqMaAOyT8Wbi2shJQTU2hQTMSfpJ61CYAgNu3b9s6nT171oALJYeoujg2yTgga2J8Qv39x60E8sGDh7Yvzl88ax0EM2WdPkv6gQoArXAkrMqKClPBPHr0WAfRqK0ZsAbgwxdzAFQA8SgHzJpJU+JH2V84HMTszErj2D+UJy4vr2h1Zd3gHUq4ixcvq73tiO0ryt8YLybkW36/lXP19vUarGAfsPZAJ6AMa4pXEjEDYrCXGEdJYca4nLnwfQZWZLqbZT2viAvvA6wxZlSGwKn8vEwJqceNxxadDilNzRiQA8COHu2yYwBpODZeRpSgYYDec+yYxS2RRFVIaWiRGaqzLih7WK9kChDpyZizH9AIYF95vjyDdxyX9QaoAlKAMBlvNLy+UgYC+Tvl8ijl8ZiSqrK0WP7NNYX3d5WMR1WY57PS27LyCtXUNyntzjHgFE+5bH0GHz3QytKSKYMOHaI8NV/+7e1Ml7wcb8ZTLRYzhSWwi7ij4MzLybXXjIzMG2j2+Vw2Px6Mmzhx/0BpCQC9f3/IhESlpXmqqiqx63h9fds87PDawpuLzoasA1AKtVMkkinlAzrh59TU1CIX6rzZWT1+PK3d3ZiKi1y6cuWcKQRpssDe29rya39v39Y3Eo4qNyfPVGFZ6LSxl4FO8We+To7S6R/9AHRyqRf5e4FzLCcCTgReyQg4N8pXclmdSTkRcCLwkiLgQKcXGdhnlRqUZLgpGnJ55EmnVVLg1flTPeo71qrKinwdRIMGnXb8QXm8BaqvO6z1db+++Pya/vW//lc6deqE/vf/439TU1O9fvzjH8jlTmtsbFh7+zvWZh3wRDkSCX8i6VJxcaWZVJOgAmQeP36i48f7TMHxwQefmFnvG29c1jvvvGNJ7y9/+UttbK6po7PNWrJjiF1ZUWPwZHJiWr/3ez/Tm29+T4G9XSsBm56eUChMediaJfi5HjptZcpfKAP7+utbpmg4f/60/tk/+4WprlAb0Pnq66+u2+swnO7r77Vk/cnQEx1qPqSTJ04olU4rx5tjBtFz8/N2PDqgkSzfuH5diWTSIFx5eWmmI9n6uimggEV48ZCYouoBQlAK5PeHVVDgthIsoBNKlkyy7rIE3zrSzc0ZTLl06ZKVNaLM4YG6ixi2NLeq+VCrPC63gqE9BQI78uXlmloLYADsOHSoxWDDg/uPdO/eI4EXX3v9osoq8xXYByj6MwqoEB3kJK/HZyVeZ86ctfKhq1e/1hdffKmDaFw9Pa2mWCLpJskGOpG8M0bmCzCiDIxEGhAAYCGOHA8fJQAA6hviAzgBoDFfYAHrhJk0xwC8AIgyBs0R9fbhM5TW7dt3zcT77NnTBlmIF2CFsZhv0OKinQNYVluLUfioxQmgxR4EDHFsIEgWPPA3Mc2OHxUKyr2i4gKLH8qaWDRuaifAE+ouTN9///d/rrraOj18+MjKvljfwqIixZIxgzGoaSj7RCGH2g0oklFF0SEwbYoc1D2cPxjcV67H/VwVxLwYB7Ganp5VMulSWVmBxQjlTRYmUUK3t3egkqIMQKG0jvcBnNhPgI/V1R21tjYqHEYBlmvPNx06pN3dPT0dnlBtbbX8/i2VlBZZ+R8qMfYXijjKNdPphHJ9GPCjIqzR1mZA42PzysvLNZP0srJMV7a5+TUDPexpVH9cS3SbzHofFZeVqqml2fyRSgrzNTM5obHREW2u76miLMdinV9YoMKSUsXiKW3v7smXX6jmlhbdv3tXayu7Nr/29npb7/V1PNx8qqmpeqboYg75ZlROTCnLbT3UbHv09p1hlZZ4DCATP/Yo8c+a+rOHP//8Sw0Ojik/z6Py8iJVVKCci2pmxq/6ep+V5HE9oHTy72wbTGNNDw7C9jfzzS+gk2O+UmlZKer4+LICu3E1Nxfpd3/3d02dCaQeHRmzMmGuG0pBM83oPM+hE7f6zf2owvG0QaeUy6VU2qU0SOwf617HG76bn5BOLvUify9wjuVEwInAKxkB50b5Si6rMyknAk4EXlIEvpu/Ur+kYGZNxDk8gEPxlHIw7/akdOlcv04MtKumGk8cvyXGU5PzWlzaVHfXcSXiMlj0x3/8R1aO8x//4/+pvv4eUzotrwBUpuT2yMyn6XqFUgFFgMvtUyrtNaUTST+AAbUGyhgSYVRNJGFvvfWW+R+hPDClUHenKWyABfilJBKUys1qanJGP//5HxiwmZqe1PDwE21travpUL08HgyOYyrKLzRAQFJIsvfo4aB1GXv33Xd14cIFXb9+w34++HhQ9+490MmTJ3Xm7Gltbq1qcPChdeFqb2szYIH3EqVMwBIAFGqajo5O3bt3V0+Hh9V1tEsdR45aYsm8UNmgEgKgAYyePn1q4ALlyMjImLa3w2poKNXx4yesKxmwBJUDwIakn2MAbogNYyWp5WeACMbAa/EVSiddWlxY0ObWhmKxiFpaDxkQIJYk2fgrARhu3rilp0/HTG1x7twZMxKPxvHuOlAoGDFz8Hic+h63+WARC4DBF198rplZTJG95jl05Ei7qX1QNgFUgHCMCQUHSTmxpqQR1QwGzYy5qyvjm0QZF6VHgBFKzogHqix8tPgbKARYYOyoVZj/sWO9pi6hTI5OcUASSjsBOHQly0IkYkLc8HLqONJhpVET4+NaX18zeNLS0mwwBggGtGFNOX7Wj4fjoboDggEbKB3Ly8+3ZJ7381pT/W1uWond7/zO7xrEuXHjhs1xYWFJ+8GQqmoq7Vwo4wBZlG9BCubmFk0xRekiwIxrABWVLzdTBpnrRYWTUbgBTVBd8fynn962krbm5hKDc8SOvQzQ2/EfCJ/v1pYimxswkPVhDnidPXo0pEAg09GwtrbQjs+aVlXXyOPJ1aNH47aX8/K8qq3LNAEgvhx7eXlLbrdPJSV5qm8oM3DIWMfGpvXw4aSUTqmv76h5Yk1OhI6IkwAAIABJREFUTen2nSFVlBWY6pFrHrhz+/ZD5ebKoHJ9Q71qG+tMLbTj39SDu3f18MGoArsx+UyFJFVWF+pQc7NScmt2fkHxRFqH29oM8O76Iwbd2toaDeYxx4rKSrt/YZD+aHBK5eXF6us9ot5jx+ya88itP//zPzdPLgzWW1oadegQJvf5tnaoz9bW1g0QbW5um+l6TU25ysvyrVthTU2Z7QVAGeWcACeUTXhVsb7JZNxKCVnLaCxmSqxEUmbgvrm5o729hKi66++rs/3Cfp+amjFvOpoi8MUxvR7ui5mOf+xDjrcTSWrvIKk0tZNuj+LJtMEsBzr9Zx+KTi71sn5HcI7rRMCJwCsTAedG+cospTMRJwJOBH4DEXCg04sM8reMxA06JVLKkUs+d0oXz/bq1IkjKi7yyuNNmxE1pri5uSWqqmzU2NiUamvq9c47bxtEGHryWF1dnaqsKjfFBF268P4BUqAW8XjcBnrcnlwVl1RYVy3KplCDZNUqTO3atWs2w9dee808h4YGhwxg9Fmre5kXDe8NBg+s0xyKHdqjozChTMsMhssKdeHCKXlzMt218MkBhqBWAYw8uP/QgMnv//7PDBQ8ejRoChyUR6FgyABHRWWZFhYmtbA0Y4k8yTNfqCNICIFGlBkBg1BKUIrEserrGxQOxc0jiQTWAEgBflUDlilibAzAI1kl0eVYeNOgIAE0ALRQcABcGCvAgXMAH3p6ekz5xAP4kW2rXlxUor1dOmVNKhgMWELf3n7YOqORLKMeIbne2trR0uKyjauosESnTp9UZU2xQpGADiJxpZLS7i5+UntKJV1WJgfYYcx0l+O4KGFQcTFu1hMvJ8YBIKHrXla1AZxDvcVcr127qkAgqKamBislY60ofzK1iH9f+/sRMywHkhFToAdQhcQe5RIgrK+vW9W11bpz96FWVrZ06FC1wa3gflBuj8eUTyiQ+CovrzCQw3qzt3a2t58pplzq6TlisQTY0FWPDmLpdMxAE4CCdeZ9U1PTpoYDXBJ/wAQqq2xnPSAXr71w4aLFYmRk9Nn+XNfW9r4Ki/PV1pbpzMfe59j4ld2580ChUEK1tSVKo7QqLtZBJGr7BDVgQ121vF63qbKAR0CV8fFxffHFXStV6+trMfDD9YoyC2i7skznurTeefuc/Yz9SHkb19fg4GM9ejRlYIS51NeXGPgBaLAffXmFmp9fNpDDeSmh45oErty5c0+7u367roGHub6cjFpwbV2Dj59qanpDZaXFungBs/SjevJkSHfu3LUyNV7PeLl2KLEETF++fMngZE4+nex2NT83oydDQ5qcWNTuDusglRR71NvXrL7+AR1EY7r34IFWVjdtrZsaD9m8gVnEf2hoyNaNa4dS04wv1p6NBViK0o3rdXZqRv/vX/+1pqZmtR+SSotzTPXFGIkVxwJCcl1xjQCMu7uBdmmtrS4ZwAMGo1qjTJj9gYIwmUpaGS/7lH39/JrdBwpHFTmIKxyKKRROKZ6QTp04rN/6rd/R1OS0XavT0/N2rRNTlGXAJmA85XVZ6LQbTWs/mpIZdgGdUpi5O9DpH3wMOrnUi/y9wDmWEwEnAq9kBJwb5Su5rM6knAg4EXhJEXCg04sM7Lehk9sjVzIlL13sXCmdO9Wtc2eOGnRye1LaC+xpfGJOeb4SxePAkw11dx9TY0OD5ubnFDkIq7am2hJTklsS7cKiAkvcgE+ofVbX1nXoUKuZiS8sLJjqBbhE4pUto7p3757BF5RBJL/Z0qvKqgptbFBStm1JOgbflIC1tFDqNWCJ7bVr1zUyOqvOzhZ9781zprKibCXHPG4o98m3pHRxYdHK+/BxwT+I5JgOeHgthUN0tqowtVA8GVI4ErD3AZQyJVq1BjSALYARoAJ/o7DJfs3OLFspIn45JPckyQAE5mvlN/n5BpR48BzvByIBmIhVpgNZrn0PHEElgx8RsAQ4QYJMCRkqCfyGmhqbNDszr62NTXm8xN6lgsI8S1zpJohBOIAHdVNhQbGV2dGB7Vhvj0rKfFrfWrGyOreLkqodbaxvW+KNoTbwaGpq0ubb2XlEaSU1P7+k/X06mGU6gQEDGSNwkAfqIcADQAAwcvPmfYXDdCOsMD8sxkKCTpI/M7NtfbmamykZKzXIRVIP3OHnqJ7W17fUfqRFjc2N1oJ+anpFJSWFajucGR/d0laWl7W2tmH7YaB/QGvr63oyNGzxLCspsjWniLS/v8fMylGQ3bp1T8vLu+rubtI777xlYAjIBeS5cfOhlle2leORyspyDTgATAAUrFnGJ6vaIA+qLcrlGDf7enZuSWmXW8eOHVF3d49BP6AnYOrBg8cqL69ST0+nrUtrS6t1FWQfvvXWG2qsr1EqlbA9wZ5jnen0R4fHg5hHp0+22r5lbYkPSqblpS1VVZbr93/vd+1nlOmxd6amJkxlNjfnVzSeVnWlVydP9dr+BpbgSVVYWKqp6VkDdXTWo8Me+4x9hXcWY79y5bJ9v7q2Yvt8fm5eU1Nz2tzCpyhfxwe67T2MEzXR8eMDtgeAi8yDaxs4d/78OS0tL2h7Z8PivLKyrHkM11e2tb+XVDLlUmtrhS5dPKWu7m6DiDdv3VIoHHlWeonx+4bFnWuRslPUgew5zgv45IuOgSgnuY+wz+ZmZvXlF19ofHxWe/uArRwdHzhicJnXcG9ivzA39lBNdZV1dgzs7mh9bcU6QLIfAV/sdR54XwHOeGQAdJ4dy9Rw0bgikYT9m3sA6xwOR9XW1qrXX7+itVW8zkY0OTlj16LP5zXgdhBJKj8vx9zXM1BQ2ou7tBdJWGmdPB4lHOj0j30COrnUi/y9wDmWEwEnAq9kBJwb5Su5rM6knAg4EXhJEXCg04sM7Legk9vlljsl5VBql07pzIkOXb7YZ+V1/p0N+6/1jY0dTU8va2M9YP/LX1Zaquqa6mfwJc+UH+RG/M8/SSqwhfIpwMn4xJi1Kz9+4qTCkQNLGFEkoAACTOC5QiIJZKqtrbW28CSRmDPzPMoCzKHxr4lEYqZyKiosVk9Pr5WBUbY2MTFuIAZA0d/frd0AZYFuuZ9BAkABSR6eTJR+4eOEGqS9/Yh1wLt9C0PrfTOfRnWTVlw7gS3FYzFTvWxt76ixodbmu+0HlmQ8VFCrRA8OzNcIILW6sqHdnaBC4bjy87zmB1VcVGTHra6uMtUEKiFK/zC45hhbpsZZVUmJz+YNwCAxB3Cg2sBknaQeCJPxQZq1uR492q7+vj7du/tQ62vrlsACWtwejNpDlsyWlXnNGPtoZ7eBBjqw+bd31dV9VDl5KS2vLhh0otRqfW1LKyvr8rhzVFKSUXfRzS+eSurkwBG5PWmNjMzIvxNTTXWBDjXVG0QCPpmJtMejmurMniBxJlnHmH1vP6jamvLnaiJetzA/r7HxOdXVVlhZJmCO9wFaxsbHDawAPULBoI52d6q2sVoPHt7T6OiEDh9u17mzZwwq4HfEe/J8BTp9+oyOHOnQN998o88/v6XysjydOtGr1ZVlg33sOfYl8O6bb65pc9Ovd955Q9///vdtDsAfVDNTU/Pa3IoadO3sbM6UlflyDRQCnsrLywzwMF72L13NeP/4+KRm5hZUXlmivr5jBu4OIgeKRuOmEEJBVVdXb8BjewsVUY/twfv3H+hP//RPVJCHGm/P1pnyNkrzMr5eG4rGPDp1ssWAXtYXC7Czsryqs2fO6e0337b9x3WwvrFmCrW5uVltbOzL7U2rva1BAwP9Bkn8/m31DxxXIiHdufPQoCz7cW5+UT09HbbveC+lfBcvXrCfPXz0wMbCvtxY31UwmFZZaYE6OlptToyFax/D8q0t/MYCtn5AsDfeeEPt7e16PPhQa+vLVh4GGFteWtL6xrapdzDzv3jxtJoPNdueIlYoubiXdPf0aHRsQju7u6ZKJObDT59a2V3hM0DH9ZdMpax7XceRIwqGQlpdWdHczJxGR0Y0N7dsJuc1NRU6cWLA4CNx5BwZeBQzoIvqq72tPdOxLx4zsM7zQCfmF4sBWl0KhYO27pQqMkZgGPeVVMplUDZyELUYsC+AT3Q7xHQeUA3gZt9mSzuJ90E4noHO37rHR1258u+HFTMRlFtJypKd8rp/+Cno5FIv8vcC51hOBJwIvJIRcG6Ur+SyOpNyIuBE4CVFwIFOLzKw/xh0crnkAjD0Htb33z6j+vpyzc9PqaiwSH5/UJ99dldra0HV1Rerrq5S3d1dppygjIqkHmhEQkXihsqD0ruxsXFLVAEuh9vbtPsMpqCOIdmlBAowxf/+43fT3NxkncxIxPBzIuFLJtOmosqjXGonaOqkQ02H1N3daxDg5s2bOjiIWOlXXX2N6upqtL29YQqdcHDfzsE4a6opYyswxRPHBZSQJOPpRBevSDhix8b3hrJAlCumSJLky801RQeUCE+WrEk3XkMowRgvpT4ApenpBW1vRVRTU6CurqP2fEbxkjAvGnxdUEbwPaom/JZmZ9dUXuGzuFqnr1TKEmO8rYjnX/zFX5hqJNuBjNhx7Ib6Bt28cUeJWFzFJXRDSyiVTjzzWvLq9OnjamtrV0NDk3Wtw4h7eWlVA8f7VVDsMeVJPEaLdo8BM3yHogeUY9EBLd/UJZzr5Mk+M4lHbRSLpdTb22fJPQCA0irihLdPbW2dKc+AW3gDZTvLARMxqc74TFUZbMHkmvcACkjenzx5agByaWnZoE47+2V3R109nUq4orpz55ZJTb73vTdNnXPv3n3zxqmrrVdra5vNk3F/+ulnunHjvo71dOj0iT4tLy1YDAE2fLHf6JrIvLJAJNslkNInQJnXm6v29lZT7qDayijyFu2BhxjG8ECYwcFHto+Y//z8iuYXt9RxtEmXLp01tRIqnENNzaa0Yo81H0IF1qStrW0b78LConUy/MWf/JFiUXyhZk3BBJRhfFw7g4PzamwsUVdXh42FvcbPiT0dCS9fel09XcdsjJOTE9oNACcDNq7NzS21tDYYeESRA0gBmrQf6dD2dkD37j02OMjaBPYCNl+AC4b+lPlRJokK6t79uzZf67y2G1I65dbhtmbzrkLZBGBB8VVaUqqFxUXb18BWADXry/3h6ZNB62zpy/MZAMaQPRQOm58X+wNwQxyBYhE6weX5VF5WqoLCQj1+8lQ+X76+97037DoAEKKMa25uMTjH9c988Y5CtQZYZE1XlpYV2g8+M3OvMFUe4BH4A2gCkPE3MeW+wLg5JzHyUrpZUGDAl5JD4sJ5gGL7wX0rk0VZiEoPaIrPF35zi0vr2tkJGDxEVcmxKAvmnIBBxoZxP2CVY7FnoUmxaGZtso9UbqE2d/cUjqWUdrkMOjlG4v/Fh6CTS73I3wucYzkRcCLwSkbAuVG+ksvqTMqJgBOBlxQBBzq9yMB+CzrRccqTprQOR9ykBnqa9Tu/9YZKirza9q+bJ9DE+Kzu3RvW7m5cp8/0GswAppDoUWJEwjs4OKTR0VkVFOSqp+eoJZUTEyuqriqwUpiC4kJVVFZYmRpd3EgeSeBJ+lCrkPgBKYA7JKAoooaGJpRIeNTVXaeS4lJT4tCtrbd3wOAF0OHDDz+Sy+1VX1+HtTWvrqk0f6MHD+7rIBwyPyRrWe8D9KTsuCTJQAFMvFFhEYNAIGNEjdcLpYDDT0dsXoARlBooXObnF3T//j07N13c6LRGmRDwi2R2aXlRjx49sJgATvDqIaFmXswXUEJyTuxIxDPlTiHzGGo/0mznADTwPH5VvJcyqY8//lQzM4sGAgEovBcoQFe1xw+HDKjU1VVrc3NdsXg0U4LWdtjGzVgPDmIaGnyib765bpALsFfbUKpgOKC9QMiA1MrKhlZXt82XyufD+4ZyN4+pfDo62hQM7ZuSprq6Xu2HO00Z9vjxY4sZ86G0iST917/+0sDJwECPxRJQxpoC2YAlAEjAEuDv+PHjNsbpaYyo75ivFkk3Ci8AASq2rt5OBYIbWl7NwKizZ8/Z+zGBd7s8VuqJwimZSFmyPz09Y+VZfb3HVFNVrqmJMVsnYATgBEhBGR0xZsyo4FC8MDbGzV4EDPX3DaihEcVe5nnUPGtrK3Yc1FF8PzT02PYvc9vf39Pq+rpa21pt/MQH8MF+BTYsLa1YRz2vJ9c68rF+jBNw9PY7b2rXv2ZlcUAg4AdfXF/sjWPHMnsYnySAJGPi/MG9oDo7elRWWm6ADtAKeEQZGI1GTO3X0FhnvkGZUsiy58fe2Q3ZmjMW9ikd2bge8YDi2uA87DO+X1xayBjoY5gdpbSuxLyaWFuuW34GpEWlx/oBx3gtkBF4ynW0trqstBIWbxQ7CUp6vTkqKimxuQEiUbaFQ0Hz6WpsqLf9BPTaC4WUl19gpaZAQ6630tKMupK1Ybw8jzoLCMa/2ZcH4YhKiostptxTODdrAUBifIAfjsX68TPAD80D8FZypV123T59OqP29joDzVIqA4oDOwbqUHgWFxc+jyld9/x+4rqq5eVt6yJJmWs4FLF7z8FBUjk5lMFSVpcppUOR6HF5FIlE5XHreQdLV36JNnaATsmM0gnknXa61/2Dj0Enl3qRvxc4x3Ii4ETglYyAc6N8JZfVmZQTAScCLykCDnR6kYHlE8gtuVLgFpc8LsrrMtDp2NEm/eHPfyyPm/95j5vqADXN9lbA/GEoNxo43qdgKGgJM93G+F99WqyvrW1ZSQ2QaWN9U0vLQXUdrVdDY6OVj5w+e0pV1VX6f/7szzQzO2uwgsSVRJGEFX+e6poavf3225YofvjBh9rYDOjSpVOWcM/MzKmvd0CdHV3a3NrSjes3tbS8bMbMJ08dNxPw5uZGUyR8/NGvLDF+8803NT42plu3b9tcARUkjgCRc+fOa8XKZyotUUXtdOrkKVMsfPrrz20u5y9cMP8d/n316jVLck+dOmnQieTx6dMnpgoCDDwefGTKK4yKO492GIhg3KinOD6qFmAc4AK1Tk11ramj5uZnNTDQa9AA0NLaelj/7t/9W0v6UTl9/sVV7Qai6u1ptmMTM8YcDoasIx0ApbS0WNFo2AzdATv1DXXmR+TLzTMT9gf3H+nhw0Gl026dP3/GOpLt7G1pbnbBgNbGelCRMEbGMrhF+R7KLjoQArDwXwJ0eNyUmh1oeGTEVC+ooFA+URqIV8+1a7dUVFSgH/zgHVOOoQhB5RHY9dseYE6zszMGTlBysQeYM1AOeAAAyBpmA4MuvX5JKVfSoBNxZi1QpTx9OmzAp7Ki2jqSMUdM77OllE0NDWZ2Pfx0yKATqhi6lAGdUBgRm66uLoMTlHKiLGIPUv9VUlxiqi0M2QFUzBvAAIBj71AaijoLWMZ7gCvAkWgioYamRpsDz9HtDt+phrpGmr3Z2lNW5XF7bP23NrcUCofU39erleUFU94A24gRgAyD6eJncAMAlTWRZ94Ai1xvrgGyRDxlysJEMmFjzEKVnp4ubW1vmI8V+waIyTlQSbGG7AXUS8SC+JeUFhuoYi2Bnzww5AfMZKBLRhVXVVVp4ySWlI9lPNPwQCsw1Q8QlHOiXEJJCGiNRQ+Um+NVPBG3Urf8wgK7CWFCvxfcNwBUUlQsl1tKxgGfPhUXFSqdTmlnL6CqmowaCrUgpWyck+MGdgP23v1g0M7L80AwwO/+zp4pqcKhkAEs4sP1mOk4B8aR9p8ZgnON0gWPuALVSorLbJz3H4yrsRGzfICoVxWVmRg1NtarurrS9ghrQ1zTSY/Ky2o0Mz2nkfEVM6AvKnSboTild4WFXlVVAtlKFI/GFNjdtfljIh4OJWxcdP4E3LnzyrS1F1AkgZm42zr6UUL4/IPQxb++9bH43fyEdHKpF/l7gXMsJwJOBF7JCDg3yldyWZ1JORFwIvCSIvDd/JX6JQUz03fbrRxPrpluZ1KatHLcUl1Nsf74D35bfb2dmp+dsFbukXBIa6srpkzIzStQYQkJeJ4l6IAAvGsmJqZ069YTFRfnqyA/1xLuw4fbDCqQiDYdalRjY521sKeNOdAB099smVnWPPzSpUsGnX71q1/p008/NUBz4eIF68aFMuSHP/ihnffjjz82BQWJ4ZEjbXYckur+gX6NjY1qembGFD20Vf/662/0zTc3Dda0tDQYjELVAaAg6SNZBS7Q+evM6TMaHx3T++9/YCU8dN5CbYKSg0Sa0jhgBeMikcfEHGjW03NMn332pSYmZ9XdQ+lhmTzelLq7jxp4GRkd1qOHj9TY1KyW5sPWIj0nh7KjYdXV1qixAfjyxODU5cuXzcuJ5PmLL77UrVu35fMV6PjxYzYH5gpEYe6f/Poz+Xf8VprY3dNpSheS0fYj7WptaTGj5MXFJY2NTGhkZNyOc/bsSTU0lioQ2NTy8qo2N7YV3Md/KGGKjNLScrUdbjPTZEARRuLhSMigWJ6vUFtbfgM3qDWIxenTpy1ZpySSMkvUYShcKLfEX4hYNx9qUCyK0fWudQtEdYMRPJ46ACM8wIBUwByADZAAv6DS8kqtbwbk3wmoprbWDMQXFxfs/MQHGARoQF3CmgAVABH4jrU0H5J/K9NJkESfuFDCx/7p6+s1KMK6AlkAOqhOUAUVFGYM3ilHAyhkgEpGmcb6A6g4D3uZ97IPgUsH8bipUqLxmAFByst6jx2z0qvpyUnbPweRiHI8HivNQlFjhvc5voynWBHqmXIrLWPNOHdHxxGbJ99TysW/AV2MIcfrNSUb8BOlE3HjZ4AxSuq4pr788ksrrSM2XPbEgnFgdl1VWW1eSUAOwA3KNt6L+ikQiKq4JFebWxHl5Uoer1dlZfm2zsARwNPGBl5OURUV5tt7DKTW1NhdCx8rvlCgAUs8ZuifZ8AmFo+b5xWgjD0M1APQAMtYd+a249/NXNfJuMLRsAqLKPPNdG8sLi4yWMZeYbzclygFBI4BhVFO7e+FtLm2q9D+gQHimdkpUyrxXmBwQaHPgBbqK9YgP99na8sYY9GkqquAZX7bz/0DPWamfqipUS43IBDolWvHSaeTBjO5BuurG1VbdUjTU7MaGp6Xy+1W//EjmpqZzcDgqirl5+ULH72drW2tLC4pHI4p3+fT7nY0e1s2lJT0FmkvEtQz1CfsxbOPDG5KZ16f/fpufkI6udRL+x3BObATAScCr0oEnBvlq7KSzjycCDgR+E1E4Lv5K/VLi6wb23DleHKeQaekQSevW6qtKtLPfvcnOn2qXwehHYVDeyotypfSlIZ4lZNXqETaYwoHkm0yH//2jgYHn1gLdhI8EtzlpRVT4/AgMayvr1Vevld0qcOTBWNnoA7lTCSSJJtADKATyfJf/uVfWgnV22+/ZSVyn376ayvt+f7337Gk+b33/l77+yErqcNfinIb3kepEF5SqGZ+8OMfWRL6/vsfanx8Wi0tjUL9AQThtSToJLwABfx8gAqoWO7cuqWr31w13yRg0v379y2xBAgwNx7MCQgwNPTEAATPff75Na2ubenyaxfV0tKkg2hIObkuLSzMZUye1zesNLCqska7O/vyeHyan1syYHSsu8NgCqob4BmlZ6g9rl69av5HxIsxU5bG+ShhGh+f0FdXr9tY+gd6rQwOPx9Koo504OXUoLt37hmw2N8Pm9+Ux+3VG29cUlVVng4OAmZ0fXAQt/FgKo7vFcbHnIPkHW8m1BeYSwNhUIDgyYNCCwBCuR/wkK+s4TnKImIK0MmUW9Xb3toLbBlkQhmHET2ldQAiVDY7uzuWjAMcgGo5uTkGMAqLyrS2GZDbk2vxAABRXofyBrUaawacYR0ZB+MGThTgoZOTo+gBKh0ARcKeR0HHcYkNAIZzE2+e5/tolG5q+O24DEqgKmJv8gAuAnbYW9m9w3E4BgAzv6hYuYVFBs/i8agqKyoMhsSiUY2PjpqBNCqesrJCpRIAvoSZVONXFIslVFFe9fyKZ9+urW3r8OEmUyZRvkksuV5QGWW9nQC6nBsYyRz4Yn7Ehvcxp2x3N2LLNct7s8cDwgHusp0UUYtRghmNuVRU6NHWTkxtLRX2c+BMKBTUtt9v3mlcD8R2aXFZwWBMR4602DyIM6qn3Jxc+Xd2TZBTUJBv8eOaAR7zPgAPCiWA1NLSuioqSwyUAsJmZpbU2Um3vphCByHzdmLdi4sL7DoAcLEfKNdFcZXt6gfMZj4Y5i/Mbcoj/KdatTA/p4LCfANryVRCra2N5gNXXMJ+9yoai1gnzmQ8qVAwrvLyGjvu6OikBga6FDkIWcliWXmJmfYDlXNyMyBtZ3dbG+vrKs4vVXVZg6kHHw1Nq7quTCfPDGhiatLUi1xP7IW93V2tLi1rbWlLyXjCoJ1/K6IUZuGutJUfJt1FCsfDSiillFwCj30bOmV63NntN/P13fyEdHKpl/Y7gnNgJwJOBF6VCDg3yldlJZ15OBFwIvCbiMB381fqlxbZDHTyfgs6eZSW2yXVVBToD3/+2zp5oldlJXlaWZ5XSVG+ErGoEvG48gpLFAhGDH4AHVBMBXb3zEsHhcxbb71lXeXGRsdNvUCiRUJMskaJFuoXEndMf0l+KaECOgENABiYNJNA/v3f/73u3LmnP/mTPzag88H7H1iZ3oULFzQ0NKS//du/VzSaUl1tqY719hqUIcmPxmJWrkVC+s4P3zHfIUreOBdQAsAAMCAxBdaQmJOsMx98djjX/bv3tL+3Z8AJZQcKJEp6GB9JPmCDZJ7jADxIyPn5nbsPFYnE9dbb31PToQatr6/YY3Jq3FQclCKWlVUonaLD3I4S8bSSibROHB9QTXWFRkdHDCpkYE+t/U18Ml3TaNvusvFyPqAC0GlxZc1UQ8C0quoK8x2Kxg6sTTvABIiQSmI+HdTMzLxyc/J07twZVVfnKRTyK5lEccNxN63zniXzufl2ztq6WvN2Wl9f1ezcdAYclJSbPxHwh1gBfcwsOZIxc+bfjA8wk1EYFVvcQvv72g9kQBWwhTEDJIkv0AbTa1QoPM+YgSN8L7c/FmxXAAAgAElEQVRXu8EDNTQ22PsAaBkfomo7P3sJdRivpyyP85sBPJl7Oq1CM3D2mWcQ5wY4soaMHzjC88SaY6P6ClqZk0stLdVUNRnQAaIxzqzKjHPyPMfgnCi8UP61dx6VKyfXABqdD1HUsVempya1srSotdU167hWXZ0p+crPy7NS1FAootnZBbW2HDYgx7EBRKiFUN+xjhhyY2LP3gZSZvceexh4x2uII/uaNcFPijkBxbKwjnVhnfg5sUPFQ8c+xsn3wNzZ2XlTMnFezgH46uvrspha2V46+exaqbEufW63Vzdv3tb2NqWp3Qrs7RtIpEtfPM56LSo/r0ClZaVmnI2K68GDQYNXra2H7NpnH4yNTejo0Q6LB/5wCwtLOnPmpJXK7oeDpi6an19Uf3+vQbUsAGTeQFnWgj1LPIBsQO/p6TXVVpWrprrKwBDwE3hE+eexY93mfebJcSm4v6eNzXXzagJSetyFqq1uNkXe4OCIzpzpU0lpkR48eKRz50+ooaFOXi/lbnG5XClTmW1sbsiV8Ki0oFybm9t6Mjyp7t4u9fR26ead2zrS0WGd7laWV0zhtLW+pWAgZqXNhQU+7e3GlEhKiVQGOiXc+TpIRg06YSCeAU7/OXhylE7/WQRe2qelc2AnAk4EnAj8U46AA53+Ka+eM3YnAk4EftMRcKDTC414BjpRlpNKxuV2Zcrr3Om0Ksvy9Ke/+Jm6Ow+rqaFG66tLuIloY23FSlrSbq82tneel8QU5BdaeQseKtXVNeavgxJmdmbO1FD8DNNduqthUE2SyBfJMaCHxJ9EEaURCTKlZQAEOoyh+vnDP/wjlRSX66uvvjLFE6bUt2/f1jfffGPHQLFBeRxm0qgYAB0cq6y8VCdOnzBglG2HzvGBISSpKHGycITkHCgFfEA6MD8zp8LCYlVVVtpr6VbV0UHpWtI6dFFqNDKc8RQqryi3kpl4IqGlpVXlFRTqxInj1u2NbmRbWxuW8JIkk/xj/h0IBC1ZB+7ghYVpcuqZRxCJOuoJxsT8shCC5DyrAgKKMH5iHgiGDZLgZ4UCg5IgSoYOHWo0b6eqqmqcrDQ+PqWJiRlVVlTpwoWzqqryaXt7VfF4Uh63T6urG1pdWTfVTWEBHjYHluijTNnd9ZtBOf+mvf3TJ6N2nvPnz9q8skk/McyWR2V8jmgzH7POgfhl7WzjSxSzEiselDOxJpTXYe7e0nLIwB/ABAACaIvG49rZ3zflFsdDYcV+ApxkfL5mLK7sIY5HnHgeU/L1tXUrieLnAATiQcklJYf37g6qsDDH4Ef2WECz3d195eR6deJEv7wer3kqsS9QHrEmyURSHq/HykoBR0Cs6zeu294/ceqMVjY2NT4xrtKSYvX19dn4bt24oXgsqiRlkYcaDb6gdmHfAnympqat9LHraJftVdaWskXWHrUYkAzl29WrN6zUEwUQr8leR8QYdR+QDngEhGMtgC/Ek3HzGhRCWeN3jsk1hFKvv7/Pri3OTfdBgCYP9hsxYZx4aFHShUIoHNlTeVmZWg+3WUninTt3tLiwrr6+bvselRMm/Y8fD2pkeMTWEXBXWVlhcGjoybD5SNXWVJvfWa7PpydDQzpx8qSN+bPPvjCftkuXL1rHQE+uxwAYgPCdd96xNcF/CWUgHTFRN2XNwLkWgdYAtdBexFSQeb5cK9NraT2kleUlg7NHuzKlqIG9Ha2uLiuwu2NADQBbWFClstIGayYAdHrzzYtqbGrQL3/5kX7607fUfqTVSk15bzgcVCQStkfiIKmC3CKFgmGNjk/qxOmTqmus16eff6a29rZM84PxCS0vrigZTcjrdht04voMh6SDWEqxRMqgU9ztUzQVM9BkH36YiWM+/gw8ZZ771ofCd/MT0smlXujvBc7BnAg4EXgVI+DcKF/FVXXm5ETAicDLisB381fqlxVNXMQpPDHoxP+2o3JKW+vu8uIc/Q//4o/UeaRVleXFCgb82t/b0ezMpHK8OYonpU3/jkEJSphIvoFXdLkj8Se5BTYBqGgVDnwATOTl+wwKUQcC+CGhzSbyJP2UspCYUp5H0kzSCGR48813zP8IhQcJNe+bnJwy36aWllYr0QMyAGoy8IKxZTpylVWVmvEwYyDJZhwkvSTWGxsHKinxqqqKDlTFlhjzc9Ql2xt+GzuJOw+eB3ZxHOZJmRnqlnA4qt5eEu20mUTH4gmVVZRbQr28smiJKaBNLoBWjSX9JKSDg3SBq7AOaUCJ+bk55eXmWLJOfNbX6UKGUqbVOubF427V1FDW4zPFTVbpRNa5trn9TGGUUkFhnsUYwIcag3GzDngmr69vanxsyhRZV668ptzcmPz+NYNfhQXFZhQ/PT1nnexQZBFn5kuyjn8NwAmow7ovLCwbLGtoqDEYgMIkA5kyZZIuVyZm/IxugQ31DUonXeYBhBE1x6HMCHhDOSOvARqgVmMdiC3wCBBC17y5xXm1HG4xCMMXIIW9gToO9UtHR7vtHdQ47C3UR7z22tUb6u87ZudjfwGB8Jv67LPPdOfOkDo7m03VgxKL87If8YpC0YVZPGvd0kIXvxzbM8SEtQYa4REFaOB9eG7hodU7cEKDT4Y1Ozervt5edXZ26NeffKJvvr6losIcM7lvP3xYuzt+hYL7Nj8gy/DwiGLRhAFUYBv7mbECfFDpcX0QG7o+4sXEviC2gCceKJw4xvHjAwbxKGEFWDI25k6s+JsYEWuAEu/74osvrNQN6ERcuO5QInKtoOpCcQXQ4bWY0FdWlen8+VPKL/A+24tpu564VpcWV9V6uEVFhcVWSgYEfu+9v9PQ4KTq6stM2Ug8MkBxU0ePdtl7mT8gjPOcPHnC9sE331y1NUbB9eTJkI4c7bDuekAnlJSZboCLmpubN3jJfjXT+2TS1ojrH0URYKy7q+uZXxjrXK7h4admAI7vWjqd0LZ/y3zHUHFRPphKSb6cMuXllmtqata83n70o++ruqZKH374oa68cVl1tdX2vr39gN1v8HViH8XCMRX5ikxVODY+o97jvSqrKNHt+/fsPmVwfWJam+u7yve6VJiXoxQd9A5SSiRyFT5IKBJPKgl0kldxJQw48cD7KpFOGXh6biHuQCcnl3ppvyM4B3Yi4ETgVYmAc6N8VVbSmYcTAScCv4kIONDphUaZjyCPXLTuTsYNOvE/7qgLigs9+qOf/7auXD4vGFEwsKOlhRk9fTKYMVt2eRUKH1hSSpkL/jUAFxJIFDd8kQSS5NJljPfk+fLkzcmoFfDJyXaso/QGSAVMIlEkyeWYqJ9IuAEkmB3TTY5j4SGTOYXLyoIAHJh58zzgY+gJJX0J1dZUmNfLwsqcJbN4t6BWIQknMcVTank5oNraIku4SbIBTwAdDNHHhicUCR1Y5y0ARvZ9dLCjRAvwgpqK17/22mU7B6Vu3lyvyivL5c3xGkyqqipXa2uLmWdjgE0XOBRCN2/eVVtbm06ePGlG4k+fPFFDfZ0a6uvtmJQ4lZWVGHh48OChlZMBkQA7xJUxEUsAyaOhp3Z+ku/qmnIrO0PJgaoECGPKqbxCBYNhjYyMySWvLl++oFRqT8EgEMctr8dnCp/ZmQWtrvgtzSVmGKCnlTTwUlDgM2UV52K9MR2nJTzrBSwB9gD9KI8DzGQhH7AGFRBqjngsA8yIBQojSuC6urt04/oNFRYVWjkjJWe379w2GHHu3DnNzs1peW1ZjU0YT2/a/FlLFEAorNh/TU2NBmVYG/Zhb2+vASTWGUN2xgOg4jUAl2tXr2phcUn1dXVmBt16+LCt8cMHD011xNjxYgI2nTp50kyiUQTxelRu7CHAFOvCnmWOZi7f3KLBp8PmPXb61CkDgO+//0uNj02ouqpcZ8+eUW11tZYWF1SQT2ndYdvrADEUaMBawCLQKetNBYAD+gCouF6IC3sVOANgYb7Z7/kZ8QHsUIZJnABqdsW4XAY9iQtj5guvMmKDWgsgxVg4B8CHfcjx2cdcwzs7AR09ekR9/UdVUISqzKf1tY3npZHEgj0NgAYGH2pqNjN+wA2w7ac//amBMAAV8eMeMTk5YeNgrMwPMEMM6AoI5AWwzc7NqPtYt6amJ+X37+j06VMGb5gj9wyUVQBRjsl1CRDk/mCdDcsrVFleaXNAvYZ3E8pH7hkY/OMbFgrtWddFjsU9CiP9VCJXuV66QcbNLP7td95SIgFofqjeXozhi7W9vWlAdG1t9Xk5YjR8IJ+baymg2bk1tXW0KL84T7ML8xngHKIhw6ZCezH5PLImDemklEym5XIXKBjGvyph5uFRkzG5TOeU6Vn3n3ydHOj0/MPQyaVe6O8FzsGcCDgReBUj4NwoX8VVdebkRMCJwMuKgAOdXmhkM9DJTGtSlFdloBMt2osK3Lpy+Zz+5Z/+iXI9aQX3djUxNqJ7d29rdmZVB9FMyUdNTZkGBjJm1wCYqakFS34bGqosgSdRBYpk1Qd7e2FTCJWVFVnyT5ILOAIUHDlyxCDT9PS8eaWgDiJ5ppQLAONx55gXEokbSTQJ6UcffaTFxS1VVQEreiyRvn//icERyo9QNVy9+Y0lxwAEFCCMDxCDOffCwo4aG0t08eJFAxGZFvfbGhkZ1fTUto4eadEbV163RJgEFm8lvKRQjQAEUKQAA374wx8aDCEhLSwuVHVdlSWhqCfo6gYAAUrMz88ZtCG5JSZ4UwFMKCMM7u2bgTIlYRwzW+pHnAADnB+VB8CA53gv579585YmZ5YVj6dVVJyjpqZqM2wvr6AMLt/gHsk/571x45YePxpRXV2D3nrrdeXmxBWOBBTY3ZffH9DWpl9ra35tbR1YutvcXGPbA8Pk3r4eg0QAGsAGpWrACZQogCHihxINxQ1ALGu+zVoxd94DQMC7B+CESohjUXJXVV2lv/qrv7I4U0KG2uvu3TsGs1C9Xbt+3UqLmluabc4ci5+h2CEeWUDCHmINARhAFOCGLy/PjgFM4bUohgAprDPrwIO9SzzZU7du3XpWflZrsBNQc+XKFVt75oEqK7sWHIeYMC/GwrrkFRZpYnJKJaUlOtbdYzCD0jO80qpQK3V2ypebo+XlJQOQVZUVpqTB3B3Ayr+ZB3CG8XJNAKSIL+dGicQX1xaQlfGzp/kecMu1xPt4P4CDvU5pXLZMk9hlPbUyJYezdq2yTvyM8xFjzsfrMtcUir6UmpsrDZpVVZfI5YkbeEE9Nzc7byCS9+PjBJDkumVdrn5zzdRIjO0Xv/jFM2Ua13gGyjIfzsF+Zw34N2Ng3LwfFRbIJeVKaWpq0ubOtc6+BjpxzixMIx5cm1w//NzrzVWOO9dUfqibiBMQcHZ2Ru3th83Inu+BSawTQBmzcjM/395XPOayfRYOh6zMj1K+jBqzwRoqAKMCe7umuEJlCXhNHESViCQUjkS05Q+qvqlWaXdKy2sZ839AHmWBiWhSrpTkSsrAPub94ahLe8GYggdxJZ9BJ4/Lo7QLn6f/pHjKAqfnH4iOkfgL/WR0DuZEwImAE4FXLQIOdHrVVtSZjxMBJwIvMwIOdHqh0cVIhBI7RC2ZNIb/U+cZHt2djfrtn/xAF8+dVjwa0fbmuiVdn3/+uQGM3r5+U3agWqHtOWoMkl0SL9QOJH6UV5FwAz/q6up19eo1U5CcOXPaQA+J8n/4D//BIAA+TiShQAsgDYkwxwDm3L59T/V1jWYCToc6EjcSakqNbt8f1/HeFp05c8aOc+3aNUvaOcaDB/f1ZHRIVVUVpihiPJRc4Vvz6NGo1jYiqihzq62t0RQhPIBBd+7c1/TUljrbmnTx4gVL2IEZJOEoZ0g8eQ5IAdAgYcZviqS3pKxQufk5BtQAZAAYyg+vX7+uTz+9aqE+fTpT7kW5HdCAlva53hwVFxWr9pmyKtthjXjhX5VN0okRc3377bcNGHz11dd6ODhj5W/9/e0Gh1BEVVSWm+KL86yurmto8ImePh3R5ua+Wppbdfp0v3JyYtrxbyiZlJk2b274te2PKhJOqamxQjU1lRYz4B1t4oFoWQVT1nSdkiz2gKnMhoZsPswdEECSnYUnrBeG0Md6eyyxB1LwhWIFA+ZbN29ZeRfKLvYAAIv4ARiePHmqnNx8NTe32vkBR3yNjIzYeYkR8WFf8HPWqbOz03yCgBdZ83WUUUAN1o1jsP8AU6wtYIZ58HrmhtoFbzLem4VcgCp+DtgwxR9XTSploIhjvPHGG/LlFxh0QnmHKoqOhX7/tinYhMIPwpBOay8QUGN9vY0HaMG59/b2bf8B3jgP4wWWAeOyXQL5m+eYN2sbDIasvIvrBUUX4wJOErssmOFnxJnvAWZAOdYm6xnGGgN6UExxftaKcTFP5rW8vGGd/Li2UfUVl/qUSIR1wH1h22/QkpixDg0NjabyyZTa+rSxvmnnZE8AAjl3Jr4Jm8PYGN0NY5myw/Z2W0fuI4yF8drtSWn5CvI0NDSlykqf3V+AZOyhjBrLY6VxvJ57AD9jHjlen8LBmBbnV60cl33M88QWYAY48uVlzrG3R5kc3l4ltlY7u3san1hRZXmhjh/vVWNTve03TOwbG+tsnwOp/P6IdveS6j5anlH2FRYr4N/V0uKKQniw5bgUS6QVjkq5PrcaGirldXvkxig8GlXsIKo0PnmuHKXcBfIH9hU5iNje8kczt+fnXeqeldk9Vzm90M+Df7IHc3Kpf7JL5wzciYATgd9UBJwb5W8q0s55nAg4EXgVIuBApxe6it+CTqQ46Qx04oMJ6FRekquzJ/t07swJHW4+pIK8XK2uLOvrr782r5bzFy5Ygnvjxg0tLGRMn0niSOZJCkl6URHgx1JTW2Pm29ev39C5c+f1gx/8wBJEoNEHH3xgSXVW0UPSCHggKSZ5RIWCIXlf34CVOqFaIqElmb9x46YlkIChuvp6A1SLC4u6dOmSHf+v/vovtbRK2U6HqShICkmiUUh8/PGXlrCj5gGeAR0ypT0h/epXH+ne3UmdHOjS669dtmQbDxmUPbdv39Lg4Ki6uzvN9DqZzICd8YkJgweNhxp0tPuIwTHUPH19/dZC/sMPPjQAR/I9cHzAyu2ATng/ffjhB6YWqa6sUl9vv0EOEn4gDEAAs2egxMTEhAGF1157zeaI9w7eN09HZ6286Pd+78c6feak4vGoYrEDhSOhZ2qSTS3ML2ltbUN7e3HrkHb+/Am5XZRMbZjn09jYjJYW/To4kIoKc9XV1W4m2pQkUVpHq/iV1WVT56CCQeUBzAASEGviCpAD+gAPeI54s4aohFgbOn31Hz9m+8I66qVSVhLI+YFpxB+PJ+YImCgpLjbfn7X1TVVW1BsIAo4AI1Hp8O8sJEHFwp4BlgAWOTfHX9vYUDAUfK5sYuxmaF1Vpd2dHTsXY2UuAB0ACZAQc/WS4lK74pKUnBYV2d7gmJwbeLi9vWXwgW6JdE3s6u5WJBLV/MKilXlRZlhcVCi326Ud/7aWlxbNE620uEjB/X3byxyX64jjZhV/XDvsNeYHWMl2omPfZwzvM3CNf6MerKurMojLPgb8Ae1QFvH+TAc7dDP4UOFXlHquQssqEIln5liUwtL9LcdiAhTiepyd3VZBgUtHj7bpzNnTOjjYM4VcKp0yqETZayAAMMO4nLLAAlM67e+HdRDB/N5l8QI+MyauF/YL1x8KPZ+PTn0u21co4VAWsf+zxvCY2UcTMYNrqBVRH3E81GKs9fr6lnkxAZX4yjQHCJvCqbK0VvNzKxqZWNThQ1X23unpWSt/bG1tki8v1+LO/cvtztFAf49aD7fq6dNRzc1Na2Cg1yAlflJ37z3QfjCl5qYy+f27FrNUinHnm+m8L9cnyuvmp2fl395RYD+iGMTII3l9LlNvEmuuKw+lcvGEEgcx83SijYPLV6SdvaAi0ZgpJTfDyYyB+Le+st87H4bPg+LkUi/09wLnYE4EnAi8ihFwbpSv4qo6c3Ii4ETgZUXA+T37hUb2H0Cn5+ApA51wfKkqy9OJ/qP6yY9+oM4j7ZqdmdbVq9/ozOmzpkzif/7/7M/+TCurqwYPaONOoo2iAT8llACAmM6jnZag3bxxS2+++bZ1nyL5/OSTT6zMDVUSySSGyXjcoFIBZgAhgFyoKTo6jlhZFgk/SSulTiiESKjxWAEaATZIlr///R9YKdv//X//X1pZD+kP//AnBmoACiTWJOIfffSJaQgof0MhQmIP7EHNgvnxvTvD+u13f6i3337LwAnJOoDtyy+/svKhCxfOG4wCGJAsP3782AzLu3o61dHVYR3OCgrwizquleVVffTRx3Zs1FrWmn57Q3V1NQau/vZv/0ZPn4zoxMAJ9fX22TwYK2Mj8Qc6ER8gEyoX5oICiHPev//AyusY/5/+6R+oq7tTs7PT1i0P9QaqEeK3499VJILBe1KHW9t05coFxaK7WlwkAY9rbXVDgd2wgsG47bLeYz02L0BiXX2d3O60KZ0KCvMtIQZMAHYAMST5QATAEaCA54GBQKBstzS8oXLz8LsqtVIh6zTm9lhceV1WZQNs2g3smsKI47KX9gMhRQ8wiYaNZsyizeDckv6UnYt1Z2/wN98zDroJBvYBJBE7niX8Xq/tHyATe5Axcx72GnsDE3ngFnAoJwe4lDkfeyB7fOLCFyV1rFPWNwlAuLq2bsoyjsUxBgb6rKPc44cPNT01bWCmqrJYReZrVaSy0lKDLCiA2BeonNiflJ1mTcvZZ0CozU3UYcQl402UMTTPNRUfIBfg9t577xlEYZ9ljoPfV0jFxT47H+9hHnxtbe1Y+STAkrgwZvy/8AJjTlkYMzW3q7qqXLW2Nlv3v7X1RaXSMfP0okSSv7lrBALAuRy1tzfadTkxsaqSEp91VERFVFpaYHsKaLa9vWPj4NrNquTY08SA74FAXFu8pqa2Wv5dv6KxqK03a8maEHug38TEhtzulEpLKatzmxcZUHMvEFZtVb2KC8u0uLiijo6MApPrhlhwr2GvoMBjL3DPOn/+vI3xs88+1dr6ss6ePW1dMLl2UcXxeq419it7iLHwN89trK9re33LHkCtnb24IgmJ3gBFJT65PW5FwlG5XS65MjVzEE0D/WkuKl++doIRReNpu8aC35Y4Pbv3Ox+C/8WHoJNLvdDfC5yDORFwIvAqRsC5Ub6Kq+rMyYmAE4GXFQHn9+0XGlmgk/Xqfl5ex+FpYAd0yoU6JaXO9hr9T//2X+vsmdN6/Oihbt28oYsXL6njSIeuXbuqP//zv9DWVki5eR4d62m17lR01sLjhHI8SnAGBvotmX/08LF1oqOLFV4uv/zlL3X9+k319maSTRJrVE6oEUi4AUl//dd/bT5QHLOltUUuuSxJRFmE/w5J3Jmzp9Td1W1ABi8dPIYoSSMBD4ZT+vf//t8Y2EIphAoEsIFPErADeAZ04nwktCS7H3/8iUafjutf/ct/oTfffFOhcMje9+UXX2royZBaW1qtrI6Ev6i4yKAF5XWUTA2c7Jcv36etzW2VlVWqvf2IxkYnNT4+aZ4yAAiATUFBnhoaaWUf1Ucff6hwMKIrr31PhQVFpu7itSThgA1KF4kP5VYoQIBRQChK0PDMWlnfVFVVpd5663vKL/BpenpSsXhUgcCuqUNIgNPkt0lpfy+ipqZmXblyWZGwX1NTo6bWQBWSSrm1vraprc0d9fcP2NhZR4/XNokWl+Y1NzervLxcU6ah0iJujJXYA8v4AhYALIgP8AIwxbiJCzSTUihK3wry8xWOhA0AoIhZXVvT0tKyAYPCgnyVlBabr8/q8poiYWCY29Ys0x0xZMfPdlcLBg8M6OTlec0TDLiSArDk5ym/oMDgF2NF2YQKpqGh3oAB+xDlEwCC/YHCBcUL4GV/b98gFiboQCkUWuwPVG9AVsZKfMrLK7SxsW5AyOPNNU8qSuUOwmGdO3dWBYUFuvr1V1pZXraufuWlJers6FBZaZmtEWOiBO/7339HDY2N+urLrzQ2Nm7nYM2amxssppubuyorK7b4A9wALgCpd99911ROlPn93d/93fPOd+yj6zcH5UrHdfhwg8E2vrKwcGpq3lRSmGpTMgpIIU6mBHumMqQj3s5uVEc7mwzYsA92AlvmQ7SzA4Aps66UzH1jfVcNDdW2bxYXljQ6NmeKuegBpWghdXUdtRsM+5hrpbPzqN743hsaGR7RBx9+qPPnzlmct/3bdg3s+HdM+VZRUa6N7U2LNfeC8ooKK9sE8gGobt16qPWNqHK8Uk1NgdrbD5nSaH5hQ2VFhbp08ZJBKpSSO36/njx9qs6OTrvPMG/iQjyPnzhupbms5d/8zS/l39lQb2+nQSigXKZT4oKBMM7fe6z3WZfOhB0HgBkKhJSKpawDXiiaFru2pMgrX0GueeEdHCTsWsM83J2SctwZM3F3jkcpX6529iM6SGS60x04n3j/LZ94Ti713xIl5zVOBJwIfKcj4Nwov9PL70zeiYATgf/OCDi/gv93Buz/9+XWGOkfONCm/xN0KsiV4jHpcHOF/tf/5X/W5UsX9eDeXY2NjurypctKpZL61a9+pY8+/kQ7OwlVVRfo7Jl+nTp1wmAEXZ0w/qWkhDIxksjp6Tn96Ic/VldXt6kN/uZv/sbKVM6dO2PgggQSmAEcACaQAJNEo57q6++xhDfTIW01k+CFQqa8oIQN8AO0Ki0tseOjkMJDqvFQq37603ctYSYpJ7EGHAAYUIigpCFxB1IAITLQ6WNtb2zqF7/4Z/YaXouqi3PydexYj3W1Q/XA+/iiCxcQpLWtRds7dCPbUHVVnQoLS8zfJTcn3xJVIFJOrkcnTw6oorJUjx4/0KNHD3SosVmHW9q1vYWZd8YIGzgwOjpqYAQ1RbatPICEeFG2BqCJxBIGZ/DFCYXxmdkyUBSJhE3BwVirq2oMymxsbKuyosZ8tfb3N7S2uqSiQkzUk9a9bnV5w8oBz549bwCAsifMstc3Vmw9g8E9Nap5kx4AACAASURBVB1q0pEj7VbSRNyJAbHJlqcRF5L87BqS0C8uLcntyXRLRIFEok+8dnb8Bp2AFsR/fn5VW1t0KfSptfWQmTaPjo5pL7BnwJE4AJ6yptEonjJqpwN5PJjNF6m0tNjG4gJcHm5VeWWlxZ61pQQQaAXcZE8Agmpqa1VXW6t79+5rfGJS7W1tam1ttzIsPLZOnDxh552cmLRyRs4HEGMMjQ2NNg88uzjembPndPhwmyYmJrWz7deVK69bWdkH7/9S09a1La3G+iqdPEF5o0t3797T5ua22ttb9POf/76N8b2/+5V2drblceNXRKkj8C/flEhcE+xh9gIgD3Pxn/3sZwbHMKQHpgIo2dOopa7ffKqmhmKLY7bLHYCKawclFHEAqqA6pLvha69deq4AAurOzMwacKEDY0bVV2xWcKlU3IAZ5bIlJaXa2tq22NbXN6q8rFyTk9N2ffBz9jA+cHiR0TkOBR4wknPjeca5r127rpMnT1gpG1CK97AnOF+uL1eFJYUGnxgDMJr5sscwKR8aGtT84oFKS7zq622zElBUSVNTczra0ab+/mNaW1212BOzsbEJ89xqampQ9CBmeziRTOgnP/6J8vLz7Vp///1fGxA+c2bAABz3JMD56MioQcdM58lTds+hax/3FvOqOkjaA2oUT0lur0f5RXlKpNmjlGdKiUSG8+Mmle91K9+XI3dujlI+r7b39hWOZsrqwv+I0ukf1tt9O5H4jn5AOrnUi/y9wDmWEwEnAq9kBJwb5Su5rM6knAg4EXhJEfiO/k79kqL5X4FOKJ343/j6miL9+//x3+jc2TMaevzYEs32w23WJhxwNDj4WOFwVMePH9O582esZCyRiJs59OLivCXcKAqATiS1r7/2PUucHz58aAkySSZgJ9tNLGua/P+x92bfcWXXmecXAyKACMzzPBEzCZAE5zHnyc6UUrYGl8sul716ucv1UE/9Uv9K96qn6n5ou11VkktKKaVUTmQmk2RyJoh5nqcAAhGIOaLXbwcjV1XJlpyknswba0EJIOLee84+515w//Ttb5NU8oXKZ2CgV80t9ZqanjQPFxK9dCptaqO29jbrgGZt5zc37Nycg3NPT89qeOS0QQDgC9cgecz7wGxYmVpBLQOIAGCQ9NPljU5+r7/2miWwdLOjdI5W8PgwobCg6xyqC5JYvuhgFiwNyOWRARY8fcrLKMOJqMRfqra2zqelQJPq6mrXpcsXdBgL65NPP9Lq6rJ6e/rkynpNoQF8ARpw3oL5dUFNhKkz6pLS0hKtrKybcqKypiIP7ZJ0Y4uaagNYVFpWbIqdoaFjqq2ptbKvmel56wJI7PZCawqHd1VbU69QKKyZ6TmtrmwYKKMrITACcHUQCWtra0Pr66sqKy9TV1eH+ecUoBuAByACfCLGXJ+4Wsv6mhqDRCh30lm3gmUVcnu8NsdEPGHrAiQhpsxhbGxSu6F9dXW2anj4qHUY+/rWLY2Njau/v9P8ogBAKM+AA4Uuf4Uyp4K3EwAgWFqqI329pnRibWdmZwwOAHBQt6EUun3rtkENSjpnZ2ZNdUQHtiNH+nTv7gNT46CGy5eDfqgPP/xYXq9Lra0AxaDtNaAFyjrm8corr5qiBji1H9rTG2+8buq2//4PPzZgGygJavjYoE4cP24iQ8pLMd5+7bWXTMFG176//bufmMqpqjJg+wCVHvPMG2CXW5klZZP8DiUeJWHsa+4pzOUZB6AID7EHDybNvwu+TEkqkAd/s0JXPFSHxIYyWWRo3//+9+x4ICJjA3gyP0An6wosQq2Fko6Syddff8PWmg6TP//g56qooNSsxsApa3rq1Bl9+OEv5fV4bH6MCVBcUOsxB9SMwNgTJ06qqblJjx4+NGjU3X3E7m/KD1s7Wg30sb/YA9wb7Dk+hzfc/n5SIyN9pqrknMQCX7Mrl84qp7SejNG1sdHKB4kDne26u7oMhPIsCYX29Bd/8RfaDe3q0aPH+uzTr20Nrl49b/stGjm0587q6po9YzBMRxWVNyivtY54T8bGtbsVkivtlnJuA04ur0epbEaxZEKpdEbJDP55EuLBgMerEgzevR5lXFLSm9PuQVTxVF7p9NRH/H/+A/C//BV0oJPdRs7LiYATAScCTgR+SwScB6WzPZwIOBFwIvDPj4ADnf75sfrdnzTo9L987GmEKbGjuo4yu9KAXz/643d0dHBQY48fqsiT77xEmUpxcZHBpUTiUFeuXlZ3d6eihxEDNySH2zs7VopCEk4ZWH0dpt2Dpggg6UUJQ/KGmgE1EUbJKDI4HiUMCgKABuqpSHTPAAylL9Mz8+rt6dbbb7+l0F5IkxMTT319vKqtqzMYMDExrthhUo1N7aqprbfxoO7ATybfXavIkkquA6ggoee6gAgzFZbU39dvUAHDYsZMEv0/qmxQIqHqKoAW5rofObA28iUlQblcHi3M043vuHWMQ7GDsueVV1/S0aMDevT4vm7cuKbwwb7FwZV1y+1ym+k6Ko6p6WlTPlVVV5kaCMPmlZUdK4nq6Gi20h5USd09PZaYo0TCrBvAgMH50NCgqbKIOSV2qEnu3HlgqqfR0ROKxfa0F9pSdVWt+f6gRJuZXrWNUVtbZeVfKNZQpuCTg6n4wUG+BIuSLOJETIEPxInk/ObNe7a23d1tBiP4HF5cdNlLZTw6fuKkSkvLDUgBCunUdeb0GYMZi0uL+vKLGwa6gGKoSQAdn3zykXZ2twyIDPTnVTrXrl83+DIyPCyP12vm1ST/qJD4Akq1tLZY7NK5zDeePMAQDN7xCKM8DkN6QAwlmZwPaDN68pTq65v0q19+bN5IQBre++CDX2pqel6tLbU6cqTbYAzrwp4AqgJJjh0bNnj16SefKZVMWLc3SjC/uvGlqaoaG+ptbr1HesxL6fatW3ryZEwjI8Nqb2+zffvVVzcNkAAMiTUqLSAQ12Gs3CuolIgf6iGUhHwGZRPvEUvAC+AV/7Hvfvc79lnUWMzlyuUrWlhcsBgNDg1aPP/2//1blVdU6Pvf/2MDW6iWPv30ulZWQyordVs5JvCYOGMin07nIe358xdMxYQK6P/7u783oAnQ437i88DUH//4H2xv4Fd19+4dU8qdPHnCPK/w7/rP//n/1vb2likSmfO1z69pemba1oQyXgzsG5sbVFldaebtVr63tGRfrAvPBWID4GMfUhLIdY4ODRioXF1dMFgOSKU89P79BxocGFBra5viiYSV8S0sLurf/bt/r8ePHluXx/W1bVVUVGtwcMBgcwHSUQZKeV8qmbKOnDwXAI1A7J/+9ANNTiyrtAibcLd8/mIlMxmFDmNKY0DvcSuezsrndilY7Fd5IKBiFFvpjGKphPYyKe0dxpXKC6WU/ieez//jU9uBTg50+t1/7J1POBFwIvCiR8CBTi/6DnDm70TAicC3iYADnb5NtP45n/0tf4X8RR6lkhkFfF6dPTWkjtZmLc3PaW152VQFJ4+SYPcqehhWkd+l2roqKxtLppJKJFPyevySy6fZ2UXduzemg/ChGuqrVFdfZQoFYAKJNZCHEjH8WnihGKIDFok5EAelBeUsyWTG1ByU51DK09PTbcdjZEz3PJLsvLqn1BRIJKc+X4mKvMU6c+aclRYBBrge5tgk5uPjT9Tc0mwAgqT8wcMxhXYPlUrmTatHRjoVjVKutmem43QbIykmwQc64Ku0tbVpUAptAuVdsVhGKyvbBojoeuYr8tlcClDo7LmzeuutN5TNpvXZ559ofHzsaQc8OpkFTXXDfKORqGbn5rSyvKNs1qv2jipL8j2evEIDwEIcgTdnz57Trz76lQE5vIoYH2M7e/aMKY2YO0CC8jEUR91d3Ro5PqzoYUjJZMwg0P5eVKurGxofXzIFUnNTnUEVVBhen1fdXZ0GCBYW5kz9Q8ne9PSMwccLFy+YpxY+Wyh+UI5cvHTRYgXgoxSMLoYtLW3WuQ8ImV/LR1ZC+PLLLxsUAIrklTB1BhwAOpRPPRl/Im+RV++//75a8LJ6/FjXPv9cu6GQqV4Ah3nPJfyc8gbbwCWXx2Ulh5vbmwbxgBQTE5M2LpRNqGXYX8QKmEO5IvDgpZdeVi7r1vVrX1r3PMrAfvKTn9g5GxoaDYwCrkADhS5qAEk8uFD0PHrwSJ9/9rnBv3feecfKEDGDjxxEdOLEcYNpwUDQjLGBTKyjv8irulo6tx3aOjMP1FvmG1Zaasod9izQCOAEXCp08gPooFgCwABBmIv5JoUx+U7oj/7oj2xdUCai2kJZePPWTa2srpoBOXD4P/2n/0dHjx6xnwFGqIFQ8Swu7am2xqd33/1Dtbe1mZpwZ3tdqVTc9nRLS6uBpRs3burWrVsaHDyqo0eHNTc7Z7CTToAfffRr6wT4ne++q4nJJ9rYWDP1IeVyzIH3mSP+V3hhUXLIHkQNyPmnpsZVVh5QeUW+0x9KNQDr5taW9vfwLdvX66+/bufgfiCm/Je9ASSbmZk0YIxp/+TUuEHN06cBiw3WjCAajamkuER9fQPa3d3XYRTjea/8vhLbSwUFZMHPC8DldnsMWjMWYBqgkJgvz6/Jj8LJxbMwq3AkrVg6ZxA/WFKsaCKpuooy1dfVyOdxKRY90OFhRIfpjBb2k0rm8iqnwtc/5zH+gn/GyaVe8A3gTN+JgBOB3x0B50H5u2PkfMKJgBMBJwKFCDjQ6fe9F37jr1BB/pQHOLlMVpXlfh3tP6LSYp8WZucU3t2XN+vSqy+d1fDxAYX2NpXOxFQc8MrtRR7lFjVmgZIK+XylmphY1BdffK2tzR3V1laoq6tJNbV5BQeJ4bVr1xUOx83oGAABDMDPqODBdOPGV9rfi6i9rdtUPZTTrKzsqq6uVDU1eSPm0rKAdeKKRlMqK/OprKzY1Brt7R0aGDhqSTHA6Re/+FBTUwsqKnJpYLDnace9NoMKlGr97GcfGURoaalWPJ7S4MCQKUUwea6uqTLlRlNTg5UfkXgCnCj5w9jcFFDxlFbXQtraBFSFzPsmr4gp0fb2piXN77zztoEHSg9//osPDCBgUE2HL7yI+P/tgSiU5wF11lb3DdKcONGnxsZmgxEAFFrUA0hQmQBRgHhAOpJrIARli8ANVCyUE+KRwxdlTCTjw8NDisUPlEgeKlCCiipi6o7JyWVl0ll1dnItPJJYs0719ffamFHl1Nc3moE7kIZ5U6YI9EEdUzBopyQMkAcQRLGG8urM2TM6cqTLxs8X0AmQcvXqVYM/dPgDrmBkfenSRZsL430yPqG29g69/sabBqso+wJwoJRDiQTsQbkGZOF9QAuxqagsV319jeTKm+NwbsALUIayNK5JOR1zIFYAH8BCbU2d0umcZqZnzUQcuMlxnBtAVeiCyDWBQijdAH3AQEo9Z2dmtLuzY+/hUYZaj1gB8Zgb8+JYYAYxA6RQglceDBowBYwWvMK4FmtLHBjj2bNnDW5wHxBfPsd6snGAolyDTmrEogCwgEysC0AKVRQg8v6D+4olEjo2fMyuxzgYK9cAzgG1iAX3XH9/r12Xz1FGplxKFeUB+5nYdXZ2GcxcXFiyey4YLFM4HNHRoaOKx5O6d+++eSihWNzYXLE9AVADElE+yBoQD37mnAAv1vaVV16xeE9NTegggol6ucFc7js+x1zZW4Al1pR139raNvjK3mUu3EfMh3uwrR11YNjKRfF+A5qtra2bkolnzPCxEXuOoPHEpwrIWOiSaN0WPR5b+3xXRxyZsMXLd0W8deuu2tuarCvd1tqGeaQlk1IsJsXTEo/GYqBTPKHq0hLVVFfK73MrmTjUYfRAkVRG8/tZJX/fz/h/+edzcql/+WvszNCJgBOB54yA86B8zgA6hzsRcCLwQkXAgU6/7+X+LdCJ/68dX6PaqlJ1tTUrm4preWFFJUUeDXS36eqlC2pqqdfMLAnhroqDJI0B+Yr9Zhbt9ZQoHs/q7t0JfX37kQGh0dFBDY/0GGQBiqCAwYycJPztt9824EQSyoskGSNjStLWVg9UWVFmyR3JOd3PMBcHBOEzBPDAcwmwARBCvdTW2mJJp98ftMQUY/Ff/OJjbWzsq6urUS+9dOGpx0vSxoIJ809+8oFaW1s0NNQrtxt1T68l+xhpDx0dtPMBhkhuSZTv3btrHfpo6Q4wQ4E1M72ivf24NjZ25XZndPr0qHXwQ2106tSo3n3vDw2WffXVl/r5zz8wOJBPYj3yW1eylCXTlMPNzMzqIBy1ErWLFy8aaAIkAA1IjAEhY2PTGh09ZuCF+BBTkmNACedlrMAJysbwAQI84EVDx0DWDaVaSXFQBweH2toMaX4e0/NitbY22XyIMyVi/f19mpqeMBUJ0Gl6asZKJlHe4M8D8Lh7954pagAweABRvsULiEaSfuLkcVP9RCIHBlqILdAJcARIwTOJc2JSfuHCOdsXQLmxJ+MaHjmu0VOnDRSxlpybY4EowMA8iNu3GAAIgE5V1ZUGJIALqHf4HfFlbOwzYgG0AdKhXOGclHlRDgi0SKeyBvIo1+P8wBzAE2MAyAAcmBfnZo6A1FQiYYomFE+8mANrwjGMl71WKAHkv8AdxovKzZXLmQqPeTCuvNF6yNad8kbmyTmAKMAVFDvxeEY1NQCUlC5cOG1z4VocD5hhLzBuyvO4Dt/ze/ZCMR0CKytsv3EtykyBLKwFCqQCxCRe7CWgJe+1NNer50iHAV/2L6ovSj3TKcZS97SjW1Y9R3otxisra7YfmUMsHjEoxLyATOwfrsn1+OJ7jmHcmKSz14mflWLG4vbs4N6jJI1yQGAScyoANtaJsQL6UDBx7+e79gEes/L5PabS4n4D8NJ58DAa1/37szp/9oRCe8C6mMFKVHaRaFQeDxA+3zmRmBOXdDpj6kwAOb/HBy4YLFE6kZIrk1M4TPkhDN5l5uFueayzIb52xX6PykoDCgaL5VLGlE77saSWI3Kg07f/G+fkUt8+Zs4RTgScCLxgEXAelC/YgjvTdSLgROC5IuBAp+cK3z9y8O+ATng7VZT61N5Sr2KvW8nDiNpbmnRudFTHBvsVT0R1/8FtRQ/3VV4ZVGVVuTxFRXK5KXHyamVlS19+eVeLi9tqqK/VxYtnVF1dar5PqDNIrik74vsf/OAH33TNAjT86le/siSX0pnlxV3F4zKo1dfXaooBzIg7OtrNX6a9vVUzM9OW2OIVg/m0z1ckj9ujsbEJAxm3b39tJtUk4/gp0b2NJJyucwAjWqHT1erUqeNW0kMZW1NjsxlPA0ouXDyvxsYGS7IpywOYAJwAXT29RwwIAAJWVre0vRXW8sqKFcn09fVaORbwAxg2NDRgnf8+//wzffHFtact4autFAu/KUBEPrmNa2Vl1YyngTLAirt375tyCUUKUAQFyeList599w8MRjA2xgtUIBbMC+gBYEDpBSgheed4TLo3twBkOwad4jE8lg6sxK6qsloDA0N2DKWOb775hpXtjT15pNXVFVMCUU61s7OrH/3oR6IbGmAAcEcZH2MF6gARABaos/CywiQaIVwBLgAGGCPwgdIwFC6AHFRSAEhiwV6Ymp7RyPETam1rt5/ZF4XOeAAG5gQIKChveA8wkc1lDf4ES4P2eYCGqZOKfAYpUK0AeSoqK62dGGtKyRmlVmXl5Ta2XDZn5ye+QBmAD/5FeSiUN7sH7HEu4IbHhS+XS0VetC2yfQGUYtwcz15n3/G7QrdEfgakZlNAocq8Ss7lsj1DrABLqPcAY0AzSk2BfLlcRqFQXDU1AQOJADjuKdabc7LejA8QxfWID2tRGG/O7VJ1TbWphPg9YBJlX35sKP5anhqHuwziAJww3G7CU6y9yby++Dym3PgzYa7P9+HwoXLZrO0zfLP4XB4A+8zUGyjGHFl37lfWgvViXKwRLxRWjAm/N7zFQiG6Yc6rva1Fob1923u5rFRTW2Xgif3V3tautvZ2626HcuvGjbsGdXr7egw0ARWDpX5VVpbZ86O+od4A4/TktD679kQDfc02D8r2Skv9ih7GtR+Oq74+YMpHgFZTU40BJ+4/4nP8+LDFlQ58gKlsKqdMIqnNjUODTaWlPlNSZTN0Z/Q8NdyXKRvLy4B9HoOiu9Gk1mNSfvbO61tEwMmlvkWwnI86EXAi8GJGwHlQvpjr7szaiYATgWeLgAOdni1u//RRvw06uSR3Liev26XmunJ1tDSoobZag709Guw9osa6Gm1srerRo/tKZ+MqLSuRr7jITJ2LS0oN2oyPz+rXH3+h7e20jg526dixAclFi/ISS0JJYkkO8Tx64403DLaQGJKA8nuSYDquLS0dihy+oiKo/t4O820iaSTpw7upoaHOYAum2efOn7Vkld8DBxbmlyzBXVpa1tTUrCW1gB8+S0kdQIGkm0SbBB8TZJJ75VzWiQslSmNTg/nNkMhjPI2fTF5ZkbREuqk5D3h4f2VlQ48ejz8FE1mVV5TrtddeM/jEtQPBEh2E93Xn7h1NTo4bLAGc8AKyAAkK5XV4XTU3tRjUYZzMgWQXA2OAAqVBwJ1Cxz9+B3BgLkAnYBXvAXQePHhgZWCAKeDEyMgxrW8saTe0ZeV1gIy9UMTKICnjw5sHCETp3quvvmJA7O49uoTtqaG+ycyYAWM//OEP7VpPxsfNFJsxoFABKHA91D+MJ9/JrlrpTPKpoXv+ds53yMu3nAeo8XmAEzHgeEqc1jc2dfTYsPzFJQaGiAXqFtQ5rAOgpVBeVzD2Ri3Deauraw0w4oG1vEzZGPBt12ATqhn2CjFk/QBnnB9YyO/YX5ROAkn4mc9SEgjoA4YA4lAJMW7AZiyWVHlpieqfgjTWk/kwDsrhGCNwiFgUlEQovjgehVVLY5Mp6ehKiF9QeXmpwR5iweeYbzqdVX19rd0rqIUWFpbU19djajPmTLwKyh8MtSm/bG1ttn2GcocXMItzRWOHGh4Z0ekzp+1e/PWvP9HqKl5oLlVVlZt6jnNxH6ISI9YHBzEDeTXVJQoE/AaafEUAMDoXhrS7Sykl6+rX0aODWlxY1NbWntrbm637HNARABfai6uqslR9fflyS+JRgGTsJ7opEoempjqNDB8XXRsp/6ytrdbC4qoODqIqDdKVEBP7NttvjLeyqlLJRFLXr1/X48cTCgTw+2pTOp0w+NXc0mhfZWVBiwmxf/zoie7cnzP/usbGGoNfdfWVCgQ92g/vGcQCNlKCeuHCWRsv68oX68BzhA59KBKb6hu0NL+o5aU8FKuqDMpjqrmcxQp/uFQya+sLSPSX+HQYi2rnIKWdpAOdnuFPnJNLPUPQnEOcCDgReLEi4DwoX6z1dmbrRMCJwPNFwIFOzxe/3zz6d0Anv9etTDKj8qBPR/s7NDzUr8GeHjXUVKqqPKitnU1NTT1RzpWWvxiFk0t+usGVV0gurx48GNcvPvxUuyGXBvubNXpyWHV1Vea1wwuPHUAN3i0FsIL3Dck/CTUlQbRij8c9qqvFvLtTAwP9Bpwo4SJxW19fU3GJX48fP7IOYMCk0N6uJeBrq2tmCIwqAtXQ5OSsqVwuXTqn3t4+M62mvAb1CWABOIAyZ2NjU34fXe0o75q3EhrUTCibgCMAApQoQAvKZ4KlARsPpV2oMKZn5yyJNjVMUZFGT42a0TYKp31Th2xYko9XFC+SX5Q4fNHBD7gBsKDED1URib8l6qE9S1zz5UMRxeMJG2/Bw4gEGqhE8k+ZILCIsRNnvhgT4IBYA51CoQ1t726a0imVympnm7HtqK213ZROzLWzs8NMl+n6BXRivkCn5eVVS77Pnz9vCT+QELhFXIBahZIp5sF65pVCpbY2xIH3OR5ow/d8hngBf/gCtgCTeMUTSdXU1imbk4G3fIlhtcWt8GJumFC3tbWaoghIgiH7yZOnzPica2Ai/uDBfc3MLMrvL7IyRwDXyMhxUxAB5vKd0AIGlUpK8qV17FHWlzg/fPRE+3th9fd3G6wEJAF6UKFFInEN9HXp+PCwXY/fMz9egFTGiwoMmMb7BXUaY08m4nr56hW7BrAPmIFCiRgAN9ifqNaAT4wlDyEBIftWosbvUJqxB4GNwMcvvrht0Ky9PQ/VUIgBLYEjGNZ7i4p08fIlA2r4ZH32GYA4rupqvwYH88opxnn37l1bH17MscjrU0tzpTraW1VbW/d0/XY0MzOnlZV91ddXaXAwb3Z/86tbWlwMqb290pRFGP8z9lTabV0Yj3R3PAVWO3a/A/qAPDwHlpbWdPLkiIaGjmpladPAqMVnbNxURSPDQ3ZfXL585ZuyXJSP9+49tLJcSujwZkKRBnxCFdXS0qSKSsoIEwac2DMA1M2NPdXWNqiyotzK7vr7u7Qf3tLefl6R9fjxtNzufEdI1gM1HnudfQaUQ0kZKClWX0+vIuGw5mYXlU1nrRNlNiMlEym7n3e2Q0okM/asDASLVeQvMvi3E0lrPy2lf9/P+H/553NyqX/5a+zM0ImAE4HnjIDzoHzOADqHOxFwIvBCRcCBTr/v5f4d5XWoNmKRmIBPfd2NOnPyuHq6OtRQXaGqiqC2DTpNKJNLGnixMiZvkbxFPksQH49N6ssbt5VKFWlkeEAnjo9Y9zpgDQkzyTVJP+CC5JZyrrzvTtqSdZI5IAPKh96eflOWUKpCEllWXqpEIq69vZAllCTUGHQ3tzRZqR1JOqbDNdW15ilDootXC53bTp0+bR3WHj16rKamZjsn1woGS80TCniCr1FFRaXW1lbV0dlhhtpcg85bjK9gIu31ug16AQlMkZJMKJ6gs1fePLukhNKcuM2BckDUHHS7I9nl/YJBsc/nf9oRi85XeAXhsVMujztfDkVJD4ABRQ3nRo0FxKB8i/dJoIE2+W5xIQ0O9ulP/uSHNi5gBOAAWMNYCuV1eDqxhiXFeEiltbmxa+V17W0dBuXoXtbd3WXg6fbtW2aa3oyqq6ZOe3sHBmSYF7EgZoAOgFhBNWTlnvtY7wAAIABJREFURlYit2wlTQCzkgDd+XwGlfb2Ik8N1MttzowPaMJxBfUSkAaF0+r6hh3PujJ/Op+xVkA19g4KJFQ9lGvxMoVaY5POnbto3fmAPkuLi9YRcGJ8Wj6fV6+++rIuXrykhsYGU2kBXgBFQIeKilIVF/sM+HEdlEH5LnyPDf5Rogl04tqcG0AXCAT10pUrGujv1907d6yjWUNDvUFN1E3Mkf+iegIgAYe4HnMFor328ssG9wod/Igt+5brM2/gB/eNKcOmFpVOxdTb02VwiNgDs+ikxue+/vpr3b79QEVFbvMnIo4AGtYHc27WrKmlWcdGhk3d9V//63/T7OyKksmc2tpqbH6FcsJHj2aEBqe8PGB7rqmxQUe62u08fAYFFfOfm1vU9nZEJ08O6dVXr1qcfvzjDxQK7Wt0dMhgEt0nAWSMEb8mxsO4bt9+qJISt6nk2NMolQDPGL6jONzZ3rOOjqG9Pa2vrdsa0zURSIiSkHvv5ldfWVnr9PSCMpmc+vs78/sqeqj2jjZ1dLYpk07S58BKE1kL9szPP/jUgNIfvPOu+UABnc+eO6XbX39pfm7Ee2ZmXUePdplKk3lwD3Fvsc94dvAsIzbnz55VPBrV9OSUgaZAcVCJWMKM9+luCXRKpjF5cstX4pfL61E0FlMomlEk40CnZ/gT5+RSzxA05xAnAk4EXqwIOA/KF2u9ndk6EXAi8HwRcKDT88XvN4/+LdAJkJJOJOXz5MwYt7ujRZcvnFBTXa36utsU8LsNQoyNPZbPX2TeMAEDT2WmTFlaWtHC4oqih0k1NjSb2qSpCUBCudKGgRCStL/6q78yZQ/QguQN1QcJMdCp4HuDEgOfoUwG1UnSvHpcGE5JpnaiPAWQhbqHMjDOT6KIuTGdtIAUvMpK80CENu5AH8y647GEJc0kxpSiVVfXGBTgWJJGoAnd2zADB4hFo3nYQrKNxxNQwVuE107aElw61iVSCR1EDqz8DK+efGlZjZqbW77xCAIUcR4gEAqnvGE188mXfDFGvlzKgxt+D4B7/HhKa+thedx0/3LnFRw1NXaefGv3A5srRul0ygNGYTgOMEMFxTgpxaIj2c7uurZ3NsxvhoQY6LS8vGblUm1t7RaD2toaM0y+f/+edkM7Vv7FZ90uxlhsah3GTtKNcglAAixYWlo1QFVfX6eHDx8pHE6puaVS7e0tBhr4zNzcvHlGodbKA7M9gxFAGOYDQKEcbW5+QZ989rnFk/c5nvLMkydPGrxhvYAUxIHfAS8peUIhc/78pbzSJJkv6wPoAODYU3/9139t/+VaKME++ugjA0j4GfUP9GpgoNfmQ+wp+wQwTExMK5VK6+zZUVO78GIueFkBzF556SVTt3zy8cf67LNb6utrNyN2jmfNiRGqMMZNWSnnZp8Th9MnTxhE+fjjj59Cyo5vPLyIL7HmWnxmZnbeVDnf+977FjvOz7mJJfH7/PPPrfQORRvHcQ1AX6EsDH+xmtpaeX1FNh6A29wc/ktJ9fQ0qq2txfYLMGtpOaqR4TYzeAd+1dVU60h3lwE5zglIQpmE+g5iRynq+fPnLCYffnhdRUVJ/cmf/MgAD9diPwOXgDb8zPrt7YXNZwwIzfhZI54BdM3jOpGDA917cM9UaJTNsg9Onzpl++7lV15RSXGxrn9x3UppD8IHAuLSKXFzc9vgc/eRTh0eUqpYZOWJPIeISfjgQHfujKm1pUlvvfWOHj0cMzXY8eMjunXrK/Nc476iG9/AQJ8dw7j5Yh8SD8YPdEPVSAfDaHhfEaByOiOfq4hqTXuWoCbc3DpQJieVVQZVWlGpSDyuze2QDhJZHWalzO/7Gf8v/3xOLvUvf42dGToRcCLwnBFwHpTPGUDncCcCTgReqAg40On3vdy/BTq5PW7lSJq8ks/t1ukTA7p0/rSqyoJqrq+UMgnNL8xrN7RtZUCU6yRTaUFdVtfW9XjsiQ4ih2puaTPYgnKH0qzYYcTUG9PTs+bPgicQsIHkkYSf73mRcAI1rJV8eflTI+i0nYOyGQAPipmSQLGBJpJROq3RXQr1UyabMaCEIiiXk12fUhtMomlnHolErfxqanJGDx48UibjVnd3h0EpgNT83LxWViJqbg4aeNne2bZxYWaOaoQ5A2MYSyQaedpxLGvlMplsWoexmJWRAXn4AiChXHK73AbBAAW8eA/IlIdOdC8rsp8ZN18YG6PE4nOUGs7MLGhjk05hUl1dkXWZY8zEDoVTaC+p2toyvffuG3rzzTefgpIJU7PkTanj30AnjMSBTinKfeS14xcXlk3tAVhC3YMJOuoOoMLm1p6Ki93W7r27u9cUKYXubQCGQmc9YAWABWBEnAALqJTOnTtj/lgovQreUwYUq6oMEhJXknoAClDmrbfesj3w45/8d/34H36phoZKg0p8DsDEccyJuaPsAUSNjo4asOCaJ06c1HvvvW/eV5wzD0gem3k8gPEv//IvDWgADhg/QAolESbdb775ukEWyu5QEAEcKdlEaQbQOH/+rCmdUGUxhlu3blm8Ll+8aJDh+rVr1n1wePiYKZEAqkApIBOqLEAQ0AkYBmRh77Y0NhjA4H3mSHwL5ZDMCWVRoXMi6iDuEWIEAEExxRgBOpyP+bKPAIx8rqCQIp6cl7gHy0pNmcc1iZd1hcvkISuxJV4AF0y9Bwf7ba7A4Wb8woYG7b5Euffw4QObH/ceY0G5yPp8+eUXevhwTrW1xfrTP/1XpiC6du267fVLly7l1Uk3b9peYB+hWAKKAQyJAfuHro2A1YXFGY09eWwxRH3I+QcHMbuftH1eAFisRUENh1IsGsmr+/B18ha51NhYb2bmqCFRSgJWo9G4mptaVVlZrdWVdVPG1ePNtLRk6jViwDmJCfEHeDEH4lMAuby/sbElL0byyilQXKSAv1g+t1fZdE7pZEqJZFpb2zHl3G5V1laopKxC2/sHWtsK6TCVVSKX77HnvL5VBJxc6luFy/mwEwEnAi9iBJwH5Yu46s6cnQg4EXjWCDjQ6Vkj908d9zvK69ySvG6pPBDQd/7gZR0/OiivK6u+7hbFo/uamJxQMoUxeEBb2xh3b1r3OnyNxp7MaWs7pYpKEr1aUwbRFp5EjyR+d5f29n7zYSKx5neAh42NfVMxYeiL9wyJHnApm01b8lfwUpIrZ+qmPPih5M6rQDBv6oxvTKGUCVUKHjQkq35/vnQrmUgrFkvYz+NPJvXw4RNFIjmVV/jUWF9nXjSon5aW9vX662fNWHpza+Op4XSNKWEYK3451nkqtGPXBYhhDIzaCc8WkmrAFiAAY3K+54tSOSAMY0SdgrICxRbldiTfhbI0DvN68h3S8G8C/CwurisSofzQo6NH+w2yMLeC8TrQBjhBAo8p+rVr10wZA5AARjBu1COYqa+szmtnd9M61+VybjMSX5hf1up6WImk1FBbos5OTJqDZqgcCu1YmeHoydPq7Ow2SIGKiuR7e3vHOnxVVpYaAADmUFbGmgF0gDxvvvWGKUx++ctfflPqhb9UwS+JUjmSdwAG33/3u981oPN//l//Sde/uKOu7hYNDw8bZCuoTQoKHqAl0Inz3b5929ROeP2cP3/BQBNKJgABkIQvYNqf/dmfm5IJlQrACfiytrZpSpjXXnvZPlPwpuIYwA7gCWhDbNmbvBijKXNKSjR68qTCe/tPQZvLwAnrB8AgBqxVwbuIawMDKdtraW5SVUWFGdWzl1hD9gHAhM8B1fA7AnYwZ8YBsOL8xBlwQwxYC6AIAIz/ch7uLyAUL47lfBWVFaquqdFhPGbzAmKxP/g877N3+Szz51wFVRPn7+roUEN9vZWoslaPHj+066PqQyl44cI5O25uDuP+pIFG4jU3O2+wmfVmHQuqrwKsLEBK4sP5WEvg2+LinMKRHe3v79qcGS/jBNyxXy5cuGjPCPYj5yqUGgKZgUbwXTy8gqUl9iwCeq6tr9n9Sulda2ubyssr9eA+aj2ppCSow2jcSvQKhvUFpRrx574FAhc8yRgHe+DJkwkd7EvFRVJVhVflwWK5US8lU0aTclm3tkMxef1FKquuVq6oWGs7Ia1vHyiRBYUZr3Re3y4CTi717eLlfNqJgBOBFzACzoPyBVx0Z8pOBJwIPHMEnH+PP3Po/okDfwd0KgsWKxmPq6GmSv/6R++ro7VJ8WhYvZ1NCoc29fAxCqGsQZ3V9XUrr6muxe9nX/cfTmsnlFJbW5mOHx9SZ2eXwYvdnR2DICSLJLCFLmEkyHklyiNLeEk4SfjyKiCgCy3uE+a3Q7IIoCEpx9+J0jcAVDBYYkk6IMjgUjJpgIek2ecrNn8kElBjQFmXlczgsTIxMav5hZBQd3V11KvnSJf50XD8j370I83MTCl8ELYxhcN7ltQyVhRWpImpdNISUBQyJcESFfk8di5ULQw4Sz2NXE+vnVMu5zJVUypJyQ2ppks0zHO7eY8uV7RXd5vSifI6fqYUcHZ2zjyXABfHjh014ATIIJ4oUAB3XJMkGM8ZVCNAAcAGSXNB6XTu3Dnz7FlemVNob8f8ZihBC4djWlxc0cpKSMX+Ig0M9FgJITEG7KXSCTPq7uo8YmblP/3pT3X77rTamssMcJCIA4SAMqwd3zMmoBPjefnlqwYqf/rTn2lpaV2VlUGDX5RUsc4FVRhjBTZgMM8++fv/8t904+ZDdXc3m58OsIdrMD/mCxACHHE91C0YgqOme/31183Yng5qk1OTOoxGrUQP8Am04H2uc//BA1MmATNQwB0bPmaQpDQYtD3AGBgTUAaAyDEAoLwnUL5sD+BRXVWl9rZ2LWPwvbdncKVg/k3sWRfOwTxR6rBHWTtAIICr1pRbIZsT1wH6mBm9Lw9UCmb1BRDGdfksXmTsvYLCjP2RVwmW2b5kDdivjKXgEVVcUqziQECHMbowpp56nh3aWhBX5sUxQBxeefWdW2WlZaqvq2NX2pgAdZSzAoEBpxUV5bbWAFnibIbsgWIbz/LyisrLMNwPfFNGyd5kjKwd8Jp9xLyYPzFGWXTnztdye9Iqr8iXXtIYAOUS9wVzZk/kO+vlS1/5nthx/9CZkXNmc2lVVVXI5/fo3r1xe27V1BQbQG5paTMl5Ne37ms/nJGvyG3xpGEBai7iyD0/NbVgHlkAWn43MNBt+431BPjNzS2riMYCJR4VedAOumQUK5OVO+c26BSOpOUvLZG/rFKHmZxWtna1HU4o/VTl5PyR+9Z/5Jxc6luHzDnAiYATgRctAs6D8kVbcWe+TgScCDxPBJx/jz9P9P6xY38HdCrxF0mZtHq7WvSnP/q+aivLTeHUUFOqWDRkpr0ka3R626Wzmscjl9uryakp6/bkK3br0uVL5t9SaE8OdCKBJ8EnGSaBf/nlly2JAxagUiHpxc+HV95c2qdYLKpkKu+DBOghKQb6UN6WSCbsv5TiAaMKPkn8l0S5UKqG2khyy+v1qcjrN2XW9nZIDx9MaHMrqf6+Vp0+fVzlZRU2RsZx+fJl/fznP1ORr0jAGpQowC+SaJJsgAzldAUVVjqbUiqTsrEBE4AcAB2Xi5JAt9yufNkcn0dtBRQDLHg8dP7zWlctfiauwAbgGEk5JXkoYoAi+C2hVqJzGB4/JLyMl+NIsAE+JMMcT0IM2CiUs5HEU/5EuRRKp63tdYNO+M3s7oS1vLSqUOjQDMQBQpR9MU/AH/Ok1DB2GNfY2IRu3LipgwOUUycMGgBASNIZhwGKMvy0Dk11hBk5a3r33h19+OGvrXV8S0udKd1QKBVUPawrcwGmUX6GuuvXH3+qsfFFHT/eZ8oegBFzLIARwBp7ifXi9/wMuKBrILAS+EHsKKVi7xCX9vYOg0CAHIAVYANQwT7FXLynp1dbm3mYRfxYL+YG7EJlxbyAUQUwhJqpFSWSz6+piQmLBRCFeBde/Mx6ESuACWPmPJwXI/HyYMCAIvFDeQQgYqyFfZzvaMh+Zt9hyO63PTY1Nae6uuqnHfdK7Jr4GKGqY18BZvgsc+X7QnlYOBoxiFuATMSoALY4B18HB/iluW1cgDLWNJ1IKXYYs3WiZM7txni9XB5kkUIdVGVlqJj9o0TEjJtzb6zv2L7EoJ8Xa8TvAXJer9+gEPuNe4vrcS0gE/sHJSXdKymXo3S1o6NNW5ub2t7ZNYjFudijzJN4sh7RSESrqzsq8oHIXDp6rNeA8I0bD8wwvburSrV1KBfxZMtoc31XE5O7Ki0t1qnRI6bQArYB61jrjz66poMDyg9rdebMCQN0rDN7FEXh6uq+qiq9Kgv4xU1f5HLJh+wxk1XiMK54LKd01iVfsEQuf6n2Eymt7oa1H8uYzxN/4Jw/ct/6j5yTS33rkDkHOBFwIvCiRcB5UL5oK+7M14mAE4HniYDz7/Hnid63hE6oiXKZrMqCRTo3Oqx333nL/JzcuZR8nqTSiQNL+FDs8P/gb23nv8/Kpc2tLUsS/SXFau9oV2VVpeKxmEECr8drAGR+flGhUNRaq7/99tsGVjC7pmyI8h58cEiySZK9RZhpp0w9gccOJTskmcAfEl2STRQL+Dpxnnx3OW8eRnm9+XExzpzLDLA9Hp+BJ8rsZqbn9OjRpCoq6vTOO69qcPCoNtY3rOV6oYTq7/7ub1VXX6uXXnpJu7vbBgPyqpxUHoA9bb9uv8umlMnl7YBRUzDfoiK/+eKgeEKVwrVRLlHaY2Mia3dl5PZkzAeKeaPIAlJRXgeEyAOnvGcO5VR4zmCaTCkScACYAcjgXCTKwAPABLAEaJEfT8YgBfMCKC0uzWh1bcmgE4KMleUNra9vWTe7U6fOGNwBGhBbYF4mS3mjdBCOmtKJ9QKc4LMEJAJKcO0C4EKRxHhRxAACWlubde/+Pd25c9dAFmotgCSAgZjy4nyUouGXxDkpW8MfDIP67iM9dj7mVjgvQIjPcw5MtBkDseI8pWVBxWIR2yN5ZVpONdU1qqquVlNjowEj9iTjzfsZZex4vKDc7iJTli0tLtlnAA9cFxBCTClX5LhQKKxAwG8Agn17GInq8cNHtiYWq4OIARmAUwEGFozJZ2fzKp+aGiBNUKUlxXYN1gs/KEpQgZrYSwNiuC7XL3SgA14BQyi929o5VFlpiY6PDDz1jZqwOVdVoXZK27XZV+xDxhQsLbYOaoC3ltYW+yzdCvf3McouUXV1pcVnaWlH9fWlthYoihjf/My83SPEeXs7bOtWVuaXy519eq1KjRw/pq6uDrvm4uKCKRjX1/fV1FirI0d6bJ9yv7BvZ2bmzGi+oqJYZ86ctDHlOzambV9MTk5payui4WN5XylIGYo7jN2nphfMk6yiIqiRkaF8bFpaFAwENTs3q48/uq7oYdRg89lzQ1a6Ozk5bUqmI0fa7T7a2Q0ZBI1G4pqZXlVbe6tOnRpUPBG1/c+6ct/87Ge/0PZ2Qu+8c8G8phgf8QcQAn43N3cUKPHIncvKX+RV0O9XiderTDyh/b0DRQ5kvlJu/O9cPu3GUtqJJhRN5kzp5PyBe6Y/cE4u9Uxhcw5yIuBE4EWKgPOgfJFW25mrEwEnAs8bAeff5M8bwd8KnviT5DLvIdIf/E9ikaga68r1ytULunzujCpKS1RaUqRMKqxkIqLNjS0dHqImKlIkElM6Qytwj7a2trWyuiKXx22tyilTwdjb5y0yM+/Hj8f0xRe3tb6R0Mhwg65cuWKqBDMPf5p4m6LiadIZiYSVyZKEpqy0jmSe77O5jMEl/FxIyK0ELJW2RBcIkf88XkkZA0AknvlucJS8UTLkN++mvVBY/f1DZrqcSWd158497e7u6P333zfo9ff/5e/Nf4puZSg4SJRRZ6BSMUiUy4MiK0HyupV9ahKO6qK6utbKD9fWNgwmNDU1G3RCdUPyjwIjX06VVFYYjheZ6oIOXHQBDJQEbS6oKeiwx/GowygxAtxZN79s1ubtLwZmpXR4mFAwiFrEb+VQNbU1+TKgVFoLiwumLOo50i2MxJdXFpROZeTx+LW0sKrQXlhHunt1+swZZTOcN2UgAaVZcbHPSgldLq91uLOueOPjOjU6qpGnajZgwdrqqnZ2dw3gcF3z+8GAuaxUi4vzCoV2Te3S0dFugIEY08mO9Qd+EHsUTewVwFYimVRdfaNKy8os9sQDiILShoSftQCQAZ2ADsASrrm9s2Xm1n5/vnSvvqHO1rBQ2jYxMW4qJuAO48bkvaq6So0NlEwx94x1RSuYpXNeQB4ACJCxubGpnd2wqqvKzBibuaytrunWV/fMG6qstMhA6JEj3dblEJUUIA5QiAfXzMyy4om0ykp9qqgoVWVZmZWJsq8o79zbwwg/p9q6UjuW67a3tdncy8rLlE6l9NXNW3r8aFo7ewn1HGnWS1fPKRzetz1cXl6qYADlVF7NtL6xYQbxlLQBujq7utTb32cm9xhyf/31PS0vb6unp0U9Pd22JtPTy7pw4aSGhgbNe4w4jT9+orCVue1odTWseDKr0qBLtbUB1dXVWGdETNjpasm18HaiDC+RyKq7q9sUbOxZwDHnANjs7CQ0NNSp99//jt0PGLOzLwB+ExNTSiWl48dP5JVYxSW23uy/mzfv2h6lhPc73/mOdZvDW4t1/+STT/XJZ7dU4nepo7NVo6MnNDM7bXuQ7nyU9hJTAOrCPPByR/FESieP96u5pV4Tk09UX1/zzdw//PAj7eym9L/91ffU09ur1ZUVU9VtbW9paXHRnnuU32EkXuL3yY/yM51S8jCp5GFa1mfB41LG7VE07VIontFBMqd41qWUQXHnT9wz/IlzcqlnCJpziBMBJwIvVgScB+WLtd7ObJ0IOBF4vgg4/yJ/vvj9xtGFP0L5wKIgyKsIeJUUeZROxdXd1qD3/vB1nUJBobRKiikPSyuTS2t1dd2UMX5fUMrh+ZM1vyRAANCpta1ZR48NmFoANZDfF5DHXaTr17/Ql1/eUUVlla5cHjUPGJQEJOgk+JhwA2iADySlyWTclBmIHFB+oFzJZPBryiuN8gofOr35lAWa5dymLgI44UO0ublucKckEJRbAB4ZnAFE0eEuEMBwOd9hD9+ZfKcxv956600tLCzq2rXPLdkuKExQrmBWHovHTUmV/sZfyiePt8jgG+qJ0mCpBgYGFdrdy6t1AkGdv3De5rawMG/ACqAGNCPsqWRekZJTTkuL+RLEivIqS44np6a1s43qpEFt7e3Wjv3Rw8fa2EHN4pPH7bHzxBMJU4U0N9eqtbXRStraWtssphPjE7pz967BHlRG6+uYR4cMOqXTOVM6JeIpnTlzzjqDAbYABpSn0UGMMqtYPKbaOkrMSk2x9ODhA42eHNXVq1es6x8mzdt4CIXDGhoaUkdHp6amp7SyvJxXt6Tya4bKC7VTV3e3lWph9O3xep+qqjLmG+Tz+xWNRHUQiZj/UJEPQ/msxQPVDWoj4AQlfj09nXY91D+UZOFxNTU1o/1wQtVVxQacjh4d1PHjw3J7XNre3rRrAp1WVvBZcqm5qVJHunvyJtxlQSvXRG2GzxIqoPX1taddEMtMcYSX1OJSSEODbab2QtUWCR/q8aNJM81ua23QqdPHdeLkcVMP4TW2srJqxuazM3OmEkrEs6qvr1b3kS6DFRsb66quqfqm/DIPLsvU199n91FFRZlBNc7FfTY29kRzs/uqqAhocKBbJ0dPaHNrXU+ePNaZM6dNHQiUAYgBVwBHzIXyTOaK5xVxJBYPHj7SYTSmM2dGDfA9uP/A7stLly6qsbFJ++F9W9e90K6S8UMz456eDcnryaquNqBAwKeBgX4NDubVVju7O9ZpjvgtLS0rHM7q9Kljdr/nu+IlDRgC4HZ3w3r//XcNQAOqfvzjf7B5lpWhlFu1Err+vgEzP29saFJpaZm+/PKGvrpxV0VFOf3rP/tXGhk5plg8qughhvhz9v7jsTUb29mzpwxU3b37tdY31nXy5IiNg71N+d7ExKR2tsMKBIMaPTmsqsoKra6uGXDtaG8z9dRP/+G/K5Vy6d/+xY/kL/ZrYnzc7mP2KOdh7dwej4HzEp9PmWRC0f2oMgmUT6ic/Eqkc4rEM4qmXIqm3TpIyTrXpQ32O1biz/AnzsmlniFoziFOBJwIvFgRcB6UL9Z6O7N1IuBE4Pki4ECn54vf74BOmF7nja9BTx5l5FZao8f69L333lB/T6uUPpTXm1Mik1AsmdDS0qoWF1eVSbuUy3oN9qDiCVnb8nXzT2lorFVNDV2kAkomMtre2rNyGsDA8MhRHT06JB+wJIYZOKVwGCgfaGd32xJrlAioi/BswmybUjqfz2PGwIAsMxR3AZmKpZxHiURGmRSd44IKWre8iPkIoRzCAwmVC6V2y8uMO2OdqlCfkIzjgwNIQIVUVhbQwGC/KRg2tzYNGNXV16uvr9fGSRkgCXnBg8dgmcutSDRmpYaYlJPUd3V16/btO5Z007Hr6tVLWltf1fj4mCXp4YM967wHjMtmAUeUUaUNds3NAr8CZsKO+unhw8dW5nT+3HmDc7/61UeamllWa0e1qiorDYqZOiy0r+Hhozpx/LgpXIjD4uKSvvzyS/PN6u3t0cmTJ7S9vaJYFLPoONZd5m+ViKc1MnxC3d09pjJinPjsYOIMwOAmbGxusm56wILwwYHOnDmjocFBLSwummoFBQvKnLNnzlgSf+PGDU1OTCiXzZrnUTAQsHVmbSlLQ9nzxRdf6SCSUE018CJvKA30AWStb26qtq5WLa2tZi4NdOIzlGx98MEvFIuhdBm0skHWF1DJPB8+HFc8njaIMjw8pPb2FpVXBLSxuaaFhTmNjT02T6Kd7ZiBpu6uLnV39RiEzClppVDEGcUNpVxzcwuKxzNqbKzT4GCfeRUtLa1paKjP1oXgZNNu3b/z0NRMw8ODeu31lw2+7u1ta35h3oDKxvqW5ueWtL0dtXU7c+asAZCxsYfW3W9gcMCUOuwvlEMNjXVPTesWcnfaAAAgAElEQVRRXyUMdIQP9g3GYIQ/ObWvqnKfWloaNXR0QMkkQGhFFy6e0+LCvJKplHVoY18V+0tsb7322huqranX5uaWQVbWkjmyn/H8Agpdv35TicShrly5ZCb6vChp3Qtta3NjWQuL85qc2lNTI35RZaZSY1+hZOJ4vgBHwDpUU4dRgOYpU9oBinkBVr/44gttbe3pP/7H/8PuRRRMP/7xL7S1tWuqK/ybKivLn6q7Mua5hg8T0BNvsfLyoP7m3//vqqoq19IyyqppTU1Panqassm46uu8Ghk+ajCo0FHv5MnjNg7ANd0ngWOME1jW0d6h+tpGe5YBxTxuDNIrdOP6dYOab7/1pqnsxsefaHNjQ6lEwtSNKOYCpcUGnr0el5KUFB8mrAMoyie3p0iH8az2oklFUm7Fs0UKJ3KKJrM0t5MEkM1/57z+2RFwcql/dqicDzoRcCLwokbAeVC+qCvvzNuJgBOBZ4mAA52eJWq/5Zj/WemUh04oglzKyausQad3XruiP3jrqipLi+Tz0DEuo4NYRJuhXUuc52ZJnkMGesrLq9TS0moJJR3fZuc2VF/v1/ETx8zkeGsrpNnpRS0v7ykQcGl4ZMjUG5QDYbwNiEDJVPBqAi6gTqDkaGdnU/5ijILppOY2AGVlbZgRCThQrHgsZWbFkQO6ZlWZugN48Ktf/Vrz87vq6KjR6OiwdbKjo9qTsU21tJQaxDDT7pysrGl+fkMuV0oNjZU2LsrZrCStp8e+x2cI4MF4SUYLCTRm35tb29rc2jVwcfrUWTvnz372gcrKyvXd737XvJQePrqv8fHHqq7BdDujdCZlXlNFXsqCEqYAASg8eZIvfevsbFBbW4eV41FidKT7iJUFfvDBB9oL76m1vUU9vT2mkiLJB/oADkj++R4YgJLlq6++MmUPv0fxE9pd10F4z87rdmFYnTRfm6amFtXXNZqpO2sDpIoehk2h1drWqiK/T0/GJzQ1taKqqmIrPyJZxxcJnx/UOZS6oUZCIQbMMEh3mFQmmVNLS406OzsNTFEuhdLm66/van8/qpGRAQNHrAdrj5E3pXoXLl00hRfx5pwcw/iuX7+uaDSrixdP2rwAWZTgoV558OCxykor9L3v/ZFOnBxWPB7V2vqyZmYntbxMB8UNbWzsan8vq7Iyj825oaHFVG8lJV5T17FvAZH4JgGSgJPHj+dVMvj58B4eW1YOmkorl/Hozq17pvh69bWX9NJLlxWJ7uvJk0cWHwAbpXuzM/OKRhM6eeK0Ll68bDH75S9/rta2FvMzW15eMjDb2tqkIz3dmp+fNejHeszNzzxVQsWUTnGudfUc6TMPpbb2ZkUie1rfWNXAYJ/dh+ynhoZGU/YV+4M25kuXrqjYHzClFHsC1RTlmvhuoYJinL/+9RfWifLdd1/XlSuXbZ+jPlxcmNX8/KQWFpa1uXmo06d7TcWGofnly+fM74i9whoCbVCjEbuqymq999537H4ldoXyWUrv2D//4T/8BwOGxPrmzVtPy+ZGdOLEcW1vbwlP7kQ8afcvSsXHj8YMmJ05e1pvvvmGdnY39fDhXS0vL+gwxn1wqNBuQl1dnerr7bX7AODLmh47NmTgEsBN5z3mBcwD0gKdaI6AchIVk5mdh0Lm10V5Zldnp27evGl+X5QZUjpKCW88nlVNXYViiaQSsYRSibRKiqSq8oB8RUWKJ9OKJTIKH6YUSbl0mPEqbKontI08jXmWOdDpW/6Zc3Kpbxkw5+NOBJwIvHgRcB6UL96aOzN2IuBE4Nkj4ECnZ4/dP3rkb0KnfJcnl7IUoanYI/3o++/pyoWTyiTCKgt45fVmFU8nNbe0bOVLM9MLmp3ds6Squ7vJkl8UGg8fPrDE75VXruripYtWRvbwwRN9deO+5pd21NJYqmPDA1pf39DCwqrq6vIlS5Su0ckLRVFvX69BFPxmdkPbpqYAOqFyIjmjPItEGO+dYABVTFTj49NaXlxTMFhubdVzSpkiIZlMGRxBlYN596effqZPPx3Xq68MWyczkmCAAgnxQzOCjlrSDlygbAuggwqEpPizzz4zhQbj5QslDKAD1cjG5q518KOsjDIgDKFnZ9d09eo5/eAHP7Ayq08/+0QTE2NqaKwxE+qDyL55TLldfgMSeLugTLp/f97WAq+boaFjlhADD0K7+XKvr7++o8hhRB1d7Tpz9owBF+AOMQE6AWgYG2bMeVD22H4+e/aMRkePa3lpVtFI2JJzzODj8ZT2QgcWu1w2Z/Npbm6yJH1uflqNjQ06NjysxaUl3bh5UytrERX7pPJyvyXdgAfgQaFTGvHie+aDx9Lm+pYCxcXm+YOBeKG7HTAGMMW+oZNhwfQayAdUolvZ9/74j6x0CYiBWgiPK8AS34fD0tWr+W5iXAtgApTCMPrIkT69+cabqqqu0MzMpJaWF7QbopPdgUEclE6rK5h+u9TWWq2B/iEzum5qqVd5ecDgCYDy88+v6fAwqeHhAfP+AjiiyOG//MxcgTkHe4d68njCzv2Hf/i2+vt7dO/+HU1OjpsfGfCRDoSh3X3V1tZrdPSMgaDp6SkDRRhkM/9Hjyg527FOcCil+B7lEEqo7Z1t20e86G4YO8xpcGBYDQ11SiQPba2AtF3dHQqH9wzu1NTUmpF9cTFzSmpk5LgBzq9u3LS9j6Jsc3NbAwO9BlaI31df3ZHLldH3v//HBvRQA7FOi4sz2tpc1dZW1CD0O++8ZnECLgGsiAdryVqwtkAk9mBLc5uVz6EI5H32KzFDUcc++Zu/+Rsri6QTHMCNa+b9y7bzTQSewtlAgO6BMc3NLtjY33jzdeuqeOfOLS0uzcnrdamqutw+wz01MnzSzMDZM6trK+YxR3dGzsn+oQQX+ATY4l7Hh2xna1vJRNJAHdcI7eyopblFfb39SpjK75G9T8nrfujA7mPAEeu7d3Cg0O6hUnGptlJqaqiU2+XSfvhA6ZxHB/G0oikpmvFoP5bWoUEn9KX5zpzO61tFwMmlvlW4nA87EXAi8CJGwHlQvoir7szZiYATgWeNgPOv8WeN3D9x3G96OuWRE0onyuuqywP60x98VydG+pWI7Kq6osRKwkIHexqbmNDs3ILm51a0MB9RS0u1dZ7CCwhYcfvWLTO2vnz5opqaGrW4tKixx+O6/fWkMumEXn/tqk6OHreSr2vXvtLp08O6fPmyJY908gqW5jvRUSZ1794dFZf41NhYr0CgxJRQOWUMdOFVRNkQipbdnT3dvPm1Hj1aUZE3p46OJjMEpiSJpBt1DSV2jO/jjz/RxvqmfvjDH5mpNeMgGaZ8i9IZ4Narr71sJXEoIkiOSaBRC6GuQMUBHCChJ5nlnPv7SYUjUmtrtYaGerW9taN796bV39+uP//zf2PAa2VlSZ9++rEWl+ZN6URpEEANeOBx41vlsdI11B9zc5vq6mzUlStXzUMJDy2uS4IOWLnx5VdaXF7XsZE+nRw9aeAEKIN66OjRo09LBaMGBIAFADCSa4AU5UXzcxPKZlKmdNrfi5ivzvYWHj0Ys6cNWqESIemXK6vXX3/VSvU++vXHuvfgoUKhpIJBr1pbG77pXMeaEReAEQCKa6MwuXv3nql7mhvrNDI8bEoo5gBc4IvYMv6rV68avELNhIIIAEHp0htvvWnwifkB1lDmGERY3VYu59Hly6MGnTgH10SdwnwvX76q7u4jCoV2zEQamIhCLpNJKZVMmV/U6sqamcufOH5KFy9esrkAb0KhbdsL+fXdtH3AmIASnJ8xUG7FHuHFHtjZ3NXczIKVBqJyovPi9euf6+BgX/X1dRbTaDRmHRSbm1pUVVWrra0dUxth/E1XNUpG810JKWfM2p7HM4i9hm8Xyj+MyfHX2tnZU3fnoFzyaj8c0sbGqra21+VyZb+BVagHAauo71DvAJ0oY+N+efCAkr6ElYyyHqwLc2I8s7PMr1qvvvqKzYd48vtIBB+wmHVgxHMJkAREQnnGPcY9lFf+xG2tALSYf1Pi197eaaCONWcfcxzvs2fZlwAoYCJxwpweWPPgwX2b925o1wzsgU7s2b29sKnLzp47YwB6ZmZCB5E9M7ynrJfrV1c3qra64ZuOg+xjzg0ARDUGDKUMmPnhsYY6cn9/TzvbW/nOjTmeLyl7KnZ1dMvj8WpuZt4UYBXllVpeWtHG2raVXOay9GHwKIoibS9iSqcqFHS15XLlsto/OFBGXkWTaUXTMrXT3mFGsTSVyS6km7/nJ/wLcTonl3ohltmZpBMBJwLPEwHnQfk80XOOdSLgROBFi4DzL/Lf84r/z9Ap370u/79Ap5yOdDTr+9/7Aw0caVM6caCg36NAoEjLa2t6gB/OJl2b1rW2FteJE106f+6CARw8Y2hzjg8LXjAkzSR4y8trun37oaqrqvTuu29ba/Kf//znppD47nff0+uvv25m4oCRxaUFS+pJ+jG7bmioVX1DrSWCvPId3zDijsrn85v30frahvnQjE+sq7ysWAP9Hbp85YJWV5dNdYEKAY8eFB337t3X7k5YFy6cM3NuFFXABjp53b//wIypKdmpqKwwaFKAHMAAEmoSVxJl3qMEjONRRUSilOU1WonU+tqmlS9dvnxFP/jBD03BdfPmV7pz57b2w7sKBv0qLQsotLdjpU5eT7EymZypqSifA/ygGjk1elq3blHqdqChoaOW1M/OzunXv/5YiWRCx44fs7EUgBSxCQbxcVq0EjWgAok8XyT7nBPT5YX5SXncMi+rtdUtK5Pc2Ymaq1dNdYVBApJ9DJKPDQ/p7bffsu53f/9f/4vm5pbN6Js4FVRLpvQ5ODD4g4E56i8UVowDUIcq5EhnpylpWAeABOAByETyT7kdhtyoYgATAADURC63W1dffkkrq/jurNt5gT6ocbgeAIV9hpoF6ATI4H1M4S9dypeura6umFoICMS+wcuH0kdKzzgfJvLDx1BL9dvvKNUCEALDeAHSOA/ghy/iyOcANPkyrYh9JeMppRNpGzuKLvyC7t+nw1rSVHx4VQFNAECo24AnwBszvU/RGRBTfEBHUm6PW1tbm7Z3Aa14b6G+4tyUe/Le48eTaqhvMwNwyrPSmaT5hDE2YEpVVd6zjLXEz4kuk+yvUChsSiDuS7q9MT+ACr5HZuK/s2sd+jgWvypUPcyZcXm9ktcjGyfryHhYr6WlJVN85eeQV70VFIDsR8rW6urqFYvFDaoxRmAXn2efAnc4jnuLuPIea0yp4vT0vNIZ6ehQt5qbW00hCSzc349YZzpAXDi8ayrI4pIiM41n7G63X4vzKOmmzUAeNRgQjmcK10ftFAiWGBjnOcX4MUqnFLMYg3/hI1essmCZSoPl2t0OaXoKhWBM9XUN2t7a1frqpinSUFy6aSSQzRlYzyRj8nmk0hK/3WfxVEKpTE7RVFaxjMzPaTeaUyKb72qXTTt/4p7hT5yTSz1D0JxDnAg4EXixIuA8KF+s9XZm60TAicDzRcD5F/nzxe83jv5N6JQHTvweh6cLZ0f0B2++rLbGWmUSB0ocHsjjzpqf0+TMjJlILy6sam0toTNnejQyfNwSeRQftA+njIVyFZI/yrro2IV3D+VLr732mvky/eQnPzEvlb/8y39rpWwoWQAEQCcUNiShlBLRUh61Ez+T/OdLc/CXWTR1FQnz0tKKbt/+Wpubuxro7zeVVSDot1I/xoWKg4QfxcZnn13T0mJIg4PtOnv2nPk6oTCi3ApgcenSeTM6B4YwJuADKgzADkkxXxwDgOIzgB1K+HZDe4bsOjuPKFBC2dSMqaswi2bMX399y/x5UGoV+WRd4Sivo0sdaptUMmNwBBUHxuA9PX0GBK59/oUl5syVcjg8pTAn7+ruUkkwYN0CgTYAH8ZKso6f03vvvfcN/BkfnzDAdOrUSR09OqCd7TUVed3aC+1bzFDA4Lvkkketre2m6MHMHeUH/luofOhE99HHH2tvf9/UTMAl1pcYAAgBFr29+RItfodJNKAIIAPSHD1xQr09PU+h0LKdEyBBWRUwjZ+BVIU1Bk5w43f3HNHS8rLNBTjBdYg5+4FjABTAGYATX7zPerL/UulU3vA5nVJRkdfACbCEtWNtGVtVVbU62jtNURaJHpiRN+okQEthzwGbCtcEdgE82A8ej/JdF4EtLrfKg2Wqr6s3yLi1vanFxQXt7obM5L6trcH2DfvVuj+urRvmDQQDpuoBSqGIKq8oNzhGV7XCOClnKy0tUl9fl4E+YMwXX3yt/VBSdXWVZm6Okmd8fFJ7+weqqAjq9JkhU/EAZW1/r2/bnFZXN7W3F1Ug4LXrtbQ0237Le5rN6+AgavFkf/J74osKkZLITBrvr32LZb7L5K59hhcAbXkZVVixjhxpt989ejRu3mV9vX0Gk5jvkyf5vRgMFtt9QUzycKzVABZ7hv2bh4K7evRoTkU+v15+aVSdnd2amJjS2NikNjbCKilxy+dzqbq6VB2dbWYo3tXdbuMP7UZ1/94jPXkyK5/PLX9xwLpL+opyqqwMGuQurygzs3y8zbkmDwsqbXPZfKfFkuKgQafYYULh/ag213nurJlHFXs6tAPkyymZzqqqskzpbFaBEr+USSoVP5THhZeWx8BSPJ1WLJ3TYVraT+QUKkAnr2SXc17fNgJOLvVtI+Z83omAE4EXLgLOg/KFW3Jnwk4EnAg8RwQc6PQcwfvHDjVVE5nW005SeUPsrPn5eHLSu+9c1ZuvXlF1eYmi+zva2VhViu5VkQNFEwlLpJ88mVQ269P58yM6evSYgZa1tXU9fvzEoMXAwKCVjFG6Qxt5IAwlVD09RxTaC1npESDhr/7qLy1xp6yMLlKAGBL8vOqhypJpSmj4DJACg188pQBcb7/9joGGxYUlzczOmXLj1OnT5gt17dqnppwCaPT09BqwwaT4yy9vqthfrvPnR3Xs2LAl1YAPumyhIqFjl8/v1djYmMEUIANKDqAAqiKSbyAPxwHU8iqQtLI5lw5jCTM7xpg63xFvx8yp+fzSEgBiWy53Tm5P1kzRUWcEA2WKxVC6uJWIx63DHm3hOQ+JNyonuo3RxQ7lEWoVVGWVVdVaXV/T8sqatYGnvAmvJ8YKZPuLv/g3Ni+MxFFPsWaU1mGkvL+3aZ5RwLLYIS3s09a9DuRYXUWZY6mVegFgamqrVFlZYRBlYnJKgdJS89sxCJHJ2Hj4Imkn1sAvYsK1gXjEqbG+Xi1NzbbneI+YMkaOBy4RH+AFwAHQUzCiBnAdPi0vy3czLLWYsD9YC6Ac5wJ+8DtgA8fyamyiCxldDfOfZ59wLOokxjE/TyfFmJUIougBfHAbANqAfwWARSe1ZDKj0lKfgRPWfHFxW36/rLSKY1HhYWxfUVpm8Io5oP7Cr2ltbcvM7gcHu005k/cB29XKypbNf2iox9RIqIPw0EJhVgBAANPt7V0tLW2rublK58+f1sDAkMG5D372ofZCMb300hUzqZ+YHNODhw90cBDWseE+dXS02rxR4bF3ACfAp/n5Fa2vh9XYWGY+Tq2tLab2yndlm9DGxp7db52dTVZiiQoQTzHGujA/q/W1FRsjcQdysm7E7vAwpYmJZbW31+r06RFbd7oX0mBgoH/A7j9USmtrG9rZ2dWpU3kvLo5FMQVsxAMK3zRexJrSwnv3xlVWVmwwuLKySg8ePNL01Ly2Qyn5vNKxY506dWpErW2N8nhdVj4JzE6n3ZqZmtfiIkq3mBIpqdjvVmNjqdrbm2wOgCefHwVkXjlHp0y/z2N+VuyRivIKBUpKFd47UPwwpcNoUpMTPAulqooS5bIZ7e5Elcq5FMQ53O1SZUWpXLm0ovsRZVJ0yXSpOOBWOofLnMc61u0cZhSOS0km6pYyecblvL5dBJxc6tvFy/m0EwEnAi9gBJwH5Qu46M6UnQg4EXjmCDj/HH/m0P3jB5ptOF4iBpty1h2K/5cfw+Gq8mJ97ztv6ZUr5+VzZbW5sqil+RlFIxHlPB4VFZdoeWXZgMLIyLB19AKQ4HVCWdP09KwGBwat61pod89anNORCwDz0ksvWXK9s5tPyEmyL1w4b+ocVE5ADqx1AR7Ag9LSEvn8HvN6AsTQ0e3x4zFTO5SXV+iP/+j7BjxQVwF5AArVNVXmiYORMuU0gAmMwinzQmVh8OXE6P/P3ns9yXWmZ55P+szy3nsH7z0IgN40m632LXWre6RZ7UTsxe7F/C1zNzGxsyPtxuzOaqSm1GyyKRJ0ILw3hSqU974qs9L7jd+bKMZoNHtBgFeNkxEV5TLP+c77fScL3w/P87zWDY7NOMAC1Qt2J9QxQ0P9prYiC4mfAzoYHxACEIYNBwCyo65B8cF5GxqblUrnNTs7b522AG5srhk3Qdx2bcW8qbb8AbeKxZxtkrEIWq6Tx2sbe0ADHe04biQSfar8KdN2hC5yaYMWHBNl1dJqqWPc2bOnzPpFfhJqoFdeeVnvvvuuZe2gjNrJ1yGg+ejRw9rcWFImjS3L/dTqlbDudXyP2gm4h1qtUMgpsh02eEOYcyKZUt1T+xPwiHPu2NoYF7UGUjB2asfPqquqTM2STqaUeKpgKanYyq2uXDM1pqY8n80/v6OmKeyBExNKpcnjqTIFDc8HdgA1djKgOB/rKp93Wa6P2y21d9ABsd3WEdlMgArWQWtbkwJ+v0afPFEuW9TRYwcNUpKpxJrGdsY4ADaMZXJyQYWCR21tJcso4GpsbNoskoR/o9BhLOlUQm4VlUoSTh2zuR8bmzHrG6HiQBRUNwCllpYas1MCd44fP2LWzp18JdQ+AFXWJbVFxUejxkOH9pkikHVHt7krl69a10Psm2XlQX388YeamZ2yOTt67JDq62ueZkEF5fH4lIinDOo9eDilzY2EhoaadOrUMQPEBm5nZzU8PKLl5S319RH8fcaubSefi/tndGRYqWTM5otrnJ1dVTrjVnsbyqFSoP/QUJ/27CnViTB4FHGATNYm4Ik1whp9++23DZQyn5yDtcDzL1++Yd39urtb1NXVrrt3H6qjg+D1Y3K7vbp7975ZeDc2Uurv79Rrr72kgwf3WvOCldVFC1LnOsvLarQwv6KJiSmtr2eUK0gtzWUWzg9EY/yhMuy5QYNOJVWbX+K+9BRtzQOc3GQ1bScMyqIMfPhwRvFoTs1NVQqaXS+mTDqnDJPk9pi9l2YMqVjK1he572UVbmWLUsHjUySZ19p2TrGslCPOibdemtc5j29bAWcv9W0r5jzfqYBTgReuAs4b5Qs35c4FOxVwKvAcFXCg03MU73/0Uo/LY5tXuUulBfTw4I/T3qF2vf3GKzqwZ1DpWEQr87NaWZi3TaTHH1BZdbVZr9jckl+ElQhVB2CD7BkASm9vv6lnhodHLbQZKICiobu7216LjQlwcPz4MdvsW2DvU7XVdjRix2MTTkZLc3OdKXvYOJOVhNKB4F6scX19A/ZcNqzk3AALADtANALBubKS8sVlAIHsFfKdBvoHLWAcgEVmE6Ckrq7BlDp0wJpfmLXjsiEGmBAmjVIrkSjY5rS2NmQgDNiASofn1NTWKxZPm9ro8eMJPDqmWioUSlY6xkOGTGVlmTxesnqSpuLyeX1yu32m5CrNACzQbcqUUl5U0UAX0wWY4mfAwbX1dW1F8hoYbDWF1ujolCmhdu/u15tvvmlWN5QjJcUWVkgUUYd08uRxbawvKpWMG3TLpAva3o6ZfYisIeaQsfT399k1TkyOWXcvFCHllZVyucnUKticUVMe1InvgUVAMCACYAIoRVt57GMEP6NEY/w7eU5AmWAQZQl5PpX2Oq6VevJ5c2tLN+/cVTiSU3tbg86cOWrnRr21uRlWa2uzjbVkdStBPr4mBHvf/r3q6em2tffxx59aB8WSEmvwm054gKyjR49YxzNUNaiEUP1wXaVMIbKkOE+dDh2iS1yzrRcyslgzjLOknAIcZJXLYtNcMTiBTW1jI6be3k6dOX3GYNa1GzdMNbZ3z5CtUb/Pq47ODoOpdC8EkjLfrGVAKvMDrAHI7d2z1yAayi3mkqyi2poG/frXv7Hud++//76Nt7OrUcdPHFZ7O1Y+jx1jayuipcUV64w4NbWiaCyrQ4e6de6lMwZ+SwBpVvfvP7av33nnDQPEKLK4Hs5HflkkvKnqqgqbW6Dj48erSmWKGugrt1pzPoLsqQ11+uyzz8xuiQpyYWHp6X1Wysg6c+aMPZ/7vNSpcszmdWRkymyQWAlZr1gUe/t61NnRbdd++/Yd3bp53zLdfvqzH2rPnl3W3XJxaVYTE2MKRzZLijdfuSnUrl29YTCyvCJo6i9AG+dnrrkfUTtxnaxV7tlMJmXvAX5fKVQ/EQM4ZZXPFrS6sq7h4UkjRTXVlXIVyePK2X0eT6SVzOQV8Lvl9xTlKhTldUnlZW4FQgElMlkV3D5tJbJajeQUy0hZt7F+R+X0bH/fnL3Us9XNeZVTAacCL1AFnDfKF2iynUt1KuBU4Lkr4ECn5y7hf3sAl7xur/IQBlfROAebNP4wERL8/e+d1/HDBxTwFjU7Maal2VnFI2H5vX519ferp7/fgoRX11bMksfmmQwaNl8qohYIyesJGHC6dXPYoEtlpc/yY0rd1+IKhgJ2zgsXaKMuyyzCnpXLZbSwOG+bT7qTBbDDtNaYBSiXLWh2dlELC5sWdk1WEq/BsoSS6smTGbOptXfU2IaVPBsLZXajKpKNr2RhqrFNMKCDHKgnTyYsN6qpqcVCgdfXV1VXX2Mb6x3rF+O+du2RFpeiqq9zWcc9VC9YvLCaAcVm5xY0+mTCWqoPP3piOT6ZrERZyoIe1dQETOXEhjaTLVm9yHZic4sqCrULbe05FzDLgFW+FILO2FFisdHGkhiLpRXZLqihMaTBoQGzut24+dC69b326kuW50R9CWpH6YStCRXPkSOHLddpbXVeyUTMjptOlaDExnrYNteAuUgkpeZm6jigtXXgy8JQKT4AACAASURBVJzVsbKm2ix5Xp/PYA7jAUxZJlQybV3YAEHAGNQkAAsC1ePRmCrKQmbFAhpxfUAlMojIwW5pKjdIBpRkLVB7cqHu3b+vO/ceqLKq0saOsg5YyfpgLo8ePWpABtgFNCCTCAi0b/8+tbY2mjpr5PGoPvroE4NqqNuoJ9Y/QBrranCo3+xUPr/XOsNR94nxCRv37OySWQ4PHChlVQHWCDgHSDL/WOuoC2vY73Urn09rbXXVArPJyCKgfc/uvbZWUZ09Gn5g9sbW1ibrXMhYqQkWVCAt504lU5YvBkBjjQCfAGFDQ7t18MBBUxQR2M+81tc16Ze//KV1efzdB79XOLKlc+eO6eixw6b44rg8F9i0sb5l88zYqD+WTKCv5R9t0f2OuRqx37377jsG6OggybphLvhcWVGu+rpaU2iVsryiqqvzGZBDwcSx6ETHuD/99FN99tk9vfbaYbW2tNm1oeoDDHPNdHTka1RWJcBH6PcTW1+AQdYCNAarY1d3p3XfQ/n38OGwbt18LJcrq//1f/tfLAQ8mYxqcWnOLKzpTNKOT0fIxoYWG0cgGFRPT5f6+3vtfi0WCwYZ84WcfQ10Anwxv+RWoYQL+AOKxeNKxOJSwaVMOmtdKZeXVw3OAp6SCam83GUdNBPcD0D3YlEBr1QGfPK6FQx45fMHFQdcub3ajKe1Ek4rli4q63bzDqoCSenO49tWwNlLfduKOc93KuBU4IWrgPNG+cJNuXPBTgWcCjxHBRzo9BzF+5cvdcnn8SmXz5nCiYwhoAwb57KQ9PMff0/79w6pkE5qYWZaKdQfKuWbNLd3yO0LaGFpzrpAoTAgFBz4gwoHmx0ZReGtmG7euKvhx/PyeL3q6WowUAXUIbiXTSRQoq2t1bqJYSWamBg3lUomm9bXX1/SyJOoqiq8On2my7KXcK/MzS7ax8LCiil0Bgb6LFh5bW3FLHH19bXq6elUY1ODhR+T6QQcYcOL4gPIQsaNx+011QQZNo8ejWo7mldVpV9tbQ22AaXtOtYi1B/Yj1BuXL5813J4jh4d1A9/+N43ndh22sM/ePhYE5PTZn2am1tWLFpQJi+FgqXrB7rRsc7rJcspLZerqEDQp2CAQOWQWb+ACyWbWME2r8xLPkcmD63mt23jz7ipN1a3qpo6qyOQB2UJ4AUQQ1g76pQrV67o0aNHBhVQpmB1onvd8tKMEvGoHRs1yOZmxFQc29sJA13xRF7dXXSUO6xYfFtLS4vWAayCYGkftscKq82OEoyvGS/2RD6oGWO5du2avvrqktZXt+V1S93dhFZXmnJsx4YHmLlw4SWdP3/egBNAZ6dj4PTMjGbn59TZ1WUKGiAfwAjgsRNaTr34ABpgAeO4p06fMDXZ1NSkbt28p2vXbpgq6Py5lw1cXLx40eDniZPH7NzVNRVKpROKx6OWFzY3u2C2TWxauZxHg4Nd33TIo65cK3UuBa4nTK5CoDVZPqXudqWsrJWVNXW0d+vAgYO6ffuWbty4ZpCrqblebnfR1j/HMkVNImUAhs+xaNyslKj/gJgH9h+yY2ApxcIKEANKnTn9koW6f/nlZxoZHbYg7TNnT6qqusIyq+h8t7i4ZMfCsrm6umEKrMFB7pv9tm6491hXjJtcJ66JOeT6mVcgFPXm/aGpsUEeN3AtZ5CIutN1kNegWAIkMi/ML1Y5Ar9/8N73LIsJkMba5XwAO+pH/hjPpaYlVV/ejkVAPI+5OdZVwQK/qQlzh311cnJOlRVl+p/+6i9NsbSysqBwZEOx2LblpLE+fV66QvpNGXXy5EkLGt9RU2L9tK6AybhdC1Y6YKjf57P70OP2WDA8c5vP5gzIR8LbWphfshpaAl5eSiWlulqC1huVZs7JG0sl5OdeCQYwr5rKz+P1KZ7KKSevNmJpLYdTimeKyrm9Kro8BrocudO3/iPn7KW+dcmcFzgVcCrwolXAeaN80WbcuV6nAk4FnqcCDnR6nur9i9cCnfwGnbB3AY2AMnyurfbpve+9rgN7dynkcytBB698QRi/gCPL65va2o6WVE4u2sM3GoxgA8eGMxQqtxDt5aV1Xb58XaMjMyoU/Tp0oN/OhTIEGBQqC9rz4/GYvRbFA4qV2tpqzc3PWpgw+S0nTx7Wy6+cNVvTxkZEC/PLBnRGhse0trahv/zLvzRQQWv69Y1VC0bGyobFhg08G1I2jtYSPljKtjHFhc9v9iwsSqNPppVKedTcVKGWllqz13AslBaoPdgEo9y4fv265UG9/fZbZl9jY4syggB0bHrRWNwsNtPTc5qbXVI2W2q5PjDQJbKUsDtVVGLJk3J5Qq9z1ube1BXY0zIlixrjBjCxQUcBFd2OmToHAMXGHlAQiyW0uraujc0tVdfUmmoEhRQwiroS0MxGHkUQ4wMo7EAnVCkL85PajmyZ6gWlE/a6zY2I5f7E43nV1ZG1dUqtbS2amho3UFBdU22KkVB5ucEfOvoxFj4AW8wR4+AzwAlg8fnnn+vmjVuKxbJqqEWddsjAInCIjCMUWtQRdQxKGcADwGnH0jU7P6/5hUW1PFVPoWgCoAE7gI2lOcVChhIsapAIuyNqos1wqXvc0uKqRkfHVVNdrwvnX7V188EHH6qxsU7fe/ct9Q/0Khxe19LyghYX5w3qYBEFAFLDaDShgwf32RxSf8AM5yUIHVABnLGueN6icEgm4gmrYyZTUCyaMDUSXRsBHclUXB0drUpnyPfKqr2jzeZ7anLmqYqt1FGPtcDcs14bG5vU1tpueVuMHVCTSCTV1dmlI0eOmbrr9u2bcrkL2r1n0MLNFxZnDZ4CWQj3p4NdS3ObNja2nnYZHDBAC3BZxg4YDiubySiZSqmnu8eub+c6mSPOSce6hvo6ayjA/cA4mWtypli3zAvP5WtAEr+nXgCfjfVNs3iyNrHZHjt2zNYQ9k9sezt5XqwlrKLcs4AugDTvF/FEzO4DgBxqrXgsYec6dPiQwuFNra+viJjuUMhv7y3cC7msSxPj07befv3rX5vqDbCdSiXsXkCdGU/ELf+Lc6BYCxn89SsZTypjAfQZFQsFFfI5xbZjBpywWwYD2Ob8Bp9QVHJ/pjIZZehQl4gr4HUr5PMpk0oql8nK7fUrkcopK582oxmtRrNK5GUQqohUtEiIP+lOzuNbVMDZS32LYjlPdSrgVODFrIDzRvlizrtz1U4FnAo8WwUc6PRsdfv/eZVLfm9AWf533VWUxyvlC0X5vFJjQ7l+8dM/0b7dg/IUc9re2FAhnVYulVYxX1QslbEwcawp2RxB1FjIUhbGS8h2MFiurs5eTU/N6eLFLy1I2eUij6bXrF9d3V1mXUGBVFFZ8bRbFxvrRguKZqN89dpVU7O0trTqwMF9amtvsE3u5ua2wpsxLSwsa2V5w2xyQCc2lZcvf2WKnF27BuX2FG3j5/a4bZxs0MmVKoWmuww6BXwBra1vmL1reXlDPT0d2r9vr1LplOZmZ7S2sarj1gVvyDKD2ESj2mHT/Ktf/cqAA9Y7oAMABfsaFppUGovXjCYnpiwjiq5+fX39FspNXg95U4wzkSxlT2EFYnMOMGGTa13GktjWYirSEau8QqFgmW3KCWFmE4/ihVD2+w8eKplKq7yiUufOnTOIw3H4YC7Y/BOgDTgBlgFkUKWcOXNS42OPtLK8aD9HkZNIYI/LmMqJ83HdqJzo5HbvwR1Ta9ANLhAKqqy8wjb1wALUKtTk3r17BhKwoDFXAIsSDLltoe9+b1BnTh+zGlM3bFYABlRNKJgIlAY8ApyoNdcJeHoyNq6F5S3t2tVlcHFH0cScAzuAbNSGedjJBgJqNDTWa3JyVHPzc2b5XF/bUkUF0Ou05mbnLXdraNegqZwAfxMTo9ra2tD6xpoBjYqKKrNMJpIJU73s2btHjQ0NlqO1ubFhwANoAnAiGBxwkc+l5FIpm4xgaZ83iGHVwqhR+qRSBNFXyutza2V1wdYpwILrJKQ6mSD8Pmrh6UBS5sHnC6irq1v5HOHh0wqHt632dLs799J5UzFRY+uCWB5SQ2Otcrm0NjbWDAb7vF7Nzc2rrKxc3d19tq44NmC2lJ1W6joIgKGmQD3qFw5v2Trq7umx9c/aKQuGVFtTpe1IROGtsDxej923O9ZGy+/KZGz+gEZARGrB3HI/sLabm1u0a9du62DJPXPnzm2bc1SFKKEAmxYunssZdIrFYwZ/UW2lU2lT/HE/ez0lRRIQd6dpAHbhmppyA6YAw3A4aVa4N15/3cDX8PAjLS0vGhxjLrDlAaBQGNU31Jt9lfeJUKCsNB/JpNWFroTZNF0p0XtiRdy2rnVVlSEDVcFAwHKhclgjya9LJhTy++RzSdHtbaXieXl9LmWLHuXk10Y0q7VYVqmCWzlwvgv7b9qBTt/+b5yzl/r2NXNe4VTAqcALVgHnjfIFm3Dncp0KOBV4rgo40Om5yvffv7jUKa1QJI+JLKdSki32p872Rv3Je29r71C/QgGPMvGodWgiEDeVSCmKgiNPCHZa8UREiURU2Vza8mOAD8CEvt5Bzc8v6+KnX1rHMAK7sfJsR8PavXuPKUEAP719vdYprlDM2gZ8ZWVJjx+PaOzJuFZXNuV2+VXfUKv2jibjRWRDZTMFCxKfmFxRT1ezTp0+pdqaGq2tr5ltraMDMEEHtuI3SidABfalTDZrG8RSxzW3BTuPjY0/zZa6YJaeBw8e6OatG2prb9eFCxcM3AAzACLkI6Hs+OlPf2rw49KlS1bYUhZVXuUVVUpn8gZ5gAO9vX0aGhwytRNWrmQqaRvSzS02+lGrWVGEeEdtQ40lC6BQKMoAVCnvp5ShhAol8rQ73LFjxw0C3Lt3X9sx4JrHNuaAJgABG3+zCvn9BgAAIyin+Prw4UM6+9IZPXx4S4vzc9YBL5MqKJ93q1hw23VxLDqFkbt1985tPXhwX7V1tdqzd5eaW1psQ4+lEKBFkDznQ02FPY7XMjZUTtivgIeopNrb2vXKy+cU8Pl09959Uw1VVlSZ5YxAeBRlPA+VEZ3bqDfHWVhaVK7g1ZkzRww6AQyoL3NCbg9ghM/MEx9cP9+jyqGTWWQ7omCgTMkEHQYr1N3dawDEbGStLZZZlUonDTh5PC4tLS+Zbc3nC1q+EzACcOPzkycUMRsa5zD7ls9n42T+ARgerKrFnLwej6llAFfYTbOZnK2BEkgsPAWN22ppbbJuaXRnKy8r+8b+CcCixjsqMKyWXC/Xzj8e+/r7LVS8paVVn37yuZaXli1HCyUPFkFgJvczKibWDmo/AC0WMI7F2Dc2NzU3P2+qIR6BACAqZCCNrpaApUQyrd7eLhszAAa4VF9To/XVVYNdhHP7/CE1NACqShloBJlPT8/L5SpYptaOwnB9fdPWF+qsg4dQu9FNEivqtN2X2CcJvOc9adfuXfY8OmQCpuprG8yyCtwjcL1YIJvNp0K+IH/Ar5bmam1HY1peiaqx3qdAoNSVMxLJGPR6993v2XsCa5RrI9CcuWiorzEwR/c5AsZnZxeUSRfV29Op6HZCQX9AHq9bM1OTqqwE2nVaePj09IQ2NtYVCvpNAcV7EwrNYtGtZDJnkMpjwfI5pRJJJZMFG48/FNR2sqj1aFaRVF7polsFVwk6FQoOdHqGP3HOXuoZiua8xKmAU4EXqwLOG+WLNd/O1ToVcCrwfBVwoNPz1e9fvpp9mc8nNzAnm5XHXfqP9l0D3Xrv3TfU19UuryuvdCqquupK+X0eU/Ssr2/L5fbbxjYS2VQmh80F2OSzLnTYeFpbOqx1+teXrlk3LFQzhw/v1/LyvClNsLzU1zeV2tSHPFrfWFQiGdHS8ryWFpe1tRnX0uKWVAxq964h7TswaBtf4AbZNFevXtXjkVnt29triiNA0E4HPC60pDRJKxgIaXl56WnLd1QLBcuUCkfCdry62tpSB6uykPYf2Gcb6y+++FK5fF6HjxwzeIGCB+UHuTYENwNVUECh5CBQmnPtWLxcbp+SKbJ5EvZalDIli1/U4ASgDniAFYufG2Aq5A1QAcEABGzsOVdZqMxsYjtgg8085zp27Kjq6ur15MmoVoAzsagKxeI3HeFQiRhU2NiwepVqRqZVweAIsAfoND4xbGoYzulx093Po0LeZbk/tbV1Onb0mGZmZ/TZ5xdNiUL3sNdefVkNjY2mcuH4wB/UVUA8gBbzDLTga+AMCh42+lzTkcMHtWuw3zbrBGNjjQNEPHzwyKx1qHlQRJEdRaA2aq/VlVVtRTbV3dttSiPqBSwCvnBOrouvqTWKKeAdnRQZA3VbWFywHDECoYGOvJ7aMD5AQyiEYqjDgASwg+MAyqZmFi1kv3+gW4ODA9pYL2UbAWEAW3W11Qb4gILY0qanl1VbW65mbGDbUUXCEQtXb2oszR8h3ljjUAWi/mGtYjVD9YSt6+69YcsSAoiSscaaYH22tDSrobHOxjc1NWFqQjoKHj9xXPV1dbp8+Yoe3R+xfDIUU8A6lFi1NdX2GiDnynLYgv5R/3BurHOtbW26deeeHo+OKRrLKBhwq629yaBxMplQLpu14HY6RdbW01HQbQCMNVlTVamVpSUtzC9ofR2VXUjvvP2SqdZQFt68eUP37j1WQ0ON+vu7rd6sE/LYXPKpr7ffABNAaXxs3NbvgUMHDcp9+tlFu5foatfd062R0VFTyBVzbs1Mz2n48WOzxTJebIJkzLW1tai/r8U6Sy4srOvY0X4b/3Y0qtXVsDa24urpaTelF2pD5g1b6MjorCrKferqajfYhH2S9VheXq3e7m6NjU5oaGiXPB7p008+1rGjh6xLXrGQ0eUrl+y9LBQMKJNO2lzV1FYpm0FhmbfAc2x12RSB7W7l8gULy6+oqdDCWkwb0YLSgGV7y/WWGlY+BYXf9dv8H/nxnL3UH/kEO5fnVMCpwPNXwHmjfP4aOkdwKuBU4MWpgAOdvuu5ftqqzuOic1KuBJ3y0q7Bbv35L3+qjpZGRTZXtbm+rNaWBrPVoGxZXFhXMFhpmUnk4LR1tKi2lhyXjIGniopKy2KiCxod3MbHp81i1trWqM3NNR05fEyjI5Pq7Oy2jep2dEOLy1OKRtdNCYWFzOsuV7EYVF11m22yiy6URuFS7lE2a/kywBvsVWykd+w9gJxS+HapA9h2JGqhxyiagEtAHBQ709PY4vLWuQs4QMcv1AooWQiuHhignb1Xd+7csdDis2dP24aclu5ALkAL8AMlDoAIiw32Kbk8WlndKNl/vF4bL7CJzzuZQzwXNVE4HBMd2kMhl1mGXHIb9OBaUCjRYYvzAG643qmpWfs9ijF+z8+isZhW1lYVDIW0vhExO15vT5tt3BcXV1QoZO04qIh2wqCBUkePHdHM7JiFLluAvAhVz9mHSx6zBQ4ODGr0yYiuX79m1rHDRw4Z8AL6zUyXLHAokwjtBmxhhQL2ABm41lIuVcTGDwjaPTRokCcei9rcYQ9DxTI9NWP2Q6BDyeqVMOsUc8j365vr6uzuMEULx93JCdqBizyPem9vJ1VXV2HKK8YBYMMOicUqFPJaftEOjGLsnAcAST0AQ9a90eXS2Pi45hZXVFNbbd3d+D3zjh0vHAZq1Vo2107XOZQ6w8Mz2jXUqd7uLi3Nzmt1Zc2UP93dpc52rKN8vqjBwf6neVwx3blz12rV29tjUCoQKFNDQ6n7G2P3+73q7OyQz+/RxMSYdQ8kv+h733tbNTXVpsj77OLnWl1aV0N9k62Nqak5LSysqqqKLoheu3aUNyh/gGLYGAGmZeXl+t2Hf9DtOw8ViebV3lalY8cOWR0ePnxs90pvb4epxFDwEPzOOjIVXTKpmclJgzybmymdOXNQP/vZT23cyytLluG1urqivXv3GKBlbWCn9HkD6uzsV093r62L8YlxPXj4UHUN9frZz3+uK1ev6uJnF1Xf0KBXXnnFxshzenv6lU3K1I9Y8eg+x3vR1OS4jh49rEMH9ykWjejDDz8wxePrr10wa+Dk5JR1kpyeXdPZsycMcqJc4xo++eQT/dOnN1Re5tJLZ0/YGkU1Bnz2+wJaXdnQzNScjh09qo3Ndd26eUM/+fEP1NRYr7HxET18eE+pZAlaonRCVQdIJIQ/lcybQgplYp73RJ9PeaBwMid/WZmW1mPajJeAU7ZIUzyPWX4d6PRMf+CcvdQzlc15kVMBpwIvUgWcN8oXabada3Uq4FTgeSvgQKfnreB//3qLN6KrksdsIDAn/rN9354e/fSH72pooEfx7S3Nz06qrqZK9XU1ZoWZmJhVvuDR/PysKipCOnf+jFnjULCw8WLzS+evVCqrrc2odZs6fPio/AF3CVK1dmpqck79/bsMUq2szime2FI8Scvybctp6ewYUMBXrY012sintR1bV1VVhQEOgAtwgA8URWxgTdmUKVlpStYqn+KxuLU4LwuFLBwaVQxdtbAzAVPY0JNZBHwaHx+zLlaAhJpalCVeTU3P6vLly3asH//4x1Y92rnvtLdHWQNQ2FExDQwMqqKqRnfvPtDCwpaCQRkcQLGztUWOjlRdjb2r28by4MGEBYkPDXUrQDv1eNLGBzBCvcNY+LpU8wnFYqiVsL61Gnji8Wh42JQi/kDArEeoOVB+ALqwqbHxP3XqlHUKo050E6N+dE9bXpmzehOUnExmLfA6my2YFa2nu88gw8zstNUGGNLb123jQaW0srxiYwQAAeNQUZWygjymJuIcPJgTFFG8jg17MhFVkm5g+bzVEdi2tRlWoUDOllctLXVmxUTNkkymTXW0uLysQMivuvoag4bADQAX18tcAlJQU6EkOnbsiOVKASZRoXG9W1sZ9fe3mq2QmgIKsfwxBq4Ryx7jBITxs9m5Wa1vbqq1rVV79u41CEhI+sOHo5aDBIhiHaL+4nVcMzY6rFfbm2GNPHpkwdGAPsbLcTkfX7/66qsGzlDaYCUjVJ/1AHQ6cOCAwQdURQBcjp3PZ/VkbESPHz9RTU2FfvjDH+iNN9/QzMy03n//txp+NKxcuqAD+w/amsWmt7UVVW1t2dPXFwy07YAjOhdSL2r693//D3o8OqFsrqDu7hYbC/lnMzOzBsx27xkyyyGghu+xeZLvhYInvLFp0AtI+eMf/4nlehHQjTKO9Q80A2J1dLSbAo3rDYUqdPL4WdXXNxqEWlldMTUSKqeBwUGzrn556StVVlXppZdeMssoc9Hd1avVxQ2b3xvXrxm46+vtMehEHldzU4MW5uf093//X7VraEAH9u/T0tKCrZ2JqTktLW/or/7qX+v1118z0Ijy8b/8l7/TjRv3tW//gE6fOm7rB8DL/Yy6bvjRhDKpjE6fPq6FxXk9vD+mH/3wDbNf3rt7W9vRbQUDdOr0GtRG8UTg+dZmRCp6bL2TSZXPZc2WiaUxlkjL5Q9paSOhcFLKuQgRd9HbzoFOz/63zdlLPXvtnFc6FXAq8IJUwHmjfEEm2rlMpwJOBb6TCjjQ6Tsp439zEKQ9Lpklht7fO9Dp6KFBvfvOa9rV3yPlM9raXFVtVaUpoWg9Pjw8ptX1LW1uRvTqqy/p3e+/bSoMwA6WHIDB1as3LDeFAGcUHPv37zPlRTS2rXgspaXFNQs1pnNdKh1VIFhULL6pisqQmppa1N+7V4l4UV9+ft02hIGgzGZE5tIOlGEzi9LGgMZTGIHVCfAEFKiprpGKLoMcWLZQMaBaSWfSmpmZUmtri4EnxsDvyXaxcOjaWm2shzU3v2jKEbJ9Tp06bPAAhQyQLrpdCupmo073u7GxRe3e3a7unj7de/DYwExnZ7uNlzGRU4VVis10V3e37t+7ZzY+oMeePbuthX0um7MOZ4A07IOWg9TeblADJQYwB/sYypjvf//7tkFGseH2eRWLxw00cX2MC0gF2PrRj35kljeey6b+97//vf3++PGj2thaNuiESigWJdNo24LECb9uamo26xIKsbX11acWL5epu5h3j9tlYInjch5qDtDZ3k6Zwqmiwm+/Z27C4Yji8bRqa8pVW11uweV8X1NTqfb2NutItrCwYqoggAjgbG52TjMzc2bRC28nVVUTMHUWIejArStXrlh9ADaohQBJWCzpegYkpF5AncnJaVOwXbhw3moPIET9dOPGQ+VyKbW2NhhsYP1QO64Fxc3j0Vk1t9Zq11DpeFjrlpZWzA6KOo5xXbp0xXKQgEXAQubv9s1bWppfUGV5hdWd43JM7GWsBYAYwOWLL74wKMJrsffxe3Kt+Bl1zOUyZmVdXJrX/fsT2r27BEjPn3/J1gQWtt998I9mRa2tonPhSTvGpUtXVVnJumyxmgCcSt0iG2wdcY0Ef9+8eUuffPqZxidXlckW1dpassdiE+O+OHz4iNn17ty5pbb2VlOqMcfxWMyy0jbX1+2+5Ng/+MEPbM6BUMzJyMikQafTp4/afQ/Iun79hgWrHz92Wtls3u6zZLoUln/k2FGtrK6aFfLu/fsG5bDXYeMkpy2XLRhYq6ut1+PHw2pualRlRblGRh7pwvmX1NTYoMmJMf32t3+vrs52dXd1GDzE5vtkbEK37ozq5z//gd544w2bf2r8299+ZO9Xb775so2FIPazZ8/a+Kep++KyWTLPnD5l479z+7YaG+q0sR7R+PiyqqvcqqkO2dpCyURjBFSV0ShrP6BQMPhNxhgKw0w2r+1ERvL4tBrOKJqR8v8MOkH86Vzn/Jn7ln/mnL3UtyyY83SnAk4FXrwKOG+UL96cO1fsVMCpwLNXwPnX+LPX7n/wylLQLpscMm/s/9sBUAXp7OkD+umP31NddYXSiag8rqKaGxq0ubGmDz74QI+Gn2h5Nau6Oq/+zb/5K1OX3Lp90yw1KE+AGFeuXNXDh5tqbPBo164BgwN1dVVKJGO6d/ehJieWDFiQs1NXX6bG5irV1ZVr/4E9amlpU9BfrZnpFV385IrGxiaUTOXV1V2vV145axvpzz77TI8fww19EwAAIABJREFUL6ijA4VJt0GGmZlVszANDXXqwIF9amxotLygqclJ61CFlc+UJ5mUqR1ofU6nK5ROPj/2q3qzyWANBMDE4kkDTXNz5DP51NlZb2AD5QsQgvFzTBQvbLKPHDmqjq5uC8kGDvE7Nvg7aiw2tShNUBz93d/9nalnCCoHznz99RWVl5Xr+PETBikuXrxoYANwwTl3LGw7mUyAB+DJ7Tt31NvfZ6HQ/G7v3r3fdJUDNAAEGAPHAnRgfQJynDlzSuOTjy3MHHsdnbrW1ja1sryueDxjwAnFDSAO1U1tbZVi8ZQWFzfV0FBpGTn1dfW2ruhgxzVyHsAXcIMMLAudrq+3zTfnr66qUFdnmybGxw1SdHZ2Gdyikxzd1QiY7+3tNxXTp59+ofnFTVWUuVRdU6WGpnodOXrEwA0whgB3gBbKIa4LwELXPK4f4ADoY44ePHhoOT7vvvuu2e4AUTz/8eNZBQJFnTp13F6H2ol1hSLpo48+0vzivPbt22sQDCUXsJHjcX4ysYCCH/z+knp6GrR/355vMr9u3bile3dHVVVRpkMH9xjkQbEE6ACIoTqjXqxfjsmYWL88GDuqNqxsm1ubevToof2cOXr55ZcNeAGCWB8o7q5cuWzH7e7ostrxMz5YYxyXmu90MQTMMQ8AFq6HbLKvLt3UympMtbUe7d49pGAIUJIxOIpCiXEzBhRizS1NNseJeFyxaFRPRkesxjtrmtwzMsd4DjAYmIqdDVC1vlbKw8I+6feXAt3ffPNNUzldu35Nnd1d1q2P+2huYV7JVEqvv/66Dhw8aIqiRw8fqam+xToKcq92dXZoYX5ew48e6NVXX7Yw76nJCd2+dVMtLU3avQsbJ13lPLp245YejzwxpSLAEhiLLZU5AL4yftYT3//kJz+x+hP4D1hLJGKW+Yay7vatW1pdXlUmk1csKlWUe1Vd5Vc+VzAlJQ9gqgouVVcHbW1aAwLUl26PUpmcItGcaA+6vp1VMmdPVd7lUp4v7FFq5uA8vlUFnL3UtyqX82SnAk4FXsQKOG+UL+KsO9fsVMCpwLNWwPnX+LNW7n/4OqCTWxAHl6sot6vUuc7nkV69cEI/+8kPFPK7FYtElEkm7H/h52dn9PXX1zQ1s6FsXjp9ep9+9atfGbv6+utLlotEADV2uCejY7p7d05DQ4167bXXnm7KXabcuH37vkaGsXbldeBAt06cPKz6hnL19LZZpzqUMUsLmxodmdHlS3e1uLSu/gGsSaXuckCbr766pPX1NeuWRq7Txx9/bEqLgYEBvfPOO3a+yYlJ/eGjjzU6MquyMr+6uprU0tJiYcyzczN68GBBPT0V6urqKMGkinLLskmlMlpZWZfPH1R7e4cFibOB/N73vmfQgE31P/7jP+rRo8ff5ASxyaZTXb5Q1KXLV55mFnV8A12YAjbagBmO97d/+7e2aeeYdJX73e8+UF1tg956602bLaxhgAIUNGz+2SDv2PiACozhP/yH/6hwJKae/tJ5UFRQHx7AE8DU22+/bfAHOAEouXnzpqlTyGdaW1tQLL5tXQQzmYLWVjc1P7ek9fW42YgIRW5prbGw65qaKlOpASXOnn1Je3bvsZoA+wBkO/laqFQYawng+exrHsCogN8rVzFv3eqAAnv37jNbGeoc1iFQYHBwyADUZ19cUzQS09Bgl+U5NTY3mN2N1wEOduxqwBggEeohLF6AG2AL3zM/a+thHT60x7oNMhZgD5bJtbWw6uqq9d577xp0Yny8DsXLvfuPTcF05Oh+q2EplytiYyVUHBCFcufa1ZsaGOw1aATMRFl34/oNPbj7QH29vZadtBNMDmBinZIHBmy8fv26HZf5olZAiq6uTk1PTxn82dzcMNUNc8W8AyNYY9SfnzNWLHYAqNqqajv/1tamgR2uB5srHfgAOUATxgEkLeVWScvLq5qYnLJAeuAar+fYQJ5sNm1rj7yrtbVV9fX1KpNN2bwAbMgqAj5hqSQAnmPfv//AYCMQuaK80kLhuc+Gh0uqP2AR3fPW17bsHkTJtLC4qMcjjw2zVFRVGoQCthGK/8Mf/tDqTF7Z5599Lo+8lv/V3UU+WatmZ2YU247Y/UGeUyS8aWMqFvLq6e629buxuaHRsQlFtmMGHQGLvEdwL1AfcsS4N8bGnlinQJRkKDnLy8vk93u0vDRvKsiK8grNzy1oZor6mijUgtuDQbfy2byqKqrsPYPGCWUht/w+l0JlQWVzeaUzObk8XoNOm9G83F6PNmM5pQsmwlTR5VIOgZO9FztKp2f4E+fspZ6haM5LnAo4FXixKuC8Ub5Y8+1crVMBpwLPVwEHOj1f/f67V7ssKNtkLqK9d9Hsc2VBt95+46zefv0VlQW9ypPJs7qqJyMjWl1eNnXQ6kZK3oBL3//+Ozp37rxZXgj4JbuIDTRt2icmJnX/4YoO7Gsy1QJqnqJylhEz9mTKMlOwi/3FX/xGr7x6TuHtFa1attO25uYWFNvOKBLOavTxjNbWVnTo8F6dv/CSASegwejotGpqynTq1Emz6Dx5Mmbd39544zXb0JIjdOf2Hd25fVdjTxbU0FCmgYFeg1LBUMAUL2TXvPzyWYMDZNZEtsO2KaWr2MjIlEEONtUoitjc//rXvzYVCUDor//6r3X37qQOHuyxTT4qGR4bm2FdvX7DcqlOnDhuqiIAAVAGQILSBPAD/ADQAORQh3z6yUUDABcuvGzPRbnDWAEVgAOsU6iDGAdKG2xu/+k//T8qKqWqmmqdOXvWQAHqJp5Hhg7AAhseCihAF5a0R4+G7ZjHTxxVKr1tKhpUWYlEWpFwTIsLK1pbj9r+t6qyRkO7sGbVG3gCKgISzp+/YOdZXlq28wCdADonT560cwOGgH5cB18DI4A61ZV05XPpyuXLBnOo5cWLn+sf/vFL1dWEdOHCWR07dtyyqK5cvmJKFXKyqmqqFCoPWgA8yhlAF+CJc5BVBXTiXKieACC3bt0y69fC4pblir10lqDrnxl0+fDDD836SX7W3r27LCCe16CuYm1RV2xewaBfAwN99jvWF+CHz4yZn924cV2xWFy7dg1ZADW1Zm7+8OHHpog5e+asQRNgE2sKwER9AC6MD3UN4wf2MC6sbZWV5Robf/JN6Dy14/cEYpOfhRUU0MM4yVZCUQgszaVTBlG4x/geex7Xw7pjzDxYn9xv1AnwBBwKBkMaHBpUZ0en5bEtLi0aSBQQ2k02WoXBL8YGfNnpwsgYIEUcD0UV39D1DVtkKpm2jo2MjTGXfl7Kl4rF6IpHeP9xe5+YX1gwe28MZZGbvLewNsNh1dXXmS2UQPEnY0/09aWv5eKUxaIGBvpNkUlQeG11tcEsFqvv6RobGR5WdVWlKS5z+ZziyZTW1jdVU1Onzs62klorEVddfb2qKqtsjFw7irTy8grdu39PdbU1ymSSZitm7KzB7XBEoyNjyqQLSiULluPk9ZQ4UU0VHSpTioSTKi/zyaWsysq8KrpLQKng8iqRzikcy4rkvGgybwHiO9CpwBcAKOrqPL5tBZy91LetmPN8pwJOBV64CjhvlC/clDsX7FTAqcBzVMCBTs9RvH/5Uv4EeWzzRAtwQq7JdGptrtR733tZh/bvNuVTTUWlouGwPv7oI3k9XgUCIaWyeRVdbp08dcoUDSg3aCnvpeV7MGibU1Q1CwthXbhwxKAMtjVCszPZtB48eKwb1x4YMPpX/+o3qqgMaGl5SovL05qbm1Y4vC23K6R00q2x0TlTZezZ12NBzUAb4Mnjx/Pq6KhRW1urbbZnZuata95bb71mG1q6jTHeleVVPbg/rNraCh06dNDUMPMLcwYCAgGf3njjdQv7XlxcsBbuADTyXLa2cjp+/JAOHNxvljSO+atf/bmpID755FMLcY7FsnrnHc5XZ63q+cwm98rV6wYHsM6x2ce6A5Tg3KhUgE7AGlQW586ds43vxU8/s/Hv33/AwASwgQdAgucCnngeEAsYxfVdvnxVHq9bu/bstsBrAAObaj5zHuASOUYADq6Xz9PTs6bWOX36hBLJiIrCihZRdJvXJTU7s6iV1W3V19bqlVfOqaGxBBGrqsq1vLJs6hc6ESYTSTsHMIuwbhQ7jIvrZuzMCXBkR8UTCYdVVVmuXData9eumkKF3KCLFz/TB7/7J1Md/dmf/ZldP1lXX3z+hbq6euwacoWcauqq1dzS/E1HPPKpAFdYGIGQrDugHteOCgrIRS2AHaiLAB1AklKe0w2DK/xsJwMKiLVjk+R62zva1NXVbjCNY1E7gBeQBfhB/YFGzCtQr5QjtapHD4fVUNugkydO2vmwsaGs4bk72Volq1nA1jJzCggC7JFnxu9QLAGcWB+ALZRCBFFXV1dZvhCwEnUa65t8sEwyZupCAAkPABnHBIJx/TvriHHz4LztbW2WmWTd6NIpA1TkJwHHyivKDDJyTALj44mYdXisqq6U2+W285MDB+QMhcptHKxdlFWjIxOW6wWI4j0lFAyZiggIxbhQYjH31DUHMMI+mExodW1N8URCuXxe5y+ct/sCJRT3ytLyknxu1zfZVKsrK0qnkmqoqzeA5Pd61drSrNu37ujunWFTGpWV+cwS6CWQPpPWvXvzproEpGEDpp6sGWq2uho2K6nXW7BrqygvVyDgUVlZQD3dPXYPP7j3QMtLK5ZRl4xnrEsk75d8X1lRpXSKwHzet6SykOQPuORDFuX1K5OTosmMYumcNrdzyhWtSahM1/S0IQJri9o7j29dAWcv9a1L5rzAqYBTgRetAs4b5Ys24871OhVwKvA8FXCg0/NU71+81iW3y2dKJ4+nIK8bpVNR+/Z06J03L6ixrkq11ZVqqKnV/MysvvjsCzXUNaq1rU3pfEHRRNI2kAMDQ6bqmZmetQ0sm8+5Obq+fW3ZSUAdgq+TqYRts1DWfPXlZc3MLOrnP/szvfbaqwpH1rS8OqPZ2TGtri1Zl6r62lblsn7du/PEINCbb7+kvXt3G+ggV4pObqdOHTNAw+YRYICiBsC106K9rbVNVZXVunf37jcByViUUElsbm0YEKH9eqm9+oQSyVKnPJe1MPeqqhqrYNZUUSdOnLAwahRIf/gDVr77pmQht2Zxcck6fJFRRMbS/YePzApFXgybWJRRdXV1BkgAEFi/yI4B0gCFABhAJ84LvEFdhZKI55WCmUfMTsemlGMAOvg5x6quqVFnT7fBC9RQBuzcAIEygws8HxADCKQuKHl4/anTJ7UVXlGhkDOVBvVcWV7TzPSCikWPzr30kimqCF3PZlNmV5qcmjSwtmfPXm1Htk1xxNioD2AHgLOjzuF8O9CJpQfIaW5sUHhrw1RxABhyiD766A/67OLX6u5u189+9nNVV9ea9WxifEL9/YN23IIKpnTCdgaUAZBwHQAplD1AJyAGkA8ABORDNcMYWJOMqaRkKXWhY8ysGQASa4ZalrrhbRlYqqisUEdHq8rLgspkMwZL+CBzq6e3x+6kpcUlVVVXqa4W4Lhashqurmp9dVO7BneptaXVXsN64RyczwBLPG7zw/c73ReZF5/PI5e7YJ9RDPn9AaVSSctJWl4GTGXV2FhlHerSKQBTuSnj6J7m8xRNicSxgVI8B+UTx02lSsomrJeMAwUTsIi6EXaNUojz0AmQUHnGVF5R6kaI1ZTjcizCxAFjHINjAocI6ub5WM0aGpoMvNIRbno6LJoX9ve1ldZfNG5rjHlgHZTuu37V1tfZmr3/8IGpnjj20O5devOtt2x8V69d081bNw0e7h7sNzhMRziUSZl0RsFAQF6PRy1NzdYl7saN2xoZnldVpV+9vaVcqlBFuSamJnT7zrRamsssXw6oB8hjTXBtly8PS8pqz54uq1NlBZbbduvYCJTnPrt+9bqpuHzegLKZnAL+kLLprDVFALqRJUe+U2U5oeIFWzfpbFFZeZR3e5STV+m8S8vrMQNO+WIJOuF13OnE6UCnZ/oD5+ylnqlszoucCjgVeJEq4LxRvkiz7VyrUwGnAs9bAQc6PW8F/9nr3fJ7g9bmO+BFUVNQKOTW+bMHdP6lE/K5CyoPBlQWCGp9eVVLC8tqa2lXMFSmcDyusckps+icOnna2t3fvn3XbEYtzS0aGR0xKEP49EvnzhioSCTjZllhg3vj+m2NPJ7Uz3/+p3r55QuanZvQ9OyoVlZm5fHK1BMBX6UyaY+2w1kLsz5yZJ9qaqtM9YM9CZULcGanUxl2OjbXqBLInQFMnDl9Rm2t7dYpDjsSAc38HtuNm/wqn1der8dya2KxqGpqq21jnMnkLOOIrl7ACAAG2UhsUgEaqFfYCHN+FCxADPJiUE9cu35dXr/f4BcbWMbLxprzAoFQnwA3eD12K8AT6pubN26Z/QgVyFtvvWUQg5/zXOAOoAKIADghQ2ino102h4UoqXwhb+oWbGOABDr1oeLgnIwF0MR1AHQYy5Gjh5RMRkx5Zt3rYinNzS5oYyOsvt4BvfnG2wYnJqcmlEwmrJva9MyUWbzIYgL6PB5+bGOj7kAkYALjJLcK4ASM4fxspoF5jfV1yqSTBviAcA0Njbp167amJmfMJkdWFHBienrGWsizltLpjDYAhI118gf8Bp24DmoB5KIOzDfrgGPwOyAB9eW8fAYAMrYdBRhjxCK3E3AO0ONrPpgzgserqsulYh7Xk3Ur5BqxP/meduxD6eXz+0yxFAlHzB5FR8O1tS3V1dRb5zOgF/CGGlBLgqZR7ZXWndtqxbg5BhlC1TXl9jvOgW2LHCmsnisrANvSem1uqrJ1hh2SUHHsirHtpGpqfEokUlrfALR5VFfL/Afs/HxQJ+Aw0AngVVtTa6/HRujzem1douhiPXBPZHNkFEWUSaftvmlta1FZecju+VQyZRlEgWDQoCy21uamFrPFXr1yR2vraTU3V+nsmRMWDL++tm5jIxeMNUrtgcWpdEo3sUJOTphKEuUVnezI9qJ2wMRJMq6CATXV1ygQ9Nv9kEllbF5y2awF3ne0t2l9dU0P7j/U+NiCKivoltmvltZmxZNxzS3MKZtF2eS3zK+VlWVbv2+++ZZd69/8zf+rYNCjP/uzn3/TkRGLHoCc0Hs6Ty7MzcvvC5gnrpAvqrqqVulkWpubYamAHdFrULKxvkq5TFRRLJmJjFIFlwpun3Iun9IFl1Y3/jl02gFOjtLpmf+4OXupZy6d80KnAk4FXpQKOG+UL8pMO9fpVMCpwHdRAQc6fRdVfHoMzCF+T1C5fFZed96CxJsaK/Xm68d16MCQBYq7CjnhBYltx+R1+QxSraysaXphTrOLi+rp6dXuXfs0Pj6lZDKjo0eOGSR4NPxQ6XRSg4P96uxqtc5xQJ9wZMPUH+NjU1paXNdPf/oLnT17RhNTI5qaGlE2H1dTU51Z+DbWYtraTKqupt1URMlUxDrfoRxBPcSmFQDDZpmNewm4oKhIWt4P8OAXP/+FWlvarN35xMS4bdp5DRABnQGban5G/gu5NRb+m81qcXHFOrhxTVjPgDdkI6GmAToRdhwMBG3zTFgxG2G+ZjO+ur6mYFmZfc9YgCCMEfgRDJZZCDLjB0QcOHDAxn3t2vVS/k40bkoxAA7ABljFuePxhH2EQgEDRkAnNql0KltYXJfcRQ0O9T3NBvLbeTkez2MDj40MaEKOFJ3bUA+dPHVC6UzU5gblCtc6Mz1vuU6HDh3VyROnbMwPHt63XB/mk8wrOqgBcMgZwnoFMAEglaxgMbtWLIA8UJ/xc0AeNSIzrKqyzIKoSxYwwEYpP4qOhYA76g2cYYOPG4zryOQyOnHquM0bNeG1ABuOvQMbqSkAkN8xBuoKbNnYiKulpQT8GCtj43mMx/KbFhYsABp4k80Ssk1Hwga1tTUadAK4WReydNo+WFecl/pzfNYeX/Og+9/iYkQel0c+L5lI5QZ5trYSammpNWCzvLxhVi7Owfywpjim1+dWPp/S5hbdAxNyu0qh3IRnLy7GzKJVHvKpu6vJgNvGxpaNw+0uNQDo7GxSOBLR8vK6XWd1dbkpg7hexpnLoa8pGoijrqiEKsrKLP+ovDykaDRmFlPuUzKd/D6vqXUAmFgqUTlxmXSWy2QBwV4FDdBmTeUDhJmamtaVqw+Uybh1+OCAzr10Xo2NTVpaWrH7lnNznwGxuGbsmuMTE4pEt1VRWWnd42rqS2sJEPgYhd/GusrKgirm0wbTYtGYjd3n9Skeixl0QplE5tLIyBMNP5wxe9zx47sMHrp9bm2GN229AJBZ+yjbuEf+9E//1EDbv/t3/7va2qr1b//tv7W1YxlsqZQmxses++H6+pbVGGkSqqbyMmyFZcplyKgLq1BKArdxNNChM7apRDKlVLagTNGjZN6l7VRO0VROiXTeVE42G0WETihOS59zeSfT6Rn+xDl7qWcomvMSpwJOBV6sCjhvlC/WfDtX61TAqcDzVcCBTs9Xv3/2aqCTWz7bSbmVMzvM7qE2vXLhhHo6m1VR5pNHRRVzBW2sbgr+tLa8rqnpWd0bnldFjcdCmFdWNjQ5Mas333hLQ0N7LG+J7mQoiTo62+Tx0hktqWIxL7dHpoCZnt5Ua3Oj3n6bLnPVejL2SBubi6qo9Ku6psJUA3Ozq5qZWlHAV2PZLJlMzIKOsee0trbYZh8oAvBgYw0QACKwYVxZ2VJNTYV++pMfi+scezJqyityhgAmqIA2NtdN5QV0YhNcKLIZLxgscrm8Wl8Pa2lpwzahqFToWofigsDyHdsYIAebHN8DK/wBnzxer1mPamprTGHDRps8IDa5nBtYBmhg3Dywe2GjIyNmayuuYtGt+jpggttASQkgbaq+vsaUVqiI2LBzrXRni2ynNTDUaXlH1IPnAB1QBGEJJKgcZQsKp/fff9+gGSBq/4F9ymRjyueztvnN5YqanJjR9PScWls6NNA/aLACdRNd0mgfTwA7wdlssAkRB8aUWtO7bZyAH+q3k110//59U9gAysjhwb7FvANDUDOtr0dVXR0yexYZRZWVVdrejikSiRmswTqFGmrfgX0a3DVggA/QBnjinNSWHKXwdlF+r0sNDSVbGGuDfCo6inV2thpUxK6F2ovaAAJ31FKopObnl5RKUQNUdh719DSpsaFWhXxGqWTSrg2gyfUBRKgn5+dYXC/zSe2fPJnU7FzYssIIRgdwlOaY8PYhqwUh6Yzl2LFSpz3Ga7bIyIbmF6bsfiSIm7WSiKesm9rNmzPWTe/0qf22JrBz1tTU2rpfWVnUgX2DphDEpklNUIAxNs7HAxjI+IFV3Cd85h+g5ZZpxLW4DPYR2E8HO0Ana5nn8TtsZqiimG9qYDlEHrfNPesW65/H4zel3O07I1IxpFdePmZAGlUWFkHmG3gJdAW2cg5UTCjlQuVlFuxNJhf5TolkKYSce4tcJ5e7qKaGarlcBeWyObs21kYmnVXA51dZqEyhQFD37j7Q9WsP1dbaqPPnT9g95g/5LACfvCrWDjUHdHKdv/jFLww6/vt//zfau7dXf/EXf2GqOaD11mZYC/MLWl5aEvneQLitjYRqa8pNWcV1oXyj82QuU4KSttYrypRNx+09oODyKecJKJYpaGkzqnCcLDyAk6uknHOg03fxF83ZS30XVXSO4VTAqcAfdQWcN8o/6ul1Ls6pgFOB77gCDnT6DgsKjHHJq5AvoHQ2pprqoM6e3qeTx/eroa5MmVRMie1t5dJZhTci8sinyfFpLSwsa3kzqUPH9pjqZXj4iRrqW/SjH/7EgMH77/+Dbt68q1wupda2elVWhdTc3GBqilicznTzSsTT6u0dVGVFtUGdVCaqfD6umrqyp5YgaXJ8QSOPt+RxSd3dbWpprdfYeEnBtG/frm8gExt4IMPO5p3NNSqlVCqvgf52Uyb4fT7LgWlvbzNbHuHb5ArNz68rEimqrg5LWLmampssfwrwc+/esKlS2OSjhgA0AHw4Dxv7nSBoNs1TU4SYBxQqC1m7987uLtvcMlZCq8fGxi3wHOgBoNiBDV9++aXu3LljwIfNPbnKtbX1Ghrqt3ECNLDncT5AEccDlgCc2ECj2GCzzvlQubDpJacIIEIdzp8/bwCC52PVI/SbTTY2tD17d6tQJPAZ+1XRxoDS6f69x2YvbKivV3t7h6leRkdHTH3T2dVi6hwCowFla+sZxECqqqKTmc+AGufHMoiy5auvvrL5BTAAPgJ+r/p6ugzejY4+MZjT3d1jYBCLX2Njs3UU5LnkY/X19tv49+7fq5X1ZbM1Yq2cnZ0zWxSPnc0+teVjx7JGnYAkdJsDjlB3vgfMAHmoLXPKdTx8OKxoVKqu9tla6+/rVXl5QC5X3tYO64uxApZ4AJ5YF9Sb9cA5gXx37jxQJJxWf1+XmpqaDToCF5grsr84BuuFrCxqxHFR9Fh219aadu/pM/Ud4eE8d3ODrLFpzc4u68iRg3r1ldcNsj15Mm6Wye6uHk1Mjqm/t1XRWNgAJtfJ/O4ovpgH1GA7Y0dRw5jIKqqqKLPP2WxJxcW1oEQiLD9fyFlIN3UmwByVU5wucy6XQmXlQp7j9frl85E9Re5XXtuRuNkHy8uqNDi4S8FAmdbWNr5Rs6HmAjqxlqndvQf3bT22d3ZoaNcuu88I/d7JupqYnLS1W1FZpp6uFiWTcRsjSjmP22MqJ9A5YHBoYEiXv76qy5fv68ihPoPEQORoYlu+gK8UlL62ZsCLOaAe7733nqnxfvvb3+rYsWP2wf0GUE0mUopG41pdWbXa1FRVK7odsfXQ3NRsNYQacZ/lszm7P7hvKkIeuYt5u59yLq+K/pDiWWlxI6pYGq+mS/kic4DUqeAonZ7/b5qzl3r+GjpHcCrgVOCPvALOG+Uf+QQ7l+dUwKnAd1oBBzp9h+V02VbfrVqgSjSs1uZavfPWKe3b26eKkE/jo8MaGX6kRDShgL9MDfXNmpqY1fxCWOlcQYeP7VJNba2KBZfeAfYPAAAgAElEQVTeefs9DQ7u1pUr1/Rf//a/amR8Wk31lTp95pj6+rrV2FSn7W3yhK6anaajvVPBYLkePRxRXX2tdu3ul9udN0BFHksmm9PdOw81OjKnnu4+U4x4PEUtLMyrobHBNodYZf7hH95XOFzQmTP7TI3EBhAggCXo4cNH2o7E1NhYZxvNkgJn0FQ3bD5///sP9PDhlMLRoo4cbNQ777ytwaEB2+x/8fmXunbttkKhCuumBhTAYnPixBHruAYouP/gvm3YsdfML6zr7JkjqqqqViqT0rETxy3k+ZNP/km///0/GSzq6Ggx9Qqd306dOm1Wpv/4H/8PjY4uq7ISq5ZUUeEzUNHb12fQB/vS4sKigZPdu3YbNLp+/YZm5+aUiMcNpnR2d6uyqtpCrKkTwc0oNdgUs/EG+KBuAkiwgZ+dXTDo9dpr55XJoX4hRBzIkdXy0qoePBhTeCuu2tpKHT92VE3NjXr06IEFSu/aPWQqM0AB6p3Z2U3V1wVsPlCVAGK4Rh4AokuXrlg9ydJBXTbQ16u9e0pwgRwsWtTv37dfuVwJ3ADavv76suU6nTt33uBMPpdXIp3Q8ONhC4S/d/+xVlajKguRTUTodtBqAywk5B6wtBMODhjct2+vQTtAE4qtSHjb1GgAJ35OrR4/HpXLFdDQYLf27ttrnd38frq0pSw3CHUPIAyQA6ArZVzlbF6ti5wXZdyaFhaWVF5eqcOHjljIPsHnqGFQNwGCWDco644dK1kFAR7bkYjVaCu8oVgsLK/PY+PHtoblDcUNNrt3333PIOC9u/fseARxUz9g6q5dPSoWcnY81Hysi/HxCQsCB9JsR6N2HawF+0CtFfArAKzNleAS0ieynSxYPJ0yJRD1ARACnVA9UYNQKKiyCpSBNCDwms0M4EJmUwmkYCustWYA4S3UU9j9ghYa39vXbRZRwBqqxZnZOUW2t9XU1KiOTroAJmxuyHbi3MBaVIT9A30GAMlYwsJKzULBgLo6O2GiZk87efyEvr50SXdu3dKZM2c00N+vhaVFTc3MqLah3sAbH62tbTYPzD+20/FxukBesc6WjQ2NGhsfLynaQuXK54oaHRk3i+bgQKu8Hpe2zPqJxa4MHajSySSuRbPjpVJZhQIe8d6aShWUKRRV8PqVLHq0sZ1UPFNU0e0mAqpUKwGdLEtcbrPXOX/inuFPnLOXeoaiOS9xKuBU4MWqgPNG+WLNt3O1TgWcCjxfBZx/kT9f/f7Zqy0gWVJ9VcisSPv3dOkH339VDbWVymeT2tpc06Uvv1J5RbVl/CwtAVqGtbYeVUNDjU6dOqH9+w/K72fTv1f19U36v/7P/6z//J//b7MzHT5yUPv37zWQtLq6bJu7J2Pjltdz4MAeVVaWWwjviRPHLZyaLmpsvqKx0sbyD3/4J62vb+g3v/kL3b1zz8AAm9fDhw+otq7Wjnn16lWtrqZ14ECnWlqaTQUEfMBq9v77H1onsXfeedlsO41NjZblMzkxodu3b+ve/XuamJjR5pZL/+Z//oGpglCRoKS5fv2W4rG4zl942dQ7X331pW2uf/nLX1rQ90cffaSPPvrYOrqxyUdBRQg2G2Q2oiiPAAB0uUOVQ5A6yp3e3j7b6AILPv7DP+nzz7/Q0lJELrdbLa2V6ult0eFDBy3XCRUMG2MC2l+2cbQa6AH4ACGwoqEiejwyqmCoXA2NTWa3Aio8ePDAXn/06FEDPOPj42ZVYrMNOCEA/dChAwpvr1lAONaq6HbCbHwTEwCttE6ePKHTp06Z4uXixU9tw3/g4D5T0nBN40+BAB386MAHcLJtNJa86WlhrePz5mZJLTM40GUWs/raWqst6h9UUYCxTz+9aLANYHjp0tcGrjgmgIv1MjU9rWtXr9ramJ9bVCKZUVVV6Gmo+V5T/XBdQMBUms5uZXr44IFaWlu0Z+8uzc/PWhg0CheyjegMFwrSSa1g4dcEXXP+/QcO2vUBRZKpmNnrsHOWAFDUYBNAiNfzAMgAFwEkQCcUOm1t7QYQCUtnHumwh9qIdcT6YA1yLtQzzAvZXWZZKwJ/YnaNHLeyouob9R4wjtBrYCmdEFlzzc0tNv8AL7KO6FpXUisVDRxxL3C9Ph8qs4jBHtYEz2ctAZjIRMplSxZC7HqAWTo4Li0uKpnKqiwUUEdnu3XoIxNtKxyxexD4Ul5RoSY64IVCmp+b18QEgd9BW4PAPjrZAarI6aIGQEny4xKpmLbCWwZrS10Dl9Xf16eBwSFNTc3anBw9ctTgE/c9tWltazdrHvc9TQHSqYSGBgdUi60xHtWRwwdUU12lzz/9RNuRsPr6egxGrq5u6MnkrJZWw08D7husNtzLQE7Uhclk2nLqsC+y/lB5sTaKVseC5mdnDVaRD5VNo+jKqK62xt6rMmSHpVIGFqFIhPnzrurzhpTJFZXOFZXMFxVL57WdSCuRow8jjMoNpyqFRJlZtfRw/sA90x84Zy/1TGVzXuRUwKnAi1QB543yRZpt51qdCjgVeN4KOP8mf94K/jevJxfXK6mmwmtZNudO79GrL59VyO9WMZ+xEF02201NrQqGKjQ+OavpmQX5A0Ht2T2oI0cPmv0JYKUim96s3v/tP+jTT79QQ2Od9u/frVDQr3QmqXgiqrn5eW1txsw6dv78GduIk3WESoaNPiollBRsVNloosxhc/3KK6/od7/7QI+Hp9TU3Kof/snb6untNoj15ZdfKJks6sKFE/bc5eVFAxWooX7/+9/bppaw4HPnzpkChnOi+gEIAURmZ5dsE/2b3/ypQQHUN8AQ8qQqK0N64403DKZ8+OGHZq378z//c9tYf/DBB/rggz/Yc+hAhxKJzTbWnGQ6pebWZk1PzZi9DOgzMDBoHd/6+wcsWBn10sWLn+vOnbva3Iyou7tdJ04eUXtHk+XnADWw/5Ddc+/eff3oRz+27mB375bscWQVARfYDD8aHtbhI8e1e88eAwooeqgr14OFi+ejCuOzgRmPxwBbb1+PIttrFhCO0gmVxurKhmU6edw+nXvpggGDiclx3bx5Q+3tLXr9jdcMmgwPD+vy11dsrsiM4vqpL+fmg/PxGcjFsVE5Hdi/X3v37LENfSQctuwcYAT5T4SbUz9AANlTjJs8KmoHQEOhxbUCd4AVwIGenm4bC9CD5+8AGNYRxwHoAHdQLE1NT9r3KIqAddVVNVZjWAH5Plj7KsorTKXEOYBL+UJGuTyQIWvwAaBU6gBH8HwpL4mfAXLMaiWUahXf5GnNzs6rq6tTR48esXo0NDTYsXaez/ySW7RjgyvBrbSBJXLOSuo+jymxuE4UbDwfSMV5WJccwwKoczk7Dl8z7wAeABdh7zMzUdXWulVREbTrAOgxrzyW5pfNDtfQUG1zwTk5P4rFjY2Y+vu7dPr0cTsXNtFr1+6oUPBocLDNgCHPpx5YN69du2nzAhTmfr5//4Fqa2t04cIFOzbHHXnyWPFk1LLUyHman182NdfRo4fV19ev27fu2Vzu2UOHuTVNTU4ZoKWb307oPDDT7/Wot7db7W1NikUj2jXYp1DAp6tXvlZ0O6yqykpVV1eqsrJa9x9PaGRs2e4X1kJjY43BQKAR2WFLy1sGmHp6GrXrqWIOiDY3y33g0crysq2b1pZmFfI5g3vl2GhZJ1jrnubCseaAd+kMXQZDyhVcyhXdyhSkWDqncDypRDZXynOyDwc6fUd/zpy91HdUSOcwTgWcCvzxVsB5o/zjnVvnypwKOBX47ivgQKfvsKY70CnglVlFvv/2GR0+uFv/H3vv/Rxnlp1pvumR8B4gHAGC3ruiN1XFMqwu02W7O6QZrbSr3YiZ/2Y3NmJif9oYrSZmdkbdmlKrutVdtqtJFr0BPQDCe5vem43nfMxqKWIk7UyTihD1ZQWCYCLzfveee78Ez1PveU8xl5JKeU1PTVo5D6Vb8Xhas/MrikQT6unpVWtrvXks8T1lNctLa1pcWNbFS9/pwcNRNTc1aP++Xeru6TSj46npCfvf+Q31zdq5Y7e9DyBDMoeiBXUDiSgJLIk5Cg3Ks0igKbH6i7/4mZ6MTlkJzJ/+6Z8oGArqs8/+2tQXJ0+esOQXADJh7dWD1sr+q6++MhDxx3/8x2pvbzfIAbyomEiTvNNta8uWzfrJT35i7wc6WSIvj5LJtJXWkcgzV67x3nvvGbj66U9/aiABhQ3G3ZROAU1o8Z7OpDUwuMkgz40bN208VCmU9QAeSIRJtH/77QXrjEWCfuLkCe3atV2R6LKBM/PNCVdbKRjg4JVXXrVSJkyl5+cXLAEvFUs258XlZVNkoTypGEYDJyoABMBW8b1izcAJ1EW9fT1KJteVy2dsrYlESqMjE2YK39jYrL179lq5Wyab1tTUpIGQ7Tu2mToEGHbj+g2DIufPn/++ZJF9Y90AD9aN8gYggvIImLCpf8AUNutrawaUUI0BQQBNQBWgCLAR3yjizX7hwWR+UKGQASG+gEn4NwGYAFsV6ETcGJdrs24UaICjxcUFgzVer8/gIXsAaHCMnCln89tZnJ9bMgiI+T3lhYGA1/aT65RKACYwrfMn6iLOK4AHiAP0BIwRAwBLLJbShg0d1sGR5wAy5qXk8xnEYd85n8yT1zuquYDFDlhF+RzrvnHjtmprwzY+73fMu8taWVmzcrRg0GexqXQ15J4h7sTt8eMnSiSy6u1tNdjFmeCsOoB2Qdev3lU8FtNPfvK++SwxR+DSz3/+16Z6orMk55uYAlR/85uLCgRqdf78aTtDnCvup5///Of69tvv1N3dbs8DYDgHAEWuxzkF5o48GVY6SzfAnPlUxWIZ1dQEtH37FivHy2ZyGhzcYnu/tLhsKjeAG+cdr6/h4ScGCemWt2mgS4cP7VUiFtHc7Kzq66o0OzOtQj6rYNCvjrZWdXX3anRiVjduz5iqiM+GY8dQZwbtTKytxTQzu6ZtW7t19iz+Z4MWo7/8rz/X5UvXrVsg5aeA5s72dkNFlCn6/V5TPQEngU9+n9fObiKO7xf+bF4V5VUJIOjxKVsEPOVd6PQMf3/9raHcXOr5xNUd1Y2AG4EXKALuB+ULtJnuUtwIuBF47hFwodMzDDHQifI6vtpbGvTJh+c0sHGDUol1lQs5KxehZA0FzNz8smYXVpRK5bRn7141NAZUKOApVG3m1+vrMUXWY5qYmLJSsYH+fjU21isap4xmVYGgVzXVNaqpblBHR6/yuYJBJUyiUUEAhEikAU4k/yTiPAdw4ue/+MUvNToyrhMnTujdd9+xUpvvLn9nBSnnzr3qJHyJuNMlLpOykigAEoABpRPwAsUIY/MAyvA9vjenT5/SJ598YqooEmt+Rocs1C/ACaBJpdU6ZtCMc+HCBYNMlKmRvAMeKDMDnsTiMXX1dmtyYspKzFgTJVgtLa2W7KIeI2Yk0Rgwk5iTvON5NTE5YmupratVbU2dvTcSiZkCg7KwB/cf2FzocsframqqzFuntb3V/gQOFIuyfaqpCVryDTgCKAB+8IQCRlB2t2mwX7H4qpU14qEEbHkyOqnIesL8dygXRP2zuIQaZt6UI50bOkzpAaxDMdbb02tKNAADcQH2mBl0Om3zA5BUursRIxQo+WxOa6urtraK0TZqJqCJU5YFHMJPqWBj8Tq+ACLEr9IxjuccWOOzveDafA+oAf5geA8oSyQTKpezNiYxoIwMA2xK/FCMoXxif4Bxw4/HFIun1d3Vqu07Nqu2LmzX4FysreUUDjMGgKfBjOEBZUAK5gr84vwtLCwapKCbYSaTtnIt/g5wNHjR2Wn7zRcw6ptvvtHDh+Py+z2qrvarsbHOzj2glJhevnxb7e31dq8Aq1grz9+4ccvAVU9Pl8WR+BJD1sF8Of+UTWKmDcBiH4ghf3LGTfk3u6RUKq4//MM/MNDDOjjbn37617Z3hw8fMCjImIC3q1evq7a2UZ988kPzSePBvYWq8ObNB9qxY8Dug4pJ/NGjR+z9xBCfqFg8qqmZKYOus7ProrleWxufCR1aXloxNSDz2rx5q6mRgE65bNZA0+TktO4OPVIw5Fc2W9K+Pf06e+aUhh8/0uXvbmjzpk4F/JQ++hWqClgZJx5Jdx+M6NHImnU2rK2t0dmzp+xs8vkCnOMzi88APkeAlqz1Zz/7K124eMsxya+lg2KTdcjjCf7hTifOXDZDLanFt1goKJfNKZ0GnsvAbL5YNpVTQR7lAWpFKVssK0/XOlfp9Ax/k31fnfgsx3THciPgRsCNwAsVARc6vVDb6S7GjYAbgeccARc6PcMAm9LJ40Cn/t5m/eijt9XZ3qhUIqJiPqOqYMAS8ng8pdGxST0Zn1YwWK0zZ8+ouSWk2blxSx4pxfJ6UH5UGbzAbwjos7KyZK3KOzvbtGlwoyXhKgfk9zodrUjuKl3cKHUDjpBwAh1I4IEElFiRWH/zzbean1vUD37wA1OV3L3neL2Q/FO6RfKO0TXvS2ec8ip+juqC5B2oUQEUJJa8HlgAoADIAGEABqgxABZAMZJuyq8q3b5I2FFdAKd4H/Mg2SfpZo7MHxBDcl3XWG9qoLEnY7ZjlPChsqHEh/dWhxnLMdwGQpHQr62tqFQuGFgBTjC/1tY2KwWrrq6xeTEmvlNLS2sG6ZoaG1QsF1VdW63NWzZb7IaHJw1QHT26X5s3D1oMiQewCcUWgAh4R3kSnk5AJ9q+Ly+vGzisDtfp8OEj1nmMGOLD43gZeax1PcoW/HrWVtdszaiMWDfjMmfAD/vI/CqlaKwJvyVTgOTyFgN+xt6Q+GPUjoKJ9wBFgFYOvAnZmKyL16OIAxyhYHLMu1cshpUyM94LUJgzxVJCdXUBtbY1mWqJ/eM9Xi9eRnRZW9TqatSux16iOhoZmVC+IO3cMaA9e3aquiZkZZgXL15VIsnzlJVtN9jE+zgbABzODqCUPWKtwEnUPcAf5kuJGVCHfeVcsVZ+zp5QWjgyMmvqmZ6eZu3Ysc0xUC8WDRLevXtfg4MDdkZZAyowuh7iPUaZJOcXFRMKKc4480UthpIIg/ZQCLDTagAW8FXpDAekWl1esX3hvmLfOMv4nV27dsPxZdu/z9bKXNkn7iNUipjuA/+4h1kzHRjxdNq+faspo7755pKZmP/gB69bGR7vZX7DI8N68Oi+UumMKSRra6vN72zz4Ba7P4CMlN1h1k8pKmcKwLm4sGj3yaNHUxbfDR11OnH8iPbs2aWvvvpCmVTaOlo21tcblPJ6HWPuoaF7+vbiXSVTGe3es8XOEvcsD84o1+PsvfHGGwbRWD/XRLE4MT6nTKashvqwWpobHfN4VE4+j3LZvBncY2SPyonudXzucU1/IKRgIKw0yqZsQelCSZliWel8STlAlAudnuFvMRvKzaWedUTd8dwIuBF44SLgflC+cFvqLsiNgBuB5xgBFzo9w+ACnYIkZ/Jox7YOffDeD9TWXKdCLqlcOmHtycv4kSTSGhufViSe0uYt2y2hXo/gG/TYlDoN9U2qqwOM1FoiiV/R1PSkmTF3dLSqc0O7vN6yvD6vfN4qLcytGTghCcbPCWBA4kpSDgxCOVRp7+548gStpIxOdHi9oCy4/+C+KUgoRyK5JYEEKNTUUIYUkId2VpJBJ2AAyTugA6UI4Ijr8HoAAEk1ybyjZnFgTnNTi4EbQBnvQWkxN7doc2lsrDVVCYk+iTfKH1QZwA7G9fp9BoGIHc8BpEiYV1fXDOzQhn3vnl3auLHfkvibt57Io5K8Pjq4yRRKvb3dlryjwEF1hXE3STnKFbqBxaJx84ZC9ZJIJdS/qU919XW2hunpGVvTe++9a1CP9QIhvv76a4sDAAFYgWppPbJoZUcoSlA6lYoe+f0htba0W7yBRKhDUI9FImvKF3IGgoBkdFVj/ayvolAjpnwRJ76AEng7obzC/wooUBUMGcwi9swN2EPcMH1OZUravGmDvRcgACQBhqAYc+bixJ4zSHkdah7M5Gfm42pvCX3vgzQ6OmGgA6+iQ4cPmGk9D8q0uDYG9gDBubk1izdlpOSuk5MzphTbu3e7Nm7skT/gtY53V67csXWfO3fKOqMxPzoIDj9+bOsDqPBFbFEVAXEqZur8HQN6zhjnC4UNQKmirGNvuI/w8urv77WSQ5Q/gDZ8qLgf2EcAHTHgPgFUoXb68MMPDULxPa/jPmJcrj09vapMRqqvR3lDZ8AOmxtqKP7OXMefjGnrli3mywVMvH79ukEY9g2FEuoqzjn7zT0JJCPuxIC/A7n42dTUlMEa5s58Ll++ZgD6/fffMSjJ2Ix75eoVZfM5JVMJg3aspaa61u5rziyKKeZGWSvAG6jowLQVDT8a1uL8op2Zo0cOmok8nwE3blw343DAkM/nNQiEITsd+S5fuaYLl8esFPXgwU12T1VKeLkn19fXbB1vvfWWwcGKd9iDBw9VLEjxeMbOC2eW16JwCvgDSiZQgkrhKo9CQeeawDwM8/2+oDwev/KFsjL5kkEnSuuiyYyypbLr6fQMf4c9HcrNpZ59TN0R3Qi4EXjBIuB+UL5gG+oux42AG4HnGgEXOj3D8FY8nQI+j3Zu79S7b79h0MlbziudiBo0IunD52Zqel6NLe06euyk/P6Abt26osWlWdXVNqizs0tBUzllrWRsbHxZTY2oUVqt4xlpFkoNjKuBGneHHphSBq8XoBPJ6MWLFw1CkOCRkPNYX49aor916xb19w9ofGxaFy/ekM9Ph7Bma+M+OzujWCyvujrHq2fnzu1qbW1RMpW0MjQSZJLrCxcuaXExoebmBu3evckS/7GxFSvv6ex0QBRgK5nMKZeTmhprNDDg+Abhx4Rx9uXL11VVVatduwatRIokFeACzHLK+xKWrDe3tqgqXGWgCnACoAAWoVJCUYRZ9fFjx1RVVa1vv3WUR5R7YYje0wu8q7bW7cSZuVOWR4IMMAFETE5gJJ7V3r17TEWyHl3TG+df13/99C/NABqlDMoaFE4k9gAJlEiUMwImgGrEvam5QdMzY+Zzw97l8yXbx5WVdc1MzyuTphNaSf6Az8ATQAzl2uoqRtD4gPmshBKQQYkgc6Oz2sLCihlI9/Z2PS1hnLT93Lt3h3Up83scFRoPAABAomJ+Thy2bdticeUcMH9+/tvfXjII8fHH7xvYQDEE6ELx85d/+YV1JNu5s89UPyT/wDXWCZiQBwVVyeACahTOWTqV0djYhOYWkqoOS4ObBgzGANLwd9q3f6+VVHF2p6enDMbwPhRiXJ85VYAQ3wNf1tdzam4OWdzxKcNcm7MN4PvhD39orwcw8VpixvoYl7PFtQcHN9n9ghE+oIfXVcpB8Q6rGJpz31DGyV6i0Kn4V1VM+DmDdOSj5DUcDqqzs92ADob3XAeIw1jcH0sLi9o8OGhglesxJg+uX4GqjFvppAh0Iq5AJ+4Z4Bbr5wyz/8yNe4Z1sbecQ84wnyNAN4NUmZQmzS+uWy+9dMS8tSrG6D/72c/MJw2YyvxQBgKxAFh3b9+x0swD+zEd77d9YVwAFh5YQKFkImYKLfs+mdSjx2NmFI7Icvv2zTp37pzdX6jTiDvXYF+JDeCMc4nqjXsXw/RHj8a0uLAkCHI0FlUoGDRPskQ8Jbg2X8GAVB2uUlUoaLFDBZVMZuT1BVT2BVSQT4lMXquJtPhkc43En+EvMWcoN5d65iF1B3Qj4EbgRYuA+0H5ou2oux43Am4EnmcEXOj0DKNb8XSq8nt17MgWffjBO/J7SJEKSsbwW/GI/+MfiSTU2zegeDJripW19aiWl5zSJ8yxS0W6QlWbkfiTJ2OW0JJQUrYVCAKDmrVz13ZTqKBKefhwWO3trTpwYL+BIhLrr7/+rR49mlF/f4eOHTtgKhVACV3R6CBHEvjXP/+Frl69pUSyZGbA/f1dZiROYk8ZEP5KAKf5+Vl9/c3XGhkZs3IfklD8YObn6SLXp/37d5hiA1UIihLmSiJ6/fptK1s7fvyAtm7ZZmCmpaVNJMJffvmVJibm1dHRppde2mfQA5jklIE5iTrJK+qQcDWdq4pKpdMaGR6xhBxVErnR9PS8lcodeYmOfU0GDyjpwoB527atOnjooI2NmiIQCFriDmwCVgGNKHtaWV61EjHADEqwxuYGbRzo0/DI4++7qVGKRcIPFAAAADhIqvk7a8WHKVxdpbn5CVO0Ed90Oi+VvUols9bGfnEprh3bB9XTg8F30VrQLy7N23wBD4ObNpp/D3Eijp9//rn+6q9+Ye9rb8dIfoddFzN1vMHOvfqqWltarBSqApoAEqhLJidJ/v0GGBiPMkd+BuAhxsAKFDDAGwAIah7WQxkUABPgc+bMQVO2sbeYYXO2ADnBkE/hcNX3nmHEDtXZ9WtD5gOG0fexY8ed6yytmOoJxUw0tqZYfN1UWOwhsUbBxDyYHxAJFRYPQA+wgp+hzgK8cL5QYgFiUGYBnIBynBO6KQLaUHCxfqDL0aMv2Xw6Otrteryf54FEgCueI57AG6AaP+PsEgvUfMyB+KE+Y+yKkoz7rtJ5j+eYMzCU666vrmrL5i0WUxRnfHHvVdRAlfcyHvc1P2N8StGYB+AGuFMp2ePscr6YE/cHe8C8eACpMLv3+Oh06QDNXbt2GjgCnPFa7mX+5Hp4cQFWuadGHg8rsrKugNdniGHTpgHbL/zTeH8g6Nf27dv03XfAyVqbfzKd0uzcnBLxpHbu2v29Co41cnYo22Pde/Y4QI8SQT5reO/w8KiCgVpNTS9panJacQzPa/2qq61RuVRSJp2Rz+tRTXVQqWRannLx+9LFWCSqeDyndE6qa6hWuLZWK9GEluMp61iHx5Pr6fQMf5G50OmZBtMdzI2AG4EXMwIudHox99VdlRsBNwLPJwIudHqGcQU6hXxSTVVAr587ojdeO6vqKp/ymbjikVWDThgC01a8tq5JI2OT8ngo/Rowg2lKfiit++lPf6bHj0aVzxUViznm4idPHoXirqQAACAASURBVDcz33w+q/6BXoM1E5PjZggej0e1e/cOA0ooMFAb/M3f/Nqgx8mTL1mSjhKBLxQ0JNYoha5fw2vmugGMXbspsyvr4cMH5h919uxZSxxJ2hOJmO7dv6eHD+dNebJ164AlwSSvwBgS4y+//NKgBgkuRuUk0JS6kXC+/fbb2r5tu3y+gJUB/tmf/ZmuXLmm5eW0mRS3tIQscSeJrphkU4bE+CTacwvzejLmmGpTFkRyX1WFgXOdKSna2zt04vhJhUJhffHFlwZJgDd79+42NVjFEwkjcxJaoMP6esSUUkNDD7UeSdk8O9ubTNnV1dOtjQO9Wl5Z/j7BRwEF/MAUmgSb0qxKiROJNuVUQKTJ6VHbD0r+6GCXTuXMw4vSOlRHZ8+cVUNjvRkjt7Q06vKV72y/AEP47gz0D9h8ATCojq5du6lCoazDhx0DeKDLzZt3tW3bJgNCdTU1ikaimp2ZMZjDHgAfKuWRKFyII9cAeFB+BWxBmQb0QWHD+1gTChygx8QEnlp0g3MUa3R1A9QdOLDX/JeWluZVFQ4ZHMQTinMzOuJ4bW3Y0G3Aja5lxGtifNJgH/ASE3E63+HXxBfX58wCO9gzwA3nh31mLrwf6EQ8AELEHOCCKo59p5sicwdAAdMqHRoBapxxAMvcnNNdMZfLWmw4X/zJzyvgh7PKWjhrfF9R2WGKDszl71yX91T2nfcyVgUCAbQ4V+UipaSNSiSS5q1E7FlPxTic5/EyAlZx5nhwT1ZK5hz13KJ6epxyUAAQgBe1GCor5g4oIwa8p6u7R+lszhSKKAvDYcpTnS5wqK2YI/uzuraqtrYW+ywws++xca0uLCmEAXwyYWA3Ree4Utk81ArFgg4fPmRQFeCLSrNYKj2FbX7rUImvGl0Y+SxhXYlExoBjR0eLhodHrFSPtbEvfI4lEkUtLKxrZSViJa719WFHjZnLmUE8JXWhYECpZMaUUO1tTQax4tG4outplfh8rQ5JgaCiqYyi6byrdHqGv7/+1lBuLvV84uqO6kbAjcALFAH3g/IF2kx3KW4E3Ag89wi40OkZhhjoFPBIbc1V+vCD89q/Z7vqagKKRZaVikfs/+o/evTYoJM/GNbtOw/V3NKpd9551zyPurt6lMsV9X/87/+nLl26rtqaGiuDo/MZJTKra8sGNvr6uvTo8QNdv35Nt+/cU1MTrdgPW2kYihAS108//dQS01deecVULRcvXVddXZWOHztqJUHBYJUW5hf19dffmKqJpBMvl/sPRrVje/9T5YVjSowq5+q1q7p585GCwZBOnz5oiTxAgqSb8a9eRQnTaok5AADogR8Sih1KcOhwlkykTA3xq1/9SvfuPdDaWl61tQE1N1cbJAIe8H4URwAA1CZAloXFBWULOVM0AVhu3qSDnUdbtvSaRw4x2tDpgLSvvvraAAKxoGSovQMPI6+VEwE1AE/MA9UUPk6YSmezefX1dWvPnr3atXOXauvrtLy6rEgUMDVnUI3yLaACxuGsib8D8VDIAAFQOmG4vLaOmfayqYWi0aSVDaVTeVNlbdnsqL0oX8KsfcOGDn3zm6/NK+ett36g/o39loQzTxRsQLsnT6ZULHl05KU9tm/EA5jAvgJi4rGYkvGEIk+7pwElACeoZ4iDowprs3gS21BVlZ6MjtpaKJ3jvAB8KBlkHbx+ampRDQ21GhzcaGcIJQvgB+CC8U4qHbc581qgVkNDo+7cHhJuZsRmdnbeYrl3z15T9q2srFp5YDwRUS6ftrIx1ghEA4oAEYEyrId5V8zDmTOqH6BJxfC70mkPKAcgQw3F2WHdwA3UeMyNve/r67H9mZ9fVEtLg51XQA+qM+AMMImYEFfWsri4rHwe0NRmUBUo2tPT+P2ZBAIxX/YGRRVnD4gzNjZuvl+AxGQ8qZrqsIE0zNl5Dw9Az+jomCnsUCpyxgFqjAGYYT9YEzBwenrO5n/o0EGDNxcuXDWwum3bxu/L1RiXeAEyH4+MamJywgzDs1muiyqSwrOy458Wj9rcOHusDVVZnBLMqRmFg1Vaj0QMUmVzOfkDTglqSWV1dXdrdXVFXp/PfNUYq662VvUN9dYBLxJZt7JUAG4sltCmTX22H8yfewAVG2eKc5zLFTQzu6aVFbysCvJ5MbivM8iUz2XNx8065QUCyqYzpl1qbWlyfMxiCcUiCbu/Sh6vUvmiktmi0sWyKCp1y+ue4S8xZyg3l3rmIXUHdCPgRuBFi4D7Qfmi7ai7HjcCbgSeZwRc6PQMo1spr9uzY4N+/MkHam9tUChQ0vrqglTMmo8Pyfny8prCNQ2anJrTpsFt+vCjH6mhrt4UIiPDo/pP/+kvNDU5ZwkcHi2nTp22cqarV69oYKDP2tb/2f/zf5u5OM/j0QSwQRlCORClUEAnknpK5L777jt98eVlnTxxUD/60UeW8GI2jNoIDyQARjIV109/+lNNTi7ro4/eNG8bklpMsW/euqkvvvjcQNLhw4cNNJDMU/YDlCDZv3jxsqmWSJSBEyTtfKHeAgqQbK+uYPo8Y2V+lARGo0UNDLRags38KTGqeA4BJlDDACBQWvgCJKQhKxe6evW+Je4vv3zCxsebCLiD/9X9+w8sUd25c4fa2lvV1FSrbC5r46wsU3aUNj8nPJdQhqyurKqzc4N27dptAAYQMTE5pUwuo4XFRVsbihzWhOoDwEaZHaoh/k7HM4AMYM3r8+jJ2EMrR6TcrFTySGW/yiVMkb3as3ufASC619ElkO5qE5NjFkcUP4V80eAEMAJwCBzAbB2F2IEDuw1+MR+AA+tOJZM2Hzqm1VRXG7ACBla6AwKTgB+cCdbAvqOcAfIAXwBn/InKCbhWKQXj+qhoUEUBg/g5YIYYrKwsK5WKa3VtxeAEc0cdg+G9z0vpYtY8tjizzU3NunnzlmZmZlUo5JVIRuXxlhSJxMzPCjDImQL4AP4Yi/PGHgCvAE5cn/iibAJ6AFQAUJRu8TqUWvz87t17tsfsK5Cxu3uDmpubtLAwb15e7e0t36uJOKtbtw7aflfM9i9d+s58m/BrQuED8Hz4cEI7dw44oDCJcs0pe+P8Dg8/0f79e+xsX716Q0NDj1RdHdTgQI+6u7otxqi12O+KST6eV8ytq2uDzZX1/OhHP7LYAjPZL97Dddhj9u3OnSFb2+HDB+1eQ2EF6CIOxAaF0Xo0YWdxcmrKFEncg8Q3Go2YYgkQxf4fPXrEQNG1a1dVG67W+OMR+eVVKpM2xVpjU5Pq6usNPnl8XuXyeQVCQbV3dKpzQ6fdVyiSKAVOp5I2l7W1lLzekqmw8IFin4aGxrRzZ78+/OgDM4YHOi0tr2lhIaZ4oqRcriQ/itDqaoNMxUJe+VzOyuvCVUGVikX7nvgAy1KJhHlPAcYz+aJWY2klcyXlDDi50OkZ/gqrDOXmUs8hqO6QbgTcCLxYEXA/KF+s/XRX40bAjcDzjYALnZ5hfM1I3CO9ff6o3jp/TiG/VMonFYusKOgnyarS0NBdTU3OqrqmQfmiV3v3HdLRYyfk9ZQ1MzOlq1ev68vPf6P6hkbt2rnHAM++fftVFQrp2vWrZiBOgvcXP/vPyqRT5gG1desOS0hJ4AEDqDC++eYbA0SYMFP69u23F/Tuu+/oww8/MLiA8fOnn/7curj98IfvWTL5H//Tf9Ty8pL+9E//F1PBoJQAYly6dEFDd4csCcY7B4UPYAv1FUk3vjq//vXnlkxTSgcMIIGmrAhwRqI+Mz2rmppaAxCAj9HRJwoGa3TkyH6DZawTkAI4Abbg10PiTnkNyqN8MW9eMsARzMn3799tCjAACWVsQK3ZmTlT9/T29lniXRUOaG5uUvFE9KnyKKpSif+NT6cxwFPG5jRIKVhbu7VsBzQNj4zI6/Nr/qm3FEk+awJEsJ53333XEn5iwDwBZUAnecqaX5i0kkSS71CoWuGqWuWydFaLWBcuwM8mfJGCfs3OTZvpOGACQ+7IesTWD1RhXOAGEIc9RRGD4oeYothB8WNG67GY4pGolVUCkIBQFejE94zNeMwROAPs4HkUKIAIwCB77KjAUlYOxnoBJVwDYMB+AYiY2507t5Uv0IEsb/u2uLiilZWYNg10m+qFssKjR49p8+YtpgCiox2d/BLJuJW4YSEEeEHlxZllv2ZmAF6UjKGU67QYsVZ+xtx5oBIippRvsc5KZ7e9e/faWaO7m9OJrs/gFXPHlB0FD0bijAdI4310Hfz4448NuhHfL774wu4PzNFPnz4lxuRMAzhRsAFvKWO9fPmGKcCy2ZQpd/bt22PQCrB2+/Z9dXa26aMP3lNTY5N++ctfGghC9ccXcwOksjesg3lw3n/84x+byolSQeAee8EeAGDZLzy2UAdyntlvziA+SbyXsZZX1jQ2jrfYpB49HlGxSCfFE+YPx72cyQKFPOb3tnGjY0h+9+6QNrR3aGFyWtG1iJXNEedt7Htrq0rlsqZnZ+z546dOGZQte6TpmWlNT01qbHTEDL9RQS0vp9TQEFJLS5NBasDUwsKazp07bTAcBSQqutFR7sOSsjmvGex7PFIIc3UrMSwpnyvYPVYbDlqZHWuna2axUFAum1ZVwK9AMKRcsay1WEqRdF7ZMu90odMz/BXmQqfnEEx3SDcCbgRezAi40OnF3Fd3VW4E3Ag8nwi40OkZxhXoVFft0Z/80cfavXOr/N6i8pmEMqmIfCoqFAoYdHkyOqGS/GpobNOJk2e0oavb4MjExKgePx7R2NikBjdt0ca+AStZwj8FNcTokxFt7OtRIOTT3aHbKpWLKha8amnuMHhC8gpcIFknOQUcASMAUChn3n//fWtlDnigBOq//uVffa/SKRRzpnSKx2P6kz/5Y4NJKI0wFn/0+KEBKCATCpSbN28aoKDzGACApJ0kmrEBBoxPwk5STPIPoKkO11gyjT8NAIAEG+iAagg1Dj9DvYGSBy8jgIuZaw8OKhSusu5cgBFK7FgT5tRAI66bSKSUz9HhylFsAAk2bx5UMhXVo8dDBtQcw+Yqx5g8XKNsJmtQhPiilCLJRY0EkqLcaHUdnxrm1WSKmIp5MxACVRZgDH8n4gwEIhbsR76QNJBUKBSVyVBGFFAmndfU1Iwy6ZzNrW9jr+bm6JiXUm9fj3loUTZXVRVWX2+f0yXs0SMDbMQPuEOcgRUk9pXSLErqVldWrP086wIGMk/OALCONfMnD2LJ34FNvGZhYcnUQMSUB8CSn6GwYe+BJChZgE6cPdbM+bp9+5Yi0Zg6O5sNFOI/hOfUxr5eiydlVmfOnFW5LIMuqNN4DV36UOjRKRHgBFRhPsA1Ylgue03Ng0INKAo45U+ADesC1hILjMyZMyAOM3DO4S9+8QuNjIza+XnllZcNXnAu8CrjnsMIG5jjQLJFK/v8gz/4A4sT9wUQirmirEHhxxnnOc4xZ5p1/vmf/7+6evW2tm5FHdVnwI73c31Uf8wPqPXjTz5WKpkys3zgFzCSebGnnHn2EYUYAAqQxz3KnBiD+40YA3cBf8wZY3zWT/wdRVhWH3300fcNA1BcPXiEajBm8d/Y36uTJ0+opiZsZyydoTyRRgFHDXSiqFpaXlJ7c4vuXL2phdm46uooi2zT9p07FAxVqVgua3J62kDTj37yExVLZT0ZG9Ojx48Vi0WUTSe1vrZi5t9Ab6dbI6WIPXZ+OKfc25w9gBNlkCOjE4rFpUzWy0fJ90bsPg93XNnuF/atuiqggM9n4AlYZh0GCwXzycMs3IMHVa6g5WhamRIDeZUvl10j8Wf4e8wtr3u2wXRHcyPgRuDFjIALnV7MfXVX5UbAjcDziYALnf6euHqe2lqQzvzDj8orwRdlbepr1L/5X/9Izc31Cod8KuSSKuRSymdTWl9bUzKV0vjYtGKJtDZs6NPrr7+l6ppaPRl7oKGhG1pdXbcubG2tnYqsx1QolHTo0GEro3vyZFhbtm6yEqXxCTp9ebW0uCaPgqqrazAvG+ATaRzAh6SWZBdQgLrl/Pk3deDAQUsCMTQfHRlXc3OLqSYAH7/+9a8NLv3hH/6hle0MDz82jxnKdEgoUa9QXkWSjBIG1Q+vQS3V0FBvSomV5WVTxpAo19bVGMggCQXWkFRi3g0MePTwsQEUyv9QupCgA05IzK9cuWpJOQk6160KV+nR8GPNz6+ruRnoUv+0u1fayuXyeQBPXrU1YTOwJpEHIk1MjigSWzK/mHJJ5j3k+BuFLEkfGrpv8fN6fWaaTSzopDU+OaVYvGDX6OhoMLhA8gt0+9f/+l9ZIg0UuXHzphLxuMEMSpfklSLRFdXX1xoIm51dMOhUFaqxfW1saNLx4yc0vzCnCxe+1cGDB7R5y6DtD8qvfXv3GVADQBB3EnliBzBiPcAI5k9s2Fd+Djzbt3ev/D6f7t+7p0QyafCkkM8rXyjY+4EoKEoi0ajFlH148mRCpaJPoRAG7nV2lgIBv8ECSv+Iz9raqsEAlHaAtcuXr2hkZNzKrl5//ZR58jBXTMaZVy6bM4DHeWW9GODTtfDChYuamBjTrt07lEonvr8OYBG4xlpY95tvvmlzBXQBfVB3odRDXQX8PHjwkHVnAzDRWQ0gRYc/Xo+fF8AKSIS3EQohOrL19jrAh6+KX1Slex1QBBUg6p+1tYwCAZ8++eRdg0f4NmHOzflkTn/zN7+yTpIorVgrBvqMCVxlrwCEGLsf3H9A42Nj9n7ey36jCAKsAfGYM6qiixcv2nyASUA9yk6BYewz10NVxr3A+OwZ7wOMcRZR2rE/QKV79x+Yoo7XAJspDdyydYvSmZQePrhvZt7xREzHjx+zexzfNq/Pq+pQlb7+1RdKRIvavbtfO3bu0OatW5VIOd5OK6vr5qX26rlzmpqeNvVfzMoFW7W2vKR4NCI+G1uamx3PtExavT092rix39aHOovPJAzD2f/x8TktreaVLUgBn8f8m7xA3jLllI4rk8/rtecprUNJxZ9AZNnPPcoXSqqqrVbJG9DCakypYkmBQEjpPB5UlX/+/+47g63P5/fmiz6qm0u96Dvsrs+NgBuB3zsC7gfl7x1CdwA3Am4E/gVFwP03+X9js0lwnP8o3yC14v+o/+6Fwaoq8xjBw0alssqlsoLegMqljN48d0Dvvv2K2lqbtba2JJ/XKQBBtYACAp+f27fuanU1psOHj2ugn65bS1qPLMrj5f/2l1VTXadHD0e0tLSiQ4desoR/PbKqVComn68sr99xMqF8DCiwvLyqYqGkpiYHBJH4o9oBmlCSs76+ZonswEC/dap6/PiRlpfXVR1u0LZt2w0MTU5MmvoFtc3g4GYbd35u3hJ41Fk8T2LLn5S9UCqFEsXpbJZVU3OdJdGACMp4SHAxRgZkHDlyRAcO7tf4+KgWFmetTI6OZh0dnU99iOIK+IMGKlB7rK9H7ftkAu+jarVv6LBW7rOza/J4Stq3b4eVx92/z/ge86/husCm3bv3GCAaHx9TLLaq2rqQfH6vXadc8piBOubLszPz+u7yVaWSBRXyUk9Pp5mIE/9Hw480OTlnMRwY6NS+/ftMYYNnDWu7cuWKvvrqS/PHQXUDpDh0+JCVkGVy6aeqorxWVta1ML9k5URNjS3q7OwySHTv/l3z93rz/Osql4um7ELBdeSlIwaUKM0CFgH2AEtAJ8qWgEWsgzgDEfkT+IER9XeXLunmzQeqrvZr48Ze21P2h/MAfKRUEdUM0AKVEP5CDXWN5rtUU1Olrq5ODd29bVBp+/Z+uy6x6O8fVG1NnUGqsScTikbTqq0N6Y03X7VzcPnyJZXKJeueCGzgmuwBpXbhqhp1bejRpUtXtLS0aN3v7ty9aTcSMQNY3b//SIlETr297frhD981oAN8AdAwHkBvbGxEtbXVOnrsiJ01YAz3BGojHpwZgAwqMiAO6iXOACqrifEJ9XR1W1yJF8AJKAfEobQQU3uUX5j7U4a3e/dOUxld+u6CxRCvLQDsyMiwAVDuLZRzlNVxTwMfK2WAZ86eNYXY+OSEzR+Yy/sr3QLZR0Arc5uanDR4Z2tsabXPkzXAZGOjKaF4P/cvew4cQ23HfNm7iiE6awY07tmz216L55ejNMobzGMcx/g9raNHjqi5pclix/PA48//5pJef91pQMB1Q1Uhg8WLS0tWrufz+w0Eokbj2sQNZdHqakRzs7PWSXPTJszm21RdHbLGB5Ttejw+RSNJzc0saXkpoqXFVU3NrCiaLsjvx7cpYL5NqXTR4FLAJwUDPqF6AiBXhXw2HmtHTQV3KpalVEYKhf3yVYUUSaSVzFMr61XBfos5H9DAKz61Kx/X/M39Jfff/S8aN5f67w6Z+wY3Am4E/qVFwP2g/Je24+563Qi4Efh9IuD+e/zvgU5eeZ9Cp6fYqfLbhT+fRs1T9irg9WPlQ/2SaoJe/dEfvKnjx/aouqZK6+srlpil0hgix0S9itcb0OjIhNbW4ups71GhIOtQlUpHDSitrUVNbYL5NNCppaXVlCf4yASCXu3Zu0P79u9SPp/S4+EH5tviqGFk0IkuVyh5SsWSJf5AJ/xd6uprLYmmqxRJczBYrabGDrW3dVoiT5L7+PGoxscm0RyotqZaba2UJ1Xp5u3Hikbi6u/rsDb0g5s3GRi4du2GQYieHgzMe6xDWVf3BhufJB24RXL//vs/VH0DxuUXFI2t2VxRwdTW1pmB9OLCshmBo5gh+V9YXNbySkm1NSHt3N6rjQP9ml+cN2UJoMEBEWOWQAMIuAYJMQk5iSoKGn6ez6fV1FyjUFXQYE0+V5TPh2dM0Mzcb90a0txc1NQax48dVl/fRlNd3b9/T1u3bVIul7FSNkr8gE2oofwBn7799jdmzo4CDOiGz9ZLLx1SOptWrpCTz1+BgesGt0jSiwW6dTWa8gMjcdRelDTRWWx6euqp0fgeO42MHYmkzfcGSOnzecxLaNu2QSvVApwAWiiDO3nypMWBsimM1AEOwBXOUKWTIGPiUUS5mGO8XqfJiSl1tHZpZnpKwZDPFEE3b17VxOScBjdvsPn19mxUfX2TQdJLl++oVCipswNj7CZT1HC+r1z9Tl1dHTp2/IhdG3UQajO6MDbUoyzboMvfXTU4t7G/W/fvD6mhscFAGfvEOtgzVE2UogFOMMFHjQfYodtaqUy5Vpt9z1lnHYAb9hQYx9icR5RgqIsATJx7YFEymrDOiUA6xqYcDvDD9QFGqPb4O5CN8wOcDYWCGhq6o8amBpsX41fUfSiRADCMz3PMATgIbON7X8Cv5ZUV2wOUT/yMNfJ65l4ZizWg7mP+3K/V4WoVspQ4Aqllr+daqP+YF2OjIGRPAVsYqQOzenu69dFHHxgEqoAq4DDrBC4BxhgLaAWg5DnujVQqoUIxY58tzKPi4QWcZBxAHCAKfytiy5qZi8/nVyKRVbns0ejII/Vt7Nb7H7yrbCZl5aI0C+AzbHkxotXlmKKRjNZWUM0lFM/l5Q96VVMdss+ibCYnvxfVk9dUTZwDPreqQn4ri+Q1xXwByZOKHq+iiZx8gYD8VWFFkxnFM47CqYzE8Hvo5DxT+ZB2odP/0D8P3Fzqfyhs7pvcCLgR+JcUAfeD8l/SbrtrdSPgRuD3jYALnf5/QSd40d8NFYlfuVhWTSgMGbAkePumPv1v//P76ulpNiUSsAlPFZRGgBhUQqUiptoLikQSKhY8Zir+ZHxBzc1VamutUzSaMqUKYAR/J96zbdtW9ff3qn+gV909HcrmKOsZ1tj4qI1LckoySHJNCVkFODEnFBCogJh9NLpuSieS0prqejXUt1pnNBJRANWT0TFduXJLSysFtbeGdOjQAXV2dOrSpWumHnj55bNW4kRJHWoSut8Bat566zUDAlTLPHhw3xROi4vz5ml09uwJffDB+5qentSly9+qVCrYmpyOZEWDNtNTqJ8cc+Zksqh83qOW5moDA5T05Qp53bx90xJvvIBIiClxA56Q2FcScRJ/EnyUGbymtrZKbe0N8mNC7Hd8ZzASB+hhgI05dVNjs06eOKP9+w8qGo2bQoQOYJsGN5oKifihSgK0FEvMd8kgEUCNa6B2Av5g9JzKpBRPxuXx+gygLS2tam6WDngrWl9LmXaOjnUHDu4ziDX6ZNhgJJADoNbR3mlgBGPsSCSpbJaW91Vqba03iETSD1AhdoCwink8CibUNpSoARCZF3AJ5Q8wAUhFCRlnFjADvJifW9CWTdt06+ZNNTbVacOGdg3dvWUlZvv277HXbtu6w5RhX335G128cM0gISAI5Q3Kr8XFOVNt9W3s0vbtWw044R9EiVUmk1N9XaPC4TpdvXLd8Ysa6NX8wowpipgr6wRwAF5QZAEQUfF89tlnplxijU7XurBaWhu/96TiXBOvivKLPaqojRiHc0Ac6Vq3vrxuSrFKt7iKaowzQ1lcpSMdZwPIwmN+fk47dmxXewelmEEDN0AXQA7xZfzKF0ol9oOYG9gsAhUdhRRnk1hTWsdrUBGxLp5jL1ElsZ+cQ6AkJW+cNX7G2hiTM476i/lVvKxYw8WLlwwmv//D99TS0qyF+TmDUBVfN+YFFKtAOeIK1GMeAMpIZE3NLfVOaZvHY9dkz4FOXId1cl2AHPNl/4gPZaPV1fXasnmrHj68p3B1UD/+8cd2lin3S8QT9pk2Pb2oXAqlUlnr60kV8mWVPB75Q36Fq6tsvByeYz6fldTx+VLM5w0WBQN+mwsQk49db8CvTLGkRConAfkDQcXTOfN2Knu8KmE+5UKn3/ffAn/7/W4u9Syj6Y7lRsCNwAsZAfeD8oXcVndRbgTcCDynCLjQ6e+FTs6vE6dYo1Je54SLJC1cVaVsOqNwIGi+JH55dP61s/rgh2cVCtEWPGPG0vzff0pZKNHz+1AgZDQ/hxIjq3SSUqFZra3H1dfXqd6+TjPc3rt3v5XaXL58VQObNllpDKbPtXXVWltfMjhAqVo+n7Gk0kviU0zqVwAAIABJREFUFgiqob7BlEmAKBJk5knySQJHdzRK3nx+n7UoLxY9amxoNdhEEk/SNj42oRs37igWK2jjxi6dOXNCzU0t1oEKvyOnJGndlECU9M3OLerM6SP6wQ9+YD5Fd+/e0b17D7WwsG4+MfjvGPzYvk3Xr1/VnTvXFQz5nxp3+03xlE5lFYnEzJOpVCzbfDAEr6utN3iBUfHM3KzuDN2xcfBVckrw1k2FAvBxFFyrlsA7bdzXLLmuqQmJ7aH8i1IrysUAEcWCzG+J6+7ZvVenT59RZ0eXJf8YQgMJ6dBGzFGs4AmFbw3jkKwTXyCH094+YaofPHEWFxeUyWes5AeTc6e8Do+riGJROr5JTY01eu+H75jC5MuvPjfI48CinGprnNIr1mblgOWyJfrApUrnOVQqlMgBj9hXXgu8AU7QrRBAQgz4OaCBB9CAUjbex1j8ndLQng29GrpzR+0dqOnqND09oa3bNmvrti3mS1RbW6/q6jorq7tz554ZoWPCTryBZpTl5fKoZersbC4vL1q8UNuxhz5v0EoL79wesnPZ1d2heHxd7R3tdjYxY2e+rJW9RMHGeUaB5FzDAWR4mKXTCQNawBhiBIziQVxQBwHvUM855aWOqi+VzCi2HlE8juopYfHgfgCoVDr8AXYq4KkCkICw7777tnEMygJ5fSwG6BxXPp8zKIIMDWhKmScglXnX1dYqEo9pQ1eX3nvvXTu7AFDAJGePzwFg6eLiqrZv32JgirN87dpNRVZT6u3ZoOPHD5uaD+83SucARwA09pe1A5WY7+rqmpV7vnbuVUXW6UC4bvcA54EyQMYAdvF+3oPSCQgGcAassleccc5f5XOCeC4tLT9VHMZMvcjruU8x9XZUXhHVVDeopaVNy8sLiieSOnnqkOLxiJXcco7xipucWJfP41Gx4NPaet58pMKhgKpqwgoEAxbHfA6lk9dArKmTSiXHv8zrMeDLPvs8XvmCASWzORXKHhXlVTpXUjJbUI55+YPKFyg3rpTXuUqnZ/BvBTeXegZBdIdwI+BG4MWOgPtB+WLvr7s6NwJuBJ5tBFzo9I9AJ4pdnCD9Djx5PR5Vhx3oBGzye8rq7mjXxx++qyMv4ZFEOV1c5XLBDH1JNgEEJG0oQFZXItbxi3IvSsty+ZxaW/FUCZrahe5fAJBr165boghM4Ppz8zNmJr6wMKt8IWtlVyicnPbiITMN5jokpYASvgcC4E1E0ktCx3Mk5BhrY0CMUTkPkmfKaB4+GDWw8Pbbb+ro0WOWsF/+7rKBBJJPDJCBK3ivFEoevXz2mE6dOqVHjx7q4sXfamkJRUhBH39yXufOvWKJI0nvgwf3NDM7aWUz+BcxX66D8Tlm27lswUrt8HLCVBnfJxJb1CCZbEYLy4umsiH5ppyMRJzEGoUGkKWi0ECFQ6JMUktZVjDoMSUXUI4v1Doqe82/qqamTgP9g1bCmEymTHGFYTUKmEQyoX37dhuoIXEHagRDjI1XFt4zue/jTBc1TKvHJsa0BrAqOklwMpHR9PScxaRc8pnqqLOjQ+dee9XA1edf/EodHe3q6em214cpG4pGDQKg8mJf2TPWClCoqGR4jj2kFAxgBWwD3KDe4XWcPTMPDwQMsgAZAFMAGUq1+HlDXYOqQmHdvHHDjNnb21uVy6dtHahfuBYxqa9vUC5b1MjIE/Pa8vsCtg+oYDZ0cQ2fVlYWtLK6ZKAA+EKZJ3uZzRSsXHJ0ZMzmgbKmWMypqbnpezgGPOKMMl8DRSnulxUDUKwNqEeZ3MLinKmxWDulckBb/Lww2GdsvMO6urrtvKAco0Tx8cMZtbVUf9+Zj9cxJqALaMiD8snKg7gw9927d5lP0tjYE925M2T3HvMcHcVnqajW1rqnJa2UhEnBoM/OSaFYMFh0/ORxvfXWD0wxd//+AzsrrAkTfSBWNJrUzp3brHSNOA/dGVIhX9KpEyd1/vwbtt8AIxRJmKRzbl555RV7/tq1awaquA/4QiUEROZMVlRY3BfARe4JPNkWFlbU3t5i5Z2cX+5B4ClllcDj9UheLc1hNTRUG1ROJDJqbW3R3r2UYtbbnMfGpk2xFA77zQdsamrB/MMCwSrt3jOg1lYHcM4vLOjh/WFNjKdkjRNLXkXiJUcxWB1STV21AVzmitk90AmgRZkdHetM3QSiL5csxn6vT/5QUIYYfQFlckWtRFJK8fnDU/6gci50erb/Kvg7DobPemh3PDcCbgTcCLwYEXCh04uxj+4q3Ai4EfiniYALnf6b0IlGZE7Jxu+gU8XMqSyPp6wgypdCSUGv1NJQo4P79ujNN15RTzdlWBlLbLPZtEEnlDckVpSVYfhN8o5XD13T4jFHwVHfUGfqqK6uHjNDvnTpO81Mz+jMmTPasmWrqZRmZqf1+PFDK/EKVQWsFIfyOMq2AAwYAQMMUFeRnJOIA5tQSHAtvsdHhe8BMKgS+BMABJgBTkTWo9q6dZteffVVU4bcvHnTOt0xB0ywATLFp2oTkvEtWzZbok9pzd27Q1pdWzFA8/rrr+nUqZOaX5jXw4cPLHFFEeIoK7wGsIBPdLgKBYlLWbOz8+ZvRXxQfAERUDt1dHYonc0Y0AEWAGMAKJT+8EAxA2xxus112LwTibji8aiZs6PyqgCc6nCtqW4ikbglzx0dG0x9Rve4hYXFp53OEjYuXk3EdXJy2jFer/FbV0KgBpABIMJagW4b+zdqemZKkVjEYA3JMOwJjyyu1dc7oG1bt5kaZ9PggHU0u3r1snp6u61UDWVUseAYzgMGUXABzwCI7CUwBtgGhCAZR7lS6WbHa4BVAB8ADh49xIZxeAAT+TmAhWQfSFUVqtLG3o1OeV1jgzZvxsMqq6pw6HvFTDQSdaCgz2+qMM5PKBgyI3auge8TPmNTU+MGhTD7Zm6Or1iVdV9E1TM9NWdxBFgEqygDbbA5cOYq3fSYN+CMs4paB0BEjHme0rJ8Iae+3m47348eP9bcbELd3fVWBkfsKQMFVBGLyckJ/dXP/1ozU2k11PsNqGB6DgBFUVUpw6T8EEADxOILuMjPX3/9dfMnA/p+/fVvzJ+qpaVeuRywL6/aWqc8lHPv9/useyP3AvENhEI6fea0du7cpcfDjzU7M2PQDCg7Pj5p+9Ha2mwqJ66Nd9Wt27fV1tKqd99+V1u3bjGICiSkAx7gCDj1/vvv2/5SJsl5Bx4CLh8+eKDurg0GLit7znlhLcCpmZlVJZMZK/msCsl8wXbt2mFnOJGM6be/vaiV1Zz27QUkNtu+4NfEawBX7Mm1a1d1+fKQZmdT2rOnT1s3b9SdOw+1a/cWbegCmnaqVM6bv9zE5JSGHz/R2FjSwLbPK6UzhIfPv4CqwkH7LGTvMRMP+v2mbDKA7vHY+TRz8acKLKATSicAE0qnRCqr1WjGyu14ruzx0cvBVTo9238vuLnUs42nO5obATcCL2AE3A/KF3BT3SW5EXAj8Nwi4EKnvwc6Ob3rKpa0f7cXEuU1Jf4vvUeqC/u0dVOvzp4+oX37dikYlPx+GTyoKI4AE4AWHiS+8/NOyQ4JPW3DgyGMrqssMUdhgTfTf/kvf2EJ+XvvvmuQhySSpG5qatKS5qamBvNvAgigtiD5JVFDKZDLZxUM+lVdHbbXAlM8Hnycak3RhMIqEAxai3KWCYRiPiS4lLUBungOdcbVq1dMYUGSjAKJ8VA/kThyfbyOKGcCsE1NT1lpGgn8lq2bdeSlw+ZrhWE0sUBlgcqBcii+HAPlWut2RekWJt58UWLnkc/g0fbtO9TXv1EraytPS5UiBuUAEqhBKhAFqEKyjfKJkjTmGYutK5NNGbjA/wbgh3IDKAKIwsOJxDiVSpsCjQdlWCsrUbW2NpgXFhAFNQhQiOe6uju1c6eTkKP4AibQ/QvFEmbn+WJei0vLVnoFWJycmFEgUKXXX3tT3d29Wl5aViAITIobQNzQtUH79++zmMaiMYs5a0FNRMKP+gfAwYO5AN0qpZPEB8WRA1oc3yBAFA/OCw/2bm5uzs4SscL3h3gM9A+ouqpKE+PjBvB6e3ue+lnRIdGBgqtrdEUs2P4wDl+RSNSUesAz4AnQCZUT553rNzTUWDyamlqscx/rn5qaVzZbUEtLrdo68B2r/35OzIv3AlEwAWdtqOkmpiJqqAtp27Y+2zvOGX+yBsrvJidXde7cUb333nvfd83Diwg/MWLxm99cUTolhQI+7d7da0CGmACagDec9Zdeesnm/Pnn32h+fkkNDVU6d+5Vvfbaa6ZAArh+9dVvrWva0Ze2m+cUAAw/M2J+4sQJg5zAIa4NHGppa7Nuh8SK16GeIubXr9/U3NyywautWzebkg2wBhCk5G7H9u06/8abdm6Bv4An3g84fPnll62slGsDHpk76ifAzZPREX3y8Ufq6tpg54PrEQM6IuKr1NRUb58zfAagRnrttVcNrLW1tRr0/OwXn6lc9unVV0/bPQnQ4jwAPQHJjHn79h3zJ0sms3r57Gk1NTbp3tB97dqz0/bfH/SYihHAXiyWNTk5q9HRmNJp/JkcIOQR35Tl9ZQMMHF/8KlaXRW08wZowosulcwKiyf82ABjAT7fPFKEUtYMZXVFZYtllT0e5cuAKBvVhU7P9p8Ibi71bOPpjuZGwI3ACxgB94PyBdxUd0luBNwIPLcIuNDp7wnt7xpw/86k1im0K8vvlYL09y6WtG2wS6+9fExbBvvV3tai6pqQkqmkJc8kbAAUEkmACAk20MgxNUZx43RxIkEliQTi8D2eSTMzszp+/Jh5IuGzsrAwbz4ylOLwfjqEkTzTjY3SNFQ3Pr/U2FhPMZBBJ9Qay8sYGU+Zvw5G3ZSWdXR0GeCyDlaUs5DxUQlTKqmmukZt7W0GPkhwUVNQkgQIA8gArejahkcSgIc27KhPgE1ra6v2s1g8ZqV+AwP4CjXa2nkNDxJlgE867RheA8yaGltM6UTJ2/DwqAE6DL4p9XnppSPad2C/bg/dtgR98+bN1rGN5PjChQumIqmoWJZXsuZVVVfrAD4S4tXVrJqagmprrTV10KlTZwz84XF0//5jLSxEFa7Ch6jRyqDYN8ruMP/u7Gw1NQtAAdXUjp3bTYkCIESNA3DCVPzIkSPq79+o8clx5Qt5rUejpuJiDPy79u49oH17D2hxYUmLi0va0NVp5VCPHj1Qb1+PDh48YPuEMiWyHrG5AyQ4L84eO9CJfQdGWHlk2VHWAFM4Z+wNe+r4D8Xs9byXPeI55ku8ARfArL7eXiViMTU1NhokItbEBAA0t5BQXY3U0kLXt1WbB/5WlO8BoG7dHFIsllA2V1ZbW7VCIZ/iCafr4tmzp03Rh3rs3t0HevhwxM5cOl1QqMqj/Qd22llnHkAaACVQDADE/mCK/ud//qnaO2rV091lcTpx4rg2bOiwswVQoRMfnR3feutNvfPOO44x+vy8fQGWgDzDw08UiXq1f3e3DhzYZ2pDYCQwhdfzdfz4cVOO3bhx085RX1+PlbMCWClju3LlikZGRtXT06sjRw5bLBmHc0hpG+CI5/DZAgQBczo2dKqpudn2jHmwNmfOdICLa8+ezTp+/IiBHZR57DmQaVP/gA4fwqR/2F7POeRP9rfSdQ4AxR7zPvaY+3Nw04D++H/6I4sNcwDwOlAOZWFZL7981OYFGEO9SJxZO+dnePiRfv7Xn0nlkD788LzBul/9+opOntiv6uqAXau+od46Ll648J2dyddeO6cnIxP6+S8uaUNHQMeOv2SfO+GaKtXUhs3j6cbNIQ3dnVMxX1J1DeejRsl4VvFYXD4vnk0yFSBAqr62xgGq+Zy8QklWUpkPBVNvOt55Xr9P0WRKyUxReInj5cQnMU50bve65/JvAzeXei5hdQd1I+BG4EWKgPtB+SLtprsWNwJuBJ53BFzo9A9CJ5Ibfq1U/k86fysp6Peoyi/VhoM6c+KA3jh3Sl0dLaqrrVG+VFLSlDN0uMoZDOB78/hJJq00DrhBiQ6GulwB1UhbW7uV2lEatLyybKVLGFSToFPysrKyagnZtavXzdDYOsB5/Wpv71I+V9L4xJjW11Pq6Axr23YMtneY0TDJK+Vq8/PLunvngXmx4OUD9Kqto4sU3bbyliSjHkIBwTXx9pmYmFQ6jY+Lo7gBXLAW1FWU5VW8dFKppMGKfD5rKh7+jhIK4OSUwDl+Uiib+DuqnocPH2l9PaKqqmoFA1UKV9UoFApraAgVSd7Kcbq7O3T+/FuKJeLWvY6Srg8++MC6mv37f/9n+uyzr0yR1dGBWsqjXD6vgJ+5BQwwAIfw00JZw3uANMydJH98fEpjY/wsrEOH9mjvnj22RqfsCyg1ZIoXIODXX39tZVVnzp5+WqKWsfI4ACLqM6BT38ZezczOyOPzaD0StXnNzi4qGolr9+59am1p18MHjw26HTt+1JQ7Y2Ojqq2rsThRwjg1OWVxAmhwXfaOMwMkcyBh6u9AJyBhxWSaveFBjICEPA/QAU5UxmB/2TOuUVNdrW1bN+Oy/lT548ARDLOj0by6u5ts33nQxRCVTzaX0dCde7o79NDGxvdnz95dCgQ9VtJJOSKgyynXLOja1Ru6d++Rqcnw/d6ypV/Hjh8yEAEIoxMhiiLgCb5YrPGXv/yl7Q+KJF7D48yZ0+rsbLczhvrn1i267AUMogDMgD6AIOJTgTWUAwKqXj171uYE/DEo1NGhGzdu2D7/5Cc/McjDHIglP+OcAL+uXLlqryNWgCrOLdfnnPFeR6lYYyAO6McamFN3b4+qa2psn4GEwFvnHlw3VZqpoVpa7HkgEaCH/dm9a5cpz1gHZ5fx+Z4zC2h1vLIcZRv3Ku8DjHVt6NS/+ld/oJj5pj0w4IQajuvzIEacBzyuiDdrZB2AWl5769ZNg92nT59ySv1uPda5c6d04sRR23/mDRijrJb4HTr0kv78z/6jvvzNXX3wzgm9ef41rUVXDHSHa8OKxhP61a++1JWrEwpX4zPlUTRedAzBmVCppJAfdaUUCgasvC6HSXi+qFDIY4onADS9DXhNXY1fwXCV0vmCEumc4umSsiV6gzpfLnR6Lv9EcHOp5xJWd1A3Am4EXqQIuB+UL9JuumtxI+BG4HlHwIVO/yh0Ajg5yhke9E/yqayQTxrc2KK3z7+sYy/tVW04oOpwSLFk1sxu8UtCPYExdopOXj6f0umUysJfCVPykvx+jyV/JKsNDc2miqJkC7USKgpK5lAQAUP4n/94Bd28cUc3bw5pbi6v5qY6vXR4t5k2Dw8/Vk9vpz748B0dPLhPpXLOoAhGwjXVdXrwYFgXL1zV4xGnhXxLo1+tbfXq6dmg1tY2tbY1W4kOYAJvn5s3b1jCidIECEIJDIbnwCCeDD6FTswfcIVaqqYmbPPn/V6fxwAIJTK8l65xVpbn8RnYePhwWNPTa4b08PpBGdTb06eJCUr04orGpb27+nTo0GFdv3lDvoDPWr5T0kQC/O/+3f+l0dE5DQy0WTJMfPH0IVEGiABJUPZcvvydqZVI9pkP0ABFDEn/vXv3LQkHMrBuIAFG4jPT8xbvt9/+gcUeRRWqn5OnTqpQyJlBNIn9zMy0wSfK/fAVisYiZnqO0olyvNkZDNdL6u8ftJLGsSfjBmR27d5p+z4/P2seSqjA5ucXlEwkDX5YO3k8b0olmzMKF/YAAAEAWFlZe2poTpcvrzIZutxVa/v2zaaK4ewQoy+++FJ37jywPezoaDagQowYr1QsaGFuxvzE8PnCUB7vKUAghuZvvfWWo+oL+NXf32vlk9Mz0xofG9fiwpqGh2dMtbNn707Nzk5JnqIOHDhgoA9jdkDnb7+9pKGhh4pGUmZSvf/Abm3ZusnuI0AaYIn1sB/4YgE0v/jiC1srYAYgxN4ePLjfYgHsoRsc+4aXGO8B+ACpUE5xrtlX9hHQcuDAfoWDIVOjAZ3wUOLB6wE7H3/8sX1PeRuQh+ui1gIA83pKCStzYUwUQsAnrsV1uDavB/BV1EO19XVqbKLktM5Rjc3N2Vq5HtdH3VgpoQQ2sSbOwuCmQaWTCXsPr0OxBaziHBMLHijOeFT8mgBwGzo79G//7b8xWAN8wwuKODI3xjp06JDNj1hWFGbcA8Cr27dv2T1OSSbroJwQSI6SsHJPAb5QSRFP4FtLc6tu37yrC99e1dHjB3Ti1FGVPQV5fVLJU9Ls/IJ+e/GyHg8vmqdcKl1SIllSOBSUhwZ12awQiQKUqkJ+ex5lE2bogGo+Dzj/+RzeeR6DTqHqsAryKJpIKZLIK1N0odNz/oeBm0s95wC7w7sRcCPwzz8C7gflP/89dFfgRsCNwD9dBFzo9A9AJyc4FejkGIkDnQIeKRz06vC+Ab31xmlt3tipgK9ogGB5Pal80WtKD+DKsnmh4GcUMHVRVRUtvjNKpmJW/lVdXWUJYqnoUX19k5mJ43mCR1Aq7XTuAohUV9cqmUjp3t1H+u6765qdSenQoa06efysdUibnBzXiVNHdPbsCSVTEQ3dvWVQA/+ihvpmDd15aAqVmZklFfLStu2DeufdN1Rfj/IoZkbfyRR+RpQ7zdpcAR8+P3MMW0Jo7cx9TskXkIIufsAlSvQcJVPAIBP2VSSVwA3Ha4rnQ/J6/eajtLa6rtlZ/JCWlU5LvT112rlzs1qaWzQxMW2lhXg9bdmyxeYPyOkfHLAEmsQb1cann35qcAEVCK8jsQcucU3ABB3/SLpRhAwObjbzamAUD4ARMIDknbK49vY2K+nj9UCnx48nrKPerl3bnipLKEnsUHtHm8EXoBpQZ2pqwt4D6BnYNKBEMq5INKJMLqdoNGZrKeQpQetUPJbU6sqa+etwPfxv8JzCzysep9tgzlrUAx8ALJRJMT8gB9cGDHC+AABPnsyqowNPrwbzQgK0Ua7FmgEWlIB9/vnn+vLLLxWJJBQOh8woHHAAnGP8XDatVDKmutpa89MKBsNaWVk3MNbZuUGbN2/R9PSkdezbtWu7lVBxLsGuDx880d2hBzp56ri6ujp08eK3qm+o1RtvvG6qMhR5Dx480o3rtzU2NqNoLKNdOwZ1+swJtbQ22nkDbqASogSNGALKOG8VdQ/AkD1CReZ0LJw0WEMJJ+edOXEe2FPADWesougC0gDXMGYfHX5kEIY1A1oYl3GAOZTSVUrjAEkGlT0eu1dREtLpEGCaiCeUSqcsdhiwpzPOa1kn551HJp1RY1OjlYIVSwATB6yxr9wX7BX7VykFNNDb6pTmUXLZ1tqipoaG7+8z7if2lnuN/WTefA5w/olLRQXX2dGuV145q9RTgEVcuQeAaMQV0MSaiAFxBDIxDmeBM8w9xNkB9FC2CKDq69tocyZmeEFNTFDqe8jgLKq14YejVjq5b/8ebdk2qHQ2ofXYmnma5YpFra7HNb8QMYPybA74HLDPHG+5qCpPWblcyTzDasJeWzMKUQbG/D+XzT4FUE55KMpFXyCgss+ntWhCa7GsC52e/78P3Fzq+cfYvYIbATcC/8wj4H5Q/jPfQHf6bgTcCPyTRsCFTv9ouH8HnbAVBzqF/V7VhQN69cx+nXv5iDpaaxQKUOoU1vxSQvmSzwx1k4m0KZ1QKJEskgwHAl7FExEDQ+HqoGpqqyzRWluNW8cvlE2JRNTKtVpams08mXIvOoZJfo0Oj+uLL75RsVClDz98T+2tXfrsF7/W0uK8XnvtrDYObNDC4pS8vrKamzH6blYymdPQ7QcGCyYn8ASSNg1u1L79220+JKJr6ysG1VDdoOQh6QUohcNB65IHNKqoslDvkFDz94o3leE5r54m5w6gA0bxYO0k7ICNfL6omek53bs3rJUVlCLN2r1rQD3dfeZdNTY2aa3lXz77igEnINfW7dsUCocMLFAuhiLjyy+/skQZNUulI1nlT6ATqgyA05Ur17R/3z5T4RSfro1En4QcpRKwg1JGHqhXgB63bw+ru6tNu3fvMYjjKL08DixJxu19QIBIhHLDtHkDoXSi1C6eisvrw4R9TY8fjykeSytcRVe3ohrqmwwk0KmwXC6aWgmlE2tin/bt3W9ghDn86le/MjCDQgtAAkgAsGAQDZwBxhBXXk+ZF6VXlJoBFy5dumTeSGPjKN3Wzdz77JkjpsjidcQxEllVuZQzo2a8p9KpnHXam5yc0b59Bywmn3/+a/Pp+fjjD9Tb16VcLq0nY+P6m198pcUFx1OJ8/v1N1+qu7tTb7zxms15fHxCt2/f1dLiigGGqlCtTp8+oc1b+lUo5ixuqJtQ//B6AAlgjTMCYKkAE9YHPOK1PM+ZAsIBl4AmQKuKaoj3sHagCWsEmKyurCgejdg5RGGGko9zC8wjZsBKgBXjmfqrVDKY43QS9D4FT2EDp9yDqMK4Dypd97gm8AQgy/fh6rAgriU5ajWnLJJOh3UGBoE/rBdYRfkqz129ek1TU7Pa2NelXTu2mYqKc8samCPr43qMX+nYODY2YYo7rhEKVln3uLXVFRu/sr+cKb5QQTolvCjQWmwsxu3p6TG4Rkmd0yUxbX5qAEpgT29vtwGpWIzuidLevTttvkCnuelFjT+ZVHNri5At5QoJ1TeGVdtQq+7ePq1GMckf19TMiqIxp4zOOtmVivKVSyoUygpQOlcbUn1trX2GeD1lRSMRg7N0tQNUAbu5eLFclicQ0HosqfV4zoVO/+jvrN/7BW4u9XuH0B3AjYAbgRc9Au4H5Yu+w+763Ai4EXiWEXCh0z8YzYqJuGPk7Lg7FRX0ltVQW6U3Xz2kc2cPq6u9TlXBsmPYnJByRZ+1HUflkkg4SSxKmlAooHK5oEw2qXwhpWDIq3DYURRE1pOW4KGiodRt8+YBK1dbW1+z8h9K5Do7ejQzvaCf/vRTdXb06l//4R9rbS2h//Af/rOpZj7+5D0dPLRL/kBJDY21KpUKpoqYnVnU3OyKHj0c0/DjcTU3dWjf/l0a2NRl4MuD+iDWxJ7EAAAgAElEQVSPCTeJcta8e1BAOWol2pk7XefKQKliyVRcGIEDqHjeDLjTGKdXEnPMjh1jcgAHcAqIRev26nCddai7deue2ts79fLLp7Shs9sUYfgaJRKUSUnn33zrqRn3krq6u+QL+M2kG2UMhteUZaFyokQLGMP4dHyrdAsDVkyMT9iYBw4ctHIx5nT9+jVduXrFQALqE5QqJOL4UFHeyFhTU6vavWuLDh50SpNQYDhd7ZaUyVJaFbH3sn6+R2HUt7FP0zNTSqaTBh4olxsentDqStZiWFcbtg5llJ5RZ0Tc6EAI1OGBMTzrSSVTplL67LPPDAbQSRDAAigDkPAncO3s2bMGT5gHX8AnABneQr/+9a+tnIo5AxOam1t0/vzrVl7nmNtnNDMzqXwupUIub2A0ly1ZBzf8wV577XWLyXffXVJP7wa9/fZ5+Xxlzc3PmOn2yPCkwv8fe+/9HOeZ3Xt+OyA0cs6ZIEiQYM45KFLSSBM00ow9U2Nfl6/Xa9dubdW9rt2q3dp/4P7oct3dvWVfrz2esccz1oxnJEpUYBQzQRIEAZDIAJFjd6O70XHrc5qgNMHXlmRv1RXfVkEEGm96zvO8L3A++J7vyc7X8eNHbS1fv3FFdXU12rJls52fkk4MyFcjcVu3DQ3NBnhWVpYVDPmtHJPtgHkAjjUwCXBhzQCYuE6gFPPJ12zL18AhYEq6dDPriW8SsQK6sIbZBsBiCrZkQnfvdpviCE8pwAnnXljwm1E8YwcOca+tASVbBzMx5ednaOPGdY87FaL4wXMLNVTK1k0avGbatXBNy8tB+XJ96ti62VRBeGTdv98jyaPS0kKbT64RpRHlbIz3zp0ue6ps2rhOTY0NBp2vX79lvmYlJT5TuAGJOjtv25gw6Oc6gEjApKXFgDIzPPYcaWxssO25Fzg3XlWhEPco7Ib1nqPs7HQ5L7CVNXfhwoXHpYJujY3NWOdNjOFPnXrW1HajoxMGzeiCR1w9Lq8iK1END42bmXeGz6d1rTVa11avTF+WVuNx9fT1q/fhIy0sRhQKpWy/3JxsuelaGVlVKplSdhZKJ588lOpmeuVxuxQJhRUKxcwA3ZeNQirLOmxiK57APH0louUQ3euc8rp/zV8CfsOxnFzq3zjAzuGdCDgR+O8/As6D8r//OXRG4ETAicD/fxFwoNM/Eeu1YrpPyuvSG7rpDOdOKT8H6LRdz53Yp8a6UmV4YhodHVc0latINI2nKNFC2YNnDsAmEY/K5U57OuG5FE8AoxKWBKaSXjOepgxs//698uVkaXQMxUinGXqva2nVrp37ND+/rL/487/S5k3b9O1vfUedt7r0s5/+wsqb3njz62rf1KqcXK+isbCGhwcNusxMz8vnK9DAw1H19g5oz+79OnnyqLyZCVNEAUAAASTBACRgE/5NQKTV1YiBMGBUuqQnlO6CR8KZkWGJNIk+ICU7K9NAzJpB+hp04viAjugq58vUzNSMwYING9u1Zcs2RUKrmp9fMj8hOvGhbmpublFJSZnBJYzE6xvqTWlCCVBwZSWt2liNGpQgUQcmNDU3a2lx0cYBAKRMD4XR3r37rAMaYKC3r0f9/Q8NGgBzKLUbG3tkcJDEnTExvqxMnxksB4OoWeJyuWIKBENmAL9+/Tor5QNU3bvXZR3tWta1aHJqUoGVgMEIjjk+Nm2m3HR8q6ut1LGjx+yc0EtfTrap2ICFwKGWda2qKK9IdxB7911du3ZTBQW5VkIGdMB0GujCsTkG50elgrLFDKbLypSbl6cHfX1mgI06iPECIDCQfvXVV81onW5tzOPy0oKWl+ZMSZKVlSOfL0+z03NKJl06dOiIKWzoolhfX62t2zq0tLygWCxiarSB/nGVlVZayd74oxENjwyqqalBFRVlBjpQ9+TnF2h+btFKKpub1mklFNL8/IzyC9KwCO+hNa8qABNzhuJuzQspFEKRk1a3AdOqKqssDphf9w88Um4upZteM6AuLilSLBrV3FxALndCGzcCVJqt/HMl4DdTcMpT9+7dYUADpdzw8JxqaihncxuUq6wst3UMkBodnVEknNTevR3W7Q0FFp0KAURTM37zT6qtKVZhUZHycnOU+dinaWZm3kzi9x/cb3AJU/SbN2/bmKqry02ZRVy4L4CeeEYBEVES1tXUSKmExb2r66FBt69//SWDqng3MQZAVV1drUEiQCOA9F7XPYOzNdXlpgzEoJ6YAWcx65+fDxrsnp1L39dlpZnyelPau3ePmppadPbsWQOEGRlZmpxcsm1qa4v0xhuvm3cW5abAKcpC7dieTF29fENTE9PKL8hVRrZHdQ01ysnP0ez8rCamZ7TkDyi86tbc/IricbcqqyqVl5OrSDCglaUlhVZWTdmEubgZ2We45TV4TXdN1JZpwo+xOGonyusCoYhWIjGtRJLWve7XjcQf/1UAVdTjLqM8o5wfcJ/rlwknl/pcYXN2ciLgROBpioDzoHyaZtsZqxMBJwJfNALO7+S/8c+8GNqSuqQNxNNB4v9JUzlkeqXCvFx95dQ+HT+8W/U1pVqYfWRQIpbKVXhVWpgnSY+Z4bYZMns8lvwF/Iv2L2qC+YVZK1nCO6a6ql4krXm5uabYmZh6pHtdXbp7t8+UFK+//hWta1mvrq5unTt3Xhva2nXs+AnduN6pjz48q63bturll0+poqJEDx72Kis700puKJkhuSXxR8ly/vxFfeMb39RrXz2l4ZFePZoYs/I+1FixOHa9LisrAoRg/I35Of/6l1GoJJTt8ykvl3Izr8EDYBpjA/64gVfxuCmbKFkqKS1RhpcOfenStYxMn5IJmdcVsSkuKrEkPBQKq6yswvyrZqbxeQJ+Jez7gJPwakQ7du2wffA0QkVCjIAHQClKrgASXA/nIeFnPJNTCyouLtHRI/tVW1NtRt94A80vzFn5GGDi9u07unv3gZ1vw4ZmrW9db0AK36jZuUWFQngB0V2wyFRKW7cCInYbDOx70GuKInyhNm/epJXQih2bsqWpqRndv9+vcEhqW9+s3bv3aFP7JrtWABneRDm5dKhb0dDwkJpbWi3udGYDBExMTJlyCOhEPPhAxYICiVI0vmb8lOUBV8pLy8zAmm5klBcyj37mxOXSkaNHtX37NvX29BqQQjnkzXCbwoS5A1qhiFpcWFJ5WYXq6usNAAUDAVXXVhl8ZB00NzfZWrh48arqaxsNxkRWWR9068MLyW2wAEjE91DoMSZgCeocACbqLoAK84SKjLkyj6loutMjQI3Sx+npRR05sk9bOrbYPbS4sGhr7MGDh1aeyf3T2NxoscdHqq+3Vz09D0059uabb2hxcV5dd+/adQC4UIJRfsh5gXXLyyvav3+3XQPli6wzgFZv75AWFlZUU12sb37zdYs18O3Ondt62D+ucDim0tIcUxGeOHHUlEfsiw8aY3j9m68bXDp/4YI++vAjVVRWan1rq4Fd1HcoriYmJ2yca8bp1VVV1iEQvzBg7JUrt6z07A//8A/tnvqHf3jL5uPEieN2v1CeCHQ6ffpdPRqb1o7tW1VeVm7ld5TNARr7HvTowoWL6u+fNMXW/PyqWtbVq7ICD7dlg041NXX6/vd/qImJJZWXZygaR5nmU2trk31/cHDIyv82b9piPk/co3l5Bfr+X/2NBvofaeu2Ni0uLWpzR7sKiwrV3XNfPb2DampuUGNTky5duqK5uaief/6ICgoK9Whi3Hzm+h9MKBamox2+WFJepld5uT4rYVyNRhVFEQW290juDI883gx5PZkKhVcVWo0qlkopxbpxuZWwYyStuYE5lT95Pf6cf5yfcp/19wQnl/qsEXO2dyLgROCpi4DzoHzqptwZsBMBJwJfIALOr+P/JHSipA7wlP6PbnNr2QtqgIqSfH3lpYPat3uLaiqLNDM1biqRpDtfdHpHmRLwA1q8pgAqKsi3xNy/vGAJls9ULrRgTyk/v9CMxCk7q69vMHXDxx9f0tmz5ywR279/vwElEv5Lly4aUMHTh+T2ypWrltCv+fVQ7oVao7i4SAsLqGgCpjyhtIqkeKB/QNt3bFdzc516H9y1RJeSIYAPyb9SbisFxFx6JRSWx+3V2Ni4+vrGlZPjUXNzg0ELrotkH8BCkkviXV5eZkoSjjMyMowWynyoCgoyrHRtNZK05BuFT0FBkSorKpVfUGiGzyiNUB2hdqDr1fJSwK4jFA6rrLzcPK6W/csG4PBrwgQZ7yK2BzwATgAYgCngxNDQiCanAyrIy1JNdaWqqiuUleW1hB1V2M6daxDrmnp7H6qqqkbHjx5XXV2DbfP2Oz/VzOy0JfmHDx/Qtm1bTYVGXLlOTLr7Bx4+7pTXZvE3ZVg0YkCJYy7M+7WuZYMOHjiolpb1Nh5AUGFBvvk/xRMxS5RZJ6XlFVpaDpqSC5CGkguja6AIqhX+Xeuwh3KGcaKKqqqstFybuQUwERegDdvzL6/nn8cwvsA6w7EP0AelDWo6tkMZA4xh3pqbmq1U0KBTMGjfByAC4urq6jU5Oa3+h4NWOjc1G1ButltZ2W6DfniQAaZQyw0ODVhnv7SBts8g3NxcSPX1Fda1keMA3bIyMZhPG7VzjZyPMQCrvvOd37b3eu/3aWRo2FRW+F2hytu1a6camxqMNQDu2AcT/IaGer300kv64IP3bX1UVlbZmgEscS3sjxqL613reEgXPGAPpWb4cOG3xdr8zne+a35Dp989rVs3bylJ18fSYvs++37jG183wApMAWwRx5dfflk+X44++uhDXb161eAo5ZDMBaCQkkjm9sSJk+rr6zXASCc+oCW+arw3NzunPXv3WAklJaJnz50zQLV16xaDVoyZcsWf/ewfNTPp17GjR6yrXE1NlXmGMZe373TqwoXzplCiOQFx3LNnl/Lycw3+bdiwUV1379n544mEmppqVFFZqvLyUluTNDIYHsIT7YY2b96ixoYW5eUVqqiwWH/5l3+pocFRPffcM9bREDUY9x9AGHUVpvrM4/vv31Rra7n+4N//vqZnZ3Snu0uz83O63TmklaWYPR149hRkZaiIctWUzITfH1pRIJYwoITaKTs7Rx63T6FQROFoRPFkAvyvpCvdTDPBc2utEvrT//LTDXrl/JT7rL8iOLnUZ42Ys70TAScCT10EnAflUzflzoCdCDgR+AIRcH4d/5zQqa46Xy88c1A7t21UdWWxAktzwmA7Eke9ka2FhTlTipDAZXjd1p2Kspzoasg8WChZCwb8aT8Tj1eppNvUJiTJJOE/+cnPdbdrWFu31Ol73/uuQQ1Ko1DgUDqG2gfFDP45JHx0aEP5wgdlWJRf4QGEOmnTpk2m9CAZBRBRljM9jaF4zPxa3G6PQQy+l+665zfj8vy8AjU3r7O28jdu3NW6dU3asWOrAYWPPrqtjAyPmpoKLQGfmUEtUayqqorHkGpJGRlSdXWRGhvTXcMohaqtrbPrQWXBOO7cuauLF29pJRiQx5MUXb0YD9dIpzvzasJ0Oddn53n22Wft+3//9z+2sQKoSLTX/H74HACDAgmPrGQiZYqrffv2aMOG9VYSRCkVCpWf/OQnunr1pvr7xw1MATKys3I0MjqshYUZjT8aV1NTvX77t3/LzMIxEh8cHDCYwVzMm+l1Ujt2bFRHR4fBkGQqocnJCY2NTlh54P59h9XS3GoJ86NHkwYj8RpKd8AbkcfrUV5ejpJya9kfMLBIXFDF4PFE3AAVlJIBhYgL8ALFFHOGMg4vHEyYmd+0eTWeWmkAx7yjfmFfFD6sB47v9weVTFG+5NHqasI8vEpLi554DgGmKMObm5u3a6+sLLPjJOJpn7LenoeKxDzavWOjSstKTHGFrxPXOzDwUHe77mhxMWS+RFwDa3p+fkFtbRuelNexD/NrpZYbNphpOmsPWMMaef31180T6db1m4rH4gZRgUbMOeWSlKVxn1HOmfYQS9h9wXX+/d//yODgrl27DbikO+CN6vz5W1pcXFFbW5mtG1RZzzzzjI0V6MTxKVcrLirVsWPHLc7vv/+e7nXjQUbHOUo+B+08L7/8kgG24ZEhU5dxvIMHDxo0PH36tEZHZ9Xezj2zw+ICGHv4cFR79mw3iPzWW2/Z2AHIeEo9eoRn1k0DNpRDcs3E4v79h5qbW9K2bW0Gy9bWxltv/VQjw9M6fvSIlWZS3shYgYUA0a6uuxobG1V9fZ0OHz5oMDFtfp5ULBq3znSoqHiONDbVWjfN9etbtG5di91D/f0D6uvr1/pWujhWGYBGsYTSkjX53HPPWenfoUOH7Jq4L3jm8OL7KBgPHNhv0G14ZFizi/MGnzpvDWkZ6JSSvC4pP9ur/Dw8rzIVT6W0FFzW3ErEPi8qBlCXKOiPGbgO0z0ymXisO0V7an8S+HXoxHtpcaoDnT77LwhOLvXZY+bs4UTAicBTFgHnQfmUTbgzXCcCTgS+UAQc6PQ5oBPGvA21BTp8YJf2796qhtoKrYb9WloKKBh2KzMr39QkQCZUEeHQirL5a35RgdyupFJJvFtmTOGCETGJYCyaUEVFtSWAlFiheCGBBGZg+gsswP8FBQovjs9+KJRIUlGGkOySLKKC4D22RUHC/mzP/qg+MCUe6J8y1RHQgXOueemQ2GE6DGwhiV7f2malRex74MBBNbc06vLlS7pxs0/Hjm0zNQbJ9MWLF+04J06cMC+bqakF7dzZoe3bt9s4AB6oPqwF/PzCYxXWyuNSqhmNjMwqEadDV6Ul/QAavz+iiopCFRYXKwcj7vaNBtMwOKZMcGxsWfGEVFdbrPr6cgMEqKB4oehxu9BSuGz8O3duU0lpkRkwT89M6uzZj9L+QA/HNDUVVFVlkXbt2qb6+kYDNEND/brVedMUMr/92982OIEXFFACHyeABj5FyaRbe/ZssbFZGVwkaCAFxRheSaUllWamDcwbGRkzY3cUYcCKoaEBAzb5BflWTre4HLCkHnUN4IA5o3QISIC6DajC/OLrhTE1EM4tl7WVX41E0p5GrpSKi/NM1ZNWSU2ZqX1FRbHti2ppaSmkzEyPmlvqTIXE+8wTChzmEWUbqi3K+cyLKxo10AckqqqskceTqY8vXTEAsmPndoMl6Q50FaacA7rdvntbS8spdWzCYHzLY1CWbyVg09Mztj1KPeLJfBJfQBPwB8iJOou1dP36dfX19Gl6csbWGddGHBob601Vhc8Q6h3IAgDHOp5JVv4I7KiqqrbrJ5YAkTUDc+4r/JOIEeuDuLAeuIfwRtqxfZetHb4/OTVhY0KhR5khL9YF5+d9oBNKJ45z8uRJ6zBIHCkrBDhxPwLTUFhh8M12mM+zHS/GDqRZXFjQzOys3Zf79x9QJBzW/Z4eLS2tKBiI6OTJ/TYHLitl9JpKaX52QR2btynH5zMYx9ojhqivGKvf79Ybb5y0UlLWXiDot3M+Gp9QIBDS6MikOra0qaKiVIHgslpamkxBtjA/r8GhYc3NLqiivNLWciQSNRVX2oh93ubr+vUbev755wz0rRn8A0Z5Lm3Z0mFACpXX1PSUQqth9Q8O6UHvlPz+uLJcUraX9etRhjfboBPqpZVIWEvhiOROqbi8UDm+Ai3MBxUJrypMw4MUSqdPeJIDnb7Q7wC/aWcnl/pXD6lzQCcCTgS+bBFwHpRfthl1xuNEwInAv2UEHOj0T0In/JzWyuv49JM/mWd4pLKSLO3c1q4Xnj2q5oYqxVbTfkQJV54SSa9BBUroSI2WFhdEz3ASZVRPqWTcPGciYYypKXeJmtk4nimoA1DwADWACmmglG2fkzyTwAEUUPb09w9qZITSqyxVV1eY+oL32W7N6whIgxqKcqZAYMkSfZL36amAXMpRQ32FGpsaDTjc7uw0lcyWrVtUXV1l6gygw61bNy2ZPXr0iClKzl/40ErdUGDhk0PyzDFJuPFV+i//5b/YNR85csSSUZJgVBdACRQRQCiUOChfMCu+cf2m+gfnVViQqabGGks+KaWihKtlXaOaWppUXVNtyTlqF7qqkbzPzlI+lqldu9pNJUOSTwcvkl7ARSpJK3u8mtq0eXO7maZjiP3gQa8uXrwgv39Zo6MoMqJqaW7Qrp1pnxuY0Z07nbpx87qVuH3lK69YmSKwiRIuyt2AQv6A31RiBw7ssXOjNgpFggbWUASRsPv9YVNPFReXam6Or/0GFTheOBIy3ybm71bnXU1OL6q2Nu01hSJqaGjU4lheXmKgKBQCKkkrIami3GfgISfbp4a6uiflcMw/1wJEZM6AIcAj3uOYgBmADwo3b4bHoA2vNeDzt3/7I83Pr+jEiX2mtOIFTOS4zKPHk6GVYETnzl4w5Q+dBa9cuWzn2759q3XzA84NDParsDDfoAtrjnVbXV1jMALIhKcR0Ap1DOuVsjTWEj5QfNC1j+8DMAErK4GgBgYGNTsbUEkJBuvbrdwME/F0SemIqXqAMoBV4gsYwpyee8ebkaFwKGRxYo1zTSjBUIehwmKdAw0ZI/5FmRnZpvShfC7bl21rBXUapXzEJb2uV+y8s3MztuZQawGUuH+ZZ8AScWGtcN61c7D+2Z9xMxdLi0saGRk1k36ulfu4vX2T7t/vNlBJnFHmUXrLWLkHAJF0SMRAPSc797G6LWVzzjEo86SMjrWF2oiSUeAZ+3FO1mdoJWo+ZZQ5ohhD6da+aaMBccpmueZ4PKlEImX3Ep0lqWfzB5bs+QbgGxiY1vPPH7S4M28AqTQMD9ka270beJeGwMFwKG0oPxdQeCWpTI9Lmd4spRJ0HXTRKtNK56KJuOJKwG2VkUV3zUxFIkmtRmPWwRLk9GkR0y9BJ062VmLnKJ0+7+8OTi71eSPn7OdEwInAUxMB50H51Ey1M1AnAk4E/hUi4ECnfyl0euLrJHncki/Tpe0dzXr9ay+rtrpMyRhGzMtKenIVjiQViYQNOuH/hHdTVoZX69Y1K0kJViIq/zIeLyFLCkl+Kc2LrsZMfUGyNzExaR3QKGsCfFBeR7L6d3/3d7p374EqK0vMeHx+PqRNm9br6NH9lkijKCKpJ/Ej6SXB/vnP37Hyt6IiTJ0rLDENBqKqqsAAG5VOk/kVoZworyjTCy88Z4a/gJmenvt2PS3rmg3sLC0t6MaNq1qNrur3f//3DR4ABlBR4I3D9VM2xLYoXIAmqEyGMctublBObo51ncNMnG1Rf/T1DZhhd8fmdBe4cIhOZsu2Hx497Zs3qay8zEyGJycmDWpQ1gO0qqqu0s6dO9XU2GjdxDCdxtR5dGxM4VBEAX/ITNaBO/HEqu7e7TToFAgGDMDQ2S8z02eG1e3tm63MEdUJCTpgCyXX3r27DeI9eNBnST/wgI/pmRmDMCdPHjaYhk9TKLxiUIkufBi3j49NKeCPyO3JksfjUo4v24AIc4A/ECbMqHRudXbJ7c0wQIAaiFKvoaFhAysACiAaYAPQREyBiby8bo95Oc3PzVnizxoA/DE2wCUAjP3XjLJRgwFZgJ6Hjxw26MnXqNoYLwARuEfpFPMDRKA8DoADJFmYX9Lg4Ihu3bxtc1xWVqqLly5YBz8A0+3bdIYbUrYvy8q08IJifRMf/LG6u+8b/OKagJocH5UY65s1y9oF0gAwgSfnzp3T0vySlpf8pkbiPc5FXIgzpth0WgQIApD4HtcLIGLtcx8BOFEKAr7YhmMA0YgjceF9vs81si1KJzzFZmfnLMZW/phKm51jls5xAXHc4/F41O4Frh2wRyyJG+fg3mDsfM1aXit55FzMIw0E8HljXHiora7GzIOJUk6u5ec//7mGh6e0bl2NzQ9rDhDJvzk52bZuUnTCc3sN0AGUiCk+agDF3NwMA2lAOJRt3Nso2ICmibiUTFAKjBF3xLoKom7ML8gzwGZgKpG06xkfm1Q8BqxKl1wu+0MqLc3V3Jxf4UiGdu5osC6RKyt+g02rUWk1QvxTFjsUWDQgoHsiY7VjRbgAjzI8PP+kWDxtDs42McrnPFLSlVQ0kVIyQSdQr2IYjJufEz+20j3qfq28bu15nm4/+snHv8IPy6foEE4u9RRNtjNUJwJOBD5fBJwH5eeLm7OXEwEnAk9nBBzo9DmgEz9oMj3Sji3N+q03v6aSQp9cyZjiiaTGp5YNMAA/ioryLesJBv0qyM9VaUmxgoFlxaIRK7njfZJTyrnCIZK0TAMGvCiBu3btlrZu3aTvfPc71gGLZPNP//RP9YtfXFVpqdsUMCTs27fvtAQa4HTt2m2VlRUYfEC9Mjk5qc7OO6ZKQL1kXeOKSxSPSVs7dls3KhJ0TKBJ3DHc3rlzu8Gmv/27H5h/E15IO3fssDImgAzXlpWVrT/4gz+w6/3hD39oHkooQEj4b9y4Yd42JMpr47t+/ZoaaK2e6zPz75VgyMAT5UlDQ2MGWk6ePG7Ki77eB5qZmTOPJI5XWl4mX26uJf2AHWAAZVd8jZIChQwQYU1VgmoEmDE/t2gKIxRXeXk+jY4N6173HU1PTxnAIyEH/pQUl6mxsUWFBcVaXg4a3GF//Iz270fx02Lm6Xg6zcxMW0JuAGB4xPy7XnzxsJWfEetwZMXmHOg0PT2nsVHKpkKSy6uiolzV1daYAgX/I8BLZpbXOoANj4ypsqpaO3emu9V9+OGHdm3Hjx+3GAOhuAaumzhjDA8A8GMafatTS4uLprRBsQbcAH6Q4BNXjgO0unat0yBmdXWlXSOlcZh9sz3boUZBrYIxNOek3Iw4oN6hTIr36ByHz8+d213WWQ9Ice3aVQOcGLpTMsgcZWahJqIUDzCEQstlpVnMDdfNOICZAJE12MP1MkZAELFhDIAwj8urRCxh9wnv19RUG7BFvUM5ISAC6InHGOAHKIQSh2NRLhoIrDwBRoyB43IsYsXnzDfXxFoLBMJyuTwGnXJyMk19BDChKyRzjk9YOIyxuteM9IFugEauGbUO1wNoYQ5RCWHMzTqdnsZ8Py4JH7U0+JucXDRPt94Z77UAACAASURBVNzcTCvHzM3Nt5JAAB+lgHgnLS+H1dRUbWsciEg3SxRHeXmMtdK6Q85Mz6mutspiPT7+SCsrMVMvUXIKVEqXmK6TLyfbgCzjHegf19JiSuWUr+V41dxcb+WnCwuz8mZ4TcHFfJWXVeru3R4lE+nGCpQQUw66fXurOjsfGFCqqio0SFxZWaqxsWnNzK0Ij3xPhlRcmKHNm9sM0vX3D5uqC+CGujASTtnn8bhLsUTKlE6xeEKxVMIMwlPMbUrmPUaJaCL5uKkDvRldaeiUSKURlKmbPv3v2nMdgarz+qwRcHKpzxoxZ3snAk4EnroIOA/Kp27KnQE7EXAi8AUi4ECnfxI6pX+cpB7/RT2d0KRL7PBqys6Qtm1u1be++aqK8nxypWLWuW12KaxE0mOQpzA/zzqUYdhdUVZiSfEkpVmBZTMYj0bYNiFfdrb5GLW1pTtsAS8wucYvBehB63QUKsCcP//zP1df37Q6Ohq1detmS1DXrVtvieQvfvELPXgwpH37dprqBVUHCT/HBE6RWJPskhC75NHhQ8et7I4EHW+hvr4eNTU1qLyiVL099/WDv/1bzc8t6NDh3WbEjR/S7Oy8zp29pHXr2nTq1CkDFT/+8Y8NLgEmgD90SXvllVeelA+lTay7tWVruyXciXhS448eaW523lQglBQCyIApGFw/ePDQlC0k64CkgqJCxVCIJSn1wah70oAQoGTjxg02vrVSpTXDZmBJaCViMOnIkcOam8c3atDK6wAWdKFLK2e8llzn5xXJ683S0iJgadaSfuASyT6leYAMFCAAK85FDEfHxpVKefXcc4cs3uPjY1qNhi2RBlpMTc1qfGxekUhCW7ek5ykNupI2ryielpYXTQ03PDquouISdXRssXl69913Tb0CvEMZhAqNF1AC4GSgRrJ5P/vhR5qemlFdXa2piwAvrBfOBShhbiizu3LtniorCnX82GGDjLF4GuIBzNJKrVnbHg8iPLxQd7EvqirOC9gcGR7V8PC4xkYfGfRASYV/EMbeAKTBwX7z+4msEgePmVgTD+Y53UktZvCEGK6VWrJO+RogSsyBRVaimKBLnFe5vlwV5BUY2MHbCpUPpW1AQJSCiSQwJ2WqIUoj+RdfLMAECpyRkUklki6tb62zTnGsH8o6WQN4ns3NLRoA9fkyND8ftGNhoj+/uKK8HI+VZ5aVFxsAGxqaUGYmkK7CgCfHu9/TbT5sY2NLBp5rawrk82Xp0aNZVVWVmopwaOiRMjOztX59o0pKiiy24+PT9swAFpWVlmjLlm02t2udCfGFYs3jU8b7rOnr17tsvezdu8M8zu7dvWdm64cO7lcyGX+ihpuanjSVoD3BXCm1tq6zuQyFQwZ6L168If9SQjXVpYrFV60UsqS0QKFQUCklDa4W5BeqoaFJt2/3yL8ck9cjrUbj2rO3Qzt3brHnEeulpqbWyv+YzzNnLqh/cFJFBRnyeDO1oa1BGze2mYJtsH/Y7n1KHUOhmOYWoo/9qTzmzZa08rqkldiZPbhbaYP4lEvReMq62z15PYZOANVfgk6/9jx3PeFR9jxngTivfy4CTi71z0XI+b4TAScCT30EnAflU78EnAA4EXAi8Bki4PwG/huhE384TxuDpCs01n600Jo7RS5kSqf29S164xsvqqq8SKlE1MzAV6IpRaJpkERnsWQqbt3qrKwtkdDoyJAWFyjp8lipHeUulB0Bj9avb7PkHHNlStZI/DFU/vrXv24JP0ko7cozM3P0yisvGixAcQSswZwZ2AMEAsakVRl+U7+QsFIyRbIPyMCknLHRWn5ocNC6f1Fm1XO/Wxva6ZDls5bzdNKqqCzXiRNHDB6gLBkcGNHVK7e1f/9hA0X419Bhi+vHhwelDKqcN998066BBBq4Q1na1m2brRwKM+j73T0GGrh+klVauAN28NF5+KDfTIuJPKAiryBfS/5lK2cCpgAuiAflSyhXgDeU2gEv1sqoADdZmT4VFBSbcTfQKRaLKJGImpkygIRypob6OvPS8vny5HZ5DapR1jY8PKF4wqXNm5rMywpVC55BAAsgHUBnYpIOgNKJEwdNNUPsp6cnzOcouspcj2t6etFMmI8eOWKqK8AO+3M8DLgbGutVXFyowaERlVdW21wCXf7xH//RgBuG1wAj4gyI2b9/v4EwPqdka2R4WO+d/lDz84vavq3dTJ2BRJSoASmYD2KFEmhqek4dm9sNeBHL+z337FysF1Q+a+VrlCn29fYa7EKhwgfrBri3tEjpVcI8gVZWguaxg1oK4AXsSSt+YgYuOAf+VMwZMBAVG2uir++BfY3XFHEjJmnD86SyszPVPzij4kKPqZqAQm65VVxYYvdDT0+fgUvADQo94lhZVWFdBQFCRUV5amxMX0saYKV9ida1rtfuXdvtWijZ+/jjW+roaLVrwGfK5XKb6mh4eMTG0LF5q8Yfzai+rsoUfkAY1Hx4RNEl7hvf+LopB1nXd+7e1o0btzU2HjCIlJ/n0bp1VbZ2iSvg5OHDfgOkKMIYL1CROQQQZmfnqLmpWaWl5Qa/mDs+2IZ7Yq3cjvF3dnabYvBrX3vN9n3rH/5B83PzOnTwgN2frHvm69r1q+ro2GxrjQYGmHqjUCImKNPeeft9zc7EVVNdqNw8n5X+ZmXTITFmHRhZC3SaxNvq/TPnNTW1KK9XtiZ379lmXe5YlzyvUMKxNgDaP/vZGU1OTWvP7s0G9bhGXpc/vqylhSWl4imDUUCkyWm/ki63snw5iiaSisbiBp0oZeQ/HrsAtmTKrUg0rWj69A+sX/vh9RszAAc6fYbfB9Y2dXKpzxE0ZxcnAk4Enq4IOA/Kp2u+ndE6EXAi8MUi4ECnfxI68Q2gU/oj/Uq7iPiyMxSLxLShtVHfev2U6qorlIiGrTRkfjmM5kJ5uTmWHKNiIJEuLS4yb6eJR+MKrQTtPbcLFYJMHURCDnzB4wgQgDIAaPC1r33NQAPJ3dtvv23GyyShwChKptIlZnt0926XPvroI0sWSWbTSX6pdQAjKSTZpjSOZBZ4hVrkmWdOmErF43abBw/no3sVYA3ohCJo+/ZtBpdWVtL+O/PzS1qYAyast2PiD7NWqkSyDtgCyFB6BQQiacZfCEVKTW2VHo0DYmZM6YFnDMkq8IjSQuDA7MyslWCRvFsTuFRKmVmZysimBCllpXkABRQwJMAcH1PzRDxhCTXeVfOLcRUVutXSXG/qpbHRCS37g7LKRZeUkZFQWXmJQb629Rvk8+VaiRLgA1A0OjqmWDyu4IpLu3e16rXXvmJjpfyQ+aF7GrEhuU4mXQadmDtKkpb9izaf/uWghofHNDeLUTWKjzYVFRXbuIADQAxg0xtvflO+HJ9Ov3tGhYXF2tjebvFinoGKQBfK4rrvD6i8PF/PnDxqgA+4MDszo7HRMQ0PDtt2Bw7sM7hI8s8xurq6Hndjq7B1AWgDYvHv2DiKpSFNTU1a/DGvZh6BQsAsVD2sFcaCQgbVEOeg7mlgYER5uWnlkdvjMsURcIMYoQqanp60kjNMylFUoRpjTbAeUbLxNZ3TWINAKa4Xs3tK1TjHw4d0StxrY0EFtzi/oPBKxMr92BfVVXNzoynvuB9HRkfsPovFEtq2bYuBqPPnz+nBg34rNSss9GnnznQXOfybgE5jYwvasqXFIBD30JrJN+uSNXXk8HE7N+dCpXf23DlbW6zZ9vYm/fEf/4/W1fHqtSt27sHBCc3NhbRhA9e8rNraqidG4pjsE0vuCSAUUBkwC1Qj7svLfhUXlSgcXjXQt2lTGhb9xV/8pcG+o0cP2zwAebq7e3T48CGdOvWiHfPHf/9jjY1Oad/e7bYP2xPPCxfO68VTL9jzBUi2bdtWW/vAR4z4L5z/WP7liEFO7ssdO7ZqauqRlUUSV0ofAdaUuv7iF+/KJa8BYszMW1oaTQ0JZOX+Z1zce9yr779/XvPzM3rxxecsdgAw1snFCxc1/WhKkZWwMjJ8Sro8mppbUkIeZfjyFKbkNhxWwpRI6TI6rp17HaXTb4JO/5IffazbT78cpdO/JGq/JA77F+3gbOREwImAE4GnLQIOdHraZtwZrxMBJwJfJAIOdPpvQqe18jq0TWvQKaWsDI88LmnPjk169eUXVFlapHBw2f5CP++PKCMz28pN8nLTHcZQNeX4gB8jCviX5HHjb5Nl0AkVypoPDTBgLdkH8KBs+OY3v2n+TJTvUM7CtpSxAQIw0ybJXL9+g0EKSrD4PhCBxBMIQLKKSTMggYSaRBGghVJh2/Ytmp+fteQOUEVySFkSSgxULCSMwJSV0IqVlWEKXVhQqsmJObW3dzzx3AEooDgClpE0A8X4miQZMESij5qGZBbYQuJ3716PursnDNrU1RaoubnWFEck0oODw+alg89VIBBXls+j7By3lpcTqqjIM5UHcQMeECPAFeoexoCKa3IyrGPHtpnX1f3uPt29e0+LS+lW8eUVOdq1a5s2b95kMA9lU8/9Xt240akHfQN2XgBYTU2VdSXD34jzcc0k8n19vfZ5ZDViJX4uV4ZeeOHY4+5wY4rGIhaHYCCklZWIxkZn5HFn6dixw9q3b791YANioOqprgFM7DS1UE/vA/N0Ql2CmgpDb2AIc8CcAUL27t37GAAyH9Pm5zSFj1QorH1791qMWTfMdbrr4C37nPIsFGBrBtjML+CLsirmhtJAPoBOwCzeA1KxfoASJO7MCxDM68nQ3bv3DdLNz4dF07HMDGljW6NBLwDM1atXNDH5yLqu4es0Pk73xMl0yWlhuqxxfHzJVCwlJdm2vlmzBuv8fruG733vezbuO7fvyJVyKeAP6M6de+bzhccYyjvgEooqfIqAV8BA1gHA5Ac/+BuNj/uVkeFWdXWhxQDIg/IO7zMgLmMmpsQSGAMkBZ7s2LFT9XWN1h0Oc/SxsRG9/8H7BlTn52Nqb6/T888/o87OW9bpDWg4NjZh17NpU7tu3+60NUJpJGNiHMwjoJhYnj59WmfOfKzW1mqbzzSEC2pqcsau6Xd+53t2rv/0n/6zGhpKTEHI/cR9y/Ph1VdfteYC3P8/+ck/an5+VS88u9fWP+oi1s17Z97VK6+8bGozrouYEfeh4UF1d3droH/IFJMbN7SruKTQngcPHvbanOHT9PDhAzU2Nunjj6+YT1Pb+lbznaLcDuC0uhq2e4/7HdN3IDfPpKtXr6mvb1SHDu000MW9ydo5f+68Hg2PaWUpbM9Hd1aWZhf9CsVScmdlKxKLKxyNmZk40Nt8yYBOhhU/gU6f9YedA50+a8RseyeX+lxhc3ZyIuBE4GmKgPOgfJpm2xmrEwEnAl80Ag50+hzQCeBUX1OhF587oZ1bNyvLKy0vzlkXMX8krrz8QkvYfdlpY3ASXyUTGhrqVyIes/dJzuOxVYMnlCYBp0j2UUAAcfiaFyVwJOGUSZHUkTyTVAIUAAuoEQoKivTee+/p2rXrOn6cbmt77VhpeLRiCg+25T0Sco6Hz0pubrbmF+asvIgXiXFWZpaVuAGz0t216OaW9jcCimHMjMqIa+F4XAum0IyDhP7q1ev63d/9nsEDFB1AK45BGROx4L3QSkjd3Q80OLSomuoC7dmzzRQ4+fmFGhocNgNlPHAiEVkHrtz8TG3u2KR9+/eZjxCxvXPnjj744EMDGsCU9a0tds2dt+8oEIjp2LG9al3XZi3nUShh6l1VVaIXTz2nl156UWXlpXrQ90Dvvfe+bty4pampBS37E8rP86p1XZPN2UooaAAtrSoJ6KOPPrRkHDhDadfs3Ly83ky9+OJJgyZ4OtFO3kykY0lNT6GeImHfqG9+8021trYZHKT7XmZmhnkeYayO11d+YbGysnMsiUcZQ0JPzAE9xBiYSFkdYISyRyASkIGSzYqy8iddAgEoqHGAM4AU5hRDd66JfVgHlCKitKP0M2067rFSQ6AQHfXYBmiSXpt19nW6rKxcOTl5Ov3eFUXCq9rWsc6ARjgSsjXG/pQgPnzYp4nJtEn4kSM7bN4BJKwBAClgkC52jY0Njz2BagzucX2omVg7v/u7v2trnDE0NTRpYnxC589f09JyQGWlOaqvrzW1E3FhLvHbQrXFOgK0/fVf/5UGBhaUm5+vl08dMADE+gCAXLlyxWIIdERZtQZ6uedYw21tG1RZUa3bt+8Y3AF7XPr4kkZGhu08QCA6JjJ/s7PTun4jbWrP8QBIly9fNlUXHQCJH7AXiES3P+bhzJkz+vjj26aKWiu3Q0E3OjqhxsZ6vfnm67YGKLFERcS8ExOOw/uoF9dA9IVzF1VbXW8geq28jnv5Vuct60KJvxZlg8zPapTud4MGryYnplRVVWvxYv1RYkfHSoASHSpZf1VV1RoaHFFOTr4qK6vNpwyoR5zSqsd5WyfEiGcBLwBbd/dD7d/PdW+091mTt2/dUWh5RcnVdHldVm6eZpcCWgrHlKAUMpFSggO4MQlPeznxCz3gKZGUleP9sjnTrz+4f3N1naN0+hy/JDi51OcImrOLEwEnAk9XBJwH5dM1385onQg4EfhiEXCg0+eATkCjg/t265UXn1VuVoaiYb/8SwuWjK0mXCopqzCFT1YmJtU+ZXhdCofoijajRHzVCvaSCUyTMXl2G7SZm5s1ZdC1a9csOcb4G5ABtFlTYHB8vgdkARYAX/jA+Pr99z+wpBX/pS1bthikSpeCpbt0pVugJ6wEiSSUUibACR+LC4uKrK6qualFJaVlBn6ADMAIvG5Q/1i5W1JWOlVSmm/leIwRpQaJO6V+AAMgCQkwkIEEnHIiYANqq1TSpffeO2PvT07NKOBfVVtbk11vbk6evN4M8+ABNjx8SGe4DG3d2qaTz5xU++ZNBjWABpRiAQ0uX76miUmuM6GG+srHpVzTKikptUTd48kwny1gHP5LJ04c0u/8znfV1NxoCi/UYxcvfqzhoVGLS9pHymNqkdnZSZWWFemFF17QsWNHTBkDEBwdHU6XY61GrIuey+XV888fsxgAneKJqMV6emr2sdl2vZ577kVVV9VaKRJKJ9QnbIsBNn5TzEfK5VFkNWZJO+BjrYsh8w38YR0w/5is9z0YUEV52vw7Ho0qOytbwUDAyrTMYDuYUnERpWuMc16zs4uk78rP9z02XE+qqCjboBPKGr8/rLm5gFpb663TWLq875picamsNNeED4DGtrZWlZSUqfteryYnpg2AAl0of3zxxRcNZNH18NKliwqF49q9u0Nbt24x0An8ZHvgFkofQBYgiFixRoAZjBtFFIAGk3rKAwEWRQVFZph96fIdhcJRVVfkau/eXdq7d48pCjHNRkHHMVEaca533nlbMzOL2rix9YnBPcdGkQNQ4V4D6OB3tnZ9ACHgDu8VFZaaQTeljMwT6iXuUSAb6ifzmnK7rETxbtcdg0t8cP9yHO4BwBD3LvPOmgE6sX5Zu3QA3LCh1WAbsIzSTAAR3mqHDx8xg21gWGlJiXmYoTTE78mAcftGFeTnm9IOxVJba7uV542MDBloNsVYYFnPPHPS1isgEw8sStbwoEKJFw5F1NKyztRMHo9L/sCiAgGM0GOamZmyNYryMJmUCvKLFAnH5HZ7TYkHCBwcHLJ5QwnHM24NcHOf4If20kvPWaklkJU1PzM1r0y5FA+l5M3MUG5Rkeb9Ic0FgookpdUknejSlIm4rhU2c34q7gxI/errV356fToB4PO0wbgDnT7HrwhOLvU5gubs4kTAicDTFQHnQfl0zbczWicCTgS+WAQc6PRL8Uv/CPnEQvxXjcTT4WpuqtNLzz+r44cPaPrRqFb8i1oNr1ircWVkq6KyWrk5OZbvkIi7lNTC/JwpJoKBJYWCQaVSCSsvAgShSgGkUCY0NDRiSpWcnEK1tNQY8CEpBqTQmWzNx4h/gQ0kefg59fcPWpkWZtW5uQVyuaKmRloz3CYR7u3t08jIooqLPQYsGuppk16q5aVla7VeW1uvgoJCDQ+NWbkPn1dWVKVL0HrS/lH4VLW0Vmvf/t12LVwbSXxXV49CoYCZVDMmTJcBZwAvgELH5g5TJf30p/9oifjM7IJmZsNqbakwtUVFeeVjJcqKqaF6e/qsqxyeVsdOHLPudYuLC+ZhdP3GDfOGCgZDml8Mmvnx1o6NBulm52bNS6ZtfZumpmc1NTGjztudWl5e1Le//Ya+8pVXND07ZbAAAEEHPcqoaPm+EgQ6BBQIRBRc8Wvnro1m4k6ZEDDo4qUL6RLJYNAAB3HxeLL0wgtHVFlZZSApFA5anAL+kKanZ1VdVa8DBw4rHktY8g2o4vvAmZKSQlVVV1o5YSgSM+UOqjBiurwctM5reE+lkkkDGXwPMBUIxlSYnzbaBlrm5eAd5jG/H0o3AVmUNfF95gHYAkgBEgBxorGYigoLrMNcc3OTzQegCQgDKKFs8Z13zisjM1PtG+utbI/j8T3A409/+nNVVdbYMXv7elVZWWGwB2N04M/i0oK9R8c0PJ2AHPgBASfwE8OsG9hix0ul7N81cGFqMX/A1GW3bnWqt6fXTP3Hx8Y10D+mktJCbWpvs3VWU1NtoGZ6ZspAFfAE6Mk9geIKpR6+XaurUXsPyMu6R9kH6EHJgxk4yi8UTAAdoBAwBgg5NTmtisoKM/sH1gBwaQjAOuO+4tyoiyg/pYzQ7XIbkDHlXVubQisrFvsVzL2zsy1eU9PTBtPoatjR0aJjx45pbn5ejx7h++Q3Lyw82OgIh0E718Mx/IGAvB6PzXNOLs8Wl4oKi7S04FdpSaX8S3T2o1th2O6jpeVlbd++xZRRd7t6lJ+XaR3qUGeFwmHFojGVlZXLm5Fp3lpArcyslEG3bF+maqqrTdW4uhqXx52h1UhcGzduNt+1+z33bR2hcDp08KDu3L2judlZ88DC66y3d1LPP3/QSvqA4SMj41oNx5XtlsL+pLyZXhWVlWkpvKqZpeU0dEqkFLfWg5TVuYw0WWc6oBMA6VfgkT2If6UT3a9CpzRzSj/D115Put19sZ+bX/a9nVzqyz7DzvicCDgR+MIRcB6UXziEzgGcCDgReIoi8CWHTml8lH4l/5lpxT2Ej8fgyfX4T+yuxyFKSR4P/jUePf/sCR0+sFfNDbUafNir4PKifFle5eUXyOPNtpIeX1a2PF56fqcUDq9ocYHyOykSDhmYIJHlmuKxmKlmKMdCVXT58hVNT4cM1Gzd0mKJHJ3Jtm3fpl07dmnZH7DyLCAQCanX4zXYVFCQb9Dq0aMZ69h26PB2UxBRfpSTk6vbnXd0+vS7GhyaU211oU6cPKbmlgZlZmRobHxcd+90qa6+XjXVtbrdeVfl5ZUGvPJy8y1JvfzxFXm8Xp08eVwnnzmkzCyPlUldunRJ/f1DWlwMq6AgU0ePHjKFFaVfzzzzjMGKte5nlMRdvHDBVFUYkq+sJHXk8E5LXlE5oa4iiad7HIk5IIcyK/yX7nV3mRfP0uKSJeEArLn5oNwet7ZtbbNtAAvAIVROwIbA8oqGh8bV1XVPXq9Lr7/+DW3d2qHu+/es2xm+VVwnyquJiUkbL6V/oahLefk+HTi4yxQ8tJ5HdXLlymVL4knuAQIYS2dn5+nUqaOPy7QeKhpLK8rwv0HtNDU1r9ycAgMgJOzAHdQ9JOdcS2FRvjo7uxRPSocP7TPz7fc/+FATE/PauGGjmprq7PoYl3kqed3mrVVZWW5xBX4AGoGEKGgARAAgIA3ngnxiMA1gAboAZ4CFwCBA3PrH3fLYFuURUOMHP/iB+vrGrPzr8OHDdg6SddQ9S0vL+ulbP1NHx1atX9+qK1euGvzBUwng1Pegz7ZD5YLBOCo+1HjEeuLRhK5fv25KMo5LrJm/vNw8uweYg7HRUZWUlmjf3n26eeumlXFlZ2Vqfm7W4rZ121bV1dYa0A1HwlZyFl1dNR+i2ro6OxdwEqCI6XkspnRnw6VlNbc02z0xPjZmHRRRaK11OwQoMcZEPK7yigqLXRL4m5tjCjOOD/QjbmsAEKCBwod1W1CQa9uhroOF8L1IOGL7mHm1S3ZPM5cPHw4ow+sx8NbQ2GCQFVjKNqi0ioroKEfHP7/tzwvQGQ5HrBQOtVhmJv5KDVpeWFIyntL8nF/xuJSVKUWjSflyMtTcXKe5uSXd7RpWU2OhWlub7Vjcn5NTAXuWRaMJVdewrrwqL8+zjnsVlWXKzMjU5OSMBvpHFA4lzUB829YdutfdrXu9vcrJd+vrX/uqWltadPqdt7W8uGixXFwIaXx8Ro2NlSouKTWV19JyUCvBVbkAS6tSVpZXBSUlCscTmkOdF40rmuRpaPbhtmYNNBl4WlMruW0+f71/3Sc97YxLfQpE8WVGml+lTcldsvOs7fHf+uH36WTiS/5D8jf9XHRyqafol0BnqE4EnAh8vgg4D8rPFzdnLycCTgSezgh8yX+f9sj12Ip2LaV5wqB+KasgM/FYaZWBJ+ualDQFDUoS/tyeotNaQZYa66v12ldeVkVpkVypuBbmZpSIraogP8+S58wsPHoyTdmAyTEKiUBgWclk3JJ+2sm7PTLVBGa8JENAgNqaBuu09md/9p81NbWsF54/buqm4eFRS/oP7D9ox+681WnKmP6H/ZZYk8BvbE+3Yj9//qwGBh/qpZde0GtffdXUJubJNDWrt976mT744KyVm5Hs/vs/+D2Fwku6cuVj83ghCd++fbv27z+o7nvdamxs0fVr102BRXnc9MyMKY/efOMNg1X3e+6ZagUYs7QUMDVJXp5PR44cNmBEiQ8lRqhrSKQpLcQPiQ5ZKFkGh8aViGfq+Imd1tkN9Q2JfjgUskR1aHjEFEbPP/ec+WDd67prZUJr3lTT04um6OjYslF79+w2IAGkQG2yc9dOlZaUKhiIqOtOn7rucj2FevXVr1i8bt68bibhgAQgTySCwiVgECNGuVpOrlLeDNXVN1isUIRQLnjz5g0DfXgGRIifeQAAIABJREFUcY0LC8um4Dl27JCBFtQ1sXj0CXQK+FfU1zdiJYA5Pp9KSwoMvrCmKG/ctGmjwZah4QHV1tQ89g9y6a/+6m/ky87TKy9/RZHVqM3H4tKSKivKtBIOqqKi1Dy5KKGi/IikvtuA3KI2d3SYcmh6ihKpiJqamw2koEy5c/euzQUlUZUV5aooL7MP1DkAO+aLfd566y0Dert2bjbPMMbO/pRIslbfeee0zdnOXbvUeeuWwR7AHGuFtcQ6Z96BEKiuAEHAquhqWEsL87Y2iotLDNhQMsncoQBDpcMLhVZmZpYGBvoNzlF+GIujUkqr5lDjUB7HfcF4uJcoS+O4XD+qIIBFbDWppaWwgVmAIgo41FdASMARnlOolVi7zAklpEBIFEF4nVHuF41S/upTeXmJjYVjAI6AXcw5fmc9vQNKJjPMD4x9gUOLi1G5lFBJSa4po7iHuBeBh0CnWCypDRvSykUri4xEtBwMaNlPFziXMrwxi1tDY73KSks1MDiggYFh5eRmWaljYUGO1retlzuV0gzANBjRxOSMKiuKlZdXrP37t1uJ5rlzFzQyMq09ezapubnFSgRv3Lip0bGg8nJdpuratavdOtxlZHpNCQWku9fVrfn5ZQ30UxLs0ZaOdmsicOfePc35Z7TnwGZ99zu/pWgkrDOn39H05IRCwZCGh5eV4aGE16PVaEK+3DzFEyn5AyHFoilj/1nZmcrJzVNCLi0HggqEVxV/0hvUpaRBp8d/MDCQxDOYZ/PaC4r0CTpyu9Od7jDnZy2svdiDhpVgu8KCbBUVFWhscsFUk1hE8ZEuwXu8x+NDfvKnCq6D/566l5NLPXVT7gzYiYATgc8aAedB+Vkj5mzvRMCJwNMcgS/579Nu3GgepzOJdPqw9lPiV/+UbUkN5t1uS2A83pTiiVVlZngNOCXiCbWtq9MzJ45YKVfQv6hoZEUwqawMr7wezuUyCECyh1E0yTfKHXxSSK5JoFEveLz4MeXaeVAoUU6Tl1toreL/9E//zFQ/x48dN8+W+/d71d6+SceOHceL3EyIeQ8FUWFB4WPw0qGNGzfo/Q/e05Url/RHf/w/6PDhtF8OpVOjo2P6+NJVffzxVbldXv27f/d7OnXqOV2/eUnf//7f6MEDPI3i6uhotdbyeETV1dZbMk6JDYoKFCeJRErf+tabqqur1tvv/MI8nFDGAGEooeKFGof3KRF87rlnzccGYIFKCa8YlDqoNkZHx1VWSie+3Za8k8izHcd52N+vYDCqA/t3qampUY/GR83EeSUYtNIlYBHmxig3Nm5stzjiKYUfFHCJJJ+ynMnJOfV092tqYlo1tTV67bVXFQoFdfbcWRXk5yrLl2nxJ1lFeQYcXFhcMKPj3KISRSIxOz8+NpQfEUfmlnkFHszMzCsjI9u8okjeUQ7Nzk2nTbvjKS0uLKu3l+2CKizMVUtzo10fZuiolTj33DwqpmHrGggQYYG+9+77qqio0YH9h9TT88DGRpyrqyvkzXCrvr5GTc0Ndr6MTJ8eTU7rzJlzpoirr6+046QVbjkGOoA/zN+1a52KRsO2NrZu6TAFUWiFboGDBnLwKgKqffDBB7Y/8IdY4g+GQgozasolUStROkmpGuo1Pgf4AIJQgjGPKJz44Dgoskjvy0tLtLiwYHAJOAB0Yh2nY7pqAInzr/mWpUtPE2lFWlaGKsrLTZEDAO3t7TcwhYzFOIMrZcARhY+VDkYimpzyq7Ag11Q7HJdr5JrwI2IOWHddXd3y+1dUWJhjhuvpuPk0OfXIDPVXV93atm29tmzpsOukBI9x3r6NJ1OtQSpM8VMpr3bt6lB2dpZu3byt1dWkDh06oM2bN9rxAKqdnbftXuE+n5pZ0f69KNma0v5NA0Pq6x/WwtKqMjOldS016ujYYnMZj0f1/vtn1PeAe9Ct1tYKbdmy2dZScHlJqVhcSSs/XTQlF/PEfYi/1M9//gulUm4dOrTPQCDrFuP8ubmQ6urz9dWvvmpji0Yj8vuXrLtdZ+cdPXw4pWgkrmAABZhbZSUF8vlytbi8rK17N+noyUPasnmTuu7cMeg0NjyuoD+uYDChkiKPgaVAMCyXJ1PRWFIr4bjdkzyCmcPsnBzTngboUhmN2+f4NiXltlK6NcWTPbBROAGe1l4GnB4fTCkrUwbwr5XkrT3j3Skp1y0rS2xvq7Pyxvc++FiBSETRRPp8Jp76FMta+xGxVmjtQKen+dcjZ+xOBJwIOBH4pyPgQCdndTgRcCLgROBfHoGnADqRrKSTlF+CTsTo09UaltSsKZ1S8niSlsil/UWk/NxMHT64Vy+fel6p5Krm52ZM6ZSf63vS2huQFA6tWgIPmACOeLweS4pQEJBUA53SECrbEu76+norU0ItdOH8Rf3oR/9g3j579uxVz/0eTUxO6fixE3rzzTcVi8b1f/3f/48ll4cPHbWkn+Ta58u249+8dV3nzn+oP/qjP9Tu3TsVjUXN0wdjcErgrl+/paxMn/6P//3/VOv6Jl36+Kx++tO31NXVbx42qCMOHNhv8KastOJx6VaJAYKLFy8ZcPjud79r6eFf/fX/a8ojwMRadz2UVyT34+NLSiS9+vrXjlmbeJQ0wAnKvDAJBjABuVDRrLWxxw8I42aAVzi8aqbF7e3rVFJcbBCD8kTUK6hNKPVZ8y0CVoyMjBo0ArCgokI9QtI9NTmnO3d6rWwRFVfH5k3q6+vV/d77qq2tsiQVNUsylbAucgCpyYkJM/UuLa+0UkbGzjwBK/BiIvYAIK4F9QzvnThx3AynAVOPJsYMBgUDIc3NLWriEd3DctSxud1MuCn9QxV09+4du2aMx+mu19BQZ0onxn3+3EXz5aqtqdeFC5csLkAqAFhdfY02b95gXcaGR4Zs+5m5RZ0585HGxuZUWZmvU6desPGudSsE5FFS9fBhv5WH0RFx+7YtmpmeVl9vj6nVgDt4awHMUCsBL6zELJk0RR3vA23WICMgkhcAiliw3Zp6yHyBsrOfdDwE5HDtvqxMDQ8N2nWtxZBjmgH/6qqpx4aHpwxuxmIu5eZ6zPA8L69AZaXlBkEBUux79uwFhSIu1dcWKT+/QDOzadN6YBpjodRwetqvffu2Gqjk+jgX84XSic55KIkoZ8VAvrKyzOAZSibW0V9//y0FQ2FVlmeZ4TdAiu05P/fU5cudqqkpsWOy5imfZIx4oxFPOki+8sorpiADGuJjxYMEyHT69EW5XKv6j//xf1FVZZWp1N4984EeTUxbpzYUg3S0rK+vM3BIXK3r3IMhg0PHju3Xnj2703Pa16uWhgb5l5dtnBjfU2LJHP74xz+2UtXs7Fzt2rXN4sNaAH7Nzi7rhVP7rFyWZ8fE5Lg9m4CTfESjKZWWlGtxIajR4QmVl9M9cYuyc3yqbqxWWzueVUG9+/YvdO3yDS3Mxe3piXqqtDTf1E3TswEl5VIsnlJ4Nf1DyX5Jd7kMGCZdUiiyaqWlgCY8nUzl5FoDTJ8qjzbw9Ck69ETp9Al84rtpAGXiVLueHLeUn52tffu2mNrsL/76JwrHkmnAxeHZfu24jtLpCdb7l/8K4WzpRMCJgBOBpzMCDnR6OufdGbUTAScCny8CX3ro9AlZ+lRG8ZtiZX/yTns62d/Z3Ul53S5T7NB9bnP7eh0/elgbN6zT1MSYFhdmlePLVGV5mbBuQsFAJy2vJ0Mz0zMGnrwZHlM8pUs/UtZZjDIeWpcDX9ra1huEQAmC+uL69RvWUQ2VEWDlzh2URF599atftY5WnbduW+nTwYOHH3cOm037EIUwrQZ4jJoZ8f/0P/+xiosLzdgZM2bao2OU3dv7QKUlFfoP/+FPzMj83PkPdObM+xofn1ZjY1oJdPToMVM3zc7MWcJKSQ5J9ccfX7Y28fv27dfNm1d1+t13TPlBkg4UIhFnzCirKFNiTCdPnjCQAnQiCU7Ek3a9lLIBhQoLi2wfQADHQiVDUkws8cQBAhQWFGgB4JSMK78g30oY15Qwa+oYIAGqj6mpaVPtcE2UJt7r7tPg8CPV1dVbJy/gyY3r1yzJLioBQKxqdGTUSvtqa+nUlTSDabcnQ8vLlAum/XmAGFwfiqiFhVVVVOSZ1xOQ8cqVK2b6DHTCQHt0dMAMulGlLS0GNDo6aQq69o3t5qsEuEsmE1ZquK61RaWlxbp+/erjTmB0UlvS/e4+bdiwSVWVtfrZz36uW7fuWvnT0aMH1NraovKKEsXiq1Z+5nJ7NDo2qc7bt63bIKoVro3zdHd3GxgkrgBPoAkqGIBROLSi7ntdetDXa3MAqCNuQEzmkBgDnQAZfI/1y7wwV2loGDOF0fw8IDFlMeno2GSlfXyf83Z3j5jCa+/erVaatxJYtnMC7oA1wDxivga3uDfm5hY0M7Ng72/atN7UPr7sfC0u4GVGbCNWLnfnTrcaGmp18OB+U85Rgoiy7rnnntfp0+/o/PkL1nVwx86tunz5Y4NQnA/wwOvo0aP6r//1L3X3LkboRfZ+GgCvN2B89tyHunr1voqK8Ow6pgMHDtgcsYborviDH/yt3cMdHZtNDcY9yBofHJxTMJTQqRd26ujRI7Y+0sq/hEFWVI3vvPO++S39yZ/8ia13Ory9/c559Q/NKJmSaqvzdOLkUe3Ysd3gHcDpZz97W8PDM2rf1KAdOzbZ+unvH1VrS512dHRYh0bUcq+99pqpr65evWrnnZpaUH19lXURJOZcJ+tiJbSsN7/1moqK82zNc4+thILmq8U8h1YiysnJ0/jYnAb6I6qpKTL/tbqGJi34l1RZU2Xqzv6+Pk1PTGglEBTEjOcVIHRick5DI4tyZ0jJlEsrkccqUyrsKB9EQepyaTUWS3emc3kUTyaVBDg9+U0+7e9k6qNUyj7Sr7Vnefpf1g1+aagoUQIC0AGX6FazXC611JfYfcH6//7f/cLOR2ldgjLqDI8941ME3oFODnT6fL9HOXs5EXAi8BRGwIFOT+GkO0N2IuBE4HNH4EsOnT5tJP6J4exaUmM/MH4pAgCn9Jv8xZxuWMlESpXlxTp+lJKkTUomYoquhrS0MKeCghy1oODwZVrZkH/Zr7nZOUuYgSbABRI4EixarVPaAhzBOyXHl2OJYMu6Fku6gUNAIlQgJI3lZRXmkQM8efXVVy35/OijswZW9u7dZ+qHhfkF6zCXNjSeUd+DHrW1rdO3vv2mtXi/fafTxodCBOXNzMyctm7doZdfesVMx99+5+e6cuW6KaZOnDhi5tt0TENt9KDvoUGSEydOWmnV+fPn1da20RLbd999WwuL86amWSu9AzwBpxg7kIIEF3XIWlcyvG8W5vG3ChoQIYFHFYL5NNvxQmEFCMLfR65M7d2z3Vq9A0ZyfNkG2kjeZ2dmle3Ltv1QyaQ9o2Z17163xRqTanxpzp67pKQ7W/sP7LUEniQcYFBYVKi83BzbtuveA0XCq6qpLVQwGNHU9KqyMt3yZbvNlBl/naXlqCKrLjXUFWj//t3mWwWkwLvqhz/8oX0OlFhZCWho+KHCkaAZw1N+NzoypYwMn3bu2K6NGzfZPt3d98xv66WXT5mCqavrtpV6YcgNHOy536eGhmZTm128+LGZxqOOeuWVl5WTk2VwkbI85gD11PTsgkFLyofw9mL9AH1QwqAwKykpMfUL4Ix4MUeonPzLi+YDxTWwvlDVpKFh2heHfRhb2pNpydYpgA8YCQCprMwziMI8sA4YA6bYt2/fMWXP3HxMretKDeRYF7FETJNmdj+loqJ8K2UDXgFegFysmb6+YU3NhHTiWIepdvBHmp1Z1MK8X1evXjePNIAs27OOAJh9fQ8MmL344gvasGGjTp8+bfN86PABZWV51NvbY+bzQB9iRGyAY6xp1FWokvC5Yk1yHEpi/9f/7U+0tBTXM8/sNbUeMeCeY3vM8y9fvq+9ezfoyJEj6ZK/6WmLz/T0pCmFUC8+//wLj8vp0mWHqPNQ+Fy+fFl79+7R66+/bmAZM3ZUcTOzSxp/NK9t2zbo299+01RR/QMP1dV1V7du3tTS8qJBNozih4aHrGNcXW2d2tat0+3OTrvvgLyAsbNnzxpAopPc0aNbtWnTJgOGXCPPofz8bL3xrVf14GG3KbOCKwGtBFcUCodUkF9g5vQLC0taXgqaApTy37q6RntGLOFrlkrKl5WlSGhF8zMzBp2ScTpyeg349A+O6kH/rLyZLqXcHvlX4gabrFyNEruMTANKq9FoujOd260Y6+6JyumJLMpkS3hX/TJ0Sv/Ms1JoT1pNZZ7rBrXS7/sy3PJ5MrR723pTKgJUz1y4ZX9biK15Ojnldb/plwcnl/rcv1I5OzoRcCLwtETAeVA+LTPtjNOJgBOBf40IPCXQ6VPA6VO+sZ/+gfGrn5O08F5uTqY6Nq/XoYP7VVZKO/YZA0+onKoqygyKrEbCmplGLbBgKif+ap6VlWEm0yTbJOp4vZDcYVxNcg7oIXkGfKBkuNuVLrcCGKBGILmjLIxkF4Pn4aFhMwCmLA3wAswxk/DpWVO4oGyamBi3RLuxsV59D1CwpAECLc+npmbkXw7o2WefV2VljXVvGxzsN/UVyX9DQ6OpkCg9ogyrqLBYv/M7v2vvAy5IjjESZ/uzZz9QbV2NKWpI/lF4ACUoJeL6UTGh/gAokORSDsU1DvQPmqqKtvMABlRJJKjV1ZWWEAKhQqGIQiEpkfJo25Z6gy0zU5NWFrZ1yxZT0WBsTfJOCRIx4D3AGCohyqaI7cP+YY2MT2n9xvX6yquvmVKn616XJeczswsqKyu0rn6ULxYVFqp1fbMCfr+NAYDicXmtsyAwa2pqzhL648cP69lnnzVzcTyqfvSjH5n/EV9TDrmwMKvpmTH5A4vyLwc1PT1n5UktLa1mCl5ZWW3laKhUABCoLyLRsOZmZywGzCnA787tLhXklyg3N1+3bt2x+B06dNDMw8fGR2zekqmYqdpycgsUikTN/4v5AWYxhrGxR2bADZCj/IyuZAAb5o814V8OyeuREnH8xfB9SndPdLkyVF1dZmCD62F/5tCUe16vwZpLl65oZiasAwfazQeKNZ72Nuo2VVtPz4SisYSKCrO0cWOjwS7i2FhfayVZ9+4NKJGIW4eztKl4scEe5ghYwvX93u/9nq3zs2fPKTsrx9RiV67cUG1Ntfbt22vrDsjJ2uQaAaCozbhfzrx/RufPndfmjnZTuAFtuDaUTCiuuL84HwAQMAd0AjhxXgAd98aZM+9qeGRcx44dNPiF4ou4Mu+ol3gBo4B1QCz2NfWOUPMF7DrwY2LumFPGQpwAPnTXA1ZRzghwunr1msGdsQm/gsGYnn1mn9745jdMkdfZeUv3e7rV09Mnny/LoCfPD3yxGD9rduf2HUom0oCbdcqTC9N77uNgMKRdu7YbdGEODFYvLKiqqkwvnDquztvXDZihbuR7jCc3J8+eMwA/7k+PO9O88bjnCouKVF1fZx0v45TLppIaGxkx4JSd5bNSyMysHI09mtLDgUdWKhdPuRUMx5VIupSgI51cysKPy5ROUSWhUG63KZ2MFhlN+uTHm+sxdMKj6Te9gE2UJaZL99KHyM/LUnNjvdbV1agoL1c9vX1m+j4yE/zEP8r+JpEGYY//1pBWVX3Sw9QxEv/X+C3DOYYTAScCTgS+hBFwoNOXcFKdITkRcCLwbxaBLzl0WstefnmYTwrprI22K93SPCUzBefFX8r/P/beszmuPL3yPOkdgEx470mAIAkQIFn0nsWyZFe1qTZqqVvq2RfzXTZ2Yl7tbiikjdiZWa2k1qilbpVlVdEUPUEPkPDep/c+c+OcJGqliV7tqKel7qpKRKCKBDKvee7/XuL54Zzz0DLHJryttQ7Hjh7USHhOsyMg4LS61tZmNDXWK8A4FAzoM51KKXSc6gt+sKFmc6xR7Pm8mlYCke1R91RqUFny9OkYFhaX0dRULVCwtRnE4SMH1SjywAhBnj59piY5GomqKzpwYL/+fPfeKKwWO7q7u1As5tC7o7sEFoo5gRpOxrLbHVhZXpOK5tjRE7JFsdlmQDHDrAnH2LgTXKyvb0jh8M633sH58xdehiY/VlYSd7y0tCi4tbOvF+fOnROMYGYN308AFonEBD/6+rq/hE5UzDD0fHx8UpO0eJ4COyaT1CpslNn4Pnz4GGtrETQ1VSCft8DpNGJkeEgB0g0N9XA5nbJJ0ToUDCXUlDsdHGdPC6NB9Wazz8Dv1dUo3LUuvHHxDZx79VWdB4EB1U7j42vweEyCX5w2Rvsda8WaEEi0tbYqILnGU1Pqfw0GHDhwAGfPntXxEpARHnF6H1U2VFHRJun1bcDnX0M6kxB0WlvbQjZjkProjdfflMKDCiDCQF4jZYCl4oIUtGpRocL6b6x7sXfvPjTUN2FiYlr7Z/YVc8mWlhcQi4Vgd1j1emqSbDaX2ubV1U2YzS8jkA027NzZISj3/PksotEk2tpqBSS5HidePIdF9XNIvVZS5hWkruG5fPzxxwiG4jAaiqiqcqnGVELRokY108qKHwcP7tFxUelEiMPAcdq8GJTNe6e3t0MWSe6P729racLM9JQAUEUF7w2bIAcVbLxunAjHNU511XvvvafQfNpNjx09Jvjx/MVzHDlyRPsiQOE2qSBKJZNIplJSXREsEQQSTPJ6dXcRLo19OVGRgIk14THT1sZ1R9so/87j5PHQtnj5049l2yJYIuQhWCXYJIDjGiGk4rkRnNLmSVhFyNrUXI9kMq6vUeHFr/N93A/fx/uF7yVwIsTjeqRKrVg0IeCP6zqcPnNKcM3n92FxcV5rheq/uvpaHDp0AOFQCMsrS0gkknDY7IKmHrdHzxc+Z7hP7o8wlteM50agtA2AeZyE5Q2N1cogIyQnFCZo4rOCAIprlbDQZLJoLVMBye1SiFTfRBXmstaPu7ICvs0t3ctOB2FVHqlMHhubfqxu+JDKGhXanc0VkC8akBEdoorQCovVglg8IbBj5ECCfL4EoP6bn+SpcNKIh5fPayrzuD/WmMfF19POql8UGAGP26XBCnt370KTpwqrS0u4cu0mNjbDYLTUl6Hl3I/ZqPPf/jegDJ3+W+T3r/azR3nD5QqUK1CuwFe6AmXo9JW+fOWDL1egXIF/4wp8A6DTPx2Jvf1bbDYwJqmQSqGz7LIImtjAsI+xWgyor6vCHuXK7EaxUEAiGUcsGoHNalbTVlnlUn+USiaQSafVpIaDQSlk2BCXAqipqHF+OfmKagFaf5jH0tHRpMbz+fNJzM4F0NxcC4cjg0y6iJGRPVoKbFILxQKCwagAFSdbsUlubW1RwPSLF9Nq9vbsGVA+EK1dzJYqWU5oBUwjlaataQM+bwAtLe2oqysFCm9PgCIkYkM6Pb2MYjGD7q5ufP/7PxCkevyYocNeNXhms1UqkFg8h4YGDwYH+6XyYEOcTlMZQTUHVV42HDu2XxCIIIcNIpvi5eU1KXCorNq2exFaEALQtsTGfn5+QzCDjTLhztkzZzC4d68aXH7/F7/4Wzx8+AK+QEIh0+2ttaohwRUD1RkqThthfUMzunq7cO61C2hpa1PNb968hdmZGaytcwoeoUgbhvcNSZUVCoVx9+4dKX4IYuxWiwAMg8wzmaygI+uezeWkOuMEvPHx51IzcTIYbU0bG6tYWJySCikaiWNhYRVORzXOnzuDkZEDWF5eEWCgFZKfVKfFE3GsrCyqZs3NTYJ2s7Prsjhxwh5rzj68ZHsjFLDAaCoilU7INml3ONDVvUNNO2tLJV11tUdrjtCDUOb+fU6ty+DcuVM6VwK4WzdvoLurQyBvW53GrCUqhljLn//8b/D8xTL2DfVh//5BXaPtaXgffPABgsEkzp07ptoTEhGWUAFE2MMPwlXWazsnijAnEgrizu2b2h/hUWkC4JZex/XAY+X7ee0Je7g9AioGeRuMRWUt8ZqEwmHEoqVcsJnZWU01JLDoaCc8rJOSiACltrYe3q0QFuaXtL55XlQYURHE/RKSse5cg9v5UlxzvDYLi3NSJ7KGhEW05/Ec+ck6cG0TVBBk8l5nHQguh4eHsOUtWe0InKlIooKQzwbCHh4X/8znQGnCZRqJeBLZbAHZDNVSVqmx1tfXlLFEuymhILfHYHHmFj0bewGb1aRQcYfdoRFsPDeeF68TrzUhMPfPY2fteXxcQ1zLnIBXVWWXGpPHxO/XVNfBaDIjk85q3TIjifDJ5bJrcmc6k0NfXydcFU4k0zFEY0FNP6x0uVDI5TRx02gwwe+PYX0jAH8oiky+iHgaSGRLgxQ4pY8qp3yBE/Gg/RKo8Wtmq1mZaYRW/EdJ0U5y3RlhMRlR4bCixlOlmrHOBPdrq2vY8vqRTudRpJWZ2WtWXrMe7Nm7B/XVHqzNzWJ+dhYL88tIJPNIvJyStx0kvh1DrkVbznTa/vGj3Ev9G/8gVt5duQLlCnz1KlB+UH71rln5iMsVKFfgd1eBrz90+ieZHaXMJrY+ZjUz/O1+FiY2Ny97Dn7fXWVV5sz+/XvU6FENxeaPMCeXzyGdSqCy0gWny6lGaWuTCggfKlwuuCtcUm1Q2VPldqvBDgVDUt+wgSpBp8d4/Jhh0e1SeUxOTOLZ+IImYJ08MSygxDHxbMCnpuZQ5a6Ay8kMmzocOMgpTB1YXFzA1as3EAzGcPDAfmUKEUjI/lfMIRCgamlNnZvD7sTa2gamp2ZRV9eAvp39MFvMaijZFJdgyBK83piO6bvf/a4ypT766GOMjj5SjWjtodqEtii7sxpNjdXYsaNDjSyBzfo61Q5W9Pa2C3oQKhA2/eIXf4/RB+Oor/PIzkWotGtXj2xzrAWtUgRrVA4xjHx11Y8jR0Z0jgQCzGfq7elW8PXNmzfwF//XX+D5iy14PBa8cnAveno5Uj4nOKTtjN5XI89A9J4dO1AwmWQJog3rxhc3MD29hHQqh5bWBhw7elhKibb2dql8aMmi2T4sAAAgAElEQVQaH59BXV0lhob2ormpURYmggZCJaqzqMbhcVKBs7REO2Ae584dkRJqdXUJm1uriMXDSCU56S4CAyzo6xtAV2e3YBhVL8wMohquqblRE8MInajSYSj14uIyrl8fRX1dPfbsHpA1jtlezAmiKov5YRWVDlRUcqpZAoWiEY1NLfAHArI4EgDxk8e9nd/D49+GQAQ7zBTiNMD+vj6FQXNdEgQSTDD3iAqqP/uzP4PHU4tz504LCBFecF3zg2H2fC3DuPn1bQDDGm+HglMRRrsb7XhcB4QLD0dHlSPFOvK+IMjhe3m8XGNUUBEGMXeJiiXWmgH5bk8FauvcaGwkLA1iaoqZVx2yf/H7VPGUMp7qlJnGj5L1LImVJS8ymbxADCEHVVwEMqwD1w3hBY+Bf+Z2+MF7j0HttLvyPFgPrimuRwIn/pm14HtnZ+c0/Y7n09fXg6F9g4JWDKgvGck4jKBkfUskk4LXJRic0fNDCqNMFplUHmazTWCRYIUgi4AnFArItsf3c/AAz/fFBNeCFd3dHZq2GI9Rv8P3AhYLFUluHTe3wfwtAmEGuvP+IEwKhdLo7KzX+RDyMLutvbVDpGdpcRl37z4T0OJ+jcaCYK7RaEGV24VcPgWTOSelIXPPGuqrYDURGAGxaAYrq1FNzTTZLEjn8ggnCkhlxcV0H1GlxBcThFNZynMlyKXCidvg/wmEbXYr7A6bXl/ptKN/R5fUjtsTDKkCnZudU94Z68uvE6gR8jPniusz4PUiFvAjGYshHk8hlwOieSC3DZ6okPrH//aWoVMZOv3ufhYr77lcgXIFvmIVKEOnr9gFKx9uuQLlCvxOK/DNgU46U7aAJfBkMhRhpnKhWBB0UritCehor8OOHZ2wWS3o6e1Ww5Uv8DfoFtTU1sjK09beqgllVPEwCDvg90tdUeF04NyZkpqEDTAVRFRnPH78FJc/+VTNqsdTDa/Xr2yjkyePKKibMIQhyQQwVFasrq0ik07hwcNn8PvDuHDhmCAIv0dLz8LCHP7u73+BWzfvSF3EsetUOlisJphMQCIRQ76Qg9PpkIqEU6i+uH4TN2+9wL7BHrzzzrtwuRwIhX2YmZlWVpTBYEJzc4vCzd9999t48XxCk9PY1G1uBjXZj9Bpx45WdHW1ob6hTuoQNpKECoQpDGPmJxtCfo1whtDp5s0xuFwmdLTThtUvJYIm/Zkteh2VVFQxMWA7EIjh/PmTgiSEISdPnERbW4tsRp98/LFAG8O99+/fK9UKLT9U7hBaEB4QWhBm7Ni5A109vVLF+BSevPRSSbWJluY6nD59SlPnGMze1dUt+PTFF1/g+rVRdPc04e2Lpel0zNvicRAqUYVC6xVD33ntGf5sMjnw+uunBDN4jOGIHxuba4JOqVQWfl9YDXuFqwr19Q06vtVVL9xumyBTNBZGPp9VLhQB5+joQ1z5/BoOHjyM/SMHMTMzL7UPVTW0A9bWedDYWIfGpnrlB1Hp8ezZC0zPzEtB09HRJmDD68J9cV1s15JgiYqvy5e/UAZQe1s1dvX3S1lEmMJ9EOYQJDIgndeS4IjAg/UlyOCfaQkjpCutLac+qZwjJCK44SeBDEEMP3mNCHo21lal3uJ1IpzatoIRhhCqlfKnKgWheCy0i1HtwvB0s6UIq82izCgCJKqBCI74mm0QxDXF7CqqlbitQt6ISDgNs8n2JTjitnlM3D+Pk+dDgMT9EVTx/9lsBjY7VUAEVQ6EwzFYrUYkU8yuMsJsKgim0XY3P7+Iqel12O1mHD82LCUWQSLXIO99rhne9zzHja0IXA7WxIC1tSjyRSMcNqCy0gJ3pVtAaGszjEQyg6pKi+BnOpPWFMzGhgZ0dXWqxlRibj+jrlz5QvlahMKciNfdzQl8vQJKVGFxPRWLNuzbVwpz57E8fTqOHTu6lTFGNVN3V6/+nEzQNvoQV67dk1W4ssIkZRUHH1DZGY9zemEMFlsGiUQOHrcddbVupJMphEIJ+Hw5WeZqaitRNJmxthmAN5hF0WhAgaifuVeSk5YcdHxepTNUPRWk3PJ4GGBejYpKF+x2K0xmo47XYbfgyKH9UlxxiIDD6URlRaWgPAE+nyME2AwxJ2yymK0KRA94fbASYlHOKhs1sB5JfxkiXiB0KgeJ/7ofQMq91O/0x7LyzssVKFfgq1CB8oPyq3CVysdYrkC5Ar8vFfh6Q6dtL92XOeIl5MS2x8hR2/x8+a9GlcuMXf3d2D+yF01N9RrrzqaRaoUqWrecdjXLBFAcdU/Ly/sffICPProixUlzcw0G9wzg7OmTsNtsghj8pF1rempGgciLi1vI5ZgP1I/Dh0sj2GNRKnhuIRgIY2Rkv5plTqwaGOhX8C2b/XffvVQaeV5dmsD05MljfPbZp7h79wG2tiJoamxEY0Mdmlsa0drWLMvg7t39aGltlgLg0cMnuHz5M2xthXHk8CE0N7dibm4a8UQI8/NrWFvz4ejRIRw5ckjKms7OLkxOTOm4nj+fx8KiHw47LVOVOHHiCGpqqlDlrhI0IJBh087mn+omNt38IJS5d+8erl37QrY9t9uJCxdOC8gxO4q1rXBVIBgKCSKwI3wxMYFcNod3v/2uvsaJgOfOn0NTYwPu3rmNDz/4AOsbm9izZzfOnj2Dnp5eKbXu3x+VVYrT3wi8/D4/DEajYIvT5ZKChtDJ6/MrlPrkiRM4fOQIZqZnpT6i2oRZSzMzs7oOJ04dxc5dO6S0ILjZtkoSeBAmxGJxQRaqbmw2J95881WBHh5DILCFpeVFTa8rFo1YXmLOVRZ2m1FKsPr6GoGdrq52KdoePLyvfBweO6EOLXLzc4t4881L2LN7UNeAQdNszJnH1L9rp9Yn7WbFYh7RWBKfX72Nh48m0NTkxs4dXToWWsYIGXiNCGcIPWidI9x7//0rIAY4eGBAU/XY6DMDiEopvo/ghblZ29MHeS1YV8Idbouv4zlQnUWlE6EhayN1UTT6pYKI8IpQh8olwkXea5UVTn2Nr+Xa2VYlcR8EVQRB/B6PifcCP0sAwiDljcPp0Bph/Uv5aHYUCkXZM0OhpGpOdY7BUIDZZFZ2FDPPVla8CIaSaGnmFLYm7efFixUBoJaWGkG0tfWg3ltXW4WaWtrnCgIaPB6qbKjm4zEcODDyMiB8C2Pjk1hYDGGgvwM//vG3VRdOTmT9qPziOuc9qJDxItdkrVRfzyd8qKwwyr64d89uqSQ//eQLrK+vYmRkEJFIUHZN5oFRFUgAQ4saVWoEcyMj+2TvvHf/MYJh4MypIbz66nkBPoIXQjVCVIInm82BQ4cOCkTx+UHbIp8nVCTy+TQ8vB9VlR54vQFcv3YDt27d1X1cXV0lVV0qFUd3Twd8Pi+sNrMyxWgprva4YTJwjS/D7wsikcyh0l2NSncNApEExidm4YvkZeNTiHguA4uxZF/mR4XLLEucw25HR3uLIH99fa3sxJFwCKFwCCvLK4LdZ88cUQ4UcZXFatP5jd4fxdLyJkwGE9zuClitdqmdqCJTPlQuD7fDAZMoV+k3C7PeCNL5InJUVfFLZehUhk6/Lz+NlY+jXIFyBb5SFShDp6/U5SofbLkC5Qr8jivwjYVOVDkxKySfy6oRGtnXh7feOI/OjmaEwgE1NbTMlaCKS/kqFZWVasR39u1EdU01/s//9J/wySeXZQU7eHC/Gjmb2YBkPK4A723LBy049+4+w+JyHE47MDDQipbmVjW6tAj5/SHMzvmQz+Zx5MheTQ7jBxtQwq6LF99WcDiVLOPPx3D37m2pTZ4/n8LaahT7hgaVr9TR2a6GlSoNi8UkKw7hzxdf3MSTx8/h9abQ2FCJXbsG4KqwIxL1wuslbIhgaGgI+/ePqEGluiMUDOOLL27g0eMpKXb2j/RLjUPgQ/tOlbtSzXgJzqUVqDw4OCjwRLBBFQKb7tu3Hwq+HT++X2PiqRRio0vgsq2SIrCiDYiKHtqk3nvve4IYBDynT59GZYUL9+/d0XsJ6rgfqnYIO3h+hCA8FqkcLFZl8fDv2xDFZDQJEIVDEezs68fAwG6FsK+urEv9wPOfmiyppRgqfvDwK/CFvNj0bgqQUPFDVQvPsdTEl7JoCAXZ6L711usCRjy+9fUVrK2vMaVGdidCp3SaIMMjlRvPh+c+PT0Jk5k5TIva1htvvCZgQRXV7OwCjh45oYlhf/nXzLB6htrqCuzfvw8nTx1Dba0Hm1vrWpOc9nf12l0sLC7h7NmTUnCxhoRNBDPM5OJxs168Ngw/57U5euQI2tuapTjhNaTSiGudsIFKIAI0XlfeB/z6dvYWv05gQ5UT7Wq8RqwRX8vtbGc/bWcIEdhth8Y30R6VSggCcu3Ttsea8/38JBShYm5yOiAwXF3NYG+b3l9TUys4yD9PTk7go8sPMdBXpwmG3JZsdzMbyKRy2LuXUyFNAqYmow2trR6BQtaEtec5cs3dvz+OQ4dKCkKq5QhxqGDivcx7iJyCMIx15GuoMiJ8o+WT998vf/krLC0FpCh8++3TuHjxku5nWtQYgn737jiyudJstNZmNwYHd2nfk1OTePZ0DG+88bqmIRJgPx8bw8//+q9ktz1z5rRCzqloPHWKGVRZDSwwWyz45ONPBVh4jAzwp4VzeWULr756Wmo71rOUS+XVtWfm2rbVkeuCdeb7Tp48DlcFw+gj2LNnCJl0DqurG7h75z5mZuZ0jlVVFbIZUr1HUMc1R4un3WZHlnliNhuS8aT2kc3kYXe4kC8Ykc4bpHJ6Mj4FXzgvCxtrwGvaXO9BtacSqVRC0It2yGg4hFw+i/b2VtTW1OiY/L4tAWVmphWKNrx18YTOg/l7DNt/9Ogxlpe34HFXCHSWtm6EkWFQsjQWkMtkUeeuguFlUDifNwuBGFK5MnT6//m5o9xL/Y5/MCvvvlyBcgV+/ytQflD+/l+j8hGWK1CuwO9PBb450Ik1L1LlVFI7cciXmcG2hRw6W+px4fxxHD40gmIhK+WJ17f15QhxWkaY02J32FFXX698H2Yi/dVf/yVWVlZx6PAhNfXuqgpUVTg0Fp6BvJzgxbyjx4+e4N6959j0ZvDOpcNobW3D1qYXHR0cJ2+X9e7hk3nUuJ147cKrqK3jJLU5TTnjJKvXX39NDRpzgB4+fID7o3eVa8P8n1Qij8NHjqK5qRk9PV146+03UChkBD74WoKXdCojG9D01Dy6unpw6dK30NrWiBcTTxCNBhEMhqTmaWltQ21NnVYn858ePHgoBQkhFe1MnZ20oWUxMTEuVRXhVKnhKwVds+klFGL2EgOzCb2osGEjTcXG6Og9NfNU3LA5Hx29L1UIG3t+EnBQUXL+/HkpagiOCLkiobAgDRURVM0QbHC7DKJmVhZzYbYtfQQiPJdoNIaNDa/sP00NTVJj8WuVlZz0VY21tXXU1NS9DE5mnlUJrhBqWOxW5AxZ+IOB0iTAQkGqGlqzCEbYZLOxpyrJYnHg0qXXdX14PBxvz5q7nJVStoSCMdTXNWHv3iGBDtouCQ8jkRC6urtkbwyF/C/te2Y10/FYCidOnBYIuHr1usLiOWWQdszBoT0wGosCANFoGMFQFFMzc8qyOX78uOyX3M/MzIxqyE8qY5jVRDskJ7sREJ08cRxx5UktC6psT2TbttDxHAlpqHoiHNq2vPF6c02UFFSrCjp3OCwIh6kyMmF4eJeAD/dP5VFbW732z+vV1dEum+qzZ08RiSSUgUQFFOvl88Wl3KqosGBjg5MJC7hw4SQOHnxFmURTk7MKieb6Igy9c3cMvT2NghaEmtvrh+vjjTfe0Hr8xd/9nY7rwIFdAnE8fyqBeDzM5CKw/MEPfqC//8M/vK8MNII5Tj57NvZEwIvXmfXh+idM5f45AY/vZ7YV7WlUIr311lvo79+FBw8eKbj8wYNR+P1R1NZWqd58PvA+ILwjdCP4+elPf4qDBw+UMsIejmLiOUPT+3ScvL+59np7e17utxbDI/swNvZMEJTH8fz5OMbGSmDr0qVLaGxs0j1D4MQpgPyeP2jE6VMDGBoc0hom1Lt58yb6+ntRW+9CJpPEyROnFWI+N7eID96/jGfPlvGHf3gJtXVVmJp68TJTy4NMJg5XhQveDT98W0EiHoEnwnXacwt5A1LZAtI5AzZ9IUzOLsMfycFmt8FTU4P2lkYM7OiGlUB8Y10oKp1JYuLFtKyGB0b6NBWUKiquFw5s4HXM5jI4dfa0VKeE05MT05ifX5fdz+Oxvcy0os3XIOhE5RuzqpA3wG6CsvsIQQmdVqNpJLOF/1fpJBXUy3+Qf22mE4/y6/3P5K/5caTcS/3+/IxWPpJyBcoV+D2tQPlB+Xt6YcqHVa5AuQK/lxX4mv80zWlTpd+yl/6zHSReChOnva7KacORg4M4dfwQqqucmrCVSseRyiTVjFDlxFDbSDQsu02+UJTNjlO/vrhxE4FgUDYvu92Jykon2tvqBaxoAaJqKBwK49mz51ha2sLQ0ACOHT2iJptw5JVDh7TNn//132JleQOvv/a2VDg+X0CB3fMLC9jV34eR/cMCOFR4rK6uSH0QDPrx4sUU7PZKvPH6eUEAKp32DQ9hYX5Oiy0WjyIYYEMfwPPxF3A4XPj2t7+LhoZG3B+9hY3NBdmQ7A6nmrWKiipBFb5nY3MLPq8fFgvzYPYpjJwAgsAhEg0qU4j2OFoLqUBhrXp7GOpNKDWhxpdZSmz2CTxoeSPYYa4RlTesAQFJKBiUWoYBwjxnNufMEaKVx2QqTQQL+H1S0RAc0eI1PzevMGbCAtaRqiyGETPXJZlMKyOJAIkB8BaTFYl4Ap5qvrYEkGhdJPDr69uFhw8e4/r1O/BucSw80FBfjWg8BMrfbE4XursZvN6Hgd27NdXu0eNHWFxYUFhyCbo4cOniBU2NW15ZUQYUQRoVUAQrS4ubsj/u339A4+d57nwNVXEXL76F6ZlpxOMRwQXWkRlThGM2qwNzcwuqGW1FrW2t2LdvSDYtjrkncCKUSKZ4rlZ4qqtlT2OTvrqyimCIUxRzmhhGIEUbGq1HrDWzdeLxqGxPVHwxTtloNOhaEeAwdJnB07S4UdlH9Q/XFyHN9lQ02hGTySIGBroQjycFZo4dOyJFGOHbZ59dQyxhwJ6BFl23rc0tRCMR9HZ3oVDMY3JyDk6nVRY4rh3CLp4nryunvfEe+9alS7LT3bxxC1PTM1oXDNT/4MNPlF22U/ClUflgrDlVPMPDI2hpbsGNmzfw0UdXcfjwXgwO7oXVZoXT4VSNCIGuXPlc6qf33ntPx/43f/NLKc9eu3Bar3369LFAIu8HDhE4cOCglHu0h+7evVsg6MqVK1pP/BrVSTt27BQEJRS5dv06qLBrbmnWGidoZhA4wQ8VSFRK/cEf/FjrYGLiBe7dvYPr1+6g2lOB02eOaZLhRx9+iLWNTVjMTvzRT74Hj7sKv/zVr2RrrKutVeD5rVu3UeWplsrK5/fh6ZOnWF5e0lTEisoKNDaW1i+hHAEaM+j4/VdeOYC6+kpsbKxJxRWLJqS4HHv2XBCaakMGmX/++WXU1lUjl8sgnUkgn8shFIwgEozqmdDU1Aa7jVP6OBEwiHA0jkwOiCXTWNsKwGRxYNeefj0DqlwOJKJhrC4vIRwO6trGY1GtRdoOmS8my3EsioA/qMmbfN5k81lceP2C1Gyl6Y9+DQPgvRIIAnarAVVuG5wOl+5Lrh8+8F02B6LBpALPeU359F+JJJHKvYROpd9DlKDT9r+Exe1/I0rtBIFTGTr9Xv7sUj6ocgXKFShX4HdagTJ0+p2Wv7zzcgXKFfiKVeBrDZ04wpsWpUJx+7fVRdlU2GRrgp0BaGmoxhvnTuDwyBASkSB8G+swW41IZBOorvUo24UWPEInNnls6tlcrq2uY3l5TUqPXbv2oLtrByxWIzL5CAKBTQUaWyx2TYa7dfOemv5Ll95Ww03o0NhUh7r6Gv3G/9q1W+js2In+vr1oqG8WnJianFFjyu2w6SdsIZRhs5YvZARWlpYW4PZU4ujRI1K0dHd3we32qKksKYiyUrCk0xwfBTQ0NL3MVPJhaXkWMKSx5aXih5Ou2LRxH0XBD4IHWlmo1qKagw1mS0ublEpjY481PY1gRzlXHFVus0m1QpWNQpwLBR0DP+rr67CxvoVIKINsFgospj2PTT2tNFQ18PWskc3OAGqTbFP8vnfLh9lZWtCSaFaWkQEz03MKNu7p6dF7x8Zndbz8ASCTM6DG40I6k5HCK5sBjCYT6uqcaGiswu49vTh+4ogylGZn5vDhB5fxfHwRm1tJLQ0KJOqqHRjc14/+XTs0YY7nFw6FsLS8pIlZDPDmGopG4zAYLTh7tpTPRSAYCIUwMTmNak+1MpyWl9bRt3MXTpw4hUgkJuDA7TEcnbZMuoE4KYxAgNDE6/VJqcVOeHZmBtU1tejq7ITFSkVRyc5GhUtpolkeZosddqtLyjGCBebhRKNJhck7HXZBFgIIroFMOo/GxlqFwG9tbSCViim8mdeX+ySgTSYzqKurFiQgjNme3sf/85OAhcdPsERoSOUOwQCvH6EQwWTJ+rmolr2np0kgSuqoTBZHDh/Wdu/dG9W6oD2Q50WgxmtO+yLBAlVArM8vf/n3eDb2GA1NNRgZHlYG1/XrN9Hb2419Q0Oa2ldbU4t4IimocO7ceanYPvzwQ2xteWVf4xqhio5qOKqEWGsqlfg1KpR47zx48EAQk/ZHKq6orCOEI7hhRhDXy63bt9HR3iEQShUR37djR6+C6KmiqW+o1z6YNfTJ5cs4eOCAtsl7Yu/evVojvDdu3rqFtdVVTYlkPbkmxseeIhaLYFf/Lhw9dlRB3nfu3FbmGY/32LFjaGttfZldVrIlPht7Jstfc0uLFFqaShgk6DHJsueuqtL/uVYivM/CYV0nAknmgzGgm9CbgwZ4jAE/bcUMxzcpM43PvPm5Oa1L3lyEuPlCFn6/FxazCbU1DaiqqEM+T2UhYWEWs3PLCEejCj+PxPM4dXoY5y+cE7RaW17B+uqaLL2M86qX8mpd9wDBl8Vs0TVLp7IoFAwCYbQpe6rdGB4ZwuTkFAKBMNZWaXstIpkgYDZp2h0tocy8KhTyKOQJWwGT0Yh8tgD+O0Coymu0GIgqSJyxUrL9/ZOuoRTyVOJQ/xg6/ZMZd1+xf+J/o8Mt91K/UdnKbypXoFyBb1IFyg/Kb9LVLp9ruQLlCvyPVuBrDJ1KkeGEThxcLupiZE+RF3Biy+G0WjC8dwfeOHsKXS1N2FheQmBrA84KBwxWwE4lhoXWDAPC4RC21CwZ0dbaLlUA1SgtzW0KKwbY/Jiwsj6LVCYBd1UpRyYcimpUen1dvX6zzyYvGgsplyUWDyEcpqqpiP6+Idhtldja8iOZyCAUjGJqalqqAyormLlEKxEb01g8LFvMxua6mqne3h2yuVGZwgabodBsm9g8sjklTCpBoKBUBAwLr6vnNKqA8mUSiYLyeZxOC7Y2qRIAbDYzrBYDnE6XbDvcPxUzj588xurqEiorCTpKU8oInFwVFUgmEoJc/DshBrOsGBre0tKkfKOlBZ9CtTk5ze0mYLIjFktpShjrajJxXLoVbW2NOP/qOcGEy59+htu3HyGZzKG2phKVlXY1npygR5seQciVq3cRDsfRUF8Jj6cCAwO7pIJ4+nQKRoNVk74Gh/qwa6AXHZ3N4NB0AqQ7t+9ibm4Jy4sBrG+kYDEBRUKnuhqcOXdYEDEQ4KTBFe2Ha4ZZMU5XCYwlEhxVb8KpU69IwUJLY/DltDyL2a6sqFQyJ6vcgf0HpThjuDptWwyYJsRsaCQA2pSSi5lPbP7Z5Jemz4XR09OqbS8srCKdTqpWkWgaTodVjXwhD5hMNnjcbq3RbJbj501wOW2yWxIgEq4QfhJKErKwOb9z95ZCzxsa67Uv2o+4Vti8c1If4dHnn1/Bw4djsi3V1bkFTRhSzvXFgHWCFL7u5s3bsoSdOnVC22DuE+EY1x9fT+i0sb4hdU5vdw9GR0f1/lOnTgmacHsEVtsAizWgRY7H8vnnnwmQdna1yGrJ3CXeF3wv1/vS0org4+3bd2Gz2vHd735PQOzjjz+W8o3ZRM+fvxCQo/2ztI8VPHnyVHWn7ZOqvOnpGWWpjYyM6JqPjz8TnNvOxiJM4nFu51ARBHHN8u+8d2hb24avPHfeGwRcvC8Jr0rHuqRrux3aTlBEmDw3N4toJIzurk5lTrGG3AYzzlhD3k/bCivug+/nMfO6UmVWU1uPnTv78PTpEyRTSdn9qIxLp5LKRWL2F5WFVGzxWLLZtIAep26aTSZdf10vo0lWVZ4P1xzhIK8Fs6T4PgagxRJRZDIROBxW1Hga4HLVIJe1IhxJIxJOYWpqEdF4FNl8Ec0tHvzJz/4IRnMRL16MKf8pEY1r/4ROrCnVegzspwKSk+loGUaRx+FAJJzQ/UYVocNphc/L50cC0UhCdr5YNC2olsnkBNb4LCQQLhR4/xRL0KnEy5Tdxo+tRBbpfB65fxY6bc845b8ahZeQ+X/0n9qv1PvLvdRX6nKVD7ZcgXIFfhcVKD8ofxdVL++zXIFyBb6qFfhGQCddHP36uoiCIa8OhO1JY1013rpwAodGhoBMGpsry0jForA5LKhrqoXJYkQ4EgJ/L85MJzappaBlm2CWwWgGCiaNOi8WjFIYhMI+rK2vSlVULHJiE/NmclI4BIIB9HR3wmCiuiWhqVBNzQ3o6OxAIWeA3x+Gd8svq57JaFUDRujEpprNO5sqWsQMRjZWWYETvzcEu92l3+abzGY1ifxtP2FQyVKVFhjgJy1stCJRxUJVyfT0BEZHH2Fuzo/qagdaW2sQDGZRXe1GXW0NWtvqpeqijY5NO1UI4+Nj2i4b3unpJTWpjU0etLa0qqEmeGG+FI/l0aMxKRJGhqmAMeDRo3FsbTLnxo2OjiapVHjOjY11at5lT/Jn6QoAACAASURBVGxvUaYOwQ5VL1evXMPcHC19BdhtRRw4sEf2In7StsXXfP75VZ3vnj0DatAJyNbW1/HpJ5+jpqYBb7/9Jnbs7ILBkEM0FsT0zAs8fz6GqakZoGhGLMpaEshlJX+o8VSiu7dJajTWi7UjRKuocMJmsyr0mDbCtbVVgR4GsLMpX15ZxvrmpibncUoeM6XYOHd19si6WLJNUmNRxMLCskbLE94xV4nwgSHmBDZrGxHYLAR/dtWJ57a4uCpgyHo7XdVoqK+RLYn8tL29W4olQg2pc1y0GWUFewghCQIJHY4eOYo9e/dostq9e3cEzphTRuhAxRr/z/cT1PB9//k//4UUS729LbKGMteJ9keGbjOHiOuI271+/YauB8Opqf7ZhiXMV+I2CWfqaus0hXBxfkGKHKqkaCXlsVDBd+rUaSnbqJJiDhoD0flBBdLG5gqcLqvURlTPcZt9ff1a81QeEijcuXMXDocT589fUAj92LMxdPd0C+LwWHm9aCtlwaiE4volwCvVKCqIQ1UUYQwD4Xm/G00GAR4CJtaFEIx1EmR1uWTTY50IllgHgjteK36N2yUoYrYVj5efBFN8P6EO7xW+hvcV92G3WQQJC/mC/s5tUrXEbfLhxfcQJlGVyOcQ60D1WHV1PfbsoQLMr/XIZwRhDoEZ1T4EbAoiR1HnwWJlsml0tLcjHAoKBPL1XDu8HxPxHMwW2oqdqKyokL2S65nHy3WUTFLFlIXDYRIkNxrsSGeMiEYyCAbjWFzaQDiaRCZXxN697fjDn/wQU9MTuuYc3mAoGmCzmZRrxpwy2pepemRNl5dWsbCwpFByglRmm/HaEra7PS6dc8Af0b3FZ+Ti4sbLaYgFba9kpebUyNI9RuhkMlpQLNC6my8FzmeKSOVyUjv9fyudytDpq/oDTfm4yxUoV6BcgX+rCpSh079Vpcv7KVegXIGvQwW+MdBJzYihZIviB2cc7expww+/+zYaazzYXFkCvV82s0mZTr0DOxCNhbG4OK9Gv5SjFFQuSzhMtZAb8VgS09NzWFv1CRBoxLzLjmvX7ikvpbGhWbk6m5t+bG6FNCK8p6cTmWxKo8h37mTj3adGiVkw3G4uW9C2fd4QJienZc+hOoPQik0lVQK1dWx8Lco9Wl4OIhTKo6a6AgZZZRz67T9fSysaFUts7JqaGWa9W3CAH9wfs3JW19YRDMakHNq1q0+2npbWVuX+ELQ4XU6BFeaplIBGBfKFPKYmp3Dv3mOkUtynBT29VLTUY3pqWg1klZsBymysm7F3T5/ef+XKVWxuBnHq1FFNsnv46IEa5/Pnz2oyHptCNs1UAr2YeI5PPvlE2/P5OQK9iAMj/Th79rRqQpDBpp+Ag/YkAhAqn1gnqmao3Pjwg4/R3b0D77z7LVRU2LG5tapP5vXMzk5rFdisTqBowfqaH/OLAVQ4nBjYtQMnTx8SdOK0LjashANUqfEzECxNNmTGFv9/+PAhwQRCp0wuJ+DDEPCVlXVNrysWzMogYl0YZM33MOD65KlXpHbiNDnay/g5OvoA4+PTGB7eq9wdKohKdrXnghiEF1TRbOcsMVx7YPcepFNpARpmI1GRRPhIUMHjplqGHydPnlSN//zP/xwTk5Po7GxTLXldCZP4PX7wWhAe/eVf/pVsTidPHlXAOrdHqLLl9eLpkydal1TDaBre0aN6H++Rhw8fau1QWURF0/b0tyqXS9eUSqIzZ84ou2ppaRHNzS3KvSJAmp2bVUD94UOHlJfGsHmGrrs9FbK1Meje7fEop4uWSyq5GMq/5fUJLnR2dsl2SIjU1NSIeIJAqGTzpNqIx0+gQ+jE4ydQ5H4JikqT5Cp1XXmMVAhxPfFrXGusIwENASk/CAhXV9cEOLhGCFgJEfl3XmuuUV4r7oNQkddeE9iKRUEqQiAq6LjtaneVIAwB3HYGFtcwr38kGhNc7Oxqh8ftEQCKxqJYX1vH4SMnYbVU4urVL2Sx5L1OAOP2VEkhNDM7I0si1zrzmKrcDtTWVqO/byc6Ozqwsb6uOs7Nz2FxYQ2RaA6tLR60tNTrWHltCKRog5PV0lhAZ1ctXBUWFPJGpJIFZLKl/4fCcayu+hFLpNHV3Y5XDg2hd2cnHj1+iBs37qDGXYOujibU1Vajyl3KZ+OzNZlKCMjNzy1gZSWESCQHs9mI9tZ61NXV68+0FHO9UGHqclYpqJ9THvk8YoZTScn0ck7elxZqwGpxaF2wZoJOWSCVJXQqmWR/vb2uDJ2+Dj/clM+hXIFyBcoV+NesQBk6/WtWt7ztcgXKFfi6VeDrDZ2Y5aFMp23YxN+Al0RPTrsFhw4M4Pzp4yhkUrLW1VV74HZVwOvbhK3Chtn5GeXLNLc0oL29Wc0hm0kqnYwGggRayBZxf3QG2XQOR47sQ1d3B27euouurk50dnRJrTQ6+uzLho8Wnl27duKVQ/sVbh0K+WSvmV+YV4OKolFTzzgBa3PTi5GR/YJZpWlUM7LeVFRy3wZYrUbkMmakU2bs2b1XX2OYM5UDv/jF38LptOPEyWOytzEMmE07rVWcavfFF7cwO7OEjfVN+IMxNX8dbU0KTaeiglCLDSxhCjNVqLQiSKBVafT+A02s4iSpYDAqS1dfX7eAHBtUWpVocSPkYAMtmDA7KzUKbWU//vEfSB30N//151L5/OQnf6TJXjw3Tuyj0mRi8oVCt6lKCQWTUjscOXJQx3P//n01+VTe8P8EDAQcVIRRjcFtUY3zq1+9jz27B/Gtdy4hkYhiYnIMy8sLmF+YlVXN6agAwKlWFsQiKawsezVl7tVXz6O5pVb2OqpEeEyEKbQC8e9Uv4VCQZ0TM4lOnz6u4OdN2uTCYYQIMcIxjbNfW+X78rIGyqIEZmvVKySdliFuk2HOVL0wkJ7HTWBEGxwBIf9OiMMPqoMETI1GgTWeN4+rva0NK6sruHLlJuw2kxQ+bOipDCLoiMfiWF1bxeDgoOyL//df/AXGxpmLVYn9+4ek3iOMIeQgZNm/f7/+fPXqVdmsCPOo8mHjTlDCGvMYt612VPNwch6nOhJAEX7xdQRZ3C7fa7VYkM1k8OzpE0EcqqBorePx8fu0MPL+Ihjg+wjV+DW+ppQ7VFLucXu0fDLrzGy2IBaN4cULWkRTWpNcJ7QpMkydyka3x6mQ6m0IxPdznfH4uQ+CFIIxgiiCy1IdmDu0hYpK10sFXqWuw+amDw0Nddoe74XFxSXMznoFSqurrYKuVBny+nDNr6wk0Ntbrfpy3W5b82j/49re2KBqC1objQ0NUl4xWJt2WYK6+/cnAYNZUHqgv1mh4zxeqpdoW+Waeefd7+PGF6O4efMOAiFaQE1wV1p0/xI8mS0MRZ+Fw25CR0cD9u0blJqLqjPCuZs3vlBuEp89fN5sbETR2FgJp5PPOYtgIyd0El7y+mSyCXR21sLpMgusRqNpFIoWFApmqfqC4ajswkeOHcKewT1IpqOYmZnSNL4aTw0aamu1XavVLOsf7yfmVvl8QRgNReVCbXnzcNiAocEBWXqZAeX1bQh60nrMzCeqO1OpLBrqG2Wl3VYy0VZnMJbs0wTnRoNFwI7rilPtgjmDlE65stLpn/tZptxLfd1+0iufT7kC5Qr81itQflD+1kta3mC5AuUKfI0r8LWGTgRDzP4oMvjmZXSs2cTffgNN9dU4c/IwajxVyCbiyKaSqPVUw2G1avrc2MQYfIEw/P4UPNVm9PeXVCGEBMwZyeeKcFfVIBZLYnKipNb40R/8EPdH72JpeRk7d/ajo70TExOT+Pzz26iqcuLf//v/SSPSHU4bMtkkJifHsbg4p8BeNqlSaGz5sb6+iUQ8o+Z6795BAQaqXa5fvw2n04TaOrfCp6vcbjhttbCYqnDw4CGpM77z3XcFm/7jf/xf0NzShLfeel2B5WzG/AEv1tZWBEuWFtcxP7uGqalZbPmjSGcKGB7sweHD+5XVw6BuNrtsiu12qxpYBqD/9V/9jaAYQ6mfPH2OZKqIgf5OXLz4Jtrb2/CLX/wCN248QFtbrcKNtxtwnt/m5pbUJz/72c8EEP63//1/VbP/k5/8ocAGm1rm0rz//j9gcmpCyhIGmft8adl9Lrx6QuoLgg3CLEKPkgKpqMaeH9wPARSni127dh1Dg8M4e+4M5udnce/eLczOTSMY8gv8MDzdYePENgMSiQzCwZjyl06ePAGvb03j3Evh8VR6BWR32s6gIeDj1whpXnnloKxhhE4sWDaf14QvrzeAxQUv/L6M7IvMqmITf+DAfsE3Kp6ooGONCenc7mrcuHFDqhtmFhFS8Vpdu3ZTSpMDB4a1BnnOpXNPC9hwzPy9e/fxySe3dXw7djShp6dbQIcKEjbctGkxq4lrl0ByYcGHwcEdgkVURvE6cF/8P68/30c4wv0RxLDhJzihdY0qIX6Nx0BgQzjENcq6E87wc9tuxvdQrcO/x6MRJBNxARseE+EVwSE/aN0kdCGsIiDiJ79PmMB1wLXB9zGPjMd76JXDUkRRGXbn7iOEwim4K82a1sZsJ8Iq5mWdPHUYzc2N2h/PideLHwRoBGvcH9dlJpMXCKmvJ1AyI5tjoHqd1FAEMtzezKwPDocBPd0tOiceM6GywWDGzp2dUntRkfbkyZjCrQml+/t3KtuJH1wvrFdJFZXD/Pwi1tZTyOYMqPVYUV9rQSCQQltbPfr7dyinKh4voK+vTYHlPH8CvsnJJVRUmHHx4tto7+jB5U+ua5/eQAzZbBHuSqMAS2dni9YHBx7s3r1T1koCZVntkkkszC9gfW1N58Lj4XTCublNVFVZUVPDiYdODA/v0zVn/bguA0Ef+vvb4fY4NEGOGUv5AkPtAa83hKnZDSmu+vpa0d3bCafLhsXleV13Kp1ikRgqXA5Nv+R9W1lFxZNDmV/MHaPac3WFuU9F1NU6dV3CUebSFQSrCvkiguEcqqsIIR1SPNGOyXsiX8gpK6qU7ZRHMZ8H3axG6Vp5axqwlSggXSj8oyDxfzy6bjtIvKx0+hr/zFM+tXIFyhUoV+C3UoEydPqtlLG8kXIFyhX4hlTgaw2d2Awy94XqAwNyMBmKsNuBCqcZPZ2tOH3iGIL+LRjyBbjsdtisFtCBxybz9v3bykUhFIhEgpq01dPbXcqnqauXtW51ZQOTk7OIhAkejuDdb7+Lv//lf8XS8iI8nhpl9CSSaUy8eKGg3x/96Ifo7e2RZW9xeRbJZEyB4C9eMGNoQkBgbTWKUNiA3u4qAaeWllYBGaqTpNzZ04+Dr4wgn8/AarPBaa9BpasefX27cPPWF7jw6quywPyH//A/Y2jfHrz11hulqXrZpCxljx8/koojlzVicd6LxYUV2Ws4uf7cubN4++IbapJ5zrQXEa5wwhzVQQIKUzNYX/PB6axU097V3Y0ffP/7gg7Xr1/Df/kvfyElCBviffuG1Viy2X7y9Anu3LqLXbt244//+I+VS/Pn/8efyQr4/e+/p7qyYZ+enhLooUqFKh6GC1dX1+Do0WM4fvyEIAHBDK1SBBZs4gknqAJic0xwQlBAdQabaOYG0WY0NvZUsIl5L4EAj9+pqV20QNIGSMUWodPw8H7Bs/Hnj/X6bRsU1TFcR7Qu7RseFLQiJCGQ6u/vU3PPeqxurAs8BQOEbD4k4llN/uvp2SEIwToRFhFgnT5zCpub61hYmNNaoWKMcJGwg1Y1ZvtQOUbgwf9TKUOFEBU6PEd+n/k8HDN448YXGB9fRF1dBU6dOia1F61grBfth6wRFURU2NA6R0UXJx22trZ9GT7P7RHKEOCx9mrkXwZX85hYYx4fv6fcII23L021I+AioCLY4XXg9ayoqJRKibCE9YmEAgq3jsUY41xEQ4Nb7+N642t4H/C9hAPcFkEH78VYLA06zFpaanDm9BHs2bMXXZ3dArq//OWvsLLqkwVteGiXQC+hGNUvp8+cgMNpxJZ3Q5PZuF1ed54X4SSvLe15vIYEW6wVp6g1tzTrGm1bsnhO/PPScgTxWBivvXZccI8qSCqrtifTcdtcw3/3y1vYvasely5d1DolQOO+eC/w2HiO3ObTp+MIBACP24Caapfuc1rBCCN5nT/88DIMhir8+Mdv6Rpdv34HMzObspJdunRMCsFbt+/h6tWbGBujrdWElpYGQeciipqWyetNNREBMJVbPFeqvBIxwj+rco9YF07zGx9/IeDGaZiEj3zmDQ+P6L7nOqBKkoAoleK0yZzWazAQQSqdRzyRxurqBqbmvHA5TOjd2YHBob0Y2jeIe6N3NP3RbrFhcY73ZL+m0bGmVBzSrstnUDyWUMD72LMlJBI5NDVWqX48n1w+pXudeU+ZTAHtbZ1SKNI6yO1kM1llrSlA3EzIxCl2eQWJm41UhpYC05eCSWReqpxK9roydPo1P+uUe6lvyA+A5dMsV6Bcgd+8AuUH5W9eu/I7yxUoV+CbV4GvNXTi77gtZoZ+F5DLpWE2FGE0ADu7a3DsyAGYSZgKpd+Ib61voK21TTY1NoXxVBz7hofw4OGorCYMt6ZlxcSx3HlOY5rEJ59cwdZmGGaTDYcPH0Tvjm7cuXcdJgtw+vQZ5TPNzS3g6dPneO+97+FP/uQnyk6ZmBiD17uBRDKq42IjOjk5j1g0JduezeaQiioSiQk8vfvuu/j5z3+uhpbbgCGvkfdseEPBOHb07kZTE0evP0RPb5csZLdv38Shwwdw/tWz+vvi0pyCwwliPNVViEdziIYL2NoKYGZmDS0tdfjOd97C8RNHFSQeCgfUrPp8W1/aYzgtL5nMwOOuw8ryqqADs3kISAgrmNdz8+YDnDlzBCdOnlQQMTObCDOo6picmMM73/qOwskJl65dL9m3Ll5868tsIL6eU9kIUwgcmJXV27ND1jk229wPG2num43k1avXpG6hKoOggLCDTT7rTvsOYU+xmBNoSr2c/savUyVD6w7tWZkMFVJJ2XGaGptQUVmhSXobmxvY3AzLsmS22lFfZ8PBA0P4/g++J+D0yScfY2zsmdRrVCV5fV5EaNfylsa+h0IxeLfCaGxowr59+5Q9w+Z6eXlJVqk333wDE5PPBZ44RY3rdWJiQg0/60JQQ9j07Nk41ta8GB7egxMnjgnIEHAxIJsQoKqqQgoxwgRuh4ojQjI244RvhIwlUylkFRS06eoWmKFNi9BoW4nG19AqSOseFTC8Fwi7Dh06pGt59+59TUzjpMbOzpLlcmVlTUCF1jM29oRSPl8IuZxR0wQbGjxSgllMRszOMAcpiubmCgwPD8ryR1jDbXOqHY+DiiGeOyEQ4Ran1fHa075H2OZyumQFo8ppYWFR4dWZbA7f/fZFOOwO3Lx5C0+eTODC6yfQ3dOC+vpqgUseI9fixMQLTVZcXt6C2WzHgQO7BFUYGk+4SeUWIR2PhYq6bYURz4uAjKoxboeQ5Uc/+r7sr7xm/PpHH32EZ89eYHBwt+ysfD/rx7XM60HYxGvH68Nw+GAwhwP7e3Di+AnZD7etd7xHeH8T2DLYnbBvbGxcx+xyWfHTn/yhlEsfffwxrly9gnA4I2B0/tXjel80FsHJE8e1Rgn+/uDHPxLoJXBMZ9KIMTx9y6fQeZ/fj1g0ivWNTbirqjAyMqzjeO+997T+toGl1+tTmD0n7XF9MKSbFjcvrXEmi1RKy6shVFdX4u1Lr8Es2J3RlM1cNov6mjq4HC60tjYhkShlWfHY0pmUtpdMpKTynJr0Sin2ve++q7oSFMcTYd1z/EVCZYUHJpMV62tbCh7n+uV9z+cVYZjVZlYOFBcN7XhOu1P5dhzqMO9LgLHq24brcqbTr/2hp9xLffN+FiyfcbkC5Qr8CytQflD+CwtWfnm5AuUKfKMr8DWHTpwwZwKKORiKeZgNgKfSjOG9PdjZ24EKuxXNTQ0YvXdfuSZvvXkRO3fsxIcffYTBfUNSIa2uraC3txtud5Umx7G5YZYRocbDB8+w5U2Bjp29uzux/8BuTM89gavCjsHBfZpatzC/iGw2j5/85CeybT1+8hCjo3eVUWIwFDSlTXkqG0FYzE4U8gbMzS2pAaONjQoFfhI4sQEbGtqDQjGLeDwiG6Bvi8HcZ9W4P3r0EIePvCL4xLDsb3/nHfTv2omZmUmMjT3B8soSgkG/FC82awXMRlrmlvD48STaO5rwve9eQktrC9bXV2VnC4eDmsTHBpS5KmzqrFY7nI4qNekEYrt375ZVjtaYK1euCJYQsNCORWUCIQftL7QheTfDaG0p5RJRNUGwxEbf7anF5gaBFu1BGalIOGnPai2FMqOYl7WLE/DYTFIBE43GBSUIBpqaGrC1RcjBzC1aKml9i8laQ2DQ0uKG+eVIddramB+TzVJNU4Gmxlosr/iRTBbR0daAvr4daroJqT65/Ckmp1YwsKsdhw6NKAuHSrWa2mrMzEzj448/FiQaHh6SbTASjWB5lQHuRhQLBkEJDg47ePAw9g2N6LUzM7NSshw/fgynTp3E+saajpvQkE39vXv3pCzhNaLahYCC9aetkEoYQpiSkmdDQIDh05yoRyUNa0/AwZqXphgWBQy4dhnkznVGSxKtd7RyTkxMSa2SzdI6FRWkI2AlyOL1ZX2533PnzskWSIXZlSt3EI6kUFtTgePH92t7nErI63XsaCn4nK978WIZAwPtOHbsmM6FYGB68gVu3hiVYuydd16TUo3h0LyneE2pdKKih0obHh8hj6fag6XFJUHCI0cOK8eJtjZ+bWJyCn6fH5EIz8uF73znElKpNC5/8ikWF9fwwx99G4cOD4GPAJ4b88FYW0JLr9ePTMYKh8OC3t5mQUMeD4EdrxOhJpVarEPJ0jYpqMTcJ9aer2c9eU34GkIknvv777+PJ09mlXtEeMbrQQhaGgSw9mU2EoGh3x9Db28bDh86jJrqGoyPjQsO8nqxDjxXqvQGB4cEyhjev7m1JbXdmdNn0N7egZu3b0jhaDCZsG/fHnR1dmiCJO/VPXt24+mzpzreb33rLUEerlsCM8JWbt9utenrrPfq6pbA4dmzJ5XdxuNXoHqcdrdsyRqYK8DvCyKZSMPjrhG88QeCUmmGQnGsbyVUp6PH9sJTU4XqmmrEE3Hdkz2d3Qh4/UI+zFjjGqWikfc887iodCJc9HkDaGpqw9GjJ7G2ug6fbxOhiFfPFP4SgbArnc5jc8MnpRPPg/sknKIl2GY1w2wx6JcDqWQGdptDwFGWRm8ZOv13/MRT7qX+O4pUfkm5AuUKfLMrUH5QfrOvf/nsyxUoV+BfVoGvNXQyGDlunAAgCyMK4Ayvvu5qHD88gpaGarS1NKKxvh4ffvCBflN/9OgJNDW14Pr16+jjOPhwUDYzh9Ou38zLiQEI/kQjCYyOjmN+IYhqjwenTx5E/64eWBw5mK0GWC0EAVFMTk4p7+nSpW8JsBAGTU49RzgcgNliVHYKP0wGJ9bXfViYX0YgENWUKobl0o5VUsnENa2O0+vSGSpmovD5ORkNskix8WX2EsO8X0zQprSKPXsHUFdXg5WVJamVCFyoImpsahI4yqQhCxgnWLF5vvDaq1LFXL58Wa9lo8bJUrTkUEXEjCk21tUeqkYMsnmxYVxeXpUljqqM7elezHXZ2OBUP5OgBhvSeDSObAYK1m5oqFJd+T4/AVGO2VFAZaVDQGpjM4RQGKhwmdDY4ILDQYsSQRLVDtxmXrYbqpCoJuF2CKQ4mYtqGIKJjY0tTT3jxEACDE678vvZABdRX1ep3C1azKh6MYDvrdNIesJBNvmXP/1M07Jef/00zp8/L7BHNQmDiq9c+VyKmrW1DQwO7kJ3dxeSqSQCoZDsdWzK+d662iYceuUI3O4aqYrYuG9ubgh48Voxb4vnW1LgTApuUGnDvCQCG4INQidCN1qN+D2CqH8MhWgXY0NOdRCvAUO7B3bv/tLuxu9TLUTLXxG0YNVqW/z6xMQMIpEsHA4rmptr0NLSqG0TkPD/BE5vvvmmtsu8rps3H6FYzKC/v0drk1CLQInWO6qACMSoeON6/fa3v42RkRGBQSqxnjx6gMWFZbS1NeHChQsCVoRlPHZCkmfPxrQ9QqdYjAHrG1Kxra9vCGxSUUeAyaB61pJghgHiwUBIUOytt97Wcf/DP7yPdCqDn/27n6Kru1k2SWZiUfWlHK1sTteRa5mB7lTb8FiouuK9yomIXAcEQFQG8u+sFSEgPwnj+HdCP543ARTBDdcYgRW/x/uA506YxlpsT83bzsDiNmhj5Pt5n6USKfh9AVR7qgVHnj59pjwlQi5+0GLJY2G9CICo/OM0w7WNFURiAQ0PICDkfcAJeHzWhBWAH1AtCZJK1/uFrpHL6YTZVMpI4v4I/ny+gMDbyZPHtT8qCVk3wks+83hteO/lMnR0GgVzZDGNlYYJEP7lYVYm1ZFjh2XnI4xcWV3VtlqbWjD+9Bk87iqYzITrc1LMxeIxQUVCp1Qqg4A/ikOHDmN43wGtdz67/EFC+pJyiZZVQq5clsCKtj9CJ9qomUFXgN1hlSqVBCuVzMJitgiqsW6zWwnQ3FlWOv2zPyiUe6l/2c9R5VeXK1CuwDewAuUH5TfwopdPuVyBcgV+4wp8I6AT85yodDIVgSP7u3Dq2AG47CY4bRbkc1mBoVcOHkalu1p2kbX1DVS5qwRuqBohzGAwLVUHbPrYqBpgwrOnk1hdDeDYscM4d/YsLDYT4kk/Uum4wonzBWBzYwu9vTsxNDSExcUFTcYrFNg0ZQSPGF7MTJNUIodwOAGzySpQRsselVK0BbHR5QdtWZx0VkRWaqBMNgWnw6WGj0ob2o9oCbt/756UPVUc9Z5JadIaX08FC5tEqg+oDLHbKmRTIlTau2dvSeUxOYmrV67C54+hpaUaJqMJXl9IjR4bOavNiooKKmFysFrM2j5VMlmOIk/RvljUa2y2IkLBLEwmhjZDIcDVHhfW1yIaLT841I3W1hZBjpzJNgAAIABJREFULlpkaMUaGupHd3eH1BjjzydgsVRowlqDgtANstqxeeXUMJ4vIdDa2hbq6xtgNpfG1G8rgtjQ0hrJIGe+9uHDR7h27SESDDne0YHh4b3o7u7B3bv38OjxcxgNRuzo7VQWEhUit+/c1hQ2KjAuXnxD8IUBxawjM7s+//wzqZbY9A4P71azTkVHNB7XNC7a68xmG2prGtFQ3yRlFpVMbOAJObgdqpQ6uzqkoCMsoRKnNCUvAaORIfK9OkeCimSSdsMMgsEwTCaGXlsRDqdRWeFUQ02I0traKPDDhp0NOHOeCKjW1r0CD06HA7k8sHcPA8SPYXNrA59/fhUWqx2dHc1f5h2x0afdibaxixcvau0yvJ3WsbGxWRgMOYEj7ouwgjCDEItghX/mdEGqm773ve9pm8zZop1y4sUYkvGYMpNampths9tKcNXhQIK2yfl5gYFXDh6EP+DH5samwAr/bLfbdB9QUccAbNaRsIGvX1/bwMDuPTh65CimZ2bx2aefCbj98EffR76QxOrqsqAeQQ/XESEloRDX0rZVjoo4gldmTFHJSCsk1Y+sA8+J64rT4niOBIH8Oq8ZASe3tz3Vr2TTc8kuyH2UbF+EXBZBNAI4QjbZBF0ugTO+p5gvCgDROsh8pmQygp/+9I9UV06uJHAi3OO2eDx8L4Gckcq/Yg5GkwG5fE45RlxfBKCpVELTKPkcILzis4wwKZVOoa62DulkRueSTqUFbfgc2bFzh4Anz82n6YghuCpcSMQT2jfXoREWPZ/4DOA6s9itpUysdBpt7W2ob2iAyWJCPJHQtaV9T2CraMD89KwmavJZxJw6/j8YCqiutCNTqRbwx/DKK4fQ3NQm4MohAOlspBSAnmJ+E//Z4i8ToDBzXkN+8NnGUD6qNAm8zEaTlE4oGl6CwjTmvGlBJ823M9B4zY/tfwbLQeIvf5Io91K/8Y9U5TeWK1CuwDelAuUH5TflSpfPs1yBcgV+GxX4WkMnqmBorzMaCzDkc/C4TDh7fBi7drYj5FtHwLeJ1pYWGI1mDO/bj02vH1veIAwms36zT+UJFT8ejwsGI9DW1qrmvlAAspkc4vE0LGY7Dh44hLq6BgSCAcwtTCIWj2BpaRlVVdXIZfOob2hUVhCVSpz+ROCUzdPSkkaV2wWb1apA44aGJjQ3teLu3VHMTM/D5apUkDitPgrBXVqUMsVoYmNlVqNJ+MWAajb5bCypuLh29ZqaQKo/NJ3OG0FVFW1xFgSCcdTWuErNVpHnkpZqoLenVxCGChLClKUlLwYGujWJamp6BfF4DhQPpAiQTAb072qVTSoRj6nxTKVzglj1DbWy7nR0NGNzy49kIonKqiq0t7Xo2OZmlzVanpPYLFYzHj58KHUIJ6udP39WIOby5U9w6/ZNNefNTc1Sn1BhwcBmwoRr1659Oe2Olqy+vj7BQDb//D5hCJt+qspa25rV+DP76emTGWVXUcmxe/dewZpPL3+G0QdPUFHhwg9/8D2pbKamp3D16lU8ffZc6o3z545I7cOmlkCM0On583EBIperAocPHxCgCYVDCEej8AcCsgFxXLvXG0Q0EtcULl4TgkUCE7vdUMoR0jHbNKWP2+M6IEhZWo6hrbUSAwN9qi/XE1VpBGtUx/FcV1c3kUqmpDxjaPvx40fR/DI/iMCM57y6wol6nGTWjra20jQz5jN1d3fi+vUrePL0sUAb1w/BEm1fi4t+vPLKgNYPQST3RYh39+5dTE7OwW43a2IfYRRVM4RUUsBVVwuGcN+0lTGLiN/j9aW6KxEPIxjw6XoQIFGtQ5izbZMkGOK5UkFFWEZ1FQPbqdahqo21ZiYRQQ1D4JnfRCWN3x9Af98utLd3yj43Pv5cgIg5a/ML08o/49rjeuI1oLKI/+cHv8btsa69vTsEP7h2CHy59vm6bUBFcFKybnKSYVAghcfPY+b2Cdj4Z4IyQikeKwEia749dZDAiNvk3/nJNcD9pxIEiJVIJdNYWlrD4OAATp8+LaXRixelnC8eB58/PF/W3WK1qN4FFFXTUDj60lpmVGA7wXlrW4uun4BpPC67HN9L8GsxmXV8VAJtA0OqF40mIyLhCLK5LELBkOA54Y7b7SyFoXsTsFgYh1eA1WZCQ1MDrDYLcvk8dvb3yX46PTODmdlZ1LA+RSjTKRlPIZ/J4rXXXkUqFcetW7eUe0VwzbwlZoXRXrflzaCuxg2P26262uwWBcLTIhmLJZDNFIAig9+zGuhAlRSfRYRp1DAx48xT7YbNwlywDPLZvIAd19m8P6vJdfyHjyHiBE+EdKWPMnQqQ6ffxo9V5W2UK1CuwDehAmXo9E24yuVzLFegXIHfVgW+5tDJCLPFhmIxy64H+wbacfb4AWSSAUw/H0c+W8DhQ0Ow2R3IZAuYmJxBJJZEbV0D1lbX4PVFEI9n4XIZYbMXsXNnj+ACpz4lGKZsdijQtq21U82Q109gM6lGmPYuNsaZNCc0pWVpy6TTWF7xKnekrY32rh5093RqzPfS0oJCyjs7OCFsDI8ejiGXM0tV1NhYKxCxuelHNptEdU0lGhtrpFjyuGtRyBul1qK6oae7F6srbJoz2DUwoPNYXl7H4OBeNazMViL08fu92PJ50dHRimgkAhSNaGltU5YUp3IV8sDIyH5lAT1/PiWwUd9QL8VIR2crvnXpTVnBOJXObDJLicIQ64qXE8wIwG7evKkGnkCLkwBnZ2dw//6oLHBdXR1SeFFRwSbx1VfZiKYEdai8Yv5ULJbEvn2D2D2wG5lMVtk2bOoJhGg5ZONPyEBlBpt8qlTY4BPUra+v4datG2qKaWOiemVxcQX1dfVoa+sQwKBKjOqi8fExKZX+5Gd/LCDwp3/6pxgfn5GSCMYizpwaxne+8x1ZDG/duomp6UkplUKhCCoqPApOJyyjnSmdySAUiSgQPhAI49mzWSm+nA7a9zxS0BAC9PX1CgBMTs3CarVp6hyBExUwvNaPH48paPv06VNSo2yHbG/DAZ4Tt0WgNTLyCgZ27ZYFj/axBw8e4sGDUdnSaEnksXFbtFwRbu3fP6Kg6YWFaWV2MbuH8OX27dsvYU9EII0wjyoSQhFCIF5v2tuYCfXGG298md/E9c1rT3BDaMVpeVQNEW4RZCm8mnbNQgbra6uyqTKnjNYyXk9CEF4/fvKDwKoUKE/Q4cbm5pqypgjrqKrjsfL68dhYO64Ngkl+f3FhScfb2NikdcXstGg0rHVBaCMr20vFE+tM6MNj4DZZP0Il2vCopOH2+D6qlHg/8fX8M99DCMQPXg9+sgb8GrfBbTGviMdBcCdb1+yK6lNXV6nrOTdfCh5va7WVoBaYRWbCyjKtk1kFzZdy0TaluOJ+uUa577m5WczM+QVzaqstUkPmOfXOF5LqaffuPt0LVFY2Nf8/7L33c1x3luV50nt4k/AeICzhQQt6UiJVMiWV7+qumJneie39T/aHjdiIjZ6u7YhtW9015VRSSaJESvQGBA0AEt67hMkE0nu7cW4Kquqe2VGrpjpiS3yIQFAA0rx3v9/3hPvBOeeWChAKBYPy/gR4PJZwKInCAiOS8ZSsc14+JzxOiyWN9wlRoeXlyb3A7wujqDgP9WIhjWJ6chkmUzobVp9SoaDIJADZaDKi2F4iVlOqRe8/fIpEQiNWOp02g1QigzyrFQ2NVbKm6+seVFYy94k1M4kiiUHimxteULzEoQ4M+68SgL0hqsitrV0E/BGxBjJUnOooKt6IkWjRJGCl0slm+9w+mM6IoosKM9Z93Zv+LXRilhg5E/+KoECn3/2dQuml/lC/YSmvo1RAqcDXtgLKjfJru7TKiSkVUCrw71CBPxLo9N+7tf9bDl0DPf8Knoojk4jj1fNDOH20FxNPHmDqxRRKCq3SZMaTaUl82nP74dhNwWrRotxuBafRr214UFZmxvHj3RIizRwXNjnMAGJmz+ICx93XCIhy73vgcGyhoLAIqVRGMpCoiKIygRPDCCpofysvt+PM2ZNoazsk0+GuXf9YQnD39ndRVFgiYGB0dAJOVxC9PY2iNqGih5CBKh3moExPT0oD3draIZYXAh6xOeUVoLe3V1QmVPL85Cf/JPasN954U+xpVJ1QibG5uSE2wMbGBplINjszJ1Pl2ORR6cSm7sgRBgl7pZGnGobBxcyEOXX6OI4cHcQ//dM/Y252TlQ2VHnwOAkm2NgeO3YUH370oai7Tp48KY3si8kJXLt2HWVlJThz5owox6je4kSsA0Dx4UcfSAPPDB82/FS9NDU1S35MS8shaeQnJiakqaYSjUCD0IlfS0C6wSDAg+qQX7/7C7S1N6Omphajo4/x8MFzyZI6efKUnI/Nlp2M9sEHv5F8JU4YpAXqzp278Hj8YqMMBL2oqamUeiaScVH7jI9NCGig8khvsOHixSMwW7L5VFR77Do55SssKqftrT0Y9GYJ+aaqiWoKWpmoxCBcI0AgsKPqJceWzQFig3z37l3JdDp+/LisGVUhXDeqiag6OphQt7K8hvPnLshacW+OjY2JhYqWNqo7EomMwJPjxwcFYhCwnD9/AeFIEBMTY2JtInRi3RhWT8UYX5+152RCXh8ETvwkSKmurkJHR5vsPUIiQsiiokIBRVwL2qGobuJxE4wxXJ7nU0rLFS1g8YSoWwgGqbKhOpBh4AR6VLkQ+rFWXAfWhWHem451UTrxMVTlEUTxsYRSVPoQWPBxtLLy+uOx8zUYhJ9MxcVWRiVQNjsqJefEfc6vefz8mjYvqt34XFpjp6edMBoyokLj2rA+hFUEibFYEiYTFVA2eT3CGSqJNjZ2EIkm5NiKizlVMEeAzvaWCxMTU2htbZK9T6A2O78Gg16Nvr5OdHV2IRSM4cnoGGZn1yR3jRPqLBYCZzv8/hB8/iCam2tEfcX1dTpjyM1To7mxCRqNEVNTM5JdxkEA5WV2UUFyX/O4WAvuOQJzrtHiogO5uZyQmc2TY74W1ZT//F/flUmXJUV5kjlWV18nge1mi1muZ54nge+TxxMoyDPDH/Bhz8PcNSAnV4eqmgrU1NagqrpKpu199PFzmIwqlJVbYDIakeDa5+dLNhP3PutKgNnU3IhMOiPX4ujopEyMLMg34sTxk2JJNRi1WFyeFTVTLJZAKpmBXpdVErL+VFwRyhE8EeBzr1AdRQGTVq2XmnnFthrBhh//Ajpl1Cq5JmTRFKXTwa8YSi/17/DLlvKSSgWUCny9KqDcKL9e66mcjVIBpQL/vhX4t5Cbf98j+NJX52394JMPPjhkMUj8i2ez4Th4hDSwWqoUDEjEI8gz6/Cj77+NHKMW9299CnUmLRaTxdUdFNlL0NHTjaRKh6vXbkGnSqKjsQJGHSTc+9ChFrS2NogShOoENpMMoGajyzHmCwvL0kgTjDh3vfAHU3jjG6+IaoVh04FgAG+9+ZYoc9i8X7lyGW3trQJPfvaz/ypqhpaWZjx/MYGVFQcGBjoknBvQoq+/TZpi5hhRMXT8+EncuHFDoMrQ0BEMHenH4uIMfvazD6BWx3H27GkBOLSMsIl78GBElDWXL2eVSWywaGVjTgyPn+dDYMV6Eaxw8thA/wDq6xtEyUAAxYweAghCtMnJF/jhn34fZWV2/NVf/VgUIQX5RdLUM1OKuVMrK8sYHOrDBx+8j5nZKfT0HBYoRMCytLSC11//hoQ2E3AQrvD4mpqa5Jjef/8O3N4EujryBIbQhsWsGT62v39AlFGsOY+PkIRKMqpmaHNic8njIBQkTJh8MYGWlgY5x/ff/xCBgF9CwqnCojKG8OKDDz6Q8+OxU81EUHPr1l1sb+2LpdJs0cFsIcTIE7C4srKGhw+eoKSkTNRlXPczZ49LzlIqE5cwaE7WcrncCIdjWFkhPMnB0JFemZjmC/il0WZuFEfJT89Moqi4EFazDUF/UDK0uEcIEC9duiRghFlKhDAEA4QyPFda06js8Hrc6OxoQ3tbqyibuMYOx6ZAHSo7aAUjIOO1kp3QVitrEYnFMDbOrKA12Q98DMEmz5/PYRN/APB4LPweQZNazYYf2NpaF9DEj4NJbsxbWlhYQkWFXV6TUIlrxDUhPDGbbKIAIzgkwOJ1xGPk6/O9uA/4HoRnBBI8V9aCe5YQhCofub4/v+w5tY/qMMInPp77lYCNe8TliqCmJl+UdzMznH6nQUkx4RBfcw8WCwFcBl5vWOCPvYyT/0pEdbO+5sDTJ7S3UnlWIdCmra1dQO3IyKjkk/X19YryiHuH0+34GLc7hAwC8PlpESzGD3/4Q1EMfvLJdUxMTMv51tZWYmpqAXp9Cv/rX/xnAV1Tk5OYfL6ImenVz5WRzIBSCXQ7e+6sWOwIEbnevBfQ5ukNpVFdlifX7PrapkCew92dGBjok1rt7TvlWp6cXBNl47Fj3cix5cp95NHoJGxW5rGFUF9fi29961syNOFXv3pfIPjw8FGZoMdr3OnaxfDwCXlP7qvffPCJTJR75eJlUfxlAbFJjrWouFigXQYZgdEbmxvQGwxiE2SYOuF7eUWFQGbuZ0LVw4e75GfTM9npfATJe3sBxONcaTXsdmZXlSKeiMt6pZIMLPfD74tAo84gN8cqezWdZLaTBjYr7cpZZRohvV5rklB5AkPuk7ndqFiLaa1L0V6X4dEqmU7/6n/DSi/1pb+XKA9QKqBU4GWvgHKjfNl3gHL+SgWUCnyVCvwRQafPiVI2jeN3Pn97ugKdaJfI/LYxValVsBh1aGuqxYmBboR9+1hZmEFBbo5MrNvcdeLsxcvo6B3C9dsP8NG1Gzg20I2B9jrc/uy6ZCidO3dabGhUnFBpwqafqhM26J999pk0TVTkcNT3xPg0hk+dQXVV9efTohiIrcMbb7yBkZERmMwmfOc738Gea0/GqxP4sHmtqqqUJnFzaxfdh5vFGmQyc5x5FKurK9jf94kqqbGhCYuLy7BYcqThLCzMwdOxUbx4PoHqmmp0dnRKA2zLsYmC5LMbn0mzS3hzcPxsoF88nxSIQWsSj4uQgI0alQyEHTwmNne0r7HhvXz5srwOJ3l95zvviI3sv/zlXwnoqaysQl1dA44MHcHIo4eiSGloqMF77/9KFDVHjgxKo3737n2sr22Lyov1YdDw3OwsCouKJK/pzp3buHp1DDk5Gpw82S3fI9xbW10TgEHQMjHxXJrcjo5OPHw4Ao1aKyofLjxVLtkPlRy7c3cblZVl2NneEjBAOxfrQOUNQQihE8EfwQfBFZU5hDZT0/MI+BLS6NryDMjNo4VKL2uxsrwBZHQ41NIpU9SYF3by1FHQHeQPuOF07iOdUsG5uy/qlL09ryjhBgaPYm5+AT6/H29/620JUX/v/Xeh1gC9fb1IROLYduwg4M825IQonJhHUMmpcVxzAgrCKqqhWAMqkgJ+DzraW0Spw4BtfyCr0MrPzxOVCNeCUIiZOQyErqmukbWbmp7B9g7zlbQCj7iXCWsIDQh3uGepbGGNCIgIO7LB22rotRkZY094xdclMGKe1fLymqjuTp48KpPXnj19humZaQkL5zVJ+5jVmiOh5lQJEmzwWiZo4poRYBBuUNHC9+Yx8PxdrqzN1WzWCljg9EOzWSV7jGtKuEtbHye+ES4QgBBUdHS0i1KNdrncHELiHAQCYWxv7aKkpFRUP1Rf9ff3otReLKo7r88tuUrPJ5bkOjp+7JhkPRFwPXjwEDMz0zhz5qy8Nm1vP/v5z+HcdQmYKSkphD/oFCuYzZaL06fP0tWLX//6fTx+PCHqtM7OFrmGdDo1Ll+5JJMl79y9i/XVfWRSepl6yXuYTqtFQ2MDevt6MD83J0CWQwcIlLheVptV7JJWsxWffvoZopEILl48h57ewwgEfRh79hTXP70Jk8mGo0d6UFxcCqPRLBlIVPFxn6QzCZgsRpw/f06ug08//VRAU2dXm6isuD60qQ4O9cv1Oz8/h9u37yKd0qC3Z1CAMXO9Dib0cf1YM16rVLtxvxAmcy1475mamUZHZ6d8zXWlJZP3U64D14/X6PIyQ+yZo6fGoUMNks9my8mVXCmqmqKRsOSDbTkciIRDUieCKPXnNTMZDfI9Akgqq1TQIR5NyL7gvp51xr6AThIkrkCn/97vC0ov9VV+i1Ieq1RAqcBLWQHlRvlSLrty0koFlAr8nhX4WkAnNsRsXuUfFSToW9CDKvtZUZqLwZ5W2AtzsLezgZBnH7k5tMyYsO8P4lvf+wFaOnvwz794D6PPJvDK+XMoMmnxdHREIERbW9vnDXFCGj5+TXsWc3bYqBFkEEJdvXpNbCJ/9qMfSYOzu7MjocqENW9985sSmk01R19vLz748EM8Gnks05rOnh2WJpAKm/wCC7oPdyIv34ZQOCjAiWG+bMztdk78MsHvDaGtvQPdh3vEOkSrHfNkqIohAKCqhLkqVAdxOhvtT4QUzJnixCsqnNjk0a7G51FNQmsa4RNBAq1vfB3+jOdPCDI8PCw1paKCQcBLy0t4PvEcdns5CgqKUFNdKzlL773/a2lWzWY9bt+5IY14Z1e7ZPHcv0elmEGa3IOpYdkJYFVi/bl+/brkR5WXF0tjSghEOECFCfNcWIOlpWWpN0faj48/F8XTyRNZGw4VUGw2AwGGBseQSsZgtRgRiYTl2AkLCaPY8BKqsUkmUGHjS2hINc/Dh4+wt++HRsWQasCSo5eg42CQDbUBZXY7jh87LVPpbt++I9MIh4Z6YM3Vwencgs8bgFqtx/aWEzs7LsQTkGlyhw/34uGjUXh9Pvz5f/5zqdFPfvIPaGyuR3tHO9aX17C5tinWLtrWeHxUiNBK9d57v8HWlgt2exFOnDgqjTzrRkUZm+3mpnrhsMzwof2MwIrghlY3AgDaD9mwc68QKhESuPaougqjsLBIvsdriGtCNQghKr9HmMP60A7G9eBryWQ9aJFKcBqiWfAv9zTBHYEboVNjY63sP77/wRQ3vietXnwOVWgECwzDJ8SKx9MS3G0yGVBdbUdeXq6sEdeH4dL77rBAn8aGClGWsT4EUoQ4XDvuc0KNmZllAElRWvEabWpqxOTUBEJBhrdnoRf3a44tT5RgVCkx/+fKa5cl2PpnP/sZVlYW5Vowm/JgMlnlGuF78lzu3LmPUCiAN954XSAtIeff/d3fCcQ5fnxIQHEqE4ZKnZSA/+bmQ1Cr9Pjww48xOzsvofBcV17TJSVF6OvvxtNnj3H37iNEwirU1VTCbLbJlEyeL3PYbDlWUUI5tjYlVJ33MwK5wiIGmKfg83jxycfXBar09HSiqooA0Y+tnS2srmRtmK2t7WIt0+tNMs2NdeDXXKtAMCRqI+4dKpOqqyvF/lZqL5F7Ko+VoLO4uBDPxp6JDZfn1NR0SO4XvC9wPXkP4d7h+xHqcn8SZBIc817Ca2tpeRmHe7plf/Ln2YmQarmncDofQdXurgfxeAZVVQTRbZI1RTAeT6Rkb8djUbkXODY3ESRgVath0OlkP3Capk6T/eME7xUcs5CMZ4c+cC/xnrywlw0SP1A7yb+K0ulf//qg9FK/5y9UytOUCigVeHkqoNwoX561Vs5UqYBSgf/5CvzRQyc2ywfQ6aB9yKoqAPYftAK1NlXg4pmjyLMaEA16oUMKyQTHz3ug0Zvw6utvQW/Owf/14/8Hs4vLOHH0GOy5uZh+8UKsPmykqBbhX93ZYBM8Mavll7/8paiA+HP+lf7OnYcYGurGhQvnoNFq4XK6cPfeXbS3teOVVy7hl7/8lTTyzS3N+Nu//VvMzy0hLy8fp04dl5HyDM8+dfokiosK4fN74PW6EY6ERLlBixlzTGgXzKTVn0+1syMYCGN1dV2aYjZ7PDZaxfhBuxQhAaEXIQIbPDb/VBawcWfuDht2NoWEMQQcbBIJm/iYA9UC68ucKDZuBB08l0ejj2RKHaf2cUIUz6Oqsgq3bt8UoMIJfTu7DjQ21SE31yZN6fraFkqKy9DU3CyWIdrB2Kg2NTZKKDrtgMy9YpPJ92+or0dHZwf8fi+mpl4IAInF4gIumHtFkFVdXSsh2gRqXCt+cAIfbWpUk0TCQWlA2cRTDcTzZB0Ibvh91oNqHp4rAcnTp+Pw+SNIJTXwBVKiYGK+Tk5uLnp6GjE40I/mpg4szK/g5z//JYKhAE6cHEB+gQmuve1sFpRaJzk+DHDX6a149dVX0NDYgs9u3EQimcSrV14VxQ4zlSqqymRa2NzULNwuj+xJrgnhBMEGG3rmNLGppi2Qyh6uKWEgm3rC05IiWgvDcv4ajVqCpfkYvhYtTVS4MAeMKiICJbrUCHuiidQXOU/cl9wnfA0Ge/O9Dybase58b4KBtVUHMmk96mvtKCoskr3Dj03HJtbWtqDVqgQe1dbWwWwyYWV1RSYYMkieMIih0gyL5xoThvK6Yv4VoRWtXgfwjyoavvbBhDdCL8IzglWq7/gz7kk+nwCDFrbp6VWUleXj2LFBeR3eA6i2oy3UZs2VDK+Ghmax+PF6IuQoKirApVcuYnz8Gf75n38qQf2dXR2or2uWkOpgKAj3vluslItLG7BYDHjzjdfQPzAgSjPmmsVjaXR2HUIqGUd5RTEqq+0Ih6MSzh8Jx/HgwWPJIurrOyzqQu6z2toqNDTW4tGjB5ianpKJbCXF5WINbW09JOCJajWCoI31NYFPBMbcD1zrgsICAS4etwePR58IfONEyKLiAuzubGN9Y1VC5Wlho3LL7fGJKvAgfNtosiKVVGPf7ZVsKoE2eirL3DJhs7+/T/bhwuK8qPJoM5yYGJfBAlZLDpqaWmSv8NphHQmVCHUJrXmN8dri/uT7857J15p4/hwNTY3yM94PqJ7k9zmNkrlzvO9wf3KteX1ybXlPiyeSyMsrQDQWRyQclvPiOVL1pOb9n4HunyucVJm0XNO8Z3EqXyKeEaUTVZx838X9JJL/Ajr97v8Clel1n/9KofRS//O/WymvoFRAqcBviW3rAAAgAElEQVTXvALKjfJrvsDK6SkVUCrwB63A1wY6saGQv26rs8CJVjuNCsjP0eDcqV5cPHsKqXgQAc8e9GogHKL1aQ9FpWU4d+kKdva8+N//j/8TWqMZb73+FozQ4uOPrgpoYbYQGyeqmaikIRCgKoTZSoQ5bGj432yaWw41oq6uWixOzLPh9K4rV66g1F6Kd3/1rkwOq6ioFMsUGy82aZxwxf9mQ0pry+TUC2xuroqdymQ2ikqJzSUb9ZqaOhQXlUpDnMmopamirYkZUFRkMNSbCiFCKFpyCHUY4k0oxPfa2nKI4oqqgdOnh8UCw4afzR1hDptHAjQ29bRx8TzZwLGpJYzgxDUqMNY31hEKhmTaFFU01VU1AoKojNBo1VCpUsjJtYjyIp5gALMHmRSn3GWnd/F8+bp8HzauBB5sUllL5s6srrnQ2GAXtUoiGcPW1oY023wvPp/h4qzx+vo24rFMdrS6IWv/cjg8sFh0MBk54SqJSDiGdFqVDU/O5dh5hg5DlA9UjRBs8F82vFSAOV0eBHxphGJAfX0Renub0NxSL+9ZWlIuuV3Xr93C1aufIL8gF+fOH0dunhE7u5vY3XEhlVLB4/ZL0LjJnCsh7sUlZfj4409QUFSE1vZWRKNhUR4l0nHJZdpx7CIaiohCi+fCBp7j67Ph1W5pwNmM85ipPCM05GN1Gj3MRp1ApnQmjfLyMrGzcX1Yy/09H/z+MMrKC1FaUoztnW24nH5YbXpU19aJyoN7RHKeIhEBS9zrBJKEc1Tz8XWYwUU1Ee2FQwODqKupF+DKayibq5TNU+KxMrOKFjReK7du3ZS1b2lpQmWVHaEwJ/o9l71OiMT3Yt0Pssa4D+7cuSNWU4IHwsCDyW38l3vkQD04MDAgzyOEunnzHra3naitLRc7J5VzDscGnjx9ikAghvq6CgFOubn5Amqp8OLxS6j/mVO4cfNTPH78COUVdrm+zSarKJ2YUUY4yppTdcWQ6hMnjks9eH1/8MGHMkmPdjsqhCoqS1BSWoydnV3JWvJ5QwJBqazKgjDaQJm5ZZfrg0onl3NXamiz5cl1SWtibW2NQMPJyefweD0oLi6S+9rq6rKsB/cClWORUASBQAhWixUVlWUwmXSSy8SMpux1myc5Y6xBMplGbU2N/KtWG5BMaJFIcnrgnqgfuRYzM1OoqKwQlRHhGCdO8pqhyoqQjXulqKhY7oUERbzPcE9yrQ/2EPcuISX3JP+b/3JfOba3MTg0KPuK9xJCQ95rCMf5PcIqQijevwhXeU/i/uIEUk4CDQSDom7yeLzwekJIp5Iw6FXQ69QwGvTQajTIpBksnpL72u9Cp2zeVxrLnvQX0Cmrdvrd/58q0EmBTn/Q36+UF1MqoFTga1wBBTp9jRdXOTWlAkoF/uAV+KOHTv+6IszIEeCkUUOvSaOhugCvXzmDob4eJCJB+VQjhXAoBH8gAKstF81tHVhYXsc//vTnaGlrx7GjJzH17AWWl5ZF+UOFExtANkZsZtgws+EiOCEMYHPG5uvs2TPwBzzIybFIw8dw3HgsJtlLbFqpDDgI0GYzT6BD4MSmjU0nA8uZG3T33i3s7DhgLytBeUWZjPTm6HK32y+ZTbS2EGh4PT6oVHr4fSFRSNRUV8sx7jqd8Ljd8Hi9SCaS0rDW1dcLOKJChsoZZv0wv4XqCTaAbPzZ8C8ubkCt5sj2Lsk5YoPLRp+NYxYwcPKXTUwphGCjo2zqwygpLhbFCqdGEfwQABUU5srXnBel1eqhVZuQSmkkUJx2OMI0Hi9DzwmeCC3YaDK/ihabvDw99HqjWGt0uqT8PBhMobIyV6AGm0/Chj1XVFRNra21AqZmZnaQk6NCIk5FD5UQDI3nTlGhtNQk9ThQOLEmBF88Fp4jQQSh08pKAPbSXJy7cAzHjvehuCRfIBeVK8+eTuLJ43FMTExKAPXJ4SPIyzdi07EKl9ONSCSOaCQBry8Anc6MS5dehVZnFKUT86vs5VTChMQG5fZmc5dS8RTikbhANR4LIRj3BetPGMT1YbAyFToqVdY/6vGEEIlQ0adCUYEFLc31qKmpFnvh+Pi4qGVk2lcqLdYuWhXn5maxurqB3DwLrDlcH0N2gmOcQdEOgVy0jnIvcM8TFhxMYePeIcC4cPYCSkvK8NFHVwV+URHF4+W1QADEaYWvv/66QKr3339fas1JjRWVpdh3OzE29kygBJ9DUJzNcqISqE/O69q1a7IOvO4IQgl2qeDj9cJa0NZFQMJrk/uF6h9mfTEnKi/PhsHBATkHBvT/8le/hl5vxpnTx2SCpN8XxPq6QwLVCRhp5aNl8eatz+By7aKyigHsYZhNZlRUVopaMRqLwu/zy3mwXgcB67weCMB43oRctLtxCiUh6c42r0EfdDquZb5YSLmerBfVRGVlpdDqVFhYmEUsHpNpmARdMvmupEgGC9BWSkUg65OblyN7hufEexD3SCIekz2ZayuQ+53BoBUlWTDICXsRyX3ifYqW31gsDY1aL6AvkUhL2P3+XhB6QxY0E0zzvHhPGx4+KcCb96td564oBPlz7gfCxYP15rHx9blGXBuuJcERgRHz17inuDbZUO+QTHasra+T86GqiTXj/uL68jWpWKPCkWo2ri8fw5qbzFb4/AGEw3HJaUrQapfMwKAHLGY9DDrCZo3cS1RpwnhCNTW0Gi1i0TQSsazSia+14s0o0OnLf41Qeqkvr5HyCKUCSgVe8gooN8qXfAMop69UQKnAV6rA1xI6MRxYp9WgoboEl84Moa2lHjaLCclYGOpMEs6dHbFnqDhVy16G0vJKBEJRLK9toKCoBBvrm/B7/LCYLfLXeDa2bBb5weaFDRIhEht0/svvUZHBv9Kz6ZOR7DabJIUUFhRIA5QNyt3CmTNDkuuztLgogIGqEKoHmLHCJnxre1MgDW1aao0Jp04dlqaWqiU+v66uCs1NLVheptVpQ3JaNBqdZPrwfQiAOHKdOTmRWBr2Eht6eroFdrHpYo4NJ3AFwmnYLLSgmVBfbxe1D5tGny+IlZUleQ7BE0HEgbKGPyssZB6OHYGgH2aTBfPzi9jeCcgUqcqKUtjLSiUnR69XS1AxrXFUA1EZodVYBAQ9ePAAY2MziMTVyLHq0VBvl6aVcIvNKQEaG1FCJZ8vAqNRjZJSG9xuZvMk8O1vvyXn8/TpM9y+fQ/r67QIESwcEYA2Pj6J/PxcsUXxlwJCSMIng8GIpqa6L3JmWPeDEGTCDNqEZmfXEQzG4Q+kUFxkxfmLR3Hu/AlUVNplfSdfzODe3VF43AFsbhI6mnH0WDdq6jjpyyHf54h72qW4FvFEGkePnkQ0msDokycS4m3NsYpqhfAhHItKrfRqLaKhbEPN8HMCQTbs3HtUprjdQcklys01wm4vFvWPTMPzBqDKqNDS3Ci2LMIbwh6CBGZzUZ3C1yDcJAzgazJDh+dSUV0hNi2uPUEAoQL/m4qc0dHRL0ArAQKVNQzAjkVjOHPqNGxWG/7h7/8RkWgc3d2dqK6qgtliFmjQ2NiEtrZWUdQxaJ9rSdVSfQPD6b0SWt3d3S3XyUGoO9eC0InX1EcffSTAg6Dp4Lh5bfCDe4Th+wQWhKJ8Pm2h9+7dl3NglhPhLyHmvXt38WKSAd5t6GjvkNoyZ2vLQSiZK3ZDQhQqox6NPhRoVFxSiMXFedmvPGfufUIM7isq+QicfT6vhNdzDTltjceeSiXlPkD4s+/eg3vfK1bYgvwSsTsS0GbtocwWSqKqqgJqTUaCxKHKIByKQac1yXXAtWloqBfApDfoEQwEkEwlxLbIDx6n1+sXmGgvLYZBb5Z9zqQigicqC3kPyMvPFSikVumQSqskj2x/zyOWOp3WCK83CJVaK1MZ+b68f/DcCPsIGhnYzeviAMgKgA4FJNCcGU/cY6wz9xyBFX/O9SIU4wCG/PysbY9Qan19A/FEArZcm0BRQi2uL9fuQEXK8+bjvN6oKBP1+rSAa4Ln9fVdxOIZyTDTaLKfVrMWFrNZbIYq8GdEd7zes9Ugbo6Gk4h/Dp0I/VZ9TP3KZjopSqf/z98VlF7qK/0apTxYqYBSgZexAsqN8mVcdeWclQooFfh9K/C1gE5seA7sE/kFOdKQFebn4sRQN1pq7NBrgKDfixyLGQG/F36fR6xonLxmy8lBQWEJfMEw9t0epNIZabg5dpvQhc0nYQzVFevrOygstH1ubaGVbBWuvbDk5RgN+FyVYUBpif0L9Q6bWzZuVBetrnnQ2VEtWTZsqhkMzrwUhmNvbW3D7c42pHqDCna7Da+++ioGh/pEffCLX/wC83Ob0OtVYnuLRpIYn5hGe1sT2tpbJQiYVhbW4r33PpAx6YRjzJ7ixCsCHCon2DwzrJrhzMVFeTh79oTY5dhwsoY8LubpsHE8sD2xUSaMoBJodzcMm00Ni5V2Fj2CQQb7RpGfZ0ZenhlFxYVyDslkFMUlBWjvaBVVByeWbTtozwtIo7mwsCL2pcHBbmmwqWzh+xBwELIRWBCe0GI2PHwMFqtB1Dtsjt955x0BSB999DFGRh7Bsbkn8O7cuVOilmBTS9Cwv7cLg0En9jVSOeYW8fUJQbJ12P3C+rO4uAKnM4RQKIVoErAagURGg9PDnfjBD9+B0ajDo0ePsLiwgv29AAL+KJaWNsVOdf78MVhsGjhdW2JlCwWj0GoM2NvzwOlyo6ioFBqtAcsr6zKxj+HhbLonJl4gEgMqq2zo7ujGjmMbY2PLqK0tkH1HgCO2ubRalHDFxfkCBKhEobLugw8+gHvPi8LPJyryvAgC+MksHa49bWoEpgQ0bPIJL7mXuSdOnh4WUEQwwVoTNBD8EPAwVJswha/DuhHu0CpKG9M3XnsFd+/e+QIe0TLq8/rg2NoSpV5fX79YrQiXuO+pfuGe7ezoEkjDr7PwxifQgutOYEEQxXVhOD/PhQCDx0S7G+EF15aPo62Nr3cw3Y72LO5Vnh/hL9+b+5k5aZxeNzAwKIB0dPQJHI4d2EvLxV7H9yf4M5r0AjEIdRLJOFIpTsozybVEEMfHUXXD64nXAQEylVRcC+5b1pvHRbUNIRaVUQF/SFRmxUVlYg2juoqvw3sJJx4SzFJzw/el+shszsPExBrCIT9ybCZEolkIzfsQ4dLq2haSSZUooRijRRVgdXUVSovtcO7uYWN9AxotJKOKNr8M0qJI9Ho5KCCM4eHDSKeApeUVTM1sIRFLor29Cu0dHXLN8/6QtbcFJIONQI3nRFBHgF1RUSwKpLn5DbHOlpXliEqS9zaXy43i4gJZDw4T4H67d++xqBK7uqoFBHLtxiZm4fPH0NPTLNc01/rateswmYxiYeZe53W/uuZHS3OZBOdzD/O+fPPmA1htOWg91CBrlg0RV4kK1MBw/FQKsWhEsvo4vY73r3QqjUg4gViE55GQ/0eu+YA4s9wU6PQ/+p1B6aV+39+olOcpFVAq8NJUQLlRvjRLrZyoUgGlAn+ACnztoJMtxywKk6KCXNRVlGB/cxUGrQYmIyd0ZaDVqGGzmqUpYcgybV9qjUZgU3GJHc0tLVhcWsDC/Iw0XswvobJnYmJJwEl/fwteeeUVUUBQcTE774Bep0FDfZkoPDhK3Gg04datW9Jws3ElQODjCTkOrEtcOzbTDDdmozXycAKpVAxHjvTj1KkTKCsvFYBDuw4h2LvvvoeVFTcK8vX4i7/435CfV4hf/epdUT61dbQIdGpubhLlDm1PbPQ4QYxh29nJZBp4vczTeYHHT54iEjXgyqtHBMKwWczmNbmleafa5P79Z6ipKcWlSxel+WfTffPmTTx4MIVQNI2CPDXK7LkoLi4RddT8wg5MRsBuL8Tx48dw8uQxFBXnw+/3YGZ2EmNjE5LpRBURbVrRKHDiRL+ocQgJHj58KO9NGMFjoRqH4OHChfPo7u5AOBLA1NSkwDk2ojk5eVKXBw+eiL3w+PFBASsEKFRu8LiikaDAolAwIECQwIDnQWDD92CTTeUMv0eYRfUMjwUqHXa3fSguKUZVTSlKy/LgdrskeyYYiCARV0mOFKEQ1+nI0T5AFcX2zjpSSYh1KRZNiqrGseWCRmMQuKnV6cVe19PXI4qSTz75GPmF+XjzzddQXlqOe7fvyYQ0ggPazwhO+Mn14BoSQlAVQiUSwQen2qWTahw/1i+h3lTAMEuIcIN5R7QOfvjhh6JWY21YW+5JQr+u7k4camsTqMPXZ7YOgQjXmnX/m7/5G2QyWgwPHxW4QjDE99TrNeg+TBXTqHyPoIiwk3tbrFyZjNjr+BpULBFm8bgH+gdRXVWHublFyXg6UM8QOlGBwsfzeFnTA8UV14jnQvCYta9lbVM8Hx6T5AQ5HHIcVCUdTNEjeOLrLi8vgnZbKl4IUwiBTCaLWNloBaUyjHthe9sh6iBa8wie1BqVADeGzxOq8Pj4Net3EIJNW9vBXuX789ionaE9j4BjbtaBPXcGlWVGVFaWw+XyynkHQ7SFqXDoUCXq6qtE8cRJdNOTS7j28V0JIGfQO9fbatVLcH4imVXl2EtyUF1dIaHerDk/fF4/no9Pwbm7D5cniByrFs3N1WJxXV9fE1jZ1taOc+fO4+mTMdy/PwKfN4i+gV6cv3AKK2vLApmNBpPct7IqJOvn5+aWutOWyHOimmxubgYtLQ04f+GsQKnf/OYq5pd2UFNpw7lz5wTUM5Pr6tX7MJlSuHz5FbleeT3fvvMIJosR3/veOwLaeN/79a8/wNBQn0yk5HoTVK6u7uLkyUGpJ/fX8soabty4hVK7He1trZKJ5dzdBWijk8BwrSi9CJwyspdo8dWKtZiZWgwSP4BO6wEV4mkFOn3J7w5KL/UH+OVKeQmlAkoFvt4VUG6UX+/1Vc5OqYBSgT9sBb4W0IkN64FVSm/glK4Uigvz0FBZhp3VdRTk2STvhqG4RpMJFeVlmJufl3weTpmjXenM6TPo6++XMeh//dd/Dcf2HoYGmsVex4blxo3sVLY333xTGiaCk+vXr2NycgldXe343vfeFnWNxx2UPJef/vSnGH38DCajGXV1lQI2GBzNpow2HU6wq6muEVUQmzlmI5WW2vHOO9/E5cuvivrC5WIO1CrGJ8Zx/fqn0mCePn0Or3/jDYyPP5eG/uy5YURjVGzso+vwYawsL8s0qEOtrejv65OmlQ0srUQEX7RITU5OwbXnQ35ejtigqEJgo084QDhDUMbXpiXqRz/6kYAynu/f//3f486dJwhF0ujqLJNzo/LCas3BxPMllNsL8N3vvSMKDGYsbWyuYH19Bf6AV+xFhQVliEVT+OyzG3C5wjh//ugXtj+qLbKZLllFCDOACJw4GZA2PZdrWwABJ9zxg9PROLGO6hVO5XrttW+IyoXnyNBmnrfRoEU0GoJzd0fAAeEA34c2J0JH/ktVFcHLweQtAjha4qJhFWpqaxFPBpBMh0S5xef6fREgo0MyAQlRr6wqw8DAYSTTQWzvbErAO6CFe98nwda7Tj9isQxq6yrR0Ngk+6+wuFDCm2dnp9DY0ojTp4ahSqtw89ObGBl5LCCCiiOuWzYwPCow6GAyGI+VcIYQUKfR4vTwsICLg3Pa2d6WYzcZTQKZnC4nerp7xKo1+eKF5EJdeuUSVFqtnD+fx3Pj58FEP+4TKntOnTolQGfT4cDiwgJMJj2qKgsxOTkuYOcgUJrHSaUKazw0dET20MOHD+S6rKurR0FBITz7tCTuylrwfQlqRJFCtYrBIO/N1ziwehIqcV8S7vD8+TPuDf5LYMsaEHxQCRSP0+KWErDMLCvCqe3tLdTVUy2Vi3QqI/uUNsflpVV5Do+fe8DpdIOwuqOjAbV1NQI7aPXyej2y53gOPN6qqmp5vxcvFuD1plBcrIPPl0Qmo0JRkUGmHLa2tSAYDODx6AyCQeDY0VYcPtwrGWaPHz/Fzo4bbW31uHjxLKqqy0UlyQl/Nz99gPHxBfiDSZQU5aIgPxfRaAR2e4nsdwJFTnLk3qBKjXuD8HB2Zg672/vY3XEiFk+gqakW3d3tkivF/C7Cve7uXjTUN4qtdnzsOSKRGI6fOCZA9dMb1zE3t4zm5nrY7aVynZYUl0jm1dbWjjx/cHBIrk0OPyCkPXHyKAoKcnH79l1MTMwJMGxursQbb7whajNO9bx79wkaGsoFRPE1COinpqcxeGQIf/qnfyr3Q94/b99+gIsXzwiwJOAjvOQ+INgnUCSwmp6ZFRhbVV2NxsYGrK+tgnuckIkTEnkTosWOEEqrVsu0T65/PBaHy+lBMp76fG+osOaHAp2+/HcIpZf68hopj1AqoFTgJa+AcqN8yTeAcvpKBZQKfKUKfC2gE0EBc1eYkcTpdWw4aqrLUWMvhmN5GYc723DplQvSgBP0tBxqkVHnbGCvXLksf01v4/SpTAYffvARfvxf/jI7Gv3NbwiMYMN048ZdtLY24eLFC9KQUpVDuxf/Os/Q5GyTtCWgweP24uNPPsHU1AIMegM6O5sFCng9HnR2dclzO9rbRVFAtdWDBw8xPvYCw8On8P0ffFcmkO06t2RSFfOVOIns8ehTuJxeDA+fwODgEYyPTYhF6NKrZzE2/lByi+rrG3Dz5g1R5JSVlctELUIhNuls6NjE0lo3OzsPjzeD82cHcfToMcn9YRPb398vzRkbbapUqCahlY0gitP53n33N9jd9aGhoRivXn5FcmsWFhblfefmFtDe1o7LVy5L5kso5MPevhOhkB/JVNbesrXlEtBHyBaPqfHmm5dE4ZBMJbG0uCRqm4UFTqmL48prZ/DalSuymTn+fXNzTRpSQgjmX3ECYDQax8TEFCxmG370oz+BXm+QRpV1GR+fgFYD7LkYZBz9IsyYTTObWkIOnisBBz/ZOPNrAp4YQ72jGlQxlDu4h1DYK1PeYrEQ8nIL0NzUju2tPUxPzwgUGDzSjWQqhO2dDSTiDE03YnvLCadzHx5vGHT2HO7ukvwwKjAKS5j/5cH+vgsdXW0SIO/d9+KD9z7EvftjaD1UIxPS2JjTvsX9PDg4KBCIoIVrxSad+9liNuHI4IDYwQhnuM7MumKjTzhB5RPfkxZGKrtWV9ekKWcmUTjGMfL4wrpG2xrfk+9HhQs/qTLi9/gz7qP6+hoUF+V8AZ1obVpZJcRJCTw6AEI2Ky2dHlF4EWY6d10CAFKpjCjRDiyx3Bc8PsIqXheEO/zkdeXxMM+KwepG5OXlCCjidc7H8702Np3Iy7UIZHZ7InIuRgPXVitqMeZiNTbVCeSNReOijmMO2r17o5+/Zq4AJga6V1bxemlDWTmztLYFbtJyxuuloCAP9XX1AvKosHk48kisa8zI4nrwXHt6e6XeoVBAcqRu35oBb0bnzvSitrZe9imvq9LSIpw/fw4DA30IBD3Y2nbg6ZMneD4xh+3dKCKRBC6cPS4ZRdwfFy9dQiIRw97+Hnp6DouyZ9PB3COv7PX11Q3EIinJL6OVlZP4zBYjtrc3JXicdSotLYPFYsPszAImJ6cRjcRw+uwpLCxNYmVtUdKPeH5mS1YFRmhL+2oomJ0W2dLSKio3Qs6s0q4JHu8+RkdfwB+Mob62COfOnREwyLW5evUqHj58gZqaQoHK/B7rtOPcxfCpUzIZkevLvC/uV06r4z2W+5f7gV8TNhF8c59sbDqwsrou1zWHADCPz+f1Ih6LSqaTTKujKlAFGHSckGmU+0YkHJHpjelkdrIp9/WKN61Apy//FUHppb68RsojlAooFXjJK6DcKF/yDaCcvlIBpQJfqQJfC+iUtSGppPHlCVksJhzuakdZUQ521hYwONAnE+Ru3rqN3r5+gSM//vH/LSDonbffRkVlOfIKCrC+soyf/OM/4pe/eB/NDZWoramW5p2Ki5WVNZmKNTQ0KICCjfinn34mAOTP//w/ijLls88+FfUBFSW3b93BwsImGptqcfbMcegNWSDS2dEhzym1l4qCwi2Wkhd4NPIE3/3e9/H9731XRr3TkkbwRCsJG86lpRX4fUmcODGAo0PH4XYzoLsADQ1VePpsRGxBHN3OY2ANCAsI2Nik7+zuwmqxSLNPtRfhWG5uAU6fOi/2PoINNpNs9himzQaTdrcLFy5IrhSbP6oXlpe30NhYAWb4cIQ6gQbHtXMyFxUXPT29aGxqEFVGIMA8ox04XcyqcgnwMJsYWJ3E3Ny8jIR/++235X1pmeNEOwKfUIhT8lzS+NL+xA9aB3mMVJCYzVmFDBvl7GPdqK6qFQWaBAWvrsqUu4cPHkogeyIRRXFR1orEBvcgu0rAYTiBSCQNk0mN0pJ8gR08TtdeAMm4CgaTDYlkCPFECEaTAS0tNTh65Dhqa5rw9Mlz3Lx5C4WFuTh2fIDzELG7u4lMmlHGWjg2d7C5uSPQiWHvtLvRr1lSWopD7a1yvktLC+jpO4yuw13YWNnAL372C4yNLWKgn/DgtEBRggo24rRLck05HY5whgod1oRB0r3dXQJtqMBjbZiJJBPPcrPWOX6fdkOuLV+T6iLa/EKSdZMUqMh6sHbckwcWPtaT9ZCauFyiCKNlMxTwYnvLIbAukUzC5eQkQuYhEQhpYDTqxaqVSqaQzqQFAvA4+DUzwEKh7CQxrk9+vlXgFq8nh2Nb4BntY4RX6+vbsm4Ma9doMmIF5SfXkIH4M3ObsJo1sFgIpXKlLgcWQYJkToBLJKN49mxMQDDhz+bGFq5evScgp7u7VY41FA6itrZKbLRmi0kUQnOz84hGY6KMamlpFDDN43z+/AXGx8fQ2dkl1wCvDf730aNHJGtodm4KDx7ex5PHDlRVmUSVWFJSJoCQj6Vt8pVXLsFsNmJyagJr6yvYoMrP4ZJMN6ouz587LSCYNrGLly5gemZaromhwUFEIiFRPvK9uM/DwSj83rAMPTh6bEhC3T3ePcwvzAmU4cQ4Ts8rLCjG5sY2njwhqLThW995G+PPH8Hjc8ua6wLRq5UAACAASURBVHUMKVcjx8aMu0JRhvHa5j2DWVwPHo7INZUNWC/Czu62rAOfS6shbbhc5+x98VM8fbaEhvpCUXYeWDg3NjfR3dsj+5h7iopMgjuqx5gXxtoQCtM+yv3Ivc+fRWMJJJKpbDS4CvAzGyudytpmTSax1mU/aV3Uyfe4d0PBEPy+MFQZtYBafi65kwp0+vJfEZRe6strpDxCqYBSgZe8AsqN8iXfAMrpKxVQKvCVKvC1gE48Yza7bGTTmQwqKkpx4vhRFOUZ4XWtY2iwT/7a/+mNGzh77jyaGpvwl3/5lwJL3nrrDQmZjoRCGH38CJ98/DEW5taRa9GjvbVNrGVsgGg3YjPEv9yzgeYH7SpUcXz/+98VEHXt2sdwbK9JEPGLF5ygVohXX70oNjVObGPTzzHvVIek0mmkkklpbBeXlrC6soFvvfMd9A/04cGDu1hZXUIqnUDk8zHpq2ubqKqsxJ/8yZ8K2Hg08ljAQW1tJVZWqVbI5t1wdDybYb4nAU02q2lfjo/5Tisry6KYGRw8DqPBKk04z+8gW4cg4yDf6bXXXpNgYKqcqEQgZGBeExUdc/Ozoh6prq6VZnV5aUXUOAajXhRVPr8be3vMF3IjlY6LmkavM2J7J6tW6uvtE2VVIBgQS2AgGPxtoxggoDIjJ5fqlhR2d7KB3zxGNrBUX9Bax4wcvndxEUPTywWoUE2VySQF1JTZi1FVVS45XvwZG12qLviaVJitrLgQTwCVFXk4fPiQZAqx2Z+eWUE8moHbl0BBgRHNh8rQ1dUiYcdVlXVYmF/F/XuPBDoysP302WPQ6dPweF0ytS4cjknGztqaA15fXDJ9CDup1LCXl4u9bnT0kSjZuno6BYo9HnmMxyNPkEwy6+qIBGVzHQgAaW3imtG6xOM7GDkfCPjR1FiP9rYWeD6fJEbIM/oom7ek0WqkiacVjee25diSukhAdDKFXVdQrhuGQPN7BxMaCQ8IovjBLCSZiBZnHpJJ8nO8bh+KCgvkMQzm5qRFi0WHRII2Oa5/UuyVanVGlDM1tdVi0QtHgpienoXHE5H3LC7Ow6FDDWIbpDpvdXVDVEXMJiMgYP4Y9xxhKNefAINqGKpmuB+5ngRovAYJ1hi4T3A4PDwsz4lEwngxOY7nE8+Rl8ecrFZMTc7g+vW7sgdKSgokNJvTLvv6eyQYOyfXKtdI1h65K7lIBC28DngOVJHx/U+dGhbgQlhCCxlVgZOTL7C4NItnz8axuupFd3ctTp44JXuUAeq8/pmtdezYUWxtbWJ+YQZraysCZyPhmFwfPb09MuSA12FTU6OotR4/GZWgdqrlYtEoZudmEAqHZEKmRqVHMqESwMx8MY06g32PS6yFPq8HWp1WlGAcbhCPEcpuoMxegcEjA3DubWHXuSP7LJWkikwlFt/c3DyZuMd7g0qlQUdHp6gTefysBcEg14ZDEHh/ZN0J5LjHCEMZuM9A/d7eLlEystb8/vbuDrp7emSNaOXkPZUQ8SALjPub/00odRDQngWbaTmHcCSCUDAoykWjwYCA3w+b1SIT6wjXGSpuMujl9Q+gEzOdtGrdF/loc86oAp2+/FcEpZf68hopj1AqoFTgJa+AcqN8yTeAcvpKBZQKfKUK/NFAJzavvz1Y/tfBJ883Ax29VEjLX+hbWupx8cI55OdoEY/s4fjxozKqnllCZ86eQ25eniidaD9jE+jY3IDX7RYFw9TkC+jUOvQe7kdvd680gGNj42L94tSw5uYWuFxOadKZWVNSUoqTJ0+I6md5ZQGRqA87u1uIhMM4duy4gCo2zIRB/OBf89kk0+bE12D20NzsnCiAzp27gMLCfDwceSDWGjZXVG/4A35EwlG0d7Tj6JGj8lq7Oy5RzxDMLC3Ni+qHYInNHK0xVBCoVVnYwk+CJ0IINnY8J2YSbaw7JbiYzavVZhUlEZ9PhY7BoBEoxPMbe/ZMIA1hhMlslEadNiIGFLe3d4oViVlMDfUNMiFvb5/KJq9M0+KULirPeGwEbOsbDrHMsA60xPDYDsKyaZ/bd1OJkxGgwSaSsIOPa2s/hEMtrGUEOztOsfMRCmTSKiRTGui0DNq2QKc3IDfXkp08aC8VNQ3zX7a3dyRInZY8ghda+ObmnbBaNGhuLhOLGxv0zY0NOBy72Nz0QKM14ezZQfQPdqCxsRZ19fXYWN/Ci+fzePp4DHfvPkB5RSmGTx2BTp9CKOyTgGq324dQICYALBqDrFNv3wB0ej0sVgsyqgzu3b8rYKC1rVUAwvjTMaQTKVF4cVocQQzXntApa8sqFasn1+cgn4p1a6hnGL1JoFM8zumHaYFHhGuhEC2VcYEBhYWc6ugTFVowGEE8kYLXk0RunklygghQtnd2EA7FEIurYC+1ijXO4/YI5PP54xJsbWIwuz+M4ZPDso5UEfl8AYFIVNpxD9FiSphFixuBFwGa1WYRFdCdO5yMqJKwfO5RWrKoAPz00+uiuuvq6pRzIMgglDt0qFVUXrxeuGd4blTSrKxsoLKyVDLRCEhox6KdjPCDOWwED1QwjYwwK2kCdbX1AkgfPhzByMgEdDrImufn54mS6vjxIzCajJKxtLq6gi2HE5ubDiwuLgn46e8fkHVh+DXXhECW0IvnT7sYQQy/v7G5hLn5OQAanDl9Eo2NLdje2vnieuc9ge9JNVQ4HBBrnz/gE8jKa626ukaUfdFYRLLReK/h/YMgl9cu7wn8Hq9l7ge91oRMWouC/AIkk8xtc4j1LZ1OCrgjiCfQLSwoQjzONfejvr4JthwrvL49+PzMW+PkPZ3Aw7zcPIGjtOOFQ4TragFNMzOzooDjMIWNDReKi3PQ2toie4BQlECSyiy+H9eI0xmz4C8iIIn7Ip5MobGpWe6DDBZn3bmvCZBpKaZyi5lsXDuuP1+Xr+Ha2xfwxHsBJ0MCSeTmWBAOhZCfl4d0KimfAp2MRuTYrPIeVDrtubzQabLB4qzHzE7k3widsv8fpa02Gzv+Un0ovdRLtdzKySoVUCrw+1RAuVH+PlVTnqNUQKnAy1qBPwroROD0W+hEE8VvoZOWM8czKaiRglbFwF0Vjg604dLF81AhCp2OY9+P4MnTJ1heWcXZs2flr+hUIhE4sTlmSDbHbdNeREAx2D+E/t5BmehEtcTW9paAIp1OKxPqdnd38PTpU2xtOaTZo6qooLAAT59yTLgXhcUFEuLMhpkNu0yQgwqpNERRQLjC4F82UfzrPRVDVksObDm5AkTW19a/UDLQvkTFAhu6M+dOy5jw23duiRqEDb3X54XfF4BBbxSb2szMKgoLbHK8tDhR6cLWad/N8Oys6oRWRJ3GiJWVbYFZ/Npms6C4pAjhcBDj41OIJdUoK7FKCDPVDi7XPjRqDUpKivDGW5cFSlGlQJvf7dt3BB5RIUELEZtMny8u6peSkjzJz+G5JuIZ7O95UV1TI03m0vKS1JfnQfUYLWdebxTxJGCzaGC1GiX0/eixXrR3NCMciuDx6DPs7O4hFIhiY4MqjYAER/f2tqG+oRJGk1YsWzU1VdDqNJianMLKyir29rxw7rqRjDNTyChj5h1bAdhyjBgcaEFLawOMRi38AY8omZ6MLqO7pwNvvPUKWlpqkZObtfWNPHyMifFZbG7siDqnuqYKJ4cHAXUM+/usZwjxWBrOXR/c+2FUVTWip6cfttxc+AIeuD0uOPeyaq9UWgW1SguP1yf2qtwck0Akrl1W0ZXEixdTEujMoGe+/8zMGiorCwTg7ez4UFhoFBUI4YvRoJfpaVSVMT+Mj2E+lcvlE2Ck1UKsR5zImElnBA7V19ehpblZLJj37z9BTo5ZwFdxUR4cW1TLeGUCmt5gQnFRgYDHvNxcgUW0khLoEDAQiFB1RFiQiCdQXFIiqicCIIIDgiWCttnZGfn+uXNn5frjOT158hjPnj2F2WKWvcAabmxuCKgksKsor4BjaxtFRYVS86tXrwvMIPw8fLhDArBraqolMJ1Atb6uThR0hHYEtKsrq3ItcC/Pz81jZ9cl1w/talTgcEohA/UZts9rmufl9wexsbGJnW2XhIPzWAnDaCPlXmcWGs+JCiaqeVhz3hfiST88Xqeo72hLCwRDsv+YL8Q6Hu7ulnV58eK5qNGYURTwcw+XiP2Uj9/f20NOjlXuNwRMiWRCrn9aCMORsIAVKtqo7qkoq0Y4SGVfUkBTPB6BL+AVAMXsrqyKkWDNJnt+c8MlwIlqUK0uCefetjyX9eF0P2Q4Nc+KwsISBANhCYD3+fzZ4QxFRVheXhXbY2trMzo7O0QJxnpwyian/vFa53vzvsp9wWMnMGTtiktKodOb5P7A/c99eKCc4r7a29tHLMb8tQSWljaRSETk9SLRuCgSzWatZORlM8NTSMZjApOYa5ZkNpia9kCr7FG+Dm14vN8yB4vAiR/ja2FBSFlzJ5BhEBTDwA4+MrxTZ+16WeiUBU8v2YfSS71kC66crlIBpQJfvQLKjfKr10x5hlIBpQIvbwX+f//bNFsAAif+xT2b2sHPg480VLSVIQ29OiMdglmnwutXzqKvpwuRqB9mix4lpcUCnTjN6FDrIYw9G0MqncKJ4yekYWJIciwek0aW78ZsomgoingiIaBGGhuLWR7Lxpd/jc/mIFnks7OrE4l4HB9/8rH8RZ+NJBvM/LxCUTIx4JqNVFFhiVhY2IRNTs7B70vAatVIc8mMJcInqhqSybSoRmipogqBTVpdHQPQaeEZFwAyMNiHJ0+eYm52SXJsGJZMKBSLpWSS1743ipICi+QLOfd80mbV1hTh3PlTqK2thlZjxC9//gFeTM/Lz7o6WtDd0ykKJY48d7miaG+vRnNzK4wGs0zLKym24zvf+RYMZoZqB6UOVHpQQUM1DYOX+Tk2tso0dxxqKhEgx3NiIPPOzh7KyyrR1XUYGxvr0niz2T9z5qw0+6yfw8EmWYvu7i6xIjY21sFelof9fTb489hz+pCIA8tL6wJNaGerqq7E229fQW1dOSIxH6BKAOqEqLueT0xiY30b0UgS4VASOq1Fzn1zcxs+XwgVlUU4cqQXZRWFSGdiov6YnprHvjO7P779vddRVl6I1VWGnC9iZnoB83OrcLuD2NzYRUtLtSidMqoI9va3EI9FkE6psL3lw7bDC7O5EBWV1dDpdUhmYpL7tLqxgVicWUUGUal4PWHJFiLcqq+vFeUXm3ICA6499wBVNgQkq6tODA11CpAiHLTZjBIaz576YNIbLWhUQ1F94na7BZ4QylANRGUJAcb62gZGR0ZQWpJVUFFNxeD7np5OCdRmSD7tVDwW2p2qa6phs9pk6l55hV0ADdUqBCqEQ8yPItwoKiyUTCAGbRNWdHcflutndHQUDx8+wubmPpjz/Nprr0peWCgUlClmBF7xBC1Z7fIcnuv8/JzY1pjFRCslYRgtbL/+9U2ZwEaQduZsH+rramEwGgTmUh3ETCgqE3nehEKEPIRbtGdmA9ZzpB7MKyKYoqqMkITAjDXkfYKKOgJbqp14DATI3O9Uj2k1tGtp5PwIa3hvIKQiBEumgkimaR8slnsJQXYgQBujXqYrEs4xH25ne1fe22rlc1IozLdDrdIjEo1+Dqg4cTImIftcLyoazSaCZYesCQEUVBmYjDlIxFUI+IMIBLPXeSxOhRunAFoFYFKdqdMZMDU5i8XFVVEztbY1QWdIQG8gKDIjmaDllCH9VEwa5TrlNev3hwTCUk3H16Hi8fnkCupr7bJOzLgihNLpMtDq1EilgNLSPJnWyPB37pPp6Tm5rouKC5DOpASWFhURGHZlFZlqtaijuGaEz7zP7uz4YTDwTq+CxWqG2WyFWqMRNRMVbQnaR9UqqY1ep5UwcUInAigCQAK9cIih+FmIdPDxbPkAOqnABMD/Fjod5EP9LnR66X5BUHqpl27JlRNWKqBU4KtWQLlRftWKKY9XKqBU4GWuwB8hdCJbOrjVZ6GTTgPoVBn5q3aBVYU3v3EZuTYzpmemEIlGpCnc2mZjpJVmkQ159+HD8hdsNpJseKhIIjCiXYRjuZFOSig2mzY22gwX5pS2/v4+mc60s7MtP+PjT58+heWVZdy6dRMOR0j2U16uTvJpCI+YN7O6ug61SiM5UmzC7z94jL39CI4f7RALXigUxcMHbMq3JJS8p7tXQBXzUQho6uprodWqEI748Wd/9gPEExH8+Md/g81NLyxmNZqa6lBUVILdnX2BBzqdGUeGuuH3++B0udDf34ujxxiEPiBN29On4/jJP/wCi4vL6OrqwNvvvCXqoInnz/DJJx/L5LUrl18V5diLF9NYXFiWY29ubkQk5kUqFROgRlsOwRKVOY8fPxEI5XRy4lURTp48Kc0flWQUE5w8cVL+zVr+vCgpLcHQ0JA0148ejeLDDz+FShXDpUsXBERxHaiEWlmZxcjIXTx9Mib5NWy05+ZX4fVnUWRnVwv+l//0XQlVd2yvYmd3HVvba6JQ87h9MsFKBT00aiP0OotAK0KnmFjfWjE41COKp0QqAn9gH0uLq9jeCOOVVy7j5KkB7Hu28fTpI7H7eD2ETU74fWyOw+juPoSTw0NIpoPw+pwI+D3IpDXYc4UxP7uJnZ0ADEYjiooLUWwvkAl3G5te5ORpUV5eCa2Garo4WpobUVlpl8BoqsUIfPj9cEQlULG8LEeULPw4ffq0AJEnT54IxGCdmctz7949eSwhEdUqtJqx9lzjvr4embBI1RHP49bNW7h94x6OHRsQuMdrgCoiAhg2/g8ePBFlCUEJ7U7c64Q2zJGqqCwTdRlf+979x/B6U6ipLsCRIz3yOIKdg/BxKp342vfuMdPMAY8f0KiASxcHceXKFYEcV69+JNPdCovyceHCafT2dksN7t27K4qquroGgR9FhUWSu3bt+nMU5KfQ0dEik+B4LIRmK6vLUg+qhAjNaKlkfhGzzQiTqCLktcjzINTi3qQChsCU9wQeJ22q3HNU2PDnhHaELawloSfVXIQyiwtLApN57fJcGc5P4JVKxyTDjKiD34uEE6iuqRCwQ8hltVjluKhKdDqDqK4uFdWf1xvE1OQCJF9dPlTQaFWw23Nk8mBVVaUAJ9rcvN4QrDadABeqB62WfKkPJ0vm5jHTSItkMibHfPnyZYFjMzNzmJxcRDQSlRB/TiFMI4gMElIbKi/53tmphXZo1FRuObGxuYP1jQDycrQ43NUq5/piehP1NUUYGOgX6LS25kRrW6WAU64/Q9cZlL69syX5WNPTi1hddaOxqRpGk0bANAFoa2ur3AupGGMAOeElwR/VVLSA0gIZCqlQXGKR+vG+zz8M+DwhRCMpGA2AzaaVIQm8sdCGq9dqBGJR+ZdMxP8b6PRkMfi50kmBTv+DX3yUXupl/q1QOXelAkoF/k0VUG6U/6YyKQ9SKqBUQKmAVOCPDDplgdO/VDplYNCpoE6nxDJUkqdHd1crwgE/lpbWxNKWTGYQT6gkMDoQyKqXBgY6RFHAjByvzy9KkYMcktbWJjS31MHvp0pkQ5pwNkUMEWcTOjIyIlCGf8lnLhTDtRmse//+A+zu+uH2qjA0UC1/yaeqgkCG6qHnEzOSb1RZWYbd3T2k0xqcOXNMGvuZmXncuv0EBl0KP/jBD2Xi1IMHDzE2NiXqhbq6cuTl56Ciwo7LVy7i0ehD/OxnP0UsZhCbyoXzJ1Ff14DJF7OSXVVcXIpLly4JMKNdiCPN29pbJL9neWUJ77/3IT67flcUZBcunJPJVwz9ZlM/MzMt6ppvfvNtrCyv4dq1u9KsDg72yUj5svIiBINUKzDIvE6ac07nInCanV1BXp5ZpgWyIWc+DhtPKj9sORY4nTvS/PODuU3NLc3Q63QCMEZGnqG1tQHvvPNNgSMEKM+fT+DZs8fY2XaINcixGUGOjeowI7zeOKKJNFqaq/Gdb11G86F6rK0tYHxiFI6tdVk3WgNpd0NGB5VKh0xKK6onql+oYOnqakcFs4HSUURiAbhcbHrXsLnmx49+9B9QWVWER4/vitJJAsj3fPD7YvB5w9IYDwwcxuBQN0KRffj8e2KvzKTU8HkTmJnawPIqQYANPd2tqGuoxtT0OBw7G2jv6ILJxDyuDSRiKdTUVKK8vEQgIWHS7q5X1CBsxN1uQgYbqqtKRP3G2jCEmTVjwDWtX3zO3bsPUVCQK4HYbLwJbKiUopKPGVfnz58XVROf+/HVj+FzeyQcna/J64DgirlJbOz5HMIjQlWqqghmaIWibclo0st78D1v3LgHmy0fg5J71SjPOZiER6DA16eChXuQ+WGEFgQCnEzIY+feefbsCfbd+wI/+X3mgnE6Ha/Jurp6gTycQkZ4NDMzJTXjPmlorJPjYDYWgRFhEa12tFUS+NDmV1BQLGoiglZCUiprmGHGiXC8tg8C0rPTzSB5aDxH2sWolKPdj0HakUhU1I1U+iQTaVFe2e1lArmY50aQx2uJFkaeNwOwmdNk57S3klIBbguLS2JXs1psYkt07idw4mi7ZKPxOnn48JlM9rPbbaiuLkdlVaWALMJr7ov79+9hbm4V/kACFosGOTlU+KiRm1MoCixOtqMaknspmUqIGor3HtrW3Pseueesr23D5w9CrwP0xjRMZgNUKlrULGhsJNyqEdXks6djco4EUQ6HC/X1laiuqsHy8oooRwnveP1znZjndvTooNxreG0zXJx7iPUj1Kc9NBxOiF3V4/NjbW1doBP3C1+DeyyryNsQeDg7uwmtllMUjfD5kqirLxNLLoE1Yevu9rZM/eQfHGjVNBkNApzolGMTQDUU/0/Br3/3TxT8anTer0CnL//lR+mlvrxGyiOUCigVeMkroNwoX/INoJy+UgGlAl+pAn8k0Im39gN73UEbkU3bUKsy0KgyUKXTsBo1aKorR47VCL/XjVAwIkHTkVgGleWlOH3qpEyN23I4xNJCsMImZmZuGVazAd/85ps4NTwMtTYN194GlpYXRIHj8RCw5AtEuXbtM1FSEApwxPq3v/2mWJ9oH2K20f6+F7vODP7Tf3gDw8OnpNnlX/LfffddzM1nc2ra2qpEiUL4xQya9fUNLC9twu1N4shQK9568y2MPZvARx99gtzcfGlAmcNSXl6KkpJCFJcU4NnYYwFZh1paUVlZjb09Nwryi7C76xI7C1U6tIddu3ZNApXffvtNlJWxIVcJyPnVL9/D84k5say0t7WioDAPW1sbcO3tClxh5g2nfU2+mMHIyHOp8xtvfEMmdfkDbrHN0LJEsMMAZSpLCBu2tjzIzTVI3gsbSwILqna8Po8oHNKZuCiS2LAzUJkqKapHOD6ddi1admi/Y/PK116Yn8f2tgMWk0UAkscdQE5OPqwWqm5CSCaSkkXVcqgBVdVl2HSs4O7dG2KTozoiFk1Aq2XODNmdVlRIGg1BXYlMEeNaBkNe+Pz78u/Gxoo05rm2Cly+fAVGEzD+fFS+T1VOKBhDaUm1WOvYKPf1deNwdyvc3i34A3vIpBPyHh53DHMzG9h0+ERZcvHSBVTVlOPByG3Jdho+dRqbm068+6sPoVbrMTTYg4GBXsnh+eSTT6QWhDxU5RBiEAzxvwmNCOs4vY11Zdg7AcBnn30mgInKIj7mwDZGFQubeYZxs8nn1wSEIw8eoiA/H/19/QKKCFT4QUjE2h9MD+MaUOnEdaI1jwo/2sh2drfl2iDI6exsl+MjQMqG5K+K1Y3PIewinKLFjCpD7gdanrJ2vFy5BqngYXB2cXGhgJ+lpUU5hpaWZgES29t7/y97b/7dWH6edz5YSIDgvu/7XtyKxdqrurq6W63epG612seW1IpjO8exz8lxJjk5M4ln5o/I70n8y3jJyLYWO5Kqpd5rX1kssrjvO7gBBAiAIEFyzudFUW5nMmPJlnPcaqAPD1kkcHHve7/3Nt8Pn+d5FQpG5HQRjh4xFVJ9fZ2CQUDKSjK3zHFktSPQm3VJzYCxebmFptgBqBGCjaqIegGpmAS4skLAvsMyrDgGlInb2wGt+pOB9wBQwDHTJ7nGgFmbmzuG6zs6Wg1iJW18E9rbO1RtbaXKSkvU2tpmmWdgEFRN1ArFIPtXWIBdc04eT7b6+rpNmbawMKtH/UMWLn758llduHDeFGU8qM/w8JCtifGJDVMAnTxZbyBwOxhWaWmlTbdj8h6KxrLyEoXD23aNohwi6J28JqbR3X80pe3grspK01ReXmDHwPoE6AGb1tc3TE2FXY+6YR8kEB87Yl5etsFDBjMw8GA7FLKMK/KeGLJAyDpw7dSpXtsedsiN9Q09GXxq1r3eU92anJ622qPAImCe88S54f7BJECex8TH0pJsU16yvurqG1RaVmZraGV5WbMzM7afhwmsy27LcUpzJRVOejbFjhPE1EoA52cbgxR0+rl+P0j1Uj9XmVJPSlUgVYEvcgVSN8ov8tlPHXuqAqkK/KIV+BxBp2S8698onY6hE989lPPoSOVFWTrX1y2349BsTo4jp0EnbDA03cAh/vKOvYtmjOwPGmoaKX7+27/92waBRsYG9dEn1zQ3N62JiTmFw1H19XUZtPnBD97TW2+9avk+NIuoidg+TdP9ew80MjKpNHe2/o//898ZeEHlA+S5du2alpbXdelSrzVoNPNYqVxup4U+s0/hnahamlvU3tah/v4BPXkyZJY21BaBwJacriOzxZDpdO/eHS0tLejixctKc3tsKlxnR5fm5xYtf+mtt962iV3kJKHaeO7KJbNnMXVubGxEH398Q0uLG8lQ6Npqpac7FduNyOFIzmtC1YWy4P2f3tCaP6S+vk5dff55m/C2tua3JhR1B40i8MXysBwOyzqqqyu3hpIGn+Pi+Ieejsi/FlZGxpEuX+61iV/UD/DGGPrbt2+bmgSrF8oUQpJ5AAaIkS8rLZWLLB2HWx6PT8FgWLsxVCFl1gAnDuLKyfWZ2qi//77CO0GDBUzscjrSFNqOu8QKdQAAIABJREFUWGaO15upgvxiNTY2W+YNmUKLS7NmiXIybn5zVbHYvnKzq2ziVzC0qtW1eYXDAWuQa2ua1FDfpicDw6bYoJHu6mrV+uaCwjtb0hFhzC6tr0U1Ojyvza2Y2bOuvvCCjhz7uv/wtnxZHn3p5S9raGhc3/3uf1NVRbUBPex15Bj96Ec/tvPNmsTuhkqMD5pzoA4qGmyX1J068z2C7QlQBnQA8YAzwJfjc8O2WO9Y6Kjp6sqq6mtrbSIgz0dhwvOpP9dI0t4Xs5/xOt4TSARE9XjTLEAagJW0s+XY+/Fzno+SCpUaihdAFeeW9U6u0HGgM2uS7QKZgEZYLFEoYRnjGkTNZbbY5RXNzixqfW1b4fCuvN40C7GuravVwvy8hoaHtb0dkyfdoaKiHFP35Bfkq7oKhVChTTh8+nTYgCdKK65hFIjcNW7duqPxcb+KirN16WKvhaoDy+7cuWch25cvX9Sbb76psbFxg8ZMJgwGQ1pdicvnc+rs2R6DfBMTE7p9+54d66uvvKKy8jJbOwA2MqVQegGZZmYW7Xg5PsK7AX5MiuOa4l7z8NFjO7533nnL7h1AI1Rfw8OEyS/Jv+bX0nJQ1dWFOn/ujF3PXAeNDa0G+lpaCa3vEbMVuDfML8yZsmxjfdPA0/r6lpaWt7UfPzQ11W98420Dm+RZodbivKPkolYovlaWV8z2u7ERNnVmZma6qcna2pqVX5BnMBPQyfV6sueUrl37yFRib775Fcv3qqyosul/ZM9hZ7z83GUNDA5ocWlRv/Ebv2FrjXPPehwYGDA4D4RkDVFLICkA3JvhM2C4tk4Q+oINe+DaT3M7lZGRzHQCOnEcKJ64cTGlEQCVUjr9or8S2PNTvdTfq2ypF6UqkKrAF6kCqRvlF+lsp441VYFUBf6hFfgcQCd+Az6eJ5S01n12p90uJoAdiQTbkvwMvfzCc8pId2lrc82CZVHC0LgQBEwTB2BiNDlNvcvlNtsczfq3vvUta/RomG2C2dSwpmcnTU3DX9gBRV6P1xpVFAaE55KHw3ZR1ACdBh4PGnQC/vzhH/4HU1CgKsES9PDhA5WUFumdr39NpWWletT/wAAQoeOoOlBtYPnyZWTpgMliy9jQDuXLyDT1BaPcQ+Gg9hNxCxWnqSQsuK/vtAWHR3aiys8vsrBmHTn1rW+9a1kuhDQDcLAibW6uaydC/syCxscW5EknHLhJpaXFBmkAAVjBEolk9g0N+8MHg7Zd1CzsC1P/sEVh3QImoWJBYYByCwUKAIhpYAAlFC3ADJQr1NvhdCsQWLWJZMA6lENMZ0PBQcPL9rHb7EQiBtsIpSY7x+E4VEE+wCOq3RiTvFAuHcjt9qiqslLeDOw560r3OOVOkzY2/HY8QKr0NCb4xTQ3u2KZWkwwKykuV1vbCYMmyyuL1hi73Ey1o8acA7eiO+nKz8/QVsBvsKiursRAVXdXr6KRA13/9LaGh0d16lS3uk+2a2NzQdEY6pKYnErT+lpEo8Nz2g4lLAi7u6dL3sw0+deWVFJWqPYTnbpz56E+/PC6ujp6bMJiMLhhk9ywMBFYD/gD6qBcYg0D+fgaBQ75TTTsnAtqD1wCPvE91jRAx0BmOGygB9scYAjbHECIbKG8nBz7DJhg27yG5wEwqDXb4r2AbTy4Tngta4gJZcABYBSggDWMEhAVy+DgiFmjABpsE+jCGkV5xJpAQcN0Q/J4UM+gRmEqG5MR+/pOqbGx3gAYwAUV4NLiuhbm1xUOJ0ydc/Zsr62ThYU59T8e0qo/rOqqPJ0716u2tlazyaK6m5oCZjy1wPjS0gKrEwCXzCEg2He+8+eWy1VbW2GZSdQKqxhrsbauRP/8n/8zq/e1a+/p3j2yqyKKRAikP1R7e4XOnj1r1wH3DEAVAPCNN16z4GuA3fTUtKmGADkoEJcWN9XYVKv2tmbLbjt37nxSjRff1ezstGXQVVZW6Otf/7qptqamJrS0tGjWx0BwS6ur65aV9PzzlwyWc20VFBQpOyvP7j+soa7uDlNqzc5N2b0H9Rn3DybRYZMDdnFdAbve/fY3tLcHVEra4FgH2A2BZawd7kebG5uWRYXNj+vca1lXXJ+VBgQ5TuBuVWWNfvBX7xn0+Rf/4ndsGidr9t7d+wbo43t7uvzcJfUPPNJ2aFvvvPOOKfZMBRkM2vvzmbXKmkIRyj2EdRWJxkwBtbm1pY31dVuXhwcJu7+jnkvD0uhyyZOWzLliWh33ejKdUDt99pHKdPq5fmVI9VI/V5lST0pVIFWBL3IFUjfKL/LZTx17qgKpCvyiFficQKfjP77+v6ETuR1Je92RGuuK9ebrr5jSaX5mUjpi8hNNidsUIzQyx7YtGjkaK5osMplo9HZ3Y7px46Z292LKyPTI4XQoFAonJ3aVV1kTNjT0VLOzK6a2+eY331ZZabnZTObnktPUHj0c0L/8l7+nK1cuW4M/PDJkQAlVwrnzZ8xCRKNFU2iAxhQs61r1r1rDBXRiwl00ErPPLld6MrDb5bSclvGJEVMzuN3Jf5P9tL/HcXq1v3eggYEhNTW26OTJU6YwoeEnE6aoqMCmWm2HAhaYvrUZVktzu4GK3XjUptalpTlMwYDlDEABdApt76iiotq2TRg6+/T7v//7pjwAfIyOjliDjFWOjKu0dLepOVC/oDwAHKDQANhh40IZge3m7Nlz1uQSDo7CAWUF5yYQ3BF9IoACQBQOhax+6emEBmfY8RbkFxpQ4tzxXkALVFoolbwZAJJD7QNFnElV1OLCiiYmlrQTpk7pKinJVl1tve3fwuK8FheBVAmz0vky0rQT3ldkx6HcHI/KK7N16nSXenuTqiOn06M7tx7pcT+ZSjO6cOGkOrtbtB3yK74XViQSkjc904LEBwemFI1KnV1dOnPurIqK8zQzN67M7AxV19Tqxg0sV2PqONGlpsY6ra+vmvoNUECDD8QBlLBOgUB80JDTdJMrxtfY64A+x4HYnG9+zs+AEmyLugOAkoH5CQNJGd4MHSYSiu8SCB83mMT3AUsoqgBKPPjMx9pawECTx+OSw3mkvb24PR/bFlYqU7/k5xuAmZtb0Hb4yGyu5eW59p7Z2bmqrq6xc8l1sbt7qKamWhUV5ZlyDkDR2NSgqqoKO59J9dOeAZGpySXNz23a/lRXl5otEqUdqrA7d+4ruB3V88+f1iuvfNnsVsBQQOb8/KL8/rAyfDm6dLHb4Bn7DFijNqi+gGLAImA04IZrjWypEx1NZlWjNu+99xODR0xmAzzV1tRadha5ZcAxzgVwjID3S5fPajceMeUOoNW/um7nbXFhSbl5RWY941rBHpae5rV7E+cH0Dc3P292xMuXL9nwAPZvOxS0+w81IaqoubnBrIU2SS8aVl1No9bXA1b3F1543uDy3Py0ASsskpw7lEhOp1tr/i3l52Gp67Q18/zVKwZxJiYn7TOT8wiKB8gdg2Ry8rhmqBNrkXtOOBxUS2uz3aM4P6yZ3JwCsxfn5OTp3Xd/0yZxApSxHi4vrai8osL27fHgY1MYvvgiEyuXbR+51wCAjwHnsRqOexNTBAPBoOJ7+9rYCGo3FpfTkVQxce/3pBPO7rXjNAjlkJ0TlE5HqJ0+M3aC9cP0uuR3lfz833cNR6npdSml0y/6a1Tq+akKpCrwRaxACjp9Ec966phTFUhV4O9bgc8RdEqCp6TS6fhWf2R2MKZhpTulns5GvfHKl6SDPa0uL8jtOlRWZro86W5rsnjQPNHwYa9D0cO0posXL9pf1YeHR8zK4nA6VV5VoXSPx5oeFENMtVpaXNHk5JopglAo/fqvv6X8/EKtr62bJQULy5p/Xe+882tmDZqYHLeGkYBfVEDY2IASNFu4QOrqay3bZnWVIGS/qT2wtGX6ss0G5hA5JW4Fg9umVgIWPXjwWG997RWDTlj3UCGQu4LtDDUJFhpAGAoIlB6oN7AukZnj8bgtyLy0tEjRaFx5ucXKzy/Q/MKsAoENlZeXKCub8e/b1gx6vUzcAlBkaXlpVWtrGzpxolOXLl227WIrIsQZOICCJSMjXU6X05p2Ap7J/QE6ARBo5rHEoLgAJjU2Nj3LuyFkOGYKjM2NLVOW7e05MUwqJzNdBYW5yvA6VVKWq86ONjU1NVu+FyqSp8NPDUr5MjNsVTCynWMEPACUJJfl7KyvbWp8fMkCwAsLferoaFNnR6fZCIeGBvXkyYSWViKqr8/WifZaLS9tKhI+tOmFp8+eUE9Pu/ILss0ihEXqwb0nmp5a0OysX1ee71P7iUYFgsuKxmiKd5SVmaeNtYjGRheUm1euy5evqK29XZtBv54ODygnL1NV1TW6f39As7NLampoMTCISorMH1RLgDiUTjTeWBipN8oQwBxrGWDHg+8BjLDV0fwT7Ey9UQItLa0oENhRU1O1QSgUXdSJWrucLsWjByooyDQghXKG92BtklmUk+Ox1wACgACzs6va22P/3CosKlA0SkYTwdlusw+iUGKfyJaan/crFD5US3OpWloaTA0DVCR0HrjDNdbc3GTTywjQZgIayrXmlnpT1KFU4lhYU6i+7tx+ooX5DdXWlltwP+/Fvl2//olu3rqp4uISvfXWV0zllAzkvmVQieOMxRK27a6uEwYjeB1KJ65/JuQBfZn+Rx4RuWwAFyY8Xn3hkl2jAGL2j/MB9CH3qLyswhRKzc0t9nzUftxTsJU1NFbq6QiT85Z1eHhkGUfUmjUO7MHy6l9bM1jDxDisuQYE15IWuIaGJpWXlxk0Yh9RQcX3du1+wz2An3HO1zfW7d6HVXRlecMgFHZAJgBOTIxpcWneoBeWR+4F3FMIG2fAAPcHLIPY26anp+wYgX5JdVtYuXk5BgpZQ5wD6sa6Q/UFPGcKKAAKIM/7onQClo+NTai8vMKUnjMz83aMicShnUNUpCggnwwNqKCwwIAqa+HYwjk1NWMQOT8/x9Yh3+c4gX6B4K72EwDQA4Pv3PvS3e6kwlVHlunk4MbJ/x34fHSUtOceJeHTZxuDx7O7PwsSx3x3aNv4zCMFnY7/wvP3/Z0i9bpUBVIVSFXgC1GBFHT6Qpzm1EGmKpCqwC+pAp8z6PTfTa+zaUVHFjHudUsnu5p0+fwZuRyMrIursCBTWZlua5zI7uEv6jSJyVDhHWtWsY2Q9cS/yX6h6SoqLqHD0U40ag0jqhoatsODI+XkoHZxWm/T1dVtlq2traApiphIhcIHJQVAi/cis4jmz+weiX3FdqOmEsnK8pnND0vXVoDJZ5umyiotLVdZaYWFXaMyIk9qJ0xQssMmv01OLut//d9+39Q85PgsL/s1M71qCiSvNxljwv4eHTkV2UkqFlzuQ4NN9Q21Fkaek5Ot9fVNFeQz5cylVf+ypqcntL0dlMsNyEiqkoAETLbyr27oyZNZmyB24UKXQaOlxSUtLS+b5QmFETCnqrpMly9fsADoYHBLN25eN+UOAC4Wi9v4eIfSrEZsIwnJNhXYAtihaIqZjY7gdpfbrapKLHb5qq4pUlY2QCnN1Gbk7qCYIl8mafnxGCBA9cRnag4MYcKdJz3TgMDw8LIcwupWZpZIgA4NM+dtcHBC4Z2wXnvteZ09e1r9jwa1urytr775FfWcbFV8P6y1NWo0o6dDYwoGolpeWtfCwoaeu3JKbe0NBp12IgEdHe3L583WyvK2lha21NLSrXPnL8mdlqb5xWlNTI2gw1JWdo7ZnZjqVVFebequWCxsKhAa/GMrHdc5qjygEBAgaWcCSnotC4c6kH2D4glY9fHHH9tnns9zOY9AFiACCiOugUhkX9lZHjXU1auhvt6AK2oqlD6jo7M24bGw0GXKJaAXtQSe8BkgxBrhOmFb2DBfe+01s63xeuyc8/Obdh5Onmy1bXBtAcUAKuzDxMS4XnzxBQsa/8u//J6uX7+r8vJCAz2EVDORDKsVCijygJjgmNhz2uRF7GxYu8hBApigdsKK+Gu/9o6cLiDV1DO12J7ZylDGkOV0bEsE8CSDuxcsF4trlel/KJPYf4BHc3OjnrtyQcvLiwZWsdcCjfjgnsFnwBMACiCHyolaA51iewF98sl7lmfFtrinmDqvoFCVlVU6ODjU1OS05ZdxnlAeMZlta3Nb4VDUYNaxPXBt3W+AB3Uk3wsEyRVzPVOY7SZhryPd7J5Ao46OdrPfzs5OGThGlYSiDYUZ8Hp3d095uQUGbcma4rgBVMcAHujEvYnrM92TZlY/jgFww36g9EsqGJPZYMBw1pUdV+LQ/k2AOiD84YNHFvwPbOT8MwEwKztL41PjVjPUU5xj7r2ApXv3BkytWVNT/CxbKqzMzDQDhpHogakpAdC8X2RnR970NHnS+fm+fBleJfb3dXRwDKXcBp0OEvv2+X8EnY4cTh2iigJQfdawnYJOKej0S/rlKrWZVAVSFfjVrkAKOv1qn9/U0aUqkKrAL7cCn0Po9Ezp9Jlx2PyxOjtD6u5oVmdbs9l6yooLVVdTJl+GU+HQtk13ikQj9td8rBw0OjTE/MWeBojGCBjFI4ew5rxcrfj9piKhGdqLJy1sNJuocYAkRYWl1iTSWNFcXrv2gYLBXZ06xZj3dGueUVJhKWLq1dw8obsuZWR4TDkVix1YgLc3w6XiklyzzmCv8aT7LBtq4HFymhPjzIE2wJitwKHefPO84vGYqSn4/txcSAUFPlWUFxqkKikpN0XR6NiMMnxZ6ulq1Km+HoNBBGZPTk5YNtXBgUNul1teb7pWVha1uBRUY1ORzp07bVCttrbO1EnTU7N69OiJNd/nz19QQ32jKVqWlhctFBkI0NHZru7uDlOwPHx031QoKLgAAai8POlexaIJm8aXkZFpOTerK35tbAS0uckUOim2J9VUFmgnHDZFEzY8jpHR8GnpBwa3aO5R1NBwY+VDGcQH70FjCmTha84rU+uYdjcyMqbFhUWbNAa44ZwSVI0lB/A0ODho6+Ltr7+dBCF/8X05jjL0zW99Q5VVhRoe6dfiEoHyYZtat+YPajsY1erqhs6d71VzS40isS0dHjItMaGDhLQwv2nQKT+/XBWVNZZpkzjc1frmivzry9pPHMrl8srtzpDLmf5MtUFmUZlBEUATah2CogGIhYXZpvyg6Ue9glUO2AFAxObFOgPooN4BZgSDhwYK2turLGwdUIdaJxxOKv5OtDfqt37zNw1KUFOAy4cffqK5hS150qSWlmrbJq9F6YL9C3DDx8zspEFcrhegzdtvv23rnUmJbGdighwg6cyZNoNfAJG+vj5bT4C7sbFRdXQkp+n96Ec/0vXr13XiRLtef+NVtbY223ZZo0zKA/qMjy8oze3TqVNdBnMAMMDMyclxU5+hcDp95rSFmxO4DTgBiOXl5puiD8UR1yKWTaDTbnxXI8MjVl/UVhwDAA/FT3LqX56KSwq1tbVhgIfXb21h8Uyqv6YmZ1RayrQ+7IYeU/ywXaDP0+EH2gquml335s1bdj44b7W19Upzp5n1kLUPbGHqG/AQtSGT5TY3AgayLMPrMGE1IG8NQEqAO1Mosdmh1uTBPSsaicuhDLu+yIzDJovtDijNMfPcvDyuKe5ZqB4PzfrGMZF/tBUgK2pLu7tYF/NNTYa6CvUg1zb7AOgqKSm2dQd0C4V29P3vfSiHI25TPTmvrC8gO9cRNQGu8ZnnU1+CwScmp7S0smLribUIpDp//pz9G+hHfhkfrLVjZRVrObwTMYUWgIihC1ubIVOxlpYUGaSNRnYU3901uyj3AK/HY7Bpfw/b6N+GTg+nIqZ0AjodOR06OFZFHf9/NQWdUtDpl/s7VmprqQqkKvArWoEUdPoVPbGpw0pVIFWBf5QKfE6h09+kTpDhgdKpvCRHvV1taqqrVk1lqerrqpTpTdfayqLm5mYNVNAY00Dt7+3r4PDQmsFjCxFAgcbJgpddkifTo/2DJGgibBlNFc0WU9CwnJG1lJuTZ+oBAA2N6NDQpJxuh06fbjSrCEoLFCg09dev39DA40WdO9dijRWQamNjW21tgKZO9Z5qV25+lsGwifFp3bh+V48fjyq0TZMpU5lUVBRrYmJdeXlSTW25AQea/zX/pnpOnlRtTZ1GRyb1wgsvWeNOxgoB6NiRUC0AnEZHn+r+g3v66U8+0fLqjqoqcqzJRm0FAGMyWHZOtgXztra2m1phZnpeAwODpmB4+2tft8b4Bz/4vvLycy1HhxBmVFpM18Ou9vEnH2pmZtJsWOQ80UCiNvN6fCopLbOspZmZWRtBT5g54G5/D/tgVFlZuVqYX1T7iQ5VlJcbGKiuKlFpGbDKYyDFMpxiUcuowuqIcgKQRPNKk8nX7CP2Ov/qlo1159xjJ0pLZ2KaQy0tLZanMz0zo3t375nSB1BAg/+jH/1Ewa2YvvLVN5SX79XA4H2trCzYcayvBbS6EjDFFuCxr++kamrLtL2zpv39HR0d7isciml1JaTF+U2tb0TkcntMjZORmSY5E1rfXNXyyq4ps5hWRg1QdHV2tpl9jH1BsTQxMa1E4kjxfVafU7k5LlOhsf/r62G53elqb6+1fQZAAM8474FAXLFdqaI8y8LuUaiwtgErWAJra0v1xuuvq7mh0Z4PACATaHBw3JRXTDYj5wwoC3jiOShbUDMBH8bGR6z+rGvgHZlIvD8ZX1gBl1Z2VVudzO3hGuN5ZWXlFl6Nsoxg+cbGBlNR8RpCtLu6u8zWxpoGNvE8FIJct7HonvLyCk1FQ5YT6haDREsLdv6bmhoNNjBNkJpy6lHt5ebkG7QFDrEmOBbgENcMwA7AxDEVFOTbuaTu1InzzFoDaHBsTHZDDdTZ2W2weHx8whSOqAQtWH1nR11dPRbsPzYxpKtXL+nSxYv6L3/0R/Za7gWARI7fv+o3ZWRDQ/IegWIQGyBrFzADCEJ1l5z251ZtbbWBRmBaugeQnWawlBoAz1HdhYLAFafB46OjhPILcpWWDtzO0CFBVA6nYtFdu0/MzW/Z97BctrY2GQAk5w34xTkBBCatkw7LRRsY6LeJgFXVlfaczMxsLS349YP/dlfZPiBpiVn/gENcl6FQ1OB5e3ubMnyA5qjdT1Br3rn3QPG9hF3vk5MzikQO9cILZ2y72Hk5P0AyvuYeCZhjXTKZk7XOPTsr02dB4TvhkH3NhMyN9TXtx+Nmr8vweu2D+wBB4tTps43BvfHQ30Anh0MH6JyeTcq0/8OmoFMKOv2j/KqV2miqAqkK/KpVIAWdftXOaOp4UhVIVeAfswKfT+j0mTs9X6a7HWptrNLJ7nbVlJeoqaFGBbnZWl6Y1+DjAW0Hg6Z8Ib8F1QW2DhpOOtTysjIVl5RoNxYzyw1Nrtvr1N5hVA4XNhCvcrJzrNkCMGGD8fmylZ9H3onLJjMxiWppMaDEQUKXnzuh8ooSU3T4Mnz60pdeNivN9773A01O+PU7v/Mb1th98MGHpnR46623dPZsnzIynVpZnTcFBrBhfGxaE+OzWllB1SP1dLfqypWL+uTTT8ySR1OH4oMMG8J6n3vuimUwjY9N6Z13fj0ZjNz/WL/1279tzyWLZWx8WHfu3NLQ0BPdu/dA28F9Zefk6GRPi2K7O5YR5c1It5ypCxfOW2YN4Obp0Ig++vBTZWXl6A/+4A8sp+q73/1L9Zzs1rvvftMsbpNTY1pcnNfAk0cKBDa1uxuxjCUgCY00jbJZdioqTdmBaoq6YN8jKycSjtn+7+8fafjpsJqaW60xJxy4uLhAbrdDBwd7pvhAzRGN7ViwNXYb8qpo0oGJQABUFoADhyNNaS6f2evImEKpcXh0YJYwYMP4+LjBBM4VTTEqLrKmbt26q+3Arrp7OuXNOLJJhktL86biiETi6uro01780ILWu7rbLdx6fXNBgaDfoBM2wsBWXAtzm1pYDCk7J9dUOhVVJXK4DjQw+Eh37s7L63WrublavT2n1NREQHS1KbhQDJETRFg7AOngyK36uhJTsqFwQiECnAGgcCx85jiwWxJmH4uxbtl2hV566SU7Vl5369Yta+KvXLmiV7/8il0XT4ee/qwOnBOUYKwXIAkgBKUSVj9qRQ4PIdhPnw5awDX1RAmVVPuE7PpZWFg2Kyfr53i/AH7kPnFebt68aeunu7vLXoM6C7hy4kSbCgrzk+Hb/lXbXxQ3hGCjlklmEkUU34vb63ger0ONk5Wdqc0Nco3W5MvMVG6uzyAtFs41/4ZC4bAp+gwwez3af5aJVVtXp7xcbJ579mET76axkZKhlGUKHaxpY2NjNuny4sVLmp2d0+rKqqkOUQsB1KhTdXWt2QEzM7369j/7lsHjv/iLv9Ty0rK2QxEVFuaZXRS7GFbFstIyudPSDeYeHblUXJynyspiA2YAGVR9b7zxukE+7IjrG2tWV8471xKAbGtrU9uBmGZnNgwWYmnMzfOpob5ae/u7dl64NgGwTmeaZXwtLgaUm5up9tZms9t+/PFHBtcAd1yfwDbIi8ebbjlz2BUrKsuVn5+0tmFXZApf/+NZlRQlrYBA0NzcbJvWCTQCBAGq2B7An3PFfkRj+5bNxBQ+vz+kpqZyW4vAwvHxSXV2tts55t4FSAXCMdhhemZRu3GHSktzDYqjZJqenNB2MGD7tRuNGljiDwoZHo8BZkASE+7iu7G/9f/P+xPhn0En7HUHnwVOKeh0XKtUL/WP+VtXatupCqQq8CtRgdSN8lfiNKYOIlWBVAX+J1Xgcw+d0LPkZnvU292mrvZmFeRmqbqiRDuhoOamZhQJRRQMbFtjhXKD5hJAQbOIhYnmlOaGhpTvAS1yC7OUVeCRHIcW0o2thultKHF2d/ctNwkLFU363NyiNaAbG7vKzDzSN775VeXk+DQ+MWmKnpMney1Q94P3P7bn//t//x/MNvZnf/pf7S/+7777bVVUlmlldVazcxOanJjU0tKqlpfXtDC/rPW1bVNZvfzySzZivb//kdraW7WysqT19TU30l8OAAAgAElEQVRr5g4SBzpz5pxWlgkj39XLL7+iB/cfWhONegclkt+/YgqnR/33TTUxMjyqvX2HqUe+/OUrBow++uhjm7CG9YkMHpRagLH5uQVd//S2PN4M/S//+l9rY2NNf/ndv7ApYl/72luan5/Vvft3bLx7ILiZDO91HMrpSjaCqDNoYvf2CRHPtGBj7EDAJnKrgAXAPCxIgD1GsaMcwcoILLAw5d2YnaudCIq0FbM+HYcay3FkTT5gICc716apARcPEg4LEo9GogYcUXCgFkHRAbjATkXzDtxBxVZSXGKWrKGhEenIYzDD6T7QTmRL0p7Ky0tVV9uoC+evanxsRtc/va66+mo1t9QqtEM49LKBsaNDl7Y2Y5qaXFU4fGDw4rkrz6m2oUpbAb9+8FffVf/Akro663Tp0lV1d/UalAgG1u383rt/T37/mk1Ki+8dqb6+SpcunjbFEhlGqHGwYHFMqEOY5jczO6vbt25pY3NTpSUlBhNRupDbw/pGPYIlEmD1zq+9o/LSMs2Y6mjaFDNmWnU4LHuosbHR6sf7sL6AREAgLHKADOyTQC5sbUnr3popSo4BB9caoAuAALBiP4FZ5HehhAIWYSMEUnHd1dXVGgxkPaNQQrXEg685BiAl65B/8x7sK2ubz6iUUNwt2UTITcVih6qsRLVTb8BqeXlVMzMLBk/J+srwulVXX2Pnuqy83AAUtSGnaXMroJVlAIlUU1Oms2fPmlKJ+8SZM2dVU1NrGVMMC0D9hS10P5EwGIigiElqr7/xig0m+PGPf6yJiSk9ejSgnciBMn1uZWVmW5Yb0xJRLWJLG3wyaCCvqblWG5urWlldtsl+9XUVevvrX7O63rt3164frivy0YBOTJvDWohdcnx0TXv7Un5eutraWtRzEjvejr0XYAzQxXXV/+iJnYO2VuBhvlxp0vjYqCkAAY3Yj/f3dxUKo/oKmF2Ra49peWRFsU6Wl7YU2Ynb/Y91grIMqIS1kOsQaMU5icZQhLoUDgPHAnaeQ+GoFhb9Wl5et/voqVMd9t7Dw6NaWFhRXx8gMmygCuiEAgq1pn89oL19t9paq9XS3Gz7NDkxru0ACi2P3Ru86QxU8NhnVFqmdtSRqdo+2xg8OLbXCZUTNrtUkPj/4HeNVC/1P+kXsNTbpCqQqsDntwKpG+Xn99yl9jxVgVQF/udX4J88dKIkDmsbkrd3m1/nOJKbxuIwOceuoa5EF8/1qLmhRmUlhXI7jzQ5Mabozq58GWSwTJnCBpUDjXRDfYPZQe7cvWMgo7mpWaVlpdZ08+/MbI/k3rfMIBofrE3JyU5Rs8L4fFna3KDB3X02ln1NDke6CguydeX589ZsHe8vthAaxDt37lmj94d/+L/bqPH//J//i6lJXn3tNQNhKGloOJeXluyv/hvrAe3sMMJ8T/l52Xrxxectk4gwXhp2cnBscp/LbUoGsm4ePey3fbp0+TkNPhmyKU6vv/GG5bM8evRQIyPDBpzISUIlUVFZqRdfuqqS0hLdvXPboFH7iXYLV6cOW5tbNq58L75vliJyVQhsHh0b1vUbnxpIYVLVw0cPk2qMtTWL5CXUlzwZVCeonKhrfDcqh3PP4AoZM0zmI0gc+9P83KI21rEcNWgfO4zDYY07jeOaf82AH0HIBBijgiHPB8gEdECJQzOOhYqfp6elPcvKISvJbYAwEo3K60k3ZZTHm2YT9uZmFywQG+UGCqvCgmIVFhabDWlw6Km2ArvKzfWYOqmgMFtlZbnq6e5Se3uXdJCmD97/VD/9yU9VWVWm7u5W7SfC2thijH3E1sJ2cE9Tk8vypGfr7NlzZk/aP4gpsL2ujz/5yMK83/7a2+ruPqMsX47CO0ENDfZrdIyA5oCBnO3tPdXVl+vixbM6ebLbQNDo6IipXqgxYesV5VWqKq82Bc7du/fsGuns6lRefoFNSSN7yPKeRob1/gc3VViYq29/+1sKbGzoxvWPdXhwaGsqPy/fXrtDPk48bkqxWDQJ+lAX8bmpEetVVE+eDNm+AGVQEHLuXW6XWQj5N5AKpQnb4RwCmYA62NAODlizLpuQl5Z2oEuXLtl1QXYQNj+UM6hkeE+gSmArkMwlys81FRjbIcOLrwFSKNjI8EJxODe3KY83U2dON5tlFZ/svbuP1P/oqQ6PXKqqKlV7e4N6ejqS2VQzM6ay4bVkHgUCKNn2lZfnNZsj9i4gGdDslVdeMSvcrVu3tbICTAxrbTOh6soiC2XfCoR14XyfvvnuO2Y1/d53v6+Z2XkNDo4qGjnU0aHDIFBtLRlZLtU3VConJ8uALYCssrJEMzMTGp8Yt+NFCdZ36pRW/WSOPbFjBZpRT+A4sDRscGhPY2PrKinJU2dni72GKXHk2OUX5Ns1Cchhn+/e69dePG5rifvaweG+VpaXDPywBoCzTMoDKrN97hO5eblqaKg3SIuSy+8P23AF1J/Ux5Pu0cbmuuW6YV0l1BtbHblarBmuVWAVarBAIKTd+L7Bd8AQ4eIALaAfNtre3lN2fNhEUV5hzQQ6rW3sKHHgVmtrtZ2LYGBL0Z0dC7PP9PnsWAkV95Hn5kkqtXg/l9Np9znseMePB7O7yQmoDodlRH1mEOrf+r/vZ5uJz8X/JH+5vzukeqlfbj1TW0tVIFWBX8EKpG6Uv4InNXVIqQqkKvCPVoHPwe/ThF3zV/5k9gZ/n3YzqcxmMB0pJ8ujs33tOn/upEqKcpWT5VNib1eBrU3J4TZLB+G9ZLMAQMZGx9TZ1WW2nhs3rpvt58KFC2YVosmlSdmN03xhvyNy1mHNC0CDB802ihOz+sRp+MYsjBrrUVdn58+Ca1GAAJOYLoYqY2hwyELCv/Wtd63JQgmBGoTJVQCs2dl5m+JG4DRWJh05lJuXb2HfJ060qqvzhAEzVCtM7pqbnbPmEuUKUC43N083bt5QYj+hF196SasW2HtkmVI0i08Gn5g9JrQd0tr6mqqqKtTV06HSshIL7iXwmH0+ebLHFE40uoAMlCXYVVCl0JwyCe3mnRtaWJzXuXPnLBT83t37z5pgoMKh5a+gZAKGARgAY+TdZHgd8vnSrabRyK724gcWbMxkQAKzUcigjEL50ne6V7MzZBDNKNOHeinXwNPsszHrbMPv37DGliY/Hj+wbC0ykqjFyZ6TFsBO041ig2BmMm+iMcaxRw0cYttDbVZSXGYT5BIHR6YQ+/iTe8rI9Kirp1mXLvepprZUBQXZKispU3qaT4P9o/rJex+q/2G/6huq1XOyXYnEjraC64onDuR0Z2hrM6KhQdRumeo71aOcXHLB9sxe9+TJYzuWt7/2GyoqrNDiwqpC4YAp3VCw0TCj0MjOzlVbW5Pq6msN1gE6yD8ig4f1BzAqyCtSWUmlBcfPLywYnCgsKrZpeTNzc6ZyYVLe4tKyKWw6uk7opZde0ODAgKYmRpXhTTcVyvF4egLvgQ2snb09p3JzvWadAlLwQLWyuRGyPCaUT6wpcrwAIsBLrJlTUxOmJuR6QxmFkuz439QdGBUI7Kijo8XWEwCYDCdgCqofwBKQJB4nnythsKi6ptKynvh+S0uzXYPsA8+nFg8fPrKg7M7OE+rtPWk1nJ6eM0Xa8NNRU6m98OJz6unpNNUQYAU7Itli83MrBpvIaWI9YGN75ZWXbT/Zr1OnThkEvX37tmVQsb/kMbncGWprbbCsM0AKE+8uXjql2dlJ3bh5yyYdTk0tKhp1qLK82EBSTU2lEgdxyzrb3t7UTnRbPQAyHWhmesrAM9tuamw0JRET67j2AOzUmDrywfGRQ7W6uqnt7YTOne+zEH9URqivsAAC+QCY5FDxNYpM7HmAHq4zA8uBTVMVofha39iwexYWVu5rwN9kFlWhnXvqwflP7HMfdiorO1uF3AujUfs5SiMsldwjOSeApeR5jNs1x73KbHbRmAFKzj3b4N6Imox/A6uePHliWWEAzDt37sq/FtXunkP1DUzezDJbKJAptL2tnOwsxSJRq40BLwt+T07zI5cOhR7QiWPh4+7sbnLMJeDJst+SqqjU4/+TuaVKk6pAqgKpCqQq8D+oQAo6pZZFqgKpCqQq8PNX4HPw27ZDaYTIHhxJRwfyetxK7MVFgHhRgU+1VaWqQcHQ1qDqyjJl+TwGpYLBLYXDuzpUmk2bIzgaAIKaoryiXINPnpiNCyhDgwNsGh4eMXhCILbTeSiX22lKGoJ8aZ5psLF20Mjzb+xZNISE3rIdgq8JpS4uKnyWWxS2nwOesA699trrpkgC8BDMTNNMw0MTm9hHtZNl9ib20Wx+ubnWsNF88hd+sn4AXChDgAAoWFCkYP+jGSSvh+lrTDPjebyWJo8JYLwHjToAjG2f6jtlAb8LS4taXFiwBg9wZrBiZsbAGOqG1pZWI3xMjcKqRb/28PEjO6aCwkLb1vzcvOJx7FUuUxmlp6WbIgwdGv/xM9QHnLM095Hl1xQWliiyg1JsVYGtXR0cHigv16u8vGxVVJVbuPnc7LRW11blcqYpKzPHMqWwdbFDXo9XS0t+AyZM0PL71w2cAEKoMTWanSbc/akBSHNlObAZRUzVRn4Mwc5AGlRXOzsxsycySn58ckbB7T1dffG0Xv/Ki6qvr5DX69LB/qH8K+t6/HBYd28/NPDXfqJFnV3N2tsLKRwJ6FAupWfkaH7Or/HRWWVkkEPTbnlN5O3EdsN6OvxEaW6PerrPKBza0+zMooW8BwLrZkdCdQIcACC4XAQ6J6dwsfawLXEuEgdJZZfb4ZbPm2NqMB5p6ekKhXessQ5ub+vg8EihMFPFdlVdU6GOzk7lFxTo3t07Cm765XI6zPrG+mK9oDhhKh85Yqhnent7LDcJmxxgYG1tw2yLAKGqqjIDfdgdmbIGzECFeP9+v7YCe8rOctlUxUgEkLFrYCAWd9oa6OxoMNhL7hJQkPcFqgEtuRaTmVwuUzJduXJJObnZevDgvoGp559/3q5Jm94WjRo0BVQAyo4VSqhrAC/ATK7Bs+f69MYbr5m9c3ZuxuDlwuKCAbHZmWXt7HCd1aqhvsnW15kzpw1eAC2w4lVVV2tifFz3H9w3uyzqqvq6ejldycluKAyzszNVV1+pqekJUx3Ozy9rdWVTOTkFuvr8FTU2Nht8nZmd0v5+XEdi2IBXXd0ntBfnWpiz4G2OkeuR7SYVQgEDNgAZYArXPvcfQFcgGFZJcYW6ewgy37Xncp/jc3JaYfhnCk7gEdcF9zHqhu2WYyHE/SCRMDUj6qG19XWtLC/bMaNmIkOJ9wSucX8MBkNmWc7JzVVVZRVR3Gbx5RrH1kk+WtL6F7L9TsKyuN1HANhA/JqaGrM3Ut/RkRH7PhMrJ6cm7d5SW1Nrr0OFFgwBnaTSskKrO8om7muxaERZPp8Fo7vNOsmUzDQ7Fhte4GD4Q+hvQac7s+TIpaDT3/ErQqqX+vl/h0o9M1WBVAW+oBVI3Si/oCc+ddipCqQq8PeqwOcAOqFoSsILm9ylQ7NA5ef6dOFcj2qryxWLbJu1rbmxVulupxL7cVOEYGPBvhTcDlkjxl/fgS6AJJpcmvqenpPWSN29y7S4xxbM3NhE5s+mfJk+sx0BJmjIaaJoLrH+5OXmmQoCK8wbX3lDxUVFFtwN4KmtqTHFB8+l8eO9aBhROQGSCIlGaUXzQ1NJE7i/l7AGHABGQwhMobGmeaNRZB+uXbumkZEV1dTkGIji+zSNNM4oCmjCz549Y2ooGm22w/HSxIbDqHtQqyRPOWqYvf0Dy1WisW9vP2HbGxsf08MHD21bKJ9oOlGYoFbq6enW1NSM4ok9C0P2+8nYIbcJVQzBvZLH41QsdqRo/EgFuekqKMgxew92KF9Gmgryc00xVVZWqbHRST14MKC9eMKayObmRhUWsg8jZoUrLSu2HJ/5xS1rVGtris26yL5QNwAFKo38vDyNjI5a8Pjrr71mTTD5VO/9+CemuOru6jTbEBPo2GZ3d4dy87KtPihbsDtOT8+arXF2dlFra/vaPwKMVOprb7+q3lMn7BjX/RuanprTyOCkxkenzY7Ue6pbrW11isW2FIvvaC9xpENHuiYn5hWNHKixvlWlZWUGxvLzs7S6tmih64CuaCShxYV1VVc1qKS0UIuLs9b0AwexmR3pUJub65IO7fwn1VoeC3hGkcLXib2EEnHAxLYpUjJ8Pi0tr1jzz7QvFE7hCBPMXGbtAkbxWhr3o0TccohaW5sN1LHGHz16pOHhRUV3D1VX4zNL5/FkQMsS2tjSxkZQy/6YqsqybH1gG2M9VldXWvD0D3/0nvzreyovTVNdXfWzHCbZ/hHqzoOMMrKuuDZQ1QATuVYIzmcK2unTJyybC8iAQigQ3DLbFdcuYBGoApwALgBWhofHrB4EkqO2MbjhcurhwwcWev7cc5d05swprawuafjpkCmIsICiOCNTLBaNq63thNrbOmx/2WYS7nrsvoFaiO9xLQBCyD3jfbgOgL/AIBSFhKFTx+mpWctPKi4qNxsZQePhZ3lFc/OzNnWPc15ZWa6KylKDTkxkczqc9n4AJGyg3PeYZocaEmiDtc3UfdhXM3zyeH3yejNNpce1nlQVxWwb1OD4fse9BrjIOQSWswZQFlH/EydO2PUOtOY65X7Im3H8nDPuRVxvPIftoHTifgOo5OP4PsY6Oa4d9zRyr9gP1i73SeoNfAJgcW/jOZxzziMWvvLyCoOHHANAnuNkXwLbYe0fSJlZmTZxEnB3dJgMCmf9ApdQNWX6MizTiRwsg5ZSUnFFFZ8pne7MpaDTz/GbQqqX+jmKlHpKqgKpCnyxK5C6UX6xz3/q6FMVSFXgF6vAP3nodJzmlOZkApO0nzhUVka6zpzu1KmTXQYyNjdWLSC4qCBH28EtswxVlpepsLBcmVkFBhRQQxwHR9MA0XTRKGNxo/ECFhH8W19fa0HTo2NDBopsWL29N9DLZ40YqimsbtjPsIKRbUODdf/ePUV2IsrKzDQlAk0Tf2lHdcQ2GCFPQ4WKiJHta89Cwhsayq1xTU6ByrUGFuBDY8b7ACFoQv/qr34kv39HL79Mxs9JgyZkzkxOTmt+npyUQzU2FtuxHW+L9/P7yYeKq6iIvJwcUyGlezLUd+q86huarLHkfYBu1ILXjI8vqqmpwppFVC4cC8eOuibNk6FAIGiTyo6OmJTm0E70wPKTsrOBTofKzk6zOqLYYH/4HA2HLI+qu6tH0WhcP/3pBxobm1Rdbb0BI3JcdnZC+viTD03xdKqvR/MLqGBmdHi4b00zSi7AA1CNphrVC80rIA+I0dHRaRaojz/+RLPTC6quqlZ7W7sWFma14l9UX99JtbSSURM0+EUIMgqPwcGnmp9f1/b2kaK7kidNysn36fU3LunqVfKl4pocn9T05JyWFza0tLAqtytN58+ftnye7ZBfe4moDuTS/oFTw0+nbLJYYWGZ7SeKlswsjyLRoDa31rQd3FFga0e52SV69dWvmoXt4aN7loFjFqn9fbPYEcxMoDlKNaYC0sCHQiiYEgYD3A4UWExk3DalGudyxb9maqbo7q5GRkYtXN6XmW1ra2JyXmnpUltri4rysUflPwuNzzRbJ1lho6Prys4+MgtWRUWJgT2UfBwH2WQffvCphWhfvnzGpuNhcQOisO+PB/r1/vs3bY11dzfY+eKBtRG1Emoe1gN2NfYH0MH6Yn0DIKamNuR0Huj558/YsfJ9LLAoawC1RUXFFnpNPZLB5Q67tlm3ZIJdvXrVrhuDGeurGh0blM/nMRibnZOp/v6HWlyaNwsda5vcL0KtE4lD5WTnWwYWikPgEuAY+JEEXH6DnEAQts3USa5t1F+sR0BKEqihwsu042cyY11tg0pKygwOc40dW3gJ7C4pRWFWaKDnILFviiIgKKo2rm3qxDrgeuS9gEnsM3Xhg/rl5OabSm9+ftHgINcI70E9eA7XBqoiO1aXy7YL5OFeVlnJgAH/zwLTBwZQix3YeUZpx7Hz/kkLa7rVIXkt59jXWO/YPkCO+yPb55ywTR68ltpwjjiP/BxwBRQHYnEOsSjv7h6oubnWajg9PW12W5St2dkZcjhdWt/Y0f4hcBulJLl70uHBkTK8aQaWyDdLT3MrOytLPi8DCrDtPoNOO9G/rXSai6WUTn/37wipXurvrlHqGakKpCrwBa9A6kb5BV8AqcNPVSBVgV+oAp8L6JSGmsZJBkdyJHdvT4sunifE2Csyu3djOwptb5n1bn8vZpYhYFC626enw5OamZmzRozGbX2dv9ZLRUVZNg4dNQTqFppQLHk0aLW1NWYZejI4oc2tfZWWeNXWWqfW1hZrtGjcABubm1vW5NGc03wV5DP5bEiBLcKO3abqofmJxpKZJzRbNF4oFPge1jJye65cOfNMUXJg0IDmkeaOZhw1FWCMhvODDz7U1lZUvb3JkfbJTBKnTdh6+nRCOTkZBiyAEYwiB2QBY65d+1C5uVk2bvwYSNXWNaq+rlXp6V7tRCJmcbl//74mJmYUjR0qPc2h4uJcFRcXWVOJtYuG+MKFSwrt7GphcVFjY+MKBMJyu50qLER9Va/8gjzF4zGDDQSd3713T3vxPZ3oaNf6it+g0Om+Mwb4fvjDH2t9bVMnTnTqueeumBJrbGxEO5GQ2tqaLftmcHDApuChbsBqduHCRRvJ3t/fb3Du6tUXzLr40/d/atk7WAvJ6kK5FovsqaqyXv5VvzY3/SotK9LZs70qKy9SJBqyQGqaXM4ZShtqUZBfII83R+sbMTt3PSdb1d3TqsR+zBQu46NTiob2tbTgNxXVxUtnVVVdrI2NBcX3otYcy+XVwvyaJsYALEeqKK9QU3O9EgeEGO9ZJhNZQ7sxl5obG1Vf32IgiSwgxsxj1wQM0JRjgeIcTM9Ma3R0Xj4f5yXfwAT7l+FJlyct3eyVQNSkwulILW1tZr8aHBrSxuaWamrrDKhMTk/b2jlzuk/Oo4RKS4oMAGD3vHPnjp2XcHhfkRgA0adXv3zWYCnwADD74MEjDQ1iQ41YNtTLL79s65+A95mZKT3qf6jHg0sqyneor498sMxn0NKpouJ8ywsCYABubcpZNPqz8HnsrlynPIcJj4APAFBLc5s2N4OmiGJN87OFhXnLBqJuHDv7ALhkbWDZMntoOKidCHWpMwUU62p4ZEi7sYipGFH9JYPN0+R0pBl4IvA7qZIClMQMhABdeC8gIHCZ65hg8YGBAVs/XIe8hiymROJILme6qbSKCovlciUtadwrWK8AJOoN9MzKBmLn2foFOJWWlBo4wS57/FxUX1x/ZEP5/bsqKHCrra3O1gT75XJ7FIvFNTE5qeVlv4EyQOX6ekDR6KEKCzPsuuS+w3riOABEHBe215WVgLq7W+y+yprDEhgKHailpVxNTQ12fKjomIoHPOJ+hKWS4QKoI8n/Qr3EcQCkuaZGRiatdkVFeWYtZVjA+PiUMjOp0d7P1HNcc9guYzGpo6POQBj3vPV19jNhQf4o3WJ7caXZ/iZtpgCmnXBMGV6XdmP7ODot1y0n22dqJ+x2dp9TclAA6rG/UTpFU9Dp7/4VIdVL/d01Sj0jVYFUBb7gFUjdKL/gCyB1+KkKpCrwC1Xg8wGdHFKm16GSkgI1NTaoq7NDtTVVcrukg/24dsLbWl9fsdBhcp+YyAQ8yMkp1OCTMQsYRv1A4zU0NKHAdlyV5T6zhiSnbW2bzYVwYdQyfacJA57WtWsfKBSK6OrVc3ruueesKULh8/3vf8/US+QXke+Un59japCS4mKzwK0s7ailpcyaK6xvWKZo+GjAUebQOH/66XVrsE6f7lObKTfI8wmZvQ+YQLNH40zzhJ2IZvzmzdvWKGPtYV9oHMvKyk3VMDg4ZEoPgBNN8dtvv23Wkj/7sz/T/fsPzKLE8RLMSxD5hfOXlJWVpwSBxMGg2YTm5udsQlcwfKjCPLfq6xtsEtriwqKFQre1tauhoUlPhsZ1+/Zd20ea/dLSIlM1YUssKyvV6uqyTvb2aGtrQ3/yJ39i6ofz58/qMHGkzhNdys3N17VrP9XdO/dsIt7ZM2dVV1dveUBM8cvNS4Z837x13bYFhAF6sf99fafMdnTz5k2Dh5wXRqx//PFHljn16quvmmLr5s0bmp9dUigYs6aXqW2n+rpN5ZSZ6QE3WH4So+WBbjwyvD6DeJEIEwpLtctEvLSEXO6E3K4js9NNTcxqN3Jo2yZr7MKFMyorL9DK6rTZ65xuj+IJhwWJDz+dVix6pO7udgMfTtehKZ0IM1/3b2pxcU2HB2nypGdasLIv02t2Ls75kyfD9rmzs9XOK0qbx4+fmFKMSYbYw27fuq3d2K6KCrJNYQOc5IJO93jVc/KklpaXLdCavKvevj6VlpVrembGrHRM4kvEI0rs79k6w9bEekQxFQgmlJXpUFfXCVuvKO0AEgAX1v+9e/0Kh3bsZ6xNMpiWlxcNniwtL2pmZkPNzaW25lC4sE7y8nPU0dGmnNxMW8NJJVBSHXOs5sEKlgyyjtq6wrpXVFRiCqS52UXLYDu2ZVnY/rMwaNY71zHXF0oalE989njSFN7ZVlNTvdk2UT4Bovg+djbeG0BHZhgTDFEmEcjOfiTDppNqstycXMV2Y3bsvIbrD9vt0NOnBntR3vDA+oaFjCyqA4vYSldWZrrBWuoQCu2YIgzoZ0Arw2PgDVVVTlaOwTSyynhr9h9oyIMQ7tHRKW1v76qmpkQdHa0GtQBTTpfb9msMa+jcugoLsDyWGAjjg2uGuqBMQhHJ+kJRyOPRo8emluKex70keR+ZNZh/7lyPAaxbt+4oGj3QhQsnDawPDAzZPgLGgLxMU+T73Ic4JtRgT4eTAfUEvmPd4/xzTshQYzAA1/Oxmgxr4/5Bmq5cPmX3iamp6Z8F2bOv3Oc8Pq8ShwcKhSNWvwwvGXZBZWYQJr5r/x9IT0tCJ8LEUT7ZdMsjsqbIkvssdEf45KQAACAASURBVGK6ZCrT6e/4LSHVS/1Cv0alnpyqQKoCX8QKpG6UX8SznjrmVAVSFfj7VuCfDHT67BShv9UU0Lo5pdrKfPWd6rZmmb9+FxUWyOtJ08TYiNbWVk1tEwxuWjPJSO1LFy+rrLRSt28/tOldKJiAKz++dk0HB27V1SWnLDXUN9i4d1QDj/v7TXGDKuf27VumLMJS9o1v/LoBJP7K//HHH+vRoyF1dDSbfQWbF7DjzTff1MjwsP7kj//EckZQhwABaLj44HkApXfffddUEX/0R39kGTEvvPCCTdNC+UCOEU0izR82J5pxmjZsYFiLPv74pnJzfaZi4nnHk+WePh0xmxIABsUC23/99ddN5fTDH/7QVFIogGjE/vRP/0JZWen69W98w6bpYW8hx+fho0eampyzHCosVezTqd5e22cafABA76lT2g6G9cGHN3Tz5h1FojGbrtbUTL5UrtLT3aqpqTJgd/YcWVoBvXftxzZC/fKl57SxtqX6ukZ50rz6yU/e1+jouFl82lrbrOlFJeFyyz78/mXdvH1dmZk+1dY0WPA2YIomHYvW/QcPzJJGcPTk5IRlCZE5BegYejpkUwq3NkPaCe1a/hbZQi1tjRZ+7c1wK5GIKxLdsUBnYMva2npy2p7TrUjkQGnphQadQmG/trZWlOlLN2tXNBxXRnqORocnLIfrwsWzKi7OkX9tTpHYtjIyc7R34NTK8qaGBqcU2TlUTU258vKy5PE65fG6TPGTk52n0ZFpjY3Oqr6uRZcunVdautMAGpPYngzNq6QoW1evXrDao/IhgJ6x8m+88bqGh5/qO3/+l4rvHupkV51N/qOWLsv78SovP1+TU9N6PPDEMrXOX7iowqIiPRkaMlDU2tKswMaq5udmTelloMWm021pK5BQTXWJens7bP0BWgBOKFMAP8NPJw1EHa9D6r+4uGAKt8QBofEyVSAgjTUOQKkg5D8LtQqTIeM/yxpjraL8YW3yAZwBlgKXUP15PF550nym3GFaG89nH7FwAW+AQjx43fF9g2NBwZOWJls/5WWlSvMAZzbkcklFxYVa869aaD5AkklsTGEsyC/SbmxPk1MzNs2urr4oCfKOjrQwv2D3CyAs1z1TEZdX/Bp8sixfZhKeVVeVqrAoy+o9Pb0ipytDfb1Nam5pNmvvwOOnlu3F5Mi9/X1TRgKz2HaaO83WKUCHyX7RWMhyizKxpUajmptdsgmNFRWFlhsFN8nOzlFRcbHVa3DoqQWpo0gCAlF3zh33AwYDLC2hlAqovr5GZ8702Tbfe+8Dvfrqly1HDij1/vsfanJyUefP9xpwpM5M+AP8sC3qyr4SiE7SHhZf1G8oSLlP8DXqx81AVKXFORYsz72L+wfrB7seVlbANKCQ7bNv2dl5OnfutNkWnwyOyO0i6y5hAJJznFeYp+XVFW1shsxmi60usrOjTJ/XVJRch550l8EoVFDUjdcm9g/s3JIDxb2Sx525JGBOTa37//2VIdVL/X1/o0q9LlWBVAW+MBVI3Si/MKc6daCpCqQq8EuowD8Z6ERTQPPJ47hBoNlzOaTSfJ+uXOzVifZW5ebl2PSuru5OedPTNDL8VHt7u8rLy7XQ4KWFBZte9O1vf1tpaV49evREZ86csyb5o48+sglw5MmgHgFe0Nzy1/mZmWn19z/W7/zOb9tf/wcHn+j+/Xvq7u7R66+/prm5eVPQ3LhxSy6XV1/+MnYwn0074+df+cpX9Mf/1x/bR2fHCb3wwosGhhgnjxVvdnZVXV2tevHFF5SW5tbjxwMWFt3V1W2B0dvbW2YdAXLRiN26dcte39vba/uDlefDD2/aX/rPnDlp9jXen5pNTk5Zs/fGG29Yg0xDie3pxz/+sVnmAGrnzp2zxvLP//yaWlrL9W//7b9RU3ODBgYH7HmhbTJjEtoKBNTYUG2ZUigS9ixvJpG0IrpdGhkeU/+TET3uH7dpXVdfOG92RJpEFCSlZSVaXJxX76mTpljAHsfDJuotrqmyokY+X5bu3L5rqobcnDxrQGmuMzLS5XI7tLG5quGRQcWiYbW0tio3u1hHh1ie3Nb4ovrZ3NxQXn6ugSdADRlHWKiwOwJBaGjT3Rk6OnCpsaFBmVkZSk93qqyiWDk5Pm1vB7S8smTnHxXG4/4B7ZD/4mTa4aHc7kxFYzE5nEm1U2VFiU60d6ggr1ihQEwP7vVbztBzz11QfiGgYVXhnaCOXG650jI1O7Oi4aEpbW3ty+MBxnEuO3X2fK9lC83PLar/0VMNDoyrq6vXoJN/bckUWsPDk3K40tXeWmdAMy8vX/fu3bOmnAmIWNO+//3v23osLy1VfV25KYOAEICltHRPcgLZ6qoCwW0lDg7V2tauvPwCUzT1nT6tgvw8jY8MGnRiXQAEWEtY01DGHGcxsfYAO4A5oJeF1i9vmloKhQwKNIAGQAY1kdOVzD7DwkUIPACEdY4CaD+xq1A4YEHhWLSAJcAa1j3rlvfBKoeqijXBfYDtZnizDSAmM43S7XV8n/WJGoc1sbi4bPtPRhJTFCcmFpWVlaGqympb/4SdA5wcTqmqKqlqxPI2MDBqFtvsrGzLX8LCOzI6ZqH+3T0tdh0wnZH8NoLDL1++ZHUA1GFVW14OKifXp6qqSl04f8qC7p8MPtbQ0JQuX+7Tl15+ya73Dz/8QDdu3NGFC+cMmqOQbKhvNEvj0NCoZRQVF+WpsIBAeb/Ky4vsvQFvhPffufPEstIyMlwqLvZZ6D4TKPML8m1d3Lh1Q550j0GemdkZBbYCeutrb9m5/eSTT7QdTE5FBB5xbudm522y45tvfs3y5wBHP/zhjzQ+vqC+vk4LXUfNiQoOFRm1pv7ra+sqL680K92JEx12jSfzxFr105++b9tE9Yj9j3PK/Yv8OiAhIIhzx/rlumP7ACngJOeb187Oof7sVSy6Y5l6HI8r3a2ZuVktr6xol2vScaS9eFwOHdkxh0MRg8LYqpmMwLXAexMOz3ADLHd8Dyh3Zy6pHks9UtAptQZSFUhVIFWBf0gFUtDpH1K91GtTFUhV4ItWgX8y0InGkAaVx7Figa8zPC6d623VS88RZIwKJWJNEFDjYH/fFCBJy0qVHj/u162bN+2v+3/wB39gU+7GRif0yiuvWhPyn/7TfzJVDwCGxuf4r/Q0n1jbAD6/+7u/a80v9i0AwKVLl0wRRHOI0oOJVDSwNG6oK2jEvvrVr1oD/qd/8qf6znf+b7OLoTpCocLEre9/7weanV3RxYt9unDxvE1bo7HmOHgOjfvaut8yY9geyhCaQBpymk6aT47zgw8+fZZrdNbeD9UH9SBrCIvNmTNn7LU05Pz89u3bps7ifWg22f+bN+/r4sXT+q3f+U3JkdCNmzcMuGH5AzYAHXg98IZ9ofG3qWgZGdbcok7aie5pbm7VsmJefvmqcnJzbN9RO/kyMwy0oXLAbjUxMW5N9/nzFxTY2FZ+LsHJCQuk9vvXVFBQaA0/0BB73dbWmja2/Do8jKuwKN9gVzzq1PJSUKsra9oKbFkoNUoPtsvXTCdDsURulTvNZUoT8oCqK2tUU11v0wSZWjYxOWqB3gUFeWZZoqkFtjDtbeDxoE1li+8yBUwWCO5Jl6pr8tXcUq2TJztUV1OncCimxw+eaqD/qWLRmK5evayCwiwLEt+JBnUgp2LxIy3Or2lubk2rq0wi9Onq82f06mtfUlV1qdbWV/R0aERPhya1MOfXyZOn1d1zQrNzE7p79442N4IqLy9VY1OTKiuq7DzTkLNOX375y2aR+uM//mMdHdLUd2s/nrwmgJSod1ZW/ZqZnVV4J6LiklJ5MzKUl1cgh8tlWVwAVyalrSzMmsKO88sH6hjURgBa1gAKPZQ+x4o9AAHKOB25lZOTZ3DJJi/uEy6dacAHtdp2iLDtRctb4lok74cwdFRO5DUlDhJWO84hUCsQDCu+GzcVGuCIsPPdXafKy7zKzSWk3KmN9aC2twnLB04fmLKLa5hrlbyg+fklU5QxBS0YJENoQg31zWpsaNfs7LyyMn0qKMxTWppDJWXFFtwNQL7/YFQ52RlqbWlSS0ubgUSAUl5Bturqamw/jyddAqALiwo18HhA779/XV6vQ7l5+aqtqbYQd4Dr8PCg+h8/1t5eRL/3e7+r02f6TIUH7CYP69Spk88ms6WpprpON2/e0oMHj5WVmaNTvR0qKSnWyvKKqdEIgweo3b/3SO9/cNvgpc9HeH2fZXLxnsury3r46IHu3rtj1yj3E84j1zLAEoUR9yDOJ2sdxSdADeWkf3VDr732Fbv/cB6vXXtPg0OzOn+uR9/85q9pZmZWt27dtPWHfZjsJu6fwN/z5y6YQorsNN6LPLG//uu/1ujohIE1lG6ErAPquJdxX+J+wr2dnCcsx0Bn7jfJHKrk/YWcKYLi2R8b3ABUW17WzPyctkMhg5momYBOWEOZarkfJ7A8Q26X0ybaQTS53yf2WWcJs9xxL2Vt3V9M5uulHinolFoDqQqkKpCqwD+kAino9A+pXuq1qQqkKvBFq8A/Geh0rHSiKTlWOPB1dqZHr1ztU3dbjQ4O9g0M0TQDqbD0kHXk9WYYBKIp/t73vmdN0L/6V/9K6/51a7qOp8b9x//4Hw00Yck6f+68qWEGnjwx6xsZUK+9/pq+9KUvKbC1pU+vX9e9u3f1xle+YsCGbdO0YNFjFD3qAN6bRp/X8Bf473znO+p/1K9vfuMbunDhvDVOP/rRj/W97/2V2Xy+9a1vqLm5yV4LJKLBR/XBZKvl5SWDMTTMNEgcA2CK4+zp6bHjIDybJp1pebwvzSXNNSqnZMByhYGlpFXNZwoe9pFms6mpybZHYwecOnOuzxRFE5NjpgBA7YESAQUDMADFCfvCv1ElsK+oJlBobAMziksNLLE/NKNJlVaeQQDACdCH/aOpzMvP0+m+04pFdrW5EdDU5JSmp+dsHDzKHB9TyuIxgwm5eT4Vl+TL6TzS4dGesrNyFAoeamrSr/m5ZVMjlZbmW1gyqprDI0bVB8wSl5uLrave7JE1NdV2Tr0en8Khbd2/f1dj4yMqKMi1WnFuOA/k7ywtrWh6as6mZiX2ydM5VHzfpe6eJl25ekadnc2qrCxRdCeq+3f7NTQwZoHiqFNeeun5Z9BpVZFYSKGdmPYPXdpYC2lhYUP+1ZCKS4r19bdf07nzfdrbj2hj02/ZQUy4m55a1JXnXtCJjmYtLE5pYnJcG+ubdg1kZWUrP7/A8nP8q2sG06qqqn8W6Aw8aG6q18E+oecJew3rZHh0TJumXsrX6TNntEfzvRs3mU8kGrW1sYDKL9NrWTisDa411Ew064AiVCicIxQvAAWgJ2tnd3dPaW6v5RMBEQASAEOAI+CJ8764tGhZR6iZWlqqn6lkIlpZJSQ6qJ0d8pwOVFqarcrKCm1sBDQ3t67a2nLV1VUY2JydDens2QYDFOtrWzZdcGsrbCoX1EScQ/YbWMGgAADw6dOnbP1hK2Vq38mePp3qPa+HD/sNTpaXlxh4Qh0HcHz//Q/06NGw6uoq9cqXX1VTU6s999NPPxHYsbOzXcFtrHorOnf2nM6dP6fVlVXdvHVTw8ModPLU2tr2TOl3ZNlMIyNPNTm1pMzMQ/27f/dv1NV9wlSTH330oYZtn3oM4nFdoeAiY+3/Ye89n+NMsyvPk94jgYT33jsCIAFaELTl2FXd1V1t1FJruqWNmNjYP2ZjInY+z37RTKi9UXW1VIZVZNETILxHwqb33ufEuUlUS7MRqyqpQ1PRTEQgaJDmfe/7vA95f3nOuVRLtra04Mrli1JL3rfXr9+Qe5L2tidPnmJpaVOgXnd3K959912xHVK9w/Xy7PkzLC2vYPzMMJqbmnB4dPQy/2yqNGHv4EAUi7TwMWheKYHgDAiPYu7qdVEOcs/59NPPsLHpxOuvzeJb37qD+fnnYidmFtPFixfE3sg/02ZKJSfVSfwz1xPvt9/+9ncyRW929jLGRkexu7cn64PXhuuK14qKN+4ZpT1gD0UU0dzULICNyjiuKYOe+0FariXXpf3gAB6/X4CnVqOR6y+T/dIpCQunfY5Qkb/msxm5t7lXc3/x+2Iw6rUvYWUBC+7Mq/Zv/L/lfMu91L+lauXnlCtQrsArVYHyRvlKXe7yyZYrUK7Av7MCXxvodHoebH74zaaCv9ZWV+DqzCDqKjVoaWoU4FJAUXJv+HM21kxPrmtoEKD0m9/8VkJ+f/jDvxCFAi0XQ0OD0jC///770oyxiSak4qf/zEKinY1ghePf2RDRPkPrEiENs5GoAhG7llYnr0OlCRspWkb4WufOTYvNhCorKoQuXrgoDRAnjj1+/ESaKyoXZmamBQjx3DjRqqRoigrcCfiDAhlOz5tNExUXPB5a5ZjvdKpaolqB78/zo2KBsOTChQtSD54LlSoCyMJhOUaeJxUHVEURTBDaabRqhCJBgV08ZgIYggtCLp/fJ00hp3Hx8VQPUVXDn1kqzMjk8mjv6BDAEA5FxM7HsGT+mQHHtPQx2Lr0fIXAAU6tO7QfYGOd8MKJHCdMpRn0q0SFVQeVqiD2OE6DKyKL9Y0lCX2ura1DMqbE+soR7PtO6HUqsRZxsh2nDXKyHYEXrX8NDTUyoa+puVGUax63W/K9An6/5EsRWFARRHsTr2VbWweCgTCOj11i3+LkMobDhyNxKJRa3HrtGt68cx2NjTYkExEc7B+IrW5n8wAHdgf0OgNu3b6GykoDQmFnKSA8GILRbIPHHcLmxgGKhRI0vHPndXR3tyEaD2Jzaw1bGzvw+aIwGapw5swU1Jo8jk624fN5BfjRuqXR6FBbUyfXhmH4nGJWLEAgK8+DQKrCbJSJjXweQSYtdccnHlgqjBgYGsL09Izk/RAyKNVqCRonACCI62xrQlWlVXJzCBQJV7hu+HuuFYboj40Ny3txrckkxkRKprN5PH6Z1NbW1iR2KqrHCEESybhA3MXFNSgUWly8OCbB1VyXL16swemKobJSiXNnJ2TCJGHmwsKSrInx8WHJJCLgDQYjePPN1wVYURX30Yd34fFEodNxCiSv86C8LuENwSaPV6fXSej9ieMEsWgMTU2tmL1yXe4/TjfjZMXBoT65f2kB/cUvfin3DpWPVy7PQalQ4ze/+Z1YGWevXsTM+bMCmTkZjjYvvif3i48++lDAC+8N7iP85p7hOOHktwh8fr9Y+b75zbfR2taIra0NfPzJXbFNTk2N4cqVSxJa73b58dFHn8JuP8bYaC8uX74guUSETlS0UUFGm+3CwqKotXp7O0VdRGUlgS4Bjf1wD8srixLmfu3anOwhu7s7ct9w8iH3MO4zJVVmSq4voQxBdyyakowwAkZCrPX1NUSjCXznO++KXZC5ctyDeO4MDT85cYjSqbenX9RStNARRtJexzXEHDzuJVSE8R7jNeeaoVqL+wLXCd+fIJwqKl63XC4reXkEccxVIzTlHsh9g1ZKhVIh0/liyZTAU272tNUxLJxqNQI0g14v0/+ogKKfjs/nnsdgd583DIOEsyvk7xbc6X/nP5mvxNPLvdQrcZnLJ1muQLkC/54KlDfKf0/1ys8tV6BcgVetAl9L6HT66Tg/Qe/v7cCtK2OI+w9QW2MT6BSJxSWbhiCFY+DTqSzyxQI2Nrfw/Nm8WLI4xcxu35ZcFzZAzDVhk/bee++J8oeqDjbX/GLzw0acjQ8bSYb+EmCxgWJDysaNj+Un9Wyg2DixseHv+Wk/G0E2z7FoFFOTU5KBxCwUNoZUjbDxIjxi887nEWCxueLxsBGieiiTyaPCYpXmiGCKjSLH2NNCw7woNoo8Jj6Hr0f4xawZZjBRbTE3NyfNI+EAG3WeB495dXUDDodLbGUMKufxskFk5g/BEGVNhEJUkPFYCKqoEllfP2Y8CqxWLdra6kVZwtekYsJUYZbj43Wi/Ymwi8HCvF4upxsMNidMi0apVjBjcmJcjmljbR17u5zClRQVTCLF1zdh5uwIZs5Pi7KkUEzj40/+Eccn+6ivr0ahCLgdMWxtnODwxI+ujiacnTqDw8N9bGyuS4B8Xb0Nra3NaO9okZBiQoVkMi6T6Qr5jDTvzJs6BXHM/CE0MOjNYsvat58g4I8iGknA5wvAFykIlLt5YxLf//43Yas24eBgB1sbW9jZssN1EoDH5Zfr9dprN2Cu0MLvP0EiFUE0kYK1sg57ew5srDMkvAe3b9/GzMw51NRWYH7hCR4+vI9EgqPcdVApjaiproPeAHgDRzg6OpAmnioqgjGTyVLKrYlyCmIcVqtN1iFH1jcy88dWiZPjQ7He8XqLVTSeR2WVAa1tbWKvo32Q0750BoMonQgcjAYdam0V0Ou0ct1OJ8hxHfM18vki0mkFqqq0AhsJvghsaX+KhBOypjIZJdrb60TpQ1sdoV4kGhFbHe116TQnLdK21ie2usXFJTk3BlAT5vKeKEGcjwR4Xrp0URR+XPe0lPIe5pr+4Pd/wLNnS3B7YrBV6QXcEBDzdQmb+HwqgghjeR/T1sW1yjwhhs8LbFXxfJIYGOyTXxcW5gWqcCLjhfN83wrJK2OYNu+Dv/5PfyGPJbTlXsP7g9Y1nhfvj7NnzwoEJqyWHCW7XcArrZGRcAxQFDA6OgyzRY+j4308fPhIlDwTE+MCGRlYvrmxi4X5Ranp9PQkens7wFgi3tuEPNxfCJVXV7cQj6dw69YV2RsIv/glwdsriwiGvLBYLXJ8vH+5h7B+PHb+meuFX9xDeH25L/EYU6ksmhpbZE+hqojAjHsjhxtwH+F1YO14frz2hGFcG83Nrdi374s1ljCL+yXBPPdJTjTkMfK5vA48Fr4Gj4fXh9fzdL/lz7gX8mc89tM9k3skj4fHSjhtsliQyyuQzmRLsEksdAX5QIH2Oqqf+J9/nVYDrbo0DZHfVDolE1lo1To5f/7dk+Poq/Zv/L/lfMu91L+lauXnlCtQrsArVYHyRvlKXe7yyZYrUK7Av7MCXxvoJOPLS3PGBdSIOqehAVcuTWN6vA37609hNhlE3QEJGC4KrHE6XRL+SxUHPymnQqSzswvnzp3Fnn0HqWRUsoM4qntu7qqEiLPRKWVBFeTTdDZCbFbZLHGCGZtDNiinGShsqmQE98svNk1sinjMpwoCNlCV1opSiDKU0nhz5DkVBAwvZrAvGzN2R5GXKic2gzW1NQIvstmCNKxUuTDjhO/P85mcnMCZiTPSELpdrpeWNZ80dLQb0dJ2584bkuFEW5HH65GJfCXbkV2adTavDQ3VYl8jcKKywO3xS+YNM2nY/Jdgg1/yoZjJxPMiCKBthnkubK6paGL+C1SAWkMQoZdrxesQi8ZFNbK9vSv15gSucCyHlqZ6XLt6CRUWC46PjrC/Z8fOzgFyCqC9qRGzs1fke2R0CF6vEx99/I8CZlRq2nG0cHu88LiiCHjTon6gdaejsw2ff34Pbg/VMaMYPzMqyh6ClEIxJ6PbqYhQqzkFK41kgqqdiKhBCG6oFLJaq8RKd3TolODmUCCGRIJNrRJFJc9NhekLI3jzrWuw2czY3l7D1uY23E6vQKeAL4Ka6hrcfu06DEYVvN5DsddlCIv0FdjbPUHAF8PkxLTkWdXW2RCLB3H30w8FQjC0muPe7XtUTJnQ1FyJTC4Mh9OBSDiKfKEIrUYrQetmiwVejx8ul0/UK7U1tXB73KLysVmtCIcCJegZiyMSTSKZKsg6o/2QVsWWljbQbER7lMNFVVccXV0NsJr0Al8LBYXkITEji1CBMJHglLbFXB7o6WkRCML7gfDq4YMn2N07QTIDNNebBCbU1dVI/g5zkJh/9ujRAnr7WnDzxk25J6iiIYzkWpubu4bh4SGBX1TS8PG0Tl29OivrdnHxhcBW5qlxPVLts7a6Jeu9vb0J165dFVWPyWgSVdRvf/cPsuZu374pwJEgi69DZaE/4OF2Aa1OLcCoobFWVGGrqytiI+3p6UNDfSOCwTAODo4k4J0wa2JyBFqdBm63C0dHx7I3UEFIgMn7v6urW4AQgTbz5AhhmXPFjK5EnOHzSnR3d4hFNBjySb4Zs+Cqq2tFweZ0eERdR/hoq6rGyHC/AFfeo4SHBN68x1kjrluCGU4LJCAi4GO9WFOH8xgFZEWByP2Ix1FfV48Kq1Vqy32N9ecXrysfQ2Ul7ZHFAvfcoiiFrJWVohqqq6+Te31newdanU7eizCNGUzca7km+WeBmDqdgFzeW4R8rDnhNxVz3IvEWltZKe9NaEfoTisfBzdwHXDv4Prj3xMC8/rQ6ksFoNmsQTaTQTKVg9FkRDKdFwDNzCbZt9UqAaYqhUKgKB9L6ESbHafXsU5UZ/IeJ3TivyeEWU9PykHiX+L/DOVe6ksUqfyQcgXKFXi1K1DeKF/t618++3IFyhX4ahX4D4VOpxv0H9/0j1s2GweCAn4az0+waU8bGujD9auXYFQn4DzcQEtTEyLRmMCN2rpGBHwB3P/8ETLZPOrqCHQ4Acssyh0GMfOT+b09O/b3HejobMBPfvxXYuc4Oj6UZpJNCBU3VANUVVXLp/m0vRD2UEXA3BeNViuh08wRYWPPzBU+hyortUotU602No4QT8RRVWlEhcWIvr5esZatrmzB64/DYtaKLSwaS0ClooJFi+oaGwYGuqXBJUjbWNvDg8+fYmvrGAYjGyla+IC2VhtaWpulQS7k8/I+bLC93gCSSWCgvxM//vEPUFFhxgcfvI9kKi4ZVGq1VsKq5+dXoFSq0dPTJSHktEFxepc/EBZ7m8Fklmaao9oJlWgTooWG8C6VyouFpq2tWZ7LejGTpaGpHu0d7QKl2BgzsJ3nS/sNQ6z5Z4VCh3Q2j76eLnzrW2/DarGI7YqNOqcEMrfljdffkLwta6UV8XgULxafY2HhGdKZBOKJCFwuNxKJPHJZdps6tLe34MqVi6Ja+vDjf4RGo8T4+IjAJU6EiLaB3gAAIABJREFUq6m1yc+isYhkbLFeiXgKqVRCbFK06hiNelF4sQmVYPJABIkYm302zRY01DXBJhPgNNAb1ejsbIJSxfO0w+f1IRyKS0i4y+ERKHrz1hy0uiJcbrtAJyjUKBS0OD7yIpdVY3joDNrbO5EvZnF4uAuH65CrXBRHnAKXTORRyHOce1YshqwpXUTMTaqpNqO+oV7WG6eNHZ+E0dxkQ39/r8AIl9MpoM1s1osCJJlKSSNPCOv1BaHRmDA9c0YCyZl7tPBiES5XEHq9EtevzUKlLGB5eUUUVSMjfXJvEAoQcPD8V1fXJOD76tU5zF65KuufeVF///e/wOFRCAqVEn3djRKWPTI6LIqnYNCPDz74QCx9w8N9Yj0jZHW5XdjZ2pPw+be/8Q0Bq6tra1heWsLCi3Xkc0W8+eY1AbPMBCM4ppqIap3FFytYeL4k58d1TPjCXDbCGAKqo6ND9PT2CJDb3dtBOpVCY1OjAKitrU35lfcHbaMEP4QuHrdLlGBch1lC0xiti0WBMLTtZbJcg/EvrIanai/CZYIcCUAPEhCXFIzct3idgoEI8nmF3K9U7wSCfpmUyHuegDuTziARTyIciUGnpTpMJbbUjvYmRCI+ATK0MCoVKlHhZTPM6qKltAc1tdViKSVY5bUKBn3QGZkP5xfFIl/faGCgfJ3YRGllpTWNMJFw6DTrjUCGij6tVo94LC5T7bhv8t4mTOd+x3Ps6e6BSq1+Ce1LCjxeN54bQRDtawz2J3Ciaor77szMWVFkEngRtJvMJjl3LVVIWo0oJdUqlQBrwmr73r6omKhi5T3J898/iMBqVcq5o5iHQqVDMJISyyLvdbWKYeJK6LRqeS0qnRgsTnudxWwS1ROhOYPECxlmBHJIRUn9tOAp2+u+xH8Ryr3UlyhS+SHlCpQr8GpXoLxRvtrXv3z25QqUK/DVKvAfBp24Of+v0InpHH/8W0hjGOPUNjY1eh2mp8bQ39OBkP8Y0bBX8mw4AttirkRdXROODo/xYnEd4WgSnR20gFVK3ktbe7M0pB4Ps0M8cLuDGB1tl5BphmfTakPlAd+b2SVsvsIhfrpuhcVslU/0Gc5NSwubF9rLmprrZZra+PiYfGqfyxUE6qyt0Yq2jxNHHDarCmfPDeHGjetwOt149PAJDg49qKq0YWSkH2urq9AbtOjt68TMzBTOTIxAr1fj+MSBux8/weefzWNnx458UYnRkR5odVpRN9XX14niiFCNFhQqCaSR0+nR19uHb797B9lcAr/61U9hsuhxdmoKHk8AK8tbWF7aRCJRgN5gRpVVD0uFDjW1VtTU1kGvrxD7FsEXG1EqRJh/w2lboVAM0WhBmuLm5iqBErQRsjHlZWMTxzwoNq9URljMZrHU0ZZDy19nRydS6ZSEBFP9wMdsbG7i0cOHeLGwJtlLP/jBDwRe0apDWEAQEE9EUShmxaplMOpkelg6VYDRWAWzyYyGxnrJ59ne3oBOr0F7B4O1CzIhrqraKrYbmQTIKX45JYL+JIL+oLxuc3OjPJf5TmyeaTOihZCTw2gPVEAtqiIUlFCpDYhEgtDpFYjFQ4hEg9BpdJKDk8+pMD+/hLa2FszNXQBUKZw4dpDOxKBRm1DIaeByhHByEoRaZYKtugYqtVKm26WzMRhNWjjdzNExw2y2CcRCXoWqSgsy6ZTAz/b2DlGOEGwsLS2LdYlT3AhtqH7jtSLwG+jvRnW1RUAKoeBpVtmDB48Eqly5NIt0JiOZSPsHBwDUYlu8eWMOJ44DeH0ejI6OSMD23t62WM9s1QxqN+Levfsw6k14/Y03cWZ8UtRW9+5/jg8+/ASBYAx6gw6TE6O4dv0auro6kMtnZVrhRx/9E7a29zE+3ofxsTFZL8zY2tncRE93t8AkQsCV1VVsbmzIVDKuFyqdYvE4Pr17F51dXRgaHMTBwSE213ZxcuyBWqVBR2c7pqYmJbfL4TjCnn1XbKOtrU0CXB2OY1HCcIpiLluQAHadvhRgTWBE+EI1EcOtqCYiXOEXf8apbIRLSpUSLrcDRRQEgpwGU1MlRKjH1yII4u9LMIlQh8A8K0pAZltxXTU0NAnss+8dgvJAPsZoMEr2VjSaQktLvSiUaqqrUGUzIZWKIJPOiX2RQNLnpT20IPsTM5SqbGao1AXo9EpRsKk1RQRDQbg9PmjUOiiVWlRV1aC2pgEBH6fwrcNuJ0S0oaa6Ws6NCkUCmrX1bcmPogozneGEN42sC8JwDgjgfsP35T5IMLS5aReAVVtbCVOFASYL1YIVYjFkjQjr5uZmxd5KGyVh/+mEyMbGJnlsJpNEvkB7XB4mo1ngKAPZQ8GC2DQ7O9rhcnmwu3si/xYcHAdRaVaB7Emr1yFfSEOnLUKnlSA3+XBCp9XKvyJUaXF6nVatFigmtuVMDsWcAvns6TXMYzFQUtOWv/5/K1DupcoLpFyBcgXKFfhXKlDeKMtLpFyBcgXKFfjyFfjfAp14eBJoLJlCVHlIurGoUFKJBPQaJZAvorHehs62BqgUaSBPe5UaNTX1aG/rlk/B558vyrj0VDorYKijswVjY0PI5FLyqXeEGT3esDS2wVAYnV0NmJwaQyodx/b2pjTW09PnJBD58/sP4DihCkQjSio2aLSIcYLU+QvjMsWLahoqAtiEsjnaWN/Cwf4RdnacYgMZHmLjfPElxEnh7iefyfGdPTst2VC///37GBjoxdW5y2htaxD45XAeYmlxCc+ersG+65DJXamMDj/+63cEjkQjEVyZvSwqh4P9fbETRWNRWCsskqlSaaV9ikHQbjx99jkam2rQ3d0Dl9OLna1DLC5uwemMi+Wqs70Sl6+cw/iZAZkaV1lZUkRQwUI7DFVIbNYIY46OnPD5MmhursTly+ckh4ewjY/dP7C/DB5nsHRClA4STh2Nim2RigI+nn/HppwghLV+9vQZnjx5hs1NJy5fHsN3v/tdUUjRXkVwQCDAYPCS6kIjeVzZXA6ZdAGxaFLUEQyfZmA3G/zKygrk8hlksrQc6VEs5kUJ4vf7SmqNvAaJeBHOE6covDhJLJmMiS2vsbFBFDCEDQQCzKJyu5ntpUA2U5AAcK/XL429Vl9AdXUVRkfG0NDQivlnS3j06Bnq62tx4eIkiooE3L59FAoZFHNUXljhPAlhcXEbkUgBDfW1qGuoRb6Yht5A+x5Dw4/Q0zMg12B9dRtN9Y2wmEyihBFIZ62QQOutzS1RiInKTK8T21lHeweePnsqip6pqXEolTnEY1FRuzTU14sKikH7ff0DAiU5He3JkyUUCzmxJra1tokqKBwJifWMyh6FsoDNzXWEIwFZ81TFPHv2HHW1zFa6g7bWDuzu2nH/wUMsLK4hlkqgqakBly9fkuwkhs17vcw/WoTdviu39eTkuATtc13Y9/bgPDlBe2urKMQY9s3zOlXaMNyeEIgQgxCSa4ZqK+aWhQJxRMMpsYkxRJ4qJ61WjfWNFYFOnExXVWUR6BSNhuVnDJanyq1YUIqdjYCIMKgEiwiXSn8+HVxAWy3XH/OCchJGnZTJahK8nc/Lr8wPUms0chxcN/ym0uZ08maOz81RWcTX1qKxoRl7e4dYfLGKUDAlcKa5uV6e5/OF0dPThqHhflnrkagXiXgYOq0eoWAC62u7ONiPiaKnupoTF6kubERVlRkGk0rUar6AG4dHh4jFklCptZJRVlFhg0FnRigYx8mJG5ubh+jtaReQyfuX58ypn2vrmwJ5PF4fIrEE2lrqMDTch8HBfvnmPTw/v4ClpRXJOtvaPgSKSrS21qGplUq4UvYclWjRGGGfS/Y2njvBczyWEGhOFRcVX7zNotEgsrm0vLbZXIFcNo+VlS3kcxoMD/eiva0DLpcXK8urkgeXpeqsqx1FRRE1tWZRy9H6TOsngRPtdYROhGiETrTccd/n70U1lc1DWVShkCspaAkj573ZL/+v46v7yHIv9epe+/KZlytQrsCXrEB5o/yShSo/rFyBcgXKFXjJfv5DCvEvNU3/X+ik5NQ6RRH5bBZGrUoaBmuFCRNjfZgc70dLUw2MBhPq6hpF6XT//gP8+te/k4lm2VwR/b3NUKuLuDJ7ERqtCmfGx6DRGDD/fEWmTR0eHeONN67hJ3/zI2xtrWN3b1uscgzIpo3lN79+H1tbfphNtKkoUVdXK6CkpqYaA4M9YklLpZNiAyN4SaXSksF0fOwQFQZtQdevX0MsFhZowsDnxcVlyed54403xUL3i1/8HDduzuHWretIZeLY2aFSahmLS4uSBcPQW2b5RCJp/OQnP4Df7xXlwPnz55HNZQQ4cUoegQobXbPJIo1gOsncGC/CES+6e9pkop/XHRC1xOKLTRwfB6DXmzA3N4237txCZ1czCgKJUtjbOxArIaf1nYb6sine3t7D8bEfExP9eP3129I4nk7sS6YSAkEYEHwahl6CNxAFDptyTtPjz6jUocqJgGx7a1eaWJfTj5s3r8oIej5+Y2NNLImEHYRYVKmUVkgpmyUUjIh9h3lUtHARxhE0sM4ej0smptXU2MDjYj5XPB6TQGYltJKb5Pf5MDk1IRBkd29LQsip5jCZjNDrjS+b31JgcySSQTxWgMWsEQBWV1+F/v52TEyeQWdHF9LpAn79y/cFntXV1+LipSkoVWkEwiey/vRaC3IZDTbXD7C8tAe9wYapyUn09vfAH3RDocohGPbh8PgQw8PjEibOvKLB/l7YKs1y3pw4R5vbRx99DKfLCaVCKTZHKnFs1TaxhNn37aitqcHk5BgCfjd8Xo/YlWiHOjl2iBpuemZamvvFF0s42D8WxRFtWoMDg6KSCwXDslZMJgOcrmPs7e0IkOUx8JoxT4nZUxcuXEaxqBIYsLyygv1jFxqaGzE2NoqB/gFYrRb4A1QV7onVzWDQobGpQa4JVUMEEwyQJ0hubWkRUEDlFq8tz4m5ZLR1MY+I6i3CStpXmQlES5dRb0YyXrJ2Mpyb4PHEcYTl5UVEY7TGWuU9CSAJHiuszFtTIhZNCFBUoAS2BRKpNaIgIzAhhCBcJig5nW7GrKRMrvQ6fBqP5VTpxHuOkIrHyr/nN593Cl0JrPjN1zMYTGiob8LJiQsPHzyH4ySElpYmVFdXyP7Bc+7u6RJARlCm0wMGvUoC432eIHa2j7C7G0A2DVRXm9HX14H6hhoolHmk0hEUkUYw5IfHG4JaQ9sZJx3Wo6a6AZkMFV5+mQCYzRRleAAhDPc0Ko5YY6oUOVGSalDW9dLl87LHUYnJW5nX5vfv/x5bWztQKNQ4OPCIBbmzowkVVRZAkZf7nOdSglt76OwkyOVkSK3sq6wz68Uau1xOeH0uUTrRllxTUyd76PPnK1Aq9BgbG5C8K6rpGNTu8SbQ09WM2dmrSKbjEtLPXD7fy4l3vL85xU4A0z+zZOs0Grn2PN9CrgAVVCjmaZssyPV+6irb677EP/jlXupLFKn8kHIFyhV4tStQ3ihf7etfPvtyBcoV+GoV+NoonZidlMukoSgWoFNJvydqnjduz+KdOzfQ39sukIUKAo5r/+///X/gd7/9AD5/VJqkubnzyGZT+NGPfigKjEIxD583hE/vPpCMGJ/fg29/+5v4Tz8uQSc2q2yuGbJNBcdHH97D1k4YFSagvb0es7NzknXU0FAHa6VZbFm022SzaQEjbIb3dg+wubkjNp7x8QmcPTuFX/36ZxLUPdA/iOfPFyQrhpO62Mzeu/eZjEsfGRmC/WAHGxsr8PmYz+SRUeV+XwDDIyMIBgMYGR5GNpeVwGU2q8FQQFQgDEFmcC9tPAwgVyuNYvnKZhMSaN3QWC1KAr8vjEgohdWVXeztOiVv5bvf+yZmzk9Coy0gGArh+fySTOzixDE2+LT/DA4OyHlTKUOb4dXZK7h46ZI0dnwMFSpUrsh0KMmRKTXsrAkh1NraJjo6WnHlypWXweTb0gAyrJmhvrQP8tgZ8sxm9MWLBRllf/78jJzb4eGBNKpUMhGuRaLRL8KRCZ0IMRjezNckJOOUOr4OG02+P5t+qoSoQKHa4vjQIc3xa6/fRHt7Kx4/eSCBxYROXDfV1TVQKjVSh42NbbE2EfrZqirx2ms3MTzSi0qbWWybBF+ryxv4/fsfYXGR59mI2bnzUGsyCIZPJPxcUdAil9Vgd/sE21vHsNmaZFpZfWMd3N4TFJBGrpBGRkbF98DlCsBx7MLFi1NQKTJiQ6MqjmPlF+bnxXpGJYetulrgBuvOmhN8EL7U2CpFoeRyOSTDhlY6r9cnoOrK7KwANarnopGo5HRV2Wxik0wm0qICbG1tF1i3s7OBQMAn65yKKqqBGK7d001bZRfcLp9YpgLBMEwVVgyNjqC5uenlRLSUQLLVtRVkMikBW1RScR0TAiaSCeQyGagUapiN5tIEtVhMAqx57QgpeF4CoV5OyiupCV2SNVZtswm8NJtMcv9UV9vw6Wd3sbOzBavVDGtlhYATqowIngiguIY4FU6l1Ip6jflehEQlpRLDsQ1iXRPYrVRK3hd/LmqnAsFOUpRj/BKAUaDVlBY8FYxGk+wdfPwpiCqJNWndK4iaymQyw1phQyAQxsMHz8Tie/HCebm+m5vbuHRpBucvTAu8BQhwVKJW3Nvbh/PEg5MTDw4PIkjGAUuFFv39begf6IXFoheLJjPACAiZE0dVGcPgaauzWqvhcHiwuLCCk5MwurtbJKeO9WtqahRQyvXPwPgrl2exv38o+9udO2/CaNQhFmdguAObmxsCzbkn5XJKeL0xdHW2SFZeXWOtZDWdDjxYXl7Fzs4ehob65Hq2traKUo17AoPCCUAJIxPJmGTjMcifweG8XxcW1iRIf3p6SqATLdNra+twOiOYu3oe4+NnEAwH4PE6cCiTHYMCm6iMzWbSsvdq1JxiV8oB1EtY+kvVWi4HZYHFKQpk5/V6fJL6av9CvpqPLvdSr+Z1L591uQLlCnyFCpQ3yq9QrPJDyxUoV+CVr8DXBjpJQG8hB41KAUWhCLWCWTsGfOvtW/jRD7+N1uYaaVZpgVpdWRMVyNISR3rn0NpSj2+9e0fGst+4eU3ygKjcYahvwB+V8d20Ev3whz/Ad7/3bezubsPpcsDjdoviwuFw4sWLRbHTnT07iYsXLqG/f1Cmz9GWxaYsn8+KrYtghPDl8OAITqcHCqgwNDSK0dFxUebc/fRjsbtR+fT82YIEQ3Py1+koeoIPqgkODuyIREPS6LG3ZWg2Q505Cp7ghKoiNnVsEpmzIwAmEv5CPcTmVavRQas2o5BTwWDUoKrKCINJI+9FeJJKFuHzRuF2BTF9bgZvvnkLGh2wtb0iVpX9A4dYsdiMsQ5soAk82tvbcf/+fQEfDG1uamrG7u6OnDe/CdBOm20qG9iIM4ydDabHE8e5c0PyPDabrD2n4jE7qsJcDafTK4CADbDTeSLA4/r1OXR1dcpoegY/E0Lw/AmVmC1FADI01COAgO/BkfGEBgwr5nqg/Y42MYbJDwz2i42IIfLbmztIJjKYnBrC7dusawaPnzyUdUIlBrUSVmul5IRR0cHJZQxxDgRSuHzpvADMjq4WJFMRFIs57Gzv4d5nD7G2uo2NjRMMDLTg2o1LgCIJt3cfUGTlWmhUFth33Vha3IXBUImxsXE0NjcgEg9Aocyhpa0RtfV10GqNJXVVOIrz02MIBh1iM3zzzTfE6vjxRx9LBg+bdx4rYRt/z6adEJHwxOtxYX1tVcAc84Ko6ChNODNhYmJS1h+n7tFGSXhCKEAr2fGxEy1NXRgcHBZL4ubWOmIxhq1DbIen8KS9rVPsaUeHDgGoeoMBdY2NqKmrLcFNv0+mCrKmq6u7yOeT6OpuFzsirxXXC6+3tcIKW2X1y4DsI7hcnH6mlGBoXm9OOaP6x2wuBVkzy4lQguocvU6DYMAveVbXrs9JJtOvf/1LCfxva2sSyEQrl1gtM1RPlSx0zFUqSKj3Swvvy8mYXLNcP1xjp1+niiU+l7+PxqMCok5zoE4na3Ld8/mnyqmSlY41LeVFlYLGaf2iykeLeCyF588XkYinZXomBw/wnnjt9VuieGStxfLpZj7Vlih5vJ4g9u0ncJxkUFWllVD1vr4e9PV1Q6fnveZDJpeUwH1ea7WWk96ozquUNUUY/vn9R9jdT8Fm5b3G2laJjZI1djhP4Ha5cePGbclf4h709tt3xJ7IUHKCX9o3UVQglcogGIwiEk6Kfc5mq0FHV4dM3eT0OgJw2kB5r3PKJdcCp/nxetJmxwma/Bmn/jGjjdCJ14NgTmy8h06x/hHaM9Ce9+DOzq6o1F5//XWYTCbEkzFRSdFKSHsdVU4EhTLJrlAoWRwVDN9XywQ7/kzsdbkckCslB55+PTwqQ6cv8b+eci/1JYpUfki5AuUKvNoVKG+Ur/b1L599uQLlCny1CnxtoJOMfkIBRr0W2VQGnGVnrTDgB997B3/1F99CIZeQT8upSqLNjJPSDg/cCIWSeO21WVy4eE6aT8Keg4N9aeYYmpyIZfHw0UPJTfnhD/9CrETP55/K9LpTOxeBCy1mhCu3bt1GZ2c39u2HWFlZFXsdm2ha7mLxiKgECFioSGD+SntbF7q7+6DTGWQMezaXFOgVjycE5NASSDUNVTqivsikxDZHC5jZwowok0AigjRa9b797W9L47ayuixhugRCVB5Q+cHcnNIUubQ8p5Av2bks5ipYK4zQG1USNMxGjVY9vzeKZKIItcqAM2cmMDDYC4/3GM/nH8LldovCJ5PNSePIxpCwidCLTfXnn38usIjATEaNP30q503LDtUOnJRF0MFvNt5s8ny+NGw2raiWRkZGcHx8LK9L8MCA5EwaCPhLlq4iODEsggsXpnF1blaaXTavhGCcCMZfmYcTDOVhtqgwONAs58Xx9WygmVtVCpLfAsUiPd31AgxbW9sERjx/9kxUHIQfb799E+Pjo1hfX8X2zqbkPxEOWCwVAmN83gDW17fh9VDBBQTCwF989zreuvOmhDDn8ikBhE8eP8Wzpy8kc2d314vh4TZcv3kJBcThdO3JyHu1woB8Tov11QNsb3nR2dmO6zduS+C5P+hBKhNFT18nDCYD3G4/dncOkU7n0NfbikTMK+uTtfv5z38uWVfMROK1L4GkUpYQgQktU7xuzPliHanaIVAoqc/Y3GtRU10nuUmcdliykenkWvr9IbhdCty4Po6hoRHJYqLtkNZRgjnaG2mvY4aWyWiRUHpmlxGmGE0mqHUamV5GCMb1SUhEJY3PF5Fpg2Yzc7mMAsx4zLwXM+ksKsxWWXMEEYeHUWg0VJrpRHlFkMj7g8dL+9fhoQtqNW2FldBqFKisNIsahgoq5obdu/+Z3GdUW3H98b4oFHKiUuLzeL7cUrjuVKqSGu8UFJ1a6giJ/lfoRKhECkzLJiHnF3lNBBgvLXqEZKfQlb/ncZ/a8GQbK5aUTsyK41S+tdV1sb9dvHgZGxvrAuPeuvM6JifPiLVua2sDB4c7SCQiouBJp/M4PnTKZMW+3gGxwRFAM3Sc9t1wxA+NtgTsmO/mDwRE6cTry/d2u7iemTeXgcWiwshIO8bGxgTgZbIpATe8v86dvSCTJJlV941vvCU5d3b7DjY212VtMcyeeU5URfE+6e7qlT3SaDZDq9PJHkcwyOvB/Yj7B9cmlZLc+ziUgGDvdO1WWE2yt53mxsVicVEj1tc3gmHjkUgMAX9QstRY1xs3bsr+Qfi3f7grCj7mmBFcMb+JiqfTEPEvMp0YBP/yPTjREVSzvcROXAMPj8r2ui/xX4RyL/UlilR+SLkC5Qq82hUob5Sv9vUvn325AuUKfLUKfO2gk0GnQT6bE6VTa1M1/vYnP8LFmXEc2DewvbMNj5tj7gPSuOzvu0X18bd/+0NpehgOzYaHKh0qWZincrB/IqqXS5cuioLk7t1PJHumssqKVCop2UBssNg8UT1COMQgca3GhN/97h8EDtmqmRmjFUVAnmosjQbr65vQaY2S28LcHBoCCbLyhRTq6mqkyaUFj2oQgqvvfe/70oidfvLPHpjHysexCV1eXkdtTR3ee+89OR5OAOP0txJgotIphVicWUqAwcDMqSpUVVahxlaP2lpCICCbi8uEJ+b/xKNprKxs4/jIB4POgvr6BlTXVEowdiodFoVRMplFPJHE4aFbrFdvvXUT129cw9HhkdSQx0EYwF/n519IBkskkoPZrERDQ4OcG392mt0SCFCRkxf1CTOcaPnideIUwEg4jmJBhVQyJ3Y6KmM4Qe/HP/4eOjra8ODB51h4sSAqiOamFoGKBEHRSBaVNoKYTvT3Dwh0ogqIqgqGyT9+vCD5OWfOjEgO0MH+oQRgB8NFWEwKTE52i62ytrYa9+5/KgCPIIqwjKPl2eg6TtzY33chlUwLvPD78qLW+u53v42+/g7JYnry5BEePngkVsZEPIvd3TDGx1tF6UTo5PHaAUUO8WgGkVAWeztOoGjCtWu3MTt7DUVFAUcndoSjPtQ11IiShlliiUQOWo0eg31dKBQSAiGymSzu3b8nkI0B24R3hDpcd5VWK0xmjri3SO1P+DN/WGCS0UgrGadAcr0aoNVoBT6wpmaSICglx4nXMJ9XoKurFj09vQJBOa2NYJWwqLauRqAW1VWENrQd7uw4JB+IoqGGpiq0dbRgcGBAgABVgltbexJSHY1yOlkB9fVGuUa0WRHKMByc1st4rKTaS6cVqK42STD6xYsXJTNseXkZ//RPH2J39wgUd5lMStiqDKitq8T5mUnJ5KKy6qOPPoJ9f08gCu9zvm8my5y1pNgyaX2TQPBcAdYKhmdrZFc8tcmdTqxjTUowioqmUuYTf5YvFKSeSoINBUPyS1PsSjljzE+inZO2wD+qnPjafA6nuFH9aLFYoVQQnStgtx+iwlIpyrOHDx/g8Ggf7777TbF42vd35D4JBjwCNvkWWo1BgvOpMurp6ZPJfgKdlLkFAAAgAElEQVS31EqxQMYTESiVRVEmBYIBOR5eGEKudIrT7+JiQSaQn5wYQ1d3l0xaJGxiLhLVdFTADQ+dkWvHDKybN69hcWkB+/t7Au35moRIhMwEQ2qVVqyYtFomUhmkM2mB0jxvyd0yGkSxRBjHb4IoZnkRILMuPH6T2fCF0okqp0Q8KfsOa0XLJK9XNELVl1fqOzQ0hIUXizJQwOlyI5ujmqkoEz9pp6PSiXI23hdUOlHxRBhFAEVQS6UTVbOETqfQ8dEx7Yzlr3+lAuVeqrxEyhUoV6BcgfJGWV4D5QqUK1CuwJ+sAl8b6KRgswLxw8BqNiARTaKvpwPvfvN11FYZEQ65sba2Ko0lG0M2MuFwBG1t7bh06bwAETYazBOhaunw8FhGfK+tbiKRyODs2TNobm6UBuUPf/iDfHKvVKlhMLAxzIn9o3+gT5rtrs4eybv57LMHWFzcQFOzDTMz42huaRT1EWHLhx9+gvW1fQE/nZ1tYuVhKHB7R7M8hla4Bw8eS/P03nvfxNj4OD779FNp1NjhBvwBsXIRmjmdbtj3HBgaHBYQxXHytArZ9w8Ri8ZgMKoRCueh1WjQ1lYFa6VFGsIKSwXyuTyKhTziiZCEC1sq9NKIM9PpxcI6drYdSKU4qp3ZOBbUN9qgUGbh8TF4GshmCzg+jqGlpRp//dfvSR4VJ9ktLS2LSoUWGgK5kvqEwKKIlhYdRkYGpKnkdaBSheooQhLCnEePnqBQ0GB0tEeOhc8n2HG7QqLAMpuNqKmtwsTEGK7MXpAm+sWLeWzv7Ij9ylZVI1P/7PYTWMwWTM+MYfbqJbl2n312T2p4+dJlGT3/ySd3UVlpkwwpee+HjxGJMOdLiUIxh7mr07h8eUZyhR4/fij5WQwgJ5RpbGyW6XnkFLlsUax4BGRsyGkR6u3rgtmsxfbOGhZezMPt8gBFNeKxLI6OQpiZGcb5ixOIJ3wIR10CnVKJHFyOEDyuGGprWjE5eQG1dY1we12wH2zDH3BBoSrCaDYgSrCQzKO1pQMtjQ2Ix8IIBQM4ODzA0ZEDoyND0sgTVrJJ5zQ1qrOYT8S8L65DrhXan2iv0mqV0vwTMPA+4GS4Bw+eIpXKw2azSP04HY/nFwhSOUV7oUmUXwywb2ioxvBIH8xmk1xvZnypVTqsrKzBceJFNEZlEvOx5tDd04l4Io6nT57Dvn8gUJYKNuYwcc3cvHkTw8PDonThdXr65CmePVsSKFNTUykwk2umra1NwBRVMQ8fPsTKyqYAo5aWBgFlbW2t6Oxsgc1mErvt8/nnooijfY4h+39UOTHwOwNOkCN0EN0kgYNCJbatU+DE687ncL+gmov5Yqwj4RBfk7YvPpc/V7zMBqIiij9TKVVSd64ZhtBTzUSrHy2PDHGnvYtqI9aXWUMENLQJMj+rtrY0LZGB2vFEDNeuXZHXfPDwvoSW5/m6VC8WCrInhIIcWJCVOlFxRlUZ9yjacjlUoFgoQqVGSf2oViGVzkCl1EjgO9cxn0sl5NDQsKikqNJkflxpYqFCwC7XMdVKzS1NqK21YWVlCU7XiZwba18KXDchncoKGKViM5PJ4fDYIVMlT3O4qKSjda+vr18y8rgGqIo8zb1iLbmmCJZSYuELyT9gtIDyPs/mlGhrrRcbJo/78NApeV86nRonzghqawwwGA2iwEu9VNVxz1OrlF/Y6/h7Qif+KhldnC4IIB6O/Qt73XP3H9Vtf7J/Rf/8XqgMnf78rmn5jMoVKFfgT1yB8kb5Jy5o+eXKFShX4M+6Al8b6CQBwhoVUokEtCpqBRTo62nH1cszyKWjWHoxL0HNzF2imkOjKYg1jXaPwcE+gTVUBtCCQVVCKpkSW9HW1gG83gimpgYxNXUGTU0t+NnPfob19T3EE0BHhw19fWxqK3FmYkxUQnz3hw/mcffTRxLoS7hw/folUYCwQSeU+eyzz8XG0tLcIlYvTnaigkarU4hqZGN9E5tbDNftxve//55Mr/vkk09EkaXV6rEwz9HyxwJ92KTrNEbJTaGCiJPcGMy8s7uDVDIJs8X4Eia0obevVxpQTt6jeiCdTIolKl9IitIpk01IU+33hkTptLnpQjRWQEOtFefOjcl0O4/3CKvrq5KXRDsUlS+Tk3340V//QBrNf/zDH6RxJAhkY87mkmHUh4cRsQnduD4hyqmNjQ2xztC6Q5UR1Te0Pt69e1eux507d8TuyL9bW92Afc8pgIeByIODPaisMqHCyglYCaysLMPj9Ug4Oq1CKyvrUBS1mDk/LdettbUJq2urMtmK9rOa6hpRPHGsO9Uy16/fENj46PFjAXVs6CkAaW6qxcjIoNil1tZWBN6wqab6hcoypYogJo9wiFYfWnf0olwj7KGiooAUDg52sLK6hEg4hmpbvYR/Hx0GMT1N6DSJRJLQySnQKSM5WnEE/UnksoQYJqmZWqtEKMpA5GNodBp0dLWK2oivpVUbUFdTi3QyIZk+gUAIyWQeDQ2VL0FeaaJcTU2NWAuZtUXLYipFuJERuFIsqtHUaENfbxe6ursFRm5tbWNxaR2BQBy2KpNMeautKalRFpeWoNZoZTrh0PCgBHKbTLSkFuDxchrZpiijDHqThEQfH3lQLCoxONiL19+4jlAkKCHwS0ubEjTd3d0gVsDV1TV0dXbh1q1bkpfFdcQpeAsLCzLlrLOrS/J++vv7BTrxOnEtESgvLi4KyCxlVnXL2uF6tFh00OuViERCYk9zOV2osFoFXhL60CZL0MManWYsEd5w3VI9w+EDBBpilaNiifk/L8ETQZFA7GxGVEYMUdfpCQSjgEL1UjWV/yI0v6RyUgng5K/8Jmjh+1GVxt/zPVk3nufy8hryOVofbXKfU8mWSickbJ/B2rQMc98wm8ySoeSjhSzNfSyIeCyNlpY6gWCE1/wPLocZMIMrFEqhutqA2vpa6A06HByciHWRAfK8fyzmClnjvb198iwOUmD9srmSmo/WS5czKI/h9EG+LjPWCoUsqmtsct9zeme1rRS0HwyEEQ5HBeQHwxHZGxhcT1UYoTJhNQGiy+kU6y73OR5vRtSQUYFO9fW1oiijUpUqMe6ZVIy63An09zUJLOWevbF5glQyg+6ualgqKtDaxhw8g6x5p8MhYeIEk2qlQgCjSgLe/wid+He81ooiEAvHuaS/AGDz3vyf9T/of6KTK/dSf6JCll+mXIFyBf58K1DeKP98r235zMoVKFfgT1+Brw104qlp1Erks1mw1aswajE+NohbN66hmE3iN7/6FQYHu7GysoNkKvnSmtP5cgx4lXxqzgyfZ0/nJYyY05EY0Mu/Y/M5O3sZExNT8rif/eznMlmOjfqV2SlcuzaLqqoKNDTWiupgY2MHdz+m6mJLmr+R0W7MzEyIOodKkvn5edz95HMEg1k0Ntag2laJ9nY2Xa0yznx1dQlr63uiOnjnnat45523ZerbgwcPxKZitVZJ0O/e3jHY646Pj6GpsRWbGzvo6OjE9PQ0Hj16KMocdk5UdFCBxRDyku2pKM2udMlFWoGS8AecAp1on2Mzf3LsxvLijhwjgQbVJOcvnEN7RyN2dtewtLKIcCSGUIg5PAlMTJzBW2+9KZatX//616KAoNKJIIlNIu1TzMYZHRnAO+98C2trG5I5REXNG2+8IY+lTZC1+fDDD9HX14e/+Zu/EXsN86A4Ha6Q18DvC6GyqkJGpJssWoTCPvj9bjgcx6KKodWGNi7Wvb6uCePjk9KUKxQFPHn6RBQrzJmizYoqEtoVpyYncfv2bbFfLi8vicqCNiuTUQ+TWY+mxnqkUgkBGrRKsT7MJyLgqqioEtjE82PNaJkkcOro7EAkEkAw5IYv4BJYwOmJzU3t2Lc7RIU1dXYMZ8+NIhJ1y/S6IrKS6RSL5uE4Zhi0G4FgVpr6zq52FBRZRGN+1NbbMDg8KJk9Dx8uwOMKobLCDINWK8oxqmQIUYrFrIAXNvONTU1oqK8XuPHg4UMsLq5K/hSBTGNDpdjuqM7isRNwxKIM9l7Fs+dLUKk16O5sh63KhqamJoEsH/zhfVEQMZh7cLAfShUQCvmxu7ctGUNcB4Q1ZlMFTk6c2Le7BERcu3YZ/QNd2N3bFAAYicZlwhzVNPw5A/Y57XCgf0AC+mmHZDA0s3kIoUbHx8UqSCsrARrXFs+xlPN0KGuRwIDrnFZXqnsS8bDYRt0uh+QLESDRvslsHyqb1Cq1QA4SjVLekkKgG5WPBDAERSWLHdVQzHhi1pRBwvtPraFce1RRUulkMBoFplChw19Lzy9N2TMaqLgxidosnkiUJigmErLO29rbcXhwIJYx/plr+dHDp2KJZVYXb1naWVWqAqqrK5AvZEqqxbZWaNR6xKNJrK9tybpIJLMw6DXo6moVqMMMJl7b1rYWscjF4xkMD/eitq4WxydHmF8g3OL7aFFX14DGhqaXgxCqZQhCIOiTzC5aG6mK4hACBTQCWDmRk5Y2paqAykrCyUo0tzRDpSzVjXsWgdPxkVP2C7VOJ3XjGqHtNxJJCBBtbq4TWMcBDKfwj1Da5fIKIKRSlJlcXH+nKikqKvN5Jaanz8hr0Aq9tWUXUHrhwqisE06s5LXaPzhAKBiUPZoB4vwPv2Q7vZwiWFI7KQVElZROSsRDCYFOvI58zoKfqrby179SgXIvVV4i5QqUK1CuQHmjLK+BcgXKFShX4E9Wga8PdHoZJK5SAMoioNcoMdDbhZ/8+C9hMejwq5//VCYs3b//GfwBr+QsEcKw2aX95OTYiXv3HmBrywGFSo32lno0t9Ric2sfRoMO3/jGa+jrG0DAX7Jkra5tiGXkL//qXdy6fUM+4Y/GgvB4XHjw4Al2to7gcHhxfOxFb28L3rpzE6NjQ6iosIhS6uOP7yERL6K9vQk6rU6mLw0PD8LrO8HyygvJ6yFsePMthliPSUYSlUE6rQE6nRHPni7AceKBSqXDtWs30NXZK6CBdkE2dL/85S/x6aefoYlKndERNDTUoaqyEnqDHnpdaSQ8wQrtQZzC53Dui22uqsos48yZZfViYQsalRUzM9Oor2tAS2sjauus2N5loPZWKQw8npB8JQILZvCwkSQcK2UelbKpmK/ERrK3twfT0zMymv3Jk2eiYhkdHUN/f5+ABIIFqlUImaampvCjH/1Ink87lMPhgkZlRCqVleabOT06PRAM0fLDoOK0NKJUGmnUrJEJ9XUtco14TDI10OdBT3e3BFS73U4BMIRVk1OTOHf2LDY2N3B8fIREPC72RoIF2gqZCUNYRYBBixMVJ7R5MWensbFFbG5PHs9jaWkD2XRBrrE021qCi4So1zq7OtDR3gmd1oTHjxawt3eAM2fGMDE1hFDYiUDoWKCToqBFIa/FzpYDa6snMBgrMDkxga7eThw79pFIhtHc2oDq2mqsrGzgwecvkE4B1ZUmNNTVoaG+TsCHw+lAJBzGmTNncP7CBQEzhGVHh4f46c9+hoX5TVgrGcLdjK7OVlGO0G5JGxID7p0Ol6jA/P4gBocGMTJcysCiQoUg4JNPPpL1fOvWDck3czqPxbq1Z9+WWrNGJiMtViZ4vQHs7hyLmu3OHU4UU2FrZ12ypmhjFNsZlUZFWtS0uDJ7FflsHk+fPRcLLO1UVDQNDg3JeXM9UOlEqMQJZ5Wi3vLKRDVCJCpjeD5cj1zrTscxotEQYrGogCNCZdq/eA+UMsNiYnnjNeNx84vrTmBUJivHSMUggR7vrdNA9lg8Lrk/Gq1WnsM1TGii1mgEGFE1SUBCi6i10lqaiqemQqdK1FLMPiNQUyrVosSrslUhEY/JlDU+tru7F48fsQY5mdRXU2OR4zEYVGhopGpSi47ONrGShUMJ+DxhLC1uIBAgtAFaWmoxODiEYDAg9xYVfrwG9+7dk/OYnJyCWquSyYPPn6+IxbK3rxOXLl4R8Dj/fAHLK5xOZyjlOOXSAsT4q0atxYXzV4GiUiDWzs6OQPeKCoNY9k6nO3o8PnkM7xWuJSqqFCoFrJXMZaOtMAevNwylSov2Nh7voNyXp1M+o9E44ok8+vvaBBZSocna8R6NxWPY3t6GVmvAzMxZuTe5HgivOSnxjTduo6WlFQeHh7Dv74sKiso+qppoRaQlkeuDtjpmPNFWx18JnWQNFJVIxThREqWMp3wei8FykPiX+N9DGTp9iSKVH1KuQLkCr3YFyhvlq339y2dfrkC5Al+tAl8b6MRJUcV8Flq1CkUGwBaBpvpq/F//59+iymzGowf38c7bd/Czn/89nK5jDA31i3qEFjs2fYuLK/jwnz5GLJpDNMpJSw2YvXoB27ubSCbimJ2dlSbQ5w1KYPHi4jJq6+rwn//zTzAyOgiv14mt7XW43MdYW9mSqW9stqlkYEj162/cgsGolQaNjdJnnz2ESmnGxJlBKBRqmUx17twUjo53sbL6QuCVVqcWFQmDxD///L40TRZLpWSubG3a4XB4UFVZi9u3XpNP+W3VnEJnxebWJn7723/A3t4Rzp8fw/iZMbFGsalKZzJiucpkUmI3ScZTokrK51MwmdRQqgvS9LldfjhPAqiva0drayfSqQxq62ywVhqwubWME+eRqL4USpU8noqmUxUMG1yCCb4PFST8PRttqpqoViEsY2YWG39mS7FRp0qFChVOH6MqgaBrbm5O8pdevHiBYCCEYoH5WUpRN6nVBTS11EJvpB2I4b55sYkxQ0anMUOtNsBiqpI8LkIv1pyAcXJyQuATA+AZsn50fICJiXFRQ+3sbMk0LzaeDEonIFCCmT7a0sQrrUaeRzhRLEBsQ22tXfIeTx8v4MWLVWn+T8OQz0z0o6mF16VCxsVbzFbY947xj3/4RCbrTUyOiWUxGvcgHHNBqczLtERF0Yi1lQNsrHvQ1dWGixevQKNX4/nCY1RWGXFuZgpGsxHPnr0QC6RRXwEzM7eqrKLsYFPNqWJs6l977TVRoREW8M9LS4v46U9/hsOTGAZ66zAw0IXa2iqZzkgFD8Edc4wYuL+2viHwYfrcNOrq6nFwcASvh9lMUWnuaYfjWHoCidW1JQmR9vrckk1GaxizsqgWofKG0xyp5rt16zoCAQf27FsCQiQTK5eTrB9Cnvb2LpwZn5AJgsvLq5KVRCBF9UxXbxfC0ZDcf6f2uX3Jg9JLJlLJmpaV5yaTBVy+fA5NTY2w7+3C63HLOiVP4HkSwHFiJKFQwO+Xe4B/T+jEv+M1JIwWyCI2Owbgm2WN81da2FhPh+NEAA7XN7OznE6PgN2ZmQs4PjmW12SdeC9wLVNFVxpScCJWQq83AZ1OhaYmm6h4OrvasLAwL4+7dOkKNta3EIslJey8ubkB/oBPIGj/QLc8j5PjCI0Jub3uKJwOr4A1S4URLS1NYlvjfU5Ic+HCBannz3/+C4HTzGviNEy31ymTNpmHdPXqHG7evA2/L4jf//4DfPTJI9TWGAUmGU06gXlcL5wYNzYyg6MjJ549e4Lt7Q309XeLioiWRdaPmVVHRyc096GjvQs+XwBLy9uIJ9OoqWHem1YgGMEiIdHo6JCsX8JoZnRxjdFqqFRbcOnCmKgTCZZYf9Y+Eo1gb29XcsoI5qk0I8jk4wjtvvOd78i+xDBxqhRD4Yg8hrCJk+kYHi4A/qW9Tqx2ylKWUwk6qZBNAvlMQWx+hE5LoeRX+xfy1Xx0uZd6Na97+azLFShX4CtUoLxRfoVilR9arkC5Aq98Bb420EmuRDEPo16LXDoDnRqwGA1479vvIB1PQq1Q4C//8gf4+5/+D6yvLwkoYmA380zUKo3kzjz4/DHC4QQqrTU4e3YK42cGsbr+XJQCba2daGpqk7BdNt8MLeZjvvf97yCbS8Bu38bG5gqSqZiEO1tMtVhYWEIg4MelyzOYm5ulOUeCgKmIYFi2yViBy5euiFKGqgNO17p3/2Nsba+JjUWpKqKiwiTWEuYz0fLU2dmDcCgGrzeErc099PeN4J13vol4IgyvxynN1uHhAR4+eij5MuPjoxLAa6uqktwVqj0IqBhozCY5HIgjGIhCr1cJ0FAoacsCMqk8YrEsNGozwkFOqkthYLAXhWIKq2vzyBf5yX9RslLENmRkbhQzcvgesS+adzbwbPAJIWg7Yo4L8492d+1yydhAUonEJvvUNsO/p5KFzTmbSIKoZCIFrcYo0MkfcKO2rgITk8PQ6RWIJ5mJU8rNqbBUyeTAWDSDXE6BaDiB42OnfFNZxDD4dCaB/v5ebG6uw+E8Rnt7C+eVIRwJCkAhgKGVRiaJFVWi/KHaQ6ujoqUo4IKWIbPZippqNs0xLC2uY2fLjlAoKja/wcEBvPHmTYyM9kGpYnB3WtR088+X8PzZMux2L86eHcTMhQkkU37Ek77SZMBEAakEsLiwg73dKHp6WjEyMo5EKg6P3yn2xt7+LoQiIezs7EOp1GNoYBTIZ8VmKNe5WJQMJAKUa9fmZJw8gQezbGhpu3v3U6RSkAl7hFpUjNH2RfjHWstkNY1OrGiV1kq0d3TIREYqiajeIUjldejvo9LpNQFN8/PP4HAcIhINS74Z7WEEE5zox/pwEmRXZzempiawuPQIwWAp3Jygg6H8BEsMrm5tbUNTY7PYsGgJI+DjzwmdKirNcHkdpQwzvQ6xWFyAJlVQJqMJ0RgVS5yKFkQkUsClS6NobGjE1uamHDdD0FOpgoT/tzQ3i4WWsIog2OnkOQFVVRZZz/yixYv3AiEoA/+HhgZlHdOuRphKCLm0uCTnSrDE+4nfbe2dMgHQ7fHJvcYpapzWtjC/gN3dXZk6x+MhaOW5MZiecKyjsx0jo/148OA+nE4Xrs3dEIBGYEV7HiENc8XqG2pw/sJZUfhFIkHY9/Zg33Ui5M+iWFCgssoiKkna6WitpfKHx8spf5wU94tf/ApDQyMy1a6APNweB1ZWVwXwvPvud9DfNyhqTk5bPHE4JJS9qalB3tdmswqsb21pRzIBPHn8XPYa7muTkyMCsQjyWTuuO+aLKaAWS/D21g52dvcAlVImHVI5xrB4Hhtzxq5evSr718rKiuwJvI8I9AgkCYYJoriXsaZUQvHPu3u7aG5uwvDwkOTYcZ3zm3vRt771TXmPR4+fCHimSoyKNfrlBDpq1OAF5r1+qnQiiPqiESgoUUxrxK5KyEjwuBzhhM3y179SgXIvVV4i5QqUK1CuQHmjLK+BcgXKFShX4E9Wgf8t0On0TTlc/J+1CFAoitBqVMhnc9CpFaJ2Gh7sR1tjDW7fmMPrr93Cf/kv/zc+f/AZZmcvobGpXpqPdJKNagjzz19gZ8eO69du4e133kE44sXPf/HfRU3A0FqLuRItLW2iirh79xNcuXIZ12/MYY0qj4MdOJyHkr1CaBWP5rC6ugGDUY/r169KXhNHmjMvhgHWz549R6XVJtY4Wpk42nxoaAAf/OF3ODrelwaTSqdCgfYdtTRZHBE+PX1eRpozxPvhgyeYnr6IH3zv+/AHPPiHf/iNNG0Mul5aWpKpUmxo2agNDPQL2Nnd3ZGmnZa4QCCIcDiFA7sD8XgEtmqLWGSo5uDUMU41c574RM1AJcfMzDkcn9ixuvYC7R0tMma+pA7Ri8WFgccEBYQVDHcmnClN+ypN7aJKiOHbnHpltx+IooHZK5zcZ63UyPUTC5JGI819Is4cpYD8nJa6cAgYHGzHmYlhjI0PyKS9ldV5Ua5ptVRcQTKELBZO8EvA6wniYP8YJ0deOY633noD6XQceoMGU2fP4NPPPkE4HIBKxUleCglcp1KjlN2TRZwKE5VWApGpmKCCiEoJgjWqZARwaQ2S5bSyRGueC5FwDpEk8L1vzwl0OjMxhEg0gNXVkjpud+cQHjdBQRBTUz2YPj+BRIpj7AmdOHxRDZ87ipXlXfh8QF9vO0ZHz0Cr08DhOkZ7Zwv6+rvg8wck80ivN6O5uQ1qZRE72xsCFanIoLKLwIEWM0IoqoCoDuE64s+oUrt48Ty6u9oFwtntexIczscxXJ/nzHXJiWMM5uZ7nSqh9vddMBs1kpc1e+WqQJvFpQWEwyFR0DU0NsgxcMIZrW7RSAJerx9dXd3o7e3G+sYSUqmoQFTmHlFpyGtOex3VYwRNhEkM9OcXgVR1TbVco0g8jKmpSYFj6+vrkslGRQ3XDdVDfF/CgWQygwsXpiWrikH0kXAEgUAUsRgnVHJa4WV0dnYJoHj//Q8EAhK8Dg52iPpGAr+VXNvMYFuQv5s6OynTC5k7xvuHYeePHj1GbW0dxsfGBRARuM7MnMd/+2//r6hjGJJPhRFBFS2yvPd5rARCvC4Eb8yfYmYahwyYLVqxAHMi5cz0eQneZpg3n0O10/Lyotx7s1cvYmNjVdSVJyfHyCSZRWQSKE5IzcdWWC1SH6qxCHAmJiZF8fO7376P/v4Bgbq00tKKuba+Ltf8b//m/xA15d/93d99MfWwrb1VgssbGxvkHqmtrRa7XDKRx8cf38Xz588k8+zy5UsCtru6OuXe5jrihM18jucZlz2P9/TVa1cRS8REXUUAx9oQ1n3jG98QwMa9i9CJwIjwiDWlNZAKpppamyi3drZ3ZD/j+ZjMRoF+rGfJrle63wlcqaZ7/PgJ/IGg2E4ZIE5IWWW1ijUyHAoKcJXwcKrg/pnSCQUlkNOI7ZBgjIq3lUjZXvcl/vdQhk5fokjlh5QrUK7Aq12B8kb5al//8tmXK1CuwFerwH8YdOJhnW7Q//JN//m2XRT7B0OAZXS4TosaWwVmJvrww/fekjyf//pf/x8BCrRusdlh08nHc+rTo4ePMTE5hTtv3UEimcTBoR1PnjzE5NSUTFOj2oWfsu/sbuPevU9lrDtHhTP3hIoDgqKGxnpRIqGogd2+L6HeVO2w8eMn8WykqHRiY3XlyhVRALBRItRhs0T7k8HAaVt6BENByZthI0YQwiaOFiRCgKWlFfn0/ezZszg7eRb2vQP4PF6BAzwONky7HgsAACAASURBVO1s3j1ul0ysI0hik0clCIEDJ03xvRVKjrTfwP6+H5YKJQYGesSGRrhCO8zRoRu0LnZ0NIl6Ip1OyiS3dCYKo0mFuvp6DA6MIZUs4MXCKvbtJ0gk2JgpRVFQXW1Fc0uDgBJmaLExPLB7sL29J5O3+B7VNZyUBWnsmFHDhp8KmeNjD04cMRiNagz0tUuQO5vliYkxaHUqPH36EI+efC4h3aUx7RWiWgv4wwKAfF5O6YrDZDBLbhQbcbNFj7ffYeC5Hx99/AeBdQYDIVeFQD5ZZwqFrB+uC9qEqHwhcMoXGECcfxlyrJEJWbSOra4cwOdliLQCzKPmhL25a4O4eHkaQ0O9cDiPZJw8YVwoGIfbFcLGVgyv3RwRZQvtdalMUIKYA/4kUNRj/vky0ikTbt++hO7uPlGM8JoMjwyJxYjggxZA2hVlCppSKdCFaqbt7S1EoxmZmMgMnHiC0+sYbJ0qBUGn/id77xXcZn6mez4ASAAEAZIAc845B+XUklpSB3e3O7g9bfuMJ7lqZnbmbvfm7J7afHYvNt3s1d7sek4dH9uz7u6x3TkpZ4k55wACDABIECABImw9D6Szc7M1rZmqrXYJqFJLTYLA973///dJ7w/P87z7gh4KlU8aNFVvdW0Nw0NzyMiIKzSflqelxWXBNq4R4Qj3EJVJVDpRzcKMLmZepd6XwCkqRRxVSVQQMayb60i4SbhExQ/fc2R09AkgSCmcCFaorCLM5YPXMKEjAQHVS/ZsG2zZtHjZ0dDITK5M3L1LVeKO7JmcIEcrG/PTzObUJLrIQRIVlZwI6YLDni214vSMB1ZLEn/yJz/C8ePHMTY2qgyxx4OPBKkIjE+dOo7q6ipdPzkOFyIHCYyPTyhziRPcJibHtbdeeum8ph7SqlZaUq7wbSqs6uoa0NjQgH//i59jeWUNP/vZn+p5tAEyi+r69Yfo6WnR6zG/iutAUMb9xfPb2vLgt7/7HZx5uejtHRDcKSkp13pwnRcX59Da1oTqqnJMz45r4qHX60FkP4GdwAFWV9c0H4CqPl63hIxU7/FnqdTiWs3OzgiiVVfX4CAaw/LSqqyUVCZdvnRZaijen27fvoOjx46giMeY4Ho6pUzk+126dFnX8PjYBIaGBnWNdHR0PrFV5mmPEJZdu3YdtTV1GBubECTkhD7ee3kcvP9yDbk2zBy7ePFFwaZr167pHpnKkkopGGkxrqwqxf5+CAuLC1I5bW/vIseRhdraet2XadXkNUbVFCEm9yvr5vFu4DAW0/6nItJizhRoYog4VU4JhsMbjbo/cB3onT2k7fMwprB0qse4rxmgPhn8//WvvGf72/i78+x0L/XdWYv0kaQrkK7Ad7QC6Rvld3Rh0oeVrkC6At/JCnzn/gXO5orAgHBDqh+bGUe6avHi2X6UFBbi6tWrmqzU29Or8FtaXDhmXpPIHKmAYQYUs4leXFqWDaa3v0+Nj3ttVcolAhtmLrV3tEu94/NvKzPl/50UV4ZoJC5lCwEKm3AFdx/GsLW9pQacwdq0GhE4MSiZYbZs7F35+QJDzCeiLWZt1aNw58ICpyaQSW2QbceXX32Drc0d1NeXy95jTBhhgEnNGoEVmzm+J3/nsbOJZzNG1QBVAPwarUwM3J6cmcfy6jZqa0pw/oVzqKwsFwBbXllUrsrCwqqC0ouKnbIl8RjN5gTyXMzFscDlLMG624/794axtrKBSCSOQDCC3q5mnHvhlJpkZsL4/BuYmp6Be8WP8XFanjZgsWSgu6dDliw2x6EwIZMNVkuWJpexsWVTf+HCRRw5ckTqLcKBkdEhKbsmJ8f1/8UlxVIyUD2zteXHTiCIRBwKXbfbcpBlyYbFmone3k6cOXscI6OP8Nvf/QbBvQBKS4uQk2sX7OCDoIkqGzaobF6p2KLijI03a8rx7WazBUuLK4jFgN0d5j9lwWrJll2KP19YmIe6+ioUl+ZjeXlOk+AIQzJMNiwveTA64sOLl1LQKbzvQ2h/EwfRMPZ2GYR9qCD5kuJSHDt2CiajGeturyAioQ0hhXud6pWwlEXc65wUFzmICdwxEJ3Hd/TIAA5jUewFg9q3pgyjguN5fbDhTiSpFTRhf/8Qi4srCqB2Oe2yKnGPUhlFBQozhWi9qigvEwTgsdFyZHdkoKy0QHucr0lL3PZWCDk5VkECKuAIMAjmCKsqK0u174ymDGz7AohGmJXEn+NENk6Jo+3KiqIip8APlVMEt5wM2drWgpqaau0NKrUIRAjfaGPkNZQKkGaWjwHJpBF5eQRIpwRS9kJBPHhwH3Nzq6ioKMKPfvSuoAsnPE5NTWJ6ZkbHV1JSIAVkcXGRrhsqfpA0S1WTX+DE6uqygtJZ87ffflvX1M9//nNlV/X2DCAvL1/qRVoMv/r6U4TDe3jvvfdQUVEhuyMtuXzdp4oe1pb3m6dgk0qn9fUV3L93F9VVNbLSUmVTUFAklSNh+dLyIjo7WxXqPzU9hlg8gs1Nryy9tJRSncZ92tvTg5zcXB0zoQ5zpurqaqTQYl0JlrkW3o0UmJ2fX1T+E1VZvCdyGiDvJbzmCJSoLHsKcnjcBGncI7Rrcj2Y/TXQf0RAnHuQ58k/p5RghdjdCQoqMrOJoJD3Nt6PCPd4TTHvjaH3U1NTAoH8+WAwDIfDJiBFAGW1ZSIcZv7Tns6B1yhD4XnvTu0jqvn2ZQUVuMyl1RSaVsqLmNcNp09S0URlU2qCXRKZgrZUkqUm1/E5VEFxrxPKcj+F9yOC/JO738m/h79rB5Xupb5rK5I+nnQF0hX4zlUgfaP8zi1J+oDSFUhX4Dtcge8cdGIjxSb86SPDCNRXOtFcVwJrZgaWlldQV1MjeLG8tKjsFAIfWseKi4oElghSVtfWMTIyJ8UOn8tPwak6IvShVYrWMqoo2Phyqhk/UWfTyoDj7p4+LC6s4ObN21hbdWu6Fy0nbNqWFpekouKn9FWVxZquRAjm9/kxNDykkHCnKwf5rnx4Nzak9ikqykdTYy0qq1KTqjgt68svr2J0dB52ewZcTgeKC1zId7kECQgLWAPCs1SWz46Om80jLSIpcGJHTU0tgnthPHw8rGNiRhXVEKxhIOATeGLTOj7BCVtJnDnDbKoXBNH2Qj5sbDGTJgZzRjZWVzbw6OEY1lYJKQ5gMdvx45+8i9deexn5BblYW1vEjVvf4M7te1hZ8sHr8cFgTGjke2tro7KrEsm4QqEJxRi6PTMzK4tiZ0c3fvSj9wSv4vEo5hdm8c3VrxRgHI3uKw+HjSwVXOH9A2xubEltZTRkCDz5toI4jCQF+V5//RWYMhL4/Ucf4sHDO8rZ4iSwlCUp4z+GgLPhpNKGqrGnk+viiZjWm6o0NrsEi/E4LXFG2LPzkIgbBGh4DhkZBgT3fMi00B62L8C2uxsSoNreCmJi3I/Ll3vQ3tkk6LQX3kQoHMTBvgEeT0DKJuaIMVjb79sR6OHEsBRQDAjwsH5cFx5Pbk4h4jGj1n9hYRltbU2oqa3B7My0mm424Xz/aDQsi5QysGCA0+XSfqFljjlP9mxav/J0+fB1uXe4t/lnKmOCu3sYHp4QDKmrL0ZXZ4ugACHCo0ejUn91drbI7kRoODU1je3tIPb346isLNJ7UyF17/5DvTZh2WGMuVkZyHflSJWXiMcFYOcXFjXZrK2tRnk/Tlcu3GtrgjcTEyuory+WinBjcxPzc/PK/qmqrtB1QEBLZRVDwgnhqAzkNdfd3YI333xD1/jNm9cxMTGFhUU3cnIs6O1tlzKRUiECEWZ2Zdty9WcGza+5V7C6uqSg9MtXrgi0ffnFlwqybmhoFqTifpuensLDR3d1zfF6oVrs4cOHCkAngKLKiuCEVjtek9zvVDMSnu6Hg1hbW1ZmEq2Gft+usqcIPLgfqVxqaKhFbp5dGXLxBOFgSErD8F4cBwdRQRPa6phBFgwS+B3o3sMJlgeRfUEoqeNMJsGU4O4+doN7gk68jqgiYv0J1ajw5LESBnHvsaYEQgRJUhF5vFI1UdXW0d4h6MrcqlT4elxAXZlUJrPuSXw9Qja+BtVOVMfl5OQIpvL3xcVFfY/gan09jIICqsEKpCJMGmiNo+qpQKolWnkJvjhVkaCbGWyEjgT2vKdHo0lN+ON1TdLE65gPPofh4YSVyXgMWU8m2PFnaPHl87gH+dcI1zOZNKhOrO0UByCmH/9UBdK91D9VofT30xVIV+C5r0D6Rvncb4F0AdIVSFfgGSrwnYNOT4+djY0eiQTsFgOK88wwZ9IqZZE1hZ9q+7a31PjW19Wgo6MFu7sBTTaiCmBocBx37y4o/6OgIFf2LOaPVFVX4Ve/+oUaJqo5urq7cBiNYHd3RxPuUjlKuZqE9/U3NzR1rbGxVvk6hDgc381mx2olbGlQVkltTY2UEB9//DG2tkM4fqwb5RUVmJxIBSC3d7SitaVFTRntRlTeXL92C48eTyA3146e7hZ0tDWqcaeihg0j1VHFRcUYHRtH5CAiaxtBExvggydqF6pANre2cPfeY4Uinz59EvH4oRRgdkc2nHl5smuxaadN66c//Ve4ePEiNjY3MDM7jvmFcdlQ7HYX9oIRTE8uYnp6AWurW+jqasff/u3fYOBIL9Y9K7hz5wZu3b6WmoDmDcOzHpRf0mbLRFNTOYqLC5Gbl6NQ4JQNxoDRkXEBlAvnL+LHP/6R8m6Wludw/8FdDA4+QiCwLWjF2ubk5qAgv0Dqh9mZBSkfqHJamF/D9OQ6igoK8ed/+sd46ZVLuH3nGj755LfYC+/IWscaZtksasJTk+dMTyaqMbPKJGsaVSaJJAOILWrGqa7g1EGCnFDwACaTVcCQGTb8PuGKx7MCg/FQYGtnhxazQ9m11t3bWF0J4eVXTqK+vgr+nXUFiUcPed4WbHh3sO7eQDKRCUdOjibl0Sro8x8g38Wg69T72rJTx85MI4s5B/t7CczOzWFjcwdnTh+BxWrG1OQk7A679ujmVgAVlSUoKS5UthdhFAOiD2MHOu5AIKxmu7a2XFlOzPwhBKBlq7W1DTXVtZifX8Dt2w+Q77Lj8pXz6Ors0L68efMmPvnkazjzcvDGG6/LOnXv3n2Bp0xZ5w7Q0tKE48ePCYb837/5jaxUhA20aD4FL6zd1OSUIMdeKIS83Hz09XWio6NdFjraT8fHpxGNJjAw0C67Fq/FqakZwSJO6iPYIRQhnHj48BEmJsalmuEaNjU1CCwRRNy7x300hMBOCI2NlcqAKikpkX2MoMXlKlAINvcjlU4+3yY8Xrf2A+EyISfBC5VOVH5tbmwru0gT1HybOlcqeAhWWEfmD/F4ea6EwZOTk4JBgqwOKnbsgh4B/7bqT8UOwSbz0VhPqoJoL6NdlTlps3OTSCRjCsMOhQ4R8O0r04kh6wRNPGeGpjPziBCHmWeEobzWCGr5Nfc6c9V2kGXL1lqwLlQ48cH1572K9aXSicfI46eiiN9bXl55Ml0wNd2vuKhE7zE9PfdEbWRUbpauoaThyVTBqO69hLkEpFSuPQ1K5wQ73tsIzXhs29sEuAbBONpnuXeZ6UTVE/fk5OQsQnsH+pnDQyC8DzjzLGA+OFV2Hs8O8vIYOm9FRmaGakjYSnCfZbVogl00QkBuhjmD0xtT6ic+Ryoog1E5dbwXhcIHUsOlodO3+tdBupf6VmVKPyldgXQFnucKpG+Uz/Pqp889XYF0BZ61At9J6ESlTgoWsD+Mw5RIIjeLodZm9PV2o7GhDm73ChbmZ2Uzam6uw+6OD4l4FOfOnVVTefXqDTx6OA+TyaGcl9de+55UAFSZ/C//6/+sT/NPnDiG3t5ejIwMK8D5jTfe0PvSmjI4OIIHDx5JscTn+QMBTaxjJlJzU5Oa0e7ubilNmMHCCVDXr10HDCa8+ebrKCstVfAwVRxPgdO2z6eGiSqNL778Gl7vNgb6O3HkyAAcDiump8eVl9PZ0SHLHRUanNzEyW/Mi6FCifaWWDwu+0hJaSkCfj/uP3wsJQGhU2DHr/Ddzs4OVFVVSMFy69ZNwZg//uN/hd6+bmVD0TK2E9wU5CnIL4HRYMHKsgcjwxOYnFzGO2+/hr/42Z9rvPvtO9dx+84NNclIGuFxB7G46Ff4d01NMY6f6ENFRalCz9mgc9IUG9CJ8Wnl/bz15ju4cPE8lldmMDs3gbm5Gax71tSAZ9utKC0tlhKHihta6x7cfySrE6elTU8tYnR4ERVllXjvj36gqYXXrn+BsfFhMLs602zUa7D5Zw1SCpBMHQezj7gXUuq5hEKSqRgiZKHSibY3j2cTy0tuhPaohOAEtlSzfnh4gI0ttybXWa0ZUj8xcDorKwe3rj/A9nYIr7xyCUXFeVhbn8P+gU+TxDJM2QgEDrAwv4qlpRByc2yorytTHVZWt1BfV6W1dLtXUVhUiPLyElkK52bc2N2JysLkD+yirrYKVGaxgaZ6jSHMVLmcO3tODf/Hn3wsNVtJSSEcOVlwuvIES/bD+7hw4UXU1zdImfLRRx8pj+jMmbOaBPfw4WPcunVHCqcfvPuWsocIHDjt7Pr1mygtKdM1xPyiiYkZHSuzfbgXCSBef+N1BXv/9vf/IJsi1VMMuWfdCTv4i1lLDOXmmlKtx2MhRKKCiN9zu72qaVtbuyAR4RUtXlwvToGkdY7nSKAxMsLnrwt8ce2omqHahgqj1OuNCNAy6J8giZlXnMRGEML1IowjdEqBPj8COz6BWQIKqhS5D5iNtrXpx/z8kpQ9VP4QntLeR3jCcyIIJjQiYOLrUV1GkMNrmfsrNQEyCwYkENoL6twJKRlmzkl4hM9UVNqyraioKJMtlcor3k+ozGFw/urKLqKRBJyubB0jp/txShxtmXwO1Xy1tVUYODKg8yVcvnf/viY7ci/xnKlQYt14TFQ2Eb4xFJzHSyDF42T4f2Njtc6JEJ95WPPzbuUrcT8xNJ6qI06643qwBgzlp9KLCj0qwAj2CeFqampSNj9vajIi14D1I5QjwOLeYn4Y7ZaVVWWaAkml1rp7XcMfDg7iiESSYOZ8hsmIivIirRXXmPuEoee0G0YPmb/m0x5hnlM286IOOc2O1tgMWDIzlevEuvE9abNTcH6U11AKOnE9pvee9a/I5/L56V7quVz29EmnK5CuwLNUIH2jfJZqpZ+brkC6As97Bb5T0InNyz9+KD8GSRiTSdgtGTAkEjh6tFeAY35uCu41N2pqKlBazHHeY+jr7cTlyxcxPT2pUPGRkRWYzS78xc/+FO+++65sLJ999in+w3/4pWw/b775ihrZjz76HLW1FfjBD95R00p1BRvz7S0/Bo704czp03g8OKhQ3caGepw6fVoZUGXl5Wo62dxT9cBGnSDqqYXl66+/VjNOiw7DfDm+PDcnR1a4X/7y15oCd+pUn5o4TiBjA72+7sYbb3xfahs24oODj7GxsSP4093dobHpbB6p4KJygSqQBw8fyCrY09vzRH2QJZBFS+Ho6Ag+/exT7AV3BQzYrFK1AQMtUD4BrNwclyxm6+5NTf9bWFjB3/7N32iy3+LCHL659hWWluZSod3WbEyML+MwakBLa71CwTs6WgV1GIxNBcPa6rpCgZeX1pCTk4cfvvseysrLcOPm15iaGlXjT6VHJLqvJjTflSfQQIXS3NwC5uZW0NHehr6+I/Csb2B2eglZFoeAW8rqt4Dgnh8WawaMpiQsFk5MS0FKNpps0gkG2KBSeZKCTnEpnf4xdMrMsGBtzYvHj0awvMTpgswSMyAnx4zsbCt8/i248m1oa29GR0ebQqHda5v4+KMvNUnt8uUXkZ/vgNszh8jhDvVUChHf3g5rIp5nfR/l5YU4enRAgdyECAQhBIEMC+/r60VnVxtWV1bx+ef3FGBeVkqlDvOfUlMMi4oKBHVWVlf0NU4Ym5udxdVrVwUh8wvyYCe4KytNqYuCIbz99jsKrSeEev/995U/xuBo5mw9fjyoEPP+vm68+8O3EQ7tac8QkFJtVFFeKZsWQ6MZrE1oVFVVLRDLY7/y0hUMjwxiYnICDQ11msrHrCY2/DxGwj8CXQb72x05cNgdKCwsVmA6A+MJ22g75aXOrxHU8EGbF6FOf3+/4CMVetxDK8vLsjwaDKyHXYCS68lftJ4x3J9KIO4BKgEJlbkXGUKtjLC9UMqGlYyl7I+RkJQ6BB8EWAyvt2XZpSpyr9Fq5tfEPl7H3G8EuIQufA0CHaptCDQJgah8JOBJ2TcPdR7MG0rED3UOVDoRerAmVC45XU6tryvfKRi6ueVFOByUAmdzIwjPehhGgxEuF/PJzII1hC08R4LQkyePaUoe4RKHAYyNjuDR4JCslbZsqq1SAwyoFCNk4nFxL/EexXsG7yMpi2YS3d112j9UAxH+DA/NwOVKWWWfTo+jLZBrz3MO7YVx584jHB5GcP78Wd3XGFbO9eK6EUgRzjFTivdCQkoqr2hhJKDnfcdoArxeNwIcY5lMASlO+fN4OMQhG1WVRcrwYug3c7kIv3jeVGZubHqf1D4iOEXQRDVT7DAqq50506zJdcyV4+tyPzLoPXIQTUOnZ/9XTrqXevaapX8iXYF0BZ6zCqRvlM/ZgqdPN12BdAX+RRX4zkAnAaYnlrqn2R1q4hSVnES2xYJINIpClwNZVmadhFBZ4URdTQXisQMcRoJ44/VXpKC4evVrzM6uYnzMB0euDX/7tz/Dq6++Kojzi1/8e9neEskM/PjHP1BT+/U338hSxFHuHB/OLCeG8XIEOYFRd3cXvvzyK1noLl++LMDDJpmf6mdZU8oHWthu3LiJrs5OZTwxT4RNP+ERrUX8fzaCTyfuffPNVZhMFpw8OYDysnIYjAZlTjEUvbqmRo0TYcD9+/fh9fjR3tGCd955U9k4fL9UgLkPH3zwPqZnpnDq1EnZB3mMtA22t7fr+4tLC7hx47qA24svXlDDytdlkPHeXmqsOZVBzCra2NgWaPP7d/A3f/OfqFlk9tLjx/eRkcmslUNZ3qYmFlFWVoXjx4+iuLhAWU60NFGV4/VuyPJozszC5qYPpSUVePPNtwUQbty8hrt3bsK7sY2qqiIFg7PBZcPOMHCe19LyDqxmTmA7h+bmVmx4t+BeXZdSiJPnuL7xZATJ5CHyC/NkT+O24d5JBXITOpkFedjoZ2Ty67TXpUABIQlVKMzxsVps8Hq3cPvWA0xOrGAvyOfRwgRUVTlRVl6MgSPd6O5uQ2FRAdbWPPjmqxu4c/sxNjfDuHTpNIpLnAjsriORDCEWp1IpqYmBOzshTc5qbGxGX+8R1ZRZNWzCGYpN5RL3XGdnOx48eIBvvrmNfFeJABOhIBto7gNOQuQ5LS8voqKyXE3+F198LrBDKxrPj/uGVjRmDLHJfuedHzyZkDiMjz76WGDlypXLauZnZ+b0vObmBrz00otS5RCsXL9+Q0qV/r5+NDQ0PplotyNwQx8l1VJUtZw9d1Yh8AyMb21txtz8rKYiMsid+40KFV5nVCc57HkCXWazVfs/nqB6JxUkzdclAHyqyOG1QXjR1NQkSEPIlYJFkOWMYIR7l3lS3LNUR1ERE4tTycLJZvuyTnIf0K5JZRWtgbyOqcjiXmOemPawNRNrHCqgLCYHLJYs7AX3pazx+/aUZdTa2qTvE9rwGn76YF4R9yn3EjOmcnNt2ncETBTWKY/ICBQWZUu9tL+fRG5eJqoqSwVeOWWRiqdt35ZgUkqNZ8C6ex/RA4OskYSNfA6hF/fu/MKczvvkyeNS6RHoEE5ToTkyOo4tXwTRQwPycjlcoFgWOh536rioamrUHrp/fwxu94YUgt3dzao1r0uCtvGxcU3w4/uMjY0LPBI68R7I3CUOUbhx447A56VLF3UMn3/+uSaAcp0ePXqsYyZ0unv3gWrNYHECr9bWVsGw3WAAe3s7svcR5BFQz87OybpXWVktUEhr8/LykmrO/Uh4x72wE2R+GO2zBllI6VmlmkmB+rGYLHb8fx4DbZjMd6JFjypRKp32Qiml0wwHQaYf/1QF0r3UP1Wh9PfTFUhX4LmvQPpG+dxvgXQB0hVIV+AZKvCdgU7/X8fMm3oKPHFOUQJMenJkZ6K2ulxWjKKCPFSUMbskhNaWBoyPDOHWrdtYXQ0iuAdk2Yx48dJxWef8Ph9+/fe/1qQsWu1efvkVNcj8xP4nP/mJmjQqPGjjYGNLJRGVDGw++Uk+m6Dvf/8NNfj8+tOpX3w9ggNCppMnOXGLmS2Z+hkqeAhv2KSyqaaygEoTZvIwZ+fEieMoKirWhKWHDwfVpFExwGaLioHU8fgFDX76058KmLBBZ1PJpvPRo4dSeTDonCHFVCDQmpRqjsPYC+1JXcKGjbYpKigIGYpLaD1igx1DwL+rpp6To5htw8adDSPVE3yOpmtFwoI7bJANMKOyogbZ9izlaBEkHEQi2A+HpRKpqalDNEIVw6agU1VVLba3AgJ1bCCHxlZQX2OXbYwT9miJIShgzcfGlpWbxJyokuIy2Z0YGM8sGwYxGwwJ9Pa1o7OrVaHE+wchWSN5HimLU3Yq0+kwLiABcGQ79LOUVxA6pdaOyohM2YYePBjC6ooHnnVa7BI4frwFr732KvKcDtTVV8KUkcT8/CzGxyYxNTmHWzdHYTRk4tKlsygoykUovIlobAdRwU+OuQ9haWkVkQMjamuqUFlZIzUL7WkWswW//+h3Agsvv3xFdkjmKXGSHvcOwQ6bZtoeaZ+jQiQ372kjnoucHAdu3bohNcvRo8cUpO/1bgrkjI6OSqn03ns/wtzcvMKvaQHr7e1XQ8+9d+/ufdnjjh8bQF9flyxq3A+0YBEu1NU2CEYwB4g2SaqkUtYsArQm1HKfbW8qi4gTIJl91NRcL6ulrE+2LAwPj8iyZc6k6isAl7NAkI+wh5Mjuc68dmgvragoEeAgHOF1RrUSoRhhFAEWASltkOQMBCDMJiNk47XErCCuOwEYQSvVrZCbdAAAIABJREFUbHzdM2dOC3L85jfvC05x3fneeXm8ngmv95Xhxv1C6MKQbGZWBQJB7du9vTiqqlKKKl6HfA2CUd4zeE8gNCHMmp3dRGmpDUCmwFp5eQGWFpZQX18Hh92O+fk51Dc0yE5H2EQ4RuUSAS2vX1rQeK8JhaIwwoKa6gaUl1diZWVZKiwqJrk+vAb7B/plUWOgPe8zvO65733+INyeCLKzTejqqpWtlmCT9yQeJ/fJ+fPntTe4z5aXN9HR0STVFKES14VfJ3RyOvN1ffMapbWQ680AdCrzGO4/MjImoMWsK+4t3juZEcf3Yjg9IU9zc61u5YRGXAOuE8EUz3V1bRk+35ZAM++1tPkSStJ+ePz4CanSCAqZs0V7scLQc53Y2PLCH/DpHqbcNkNSOVipvxuSKXudmXDWiEQ8llKikR7rXkXLXRJB2WcPMRt+hr8dn9+npnup53ft02eerkC6At+yAukb5bcsVPpp6QqkK5CugLqx7/zDgExjhmwnbCiSiKPQ6ZByoCg/FyZjHA31lci1W2HPtmBpYRaRA06DCsNHq43BiJbWNkEUQpVPP/1EjTqBD1VDbHwYrnzhwgU1a7QosZFtampUs01wYcuy/ccR31RDUX3xdCoUM2pS055iari7urrVrD6137ChfprPRCXI9rYPbveawActUIRTzKuhO4e2NjZg6x6PGik2e6mmGWocqbJiEzc3P4+Z6WmFjof2OHWPQc4WHS/fmz8TCgVhNGUqV6W4mLAiB11dnTCZjIJsqbHlu1J1sKGmCoZj25k1w8a+uqZS49Y5Bn5hYV5WM24Xnqc9OwdGY4asNmz4Uxk5bAgz1HhGDg6RlZUNc6YNmxt+5eVkZdkRDkVlmaFKg+Pfq2vKsbMb0J8JDTY2tjBG5caWHz3d/arL1NQkotEQCgqYvZON0rIiHD8+ICDEKXgrK4tScVFhwnMnuLCYaXlKKHCdiijm9wiXGSF1DZthQoK8XBeCuyE1zMx1Wl3x6fxfffUVWS0JKEyZCczNTSv4nPYzQqfNjRBozbty5RIKi3IRDG0gfLCN/UgYiVgm/P4DTE7OYXsriebmUvT3HUW2jTazIik8Pv74IxQU5uPixfPY3t6UPZLAkHY7Ak0CkVQOUaamu7G+k1MTAhFFxUWYGB/Xnzm9cHFhGevrW8qCImSgSunE8ZOy0THzh5Ckp6dP70uF3+TklJrypsZ62an4XgQA3AtUqLmcLgVfE/YQXGm6odmstaDVjvDKu+Fht6895g9syuKXSHDqWlxqHvfaulRuB/sxTcnLzXUJAMRiESmzCI9ojVtfD6K4OBv1dfWCMdy3PBYCCiqVmPdEhRXtdakpg3GtJa8ZWrd4vVExRAhFG6LL5URVVZVgZkqJ8wVmZuYFEq1ZJpSWOjWh0pGTLXsqryWCNSphkgmj3ifDlCnlEyEu4SuvXV5XvF5bWloEtXhd0kpLeEIwxL0vO5zdgfm5BXR1dcFizsTi4oKGCBAKU7FEpQ+PlVCZ65V6cG8a4N/eQzgUk9ooGo1o3RgYTkAYix/i2LGjgmyETVSREfBRYbi84obRaENXd6P2CtVg3Ds8N96DuJ94Hvx/wm4eOwE860Q4y3sfwTZBX3lZBcrKKgST+Fp5eU6tP++L8VhSz+H6c3jC73//ew0JePXVl1QHgksCOu6Rp3l8PE/eW86cOSOQRtDu8a4LJrGehKXOPJeOsb29Q8qnpaVlBbrzGmXN8gsKdO+NJajIZL4VP37grSih/WBIJlKqJjMDyE1SW2pogCbdcV0JnNPQ6Rn/mk/3Us9YsPTT0xVIV+D5q0D6Rvn8rXn6jNMVSFfgn1+BPwjoxE+rU+1ZQnonV54dpUX5yM7KRDjoR2lJPkqLXAptTsajyLKYkW2zIpaMIZqIqlFnA8XmiSooqjoGBo6go71T/89XZiAyP+Fnk8spXcwUSSlrUk0hQRQbGjZwbKTYYLGpGxoaUiNHgMTwYTZ9bMLY5PO5bNLYBM7MzMoSyAaUodTMKmGjyibL46GyyqAQcj5/eWUFO4GAGj7CGKolzp09K7sNGz+OnCdQYPMWP4zBYbcpxJsKlJ2dlIqksNCBqqpStLe3SUlCMMOGjVkwd+7cwdzcIvy+A+zuJmCzmeB0WmG1psay047T1d2pJpeNIs+RGTQMTWcNeNwpMLKfCuhOJmDKMAnO2WwOqYcKC4phtzsx+HgEQ0NjyM7ORVlpNTzrm9jc2EBnVzsqK8uklCE0ozqMI9Snp2fg9WzhrbfeEQx49PABurqb0NPTDLuDjWgKPM7NT+Phw3tSWbFpZaNL0ERgkJtDCJJUPpeJ09af2O8InbichBYMUM6y2rEfjmBxcQ0L8yuYnXErSPnP/uzP8MIL57C6uoTFpWlMzzDfaBPhcATutQ3MzawhM9OKV155GUUlTuyFNhQkvh+hpc6G9XU/5mYXYDbbBYDa2zsRjcZhNJi0N77++ivU1lUr64k2r8nJca1dc3OjlE3ca1TA0C5GWx8hJRVLrFFJabHUQoRrrPfi4iq2NrkWUe3VpqZmqZ0YwE0IxX3J2lCxQqVewB8QGGSOVkYmsBPw67ogkGX9KiurUFlRqT1NIJuaoGYVKCKAyTSbU9AkfAAYYohEQ8gvcCA724L8fKcCrXd3gtpfqys7iMVogTIimTAgJ5egtUjAh9CT57m7S2iZkBKIkI3nRZUe7WqELgx6X/fsIh43oKw0F3V1lbr2CC2osBkbm4Q1y4KGhlSQ+MDAgOyvVOLcv/8Ao6NTsjyWlblw/EQ3mprqpYihCnByagrTUzPwev2yVRYW5EuNRrUV1YmyaWWkpqZRsfg0q21+fh4ffPAPUi4dO3bsSf6SAxmmDIG97i4C7j0sLMzh1Onjeq9o9AC7wR3BttS5E/Cm1pAA1+vZxtzcMooKi6V24+RCXmt8DQKYnp4uZWYxo40qHoanc105IbChsQktLa2qCdeG9xs+UmH6B08GC3TqnkEF21tvvSXAx7B3QkiqK3cCO9o7+fmFgtK8ZxCA895HGOlZ92oP0j7HWnz44Yd6bcJ67hW+F6/Dp8Hq3Hv8empPNkm16fNvK4icUM3lpGXRAKeT0+xSoe+02q27PdjcDsNkTOh+zimAVANyQiMn2HGPmDNTUypJ1Gm5ZbYTp9cROjHDjfdlwkt+pMLpdWno9Mz/QEj3Us9csvQPpCuQrsDzVoH0jfJ5W/H0+aYrkK7Av6QCfxDQSaSAVokkG3cgL8cu8GRCHLFICHk5Njhz7CgrKUBNVTmCOwHEYxFYbGaYLCbkOvP0ST/zboaG2UiHcPRovxq8ocFhlDJTCQY16rvBXbz88ksKA2bTR3jE4G82U2xm2HD6fLQM5cLFaWubm1hd8yLblo2CwrwnQMMseMTGLdtmw+LSkuwtU5PLyMm1wGqxyprGKUwe7yaWl5lxAtTWlaG6pkrNmtvtkZqKmT9sbNmIEkRwRDwzT2jv4dQqI0yorSmDy+mUssLtDqC+vlg5VByrXlJaImhAJQJB0V4oKCUDA7r3w3H4fGHU1JTiyNEeQTPCNmZDETjduXtbeVBUnvDrtMyw0TQYEymgYzLIrsYasTYEbmzybFkO5OcXKbB4dJgWwVlNhistqUT04FC2vf7+XuTmMfjZL9DCJnqBqovJKWxt+PCXf/nXAinDQ0N48fJptLbSdnaApaUFzM1PYWpqAv7AthRefF+CFDaXBGJ5uSmbEJU4DExn90nQQehEkMiG1WrNkloppXCJYHFhFRPjM6iursVf/uVfqbG+ffsGZubGsbvrU1YMQ6E3t3YwM7kEo5H2uhdRUJiL8P4WonGqxiICHDMzK9gPRzHQfxT9/UeRiBs0GY0wg1ZJhsMzu6mmtgqLi/NaTx4rQQchE6EmlUZWq1ngac29qkldDKJm073h9SJOK5nJhIN9KrksauY5lYzh3Hm52VLU0eKWl2dXU0+gEI1E8ejRIPyBEFx5NkSiB4hGIsolIlByuQpQU12rfUfQODExDe/GHixmowAmlUd83XXPBrZ9IThdhAIO1NaXoqAgT9POvBteBPw7WF52Y2V5B+EQp5KZUFFRiJaWBkFA2s6oimONOSGPx93X16ocJb43YdG1aw9RW1soIBMOR1U7Dg1gPhpBRipkfwgrK340NpXi+PE+2dpSyiMjvvrqK02fnBif1YS6vv5OXLhwDmVlJVj3uAVzCDnGx2kvDMnu2Nfbhr7ePpgtnJSXIUDE/U6AQgUPoS9BF5WN77//CcrLXbo2+WD9eA/xuDcEnTidcXl5HpcuX1SOEQPzqXIi/JWqkGAoSUhCFVIE6+sbuj+Ul5XgzNmT2sdbWykrHYPHKyrKMTw8KABGRRf3NO9pVDNSnWTLtj+Bh2Fdj4RAVGjR5skhBMym4z2D9wEqsZgbRrUVYSSvH65Ha0ubvsb3pKqLIJKWN6rGtja39T3a6QgLaSfmfiA8p1KKYIxqSv4ixOTrE4AR2rE2rBvvF/4AFV4JFBY4pajjdctaUHW1srKGncAuwuHDlMopnyH5dkEnTm40ZRhS0N5qgZnBVMmkoBOvjQyjUfvsqapR32NY+WE8DZ2e/V8I6V7q2WuW/ol0BdIVeM4qkL5RPmcLnj7ddAXSFfgXVeAPADqlfFHkTmxEqHniaG97lgXJWJQjkOBk0+ywwpJhxMuXL2rK3ezsNBKGOFzFLslbpqamBWS8XlqICD26pd7gtC82Jx7PRqpZixyivqFGE9b4fmzUHTk5mtC1F9zDzZu3ZPWprCxFQWGBvja/sKbGhyoMTpCjNYif+j/NpOGn/LMzMwIP2z6O/M7A0WM9KFPTPYnJqQVksTHu61UTtri0KMVVY0MDent7UVRUqHPY3qJSIKApbEuLS5icnEFejhOF+TmCAfSSZGSaBI9aW1vUnFKtcRij4mFfwdpsBKl28G0HsLnJDJs4Tp85grfffgtVVRUCEVRwMOz63v27Gj9PtRUVCapH9EBWJWb6sPEzmgxPlBVJ5cMQzAAmZNtyZdcbG53C7OyyMpB6e/pg0yj7fFRVlSuPiYqQuvpaqTbmZucwPDIq9dFPf/qnWHd7MT83j9dfv4KCQjtmZiYxNTUmVdDWtld5TU+zY6hcSk2uMytLiLZCjqPnVEA+j01xpjlD0ImNMO1/bKQJhDJMWfD5djE/v6wcKWZ9EQyMjAxia3sd+wdBHSfPAcjA0oJHjezp06fhyLEiGPIiFg/K7hSNmrC05JUF8ejRE8jNcWJxYUVQITfXKXUaIVNjY72si0vLbM59sgEVFDKbjGHbewIUVKZJWeQLIsuWgWybWQBmfz+kBtyRY0dRIWFgvoDC+DitYgnkOExSDCWTJjQ2VstKynye5aVlfPTRJ5ib98JuS8LEOljNqKpKwQPuPSSNUhrxF1VU694DOOxmHBmgYq4O8/OLGB2dRDxhxPETPWhsqkZRsRPxxIEsmMwZIzjY3d2XDXFv14CC/DxB3iybBSur3NsLykcimH1w/yGsWdl4683X0NzcogyyX//qV7h7bxRnTvdrfS1UfBUWCgLzd9ozb926pQl3NpsdHZ3NyiCi5ZCZV4Qt169fw927D+H1+NDd3SmlUElpIaKHB1h3r2Hds67Q+8HBcf1Mf18f6uoaUVZaLlUkbYNUt3EteM3wfZmPRLUQr+eHD4dx8uQRwRnBH6MRB+EDBPx7Al+bmx79OnvuJLwbboRCuwKsBDYpkLYvMBmNxrC7sydouLm5K/XfqVPHtEfX3GvKcOL1R7jKP/M+SBBJCE7lkce7o73tyncp743rT0jM9UvBS07iaxK0JgjisdK6xxpRZcZ14HP5teqqGq0vX4P7YWFhUbZLZXCZMnV9pWzKYSn2WA9mMI2PT0ohyHse34dgbHBw8ImiC8jPz9W+5nt4NzZhtZhVY1r8eJ0RarEOVOHxmAgVCZ44JICwOJ6IwWwx6Xc+CAQzTSZZ6Gi51kcSCpw3PMl9orKOCsw0dPpn/usg3Uv9MwuX/rF0BdIVeH4qkL5RPj9rnT7TdAXSFfiXV+APBDo9iT55crTmDKMAE2IJJOMJZJkz4MgyqXH51//pX6K1uQnTU5MIHYSQabNoRDth0eTkFmw2I44e6UJbW7vAASEJpzWxUa6rq4d7fR3r66vINJtkTaOVh81VQX6B1B9ff/019g8i6GhvVQPH4Ox4grYuM3p7ejX9KeuJzeUwmgrhZVMX3NtTDpN3I4z29jr8+Z/9iaDQBx9+iLt376Kzpxf9R44op4mKq5WVTZw40YO+vr4nSh7mPh1KqUCrHlUofP0j/T1IxpIKLe/oaEN9Pe1DJtmcOLWLjTmBE3OB+GeqGFZWV7HppdUnArM5C5cvn8EPf/gD5Bc4MT09ibn5GYyMDKmxZNPHhpuWNDajmWajwtmNJi4Gp7ExqJvNHoEPoYwBvu1dmDOzBWioHmKuE6EHc2IIXTgQrbKiDHaHDQZjUhOp2Nh7PV7MzM4J/Lz66msYGR7D1uYWzp8/jXh8H/cf3MXGxrqsWLF4ROojuz0V6M6GmLlRVI7sBangOJStLolDNbwEPGYLA6ljatgJHB/cf6xjM5uzkWXNlmqI2UUMVF5bdSMYCiiryGiMI7/AhdraemRn5eKbr2/j8DAhq5EtOwOBnXUFiWs6WzCOdY9fMKugoAjML2c9CMGys+0CdD7f9pPg9Ah8/gAMhhgyM6xw5hU+acCpPrEhpKyqBPYP4si2UX0D7O0dwOl0wOnM1RrX1FQiiSSYLTY/v4och0Oh3lQ8sS6EBMwJ4uswM+f+vfuYnFyGLSuJ/IIc2ZwYDk1AyvXjcbL5J7hghlUgEJblsre3S6CAyqDx8RmUlVfg7XdeR0FBDoKhbXi8K4KCzKZi7aly87h9iEbM6Ors0CTCyakxLC3NC4gdOTKg4+N1WVlZgXfffVfQktfYJ598rO9RncPjJmTJfrKXufY8Nl4nhKC8hsorytDU1CDowj3BfU4b6vDwGOw2J/oHBlSvzS0vgkHmDBHc7Qvuriy7dZ0TEBoNGUjEIUVZ9DAEj8ctEM09S8UNoQrhHlVWvDbOnj2ra5PfJ5jhPYQZVlSLMWstFN5BW0cTVlYWENjZht+fyirKceQhHD7QxDwCbCqdwlQdRaNSFLIehFg8TyqjSksZsh/R9cxhCoSUVBRRqTU5tYPCQhva2poE8QiECKNSysaIYG5bG4PezU+u50xZ67gGbvcmurraFWpeU011o112X17DfH9m3zFoPRyi0tMqAEjIRnhE1SWve2aHMSy+tLRQEInqNb4es/FYl72wCe2tFaof70PMrSsocOm+wnrS8kk1VZbVJkssj4lqpsAOYSftlja48nNhzcpUfhzBOQmtcvMODxGPHSLLYpXiSdbZJ2HjJE60bSbi/D2d6fSM/1RI91LPWLD009MVSFfg+atA+kb5/K15+ozTFUhX4J9fge8+dEo566So4Uhs2reY1ZHJnJ4kYGaORyIp+JQB4P/43/8H9PV2I+BnsPMBJmemML+4gJs3bmJywouGhiK89NLLKC+vkOKHn+YPD40rOLizqxODj4cwNT0pe9oPf/gunHl52NndlcLh888+k7WmrLwcba2tePBwSJ/U9/a0S2lQXVONeDyiaWNsGNkYMaeIYIpA5eHDCeTkWHHixDE11GzOv/jiC8zOzuDKK1fQ1dOFDz74ACOjoziMJvHee+8ohJd5ScxBYoPHrBoe8+7ugRQqJ44ewV5wF0uLi7LNcBIeG2BrllXwiU0aVTNsxJdXlqS2oE3Gt838odTUrRMnjuLKlRdle2NgttQquwE1hmwWCQPY+DMnhRAmw5xSHjA/hYvDBpYPZvnQEsd8HKvFLhUVx9Dbs3Nx9uw5+H1bWF1bEdArLuLkLDtgSMhKtrq6IhCwsbmFk8dP4vjxk/jm6lUEd/dwZKBP1rXh4SE1nkVF+bIrUc2QZeOErLBgCbOc2GAuL68itBfW+ZjNqfyeTDOVGkbVQxa8PCfWVr0YHl4SbKitLUG+q0jWS4Zz+/0RFBYxUykP5RUlWrPyskpMjs/iHz78RLDgzNnTyMnJwk7Qg8hhALE4wUNcE8Lm5jyIRI3Id1qRm0OlBwOOU6HtVM8QIPj9VNkZ4XRZZD0sLCh9EvIelDWTTTqfR+BnymCWWFT7iVAiNzc1WbGyqlRreuv2XU0zq62tht9HWJYUuKEaq6SkNBXevRvEb3/7e9x9MIO25gJUV5dpshqzkMwW6xOVGm2JYYWV057G9WXIM3OemB80NTkNz/q2wqTf+P73pAQbnxjCXiiAQIDKsYQgbCJhVDh7jqMQL1/5nl5/bHwYm1seAdr6ugbVgQpEBn9zfxCGcH/PLyygp7tHqpml5SWdK1UvVB5xPxJEKbsoksoUY41oIaUFjlCRUI9QiNay0tIqqZeoXGQWVna2VXlJVA0RjnDPMM+N8JUKu2TSgMPYoZSM7nW3Xp/1IIQhbGEOEm13qTD2JgFtqiF5bXD/0jLnzOWEySD2D/ZQUVGKjS0Gf4ekZuK5MHOKuWc7O0EYDAy/NggmxuJJwbFkIgYTs+NiETADv76hXmtMGMbzZ+YbgcrSyhoC/iTKS/O0Ho4chwAOr3cqkKanvchxGASTCY6ZOcV7ydjYjHKhSssKkJObg5mZZdRUl+p+RMUgFUKEWgwx39raRzyRRG1NIWqqqWorQo4j94ly1I2Z2XVYzASD2bJQEugSSO0fHAiY7e5l4vzZTlisVuWcLS+voaWlUdcir0EqNwlIuT9XllcwNb2MLGumbHgupxXFxaWorq6Af2db9yTucaqbUn8XxJCMxwT+ErG48v5SE+5Im5O63lJ5fElZaPcPDjGXnl73bf61kO6lvk2V0s9JVyBdgee6Aukb5XO9/OmTT1cgXYFnrMB3HzqxbXgCnvgb4QIfzE/hfzMMjBkncEqirroM/+W//s9QXOhEOBSE17uOza0tKUa++PxzzMxs4MiRZtnY2LCzKadygVCIgGVre0uN5NWr13DxwmW8884PlEVy48YN2UXGJpeRbU1qshmBFe05VBdQwaNw3IIc2HMM2PZvKAQ8O9uhYNxYLIGZ6TlMT80rX4cj7JsaW5CZaZbKitDlyksvorDYJSXV1atXlR/zs5/9TEoVKjKuX7uuHBU2wYRAqbHidoEDn8+Dnd0d5RExwJvNHJtS5k3x3DminVYzWosyM00CSMxzih4YlL9UWlaqc2Az//jxYwG2p8DJmpWF4qIS1SqlfDLCkpVANMZJXybZbghxkjBqrDrVMmzerVabVB8ORy6qKms0EW9sbAg+Hy1LITXwqZD1iBQ4KVtZUMqMCxdewP5BGI8fPxLQKi0pgS0rW5ZDBpvn5nF6nkE1YBNNCMlzHhg4KhBFsBIMHqCzqxl2e8rCxnDvSCSBvNxMBcUTNCwtrWBkeEqWvLNnTqGiolLrMTQ0jJ2dEM5fOIbevg7093cp42pmehbXvrmFzz+7LsvTixcvwG43CzqFwptIGghsrFhZ2cXwyDh8gRjqawkE2gVGCIwWFxYFgYqKS/Do4SBMGZk4c/qUrJTM/vrss8/QUM/Jci5NdGPO0/7BvlQhXEfu1+qqKmTb7U8Cvi3KtmL4M/dgZUWVLJucDHbixHHZzqi4YmO+vLSCDz74UGql5uYq9PQ1KyeJkJTZPrSKer1bqvP2lh9zc0tw5uWgq7tHNj6uGy16q0sreO+P/ghOZx6Ghh/D63Fjd29HeVN8UHHk9+1gcWEJXV09OH/+orKsJmcm9TyjyQhzpkXHyPXnHi8pKcPc7LyOnevwwgvnVe+ZmWlU1ZTB4bBIFUfoIlvZuge2bJusVtybUsvYrLLYUZ1EOMQHv8dz457PksWSGWQHgpzc75ycF9wLPVHuGAXrTEYqvgzIzqaqaktA5Kma7qn6hwpIntPBPvOIjLJBUmGHZBw93Z2CX0NDg/o6s9uYY7SzGxLY4bkUFDhRWVWpqXvch/cfTGMnmALqzNvaDQRRWpINZ65dgwJoO8x2ONDd24917xZGx6ewsMisLyDXngm7LVt7hdcU60LodO/uAzgc2bh06RJKSkuxvbWF8fEJWV4tViP6jrQgJ9eBq1fvIMfhQnt7i2yhVA1ubW/j5o0buq7DEaCvu0rXDe8ntBDS2suQ+S1fHI5s5ko5BEW5zwi4eJ9KTem0K7w9NUxhXrZeri0tktybVG1SzSnV1uQEpqeXBeBqa0vR2FCnrLjwQVggkTXg/2cIKnGiHq11SQEo2u14PyIIJwB8Mq8SsQRBOSctcjpnFNPBZ/wb8vl8erqXej7XPX3W6QqkK/AMFUjfKJ+hWOmnpiuQrsBzX4HvPHR6wptSk8VTA4mQailM4Nz2zIwMNXqmxCF6u1rxb/+bf4P8XDt2dzipaxuxw6ia9Q8//ADzC8s4ffqYoBNVNrSyMAR3YmIcm1ubUghwGtPtW/fw4sWX9Uk5g8OpyOCn94QjVCkcP35CI8CpzOju7lYjTDiSk2fDfnQT+5FdgQyG2I6PTeIwltDUs8HH6zh3rhtvvfk2cnKcauwfPHgo+90LL5zCfmQPH330kZqzl1++jB/+8IcwmkyYnpqSnYhT99jsEsxs+3zIdzlRXJKLneCmFCYMgmZdGJBNxRGBGW02sVgUObl2gROGCjMPKOAPIxEza5w9ARzVC8ybmZ2dlyWQkOOpXY4hv7T/BIN7sDuyNKmtprZSqgiPh5alkCazHR5ypH2GFDO2bAeMBqPAmzPPKavb48f3ETuk0sgCl6sQeco42tPPEzoRDNAu58rPw/z8tOxQnNjG16WChPCAKqaDA2ZLETRZpIKgpbCqsloQkrX88ssvpbS4cvmSwsoJ8UZHl1BdXYw33/we+vsHpEr5+c//DkNDIwI1L730kkAYQ6w5lp4w4M23XkNTcw2czmxsb23I7nf/7kM8ejilKWwXL5xHVpYLLCssAAAgAElEQVQRu4RO+1tIwoR1TxJLy7vaH2x+qSZhYDgnsVFp5A8E0NnRhdzcfFy7ekMqj1deeUUgjcHld+/eEYShgo41aW1tlWWKx8a15C8GMxNcEbBQxbXt29ZUM4KRstIy3L59V9ao73//+7h8+YrWkXv10cNH+N3vfi9YcvLUAF565TQyLQapdjY3NhXkzAD7nUAQm5vbiEYTmqjX3tahNWNumHt1FdH9fbxw5rSuCV4/fFDBRQCY48jRfqKNk/u1v78fR44c0Z4an57AXjik/ctcI0JDTrWj9ZJ7jHlCVKi1tLShvb1d8I85RCWlBcjOzkD0MKLrjLYtgtrURMmEfmetn4ZZs15U0FBRxRwpXuu0EFK9EwqHBWMJrqhoqiivkGpqenoNwSDDq02or6/B6uoGMjOzdF60jBEWsaZUARGqcfIlp7oxmJ05RATAhQUFqKurkkpqdmYOd+8+0PQ1qip54+L0Oa5Xa2szuns6FeAeidJytoQHj+cxN+/Dwf4+XLlZ2A+FUFWRBxNimirJ4y4sLkXfkeMIH8QxNDKBR8PjiEXjMBsNaKwrwamTpzQpjsdIm+I331zVXvnpH/9Uai1eB2NjnOYXRkNTFc6c6xM8vnHjNpoa23Ds6ElsbfmVQcb7zfScB3U1nFhoRHt7M8rKi6UOo9JtJ0BQ50ckeihrXwpKe5URxV+0AFIxWVpWoowr2vYePRzSFMIrly/Lonj+/HmpqbjfmZNFqD4756E2Cc3NNVozAcTNTQEn3ocJs2ih40ky04k5TokYlWEmTSWkQkwfUvD7zHSS8o4ZUQxvP8RsGjp9m3/0pHupb1Ol9HPSFUhX4LmuQPpG+Vwvf/rk0xVIV+AZK/AHDJ1opuM4dkKnGLIygGMDPfjv/+v/AsUFuTAa+Ik4LS97uH7tKv7u7/6dwpxfvHRG4dxUSDCQe3JiQiomNp5s/F944SwGH4+gt+eoxrazyWFjy3Bcg9GoxpLZJWxaaaFjQ8VP8dk4M3dkbmES2/4tPZ9N9drqOmw2hybncZrYK698D60tHWo0qTyhsoOWlLr6Kllw5hfmtYQnT56U2olNPRs0QgM281QREKywAcvNzUGWzQwD4siyZcuq4/VsKSOG4GcnEMBBJCI7EW09JhOkVGLzvr3tR25OvuAYAUcykQoCZ4YLYcHGxpaUK5zyxuZ6dycsdQYDg3v72xW2Tsvg3bv34XavS1nF3JeVZU6sMqQmouXkCUKxCabSw2bLQEkxA5krkZOTp/NnY07bEZVANTVVSCbjCqTmujldqWlYVMQwkJtqGCrMxsfnYTRacO5cH1588ZLUHVRwXLt2TVY02nRobXz9jdd0zvz6wsKCLI1/9Vd/LWhANdsvf/krTE5O49hR2h3PS53GbKyHDx8ItvzoJ8wZsmBpeRYzUxNYXXFjbmYBszNe1NSU4fwL55CREcdeaAPRwx0kYMDEZAAzs5sCEU5XtvJo8vNTuUPhUEhg5OTJMwiHI/ji86+kAnvttdcR3t/DL37x72ShPHPmtEATz50ZOgQoBJtcF+45fp3WMwJI5gQxR2lkdESgkKPnP/v0c6n3fvzjHwv6cB8uL69o2hvBE1Vhb3z/ZdQ1lGDNvYy11VWsudcFELlPBQqdLlgtNjQ0NCrLh8ohrvOWdwOWjAzU19UKgHE9uH/5YO25XxjMzWuCx8AJijym1bVVrLpXEY3RimbQfuNeI4DKy3NJ8cR8H06B5HsSxvF8OXGR1loqWw5jqRB4XgdUIFFpyHWm0ogwioqXgwhhXRx5uanMK0JMvgYn0vG9qJQhAeL1ybrymtFUNX9I69/UWI3GpibcvXcPuXlOWbW4r6lQXFle1bGeOHFSMIfWwE8+/lT7metKaE2one/Kw8OHj3Dr5h2ppEpLy3SMVOvw9Ti5sa29BRubbkzPTMqit+4JYckdBvPqSgodAk9tzXUI7mxp/9CqVlRajpKySkTjBjx4NIzffnwLhrgBZYVZOHG8CxcuXFT23JrbjVs3b+Hq1VsYGOjGq9/7HgYfD+L27du6FnkshEFHj/fKqkdw1tvTj5qaRgw+HsbQ4IhgWyQaw4ULp1BcUoCSkgIpzWgF3vAGZJ9lADgz3Y4eO6J7EteEEwR5v+TzuC85jZP3LCqZZmfmUVxUhtOnzyjHjnuT2U+EVFRRjoyMYWXFi8LCXA0bYI0JFAkYTZmcJhiUgozQSVwpkRB0ikUP9WcqoAgaFT4eZ6j/oaBTIknoFEUkEsd86Bn/hnw+n57upZ7PdU+fdboC6Qo8QwXSN8pnKFb6qekKpCvw3FfgDwc6PVmqlNKJM+xSv4wGoqc4crLMOD7Qjf/2v/rPUVbigs3KUOAIpqZG8bvf/QM++ugazOYEvve9K7KJxBNxNXIc307gxGaF08BKS0oxP7+AhvpmgZRULtOWmhg2sWzGCK0W5hekjmKTzAcBUXh/XwHG3s1NTaeKHcZgMHKSmx17e2FBmMrKKgGJ6ekZTSxjXlRJSTGMxqQygajYYPPO6VG0rbGpp6WKjWJxcbG+R2UKm+xUo7ctdQktVJw8tu7xYmvTJ2UGQ7XZaLNihE18faqdqP5h88uR5cyomptzIxGnqqZR4ImQy+0OorSUihqqGzZ1LrTBUOFUU1sh9dTg48d4xCDhrYCUaFQ0sWZUXBEMUH1EuxIBGaekMR/J4ciCw+5QJtLDh4/x9df39DMd7fVqPldXlxHc20FdXTUKCp3K3uEUu7a2TtTXNwgQsmEljHnvvffQ19ev+vz617+WUoJQgiqm2ppaXHzxvKaG3X9wX1MJqSjir60tHz755FN8+ulnakzPv3AeDQ1NAhG0Jd25cxsDA7144/uvYmd3Ew8e3sHq8iKikRg865uYmdpEc3OloFMisY+DiA8w7qu5fTzoxtS0B9u+CAoKzKpVeTnBS77UGqwR7ZWLiyv4+quraG/vwoXzF6QM+b9+/n9q77300hWtM5UebNipAmEDTrUQlSadnZ1afx4v14FKvrHxMcFQlzMfn3/+hWDfT37yEwE2KoioeiMkXFtbF6w6f+E0DKYIPJ41AVTuTwISwi2qkLhnCWRo8yOMWVtzK7MrwlD6w0Pk5eaozrwenu5J7lFeJ3Y7AadJdkmL2aLpj9yzsXhMoed8PVqxCEB4ffFByLa9vav/d7lypKzinwkdmOvFaYNlZeWyb/H9ZmdmsbhE5WGOzptf5/G419yyC1KNyGmMGxsefPnVVwJktHjSqknLKMPSCdk2N3eQn2/XtU1oV15WjlgihuGRR2hta9X16PcHpDij0o4wrKe7V9cdlVicBkjFDkHXyPAgXn75Epx5uYKXBKpUCPJ6yMnJ1RTK4hJC1zJYs8xYXJyBd2NdQwYWl7cwvxRAbU0FSotzUFNZjIa6Sni9q6iqLNe52ewOHETigk6Ph8fx/od3UFxgxfGBFnR1tKOltUV2P9pjqVQaH5/GxYsv4OTJE6msuqkpTSykDbO0rAz19Y2Ym5/XXhzoP4YchxMjI+NPFF1J2RBfeOEMKirLpHZirhQD63d39uGwOwXauMYM2ee6U83IdeD9gxMKqSQtLCoQLGINg7shlJVWaojD9evXdc/knuZ+5M9TVUoQSJsgFU4El9wDBO75hQX6neo/3rsM3DzJpDKvuAfjh1Q7MV/Oqns59w1B5lPotL8fE3RaSGc6fZt/9KR7qW9TpfRz0hVIV+C5rkD6RvlcL3/65NMVSFfgGSvwBw6dDGo0CJ3MRuBoXwf+t//p36KsJB9b3jUsLc1icmoUQ4OP1WA2Nzfh3LkzsDsY4uxT48jMGE1SKnSpdLR7sQHi+PaZ6RmpoeKxuGxuDrsdPr8fHe3tAk78OptlNupsstkEryx5EYnGkZGZqabI7qDNLJU/RJsNYQDfl3AhFXJ7KJuUNcvyJHSc+T12KVnYXPNT/qe2OoIoNlhU9lB98ujRYww+nlBuUr0mkBUIDIyNTWLLF4CNGTaZZgVS5+XZFSjcUF+Hru4O5BfkYdu3gd///iOMji4iL9eGc+dOSOFy7dp1+Hy76OxsFUCYnJgWzOG0trLyEuzt7WIvtCsL1dTkLDY2fMjLc0ipVFBQKOsXIQ8VK4RvPIfCAhcsVk7qCspCRbsLX3dwcEoqkv7+TjWbS0sLUjvV1lXj8PAAG5teKWP6egdkVfr444+VX0Tr4RtvvCFVxTfffIPr168JjBBwUW3ByWLFJUUaW89MLp7XW2+9pWMaHRnT1LRbt27r/0+fOg2LNUsB3Mya4fO//+Yb6OnpwNT0MEZGHiEa2Yc504rV5XVMTmygq6sO586ewcHBDqKHAZitcQUuPxpcw9Q0VUMHKCnNwokTvWhuof3IqD3Hc62ursPU5AwGB4fR33cEHR2dUmp99tmnstFRkUWgxKmJBI+EBQzJJhziL4bLs1lnY8+GnQHbc/Nzqh9f/8H9h3C58vHaa689UW+N6vkEh1QTcbJcY1MVMs0pGMmAcO7LqsoqgSaCSL8/qGsrZeckyEtlF9HSxGPb3AwglkigvKwALqdLtkHm9RxEosjMMCo7THlcpaUKq6a1cD8cFsThg/uJMJQwinCDe3RnJ6ypgLm5FtlYbbYswZZIJInyshoUFhTpeqMqhqCRULWmplpgjXCO1wa/TuXR5cuXpJ67desGfvP+h8p8On68H93dPXo/QplHDx+rFvn5DhQVF6OyokKAbHFpHhNTw+jubddEN05Aa2xsFHQimKKai8ovwtDff/Qpjh0d0PXvWXfj1VevYGfXj1s372JhfgVWawaamlq0foTGVC2lprNtS+lEUMM8ttHxOfh3DtDb1wNLJlCUnwOL2QC3exmlpanz5v7a2PQjacjE4soaHjz0oK+7FBfOnkJpSbFshLQAc1+wRhubGzh75qzgDpVmrA1hG8+/obEFyUQGZmYXpYy89OIV5OW6ZK+lCjJVZy/aO9pQVlaMw8MIAgEfpqanNfHRmVeAgYEBAU8GtHONWW/+HMEoVV88Hob5Ex5xHfeCByjIL9KwA17D3Btcf+557gveT/h7SUmJjp/3Se5/2iDznE5d25qgKaVTUuomfuiQmmKXstpZrVQ6ZSJGpVYkingST5RO/P80dPqW/z5I91LfslDpp6UrkK7A81uB9I3y+V379JmnK5CuwLNX4A8UOj3NdEpBJyPiMBBUVBbif/zv/o2UTuMjQ5iYGEVob0fNLj+Br2+oU0PD6VPeDY9UNHOzc7Lv0IZDmxCtOAzWpkKDn7YXl7DhOpSCgo2l3WHHYfRQYcj8pJ9fo1Vozc1mbw3BnQQOIsnU6O6MDNRUVwlc+ba3lXnDT+KpApLSKWlEdXUqm4f2p5VVLywWApgWQSeqM4aHx6XEampKqV54jFQcsQH77LPPlVXEkO2O9mbU1zXq0/1vvrmOza0AGgSinLJgtbQ2ydbT0FgvoGMyJfHhP/wGf//3v1F+T1trk3KNCC1++9vfSlVw4sQpNZDXr92SJevUqRMK0E4kY1ITsAG8efOmzoVNOZUoVHQwV4iQj/kytOnR2lZZWYbCIgcOo2HZrji9a2pqFvfvjSmjicqhjo427OywKd6H2cLMH7+UEq0tbVJlEBwwm4vH9Nd//dfo7+/D9PQUrl+/gXv37qlRpbrirbffRltri8KiFxbnFY5O1dClS5d1zDdu3BRQZNZRW1uHwBMbY8+6V40vLY0vv/ISnE4HBofuYWvbA5czF5ZMqyDb1MSG1ujUyRMIBLyCTlnZwCHVLmMeTE6tYTeYQEdnpSAnm3buK4/XAyQNspvRXrm0uIKenj6Fv1M1w5rRckRAwWN4mt9FYETIyN+pbiNcoqKODbum1fl98G54BUSIYBcXlwXoOM2Q60hrE6En9zSBQigURXVNCSoqSuBy5SGRTCpTifAm4GdO0SOsr/uQnW3WpDxCTT641wkPeAxj46tS6wz0N0sNtbS8jJmZVV0bRUV5qK2rQktzM6prahDw+7VGM1OLAgXOPJtUPwSuzOuh9clopD2T14cFpaXFaGxqFLjifnY5S5CXW6ypgoQVy8tLAr3MAuI1QdBSW1uj65HKQF47x44dh8+3hdt3buHLL7/Svr58+SK6u7p1/I8HH+Pzzz6XOohg1WI2KxvMbDFjeHQQt+9cQ29/JyoquKfzVJ/QXgjFJSWIHEQwM5Oq6dDQGHp7qDyzaR36+joxPkaV05gmqdXVlgt0UYlISy+vG6MJCAS24N1wS31IODQ374YrvzRlVQtsIddh1XN8/g1k26wK8Cao3dndg8lkhX8nCJ8/gRfPH0Ura6XAdKqcZlQD3rsIB1944ZyC6J/mIXH/p5SSDsRjmZhfWEVmhlk2VcI0QifaFgko1z1uTfXkevC65H3Tvb4O95pH9xraDBn+zaB+Wj6pQKJ6VIMFkgnZ6widuD92ArQE7wtWERbyWuV6EWRSzUTYxOMiMOL9kWtEhZQskUwCN0B7gTW1ZVmU3fSPoRMzszhcgBY7/k44yuuR+X9UIIZCEUQiMcztPftfks/hT6R7qedw0dOnnK5AugLPVoH0jfLZ6pV+droC6Qo83xX4A4ZOtNexxU4iy5KBTGMCSMTx7psvoqK0AH7fBman56S+sNmsGkXOT97ZdAX3dpUNwgaQjT4bOU47L8gnSImjvaMVOQ47Wtva1BgNDQ4KAhBcUWXEJpE2GzY2FZWVCjumfSkcPoRvKwL/bhIFTpumlr1w/gWsra3gq6++gM/vk7WG9j7ab5gRNTDQI4vKrVtDsFiMOH36uMLJCZyuXr2BxcVVJBIxhfXS6kYgcezYMcGejz76GPthWp1caG5pRmN9s5Qmn3/2pQKaT585o+bMvb6Gs2dP4fIVqj+YceOHx+vGr//+l/j006/UJPb3dcmSROvT+++/r/fh1LH79+/jyy+/RltrGy5fvqxjIASjWoy1/NWvfiNlzOnTJxRmTnUOoQhrwol4DKdm7WiXq6gsEHRizWnJ40j7iYk5HEaTsvbRBhQM7mB5eVHj0Rm6zAlsR48eg8mUKcDE6W60zvzFX/y5QsaZUzM+Pqbx9pxOdvLUSdnPQqGgIA2PjbWk+or2PYYf8+sETgX5zPxxPLHw7OnrPDbuDUI0OhOpdLLZMtHc1CCl08jQGCYn1nHkSCeOHT2CjY1l7B/4QZcl87Nm5vwYnXALMFy6fA49PV0I74dkG2Tjzv4531Wg91lb82iKoclkhnttXaoa2rgY0D06OirbGJtwgiOCT1qPuAd5PvPzGxgYaBZEXV5ZkrKE36Odi2CJNklNwIseSjFC+xcnxtHmxEa+u7sTec5c/fmpEoXnTZBCiLO9HYbTaUVtba3skARTvNoIP9bW3Vj3BNDeXq81+3/Ye+/fSO802+9UZgVWsYos5pwzm51zlFpSK7dmRju7M7s7e73BF/Dau9fG+v5iw/7B/iMGMO5ewPfCa8+uZiRtS+pWR6kj2WzmHCuQVayccxnnqe6daxi4K12sgJG6CBDdTVZ43+f7fV/28+E55yGIIqhaW3OI3Y1w8+jRo6JkIVTg+n/y8adYmt8UO1RbWz16e7sFKiwtLSMcTkGrA2prLZKBRVDKMG9eF1QYDvSPophXY2pqBo6dHTlewixO8WNtaH/lcXKiH2vDvw8NDooV7NnMFDY3N9DW2ibHRFhFCDozO4PNzS28+eYVqFVqKJQKue4IZz79x0+wvDqLd997W1Q5BDgEMYQytDlS4cT1YU2Zd9bZ2SWgY293F7W1NuzsbCKdUqCvrwO1tfUCAHlt8LVz+Sz0ei2gyMvjfH6vfH3fl0RrW58ArK3tNVRZjHDvOpDJJOQ5vC4JXbQaDfTMiGNYv8GEVy6+gpA/KEoxwj1OuozHYgJueC8jvKNCibCG50g4Q8gTCEagAEPZU6I0GhoallryPHmsVHQyg4rqUO4xgix+n3s4ly3i1KkzAkV5X6NtsmRrJdznREGtACquC9WVVHgFA0FEInHOG5U8M+bFEUwRolMdxXs57Y88NsIn3lv4ydqzzpFY6WvMhbOYjdBqmOX3W3udWlmCTRIgXsgLkGKQOO3Nvw0Sz2A18nL/wP+GZ1/upb5hocoPK1egXIGXtwLlG+XLu/blMy9XoFyBb1+B7zl0YqtSlPwmRSEviqfWBhOOHxuDTq2Ey+nB/Ow6MmnAbjfLhCn+Jp5Bx1TQ1NfVYXllWXJ8vB7mnOhx4eI59PR0Sh4MIQYDga9d+xKpVAyNjfXS8MoUrHhcGjI21lSp7DhKo76jkQK8gSwunDmCP/iDn2JgsB83bnyBv/3bf4d8IYO33noT7e0tYgdjwDcnttEOs729KxPO+H2CLWYULS4uCxyprDQIgKBah+CEipYbN27g5s3b0FcYMHZgWCxQDH5uaGjCF5/fgNVajfffv4qZmWmxX/38D38msCuVTmBi4rFAMgKbycl5gROnTx2RiWHMgvroo49w4MC4wJsbN77E4sIiLl9+XZpyr9cjGUMMuyZYuvbZF9LkXbhwXpQWVIswzHh1bVVsPVtb29LkDwz0wmDgSPq0ABancxeOHbdkJLW0tOPSpUtiCWOjSwUaQRnDx1ljgizCEoINQiR+7eLFC9IAM/Q7nogJqCiFVtdI88uGl/Yagho2y1RXsIHl16g0InDiGnIiG5VTuVyhlMOVyyIep62spGJrbKrCwEA3qqrMMm1waX4FM9MOXL58Cv19vfD5XAiFd5EvxqSp39iKwrOfFGXX6TMnZe2YG7bn2ZW9RwChVmmxve2Ay+VFS3MTTCYLEvGUqGUIAF40+IRIBGxs6Amd+MGmfGODMKKAoaFOAaqhcEga+HA4hlp7jVgqOQGR+4lAhMoymfKWzWF5eR2haA7dHXaxv3HKH1UyVFLxfAlttra8YnMzVTITTI+mJht6eroF3LGu9x89EADCKZCEZIRHhJN8n2PHjsq0OkI7HjutoQSszK/aWt9FQ50NJ08cRXtHm0ChiYknokah6oqfDPOnFZHQjufE66OxsRUadYUEmVMBQzUVFUn8O8+L+5dgg3lGBGzcg/UN9fK+yysLUr+B/n6pLY+VcJH5X339/QJGWVuT0Yj+gQH53scf/wYms0EAJj94rVBlR7UUg/dpjaUijECQdeCfBC0M7qeCkEH6VZYqqT2nNPK5tLVxnRhaznPzBzyiQKTqSaBfQonOziGoNWp49nbR2FSLrZ1NgacGI4PaqepUyURIqgmpkiQEHB4exfbmDpLxhMBKAnWuK2tHu5vBWMo4Im3idUE1Etc5GIohEc9KRhS/xntaKWQdYmskeCSwfPXVVwSK8Rrm+1OZdnD8kGSgMYNpeXkJhWJe7gF8PqGTxxOW/DwOOtjz+NDQUC3HzOvdvRuFVg1RblJZx3sJ7X3cZwMDHXIOvF55LdJWSastbYXxZEEgsM2qk2l+GpUKFTodioW8BImLzVry5gmrOO2S6WEKKJQcGKEQeygnei6Hfud/5H37n+L/8s8o91L/8jUtv2K5AuUK/MAqUL5R/sAWtHw65QqUK/CdVuB3/n/gvKn/pzf2UpD4i6/STqGQ7JN8Ogetqoih/lpcPHcCSkUBm2suPH2yhEAggbffvoyO9lbcvXdXQqgZqB2JRrDv9WJtfU0apYsXT+C//td/jtaWZmxuceT5I9y//zWmpzeQyeTR3GyWporNNkEFG24qITiufm5uXgKqffsp6I0m/NV/95f48MOfIBAK4N//7f+BTz79WBQgb775OpKpuLwurTs8GzZazIjRaHSSm0SrCdVGPp9fHkOlARUBBFxUcbBxvnXrljTDhDkcZb6xvoGOjm7Y7XX49NNronp6/Y03RBHFsew/+cmPUChksePYwpMnj2ViHAPHQ6GYvObY6IiAKjbRX375JU6dOiXHc//+fWkA2WgS0rAmzNvh92nx2thcF/UTm3c27P39A5Jbw1HoTU2NkudEONDf34NgaA/hkF+Civ2+MDLpvEzQO3ToCDo6OsViyNeg4oZWpXQmJQ061WaMAuJ5s6GkhY4Nrc/nLeUkGSsEJFJ9xYBqTtGieoIKFrVGK5P82MhubrrEWtbZ2SD5WvlcAUtL66J+0us1iMWyojZjhlRLSxOamhtw5Ogoau1VcDl3MDM9h7mZVbhdKbz77jn0dHciENhDIOhEMh0U+2Q0XgH3HoOvdRgY7IPZbITb7YLHsysqIQIvWgv3vT4Jztbp9KJQyucYsJ0VQEKQQojBZjwQiKGigrCOMEMpMCgQyMFo5DHapQ5FFOB2e0TpwZwpPvb27TsCfrgubLgJJWkPm5h4CveuH12dzWKHpG2M68d9RsUSIdCTJ3NyDDV2o0xuGxkZFCsblS2Efn/3//zf0OoqcO7cObkGWNs7d+7IPn7vvffEVsnjJ3BijhCVTtPPFhGPxnD6xFFcufK6QJHr16+LAoxAq7unU/J4ZGKiXicqN64jH8ea8ThpfSTI4tXPDCkGVtOmd/LkKQEpnj1aZvfR1Nz8/FjXJNOruqZagBOhCPciwVk0EhG1FGEVz5V7jI9xczri4hJaWltRY6+V/SjARVWamsfMKwInKo/4NYJMBuHzudx7nKTJjDm+XmdntyidvB5O2vMgGotCX6GTKZeB4D7S6YTsXSp5UkklamxU4oUQCPrR1NII965TwueNppJqibVJEk7qKmRv86Onux+pREbukgSsDqejpGpSFOWaiERCkldHkESAR9DDfeLzB7G8vIFYnEoiQnmTwF0+l7Y4Wf8au4BjQnnWldeg3xfA0NCIDDpgXWhhDARDYpE0mdTPAWlewDrfc3tnG93dXaIQezZVmk43OjKE0dERuad9/vnncu+rrW3AyZNHZX8xt8zrJaAryOvl8nkBR6RKzJ7j8VPnyl8KFPM5gZBUdDIfi9MZRCUlz6HSSS0/Lzg5lGu1HPpOf57+UF683Ev9UFayfB7lCpQr8J1VoHyj/M5KW37hch4F0QIAACAASURBVAXKFfgBVuB7Dp1KSieVsghlEWAb9pMPTuHQ+BCCfi9mppaxsuiS6Vd//dd/JUohKojOnjuDvT232LKY/8Lf2DucO/izP/uvcPHiRVHs/N3f/Udcu3ZdmiQ2cEajBvX1taKqOH78uAACNlL85PMZPu1yU72QxIEDY/if/pf/Gb2Dg7h74wt89Ou/l/DtS5cuorOzHU+nJrC+voaxsVEBK2yAg8GwTHRjADab/+np6X8KECdsYmPPJo2KJwZLU/VDdc/Ro+PIFZLS1I6NHcTC/BLu3vkKb7/9DgYGBnH37l3J7bl8+RXJN1pYnIPDsQVFkfYWjYyAp3qKDbRv3y+NJSHB6dOnpQEmNKAFjdYs5umsrW3i9376AWxWq+TisNmnjZANLSEA60OIsb6xJl+juocQpNpmQSjsRSjoRz7PNpDZLWa0tnSgob4JgUBYrFa05bC5pyWIqicqj6j2YjPM99IbKuR1ZdpgpRF6g07UEFRbFIu0IKXEasbHE5golSUVisvpxswMQ5MzGBlpFTtRNpvHo4eP5HFiU9txyPGzbj09vairq4G5qgJbm6t4NjUhU752nR64nDm8//55gU5+/y6CIRdSmaBYeaC0w+EMiQWTgdGVZtoQc1IHngvtXS7XvmR+KZU6eDwx6LQ8ViV8gTwqjZyE2C7HvL6+g11PAvZqHUwmbWmMfZrWJJ1AIire2IBTMeMP+MXWeOH8RVGp/OY3H4vih3uHKi9mchFifnXvgYTlj40N48KFi6JA4frTfsr1o8rn1u0nqKvTy/Nps+R+ppWRe/DRo8e4du1zsUJduHgB3V3dAoCePH4sx/fjH/9Y9umOw4Gd7W1Rbb0Aj81NzXj10iUMDw9LztbNm19KxtmJkyfkfHgeXDurtUrOc2NzTUBRfUMtkskYXE4XKvQVAiJoA2PoO/O4eHxU4xAmESoRrPB8ObmOFj1CSiraCIUIIwlPCZ55XDw/KoNo6SI0o1KKoLKtrQuJZEqUOAS0VO8RfPF9WD/eeWhhpBqI/yYE4joXChm5X5iMJoFlKqVGVHrxOC1kRYGRRhOVSDlRPlIVxX2TTWlQzBvgcLgFglrtVnh9AQnCrqjgZwV0WjWi4QSqLCZUVVbKvae9rRv5nEImTBLAMtSbtklCKrd7j0lc6O5pRFtbKxoa60q5XaEAlpZXsby0jngihWSKqiQ9OjuboNGq4XDsoL+/D62t7RK6z+uC9wdOxySA5h4mqKZ1kjbYldVNxOI51Nh4P7EIqOJ68nWovCL4pArtwYOnMsHuww9/LPcx1vqTTz7FxoYTw8PMiDohIJv3H8LW/v5OgXmRaFTC1llr1i+fy4nCiUqnfI6T6widVAJlJVg8nxc4STDI2nLaKVVOVHGuhH+AP8X/5U+p3Ev9y9e0/IrlCpQr8AOrQPlG+QNb0PLplCtQrsB3WoHvOXQivChKo6FTQaY+/fV/+3O0Ntuxs7mO+19NYmVxF0qFCq++elFUM2xKj584jrW1FVHUDA0NCsBxuZz4t//2b6S5m3w6KZPE2MTxt+xs1Lo6u0RpwCa0q6tbwrwJEdhwUhnw8OEjOJwuySeiwui/+cu/lIbo+o0vxF5F1Q8BgUqtxNTUhCimaEOiEsDpcEpDRcsMoRPBCT/5W3/+yWOSkekGg3zy67T00GamUhfg3XdJI87A56mn08jlinj1lcsCGwi3aDsbGR3C/PwM1tZXkcnwNY2wVdXLn4Q5i4tLWFleE+UWbThs2vketKOx4eRkNzbpjU0Nkg/FcyekoEqHI9X5PSpRmFnFJp9TrfgYwiBOB8xmMlCq8vLeZlMVDPpKCUS2mG2S78RgZjakrDWtU/PzC6I+M5s1YqfhWqk1KlFZURnDqWUmk15sayuri2LFY/B0KbsGkt9lNDIg2iBqmfn5RSwtOqDVFnHkyCEcOnRYFBxTU8/Q3zcg8IFWSiqu3nnnXQFtwaAPm1tLmHz6CG6XA4VcEZFQHKsrAVy9+iraWjnSfgfhyC4KxTgUKjXCES0CoYKEmO954mL5sVWrYbFUyP5hLTfWCYhssFprsLqyDovFKqCF+4jKIWYPUUVy69YdyQk7ceKgHN/a2prUmICMsJSghKHafC/aOGmPbGxowszMLD7++BMBTmz4uZZc17XVdZlMyD108uRJgWu0VdHOybWemXmGf7z2j5icXEB3d72oUQgQuro6BAJREfj40WPMzS6jqbEW586fl2B5qmB4bFy7s2fPCfwhPPD7fJJzRUugubJSgs0JI5gb9ezZMzlfvjfPhXWiwoXqJu4pHg+VbVQ9cZ2pWKJSjNcQ4RavC8KF1tY2uUFKUHahgHwhD4PeUMq3SsYFTlJxQ2DGxxB+EFyxzjxGgmgCvpLNck/Ok2rBIlTY9wVK4NdWg5aWVjkvKuOoBrRWmdHR0SX7cn19E5FITM5Tr1ehtaUBdbX1kme2uekWBRcz4rgPVWqFqCwZwp7N0UKWlGtXBRNSCZUo1jLZDDR6HWLJFKrtVXKvMFsqxUYWDYfQ3tyCWrsdVWYzdDoTdnY8cgwlu+g+mprqBR4xL40B/aNjI+jp6YLZbEImmxZL3JOJSey6A6ICoiVQoSzKsRFQEzC+/vpropD7j//h/5Jj4tS59vZOsVBy3Rh4z33IvKzpmWdyjRPY0tJHWEnoxfepsVcLDHXsOPD06ZxkOv3iF38ka1aC9ffhcIVw/OiAKOQI1PkZi6Vx5cqrsqdo+XS6XbJ+vL45ma7ATD6tFvlsRibXMUCc3+OfkgWVSiGdyVLq9Bw6ZZHJ5MqZTt/svxPlXuqb1an8qHIFyhV4iStQvlG+xItfPvVyBcoV+NYV+EFApwqdAhplEcYK4G/++z9HS5MdPu8u5qYX8ejBggQht7aW1EIdnR2oq69F4vlIb6oPrt+4i2Ixg//tf/9f5bfojx4/xsrysiggNFqNhO+ycaUN5O7d+2hpacAf/+KPpfGljYxKpaXlZTidHiQTBbz19hu4+sFVUWMQ+tDyUWmuxOzsjDROLpcbo6ND0viurK5IODIbIqpymJvExpe/4Sd4YMNVmjZVmgLFc2CQN/OWOFlsY2MF244NRMJxmc5UaTKi1l4v07Liz0fUs+llnhVHwadScRhNRigVGjQ1tonqiM39DHOpdmid6ZLmjU04m0VCJyovdt20OuVw6PABGI06UZBEYzGxtLBp578JVU6dPi6KDip9WGM2o7SA0S5Fex/hk8logVpNlYISKqUOW5sOrK1uSoPIZp2N/PLKGlIZJUwG2maKYqMaPzgiSjGqNrgeGxurmJufFoUM87F4jlSREEzwmGhdU0Al60ZlTTAYk2Pp7+sXu9j6+obkBDFAnXlKN67fwODgEH7ykw8ljHtpaQ6rawsC9VDIIZXMYG1lG+FQFu+//ybq62rhdK4jGvNApc5ApdbAH9DAs59+nvGVg63aiKYmqyg0CFKoqmKeVVNTiwSTr69tlUKwjQaEI0G89tprsra/+tWv8Mknn8iac6og7Uy0OvI8+Hiqk6hC297eEVXHyOiAgACjwSiN/J0798TWNDg4CKuVMKAST55M4OnklEABgi0qZQigCI4IV6enp/DgwX1RqAwN9WNgcED2GIEYLYK0c1K9FNj3o6u9E6fPnJb8KH59Y30d9tpaAaFUN62trslril2uQi+ZURarBdlcVvYTISqD03kMhKNUA4kFLRoVBQ3VXFTIMW+ICqJgyC85Pfwe9y9fj+/Da4Mqlkw6LcCDQIkgTbKz1ErU1NgEHhMI7bp3JVeJsIR14gTKWnutfI3XGY+JjyOsJIzxePflGie4Y1YapzROPWXweRo2GycfDpSUgQuriCfSsNeYMDTUh97eLoGLn392A8vL++jtsUud+R6cVscwfyr0Mpk4EsmkKOJMFVXIJKkciqHSWoWiUoGiSoG+gT7oxJKnw67ThUgwgJHBAViMRjA82++PYnZuDT5fUPa9xxeEpVIHi8UoofyDwwMyydFeWy0221AwINPmllfWsbocQFHBCZo2NDTYEYtHJIOM4fAEhA8fPsTnn99ALJpAfV0zjh07gdXVNQF5p06dlP185+5tmWBHZRRVTjxHQh8q1rj2Bw+NCzRnLhynVVaaqnD16gdiW+S+mZqaxn4ghWOH+wWSMieOn8FgGlevvi5AnDAyGqfCrLQ3Cvms7AVCpxwD+wCx26lVKgHPLwLICQdLtjwqncrQ6Vv876DcS32LYpUfWq5AuQIvZwXKN8qXc93LZ12uQLkC/2UV+P5DJwWn1ylQyBZRb9fgr/7yT9DZ3ohYJIB0MoP5uWVUGivR3NIsjRAb03yBeSylsd0Mxp6eXkRHRxP+6I9+Dn/Ah9nZOcSiMYE/tArxT1pB+OnejaC+zoyf/ez3pbkhdKK1aW11Q74XjRRx8FA3xscPiiKATRJ/W0/1wsSTJ/B4gpIdNDzcJs0Yj4GWFTavBBEEB2zm+Mnf+M/Pz0szTEsLG1cqithMMZOIqgTmwkSiYTh2gmIfqazUiN2mptomjTOVWAaDVqZIMXS6ta1JIMLOjlOCsfm+PA+GezPwmAHibLwJMrq6egSSMTh5c2Nb1AsHDx2QiVq0PhGUlJQ8NhmtPtDfJwHtCwuzokBivQmgCNyo+splM6jQVUjgOXNkopEkPHsBbGy4kEqmxZLEqYCETvykSoL5VlRMHTx4QMLDrbaSPYj2yKVlqqHcAnR0FRqYLcwg0iKXy0hODpNf2GxS0cRGlkHltJMZDZwSNwiv1yfnSdUTrVWcjMfx9mfPnIPT6cb0zBQ8XgeUyjwqqJILRbE4v4l4LIsf/ehdgU5bW8sCnRSqtDS32VwNlpb3xIpXYzfjwIER1NitEnpOEFZXVy+qNrVKJ9P7dt178p7ck6GQD2+//baof375y19K0DsBExVxhJCcmEaLI+1pzGuiuigcDooyjMCBENOgN+LBg4dYWFiS7DHaz7gHCQ9pjQv4gzL9kOoivmZJnVMKI5+cfCKWU9pLX3/jsuwvXidcY4IK7v90Igm7rQYWk1nCurk/qAba91Jh0yQQyeP1yL7WarQwyB5RiAKJNjyVRoVKsxmZNCeyUd3HaWVULqUFHjHsvKKi9BxOhkunMtDqNAI3GbLNDCZCQ7vdLjlSS0srSCTyqKysEBjM/KaG+gYBpgSesXgU21ubcg05nE5EImFRR1nMZgkOJ8Cl4onh9QRoBCUEkGptycLHa4OB4yaTGfNzC1hddSEW5yRAoK+3GXq9UaYQEqz193XhyJFxud5crl18du0L7O3FcehQv7wOISHVlrRcEoil0zHki1kY9HoYK8wIB+IIhaNoam1BKpdFUaVEd38vCijCbDJifnYWqXgMp44dgYZgTqXC/n4Ys3PrWFvfEhBrq66CvcaGUNiPUCiI0bFhNDbWSf0CQWadxSRban8/hJUlH9I5JcZGOnD8xGEkUzGEwwGBuqwf1ZtUIMZjKbS1dWP8wCE8fTolqqmOjnZRhn19/2upHa1xVBdycAHXnnuGttvBoQFRiBFqE7a2NLfj9OkzYqHj4+bnl5DLKzE81CX3OIJHXov7+3G8/fYlWTenywXGghO4E4hTMUbIxAD8TDoFnUYrdjulQiHQSSbgpdNIptLIF3gHKt0HeH9ci/6X/aB8yZ5V7qVesgUvn265AuUKfPsKlG+U375m5WeUK1CuwMtbge8pdGLLUfpQoACDXolCpohDB1rxr//852iqt8G5sy4NJBU7+gq9BAunmdviZ6ZQXjJ22DTt+wh9Yjh8+CA6u7qwvb0hGSaEFtFIVJocNsVpjivXaqFQKmGuNGP84EFpenx+v1hHCK5cbubFAB0dFpnixcezsScQkIlZk0/hckblt/c9PfXSXFHRQYVAXW2tAKeu7m5ptLY2twUycDIemyVCGjboOh0DpTWIx1NobWt4HuQcxuLiithMmAtlMNjQ19spweaEJ52dzRgaHpQw747ONmm8r137DPfu3ZcJWFSHMGSajfHo6JiAGOYF8e9UkhDCMUSb0Ovtd958rgBawpEjh6X5J9BqamoQeLG358KXN28IuOC/pUFUqVDMc0qWSsBSOByF1xNAMBCDwxFEMpFFS3O9qGoInQir+FwqdVgLQqfhkSGBWlTKzM5NY3VlCdFYWKZ/sdFkU03LUmm9GI6chVLBCWhKCS7n6/T1DYh6Zm93T6xR3D2EigQ4VHA8uP8Ahw4fRmtLG1bX1uF2O6HRAiZTBdKpBDy7HmyuOxAK5vDTn74v50zoFI7sIV+Iyxj7QpHQzYXdPT86Ohqk6afSbN/nRU11NYZHRlFjq4HfH8KNGzelFseOHUc8HsHunhvnz5+TPcPsMapG2PwT5lDxxOadIJJKKCqdaE+iyiuZSkiTz7XgOREAxeIJyS3i3uc1sL/vkz3CfXb58qui4CNkpJKHMJFqoJWVUqYWYR+vB36PQdEMKidA5XWj06hht1ULfGLGEfcNbVhUKtHGxw+CKOYnESIQONIOte/zIxAJo629GbV1tVhZWcPubgQmIyeyMXdHgVQyh1w2L1ZUWs6cLresIadGEtBy/9EO19zcIja56zeuY5OT2xJZ9Pa1YWR4RKCTqKosnDAZw8bmhiiiNjaoUCupgTq7OnH61GkBWPfu3cPXXz8UG6DJWHoPWkgz2ZQEc3N/dPf0iNpxemYOnj1CPo1Ajq7ODgnfTqVTck/o7euF1WrCrttZspNRxeONYXx8UPY9wTOhLK12fP1EkveXEvTLpDJYmF3CfsCP/sEh5Gnw02kFQBEIVlnMePzwCdKJGM6cPIpUIgGLyYRYNI3p6TUsLm2gto55c4dgt1fLNUKl07Hjh2XyIm18Pr9XIFwoGJRcMa8nhWJRhyNHDuDM2RPI5dPY2dkSq2pXV6eAM1oEHTu7GBs9iLa2TlEHElrznsm6EqbSQkvlIK9B7k/e11h/yXrTczrnFtbX1uV+1Nc7JDY6Wpq5d7a33Whssov6TlSVHCCQTsPl8uDSpfMCBff2duUewr3JfcG9rigyy0+JdCqJSpNJ9hgVpbwX8D6Ty2SQJMQscAKe8nmQeBk6fcP/6pR7qW9YqPLDyhUoV+DlrUD5Rvnyrn35zMsVKFfg21fgdx46lcDSbz9Kk+sInfgnf4ddgE6jgNWox5uXT+G9t1+B3WbCnnsHkVgQkXgEuXwOsVgSyUQGuYyMNBL7FJvSfJ5ZQ0UcGB+GrkKNtbVlUcpw+pFkxOQYSpsXRQNVMmy0qSbhZDfalgikqARaXFzF+noI0VgRl187hq7uNuh0ajQ01EmOFBv+uZlFbG37cfzYuExHW99YwfDIADo7WtHV1SbNLhU/09OzmJmZk/Dr3V2v5MUEgymxjx0/fkDsJrTFDY/0S36Ly+3E3PwCqm12mCurJAj5/LmL+PLLm0glkzhz9pRAp66+HiiLOUxMPMavP7qG218+QiKRhtliktwcS1WlqBjYuLW2tYityLPnlYlnDx9OoLOjA3/4hz/H519cE4XVW29dQXdvJ/L5NGKxMJZXFmXqH61WVMgwaPnFWjFo2WgwQKPVYXVlDVtb28hlgUS8IOHgrS1NkknU0NAoths2s03NTaICoSWwra1Z1FTMMHry5ImouwgQqGbhJ+EAFT+x5xYcUdfkC1CrOAWulItltdlE0bWxsSVrSVUOs44YEs3jWVtbl/yr6ho73LtuUeKwNtwPsUgEyUQSjm2qZdL4vQ/fQ0tzA7Z31hAM7iGTiSGZziCXN2Jrex+bmyF0dNbg/LkTMFWaRNVBlROVR1UWhlzv49bN29jb8wjA5AffkxCDTTOBY0mFpJd/EzIRCjJHi3CJ50uFUS6XRjwRFosWYSRVTVTq8DkVer3U4wV0c7v96OxsxWuvXRZo43TuCSwiICRgopKJz6fSipYuAkfaJqk+Ys4XPzgtkjZJi1krliut1gDPnh+LixvIZ/MCs0KRJJobqyW7iNeUSkWrGtVgCowfpD3TKNP1IpEc2lprxYZHABGLpcRe2dffg0Q8ITljBMG0VjI0vNpWjZGRMbnuVpZX8fjJhABiPrant0tsYQKo9DqkM2msrqyKfdHhIDzxQKul7VIplsM//dM/FYj3xRfXcefuQwmVb22pEajV2toiU98YZE/gxIwy2gup8iHIZq4Y13N4aFisftlcBr09vaKi9Hp3sbq6DL/PL3a8TFaBE8cPCUihrY/wkEH4tAy691z/FIrPfTk5MSfg9NiJIwLhCFoUaqWsAz9mpmcRCQdx7PBBuS7isShCgRhm51YF2HGSZf9AjwDXqWeTco/p6+sBFAWBioROhO2EUVRIefdSODB+ROApARHvhbRWvsjVImQktKYi8ODBw6iptss1UoL2nC7oF3UTra2E+oRBVD3xuqHqivWAoigQkgrNSDCCzo5uGAxGrKyuipWZSqT6hjqo1GpRfPJ+yr9vbm6JwozwMkKwVcjLXiR0oq2OWX4E2oTZOq3m/wed8tmcwHooVMjkikgkM8hkc1iPfPsfki/hM8q91Eu46OVTLlegXIFvV4HyjfLb1av86HIFyhV4uSvwvYBOv12i/xQ40TxVgk5aRRED3a14+/WLODjaC4tJi3QqAn/Ig0gqIoHAqyub8HpCqNBxEpsB4XBMGkddhQpaLTA82gu9QY3tnXWYjDpk02kJKOfYejZCBgPBjFmmUZlMFmQzeQkcTiZSMtHN6XBj05FEJl3EO+9ehEKVRVGRweBgr6iklpfXsbPlwe5uEH/x538hkOfJxH28f/VNsfZZrAbs7TrxbGpGwqWZ0RIMUpUQlcl2oVACQ4O9uPrB+2KB4qh12uVoz/Hu70mTdvTocahVDN0Gzpw+i48//lSUP1c/eA/t7a3QVGiwOD+L69e/wFf3JrG5HsS+L4yujmYMDnZLaHFDQzX0eq1Y5qjUWlxYEqsWj3/8wEG8++57EjZNNcVrr72CpmZazNaw7ViX2rG5ZfYKoaDJyLBwNogqsR8R3PE1d7Z3sOfZk4lTsXhc1FaNTU0YHRkREPRkYkJG19MCxsDwTDaBCp1KRsDzPKnwUSpo+1JIE8psIFqj+J58b0LBEnQiLOS4eTaoRVE70S60s+ODwaBCY0ODgCC1WitWKjbMBDe26mqEoyGks2notBUCeyyVZtisNuy63ZI/9cHVK2hurofLxfwZr0A4NrWpDOB2+xAKp3Do4CjOnjsNjVoLfyAg0ITvFQqGsOdh+POGwIn+/gEJPWYtOPGMTToVHswmotrmxbS1F9CJwIl/Z+NfUaFGLBESlQnPkTUg1CEEoGqHYICvxccGAnEMDHRLkDrtkoRFVJcQpBIU7O3RfpVFVZVBpotRJRVPJOF0uBAIRKHVqWAxV6C23oSBwU40NrQhlSxiYZ4B43OiXLOYK1FTW4djR8ex53EKlKPtkWHwNfYa9PX2SRbYV/fugZSCkw55jsx1YgA4s4SoemGe2eTkpGRPUc321Vd30dfXjwvnL6Gmug4PHz7GzZu3MD2zLJlfY6MDeP2N19De3iLZY5xG+fjxBLa3qHLaQzyeRltrjdgzu7u68KMf/Rhra6v47LPPMTH5TCZBHj50QGyrhDZzswy9Bs5fOA+jQY+Z2WksryxJPhJBi9PlkKB1gikqcI4ePSIWSe7N9fVVAc0b606YLVU4d/aYBMC3ShaZ4bkikcdI66YKhWJBbJb+QAQjo8MCgPg6tBzW1dcJMGWW1u7ergBAKt14LfAx0XAMfl8Y1iqbKAVpy6X9lACYSkF+bu9simqPCkACIt4T0ukCYpEiTp0+L3uJ4eHcZxyoQBjHD74/7W4EkbR08lriEAMUGT7+26B3AknuPdaFtlh+EAilUkkJ9ecxcf9lUxk0NTQJxOf6KlVq1NjtMmHOHwzIvTSXL8AgNrsAGpvrBZ4mYhHEo1TP5aDXa1BpMsj1T3CnUvDuUZRgcUIvlVIhf/KXBrlsAQqlFqlMHrFkRsDiZtle903+x1Pupb5JlcqPKVegXIGXugLlG+VLvfzlky9XoFyBb1mB7zl0YrZHAWa9DicOj+DyhZOor6mEspiCSpFHFmkkc0ns7LgwOTmDlaV95HIKGVFfyBfERlYo9eno6atFRYUC3v19WKu0qLIQTmkk84j2DH2FQZQ7Wo0edXUNiEWTMgZ9Y53Bt05RDIUiReTywLmLR6DRFqHRFUV9QBvI7q4PC3PrKBY0+Df/5n+QKVNf37+FP/+LX6C6xoxgcB8PH9zH3TtfIZ3KoVhUIeAPIxpNIBRMIBRK4cKFY3jrrTfEEmi1mrGyugy9QYt0NoXtbQdeeeWyHA9hGBVDtIuxUfzw934Mq9WC7e1NfPX1XczOTGN5eRv7ngxS6TyOHhlGW1sjDCatBAoz7Liy0iiBz8wdcuy4EAxGcPTIcRw+fBRffH5dcoEOHR6VUfYLSzPY3XMgnY6LNYegg0qsqqrq59CG+Ss6OS4qYajQ4WQzsTDGohIKzOaT+UVsqpnVQ4sOJwQODQ1I4PL+PjOnIsikOfY+VZpWVmSIuU7egw0poRKh1gvQxGuBKhs+rjTtrCCKJpcricZGI5qbmuSYGO5N5REbaq83gVRWBas1jwqDBi3NbWhrbUNrS6s0spMTE6JIefedC5IhtLfnQDjiRzabQj5XQCqjgNO1h/r6Bly4cEFen2oi5tEwXJqWNkI31pZ5W8wtslRVQalUiy2MdSA4k71ZKEjTT5vaCxCzuLiJ6mpmV+kE1jDrhjCB6jTmWRG08ZNqJdrHShaoMILBBFIp2qbq0dBYJ/ZNqkgI+Wpq7FKf5SVOj0vCbFbgxImjogIjIJuamhNlYFdXO0ZG+9HVU4u29kYww3l5cQOzs6uYn1uFzxuVrJ8f/fgDDAz04bPPP8HNW5+jra0JvX2c/shJdJViG+T0OgJDKn/4QfUWw9JpMeXfCZz4eerUKVFW3bx5A+MHD+Hc2QswGc1iI54eAwAAIABJREFUifviixuYnJwXAPPaa2fx5ptXJD+L19bC4qw8n9B2e9uFQp5qxiGpI6Ec14eqn5s3b0qwP0PBmfNFNQ0VUjPTC6i2VuPSpUui2FlcYn7YLsbHDwjsCAT9GBjoF3BFZRAzx2ifo0WRSkSqMAOBUmj5iRPHxV5LeMQPXh/cDwQxBDoEpNlcQWpDZRez0hj6zvXnlEHuBWa7UZnJ16Ddkvcel9MpYfSVJitaW1pkDWlFo3KN1lOubV2dXaZnJpIlyypfu5R1lYa+woqWlk45DirqeFxUJPH9CKD4weuJVluuCfcRa0XoRKUnj5sQi/eebLaA1tZaWVPuXx4r96VSpRAAyntpMkYrXKU8hqDeVGlEe0cnvD4f3LteCWjn5M1quxmxeAxVVoucZyJOezMVrYDZoobZpJd7KmtM6ESr4wvYxL9TFSUXPX86FJRIErAxbD5TwE7ptMof//kKlHup8g4pV6BcgXIF/pkKlG+U5S1SrkC5AuUKfPMKfK+hE/OclMjDZjbg/MlDOH/6MLSqLLKpMPQ6JYyVBii0aoFOz57NY3lpE5EwJ10BjADhJ+0dpkpgaKgBNXZOrcqj1l4FfYUOJqNBQo2pHiIwUCkZ2KxGscCQ44hMDmOQsW8/LL/pT2eAClMFLlw6h8bmGugNKtTUVMn34rEMrn16E/19I3jjjbcx+fQxNjYW8fs/+zGUygKePZvCwuwidnc9ogii9YwNM5UxDPIlZOEUM04H2/O4JXOFNp6a2mqZFMcpbENDI1haWkV/3yB0OoM0qrRrHTt2GP7APh48+FqewwlvtOUsL29Ko01LDkOsTZUGDAz0iJWJCgMCEsIjBgAHA2H09w2hubkVX3/1EO+++y5s1RasrDIQmBP2EsjkGIjOfKCgNHwcNa/XmwTGyL+r7dLEssklMGGTy0aWjTebaUIHWolon2PjS5VLT083PFTMbK1BoSiKoomNKCER836ooigFZWfFBsSGlkoVZuiwaWWDzSaUkIbNMwPUPZ59jI+P49DBQwJcuKZUXjBoe2ZmAbt7WRw/2S4ZPcy16u7qETvT08mnkrW0tODEm1eOoaWlHn6/B7F4CPl8VoLLc3k11jedMomLk/CymZzUg+oR7hkSTh4/ARlBCGElYUxPXxeqa2qeq8Qg58FjogKJ6h9Cgbt3H8PtDmFsrA3V1VasiCIuCp1OBbvdKvUjeKBahe/DAHvuG8KtQgGigMtKyLweHR2tqG9gsHqlqNCoxJmYWEAoFEdDvVmCoQlMaP979mxaIMO5c2dx7PghKFVJUZ+trm5hcX4d25u7cLm8yGWLOHv2PH7xi18gGgvh//wP/x6zs1MYHRtEc3OjwDeCFeZLMew8m1Wgs7NJLG3MseI5E2Zyre7evSsWQ4I7Kpe4d48eO4bRkXFRsExNzYjdbXZ2XvbV1avv4OjRw8hkk3C5drDj2ILT6RCbJjPMCBapIOru7pY9RrjC9yMAo/WTVk7+m5Bu1+1BIpaFEip5PHOimGlFuFRbWyP7KZ1JCWDj5Da+x8Bgv/zJbLBIOCIWPCqFuOeYYUR4yO8TtHJNqAKiqo77nDa6ykoL6uobZH9TPbWwsChKN04z5LXCsHNeK6wN9zxfj2ttr7HLNEjmkO3uusQex+uBKki9QS/ZSy/y1ag6Inii9W13dx/pFO99VfJ6BEisCWETYRVfg+vPPcT35HtxjxCWej0EqEXJ3qqts4vlk4otqjq5XzlcIRiMw2rVS4aVWEaVKizMrSKTSgmsZc4Y93tLaxvm5uexue1COp2H2WKQr+37fKIO3PdTzQQYdQCZncGgEYBF6EQLr1oUjTloNWpR+zHbiTCVoeJUpWayQDKdQyyZRSZbhDP5zX84vsSPLPdSL/Hil0+9XIFyBb5ZBco3ym9Wp/KjyhUoV6BcAVbgewGdXtzY/795Tjz8AlQowGquwOljYzhz8gB0qizymQiMBi2qbFWoMJjgcO6KJcrt2pffmhfySmn+2IxRoVJdY0F3bxtsNgsq9GpU2yzQalTIpjnxKCN5LFTXZNJUICkQCXMceIW8hqhbUhmBCv5gEONHDqOhqQ5WmxGVZq1k2rDZ3tvdx1f3JvDWlffFcvbw4dewVVdiZKwXkXBAmuhENA2rtUaymagciEYYEK1GPJ4UO8mZM6eRy2fx9OkTCRBPpRKwVtswPTMjUKemplYa8q6uXmg1OmmAh4YGoVKr5Dn3798TqEZ7FZvLxcVlHDp0EIOD/TIunblAtXUEMzulMeWROHQ6vQCnVCoHa1U1NJoKZNJ5aaQJryLRoOTYsOFl9hIzXKjQeJF9RYDG5poQROwuCqUoTahMIhSgookNL5tzql6oklheXhFQxzHszJvxet3w+3cFhGUzWYE2fL6MTy8UZcQ9s7AcDsKfkjLt0KFOdHd3iH2SDTobZwIP5m8x4+nkyVMYGhwS4EP74tzcvEyG42OZMfThT3+CkbER1Nrr5fii4Ygoxz7/7DOsrPhw+ZURaZ6jUb+oSIqFrADCTE4t0/iYT0NQyXOlQs7h8MLhDKPappa9FQzS1qaA3W5GT2+PTAxjIPXK6grC4dKULgY5K5U6sV+ykXY6vbBYDLJmBAUzM7MCVOtqG3D8+AmBFLOzzAObkdpQYcLHERzw38zKCgTCOHx4HG9ceRXdPc0CzBw7Tnz99X3cu7cg+VUDA424ePESKnR62UOECu3tHTh79hwaGu3wBx3Y2GCG2TYS8RwC/gh2XT4YjWZcvfojXLp0EV9/fQ+ffPob5AvMDRqWvWU0mNHU1Cqvd+3aNYE8VLPRRkkQQxB3+PBhUWrdv39f9uC5c+dETTf5dELev621Q6YuLiwsS2YSAQcVclevXkVDQ61YyRyOLVHF5QsZBEM+yU0qKbpqRP3F12e4Nd+T+4L1IQylTS4SiQqsUKIC6WRpyiWBGJU7/GRuGNc0k0nBbq/B+vqa/J3qI4Lf0sS7otSee5tAjxbCkgqJGVz559Mp1XL+3Mu8Pm22GrH2ZXM5UeOtrm7AYjbijStX5LnT09OSq0V7Hv/NfUpQa7NWI+gPo7mpGeFIWMAYIQyvHwbYE8ASrBuNGjnH3p4eNDU3YurZLKaebsNeaxT1F2tPNRb3Ca2VhG0EnfwaoSmfy8fwXra6ug+1Kofh4V4JuqcKjN8nICbgI+BXq4s4efK4ZMPxmGkFvH1rAopiHkMDXfLahE68p3PAgsPlFjUVFWgNjU2S+fRsZgnJtAItDQaYK40yNIKDBPLZrEAnXiNqpQKFXE7gMqE0oROhIq3RSqUG6UwRyTTtdYROwG66/IP/G1Sg3Et9gyKVH1KuQLkCL3cFyjfKl3v9y2dfrkC5At+uAt8j6MTkDt7iX3zy0AtQKYqoMmtx7OAAThwdgV6bh0qRRpW5ZIdjpofH48POjhuePZ9kLrH5NZurxGpCYEDoZK+tApCHQlmAvkIrv13f292Fz+eXse2EHFSLEJrotHqBKlQBEWRQ+SQ5KEoF3n7vPWxsryIa86O6phIGow5ejxdLS+vYWHPh8uW3sLW5A/euE4cPj0KlycPt2kEwEAUKVEbVodbeIFlSBFVU8KjEemWVBi4Y9OHx40doa2uRqXNaXQXmFxZhsVgFPlRUGMWexzpRucBMFyonlpao4HGJzen8+bPwevewtLwgOSwMDKdqgU03c2bYZAYDIbH2Ub2TiKcFPhHmELYN9A9Kc9vS2izKj7n5WUxOPBZLDBUWbLip4Njf90v2C1UfBDJ8LapcWDc2iGz6WT8GNTPYm3YcKk04WSufp1KnAjZblWRsMQCa6hDWOZ3OieWJCjTmbdFOR8VQMpGG0VgheVTvvP0OKvQarK0vyuh4gjCuJdUiLS1tEuhN5EroFI3GJV9pbW1NbE/MmPnxhx/g9Nkzkg/FaXBupwsTExOYfvYM21tRXDjPEPc6JBJhpDNxoEg1lR75gh4eb1gUZ/G4CgcOtMt7bW4wi8qJ+nqqvTQS7s33bm9rR1d3DwymCoTCARklPze3IldxZaVOIAVVOmazSaASYQBteAQy8/NUv8Rx/NgJvP7aFXi9HvzDRx/Bs7cnAdj2mhppwDnFjjCPtkVClg9+9CMcODAIlTYLl2tbVDT37z/A9IwbZpMKR46MiAKOqhtCJ4KUAwfGMTY6Jgqmja15uN0ORCIJGPVmRMIJuN37sNnseO/d9wTAPHj4NaamJuW6amltFAhCq2JlpVWsY1Sz8VzGxsbkXAlkCHd5rNwXVDlxrY4cOSJ5WbSG9vb1QQE19iRcn8HjcVGD8f2uXHlDsnzW1pZkCmA8EYFWq4JKTeBikP3CPUlQw7pTzVfKatMLVCT8IYilikml0ECtMkCnqRAIRTgYT8QlCJ+qJ14z3FN8LteBYIfgivvL6w2IdZeAi+fBvU/FEN+zZL0rQamqKr3AGGZJETZZbTXI5vIC0gidCJi4Vnwu4QrXj9llhGe8RhiMzv1hNPB6T6O9rU1gFM+L94xgMCcZdQaDArmcEn19zQL3WF/aMH/19x9henoLPb1NYuGjtZSf3FvMjHoBtwiLCJSo3ON68DpxOvZEIUe1ICdvPpl4LPUlgOK9hnumo6MN77//nthpOSX04YOHmH02L8MIeL3T/snstLWNTZlkuOfxSRg8w+8rzVVYXVvDs+llJvbhzIlBFHK0AicFalEtxTBxXkcMEqeljpCJPw9ogRXoViigUKBtUYkEM50SOVGi7pcip8of//kKlHup8g4pV6BcgXIF/pkKlG+U5S1SrkC5AuUKfPMKfI+hEy1bRSgVRVgq1Tg41o0j4wPQqjPQaQpoqLUJWFIp9QIpdt1eUQ94PX4YDJXyG3U2hmxom5sbYLWZxTLEprNYyGHX5ZTQaAYp67Q6Ua0QPFHZRDsWG1aqoNgE5nJUJUXRQoDQ24eZ+Wmk0xHY66oEllC5suv2we+Lo621G3u7HlSaTTgwPohgyIPV1UWZrJdNQyapEYp49vaxteUQ+5e9pk4arHA4iHQmib09N5pbmkqTs7J5yRCi1WxwcAThUBTT03MCyKjEYHNHRZHTuSNTtsbHR3D4yEEsLc3Du78rO4VNJS0wnCA2O7ckShCL2Yz6Oo6u14m9juCNUKe3rwcmk0EAB0fPczT66uoKtrY2sbsbQIUeolCiIml5eUNUSGNjgxKQzWb52bMZsTXW19PaZRZVBdeBMIkAgXanUvA37WAMAtfCZjXDWlUpo+oD/qAoSpjVQiBls1VLTgzhAC1KNTUMQjfICPeZmadYXp2VKV5UlUxNPYPFUoVLl14ReEg4wDUkHKMCanOTk7siSGfzeOXV43jjzTckL4o2SkKn+bl5UYF5dtM4c7oHjY21SKejyGSSKCIHfYUJmawW8UQeT59Oo1DQ4/KrJ9HS0lqaZJbJyjlzKuHmphOtrY0CcxiizmD5bccmHj95LICS2TYdHQ2iCKHShjWi0ovrSYBGQMbXpPKOgO3goUPS2F+/cR0d7e0yEY+qj1A4DIvZIkCRE+O4Xr/3ez9Fjd2Cre1lCft2OJwylczlCsJut+Dw4YMSAl9VZROoQhskbYacoEd4ubm9BIWCDT7/y6US+yevsZbmdoFE3BvzC3OIRkPo6+uWIHDCgmpbnQRYLy8vC9zjFDmeF+1jBCaEPzw/vh/3AiERgSgVfeFwQK6FeDyFRDyFysoqAXKsA2EHFVI+nxc7jk3E41GBYwSbVCoRRvFa4euxlnW1tQgEgwJ/q2usz61je0gmM6iooHpGiQqdEVq1Dm53AGoNA+uLAnqplCJAo9KIMIh7kde/zWaW49/ZDgo8bW9vFHDT2dklkIq2M8K2paVd2GwGHD48LCCZUIprHI7EsLbOKZhL8Puj0OvVol5MpagqbJVzJIDie9y6dRsLix5YzEWYK/Wy3l2dnQLuZmYWUVmpl9ypuvp6yfrieZ85c0ZqS7US68upfRubLowfHMHFixdx+/ZtzM0tCiw6ffqUXC/cZ1wbZopxfWjXJYBkAD3VW7Rg0tJ2/8F9AX/d3Z1iwSOoGhsbxauvvoLNLQarr2NleQ2RUBjDgwTWfrS2tqG+oQFPJiYRjSXg3Q+ip7dTrKAGU6Wsz/zCKvJ5Lc6cGkYqGUcyEZN9RKBkrqwUdRMHPqDIvUjQlJe1Zog5J+OlM3nkCxqBTtHn0CmQ/+Y/HF/iR5Z7qZd48cunXq5AuQLfrALlG+U3q1P5UeUKlCtQrgAr8L2CTlTvlNROLz4IgIowVCjQ292AI+P9sFcboNcVUVtThRpbLTQqg1jUIuGoWJGoktjb8woEYXgwG0SqYzRalQAdaVgjHCe+K5PFCECoYiCkiEVj8idVSPwgwKB9iQHVhDIVehO8gQjce1QhqNHYbJdpS2zgshnA6fChWFCLba2zqx21dVbs+5zw+/cEpux7s6i2mdDf34N9rw9OpwdtrS1ivQmFg9jc3IZGU4TVVoXe3i5puoKhKJxOn+TH0H7E87t1667kQo2PjwlMInTixLtINIqhoR5YLGzqfAKPqOBw7OyJtY2KkJ1tjzR0wyNDaG5qRSKexNSzGezt7kkt+vt7EU8GJbuJ6yGNXzYr6oKNjV3odMClSxcEKlCJQ3vfG29ckUb917/+jQS6M+eKTTRtPWxWWUNChgcPHsjz+HXafErh3wR9GbQ0N6C5uUlGuNNWxlDshvoadHV1S+A1M55ozyEUoIqICqqJyQeIxkohzzxGNs3d3b04c+as2IQ0aoaaewXeUMERDMbg8ydRVBRx4sQAzl88Lxaz5aUVOB0OUTz59n3w7GVw+lSX2OsIndKZBFRKhpZrEI0B0VhWlE5ABY4eGUF9fQmkUNHCEGZOXXM4fLh8+azYxwgHONb+/oN7uH3ntkAwNs6dnR0CXQjmmINFqEDww/NkIz81NSUKEwZoE2Z99vln2NrckhwgKlrcbpfAkWQqJfCA6iFmAJ0/f15g68ranFjPeGwET7R0NjY2PFeBKWS0PW1oVAHxOKgSop0tkQxBreYEM61AL0IgqtcaGppkQt+OYxtraytQq5UYHmE4d+R5kDZtkFmBsHwtngeBBkFKySpZEHUPwQitgJJZZK8VYAZFDtXVNTDoTbBW1YiqbGfHIY/jsVFdRzUU7Z46nRo+vxeJRE6C57n37LVWgS4M3CZ4ogrwy5v3YDBYUFWlxdZmaXKf3a5DrZ05RhpZ70SCkxdVMJk0Ai8JmalgouqHH7ynhMNZ1NRQtVQFpyOAbDYtQeq1tXaxwfJ8CFMJnQhmDx4cxocf/ljOlV/f2t6W/bK+viOqO7PFLODbsx9HW0sTLl8+I7lXpkpOb9zE3//qV1he9cFoAGprTAKJGhvqsbi0hNnZJXR3twuYoYKJ0JBh88ePHZP6EggJnJqdhXc/gAPjo/K469dvYGFhRYL7r1x5Te4HhFW0CPJcuQ9oiyR49+wFpRbvvPO2rM2XN2/IedJex2B1Xmdnz57BgQNjuPfVXXkeFUgoAFZLleTW8frnvp+ankEslhCjNCGuzx+EWqNFvlDAJhVfKQUG+5ph0NPel5B7M4l0laWU15ZJlnLkMuk08rmsQEYq015Ap4JCi1gyjyjDyDNAkL+rKH/8cxUo91L/XIXK3y9XoFyBl74C5RvlS78FygUoV6BcgW9Rgd956PTCTFc6pxJ0+i14KkoINxt+e7UO42PdGOhtgc3CrJNKVFfVoJhTigqIz2VjzKydO3fuydhyNqvxBMfT+6WhoSpApVaKZSOdSsK5s4dQKA17rRk2q0lUMYRObrcPVVVGUYL4fAHJkqGqYWFhFcFIXtQYTS3VomTq7mkXm5LL6cHNL79Ghc6McCgGS1UlKs06aHW0UVXIhKmdrTCqqnQYGe4Xi4zbvSej0FvbqHxyY8fhgr3WIuCHWUexeBTr61uYn98QCxZhCi2En39+BzU1ZoyPHxS1E21LMzPPkEgmcPr0UbHBEeBYq6yYejaNubllVFttMBiN8HkD6OsbwPDIKOLRuFhfmCfj3ffDaNSLoqOuwSz5TQ6nG60ttNjVSyPOY+GxMQCc2UIMX758+TKOHTsq08o++ug3eDq1gcYGo0CCs2fPChQjEKJi5fHjxwIaOJ6dEEXC2dMpaNRKjAwPikqHtixmURFaMKicIIfvTwhTCiOvE9hlMVchFPHC53fJJD4qqfh6nL7HgG+qZBjyTRhDJROncvFr4XAMVpsFFqsZA0MDMrVwbnYe21vbohzi1D23K4kzp7sljDsWCyCRYOA7bUwFxBNK7PuiYn9SKDQYHu5Gb0+f7D9CFirlPvnkU7Fh/fEf/6GoRZghxRH3t+98icmni6K4qaszynQ0KngIAErTy+KSgcSGnfUkpGtpacTpsydkYhtrQ9UMX5Mfa6urEsZMqJOIx2UyI5VF9XX1okxLpuICM15AFGaC8Ri5X337JeBKqMNMLqq1mIUVCBBwxgXSsu5UEwb8AQkcJ9Tgc2nfKoWZF9Db1y1T4mgZi8fyskZU/rwATLR8idInHP6niW5ce4IRp9MvAIlqmvaOerEi1tc3SXD21tYOJiYmBQBTYcOQdlrLlCrmKVXKhMdYlKMn1WhprROQSzWQ3mAQ0MP9NvFkFkVUYGy0DcFQTHKCamtt6GhvgVKVw+zMlKiLCDAJRgmrePysF+8FtPdNTy9idTUAq1WD1lbaSCtEGdnR0Sl1oNKJ50bwy0B2wsPz58/hypUrEqY9OTmBZbHUOeH1RkXNRmUgYfj2jgdvvH5BJvi9COB/+vQprl+/js3NICxmBdram3Dq5DGpKRVkhGkvgsvffuttPHz0WOAqbYy0zRIe8fwdTif8gRBevXxJrsGvv/5a1vr48ePyfrRlvgCdVC/t7+8LPCNgV6u0Yr/kPlteXpK8LQ444L2GUItg8vXXXxML3p27t0X9VGu3QwklksynU3I6pBUarRZO964cs9Vmg95gkqDyokIhasU9r1eC7evrqtDS2CCKtxdKJ5ORWXEqsdoR0KWSSeSymVK4uFol0I1KJ6gMiMQziMQySHM4Qxk6fZP/HpR7qW9SpfJjyhUoV+ClrkD5RvlSL3/55MsVKFfgW1bgewOdeHPnwRahlM9SthO/QktFESaDAi1NFvR0NqK7swmtLfWwmauQTxdlOhVhERtiWrZoM2JALgOB2cQwSDqRyMBoVEugc3NTI3KZDL66N4VgMIXeXmaQcJR9SeGQyeTR09MlTTkbxyNHDstv17/44g6W10IYHx/G2XPH0NPbLkHWhBqPHk5iY92FWnszVlfWoVIrcOr0UQwOdSMY9OD27ZvQqLXo6uwQ6x/VAOvrmwIsxg6MYXl5QZQcQ8PMEmqQaXScVLW6ui0KnZ6eHvT09GNjYxu3bn6NhoY6nD59+rktS4mpZ5MSmv7GG5fhcG5jeGgEdns9rl37XN6nymL7p6wc2s8aG5qwtLSMZ9PPsLa6gVA0AatFj9a2OoyMdWFra02ULocPH5HH0jY3PT2Lo0ePiRrk7t070oRevfq+WAkfPXqEhw8e4dHjDTQ36TE0NIT33nvvuUJlR1Q4XAva5NisE0YwB4dqmbpaO+pqqyVHiqCB4JA1slptqDSZJayZUEMmgSmVmJ6mmorwBIjEmP9TUqUQnBA40drD16b6jSof1ppKqReNdkdnJ7R6DQxGA3LZvOQxeT0esQyy+XY5ojh3th/t7czY4usHoFKVpsPF40V4fVHs70dQX1+Dc+fOiHKISrYXk+u+vPGlKNN+9vM/RH9fH3YcDnz94Cuxru15AqI4O3LkgOToEMgQ0HC/vrAjvlBtESD0D3TJJye2sXacYMcaUHHCjCFCjNJ0wJKCiNCAXwuFwlILgrwX0/TMlRaxkRJORCIceZ99DpOYXWYS1RAVKFVVZtiqrbBZbXJd8ZogJGJeF5VX7e2tAsgICZhDRqXTwsKaTHAcGRlCe3ubqF8IAqk+IhSjwo1wlNlFhCCEjxMTm7BYNBga6sDRY4fQ0twiof0ry+uYmJiSY6NFzWqtEgsoQ9C1OgXq6moEJnMCZH1dG8YPjKG9o0PuGFTuEFDy/XlM9fW16O3tlABvHgsVNG1tTXC5CVsfCzziXmLduL94yyF8I3BivWmFdLmi6OiowYEDQ2K9rdBVCKwitKE6i+dF0MNMME6Pu3z5NVHz0ZbKY6FFj/ayaDQtOW2EjawN1TucEsnJeqwtwRVD9rm/nc44Ghp0ODA2jNHRATk37gfuDYJD1oaTANfWNuSYe3r7RK03O0vbY1TgG8HT7//B70utl5aWZN2peuJac79xDQllS/e8jCg2ea0xO45Am/BtcvKJHDNVXbS2UYnF55w8eUKUdiury1K3xoZGFLI5xGOJf8rVovIyEo0hnclAoyWA12HfF4DBaJJ97NrdlaywGpsJzY31EtjOXw7wXDlNkvdcKp1oic6kqbYrBYwTPFFZlckVUVDoEU08h04ZIPw7/xPvW/4E/24eXu6lvpu6ll+1XIFyBX5AFSjfKH9Ai1k+lXIFyhX4zivwO/9f8BdKJ2KmUooTlU4qyTspQSda7ArQqIuo0CrR2mzGofEhDA/2otZqhaoIgQVUW7Ch1mq0WFhcFGURmy82RPytOq1yVqsFDQ31sFdXw+1y4ePffI62tg6xQbEBo9qk9Hi9NEX8Gj+YH8Qm7csvv8L8og9/8z/+FS6/dgGb28v46qvb0ui5nF4cOXwKCujw8MFj9A304l/9q5+hodGGa599jFs3v0RPVzf6+voFjq2vbcpIeNrHBgYHsLGxhlwuheMnjgrgmHzK7J8l+HxhtLR24sSJk9LwTj2dxuNHkwJWXnnlVWlAS7krX4k65c03X8fjxw8xPn5IptH96lcfiWqjsaEFDx48RjqVlcwfqlju3bsjIcFsijk9rb2jCYcOj6LKqpNQ8v7eQQwNjyKbKeCjf/iNwCtCJ9rBbt++JeHkP/nJj5Av5PDJVxOVAAAgAElEQVTw4QN88fkNrKw4cezYmGQEnTt3VoAIlRGEPlwjWuNYY8I/qpaY0cSpVQH/vkwKYy4U4REVJBICHolJ7hZDxbkuhBd37twVoNjUXI/qGpNAD/6br0fVCgOZjQaTvBatdWzQCVgIFth4NzU3Y2CoH6FICMlECuFQRDK7IuEwdrbdCAWzAp06OgidPBIArtEoJSjd66NyLinvxylzo6MHBE4yM8lkNIkljOCss7NbsnRYe+ZE7Xn3EImGBYrQInjp0iUBYlzjF+CI50e1FpUh/F6hWEB/fxeqrKWMrRdqHKpNNjddMBjU8lw+j8CAoInKPQYsc0+cP39crglCBbdrV16bqiqGvrNGPNbNDQdSKUCvV8FiIQywS14UQS6VRawhr0NOFdvZ2ZNMqIGBXlGbMGCbahfa7RYX1tDY2IzXXrssIJRqr8nJWQnU5rVE8ES7GY+BKhgCjSdP5tDT04LXX39FssS4Rx49fIynkzPY34+ioaFGJtdxzUuwpUZseI2N9QiF/YhFk7j86luwmK3yfT6O4I2WMwa2z88v4+DBUTQ0NIqyiK9FtVtTkx2b23OYmZ4QRQ/VdARzBMxi+cwVZJoloZ7D4YJWa8DRo+MCF7lHCW0ITUsh96Upl1T7EDoRRtHeyD3Ox/J8aVmLxQnckvJ3rgHtnsx7evPNN+U9+e/t7S25z1ANxPsf87JGRgZgsegRCYfkvHhNcB+EgmG5RgIBZlsx/8wmqkUq9rjmDY2NCIaCOH6CKjm/gDEeE/cea09bJuvF96a6i+dU2kcaGWzQ3Nwq+5aZTbxncr15/RI+ci1HRoYFfPLaJzStttlE6RQJReSaJyz0+f3YJxhVq5EvFKFSaxBmNpvZIsqn7R1mrCXRUGeCvdoqmXS00KlVKmg1GoFN2XQKDLAjcCRoIogi/OJ7ZnNAQVGBcDyDKJVOGSDynf9I/UG8QbmX+kEsY/kkyhUoV+C7rED5RvldVrf82uUKlCvwQ6vA9wo6lRATW9xSyC6VIwolQ375jQyK+QKqrUocGh/G+NgwWuprUKnXimKAqgM2JMwB4d+pPGBjxd/Ks5lig8bmkjaWXCaL1eUV3Lv7Fc6ePS0WMVpP5ubnpLkibKJyhK9DuEDrChu+R4+eIhwr4k//7M8EBHx56xqmpycQDkehUetx+vQrcO54sLS4gvfefwdvvnUZe55tfPqPv8aTR8/Q1dFRym4xVSIYCOPu3YdiCezra4PRZEBXVzvGxobg9e2KwoANHyfKHTt2Cr29/RIETOugyxlCf3+njL1nRk8iEcO9r+5IM3727Cl8cf0zUSqYK834+7//tYR9d3X24PatuzCbrfjwww+luX327Cl2HFtIpeMy1a+zsw3HTxyB203LFW1Ah6BS6jA7u4DrX9yE0VCJ9967KqDr1q2bkvty9txpCTGnde6zz26JMo3qJ9aNjTBBD3Nh2OjSxsdGl83/i8a9ob5egtO3tzakcWcDPTQ0LMfOhpqQiFlKVMdQ9cRsIk5p42sfPXYQXd2tAhi51oR5PDZmZNHis7iwKCo0qnrYCHM/Efo0t7RgbHwUK2sr8Hp8YsWkeoU5MY6dHfj2UzhzelAUMYGAB5FoCTqhqEQgmEQklhLlGTO2qF7jdDja96jOIsDjJy1Q9XUNcrxUtej0DLxPY8exI4obWg9pAZuZmZEmntCENSOk4L7j1/h3qnryBVqh4qL4qaurl724sLAtj2lutkq+E9eL70WQxMlmDJq32UrXEcPa+fqcgEj7HoECJy4yeH1tbVMmCTJvh8Hf7W0dorgi4JyefoZHjx9Kpo7khAXCsNOe1tEqiidOZuMx8hwIaA4dOiwh7rzmfvnLX2J/P4Te3g5RxlFJQ9sggRPXgOdOoPXKK5dw+vRJsZIS1j1+9ASxWEpC27nG/OTaMRusutqK3T0n2tqa4XTtSBj/e+9+gEwmJ2CFkJmQj/CGx+T1xnDlynmBpHx/Ksv4nlVVJvj8O1hZmcfY2AF5bcJNvz8oEIa5S8xwc7l4D/GKTZfQl+uyubkuSkSuIVWV/BpBF1VIfG0qnHiNU+HEYyJwIyhKJnOiWEwkS8CS+5V7hFY3wm6Ca05v5PvzHkV4xXwvs1kPp3MDaZnsFpEAeEIuKum4z6nKor2OCjGCT9pwqRCk0onZWiOjo7LvCIsIalgH/pvrxuPjR6m21fJ1rk0slkQmnZW6EyxSVUa4qVIp5Nj4d8JJgtDqGptco/oKPSymSoSCIYGf/f0DUCiVeDY9I/d0KugIwzLZHBQKlXzN6YqI0rGrww4tA9E5aUEBAU68Wvne+WxWoDSBE/eh8vl1wWDxXEGJHCoQodIpmkEmC0R/aD/Bv5vzKfdS301dy69arkC5Aj+gCpRvlD+gxSyfSrkC5Qp85xX43kGnEnii0qnUMBM6Kdjv51NQFAvQaYDOtlrJRWptqIFZr5IJd1RclKZIZUQJULL//HYiE9UztIoxuDgcDOHBV/clI4UAhPlHhCIck06VSSTKyVul4Fw2jQQMVE78w0cfI5NX4sOf/hRKZRZT048RDO6LdUenMaKttQ9PJ2clj+ZP/uSPcfTYOCYmv8KtWzewuLCLIwfH/l/23us5rjPL9lzpDdJnIuG9IwACBEDvRFKkXMmUSmW6u+reaDMRMxPzdB9n5r+ZuD0RE9N970OXUcmXJIregPDeZCIT6b23N9ZOsrujIzqaqpqHKfEghIBIpDlnf985xP5hrbVlyhTVDnfv3MN33z2RiWw3b10UVQObaYvVhLX1JbFixZMxmcR3cvqUhO/e/vYuFhdXBKxcOH8RJ0/OiH0qFA7h9u2vMT7O4/VI8C8n2HV2ePHrX/8GOp0RAwPDWHy6hMkT07h56xaWl58hGg2hgSp0OhWKpYworDi1ioCCSii3yyuTrJaX1xE6jstzr1x5TRrsBw/uy3v09Xfj0aOHonrwHfpFpfTBBz+Wppuvw5wcrgef8+23dwWAzM/PSe4Up67RRhONhpHLtuxXhBKDg0PPc3KCMl2OTbHRaJYGm/YeKqcmxk/g5q1rMlWOgI6vz0l3bOSp5CEsCBwFRIVEsMcmna/PBpnQyeawYv/gAKlUVib5TU4wGNorEw0fPniCc2dPCohhCHw2l5RcMSpbmjAgnS3KMRGO0YLFfUQQQADFZp7Ah2tMmyCPmcCoVm9Cq2uFzhMmvAAThC/ZLCcl1jA21itqPCqTqPpJJEqw2zWy3gRLVJYRdDBgfGV5C3qDEWfPzuLkSWZY1QScsg6ECWazSWxRtB5y//L9urt60dvbJ8f61Vdfi9LO5wtCBQ1GRvoFGvH6YPYT1S63v/sGv/v4U6jUOkxN9qK93fV80p4b5jYTHA67AAYqfHjetHsS0D548BD/9b/+vdjIqBKkMou15/e5vlR33bt3T2pBQMl9exTw48H9BwI4NWo9dDqD2F0JrAhmCHmoaOPEwqHhAWzvbMr+euvNtwU2Uc32Qr1DyElAQ3UjbZ4E0VQxUbHTUpq5EYke4ch/IOol7s94LCFwkvuE61arNsRi14K+5+W8trY2BZCyDjq9TqAf7ZgEOS++Eo5SOcT9z/OjsojnUi4zT6wgr081EY+ZYIlAjNCJYJKPJ+jR6rSimiPcqVYLKBSTcLtojdTJ3xEwUY2l1xsF6hLU8jrlMYyOjsLhcKBQLIm17Sc/+Ugg4Keffir3OO4fHh8BFPcZASNhI6ETwRSnPMairEUVo6O9MJoMYvPlfmf9qOzisfI4stk0HE7mbx2IKNVhtaNcKsHnS+DUqQkMjwzhk88+F6Ui9yJhO6dxxpNpFEt1CRF3u7Xo7+tBvcrrswSNWiXQiZlNVKfxYvqXpD9OvWzIsXOSHaFTtdmCTulcCzq1tKnKx39QAaWXUraIUgGlAkoFlBulsgeUCigVUCrw/1kF/syhk0Z+Wy6T1Jo16DRNqJo1tJm1mBjpx+hgF2xmtTQstGtRecOG00L4VKnIc9dW1yR4mnaiK5evYmxsHLlsFl998Qexvwz090tjSCsHVQvrG+tinxoa6sCHH/4EQ8ODomT45uuv8buPv4Kz3Ymf/+Jn0Onr8B/toVoryqS0ek0NjdosuTYMCb956wY6O9148vQuHj9+gEZNh4VTFzA3twCf7wi/++0niCeSOHtmXiac6Q06FIq0B2Wxs7uJaIxB1U3Y7A543B0olirY3NxGOBzFmdPnJLOpWuMx55FI0Ka1iitXL8tkrb29bZy/cAbpTBLffXdHFDo93bTLHAlYoDVodW0ZxQKzX3Sw2Izy3rFoSJQYdpsHXZ09SKVyKBVqYgvS68xwOTmNzCZNJ5VkY+MjEuxM9Uer0c+hv68fly5fklBlhq8T5BCCPH68iFQqIZYi/n0ymUCjzsZZB6NBD7PJKM04bTlsbJlVQ1BAZQ8zdwpif2pBwWQii9GxIVy6dF6UL3u7uyiVS+ju7pHnU+FBGx9tc0Ar84ivyWltPt+xKIdUGsBqa0NPd6806lMnpqSZ/e72bdz+9h7mTo3B63Ujk4nJ9DpOUeQ+qDVoESpITdmwc98wu6bZoDKjLrCGKi4CCyo52EQzt4iWIuYH9fX3CxChqotNP+FDPl8UuHLx4nl5zcePH0v4u1ptxPz8BObnTgs8MRiNWFtdFevazq4P3nZCFSqyBgUkyP5dXxclVHdPJ6amJiSAnGHltJFR/UUVD5VZnLS2JfspJRPqpqdHxfLndLplqiEnu338+9/h/oMHkh82vzANo1EvYJfwS6vTiKqIiilCN77/tevXZG2/+OJzARGEvJxEtrW9hd6eXswvzIuqjKCNGWAutxvvvvuOZFwdHwckt4sWsWymIDZQqmMYLv7W22+JwoaZZ2trKxKuvvjsCXp6u3DhwjkJTafKSJROpbLAICp9eJz8/3wuj2gsBqrqsrkcHA7CjyJi0YhM5OP1y6mFnDwoa6jVSQg9oQ4BHCGo0+HA7t4ugse0uGkENBFyMkyfwK0FuSuiAKPiMpVOw+1yisqJAfS0DPMeQQjJvUogztckAOWeZqYT94Fep4XeoJd9xewzKp1sNoMMM2Co+uHBkawhARVD8LmnCedCx2mBqycmB8UaSeg0PjEpVr9vv72NBw8eyeACHivPn8CwZbfrFDhIiESYy89QKIN2T2tvUX2VzWWewyy7XOfcX4TdzF9qNOtyX0qnizAbtPC2u7F/kMZAv1P286effYFUOg+7wyLrzXy9Q39KLNMer00gpsVsFBtdoZiHmkonvV4UToROVDxJyp9aJd8jdOLES9476k0NKk1DS+mkQKfv80ODAp2+T7WUxyoVUCrwSlZAuVG+ksuunLRSAaUCf2QF/n8PnXhe/3qC3YswccKCltLpebYTVU56Neq1ilgsujocODnWj8FOB+rVklh9urq90rCxIWMeDrOeqIBY39iU/Jex0TGMjZ+QBubZ4hMkEwkJeu7t65XJZVQMMQeF2T78+tFPPhKYRasOJ4dt7exgbHwMUydPIJ5kRk4ZVhtzhrJiCTrYPcbI8CSmp2fgcjsQDvuxt7+BWDyMvp4h2KweNOoqsXSFwzFp8KenTgpUYYj23v62WN3y+azYudqsJrjd7ag3IGPHmctDBQ3BEeEPG1021eFwSEJ95xfmRNnCZnB8fEzOnYoL2ln4Ogz5nRifgFqjxqPHD0WpYLWa4O3wQKXmJDMfatUSKqUGOjq6EQ5FJEzcaGxDm9mGXDaPXL4gmT3MVaE6KZPLodGowdLWUk+0WSxSU07D42Q+NsWcDre0tI2+fi8MBg3CkbBkt1At09XVDm+7R6xxXDd+pUqJNjGqOWgnYggxwQFzd2j9yeerGB7uwYkTLaiSSCaeT93SPLcyleRyYfh0odAQdRWVcQwQp6pkbX0bHV0OXLt+AbMzp9DXNwC71S6g7B//8R+wsryP2VnCSDcqlTyaqIttkAqYVJrNcRXJJFUrDDxWS7h1sdiQCXfMFKMVjQoUTmfT6gyYnRnG3Nw8xscnJN+G08m+/PIPcq5Wq1kaflrPaH0jIOOksaWlDYyPD+KvfvmXmJo8gVq9JkqUleUV/P6Tz7C9HUNvT5tMEqR1lIoZ2qxoc/zuzh10d3dgaLgXhWJWph729fYLjDs89GNzY1PsgNs7e0jE8wLkrlw+j/fee18UL7lsAYuLT2UyWS6XxsLpOYEJh759ATn9A/00voqtlHDvyB8QGxyVb+lMCotPnwo8a/d6ZcIeQcfk1BTazGaBMdFIROCY2+PB5UuXUCwV4TtkUHxdFF4EdgRazGIbHhoWRR/vEswYopqrzdImIfjjY8Po7e/Exsa6qHgILalsYyA61W4EK3wN1pSqKNpsucdbwwkacp0THBFE0U6nkimY9Pc2BXj19vRJGLu33YtKtSo5cCury2IF5PF5O9oFHvGD12ImQ9sa5LWNJrXsA+6ZSpn3oibUKiO0DKRvVmGzm8UOS8tfPJ7C06drSCSKsNmMsDnMMmWTNr6BgS5o1U059v39Qyw920MiQZjZhMtpFxUcgVUslhHF1vTJsZaFtLcb7733Hiq1Kn79T78W+2MgEJN9abebMTMzI5ZM2nP5GY1G8PjJYxzs+5DPV3D2DFVvnFa3C4NRL0qnF7lOPFcqItPpFMKREHZ2qK6roN1jxWC/B/t7IXR1e0Shdv/BQ7FB0l5K698x732RPBx2LUZHh+Q8GRJO+xxtfNwrOq1WJowS7KmarBsk54n3fcI4QidarRsqLYp1bQs65VvT61qroXwov8BX9oBSAaUCSgX+tAoo0OlPq5/ybKUCSgVerQr8WUCnF+BJ+j1Znxe3+tZXWuxaWR4NaQg5vchs1GOk241zJ0cw0NeNTCYlv3Wn+iZ4HJTXYENYqzcQiyVx5D+W7Jee3n6ZaBWLBTHQ3ysTlbKZjKhEtrZ30N1FNURWmt83bt2SJvzJ0yei6AgEg5idPYlKjfAhiumZUTidVlH++H1hhIIJuF2dePudd1GtlLC6voh0JgqNhhPBnLC02ZDJFJFJ52Ey2qDXMbiXFqicNMW0mbW1meD2cGKXDRDboB2BYAjxRAJ+X0CUQrOzs2Kl4feoFKLqiKoZVq9SacBk1kMNrcAZwhqOLudUKgY5U5HCxo7ZRRw7b9Dr0dHZIZacg8MjmAxaUX2wGaZSiEHmPCarlZMAMxLKTOjEtXj8+AnqDRVcTodk92h1aviPfDL9amhwBJFIHMfBMEKhiBxbf38vwpHjlgrEbcPJmQlMT5+QJnl7a0dUIAQP+/s+gYjMIOLzaU+SoOxkGvk8QZ8LF87Pi1KD1iGeE5VDtFexOeb5EXYx26dQKIvailPmaGciPCSYmZ0bxl//7X+G2+VGqcQ6FWTq4YP797GxGcPCQo/kKTFPTKvjXiqgWCpLwDUVK8FgDMk04HETHOmRzZRgMDB7qkuUduEQA8jTAi1vXL/RCrGu1wWaMJPqydNNseF53AaxjlFtxZpzz1I5tLGxhXPnz+BXv/o5zBaN2LoIWra3tvDdnVUk4g3Mz3tx6dIVgSPcX6wfc5r+8NXX6OvvwsTkkFgmz5+/IEosAqKDA78AE2YYMWj76CiDgQEv3n//bZxeOCONPsOoaVkMBI7gctsxNzcjCjqq72iXawVZZ0Rxs7t7IAo6Tp47MTmGUimPdCYtII1wgtcWbVWcFMhzexH4zbXq7OgQGMXj3tneFfUK1S58fVri+BpUKHLyIgEtgeNxMCLh3lTfud12GE2c1JcU2FMsMPuqBqNRJzbBrs4uWXNaKglieZ1ubO7DZKR2hlC7LBP6qKzhnjk6iqHZZFC5VyAgbWcM7GdNqAAisOS55osFsYmZzVQgdYm6iQqgUJjh5mVotBqMj3cJmOV9xSH7OINGVYOR4V64PG3oH+qAuc2A/YND7OwcYnPTL+DS6bLD7miDx+vC6OgAXC479Gq1BJuvLK9hb9cvSiTC1IG+dlitNjm/li1PjXPnFuA/8uO9997C8MgAvvn2Gywvrcra00pKuyrvBQsL82J1pCJOr9cKuFtaWnx+H9Hi+vWbonZ78uQR2r3tAqk6Orxi2yRc5vlSKUoVG5VWZpMFExPDqNVLCAZCErDPHLn19S3JDeO9l4/j5EfC5P5+twT1F0sFOX6q+LhGrLVGrYH2OShk/p5Wo4ZWrRHQ2YJOVL420VTrka9DrHWZfBmVGldU+XiJCii91EsUSXmIUgGlAq92BZQb5au9/srZKxVQKvD9KvBnA53+o9N6EawsEEpFRYkGHVY9Xj8/izMLs5L3QujETwZwS+Or1UozVK02RFkUjSRQqapg0OvgdOll9DsbTkIPwovd3SisVubuqGGxmCQrh80cIQBDrZkXNXNyFhubG4CaTf8I2jtc8B364POFkUlVpEE+vXAOuXwG/qNdVKpZuDw2CcJ2u6hoSmF9dRvFArNJVKKCYFYQbUm0/4yfGENvTxdC4YA0YWKr29pGIplCPF7A3KlxjIyOYOnZUisjSKOF0+WQ5vbIf4RAIC2Ty2jJ4Uh5nh9VKIQwVEGxuaYNjUCAyhFm7VAtwVwrgh2qORjg29/XJ3Y2jq/v7++BzWaR45ycnJTX4LStp8/WZdw5VTa9fT2IxY4FOtH6NzZ2AvfvPcLq6oaoTTxuqqmAVCouYdSDQ72YPnkCbrdD1Dv37j2A3x8XlQhrTzsZQcL21h46OrpEbUKwRIsRJwCynpub62LzYuO/uLgoQeD8f8IoArYXU7uouOFxs0bMEiI4GJ/oxn/6z7+C3ebA8XFYrEePHz2R/KEDfxFnFrrE0qTWADo9lTJllKmcO04J2PD5khI2PzXVL/sxFIqir69XwNqLTB/WmGqP06dPixKHqjMqfJaWlhEK5WCxGjE+1idAiplNtBoRjKysrAicevvtt3D+wjxiiSOZbri/fyDwYGMjAKPBhNdeOyN2TYIEwjoq7jitj/Y85h6NjvUJUKCdkvuXAeeJeEoCncX+dxTC4UEYU1NjMoWQcG5/bx/LDOEOh2B32KQGNrsF4XBQRtYPDA7IFD/WjAqWeDwtQIQAieoqKvXk2lNrpA7kx1xH5vXwGPlDnFgkU0lMnpiU4G1CyfX1TdSqNVSqFag1GlEEMdvIZrXKVDxmmzUbKskuevx4A9F4Fh6XHp52q9j/eD7BYBSxaAGzsxM4vbAgeU2EW4SjtN7xetrZO0ajXhUYNzTULRYyqgc5qe/wMCC2sTNnFiTDiXuMQPfJkydi0fX7wzKtjXuO9wWu18BAn3yl4oc2V147BGbMqSJgoyWT11skmIIGZly5eh49fW602TQIRQJifXv2bAv+ozSq1SacLhu8DGsfHcCJyWG0mfRo1CqolCpYWlrF0rMthCMF2K0WGTqQSWfl/jU6NgKDQSsZa7T/dXZ55Th47ocHPgSD3OMp6HQaeNxO3LhxA6OjIzCZCL52JEMueBwQ6GS1OPH2W+/KNfV0cVHUbT/96U9EOUaVKPfm+jrD84+QSMYFYk1NnZBjj0RCYmmdGJ+EQW/Gs2crct+lCo35X9FoXO5PHFrQ2dUutkqukcPlav2SoFqTXzBoGGJerYnNjvc4/pkfVETx+lY1gaZGh2ylgXShgmy+okCn/+gf0X/5vtJLvXytlEcqFVAq8IpWQLlRvqILr5y2UgGlAn9UBX4w0Onfnj0tFy6TBj//0Ws4vTCLSOQYOr0WsVj4ue0jDLVGC5OpTXJ2qJDJpHMoFqvym3qDEZJRQ9BCIBCJUNVThcfDaXlanD59SiwtbDqprGDzyOlkszPz+OSTT2G1mzA21i1ZJaFwGGhqsbMVRCFfR1dnh0x6MprVcDhN6BvoxtTkJLRaA5aeLeOrL79D8LhlBHHazejp7pEG+fLli6IkYBbTN9/8QSAXw4Bpq0mkiigVm3j//Wvo7OrAl198KRkpVGR429vFesWsHIKERKKK7h4zBvoH4Pa4JS+Iiqel5SVp2C5evChf796997xx7kcmnYHT5UQyHofH45JGnhYsTuK7cuWy1IRWIQZRU/F09+5D7O4dY3y0W8CB1WbBzu6aNPMEIRQj3PnuHrKZvCiWOLGLAe02qxlz87NSNyqJavUK7t27iyePF1Es1sVyRGsQs3ZoB2OjSsUEg8TZEPMY1CqNgA0Goc8vnJTsFzbAhDdWm00aVDawxRKDidWimCEo297exoOHy0gmy5icbMcvfvELOB1ObG3tYnt7F7s7e/Ie/mAV58/2ivWv3qiKba7RrKJSreM4mJQpZLQTnTjRj+npSYFb3EOES1QtEUKxYSd0evvttwXqMWz7RdD32tq25BjNz8+IEofQgkHfrCs/mZnDjKIPfvwBPB4btndXETjyIxJtWc+o6CHgYp1pYaT1kuvPDCwq9Pw+P2ZmpzAw1I18LiMQh3Ur5IuiTuJkMuaOcQ8QLNLWd/P1W/L89bU1ea1qpSy2K9r/CJL29ndEYUiLFRV2VIcROlUrtB6qBTDRxsiML64HA7OpAKICi9cbrx8CC77n0VFAlG+XLl0WJeH62pbYCVPpMmrVOvR6oKOTMLNX7G9U5BSLFSTiSQQCIayvBSXPbGy0A6fPzkj2ESe3FQucPFfCzddv4PSZMygVywJdbn97W/YCASwtgQQgvb1ejE+MS6g786eoYqLi5uTJk/jJhz+R1+Q6PH7yBCsrqwiFErI/2712maJHix+Pi9cJQdPKyrJATWazMcdrcmpS6vVC6RT0xWC3tuOtt2/C6TIgnYtga2dDrsH1DR9iMeZBmcWy53Da0NvfLfZIvb6JRrUgyrmlpXUcHkQE8sydOoWzZ86L+o3WOCrq9AYtNFqIrY/WYYag0y6XSjFDLIIDXxIuRxtOTo9LjhyHDnAC3eMnDxAI+MW2xrypgf5hTJ6YwVdffYX9/WOcOz+D999/TxRlfC/C6qMjv6iOeM9t7d8h1OsVBIJ+GPQmOJ0epJJZ7O/55NqVP4RQXBMAACAASURBVKc4jZKTIHWSy2WxmuH3H8q+drpcAumY+cUf9Ame+P8EybyG1YwTbzRk/1Dp9AI6Zcp1ZIpV5Ao1VOuK0uklf0pQeqmXLJTyMKUCSgVe3QooN8pXd+2VM1cqoFTg+1fgzx46sYHnB6HBv/7g33bYTfif/updjA73Y/9gF21tRiQSMckgYcYRVRNamfikh1ZjgE5rkHBgqhSYs0R1g6gxAGxvB0TNMjREu4xFRtpT9ULVCBtHNphXrlxDZ8cQ/u+//3sMjXTj8uWzcLqs0vhxutvqyg729sLo7+Vks0nMzU+hu9cDi5WTuLKSp/Ps2bKohyLhjARFnzs7h5s33xBwQyXBV199iZWVpZZNrcOLcCSKza0D5POtZvyXv/yZQIzPP/9CrE6crEUbGQPD2RQyLJqQbGxsEJcun5fsFTaTDI7++uv7MJvVEhjNGty+fVvel+ogWs6odGGg99T0hIR7c4x76DiEd999T1QyzIg6MTEpTew339wW2DE/Nyfj0dno7h4QOjWkyXzyeAnr6weSSdPR3in5PgxdplVvcnIcBqNOmmuqr7755msJkR4ZGcX8/IIoG2gfZDCy2BItVlHx8M+NelOUHQyP1uqA02dmkErHpfHt8HaIsoZTywh9uLaEOrlca7oZG2Yqkmi5Y74Q62612LC2toHl5dUWXCxUEUs2ce3qKLwdbuTzDCOngq4FnfK5OsLhpMDMS5cuyHtQCUc1GWEeFWsEV3fu3BEV2ZtvvilNMhVWhBqt4PCCTEakmoZ2In6fx8/XYRYS14aAinuw0ahgd38T5TKzrAoCUlgP2ghprSJEYhA2QRODqHmdUNHDHKZ8PiV5VFTyUKVGiMecM4Zb09rHr8VCEcPDo+jo7MTuzi5y2ZwcU6VcljWlVa3RrGF3149MJo/eXpdMJSPAoj2P9eD0QwZgDwz2orevS2Dp5uaWBNHb7W0Cb19MZuN6M0yak9Bu3LguKqgH959i6dkusrkKLG1UGepFCTdxYkwgVyKRlAltzEKjUiaTKch1zcecOzcHn/9QlHdUw9HTdvXKa2KLo9WQyi9milGRRfhINdbc3CnU6lWBYrSJPnnyDBubBGENXL0yj7/5m78WsMIpgVQvEfQRVhGk0SbocnvEZko4SmXUUeAIt7+9I0CF9wNaYCcmJuS6Y05Rm9mCoC+ODk8vXr95FaVKCjv7qzj078LnDyAazSASLqBeV8Pd7kZvXzfGJxg63wWAmVBprCwvYnuLYKiJ0ZFRzM2dRldnN9bW1pFKplCtMdjcIRY7wj3WLJsuS9ZctdIQldbxcUpssDeuX5Xj5/Hu7m7Df3Qo+4tiImaHjY1Nol6FKPMIfV+/eU3uERwYQLXhiz3LvWGz22TP8yOfTyObo5pSjUYdiEWTAvs7O2jJ9QqYbeXQMaPKAKgaSCbjKJXLcDidch00G82WuZq5WrW6KJsk86/ZUjnxvQmeBEJpdMjVgGyxhkKprkCnl//5QOmlXr5WyiOVCigVeEUroNwoX9GFV05bqYBSgT+qAn/20IkNOMGT/HZbpZKGXHqSRgN9Xjv+7pfvYai/S0auq1AXmGS1WUX5wqBrqgJosWtrs0kYditYWIOjI5+omAglCA6oZmADyWaRjQ2//v73X+L+/UW0t1swOzuFD97/iUyJ+s1vfoPxE4M4e/YUsrmkAIvAUQjRSBY720G89eYb+OijDzF76gRMbYRAe7h3/x6ePn2G1ZU1ZLMF5HM12O1u/OqXP8cHH3woapDl5WX8wz/8v9IEvshP2ds/wNFRUhq09nYH3n//fQEczCairY01Yd4MVTy0UVH5ROBCsDM5PSaNMVUmDK/e3toWBQatXFTn0OZE6ESFAQEblUI6CTDukAb0znd3BNK98cabePLkKZKJNKamTiISieHrP3wrihfmBc3OzMr7PFt5gKMAs3kglim/Pyi5Oj09tCDZsL+/JxBhlAHQvT1i9WFjv7T0TMDE2bPnJNtIQq63tuHt6BTlEIPF4zGOhI9L+DanDQaDQVRqefT1eaVJ5zryHJhXxHyq3/72N6LK4uuxuSZ0YmA21S61ahNtZicGB4Yl+4v5SaurnPp2hES8hEq1iZs35+H2OEQ5V6kW0WhwmhYBjhqxWFYUMZcuXRJVEAEFa8pjJXBis8714b66cuWKwCeuEUEa14uZXOPj4/L3XAf+HRVOVKrxdahM42tyffOFLAIBn0AbZgUxe4o1MJvapIEnSCJUIwgkjHI6HQLohkcG4fPtiSWOe4sZRwQItO8xbJuwh9PPWC+q0HhdEFhRHUdlIC12PCaH0yKKLwaE8xo8c6al5lpf38CnnzxAsQz099gwNDQoyi3auxgU/8knn2BpKQyDQQW3m9lMZhQY+Jwpw2bT4tSpWYGmBHHrq7tiTw0GwtAbqKZqYmi4H/Pzs2izmEV1RKXW8tIy9vYOZb+azRbJIxoZGUA4fCyAh9cFwRKn5tFeyT376OFTHByEJG+L6pq5U3M4NXcKT548RLlSamW5ydq0cpEW5mfx7nvvSuD4zs621J31YQA33zedzomCktCP8I21fbb4FN/efiRrMDnZj5mZKVEYEoxS9dXd1YNwIAmn3YuF0zM4Du9jY2sRyXQC+UIB6XQJh748cjlgenpQLHjDo4MolQhL91DIx7C3u4VyuSYW3aGhEbR7OmWdeW3wHLhfGPztcNiQy+dkEl80koNWY4QKGhwfR0Qtdmr2FM6cOSd7kcfHnC7a8Wgp5rESOnm93YhFErKfmLHF6XaEbwSGvDeytgSLfLzF2ibQiXuxUMgI5KQNkplXhXxFLMRtZiv0epOoD7nnW0q4PIqlmkyFNJu1sDkcch3ILxe4PxsNyfji139WOclEu4rYpeVfAapUa0C+3ECh1ECtoSidXvKnBKWXeslCKQ9TKqBU4NWtgHKjfHXXXjlzpQJKBb5/Bf7sodO/VTqxCRQIVathoNuFX/70DUxODCObSSEUOpJMEbvNgngiKk2zzWqT3B6z2SbZNzqNXkBD8PhYGkYqmF40nlSeEDZRZUII8k+//hy7e0eYnqRyaQqnT5/D5vqBZLx4O2xiX9rcXBMFilZrQjyawfZWGP/lv/xv+Oijn0ClqSGdDuP+g+/EvkMlzf7eITIZqlEAr9eJv/nrn4rNiAqC+w/uSyNIpcrU1KRMnNo/8CGdyYoSpq+Pdq4psQcxU4WKHkIENsNsxmjRYuP86Wef4tKl8zhxYlwmYPH7hE5syAlBOCmPodlUdBE6sU6EMaxFLBZBe7sdNmsbbt/+TuxHU5MncffufbHI9PcPwnd4hDt37uLExBQWFs4I6OrsbMfDx99ic2tZoAkbVuYkcfocm2SqHBjETisgG3YqfRhG/PHHv0MkGpFjHxocErjA+tOKw6l+hFWEg3w+G2zCEYYas8nOZlPwtNsxMTEuYIBTBrmWhGy0pw0MDMLr5XQvZg+1smcInjQaHSbGZ1CvNeX9CMj4GY8lEAhExLr11ltX4XLZEDxmjlRO1D5spDOZCnK5Mq5duy5Ai6CLH6wB35sgjwCQUIzqEIJAqpuYW8M6szaEVQRjhEyEVGy0eY5cn5ZChlPcIrLPua5UsPHri6BxvlazycaeNrmKTBvjn8fGBtDuacezZ88ke4iwiHYpTg2juodWquWlNaRSVdhsagmEJ4AiCOCazM/Py7Q4BkH/t3/4b0hncjg1dwJ9fZxuFobL7ZT9wL3y6OET3L79GFaLFRcvXhBrYbvXKdP+uNc//vj32NnJwe3WSWg0z43T02q1imQRzc/Pyf4j3NnaOMTm9jGC4QTcdh0cdjPOXziDd997S4K0qVh89mwRn37yKVZXqUhsYHDQKdlLHZ1uyYuizYvqRl4nDMlmPZnD9GxxFfU6A7z7MTQ0KtcQlUiPHt+T64w15rpxDVhPWgo5DZBrRXjI7zHbievG/ZfJFlCpEhjbZc/m8zk8evQQ6+v7ErZ//sKsrDkBDcO5eR/p8HYiHEzA5fCit7cDewdrCEUPYTBpBWRGozn4/bShOnDz1nXMzJ5EPBnD2vpTBPy7MBga1PWgo6MTRgMhnEnuZdyzBDncw7ymee2zprxWuMcrZcBosIoqjMMKqEAcHGCOk0mUizxG2luZBUU7MCfJESCpoBOIzv+ndZDgj69JhZJMBm0wh64s1xJttVxb7tliMYtKlZZWndhrOamTqifaQamKZGA84SBteeVyE7U6VYlqyYLilFL5BcNzGx1VTYRO/KGfk+s4rY7XQLlURq3Wgk5NjQbZShP5SgOlChTo9PI/Hyi91MvXSnmkUgGlAq9oBZQb5Su68MppKxVQKvBHVeDPHjr927NmY8JPNjmD3W789P1rmDs1Jc3s4eEuopFjUTUUCzlROtGe5bA5oNcZxaKj13ISmg6xeELCtdnIbGxsYHt7HxcunMHY2JhAAjZzn39+WzKgFhbGBSqwKTwOMuh5CU53m9jnstmkKE/S6YIoNoKBFP7P/+N/l/HxB4db8B3t4PHj+2I34kh25hGxaUulCtIgv/baRVG3EKIQFjDvhA3w7CwnhtVwHAojFI5IfhOzn6jGYkO8f3AggIG1YBNJcMBMJlpPqFJ58603YdC3JqMRbHz55Rdwuz1i6bpz5zs8e7YkNj3+me/H12CDHY0e48SJEZmed/vb7zA+PiGKpsePFsWGRUvWzva+WO8unL8kWVQ8f05429lbRiC4L/Vl/aKRGPoHBnBqdk4gQCyWEJWSXqcX5Q1VOoQJnE5ImMEmlyPaqR5q5TC1FG2FYlFsN8wB4rHwsfv7+6KuoN2JE85Yt3wuJxPjmNEzPDQkeUF6g15yjgr5fGsrqVQwGUzo6x+UUfNldqtQSyNL5QinHFLt8aMf3RLgcRSgtTEr0ImTENO0LGUrOHfunIAHgiMqmrgOXBc5b7EG1gVW8HtUWREcEdZQkUV4xJrzcTwHQktCNubycL3492zyZZKXhllaFandxMSI5AWtrm5JzbztLtkXBA6s3alTczAZTfjd7z5GOJLFyEi7qF9YB6rYCEsZ2E1bGZVJtKC11DtpCW6/cOECdFodfvub3+O//cM/SnbY++//CDq9Bnfv3pYMHl4HVEJRGba2uoHBwRFcvnRVLJalCi2ku3j8+BHu33+GRkOLyUnmlY3K/iSM4zoxXJ17nudM+9v+3jG2Ngn3ihgfGxQFEyev3Xj9KprNKra2N0U59ujRE0QiWZhNBszPn8TVq5clx4gKG06c5KQ1QiOGWi8tP8PW1o5c98PMBDOYkc0UYLe7JMto8dkjuWdQtcO9xrXh2nFNqZTkeu7v7Yn1a3pqWuDUnTv3ZFojLW4ms0mALc+LiijWcHh4ENMnpwSC+f0+sXMS5HINY6EUeroGYDCq4PNvodrIo4OZYXUgHEkjFs1heHgCp+bOotms496DO9jd24ZBr0Z3px2dHV50dXcLGKXVj9ecWCGrVbFVMridVkkOFyAoYig514k2ULVKKyHubhenz1nleuB9gtdTo1ET6yinYHJqJoEcJ/D5DgMCPvlhbqMFmZiHId5VlEoVmM1GjIwMCYhkDbjfaa+jMo/QqVajPQ7yNZfl/s6Lyo22TtonmZPGgH6n09yypGaz/wydeOG/gE7MdtLrdGjUqDKsiu2Tk/Bot6PSiZlO+UpTFHd1Btb/Uf9MvnJPUnqpV27JlRNWKqBU4PtWQLlRft+KKY9XKqBU4FWuwA8OOr1YTP5j0Omx4e2b53Hh/ALsDivazHrEoiGsrS4hmYgLeHI5nKKY0WkIJYry23MJF9fqBMKw6SekoKqBjRPVCwQDVJPQDtfe3iG2IVqimOlC2xDDsqdPjsLuNEGtaYhd79HDZ3hwfxWzM3P4X/7n/xXxeBTHYR+2tpYRS4RRyJfhcXdIc0sQQUUTG9zOrk5R4zC0mPCLYMzjcUOn1Qsg4cQ0NpgEXnwem2Sqoqq1qmQw8ZgJlwiM+DxPe7uMvFepNahVG5iZmRXlEEEOFRhssGkn4t/RIsbzZbPP1+RrtXs4Qp7PLUk4c8uqZJRAcE6OIwjb29tHNpMTOxxVF8wLymSSOApuo1YvyHEWCnlR4VBZ0tPTi2QihUw2K5PPPJ4OUV8QCnAKGvNd+MlzY+PPSWA8FtqJqOKgEoP2rNZjCBGG5XFUsZRLzJAySS1ZDyq/uJ4EelS0EaYR4jCriuPzCA9oJWKmFKdjcW9wOhrXdmd7V6x9VLJw5Dyn7Pn9BzJxj4HifH6pCBwcBEUlRPsb86WoOOE4eDbkzNNp5RepRHXC4+D3aM9iUDSbfVq0WqBP/3z8fFEaeQbbv8hAYg15TrQ3Bo6OcXgYEsuk220XZQ3PdWpqSsDN+saGAA+uJ9f5D3+4g7Y2nUxnpKKKe47Hsba2JoovQiDuOYIn7nPCrWvXr4s97WDvAF98/jU+//RrTJwYxMLCKbEXbm9vSA7T/MI8WYXkYD18+ASnZhcEOknofsiHvYMtsYnu74cwMOAVFRRBI0EuJ+9R6cL1I/CitY57KRiI4WA3JK/R09eFyUlOnQvigx//SDKCNjc3sLhIYLaHRoMWuGm5Hqm2yRUyyOf42gGUKwV42l2yvqwD15Swqb9/GJl0AblsEX19A6K02dhchsVq+mfb7gtVGQEIgRPhGK8RgiXaAAmEuV8BHZog6DUKtCZg4l7nnwnpbDar7D+qqDg9jvuAoDmTKsBiskOnb0Kjq0JraIVw1+sqJGVIAG2Xp1EoVJHKpAU4+Xwx9PWZ0e5yYaC/H1Yqw3yHz+2RBEYMba8JbOK1ptXqBXClU2lEInmYzK2Ad4Oe9kYLOry0qsZkP/LvCStZ8+GRfrHH8prgtXIcjKJS5oRGTrIEunva5Xk9PR65pmh3ZIA6gSbtdYRBfF4qFZPrhDVnjl4ykZEMNdpZCZ+SyQwqtSZOzZ6A1WKE0aRDpVISUMxP+WhKLNvzXKfWV41KLcpWfhBGUTFVqzQArRqFuhoZZjqV5akKdHq5n3aUXurl6qQ8SqmAUoFXuALKjfIVXnzl1JUKKBX43hX4QUOnNpMWp2fHcPnSWfT2doldrV4r4eBgB8lYFIlYVH4j7nF70NHeIZOx2MCzUW/v6BS4xN/S8zf6bL7ZGNOmRWjAv2ezToUIm39CBtpR7t+/B5fbionJIdRqBaQyMQFFe7s+rCwd4Rc//ymuXXsd29ub2NpeRqmcQbGUQ6nYkFHkhA4cuZ7NpuF02kWVRTgRjUXhO/TJpDGb1S4wghPGqFyw2R2iVKD6hfDghcWQ+UhU0ZRKRQFTVKtQvUSlSblcR09XP5wuDxLxOMqVVtYRAQMnW1EhQcuVWqXG6tqawBq7zQaH3YZypQibxSJQYGpqWo6FYdXMBCJ04nEQ3hEcEKYQjjGEvVBMoFrNQ61pTY9j7guVOGaTWZ5PhYjZxNwht0C4x4+XcHQUhU4LOF0WyXlizdkM872ZdVMsQTKAOjrsYhUkaCE8o3Ls9rcPsLcTEmsZa0mYYtDrRVETCNKKZ5A/s6b8fsuOVG7ZB+0mnDt/Fn29/TLBjfBjf+8AgUAYTdTw1lu34PE4xF6XL2QkG4lKp3JJJaHazMfxet0CjyKRJAqFuoAeQiOCPSpBCHHYkBMIUm3Ex9KOd3SUEaVHV5dN1oT1jcUYulzC4GCPgBqeJ/fK9vYe7t97KGHWtOUxa+vu3Tuy1oRGX3zxNXb3DnDx4jxOn14QtRVthlSkMd+JAIV7hu9PGJROpzA3f0rWhiHzL9QsVG7xY3VlFU8eLeGLz5+iu9uEy1fOSx0IUd0el0A6AbX7hzg6OsaF85cxPn5C9k8o5JNwbAJV1uBFdhVfl8fFx/Aa47EQmvF1IuGIBGln0xX09ffDbDZIgHsul8Llyxdkah6hE5VthJvccydPzgq85Pnk8hlR6+TyaahUDYFOzAkKh0NizaS9q93dhUQii2Qii/b2TgmpDkUOZTIfrwuGibNekmlUI8TVi/rIZtXjytWrAns4UGBn9wDNpgYqlU7gktPlEIUTgQv3bZvFJIo5KoKi0SxMJrWAoc4ONzQqA9pdXnR2uZHOhhGJH4mCTKMxoFxWQae1w2bzIJZoTS8MR8PI5pqYm+2B2WCSY26pEfMwGg2yN6ga4nXIMHlem5waZ27j5LokgsdZmXxnseoxOzMBr7dTJg0SFjLfieCN+2d2dlom5tE6l0onpM6EReFQAskk6+WC28NphSWZUMfz5j3SaqWtTi0J37yn0CobTzA3Ki9DG1ScMJnKtYL787w3ELaW0GZW48aNqzI0IZNlsH4LOCVTqX/+x4337FaYeGuKnUqUTy2rHa8Vguh6tQGVTotcFQp0+t4/FrTKq3woFVAqoFRAqcC/XwHlRqnsDqUCSgWUCrx8BX6w0Ikl0KqA3i4nTs1OYHCwDwP93fIb9OOAD7FICM16FUa9AW6XGw6rXUaqH/mPEIvHYbHZJMeGKh9CKEImNlZUPLCJJCigkoUqDTY6BAhsrILHzI0xwttlR6WSE6BEcHN4GEA4lMPPPvqF5KkQnIQjPrRZdJJldBzMSp4UlQm0orEZ7OnplBHzVMjwOAgomNXCho1j7amoYDNsMBkFOjCniM3e4OCQgCcCg60tNuNU+2glaNxsNgmIcrna0dM9IKG+BDgcAsicJTaufA2+Hhs/jq/f3d2RrCQCq1qVliOjmGmYYUM1Az9ejL1nSDGtOC3lkVkaTqpDqP7SaBtSD04BI2BRqSHvx7oyAJvqB4PBDIvZLsqTp4triITzcLvNGB3rx8TEmGRwxeJRUeXs7h6hVKKqrB83b16V8G0qLAgvPvv0Mzxb3IDvICHqF4ZOU5HCunMSXzhMO9qwrCfXmaDj0aPH0qyfPjMnKp6BgT5p1mnb2t3dl0l9+/sxOJwavP76NQllDkeCEnpcrbFxLqFW1SIUoropDa+XAM2J4+OoKJUYak3FkYR+a1o2yqWlFQmYPnduQdb3wYPHyGTLcDqs6OpyC0CjqobqM36f1jPmbnG/UX32+PFT3P72voC+N9+8JWtBe+e587T3WfHf//uvEY2m8OMf35RMJoaK7+7ttvb6UUDWhpYzQtPVtRVRjBA68XFcQwEmBh2mp6YQT8Tx9Mki1la2EAnlMH1yCGfPLsBo0suUMQIy2jtbarJDpJIZzM+fhcPuwvb2FtLZGJKpsKh8eO3QeskPmSRZrgjoZKg7lXkWq1VUTzzOYrEOo96KoeFhUb6YzAwOz2JoeEDOlfueqjSGh9tsDjgdLrGUETwSfGi0KtRqZej0KrS3OwXqplIJUffQvma1uBCPpuH3h6BRE4hwr9bgctvluiNsomqJlINgi0qgw8MCbt2akQmChJgcNODzRZHLV0W143a3YWx8VOyfzKVKZzIyPZPQqqvLi+XlIPoHrDKNcHR0EJ2ebtitTmQyMaxuPEU46oPT7ZQBB5WKGs2GCcVCA9l8WaZcVmolsYa+duUcdGqdrAvBbpvFCI/H1bK01TjNjUHxQOg4gUoFAu0Ia/QGExxOLTztDgGDBHzPFlfkfsFBBqzTrVs3MTk5gWQqDr+fENEHn98vExyjkaLs74WFOSRTBFAJUbpRIcVz4j7gGzFonHuTMPMFnGVwOe14DBIneOK0yHyhjky2JtDp5uuX0dHRjuCxH6VSQRSQ/JSP5/9ivZhYR9jGGjNcXGzVtZb6scFcJ70emXJDgU4v//PAi0cqvdT3r5nyDKUCSgVesQooN8pXbMGV01UqoFTgT6rADxo6EYxYTFp0djglyHpwoBs9XbRYHSNyfASv2w0XG2WrTQJq81QEJNMoloowmoxo97YLcKLliKCA9i42VQyBpm2KoIKQguCCQIaPi8VjcDqtcHksUKurUGtbagPfYRDNhh5zs+fg8x2h3euGSk3A1MDi4iZ2t5Oi6DGZOIUMcHsILKwyFY1qAdpwqJjiRDFCp0K+hHyhJHYZq80mU662to7kV9SnT09JlhGhxN5eBPF4BXY7MDjglalZhCdU5TQbGrGmEX4wR4hWIUIg/pkZS7QgMdycH7Ri8XwZ1JvLlBAJRxGOJGC3ceKbTtRLzB6CqiavSRUNIQlzcWixYbdoMulEJcVaWm0tNQTzg6huKZdoPWPWC2DQWUT9sLS0hUgkg+4uJyanRkV5xudyzDyD0nlsVON89NH7uHbtNWk6AwG/BK5TeZJK5BGN5EW98vrrNzAyPCIqr7t37wqsI5hhc86cLgZef/XVV7A77Pjwww/Q09eOg/093L//QHKOGHTMTKfAUQR6A3Dt2hXY7BaZXletUbXF8fN5JJMlZLNlyeTq7+f0tBEBF4RMzJriPuH+4dpQ3bW760NHh1uad+Z2EW6NjrYsnAQBhJo85/v374vi7Ve/+pXANSpO1tfXsb62gZWVLTEcvfPOmwL0dna3Jbib6qvfffx7mRD20Uc/EoDFIHjmTIWOI1he3hLwxqB1Bj4fHflFqUIgROVSEw2ZStbWZpKsJh4f3y8SSqLT2ylT3ghz05kkMpmUQLgmmEUVk7yufK6EkZEx2a++w0PUGgzZzovqp6+vV+Ala8FPrh0BEfcQa0W1TmsSpUpAkN3mFkUWM4FeQC5CsYODPbFTUR3HIOxoJC42WcJLWsqo8KNKp1TOQ62uwemyCrSi7Y0qIyqJ7FY3UskCNjb8SKfKch2aLU1MTY8J3COEop2Twf3M3gqFqMpr4O/+7q/Q2dmF3/72twiFjhEOU3lXEWAyPT3xfIrikdjpCLocdoael0Udee/eI5w7d0rUWw67A6V8BYlYEvsH24jG/NDoamiz8R7CaYpaVCtahCMZAcj+QBx6fQ0Dg924cP4cirk8Pvn9l6Jym5wckOmP3HPc27xPMTtpf59gjqrA1uAEwqRcMQa324Henn48fPgYjx8vI5thJlITp06N4e233xRF3uKzxzg8PJB1JkQu5KvIZWuYm5vCUdS4CQAAIABJREFU+Qvn8N13d3B0FITX65D7CPcur21CQ041JNTmZ71RlkByhqMXCZpyJZRKVZRLDOFvolCiYKuJc2emMTzch0DQLyo1Prdcrf4zdPq39jqGiIvNTq2Wew6vVUInndGIVKmmQKfv/yOC0kt9/5opz1AqoFTgFauAcqN8xRZcOV2lAkoF/qQK/KChk1atgkYF6LQqWK0GdHV6MHViFGhWEQsH0dPZAaNeB4NOL5lOqqZKwncz2Qzc7S4JDCZIYuNGsETgROUKYQDtQLSREEqxOSYYoILIbnNhZHQINocByVQEiURE8opCxymooIXX2yMZJkPDgzIuPpWJYGVlDwFfASaDDsOj/bBamUFkRrGcRaVSgMlsFBsJm2i7wwm3s12mTW1ubiOeSMFitUhz7vcnoVLX8eYb19DT0y05VMvLBCZFDA52ybQ6l8stSp+dXR+6uwnjvPB6O8R6RUDC3Cg2kQROgUBIMmQ8HqtY26hkcDo82Fzfw+NHz5Ar1OF2GEQRQjBBtY+RWUj1kmQCyaQqjUoUM7Qo2exWgVCEVJzkZW4zifKKgeFUbjFInRO1DHoz0qmi5GAdHIRhsRhw4sSQBGlTAUPb4NbWOsKRsMCaH//4A1H1EMQsLy9hc3Mdx8zsKdaYriMT9KhmIlDb39/D2to6XC6nZBwlEknJEKKa6LvvbotK7KOffojjYz+WV5awtrqOJEFksYx0KiPKp1K5huvXL0iYeiIZlZwawsF8oYhspopEIieWpqGhAUxOTor9sqX+aNkiV1ZWxOIWjyck7+vy5UsC6WgH43HcunVLAAuDvakCI2zixDce/9/+7d8K/GNwNtdqZ2cP8VhSptrduHFdasIazMxMS9P/2eefymtfvnxRQE40FhHlWiyaAJpaCbYmDKOdisHWXDdaOo9DxwLSGJJOaEhrJZ8XCBzDbvWgr2egBQ2ttHTl0ERdYCPPidcGlSyVch1Oh1vAArOXTGYNGk2CB7XsCe5nXlsEGTKFksnwKpVAJ04ko+2R9dDruE8sApf4Xgws57ESZJaKRRiMVOfZ0Wyosb21h2CAajva3AisVFDzJoAa9EYV3G4rHE6rHAPXksHZDrsX2XQZK0v7MinO47Hg4uVTmDgxImo/KmdeZKrxeCmsIWz78MMPBbD9+te/FvUW4S7XiGsxNDwk1rrFxadyjrzOeM4Egd093RIufvbsGVEKEnT7Do6QS+eQTNOK14DBrEalVoZabYBOZ0U+30TgKI5yuYFkpgSXy4TXb76G4aE+LD5+iMWnT9Hd04EzZ+fk2Kg8ohqTx34cDGN/34/enkF0dfaJuov5X4e+LbHwcUrj4uKSZFoBGsTjKczNzeL69deQTifx4OFdUbJRmci9RFidzRQl1H5y8gQ++/wzUTNxvxNgEtRRHSY22FRCABg/CaT1egK0uqip+H4Eomi2gvpT6Zwo3ghCOb3yOMQcuSr8R0fQGwz/LnTivuFcO96HyyVC3xZ00puNSBUV6PRH/ISg9FJ/RNGUpygVUCrwalVAuVG+WuutnK1SAaUCf1oFfuDQia0Ie9MGGC9iaVPj7JlTGOrvQT6bgtmoh1algroJGHUG6LU6UVokknEYzHpRC/E35/ztOxtjNk4ET/w7Ntb8f0IBfqXiyWhsw+vX3xYocBzex+Kzhzg43EU4lEIyURdriM3WhpmTp0TpQ1VT4HgPm5v7iIYqQEMrk7W8HU542u2Ix8NiCeL0KDbQtPiwidfpjDjyB/H06QoCwQTMbXp4PE55DJUq77zzjmTrUPHz8MFDUdcwb4UKE4PRiO2tLURjIbzz7i2MjgyLIqOjswP5XF5UG1988TkikTgymRp0OrXAKapfqNDo7xvEvTtP8fmnX8FoMmN6egz9A72SX0Trjs1uFhDD4GEGTFN5w8BkhjdTWVIsFeTvZCx6pSgKLkKnRDwpSoxmQwedzoREPIenj1fFptbf78X1G5clp4iNO+EWs7MIHubnT2F8YlQUKD7foWQi0RrGUfVUPMzMzGNqknApLna/XDaLldVV9HR3o7unB4HAkTTPVMSsrq6IGujs2bNYW19FOBQWCyEBH1VOhDucQkjl2euvXxbYFo2GUKkUZbR8qVxBPlfH9jb/Dhgb6xQAQeBFeMKcIu4TqpwIyGhD4zFNTU1Kw0xFB9eKoIr7jeHUfAyhE79H+9pbb70lMIMQitY3qr0sbVaxDvb398kkt7W1VbEiEhIsLT1DX18P2r0eATbMamItqD5q93RKEDmhZfU5JOjo9Mp0NNalldrcEEBIgEVLI22Qnd4BjI1MyHmrNBCrW71eEUBBlWC1UoPJZJH1ZkYXoYLNbkOblZPkkpIxxr3Kc5aJY5KbhNb+fA4X+H78PhVpBFhcH15/vO4sFpOAX4FKGo3YQtUqXrtlrK7sYn+/KNe9VsNcLKtcazabCVabEXaHGRaLERptCzoRaGnUJsQiGTxb3EYmncf0yUm8+/7rAGj3S4rqj1P09vY4NbEpCiWuEfcNwR8BIo8tFs/B5WzH6Ni4AGkq0TY2diSrzG7Xi8qQ1yehKWEsn08IyXtOMVdCm8mCQjGFerOABkooVzlrjUpEA1KJMtKZCmo1FVRqNTxeF371q78AUMFXX3yMdCqGwaF+uQ5pZWXYPkEv7Xx+3zHy+SquXGb+lANrq5sCvowmjcBsTrvjPuJ9hdMamWs2PDyCc+fOiMLpwcN7snc4CZD3AJ3WiEQ8I1BrfGJM9hvPiZPtaNNsWZAjov4qlYuyrjJtEpyCR8WoWd6H9jqNmpPqaCuuS625Pwn6uGejsTB0Oo3Ac7OFYP3fCxInXNTImvOYeI0SOhnaDEiX6orS6fv/jKD0Ut+/ZsozlAooFXjFKqDcKF+xBVdOV6mAUoE/qQI/aOgkk6FonFMx96MpPfSFc5M4f24BlWIexXwaDqtVEkaqpTKa9bpkw+QKeSQzKVhsrcwVt8spv0E/Dgaej5DP4CgQbDXOGq0EBrPJvHj+Mi5fuIZIOITPv/g9Hj56iEKRTRxQLKtgNTelYX7jjbckq8Tb4YLPv4uni6uIhovIFpvwOjhhziV2QIaQM/yc4dP9g70CEthcra5u4tHDpxIiTTjDIO7h4QFRGDBLZWFhQWDY7du3pWkkyKDlhR+0Scn48mIa165dFJsN1Rm0ONHCdefOHRmZToVXLleViWkjI30CNaiEYmbO3/9f/w+ePdvAufOzeOON1yV7iuPN1RqgWi3Cf3QoCg7CDdprSsVWFpYoEcpleRzPnxkvFLjwWDlJT6tl3owOWo0RyUQO+3t+AQ7MO7p567o0o8zv2T/cx727d6T5vnTxghw/QQ5BCa1MRpNBsor4flQNcXpd4Cggk8kIEL7++htROXFt2dCyUeb6EVoRDHV0eCUQnaod2oaoRCE4oGokGk0IiLt583UBiIGgD9lsSgAaoROaBqyvB2TsO/OOZmZOoq+/D/lCHjXJLEpJQ06YRFBGYML1Ifwxm9okZ4g1YgNO0PVCJcKA6JmZGVGkPX36RCanSeB8piAgkOfAPC2f70AsdAODfWK3isWiGBgYFMVIMpWUc6aVlLlHVDvx/GhXY6g6s6kGh/pEiba1tSlZTrTAWdoscizLyxsCBagMvHbtRstCVavj4PAAx8dB7O0lode3IC2BKkERa8m9R7BWKCVwFNiTsGtCiBfnyjXhWhF+8v0IojhxjR8CeSstdRwfQ9UQwVTLjqeBWq2V0HACE1pOny3uSt6Sy6VCZ6cLC6fn5PrkNcSsNALccpnWM9rrmJWkRiZTxMF+EE+f7Mt1fvnyaUxNDyOXS4qSkWvAyXp+H3OgtLh164aARK4hJzgSAvJxkWgeLrcTV65cFMUcr6e7dx+KWqm3143JqUl0djCcPYzevi6BsVRVOh0OyaAq5gqo1oqo1PIwGDWyvxnqHQol0ajroFIZJaicwwOY5/Szn/0EkUgA6+uLEk7e7nGLoiyRiMlQA5mUd+gTZSUz3K69dkMylD7//Cv0dPdgZnZKJs1RwXdw4Bd7KPPFOjs4MbMDJ06cwP7BHp4+fSQ1oBWW9wFOV4xEYohEozi9sCB5VcxSYqadua1N1GVUOdGOx9fndcuvLWutGjabE+UiISUhKO/NhIdaWW8CSQFPTptYNtvb3ZJhZTJz2mSLOqmef8r/Nzm9rgUfxSIt5/CvoFMZSBeqKFUayvS6l/9RQemlXr5WyiOVCigVeEUroNwoX9GFV05bqYBSgT+qAj9o6CQzjvgfO5MmlQ/AyakxzJ2ahqpZxcHeDtqMenR4XGKza9ZrMrltZ/8A6XxZJqt5PW4YdBqUCjk0ajWYjAYJxY0nMoglqEZoim3I5rDA2mbBmZMnEY9EBIBEosyHasBiVaGj04F4Ii3j3q++dhUHh/uiROFUtLX1LcTiQK2qlgbt5z//SwEFwaAP0yfH4fFa0WgWkSskcXi4j6++/FYyopKJEoo5Nc4tzGJifFjAC6ETrSlUhFCBwBBsKj0Il9hE0lZGoJHLpfHe++8IHCJwunfvnigzqBTy+Zh/0xSVweRkt0xKm54+KUqGrc0NfPPNN2JROnNmAeMM41Y3ZBw9QRJtPa1pawkZq86cpnQqK6oSQjE2lYViVqazMeCZ70OwQDBUKJREsWK3eUSdEQnHMTk5hYUzJ+FytyxVtM2xsXz6dFGsaTMzs2IPok2OYIB/x/cnOLty9SJmZyfl/BjkTai1tck8o6jUgiHLtE2xIe7p7ZZGndO1eL603DFfaXNjS0a5E27QDhQIJGA0NsXSR6VPLB4RpQ8b6mqVao0cSuWqQC3mTdES6HQ5W6qPUlGAAyELbYWEf/x7m82Odk8XKuWmqL6oQqICioCKoIsqKQJUTmDs6+8RdRX3gUarkYmH7Z5ugWRUauULaTkf7i2btQ0VQiK9SQAPQYLb7RULUzgUwdIzKlTU6O/vRjoTRyoTRbvHIblJOr0eWo1OpruZTTZUK4Dff4xsJoPXrp0ToGa1OhEOxWUvrixvYGf7UN6P0+wmpyYkOL2zyyXh1tlsAps7y/LVZDIKXGIgN/dFS6FnFwCn1WjlXGi94wfPXdWso9GooF6tyjQ55ppxjRt1oM1igVrFNVcJMNnZ9iEWK2NkpB2nz86iq88BjQ5izaM6illMpWJFLJONugomowXpdB7b2z7Eo3lRDA6P9GFqchjNZhUmo1HUbjxOHi9z1bq7e+Fxt2N3d0/2HFVaVMEZTAacmpvG7NyM3Hc+/vgT7O0eieXs5MkZtJnNqDfqcv8oFnMCVmg3peVRVGg1TsdjDpVWrgkqoGiFs9uZK6WFpc0ucDIQDAk8ZBaUSt0U2BgKhwV+sW6EuK2Je1SHleBwOCW3iQA3EAhic2MfHrcdf/GLn0rA+/7+gdhBCRBbe88k1xXvBwSGBNBU5vX29Ira0B8IYG//QECR2+0RRRvXjLCQx833jvO6KOZEeVUqF0TZaLdaJDuN9eM1y+mGrC1hIa9bftKWV2/UUCzytdSwO0wyDVCvt7RCxFUNoFlHs8HpfFWomg3otC3g1KjTbsng+Qqa9SYaGiPSFS2SuRKqDLYSXZjy8RIVUHqplyiS8hClAkoFXu0KKDfKV3v9lbNXKqBU4PtV4IcNnSij4UhtiYthswL093oxNjIAdbOOSDgA1Kvo7+1Cp9ctNrxQMICN7UPkioRJRlhMRqgaDVTLJeh1KjjsVgwNDSMcieHwKIxovIBqnRksGljMBpighsdhgsftFgtPoVQQuELYQwVQdw9Dra8jEDySyU6c8vV0cQfpbBPudjs6vD34y7/4T3DY3aJY6BvohEZbQTwZRPB4XyCH3xfE4cExErE8hvpG8NqlK8ikMpIVdPr0PG69cUtyff7pn34typ+x8SGcOXNaVE6EYX6/T8bbX79+TUK593Zp8duUPCBms8gkvKOc5GAxUJgWMTafbCgJtra3N3FickyyYxjQHE+EUauX0eC0sWJBoAstVQxpjkdTYtVrM3Mynlma62IpD51OJXYdg1EreVBaLZUcaslzIuigfUenNcnENdoNQ2E//Ec+CTJnCPr21o40mT09fZKxw0woNulij0wk5Vg/+PGP0O61i/2Jk9SYRcO8GoItBjgfB0M49B3KtC+Ohw+HjyW4+I033xAbEDOVDg/80uhzzHs4HEMwGIPZrMP7778nkI02xVw+g3K5IBYhWik1Wh2uXb8mdp9MtgWBBDSUqN5pTSMkRCIciMZiMJtMMBrakMuVkExkZb/yvIwGk5wLQ+Kp7GHWl04HgUJWm1kgIC2J9ZpWlFihUEDer1CoQW9QYWioS+CEy+URWyZtTQxoJ+jc26GqpwGzSQuX2wqDUYVEMoJ6o4Se3i5RMdH2pNeaYTTYEAmnsLq6hUI+h/kzoxgbH4TRYJVQ6Uy6jO2tA+zsHMhx3rj+Gm7cfA3t7TZR7RwebmNrexXReEgUV1QtETISuhEGEjbodbRZ0VqpB5oqWWPJ6tGoZcpks14RhQsn3HGCIyEH15zh4c0m4aUGuSzXIy7TIglJJyaHEEv7kcmnxc7FsPpsLo9SoQK1hlDNgDazTfK6IuGY1HCgfxAjI4NQq8qolPOSJUTFG6foUe3F7CGCMZOpTaAgYY1Oq5OJlLymegY6UG9WRZHHsHaua3//kNhdCUs5AZA2RNoxqTDjvuE1SNUaQ9gJpTi9j8CW14PVZpf347H19vbL91ZX1wWYGg1GmMwmlKoVgWKpVFbyswhlmGNFVSTfV6djLpRejp8w+Pg4i+4uKy6cO4NwOCRTLnlsfA/CSdqDCfv4+N7ePhwHjxEMhkSR19vXi1gijpXVLbEv0o6ayeQFuhGktlnaxDqYTieQzuRhsWhFYUbgPDI8gH7ua6NZssg2NrYEAPK6odKrXK4LZOPeNZtpGbbAZDbIPm009M//Zauj2axJLp9AJzSgJ5SFSqAZ9xPXulFroq42IVnSIJUndGoFkSvQ6aV+QFB6qZcqk/IgpQJKBV7lCig3yld59ZVzVyqgVOD7VuCHDZ1k+pVwJ8nh4W+/28w6dLjtQINNaxG2NiOmpybgbXehXMwjEY/JyPujYEqaWmaDEFbRgme1auF2OjA6NiaT42KpDKLxFFLZIsoECWhAXa3DbdeJeoRTrEgeqGqggiFwFEZHpw3vv/8Ostk0otGwZK8sLR+gWAHOnJ+By+nF3OwZsdHQzgJVBfFEAIVSErk8VUR15LJlbG7solbV4NzpCxjuH4LP5xfgc/78WQFEn332KT7/4is47E5cuXpWGmKdVis2KNpienu6xYJFFRAn7rHppE0mm+Gx1hCNcmpZmyiCent7W9aVPJVMrdwVBotr9czFiYktiwoEAgVan6jWUauYRUNlRVgUKRMTk9Bq9BJQHg4HJXxbAtMdDKPmRD6SQU4Jaz4fY++UiWQ6rUFUWzxu5rUYTSZRM/Ac+HiZ5sfsH51BGvFQiBlMaZw8OY13fvQGkqmowCMCBza0DBcnMNCotQL8srmsqMuYh0TgRDvh6TNzCIVp1duTvBsqhdgYRyMMyS7C5bLhRz96R5QckcixKJ2YXVMu15DL1hGJpkQRQmVNWhRedoFB6UxarJqEkbQ00Y7H96Q6jWBKlE35Grq6vJiZOQWrhfa/PWnwqayz2zTo6HQK7DsxOSoqKFotg0cxeW+VihYihjRX0dXtwJkzsxJ8bzCYRNXDcwkGQtjfP8RxgIBRhcF+B/oHuyXvKB4Pgczn+o2rsFptokApleqolBpYX9/FyvIm9Ho1Lr92UpR79RrD7RvIZavY2tzH7s6hTNb72c8/wtBQL45Dh4jFj7Gzu45QOCBrTFXQC8jEa5PwiEoZqmsIR/j/XFeCJH4w8PtflC11WXuTuQ1atRbVWk3Ua7xGqUSjiongiuonVVONfDGLfDkpYdZ8X75+rVrnPDwJHidsak25qyKXycn3Pe3tcDqYEVVCMsmwcpXAFz6f1wjzjiwWmwAhfhJ88n2p3NIzI84AAbFcGx4TlVQ8Rp4Pn08oxn1Mmx5hDAEKJ2XyeMoVApWWuisYPJa9TbsnX0uj1WJsbFy+t7qyKpCJH1TRqbRqxGNxyXcrFetwOo2yhwiQePw8RsI2qtt4zqVSA4ODnbCY9WLxlFw62igtVtkrtKoRCPK5/DMVf7x+7HaLWC5rDJ2PZcVmamnj9MkCarWmqECpYiNAiyeiApHcHjN6emjVm5B7jkalht9PZdyqqM2YDxWPpxGLZ2E26eWe0NbG/CunTEMk0KXVtl7XyfnSHolmTZROVKKpVU0YmQPWbKJerct1wPt2vdpATWVAvKAS1WqVU0AV6PSyPx8ovdTLVkp5nFIBpQKvbAWUG+Uru/TKiSsVUCrwR1TglYFObF6ZO8J/JMwGDRq1OtQqoLfbjbOnZ+B2OVCkxaVMG04FwaMkwqEY0pLn04BODZhNGpjMZgk31hlMUOkMKNeayOSLSOcKKJfysOjraNYYvmxAZ4cLBqMOuWwGqWQOxUINw0NWfPjhu6hVS2KRIiA59IXQN9SNi1cuIp+r4n+w957PkZ1nludJ730CCSDhva8qFMqyDFkkRVIUxZZampnuiJ3d/rYxf9DGftuN6YiN2Ijt3ehZqcVptehtWXhvMhNIpPfeb5wnq6Tp3u4eFdWfWBcMBIqFzJt5n/e9t/D8cM55tBoTctmSwKNSOYtyJS3j5lPpqOTbtFpqJOI5TIzNYeXKqqicopGoTIdjLg6D0He2tyVXZWl5EZcuLUleEYOnu0qkKgYG+uH2OEXlVK5URE1BhRMVB1SdEOCwaR0ZGZPAY9p0aM3J5wqiUpEsploZRiPVSjpRMDH8WavTIpvJitWMeUONRhuTE9OYm1tE4PQcuzt7ODoOiiVveNiDvv5eaV4JcAisqMhg08jcF6fTLZP3QoGI2LjYPDPLhk0yrTxsMKnqYX6QTFEr1ZDOFOHz2fGjt9/C7OwUDg53cHR8LPCK4CifK0vQNTNpstmi5M/YHRbJXTLotdLkMk+nWEo9hwJs2mUgu6gyqCbhdLcf//hdseKlM0k0aYtqNeRcc5kWwhcpAXUEAbRkDQ31o6PqoFJm1pBLFG7BQEhypxjCzrVgePfu3o4Ahls3b2N+flGeu/ZsHesbu6LgmJ8fxb37N7G8vCgZWl9//RV+9w9fIBjIiJJvaKgX3h6n5PuMT4wKeCPU4f7N55j3FMbJcVCARqlQhd5gxeT4AC5fXkCrU0M2m8DQcL8Es4tFMZZEKpkT0EaoFAnHMTjch6vXJ+DyGEVlxWmD+WwZh0dBxKNJPHjwAG++9QDZXBKPHn0tllDCLEI5ATAahkrrBA4RPvGaJPTh2vPvGHxN+ENrH+En1T+ddkvqy3XndEnuS+5Bqo8IKXmOVEdVqlWxb/X19yOVTGN7Z1vC7bnfWQOTsTsFjxYyPof5bYQ83NtUaPn9g6LsMZuouuP1efR70MTXJHDimhC0EY71eJm35pRjEyTF4lnUm1X0+Cxyn0jEaaPrwGZlQDrDz8uIxYpQq1vwD7qgN2jk/XWzrGxIJHIyAZHB6pw25/E40N/Xh2wuK7laDL7nupyfn6FcKj8Hpk7ojHoJz08maa/rwqHenp7nykJmMVkFgFE1R6tcJFqAw25Er9csof4EflQiUY1Ie96LiZxci2Qyg0g0i75elyiY+L3+wX6Bv1w/Kgh5XrxWee0SoJL1U9VJODs84off34/BIb/cc4OnQaw925D3QnjHSXahUBSFUgPjoz55LDPfTCYqmzq4iIRlUh4n+DErrNVm6HwTKqqd0JIBEbRA8thcTx6vXm8KdKp3dEiWmOlUQ7Ot2Ote4ucDpZd6iWIpD1UqoFTg1ayAcqN8NdddOWulAkoFvl8FftDQiQoY0pFuvokOjXqDvyqXbCe0Aa0acNpNWJgfw+jIMBx2BiM3xBKmaulxHgojJhlCbDQbaNHuo1aj3elApdFCQ1mIRo9mR42KNDwVaNUN6NWQps5hN0FNBVCjLr/hN5sMmJsdxo0bV1Ep5XF6cih2pWKpgJt3r8NsM+P48AyNhhoX4ZgoDtxeBwb8HuRycewf7EojbrO6oVGbMTuzhP5+P85CIWkGVQxOVzNUl+HIeQEozBRioDABFIETA63Z4I+PjUqWDJVHVDQwF4fqJk5+Mhp1MBrMor6g2sjr8YpCIhgMSXPtcDhkWlWz1RQVD8scj0dFGcX3zMdUqjUk4inYbU5cu3ZdgMOTx5s4PDxFJJqB12PGpStzGPT3oVqnNa0qljYekw01rXhU20hTGkhibzeIRLoIq0kvk62Ye5NMpgT0UEnBjCj+PxVoKyuLePvtt0Rddni0K7kxzJChIoNqJWY0JRMZ0MGlUmuwMD8pI+KpPNve2YLJrMXM7DCMJq2AJoINu80lNqLNzS250n70o7clQJwTtpjtxEynSqWJWKSMYrElVkYCAloHaYPj1D5a3ex2K0KhkGRJMetn9doq+nw9ODk9wq9+/RuUSnm8/+P3MTw8ivPzMPZ290XtRKD4k5+8iwdv3pdz3d3bwueff4avv17HWagq9VxdnZOAaoNBi16fV8bbEyJQeUarV+D0DMHgucBFvdYg4d5Ggx7Ly/MyWazVrsE/yKDrqKxhOp1DJs0pZXXEIkmUyw3MzIxhbrEfFjuBESTriUqU8Dmtc6zLj+D3D2B94wm2ttfFKsVw+Vq9KnZJndYCnVYv0IafXYsdp7R1lW4EGW63R8ASYRDfR7VWQ73ZnXJHkMe9ymubUwWpsOF1y9yiRIJ7nEB1QADE3nM1oEEPqUmPt0e+x5rQdppIldDvs6Ont0fAz+TklHxtNWt48uQr7GxvIJPh5MgO+vscqDNcPkm42pIJeENDgxIozvceCoaws3eGZruO2Xm/wJfj4yB0Ogsmxhnk3sbR4QnOzjPweExYWJgQRZDTaYPL7Uap1EQwEBMgmEjt3DazAAAgAElEQVRmkcuWMTMziP5+HyLRiJw7M8J4fVNpyK8MMne6XQKAkqmUXL/FQl2yvlzOrk1ufHxSYBChMtWBpyen2D+KwmnT4s0HN+X6JXTinqASimCa+4X3Gd7zIvGqwLqVSxNyj2F21JWrl2EwUpXGLKuUKJc4WbO/v6vuZHZZNHaB27dvYHiEeWM1UUGGAiEETgNiD+Y9SKPRy75JpzkVVIe5uUm5X6XScTkGr18qpjhcQK+3y/VEWyIVTsz5Uqu7U0kJnRjS36w3ZT9QzcY/V1va30OnVofKLcVe90f+mKD0Un9koZSHKRVQKvDqVkC5Ub66a6+cuVIBpQIvX4EfNHRSc6KRSt3NkTHo/wCduiwKem230e3xWjA2MiRh20ajARehC5h1FlTLZZQKBWTSKWmu2HRS5dRsd1AoV1GqNdDhyG/al9SEMHU0qkVYjCo47cww0jNpBGaDDl63HR6XHTNTo7CYdMikEsimE5KDZDDpcPnaEpKZBMLnVJcURCXBJuvGzVW43Bbs7W3gIhoWJYfJYIdaZYLN5pE5TslUQppENrHMC3I4uoqFUokqG78oawjeGNLLiXKEQ1TiMPSbEI2qjHKpgv39I4TPuxOm5maHxBYkgeB1KsTUkqdjs9kwPOwXGxotb3y9Dtpi0/F6PQI6qHygWonP7enpxcrKVZn6trV+hEgkiXS6DJfbgIWFKfT194g9jVO3mFXEdaHVbXR0BFqtVixhJ0dxrD05QCyex9WVJdy/f1fynZjBxCZ1dHRYJl0xpJuhylNTE7iysoKjo30EgyeSU5VOZ5HNFCTTKZ/j9DQ2skbo9DrcvnVDoBMntgVDp7h8ZRGzc6OoVAuimKGiioHohDZff/2N1OCNN15HMhlD+OJMQFGhmEexWEelxKwmyHunbe/69WuSu8NajY+PiY1ub28X5UoZd+/eERtepVzC1998hV/9+nfQaVsSUs4cpkQ8ibOzc5lUxwDxP/uzDyRMfHdvGweH3dD33Z0AUsk6ZmdHsLJySbKeLBajhMezcWeYNC2HbO4Jnhi2zfP2uNwY9PsFRI6MDooqBSoqiggXT8XGyUBm1ozWKlqldDoTpqbGMDzmRKtTFvUU7YoM4iacctiduHXrlqhpHj95iHw+DZfbKtZLZlrVKm3odGZRNHEaGtVw3aljaoFIzOuiosvldEmwOGETQXGTsFerFRVUMHiBQp5ZTgwRJ9DzYGRkRGyEOzs7klc1MOCX7KPDg2PoVEYYDTr093cn6NGuxlyz9Y01HB3F8dZb13Dr1g3JK+pOA8wjfH6Ox4++webmAUpFBnnrMTnZJ9fU+XkCAwM+2XOEr4RjfF+bG5s4PArA5bFhcXkGNrsdsWgCfX1+DA0NY3/vUCbZ0UrGyXjXr1+FRgOxlvK6OtgP4vQkgvNwFMl0GT0eM65cWRRYfnR8IgqrpeUpOJ1OUdqpVSrJYCPoabSA9XUC3XMUiqwxMDsziJUrK7hy5aooFDn1jxCT9YnFElhcnMUH778puWoMID88OMTJSUAsnpyeyPsJ1yeb7WBkxIOVK1ckTLzdaWN0YkQy02gp5HOePtmE1erA6upluFwOgdn5fAb//j/8QqYi7h/siKKTr5FJZmRSJXOdCA2DgfTzsHQdFhbm5BrhNch7AvdgJpuCXmeBVss6N7vQqU1bHaFTR6AT7XVUgFLBSLbE3K1GrYlKQ4VUVS32ujZ/y6BApz/2JwSll/pjK6U8TqmAUoFXtgLKjfKVXXrlxJUKKBX4HhX4QUOnbjg1lQENgQv8bTj9NBIT04bY6wg52MDZrBpcubyI0bFRZJNJoFaH2+mUnJJ8NotEvKs8YjBvOBJDIpNHtlgB1DpojGY0xd5TQateRjFfQKulgkGrgsOmgcNmhsPKcHEHxoYHEAmHkEsnYDRoYTYZ4fN5YXEYUGTouNqELz9/JqPE/f4+Gc9eqebxbO2hZMUwjyiVyIvSyeXqk6DleComY+ipqKHCiXCJeShUPFD9RPUWrW+EEAROVHMQrtEaROhEKx0zoXZ3z1AoNOFx6/DgwZsyTe6br9dxfp5Bj9eMmZkJXLt2FWMTfmkq//Zv/w77+yEwUoWWI4tFDYfDjFSKwdcQJQuzrdjUp5JZRMJZCaQOBAOoVNro9ZlkWhindhGUMMdlfn4Gq9dWRM2xsbGGs7MwIud5HB9GBVb8h7/49wJy/vqv/7Mocu7cvS2NbTR6IfWv1Spy7swW2thck3Bt7gHa6cqluqiVyqWWgAPCCY/bjeGRIVgsZoRCAQl3fu+9HyF0dixT9mg3LBU5dS6No8NjHB2di3XyzTcfSCA0VRkENaw5J27pdZwwZpWpZrTiXbo0D4uVlkydwDCCFU4FMxj1EvjudrmwtraGh48eYnPzGH19brz7zo8EihF4HR0dI1/I4+7d1ySvK5Olbe1beW/RaAz7+wFYzXYsL1/G2NgIqrUi3G4neno9MhmPwI1NPieXde2FHFPfgtlokqaeqimqbfh4TsU7PNqH2WzsqkqabWTSOVGJ2WxO+AeGMb8wi2yeOWAXiFzE5Zg8PhVnVN2Njozi8OgAkcg5en09cDgYuJ3Czi6nytVhNqoEGFGRwnwoTk+ksonny4mDwUBcVEFms0auN7PFApvDCYfLLdBna+sAiUQFQ0NW3L59G5cuXRIQw2yyv/mb/xfHxyFcu0YFoE+sXEuzywJf+/v7MT09KarCTz/9BN9880Syjz78sw9wdeWygFmG+3Pd4swdi8SxuxMWIOL327CwMCPWR67H5OQklpaWBLhSpUWb39rahsDfazdWMDUzKcpAKoAIXT3uHmxubuPJkw00GlXcvXsTr79xX64RAqRI9AKffvo1goGohG9zAiDVeoRkkYswDo8PBOa+/fYDURJRDUh4TMtsf/8Qjo7P8fjxM4TDhM+A2azFypXLeOONB6LCIrTsKteyOD4+RjwWx/Ubq3jt1goi0XMcHR0hmUgKRKJtkXUmNOU+oQ2Oiq7xsQns7e0LDK42qnLN+Hx9+Oij3+Kbb9YxMz2K+/fvCeSktS6TSeIXv/yZgOEvv/pMakULcJNh4Qz55qS5ah2FPBVVzO4CFhc55W9WQC7rxHsA4bJWw8yrnufQqSZ5Ti+gE8PMDXpacgkom5IfRxsuoVOJKjxCp3JdgU4v98OB0ku9XL2URysVUCrwClZAuVG+gouunLJSAaUC37sCP2jo1K0Kw8RfnGb3q+SKv/gkeJLA4q4ljjDC67LBbtBgbNgvlig1OMo+i0w6LU2VVm8UO12uUEG9o4LZ5gTUWgnGLRXLaDWaSKcSSCYSaPO3+voOZDZVC/C6tchlmjDq+LoqmAxqjIw64fQ4kM3lUCw2EI8VkM+pMT7eK1CGAeIMINZom9J0FvM1JJO0SFkkvFilbSN8URDo4fcTGFCZ8zy0WcPQZLMoqtwel2TWEE7RDkM7EtUGBFUMvWaTzUbw7bduY3X1OoLBM6ytrWN/L4CVlSv4T//pf8bS8hxqjQz+5v/+P/Ff/vbvcHiYBFkeIcClS9OSH0OARRgyOOgVu9XExDgALb77egNPnmzi0bMDjA46ZZLfysplmUI1MzuFoaEBgR/1ehmbW+vY2troNsupCrY3gvD2ePDee+9IltLGxno3f8mgk0B0Qh3mSvX29ghAyubSkhWl1nTEOsSR86qOFqVSFbUqA8NNAt3YDBPAUa1Fy57Hw+DtbuN8cREWZRCDp5uNjii3qNji8d95523JKaLKiQHezLUyW2xifWTO1LfffisAY2l5AQuL892JbQa92ByPT44l24nZTFSFbWxsYn//EPVaWxr5yYkpmVTG983AZarUbt2+CY/HifWNpzg42IPLbReIGIkkMDI0LdPaCL4sVoNAt3whKzk/kUhEGnECBLEUtiAghFlWF+Gw1Ij7w+G0i1qNII9KOUIn7tBoNCW5WmOjI5iZmZX9v3+whfNzWjprooqz22wYGBjE+PiE5IHt7VOFdSzHYW4YgSj3Gvd2X59LJrbxPO/evSsKJQIIAqeN9Q18/fWRKBOHhmzIZIpwexy4unoNDrcHh4dHODg4EHUWFWJ/+Zd/KUCRKp69vT189NGnAgTv3r0t75P5TyvLl+U65DpTGcV989VXj5Av1GAyMZvrJh48eEP2y6NHD2WaW6PWQqXYwtYGQacGc3N96B/olywlAhnuaU5q4zEJxghmNjc3kUjEsbi8AKfHhdOToFgZFxeXsLS4LH/+5JPvBAi9/fZ93Lh5TeykXMuHj77D4eEJSgy8blJNqRMotLy8hO3tDezsbuPKlcuYmZkUiJxKJWRyItVD0WgG2VwTiXgZ5+dRGXZA6Pjzn/1CLIdi13tumWOdGECeSWfxo3feRKdVFujE7xM40YLn8XThDj94fRCyuV1u+XvCPbPFhMOTQ7l2OaTgo4/+AWdnKdy7d12AI/Pk1tfXYLEY8MaD+wJlCY9LpQLUvJO21ZK3ROted9Ics9A68vq8HgYHB0TpJJbVGqc7xmHQW6BS8b7WQVsm11F52Q3OF6WTnlMAa2hQedrmtFI1VB0NGtDjNFpAqd5SoNPL/Yig9FIvVy/l0UoFlAq8ghVQbpSv4KIrp6xUQKnA967ADxw6vUBLrM8fwNOLfyiodBJFDr9F5ZMasFh0cNoMmBrtxcTYEPz9PrgcDgkDPz05RqFQwMTkJDjULkNgU6pCozdJxlOxVIPd5pGmik1WqZCXcPF8Jo1YJC2/ffe6gVwa6PXqMOj3oMfrgdfrhtFsRDqbQypVRCZZFBtPsViFTqdB34ADTpcBfX09mF9YQL3aweefPcTR0Zlk9wz4e3AaOBNlFEOEC4W8TIs6OT2WjUE7GFUDhCvMb6Hyi9k5HK/++NG6ZFQN+n2iKmIzyMlsV6+uInIRxRdffCkj4z/88EP8/Od/DrWmhb2Dx/jm28/x8e++RjhcxMCAEzdvXhbVCWHFkydP8PjxY0xOjuOnH34gIIdN91dfPMXO1pFY3Kja4Lj1oeFBgRKXLi2KNSyZiiMQOBLow7HrBCnHRyFkMxXMzMzIaxAKbWyuS+YLz7N7/FOZBEg7IadwXVyco1ItQqPtQhazySJ5VRztrlbpnk8vq8g0PkId5mBR5dTNyklIc86gb6p9ukohrTz36CiBwUE73nqLSrAiCsWsBBprdWoYjCaYTDZRuFDN1NPrxWuvvYbeXmZiVUSdQuVHLp+VzCfa76hCoaKJeVAWsxMT41Oi/KEqhRlanCbI82UQMxVdu3ubAh2mZya6kwKzRXg9fsm/4kREwi8CVKpFCCVkMpnRDL3OJMHgmUxB9gMVdpy8150Cxulr+ufT4FSybvPz8/L6a2s7YhtcWpzC5csrUhMCnq+++hqxRBtz0724ceOGqMZow9zZ2Zbvc2044ZBZVtFITGBFr88pCiR+EMasrKyIFe/g8EiC1Z883sLRSRJzM8xXmhCYROvc4tIl1JotbG/v4PMvvoDdZsVPPviJZGLF43Gcnp7Iax4dnWJ+fhrXrq3KusZjMdy5dQvBQEBUaZwGyT1ydHQg09xqdTXu3V3C7dduylpubq4LgKlVWkjFSyjl62LHY0aVzW6VHC6CEGaU2WzW5+q2iqis9vf3JbB89foKTBYLIpGYTHC8ceMm+vv8ePp0TWpGuHf9+qrAFUKr0Nkpnj17hkw2D4vVIions8kk1wXBJC2jBEwMdycUJXCjVTMa49TEMpoNNcpl5lsxQLuB4WGfWP7u3LkLo8EkExppq2MtCZZpBeT1T2vneehQFHO8p1EByfB2h4MQkAHiSbE4EhYSPjHInP9vtZqRyibRRkvuC+dnF/D5+jE3tyDvpwvmKnKebo9dFJH85PXFCZMa6ICOWiAooROBKLOduK+oqOIaETolk3E5TneipA3VajcD7J9CJ06v06jVomLl9DoeW37R0Fah1tbiLFlRoNPL/3ig9FIvXzPlGUoFlAq8YhVQbpSv2IIrp6tUQKnAn1SBHzh0YgPy4p8Fnuo/VjwJdNLw+5yK9PzbnW7W0/CgGf4+Nwb7fZL3ZNJrkUzEJH+HCgK90Yhao4VKjVlKBqi0VNrUkclWoVHrodfpJPeIacvRSAQnx4coFxrweo3IMsC4z4alhQUM9PeJeoGZQKl0VoKK1TAimSR0CGLA34u7965j6dIsenvdstiPHq7hr//6/0K5Arx+76ZAJ6osLl++hHA4jFK5iNu3buKzzz6F3cHwars0q7RT0WZHoEJ1SalYw7NnO6K2cbupbmnB19uLB2++Cf+AX1Qyv/v4d9IE/9Vf/ZWAiMOjHaxtfIW9/S3sH5zAbOxmuRAisHHc2dkVCw9BwNj4CO7de03UMBy7vr11gsDpBRx2B37xy1/C6+mRiVRsejlhr9Vu4OBgB8EQc5jyYifk12KB4eVu9Pb6JJuHU/12djnprYSpqSl5zNraU1nrublZOY+DwwNUqwU4nFZpmg16s0wtazVVyOWKyGZyYi2kUoZA6CISFTBnsepQrVTksQxgpnrMbDJjdHRSAoqfPdsSxRGtRIQ8hE4dUFkGaLQ6sZtFonE5p/n5WczNzQnQSCQTArOo0uL7ptJMFEn5vOT12KxeGPRWacJpI6TdjOuSTKRkghsVXFSEHZ8coNWqY25+GjqdDvFYGo161zpXrfK4Osnp6TBLzGwSmxTVJO22SjKGqJBjflNvj1uOR3sSA6iZn9TT4xILGlVThGJfffUlPv30K7FDXb9+BYuLy1KzZ8828MXnX8JkouXrPqanZwQe0SZIJRKhhsfjFdjG/cYPTiWbmhmFRtMRSMPnEDoyJ4g5Q3t7B9jcPIHJqMPt29dFrcLg6mvXrmFmdk7e49r6Gn79699hZnoE//F/+h8QubhAIHgqoIOqLZPZiOs3rouSb2trCxfnYdy7e1cynCTrzGkXeJwv5ARmtNpNAUqjo0Pyd1Rn0YrXagCNih46jUky1HiPYC2pBCOQkQB2E/8/LSoqri2VkE6XE/OLC6jWGaKfhNvdg7nZBQG5rNfJ6SkWFxawcvWy7B2GxwtY6bRQq9e6wwraXQBItRNfi/Zfh9MheWl8Pe4XquX4mrx2CLkNRpdASoPeKGoz2hOZ2dbpqATU0YZZKpbk7sesK+49Kgwffvs5TGaDqIT4d2qVWhSABFO8JgimqbbjdUBVJmGWzWZBpVGW/CuueblURV/fgOxZBvlTXUfwS0hHu2a7U4der5HHG7RGaNUGmQZJQMXrkECXk/2odKI6zWo1idKNUyEJTZkHpgIn2TG4/J+HTu1WCx0q8zp8lxr5SgBVaWpwkakr0Onlf0RQeqmXr5nyDKUCSgVesQooN8pXbMGV01UqoFTgT6rAKwSdXqid/hvwRGudmo0Km5luHZnvRA6l03ZgNalhsxgxMtiLof4e2C1GuJx2gQac6NTlVGpYrHboDAaUKw08e7YHrd4Eq8UieVD8DTxhQzwWFcA00NeHQOAUnVYLTodDjsCGOpHOSmiyXqvD4NA46tWWNMur1y7j/Q/ekmBrZgcdHx/hqy8f4r/87UdwO/vwzrsPoNW0JRuIyo9PPvkYvj6fWNp+85tfS5ZNX3+fBO0SPFH5woaSNqvDgyD2905RKJZFIcG8HoIAj9sFrU6LQOBELEfjE2P48MMPxEq0vbOJs7MDhM4DAkjm5xYxMzMvjSQn4TG0mLIxNp9Wm0nsioRJ+VwBF2EqfdIY9A/h/v030OmoRcnD4166tCyT4J4+fYJkKiq2NaowaEGiUokNMD/Hx8dFlUGrFdUsVG4RtBFeLC0tYmlxCaeBUxwfHUFnUMPlssJgNAo4oWuI9h7azC4uuhlRXCMCl1SKCiAzPF4LstmUZA4R2DjsbsmHogIpHI7gH/7hc3i9Tty585oosWjxo7KIzTFUaoSCFyhXukHMrD0tgVSrMMS7WmvAZjfIpD6q2JjxRfVZdwqbGlaLQya7ERowSNxitopSJXR2LionWpZarZqo2widqLrZ3jrE7s651IbWteGRPgEDDKjmsVkXwiZCRuYuUeXVzbJyiD2px+vG4dEh0qk0VldXcePmDXi9XgFDf//3vxUrmt1mx+3XrmJsdExyjRge/fjREywvL+Pd996VtX30+JEEpHcBmhUer1dCvvv7+uR4Or0W/sEeFEvdXCFOVWMWD8O/mbe1v38ie5O5VQP9A5IfZDZbcfPmDYEdwUAQ2zvb+O67Z1hdXcJ7776DL778XEAQbYaNZl2UMlRXEcrs7HbfC7OIeL16e7yyb5hzRfUg1YUMnSesYOYWa5nNZaHVaKDTGGAz96JcrEnYPoO2Bwb6odGqBV4xh4rXLRVHVBARGokabXAQVrsVyVQahUIJbk+PhKtzYuLh4bHAHV5f3h43wsx1y2fg6/UKLMvlu/lhnKZImEQAStUggQ+hJwchEIjxPTMXjI8hmDIYLTBbHGKZI5waHR0XRZNarRVotb62IZZAQjxeZ1QzdSf1TeC7b79AX1+vPJ4DErpMXvV8smAb+XwBGo1WrpNWsyUTJfUGHQrlrCjXmGfFEHiGiBNAsd6csMdBABwKcH4ehN3B4HgVmhzmoDFCo9KLGqlY7GZMcTolc+p4bJ4z10Gn14i9jv9PWNVpM9/L/K9CJ2b10b5HdRn5E1Wl5YYKkWxDgU4v/yOC0ku9fM2UZygVUCrwilVAuVG+YguunK5SAaUCf1IFfvDQiUipq3aiXuSfgCf5F+O/KYEon9SSd8MmS0f61OrAadWiz2vBQK8bo0N+eN0ugVOlckkaOovNBrvdiTbU2Ds4hUqjFzsJm8xsJit2Nx5vbGwMQ4ODCJ2dyW/6+d7YuFG9kExnUKtWYNDr4B8YQafDRkuNn374Lu6/fgMWmxbn4RPJCnr6ZB1rzw4x0O/H3Ts3JLx8YX4eHq8HH/3m77CyuiJJ6Z98+omogrqZSsw2Koh6oFgqodPS4OjwTMKH+3w+rKwsYWp6QhpwqnFisQvsH+wKMFlamsfc/Kw04OHwGYol2rZq6PMNYGJiGuhoZSIWA7fZlPMzRusWmqLOovVM1BPlBkrFOny9/bDbXchlC6jXWnC6PAILzs5CknFTq5dRKuVQb1RlOh1VHlRR9PX1yyS887NzHB5RJUKQVsVZKCZg4Pata/APDmJvd0+aYKNJC5W6KQ0tlUtU+xCO8XXj8QzSmQq8bpMANoKykZFByWva2tkQ1cXc3JRM/xoaHEEhX8aXX36Njz/+DoODHty6dVMma1FdRCUHVF21HEFeKpVHOluHx2XF+MSgwL7w+QXyhTo8HpNk7nAaXqmcRzZDW5UZXk8vRkZGBUQeHZ1IQ06bIBVZ5+cRab4ZMt7T68bExKhM/aMSbm1tG2fBpExfe+ONu7h0eVGUUKcBhp4fYnt7T5RiVKFZLVS9OeF0usGAsZ4eBwYG+rC/fyDKrDcfvCVZSQQph4cH+OSTz7C3d4KRkX4JbCd4ofqKNrO1Z89w//X7eP3117G7syPQiZYvgtNsrgiH3Yp7d+9J6HapXBHw6vN55JypypuamhYl0/r6BnK5PDJpKmSGsbq6IhPUmCU0NTkl9jaqmAKnp7gInyOXz0tINsHGkyePBAQRTDJ7yeNl2HhVgrkJZhjy3+lwmIBaYAita8xsorppYGBALHG8NqliItQhyGGd9FoDzAY7IuGY1LhabWJhcRIWs0kUiYQhrTYzshikzqwoTnIzCPRptJpi3SOsYfh6vUZlYV4ALVVEkgXVqotqiblcrH8un0MkEkeno4VawwDv5u9zlboqNcBut4kSicCY1xKVSYSiPJZKpxJFGXOyCJS4Z1hDKs6octLpDAKvmg2GdtcFfFE5dxY8EVBHWNzpELhz0mdb6sUA+lgsKd9nTheBEh9DFZJK14bT5ZBzpP2U75FTJqmoZPYU7zVbW+vI5dOyXzudroXTaDBDqzIwQU+mZXKPV8o1sdfxeuO5sVYaTRtmi0Hy2lTqDjpt7b8Knbq3cc7xJHbSCGDl9MxyHYhkGSiuZDq95E8JSi/1kgVTHq5UQKnAq1cB5Ub56q25csZKBZQKfP8KvALQiRa7Llz6w8k+/5Pqnzl9CRZXieJAp1WjVa9Dp+rApFXBbtbB73PgytIirPKbfmYCZSUHyGZ3Qm80IZnJoSU9EHOd2FhlpImkWoP5NN6eXslY4d+xiWOeErNaGo2CqB8S8SxaLS3UKj2urCzgP/6PfwH/oAulSgoXkQC+/PJzbGzsQKe147XbdyTs/PhgV7KhmDOztbWJ8YlxaaapiqL6x+frFciVzWUEzhByNepALJKTbKNLy8uwOyxiMaJNrIMGdne3JSPHZNFhYX4STpdNVCWEOWykzWYbenv7YTbbJVeoWKhII0wLTCIREzULG8f5hQmYzQZpYguFigAqKiNOT86QTpWh1ahhMdug1elE6cKmtt1pSCaWVqfCCK2NVFjoDRLI7HA68eTxE5yeBiW7hc1rOJwUVcjI8KComuq1ukAxKpFaHQYza0R109vTB3Q0uAjHxALXbKowMzMuAd+ECVR90BL5bO0xpmdGZMLY7AxhWx5bm7uSy7O9fYDeXo9M0EunE6jVKzAYu9CqXm8jGOAEthiyBY6t92NxYUZAHyeNsZmnSmlichxej0dqRAXM3Nw0rl5dgdlixlmIgdOf4vj4HGazXpRPXDtCkcHBPoyODWF6ekLyr5hjtLa2iVSC9sQr+OCDn6C/n/lex/j6my8l0Fmr5TEMYiNkIDgbf6qo2q2G7C/ucQbGUwV0+9ZtsTnRkkUFEr8y3HpxaUqC5Jm3w311ETkXePP2228J0Fxbe4bTwIko82i/C5yG4XLZ8Bd/8ZfwDwxiZ3dPrJq02BWLOclhGh4eESBCJRdhD89zYmJKsqkYRM9rq7e3T6yO0ciFTJAkNHXYbXIdUTnD9eV1RuCnUnVE2UWrJXcw85Fy+SpqdY3sVUIhKhazh6sAACAASURBVOMYdL+0vIRSsYjtnR3EolHoDQZRJtKuaLPbYTIYUS1Vxb4Xi6Wg1hiwvDwux6ctjmojvh7/zP1us1tELanWclwA3V1UrfE1zUgmM0jEU6I86lo2NQJTuMdpJeNzqTRKJjkIoC2Po8KN6iLCONps63UCK52osAiGCHuY08X9YrZo4PCaRW3H648KO1r7YrGY3FuMBgZwQ+AYgS+vi8WlWbHMmgw6gXobGxtio1OrNAKqeHx+nJ3FsbQ0i3q9LtCUd0Yq1gaGfKLW4uudhcIyNID3nhs3VsXuysys9Y1ncv3abCZRARIMmg1WmUTXbkJeLx5PyVTLUqklQNhoVMNg0MJo0kl+HS2QzEBrt7UwmRz/otKJdem02uhQrtoh4G7/XukUy7cU6PTyPx8ovdTL10x5hlIBpQKvWAWUG+UrtuDK6SoVUCrwJ1XgBw6diI9eQKcXmqZ/nOvUFUIRMpG28Lfq3fHyUGm7E+CaNZlexzZMrwI8Dg18HjfmZqbgcjqQy2akCSUUYc5TpdGQkeY8Fhu9fKEozRJzjGgjMZgsCJ2fS0NqtlhhsdokXFmra0he0sV5DNlMUX5Tzyburbfvoa/fiUo1g/Mwc5E2kEplMDU5h8X5S6iUinj6+BHSqRT8gwPSfFIh1Z3qlZJMISozAoGAADI2kFQHqVUGmI1useNQwRJPRKSJ57Q32mLKlQrCFzkMDtowOeWH2WyUcOhoNI5sugKTyS7BwFQt0NICFSe8caIUp2slEQ6n4PaYMb8wLvlCbOA5AY4KJ4vFhiePd1Cvq+B0mmTEOUEI1Si0BB0dHyCTLqLXZxNVCrN4CD1ou3r06DG2tnaeK6tq8nrMheExaTGjhYhT1tjIUwljd9Di1y8qIua90BrGUHO+5uRzJQ3DymnPmpubEej0yae/xdi4XyZ8OR3MB9oRAMew650dqkN8oshh6DknsTG8mw0yp+Id7IcRjebkeXfv3ZbJX+vr6whfnIsdqtfXI5Yzo8mAZCohGUMLiwsYHh4UIBg4DWB7Zw+BUzbbavT2OuAfoE3PC6fTJsoRCeNWMVh7W2AYOga88847uHfvrkwjW1t7IiosAiKxtmn1Em6+9mxH4MvVq9dEdeT12gR0cj9NTExiempW7JGcWEiFGxVPbrcbq6tXMDo2LGooWsqoMqM17uatGygUMlhffybQkoouKgXTqYzAo1u3bsNosMhkvlg0LjZPgpp0JiOTzvh3kWhMVIAEHVSyUR1IG5mR15Koepqwms1oN1uiYqK1jWokhqkTdNAuRxUcr2PmWVH98yKs/OGjU2i0DODnRERCyILY9Wgj/O1v/15Cso+OLtBqqWC1aeBy2jA8PIzeHqqAQkjG48gXCjL5cGpqUKxlzMGiko85T1Qr8T0RKBNYGYx6NNtNaLQaCeRmjlg8nkbg9By5bFXUasy0Imy2WDSS10bVG/OcQqEUjo8ZuM0g9xHYrHYcHp0gFi3AaCR0oRIL6PH2Sl4W7zfc14PDvciVoqJ4Ikw+OzsXpRNtkARsBLZUDxFeFYtdOPfa7SuSszY5MS5WyI8//lim3HHyGycv8lZIC2kgkMaVKwx0L+DsLIb+fhempibg6+9FKpNELptDOBxFMlnG8vK0WE65fo8ffyd7myrHVrsuQJZ7X681SqA9VV9UOFHpRIVkKlmT8PXLy5OwE8KVizL5kPZDqvW0GhP0+u5ExT8EiTPvqju9jtCJ+4OwqdOijbaDRr2JakOFeBko1v6gdOomjCkf/50KKL2UskWUCigVUCqg3CiVPaBUQKmAUoF/swr8wKET6/Qv/fz8r5y66vkEJHHlMaCWxjlBUdCqAINWg4nRXnhczOBhs+qQbCA2qJVqHc1WC416DdVyWSCW026XRpE5QpVaHTaHC76+QXTUWpSrNVGxtDtldFCTzJVMOo3jwyMJI79x/TJuXL+CVqOCvd0t5DJJjI+NYnhwWGDBweEpDo4ColBZWbmESrWEYPBEAoIdjq464Pz8ArFoBoVCHW6nQ6ATx5R73L1wudzSZHK6V0+vB5lMEtV6GdlMGs02g4pN6B/wyGQ3u80mMOhg7wL1Wgelch06vQGjI72SS8PMqp2dLQEPgUACJmZi2Y3wDwyIVaxUrGJn5xjLy7OIxeICKUZHR8RydP36DQEch4eH+Oijv0c6ncfVlSsytW3A78KlKzNi7/vVr/4Oe7tHyGYrqFXZvGthMpplshaBE+1hbzx4Hd9++w0ePvwWy5cWRY1D6HYRjkjNCHcGB4fE+kXVDf+f72FsbFSg18NH3+LnP/9QLH9sivd29yV3i+sXiXBC3qCEhDPPiUon5iwxt6paqSFykUY0WsD4+Chu3XwN8XgCX3zxHcqlMkxmvSg4enq6zTjth8yRolVJgJlaJ+/x4cMtFAotDPqdEt7OqX1UIhGccDohbVn5Qgbb21s4OgzC1zuEn/70w+cgag07u1uSiUW7GZUuVM8ETkMIBi+wuHgJ9+89AB2FsURAwp6pwCF8ZADz7u6BwBjCHgKe2dkp+PoYVB/D/sE+0qksqmUVBv2jYl9Mpi6o8YLZopUpZV0bZ0mAy+TkLIwGG0LBMEKhc7lWGs2GqNF8vT7J80ok0jIFjXWnDZNh/FQ+OZxUdg2IjY4AJnwekewoQshCntdZRSyFVEsxDJ+s2GbTw+t1CXjiOl3EWvD1aATw0V42MTGBW7duiRrrm2++keticzMs2V+TYx6ZjDg7OyvWvCeP1rG3syPww9PjhsNhwciIX9aZMI+5XIRiVK/RVtaFnipUallodMyEo+qqhmQ8h7NQFMFgCoViBz1eA+bmRjA9M4qJyWFotB3Jwvru4S629zKw24y4tDSLsbFxbGxsYmMrgMV5hoJT7WSA3++Xc2FYOs+deyqRiQrofaGqpFWNcJFh9FR3pdPV52BWK6pKXnN3796VWnFyHq+5aDSJeJxZUIDDoRMIurMdwOzcCBx2F3Z293H16jKGh4bEMnx0dITNjRDaKjWuXZ2SiYEmo1EC/s9CAag1EEBK4MQgfaPJKBMkCVJbzbbUjjlUXPtymTbaUdy8ef157lxFwH0wGBDIaTRYodGa5F7WBU3dcaNU67VbTRj1XesgQ80Jm3gdcU8z0+ksW0W1RZc0f5nwj8zU/2b/iP4AD6RApx/goiqnpFRAqcC/bQWUG+W/bT2VoykVUCrww67AKwCdvscCcmSUgCd+EDp1y0Q3Hv+RMeoAk0ENI0Ou3S6Mjg7DLtajguS5NGp1gU6dZkNCyZn/xP/qDU66M8JgNAMaPZodDToqDdRaNUrlLFweKybGRqHXaRA8PUUocIJmvYoet1MycjhWq1GrwGzUi/qD+TqxVB6FSksaX0IjZuZw3DgnrHECGd9x4PQMJydJlAoN+HwuyfghQpudm4XFbO5O/4qEMTzsh9liRD5Pi19dgq8z2RKGhlyYnZ2QfKVKuY1H3+5LADntQZeuLGJpaU5ynggdHj9+iAH/gAQ/12pNCTe/d+++5Al9+unnYlFjvRgS7vf3YXJqXKxUbITZVK6vbeLrr7+TEOn3f/wBpmemAFUJHVUJBwf7ePp0A9lMARcXecQTgF4HuJ06jI0NiopI1B+Dfmnky5Ui7t69LblWJycnApdoH6LVz2aziT2N1jWXyyV5W4QRhFBUSd24cV3UJAQTBBi5bF6mrAUCedy6NY3Z2WmxK1YqBTSabJIbYvU7CyVQLLbQ5/NgdmZewsuPjzgCPo2rV6+KtYlrU6kVBBLZbEZRndDCVynXsb93JOHdDEhfXroEv39Q/sz36HDYBXhkst0peKGzAOKxLC4tr+Ly5cvY29/G7u4mdHqVABwel+fArC1OCmOI+vTUHIaHx5BKxRCOHKHZqkKr0aOnxyd5V1SuMPeHdkSXyykh0Kl0QmAkA7MJAAo5NQw6K/KFFKKxM2h0TVGsQdUUCCc2wp4BjAxPAh0dDg8CEhSeSlXgdutx8+Y1zM7OidJld2cfu3vHSKbKsNs1GBv1YWR0CEND/WJFZEB3NBLDw4dP5Li01tEixg+uIa2qT57sIJ1tw+lQY3iw97nKL41qtQ6rzSDT6Qg1CJSoZOJe+OijjxCJxOQ9TUz04tKly5KHxP1xdHCMb796Isof2svcHgfoOCN0IkyhBZR7ltc73wszljh5rlwqwmLjpDZIZpdGzdo3cR6KIxBMyj2AiqBbt69haLgXOn0HmWxcwvO/+fYE0VgNC4sTWF5aEHD2+MljWe979+7J67EW3LtUoTF7jPsZapXcP6hg5CfVQFT8EIBSdVSp1JFOtyVvzGrBc5XeKi5fuiRqOGZ3EchS8ZVI1tDXZ8L01JDUkOCKYfh8Hdpqb9++LdfG5tqW2OqSySJGR/vw1ltvSV2ZycYpkulMSuyAbo9TlFtUSFIFRmsnLai85rr5TVm5LqhMmp4el2uOai0q7Gi1TSQS8hiqo6CiyozgqCWZe2pVR9SFnXYLBsmrYmZcVay/BPeqjgblFnCaLqHKLDd5rvLxR1ZA6aX+yEIpD1MqoFTg1a2AcqN8dddeOXOlAkoFXr4CCnT652r234FOWvKoNm0dgMOqR7/PjT5fL5y02+XzyOdyqJRKMOg0sJiMopDqNoA1mExWqDQ6FMs1VBttNNtUR1Rhc5ikqR0ZHpKcHWbYJGIRxCJhlIsFGHVagVwaVUeOaTJ2g3d5DJ9/WNRSzAjKZAmMNHC5jZicGBZVRCgUxvFRGk6HGXOz80inc2LBm56eFPXMt989wflFCn0+E8bHGSwcxtVrK9JE7+3vYHl5Ae+//15X+RPN4H/9X/4PPHt6iNuvXcb9+3cEcjx79hhPnj5GJlPB9evzAsTYCN67/zru3rkruUH/+//2n7uT6i4vS87L4uKs2NkIiLrNdBwHB0c4Py9gcmIAP/vZn8u0ukIxhfBFQGxqR4enMvktkWii3dZjyO/E5OSoqJaoBmJmDidrUXHVaNRw//V7sFrNMo3tRbPLvBsqeXZ3dwXmUDHDCXVi7Ts6koabgcjJZBIHB8cSosxzIXxio726uoDJyXGk0kmUy3kBN612E5VyBfFYDulUE5eWZ3H37utS+7VnG2IdI3RiFk6tVkI0dg61pi1T5jhdLZvNCSjY2zvEyTEVSXNYvXpdbGeEYTw3rnc0Rgh2JkomvqbV4sLszKKAj82tdaRStLH1iD3qBaRg7WlttFoJLxnsDMllUmuqGBsfhlajFRsYLVT5XAlumWynEpsabZVcq25Ytk5ygdLJBlKJPELnIaQzdRhNQF+/Gh6vSQK9+Z5NRhssZqdAt+hFEqFQHAaDBkvLs7h27TrsNqcEpj99+gx7+wHUG8Di/Cjuv34L4+MjkutTrTK0PIj9/T2cngZEuUelD1UwOi1DwoGjY04qjMprjo76BOgRVPAxtMnxPfM5tBlSSUdrHif6MZD/8OgUpWIbY2Ne2WfcEzKB8SyGUqGJ0eEBCdFnsD1DsfsHeDwtLi7CAni4Lt28MaMIIqni0uk6ojakZc9udUtO08nxGULBhCiVbt++hjce3IXFqheVWCR6hq2tDaxvXqBUVmNhYUoADsHLwcGBTMRjaD0ztqjG49+bTEaBpDxehtP7GjWBZdy/BLeEhoSkhGIMBidco22OOp/LlxcFEjGfi9lLtK+xtrSE0gI3Ozsir8kMLtoQWRNmPhFqMzSeAe9PHj1FPBqXYxN2EorRtvf5F1/IMQk7eXxmulFZxXsNP6m4Y84d1VesH79GIl3D2+LiMO7cuSbXKK9V3g8IuGSCnloHnd4s76XTIXTivZc/7ndVqLTXtRptgU6/Vzp1NCg1Owp0evmfCeT3K9/vacqzlAooFVAq8OpUQLlRvjprrZypUgGlAn96BRTo9M/W8LnSSf5F+YPSiSnBBEj8a/Y8BioaVN0/D/R7xXLVQRuFfA71ahVmowFeqpRsNmnsOQmLipNWWwWVVo9StYFEKoNsvij5J5weN9DnQ0Wm4lWhU3P0d0WgU61SFuUUR9xPjI+BwSg7O7sIR2OYXZiD3qjDV1+tw2RqYXDIJ9YoghhmWu3s7GFj/QCjo2OYnJjGs6frkk9z994tCerd3NyQnBrmy0xOj+P8LIjhkUHJ1tnd28Ybb9zHL37556IqePxoHf/P3/wWuzthfPhnDzA9M4HTwBECgSPEYmkYTSqZyEVQw8ynd955DxPjk/j0s8/x6Sef4urVVSwszslI9MmpCYEnu7s70uRGYzGkkszJaWBsdAK3b92By+UR5RUBD0O39/cOkU7lYLO6MD4+JQoWh8P53ErYHV3P7KPHTx4il8vitTs3JWyaMIEwgmCL09cIcJjDQyBBEMYAZAKozc1NgU1UXtEmRlsdm2s2s8y9YRO8snIZo2MjYjmjsuyFvY5Kp1g0B//AGN5+6x0MDAzi0cMnOD4+xfz8ggS6MyA9GDpFPHEBt9suapBMJiU2I4JJhk5zmtfq6g2Z8se/5weVHwwjp4KJag+CQeYKjY5Mwu3yCaCgwo2h5h6PSzKYvF7mUW0LOCsVaQHUQNUhECAoUWF4tAdLywtit/zu28fY3IqCcWRTk16ZbmaxmGQf+Qf7YLEYBXgd7J8gEavgIpxEIlkQa5rPZ8DQiAt+f6+AESqSVGBwtg7lUl3sZcfHZ5JNxCmJc3ML6HRUkjPF90co1tvTi9dfv4PVaysy7ezsPCATFAPBEySSMYFHVF5ZbTY0GO6v08n6HB8HJWj70qVpjI9PoFgoIBAMyvcH/X6xLVK1xYwo2vYIZMIXhLDH2NwKwWzSYmJyQPLCGPjO/cHMoXKhhrGRUfgH+0XF1+k0MDziF4VRNpdGpVwW0MdzbRB4iGWVCqiS7DtAC6fDi2KhjsDpBbKZOiYmRvDaneuYmhxDNp9E6OwIyRStd+c4Pimh1dFgfn5CABgVP8zXojWUtsCtrS0BenwNWg4J0QiYopwSqerI4wlyaK0jaK5W6gKdCKni8aQAb0KbmzdvSv5Xd0Lhnlx7tLpSEUcFIq8HAh8CoaWlJYTDYQGxnPZHCEWAFQqEkE5mBHLNzs5gcXFRlFi0tJ6dh2TfcNqeTq8TCEzw9EJpRCsd3yuhJkFrOFyS8PWZaT9u3Lgi5xcKheQxfL8ETwz/1xsInVr/f+jUbomCrN2iuosKU2ZS6YC2CqVGB6FcVVE6vfzPCUov9fI1U56hVECpwCtWAeVG+YotuHK6SgWUCvxJFVCg08tAp+cWO71OjXazDZ2m++ROi9YVLQb9vfD1eQUGmA0GuBw2sd+5XU5YTCZEI1Fsbu0gmcrC6nAJdLqIxCQ7yWqzSoPp7x+QPKVSsSDQSq9Vi5Wkwt/8F/Nw2m0YHBiQnJT1tS00Wi288fYtUaN89tm38PZYJeyXig7m3zTqLTx7to6trV28dvsu/APD+K//9e/R0+vFj955IBPuOM6ecMFiNcHptAtMIWxjUDaVJm+9/Rbu37+HaPQCn37yBTbXqUZK4Wc/e09UNVTeaLQqmRLXFsDTDXd2Od24f/+B2MM++/QLUT8xc4lTrQiC5uZnJIw5QBthsymgiiCBFhmr1Y6RkTHodEbEYykkEymxYxHKUD0zNTWL4aExgWqERGy4bXYrbDZO8KoLrOCfCQ2YV8XH0CZE8MSGlg0zG3R+UsVx48YNAVePHz8WQEWxGxtxNrq0n/ErrVwMY79//640/gztLhSyqDXKAtGy2QLikQKurtzGzPQcYgRcoXNR4VBlw9di9s55OCTrRWUbAVA8HkUmm5ZGnBPEOBVwdHQCuWwBwWBIakIQwAws2h9NJp1YvAgO7TYXmg0gEAiJtZM2NyrTFhbmZV4js4sINZKJMnIFwGk34Mb1JczMTmB4tFcAz872Lh4/XkP4PCtqpImJMYETVKy43S4BWcHQCdbXN3ERjiKbbiCT4ah7FcbGnZidH8PwyICojAgZuBZU+hA8pZI57O4c4OAgIJP3bt++Dp+vT4KkqRz77rtH8t4vX76EN998HU6XHYHAsUxPpAWz2apJeDcVYQQ+/JD8Jy0zpPICR2iLY/YV9xnXToLF0YFGTdihEpWZ0+mU5xG2EKSIoilcwPR0H+bn5+D19sh0RgIYo96EUqECh80hwfq0jfIrQ64ZZM29yvUgCGQOFi1shE5cP34SbFHVYzbZUchXpQYM3L9z546sC0Hr8ck+LiJBAVqpdB65vA5OlxtTU+OSN0YIywmBzPMiMHvy5IlAUYaDc78SxojSsV5BrpATYEl46nTShumUoHyqhghYed0R8vH7hL7MtUok4mKF5Vf+Pfc+9yjVW1Qa8TWpruOfeb5i3+3pEXhVzBdRKvCYbQGp/QN9opikgowB71Rg8fGSKyWyUMgxWs0m6o2GwD9eCy8sdIR2zDmjHZh75/z8XN6zTBztdCQfjBMEuX68L6nVHQH9tNcx00mi91pArUroRCWUVv6/UG/jotRUoNPL/4ig9FIvXzPlGUoFlAq8YhVQbpSv2IIrp6tUQKnAn1QBBTr9i9CJaid2MzIE/R89yqhTo1Fvy7epdOIn/6zTqdDX75DQYV+PFwO+XvT1eOGhQsNiRqPWkMb9JBAC1Fqx2FHlZLHa0dvrk082lZxoRjWHzWKC2WiEjpOyMmmEgqfIpFLyerSVME/G1+/F/Qc3JGuGagg24AxgptKDjTaBBe1dnCD2zjs/lmylX/3q17iychl3XruFvf1dASFs2KlQqNaYt1KSiXHh8LkEJnPil9frEaUN3//+XgBarUHCtpl3k8+nJfCqWOT486IoV4xGE/p8A6JqYQD002fP0NPTKxPH0ukE/P5+TE1PIhQKyKfJbBJ7DJVEVDpx9Dkn3VFbFgpe4CIcg0FvgsPhhlrFc/NIWDCPTZhEpZa3xyMQp1aroFavorfXg/DFmQCnVqspShFCAaou2PDW603k81UMD/fj9u0bssa0MREotKmgUDHYuioh5ZwaRmUGG2JmzzBMnBY1Tm+r1ooycSuVzKBcUqNWNkCj0wNtKk84ecwseUxs4tmUc7IX36fLZX8+dSyHSqUIh9MBm9UBrVYPk8kmU8jOzsLIZssSoGw0arqWOqtR8rcMtFdl8oiEUwI9Wu0OfD4n3nvvR5ienpKA6G+/+w7JRDckutEAVlfn8dMPfoKRsSHodC2sbzzFxx9/hsODM5RLLVEjjYwMisqFYdL9/X3IZJN4+PAbbO/soFppol7n/u8Gd8/Oj0ruka+P68HsoKZk8eSyRckWikUI2TiJD7i0vITZuRlZX9aKQdLrG5toNJp488Eb8r14IordnU1cRM7Eyma2mgRu0fpF0NRdR6qoIOCFkIQAkICDkKW7F7pgiICEmVIEMbR7EVoQVBFo8DicLkmbGgEt4QafTyhpMVmQTedg0BlQb1RRb1Sg5YDG5wHW3ENdyyUz2gwCSbmXCGpoM6Nah2opgiYCQXS4Byy4efOWWHAPDnYFWDILrN2uo9ZowGR2w9szKM+hgunw6FDC51dWrsrxmENFeMbrlO+RKibuUwKecr0s58CMK94/aPfrAre2KLd4nrxD8Z4wMOAXqMWJll9++blcE8xt4nvnMQmyWAdCI14jfC0emx/8yntOpVSVTx6Dr08gyPWg2onrxLXgY7nvCcO4JvzKmvNxDBXnunWVYVX5Hs+ZwxC41vx/rseLjCqbzQmVitP7utP3CJ1YYN6bWrQ0cnHahE4NscFymma7SejUQqTcUqDTy/+IoPRSL18z5RlKBZQKvGIVUG6Ur9iCK6erVECpwJ9UAQU6/Uvlk1ynF7zpH5epC5pUkivCSUzCpDqQxpSKH7NZi94eO8aGBzExOoyhgX6ZcMeA8fD5BYKhMFLpLNK5AmqNlqh6fD5adzji3ASrxSKQwqDToVnrNneZdBKhYEBChBtVNmX8jT/g63fgysqsTI9js081BBtGrVYnjR9VH7s7e6Im4YQzKjA++fgTvP322zJFjOqEYCCAXD4rgKFYKgjUYiA3X8vX14u5+TlRXYSCQZnglknnMTQ0jNffuCeAink3BA6cLke7XiZLi9mQTKvq9fWL7YWTtai8KhbzYsEZGxuRyW0ETrQkslGlCqVULIs9hu+TE8BKparYs1KpouRdzczMInJBBVYYlTKb1iY0GgIQkyjMfL4eXF29LBCK+UYPHz1CLldCX59bYBwVFmykqSShQqVcbsHpNIu9kYoPNt7ZbEkgidHINdVjfn4RS4vLApw++eRzURIxVJ2ApFIlXKlIaHkikUEm2UD0ooZqE+hxGUR11tfnk/WhfYsTudLplAA+KpHYWBMi2ewWqQkn8THXqVyuQaPWIxpNIJ0uSzNutWpFUTQzMwmTSY/TwAmOjoKIx6qy98bG+jA3NytKFsKNtbVn+O6776T20WhelDo///kHeOuttyVXKhg6wP7BLp4+XUcomEQ204HFApkuyP3BaX4MhD4+OcTu3pbY9xqNFlpNtYSO6/VqDPh9mJwahcVikABpquQ4VY0gibWLRjgdsCA2yEuXlkUZw+l4PK9sJo/t7R2Z7Pj2228JwNja3kAweIwOGI5vhk5PwKSGgblJHTLgtlwjzOtiFpbeYBDowCB3QiUqbggyCDWMBgvKpYaE0pvMZrQJnQoFgR16HSdGtiVkntPYCFo4fY5QiuoldUctxyXA5JRB2hqp5KMikHsoRzha7cIcAZ/ZIjRardi/CN4InbhmXq8PA/1DcDk9oqYi4GUtqeAieKRyivvfYnUDKpMAOr53wh3a5Gh3Yz2pgCMYooqKlkvmq8mUwVYDGr1GoDC/z3MnbOO1x/tAN7+sJRZRQidOtONXWhX39nbknJkhRSBKQMXnE+rx4wUwarUIe7QCZ4vFMlKJFHKZAgoFXnsqOF069PS44Pa4BHR3QT2DyE3yHk9OgjK8wGCkosrSBcyVinzyo1SqybRG7ie/3yVWPgI0vncGmFPp1GiixKL1mwAAIABJREFUqwRU897b6Ya5V0oysMFiMsv9twud2lIrQqd8rakonb7fjwdKL/X96qY8S6mAUoFXqALKjfIVWmzlVJUKKBX4kyugQKd/ETr967Ulk2JyDX/7zoaH//jI3+m6X2mL63FZMDM5hMmxEbjsdtisVml8C4Uy9g+OcBIMwWAww+n2SoNM9RCVCgRUbGzZYKs6bcmHooqA0ELyoth4JhPIF7IY8DuwcpVT6IwolyvS7/ErG1aGG0uocC4nKgJO6CJUOQudiT0tnc4jFDyTjBuCGLud0IuNbRW+Pp+MuKeKhM0eR5fLmPNsTgDA6OgoBvx9iMcJmVJixSoQKJ1FsbQ4C5fTi3y+q3Yp5EsCDlxup1jJqPShyocNZKGQ6zb0Bj3q1bpMHCNwMhk5Jp2ZQN2cJIKCe/deg8/Xj82NbUQicVxccIob4OtzYXlpCiaTAf0Dvbh69TKisQi++OJzrK3tSPN7+/YVUScRLrAGBHTxeEJABSdo0UbmcNhEFcXXJ/RjxtX8/BIG/bT9NPDll1/JiHlapFiXVJphyg2oNC2Bb7T+xS4YhFyVfJ67t5fw+uv3BQywwd/Z2UYymUVPj1OsclQmLS8vShYYJw+azQYEToP43e8+RTSSEGhDNRfXjgChjwBwbhreHhc2Ntfw5MkjZDKsrQ6+Xq+om2hfZBA0VUCczvf06dPnNrQclpeX8Od//jMBk/sH24hEQwKSYtE4Tk8TiFxUMTXViw8/fF/shrQv0XJ2cLgjqi5udCqIqNzhHp6YGJWa1+olsTZGIucyCZGQlNCTtkKq16jymZ6exchI1z61u7uPQCAo+VGEIQQ/zC3ia3ECX6NRgd1hFaUT1VwGHSdD1kS1R2UO14kXXDBwimaLmT4daCU7SCfXHlVq/DNhBdVbtJZRAcibHcEpIRw/qMqxWm2iwCEkI4ghdOm0OqiWKzL1T6cDdHqNTFrs6/dhwN8vNllONbRYbAJUCdYS8Twq1TYMxg78Q3b0eDn9z43p6RmZvnZ2di7wqMh8tlpV4LSO+VyqroWs2VaDAj8qprrh8Rr5JAglgGI+GtWDVN6xDnzfXAsqEzm9jlCT4JaKt1wuD6PBJHXlXud1SPjTVTtpBUIx+4xqrdnZSak99wuzm/h47jUCLF4jBLORaAmjI9x743Lsve0TgcOstcdrx9TUGMbGh8T+yOuJ9sVsNg+PuxeZDO2V+zLJcmCgB+MTQ7J2fAzhIc/h8JCTLtUYG+vB5OSYvG/uE2bgCTRrdMRexw8qnZhp1mrQ0tiFToT0aqhFccZMJ6okaa8rSqZTDXWopcZyr1Y+/pgKKL3UH1Ml5TFKBZQKvNIVUG6Ur/TyKyevVECpwEtWQPkp/HtCp98/7Tlw4v93KI56/q8Qv5h0KvT3mjEzMYKx4WH0eDzSTDHP5uz8AmdsvMxWuD09sFod0jCx+WVoMhtINtgGvf65jU8t1jWqZAQ6pZIyxr7Ha8T8wrCMEedzqURh4HVXaaGVxpighdOj2Fzyg6oltcqAyEUKeQk2JzSh3YyKI5UoTlZXr4r6gc1pIHCKg4MTAVgUQbAhZWD00PAgHA6rqHwY9B2PxUS18uabb6LTUePJo2eicmDTSxUX83rK5QJSqZxk/rjcOvT1eeFw2gRoadQaAQRUU+VzVRhNBgFcmUwZjUYVd+7cgNvtwdHhCcJhZvJk4ff34MbNFYyNDsNkNojqiePtDw72sbGxjlgsIedBhQ0bXKo42FSzJgQRL0KLOVmOChM2ugxMnpqaFNhmszmQSmVwdHiEzz77AsfHYVy7tigqoFQ6IYoVlYrNf0UsY4UscHqSQm+vCz/98H0JZ97e3sKjx99JiLjNZpfn0i7F13v//Z8IxNJqVQIRv/7qW3z00e9knRimznweKlEIigqFvNgem80q1tefiQKJcGdoaARulxv9/X7JxSFkOzk+kRpwL3DCGdeRAOzq1RWxTa6tP0G+QIVaR5RInEpIZdX169fwxhsPBHaIaikWkcwuWpmYJ0UVDSfcESZywh8znGLxC9kPfDyBIkOk+XqEJXz/Q4PDkhlEKElL3elpUPKxmL9DRRmDvrkutB4y62rA3yuAjWupouyubcBFOCN5Uu1OS6bScc8wPD2fZ6A3c5ssUhu+Hx6Ln+22GrlM17JJayffI8HPRSSKbKYFm00lAelU9VFZw/dB6HgWDCERy4vib3zCj9HRIczMTkmteN1RHcjrxuPpEUVaIp7G+Xk3CP71B5cwv0CFGC1kGgFuzIk6ODhEJp0RdVt3mhtVO10pJYPAG00VGq3uAAPuO5IZQuMuzqbKioouvbwez4cQlhCFx7G77MgXcgKsCZsPDoJiz71x46qcE8PaGeTenWxHeykwOuqW8yI85XEIgajkI6Am8L5y5YrUgnCtUKjiyhXCTL9kjO3v0PpXkSmHS8vzmJufEoDH+xGVlTxf7o8ebz+ymSJOT0OiPvL1uTEw2CP7mFlTLzKc9vYOZGDA6upleb/ce4RNgQBVgWmBk5xeR7sglWQvoBOnG9JeZzIaoVVrReX0AjpR6VRstBHM1tBQKdDpJX8uUHqplyyY8nClAkoFXr0KKDfKV2/NlTNWKqBU4PtXQIFOfyp0+ifPV2klbkmCbhk9YtIB0+P9uH71Cow6HRJxNmQtFEtVxBJJ6AwGsd0QpkheSqUiCgBa49icdtpddQnhExtNNoXMRKFso1LOQ6uuwOnUiJ2Mv+GnOmN9/VgmepmMtKuwge+T5zGsmuopKgNMJjsOD4KolOtoNDooV4F2B5gc82Jl5YqoYqgWoQqKapnNzWOxNE1ODgq0oZqEdjVvj1vCxk9OjuXYP/7x+5idnUPg9By/+c1/xc5OANUaYLdypL1fgBADybPZJkZGHaL0sTtsAusIKFibjfUtnBwHxGZHYET1BVRNGV9PqMWJcgynLhbZWF/G7NwsWu0G1GpOESvi/DyI8MU5MukCkskG9HqCDQs8HreAN4YzE/hQ3cXgcB7/3XffFZUGc5B++ctfylQu1iwWS2Lt2Tr29w9kdPzFRR43by5K6Duzjmo1KpZqkv1DG18qVsPuYQ6XFwfxs5/9VJRca+tPEQ6HMDg0KE2+1WKT1+3vH8AvfvHv/j/23us5rjPL8l3pvUNmwie89wABiiLoKdtSqUrlumsm5vU+3PuPTdyn7r63o1WlqlKJcvQGhvA2M5EW6b2dWDuJ7pqJeRiSeuPJCARJIM05+/vOgfZPa60teUMMFw8G/bj/00Osr++JhW5pcVlycdrb2+XYGNDO19fqJRwdHQj0IsR0OFyibCHYYdYVLZ+Hh8eiruE6scmnSmd5eVFAJqcVRqIh6A1qmM1GgWq0h/l8A5iZnkVbmwcHBwcCkRKJOIqlvFjzCHoY5s7mnqq8/v5+Ue3QIknVWqGYF0UeAQ6zuwheeEwEqASmhAkUm/C4jo/94JA3DidzOBiATTuoER2dXnR3t0tOEOEaVT3ZdA2HB1GcnkQkN21sbFjCq6k6C4dzaO+wYn5+XEAVwVDLkqdCOpXHxvo+drZPZaJhV5dHcpA4ZTGVamBigp/VLaou7gf+jDDwyePHKObLmJocwbVrq5IVRhXawcGerBvhDWEuM8aSyaxcc1TdWaxG/OMfPkVPb9ur4PdWJhL3DuEJz5+fQ9jEP1twqQWdGk016mjV5+KLn9PkpEuVRnKaCJ0qlboAmWDwHNVKEy63EX2D3TLpjpCLWV+EvCTgt2/fls9/+nQNW1unYg/0eKwCW8fHx0QxxnsMFU58T14HBLkE1zMzg7KmDIBn7ebnZwRqMa9ta+MANqsR8wszmJ+fhsmsFyUc7wMEVcxVslpdsFmdiMfSCIficvxGkxoOl1HUXry25ufnJQie8HBsbEzC61kXWhwJgwmA5dqHFmazXaA6J0VyimajXpWBAZLppNGKXZK1atmd1ahXGxIkfpwsKdDp9f/7QOmlXr9myiuUCigVeMcqoNwo37EFV05XqYBSgbeqgAKdfk7oJPY6NRrVhqg0tBQu1IGeDgcuL83KRDva4pirUqlyLPyZWKzaOzpgsbYgk91mg7e9XdQGtL8QGLDZInyp1qrShBFQ8XlsujTIw2FlY8qAXR3OglF8++0DacImJ8ZwdfWaqGSotvn66z8jEMijvUMNr8eLfK4sVrJIJI18vob+fjdu3bqOa9euy6Qq5qn8dP8nPH/2/JUFpoT5+Smxe/l8PTIdjvlMT55soFLJ48qVS/jyyy8RDHAq2WOsvdhENJqCChqx0y0sziJfIMgJiSqFEKnXxwl7hDZVUTIwPHtnZx87OwfI5+qw2vTweh2SZUR7HPN5YtE4njx5KgHfH330kVjjjo73RGnB0GdOG6PyqFyq4fiIYIY2thFR+bCOVMEQ6nGC2YsXLyTf6datW/J9wpbPP/9c1EicrnZ6GpDpbrQnHR0dIxLJ4sqVOYyMDgmQyRcyEghNm10hX0IsUkTAn8UHH1zFzZvXEIkGkckmJVCcFkLaKzkBb2trG/Pzi7h547Z8/v7BnkwSC4ciooZaWFiBxWwTaMD1o/2Jxzs01C+2PgKQfCErGUYEccyColWTqhgq6QgeRD2m0Yh9zGDUiV2Q6hDaIakKo+qMCiYqnWhnpOWS2UM8Pn4uLYC0MFHJxsysC+iUy1ZlaiD3aLlSFIggEWgqWjtp3dJganoEiwsLcs60zRGw8FgIFBhqz+ByAicCFq/HDF9fN7xeN1xtdgE8DMbnREAqi6LhLA734zIdkAH0ly4typTFr//8Nfz+c0xMdGJ5ZUlyrHi8KjWnpVURiyZxsB/GkydH8PW5MTHmE2sdj5eT2uwOB4aHhnD58mVsbXGC3xNRYB0dJmA2NfDrX32MO3dvy3RFqsb8/lPJrXLYnRJyn8sV4T89E/tXMllE/0APvvjVTej0VVEO0arH86U6iA+COEIV0S9dSCLlX0001Bo0VGoBWgQnApyatO+qgGZLvUW7YK3WlHy2k0AeWo0aI0MujE2OYGf3AJHIOWZmxjA0NPhqCmK7WCwJ+LZ3AgLzPrh7TfLYCAdPTo7Esst9RcBMBdX+QUyy6mZmBiS/iuCHYesEVQScBL6PH7zE3Ow4bt1eRaNRxsHhrgSjM2OL58wsNru9Dc2GFuFQArFoSiCYVt9AZ3drwiEfc3NzArwI+hhcPzMzI2oxAjpOzSMIK5eoJOS1Y5HP535tNqot8HQxva6pgkFvaGU51akNU6NWaUimkwKd3ui/D5Re6o3KprxIqYBSgXepAsqN8l1abeVclQooFXjbCijQ6Y2g09956P6X16v0OjQrlVemGHELwWJQw9fZBl9vFxq1Ghw2u0zw2t0/RLFUhsfrgc1ukmBhWn04TYqqo4spVQz8NlssrWyeVBrOV+qReq0Ch1WNwT6vTMdjc7qzfYC//e17dHX2YGFhSWxFqWQSG5vrePx4DYViGb29nHJF+NKa7MUwavbCd+7ewurqNbFzaTVaCaL++k9fY2t7B6GzDMrlBkZGvKKeYTNOa8/Dh4+xsxdEe7sVX/ziI8zNLeCbv36Lx4+eIR4jvGBgsg1jY0OYnZvA1ta62Puurl6R7CXCBUIAhikzJ4Y5S/t7R6Ks4ufNzQ5jemYcXd1eUc4wA4j2Oo6QZ6g4LWOEDLt7W/D7j0Udw/csFHKIRtMIBbNi4aNSY2JiQtRirCvVZGxuqV5io3v9+nVpmGkx+uKLLySYmZPs9vePcHrqR6lYFiARixVx8+aSNPaxeERG3jNInOHRhD17O1GYjBb86ssvMDo6hLPQqTTmnHzGiXo812SCjX4MU5Mz6OsbQOgsLEHuBABUEY2PT8LXO4CDgyOxxxEA0g4Yj8fQ3u6RyW5Ui9HuRnUZ4U+byy3QMRpNIHTWyqqi4qgFC8pIpRMSPu5qc0CjaYqdj1Y1whGCjKHBYfT3DwnwoCWxNc0tL5lPgWAYOr0aHR12sdednuRh0Otk5zscVFhZRclUqVKpV0F/fw8WF+fh8XgEEhAAUZ3HrCeu7+bGFvb3GXAN6HVqdHa2LISEHMyrcjitsreSqZhYrMJnSQQDzDKrY2JiDDOzU2K3/Mtf/iKft3hpAqMjQ5LrRGUZIQ6hCiHM0WEEobM0VlfnJBD/8ICKvSoWF5ewvr4Op8uJPp9P9tPm5jaKxRoy2Tp06gZ++cUNXLlyGc+eP8XmxjpK5ZJcewRCOp0BuVwJoTMqe4BUpoaebjd+/eu70Bsa2N1rqZuoBKO9kVZXqsWYbcYH30P8uK8eDRVQazYFQjO4+z+tdRqZxsa1JbzN54sIBJgN1cTIcAfmFmahM2hw/8FDOa/V1fellswXI3TknuZ5cU0XFmZlgh6ttLQIMmifWW0ETtxjoVAEZ2cJDA31YGZmUiAPr5XJyUlRqzFonFlc2VQeK8uXMTzSj62tNeztb4n6jtY3AnKdzgiT0YZKGQidJXAey7RytbqcmJwaEODJY+X+pLKQaicCKMItKqUugBP3PO9DnBAI6OQ65X5qNKosIJpNBrbXGYsl0ImwqVU3DRrVJrLlGg4TRUXp9Pr/laD0Uq9fM+UVSgWUCrxjFVBulO/Ygiunq1RAqcBbVUCBTm8Knf4npcLFm6igNZll4hz/l7tG1YSGY74bgEEDdLjtMBv16OrslOyRw2M/ypWq2HI87Q5Rk1CB4W33SqNFWx2bf4PRJLlLkWhM4AcbZT4YCdPuMmJksAMuh0usN5sbO3j86DkmJ2cwMzMnEIHh3WvrL7C+sYOODiuWluah1alQq3FUeQNPnq6ju6sD/+W//hOmpqZFjbG3u4eHDx/hxfPnAj4y2RKsFisGB32S30IwQ0vbk6ePEQz4Jcdn9dp1UUF985dvsbd3JE15qVjHQP8A5ubnJOfo8ZP7YvO7eeOahH6HQkEUywWxDzKsm6HMbJKPj9JiCbtz5z2x8DB7J51JC5haX9+U5pd2HKqfaAPjJLlkkplAnDSmEgiSTBSh09gxMzMlFkNO1mKzSxjAc6QKhNYeghlmOlHxwQb4008/FeDSsm/F5DO5Fn5/SM7p9u2rkm8TjgRFbdRsVmQKWS5bxM52HCNDg/jgw9uw2c0IBo+QzpwLnCKsIyRiLg8nAA4PjcFud4rChA+qmWjVcjrbRLV0dHgq4IBKp9a0r4JY0KhUopLJZqd9jbZBt4A9WiVZ95PjJKxWnah4FhYXXk0MPBF7VU9vh0waZAA11+zo6FCylbq7e+F00OJZkQllBEa08xEKnPqjsDuM6OtzC/TQaczweruklszKIrjcWN/A2VlQwNrq6lXMzE6LSomz7AmTRHkUjyFxnsT29g52d0MoFZkPpsHQUBdWVpYl/4o14zlSHba1tYHd3W2k0yWkEhWxT83NT6GrqwPHJ0fY3NyUcGrmClmsJrFa8bxaAJPQ8Rwnx2G0uTpw89ZVsYVubGzIVLqVlRU8evxY1FdmE6conqBYKokCqValbasiSsHBgX7s7e/JPuX60S5IYMQAca3GiHyhjEaNU+/ykhn13pVFOJxmqStrx33RynBSvwo6Z6YSwVJDVDl8yGeiiWqjJtCpBU7UAps0Gr2oEflcfiZVacViVdR9tEL2+LqxubWO5y/WMDMzLRCWgCsSjkjoN6HTo0dPRFHGqYa0sO7s7MikSQIcquuYrUQAxGuKiqqFhXmpFVWA3FtUIHH/Ezrt7x/C42oXpWSpnIPff4hCKS1Zb0VmLNXrosgyGmyo17Q4C5wjmchLNtrE1ABGx3pkcACvM74f1Ux8EJRxz1H1R+hE+x0fFrMFBqMFajXvD7QCl9BgyBOnBNar8neNWg291iAQr15rCpxrBYnXcRAvKNDp9f8TQemlXr9myiuUCigVeMcqoNwo37EFV05XqYBSgbeqgAKd3hQ6tebVveoa//NNVFpmizTAmd1qNMEBVWpOTqI6QgXYLTr0+/pE8cB8nIZMwKN9jk0ps2Is6O7pgUeCj80SDKzWaJBKpxF4ldtCO1WlWoHJoIev24WxoR447A6BHttb+9IYzs9fwvjYpNjxGAR+//6PCIWD+Oiju3jvvRWcnO7DHziU5pPTxN577zJ+//vfSdNJ+ELgRDhAq9V5PC1KG4ZrU13EcfZf/OJzUfesr7/AweG+BBcvXbokSp0ff/gJxycBGVve1eXDysoVdHZ0IJWO4eBoVwDT7Ny0qFIYiE2FTE9Pt4Ql+08D2NzcktyjK1eutlQWRkPLpnR8gnyhiN2dPcl+YmYNFTEnp8cCVhqNivgZaTvkND2TyQGbxSPj45lHQ7gUP49L0826UjlE1Uevzwd3m0dUOGyu+/v7EI2EBTboqdowmeX89/YORUFz585NAWLMjmLekVrTFPUFc5HOY0UM9I+ir78H9UYF54kwsrmkNNrNRg2FIqfxZZBMVnF5ZVIClBnWzOlbKrVarIORSAFqsaNRrWQXAEB4QGtYNleGRlMRa6HP14mx8SHJeeLP9nYP8fTpS0TCRQwMuLEwvyjqLh7j4dGeKFsYwsxcLarqmEPFulJZQ1tdezvBXJvkQxFG7u/vie2PWWNj44Mywe3k2I+pqXn4evvFcsj9ygD4P/7pz9jfP5DpY7QVjo2PIpNJibWPKjoGRxMy8L1oU9zZOUOlokJ/nxt37tySUHICKkI8qtROTmlp2xaQodMaZTocP+vq1Sty7AxmD0fCWL40LxPlaKujpZJQjzCCYDFxnpZw/KnJaZm2SNUUQSNVPdxXVDcRdFBBR/hBwMvzpmqQFj+T0SA21kDQLxZB/oyAjdduMBiC1eL4DxUSL3nCnt7edvh83YhGI/jhhx9QrZUFJBM68XahgkqAU63O43x1ByF0okqoVkdDpqwx80krNjWeO9+bsI/qSE5oI2Ds7fXB5XShWq/gNHCM88S5hMATrvK5BInMReIkS0Icqhp5/fK6oZ2NVl3WmefE0HDCIqqfmNNFxRHvG9999x0++OADeU8CNIKgbCaHro4eZFIZxOK05amg0zdRquRR5uS/ZksFZrW4oFYZcXwUQlqsh/0YHSNUpFVOK/uOSkKqly6yvlrh8xxowAmWLUjHr5bKSyfHTBh4Ya2rVcsCnXRaHbQaHRqsa5V3VI0AqEIN2I/lFej0+v+JoPRSr18z5RVKBZQKvGMVUG6U79iCK6erVECpwFtVQIFOb1y+i1830kn+3YMZLPwn5QpNaFQqUSQROjFcXKdVi3XL6XAJZKg3GqiVi7AZ62hUs1Cr1Ojr68fA4CAcTic0ai3qzSYOj44FTrg9HtisdlRrNVgtJvT5vFicHxe7VyQcw3f3vkf8PIHhoRHJfsrnC2KtOzo8xPDIED7++COZdPdi7RkC/hNRQdECdO36NSwtLUiDenh4hOfPXyCbzUvTGw6lZXIdX6vXaaHSVPHxJ3cFwLx8uY69/V2Uy0U5BjbUtPLEo1QTsdEdx+DgqCiH9ve3YLEZ0dHeIePfmZPz009PBaqtXl0SBRXfi43n/NwcBgYHpD7pRAHBQEym2lFdQ2UQAcRFkDVhBuvNsfGpV2HpQ8NDcNpdiIUTYtmZnp3C2NiogJTtnW2x1zWaKgmqNlvsaNSpvmgBGEKSbCYhUwQHB4dgNOiREDi3hXQmK0onBqjT4kZgSCkbQVchX0Y0UkSzwea5Is04M6kIn6guolKGFq2AnxYhDW7dmoHX0yF2M05A6+zoFJCSOC+I8oTB6wQCbMoJCh4/fi6gYmFhEpNT4+jt6Uab2yW2vBcv1gTG0SoZi1UxMODE0uISOru6RGV0dhbAy5dbAuaGhrm3rKjXS6IIc7W1oburR9ROBJ1B5hodH4v1ikoYQh5O2CM8of1wdHRMJrel0yl5PrPH/u3fvpa98+GHN/HBB3fhanO+mj4WF4hJAEIbIC+Ws+AZNjdjkvf0+WfvSYYYH/wsgsDWxLwzAYl8f7PFLECBqhuqoTip7eXWJhwOu8AqghNOxSNgobKPllXCRCqjGLJOIEuYuLe3L5CVoMlmt+MsGERXd7eAIJ4Lc8XqtTrsDrtcW6Kg0eslaJ1qNwJZhnVTNcQJkqwbPzufy8s9gPYyh92MxcVZUfLcu3dPgCmVifx8Aje66vQGqhi5F6pyHVDpxGNmzht1OgSuBFpNZhNVmwJSWGOCRZPJKEH4rYmTRclpisT8qNVr6GjvFGtZuVRFMplGKpWRuuULvI51cLpadaACrVKrIp5geHynDA4Q624yJTXlefJ5rCFrRXBIGyatdl2d3aiV66iUKhKizyw5jVYl2V6Sa1Yow+V0QqcnfFeLlfT8PIvBAR/6B3vQ3kEVHyfs7Uh+Gu8X2SxrU0NnJ2Faa5Jga02Tcux6rR5oqARs12RqX13APo+L9jo+CKnqVQLnutwzuU7Fuho7IUIngn3lV91r/KpTeqnXKJbyVKUCSgXezQooN8p3c92Vs1YqoFTgzSqg/Jf4m9XtjV4l2igVJB+Figk2pIRRatQwP9INbT0vCgPawLq6e+Dgc/QGlCsVcKx4JBoXBRQbKioXurs7MTs3hpnpYcmzod3opx9/kqZ5bGwcWo0G0VgMAb9fwMXU1BQ0Wg02Nzal8c9n8wKLvO1uvHdlRcKZX76kdY2jylOinNJqTcimaTvS4dNPP0e1UoJaW8Hy5XlRslCNQqDBppMNMbOiOC6djS8D02kfo1qI1rFSOQu3xylNNMeqM3A8eHaOdm8b5uamBPZwqprVZsTk5ISEscficeQyDYTPUoiE46I4SiTLAr86Ou2iRKFShXCAjfPR0Qn6+nsxNzuHTDqNnZdbMqWLeVXtHR68WHuBQMAPLUe8pzKSgVRm6HCminy+IoHcDP2enxtHd1c73G6XKF2i0ZAESecLObz//go8Hhdi8SjUak4eY9NckjygaLggYePRaB5tbj36+9tf/byIbK4g4cf5XBNerx0ff3QXDmcbHj14jKdPt9HhdYtyhMoSAkMoWf9/AAAgAElEQVRa16anp3FwcIj79+9ja2tPJon94hefYXV1VdaUljbCJCpRqCYKBGJIpusYG2mTqWzMB+P3Ca0IQgjqCGoMRi2gqsjxUCllsVjlHAgpaTWjAoWQjUBvSMK2VwSQcGoeQ+8JorimtFMmEuf48ceHAgHu3r0tx0w4uLX1UuxSXBdCBAI9Pofwxe+PCuD49a8/l4mChFJU2vD5hBt8PoETLYCEGgQN3Fs8XqqfeB1ZLGYBNrRAUgGkVhFqacRmSIuayWSRGvG9eDwXGUcEEPw+v0f4yO/zffh3whbCYqPJgFSKOVIqUc0JCLLaUSiUUK3Qxkcg44LJZJBsL052tFpNQKOCifFRgR+08vFaN1utApsILGmnpUXPZLHKNRYK5wViOZxaOR8G5TOPzeFoE4jJ8HSCm1C4BYdpqxsfH21leRm0GB7uw7MXDwQAc6IgQQ9BFafMVSsNuVdQZcXacUok4SynHkZjWTTQQG9fj9SfSq9SsSiKQObHUQ3GPcA9w4ECXEPWx9frQyQYQalQeqXE1Ei4OIGtxaKXkHACx5Z9rwKj0SBgiXtsfGJUrJbMdOO9iu9LVVYm04DLZcPc3Khk2nFteB/kvqW6yqw3ArV6Czq9shzzXtraUwwUZ75TU5Rg/DuvX553oabC9lkJXFHl8VoVUHqp1yqX8mSlAkoF3sUKKDfKd3HVlXNWKqBU4E0roECnN63cW7yODS7VBGyuaB+xmQ14f34UJnUZqWRK/q+9yWyBxWqVTBM2f1T5sHF1e7zS0HJk+8TkGMbHBuB0EQDkRIVCCEFLFkEMLUZUj1DBwJwoKoxoL6K9zGaxyRhz5tcQZAwM+gRA7e3vSBNeKTdwepoXy1BnuxUGgwVeT6coQhxOiwQ+8/mERPl8VpQ+tXpFGlOL2So2LdqCmNHEHBoej8GoFvDTqDeRSDCAuyETpwjZ2OSyYWV4dKGYh9VqlPdnM200OpDLVBEO872KiCWa8Li0MpGuv69f3juTzQh4odqG6iDa+dZfbCCdTOPWrffx/up7SCbP8ejxIwntVmt0KJYYlJyTr0QyD4fDg9mZeXS0e7G0NAW1qo5oLILHfE06KRarXD6DlZVL8La3iSqHoIwB2bl8FtlsCaFgDpFIRqxj8wtDGB8flhBvKsrYIGt1WjlnqlWYSUWg8Mc//gnFQgFDgwNwOuyYmp4WuMaGn3vl4YMHODg8FCjW1mbH559/JlP7CIR++ukhDvaPRAlDRVE4nIHBACwvL2JhYUH2F5t3frHOtNvxz0aziko1JxPtmOlD0EMQwCafn8kvggj+OTIygt7eXjkmAimdXisqMCrO2OzztQSVVMV8+OEHr8DVqRwPVWZ8DwIrgiGTySpgIx4/F1AoEwWtVuzu7Ah4IvgiMFCrmX3UaO0bg16gE+2AtNHx34SBtGWyRrSSUZHHHKxshkHbMZmiZzJxGhythFr5LB4fQdPJSUhUZ5yep9fzXBtob7eLkovXTDSaE+USYYjNpsXEeC86O3vErre7e9Sa0KYDOjq8kh9FGMw6WMxqTIyOoKe7G+fnCTx7toZiUYXOLrsoFA+OEwJefb3tMFusyGRpewzIVLuVy3Po6u6UPULxTj5XkkwqZn/R0kb7nFhvu7taSkmnTeAOVFW8WHskkIbKQrVKJwMFTk4CAn4rFQ18Pi86O9tl3XhNcT9yIEE6W4JKrYfP1yH3HMIwWlBZBx4H7W9c8/NzhtwXMDLik+esPd1DMpVHfy/3To9kR/FexvPg9cEHJ1QSuI2MDAto4v2He431ffTooawbH35/Es2mGgsLQ6K4Yh0Jo7inuP/4+RaDCRqZ6leT4+KDe4r74z+BUxmFQkV+ZjK1Qu6z5Qb2o3UFOr3+7yqll3r9mimvUCqgVOAdq4Byo3zHFlw5XaUCSgXeqgIKdHqr8r3ei1vj61+lB796KaGA02ZGn9cKo6osthGqkTiSjfY7i9ksTThBU5vbg/b2drG9mIwmyUGiXUWlquP8PCZNfiwWk6aezTobfipHcrmc/JsNI38ejSYl0JyKDTbwLpdDRtXTmpbNpaVJPDoKi+2I9p2ebp+EaDOUmWHU7e0dkllDZQaPJZ1hlgttQ2z4VJiaHIfPNyB2wMdPtkRF1NNll58NDfeLyuvsLIJ0KiPTrvgeqRQtZQZYbQaxrJktejk2h5NWJ4eAIf+pH6FQVhr+1dVlgSpsSh89eoS9vWOk0xVRR01M+EQJFjgNYnFuEh9//CE6ujrw5MkjbLzcaClfanUJgc7miojHMygUa1hcXMYvPv8lhgb70WwW8HJzTWxABDYcOsZzjkQSuH79skyRO08wKLs1KY1NMlUp4RAnvlFBo8Wt2+9hanocoVAAJyfHEpDdRFPskTdu3BSQc/+nh7h37zuMjg6gq9Mju4J5Q1y7C8UPQSHXkCoPnY6wbf4/FFBPnrxAPsupXjV5DmEmlSt8D0IKgikCBf6sFThulT3ArKF6owSvt01AIffOycmJfAb/fWFHYog59w1VTTwmqleoPuKDted783uEHlRVMRCa8I+fwWPhg/CBFjUClO5uBkZ7BZASPPC9ubdbEKIpx8drgsoafibzywgQGaJO66HRqIPBqEc2kxJ1H9VMoVAcLpdV1EGpZAb7eylRr3V2qGXqIfczj4+2LUKn58+PZE8yD2x83CXHzOuK507QcnAYhVbbgMdjwuTkFGZnFyTI+/vvf8T9h3soFGp4b3kAk1NjODk5khwq2v6Yw+VxeaFuarF/cIBHj9Z59lheGUd7RycOj0/QPzAo18+jx09w6g8gl8+hvZ1h6OOwu8xyDAyTT5zT7kZbK/9dgj/A/CwjRkd6ZRIi1UtGo15ylfQGBufnYTRYYLHYodeZcHzMiYvMRtKIIqmzs0OAL6+tRDIu0On4JIRMTo3JiVaQvighNRoBXFRDshYEbAR3vEY5pZDDBDQqLZr1pijyWuCnLvciWvBoQ+X9hN+j3XZqqrUPCc7DkTMB3lTAXeQ1bW/H5DyuX+fggxnZN5wWSYjOc6K6yWIyQ1NvipWO+5J77gI6XSidqNDL5Xi+gNlMxVsTyXwVxwko0On1fk0J03v9lyivUCqgVECpwLtVAeVG+W6tt3K2SgWUCrxdBRTo9Hb1e61Xs1n6+6aJDRObJ6tJD6exCZO2DpPBKGChxp+p1WIfo3KJDbzT6RAbFKe8ESLRzpZJcwpUWBo0qlTi8RTsdrNMdWODHQqF5fmFQhUej0PsQMcnURSLaowNuTA2NiKh2IViFs+fP8HJSQYer0qsdv39A5INlc0WcO/bB4hGU/jk4zvQqE2S+cTA7UQihuOTExgMWplGNzY2hktLy1CpNPjqqz/h/k+PJSx7YWFOLHTtHW7Jpvn6679g6+WOhIdfPKamJzEzMwG7wwKdTi3KKTbXPDfawzY2NrG7m0J/vwm///3vRbHDMOhnz9Zxfl5ENlsVK8/yci+Gh0dQKRYwN0NoMCuByz/++AOOjo8EcsTiCSRSGaTTZZwnaJEDrl1bxK9++SV8vd04Od7G48c/iYqDDTShx+FhSJrn27ffF+hEpRMhElVK54kEkskszmMFlMqQBv3K+8sYGxsS+xUziqgIS6aSkovzm9/8VqbS3bv3A6KRqKhIcrmEKMl6enrknNmYc50JZFoh13X5t8vVJiVjTQL+KOpVZvDQSsU8sD5ZA+4tgh3CJkIHwgEqWPigKqlUKaCtzSb1ZaNPwMV9d2E742v4HjwGPgiBCJcIEGgzo6WOSieuHz+XuVFUulzYnwhx+H2eBz/7+DiEaCSFifExsWid+k/F4sn3LJaqYofj1MFWv0tllFbqMDoyCp3OiBcv1nF4eCIw0mzSInZOOxdVPJ3yObwuaPULBkLY2YmC8VEzM8O4fuN9sZTd++4HhEMRgabRaBGFItDfZ8CtW7cE0lHdRzvh8+drOE9kMTragbn5WXR39coEuZPjU7EQRiLnstevXeMEw27cf3AfoVAEY2MDAltKuToqxYYA19PTMAYHe3H5vSvIEdolEphfWJSaffXHP+Hl9g4aDRUmJ0ewtDwJh8sgOVf5fAlnwQhOjgMIh+PIZAvI52twu52Ymx2RTKZMNoWBgX6xdzZRE6im1RjkWOkQ3NneQzbDKXcO+Vl/fy8uLfOzNTg82pe94Q+ei+Lqk0/uiDqQgfUEhpxaR6sj7ye8rhwOvey7dLqArs52jAwPw2a2iT3y8PAAweCZqLRosyP06e7ukHvV7OwMTGaDBM4TanKgAfcy9xL3c7FYRjBYhdNpwI0b8wL4qNSk4o33Ln7VqjUYdTo0yrRMylg/WW/JcBJVGHOcapLnlc+XX9kuDa1MKAU6vdbvp797stJLvWnllNcpFVAq8M5UQLlRvjNLrZyoUgGlAj9DBRTo9DMU8f/0LQiYLhQkhEj8uzT2GhXcFg0sesBkNIoFi40Ug4xpt2IDR9UPG36qRmgVovqDiqiN9XU8evRc/i8/+QCbw76+TrFEUaWwtkYgk0O1qkJ/vxsWiwl+fwDlsh4rS+OYn58Vq9T+wS6ePH2CRKIKn8+OS5fmBCQQ7NAK9fLlthzv7377B5QKwM7OgQSP83XhcFAmYw0NDaB/YECmavH5//2//7/YermLkZExXLnynqiyisWcKBkePnwsFrvBgUFR1vCcxifG0NvbiUqlKMCpUm1NI+NxMIdpfX0d4XAeKyvj+P3v/1HO7+HDhwI2WNu9vV3s7SVw8+ashJ6rmg0Y9TqBAVRv/PTTTxJenM3lEYnmUKpwzDtQqUAmui0sjOPunTvo7PBibe0hjo8O5Li4FlSMnZwwb0uN69evilWLsEaCpPMFsQ0x14bWrL6+QWm4Ly3Po6PDjeCZH6enx0ilk9LIO+xOrK5ekwl6T58+FwUHLZKh0AnyOSpy7AKDuNbcH7RqER4xx4hggFY1hofTclkuNWE1u8SSRUsaVURujxvn8ThO/X5RpnD/EFRRRcTX7e7uSUZQ/wBrXRLbIteWQLJUqordjPCJVjyeJyHA7u6h/JzQiNZJ5kgdHgZQrUJyqKguYc4TQQhzowjUuGY7O7uickqlihJmzUByp8PZyphKpVAsEABVYDGbJCOJx8j9QBWNj1Me1SqcHAcFXgZCUVgtOlgtemSyWZjNOoxPDIuahnuBofAMC9/fD6Onuw2rq1cxMjog4fFf/fFHhMNp9PfZ0NXlEdUT98z8/LysMWEL7XDHx0lRy733/iBu3boOo9GC0FkE+3sM16f1tIDe3g45PiquNja34Q/kMDzkxOz0MFy2DmRTJTx/sSYB2ktLc+j19eLg8EgC84dGRiXXaX19A3v7h3Kt83Nu3L4Mi00l+2h390CuG9oAY9ECxxHA46YNzoeJiXFEYwzUL4vN0+2hajAgIPdCFZVKZrG+voVMui75RqOjfXKd044XiZzJfmRO3E/3j7CyMohf/+Y3cm/hHt/e3pLpguFQSABuMtVAV5cNA/29Eurf0d6OarmONpcbHrcbz58/x7PnL8Tu2NfXIyCcKiPuuaVLiwLIWH/aP5njRmUjr2cCy3y+gUKBEwGNWFmZkXMjiCSQbMGkOirlMgxUzJGkNRqyZhdKJ0KpC+jEa5TDDvho2TGbSBVqOIgp9rr/099PCnR6g0opL1EqoFTgna2AAp3e2aVXTlypgFKBN6iAAp3eoGhv+pK/t9f9/f+tVzEPRgfYTSpp3uw2TharS1aQQa+DjSHANivcblqhjNKgd3URGFSl+afFKhLNSFYMm1wqe2ilImD5l3/5V8RiSYyPj2ByclzUHDs7x+jqcGFhYRGzM9PIZjN4/vwp/IETUThNz0wKQKhUypJbc3xyjO2tbRhNJvz+d/8Fay/2kM8WcfXq+/juh2/RbNTwyacfiU2IICwQCOL7ez/g3r2fEA4n0NPdiemZKYEEh8f7CPqDKBTL6O7uweLC0quMKosEJJvMeqRS5zLxrd6oSlYUA8G3tndwdHgEi9WCmzdu4vbt2ygUC9jZ3pHGlmCGeU7BYAzz8xO4e/euWAgL+bSEtVOJxAb55NQv1rtGU4MKB8/RxqhSo1Krw+ttF+ua19OGl5vPcHbmlyaXwdeZNIFSHmazWs6bQd9sotmYF/Kt/KVUOguVyojl5SsShO50WUFzTygclIwbZlWxGVZBLa8ndKL6hutYqVCpFodOq5VpbQI1DAbJ+KI66jzO0OW87At+nwCK0wU1GiP6fIPScNP+RuUWIaLDYRb7Y09Pr4RPE+YwkHxr6wDp9LkEYnu9VoE6bNKpgmJwdiSSFGhJwDEzMy1Qjfa/jY1dUctcv74Ko8GEH3+8j/X1bZRKKnR0ODA/P4lxqph8fbJvCFW416gCisXyorAZHu4VyMjMno2NLZhMBFVWUfEReoyOjWJ2ZlaAl2Q7adQ4C4awt3uMvV3mVmUxPTMBMohHTx7B52vHJ598JAHZIVn7M2zv7CAcymJ+fgwfffSxZEB9++09bG0dybUzNTUk10d3d7eAJn4+Ycv+PtU/zAwrw2hiHlc/rl2/imwmj+OjU1Gx7e4GkEoW0NfnFqWbTq8WQFOrN3Hp0gTGRsdQL2twdhrFk6dPZbrdrZu3kS8UsLWzjcGhYQwMDiEcieCbv32LjZfH6O114+6d2xga7UatmXsFfvbgPz1DqdhErdaETqtHV5dXrn9e17wueJ16vG7kcmmZDMlQ8mKhjHQ6J7lWh4d+CRTv6urGrVvX4OvrFUVkIHCK+HkU54kkAsEUrl6dw82bNxGPxQUuJpJJ2We0t3Hf8z+qOUVzaHBQ8p4IChPxFJYWLgng/ud//me83DrC4GAXpqfHJDic16PZYsLKyrIoodbW1uSWSeCkVmvF1ktgRBUdFWb8k2H1tGdyLajCuggJ5/OMOi3qlA82/xM68ToSJVStJs/l/fQi34n7hz/PlpvYCZUVe93r/8JSeqnXr5nyCqUCSgXesQooN8p3bMGV01UqoFTgrSqgQKe3Kt/rvfjvodNFWLNAiGYTTL+xGIB2j0MggV6vg0YN6DkNymmXJtcsKoIGPO42+Uqcn2N37xCPH2+gVCrgs88+xZ07d6QxZQjvDz/8ICHV/KwbN67L9//1X/9NQNCNa8vSbHZLo3eGBw/uQ6NVS+AwYQunc126tICODg/W1tewtvYcMzOzuHH9Fr766ht4PR1ir7t//weYLUaBTga9HtFYVEAQFTyHB6coFhsyBn1hYV6yZ079x9Lg6vUm9HT3YmBgUMLKOWa9o9OLaq2CcDiAbC4locS0mxXyzF1KIhAIo6urHb/73e+kSWVzyiaVEINfF00orV0SmG23IJtKSG4OLT2RSExG09PuZ7U5UKnWkcsXoJIR61podJy254DVbMTJyS5CZ0FpwAmF+N6RcAZOpxmXL18WUEXrHWFPuVSWBj2R5LQzNXp9fWjv8KLRqKLRLLcC1yMxJFNZmVpHOx4tZLSEJZNFUXDQDsYpaVx72so6O7uQTCSwsfkS2UxWFGqEbJHwORwOiyieCKCYedTV1SOgjwqZZLIglr733lsQcEWbHJVqzJSiDfHwkIHUTQmXJrjklDEqcWh5Y94O68h9sbhEK5Yez589x//3/38l77G8PIdrq9clP+rRo6d4/PixTPu7ceMarl2/LsfNNXn+7Bl++PFHOaZKmWHdenR2eQQ62WwWmQJYqTTFQufr8wlsoMKHUIOT7wgSCEBkclo8gWAgiuOjMzne1WvvY2dnEz89+AF3797Ahx/dhVrVxP7BvoSRb26+RCyWETh1/doNhEJR3Pv2noBGTlBjYD2VWFTw8Xz5YO4VVWtUkxFcMCR/aLgXdocVpyd+BINhmSSXTOSg0ZgwMtKHvr5esU0eHOzB2+7ByGg/tGoNSrkqIqE4orE4lpaWMDE5ia2tHck6mpiahsFgwuHRIb759h5OA1ncuD4vYeqNZhGFclrqwDynXK4o0+d0OoNkgF2sN5VRnMbIL2Yz7e/virKIQIfHSLteLlsSeNjV2Sm5Z4SHhDtUJTIQP51JSl0q1Sru3r0l9wXmMdHqeGH5JfTjNUOwRCBIZRjXl+CSAeVzM3NiGfzrX/8KrVaPpaVZsVcy54x7isCTmU7cd1RP8XrhZD6zyfIKsjIbzC5wiOvN9+cXP/PCXkcYyXuXXqtBNV9As1EXIHlxH6XVlcf79xlPF0Ma+H0qnfYiVQU6vd6vKT5b6aVev2bKK5QKKBV4xyqg3CjfsQVXTlepgFKBt6qAAp3eqnw/z4v5i4vQSa8GjAbm0xhkOlW7xy05LrS2+Hq6BGIQLrW5HNCoIA3q8XEADx+8gNPVhv/23/6rwBaCEqqcCJ2YecRGbGBgQJq1g4MjsZutLF+Cy+mQ77G5T5wnpKmniuIvf/kzRkaHcfv2TdTrFWzvvBR72N27BFpe/Ms//1srt0ndxN7eDnp8Xbi01LLS0Bqzv7ePw8NjVKsEZB0YGhqW3JxkivYaTv4ySKPKRlQNDbQ6vUA2qpqSyThSmXP53EaT4dhZ5LMVFIt1ZDJ5DA8N4re//Y1kXlG5RHUPm0+9TieKCW5oBjqzUXa32eGyWwSEMZS50WjCYLTI1D4VAUG5JpPHGLbscrtFpcX3onKrXivhPB6TWqpVaoFKh4dRdHe7xCpIOxMbcwIpvi/VVGGCpUQJZ9EcHFYzZmYZGu0SeEbb13kig6GhHqRTKQleZw0i4ZSoViZfZR31+nzwepgXFReoQ3skA8rb292ibjo7IyTyCixkkz40THuiARsbG1hb24TLZcevfvVLAR60NP34449iOzw+PhFYVCrRcgWMjAwJ4CJwHBwcFPBDKxztjJ988qmACFoBv/32W/ztbz+IKosB6ktLlxAKxbD2Yl2m3XEK35dffimh6NxHtEAyM6oFcuKST+T1uuDxtKFSy8PtccBht4nKbXdvVz5nbnZWpvMRcBAIEf5Q1RY/Z5h6GvFYBvWqCsvLy2In++Mf/w0abRO/+vIXsFhNSCUTch6scSQahcVsE5jpcLgFfJZLFbH7Uc1FAHYRcE5lHL/PPCvWm2BRJuaZ9FhemZUMLr8/2Jq0WG3IhDyGgPN9WPvtnU0Jxx4bGxZY22jUUMwVETmLQKPTilqMarRoLAabzYE2txux84TkG/mDZxJ2fvfOLXR0tuPwaBeFUpa7V6bx8Y7AjCbaHeu1hgSuc/15veoNvFs05NogQOI9gddSuVSD2WxDqcT928T83KLASx7r8cmRAKpMJiXXOK83ntenn3wsgfBnodCr7K86NGqN1D6fy4vajOtCMDw8PIRUMi37ihZQTsUMBgNy35CfpQizgqjWqqIg45ozZJ97gbXldEGT0SLXUitDTCfnwz3H96eCrwUcwyjScmnRSG6U3WpBMZ1Go16TtePr+H4EaYRW/N6FMop/5/vw5/FMSbHXvdmvKKWXerO6Ka9SKqBU4B2qgHKjfIcWWzlVpQJKBd66Agp0eusSvv0b8BeXTg2oXq0GM2UcVlpqPOju9MLrcaG7qx3uNgc06iaqlSLi0shVkE4VcHYWl4DiDz/8SPJSdnd3wYlnBBanfj6vicmJPni9blEGedweLC7OoVTKy//SZiaRRqMTmxgbYqOJAcs30dPbhXD4DHv7O4jFIvIaNnlPn77A1OSkKC2CZwEMDPjEWkcwRUhDIEPA0d3di9GRcVE4pJJJ5PJJtLmdcDpc0kzncoWWUqhckSlVxRJtPRmZrNZoMq+F4KmBRk2HfJYNpx6LiwsYGxuXUGJCBqozCNVaUwGZkdWy2rS5XHC5bNBpGvLeHE9fqRC4mABokMsXBTil0hnoDQa0edwS4sxmVYU6MqkEdFpO/rKIZYiN9t5eEL29HiwvX5JGms064REbZ9b95CSIZKKI82QZ83NT+Ojjm9BomtjZZf7RgQR1Dw0PSZ3ZZFOdkkykJax9bm4RZqNZVF2EPQxyfvlyU/KvUpmyKIQcdiNU0IgNkaoT2so4fY4h8GtrLyQAmmPn//CHP0gu0uHhkUwKOztjPk9LTRIOR0RpZLXaZGIbIQwVazzPSCQs6qsrV65IHZi79N1330mdqUKan58TOJXPF/H40ROZJscg7rt37qJQpKXrUL5KxSKqtZq8H8/FZrVxZVCt5bGwOC3ZPVTCPHz4SP6cmJgUUEVQ0dvb8+q4twRGEBgRzvh6BjEwOIh4PILtnQ2Mjg6jf6BX7GK0lxFiRKMxqWt3V4/sFYbqNxta9PcNyPmwJlwr7nHCCR4blU9cRypsuIf493KliLsf3BCbp99PmxsDub1oc3mkXlRFEXxks2lA1VJGUc3G5zP0ulQowOP1SlD2/kFQrGeEP6lMVsLEOQkuXygJIJ2ampY9fnJ6BJPZKHldnFbXbGpgNloRiRDcFQVgEeAQPPF5DNrnv5l7RissP4t7g0HixWIVVosdE+NTIlohyNnZ3ZbsJ+Z1cRKjVquBu82Nmelp2cu0itK6Wq+1wrlpZWRwPQEgIZHJbMalpSW52dGi2ppoV5Tau1xOAZjZHC2oEblHcMKh3U57KXPTigJzOYVSrdLJcANaellDXrvMbiI04vVbLDaRTFVEvWa3A+42F9wuB4pcnxonDraUTrzu+Z58XAxo4HtchO/znM+zJeyEKorS6fV/RSm91OvXTHmFUgGlAu9YBZQb5Tu24MrpKhVQKvBWFVCg01uV7+d5MX9xqYlCVMwYar0nxQwWixZWiwFetwPvv7eMa6uX4XLakMtQmRGFVqNGOHwO/2kUM7NzYqcicOIX4RItMwQ6HNN+bfUqzGaTjEGnUuPyyhIy2aTkJWUzObGKnZ1FxMpz+fJ7rQDtellGwlPNwXDvXl+PwKfzeGvUfamcl5wch9Mm2TkqVVPULiaTWdREVDaw+a1WagieBaHXq9DV3QE9s4zCVBEVZZIXm9SWZYZ2NE7m06FSLQlgoMpHrTKLTctoMEtAOiX9gZAAACAASURBVOENz4+NMSETQ7epxLlQOLChJVSwW42w21oBzLQdhUMxFIpVaDVGNJoq+ANnMjo+XyyjWuc0LBV0uiZsVsDjdmFwoF8UOQyPZk23tgKYmPBhYWFWJtfx+/VGC3bRYnd8HMTxcQnj4/343e9+jV5fF56/eCJTAZmnQ9VGT2+P1IM2PjbbzFaanpxBV2eP5BcRFvK82Egzz8kfCCGXK4stj2oaZhHNzc2hzdWGWr0modfJVAwbG2sCqj755BOxx1HpRpBDmELLHIELLWXMMXr+/CX0erVYMZljRfBD8EjgQssTgRZVZKwx1UDcCwyKZy24VgSLBJqEE8zOooqOx83PIwjgz3lu5XJJAAv3HfeGs82CublJARLcJ7S3MXCaFkECKtaEYIzncXJyIsobfhmNVrS52iUrinWkAo5T2Qj68oVs65hyBZleZzJZkMsWZF21Gj1mpuck74vHSmDGevD9qbCiGu4i3J8Q4+TEj0gkhfYOG37xi49boCYYFlBJOyn3KkPRCbAIW3g8VptZABDVbM16DXabGapGEyaLWaa5MUD90vKMWDpD4QhSGULVGgrFEirVmgS/s2bpTEpykGjzVKt1KJfqyKRzsj8IvKhGIyxkTdvanPK5VDrxc9XquijunA6q4bQo5CtwOFxwt3lFbUbbG3PZeM/gVEVCJ9pWP/34Y7lOuFeoKCM8Yj14PIQ2/Blzss7PM7JmtNDxEQgyyLz2KtRbJe9HqEkIThBGeMhsulbIfl5+btAbYLe34TyexsuXh6+GFJhkvflZzKLiPmewP23Fvb0uWCxGURPqGaqvUaFOIPzqBslj5DrwOuGDe4BfhE7c6y3oVFYynd7sV5TSS71Z3ZRXKRVQKvAOVUC5Ub5Di62cqlIBpQJvXQEFOr11Cd/+DS4GxatVgFajgoq6kIaIKARGmfTAZ59dxe9/+wXMRi3SqXMU8hnJBgqexZBM0rbUal6Zh0IFAhs+NtiEQ1evXpUmjHk7/DcVLioVoUAOhwcH0Kh1yKTz0GoNmJyYkfwbZrcQ3iRTcbHj2GxmsYHx/dnYEk7Q4mOxmkU9wSaWQcd8bzZ+bLhp5UslM6K+YK+o00OyqahGIWBpQSfjK+ikFsuP2+PE4GAf9AaNgJ5Hj0+QywA6LaET4HAY5dwIqS6aTTbHVE3x+xxyxYlqLpceoyP9WFmegdPhkCDovb0jxONp6soAlRZ5mZxWlKDuZLooE+wGB7sxOTGGnq5uWC08N5VMYVtbf4HNzTDGx9tx7dp7Ymvi5DeCGsInfgWDCWTSVXg8XaLIMhg1WN94jqOjALJZNtIWeNvtqFUJQLrF1levN0WJo9VoUS5R/dKUiW5cK0JDriUtZ4QOPD/awRhYzWaduVuFQg5noYAov/jzDz74QH7GqX5UqbDp5z4gOCJkIRjy+0No97rxj//4B1E88XlUu7Bpp5WKfzIEnPuJ58/PpCKINSfooJqF0IiT7Wh54/MfPXokdk9CIgIjwgDCKLE8ymQ8QkitQEfuhVZwd1BgBmEhX8t15OsJiPj+/Hwqf2jJIjTk5L1ypST2UOZf6Q06OVeCEWYFEThxH3OqH7OTOEnPbrcIEOvr65O9f5FbxfNkTQhgWReuowSFpwoYHW3H9MyYwCna1rh/06ksSsWKQCDWOZ2uwNXGnKgeNNEQVR73WbVURK1SRTxxjmy2ivZ2BxxOl9Qgnc2hWC7LunPvFUsVWK2tiZTpbF5sabRj0h6YyxYRiyXEMme3OwU2ci8QzLbgbF1gktGkFZsi973FrBd8TXhqNlkFujkcToFBXLNSmaHdGrEPej1ufPGLz3FyfCzWTL43a8E15t9Zex4XbbKZTE2uO07tS2cyYkulpZTrxWuWmWm8lhlgPzw8ILa6C+DEjDZCYt5TcpkSTk/P5Fol6ORnEYTyc0Khc6TTWQml574iFOTe5XXQrFVhM+pQ44XNu06jITDqAjLx3xdf3G8X8JnQSZle90a/n5Re6o3KprxIqYBSgXepAsqN8l1abeVclQooFXjbCijQ6W0r+DO9/uKX1wWAulA/adWA163HF5/fxod3b6CQY8ZNGMVCFpFwCJFoEoUix4VXJbeoVq/CZOR0M2ZDWTAxOSF2Ok6jokWMzb+EYkdoBQsLFOjs7BaVTiFXg8/XL2HVVO+wEa/Vyqg3apIzpdWpcXaWkobVarFKODIhRFe3B4ODDGe2v1KOQIK/mSMUDiVaE7h0atjsBnR2esXKdRakzSuBUqk1Qa693YylpSmsXF6S5nVrewPr6xxhf45GXQ13G+06DmlWadciuaCqgo0vlUGbm61wap/PhvGxUczNz2FyfEByYXa2t7Gzc4hQKC7QKRZNIZMtocmQYmZJNWooV2oybW5+YQYL83NIxpNSXwYjEyjxPAOBFIaGvbhx4woy2bRk6eRyGaktYUg4nEIo2FKIrK6+h+GRfhwc7Mj0OqpTpqYm4XQ5xTLmdLpamVZqLew2O/K5jLxfC14FRZHEppu2tsnJSQECpXJZxtTz7/wZlUixWFRsZawBgd/U1JQomwhXqPggHOQ68ouNOeEOgYKvtw8zM/NiD6TNjF8Xqp+WUqkm8IdggK8jmOJzqLQhRKBySafXCYxi5tUFcOJz9vejcHt0uLR0ScLPaRGkukum1Jmp5iEwbKK9g+ohvShtIuEIHE6HwCECB1rYaOvLcp2aBA1qGAwameJ2aWkBdqdd7IeEIvz83t4+AZzb22diwxoY6BXrYSR2KkH2rAs/59Gjl2g0KqhUVOjpsWF+fl7OkzD1Ikj8IjeJtkq+bzAQwdqLAwFyDocJhQKhbh1zc9Po6+/F8fE+/IFTym2ggRo6tQ6pTF7gp8lEFVRF4OrgsA8Wqw2pdBp+fwCRWOvcnE49vB2OlgpQr8fxsR/pVA4eT7uoljgBkA9+vtnM67csE/HsdjMcTivOQhFotSpUK01RB3V3dcNksoIiPEKn58/XRflls+lQqTTQ0enCb379S/R2d+H+/fsC5bjGVCixFlxLKqd4/pwGSSWh02mR+0kqlYP1lVItGi1BrVbBYtWiq8uJsbExCQ8nrGatc/ms7BXeb5j/FA3nUS43MTjYIwo37nPuT663389zVOH995cEPHL9+fNsJgMdJaDVsqwrQROP8cJWy5rwwe9xz3LteE/jz5npdJzg/Ejl8ZoVUHqp1yyY8nSlAkoF3r0KKDfKd2/NlTNWKqBU4M0roECnN6/dz/zKlsKJjT8VT5xoJwHjr6DTytIERoZ9yGWSKBfzqJSLSKeSaDQ1qDfUCATiSCQrcLu1rewnrQYmoxFanU5AARs5k9EkcIIqEoaSO51GseTRBne478fRYQzlch21qgo2GxUvDRlPXyhSrQCoNU1k0kBdujiVZAwxz2ZsfAADA32iuqF9j1Y35svQrndyEhelyPBQF2ZmJ+DxuETRsb7+Emtr22g2tRgZ7sXlyytYWJiD1WbC48cP8eNP3wtQoY3Hbneh3zcg4cWtKXedAlwIaJhBRNUMvwgsaC+bnZmBwWhAo17E6ck2nj17hrNQDOVSA+HQOQ6PosgUIM1sW5sRFptFgJrNbkWvrxs93d1QNzXIZtICd1i/TCaJk9NTDA35cGl5HtFYWIKmCYoI+qgmCQbjiEdVGB8fk0mCtIDt7m0JuOsfYG4S10OLTDor9rNcLg+DniHNGqRTcbHJMRD7PHGO5itVU19/vwSLEzg16nXJCmLujt/vF+tbIU8IxIwfnUAnKoPYsDPj6GKMPG1otE8SlHDdCH9oaWvUVahWmeHD0fN1OQcGOFNFQgBjNhvgcrXUL2IVS+eg4eZEEza7XgLbzRazKKEITwgEopE4srksxsZGMD42JuBgY3MH8XgRVrMeHo9TQBVhGhVcBGTff39f/hwZGZRMKqPBiK3tbbx8uYV4PCe2tu7uNsmeIrijoi4SDeP+/QfY2joRsNHR7hEFWSTCCYJltLnccLrMsDs1uHlrVepz7953ePL0ADptHX197bh06ZKAlt3dPcmR0utb09Ky2QKmZ0ZFXUTL2sOHT3Gwfyzh5ARmqWQWKnUDS0sLogB8+OiBKMh4/RI6WUxWcN0Ydv9ycwt6gwXz8zOYnZ+HWqPF8xdrePr0KRLJvNRvZGQAo2MD0OiAw6Mj7O3uw2KxYaB/RNROB/tHcv0S7Ho8tOmdYWdnH3oDwZ1XrHpeL6/tAvp8A1iYX5bMJUK4J0+eI3h2hmqlKrCJYLh/wIc7d24jn8lIZhfDwAmUaE/k/YEZYOk0c8So8KrA7TFK/pORmVhqDawOu+yHWDwuljzmcDEvjiCJe4jqpHAkJPuEDwJbCdyva+SLe497inuDajiuAdVxvBfNzs7KXmA2GK89CQqnfTXPzK2aXBeESzwfXks8bq4tv0fQxIdGq0WpWEIsXcJpSoFOb/CLSuml3qBoykuUCigVeLcqoNwo3631Vs5WqYBSgbergAKd3q5+P/urqSqQmBJ2jfXW7GqzERge8GB8dAAWkx65LNU6YbGbWMxO1GoqHB+FUSpXMDc3KCoP2o+MxpatTaVWSSNOtQuBBd+Uwc5Gk04a/MR5GvHzJAL+CE5PGMwNmE20QrlRq1HNUxKVSWtEeRPVskryhVZWpsT2RZsd7XWcXEelBpVInDRHqHQWTGJkuA937t7E9OwkmqgJLOFUtc3NLfh8vfjoow/FptWoN/D46RP86Y9/wslJy8ZHCEabm6/XC4vZImCF9htCJzaXnZ0d0vBzYl7/QD++/NWXGJ8YF0tZKHyMR09+EHscg5nZ8B4cBHBynBK7VlubHVPTw/D19cpUNH7Z7BYYDQZUSjUBT7l8AQF/S3lEgDQ6OoDJ6VGchU5EncQQaIIIwhvWz+Puw+rV2/D5epDg+PhUK1OHDTkVIMwCohoom8shHosLFCQEIiTK5qgkqsg0Or6GKiyGuhM4sMlmoDPVUXw9c7UqVQYua2AyW6Q2VEARNFGpwvMnQKF9qTUR7AzZLJVhLThEKyXrzYaddjXa3JgrFAxGUCzWJPNpbGwQ3V29yOeK2Nk9RPAsAa1GA6vFhM5OA7ztXvlMvkc4FBb1TjKVR0+3R9RZdoddAMTm5g5y2YpM7pudHcPI8IhcNwRhrYypTbGtLS3N4NKlJYFx29s7sj/y+TomJkdw+fKSZDKxHvt7e1hbXxM4l0mXEI0W4LDr4HLaYbU6JBye+3xkdAAzs8MYHhkQtdX333+PnZ0z6HQNzM9PCWRhLQ8PAmg21RgZ6W3ZtJo1vP/+JVGnUUH43Xc/oVxuYG52EacnAXz/wzMMDnTg008/Ftjyzd/+jMOjAzQbKtSqFThsNlxdXUUsGse3937E9PQEbt2+DZvdgePjUzx58hQvX26jXGlibm4Ki0uLKFcLWFt/ip09P5qNCuaZ2+V2Y2N9B8FAHAuLE7h2bRVOhx1//eav+OabJ5ia6kJvX7esFXO4DvYP0dnVjYGBIRzsHWL/4BAvXuygzWUWoMq1mpqagKvNCYvZjFTiHM+fPUMimRS1HWExFUmBACcP1qA3MGdOjaEhL3p7fWJbo51RrVUjFAkJLGIoPK/5ZCqB0NkZorGI3Gd4D6MqkfceqpBYa53GjFSyICCNP6dKiaCY+5QQlRCS1zYB1IVFU+yZ9brYFjm9jl+scb1Wg/4VdOL1SijLjCzGkdO+W6pUEYpnEcoo0OkNfkkpvdQbFE15iVIBpQLvVgWUG+W7td7K2SoVUCrwdhVQoNPb1e/ne/X/8ttL7HXNFnSiu2Swrw23b1zFxOgwjg738fDBT0gn07Bb26DTmhEKR6FW1zC/MI3ubg/YalHNRHLFpo+BztVqCSaDUWxqWr0O5UoFFqtVGs3TEz8ODxkSXofdocHi4jQW5iextbUtTSSVKScnYYRDAXg9Xty6uYKZ2WkBUa1Q78x/jJxn07e3e4RHj7bRbKixsDCCqelpdHZ3oN6sylj1+w8eCJj64INVfP75Z5LBQ6vUs6drePFiA6cnYaSSFdSqgN2mgcdjhNfrQUdHu9jz2IwSzBDCMHuHQdQzMzP4h3/4TAK7CTOOTvewc7CBYqkk4+4zmSJ2tv0o5IGe7g5RXo2NjUrGjdlCVY8dpXIBqUQKuVQOjYYGifMsTk+CCAZDYgGbmhnG5PQAwpFTqSeBEZpalEp1BANR9PlGsbhwSWp2fh6HRquGQa8TVQaVWVQhUflBNRD/ZPNvtnDKlwbxRFpgEVVjnBzIyWwMtyZI4rGJ4iiaRCJBeNQUKEVASFDJc6YCzCxT6w4FvPT2dIt1iYBrY+NIVFE2W0vNw5wkr7cD3V0dGB4ZFCva/sEuvr33LaLRHBYXx/DxR5/CbLbjxfNNPHr4TIAL7ZmDQ53o6GgTlQrBAbO3Nja2kEpl4HY7sLp6VfYLz4W2tRcv1gVAcM+MjPTBYNDLBDMep/80gFN/HBq1AavXFjA2OorzREK+//jxCzhdHnz86S0MDQ3LFDS+HyFjPBZDJJpAKkXLoQ2dnW0yhbC9vUPsjgQ+Y+PDmJgYgclswsH+Ab752484OjyHzQZ5vkrFTC1aB8sS1j0/N4lIJAKVqoallUno9Cqcx1N4+OAZLBYnZqcX8ezZGh4+3MaHH17FrVutCXdPnz6S0ZPMrKLdknuTE/nW19dxdBzEjRurGB4allyozc2Xss9pLWX+0he//BB9fT6sb67jyH+IaJT5WyosX1qUiXEPHjzB+XkJ//Dp6n+ogL766iuEwxn85refihqQCJnwl9MLuSYdHZ1Ye7EmyrxkIoPOLq+oiGiX4/N4zfJ1jWpFakn4x2wvg94kwPLsLIlMpg69QYvB/i5RrQ0PD4taSYLGawW83NoQ0DU9PYVA0C/3gHg8LqpATsaj7Y7rTDupQa+XvKZCvopctoqjI79kYU1MTIiqjsfDzyVwoiX0wlrH+xZrScEUVX6U0zVqFdQrZaiaDVGm0UpMWEbrcK3RRK0JaPUG1BrAaSiBeF7YvfJ4vQoovdTr1Ut5tlIBpQLvYAWUG+U7uOjKKSsVUCrwxhVQoNMbl+5nfuH/5rcXoZNMtQOnqZkwNz2OyfExFLIZrK+t4eTkDAa9GQ6rVabQsUnW6zXS/La5LTJpS69n6LaqpSro7cXoyKgohDjVKp3jVCqHZNQQ3OzuxqDVNrC8PI2PP/5YTvDpk6dwiUJiWpraH7//Dr/84lNMTbUUDswOYuNKyEJ7S6VcETUUM6IOD9KSgbO8PCnqI2+HF1a7Wew8//7VvyNfqOCTT65jZWVZLGeHhyc4PTlDKBTFwX4A0ShVI0ZMTfVjcqJf1FVsSgl6+EX7TSKRlGwfBmF/9NFHuHp1Vew5a2svcBo8RrlRlOwhTqyLx1IIh5Ji7+FUMyorGJpMqxwDpzu72gUinBwfoZgrSpOcTOSRThVQLJSQzqQxMzuKsfFexM6Dotpiw0sFVSFXlVwaNRje3PYqayojoIkNOIPhK5WWhQ2oChBkiDSPgfYx2v/OwjGp4dT0BPr6e/D82XMcn5zJ5LqxsWEBbE8ebyJxXsLISI+MqScwPDk9E1UbYSMnxR0eHqDZVGFxcV7UQYQ7Gxu7YsXyuJ3yGYQ78/OL8Hg9cDptYhW89903+PNfvpHz/ad/+iVu3bwjyqe//PlbbGxsS+2cTivef38ew0O9Ajhosfr662+wvX0Id5sVly7NY35hQdaJijaGVHOPEFzcuP4eNOq6hFrH4+eiIKMFk8qqgQEfFhc5gbFLLF4PHz7G9vYxVlZm8f7qKjLZjChyuM6EG4QU+XwJRqNNnkOLH22j3BfMEKJ1i/VlRhjXeHNzE0+fbkvg9uiID0ND/aKoIoyltdDj9gqwInRyexxweznRL41AIITtrQN43J0YGhzDgwePcXR0hs8//xjXr6/iu+++RaHIPC2P2EupkiL0YmYXM814LJeWlqHR6iQ8n5P0qHba3cthfLQNf/jDP4qCaHP7JdK5tCiGeDxUABK6bGy8RL2uxmeffSjn+OzZU6yvb8jPb9y4IYpBvp55Svz+8PCQ7G/aXKmq4zVChRNVSa2pknoBPdFIGNVyGclkAmgyLJ4qOQ3CYWatncPd1ibB4YRNRqNZ7hNcF55bsZLHqf9IwvB7e3txdHwkEKsVdE5Vk0FAKL/42fzMaCSGTLqAapWB8FmZQsnXcp14vV6AbT6X1k5+1t9PFmzUaTcW+gRVowYdoZZeK2CLaD6TzaJaa6DaADR6AxpQIxBJ4lyBTm/yi0rppd6kasprlAooFXinKqDcKN+p5VZOVqmAUoG3rIACnd6ygD/by2UUeCsvR75eASdCJ35xqp3dYoCvxwuL0YjzeEzGuxsNJnhcVlFadHS4UcinYXdYMTLaj+2tl+jq9Iqlhk0k81hox6KKZO9wH2qNSoASLUZskNPpPEZHB3H37geijKAdiXDg+vVrYo/593//dwT8J/h//u//C12d7aJI4JQ02qrYXOdzeQnG5nkQeGWzZQwODODmzWuYnZtDvVlHpVrGweE+/vbtX8X2tbyyCLvNJvCIEIFWLk5X294KQK0yYmVlBqtXL0kGj9GgF2DCAHE2pZx+xgwkHjstaJ999plkvGxvbyEciSBXyMHeZhelU6lUQ6lIe44KHncH2ts7pSHnF21lHPFOq1QsHkbAf/o/2HvPLzuv88pz35zzvZVzQuUAFAJBEokUqWSbkuxluzVtSe352B/m75qZD7N6adrtHlsiKRAgEQtAoXKum3POYdZ+3ipabsm9JIBtya63tGqhWHXfcJ5z3nvX+Wnv/Yi6rJAvi5XQZLTDYDAJkLo0PYruXjeSqRCgoRLDiFZDg3KpJbakVDKPYqGF/n6/ZNDQdsipZdg783SYAcVaWa0GsdwRJJRKZewfJaHRdtDb4xPlEfOgnq89l+wc5gtdXb2KZDKN//pffyGWyG9961vS8Y5QZ/31a1Gx2O1WsRtKfpeFFrgeAVpra89xeHiEmzffkeBmWt5u3LiB6elJWTeFQg7Hx/u4/+BXWH+1D4sF+N73v4elhWVsbu7gi/tf4fAwgmy2ismJfvzNT/4CPd0KTFh/tY6f/7//n4TYr67O48rly6Ku4jyFwiG8evkK0VgU79y4IZ3NTo72xTrFNZLN5hCLJiSHan5+TpQz/JkwiPlLVE7dfPcdDA4N4ej4CPFE4ixjqybn53UGBwflm6CCcItr6jwQmyCO3RBZX4INWiCpliOU0YA2RdodK6jX2Z3NBYvZKusq0OVFPBFEsZQXpRMznPr7htDd3YdnT1+IMuf999/H1KUJPHnyFSpVrvuOqNpoUyQY433wGfC4vZiYmJTniF32+Bxl0hlEIhncufMuPvjgA1n7W7vbKJQKAja5Jgl5+CZAkOZwOkXFx+NOTo4F7FBJxmysx0+eSKg/c8S2d3bErsb1QaUflXC8V64HAiVCStaJ9krWo1pix0p2DLRJd7nzTocMG7+6quRdEfzEYlRTQQAdAXa1UUGukEFPd68ElXM98by0ipZLJVkXBFxc5wRQPD/PHY0kJDOMSsjzrnWKFZSZT010dfnkeaDFkfPAf6l0kiD7Qkmgk7bThk7TgVFHBaFe8ryYJ0alU6PVRq3Zgs5gQkerRziRQaKgKp3e4DNK3Uu9QdHUQ9QKqBW4WBVQ3ygv1nyro1UroFbg7SqgQqe3q983dPQ5cCJeOoNODBXnJguA4ezXmg5gMWrhsJvk//Fn/o/JaILHZUdfXzcWFmZQrRbR19+NgJ+qiKe4vLKMyfEJlEtl7O3tI51MIZXKIhILCzQZHBoU5QgBEpUeCwvzuHTpkmyQf/npL9Hd1SWAg8qJn//876T73M9++mNoNR3pUPXixUuBBIQyDO8V1UGeAdtV9PcP4urVaxgeGpbMlXgqIfAgFDpFvVEVQDI0NCDHc9NIi12t2sDe3hHyuRImxqdw9epVeL1W5HNxRUnSakuWETfxhGVKZ7kihodHpBNZNBoR9YS0tS8WYXe5BNbE40npBMYsI73OhEajjVKpIQHVVAdRlUFrVCRKONEQW9/YqAuXJhdgt3vl+O3tDYyPD2JkvBeJZAitZo2BWWg2tahVOohHCQXiyGVbuHFjXgAEwR4BEG1HtDZRhURlmHT60yqd45jnpNEaBRA5XQ5cWV0ROx1VNOFICDMzlzA3N49QMIy1tXW8//4t3L51F19++Qj//b//g2y65+enZWPPazEfiyqSc8UP4SEVPAQc/B1VP3fv3kJXtxvFUk6UXoR3m5uvEY5k4PfbJBtLpzMIdNre2sPxcVoyxO7eeQd/+VefoFLKi32LFjLa67xeH+7cvoWe3l6xDRKWEOocHR0KQFhZXoHDbsP+7q6sN8IKsbYViggEumT+CGqoeKF6a2trR/K7xicmpFNbJBYVgEIIQUUNz09AQchybsniefl3BbJolWBwLTu6EYC0ZE0Ssui0tEPW5P54D6VSRc7hsDsFkhDWJNMKaGHXvWajLfY7At79/QP5PdV55UoJyWQUqXRCOsoNDw8KbIlEo6idnd/vp7WtVzoMZjNZGTfj2viccG0zi+vw6BjJdAqVeg2ValnGydB82in5fsDaUrVFuMt1RBsavwjMotGo3DsVc/yZ9lMJdI8nJH+JyjrOOetK9RUtj6wR58TOdVmlMrElYFTJ9/IIrKR1NRKNIJ/PoZAviD2U5/EHfCiUCYkI/fzy/kNoxjrynvP5ojyPzMLis8prMuyfa/PoKIpOh0C2S8bI8xE+8fp8XgmMee88nq8n8OJ88F8qDdFpQ9NpQc971WmlEQBVhIrqsSL2umq9CY3eINApmsohmm2p9rrf/1NK3Uv9/jVTj1AroFbgglVAfaO8YBOuDletgFqBt6qACp3eqnzf1MGS4HT2zXMq4EmDtoAnbrK4/TzvZqfTCnOSzStfaTED925fx/UbV1CrljE8PIBCnjlNh6JSatTqOJj9HAAAIABJREFUODo8wtHBMcrFiig/Esk4dIY2JicnZGPJTeTE5IRs9PkzgRJ/T1DCjT27bVFVMzk5jj/90+8hEg5K3lM4HBXrnsPuElsQc3IUy5KiHmEHMG4KCQT0JpOoMWjpYSey7p4u2exys0xw4nSw+1VLVDMBfzcmJ6fFNlYuMccohEwmJRtjAgVuSnle/jc3r9wsc/NNGMFNKkHO/sEx3L5u6SkWCccQCpWkYIyJYUj57OykZDoxg4YWtLW1bVHzDA4aMHVpGJcvX8HY6DROj6P45S8/x+bWLm7fWcXgkB/xRAj1RhmMmqnXOqjXNEgm8jg6iEOn64g9kbCDaibmIBGO0Wq0u7eLer2GpaVFsKsc1TkEQtVqHafBUwS6/PjRj36AdCaJ//Jf/h8BYrdv35KcHgZQM1vqr//qxxgcHMb/9X/+33j8+KnUeGxsTGpM9c/du3dFbUJFERUt7FBG4HLnzh2BDoRe3/7Oh9DqeM0jAWHMn8pkU1LbyclJ3Lh+E7u7ezg+OkU8nkIwmJFg7U/+7DsYHx9C8PRI1gPnjpCHoJIZPTw/r8t/+cXrE3BwfkwGA0oFZmW1RdHE9cL56OvrF+BGxQyBE4EQ1wPPx3GEIhEBjYRPXFec+0qlhr6+HrF/cd4ZRK2omRoCMQgvCPXYgU8Bk0oHR3aAC/i75NoESFQAET7x6eL/mG0kMJfB1wajdE8kCCUAUgBVSeDI8vICXq2/QCqVkOwjdt4jROX8UJ3GMdLCymsyWJ95SFTzcM3ymlScEe6wU1winoDT64HFZhMAy2P57HCsnDc+X6wDa8p68795PO+Fz6qotCxUiBHcmuR3itrIImoo1pXffC5YG46F681qotWuJut0bGxULHscGyclFA7i+PhIOlhy/fKatP7xtXoqjIxGqVG73ZFnlt0qrVY70uksNjcOkEjW0ddjwY0b70hNqUYMh09hd/BaYwJbOTbWgOuDYyWIYgOBbLYMu90oXQq5Hvk3WgAZIk7oRGsdoRN/5r0qlsE6OhotKvUGOhod2hodosksorm2Cp1+/48pdS/1+9dMPUKtgFqBC1YB9Y3ygk24Oly1AmoF3qoCKnR6q/J9UwdLXPjZ9/mUKEongictsQnBk1aDTqstHZpEG8XOdAACXiv+5j/+OQYGenF8uI/JqTHEYxG0mw1MjI0hncogGU8gny0gm8nh6PBEoMbM3DgCXT6xOXFz2dUVkM06N4TpTEqAB1UV/Bs36FRL0CLFcGaCCua/MHzY6XSj1eyIyoGbUAklNhlFkUIrHDe7oq4oVxCJxGA0GQQ6cUPOjTxDyLn55eaZqg4CCb3eeKZIqaBWy6LRKKBWrZxlIjG7yijn5CabG2Ju5rnZpvKB9h3aybZ2gtAbrXJOgrZisSwwi8oaAoWbN9+Te6Ma58mTp9jdPULA78bdezfx7e/ekvFGwmk8f7YuQdpUO33nu3fg9VuRykTQajbQbLZRKTXFXhePZRCPZUVl9OGHH4oShvWjzS6bTQt04gabod9sM390fCi5TYRO5UpF6ndldRkffngXL14+kxrPzs5geuaSwI/PPv1cLGd/9qefoFZr4vPP74slbGhoWOaMNVhcXJQcJ4IfZirR6kU1Eq997do1UYLRLnX33vvIZGMIhtgp7OisPX1bbFtXr14Xpc7G5haajZZcMxSKimLtxvVrKJWyYskjACHkGRwYEIUTfybc4O8JC6jOIRghSCoWKkJJaR/s7e0RMBmLJeQ6BoMCL5hBxDmlzY6QjXPM86UyGegMeoTDSeTzzNHSoLvbJqCLryWsIEjb3T1BNFqB1aqBw8Gcn7bUhOHpAwMBCeImQGWI+bOnz5HJ5AUA8YsgJnialnNrNG1YLU7pcEgIxGfCbrPB7rCLBZNWRtokj08Ywl3C3PwoVlevCPTa2NhGqVgWaBYMEj4pkJMAiP+ySx/H6nTav1YsORwudPX0oNqgym9flENUyXE9UzXIOng8VEi1sbcXl2fA66XVtAGbzSL3z5B81pxd4ajwWlxckGeDEJlZbDu7pyjkGwgEqOpry5jCoTrcDgNmZoYwPTMt6iaq/WgJLZWLyOez8uy3Wg1YbRbJc+J7jt3phNVmk2eX65+ZTzotc9NMAijXX+2hVKrj9u3reP+9O6J6ot0vlYqiUMrKewOfrXMlE0EdnxEFVisB4Q6HTWrGLyqmCAkJnbRow6TXwkgVWIcKKYJujRynYde6RlPCxJttDcKJnJrp9GYfUepe6s3qph6lVkCtwAWqgPpGeYEmWx2qWgG1Am9dARU6vXUJv4kTnEMnqp3Oc534kwKe9BqNApy4AWw35RVajQZ6HTeZHfR0u/BXf/lDoN3E4ydforc7gEI+A5/Hjf6eXlQIXApFFPMlAVDhYATNlg4ffnxVjif04KaPm0HF6tIUoiWbb6tFNr/MSNLrdJI31GrVJE+J6ixm3djtTmmDfnwURDZbELUEM4m4Ieb90hZHlUoiWZKwX6+XUMokm1GDQScbWYImKiAYiExQQCtROp2SawLcqFcFwNFSRLDEzBuCAoIOdidjjg0VLVTMtNotaR+/f5BALNFGd49NLFMejw8LC4swGc1yj/39A6Lmefr0OTY391EsVbF6ZR7/4cc/wvTsIB49+gqvXu4gHExIuDnh3JXVBfQP+ZHPJ8UqRKVTqVhHPltFPJ6FVqPH8vIKrly+gmwuA5/fJ5v4VDIpUI/3y+wf1ntfFEYpWUDMwqECioHbQ8MDoqDxeFyw2a0C7gjNNje34XK6cffuBwgy92prRwBas9EUhRdVP4QwBE6c0/Mw73A4JH8jnKIVjjk6C4uzSCQjYgsjHCR84bpyutwSGk97JTvAMbycECQei8Pn96OvtwfxeBSddkssTZwLjotZXlTtMJCc8MDndQuIInQiaEwlK9DrDFhZHsTc3JSAn729A4TDDFvXwee1wu+3YGCgTzq/0YbGcRCYJVNptNFBKk0A2UEgYMKlS5Oi8CKIIZji3DAAu1rVYGCAwMKIZDKP1aszMm5awbheCDs45y9fvMLeXh5sPujxWOB0mBEM5WEy6RDwu9CoayTLiVlgzPsaGemXe2MYeywWwZdffSnzRSXee+/fEJXT2toLUdRR+aNApyQqFQIwI/x+t4T6R6MZUe4MDvaIsoi2uIGBQQElG1vbolw7PmbOFZ+LjoAdWjFpn+W9MzeMUIZwiQHsMzNUDeVlffb390huE0ETASO/qKRjDff3wygUa1hemkC1yrXWwO5mFCMjPgFUBKHtTgvNZl3Wda3ONccOi0UUijmxezI/SavTotWBqJwIgjhOQjN2h9RoDNjfO8T21jH0eg0+uPctjIyMCazl2igU0oglgqLwYw0IR6lQ2t8PwWanmsuEwYGAwDiuG65hvvfw/aDVbAt0Yp6T1WiAycDsuLaAX+U9i2IorUAnqpxqjRaC8SLyNTXT6Q0+odS91BsUTT1ErYBagYtVAfWN8mLNtzpatQJqBd6uAip0erv6fUNH/4/2uvPTnqudFBSlmOloufunL/7c1+vFlZVZ2G0WRMInSMTCqNeqMOoN6A54YbeaUS1WkIgxA6mJTrMJq02P5SvTAoWoOGFnNYOxjcFB2uGULBn+jZtbqgmoJuHvuQHO5dlSPQ+7zQWfrxsa6BGLJrGxcYh4ogba//r7LbIJZqZONsdOYxXUGyZodZ0z+1sROp0Js7PjGBocEnDEjS9VHYQ0zAVSrltBq0nlSE3ybAgZzm11VHZQsUGARIUMLXX8mUBre3sXu7tRFMoGTE2NorvbL5t7bvJ/9fnnGBsblxyp589fIBqNI1+gvaeNyyuX8Nd//UM4vXo8fPgAh/u09ZURDsUkRHlmdgpdPez4l0OzVYdWY0C10kYmxVyqKhYXl7CysiybZip3aE1iZ8B4IiaB6c1WU+Ah1SpUk3C8Whq7NEo+Dcfo9jgwMjIsY08kYwLMqHiJRmIYHh7F2OgE0mlmQeVlU07oQhsfVU7MuqKqhCoyQhb+N8fJvCFel7CHKhra3dhFToEXhCdm2G0OgUxmixXFfBEmMzvQRVAsFERFo9FqRNVkt1lxenqC46OYADSzWYtymWtFD7udmUgWTEwMijWTCqRnz14JMBgadGN5eVZUXi9fvhL11PExO+J58cG9KwIdmQtEsEjoRcvj3v4BYvE8mpKDBJn78fFeXLmyIvcciURkvIkEc4U0mJ1lV7Q+gXms70cf3RMLVy5XEABDFRYB2vFxEKenLYFOLhfXtVXAJcOzPR4/wsEU9g6CGOjrwq1b72FsfEQUP+vrLyW8m4og2snGxgZkvmPxmNwHFX+019VqzJCqodXS4dKlAfT398maePlyHyZzGz/45E8xMjoCs8kk0GhzZw9bO/vY2WEnuIp02TOZgN5eu9SRIIn3T7g7Pz/7dZj+vXv38OjRY8lwYjc9vpZrioo62i0JnAgkI9Gs2Pw+/viWWGW3tw/RaUDmgwHzFqsZJhOtqxqBigeHewLXypWyzLfFajqDRQ0YLVRL6b/+piqRXTT5vb9/hO2tIxk7rb20MhJOE5pu76yjViticmpS5ufmzZuilrx//wvMzc3IPJ13H6Rdcnt7R46zWjgvDgGdhE4Wg16BTr+mdGLHzEKpjEa7A6PZinypgsNwGbWOCp3e4ENK3Uu9QdHUQ9QKqBW4WBVQ3ygv1nyro1UroFbg7SqgQqe3q983dPR5kPj5v78OnZSf/wk6ncMnAinl926XFcvLc1i9sgSLSYfXr55j/eU6MskyzEYdAl4TDDqgkK2hWGrJZtNi1cJsM0Kna8JmM0GjNaCry45r1y4jmUoin8tKZzO6j6jKUWxygNVmRbNVky54ZrMNBh2VUB1EwglsbYUQiTYwPOjC6tVJ6UaVziQQjYZQazTh8XShVK4LyEilyvD7HLh8+TJGRkaU3KdUUkALFSButwORaBjHx4eoV4vQ685yrghndDrotGzJrhNFFtVQVDswI0aCidttvH69iVishsHhcczOzYrqZ2hoUNRcn332mWxiqTpKJjOiouCmtVyqSpj64tIcDNaGtKc/OYohly0jmcxJns3i0ixcbrNAp1a7AZ2WAeptJOIMzy6IUqm7OyAZQwQTDHPmuAoS4KzcZ7uj2Kw02iZGhofE+mbQGRAjEEkkMD4+jO6eAI6OGFrdQU9vt4Q5E5xQreVyeZBJ56Q7Gn9HSDM9PSYh1qFQUNQnhBQEWzs77PpWgtdDGyKzfKrodAxothi+XILLqRNI0d3VLfCH3eSo0KFSiHYrgjOCMEInWryoimH49bMnT7G3fwKH3Sq5SRqtDt1dAVGv+ANURPUJsHjy+AlevlpHs1HHwIAbExP9UsdUKi35R5VyE0tLC7h9+32xV9L6RxUdIQoB0eFhEOFIHfUWFTXA6KgfKytLAlcUFRUzlBICHFlHdnnjFwEQa/f9P/mOAMz9/UOBWAQw+VwB6XQJqVQHg4MedHd7xM5FBRxVX1TmxKM5xJJVvHdzET/84Sei+nv45Rd48OARUqk8hoe9mJmZUWCd3S73q2RKNSWXKJVqyH2YzDqMjvjl3jgfkWhSgrS/851vSx0IhhjIfngURCKVRzicQCZTR7UGOOxazM4Oy5i4br/66itRA62srEjmGkHlzMw0Hjx4KJDx1q33xTYaizEYPipzRzhM8JjNFsWOeOXKokCqly/3YDZo8JOf/FgAJ4P0GSZPCx3tlgyw5/3y91Q4UQXFIG+jyQijxSRrTIGAzHaywKA3CXTc3zvCq1enMBjauHP7PYyNTYiq6mD/ALk87YtaTF2aksYEhKT84riuX78u0EkAWSQioJYwlc8lbZpOh/NrpZNRp4GBtFSUhk05B19XqlQFOumMZuSLZRxHqyp0erNPKHUv9WZ1U49SK6BW4AJVQH2jvECTrQ5VrYBagbeugAqd3rqE39QJftvH1z9Z7X7bVRTo1IHJaMD42BBuvrOKni4PtjZe4tnjZ8ikqnDZdejtssHttMFiMqHd7CASiiMSrcDlMWJ8vAcrl6k+6RNVjsGow/37v0IyGYder4XeoBO7Tb1eRZvtyvU6CU72ef0wGCzotHRieTo+CmFzI4Jstolr14Ylm6hcobpkE7V6GYND/dIFLhhKYG1tH8ViG9OXujA/vyAbcmmtbrNgdHQI/f292Nh8hV/96lPJDrLbzBIcTDDFL1pzqNqhJYy/owKLm/3zDljMiDo+PoXR5MH7d74lcCyZTEjAOgFEMBSUgGUeXynXpDsZu9kxJ4nd7RwOCzTGmljRQqEUMmnaEqnssmFmdhIenw3ZbAKlckkC3ZnnlIjnkU0X0Nbo4bDrUa1RndWExWwW2x6tUtwn5wutMyWYF2NjQxgbH4PJaMQeVS5bO0gk8/D57Ojp8SKVTorVkZtubqo5VoKRTkeLfK4okIvqLLfHjK4uj9SGGUS0fRGEsGvY9s4hqhVgYMADn891tqnPolCkGs2JwYEu9Pb0wOfrQqFQxvNnL7C7G4HdTjuiSxRurPXIyBCmp6cwODgoXfS+uP+FdCsc5/2bGTRtwsz0DHr7eiWIm3bC/YMDUdqcnkYF2sxM92N5+RLsdquor549ey4w4bvf/Z50OSOAOTk5UdRVxbKodWKxFLJ52j0Bt8eCpaUZAZVcM2L9KhQkt4r5VbRl0Z5JWEXo5Pf7cOv2TVFVHRwcCmTkVzyWQCiUw8jIAK5eXREgeXJ8KuocrkMCQXYvDJ5GMb8wjTt3me+VF+i0u3twpjaaxMrKZcSiMVGdEVZ1OuzcmEUwGEU6Q6sag8w1mJz0YXr6ksAbBra7PS5MTU6iUOT4YgLMMrkKMtmydE8sFpX79PsdWF6awwRfm8/jy6++EvskA9YfP34sYJH3vr21Jb+fX1iQGlJdls1kYLZYFLCaSMn6eefmNVnDay9e4PX6EUaHAvjJT/5G5liBPSHJBmP9CJx5v6wH1U88D9eBwWiARsd3nY4onaxWBdbRUkhVEpVLR0dJDA/1SHe+gf4BUent7O4KwCIInJ2dBTsqci1xzjgWdp7kmiW4I0RkXQjMqGSU/Da98aybZ1uCxJlxxyBxJXOK8KmDSq0u0KnDcPh8CcFEEzUCqW/qLfrinEfdS12cuVZHqlZArcAbVkB9o3zDwqmHqRVQK3AhK6BCpz+Saf8fP7x+Y2LOX/DP/qCBVqOFQW+AzWoSa5NB20KnVUGnWYOVIGBqBPOzkyQ1yGUzQKuNo4ND7Oym8M7NSxJa3dffJ1kw7GT26KuHWN9Yl/wks4XqGKOonQieuMGj4qGjgQQ9a0A7jhnNuhYbr3ex8TohCgfanxhmTpVHvV6C3qgR+1e+wEDhYzx+fAyP24of/vA7uH79HQEICkyqo96o4OT0EA+//BUOD/bgctnhcbuh0xA6KUohQg1a7xSLDxVPerGgUfmk1xsERnCz2t0zhIGhKaQzWQlGZ4cx2obqtRr6B/qRiKcEMJRKVbRbGljMdrEIQduB0dpBhEAhVUQ2XRZ1C6/PbB27w4R0JiY2wHq9jVqlg1KxKRbFeqMJh1Nzlq3jF4UKAUsHbVGL5QsVjI+N4O7d9+ByOxEKhrC1tYX1F3vIZfICkWirGhklFANSaSUDyOmwCZhhYHIuV0SpWEWhUAcbwHk87IZGe6JL6khoQFjA0GyqhggV2AmMqpzj47gAnZHRLglM7+3plSD4TLqA+/cf4umTDakp7U4EOoQE7BJ36dKEdNZr1GtYf7WJR18p0IPh3Kw3lVBLi0vQG/QCPSRnKZPFySm73yUFHN64voirVxdFMcfMrsePn2ByYhJ37tyV+xRYks2KbZDqLY67LV3o9BI+H+jqwtzcrFyXr1O6/lUFlPB6DEGnmoeZVYQowyNDkl9EkMGcKa4J1qLGTmcdLRYW5qWmBCXhUERyn9j9j9CDqjdenyqziclRtNsN7O7tIBoNCxRjx71LUzM4PDxBMpERlQ+VR6lUDOkM759h4Trp9jgxMSRZUIlEXL4J8zxet4BQdq6r1rnuNUhnqKhj0LZJMqK6uvyivON/U/1DIEclGdV8hHkTExNSByq+OHbeO5VuHD/vnQH6HC+hD5+N5eUlGRtVeOFwHHdv3RS1FmtPFZgAt1IZ+UJBrIb8InCiuspIYE01Ya0Cq8Nylv/UEhhEKMTsKdaYHS8Jb69cuay8R2g0irosX4AGVFPFBTARNPGemcv18uVL6ZhIiyzHybnknCph9HaBreVSRXLtCJsMWigdPcmwoMwpoRPVlIROjTaQzZUQzbRV6PRmn2/qXurN6qYepVZArcAFqoD6RnmBJlsdqloBtQJvXQEVOr11Cb+ZE/wGdPqdPs00QIeBw3qYjXo0m+wQ1oLPrcfczBjmpsdw7coSvG4HDnZ2cHJ0AL1WK9Dp9XoUf/bJ+/jf/uOPJaA4lU7g/v3Pcf/+lzBblFbzDAIneGJwMRVQ/GLwdLPTEitWtdqCyWBHtdLBs6fbOD7KgY632dk+rF69guHhXuiNHRSLGaSzGSSTJZyexvHy5SFmpsfw05/+J4yMKDYpbjDT6STWXz/H642XyGQSgIbWmTbsVpvkDXXaHQVEtNuyieYmmZva8y5Y/P15i3VuVgNdA6g1NQiGwgINhob6cXC4L9lMVMHs7uyhUm2gWmlAqzHCZnVJHhFzl+odZjSVZWzVagelQk2ua7WZ0GyVUamWBABRgtNuksqZZAPu89vQbJdESbW4tIBAwC9gpFIpiQqFvqTllWVMTk1gff0VfvGLX0gGTiHbRKvegVYDDA17BFSUyrTUZdA/MIDpS9PQ6Q0InYaxvb2HRDwtwKxWb8PpogJoTGAMARA34cxsIgzY3Nw8g3F6+dvOThJGYwt3763iu9+/J7CO4e+vXm7h888eI5/LSye2sdFxPF9bw9DQAO7ceV8yfWiTFAXT3jGePnkuoGBubg7B01MJb6cNTAn0PhWbFruOMYCedVtcmMP8/CVYLQZEIxHs7OxKltHKsgInaLdSuuFxfjvyzfnlOCw2myhr2DHN6XTK+EIhRZXDdUAQSVUM/0YoQ8hBGENwU62VBFAyV4jQid/s+MegcsJK3i/zoziP7M5H9dv29haqtRqGBvvhcLJrnRVGI/OxEmKVpHKIkGlsdBL5fBmlIu2mBunCGIkl0dfrRG9fjzxDBHUM/KfVMBSimqoMt8cNk0kvwff8vUajo14RqXQJxVIFPd3dGBkdlbFxHJw3jpHQl5llfAZYK2ahpdIpJoLB7fHIc5BMJKRWVF7xtRwPX0/VEtcH54aKLoLXd9+5LqCIWWGs5+DgkNSfajmqlwiSeF2G/BNo0lJH0NrWNKHVQ9Y7QSafOcIoQkreA+eAa6NaoXorK/NkMhJaaXF0FJI8NUIuPiO0n/KeqHhS8txyolzjmPnftA3yuoRhrKNBp4FeozRXMOgJnJW8KOmkJ8CJiqcG0rkKEvkO6qrS6U0+oH6nT583ObF6jFoBtQJqBf69VEB9o/z3MpPqONQKqBX416iACp3+Nar8O1zjn314kSX9tmN+4xNOA5PRDoPeinqtjGazDG2nhdFBH/7iR9/H+++uQq9pIHx6iL3tTVRLRVjMRuzv7uHgIIMf/flH+OCDD2TDubO7hbW150gmY3C67LJV42ab4cK001mt3FwqQdc6kx4Wiw25TAlGowPFfAMv1nYFFCwuLAi0WFickcyiSJRKlxDyxTwymap0qnrwYAcL80P4z//5/5CNLvOKgqFT7O5u4+WrZ9jb35QuWT09bvj9Hhj1JtSrDWlFT+DAjS1tRfzmhleBYQ2BO4QU3GwTLhiMNlSbivKn3WnAbGaWUV3GxfPs7x+gXGqgTg8Ot+4dbtAhaqWODqjVyfCoJjMAHb3Akw7Y2Ysd8zRwuWwwGiyolNuolmmf02J8sheNZlFyqgidaDtj2Ddvk0HQVHOMjY1KZ7svvrgv6pV6rQWjzgxtRyt2PAZF9w/0IpmKSQ4UlSEMQM+ks1hf38Ta81dIJtOy4TeatLDZjVhZWRSoQJULgRv/RuDEDTztWLw3AgwqSbhBn54ZxfCYT+qyt8uOYwco5Cvo7urHwsIyEomkqGYWF+exsDCHbC6F09MjAS/RcBLPn+1iaWlCcnk4BtaeyhUCTMIHBbRV5F/ChcsrK7BZLQieHMt9MGeIHdCotKLy6jyXiWuIYeJUIBG68Fur1ysgpVqV8/ObIIXzz3ryGufh8hw7r8tr0C5qMuvFbkjQwjlmXcwmiwSmU31D1Zwo51oMuNfKHDeadbhcDoyODgpMKRZzgIYKMyrb6qKqSSZqGB3pBWCQNdRqUuWURq1Rxcfffg9zc9OSu8Swdqp/6vWKqIO4HghKaL+k4oswyGa3o9MxIRrLoVxRcsmo/uM4zlVLBGoEMFz7HC+/z6Er1zrHzboQ1vC150qh87rwtRwb4RzPw2fZbrEICGV3QgagMyuM5yHEYUYT54fAh9Y5HeWOUOBSvVWBTs+gc76GSkh2Y6SdkJ3+mHU1LXlStDyyUx3vi7Vl9lkykZfsMd4f4ZQ8eSzE2Rfvl2PjMRyXzAefRwaEG/TQaylEbMv3OXSiKo5rmi0W2AWwUKoglakhXVah0+/w0fM7fdK84XnUw9QKqBVQK/DvtgIqdPp3O7XqwNQKqBX4X1ABFTr9Lyjqm5zyd4JOChv5NSJFOsWcI6V9uMNGS0wdmk4dK0szuLI8B5tFh0oxi1Ihhwrb2ReLqJSL0ub8L/78L2Uzt7b2DJsb6yiVmCfklg2yyWyU7B2qnGiZYnc5HTeEtbLkPEmHrFwZRgPzjUrY2z1GT3cf7t37UDb7zHNKJGLIF2hhK6BcrSCZYtg2W6Hn8OEHt/Gzn/3votZ5/mxNgEwweIpMNiUbfCpB9Aat5FXR3tOoN5BJZ2RTTdBAeMB/CVO4MT0HD7RXDQwMyKY2k8uJVYjWNmbR1Bs1CW/EIj/lAAAgAElEQVSm8mVvbx/VakPyc5pNrWzCWw0qqTqARotcsSkgga3YGcJO+MYa1+pN0Hnk99vFlqjXmRCLJRGLKja4GzeW4AvYMb8wj4A/gJOTY+TybDnvFjjDfxmCHQqHsL+3J/deKVdRLTVgt7gEtjBE3Ot1y30yzJv1JHwgHGBW1fHRCbQ6A0ZHRuAPuFBrFEWVxjBwQhGGSRPqMDCd4OD69WsCC9Np1pZZPDp4vXZ4vGaxTm5ubkt3voC/Bz3d/ZKBRQsZ1Se01uXyhERxtJp1hAgS6h1svI5gdXVCgNje/r5Y3QgPOCeSvdWBKMY4TwwepzWxWikjnUqI7Yth8AxwT6ezSCXTcDrtAn8US1svugJdSKZSODo8QbXelmB5ziPHxy5m7KRHVkHAMjV1SeAIFU7M6KJ6JxaNo9aow2YzoLe3S84dDNJm14DTqReoxOtnsnmlU5xRsWoSutDyRdjp9XmQyaaRz2Xk38PDuNwfA/eDp0XpLEebXjZDVZcGxWILw8N+3Lt3Q9bb0ydPUG/WRE3WaDXQIvA8A4KlckWUYAy9Zyh/tdZBOJJCqViHwagRRZjRpJP1yvBuqpzOwRGfWcK5YqkEj8cLthTg39IpdoksIdAVQL1Wl/w1PhcWs0XmgX9j3Qi1GMRPVRTVfLlsFVarHtVKDSOjQ2I/JPyi3VADnVgACej4rHFco+NDovQ7OaGirQmny4rBwV4J6if05Zqhco0wmx0pGUhOVVvwNIFMuiLrmjUhDOVaIaxkXTm3BG0EkOcqNt63fEh1qKzSQ6dpA60GOq2GqCqp3KQqrdnqoN3RotXRCnRKpqvIVlTo9CafRV/3rXjDg9XD1AqoFVArcBEqoEKnizDL6hjVCqgV+KYqoEKnb6qS/1rn+Y1scUWBQBhFNY1eS6hA+wlgNungcTkkT4dd7Nrc+DbYcU0Dn8eD61evS85TNBxCIZeWDR07kbMjFC1o3DCaLGa0qDiAVhQN3P21mhUYJcDbBL1Oj3gihVQyg0CgB91dXaJ64KaRQIXnyheYh6SHRq9FOBKVjlfv3Lgpna0ymRxOjoM4OQmKeocARqszQguGF9dkU67TM1dGj3yhiGarjYH+HrEA0RZGGMG8HFqNCJy46aUFiioL2vpqdeY7tUQtw+s2Gy0BHclUDpFIClqdHjarA3oDQRnzb0po1lso15vSmp1jEIuf3STqjnyhBoOBeVEWydSh2ub0JCib8u6ebly+vCBZVgQ7VGtkc1kBWgzMJrChksnr856pfZICA3p7+lCvtNGsQf6bgIHd9ZxOh6iGMpn0WU4V51grGUSEflQ2tdpV6A2ts1Bpm9SPGUrRaFw2+grkGpFA8v2DXbGADQ72S2B7PBYRUMTXlUoVURjxPmkb1OsMKFcqAnCUEOmOZPpwbglZOFfsZEdg8PLFS6QzGelepzcYBCQyhJ7jJ4TiMVw3LrcNPq9TsbhZbDKGhw+fI5mqwu8j+NPD7rBhanJCFDNray+xuxcWpRntXey0SEji8doEStIiyewgqmjYrfDkOIxGnee2Y3fnEJWGFsODXszODYni6+AgKmq3gN8Ji9UqQejHx2GUK7TKBTA+PijqG6rvGAr+6NEjHB4eSA3r0gkwKDCnu4eB1xVMTfVKhlg6lRG4UyxU4bDZ0NfrFzWcRstw7RLK1aaAE6/PjO7uXnR19eLoOIQXL7bRbLLrnwceF7OkUgiHUjCZtdJdcnjUD7fLhmIpL3Xh3HMuaJmzWRxoNFsoFmmjc0oXR2ZXhUJRVCtU89mkI1+r1RDQxZpzPvjFOSGoIljK5WqYmhqS55VKrcnJCTkPlWFU11H1RCsclU7sLsfOc8PDQ9jc3MCjR08QCPgk2J3XIAgj3FQylthNsiLXoxoqkUxhe+sEqWQBRqNWQODY2Jiorng9frNWtDvymWPNCRQJo2p1AjQDzCYDDHoNOs0qmvWKgCdGmlOJBQ2BeAsavUUgZTiaR7GmZDrxCVa/fq8KqHup36tc6ovVCqgVuIgVUN8oL+Ksq2NWK6BW4E0roEKnN63cH81xBEFs5ST7TskEIhtitzQNQ5i56TNooWfHKdrDOm2xqFgYzOzzwGm3o14toVIswGY2wGYxiqqI+VBmix0Wm0U2bcVKDbV6TWDCzOSIKJAIfmh9UTJ2YkgmafnRw+VkADmVSEbZFCcSBVFv6I1GNNtNOJ1GyXIK+LsFNJDrxKJJgU9sGd9o6eCy20V15fX5YLUbkUxFcXrKsGcXenp7cHhwILDh2rVrkpFEmxa7vHHjvL2zLX8vFNJi8Wu12e2OqiVakxrS9Y1ZPLl8WSx0zMSi8oawhRtYDcVOtAw1G6LQsduYawW0O020WhqBT0NDbum+xc08N8yED8MjwwgEvDg5ORKYw02zQIdKRTJ0+Dr+joHP5zY0btZ7enrRaWlRzFdQq9YELJx36ju3qCkd+2gB4zjakoVDtUitwTybqoCtvr4BeD1+RCIxvF7fQCZTlLwk3m+1yqynkmQUMevI7XKI9YsSoWZTye2hsonB9KkUFWUlxOPspFaTkHpCH8WeVZH6kaKMjPZL5z+GUvv8TvT19Up4+P5+BDabRpRDhIRmk0lyjMYnBmX+WAdaoghPNjf3kc1W4POZBfiwNgyUZ1h6KBRBoVDBQH8fAoFuAYlUKC0uzsLnpxWM9k8znj59hsODY4FK6XQFDptFauUPeDA3Pw6Hw4rj42OZC6qYOA6GVRMY5vO0Qg5hZWVFrs+/0ZrHbDOGV7PbnIBHDQRycm48HgXo3Ll7R+aA5z442MfudgQWkxF93W6chhLo7nGi2dKg3dHAajNiaDgAf6BX1tDGxg6ePT9gDziMDvdibGQc4VAI21v7GBj0wmbXiVLLbObzXTsDrwaxptlsDslc4nqtEbRoDNBodV+DtWyWVlLA4aCKyHcG7HQCLvnNOpRKdck7GxujQmkIOzvMOlOC8qlaW15eFpsqa8vQd8IlQidmNbFuX331FR492pYOiFevXpF549okGONxXLesC9ctz0ulXiSSQCrJkPUmHA6TdMzk88Av1pX3xdB9Ai+uHcIqHssPKY1Od2av6wDtGtCqSX7d19BJS+jUBrRmlGttRCJ5FNiVUoVOb/JJpe6l3qRq6jFqBdQKXKgKqG+UF2q61cGqFVAr8JYVUKHTWxbwD3/4GXQ6S4ES2MRvbtQIT6iDUpiUWJD4L+1iRgNgNhjg89ig6TRRKZahabflb8xdNhiAYlmcZjCaAL1RJ0qV/oE+TE+OIBIKiuKGm36qGtgmPZOpo1wFJsesGB8fE1scg4O3d2LQ6Ttwe+2w2S0YGPBgaWkZo6Njojp69NVz7O0eIJcryD1S+UMVFDt3UbFRrRWwf7iFYqkolhy+6MGDB9LN7Lvf+Q6mZ2ag1Wgkr2hjc1NsbPlcTpRSzNFh0DIHwiweqply2RIKxYoEm5drSl1o1SFwoWpMr9NJMDs3zrSh9fV3sbceGq0qHA4CjaZY5LjRpuUtHk8I+CNAololm0ljfGIcPq9P6cSVz8lmn93tTEajWPVofWKHMNqVWs0WKsylabSVHCKTScAH1TlUA0lXMYaG11rQapVW9oBiuYKmDq2uhf7+bqysXIHX48PGxjaePV0TKyOhnt/vhNtjFyAo46Q4rsMugFV43C5RHVH9wmvR8lUolLC7e4BwuCBd1cZGPKJuISg7OAiK+slqNYhNK57IolptY3lpQmyNtEm+ehXE8LBDwBjrQkXLwEA/7Haz2LJev34t1ixlnAWUyzU4ncqaYU2Pj49wdBQU61p3txejo+OolOuIxeJ4//2bWF5eFJsnoRlzp6hyovIqHishlW7AYoTA0cGhPoyM9sJmY9e+Y5kDQicCPVq4qIwjMGUHvv7+flErsebPn68hGk3AaDBKEDoBmNVqhMWiZBgxHJ7Wu6WlRRSLBTn30dEhDg/CGOrvx2B/Lza3XuPW7fdk/RIGW21WNKgSyxVkbJtbe4jFSqLUm740A6fdidevXksA++LSJWSycbzeOIY/YMTU1CD6+3thtpjFblmvNxE8DUknONbI5++WOTs5CQts4foYGPCip8cvQe+EQZw75jcR+DHXqVplpzeG/k9KptajRy+lY+HoqALeOA9c///wD78U8LqysiRqOs4xbYz/+I//iM3NMBYWRnHr1ruSYaZAPHZgrMkzuLOzIxCK1+e5UqkswiF21utIUD676RFm8v2Df+d5qexT7q8qb62ilGt3UKqUz7rXMc+JCqemku2kUTLYtFoDKrUW2jCiWGGWXBHlVkeFTm/2AaXupd6sbupRagXUClygCqhvlBdostWhqhVQK/DWFVCh01uX8A99gl+HTpxOZUrPYRNbjEtOb0eBK9ykETjpdUCrTlWUBmYDYNJ3oCFs0kNyoAqFFhpNSH7NyOgAXF4HrHabWJqyqShCpyeicqJKh5v5V6+Okc/XYLbosXr5ElZWLouS5dmzZ1h7sQmrzY73bl3G6NiQWIxsNjuq1bq0S/9v/+1XiEUTaDV5rwb09XkENDATiZv1WqOAYjmt2OiGhrD+ah0PHjzC/Py0BKE7nA5RSXDzf3h4KGobWnKo4GFANLuU6XRnlqJyDZlsAflcGYlkBXTmEFAwp4r1IcdhlywNN7YaYGDQj/6+HtQbDILmeANiG6Lqg+eljY2gicqgQp52pRLGx4awuroqm+gXL1/IvRUlbLoJn9eF0dFhgVJej1cUIMy/CZ4eizXObrdINg6VH+zqxZmkzZHKIMIZZvzUalSPNeF2GzA42IWeXj9mZy+ht3dArHVPHj/H1uaOqJQMRj0CATfcbie0OnZvY86SEU6nTQEZJgNqNaq/MnKfyhrR4eDgCPF4UcDQysoM5mbnxGpFYHR8ciRAprevVwAIFTcTEyMCEL58+BDBYByLizMC1Aie3n33XQnGjsUi2NvbxZdffonT0xT8fqtY+lhnqmNo5yLsIHSgqon3Q8jR3z+Ene19ASf37t0RtRZtb4lEXCAR7ysUjCCbrUmHNK/XBb3OiMHBPiytzEge1ePHzwTkjY0Ni0KNgITnI2ibmZmRtRKJhAV2MACc8DGfK+A0GJPnqavLJTlbBE78ZsYZLYDRaESC6o+PT3ByHMfE6BD8Xg+2d7bw05/9RLKhSuUSSpUSDg6PEIsnRUEWCseQzTVhtVjR19sFDbRIxGLSLZDremv7NQ6PTnDlyjRWLi/KvDMQncCPWUm7u3sCIp1OL2w2F6KxuIAyqvZGRwfEJsdanmc5nXf04/gIgjjukoS8d+Hw8AiHhye4fft9sbGed4ak4unTTx9gcnIY169flzniN9fAF198Ieq+jz76luR6sZ6cL84d748h9qwv18R5VlMhXxalHO+L1kyCKh5DGHYeEM/j+X7C9X/emZLQiblNfBPTgaHmLflXK9HhhE7MdzIJdGp1DCiU6ogkyqiq0OlNP5zUvdSbVk49Tq2AWoELUwH1jfLCTLU6ULUCagW+gQqo0OkbKOIf9hT/MnQStdOZyum8HR5/R7WLxaSH22lFIVeAw2bCQI8XDnaEM+ngsJtwdHgsm+ul5XlMz85KpgqDuamOScROmSIlNhh2jaJ64vXrfYTDZczN9WBhfl5UTAQxtOdw88pObjfevYr+wV5RR4VDEezs7GF7ewd7e0c4PWHodwutNuB2aDA01I3e3j74RVVih9NjQU9Pl2xG//7v/x7hcBS3br0n3dOYR0OVE0FFJkPlTUXsVVQ/NBsaAQrUfrE1Pe116UxWws+LpbbY0gxGIzrsrlVlZ7I2jAYtBvo8UodAlxd2mwWtdkM25D6/V+li1wGSibTADuZAVSo1gR4Ou03sRoQpL1++EHUO1Rq5fBVdAXb2msTs7JyohJS6rePlqy3kc3k4bDqMjQ0KfOFGPBgMob+/T4ANgRphACEMVSSJRA6rq4tYXJoXSx/zdE5PQ9h4vYXDgxOx2OXzTVGstdvscEerlUtCnvv6mb3lxcTkCI6PDrG/fyjQiec3GkxiW1xb20A+3xCFz9zcBMbHJgTI0EYWCgcl+PvGjRsCXpgJRZDBvz99+lTqMzs7K5CHlr2bN99Bvd4QuLG9vYWNjU1RbQ0MdGNwcECgGuEE14ViJ2QtszKfXANDgyMCdWhlW1iYF8vb0fGhALnzLCKq5ExGGzweH7oCDKZui1VseWUen376C6ytvRDYxAwoRTlWljVDAEIFD0EJa0zQoah16qKG4rxSpcUMIqqcmNvFrC2GYzOvjOdgV7vDw6AoeRZmLkGv0SEYDuJnP/upwMxwJIzT4AlCkYjkinGN7x8c4+SU60WPsbE+mAwmVEplydtyue3Y3FyH3qDBOzevybpnNzjmcXHNMOSd9bHbnfB6CUGZm8bsso5kbBHmcIxUDZ0DnfOcJb5XETgxSymdy8lcU41HOHXr1i2BoFyvhKo7O7tStytXVkTZx+M4z1QwESbzWvfu3ZO1zOeSdeP1tra25P5Yb16Hv6ciMJvJw+FwY3p6Rjoa8jWs+3mnOs690h2w9XU3Qt5vgzbCumKU02la0Gvb0KOFTruJdkuBngZ2kay30GzrkS/VEUuq0OktPpfUvdRbFE89VK2AWoGLUQH1jfJizLM6SrUCagW+mQqo0OmbqeMf8CyCls6uT2sdf/wntdM5bDp/CZVO/FmvYct0HUwGHbr8HsxdmsDCzBQCXhfqtTI+/+wXWFpckJBgj8+HZDqN49NT2fA3aiUY9cyQSQpQUjbCBRSLHayujuLq6ipmZ+dlM/nw4UPJhFlaXsStu+8KvIlEIwJFYtEYjo6OsbcXQSRak1scHHBgZnoKQ8PDcLtdoqxwex1odxqiGKGy5enTJ2Jlu3nzpnR729vbEwWNtKyv1QQ6MYjb7fJKJlA6k1NyYvRGAU+FIgO+y2iKykkHjY5qnyYq1aZY3/xeO8YY4uw0iz2PgIFKIQIWyZg5A04HB8ei2CkVlW5i/MPk5ICoOAhJNjd30dPjk3BzQoxLl6YwPj4hG25usNnZbn//QDbepydxlEs1DA46cO3aFdn0E94w80ZRkr2SzCECBebpECp873vfQ1eXH9lcBlubW2KJIwjLZvOivspk66g3GSivweR4Ly5fXpLuZHaHFXpdGyenB9jd2RJYRZhA8MMAcSrYaKNjRhYB2OzMjMAfgoVEMo779z8TGHbv3l2BCkdHR6JY4TogqKG6iSAnEolKfhTtdfzb6WlYcpoILllLnp+B0X39zHLyopAvCoRUwGFNQAXHTDUOVUhKN71eORdBD++T9x6PpSQfaGJiUjrvsSsdLWNUckHTlPXCWr733ntio2MwNtVJnIPzLCKuY0Kz8w5xtO3xQeFYqD6itY3ritlG/MpmM9LVj7COCqREIgOHzYFLE1OIhWMolkv49rc/RjqTQjQWRSKZgMFogtvrFbi5sbmNcqWBublZTE9fQoe2xhyD8V2oVEp4+fK5WFEnJ8ekeyQts4RIhEIEUJwv2gQ70EvQunRVNJkEBBFSEugQTnKM5xBH7JMS7q9AnXqrJWuZzxTrwmedzw/rzHl8/vy5jI8wSjrXGQxyPJ831pDqJ0IngiauAa7j8zXA8xFUsc78IhyUDomBHglqJ1wiVDzvOsn3Cl6LY+B98jnjFyEgNMx1okm2I40SDDoqnppo1Kto1GtoNTswmq2o1TtotPl81xFPlVGnQkrNdHqTzyZ1L/UmVVOPUSugVuBCVUB9o7xQ060OVq2AWoG3rIAKnd6ygH8ch1PFo3z8nUMn/tvh/36tdZPs3/j7Mxceu7MF/HbYTAb0dvmwurwAl92Mo/0d7O1u4U++/13cfPddOc/m1jZera8jGDpFrVpEu9mUUGNCH0WVExMw87d/+7fo6+0XxRABwldfPZIN64/+/Icw24zY3dvG5tambIpp66IVLh7PoFxuwO93S87Llcur0q6dm2NuThutJra2NrGxuSEbbwIOwhdm8pzbobgZJwBhHbjR5TXdbh8y2RxCIUVFxXBlm90gyolymR2vmG+kbGjLlZa0Xe/p9mN0pAcDvXZYrVqxZjG3Z3JqQjbRvDatgIlEGuFQHKlkFpUyFUUmARSDQ/2SjfPixQtRkFDxw/s6/+aGmqoS3h8VILQhPV/bRjZdQ5ffgKWlGYFTBE3cxPP1/Ob4mGdFGPXzn/9cxv+DH/wAOQKnrS2xFTIrhwCCIObgICT5WmajFmNj3VhdvYJL05MwmXSoVMpot6vIF1Ko16pnmVY6qXepWBbgQ5XV8PCIqFKYrcXMqYODQ1EYZbNJzM5NS/g2YQ3tVoQRrA2/WAeOkQCCyizCrFQyjXQqJ/lIXV0BgV+FQg7NVkPUPYqK6gDJZEogAutJgEYLI9cVw+CZd0U1D1/LtUerGdVTOq1eFG/Dw6NyP4RdZpMFV1ZXBEYSEFGNQ4BFZRJti4QzBBv8JpzhGqZFTOm2p4TPE3ARGBLQ5CWXKy9AJpVmp7WCvJaB13ymmOs10D+ALl8vXr/YkMyuK6urODo+QrVWhU6vl455Gq0WhWIRqXQGY+PjWL26imajid3tHVTLFYF8hJwPHz5AvVFFd3dAAV/Dg5J1xXnmk93d3aVY5Mo16LRmZHNKDhJfy3vmzxwTnx/WjJCWAPM8iJ73fnhyAr8/IGuNIJQ1IXQitGKNuIZ5zIcffijPFNcH4RCvwb9PTU3JM8j553/zmoRcXNsM+OcaYPYac7T4FQnHRenEeeM88N54Lq6JUqmB7m4qt7xy3Pm5qMRih0k+s3wzkzw6HZskNFCrllGrVAT4msw21JsagU75Yg2JVBmNTgcV5o7/cbxJ/1u6C3Uv9W9pttR7VSugVuAPUgH1jfIPUnb1omoF1Ar8G62ACp3+jU7c73Tbv+0T8ex3/Meo04jSyW42oMvrQJfXJZ2hsqkE7FYbfvbT/4Denh6sr7/C+sZrROMJtNvMErIjlUhKLhOVIgRIzHe5du26AAa/r0tUKoROa2trkvv0rY8+RLFSwMMvHwhA4QaXm04qcrhRJRCg7ayvr1+ydKhaUlQZbeTyJYTCUbx+fYhsvoH52W7ZJNNmxHMxALzdobqlLZk2w8Me2RDb7HYcHZ/g9QZDyqsSil5htzqCEacSLN5oEqlBVE9anRaTE5O4fm0RzVocpWIKBiNhDC08TdnMu1weJOLczLfQamrQbEAUSkrItxYOpxFGk06ACzfQtIMx24pqGAILbrL537RKceNNC9Pr9R00ag1cXV0WyxqPI3Bi3hWPoU2J5+P1OV4qULjZJ6AgDDk43Bd4p9MZodeZsLW1g+NgDh6nEUNDfZK5c+PGNWg0bcTiYVitFmQyMYFO1UpJAtzPu+01Gy0JiO/vJyxyi2KMiqJ0KiPXrlTLAq4CXb6vYRhVLBw7VSqEaxwjc5EIqphdpYRYp1GvtmAyWUUt1EEL+XwWZgvVM4QZtChWUCpVJI/JanWg2ehIXhOVP612XYK8CZv4TdDAPK1sporeXh9mZ2cEVNH6RXUcFVS0/TELibVmTc9hCY/jfTLbit0KX706EsspIWN3t18yvswW3oNZgBLBF9dAoZiXMSvg9syaadDDZOa4zTAZLCjlqpI/RTshc8SoOnO5HbLGqvWmdKGzWM3oH+hHoDsgwK/d4lpqotWgXYxAtCLKrpPTFEZHA6Lo4/XX11/K31zM59Iq90DYUq208OLlHorFBnw+E4aH+wUWnVvlqKajwo8dHJnB5XZbxaqoMxoxNjYuUOr8i6onwiXp/uf3C0xi7fgzgS+fdUIj/p015pxz3girzufvzp3bkkvG7C6l25+i9JPnrc6Oe3V5/ePHe1K3hYUhAXuEuoSDhLG7u7tyPl6H4etGk1XGa7cYYTZq0KyV0awTuGmQy/PvFgm9b8OAYrmJaKqIakvtXvc7fU785ovUvdQbFk49TK2AWoGLUwH1jfLizLU6UrUCagXevgIqdHr7Gv7xnuH8E/Ff+GRkLpOeVjst4LYb0d/tRcBth0HXht/twuLivKg7qMahuqMh7c+1suFNJYtYXp4WWw4VFUoHqhoKhZq0NidkIRhghy1mz4yNj6LerODw+FA2nYRVzFPiz7y9rjPlCYOVBwYGBTbQxlOkeqZjQCpdQDiShttpwXvvvyebVObKUNHTbmngdBrhD3gxMTGBS1NTshmOxKJ48NWXCIUTyOUaoFiC9+50GuD2ukVpVSpX0Gi2UG+0BQwwv2d+dgLadhaddhVWmwXlUlHsXP5AQO4tHIpK1zCdxoh6vY1kgh3s0qIgGhjyYXxiSGCHAj88Am3O28lTpcLsIv43M4QISQhH5mcWMDs9L+MijKLqh69hZzV+0b5E0MZjaEu6cuWKQDmGc1MtxI16s9EW6EQVVj5fEEscO6wxg4j2tXgiipOTAxhNBrRbNSSSYZiM7ISnEbBCNQztdQQChGv8HWEiwR8zpwj5YvEo3G6/2L2olqIqh10KeQ3WnCCMYIIqGUIQj8cFnU4jc63TmgT+lcpFaDQtURYNDXvlNexMWKvWBDpFwlmBJgP9gwgGEzg9jcLt0aKn1yudDalgY04Xc8eOjsJgxvTQEO9JJ/NEAKbYIGkjYybVjCjDCFQePvwS+/s5gUwDA1aBnbzf85wjwhWDQQejyQSzWSsqoHKlLOPk/PJ1nCOxsGqYG6aRbnHMezLojUjH84hH0ojG2M2R3Qj16Ol1IZ+vIpasyHivXVuE1WHB9s42QuE4PG47vB4CX6BYKAqgI1xqNKho8kl4PqEnA+QJ+Aig3B6HrDHmQ5VKdWxvH0tNurvdYmekvZHQhusoFGLIOI1mGkxO+rGwMC0gydfVJao2vua8q50SRs4xGeHzuQTUEfxwbqlAYg7byUkagYBF7Iv8O8ESa5vPF8Vyx053ShfA56IG43GFQlE6KRLSKmNoiZqOHQvZDIDj4++pljvPZ+NxXFv5Qgl6g1kkmk3S7dMAACAASURBVFazQRof1GtF1CtldNotGYPRZEOt0UFTgsQbiKWKqLVV6PSGH07qXuoNC6ceplZArcDFqYD6Rnlx5lodqVoBtQJvXwEVOr19Df/gZ/j1D75/NqH/EnQ662bHlBSdFtC0OrAagaE+H2anRjDQ44eNO7tOGxsbW5Lv09G0RR3BDTkhjN/PzfOKKDlevdqBxWJEs1nD6WkB3V0OUVuYzRasrTGjpwiLRQuThflJWlEFMT+JAgtu7F1Obv57BFhMTV0SFQqhxbNnz1Gp1uFy+lAoVHEaTiHgc0qWEIfAvx8cnsiGeG72EuYX5jE5MQGzxYKtzU08W3uOvcMD5IslyTeimsntNqKntxs2uwPZXA7FEoECrXYaASzcrA8P9kAP5lZ1JP8oHo+JBYsqDEIthoNTNaLXmdFu0iZXRiFfQqvVgMOlx8TUsMAmbtYJKAgquDknLGBeETfWVHlxc02FD+HK5Pg0SoWyKJ9OTkLSOXBstE/gi2JFrMkGPJVi4DekVtyk5/MZNJqERG5YLDaYTVYJtD49CUkHNt6Hx+OE0aRHKBRGvkDAYoDRoEO9UYRBbxAYQbBEgEIIJYHZ3cyUUjr/mYzms/uN4vSUeUVcGi0EAjrp6EbLH+GNx8PMK63AQtrAIpEMCgWCExsCARdy2TIi0RIsZjOWlgcwMso1YkA6kwQzlAjnSsUKDg+LYrHr7fGjWqkily8j0G3CxMQAxsYm4HIysyiPFy/WcbB/CrPZISAxnaayySyKKFolvV4HlpdWxB5IqEHl2KNHa0inK7DZdFhYmPq6uxvXEGvM+mZz7Nqnx9CwT0Ac60GIxbmiLq7ZqKPDzmmigtIJdDKajDDqjUhEsijmqtjaDiFf1GB5oQ+Bri4cHp+g3elgfnEWk1PjiMbD+PTzz3B8UoPLqUNfjx12mwnlYlmsZpwTrvlWUwuLxQC9QQufzylKJTIvPl9Gs1GUgrlsBQeHUVFodXVxProFeHKdce2wo2IkUsDAYAAf3LspKjkCv+NgUOyJBJkEmARsJycpFEtN6W45NdUtnf0Ipc5D7Dc395FO53D16rysLSryuI4JPflsfPTRRwKUCISZ0aSonJR8LkLBSrmBaDQpwLdQrGJmegiffPKJgC6qmwhUmSdFdRyfN84L50OrZcB9B2Yjc+g0aNXKKBVzMheMU6MSqlrroNHSIlesIZkto9buQIkfV79+zwqoe6nfs2Dqy9UKqBW4eBVQ3ygv3pyrI1YroFbgzSugQqc3r90fzZG/FTr9+i9/688S+iTwRtvpwKABur0WzE+PYHJ0EGaDFuVSAVtbe4hGs4CmLdY6bvxor7p965qolZ4/f4WXL7lpZZYPxDo1Mz0tWUCJRBJ/93e/EPgxPNKDRDKNru4eVKoV7OwEBaKMj/dLG3va0MbHxwVu3L9/H1999aXYpzLZCqw2t3RRYwD16Mgorl2/JsDl8aMnOA1G0N/fjW9//BGmZ2bQkS5uJ3j06DE2d3ZQZ6h0qYR0hq3iNRgY7EGguwutdltyeJRW7FpYrBbYHU54fT4EvG5oWyXoNU0Ju47GwmJZI4gYGR2WoGp2zNKAAc8GdNpUf+nFtqbVM9+pg3KlIptuvU6nbJ7NJkSjaZSKzD3qQCvqHyVrp7enFzqNHsl4UhQi+/shFEsaXLk8JEoynoe/JxApFlsCTBh4zq5lAwM+9PQGziCXRlRfVMrs7R4gmyvBaLRiaWkKrVYde/uHAlkIx6hEs1h0KBWraLUgoIYd6bweu4RZj4yMinKGMIpqNNrrqLY6Pc0IOLSYWxJizswmWiXlvM2WwINQOCR2P2ZLtdo63Lx5GW6XB2vP1yV8fnCwFzNzk+igjlyOkIPKF+IBreQ+HRxkkUy0YTEDLqceXp8NoxO9GB8bRX//EHRao4C5hw8eCwSjcodKq2DwFDOz0xL8TZUTFWW0HMaicQEZBIe7uycol+vw+y2iFjvP/2KdaR/b2NhGo6nFBx9ewejokMBCrvtkKoWD/T1ksgwOp2qIQE4rAI9gRFE6mVDK1ZFOFvH06RFcTgs+/viO5C09eboGp8uFpZU5BLp9ODjaxbMXz5BJKwo7n8cMv9coGWzsSGfQm/HyxSbi8Q56e22YmBjCyIgSAg+05J7CkSBOg2G0W3rs7kXELjg21itAkmuO4GZjYwPpdJY9K/Hhh7fxzjvvCFwijPry8WOxUhLICdzJFhAOE3C2MDHRh5WVWYFTtMjS4km4SKDIOV5eXhaFk6gRi0UBTbRxMsOMGWMEfAqwMwlIYm1pSS0W+FxQIddGtQ4M9FnxJ3/yfXktz8X5YJ4TIRjBGVVrXMfswKjVaGA0aMRep2nVUS7lUSmXxFJLm2Gl2kaVSio2DyjUUO+o0OkNP6TUvdQbFk49TK2AWoGLUwH1jfLizLU6UrUCagXevgIqdHr7Gv7Bz/A/hU6SLM4E8V+7TVE6nf2+04am04aOqiM90B+wiuLJ57aLGiafY8h3UTaC+TwVHh2Mj/Xgk0/+TJQzn376KwSDWdTrwMREtygwRkfGRCmztbWNzz67LwqIufk57B+cYHZuAaUSN+VPxDb07rvvYnJyUuAOFRe//PSXkgXDTSo3nplMRQKxCQlGRvoxPTONifEJyZp58OChQIy5uWl88OEHoDVve3tblBnxRBy5QhX1phbpTB7ZXBV2uwmD7ERmNUvAOFVH3CwzTJwhzw6nEw6HE3arGaiVpD271+tBLpfG1vY+k58wMNAjm24CmU5bh05bI93ImFXDLmNU2lRrDEamgqqBgN+PkdHRMyXHoQAkAU8aLYaGeqRzGcOcm/U64jHFVnd8nITXS0XXuwL2aMF7/XoL6XQBBeZWaYG+HgtMJgt6+7zw+V2Sd8OW9FTCMJg5eJpDvdHC0KAf779/XfKIDg52MTU1gXKlhEq5IGOjRY0Ko76+HgFcXo8PTifPBwFrtGgxw4pdBg8OThGNFsVWZjFrMDzci7m5OcniIZxgLQkKCA8YLk0rFsO4P/74I1krn336hQAOztf84iXo9MwOqkOrYz6T0tkuGs3g6LAsXcq4PqjqonVycWUCAb8PFosDpSItYSd48ngN0WgBq6uz8Pt9SKeTuPnuDbF9lcsFCSWn7TEaictcEFRubZ2KDXR8vEsCrqnSobqN8Iwh5ARrvL+b710VWyDXKoPIT4On0m2QqiYCLX6x86HBqCjZaCOjNbFZ1eJ4L4yX63FcXhnB7dt38fjJczx4uIZAlwfv3VrF+OTo/8/eez43kt9png+89wRAgt57sgzLV7VVt8zOaKSJe3ETO/cn3L2/2H9m3+7EjrnYmJW0K7VabdRd3tJbkIT3HomEuXi+qNLqNDO36irtaFqV7GBUFQkkMr+ZSPTvE4/B1s4z3H94V1rxqBIL+DzotltQmipGRsYkL+xnP/0ElYoO16+vSjA3FWvtdgvHJ4fY399BsZQnvkS10sZ5rCAqp/n5SbFh8ovHy/cR1UwERoQ7VB5RhcRjTedyAhUJDLPZIqJRZl1ZMDU1jNu3b8hjCY/4WL5Pqdx78eKFXJMEW7yWX0E7vlc5T15DPPe8jmlVJPgidHqJt9Ht6OUapXKK0NThMOPOndsCnQireD54HfH7VdB7vcEMKMb992DQd2Ez6yVQvFmvoFopC/C1WJ0CnRqtLorlBkr1FtQe0NKUTq/z+aStpV5natpztAloE3irJqDdKN+q060drDYBbQJvOAENOr3hAP/YT3+JjmQ3XpbS9XfpN9a6V9DptxLE5fd66AxG9NoqDCB06kLfAawG5jsZEPAYEfA7Yeai2mQUi0ylwkwbEy5fXpPA66dPn+GnP/0UpZKCYNApPyewGB0Zg98fwIsXm2KTW1tbh8frw+lZEtev30Y2m8Hde3dx5coGbt68Jdvkgp6w6cmTx5KdU683RWHFrCWP14z5xXHMzc+KgsPpcCCRTIoCgxYi5h5JPXsiIT+jsokL6XbHiHyRYeUVNBTmCzkxEBxAS1WRL+TRUtsvZ9aTVjGqMphlY2ImUKcNu5kWqxEorSZ2d4/BAvaxsSGxvHU7PQEzzaYqmU7ZTBlKqwurxQw9F8Z2C1pKC3a7E3Nz0wIlaB9KZ0piLQoOuDE7Oy0wgAqsSiWPZqMii+7T0wLCYbuoSRjMTpXT9vaOBDFbbWzVs2N1ZU72w2CkUkaR4Goqkgx6kyid9vfPZHE/Mz0qzXvpdAKZTAqrayuIxc7QabckfHvzxQuBTlQ2MeeHaiXa6pjPw+PjdovFEtIp5gJlUCw2YDIBAX8QKytL0hpHOxdteLzmMum0gImHjx4hkcjj0qVlvPfue3Id/PwXX4tS5fadq3jn3evw+mwolbPY3d3E5tamgI9yiWHaesxMT2F6ahHFQglWO3Dj5qpsn0qZdKqAWCyFo8MoajUF6+urAoBoM7x+/YoEjzO/Kh5LQFWBZkMR2EV4cnycEyvexsa6QC1CGR43f0/oSUXUu+/dxtT0KBKJc7H9lcqll2qdskA7Xr/ttvob4MTrl6/P2TerPRzunCKRquC9d29ifmEJn332JXZ3D7C6voJ33rsJj8+JTz/7BTa3n2F5ZQ4bly/BarUgdhZDNp2D3e5GpVzHrz79NQwGGz7++Du4dOkScrkMjo4OsLu3hWIxJ2HugYEQdndOkEjmEAr5MTk5LtCJ7xOqhAhheVwEu7yeeC3xZ4Q6bQkQZ36TCefnCRQKFaytLWFj46KAJbYvEiDx7wTHVEcx343nnD9jUDkhHf+kjZTwjKo3hsgz543X9qsWOr6vmK9lMdslr6ofyM5g85bsG997vG4Ik1/BJoIsHoPS4jVplMD1XkcBY8jsFiNaSg2lYkFUXISRTaWLutJFsdJAuaGiCz0ava5mr/vmH1LaWuqbz0x7hjYBbQJv2QS0G+VbdsK1w9UmoE3gjSagQac3Gt8f/8mvoNOrE/mbE/q70OmfqJ2ofjJQziKQxGwAemoP+h5g0QEOGy0/RnhcVqmsJxjhQpuBx7dvXhH9AJUszHxia1goFBR4MT4xienpWbhcHnz99V1sb+/izp07Al+Yv3Tjxi0JEH78+BE++uhjrK2vycL17t27ePr0iQRVu9wuGSwDtrkYnZkdx42bVzE5NfVyEVvD2dk5Hjy4L0qK5eUVWcQeHByKhYpqJX5Xax2cnueRzVYlg8fnd0veE1VI5WpFFrc6vQ6dbkdynbo9nSyEaXGyGwGf2yFKJIZIb24dAFAwOTkKl8suoepUOzXqCjLpAnI55jQBnR4QHLBjYmJcwrcZcry+tiYqkGfPnuP58y1U6ipmpwaxsrwoKhu2m1HxUSnn8dlnv8LBQRI3rq9icWlRFuUMl372fFMyoTY2Lr9sEwuIqsho7KHRKCOXp3WPYUt6RKOsu3+BtqrHzOwYfF4PWmpTrFkEfTs7mwLlfF4f9vf2pQ2OSjTPy/wogjyCAcIxzrdUpGooL9lWBBPz83MIBkNYXloS5RnVP1SzJJNUap0gk+nb2Wq1JmZnGew+L1lVX3/9AiMjQfzg332ISCSEk1Paqc6QSicENHJWtCouLCxhcmIO5VId2UwOoUE3llYmJST87CyB2FlSAFU2w3wqq1jG4vEYLFYTrl3bwMHhrqiTmA/Vbuslk4qQhXCE6q2pqQkBJ1TpUAHFOdIiRssh9+HSpQvI5Pqh68VSEQa9XnK8arWKhGQfnxxBVRWx1LF9jWolAZZGMxqVLs5OkqA6h/Y9h8OFr7++J/a823duYmV1Ccl0AnfvfQWbw4J33rklirN0KolEIoZsJi/nsNlQcXgQldD0K1euyPUcjZ4InG13mOHlFiDMIPxEMiMKNYZ4MwifzY+El69smTyHFy5cFIC5tb0lrYIDwRDqzQZyeWaEsaGxK/tx8eIFUTgR/mxubslsaJnrB4WXBEDydV6Fh1NNRTUc4RCvT4bXM5Scr0lLHtVRhEeET9VaE3qdUfaPuV4+v1+eOxgOC7Ta2e0rnQjM+E3IxBB35r/ZbG5RAxI0mfQ92G1GtJp1FAsvoZPdiUarh3qzi3JFQalBBZ0JtTbhk/b1DSegraW+4cC0h2sT0Cbw9k1Au1G+fedcO2JtAtoEXn8CGnR6/dn9m3nmy1zwf3l/xGL3u1/srmPvOn/eAcvGX/4EBh2VBH1fyvCQA3PTI7DbzP0g5XYdc5NBWfTR2lYqVcTik0rXcHrawtr6IMbGxxEMDUrYs83uxMTElCxi1VYTFy6s4dmzTQke/tFf/FiCvD/99Fd4sbmJUrkMm8Mq2TSFUkFyhu68cwdrKxckuJsWLYIN2v3Ozk8RjZ7KYndkeATBYBiFQgnHx6fwuL0IhQaRzZdxHE2gVG6KUovB1eHBkCxsY/EkDEYbVlcmJASaQO3Z8xMUi3XMzrixuDCNcDCEsdFpAS2fffYFCoW8QAMqfXpgm1gThXwFqVQe2UwV1TrD1gGP34Dp6Rl01J5kGd28cVsCsf/2P/+dWPS4jYX5Wck2IsBi3tL5+SlevHiGBw+eIZOl/YvtgWsCmGgTOz4+EoUTAQvbyQhMCBWYx1UuFqWtjrYx5gpx7oeHbL8z4gc/+B7m5mZRKOQwMOBDU2ng0aMHCAVDsFldeP78OcbGRyUHqdvtyGz39gltSpJdReuSx+2TfK3z87gACIIJApDp6UksLM5Lg97e3i5Oz6KolCsSyM78Kb2OYd0XBEpS6ZSIxyVzicdF2xoBIa8pAi5a9gguaccj4CS44jkLDAQQCLjQUvutZtVqE2aTDcVCRdRwg4MROd+5XBYzs1SUGXASPRKARMCRzxFmtbCwsNBX97TbotohBKGKSafTC/AgJOM1SdsYg7a3tjZRqZQlLDweTyKVzmFychBTU2NIJJlRVJRwdgapE7rxcWxprFfbiB7HRbm0tr6KbDaNvYM9TE5OCKzrB2XnJLcpEBiA3z8gIdtUVREeEn7xPLPFL5VMYWpqGjMzs5KPxsfJ720OUeTxNQkMu+iI8ogZaQS4VC7xveH1eOU9w8ZFbpNAjVCV54cwkxvg4/nFmWxsbAiAohKKs+BjCJ24PX5xToRw07OzyGQzcv3xdwRQfCxnSvhGQEXgRnsdlVF8bZ3egKaiSpslr11CT1pqCZ0E9Pb6QeYEaXxN5qMZjAYBu2xlNBksoibrthW01QZ6XRVtVZH3FRVUDaUD6K3owIRsoYJipYV2j3e2l7e4fzN362/FjmhrqW/FadJ2UpuANoE/5gS0G+Ufc/raa2sT0CbwbZuABp2+bWfsD7a/REyGl1ujFoDQibkpgqLkm/Ap6LdgejIIj9sJk0EPxh1ZUIbDZkCHNqxKDeexEmrVLiYmg/j3f/3XMBgsqDcUnMeYz8IGODcODvYlWDkyGMbh0YkoTmZm5nFweIQHDx6L1Y0vyKBytnK5vS6Ew0Gx7PS6RlRKDcRjcRyfHMNsNsgClIteBpjPzExhZHhcVDBU2uh1DHe2gaV09ZaKVKYApcksoWnJnOorRmJYXZsX5Q+Dxwl8jo7yGIo48O67NxAe9MPnG4CuR9vPPr7+9X0oLQWzs5OAThVbG0FJIV/GyXEGuVxTlGNzCyHYHEZMTU7D6fTA5/FhODKK/d19/PrXX4r16cb1DUxNjYpKKZ9P4+wsKsotQp10ugCv1yH2RUIKLuiZjUWrE1UsbBPjF22EsfOY5HG1lAY6alv2l8qaeq0Jg8GE4ciIbIdZRy82n8JqYwNYF0dHh/I4KqEIlianxqHTM4D9WCAQrwUCmkhkWLbD2bERj8qlqclJjE+MiDrJ4bBJvtHBwR6KpZwoWvotenZk0jk0Gi1EIqMwGswCIvj4gWAAbbWNRCIlYMXldEvLIaEF1VjEBIQ5TqdVlFnMGCLgq9UrohxjGLXd5hKrZy5bhNXqEJshlT8+nweVCrOsmn31VayA/b00lhbHBYBQ/TQ6Ooal5SWcnTKj6VSUZ4VCHR6PFSMjQwK5qIRrKf0GuWazIUBKbasYGgogPBhEq1UXKx/nREhiNPWvRwaXt5o9sfwx24uAs9FgDlcJweCAqPEI80rFGooFKuN6cNjdojKqVkswGHtybfO6Iojh4/m7bpetgiYBMDwfVNcVi7Q/9gSymcx6CVLn/lLNRQVWIl6A3W6UQH8CHqoQaZmUgG67A1a7Dbu7e2IzZZ4SYSItqlQuMUOMAIhzHR0dQaPRFBsrYRBVTHqjCdUalWEt2UfCKH5zf3ieqVL66KOPBFwRajHvi9uoN1vIF8vyvu2rpjhDHQIBi8BVu8Mm+8d7AMEjv+X4yZN0RhipplKbv4FOVCASTOr1JoFOOoMV7Z4RmXwVpaoqqkPe2bQPuW/8oaGtpb7xyLQnaBPQJvC2TUC7Ub5tZ1w7Xm0C2gTeZALa/4+/yfS+1c99hZZ4ELwM2MZGzVIfOJn0EKBjMQFelxFWixEWkxEepwlDIRNmpkZlkR1PJAX2cOF669YNURyVimVR3lRp92LqNYDTs1MY9Gw3AzpdwOPxSxD37t4R4vEsFLUHh9MmYKLVbsFs0QmgcLqcMOqtaLeAo6NjnJ3lMTziEoVJPJ6SgOHLl5cwGB7G5ott2Zd6XUG93kVXx6MywOGyIDI0iPX1NbjcTmxuvkA8ERMrFhfTh4cHUJQGqjUFIyNh+fni0gx6PQPOT9P46teP8OI5bYRGjE8Mw2LRodPjYlcnipuTkyy6bYO08L374XUYzLQqBaCDAY0aF8ld7G7viqqIIdeXL61LUDhznFLJGDLZNMqlGjodnYShhwfDkrEki/xsFkfHR6LoGB0bE7hAtczuzi4azTo8LjucDhNsFguGhtjAVkcinhHIEgqFxZLGY2MANSEObWFUi1HoojQJ+Qxwe1wwm4Ayc6WahAs2AQ5U2TCzKnpyjmy2gHa7JxY8vaGLpsLcLOZX9dDptuFyOUTdQ0jAfCdCJyrACAyouKKqxeNxyuVAuyAVZVQdGY1WUUS11JZAuFDI9xL+eAWE1WpleS3CMm6brWd8Dm1oB/tpNJuAw6GD02lHIOCBzWaSrCU2E754Xpb8pumpoEAcXq9ra6sS3M6mOyp6CL+qVUUgGzO/BgdDkmVFUEZ1HfObCLyoxCG4sVj1AsIIeti4x2MgJOPMqBJSFB6TGTar5SU8YsC8HiajURRfVqtdQOX+3gnKZQJDoNsDTCYdjCaqpZiNNICpqUlR8VH5trdXBplSJELbmRv7e0nk8y24XAY0GoR0DFs3QW2zQdGM4QjbHh1iyeMxR0+ioijiNUkgSPCVzVFdlRG109hYWOAkYREViQRFAtpUiBqPCjgeJ6+pk+gp4smMqJfYXkgLHX/O9xFhFf/8+OOPJWft888/FwhGNVSpXJHZ1BoKlFZLrITpTBsT416sri7J3O0Ou6gJ8/kcqlU+nuelLdCNSicDA/xbDYFO6LXld3xMr8fcpy5gsELtGpHJVVCutzXo9PqfT9pa6vVnpz1Tm4A2gbdkAtqN8i050dphahPQJvAHmYAGnf4gY/w2buSVpukVdOq3Q/0GOhnQBwYvM8n5J3VRThswGLZg4/I8TEYTEskE1BYr6AOYHB9HpVyShSdVCAY9w5X1sjAsV0oCPQid3B6/VNlHT2I4Pkkik+ViFNDrCRD0CIYGMD45gMhwRGBFLlPE0UEUxydxqbsfG/OKLSqVziMQCOGD96/T/IOvv7qHXI6qqwZy5TZMRh0CITfGJ8ZFMeXz9W1Yz58/k0UtA7a5uGYQ9MTEqAQl+wN+3LhxDTabWcKVDw/OsbN1hOPjGIxGPSYnRzAYCaBeLwvIYVNcIpaHzzeE27dvY2ltCk213yJH8BI/TwhkyWVzErI9OjosAdxs4UokzpDLpsUKZjLa4XT6RflD1Qwn3+312+NaiiJqFbvDIeqR46Mj5AtFAR1+rxUBvxXj42Ow2Rx48XwTu7spCTQneGh32qLMCQVdEjytN0BUJol4BZl0U1oMOz1m5AAut1msbAyjDodDAh0Jd05OTpFI5FCrqgJk/AHuixlWq0FsUP6AV2ZIJRHVOFQuMQcqFsugUu6K8mZxcRJjY6MCnfK5HA4OThFP5NFq6QVYjowEMDEexuBgEHaHVeZbKhegqk10e6pcG7SUdcQvpcf5WRIvNuOo1QCXk0ofNwIBNwyGFoolZmwpaNRpP9PB6zFhKBLBzRs3JNx6/2AfiUQSmXQGR8cxtFpGRIZ8WFmZFusiVXgnx2eiPDs7T0p7HhVNVAFR6RQKBWC1mUQFxX1kyx0hDOFM375mECDJf1O1ZDD0wSutiiajFelUDqdRWgVbSKV4zZsxPe3HwIADwVBQLH4ETgzif/hwE6kUWxStuLIxJ9a4L77YlGbJ8fEBnJ6mBXpNz/Qb65jtRMjTB3RsMizLsRoNRoFtitJFPJ5GsUTrqwkWq1GUgjdu3BT4vLW1hePjYySTWZzHWhgMGwSCuVwuyXo6PDxDOlPBu+/dEJslIdXDh49xfBKDDqqEuv/whz8Uq91PfvITuW751WgSIAGFUhVNpSmh7pVKCx99dAdXr14RgFStlpFKp5BKJeUa5c84T0JLfc8gSkxeywRPBj2D/LsSdM/z1VJ76OktUNp6pLNVVJssCdBJWLr2IfeNP5+0tdQ3Hpn2BG0C2gTetgloN8q37Yxrx6tNQJvAm0xA+//xN5net/q5DBJ/+ZEpVwGVTq+KzfuA6bexFB/Bf7Oq3GgEAgN2WEwMae7BYjEKrHI5rDAb2XYHyVwx0CKjA9SWIlCip6fqwwx/ICgWJC68aW3KZDsoVXtwuyy4cGEKd955B74AF7gHePFiB2fRtARZV2ptUV55PFR4dEUVc+3aRczNLQgY+fWXd6XdrFFvSaaL3WGEy+cQ5RAb1ph7QyXF1vY2SsUiuj09pqdHRWXBhTqhyczsDFZXVySweXtrF8lEAcV8HWextBzH9PQ4VlZnRRXE/KN8voxELAe7pBrqKAAAIABJREFUzY8LFy8iOOhErUnokZfmNaXB8OMWKuV+UDWBRWQoLIvnfC6LZrMucxocHIfd6kGhUBRwRnhjseilSY5/J8SgkobbqFZpgYOoi9xuA6anQlhfXxH71IP7j3B0lEWtSuuVEcMjYUxMRrC6QuWUDbl8RuyFO9tnAp6oIuFruF1GTE4NYXFxHpNTk5JnxBD4TDqLSqWGTLosqhp+DQ46MTYRlnNKFRVBFoOjacFzu52i0MrnSjg/r4BuPY/HhsuXFjE5NQboumJtu3//GUrlHqanhrBxeV0yj8wWE8rlAjJZBoWnJDCbqiWjkSCH7YJWAU6K0sHB/hEODrLo9YyiTltenhC4lU73A7nLFUJPZi3pMTExJDCJkITQjC2JDEUnVMrnKxgYcAu0ozKI9i5mJ6VTRRweZcQCt74WkdkVinlMTIzJ61CFxXNXLhcF1nDfCZkMhh7anZZYzZhvRDBClRCBmd3mFOspc8DiMWZklVGu6HHpwgTef/86QoM+UYtRJbi/dyBB3kdHKTDyamoyhBs3LgtEenD/CRYWZkUN9fjJA1htzBCblNwnzqhvyeu3K2YzPH9VsblStZZI1AU8+QMG+P0OuL0eyXOibbNcKuHxkycSyJ9ONdHT6TA3O4SZmQnYbTYBYcyjMphsWFu7IHeEhw8fYnfvEKVSE4NhH95556a00bH1jkoygipCaGlXVLuIJ5gDV0WpXJd9/PGPqYpaEfUe2/mocqI6r6UqYtnjDPUwSKuirtdDS6mj027CZNQL7ONsabkkdOrqzKg1u0hlqqg129Dx/cLGu2/1ffqPsvPaWuqPMnbtRbUJaBP4Nk1Au1F+m86Wtq/aBLQJ/LEnoP3/+B/7DPwxX//VJ+bLq6APnfgfdUP9P387EeXVvw1GoN2BwKXBkA0WswFKvQ630wynzYKR4SDsFgNstB3ZrOh2WnA47ag2auiRQoEBzxXJL8rna0ilFFTrPayuTknwdWRkGJtbW7h//740c1UrLWky48LS4zYgHPZJa9nKyhzW19dlIf7wwRNsbu6gXlOgtrqwWO3wBTww2Q0IhgdEPRIZGhJl1ueff4ZUqoqlpWksL8+JtYoV7zabFcvLS1BaTQmSTiVzaNS6qFZUxBJpdNptTE6M4PrNiygUs6KaSqeySCSKUFt6WWA7PQZY7HoBB8VCVaxjXP2zjazb6Wf20KrosNMS5YLFYkJLacLnDcFotOH8LIbz86xAArfHKHY7t9sDk9mEbCaDSrWKNhfYPZ0ojUaG3fjuxzcwPj6Czc1t7OzsIXqSQibTw9ioEx9/932sra0IzGBr3ebWc7HXFQoKinkV5VIHXp8NC/PjuLzBlr1BpDMpUbA8ffJMwrrVlg6lkiq2Mq/XjshIAEtLMwK1+tYzBpAzEFovGVQEAcdHtGmV5PiHIyGsrdFCFYTaUUSpxXY9jyeA27cIKebQaDYEFmUySVRrZYE3tKV1u6r86aLN0mgS2xuzpV4830ax2MTkxASuX78m0PDwaB+lUkFmyn0gUyVIYpMggR0hB5VjsVhMoBpB5u5uEj6fHbOzwwJVCAvz+SJMRgcy2ZrM49LFBYGyDM9muD1VT2L76lHZ1M9fIhTjfiqtCppKVd42Zgvthh3JzaKtjuq+jgrU6i2cHJ3j8LAkyrLvfHgLa+uLEpbOnKnT0zOBlLSnHh1lUK4A87MBTE2PI5+jBbKJW7dvyTn94otP4XCasbyyJEq94EBQFG/MW+L54HUYO49LGD3nVi6rYgu02vSSuzY9M4b19QsCZHldUF3FEPJarYONjWUBUlSz6fUGgUe05g0NT2BkeEKuEVpGmfPEDKiRkREJuucxMzieX4SR/UwsKpkUmSlflxbblgr84PvXJeiemWVUjlHtxNfhfA0ClngnoteXt6IuVKWOXrcl7yFef4SEtO3x3sA8p0q9jXiyjLrSht5ohNKm4kn7+oYT0NZS33Bg2sO1CWgTePsmoN0o375zrh2xNgFtAq8/Ae3/x19/dt/+Z/6L0InLvP4vX6EnIy0uDPbtttHWcdFKmNSGQdeDy2GAzayDw2pAKODBhdUFBLwOOG1mWM16pFMJNBo1NNsKFFVFsVRDs9mG0uwhlSojl2vBaDLho48/xF/8xY/RaDbx+Rdf4iR6LBaherWB87MEktkKfG4Dbt68isGhsCyGafvhovr+vccCEahyYirV1NQMgkMDUDo1REaGxF5HCxRzZ+7fv4d2G3j//dti7Uql+o1a3N709JSoLp49fwq7zQ0dbMimy0imc2JZGxsdxp13ryKdjuHk5FisSpWSglaLDVzA4soU1i4uyaL52dPn0rjGSXrcHqTTZXS7TYyNhnHl8joWFuZFcfXVV7/G0WFSbFLSEthQ0O10MTo2jOXlZamUT6aSuHfvPs7P4mK7Y2D3xPgoZmaGcGFtRqDIp59+Ji1z0ZMccjngnXdm8N5774pa5Pw8ilQqLu11bMo7PlZQq3Vhs5hx9cocVteWMTc3LWHO9+7dlfa4s9NzycspFgnQaqIGItyamo4gMhKW0O5Go/6ybS7zEhrUJSB8Z/sQ8ZiK4WEXLqxfxNraOhwOCwolZi29wN7eAZaXV3H1ynUBFmznI8BqtdhkR0seA7qpn+ug222LzM5sIvRiFpgee3uHsFocuHRpQ9rZqGAjNOnbB4vyb1oEjSYj3C4XdHqd2DwrlYoogmjfOjmJoqXoceXqRSwvzSFfKIjKxuX0CryMRs8kBJvXGAHTq9wqzlqaHNEV2MXmQ2ZlESi2uzXoDVSm6aVNkAofg94Eo9Ei1jrme5XLDRwfnYrKj/lebMvrdBVk83GkU2kJxlaaqjQxViptCZ+fn5sU9RQzksYnxnDp0gUcHh7i8y8+wcTkCFZWlgWYMbCccO7w4EgUThJu3mK7nIp6rSFKOjZOUnVEYHP9xiXcvHlDfr+/v4ft7R1pmBsbi+BHP/qxqLcIwTgDzo5B/esXr8LnDeLRo0eS/0Toxt9FIhGBwAwTp0WPWU9UO/H80nLJzDSFb0+xzOkQT+Rw4/o6pqYnBTpRNcdzxHn2w8T1L5vt5DKQa1xt1YGeCrvVInCRX4ROzIRrdw0oVhTEEiWBTgaTCU1V1aDTN/+k0tZS33xm2jO0CWgTeMsmoN0o37ITrh2uNgFtAm80AQ06vdH4/gSezE/N37oK+kqnV3on/kn89PLfun7OUI/iHV0XIAxADzaTDk6bTsDT1PgQBgc88DgscNpMcDtt0INKmApaXRXlWgWlUl1CupuNLlKpEjKZFuYXZvHjv/wRfL4ATs9iePbiOc7PziR0uJAlDGhKI9j6hSWMj49KnlKlWpaFdT5XQOw8iWyhiV67h+FIGJHICOwuC/TWjoAyyTdqszUtLkqM4eEIhoYionBicxyzkqh06lfLN3B6dg6D3gyzyYlGvYtiqQKX04X5uWnJszk62cXuzjbOTlMolVVYTDYEgyF89L134HBbBDY9f/4U8fOY5FLRlnV2GoNe38Wd2zfx8Xc+ktl9/tln+Prrr3Aey2F8fBCjo2EsLizC5/eJQiQcDouC5Ve/+hX29xPw+WxYXV2UBrJQOIixkTB6naYAl62tbVQrdZycJKXl7Lvf/QABfwAHh/soFvNiCWM2EqHM6WkWlZIJ6+szWF9fRiDgE2BDyxhtTlQsEd4RnBTyJfl7cCAsDXE2hx7ZXEJyeQgl2KDWVJih1JSwakKL02gGDrsLV69excbla4IvM5kYsQF2trcFjr3zznuiRGIOFdvQuB2gLZlOzNTqdFWxMDIwnUBwYpzh2kYJNicMm59bgt8/IFlLhIYEQQYj4VJDziFtcGq7BYfDLio0qpz42Fdta7SAERT+9V//ewE7X331lUAP2vIYnN5SOpJVRmURrXUM2ibooDWPAJbAko+nMo5KLCoAm0oRNjuzrpxoNhSxPDJQnk2GDEBns2A0ei4AyOPxicqLdsR4IopyJSstbx63D2qLQDaLgcCgWN+o+Ll7955kpX3wwTvwB3zY3HyGp88fSxMilXwEUtxXwinmidFmx+ue1xD/ns3kZO7cJ4vNIudydW1VrIcErQcHBwKiaAVkcyIhEpVXbJsjJCIYYrj6hYvXRLXE/CcqmQg1OVsCurGxMdkHzpPvM0Jezlxtd+B0+WC2OORY+BiCKtoxmcfV7qgCAiXf7CXII2TivqittqSt007XUmqioLRSIdhq/ibzqd5so97sCHTK5GqoK10JiVO7XQ06ffOPKW0t9c1npj1Dm4A2gbdsAtqN8i074drhahPQJvBGE9Cg0xuN70/vyX1l0/+AToQNr37W1xrQHWdAr8eFIMFET9ROVhNgNQJ2qw5+lxk+tx0ehxUDfje8boe0j1VqRTSoZmh1pbmu0zGgUmmiUKhifGIGlzeuIZ3OYmt7B4fHUeSLzOWhwsUAv8cuKhyqTYLBAHro4PCQLVtF2Ky0dXUFDhEiMIybMMNg7kHV1aGoDTgczNMxoFRkNb1BABH/XixSfcTcIVrdLLJwTyRVsXeZDDqx8TQVBiGrGB4awo3rV3Dx8hIePbqHh48eIZkootvWwesdwPDwGCKjA6g1Szg7O5UgcsKDcMiJifFhWbwTgNy8cR0X1tYlb+fLL78UeOUPuHDn3RsCL7gfXq9HFvQECIQ7rxbvtDCxlY5QhSHNwYAXum5HgMDxUVRye2iJCw6EcOnSZYEx2VxGmuYIGZiTdHi4jxcvzuXcbGxckeDwplJHPp+VhbzeoJNcHwbFM6SZ3wRIbByktaxcoeUrLzCP+0mboNjXOhBLWD5Xhtlsx+TELIYjDMU24TR6imI5g6ZSwcnxsTS8Xb16QwKuk0m2EDZle7TT9UCY2RGARMhD4OTxuOF2e6Wdj5CqXGY4ekRUPa+AB0EQrX6EVa/UMrw+qZgxm80Cd2gjI3zc398XW9jS0hI+/PBDAXxPnjyReXN/eE3QnsbnEPpRrRMI+OV6J8ziuXn1xaBwApd6owq108+IYpMgmwFz2YLY2qjKYnsd7YFUDp2dpSWramgoBC/PS7sBg5E5TNw+GxuZB2WA2+UTlRRVTfv7pxgeDuH9D26gUilid28buVwakeFBgaV91Y8i1zXhEKEqLYUejwctRRWgReUTf1YoFqTJMTAwINCH1ybBK7fD64/fPG4qljg/PoYgkpAvMjyBaDSOo6MjAUS8DjkfzoTngsCJM+V7iflZhE7NpgKdwYIeTHA6XbI9qgFrAhuN0srH0HueE9oiCbloH+R+KHwDdplRZhB7nc1mhMVsRL1WlXsVQWS9qaLWYDacgky+iWarK+IoceX96d2m/1cfkbaW+l89YW372gS0CXzrJ6DdKL/1p1A7AG0C2gT+FSeg/f/4v+Kwvx0v9Qo6cW9/u7uuj6JeQSf0Ov16u5fLOkOPeKofQO62AW4HYDPr4XHbEfR74Xbb0enQitVDU2kLNECPlj2rZNyMjk0iFB7C7u4ezs5jaLbYdtUVdRPtSVT2ECQQioyMRkTxQRjDpjCqOQidaIkqFiqoVGhvAqwOHQzMrml2YTT0g5Urlf5ZcLt16LTZnMYFr6uvBMmWJaSa9fMOpwW1alPUWLV6F2pbh8mxUbH2MXD73v1f4+nTZxKubbPY4XSw4cuHYjmHfCmLUplh3zr4PCaEw374/T6UigVRWF3Z2IDVbMXu9h6i0ahAnms31jEw4MRJ9ERsYVTV8PhCoZAAjZ2dHYEAXIRTnUUQMDM9A6Nej/NoFLlsXgCa2qLyyIqBgZBkQdHqxJkR3gQGfPJnMhXHaZSWKS9CwZAoppjX1FKbyGRSoprirAkuOm3OjdCG58EoyiGdro1OtwWX2yFqGO4rv9jYl80UkEpmUa+14XYHYLc6BboQJpgtOrTaDZhNeqysrAnAoMUtenKKdoeQSY+2qqDRrL5sybNjeHhQGuc4A4KLQr6MFy+oMGuBxWg2mwHBgQG43K6XrWdV+RntcIoCZHI6uBwMjPdjfn5atnN2RlXPvuQ1sWmNYOkXv/hEFEyEIefnzNUiPDLLsRG2UK1GmNJXVaWRyVTlGrNYIK1sBEgCSuw6hMIeDEdGRG12GuW2UmIJ5O9HRoYlLHtzq0p2C5/PgPCguX9R6joSWG4x22G3ecTeyaB0NggSOlE5tLa+LPlPOzsvEE+cCZAbGhqUHCTCNFob+TpUYRGcEQjpdUaBsLweCaXqtToSqSR8fq9kLRHW8VqhjdPhdEBtqajVawLimAUlIMxsgc1uFfDX7RlxcHAsget8HV6LfO0+eGpJGP2HH74v1jvmsnG/GR6eK/A9rcPwcBhz83MCl1gWQDUbr+typY5cvgablXPpz5vH16g3xG5qNRvRVpuSZWY06F5CJwIqIxpUOindl9BJQZP2QQ06ve5HjraWet3Jac/TJqBN4K2ZgHajfGtOtXag2gS0CfwBJqBBpz/AEP+0NvG7H6P/zL9FisCj5uXTlaBsXa8PnEw6wqZ+yx25lFEP+DxmhAJODATsAgQKRbZ35UXtQjii15vh8w+g1W5je3sPxXJVwpFVlc1TfYOf3WaV6nmH0yZWsJ2dfQBmXLmyJCHNiXgK+XwJuWwR6XxTGuGCITtCw14Jr2awcrnE5jdajowIBt2iGOoHNjeQyRRQKDQxMsJGvMtoqXU8f76NeKwAk94Kn28AE5MTAi4YFr2z+wLxeN+CZzRyoa5Hp6NHuVpCQ2EQcgd2hwl+nwtul0MUQgxCpv2I4dfFfBF7u4fodXvSQjYyOoBU5hTpVBLT09Ow2W1i0SMUcrqcAp2oRCEQODg8xuhoBDdv3kS9WsXjB4+kIY9wgQCEi/Belza6Bhx2C6w2i6hwaJ0ipOu3q7UlUDoUCmJ4JAKPxylqp3j8DLF4Gh6SQ1A5pEO3o0Ov2+8yZI6R02mD2m4KiBkdHRWgxuytV7M8P0vi6ZM4mi0dhgcdMJtsEtzdaAF6gwkLc35cv35dtk3odHR4gtPzHKo1Va4X8pGxMR8WFmnxCgvQiMXiqNXqAhYPDmJIp9rw+22YmBjEjes3BZR99vkDyVYaGfGiVGYLoAK32yz5RGtra2Kf/Pzzr/DoUQxejwH/+1/9ABcvXhKg85P/+hOUK1Qz+QSGHBwkMDc3JNCJ0IUKKap6mFH09GlSGuCGh40yi2q1JduORAJwe6g4Yosd7V8dHB2e4/i4JOfD7bZgfn4M2VwSR0cVTE5aEAwFEAh44XRZYXdYRBGlg0kytGLnGQnbr5Rr8l7gNTQ8MojwoA/HJ0eijnK7HRIcTrsaVX/5XB3TM8MYCPjx4MELAaqK0oLPR5UWkM/lRJVmc9glj4v5aVSiLS8vSLYUzxPPiVgT1baAp5OTNCCB8ARXQKXWlOuMUIgQj2CTNlcq4hjaTuUcYRShE+15tNPRUlupUSkVwOjomFj+GB5/enoisK9abaJc6YeHB/xmgdSEgXzPEzqZTSbYrGa0W/w7WzF7qNUqArwIWZtKB00VKFVbyObrAqA0pdNrfzJpa6nXHp32RG0C2gTelgloN8q35Uxrx6lNQJvAH2ICGnT6Q0zxW7qN3/7A/CcXwv/fpylX5aROJE3yRx868Vvf64Mmqp640OafLrsRkZALgyE7THoVqXQB8bgKm9WASMQPu8Ml4CiTy+HwOIVao4tgUA+d3oR6vYPggEta42jDYTtZudJANJrG6GhQqua52CWE4uKcQeLJZA5mswmT06NYWJ+WQGpp8YrFJVOH6qHh4RGxP92//xB7u2zO6sHnM+PChRVcuXIZ5/EjfPrLrxCP1TE+OojV1XVp5/L5XdjafoKz82MJndbrTGirelTKLbSUnoQXK6oigd3MUKINyG4zyLES8DBPSGlQbUIVlQIjVVxOF/SGrkAft8si6pR2mxk2PQFFPfRQLpUFAqhqD7l8FWtrUxLanIyd48G9h1CaXTlms8koKiEu4iu1HoaHvAiFmLNEKFeB7qXVLBS2Y2TUJ/CKtrFKlZbAY5QrRQFThHTM0yEw4pwY5MUwaLFFdVVpGaNljcodAhkGURcKJSTiSWTSBTx7eg6zyYpLl1bR7eixs7MLu8OI2flRzM3OwuGgMolA4xRbm4fIFyowmgCDqH/MmJ4ew+BQCIpSF2UXFUZU7hB2pJI1ubhWV1cwMz0rIGNndwdPHj/BzOwUpqbG8eDhfexsp+D2uDEzHYbTaZdtnJxk0GoBy8vD+PGPfyRw8PHjx3IdxONFUS9FIl6k0iUsL4/IMXMeBCW02xH+PXhwKja+uTm/XEf8YrA7FWq0jDE3LJcrQlFUxM4y0pToclmwuDiNkdFhPHr0ACfRApaWffD53P2Wvh4VZF04HV64nH7kshWZC1sG0dP3bYMUF/Y68Hh0aHd7cLlMsFgMsFj6gDCbrSGVVDA8bEcw6MHuTgItlTY1vcyLzXuRSFDyrbq9Hp48eQ6T2QC3x4Nr164IQKTF8MGD5xga9EuuGHOlTk9LGBsLY3pqECfRqDTPRYZH5Lzz3DAUnmHzfr9bAs15/VLZRkhKK2Gt1pbgfqfLj5mZSdjsDlF7ZbIFtNtNyeKqVBkgDgyGXRifGBbQR+sdr0NaL10Op0CnVrMGg74LHToCzfh+stmcEoyuqDqUayqy+SqqjQ74qHaP7x7t6xtOQFtLfcOBaQ/XJqBN4O2bgHajfPvOuXbE2gS0Cbz+BLT/H3/92X3rn/kvQqff/sX/7FOVTVTMzXlpxqO8oK+J6cMng04vYeKRsB8eewcdpYxCsYpaTS+LSJfbCqPJAuj0yBXyKFdaULs9zM2FERgIoFGviVVpIBASNcuDh0+RSDbgdJjw/vuruHLlqrTWPX++iWZDle+zs5ioP1bWF3Dx2qq0wrGhjovjSpmL4wEEAgOScbO9tYfTUzaGGTAxMYyLFy9gYWEGL7Ye4u7dh8ikGhiODGFiYgYBvx9Olw3R032cx05QLBYExrCFj9BJVXUwma1oKE1U67Q5AXYbLYZWgUlTUxOi1inkivC4GEptQyaVQyyeEgVRU+nCae9Jcxcjg/yBPoDiwppZOcy/qta6cDnMuHNnQ2xnJ8cH2NncQqnUlrmHQm6BI4RvDKrmIp/ZPXu7u2ipLQyPhDAw4MPI6CCsNlq+OhLiXCzlkErGUatXYbaYBCjpdQQaVhiZxdPTw2K2ivKHYfK0RPGLeU5UAFHpUipWBCKlU3ns71UwNurHlY0b0vC3tbkFp8eCW7cvY3VlGZ1OT+yAe3v7ePTwudiqHC4nhgY9GB8PYmZmAgNBv0BGZgMRavE12GK4vZ2CXtfF+voSQsGwWMYYhF2tVvDBB+/B6XLg7/7ub3F2puD27UWxIT5+8kJytqYmxzAi6iy/wK9YPC4giZlZ8QQhohGjo174A05MTY9LThHBBxVn9XoDh4dH2NtLwmTqYWFhUmAU1T5U9jCfig1yp6fnKBbKMrNEPIN8oY6RkQHMzc1IE9/jJ8/FUnl5YxqhkFeuT7XdEOWgDkaoLeDsNIPtrWMUi124nDaMjg6iXlck92hwyAWLtQev1yHvNFpCG3VFoCoD96l+IuwsFMpoty0YHx9ApVLrt+DNz0uW2N7BAaLRBIZHgnIdbWxsSO7ZJ598gsePd8RuevHivFx7tLJOT8+IDe/u3QdYWV+V4PI+gHuBWq0kaqalpVlprKPqilY7WuYODo4Qi/P3OjgcHkSGI7Jt2kqzhQYoACRobHdoVdRjbJRh+iMyd4a38z3UaXdgMhrEXteoV6S9jtCJoeOSP2W1o6UCrbYOlTqhUw2VeluDTq//CfU/u+u//pa1Z2oT0CagTeBPZALajfJP5ERqh6FNQJvAv8oENOj0rzLmf5sv0g8I59fvqAFe/fifc9rxihEZ0++03vVFTzCw4a7bh1DGl4HANosVQb9boFOvXZOF7ECAigs/jAYT2h3avoxQWgwbJnCpY3p2Ch6vG6lUApHBiCw8D/YPkM7kkStUYTB0cePmJczNzYuN58mTF/2wZC6+z/OymL56YwPj08MCUZiPtL9/KODCZrPDYXfC6/Vhd3cfmXQWg4NDWFtblwU484rOzg8l26dSbqLbpZqpJwBoaCiIWqOEWCyKUrkkQIbKmUKONr0O2tALGOBCmsqPkUgAoQG/ZCYxJ4n5QKGBMKanZ1Et1/Ho0WOpoWeWDxf9tJNlsxnJk1pcnBWQQosSF/FUzjC7anVlAddvXEMhX8CTxw9xchxFtcoQbmB6KoxupyPZPvML85iemhQFFMPDB0IBrK4sAbqutOjl83Ho9KSEVJWUJUicAIogieCqraqS5cQmNsIYGig5A6pQer2+VY/2pkq1Jvk+VG8lkxnEYykkEyouX17G1OQ87n79SODO1evL+P4PPpAZc+ZURt29ex+PHz0TyDU/P4WlpXmBTbSSUSlGNRlbzWgRKxSKAjEO9vMIh924dvUKAn5CjhYymazM98rVy8hkkvjPf/u3sJhduHPnhqiRvvrqvmRqXd64INYuo96ASrUikOjk5BiHh6cyt/GJEQwOBdHrKZiYHEO1Smsb86k8SKXTOD4+weFhBsPDHly8cFGupYY0uJlFYUbFTz5fFDsi7aOH+yeIx/OYnAxjZmYK5UoB57FzTM1EMDk1AjAfq6OIwoxgRmm2kYgXkE415Fpu1Dvw+oK4srGCRqMKr9eJmdkJKCozoXro9vRiq2Nb3YMHW/B4HLh5c0Pg5tMnT7GwsCj7Ho8nBLQS+Hx9dxM61KUBb25uTpRiExMTqDfq+K//+I/Y34/CYnXgB99/T/LSMtmMgKSz03OkM1lcv3kdQ5Eh/Pf//nPs72cxOxsSOMTt8zwSBr1qsKM9jxlYLbWDYrEJq80hIFNtq6jWmqJWoiLS6WSbHt+THgmNl/D2SkUypvr3qa4UCtQqRXQ7iqTL0R5K4Ed7IDPXWh2dKJwyL5VOnZ4WJP6anzzaWuo1B6c9TZuANoE0+tAUAAAgAElEQVS3ZwLajfLtOdfakWoT0Cbw5hPQoNObz/BPdwv/EnT6H6zqn1RD6fm7l1fVq4fpdXpZMDLrSd/rwm4z4sLaIlaWFwVMNepVOB02lIpFaZFrtVvw+DyycGUGzcLMFJq1mjS0MUw6ncuhrihYWF7F2Pi4ZBxtbrLRrCwLVDaETU6OSVixz++RBTGhCMETgRhtQQxEpt3q6OgYBr0Bg0NDomSiaodZM9l8VpQtpRKBCsOjMzBbLLhwYU2ASyIZRzaX6+cc9Qwol6pi62l1u3C47fC6HBgMh7AwO4Mg7WulkrTUcR8nJ6ekWSyVzmBza1tUMhfWV+B0WDE0OITT0yg67bYoPr769a+xtbUNu92Khfk5eN1uDA6Gpeb+0aNH+OKLr3ESzQn4Gh0JYGTEL4qlYDiISxcvYmp6As1mHal0HIODIWkEq1RKADOdWk0BHYROVJT1K+tbkqND+1VbbcNmt8Pr8UpLHG2MPJdquyuZRXqD/jcKpHK5iqaiCnBhULfBYMOtW3cECHzyyReo1mp494MNbFxZkxmnJIw7g80X2zg8jEkz4MbGKiJDg3IOCZsI3AgwqPLqdDsCxfKFrCjjCOSWFlZhs3kQj6VFAcWWNqqTNree4pe//BUCA278+Z/9SKDKs6fPcBqNYnqasx9EpVyWLCe2taWSSYFPzNqiMqxaow2xK1Y4AlEqjOLJtHwX8iXUG21MjI9ifGxcUq4KuTzKpaLYP5sqIRKvcbtkUZ2eRFEt18QeyvkTOnV6KsYmRmG1m1FrVCRvq015U6+HZqOFZqMDpclrtohmo43FpWWMjgyi3qhhbDQCr8+FWPxULJHdrgHFIu2mVDlVxM64urqAo+NDPH/2DLdv35a3I4+PisHtrR2cnKYwECDc8cBitYpaa3FxQZRLVDpROXj16gY2Lm/g9KwPPNlUd3Z2LhbT5dUV9HQ6gbhHR+eYmhwX9SAhYj6XFyg5ODQoEO8keixNi1QyNpo95ItNjI2NIhgcwPHxIZKpPEaHqbZiPhSb6hpiUWQzXaNZh81qFVBFiycv1Vq1iEa9jF5XFUUgr0ujySzQidsv11ooVlpoquy3JJrS7HWv8QGlraVeY2jaU7QJaBN4uyag3SjfrvOtHa02AW0CbzYBDTq92fy0Z3+DCRBIhUMehAd8GPC74Hc74HM7MD89AXRbONjfQ2DAL9DD6XIJqGDT1ur8DJqlIqKnpxJinCuVUazWER4ZQ2R0FLl8HgcHB5Iz5HI5EfB55U+z0STqH0ITKnRoCyPQIGgg+Dg+OcHJ8bEAFpfTKQ1fzCziojmdL0iEOZUumWwW8XgWVrsV169fFSNhMpWWZi9ukeoOBjLnCkU4vW74BgJw2Oxw2ewYHhyC02pDKpHA9uamqGUmJiexsLAAndGI6GkUbo8Ly4tz6HUY+OxDMhEXYOH3eiT/h4BkKBzG2voanAyArrE5TY8vv/gS9+5vQmmZMDU9hMWlObEdMWR6/cKKADIqhhKJc+QLGYyNjaDTbUuejtJowPhSkcabAFVNhHy0qlGFwoBz5h0x0Nzj9kj4NBvmOJMejDLXltoWBRKtb0pLFTVLtdZAPJ4Sm+HFS5el0e7ru/fFonXzzgbGJodQLJUQO4uhUqmIWotQZnpyBkuLC+h2eigVS2jU6tLCRtsjbYG0dikqA9obErrNxj2b1QW1pUM2U0W13EQgEITH6xDodBLdFzvjpYtX5BzyXFHpRFmN2+WC1+NGOp2ReTJ8nEo6hm8zEDyXz8EpAd025PJFVGoKzhMp+ZPh4B5PAGOjY5Iz1KBaKp2ScxQMBtAV5VdF4Emz3kC1XITZaMD42CisFjMqtRKMZgMlgcgXczDbGCYehIkWyirzivoh8Gw/zKbz8PkCuHPnDrpdKoUK0hjI/T07j4r1sNs1wu0ZFEBlMusxPz8Ds9mAx0+YG5XCD3/4oZxTKp/Gxydx/x4zzKJQVT2mpobkfbK8vIzZ2TncvXcXmy825T1w/fo1Ubt98cXnohTj/Km4owFwcnoG7W5XLHtUClotTng9ftkHWvr43lpfXxUl0sHhvkBOvj9qjR4yBQXLSwsC4KInR2L1u3H9CtxuJ6rVksC7ZqMmwElpNmExm2B3uGE0WuXKoyKvWs6j223BaOw3AjJInNCp1uhIkDhznVodxrlr0Okb3J5/+6HaWuo1B6c9TZuANoG3ZwLajfLtOdfakWoT0Cbw5hPQoNObz1Dbwu85AX5ABwIEMSGMREII+T0wG7rwuewo5TM4OT4SaxUX+16fH01FQUdtY25iDMV0SpQp9aaKutpBrlSByeZAaGgIeoMB5/EYWkoDQ0NhURhRWZSIJ6A0W2Kdi0QiAptobyPsIGChgoYNcZVKQwKkw+Gg5N7Q3teBXhbfbbWDVCaNWDwrbW23bt8QJUsimRL1CIPDna4+qCpVynAHfPBSMWUwoqO0YDYY0Wt3kE4kRVHD9jnCo/ULFwCDHls7O/LaYyNDqNdK8LjdyGWzAmkcdhtSyQR8Xi98Hg8ikUHodTokE31g8+LFCyRTOYyNz+DatWsCr87Ooshm07h4aV0gSDaXkn9TTUM1Sa1WEwigKk0Y2l0YDQYBSly88xgImvjN+fDfBGpsESPkYqg5lV16gwXVah2lckVmQRuZ3mAUJVRDaSGbK0jo9fjElAA9gglmVt28cwUDIS9Ooic4PTmVbVtMZhj1RrFaWk1WUaRl0hnJAqNCia9JsGU0G2Gx6mGxAGarXoBDudRAuchAdkIzZgLZpAEul09CbVdFDeZyepFIJGX/CTMz6ZRYQJnnxOOkwoigyWqxiNqLqh4quMxWk8Ca6Ok51I4OjVYHOgMVNbSCuTE6Mgab2YJcOo1E7AxKvY6x8TGYrFacx+NIxNIC7qxmBulbMRDwSZ0jVXx6k04AZbHSw8JSCKvra2IlO9zdg8logV5vRK3aEOVQcCCEy5c3kEwlRYlGw1hTqUFRGhIuXm90YLf7YWS7m90iTXj1RgWHh3toNNv44IObYlXjuZmfX8DuzgG2NneQySiYne238zHnifY6Bqonk0mZG78IPp89eya/p/01Fouh3e7A5fOh0+vJvtIaWshX0GXIuVgKTfK9trYKi8WE89gpcrksMtmcWN8Y9r24uCTn4uw0KtbEK1cuihKS0JgKJ6VZE3UU1X68FzBoX6CTToc6oVOlgF6Xijzd70CnLkpVBeVaG62OpnT6PW/L/9zDtLXUGwxPe6o2AW0Cb8cEtBvl23GetaPUJqBN4A8zAQ06/WHmqG3l95iAdN7puAjX4fbNK7h1bQP1ch5bzx8hcX6KcqkJf8Am6gufPyDqGcKHoYAXqbNTRKMZKO0uujqg0gSMFgP8IZ/Y3mh1YzB4ZGgA42MjAi6ODmOiGnE4zBgY8As8IVBiMHWj0RJFCJU4DUILNmcNuuBy2SRYfHwygqHIsMCKeCKB07MknC4n3nnntih7YvGE5AiZbTaBIwQ31XoNCtvFvF6BTg3WyCstqA0FxXwexXxBmvO+/4PvIzI8jJ39PXx97y5cbhdmp8dRyKYlG6heq4myhDtfq5YxTQjQ5Vu1i05bRT6XFRjDjCO73YULl65iKBLB+fkZ4vFzAQ/TM5MSvJ7OJATQsIqe2o9o9FgAgtflRLNcgeFlmx0BEI+B2yWMIZAjiOJjqVzhHPpftNfRrlVAvsCmO5MoxGh54yxpvas1FFE9BQaCogpjsDuh0613rmIg7O2HSKezAtNEgdbuoVqpopgjHOmgUqrAbDIJiOK5InSi4sps1cFo6sBs0cNkMkBpMLuqjWadjXa04rUwOhqCy2NDo1mQbRBWMGuJAIUgz6DXwWm3i9qJx0ULn5GQiWHo5VJfYRbwQe3087eSqQwMJivaPQN6OhOaSluylkZGRuF1uVEpFpFkgHehgoGgFyarGfFkDrlcBw4r4HUDZoMeRoNOwAqLANtdFeVaD4GQBe+8+w7CkTB2d3bw6N4zgaQulwNejw+ZTA7ZjIrBQYfAQqrUeCwEeoEBqzTyMYA9n1dhtRlgsRrhctnRA4+1KdbSiYlxCRjn+VuYXxIlEvOfqHzifAkXeU0uLi7i7OxMoBNh6/7+voSt04I6NjYmVkg21Xl9PuhNtAU24HJ6xHbKsPR6rQ2n0wWfzytzozWUKrtsLtPPCysU0e6ZYbV7xV4ai53jYP8YOr0Bk+Mh6HXMCWPLXQvtFpvsVGli5L7YHU7odGY5d816BdUqM7OofuP95LeVThp0+j1uw7/PQ7S11O8zJe0x2gS0CbzVE9BulG/16dcOXpuANoFvOAENOn3DgWkPf/0J0E4moeVUzPR6IFcxGgCzng1VgNXE8OoeBnxGbFy8KBYdZrrcu38fj548Ra2qwG4zwet1S9hwOpVDIlnGpfUpLMyPi4KnWMhKbg4BUypdQbWux8zMPPx+H07PopILxUUxrWfM93nw4J4s5mdnZ+TnVIWMj0UwMzkEo9WCv//HX+LrR4dwuF343nc/gFqrQa0U0G0qyKZSSGYKyFXbqKo6scstLk7g0oVlDEeGRckxNDQkliGxRJ1Gsbm5j06rjh/96M8RCgbxN3/zt8jnSvB47KjVVHjcTnz/+x/hwcNH2N2L4eOPruHSpYvSzvazn32C6GkOH3905WUmzgnOThOiHDuJxgSgXL22gtu3r6FQzOHp0yeIRs9E1cPmsKdPN3Fl4xo2X+xhdWURiwsTon568uQxkqmEhHgz2Pk//sef4rvfvYC/+IsfY2f7AJ/96gucnycQj5UxOhZGFw185zsfYHh4GA8fPhQwcf36dcnM+vTTL+ScWC16fPjhTWkzI7wwmgxEZmipCr788mu8/96HmJ1dkCym//Q3/wWPHu/iOx9eg8upRzIVw9z8lISfE76NjoRhlyyqKlS1g1s330FL6UgIOYO9qbaiwk1Cxyv9XDBCj0ZDRbmios5Ww2ZT8qyoZEqlCtKUxtY3p9MqsI3nnk1ozCwan4ig1S4CUCV7y+FgsLoBx0dRCcW2mO1IpfKoVhoCb6amJjE9NS05Tj6fWxQ+T548xMOH96SljvCFdsBwOCTh9MVCCXNzCxLO/uzZJur1tkDCdrclSjvO9e7du3j2IoWFOZ/sE4Ha+vo6VldX8fOf/xxbW1s4OEhLK+LC4iCCgYBsk8+nLY5zoqWQFsyd3VOk0x143AZcvrSAy5cvY3tnB1/efYBr1zeQzRbg8/gF7g2GIwLjfvpff45ssQo/GwdvXsLwyCCKxbzki23vZWEyAVarGcVSE50uMDzkkTZBi9WMQiEn78/JqQnJZ+J56TcQtqU4gOcxlc6KUlBRezJ/hosz/4uh9MVyCwwBdzutcLlcgEFFV1eF3WaGTu1ArbUAPo/Cu64Obo8Hak+PfKWBbKWJBq2heoNYNbUo8de6X2trqdcam/YkbQLaBN6mCWg3yrfpbGvHqk1Am8CbTkCDTm86Qe35v+cEdNAbjf3SO3pxmK/UQx888VsvMTeiOOIH+VDQjshQWOxPhWIB2QIDpTtYWhzCD773HYRCQRwe7OPF82dSEb+8uCCQ4vhoX2xyVOvk8nWoHSqnfFCUJmK04LWUl0HckxJETEUHW9KoCCF4YNB3ZCiI77x/A9v7+/jki/vYPy2i2erhwvoCgl43GvkMXFYr0okE0tkiSk0dqi0gHBnClSurGAz7xcJF5QhBQzx2LoHo29unMOhb2Li0gg8/+ADPn2/iZz/9BLOzw9Kcx/Y37sOt27fwd3/39zg8yuL/+j//Dwk+//zzz/Dpp19Cp+vgP/yH/1tsUf/wD/+AB/cewml3ClRjhs7s3CQmp8aRTMaRSiUlOJ35UVR2/bef/QLf/96fSbPd9777MdRWFeVyAX//9/9FZnfzFpvf0nj+fBd/+Zd/hksXN/D11w/wyS9+hbNYCdU6MBpx4v0PrmN8fEQC0Bk+zS8CkadPn+Krr77C+voFOT/j4+MCeQie1HYL1VoRmXxKbFw//tH/hlBoCI8ePsE//D+/kDD2H/75u2i16pJN5PO78dVXX4otzUxlTaWBeq0hAGhxYRmHhyd48XxLwrNrtZY0FBqNXWkQHBxyYGxsGFVmMKlApVIXaMNZMBi+WOwINBkd9UqGFm2EVDi9AmRqu4FcPibNcisrq3C5PJIF1myqUFsdMDSdTYKpZA4HB4dyvOtr6wJRDg/2pGUuHj8TFdbEJGFTEF4fc7H0klcl8MVoQSFfRKOhYGpqRlR0tB0uLi2JqomB3o1GGxsb69IwRxhK1Q///stf/lJmfXhYxcy0DSMjYczOzGB6ekaAUTyeFOC0vb2DUrGCTKYCu92G5eU5gVbMr/rJz/4bpmZnsLa2JsonngvmPVG9F49RHWeQ90I4HBAgRsCUz2VweHgGu9MNs8Umx8tt+3w2LC3NClh7lbPEBkSHw45ypSQwlIoknoezU16XKTSV/vlotQGTico1iygba7WOhIBT0WUyQtRMZosRQyNuWAilm02otSb0XaBdb6NR08Hrt6ELA4r1Fgr1FpQu0NEbJXdKg06/5+35//swbS31WmPTnqRNQJvA2zQB7Ub5Np1t7Vi1CWgTeNMJaNDpTSeoPf/3nIAOOoYkEynR88Zv+VcPNG4ZxIjVB09ccDosevh9zpeLxi7sDitGRoZx+dIFzMxMI59LY39vD+l0AiaDDuHBMA7390RJsrw8j2ajgZPTDDJZRSxhlWoL7Q4wELAJMKHNj8HMzMZhyDFVMGyIo9VoeWkOLrsBn//6a2wdJlBqArUmMD05hMXpCeiUGmzMuIme4TyRR4Nh5aEIbt55F91OHd12QxQa8XhMcmgK+Rz8Ph+iJ8dwu5yYmpzA+PgYHj64L9lMH3zwAQYGgqLaIQQj/GB+FcHSrVu3sL29LXCHIGBwcBB/9Vd/JdlHf/M3/wnnpzFMTUxhYWEe7bYC6PpV8tlcWlr2bP8ve2/+5MhhX3k+IBP3fRRQ911dV9/3xaZ4SrI8GtmyPbGHV9ZYEd7d2J/mL9n9YX+cWO9ErL37y+7GhmVZEiWKIil2k+yz+qj7AgqF+z4TSGDjfdEt0R7NDLspNdXshALqZhWQx8tEovMT772vndDNJxoUixWcP3dRbvAnJ8ZRyGfwyac38N57v5Ii529/+y2kM0kBX8ePncD6+pY4cVZWtpDPa5ieHMTx4wsIDXjEIVQoFKRXip0/hE4/+tGPJRZ1/vw5ATkEDdwP7o/L7YTTraBUyeLR6hquvfI1tNtd7O3GUCyWMDU1iWg02o//WczY2dlGLp/GiePHsb+XQL3COJUFFtWKUCiCVDKDUqkqcclCoYJ6vY3hET8UpSvQikXV7BiKxVJIpooSSaPRrm+y649YDIfd4gyi04ZQiv1BErmrlaB3a4hEQwKTGPmr15uoVhuoVVlwrojjiQ41TjhcWlqW3rDUYVJgX71elUgZz6eZ2Wlx5nGCINdJNxGPXa9nRjQyiHA4Ip8ARiEZ6aMrbG1tDfv7GVy9ekY+W3Q60U32pAD/3Xd/IW4tr9eGa69ckX0ejEbhcNCBlZKJjHQ7cT3FQhF2uxNLS0uYmJiUfSGwunlrFX/9g/9G4Oza6jrmjizgzu0VAZLsonK4XBLXJPQZHhmUyCa3//AwAb3Lfi9F4na1WhWjo4yiDsnfGQ9lRxaLz+lS43mQSieRTmXEnVYqaShXO3A5IY40UmfGY2V7C0WUyy0B0063VY4Fe7V4ZRga8sPKi4Ouw2mxwetwolIq4zCegYl9YyYLqq0OSq0OtJ4JXZOKTo+z6/rXGePxVAoY91JPJZfxYkMBQ4GXUQHjQvkyHnVjnw0FDAWeVQHjX+PPqpzxvqdUQJDSY7TEt4rn6TF06gqcMfV6cLLAudkWkORy2qS7Z3QkijNnjmN+4Yi4SO7dvY1PP/lEQMJg1AOH3Qa/z4NKuSIOj7HRIXTaHWztpFBvsI9IQalMWEDQ4JUoVjqdEtBEB1Q2VxGnTSBgw+zsJM6cPoGdzQe4d38NO4ctVFqA1WnGkdkJzIyPolXMwW2zQun1UKw2kC03YPcNYPn4SaDbwvbmI3GWlEsl6Q6iW4tTuFgkTsjmdNikaDmXy8nUvGgkivhBHOlMRpxB7TZ7pupYWFgUl9Pdu/ckHkYAxTH3jHGtra/h4xsfQ+904ff6xFFFKMU+H97ws4iZvUx0Lvl8fnHsEDhFo0PiUNnb3cXe3i4ymRQq1TJGRgYxMzMlZdEEW+ws+tnP3kWlTGdQFY26JnAl4Peh1S7JRDxuKx0wBE6MMxIwEURx+7ktdDql02mBTx6vGyZFQ7VRRLPZkm1hL1QmnRUgRtjHqXqpdArdbgfr63GMjQVkqtr9e2tQTDYAqrzXBEWcW6qiSryNkIwRuqGhEEIhN/KFrDilrFY7MukiDhIF2O2qdHuxo4r9VdSTPUeEPIQ51IrQhOeK2+OE19fvAWNfVyqVlv4s9iFxnaOj47h9m3HPBvz+oEA1wqSO1obVakGjUUO9TndPDz6fGxarKo4sHhf+jJ1gbpcX4+OT4txid1O9UYfdaRN3EbVkHI3uKx6L8+fPCygiwNne3kcqxUl5Don1jQxHsb+3g+HhITlXWJq+u7srEId9W/yYcfocXVAEa4xprq8ztqjg8pXLsm+HhynMTM9hb/9AnFwKS+H1rkyeozNwfGJU3HMulwOJwwQ2NnZgUe3Sx0WwxGNLTQsFTpXTxUnI0n3uJ11OOzv7yOfZH6bK8jWtB6eLxed2tHWdgVuBVQRgpUpNity5TP7JovE2i+QVM2wWBRazCSFfAEORCOrlCna291Grd6SUv97uodruosNPmUAnIqf+8o3HUylg3Es9lVzGiw0FDAVeRgWMC+XLeNSNfTYUMBR4VgWMf40/q3LG+55SgSfQieDpyWn3G+jE4m3CBpfdJiXFdD+pZpPceE6ND2JxcRYWKx0mcdSqJWQzeYkJ+f0qXE47opEBcQaxCLlcKkM1WxCLF+ByB2C3uyVyVG9q0oEzNzfzGDpZxQ3CnN/k5LiAG0KI2ZlJrD64g5t37mE3UUG20oVqN2N6chSL01PQKjmoPR3D0UEZzb62E0ex0YHF7sRgJIDdrTWBMyxfDodCsNsYTcpCa3EinR0+rwcXLpzH6qOHAlG6uo5ime4axr5Ybl0XIDI2NiY34gRBlWoLly9dQlfvSASKgITL5/S5LiOJZgV+n0s0IvBipw5BCt0ohD8nT57E7MwReS/h0Mb6pvTttDttmYLGOBRdLZVKWZw16Uwa+/sHcDk8UBWbuHEISlKpQzB+VquVBCyNjERw5MisbAu3lc6tw8O0OGMIbAoFghy6j1ii3UGtXhfAt7w8J66aZqMlkGpkdATJZAr7+4dSll4steBymmGxOlAtN6Qnqdno9oGkxSJuIxbOE4rp3bZE1xjDGhuLSnk6u5UIXuiCYrfT5OSoABwCJr6PETa6lDgRjgCG+0I3EfuhGBOz2/vl6wQ11CybKUhX1eTksMDQ/b24xN+azS6cAkfNUM2K6NjWWtC0Jjp6G6pFRTQaEBcVNUqnqZtVIph0IJXLTXT1LsxKDxabCqvNKrpQw2DQg1deeUWcYHt7+zKtbW8vDbfbgo5ulnPM57UhmTzAQDgsx5nQj8XhhI4sCvd6vBKDpLOKAJDLYKeS3++TDqtavQGH3SXuN2pVqzWRyxXhC/jFCSiOJVWBxaLC5rCIi0vv9OBwuOQ8I2Tj8eBnmgCQulKDvm45cSoyFsteKxM4la8lfycQMykmOee7va50fnEKJZfj8rhhc7DDq4JCvoBmvQNT1wSHrQ+mvS4nhgcH0Wm1Eds/QLXObTSj2QEaeh86ARZ0wAl2/H/ja+4ZLtZP+Rbj5YYChgKGAi+XAgZ0ermOt7G3hgKGAl9MAeNf419MP+Pdn1uBJ9CJOKkfb+o7nfhfXVhkcloHFlWVKWN0x7AXiTE4p01FOOQR9wrA6WFlFIs1cTdNT0Wkd8Zpd0icrFQsY3d3D6VCHeWyBl8ghF7XjEQii2a7jcEIe3Fmkc1mZNl0cjAadOnSeSn95vQ2v8+ND37xDj65fRf7yQKylQ6abWBmehTH5mcQcKjIHh6I26LTM+PmyipSxTqaHR0OiwVuJxCNRPDw4Rb8HkIOp5SJE4yMDEUFOhF8bG5sSGSr11NlrF+n25TOJrvDhaHBqHQI7e0doF5vod5kWXMEqtJ3MkkfjtaRiV75fE1iYw57/6Z9aCggIKDRpIOsX4ZNdxdhTyqVQaVSRLXaFP0ymTwKxbI4yhjNY1cRJ7lp7Q6sFsBqdaDbs8DlcMmxiScO0dU1LC1GJM7FqFokEhJnDt1DBFb37t0ToMHtdjrD8HpVmaRmc1ixs3uAnZ2kRN1cLjOcjr4jhhP6SqUydnZScLldAnaKxbpAIJdTQafTE9BCIEUnkMvpEUfOEzeN1abgybPZrGJ2bhqJgwMcHCThdvvxytULAvH4CDHu53Ri5f59fPjhRwKlOLWw0yYkUqSLiCCJ5wdP0Fw2j63tFAqFBubmBhEJB3FwcIhcroZ6Q8fAQBADYRda4sIyyURAlton0xW4XXacOTsnejx8uIl4vAhNAwbCPN9VSZna7DYEQx40mnUpWs/n+3HPpaUpzM7O4uc//wCVahOjIwE5P3P5Bg4OSnDYuRy7uITGRoak8ykWj2FvPwuzqSPT5Rh3dLktMMEiLrmR0ahE7rhvsVhcjin7nLLZItqdnhyzw2RBPpl0MbEri0X7BEM2R9+pSJBK5x6XzfPN6XSJg4wwi5BT07oyhc7pdMPj6cOsVqsjn0PFbBUX1BPYxGNNzbW2Juvw+X1we1xoaS0Bn+VyBd22ApPek963nq7Lun0eNzptXaBxS6OjqYdWB2iyRFyuKip0mddoQKfPfYn+zQuNe6lnEM14i6GAocDLpYBxoXy5jrext4YChgJfTAEDOn0x/Yx3f6rfKmwAACAASURBVG4F+PVM4MTnk0f/9GPk7Ddf3n33E5/930FiNS67ipmZcSwuzqHZKGM/to2BsA8L80cwGB2Q2NCDlQdyo0v3zNrqNsxmG5wuTrkrCMBhpGdqalycGIROjCQRdEUHI7hw4QKGhgZxeHgohckfvPcz7MUSyJSbKDV1gT7Hjy1icXYcLqWLTCKGkN8PHX3olCzUUWt2YO7pePXKaXFoXf/oJgYjdJu4BDiFg36JAuayWZkqx06b/f2C7GtowIfxyWFEB8PiQiH8+ehXn2B/PyfRMAIkRpMYJ6SLiZ1CLM12OBWYem2BTgQbw0NDOHp0Frs7+9jcigmso9OFQIZggTfxvR5jT7p0bDWbHbTbjwubrYDDYYGLzhj0EAn7BRgwfkgnmt1mg9fnx9CgA0uL0xKvonuHka5sNi8dRm+99SZ+/OMfy89Z0v3Nb35T1u/3B6Qo+sNfXcd7v/wVkqkOXn3lCMbHJ7C1tSMusJamoVFrIRQagM8fkBJsuo8azYa4mdiTRdBmtznFkcbIGgEGo4jdXgcDAwFksknpdDpz5qRM5dNaLYFNp0+fEVjFiBr1ZbfRe++9h3ff/QC1Wk9cXjzbRkcDCAQ8GBkZltfQycP9W1/fh8ftwsLCDCYmpqTMO5XiFLoJ2U92DxG6FXJFmc7Iv+tdC44encHly2dwcBDHz37+K3Hv8NSmEws9G6amxqTDTO91kEwl0NKayGarmJlhJG5adLz/YA16x4yhoSBsNhUPH/Z7t44cCYtGp06ewNLiEXG/saT97r0YhgZZ5O2GyQxEIn5xeTHCSK3odCsxLpjPyTS5UDiKfL4EmFQ5R5KZBrROD26nAq/fK3rqPGdqTVSqbYwO+xEOemUb+KDDsO/IS8r51Wp14XCY5fNFFxtdiXRSETBarU4BVHREtfWOdH1ZbFaBVATNhFB036WzaRRLNXGQ2VQbmrU2TD0CPRNUxSRxXMYPCa/MPI81HfUW4bCOTo8SM2pqMqDT574+/7MXGvdSz6ab8S5DAUOBl0gB40L5Eh1sY1cNBQwFvrACBnT6whIaC/h8Cjy2jXwGL30WPv3LL+/fQKcebOzhMZsQDvswPTMGq9WEbreJ2ZlxLC/Nw2G3497du7j+0Q3YbQQ8FuztxMTZo6gOpFJFWFR2z9gRCgUFOtDpwWLyTJZxJSeuXLksTid259y9cwt6q4F0roBsuYlstYlqo4ezZ07g2PwUSqk4rOYueu028qUKNvYTyFV1ifl4HcBbr12VgvIHDx5gYX4eVosKt8uJ+SNzyGYyuHv3NsqlCs6dO4uPPrqJUyeWMDIxBLfPJ50+dGptbR1gezstQGpoiDEyDZ1OF9PTE7BaCa5yKJVr0LQahqJecYhMTU3h+LFjAt7e/+UHuH//If71d74trqpqtYx7K3clHkdXEyNP9XoPxVIF5XJNwJbf70Qg6JFOHkalBqMjOEwwkmVFr2uSuN3c7BQWFkZRKqYFHBAKMRZH4MUpedT05s2buHdvC2fOLOBv/uZv+tGybA67uwf42c9+gY8+fohWq4f/6X/4CywsLuK9X7yH/f24HDfG5+o1RrBY6m2XZdc1bktQJrwRKBIO2ex25LM52W/2JNUbFZliqNA0ZtYxMjqI2P4+nFKivSjAhZHF4eFhASHvvPNTbGxsYm8vhUYD0LucokY3WwTz83Ow2x3I5/ICyggJJSoZDmNmZkb6m375/l1Y1J5MKyRwYXSN++lx+ZA4SKBWq2CWWi0ekTjZ/fsPxOlktZoFHA0NjcDvC2F6eg6JxCG2dzZRa5QRCAYklnb16hWEwyGsrq5hc3MXm5tJjI9HxB22uZmG3W4SmLW+uo4//dPvyGeAXU6ffHJLfn/69BSOHz8Ki8TfVAwMhCWmyUJ6Oglr1So6LQ2Vcl2gmd5l0b8V8UQGqUwDbR1YXhzHzJE5KeOOHcSwF4vLOchC/bHhQYE+PGbcTh6nR4/WkM9XxZXGeCLL6c0mOrq6AsAYJ+Txq1ZrMJlNsFitAmcJnfh5JHTkz+uMhebzqNe68ll32GywqQRWNomCMuLHqX+MxVJbu8OJltaRXq9Gq422zi02P/ZSGp1On+/6bECnZ9DJeIuhgKHAS6yAAZ1e4oNv7LqhgKHAUytgQKenlsx4wxdT4Om+pvlqq1nt+xZMjFpZ4PHwRteHE8cXxCnCyNXWxhbu3l2B2WSF3eqSmB1BCWNihWJN3CTs+AkGnZib40Qxn0x5K1f60bLFxQVxbHB63NbmBgYCPmRyRcSzZaQKVYnuXL50DgszE2gUUnBYTNjf3kIincNhvomOSYXD7YLbpmB8OCIdPM2mGRfOL6JerSIyMCARt1q1gvd/+UuJCL322usypv6NN67B6XUhV+Q0uAcCIXTdJBE4llUzaqWYFXEFLS8fEyiVPEzJzb7ZrGFw0AuP14WAPwSfLyCdO++8867AkTfeeF3en8ulsbb+SLqVZmenxXFSLrdx/eObWH20gbHxQcwdmRLHj0Xl1DANoeAANE3H8PCYwImf/OQdmE09fOPtq9hYvy+OFTqOCB8Y5+OT8SpG7W7diuHf/JvX8Zd/+Zfi7tnc3MbKyip++s51JJIFXDy/iO/+2bclkra2ti5QQlX7XUl37jxAo95CKBhFuVJFrV5GcMArsTe9SxBhk22kKy0UDkm8jVMMTUoPg4MhdHtt2O0W1GtVdDtdnD51GuPjjNb13TG7uzt4771fShF6LqehXgeCQSuiUa+Uhw8Pj6BaqUsUkW4eupbY/0R4x4gaJ8Rlc2Xp5woGfaKDTL5TLbBa7Hj0YB2Vag3nzx/DyOiQdCOxtJ1l5DxmjKNxWqHb5cPIyDju3VvBXmwbZhW/7kN67bXXxEnGqOLOzh4qlQaOHl0U58/Dh2s4f/6MrPfu7bu4dOkiUsmUnLsbmymUKzquXJrG22+/Ls4hlskT1BCC7uzQYeeW+GK33UEykRdYZ7O7JL64u5dDsdLCwuIMTp46gdBAGJlCFiv372F1bVvg5KXzxyXOx2gbe9UI4/b3YwLI0ukGOh1AVSDgiZP7PB6WutPN1JaOpkKhBpPSn15ndzqky4lOMcImwj72k7VE95YAPVWxIuCLyPnVbDWRyaZQLLMbrAdFNcFmUwQ0tduMYPbQ7TGWq8jnvdPVjOl1T3/BfrqL9NMv33iHoYChgKHAC6+AcaF84Q+hsQOGAoYCz1EBAzo9R7Ff9lX9yy/of3byffaX/+IXCvg/tuV0YLOYYLH0oKpm+PxW+L0OeD1uWCxWZNN5VMq0rTAr1e+fYc9Ms6mj0wWcDhOWl4/gyJE5KVrO5TLSHcNoD50gBAp0GhFWWM1mHBymsJMoIltpQ7Wr+Nq1y5gcicKp6KgVsrj5ycdI5xi/A3yRIBaWjmBpdgrx3S38/Gcfw+n24OI5Ttyr4cL58+J20tsafvSjH2F5aRHBQACrj1Zx7doraHSaKNUq4gThzTIhB6FH8jAjxdKMJ504fgrT0zP46U9+hrW1TSwuzSMa9SAQUAVGsOjb7fFjeGgM/+ff/18IhcIy0YyOE8asCG8IHKKDA6jVWiiXO/jJO3REbeHChUVcuXpO4lfsuYpGBwWg6B2TTJlbWXmEhw9WoXc0/Mm334Le4eQ2v0SiWF5dr9ext7cnICAajUrU6q//+q8wPj4usOMwmcLKykOsrGxhZDSCP/+z72BicgIr91cECoyPTSKVzAhw+vSTOygVawiHWfztQbVeQrGS63c9udwYjA7C7fYgHo8hGAogGh3A7t4WqtWCOJxMpg4UixmKCVBNFly5fEUcTvv7++LCWltbkxgYoU2pxGiiCePjATkHCJlYcs3Ca075Y8k4zy0CD8YE6ZbiRDbG7riv3HcCJzq8atW6QLNMuoqRkRAuXjwHh8OKZOoAiQS7ueoCtLjtdptDuo8GwlE8ePgQh6kDlCstRKJ+jI5GpRuLRfBPtKWOfDBGypjhG2+8ITFGxuROnzojDqb9/T3k82UpC19aOoJXXrkCRVWwvb2Fe/fuyrnN33EfopEwqsWyTPfzeFgk7pCy+tghAa2OxeUFDI2OolqvoVAq4OAwjfhBHtEBF95+8xJCAa84pxqNpvRrEZTu7sZQKtGR14/Fut0swx8XMMnzuVYrS7k6nU6Vah0Ohx3+QEBgU7HIbbPA7fHC4XSh24Msm+8j+NS7CkxmMzq6Jq9vtXV0TRB4RaD82NbUD+X2zBIdVRQFnXbTgE5P/8Vj3Es9vWbGOwwFDAVeMgWMC+VLdsCN3TUUMBT4QgoY0OkLyWe8+WkU+I+g0+f6xjbBrjih9uhm4A0knQv9DiKPGwj4bRgfH8Xo8KhMOaPL5CBehP6ZM5ur8Xms0sdz8dJFiRvdvXtHupE4vaxQzMvfCR2km6deh8tmRyyRxOpOEslCDQ6PHVcvX8KA34WQy4LD2A5Wbt9BqQZUNGB2eQHnLpzC4swk/uH/+b/x4UdrmJ8dwl/8xb9CpVyG3+eVCXap5CHe+8UN/OAH/zX2dnaQy2Xx5ltvoq41ET+Mo1SuSPSOo+wVs0ViZm321LS7GBwcRsAfxvXrH2NrN4WRQT+Ghr2IRKw4dfoEFuaX0GrpaDU7+Pf//n/DzPQsrly9gnq9Bl1vodnipDcNzWYNsXgSeteBh492EY+n8OqrJ3Hm7GmUSkVx4hCk5PPs/SljdycmQIHwq1ZuY2LcA5edThKT3Nhzaho7g+LxuETuCHgINr773e9ic3NTQA9BAXuoLDYLTp48gbGxEZkOd3iYkLgXgVkymcXmxi42N/aQz9UFevn9Ibi8TpgtLNy2y3YxDkbgs76+Lm4ZOsjoFMpkDmXim8XGKXJOKfQO+8L42qtfk+26fv26vIfwh1Ps6Hoi1AgGAwJG6Mjik26bXteCdDorr+G+cL0EeP3C7LLoxEdfA7NMcmvUG6jXNFgtNszNzmJ0bFjA5kFiH+l0QSbwzc5OwmazC0iJxxJwOtyIHyRRKjfFTXfu/DyWl6Zle+kae9IXxWlwXDd/du3aNdmHd955B6dPnsbc3DzWV9eQy2fRajWlWJyxs8mpCSkDp8vqzp37AlUHBrzyOo/bjWa5KqCMk+i6XQWlShO5fAcOpw3D4yNwuD1IJJMAe5SsCvKFAo7Mz2JxbhJaoyLwiJCO/WOlYkkm7mWzdWhMvpmAUMgh7rz+ucQ4aF46w1gATwcb/2R3V6FYQbFYgdPFaKy1D5yaLYFOjEJ2uiY026wKJ1t6PIuOpeJP6uE++y3WMwF8mtT+panbLzs3Hk+lwOe6Mj/VEo0XGwoYChgKfMUUMC6UX7EDauyOoYChwO9VAeNf479XeY2Ff1aBf/YFzXvD3ybPbyFT5p5FHCtKD1AUHYrSlt4elmebTUA45JC4D6dj7e0mUCk1pUum1WnDwi6okBdzc1MYGRsRuFQo5LG+viZT63S9I/EngigWTRM66e02rIqCcq2J3cMcDnNl2N1OXL54AX6nFc1yBlqtiHw6hVqrhVKji7NXrmFyZgbZgxhu3vgIlXIbZ88u4fXXX8dBLCaT6rLZNErFAvKZBr7//T/D3Xt34Xa5cOLECezEdrG1t41avT+xrVSsSjeTCXQ9afInI0PsrCIMSiZLCIfdWFgcwfxCBNMzkwKkNta3ce/uQySTGXGZLC8vYXNzA61WTWCM02mVYuhajY4RBelMXsDIufNnxa2zubEOp8uJg4MEdL0nRdV2uwvoKdjZTqBaaaGnd3F0MSAdWCzpnp+fF1jzq48+krgc4QZjZBcvXsSNGzckbldv1NHuaJhfmMPE5DjW1lbR0hpSPs6pdSxJJ4gpl+qI7SeRPOQ+m+ByWeDgNDmPC/5AUJxO7I8ilNnZ2UYg4JfpgLl8CvlCRjqd3B4bRkYG0aw3EPAEMTU5JXFHQjECGTqXGF2j2ykez0hXkkx+i8UFovh8frhdAeRzJXF99d1PKsIDYVk342p7ezmZIOj1mdDrMvrZn/bWqPegNXoIhhwYiATQqFehPXbbMGI2EIn0PXvtLjY292BRrCiXW3C4FIQjLiwsLkifVrFYlLL7fm+SIlqfPXtWzk9uC51FGxvreO3aayiXq8ikM7KtdO05nA45pxltozvsIBFDPpcTd5bdYZVz3tTrwdTR0W51oKg2dHSTFMo3Wh04XX688trrsMmEvweoNGqCeuh4unjhLEzdFjZW7wuMo6eJ66YTr1rVZKJfW+vBYuFUQz8CgaBE5KqVCqp1OsQgkwxViw1dvYem1kGpVEWt1hRQRGeZ1tZRqWrokD4JYDajZ7ZA73XR6T6eRvekIo6GRj6euJ1of+KwAiFSbBTnDDvja+4pv4mMe6mnFMx4uaGAocDLp4BxoXz5jrmxx4YChgLProDxr/Fn185451Mq8LmgE5fJFz45M3smqCYrbIoNnC+v6XWY0JU182V2u4JQ0Amf1y/j53PZknQaCXSqV+B3W7C0OCNRLoIPjmFnl0+xXJYCY5fbK2XR9UYTjZYmY9jpWsllcjCrFlRbOioNDcGQF69euwSvw4LNh3fg5ESvloampkGHgrMXrsBitePG9Y/gdbswOTmBjvTSNKSEmjEo/t1us8oUuOWjS7hz5y68Hp906uSKWSFonJjWqDeRTJXgdFilo0lr6QIiOM6e4KnX1VEotyXqdPLkLCIROwJBP/y+ANLpHG5c/1SmvHU6FnzjG1/Dxvo6Gs26xKjsDhtg6gr0qDd6yOVL4vZipxXjY48ePRBIQLDFCW50WXk9fhl5v7q2j4GQC416AddeuYjpqWlxsfD17PRhkfWTcmlG7+bm5rC+viFxslw2g73YHkZGoxgZHcbHH99AqVRDMOSTkneuh2Puu7oZiUQOhXwXNiunmdkRiQYxPjmO8MAA2loH2VxBOowOD1PSgcTOqmarjmq1BL3bg89vx8gwJ7Ll4bQ5xfmSSKQkIhcIeqWHyOG0S1/Wo9Usxsd8CAQdSCQyUFUTnA46nVQpNed0NLqqHE6nABQCIAKhZCqDSkUXVw6npClKD4oZsFvNqNa7oMxDQwFxcUk3UbeLRoP7RIdYF6pqRTbbgs0K6DowOOjB3Ny4/Pzhw1U5JxgbK5UKEpNcXJzH4OCQOMPu3LmDgYGIxNtmpmdQLtXEhUYnFQENnVSlckkAmcfrkfdYrCo6Oo97S6CP1mqi3WzBqlpFH63ThVlcRiZYbU4sLi2T8GJzawv1Zh2KRRUY+c1vvo39nQ18euNXsnyer/1+sQGJhR4cpNGoa9KpxfJ2h8MpjiVOEezoLagWkzjGAsGg6L+3H0eRhfgCvHTpV6OezVZH+pnomDIpKtpsejeZ0O09Lgbnh18hkDKhy3F1Tx5PnE5PBhbwomBAp6e8Uv/WaQ9Puwzj9YYChgKGAl9pBQzo9JU+vMbOGQoYCvyOFTCg0+9YUGNxvwMFPgudBC6Jz+fxnVAfOD150Lni87qhKqo4hNiDw5vcLkGBqYfpiAenTsxKMXEynYLN4UBb1xE/TMHt96HeZAGNFQ1NRzpXQaPRhs1ufVxM3IFZYSlxD9PTw7hy+Qw6zSry6QQa5RJymSzMPROikSgiA4NIpvLYOziUEua+o6qAWCwmoKIpU9kYPYsKYFEtKtLpImr1NibH/eJKcbocaDU1iXWxOLrZaMPjZhGzX0qoU5kS2p0+0OAN/qnT87h69RyslraUXBcKJdy9c09cSul0GXaHC8eW51EsVgXABPw+ccGwzJkghRCrpemw2mziUGL3lNvtQL3elMiV1m5jaGhAupuymYL0PRECNRpFTE2OY2FhUTqK6LphHJAgiGyA4I7uFcbWunoXNrsDmTTdQQdSlj0zM4Fmsy79P6q4jnTUayyg7okDqwsrzGijWu8gGPDg6tWTuHD5vBSIczrb++/fQK3SgMpxc10TvD6vgC8uk24ef4AgsYl0KgmzSRU3FONbLLImgCB88fvd0FoaCsU2JidDAk8ODnLw+RwCsag7nV4Sc1QUDI+MQlGtfRdSqSyxvHyehdhm2G2qTE0jAPF6rAKrGLnzeq1ot3lOttGDGVq7CxN0OZN54eX0O+4zwcpw1IOhaBix/TQAwkp2I5kwMRHGlStX5BgwpkiAyW1NJLICmWycAGeyoFKpIxQKwOPxIZnKyjlWb7Sk04nnPj8n4+Mj4lhqd1ooloqolsoYHBwRUMdYnstl/3XZOqf00dnEdRFKNpoNzMxOY25mBquP7iOdPBQYxvOKPWSEcnSEFQuEoxpsNjqdovB6vPJz6sbzi7rQ7RUMhfsdWPEDVGUSnQKt0wdNWkcXCMbPM2HdExPTP4NH/7l/7RM8/YZC/Q4uSC/dIox7qZfukBs7bChgKPC0ChgXyqdVzHi9oYChwMusgAGdXuaj/4Lsez/E89sfZpP515PT+Are4DLqxNha0G5C2NFDKOCC1WZFp6ejobWQyRWQLTThcFkFAbR1M3SogNmKZrODar0J3aSgrbXgdNGZZMb05AiOLh9BqZAGX32wt4/kQVom6wX9Xph6JuzHSig3Ohgbd0oESlUUASNejwflSkNcIBwf73SoAgPMZhtGhgcxOzsOj9cNxWySAu47t+8jl69JdNDldMuOS2Gz24NSmVE0wgQVf/Inb+DSxTPIZOJIp1MSIdvfSyKTrQqwIgCy20yo1Xpw2M3wuG2yfwROgQD7rCqo1vqvczkdiEb9Uny9tRmT+FMgGMCxo7MCPNbWNiRWxihb/CAhcGp2dkKidclkCvHYgUwzY+Tx8LCCttaViXqcLGi1KgIvWP7Mn7vdKt544xUpHO92dXzyyU1x54RCfiSTSRB40DVFULGwMI+z509jcnpC1vNPP/opfvGLm2jU27BZzTCbrfI+QidGzxiTZHE6o3sENCzdnpycEnBCh1IfPEHWy6lqyWQOgQCn4gENFn2PRMWZxbgfwQ+hE8HY0NAweo8L3ukqKpYqKJXrMCtmORbNFnup7AiH3HA4GGN0SE8Uu5g47Y7xPRaWs1+LqTRur/QVdXpwOV0YHPDB57JLpI7bzKhfo9HCqVPHJX7JSX0ffnhDptDZ7VYkEmV4PDYBezzPCJ0iAxH0oGB/PyEONkW1SBxR67TR1Bh77BfKq6oinUqc0Mfjxc/G+NgIotGgdC9lMikBbyz6pnON0cluj1MD7RJhZT9auVQWmNfW+lPmGGnjMea+dTqEaya43V75bPYLwWsSQ6QuXp9Pto2dUKVKFS32NZn6OI6Opla7I7COcJCRut9k516QC9aLv5nGvdSLfwyNPTAUMBT4PStgXCh/zwIbizcUMBT4SilgQKev1OH8au7Mk77g37Z30uDCO2kT3SPMOvXg9wcwPTWJkZAb5kYe9WoR7U5bOoWKlaYAIBaN6zAjELSjpfWgtXsIR4bgdvtQKFcRP0xLrMjndUk3z8z0GMIhP3a3N9DTNeTSGdSrTehtHYpJRUfToao25IpN+Lxd8D48MuDG1NSEQATCpIeP4lBV4MzpIwJACKYWFxel1Jpj43lz/uDBIzy4vy0wgvEqxrdUxYTpqTGcOHEMd+/dQiKRlLHyf/StVzE9NY5KOSf9RoROpWITWltBIc/pcqo4dkqVBsZHB6Vcm9PKuG6uy2TuiSOLwGdsbBQLC3MolUp4991f4vLlCzh27Bi8Xh+2tvrTz5rNprhy0pmcTDgLh71YWFgQR5De6QpEuXPnHra2ihIb4wSxudkJBAJuPHiwJXBmdm4cU5NDePPNNyUKxmWzEJtl5Hzu7OzgjTdexz/+448kvvXKK6/A6/Og3e1ge3sX7777Hu7cXkOrSURBeEQnk+txvxDgcNjgcjkkTsjpc5xENzc38zgymJf+KE4+bLaaGBsdFTca9WcMrlqrCcCh8Sbod0sMj64m6uP1+wUstVqagBr+nbEw9g6xsJz7QpA3PhqRLiNCmycl4A8fPZJI2cDAgHQrsbeLMIeQjJHG6akpDAR8aFTL0jc2MjKClZUVKQ0/evSowLlbt27h3so2PB5GB+kwKmNsjJ1a4xJt5Dnh8wYEnhUKZaRSBXi8Xhw/fgLrW5tIJg8RDPnFuUfXUjpTlnMsEvJianpcJjoS7vA4b2/HYLWyl8ki7iybrQddN4kzjbG/s6eXsLW53S+oF0DUjxmyRykSYdm6RQAUi8LZ21Sr18RVBhC4OqQQnkXhdNQxwsdtJmhiSo6gSWMMsNMTB9ZvfE7GV9VzvLob91LPUWxjVYYChgIvpgLGhfLFPG7GVhsKGAp8OQoY/5L/cnQ31voUCjzpDP7t0Kk/Ap7uHbox+AiHwpibm8Vo2AdTsyiTtpKpJA6SRdSbXbgcgNNtQbnSxciwF92eWZ4joxPizkims3i0sYNKvQa/z4W5I9OYn58FMdX9lbuo16rQmi0pks5lKjKti6teODKOfC6D8dEBdHsKJsaHMDs3Ix1St27ewd37+5iZCuPVa1ekYJvQ6WuvfQ0W1Srwgn1MdP3QaSSRJw3i3BkbjeDatSuYnp7A//F3f4d4PIGz5xbw9a+/ha7exvraIzx6uCqxPAIXuo8ePtzGzMyU3ORzO9mvxHgaHUTsDFpZiWF6OoD5+TkpUCcQGR4ekjjgp5/exA9+8NeynHj8AD/+8Y/x6NEjKQhnfK3RrAm4YfwpGAgJ5GPMjtDpn/7pn3DnXgIhvwknTpyU8ms6fX7603cxMzuOV66dh9vlRjaXhd1mx9raGu7ff4Bjx48J+Njf38dbb72Fv/3bv8X09DReffVVmehHSLGy8hAffPARdvfyArrsFrJGVRw5NqtN+qpcLqf0AlVrBDiMh3URCgXFbUbnVDyRBXodqEpPHER8DY8PgVOv1xWXXKHYgsOuwmblBDQT7Ox4ApArVATMsDzd6XLj8DCJVCYvpeR+v0+cRJMTQwiFPFLqTV0J9z7++GMphefEvlQqKdtBEEkXFMEadfc6HaiWCgKdlpaWsLe3h3Q6LceF0/OzxgAAIABJREFUUCyRSGBr+wDjY8NYXp6XWBuLyflkbHFnJyYdYIxishg8lytKRPTM2bP49OZtFCtlOR8ZrSsUcrKPAwMBHFteECDGeB2P0+bmDjJZurH6sT8CNo+n7zWkU+vs2aN49ZVX8N4v3pdJgG1Ng9msCiDlZ5CQkhqK28lkFicU4Zo8euyyUuS8p96EVTaHSwAw3YXNtg6915P/7vUIkVnoxGdXHILG47kpYNxLPTepjRUZChgKvKgKGBfKF/XIGdttKGAo8GUoYECnL0N1Y51PpcB/6YtdOp+YRXvcQE64QgdP0G3HaNiDkN+LdCaFra196csZGR2A3+eRyWyMtTnsLgQCIQQDYWTSWdy6u4L9wyJa3S48bjuWlmbELVOrV/Fo9ZGMq2c0qKMD1UoHTjudHT3Mz01BbxVw7cp56bIZGR1BOBSSm/MPP/wQm1t7uHr1EmZnpvHDH/6jQImrV69K1KildZHJFnDz0zt4uLYnUIWA5/jyEZw8dRxnzpyApjXwP/8v/ysSh1n8zX//pzh54phEyOL7celO0rS2ABSWTN+9exdnzpyF1WKXaBeLnumcuX37NlZW7mNvr4LvfOcqjh07KtCErhbCAcKlcrmM733ve+JsYhH4w4cP8ODBA3nd6OgY1jdYdO3tT1JTVOnumZqalnjdT356HY16GcePH8Gli5cFRl2/fgPvvPM+AkEnLl0+Kc6gD3/1Ma5cuSDr4HIIxQhXuI3nz5/H3//934lLh2DowcNV5AsVASIPH6zi8LAq5duMDhK6OB0uWKwWcTmxwFomEpYK4qQZGhyUdRCsUJ/dvZj0VzEmSLhDvWKxhOwzu6BcTidKJfY/dSQKxniay+0Wt04imRZgcu7cebg9XmxsbGJre1um6wWDIbhdThxdJsRTJSbHLigCptu37wr4m5wcFbBDtxSL5gnpeN4GAwFYFDNataq8j7CP20XXGWELnxIZdXvEkcZ95nHieUhHVz5fkamCXq8NwyNjsFqcqFQbePBwGwsL00gkk1CtFunnOkwmUauXYbc7cPXqKxgdHpFzaHX1EXK5rHRflSsdcR9NjPthtaqoN6oC9uhEO37sKNxOH/7hH36EjY09cRY6HCp6XUW6nOwOlpnzE2kSN16n3RE4yQJ9Aju9Q6dYD81mvxDc6rBBZ+yQpfztrowI6Hc4PZ5CZ+JyGEfsPNU1w3jxF1Lgv3TJ/UILN95sKGAoYCjwVVDAuFB+FY6isQ+GAoYCz0sBAzo9L6WN9fxeFeiPrO8H8Z7cpDtUM0bDfoyNDKLTbiKTSUrp8+TUGIIsEa/VYLVYEAwEEfAHUa/WsfpoHasbm8iVNVgcKpxOO4aGB+EP+JHn1LJkEpl8Ha1WF1Yb12bD+MSQTA+LDgRxcmEc3/7mmwIEcrmcOFI4bWxtbRtOpw1//Md/JL1TjJExmkYnC90wO7sJJA5z2NjYxvpWAn6vDceOHsPi4hFx7ni8ThSKWbz77k9Rrpbw7/7d/yjbljg4xMbaFrQWy8RZOu4RMMIycUa3FheX0ORkvkZTnDP37q1INxIjW3/+53+CoeEh0Yza0eV0//59cfJcvHARDx89FMcNIcHGxjrqNXYejWB7a1v6nggWnE6XFEozEsZ9/X//v/cxPxfF8eNHMTQ0JI6Vmzc/xUfXVzAw4MZ3/uRNcW9tbW3j8qVLqNaqstzBoSFZB/uDCIPef/99TE5OYjA6hNt37iObK6NaaUhZep5/rzZgNitw2J0CqwgwFIVT5CAxylqNriQzTp8+LaDH7fII3CLMYQk4gRC7qgjbDg4O5eeDg1EBOuk0e5Xc4t6xO9g1FUKj2UTs4EAiYxcvXkK90cC9lRWks1lZBiFOZCCEUyeX0NUbAnBYZl8pl8UtRogVHgjjMFFmQxeWluZRq9XEDcT1el0u+D0uOUacCEgd+OT7+OAxZdSO20e32ubmprikypUKarUmBqNBcen5/EGUyzU4XT785CcfYu7IONxeN2x2nqxd7O7tQO91JP736rXXYYZZzsXd3W1UqhWUyxo0DVhaGsXo6CAU1Sz6UWNOOCRsPExk8N4vfiUTDnnecFmKYkGz3kS7o8vnj9tLBxRL5fnfBHIOuwWtZh2VShPtdk9gEovLepxA1zNJ5xdnGDKqx1YoHj/D6fR7vWz+pxZu3Et9KbIbKzUUMBR4kRQwLpQv0tEyttVQwFDgy1bAgE5f9hEw1v+FFCA84JMgh/GeJzfoksrp6LCYenA7LLCoJomiud02TE2OYmgwAq3RgMftkgLmjtbB6sNVJOIJWGwO6IoZ/lBQupZMZjNaWhupbFbKnfcTZTicCoKhgJRNT83MIpvLI+B14fTCBL719qsCBQib6CJhhIsgYXZ2FufOncO7774rwOEJEMlm80ilC6g3uojF0qg02ji6MIlLly5JeXepXMDi0hHE4+xt2kSuUMAPfvDfSoSMXVLFHGFBTUAXocX+fg5vvHFRoAqByc2bt5A8TAowoKOHgO5rX3sVE5MTAooIlvgzQjJu6x//8R/Lf7NviXE3wisCEMbBzCZFYAyBBx+BQFD2jaXZdBT9/OfvYnx8TNZ74cIFFIsl/PCHP5Qi7DNnjuMbf/Qm1tZWpWOJ+89+KUbslpeXce/ePdGFMG5jY0NAh8PhRCyWgtY2IZ8rIZlMI3mYR63RRcBrF4cRY5WMs7Ec3KywC0uHrrPA3IqFhSVZN6EIJxsy2kenER1I3AdCs/3YIaq1OibHR+Dz+sVhRGdNqVwS6CHwDED84ED+fP3118XhdPfufZjVfpE43TycyjfGvqXcocAmno/FYhmtVv+89HgcKJY7iA64cOnSOcTjcQE63E6fx4MjczPIZbNyDOj4IiSjtqOjoxJtpGYEg/w5jy2B1crKGqKDQZw8uSwl3zxPd3b2cWR+GT/8x59geHgQI2Oj0Ls6mi069CowK5B44zfe/haKhZL0gTF+ShjEbR4aCuHs2VNSTt9sNeS8ovdoaGhQQFCtquHRww1xjrVa/e4mt8shELBcbkixOEEpHW3cHgIlj5NQLoBup4VUKi+F4fyMajqgWhVYrFY06Yrq9tDuskOqD59EOROPqRGv+0IXyqd7s3Ev9XR6Ga82FDAUeAkVMC6UL+FBN3bZUMBQ4JkVMKDTM0tnvPEPXQGFY+lZMN7jwHpAMQM2CxCNuDE6PIiBcAhOmw3tlobDgwQOYoeoV9qAYkJkJAiL3SY30rlCCbVGU26ec0UNPRPHurMo2wTVYpJIEF/ndlrx5pVTePPaRTx6+FC6l9ifxNH2jPtZbTaZkMYiZ4/bLfE6RtLYVwSTFY0GJ7BpaDQ1OOwO6WTiiHnG6gaiIWxsrmF3N49/9e1zGBoOY23tETxOHxTY4XJ5pPdnbW1dnERXrl4WoEPgwpgZAQ7dO+zUCQR8GBkZRTqVwc2btwXGENzxfRaLFcvLSwIaCDgIFjjxjdvKeB1jepVKVYBHvzC6LZ1ET8Af199fR0BKwOmc2t7ekq6ls+dOIRD0irOG8TJCrNXVVYFVw8PDsv10xRAGEfwQZLH4e2tzHy5PCBaLDeVSFfFYCqWqDodVQTDogdvjhtXCbicbGs0q2u2mxO0IaaKRIeRyBTSbDekZog6MX+ZzBdGM0CoWO0CxUBSHFyNsBHHsa+I+F4olHlxx6XDyIfeLTzqMCOksNotMKOQ++HweREIeFHJJ5HJNOBwmgS+cGMhKIovFJNt45vQptDQNW5ubAlWqlQoi4TD8Pq/Apicw79GjHUxMRMTtRH0Jm3gu00XU71jqotvjBLyWRAzpdGo0NNTqLYl7FkplWe/g0CDCkbA4nXKFLLK5DOr1NgajhK3dfiG43kGj2XcljY1F4PfTMUeIVEK5UpaoIXurel0TisU6CvkKSsWanJ+MqNqsdtGb8bxmQ+sXi8tWmmQ5fF3A54LDpgjMq9U5ZZLAyQqTosLudKFrMiOVyUmpOCFhW2cEj13j7A8z4nXP8Xpr3Es9R7GNVRkKGAq8mAoYF8oX87gZW20oYCjw5ShgQKcvR3djrc9BAU61swhu6gpwYpExDRMuJzAQ9CIaCUkhOGN1fOpaG4pZgWpRYLErApc8Xj9amo50toCG1obWNsvPCaAsNhusdnbSdOVpt5pw4sgEogG3xMYIbFburckkO7/fjrbWgT/glKgRoUq90YKmdWG3W2V6Xrnc7js8AIninTm5KNGrfCGHnd1tpNNFjE/4cfbcMemX2tnZQrsF2BSOtu+iXGbXUb/byeP1SKE1fxaLFcShMjzsRjjslwgeo3i8j7916x4KhSbcbismJ4clJka4QKdWPJ4SbMCJZSwxp/uJXVZcPuN6Xq8HTodTImjsIqLTiI6roaGoAK6FxXlsb22JC40xrVarIaXQhByAioGBILq6joNEEpFIBCZTT9xVjM512l24PXYpALfZXVAtTnE5HcQLqNR0OO1mjI5EBQBxu5wu9lKZUamWYDJ1oVrM4hiyWZ39KWn9wy/AicAsmczIZD92M7HHi84nxiz5u3K5Ir1OLDKnMyhfKEDnm03A6NiouLhS6ST2YwmohF1OG1paC26XHUMDAXS0ugA1upSoCTUjLKJbiX/ymNIBFovFxT3EyXmkQz6vV0Ah3WjVqo5AwAGbzYpWqw1N0+FysRcJAgl5vAk6CTQJIFXFIkXf2VxBzqkeFPk7NzocGUAoHJL4YbFMF1VaYnR0IllUVaAWl8fielajTU1FxMXX6WgolYpy/AgAeUwZI00l8ygUaqjVO7BZzXIecMIfJ9aVimVx/z35YuFnkMCMPU8uuwqryoL8Fjp6H55ZbHZAscBmd0ikLpFKo6V1YFZUgU9cDs+LJy7G53DZMFbRL8czHoYChgKGAoYC/xkFjAulcXoYChgKGAp8fgUM6PT5tTJe+WUq8Azf7qaemRXjMJtMUM28r+/IzSsX5bKZ4HLZ0Ky3oLV6NDfBbmEvFP1RjBL50DN1EQ4Pytj4vf0DlKt1mMx0YPTEocGCaU5MY59QzwRYLWZcOXMM+zvrEpni5K5Hq9vo9cwYjPqQL9QxNTWMUNCPjc0tFAsVGRHfv+kHyB6sdEV5nRgfG8TExKSAk82tbWQyJVisBBdWWG092U6rzYpmvYugz4dcNo96vSVdUzDbpe/p1IkJpNJp5HJlmax2/PiCRPzoWNK0Dm5cv4W9vZh0PnFZ7GUidKNL6Pr16zDBIuCHzqOx0TFobQ2Jg4SADLpX6BKiC4XdPHQp0U109OiyuJYODmICe2Jxxvpsso9eL3uSuhLVW1vPIhS0CNAiJKFramgogEwmi93dkjijpqcjGB6OwGK1IRY/lO6lTKYOs0lFOEyANiBdRVwvp/ZFo2G0O02UKwWZvkZXjq5zkpouheeclkYoRyjCziu7zQmbzYGGQCmzACk6vLRWRyAPS9DZ3cTl09XGmuuR0VH4/V4cJg9xkDiA0+2E2+MREGSzKhgbCsNilvFr4oDi8giSuP+ETnwde8RK5TLy+RpOnVoSKLO3uyfbyP3gazIZ/m5eOsQIZxhx5LlLdxX7pwgOCdyo09j4KFpNDcnDNDa3dkVPk1mVjjCLVZHz1OPzwGpVpHg8l8+jVNblnHNY+h9qOpNYHs5OrInxqEzaq9WqyOdzEl8MBgOyndlsDtlsGbVaR9x+dkvf6WS1WKXPqVKuSqSu/3HlZ4/AyUyzGKxqFxYzW5t64m5iLI9Zvw7Xa7GK0ymXL0LTdZlK+MTpZECn537hfYar7XPfRmOFhgKGAoYCX6oCxoXyS5XfWLmhgKHAC6aAAZ1esAP2Um7us36z9wiQFHD4utlEENC/4aWbQ1WAbv8/5QbZohBPQRwY/FD43Qo8Hhui0SG0Wh1kc0V0dBPaHAVPh4nDDofTKTf1dEbZ7JyiZsXM5Cju372Nqakp1KpV7O3HBDKwbJl9RctHl6VHiH1PBEqEEfl8HSYoGIx4MTc3jlAwiLamy8379tYe9mMpBINucUsdHORw/OQkZmenUKmUsPpoE3rLLJG3aHRAuo1mZmbETcNo1+ra6q8jddFoRCAFQQqB1/rqHtKpnAAnlmEzWsf3D4QHsLm1hWgkIo4pbiedUdSJ0ShCGO5P353UBwp0YzEu9c1vfgONRh3vvfcLPHq0BYvNheWlcYEknFCXy+YkUvfhR7sYCKkYHx8UsEQ4w9fs7e9jdS2NK5cXcXR5GTu7u9ja3peIo8VCBxidYl44HC7QRUPXTKlUQCQSwpH5GXR7baRSCektYuSM0Env0PljEtdXja62WgOJREpAl9Vqh2K2StE4oQ6Lygm1VNUu0IpaMb5HWJYr5jE6NiL7y06kbC4Ht8cJp9uFVqsJl9OOYwuzsKlmaC3GMXsSpyRgIkgi/GQhOYEkH3SMnThxXGDO7VsrKJXYZzUlETz+jPoyiigT+px0eqWkI4x9ToxAhsNhcVTxwRji7k4Mm5sxOaHtdhdSmYJAQR4YxWKW+GQXHYGTtXofvvK8Z1E8X0cnFD8QoZAfXp8HrWYT9cbjCJ3HI6+hA6xQqkoUlPDVpipwOPt9Tn0HHF1MusTqWFJuMiniRBPopOiwqV0oqiJdaSyZ1zo6mix2MtNZaEK1oUGXbjbzryfZ8b2M/RmP56bAs15xn9sGGisyFDAUMBT4shUwLpRf9hEw1m8oYCjwIilgQKcX6Wi9rNv6zN/sBE4WuQHu9dgJI7OxoCr9nifex3LRMidLup/6E7NUcw+qqYuhqAvhcAT1BnuNAIfNhWqtgUarKQ4bRobauibuEI+Hjhcn2u0W9nZiOH58SWJSBA6MJhE6aK2WQCc6PD795FOk0oyCMWYEHF+exYmjswJ8GP26c/uulFCXy01YLA6cObMscacbN1bwV9//U+mS+vCDD7G7k4BVsQhgOTI/i729XRw7dhRLS4u4desmVtceYWJiVLZBUU0CAPjs6maUC23cuXNftCDwoRKMUxF2PJlA1m53xF1DiEXwpGlNVGssLi/KdLnR0RGJX6VSh1JMfunSBTx4sIKbN2/i01ubOH1qCt/61jfFNcSY2Mq9B/jggw9w884BLpydwPnz5wV4cR2EKXRMPXiwjqGhAQFyjLBp7RZUqwXDI2EpfVdVq0zrI9wg4CJ0Wlg8gshAEOVqAb1eP85XyBdgs7mh6z3oHV26naqVujieshm+joXoDtisDrjdPpm0lsvloShWNBtddHVqBfgCPpQqZWRyGZw6eVwAYyabkfJtAke70y6vG4wOYGp0COj0p+RRF/Ycse+Jx5/Qkf9NiES96SAjOOJ+rq1tSmRtZoYl7H4pD2e/E11SfPD9nKpHregmY9k6l0u96CjLZthDlUIiWZbz2+PxoVKjK8yMVruNTpc9SSaYWajf7aLd5kfBJM42xthsVhV2m0XcbIRTjNv1g549gZd09KmKIjHSVruLZqsjcVFCR4FZ3T5Ea+sdcU0ROJnRdzn1m53ocurAbmXEUZX4HPXnurUOnYIm6D2gqXWkSJzvYRMbY42G0+m5X/if+Yr73LfUWKGhgKGAocCXpIBxofyShDdWayhgKPBCKmBApxfysL1kG/3M3+wqQ1Ny46tLtK4jsSveSNO5whvyvoPi8Xh2uqJM/d4ZtceybzpgXGg0GLfqiium2WrJzbrdYZVy43qjLtO1XC5Go2xyg5/O1DE8zCloDVnX5MSwgB66hAhNuM6trW0Uih1YVCAadeHt1y9jbDgkTpYdOntyBfh9Iel4Yp3Qkfk5AQ8ffPARvv/9/wqHyQT2dndlYhn7qKKRKAYHB6X7iSXdFy+ex82bn2B9Yw0LC0dkch2nlxGUsZtHMTvw4N4Obty4JS4juq8ID7JZghqLTKBjDI7l1QQlk5NTsFotKBTyEt3T2k3Mz88LdKrVKojFY5icHEcg4JeCc4tVxQ9/+B6++9238Oqr16QY+v7KQ2xucp03UK118M1vvIaFhUVsb28LiGFX0t27d7CxsSnbS3DDSWjRoRAiQyHpXCKsKBVL4loigKH7ptmsY3gkKvGxap3RPE7W62Jvdx8+f0gcS3Tz5LIF1GpNcZXx/UQj7HxCj24tVXqd0umsxCHzhRa8Ts/jsngF9WZDYpSXr1yUmCajdQeJGBSLIk4oajc8NIiQ14lepyUuIUIhAiXqRwBFnbnNlUpNytyHhobFNcb18nd9gGNBJDIgE/NYAk8gSDcTgRWXwZ/TyUa9OPmuUCiirXWRSCQFUhaLDYls8njStUd4RBDU0QmIGGvrn+48p/QOi87ZGdUHTTarRc7v/meDkbuewDRyI+rc50dmWG1OWTZjiuys4gIJowgBnxSIC3IyqeJ0EjthrwsFbflsWa3mx04noMNfmRR5H11PnGqn6V3pp+K6GO3rew+Nr6rneNV/5ivuc9xGY1WGAoYChgJfqgLGhfJLld9YuaGAocALpoDxL/kX7IC9lJv7rN/sEq9TBS710EWvp0vxM+ETgRFhVJf2CgnWMYZk7gMIkw67RUO3w56m/l06I3a8A2doiP/vcTsFPlRlnDzLyRkzsqJab6FaYwm2IhPECI0GowEoqop6rS4AggXM3a4mJc50Enk9dlw6fxSDA15USmXpNaIrKOAP9+NKWgcTE+MSzbpx/Ta+91d/IaCnWCygp/fEkdOoN+Bw2gU4hUJBATE//elP4HQ5MDU1KRG7XD4nsS/ewDcbOtZW4zKBjMCBcS46b1iiTcBAtxNfR/cRQQghEN1Isfg+JibHJd41OzsjET+Ck1yO29xEJpNCq9nA17/xNv7D//4f8G//7V9haXkRu7t7+PDDj5DLFQW4nTp1EufOnZfpdywP53oIWFZWVnDnzipcLkU6pliAzYl3TrdVjl21UhPHD4EH9zMQ6O9rNpdGMOiDy21Hvc5eIZaR67Db+tEvlm5lc3nUqv0S80q1joEwQZUTtWoD1WoThXwRB4kcWk1d4mkBf0gmvXFqnVVVpLtodm5Glp9MHSKbKyEYciI8EBY44nE5EfQ6Yec50+sJKCK4IzSSLjEWnjud2Ng4hNer4PjxY0in0/I6Tubz+vwyzXBsdFScRf2uL8YvWdxNGGiTviz2O1XKFYl5+jxe7O8fIB4/gN4hoGIsU4fd4YSiWpFMZfrQRix9LMCXTZMnT32X0wWdNj76isyMK2oCp3gOsAuLD5tNEcjV7+9iZM4i5y3PzXanLcsi1OvPmus/CPYUM6ETCVffaWjqdfouQvlIsWur73CiK60LM5rtvkuKsIvhPx43Iqc+GDa+qp7jtf9Zr7jPcRONVRkKGAoYCny5ChgXyi9Xf2PthgKGAi+WAsa/5F+s42Vs7VMp8CQ81++qkQJjidH9S+fEZ1/HFXQhrEluffu/k7c8vp3udRn54U1xf7ksmZbokpRNs7y67+wQ5wd7vcUi0l8eF8Qba1kqt0U6pkwI+x2wKb3HoESRyWcslua62Ak1OjIiU99KxSK+/vW3pWtn5d5dmRqWSuUkxhcOBTA8MiIupfX1ddy69QDDwyybdknUT9bJbdR1DESGENtPIp8nFCGcUcTBRDcTO544NY1/d7ldGBkeFsdT/CAu23P8xAkBYJcuXRRHzO1bt8R1w/WzE8pus2JmZgqffPwxvvff/aX0Gv3yg/extraOQDgk4OXkiRMCMO7duytgZnl5GQ8ePMRBPI5MNov9uIblxRDOnj0Dq82Mg8SeACoCCMXMjiy7TDzjPnFbGP1yu10CwAjJOD3Q6XSgp7NnqI5WswW9p8uxoEunPzlQh9cbgtlsQy5XQeIgjUKeETjA5fGj0Wqh0WzAYbcJ4LJaVNTrFdHJ5/dIybZFNYvTyeV0oNmow+WwYSDUn6gXi8WQSBzK8ux2VbaL0DGRaEok8+zZOSkXJzDicbA7vKg1+q6n+flZhMIBbG5uiPuM7IY9X5FIsB/JaxOg2uBxuZCQ9+cFxDmcLrhcbmhtHYViCdVq/dc+oSdnvZx3jLOBMJYuJZ6n/ROcZyTPEQGyXXYzQbbb6XJJJJDHjrE5uutYKk6dCZu4TEImaizLEkD7+LNDcNRjWX+/T42fA1ld/2VyHvSLzImYfv1JeapPuvHi36kCxr3U71ROY2GGAoYCX0UFjAvlV/GoGvtkKGAo8PtSwIBOvy9ljeW+0ArQ+fOfehAcyA26gCfGjvpPuZ1+TKf455O/83d8LV0rv60QWW7s0YPLrsDvc8Nus6FaraBRbUhROd1XPo8bHrdNbuM5gY5TzR493ITNzjLmfvcQHSos+CZ0OjxM4iBRwehIBNeunRMoRBDV77LqyhS3eq0lbhI6WBip4jKCoYBEuOLxmPw8HA4hGo0KYEmlUwIGLl68JBDh5MkTKOTzuPnpp7CqKs6dO4N6rYZcNiPAqlIq4Rtff1vWe//BfZn0Njg8KICETir+/MGDBxgfH8epU6fk7/F4HMViSYjE1atXxd2TSifQ0QmTVHHcWFSLxOH6kwYJ/PqT0CS6Vq7IzwnZnHYbLGpPopV0J7U7GhTpH+qK06lcqcPnG4CqupHPVRE/SKNUZIzODJfXh3qjiXZbg8fjQmQgDHZyF/I5lCtlTE+PC3BSzQSSjF5aBHhFwkFEIwOi88EBHUhxgUifPV84OZBl4TyOPDcYjcvkKmi3CcQ6aDQ1jE9EZIJcoZiVY0dXEY+Hw+6A0+mWXiueF6Q07Wbz144qOpwcDicazZa41ti9JH354iB6DHloPmLk1GRGp8coG12A/bP9CUzlxDye53zyd1w3teeUOpfNCV3T+/FHrfU4/mZCj0CTyxOn0r94MKZn6n8OPvt48tnp90yxaMp4/AEoYNxL/QEcBGMTDAUMBf6wFTAulH/Yx8fYOkMBQ4E/LAUM6PSHdTyMrfkDUeA37qT/eIM+C46eFHP/uqD78ZQtcX4oBDq/eRI+EDz9lvtxKD2WlwM+jx1Op02ieOw9MolDxAS3i9PlelLezIljdKMpkV8jAAAgAElEQVR4PR6Mj0/A4XJiZ2cPO3tp2Kw9LC0eQalUknWz7HtiYgL37t3DzduP0OvqCIc9Mq2N0TOJWekdASaMx3ES2cBAGOl0SiDAyMiwOIZisX3p+yFUOHnyJCLRiMTDdra3cevmTYnvHV1eQnx/H4mDOP7/9s70OZLryu4n19qAKqwNoPeFTbJJShYpyaJD47DlsT2f9Tf6k+1P9sR89NgeR2gcY2m0UBLJGbKbvWHfas/MysVx7ssEqpvdTTQaTWQVbjEgNApZmS9/N+uh8ujc88JwiJs3ruNf/exTfPXVVxJQHY4i+NWKiDHMb/rNb36P0cjFL3/578XZ9Q//8A8y7m++2REh56/+6l8LqidPv5Gw9dYcV62ri6ATDCMZH3OQmF/EjCIKUMy94mM4DOC7Nhp1TwSeYTCQNja3YgKsDw46GIYj1Gst2E4N7XaA7e0DHB70EY7Y9mXcN9RIGo0a5lpNca912gcSbH737h2kSYR+r4s4inDl6mWsra2g4jGQm3lfibTOMeib58R2ScaBcQW+Ws2TdkK6nNhOR0dSmjoII0sCvxl0bjsZrl5dlhBvrpJHhxlXfBsOYkRhikrVkVX2sjTDwtzCUeaTCHEMB49GCKIIYWhEI4kFN/ncck78H8Ym0aV0LDiZQH06j/iQlrmYItLxFcuXVhwXVsr9GWeSuKKyTAQsyk0vTGCS41LtGttXHmpvXFUUQo2Yq49zJ6D3UudeAh2AElACZSegE2XZK6TjUwJKoEwEVHQqUzV0LKUhcFLRqRjwSUSnIlj6RaITBScKTLwpb814ktsjLXrxCPUqW+0oqPTlObYtXbm8hnv37qE1N4dvHj7Cr3/9B1nK/gcf3sHt2zfFNcQ2q48++ggPHz7Go0ePZJU3uoGYxfTBBx/KSm47O3viYmLrHlv22EbHQbzzzm1xzzDUmuLON988wGxzVpxU771/F3Pzc9Jy9sXnn4vwFAVDNBp1EbDqlYpkELWaszJO7p9iyCAIMDc/j63tbdBJ88c/PpRV8X75y/8g2//ud3+QIG+2ny0sVPGLX/xUxKfNzaeI0xAL83Oo1esIg9FRyDhFJ7YYMpvLuHQcOUc+z2bHZMTQ7jnECYO8+/Aqvugee/uHEg5PsSdJHQRBik6H2VQdtHux5B2xrY5thtRgXJtusETyqthad/PmNbQP97G/tyfus/ffewd33rmD9sGetNlRXKTYxPPqdMg1kTH5Pl1DDHMnS7ZG7sqxq1Uf/SGDuFN4no1RnOHKlXk0W7OSpSUCGyxZdS4MUxEPKdTR9cSA+263J0IbnVIUnBjIzYyywSDK16AzwpOR5ozwxMUaZcHG/Gfhx1wziyvRGQGIl6RsUmzHUchzxZ8Ow5xCIFeaE8GJ+x13O4m4ZMQpWcdOnFXHTsDSvOl1IEfTmaJQAkpACSiBVxNQ0UmvECWgBJTAyQmo6HRyVrrlBSLwfBvQ+KkXbXPfhaMQoor2OtOq9OK3nE/3UmpWC2vUfczONDDTqItww9a1vd1ddLsdeY4ZT3NzLSwuLIj76Mt/uo/NrX0sLzXx859/Ki1Qf/s//1YEhEZjVgKv6V5xrASVqodbt27h5o2b2NzcQbfTQ6fTlpX1ur2+CDXMLPrkxx9Lix+FJOb2bG5sYG1tFQtLC7h+/TLSLJFWugcP7mMUhRj0ehgO+Hrgzu1b4pxi612d2UsVX0Kpd/b2MdtsibPnsE2XUIqPP76GTz/9FH/84+f47LOv0O0OsbDQwI9//IGs0kZXFNvrRqMArRadTrU8xJorwzFziCIG5DmypVhXrdbEERWPAhzsbWF+vikh5BIe7zqIRjEO2x0kiYUgoEjDFjxbwtV3dw9x0A4QxZkIQ2ybi0cRkpitXymQJXjn7m0sLS3g6ZNH0kJIZ9OtWzcwvzCPp48fot/jynhcOY5tfVydLgINbs0mWVDgCkQY4/7pvmKgtutWcNhhuyMwPz8Lr+JidWVZ9sk6iEvL9TDTaGI4jKQljxlKC4vLaPcGwjQYBnJu/SFXukvgeD56veGR2HSU6SR2J6Y5GTFJ3E2FEpUrTRS9cmPU0Qp2cj2L6GSJw+rI6SRClVlpjtcZX1e02ckhKDbZlgTn85os2vYKZ9NJ30/f9X7T358ZAb2XOjOUuiMloASmlYBOlNNaWT0vJaAE3gYBFZ3eBlXd54UlcBxU/m0ErxKybGmjY+C0J4HVdLLQCbO2ckkynjbWGRbdljY2um4c10GtwhwjF51eiH5/iOXFFi5fWZMDf/HFl3AcBpCviVDDVrv9g335943rN+TG/7M//smEPyeJ5BQxN2hhoYkbN67Jfnksz+cKexE6ba7UtoDV1UtoNmuoN6oiRlAM4wevrc0NdNqHWF25JGKYY9vY3dk251GpoNvrod3tIxql2N8/xP0HPczPOXj//euSGfWP//g5trbbuHJlDu+9ewu3b98W0ebhw28QhAOE4UAEsGq1fpSPRWElTVIZN4WcKBphfn4evl+R1fbCoI9eZ09cRAxT93wfoyQWV1CvP4Tt+MgyG0lmIx5l4gqiK6nXD3DQjiSoW9q+Uq66BjgSwh6LsOd6Dn7329+g2xliYb6B27dviAvsm6+/RhD0hTMzkCg60UFlRKcKajX/qAVwdXVVHF/M17JttuSxtY3tdxX4eW25Yh7bKP1KBa7jwYKL9fUt/PlPXyAMI7QWltAdhDjsdE2bnG2LC6zXH4izahhGY0Hix4H5dCo5FkWiwoGUR+1L5tdxy9146x2vKzbeScB9AsQZW0Vzd5S02BnRiY8iK0pew8wzXrcORSfjdOI1x+9Fq6o6n0o1Zeq9VKnKoYNRAkqgjAR0oixjVXRMSkAJlJWAik5lrYyOq7QEng8NLwbKG+fTik61ii+iBj/E0F3DVb64epjn8GbdlrauQT+SQ7H9ijfr860ZLCzMY3t7X9qvKr4Rii5fvixtXTs7DOxelPwkijCHh4ciclCAefTosYgWUWS+KPBQL2DL3OXLa9ja3pTWNwopFKDYdkfhanl5AZcutXD1GsWsKjaerkto987WpohC7757F08ePcRMo4FapYJE2tqGIvSwMfDJ000JuH74cBO3bl0WZxK5HR72ZGyrq0uSdcQvtqc9ePAATB6Kk0gcUwwWtyxHzpdCGzOH+Oj1+giCEIuLS+Iiovg0HHQRDtsyBu6PLqtev4+d3T0MhhGikYVmcwZepYYBhZt2TzKzHLeCXj9Drx+iPwzguQ7mWw2zel2/h/fvvQvbzvCH3/8JWWpjbbWJq1fXZOW+9SdPYFuZcOS5kc329p60xFUq5njkyGvo2rVrUhe6tOjWcr2qtBMyDyvNYnGgcUU+OtMoYqWphY31LXz+53/CxsYuqpUq6rMt7Hf7Mk5mW3GVuU63i729fcS5eMS8JVIy3ibT4sbQeddOZf264+uZIhBdXxSWzCqPHFfxR4LXpBFOjdNJBCXLEUGJ21LQK0SnUXrs6hOXnevI0fm6QmAqHE6FGPuikP3STgLTPTC9l5ru+urZKQElcAYEdKI8A4i6CyWgBC4MARWdLkyp9UTPisC4Y+msWoMqPh1Ontycc3U2ClCu46Ba8aR9KwwC7O3uidNmYb6J5mxTRBg6UXa3d+VGnmLS7OyMCBQMsN7ePcDSQktEGIo15qbetFJRBGIbHoO32VY3ihPUqi7m5poidND5dPfuOyI4McuIbie+lo6e1dV5+BVbspI++8MfsLW5Ke4mCk0721siWFxaXpaWNAoVfFAESTMb65vbIjrR6ULBheIQHT8UaOjQoVhGgatep6upio2NDRwc7on7h+dACSQIIsQjimSOuHkomrXbXezvj2RsrWZD9h0MO/C9DFEUSGuaZTvicGKot+N62Dvoimi3f9AFLFdaznZ3+9K62JxbxTffPJVcK9930ZxpSNthGAzA1efqDRdbm23Mz/lYWmC+1by0HAaDgdSMQg7PjaLT48dP4HkUy4wYtby8LCvacYy8lniug0EgK/BR/FtffyLuKjqmVlZXsby0LO2Ce7sHePDgMTbWt6UlT1xfjo/93gD9IBJnFUPf2WJHlhSdqA2Ztjo2ThrByIhOKeq+C6SmLTHJxSBuzOvDrGiYu56OcqCY32SEKwY3mWvfhNobUYv7MavXmXSnsQdfl2eWvex9eFbvpbN6n1/g/ei91AUuvp66ElACJyOgE+XJOOlWSkAJKAESUNFJrwMlUAICstqd66Li+8YRkqXyb2Y41WtVEXB63Y64nhYX5kVgYoZPr9tDOAwkK4dZRhQdKFzs7u6i36ewMStB2xQRKM5Q0OHNPd02PCbFpGHA8HBgdrYuxzNhPxlu3b4pzqkkjmX1NwoZS0vz+PTTj/Hb3/4/GRf3RUHMz90uzHVaWlyQsbcPD8QdRLGIK7k5XgVxYonjil8UwxiGfvXqVRkLx7y1tSX/poDCL2ZDMdPIZu8hKCCNEAahOHIK1w0DtCkk9XopFuZnJcOJQlYQdOE5CSoVF7btiljV6RnRSPrKLEeYP1nfEAHLdmzs7fVEFFpZeweff/4V9vZM+yDPg6JTEodozMzA8yzs7uxidqaKuVYLM40aKlUfrs2VBikiDSSziaLekydPhDfPh89x5ToKgBQHGRK+cukSBsMhgmEouVOPHz8UcYfCE91QdL6NRinWn2xgfaODMEjguZSObIwyC5FlIYhGsB063dgOOcKIDjDLRkzHUS46GaeT+ZhMmci3uQfz23E9SGQl24hK8nwe7mScTjYc2zNuJxGr8hXrqFRxNTxpR0yPAsqLtxbDxRlA/qqHik4lmIjMEPReqjSl0IEoASVQVgI6UZa1MjouJaAEykhARacyVkXHdAEJMNHZkSwkttXJKnUivngSJM6fefdfq5qQcX7YYatYxPYv2xN31PjS88UKYRQU2F7HnCO6bugk4u/okmIIOVdp480+hZn5VlPyj8IwAL0qH374gbiNdna2sbOzJfu/e/c2/uo//hv8r//9PyTcmi6sfrcnOUO+Z2NlZRE1n211sbiyatWqjHtnZxfBKEat3hARg+ISW95++tOfiiBDwcmsnAd5nmNiex3Hz7GO4khcR2EQibOGWgnbA+OYK/yl6Hb6sh3FpuXlS7h06RIefvPPuLQ8i1ZrFkmSYf+gjU53IK4ifp9tNsXlNQgGwmQQDEVsuXz5Bjx/GZ9/fh/b21uyf7Ye1iqOiF0/+cm/wHDYw9bmutSFIiAzkhozDThWJuHvZG3ymhLs7OyIEMQ6FI4zuqDodPr6669x5fJl2Y61odi4vv5UWigpOrFVMokzHBwcYmOjh04vg++YscRJhmCUIhHjkS3CGVeQCyKugmda5LgNL5YsM24ks+4c5acMTq4uOBQ8HbbdMQA8k5ysZ0Sn/N0oupJlSdYVVSWTd0Vn0/GqdfJ6ilXPfRpX0WmipjS9l5qoculglYASOA8COlGeB3U9phJQApNKQEWnSa2cjnu6CNiOiE4StJwkDHQyEoGsLsYfi+Yoc9o0/kgbFCxUpB3P5OrQ5cTvdNXQSUSxY2FhQYKou52OCDkiOlV9ySDiv2mK8T0H83NNceLQkkKR5dKlZRGPKBCxdYx5TT/96Se4sraM9acPcf/+fXz1z/+EOB6h2xkgjgLcfeemOH1kpbM0EycVnUps57NdF361imazJS1ldPrwO1vo6IRaWlrC2tpaHsA9EBGG52hynxJxWkn2kWva0OjkoojS78f45sFj3Ly5hp///C9w+/Yd+f1//2//FT/8wV14niPh5VtbuwijVFZ0W9/Yguv5SNIEq5dXkWR0h+1gaXkRt26/hy+/3MJXX7G9rne0ilvFMx8x/+Iv/iX29rZxsL8nrqtLywsYDvvS2sh2tYX5OXFyUUiioMaQcz54fhTu6H6i6MSvL774QsQo1jiOQhH7Njc3xGEWjUIsLS6Ju+vwsI/DA66iZ2rlOD5GUYIwSRCkiQhKZM42uTiBERNzUamY5E0L3PHDzX/Pa46iE8cq7qUkOcomGw/4LlZhdFy2dVpmFTq5fuimMrlRfIh3SkWnSZ6f9F5qkqunY1cCSuB7IaAT5feCWQ+iBJTAlBBQ0WlKCqmnMeEEbGYKOUZJoquJbqf8QdcJ26Akk6lYToyriHEZei5HX9ztFyuF8TkJfDZChOf54lyhEEMRSkQrx5ZQa0oEFEHCKJQsJzqE6MChgLK1tYF2+1DCxK/fuI4rVy4jZdZQv41e9wCHh210221cv3YVzKRiK9q7d++iyta69gE2N9ZFmOHxGUp+97330O335fh3796V1rJf//o3uH//oYgdP/zhB7hy5QoeP34sQg0FMLYRmpbBkYgvfPAc2u2OOJ3YNnew3xdB6Qc/eBe/+MW/w8rKqohY/+U//yd8+MEt+ndweEjha4AkZQvdIf75qzZcn8JaE5/8+EOEowAPHz/A6toKbty4i7/5m7/H06cH4uKhIMRwbTqM6CD6+Ef3MBh0MOh3MRwEEuje7piQ9tZsA2url7C/vy/1olOMYg7Pg99Zg8LRRdHp0aNHIg7GoxD1KusE7O5yxT1PtmMrHp1ZFMqikA4lrmxoo98PRYCyPRcjZm4lJvTb9W0ZB3OdBlH6TNvc+GTPq2Ou2UQ8isauCXqfcoHTKtrrTPA3H2zhJAzLcoWDCJYUnrJUMpz4n3FSqeg04bOR3ktNeAF1+EpACbx9AjpRvn3GegQloASmh4CKTtNTSz2TiSVA2xKXmjfLzZtH8dYsQnWM+4iuFLZgUZfiw6UMQXeUiCO2LEtfiBt0odABxXY9tjzxtcVKZdSkGBpunDcD9AcD+BVP8pharWaepzSQdjA+T+GH237z4AE6B3uwkOCjj+6h1Wwal4xlSSvd0tKChGk/fPhAtuXz9+69j48/+QQLSwv48+d/RrvTwZ07d/D06VP86lf/F1tbbSwuNvGzn30i4sxvf/tbEWJu374tIhif63Y7kpNE4UlWy9vZFdGDK7aFgRGjrl69LvlQDCpnS9tnf/gNPvrwlgSBk1SaWBgGMZ483cDX97cxM+vhzju38OFH93DQ3sM3j+6jNdfE0tIa/vqv/x47O30R65j1NBol4i5jWW7dXkWjXsFw0EMwHEh+1ZBjG8W4sraEhfkWNjc3xcVF0Yjc6NaiiETBjMITWwXZRkhxjJJiv9dFo87cJw+dDvOgKpLBNTMzK6ITzzGOLXhuDfEoE6GNOU90rCU2hR+Tv+RXGCZeR5yk6PT66PYNG/bO5QvPGRcaLCwuLGI4YLC6aWscdzoVQpM4ncaCxGUnlnMkOkl7XR4bbtKh1Ok0sdPQ8cD1XmoKiqinoASUwNsloBPl2+Wre1cCSmC6CKjoNF311LOZSALmRt6ITuNvyeIWXpLFxbGT5zXLj/zAw/Y6fhlpwLhRKCqIaJCZsO08KlqEhmJ1Mv7eddlSZUubFB0r/LniM3TbQaXiiQBCEYnZQkWr2KOH68iSBFma4he/+FQynR4/eow0GUm73PxcC6MwwMbGOnqdDq5cWcNHH/0Aly+votvv4sHD+9KSNjM7g8ODA2xsbuLwoCstZj/79CdyTl9++aW0nlFwKoK32Ra4vbONXq8vohJf6/kVzLXmRGjz/aoIZFzljWIW3VtxNMCNG5dMLpZfRRRl2Nk9wObmDg7bXSwsLuLWnVuYm29hY/MJtnY38/Oewa9+9QX2DkJZRZDCE4O5fccS4ak1V8PNm9fQ73UwikIR8zzXkbD1y6srUiO2HjKriZlMpr3OtK1RcGIAPPOweG5sXaQbKhj2JJyc3Hu9EK1WTV5Xq9Yx6A8RBCnCIHdO2R7ah30EQQLXd+B4gFfxJeuKK+AxN4vfGRD/8PG2uWYoWNKl5Nj5NcJaczW+CHESizhpF06sKDqWPHPRKdetRLmybON0klY8yXPKZSm2gebba3vdRE5ExaD1Xmqiy6eDVwJK4PsgoBPl90FZj6EElMC0EFDRaVoqqecx2QSOnE7PiU6FzYRnl9ubjj7oMO8pEynJrHj3jGBliRgi/5kE6Hw1smIts6KTj6ucmdwoZh9RomJwNjOhalVXWu7iOJKf6eh5/GRbtg/CBB/ce1eEMGYQ8VhcaW5xcV7ylyjW0P3z3nt3sbi4ANvK0OsdIgwHImRtb22Le4o5TQf7bXECffLxD+G5Lra2NqWlr9WaM61+rVns7u/i/tf3Jcep1xvg8OAQqyur4iSqVqryxQf3ub+3j+3tTcmoqtU8cfDYtieOoY3NHWmvS5IUt26/g/nFBeG2sbmOvYM9EeVsx8cf//wEw8i01lG8Y8xWxbclwNtxbVy/egWjUYgoDOE4FmZnZhBLfta8nAOdWAwUl1Dxbkd+R7ZkxNUAJTA+SbD+dA9z83VU6jYyOxPhqNcZyPlTCBIXVLePOIK00800KkaY6vYx6Ee58mjD831pq7NsR1bXk+D4bh/rGzviemLVXc+B69EbZ4loyDAvuXYYQu44ksnEVfCGUQzLZkMn/WyFkJRfP0LZiJxypRailFyUY9uMfRp/vq3vRW9UXbmuVNOX3kuVqhw6GCWgBMpIQCfKMlZFx6QElEBZCajoVNbK6LguIIG8f+s1z/zlH3xMQPSLHpQNXMdGlprMHsvKUPFc1Gs1cS+J28l3ZAU6toJxGwowgyDGIMwQwxEnD1UaBnBT0KA4RTGF4eF33rkpDp6PPvpAfj8YdNFt78BKI/zgow/x2Wef4dbNmzg8PEDnsI1atYIP7r2PaqWC9uGBiCnzcxSdZuFVfXT6XTxdf4ooHGFvdx/bWzv44N4HaM02pc1OVslLU3FrsRXvT3/6Ey6vrWJ2piliCAO2GQq+vb2Lbm8gWVA3b90RC1AYxThst+WLOVFcCW59qwPbNcIdRbgsYYC3jXrdiG/NWbOCYBgMUatXsTA3L+JWtVYToSwKA7QPDzEY9NE+OEQSsz0vA8vRajZkvIcH+9jf66Je9+DP+kgctlBSrAuB1EFztomEYeHDUGrjibhVE0dUv9dGt9uXHKcwojDkwPM9EZDYcuj6FRG+uv1Iwr4l28t34biu8EoZOD9MUKvYEqhuBKcYwShBRBsTV8KzbMSZCSUvvsTXlAeHv+ZlqptPDgG9l5qcWulIlYASOCcCOlGeE3g9rBJQAhNJQEWniSybDloJnIxAkeH0/NaF6ERXDt0qDOqmmMLA77XVFcl2evr4sQSBU0RinhJf05pfxOP1fYRJJqux8TlmLJmg8gjRaIRq1ce//cW/wZXLa1hbW8Xvfv97PHp4H3s76+IU+vHHPzKi0OU1yUTiqnoVz8O999+T/Kn9vR0sLy3LkLkq3ExrFn7dl3ButqYNhyH6PbayXTatbZ4njYmjKALVoSAY4P79B7i0fAmLi0viaqKYtH9wKKvYWZaDZnMOrlfBMIhkf6M4ka/BYIj+cIThKAWz3ckvpVMoAyqug1qtImJYreoLM4pydDeRhee46A+GIvBQONvb3ZEWuXY7QBKnqPrA5ZU5rF5aQjAcotc5FDEvimMMkpEITwxwH4UxgsEInuvDTi1YWYZGrSqiU71GYSmWIHeGi6cxECc2kLHNzgSI07XkuuTVRRhlqNbZLlmRlrhoFImIZtOhFFFotESIorhE0WmUZkgtB2GSIoGFmIIdV6qj8CTGpqLlcyy9/mSXom41OQT0XmpyaqUjVQJK4JwI6ER5TuD1sEpACUwkARWdJrJsOmglcDICLxOd+GoKRr7rSEvZKI7hey4ur63IanQUnR49fCiiEJ9nBhEDx2dmW3j4eAPhKIHnccU9ik0jI86kbEez8MknP8Jf/uVf4puHD9HrdvH4yWNsSXbTLhYXZuT3X37xJeZaTQlFH/R7kpV09+47Eqj99MkTcUH1+z3s7u3i0toltBZaIm4d7O/DdTxpJatVqiIIMXCcglMw6CMMAhGuNjY2xXFUqVQRj2IJIB8MA2mxcxwPs8059PtD9JiXFHL85lwoOrW7QwSjDJZrVvmTtkaGdLuutLZdXlsTx5K01tm2tBQyFJztck+frmMYBOLg6ndHcN1Mgr/5+rWVJm7fvIpGvSYr++3vcWU/V9iP7AwLq3OYn5tHMIiwvbUr2Ve+46HqVdBs1OH7DnzXQhKH6PUO0O+FEo7uWi4y2CIeDQZGQGMb3aA/gldxMTM7K+13vX4f7c4A8SiF55kQejrd2GSXMYweFkaZhTjLMIgYTg4RnSgv8XemGY8PPqN/Ok72DpzIrfReaiLLpoNWAkrg+ySgE+X3SVuPpQSUwKQT0DuHSa+gjl8JvIKA5Dm97CFtdSYWSLKMLEjbGLOQ2NYWR2yXY4ueIwJLu30oQk2tURNHTbc3lKwj6eDLF9mbn2/ik08+xo0bN/B3f/d/sL6+IdlAjgNEUYBWq4EP7t2T1e0oHLmOhTAM2B+GG9evIR5FIsisra1hZ3sbu3s9XFpp4MqNK5hfmBdBiiHifNy6eQuXlpbFZdTrdMUxRVGKQgpdUTx3hpvL6mzMLbIdWYWOzqYkpdCWynnECfOJTAteQBfVMMQwyiTbXcK3RdKxpB3RdR0JS6f7iOJWvVaVXCmKR4N+H3t7eyLCtdsDhCOgUcnzslwbt29dF1GPbqGdnS1sPl1HGMZwXKDarGFhZVHCxXudvoSzdzspar6FZqOGxXnjrnLsDKOwLyvnDYcBspGNilcx7iXHwYCurSiRFQdHoxiN2Saq9bo4tdg+yHGx4Bw3i896DiPAo6BV9RHFGXrDEEGamTynI4nJUFDR6UJMN3ovdSHKrCepBJTAmxDQifJN6OlrlYASuGgEVHS6aBXX81UCOQEJyS4exWp4thGR6EJiCDbb77gZ27MoO3S7DP2uYxRH2NjYwmiUoVb1EASxCDqt1gxS5kSlENcQhR0+2JYmQdlWhtXVNRzu78mqaVz1jYpIo1GXcG4KK512R3KlnlBgOuxhebWFu++/g/n5FrS2+xcAAB/CSURBVJ48fiztfmype/fuXVxaWkK/15dg8U67jadPnorodHBwgOEwwo0bVyV8nAHbzJiiyLS3f4h2u4vFpZU87wmIErblRQiCEEEYYRimspggRTlyskSU40p2kFZAPsew78UFupzo2MrE1bW7uy3/FmErBppNkwFFd9NcqyXilMmJirH+9Cn29gaYbfqYW5xBZcaswBcMAsms6nViaX+bbVQw32pitl6DbWeIArqVQuHAvriKU5NgceY5hXQoJYlkS3FlOc/zZWXEUZKIA0scbX5FVrjrDyO0e30EYSp5T5VqBcEoRieITJvdmKeJopwRnYr2Ov3TMcUTid5LTXFx9dSUgBI4GwI6UZ4NR92LElACF4OA3jlcjDrrWSqBFxJgWxzdPFzNjGINP0TJSnYuQ6sbqPhm9TcGjDfqddNWFvVgWSm2t3fgez4WFpbQ6XRFZKLQE4QUl2w0ahWxyoRRBNtxYXsOuoMhahUPSWJEKq78RtfNzRvXZFU7Blx3O20J6KaQlKQxlleW8O69d2RVvMePH4nTiLlRy4uLaDWbIjD12l0RjDaebkoWEsezf9DFtWsr6DOPiufkV5EkmeQuMTx8eXk1z3JKMUpSyV/q9vroDyjOZMjyT5QiOpFe7uaquBY815b8peWlRVnhj62FzGniynsUhthqRydUc3ZWhCS6odhKyFXsyLPf62FzYxtxYuHatWU0Wg0Eo6G4v7IkRTd3biEGPMdGc6aOueas1GYUBabljwHhKVD36xKQzuwqOs8oetXqNdMAZzvCn+drVrAzrYkMrOoFI4RxijhJjtrrKMoN40QynoomOvO9WCMxB6HtddM8o+i91DRXV89NCSiBMyGgE+WZYNSdKAElcEEIqOh0QQqtp6kEXkSALWhFHhMdR/wQxZa3LDGtdzQiMdeI27lcna3ioV6FuJuY89RozGBp8ZK4iSj6bO90YYPOpYZkL/V6A3H1iOPJddCPQqRcyc3OECdG4KrXa7h98xrq1aq4ldrtAwx6PaSphWrNRbM1ixu3rolAtbW5Th0FSRLhzu1buHHtGna5SlunKwHcnXYPM42mtMlt72yjPlPFcDgU0YTCF9vMLNuFX6mJA4hB4nQ4McybuU8c7zAayXacHCnIOXmLoji4sgxeLsrR6WREpxkRySI6pIY9VGtsg7MkZ4qOLOYpsW2OwhRfzxyovd1dbO8OMNPwceed6/AqHvYOdoR/Jq6roTingn4Gx7KxNF/FTL0qY2F4OffP/RnRqYatrT1xMVEeMyvVedIuyJwnniP522wP9Lh6HZ1dKYLEguV6cp48fzq8ojhFaomB6kh0Mt6m52xx+naaZgJ6LzXN1dVzUwJK4EwI6ER5Jhh1J0pACVwQAio6XZBC62kqgW8TeP4j07GfxWVrWf6C8a3474W5qhGjbAuua8P3KtKyxRXTwnCE7a19ET1azTm0D9vo9Qci+Iwy5gSZY1AwSeJYVlRjuxnb6iqeI8+xkYvCDLWeNEvh+z7qjSqCsC/CDuWQlZUWfvLjH+HG9evY3trGxtMN7Ozsw7V9tGbnEccZDtsHiLNIMp14VIpGYcTQcA/1mVlEEYWWkTib+sOhiE50QlFwknFaFnyKRq5jXErRCHGSwrMh4htfv3JpESsrl7C3uyeh6wwyr1RsaSfk8dhOxyBv8qH7ii2F9Xqd0pC0u9H11JqfF6GvP+hKvlWv2zEh5VaGZARxk60tz4pLys4scZ+5ti3jJQ9Z7S6MRGRi5hRD0ZnnFIQxbP7smC9O9twmiRNEaYYRXLMyXWrcTiPWhF/FSnVjzXRyKRQXgv7VmPbJRO+lpr3Cen5KQAm8MQGdKN8Yoe5ACSiBC0RAbx8uULH1VJXAMYHxdqni2WNPC9vont/i6GfGHVl0QFEQMSJIpeLnrVs+kpiOHqDb7SEIRtKWl2QZ+mEIy3GkvYsCCtvZ+GCrmm3ZkkXEgG4em6HdFJ8oAtGZ41cccLG8wZByEEPEm/jBR/fEadTr9rC1sS0rvlGkadRbsCwXg2Efw6gPx2WeU00ELo6p2x8iyyxZwY4OIApPIV0+DBWPuWpbhiSlG4tjdURcYzsbBTG2sPHHRs2XVsLWbAPXrl01QeuHDDFPYFmJZF5RdGJWVa1el6DvmOJOHAsbilAUeqIoQr3RwOxsHVnK1sIO2od0eaVozlioV4xrStxWPDZsydlyudoemA2VYhiGIqZRMGJ2FVsbeS4RVxj0PQlR57YUnOiG4muihKKTbVauyxikToHPfGdbYUxXV7FG3be1SX0jTTcBvZea7vrq2SkBJXAGBHSiPAOIugsloAQuDAEVnS5MqfVElcA4AQYVGTHCNJLx23FINIUOCkDPu5y4mQhSbL8yGeESrs1dUTiis4ch4HTwHB52UKkwr+m6bLS+tY1gNJLDsR2NYk/RzkeJiYIOf+b+KTCxtS1NMnHuUISK+FpkYBdZtQrcuL6A69dWRXTqHPawv9tFFKSoVOrwvSpGyQgJKOrU0JiZlXPtdHs4aHfEkVWfYQA4j8t9pibficKTtMGlR22FFL+YeUXhif+mA4qtboP+UFrnbt+8LkHhmxtPMdOownEy9Pp9k61Uq0mbWrfbl1BvtrHR+SVCVJKi3xtiZrYhjilKQPt7u9jbG0q+1uKChflmHQ71JmZBWTYcmOD1jNlNqYUEFsLMtMeRH+1hFI2Yl8XzEZiZJYIbf0+RjU+Pu5mk9HlbHq8Ay7ZMzhN/8aJP1fpXY9qnEr2XmvYK6/kpASXwxgR0onxjhLoDJaAELhABvX24QMXWU1UCxwQoOjljQJ4VnszKdnm73dgsIW6n/JOWaFT5g8KTGIJEtbBEgGLwNzONVlaWRZzpdPsYBIFkP40iIyDlhzFCFt02iRE62MLGDCeudpdldEEZIaTi5se3gDu3F3D71jXs7+0jCmIcHvTRbQdIY7p3uGJbhOqMB7/KMHRPXs98I5NxlEi2k2U5sMD2Oe6fgeKxOIbYwse2P7qGKDalWSJrt9FxxHEyf4qtcAyYunntClZXVvD40QMkSSDuL7qkuIKc51cQjkxWlF+tIogidDo9+BW2C0YYDEKsrl7C0uI8hr0u2gd7ODgYCpuFeQtzszXhyoTwml+F53hIYq5gFyEYRuAie0PmRzFEXNxJZtU5Ckw8HwaV8yFh4GytY/54nldF8axQlYoMq0JkYlvjtwSnQp/UvxrTPpHovdS0V1jPTwkogTcmoBPlGyPUHSgBJXCBCOjtwwUqtp6qEvi26DTmdCqWZ8sbq4oPVM+32ZlJ4zjgx7iTGEhugcrMaERXECTbKBpl4lJyKcS4zBpKEIaxqFP1GldSc8TFQ2cRlRFmMYnewfY9qjx0VGVAvVaXVrZe91BayS5fmcXVK0siyPS6fSC1MeiF6LYpaGWIwgwxYqxeXUSSJRJ03u2ZVem4U+4zTimOUUQySha1pjhLc9mGAd7MR7KRpsyeMqKTm4tQHjOSKEbBwtqlZVy/dhVPnjwSp1LVB+bmZtFqzcmqcN3+AIOAK/g5IjRx9TyKXUFEV5WFtdVlNBt19A4PEAZ9EZNcD1hcqGKmVkHGlf7CUESnilcV51I4HKHfD9ANY+zToZUb1Xhe5su0x1Fkev5RTPqe4xvXlIhQJiTdtNrljrcX2dyOeu70vTTFBPReaoqLq6emBJTA2RDQifJsOOpelIASuBgEVHS6GHXWs1QCzxEonE7H4pEoPGMtduPSUiE8ccJwnIpsJquxPbPGGeC6pk2O29VqDoKAGUdmFTxx2ZguNcmDqtd8acdjlpHoVfwfttjlOhhb3SgeuY6PWzduYm11BY8ff43NrU2srs3A92zs7nSk5Y3teSI0hdS9uEqdg8SOceP2VcTJCIftNg4O+uIGsh3TbhaJAMWDiYdJ+JgzogMrg+e4EiTOLKdRHMqWfM7iCeQB52y7W1iYl1ynrY11HBxswXeB2dkZEZ1GSYK9/UP0h4FkRTEHnccVQUhW0rMw26ih6nlIRyGQRtLKV6s7WJifwUzNRzwKMej2RJSTBjvLRRJl6PVCHEYZ9imgjbvPXvpJeFxG5NnS5WUeFJueqT/7J8cfz10m+naaagJ6LzXV5dWTUwJK4CwI6ER5FhR1H0pACVwUAio6XZRK63kqgedVhKNMJ5EdcsEp/3ee8/QiswvgisMnlytMm1wuUlA4YiC47Ri3UpLkmU/5v0XIyozoZFryjENqZqaOmUZDVopjHhS3GQz66HZ6yBK6iVaxurKMwaCN3b0tWHaMNGEAeIyKZyGJgWE/QxyZfbIlL7YzLF2aE12Jbqh2LxCxjMcexWZ8Ii8dhRdJYpMITly/ru75snJcQqfRKBI+dGZ5ji3ZT83ZGRFrGJR+5cpl7O3tYn1zXVr3KLgtLi5I+x1zpNhWKNlRbHmLM6QWw8R9WdWPIpOTZqgwvCmNJYy81nCxMNdEteYhTWIM6JbqB4hCE9KexkA/ANiIF5AtNUQ5n/whzjMHKZW+o945oZ9vkG/8zF8AqmC54vei9rpi3/pXY9rnEr2XmvYK6/kpASXwxgR0onxjhLoDJaAELhABvX24QMXWU1UCzxJ42UemF08LzzbUjYtOJ1Mjiiyo56sgLioRTSwRder1OmZnZlGpVETQyqIAo2FfHEbVagWWY2E46IsY1Gg0MNdqyepzFZ/b29jfO8BgMJQMpSg14eD9QYhoxHBwc5yYNqMjfcaS0HA+JIw7zVBjrhT3Jg6s4xypQpsr8qz4e9dzUPF9uMytCkMEyQiWbctxmBXFdsAoMg6ugkGh91FgY/5T3XZQYX5VksjqfrWZGlyfOVQjDMMA/eFQHFJhCIySPKMpj4CPj6PgXxz8/QzwsZq/dPbXPwsXfKbQe6kLfgHo6SsBJfDdBHSi/G5GuoUSUAJK4GR3icpJCSgBJXBGBExw9csfpsWLLXqucQHZDBCP4SFF1WWIN1Cv1yScPI6ZYsTcqKpsy+DrRr0hr2232+j3+3BcH4edruQbcbW6lG6iiivbxHEsK9bxObYJ8vuR8MVo8SSFz1wpik+uLaHmHA8f/TAxjin5vQXP45cH2/Ng1eoYJAk6na4EpnO/4uiyjaOKPxcP87wtq9LVHAc1PpFmcH0XXrUirqV+MJQ8qIAtfumzghO7AsVNRtVJH0rg7AjovdTZsdQ9KQElMKUEdKKc0sLqaSkBJfBWCOj/pf1WsOpOlYASeJ7Aq0Sn4ncUnvhvijESas3WM2SSuESRx/dN+10hUEkrXt6i12jUJYNpMBiI4MPgbmYq8SEtf7YtLioKRPx5RCFnNEIUhrKyHffjUfByHHh0HNHl5NAFZQLFzbp1JoeJq/PJmMXNRNHKrB6XOB6GSSJh4RKKnlHUSswrx3KXCncXxSi2A1ZsG35mlv+zXUe+Iu4niMThxLOQFej4nZvx0LnoxFa74746ve6UwBsT0HupN0aoO1ACSmDaCehEOe0V1vNTAkrgLAmo6HSWNHVfSkAJvJTAdzmdxl/Ibc32GSwKUbkTqRBXnp+4uKnJg7LFxURHEd1JVGZkLxRzbAu1WjV3SsWIoljEJ35RNOLv+XrXttGs+rJ6noyj0HQoIGWZCFNciU++s19PVolLpTUvthxkeaAVjxlFEbq9HvrMk2LgudGVjHiVt9tJi15mwabritFauSIVpxmYdS5CUyE65YKT2UFOrFCj9NpTAmdDQO+lzoaj7kUJKIEpJqAT5RQXV09NCSiBMyegotOZI9UdKgEl8CIC3yU6Fb+nAFQ8RJjJ862NeJT/ZuzTHp1C421rxWspGnFXhWjE755ni7jE1joGez8rdOVCENv2XFfC0blvIw7l23KluIRuLBsV35bV9wrhiYJUtT4D16+aMHQ5Toxer49ut4cwDCXYW9aJ4ymOiU6OuJy4op1Z2a74klwo28pX1TOr68mjWHhvfGO97JTA2RDQe6mz4ah7UQJKYIoJ6EQ5xcXVU1MCSuDMCajodOZIdYdKQAm8rugk2UaFayh3H3EfheOJbXbPCkTGCSUC1ZEV6dmjUixiChOdRMXLXZdtcZBQ8aLFzRxn7LXjC/kVjqSxXxexTEXAuIhluSOJDigJEYdZlc/zHPk3nVAUnRhqLovJFW6no/1bsDIjLpn/jK7EFeioRyW52CQuqCPlLT9osbFedkrgbAjovdTZcNS9KAElMMUEdKKc4uLqqSkBJXDmBFR0OnOkukMloAReV3QaF5goJBWZTXQUifDCFjvbRpowxDuTvCY++POzahQFJBP4naUJbLqVuF0+07mySl0mbiVHwr2Zu/Tt0UpmOJ1IheuI+k767egkWd2OK+LJCZhjp4nZP5+jU+pY0TJqk7TQ5YcU4St/bZbluVEUyRg6ztZCHr/4ZDuukskJ5mqTfNOpXN91Z0ZA76XODKXuSAkogWkloBPltFZWz0sJKIG3QUDvVN4GVd2nElACZ0ggT8x+3T1SqIJxNL3OQzSc131RLh7JinQvOSJbAF+mDeUSlRHLnh/s+FieH9eRbUqn8tepsW77SgKnuPqVqBJQAkrgYhHQifJi1VvPVgkogTcjoHcqb8ZPX60ElMBbJ5D7gZ7pgTvBQUXhOZ3oZHrvTnCM8U0y42wSd9MLHkZ0etmUazFm/Nuv+s4xFL16OpW/ZrV085cT+M6rTuEpASWgBC46AZ0oL/oVoOevBJTA6xDQO5XXoaXbKgElcA4ETqMAFcN8NgvqxIM/zSEl8JwJTi/+KGpa+V4uOn2nyvWi3cruNNTpxHXVDU9CQO+lTkJJt1ECSuBCE9CJ8kKXX09eCSiB1ySgotNrAtPNlYASOA8Cp/14d8op7pSHO73oRKYnO+j4VubsTnmO51FGPeYkEDjZhTgJZ6JjVAJKQAm8JQI6Ub4lsLpbJaAEppKA3q1MZVn1pJTAdBE47Ye7U09wr9vKN4b7ZWN9ucvp5bV6WZxT8bxpINSHEjhTAqd9u53pIHRnSkAJKIEyE9CJsszV0bEpASVQNgKnvicr24noeJSAEphOAqfpdCOJ0zedFR8lT/ORsphS32xqfX4ELxOfCtHpzY42ndeNntWpCZzmwj/1wfSFSkAJKIFJJKAT5SRWTcesBJTAeRHQe5XzIq/HVQJK4EQE3lx0moSPhmb9uuLxsn/z98+319HppBP5iS4l3ehkBCbhDXOyM9GtlIASUAJviYBOlG8JrO5WCSiBqSSg9ypTWVY9KSUwPQRO+8Fukie358/5pS17KjhNz4VenjM57VuuPGegI1ECSkAJvGUCOlG+ZcC6eyWgBKaKwCTfl01VIfRklIASUAJKQAmUgIDeS5WgCDoEJaAEyk1AJ8py10dHpwSUQLkIqOhUrnroaJSAElACSkAJnCcBvZc6T/p6bCWgBCaCgE6UE1EmHaQSUAIlIaCiU0kKocNQAkpACSgBJVACAnovVYIi6BCUgBIoNwGdKMtdHx2dElAC5SKgolO56qGjUQJKQAkoASVwngT0Xuo86euxlYASmAgCOlFORJl0kEpACZSEgIpOJSmEDkMJKAEloASUQAkI6L1UCYqgQ1ACSqDcBHSiLHd9dHRKQAmUi4CKTuWqh45GCSgBJaAElMB5EtB7qfOkr8dWAkpgIgjoRDkRZdJBKgElUBICKjqVpBA6DCWgBJSAElACJSCg91IlKIIOQQkogXIT0Imy3PXR0SkBJVAuAio6laseOholoASUgBJQAudJQO+lzpO+HlsJKIGJIKAT5USUSQepBJRASQio6FSSQugwlIASUAJKQAmUgIDeS5WgCDoEJaAEyk1AJ8py10dHpwSUQLkIqOhUrnroaJSAElACSkAJnCcBvZc6T/p6bCWgBCaCgE6UE1EmHaQSUAIlIaCiU0kKocNQAkpACSgBJVACAnovVYIi6BCUgBIoNwGdKMtdHx2dElAC5SKgolO56qGjUQJKQAkoASVwngT0Xuo86euxlYASmAgCOlFORJl0kEpACZSEgIpOJSmEDkMJKAEloASUQAkI6L1UCYqgQ1ACSqDcBHSiLHd9dHRKQAmUi4CKTuWqh45GCSgBJaAElMB5EtB7qfOkr8dWAkpgIgjoRDkRZdJBKgElUBICKjqVpBA6DCWgBJSAElACJSCg91IlKIIOQQkogXIT0Imy3PXR0SkBJVAuAio6laseOholoASUgBJQAudJQO+lzpO+HlsJKIGJIKAT5USUSQepBJRASQio6FSSQugwlIASUAJKQAmUgIDeS5WgCDoEJaAEyk1AJ8py10dHpwSUQLkIqOhUrnroaJSAElACSkAJnCcBvZc6T/p6bCWgBCaCgE6UE1EmHaQSUAIlIaCiU0kKocNQAkpACSgBJVACAnovVYIi6BCUgBIoNwGdKMtdHx2dElAC5SKgolO56qGjUQJKQAkoASVwngT0Xuo86euxlYASmAgCOlFORJl0kEpACZSEgIpOJSmEDkMJKAEloASUQAkI6L1UCYqgQ1ACSqDcBHSiLHd9dHRKQAmUi4CKTuWqh45GCSgBJaAElMB5EtB7qfOkr8dWAkpgIgjoRDkRZdJBKgElUBICKjqVpBA6DCWgBJSAElACJSCg91IlKIIOQQkogXIT0Imy3PXR0SkBJVAuAio6laseOholoASUgBJQAudJQO+lzpO+HlsJKIGJIKAT5USUSQepBJRASQio6FSSQugwlIASUAJKQAmUgIDeS5WgCDoEJaAEyk1AJ8py10dHpwSUQLkIqOhUrnroaJSAElACSkAJnCcBvZc6T/p6bCWgBCaCgE6UE1EmHaQSUAIlIaCiU0kKocNQAkpACSgBJVACAnovVYIi6BCUgBIoNwGdKMtdHx2dElACpSJgZ0AGHM2cuQaVP1U8zWflN+NPlOo8XmcwJ/kz8Sot7iSvHx/P+PbP7/dsND8LVl6ffH88ZLHr8fIW2x0N72yO/zr0dduXE3hpHcfKal6d11vrWLrLiTXkw8yXz72/nnkvPl9HfS+WrpgXd0Cv+0fu4pLSM1cCSuDCEtCJ8sKWXk9cCSiB1yVgw8tSEZ0ygPoT/51l8qPDr3yHCQB+ZXY+xWZGq5qEx7OSD38a/xo/g5zD0S3jt28Yj19rbhiPHy8SlornXvS7QsYbO+Ypedrgba6FVOqT17EQndLj0pptzBesfINMXjUJZZz6MTqw5Rz5PpP3Ir/G65hCtvh2HVN5z2odz/8SYW34fnxhHfO3mpUW8+rz70fWkRvpQwmcOwG9lzr3EugAlIASKDsBnSjLXiEdnxJQAqUhYMPPUipMR6KTuYHljZGbAW4+0hgAvzInn2LTSRedzO378aOwIIyJQS8UYywgK0Sr4tXjP4/Zi14obo2LA7kiVBznFNoPj+zkN7qsT0qhgmrhc2IFa2nEChtxITqxyLzJFcFCH+dJoKgja2TeZ98WnezEiBXcJoGNROt4niV74bFZGzefV0bc4vk6JoCdi04vrGMqkqM+lMB5E9B7qfOugB5fCSiB0hPQibL0JdIBKgElUBYCDlzjdSmsTYXTKRedxp1OMfUWY8aAsdWU5SxePY5v+4xe5nbKBSF5waucI4XwVBz3eRGqeO2LnE7Fa4pjjR3nFDx5BAqDdFdQrEhEdMr1NO4vMXqimxVuKG5XOJ0KZ8UpDjwZpZ+YUY7XkWKFEQ/zOvK9RpeTiBWmjhScjkQn/lIda6WoNevoSYWA09VRRadSFFIHofdSeg0oASWgBL6DgE6UeokoASWgBE5IwIOV8TYnNVYL8xhzOj0jOokDY7JEJ3aRFRkrFJKMvDIuEhV/Ml4kvLxKjHn+T83xfrJXOIcsaWsbe0jmiznOaTqkzE2uEZ4oOo2ohxViBXcqopOVm59MO88kihXf4nbC6/tNNnutOo4d6FWve9l4qOWyjiwdxYoRnyjMeLw8aIpLrSOn03Ed5cqZGNHpItTRz0sX8T35WnWcnPa6aa/jm8wbU/JavZeakkLqaSgBJfD2COhE+fbY6p6VgBKYMgIVIBOHDGfOsZtcyR0ZM1tQmDJtP5MmOlk4vkE6maPHiFQn2/ZFl0PK1sOXPOzCKfZ8ax9b39JCFDv5RcaRVnLBgvUJqU+wRjyOiBVW3jnJrBlqF4XoRO0tb62bgPY61vD7vtFN05fn69jHhfxWsV71uleJTqwjxUOKTpGV1/GoTdKSchmn03gd89ZYyVg7/TV78ivuzbac9jryrcc6FuJhOC4CF+/HsTpSADYZa3kdX3HNvRn5s331q67/sz3S8d6+z/fj2zqHCdqv3ktNULF0qEpACZwPAZ0oz4e7HlUJKIEJJNAAMnFWFK1zcpPLO16T6VSYZhJkRnQqhKkJaa/jTe7xDVJuGRmr0zN/MMZWljp2RxUbn/yGPnlFFjC1iiLD+2gYGVcis5BkGSTU/TUeLEc1/2IdKTpFhbuC+6GFTRwyheiUmaDqI2PWZARQP1vH1wD0BpsmyctbnXhNvUwEe9XrXjYcvs9qAOiSoUOGdRyNO9YoHqYmpJrl5ftRLrMJq+OruL1BqV76UrrOXiVWOE6hon97F6etYz0XgVlDfsXP1NEW8fDldZyMIPFpr+PbuBYnbJ96LzVhBdPhKgEl8P0T0Iny+2euR1QCSmBCCbSATG5yqU0cOZ1yoeJIdDJiiLThTZzoZMO2edd31KMklTpKdRrTeI5WNz8Sn8b/nOQbnuAvzCtFJ2csvvwoc5yik41Rlp5KdGrkggVFwSGAYDx7iyphLjrxKKyjESvyg0+AO4bD/b5vcnnMV4kOb0OsmMnFQ74fWcfQzjPrRTy0pU3SrFSodXyd6fb7rCOdarO5eEjBiXWkCCxrD2gdX6dsz2z7fYuHpx7o9LzwBH/ppudk9UyUgBJQAqch8P8B3oMgLpWQ3gs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data:image/png;base64,iVBORw0KGgoAAAANSUhEUgAABJ0AAAInCAYAAAAyMShuAAAAAXNSR0IArs4c6QAAIABJREFUeF7svedzZNmV7bfS+0x4DxSAAgoo700bsh3JeZwZjoYjKYLv6YsmQnr6syakD3oRemM1HEMzasc21VVdvlCFgvdIIAGk90ax9smLQvX0sLsJgITZSSJQQN577jnrnHsT+9dr72ODvlQBVUAVUAW+rQK1b3ugHqcKqAKqgCqgCqgCR14B25EfoQ5QFVAFVIFdKqAPyl0KqKerAqrAsVJAodOxmm4drCqgCqgCqoAq8FsV0FhKF4gqoAqoAt+ggD4odYmoAqqAKvDtFVDo9O210iNVAVVAFVAFVIGjroDGUkd9hnV8qoAqsGsF9EG5awm1AVVAFThGCih0OkaTrUNVBVQBVUAVUAX0P+DrGlAFVAFVYHcKKHTanX56tiqgChwvBRQ6Ha/51tGqAqqAKqAKqAK/TQGNpXR9qAKqgCqgdF7XgCqgCqgCe6aAQqc9k1IbUgVUAVVAFVAFDr0CCp0O/RTqAFQBVWC/FdAH5X4rrO2rAqrAUVJAodNRmk0diyqgCqgCqoAqsDsFNJbanX56tiqgChwDBfRBeQwmWYeoCqgCe6aAQqc9k1IbUgVUAVVAFVAFDr0CGksd+inUAagCqsB+K6APyv1WWNtXBVSBo6SAQqejNJs6FlVAFVAFVAFVYHcKaCy1O/30bFVAFTgGCuiD8hhMsg5RFVAF9kwBhU57JqU2pAqoAqqAKqAKHHoFNJY69FOoA1AFVIH9VkAflPutsLavCqgCR0kBhU5HaTZ1LKqAKqAKqAKqwO4U0Fhqd/rp2aqAKnAMFNAH5TGYZB2iKqAK7JkCCp32TEptSBVQBVQBVUAVOPQKaCx16KdQB6AKqAL7rYA+KPdbYW1fFVAFjpICCp2O0mzqWFQBVUAVUAVUgd0poLHU7vTTs1UBVeAYKKAPymMwyTpEVUAV2DMFFDrtmZTakCqgCqgCqoAqcOgV0Fjq0E+hDkAVUAX2WwF9UO63wtq+KqAKHCUFFDodpdnUsagCqoAqoAqoArtTQGOp3emnZ6sCqsAxUEAflMdgknWIqoAqsGcKKHTaMym1IVVAFVAFVAFV4NAroLHUoZ9CHYAqoArstwL6oNxvhbV9VUAVOEoKKHQ6SrOpY1EFVAFVQBVQBXangMZSu9NPz1YFVIFjoIA+KI/BJOsQVQFVYM8UUOi0Z1JqQ6qAKqAKqAKqwKFXQGOpQz+FOgBVQBXYbwX0QbnfCmv7qoAqcJQUUOh0lGZTx6IKqAKqgCqgCuxOAY2ldqefnq0KqALHQAF9UB6DSdYhqgKqwJ4poNBpz6TUhlQBVUAVUAVUgUOvgMZSh34KdQCqgCqw3wrog3K/Fdb2VQFV4CgpoNDpKM2mjkUVUAVUAVVAFdidAhpL7U4/PVsVUAWOgQL6oDwGk6xDVAVUgT1TQKHTnkmpDakCqoAqoAqoAodeAY2lDv0U6gBUAVVgvxXQB+V+K6ztqwKqwFFSQKHTUZpNHYsqoAqoAqqAKrA7BTSW2p1+erYqoAocAwX0QXkMJlmHqAqoAnumgEKnPZNSG1IFVAFVQBVQBQ69AhpLHfop1AGoAqrAfiugD8r9VljbVwVUgaOkgEKnozSbOhZVQBVQBVQBVWB3CmgstTv99GxVQBU4Bgrog/IYTLIOURVQBfZMAYVOeyalNqQKqAKqgCqgChx6BTSWOvRTqANQBVSB/VZAH5T7rbC2rwqoAkdJAYVOR2k2dSyqgCqgCqgCqsDuFNBYanf66dmqgCpwDBTQB+UxmGQdoiqgCuyZAgqd9kxKbUgVUAVUAVVAFTj0CmgsdeinUAegCqgC+62APij3W2FtXxVQBY6SAgqdjtJs6lhUAVVAFVAFVIHdKaCx1O7007NVAVXgGCigD8pjMMk6RFVAFdgzBRQ67ZmU2pAqoAqoAqqAKnDoFdBY6tBPoQ5AFVAF9lsBfVDut8LaviqgChwlBRQ6HaXZ1LGoAqqAKqAKqAK7U0Bjqd3pp2erAqrAMVBAH5THYJJ1iKqAKrBnCih02jMptSFVQBVQBVQBVeDQK6Cx1KGfQh2AKqAK7LcC+qDcb4W1fVVAFThKCih0OkqzqWNRBVQBVUAVUAV2p4DGUrvTT89WBVSBY6CAPiiPwSTrEFUBVWDPFFDotGdSakOqgCqgCqgCqsChV0BjqUM/hToAVUAV2G8F9EG53wpr+6qAKnCUFFDodJRmU8eiCqgCqoAqoArsTgGNpXann56tCqgCx0ABfVAeg0nWIaoCqsCeKaDQac+k1IZUAVVAFVAFVIFDr4DGUod+CnUAqoAqsN8K6INyvxXW9lUBVeAoKaDQ6SjNpo5FFVAFVAFVQBXYnQIaS+1OPz1bFVAFjoEC+qA8BpOsQ1QFVIE9U0Ch055JqQ2pAqqAKqAKqAKHXgGNpQ79FOoAVAFVYL8V0Aflfius7asCqsBRUkCh01GaTR2LKqAKqAKqgCqwOwU0ltqdfnq2KqAKHAMF9EF5DCZZh6gKqAJ7poBCpz2TUhtSBVQBVUAVUAUOvQIaSx36KdQBqAKqwH4roA/K/VZY21cFVIGjpIBCp6M0mzoWVUAVUAVUAVVgdwpoLLU7/fRsVUAVOAYK6IPyGEyyDlEVUAX2TAGFTnsmpTakCqgCqoAqoAocegU0ljr0U6gDUAVUgf1WQB+U+62wtq8KqAJHSQGFTkdpNnUsqoAqoAqoAqrA7hTQWGp3+unZqoAqcAwU0AflMZhkHaIqoArsmQIKnfZMSm1IFVAFVAFVQBU49ApoLHXop1AHoAqoAvutgD4o91thbV8VUAWOkgIKnY7SbOpYVAFVQBVQBVSB3SmgsdTu9NOzVQFV4BgooA/KYzDJOkRVQBXYMwUUOu2ZlNqQKqAKqAKqgCpw6BXQWOrQT6EOQBVQBfZbAX1Q7rfC2r4qoAocJQUUOh2l2dSxqAKqgCqgCqgCu1NAY6nd6adnqwKqwDFQQB+Ux2CSdYiqgCqwZwoodNozKbUhVUAVUAVUAVXg0CugsdShn0IdgCqgCuy3Avqg3G+FtX1VQBU4SgoodDpKs6ljUQVUAVVAFVAFdqeAxlK700/PVgVUgWOggD4oj8Ek6xBVAVVgzxRQ6LRnUmpDqoAqoAqoAqrAoVdAY6lDP4U6AFVAFdhvBfRBud8Ka/uqgCpwlBRQ6HSUZlPHogqoAqqAKqAK7E4BjaV2p5+erQqoAsdAAX1QHoNJ1iGqAqrAnimg0GnPpNSGVAFVQBVQBQ6SAjbbq2FBraYfed9ifjSW+hYi6SGqgCpwvBXQB+Xxnn8dvSqgCnw3BfQv8O+mlx6tCqgCqoAqoAocZQU0ljrKs6tjUwVUgT1RQB+UeyKjNqIKqALHRAGFTsdkonWYqoAqoAqoAqrAt1BAY6lvIZIeogqoAsdbAX1QHu/519GrAqrAd1NAodN300uPVgVUAVVAFVAFjrICGksd5dnVsakCqsCeKKAPyj2RURtRBVSBY6KAQqdjMtE6TFVAFVAFjpsCDofjlSFXKpXjJsHvMl6NpX4X1fQcVUAVOFYK6IPyWE23DlYVUAV2qYBCp10K+Ps7fefH27f5qPvq1P5hp/rb9Pg/0nI35/7+5gewFP56pX/bKGywobqrrv6+ZtcaxWGZk99V1N9Vz8Oky+7GaI30d23lu83M76qrx/3qdQpF8zN7bX0BX9d6TX77+xndd9Pi93D07yr376FreglVQBVQBQ6GAvqgPBjzoL1QBVSBw6HAMf2b+uBNzlc/vGRitiN8u3TY5nDCbneiUizB7nYDtRqqxTKILF6e/2o4BdvL0Gp71LXq1wZTO/tgLQxu/sQdoKxdoGq1Kuge4PedO0FZx5TL/P1Lfc35gN0O2KrSZfO1Ywq2h2kDnE67tFsu1+QYB89n8Lezzbo0Nrtpp/pVXlNvkKrxra/T9j/6Y8Hq7842v7rhldUur/1VzXi9mg1wuVyoVqsolysyO06nCxU2WgMcnMNqFdVaFTabHW6nE6iVUKmUtsdptc3+OBxGk0rFiEDzht1uR6lsBi4zXD/BWReM+lkvS3+aPHictaHXV+dp513hdDpRq5p1wmtbc83lxPF/FYFurxe+t+NN6xo75/urun31bvxqW/Z6e3X5Xo6r/q+vg31WF3juzj7w9/JlA+h5sX7eCSJe6Q/P/5oObo+hvj6t21Xao0by+/ri3wEvXkU1Zo1br53zIRrznrHZpP+VKo999cbZ7oP82rTs4EkAKnKP12CHHU67A5VaxZwPzp8dNd4ZNhvK9WeBrDO5Vg1cZuy/nT9vz/9LHe2vPHG4hv/983TnHO54Gmz3r1qHrDt3l7PbqRgXaA0ulw0EROxH0G9HIWeeK/zZ6bTJPWEUNhevVMpwe1xwOGxyH0UawiiX8wgGnHCwXRsdTzYkEg443F4k0zmsb8WRL5ZR/coqMC1SUaPYMfyQ1Fjq3y9p/Y0qoAqoAl/980AVUQVUAVVAFfiWChzDv6e/pTK/58NeCdS/cm0biU0d1sDuBKo1ONwuMPgrF4oSLMr/Xgn2GQzWYLOi7jo8YkNMMWFw+e+CxR3nW9Bl+5ivo0T1fgqo4b/rAb4FbszvrLCQQRx7/BJiMeBkYCvBpo2BpPEWVKs1lEomyOb7wlF2ULjt9ndE8Du7J5BCxlsf48vYXwJXti/Bdz2o5/V5wjYQE8hiok0eW+XPjNF3jJEAiIewf072324Hw/wCSYYdsDvsKJfKKJUMnCMk2r6GBclk7A6ZB6e9ArsZZL0f5roSg9t4vumfeZkGJGC32WFz2OU6BH4EXTzM7bLD5XLK/JdLFfOeBUPqugiYkjlgf21w2O0yDo4zXyjLzy6XiIRqpSKgzMaxUAtCkDoDsYAF26gYrmbmVWDlSwhVJmiray+Q8mvuMWolo7PmYHuNmTViVogBXwSUvEa5Up+jHe05eX0Hv+rAdsdifwlL69CO94K1VuvH1cxpAn4407IOKjUDf0gVd8A1axz87nEClMzldMDlcsPhcAqkJVw068uCteY7f+birtZsMt9mvVVht9nhcDog8K9WQz6Xl9/z3mU/BMBZALf6UoOdUIv95s+Emi4n14J9+3uxVITT60SpXJY2BbJwnqt8Ppi+fRUeSn+rNjgEW3GdWPdXxRwrcPnlrFqAk2uQ4yH4cTkJhpxyTd7vHp+7vg6q8HhcqNYqyOUyMm6fzyc/22oVuBz1Z5xcl3rWv+wGyBKQ+nwe2Lg4UUMoFECxlEWllJV7z2F3yb2wvFRGJl/CZiqLrVQG+VIFFZnPl8rJuOq4SaHT7/mDUC+nCqgCqsAhUUDp/CGZKO2mKqAKHAgFFDodiGn4GjvOzgDa5US1UpVg0+V2okL3DINSuw2VUknCJSvW+ypIskDFttuo/im57XipAyMDMOpASAJ6hwRpBA8SvBvbhfRK+IlE3QYuMHi0oAVhEYM8wgrThgXMqnA5HOJQYBDOoJKBMANQBqr8mX1gMFoslQTYMHhkW+Z/L/smIIt9YbD5sivb/bMACeGM6bIFc4xjp1KtoFZ3jrAvDIR5fQMH6pSkBpQrFZSKJZRKJjA3WhLAMPhnYM6xm/MJj/h2mYDCZkOxWEQ6nUY6nZXjnU4CCIe0lc8X5fpujxcBvx8erwdOB0FDuR60E0BUUSmXxSll6cC+ExIUCwXpjwFETtTghN3hErdHIV9AuVyGy+2WoN3r9SCfz6PEdSKaESjlUSgUEAgy98how7Zkrutf7KvbbaBJqVRELpeTNiiCm3PK9SgaAk6HAVzUkOcbgOiAnV/b1KmGYpH9Lsm15Pf116vuKwNFqS8BmoFUdZ1dbjmPv2cbXo9Hrsl+meN5X1jHuuBwOeEhnJUxGbhnHGPGZZbNZLYhD5EGAZWT69HpQKFYFOAkjhq6oqoEiCWjrdNVb8sAKYIYwyiqcNrKcNg431zfZl3ZHVzbRheBZnUXksAv698clziaDFjicY76PcKmOV8C5AgV6ze10doB1ByyTgmSDAwz/RF4ZbfD7/fD6/WK+85y4OULOQTCQTmnXCptA062L/rzHqk73LadbmSU/F+V9zQBJXtZh9sEpnVXnuHc1rrivcr55vG8V8x9wOvwmeGhY9OoKFqVyyXk8lnRNxIOy3u5bBoup4GYIHDi88DG+9UFJ8fkdKFULsLltCOXJ7CyIxD0i87rq1HjhKyDpenpBOKpHFK5IrKlMsqEfa949wxwUuh0UD4YtR+qgCqgChxMBRQ6Hcx50V6pAqrAwVRAodNBmZdXaNGr0+J2OSS1it9bmhtRyOcEaogzpVYTJxDBjcCfumvIBJ/8MkEzU1LcboIB47hgMM80LXEhCFwyQIiggEGrBWEIhhjYCUSQIJcBpSnGawJ8QiS2y/frrh0Gyy53HUIY9wSdCJVyScI7XkParwMKNkrAQqAikKfMNDMGfgYEcIySslQ//mWqn3FnGBeReTFgJhzglwS28pbR0zhJCO8qdaBhgnL2hYDF7fFIEMxgli8CoiKD+SKhRh1U1eopSHXoIgE1xy1VmQxwyhUL2NrawtraBuLxnMBCt9sBr5ewwi4gqSjFZWwIBAJoaGiA28WfSuJusYofUxNe1xpfLp9HgQCJv6dWpSpKJYbHLoRCEQEKXBfUz+1yw+PxCKwgdGJQ7/f54fa45drZXAouD1ApFwWkUCHOJc9jO03NTTImvpfJZJDJZgR2cs4iAf82BBTo5nKJfs46HKV22+tlh/OFQKFaLW87uYzrx8yPtYYMWLHAkwXduM4M1JI+VQgkAY/bsw1RLJAoa93B9ecSLQn32BcCHElVY8qjQK0KMun09pqQNc/z3ARFDpQqJdidhGnuusuMTjJqXq7Pj1lLnEvqYq5fQbWcg73GY8y6sNLA2F8L6Flr1aTL1YGocCKDOl55bafvvXRXsV1CPo6R/+azgXNKWMv2BPTWX7KuOTd1DbgmeEyukIPDaZdzCJ6Ms+klrGI6KOfHANaKACyBg1y1VcJOA6HFTSh2POt5Y91vBvDy+SLAW55DvNfMs4SaWevEAmnmuVSVsXHdcr4Jy0rlPJyOOny083nkgdvlhdvtlVTVXI5uJpuk121urhltPA64nR7MTM6jWKigkC8J0CN0KlaqKNVs4kosEfSp0+lrVt1B+WDUfqgCqoAqcDAVUOh0MOdFe6UKqAIHUwGFTgdiXnZGbPWEjh0FXpgqxMCup7sVp0dOIZ/LYHNzQ9LqmEbFgMzAH+MiElAjcIfwqA6CXI66M8Ts5iSpN5K2xTQeE9ATMFmBsQVzBPTUU66s8wiPrFQagVVMA6JDxGE3LhRJrWLdGKYkmWCdLhzxKNSdNNsBrrhZqsgXCuLgEdeKOFZeOkNM8ovlujK/t+AE+/Ty54pJaSsb6MQ+enZUEjZpOHWnUx1AWedbjiVCBwKOan2TK3FE1WvmGJ+KSXMjbODXdr2gqnGpFKtlZHI5rK+tYXllHfEtc4t5vUBTU0jcG16fH7lsTsAUIZHb7YLbxfFVBQ4Q3nzVrcLAP5XKSwBtlwCcoKFm6t7YXQKvCCGoHccSCUfE6bQeW0cinkChUILf70MkEhbwVKuVkMnFUa2VtsEM4YTPx2DecjiVxBVFoME54lpy8xrFAlwOOzxeL3xer8A6WTsOhwFcBKHianO8AhbpROI64HoQ0LXt2DFuGCvdkpTCcvWI66cOK2T9EYSI+4mplwaSSu2huuvNrHtzbc5XNpvbdjqJS0pS1Myak7ugnsZnoK0BaIQx5UpxGzrx3hCHmwBLuqRMWpwFOM36LqHKsRVzsFUNdOKX3DtWXqblKqsTGgNizNqmWYp2RaObcQcSrhFycZFJHTU539zThIOcR0InQtFSsSgwTdIa6+DYmgfr/uA4goGA3OuFEiFVAYViQc61UkANsCIk9WwDOs4b7wOTiskv4zbaTpHcTqHkPBDoGnfey2dMPTWS8+igvsatKaCT9c3k3+be4jiDgRASiYSMo6W5GcVSHlUQRhfl2j5fCIFAWFxTpVIFKyvLaGiIoKEhhOmZSZTKBeRydEf5kE9XkUkVkEplRMullbw42cqwI1eqoMj7VqGTQqcD8XeAdkIVUAUOkwIKnQ7TbGlfVQFV4A+tgEKnP/QMGOphisds1xVhQGyK40gsWgN8buDalXP43hu3kEhsYWZqUoJcj5sOI4IG1msxwIKBqBhMWFtIYjkDpegA4HdxHjH1ph4YC3Cqp95YjiWBTVaRarqUBA6ZgFKCcHE4WE4nBsoGWBmXjklhegkYWIfGpOuY2i7mo5pBvOXasQCV5VCyjhE4Ua1KAWILZBj4YNwwVjqQfGf/6kDBCqIJdExdKTMagRk74NM2BKuXDRbXRT0dR+rxiCOL0MG4R8hJ2A/WSZK0u3p1a7qZytWKfBXLJaRSKWxtJZBJFwSaMM2tqakRjQ0NCAZDKBSKWF+PYWsrLg4wm40pVXQ1GTAnAb3lfqvVxJGSzeRRLJk6OmQDjO1rcMDt8Ys7i+MnxOL5wUAQPr8PuWwWW/EEMpmCpDyy1g3TreiKyxeS4nyj+4WOEn437hm7OE2y2ayk1RngVE8/BLCyvAWfB2hoCCISici5FtiQGkVWild9PYujibCvZmCTwMWycSttp3xVCPHK9XQpA7CsNcL0KTqOzNowAIZ9NGmUxgm2E1IaOGrWCNdDnezIGrCKcRsgYrmHXsJQQlTeioUyU7yMw0ogTj0Fy6TE1es8iROIa8C4nAREFUum7hVvaalDVAdbO1xNTDMz94pTIArvV2MBrLv5WL+rWhPo9ApEretKzag5v9hOKpU2qYVMdXS5BFxu5//tcHdxDkPBoBxD2OR0EVgx1bJYB70GKhm0Ze5PqStWd2kRLAvM265pRWdUfZ3W7zF5RkjRcj6/mAJqrVdTv8zl9Mi4jduMJbxZj4zQjvcV0yF9co+tr6+jv38QXV1dWFyZR7mWRzKZRKVcFeAUDETE4ZVOZbC4uICOznY0NITx4OFjFIpp5HIlNEaCaAy1Y3MjjY3YJvKFIlLpGmp2O3JlIEeHmqbXfd0noMZSB+HvAu2DKqAKHGgF9EF5oKdHO6cKqAIHTAGFTgdhQl6BTpwS48Lg/yUWrQENIQfee+d1/PC9t7C+soz79+8hn8vC5yUwovvhZV0dCQwlgGWgZ2q7MJS00uMsl4nXxwCQ5zE9ygT2FnQwThDzMnVrrFpIVTlWkoHqBYIt2MTvhB5Wugyvu72tGiDvyQ5UDLLrBc0ZcLI/1g5tdG2Ymjd0E5UFfpTrgbxJyTPpf6bez8uCx1YBZmFsUp+IgTfTxxj41mtS7RgL4QH7Y4CLFQiXpWBzkUW06ciQNECTEidQSVIAK+Lu4XcDxEy9GEm1EohW2i6wZaU8ESywfpMAFqYX0elRqoLpcoQKktVEp0yV+ryqmcAnKSJek9o7+bxJlyMMMHWXfPD6QwItCXMYmKdSTL8UVCBuNgONaggEPAiGguJW4pxubKwjEPAjHA7B5yOIYuqfcdcQTCWTCQEa4jyT+Ssjl60gn6siErKhvb0Bzc0t4qhivwnGjDPMuICoL+ePUIN1ofi7cqWKQoHas/82+Hw2+Px07BjIyVpUXmrFWkwCYglwuFsikMvnpH2rPhHblzVF9CapbMbVx7Vg1jiMY8eqTVR3zFlAT4BVPT3TpIaaXDYBJk469jgXTEc1tYTMm6buWB1rCVSR+1UgLOB2+OCA06zNalkcU0wrLFdK9fpfZgdKSRd0cN25jFuLObIO9v1l6qcFh6lhnM4fSXt1id7BYADBYFDuz8WlxXoNKEc95ZBQ2IArutY4Tq4dqYNFy12tJumSTS1NyOdzAhZNimX940AK31Nz8zNBNOeF6Yx0WBULeQNbTQLsy1Q7eVrVC6TL3oBVgAXyCZ5YH8tOR59XjueaIAQiRMplzRpxONzw+wJYW4thNbqGH/3wR+ju7sH9R18i1OhDdC2KbLaAgC8Evz+IbDaPjdgWJibn0dHRhHDYhydPFxEMVtHU7Mf5c+eRS1URXdnA8vKq1FezObySVpfKlcTpxI0ZWE//pbFUazr99gqDB+EDU/ugCqgCqsAfXgGFTn/4OdAeqAKqwOFRQKHTgZirHel1TgfAYsus1MM4l7FbBTh9qhN/+uN3cbK/FyvLi5idmUQ6xUDU1AtigEdowDQrBq78N9OpGOzS/VQqMrDLb6fgMaBkKpXsEFWHNzxXUm8KhW03CeWxIBUDWI+XtZrs4mKywJT1nVBF4Ei9FpEFhkzg6kI6k5XdvwzYKJmUPpdr+3gBXHVAYKVg0c3COkYET5bTif3geWyDfbWKRxMGECJZfSBIMTvIleVaDL7p1uC/6UTidzp12J7VZwIdpmSx8LffH5B6RkyjIyzidwKoUCgsMCadSoveHFs8njS70LmcSKYS9SLePgmMrfHT4cT26bpgHScD3EweX6nI2k8lcaMR+FipUVaaGbW00r+WlpZkzLw2IVeAO3UxvaqetkZdcjkWDy9uAxpeg5qxbeqUTKZRYzFoEPz4RDdTwLsix4mLRhxdrGllgBGLa2fSKVlXbhbprjukrHVjuayoGYEIf56bm9uuF0T4QrjEtggPaHbyeLhmzfX5nlVbyJprC2iaGkPGnWS9ZxX25u+pq2C2evtmdzS6iJziLNsJQ+ng4jkcp3XdnWsom03B6bVJ7Wmmg9lsLoGLTqcXoVBo+xr5fFZSv+ggCwR98Hl8cNSCcNn8qNZYCyuFYiknKWd0FHGd8fxisSLpjnT1MDUyGAjDG/DCxrRJW01Sy8bHn4sLrr29ffs+E6dPpSLvv/XWW/L1/PkzTE1Nyr3NMVjjsbRobm5GPB5HNBoVPXp6esD1w3s/FA7JeuXLqv1l6qDZRU+uC2rMe4THWzWdvF7eG37MzS3IGMifeF+sr8Wk/6EQ5z6Prfg6Ig101nlMkfOaHfGtlNwT4XBE1n+pWDapci4Pctm8AKfJmQ1cuTg8BBFQAAAgAElEQVSCv/jpn+Ozzz6Dx++E3Q08fvoYoSBrl3nQ2tKOhw8eI502O91tbqWlYHtfbwTNLc3IZJICRNeWY9iIJbC1lZIdMXNFptMBFRskta4stdh2ukwVOil0OhB/FGgnVAFV4IAroNDpgE+Qdk8VUAUOlAIKnQ7IdDhcDG7pTjApbLIxuM0Gr9uOk/0dGB3uQ19Pp6TTxdZWsbUZQ7lYkOLUXo8JyOlAoivBpBbVU+5cZntyFnCW3ehYZ2bbKWRSnBhAEhwwqCRMooNBats4TNFx/o7tM6Bl8Gk2srO2WGcxa7OrF18MVK3dx8Qzsr0DmWx4Jo4cBpsG5pQkEPd4vNvOJ3HD1OEJgYwEwVIs3eysthNk8Xp0RjHo5BhMQWGThmegg3GcMA2H/bZS9wiT6MZh+9aW9OwLx8ox0h0jhdodTnEWiROMQXGOAAECpegKo5OJY6FLg5oyoM/ms1haWpCfw+GG7e3hkwnCGhYNb8TGxoa8z/SiTCYn+nqcdoRDBIZVSWtjv8xuXkw9ojuIUMEuc0yIwH4S7KSyCZSrRdkBj1ryZdIajY4cM48jKDKuLRZIJ0iqwO0KmgLLFaODtbOZcYCxtpMpqM52rFpdAn7Abe1zAiPYtjX3BBfUhdqyPbZDQGKtMVPovIRMJl2vtcR1Roj5Mt3MSv+01tzOdWWl/VFvuvgst5pVdJprmBpYheQJnFhsmg4dairpXHS/VSqyXghW2H/OBcdjATeH0wZPwIFkOoFCnk40pqy5EQk3o6urB1tbmzKH8cSGaB0KexGJBODx+FDJ+2Cr+AX2plJbSGcSqFbpMjLOtKamJgSDEXHTpZI5JBMEdGE0tjSiUMoimUrK2BYWFrCwkEBPTwQtrS0IBUMCl9ZjabBM2Z//+Z/h5s1bePHiOZ4+fSL9p7bme1GgJlPTODaCv1gsJrW36NLLZjPiJOvp6ZL7kADWgsCmppdH1gt3Qkyl09tpl9SLa4LuSWpN0EqIVK3SWehEMpmSdep0ESyW4PU5cebsKallxh3pSsUqlpfXsTDPHeUMbA0G/PD5gwL30ukcVle30NgQwuXLl9DU1ALusndyuB8r0UXcu38foWAY5TKfK8DU5DTa2ztkrI8eP4XL5cDgYA88XgJi3psl0KwWW99CLJZGoWA2satx10+bDflyVXav49P2ZWqzQieFTgfkjwLthiqgChxoBRQ6Hejp0c6pAqrAAVNAodMBmRBHvY4LP8QiYS/CIT8aIgF0d3VgZHgAoaAPxVwauWwKmXQS2QwDxYKAKQIqOmSMa6liwBCDqnxeAvoCixvbmGpkduLii+8zMKaLiLV/WANIdgWjA8rvN1vDsz6M07ntMLFS0YrFggSfbMMADBYAJ5gw8MLaxU529hLgxe9Mz2M2i0lbM24cA3GY4mV2rnpZmPtlkWfuXGeTOjni/qkXIrdS79gOXTkMgln0Wtqp13pi8ExAwWN5Df6bATmdGNRCdvaru6skBapclrboZLIcVwQabIcpXhYMim1sSoqQBbTiW3GBPKfPjMLtcWJ6ekqu1draJmCmWChhbm5eQM7p02cEWNApRQjEuk7JRBxNjQ0YHhpEOpXC5OSkQBEBN6WipDSZgtomNZG6mX4GUbWVATuBooEp1k57xhVl6mwZ55JP5ovj4cvj8aNctGNjg1CoJjCMbbLttLiZ/BJ7cr1wnDyP0IbriVouLy3WC46btLTOrk65ztbmlswttaLGHL+1cx4BE9PENjc2ZL0YwEdIZeCkBRXT6bQ4uFibiOPhuFkomu+nCawy2e2USaOLcT+xz2zPSutjWly5XJU22B9JD5N7wC6gwkoHZUF3zoflFOTOZ+EmrzjjMuk8trbSqFWdOHnyFC5fuir1hh4/foiHD5+ARra2Nhfa2wn2QsgmncgkIWlrhUIGxXIWDkcNgaBXxtDZ0YVwuBHZTAHz8yuYnpqHy03XUQCpXEIcQp2dHUgmElhZy2BosB2Dg4Oi49OnTzExuYSA34H33ntHXFDPnj3DwsKijI/zRQiWzeTkGcA5aWxoxNizcWxsJOuOyBq6OtuliDh3iiwUmLJYlVpfLS0tsg54Lu+FqalprMe2EAh44ff5BHYGQwEMDQ/K7oYszv3RB5+jWLQhFPITk8szp7EpjKZmOo4iaGtrQC6fQiIZhx0uLC/HMDEVk/TStlYPTg4OSo2p2PqGgbluN/pP9Jv7LZcTN1djcxi3v/gET54+hc8bQD5fRHwric3NFC5ePCc7N77//kdyvYsXT8PjccHn98hmC6yxFY2uY3UlhmyWNdcAm9OOUu1lIXF1Ov27D0GNpQ7I3wXaDVVAFTi4CuiD8uDOjfZMFVAFDp4CCp0OwJyYWjAsRmMKEJ8eHcDw8CA62lvQ092JhkgQ+TzTueIo5DOStpNMbpnaPqUqauWapH/RYcLfRSIhARZ0NBAOiYtHajoZiGA5S8RR5bBL3SMGmQzC6ZhhChohA2HUdpFo9k0AhlN2h2IdJMICyyHC98zOblUJ/g0cyUo78h4LiNvZl5oEmTyffeX51tbopoaSASVmtzADrXJ0RZUIjkwRbO62xVQj9tmk/NEpxZoxxpkVja5KXZ/Ori5J6clmjLPDpLPRXWWlkpXrNZaMM4qwgulmspuc18AxOnUIOeh4Yh/CkQgSiZT0mwF6W2s7lpaWEY2u4cKF8+gf6MXC/BwymayADSkani9iYnJSxnTp4mWsra0J5OD5S4tL4moZHDiBN16/hc2tTdy9e1cgoKQeVkx9JVPg2i7pbgYwGFdZIOyD1+dCKp2UvjKtjvoRDBFyca6tVDPL4cZ2A/4wotEtLC4sCRw7e/aM6Dk/vyDAhHNrnEtMQfPKvzmfBjQWBf5IKpfDjo72doyMjCKVTmFudk5qQRHM9PT24sL58/XaXMYVtrGxJU4h1hvivJkUOMKhelH4clnm1kp95K6GBCMEIVwPnAcWwWaBcK414/5yy7j5bwIHq9A4oV65VEMstiHvt7W2Sk0r6kF96fwjSFlZXkU8kZKxBgM+ON02BBtckn5GN9LcbAxOpwcXz1/AhQtXxDV07/5djI1NIRhyY2SkA+2dLeJqm3gWxczUGpLpHHxeG5qaA4g0+BBpCKG9vVXSw/L5MpKJLKKrm3jxYgaZQhku1rcKuNHW3oi2tlasrq5iYyOO0dFhNDY2yk51sfUYxsenUKuVcfr0qIC6yclpeD0+WVtGI46XgCUvaYt0362sRpFM5mTNBINeXLxwDi/Gn2MtugW/z4WGhgCYhtfQ2ChrjTsRUqPbX3yBaCyPgb4WNETCWFlZQUNjGGfPn5F6UARy/+2//VzqIg3194nTi2uwu7sDXd1tcLogxerjiZikILqcfkxPLWFyag12WwWnTvXhwoULstZeTEzIdbu7u+U+nJyYQm9vL/7r//Ff8fTpQ4FOa9E1KURerRKoFyUdb3j4lNRX++KLOzh37hTOXzgr+ch0elKHVCKBtWgMKyvryKSLKFZssNNxV7UhUyihWGEFL3U6feVjUGOpA/B3gXZBFVAFDrYC+qA82POjvVMFVIGDpYBCpwMwH/zg8jttqFVqCAccuHnrGi5dvID2jlZEIoQPDnE4pTNJ2Qp8czOGWGxNnCc11q2uOiUI39zcFGDS3NwksIKFxl1uZ93hwvShqhQg5u8IDhicM8Al/OG5ljMmkUgK0LCcIwxurbo+xjHFdDbWi6ITJC3t+wMBc76NtaT8EhAnUykJXr0eU6jb6fZjM56QtDR/wF8vfJ2Cw+kQQENHj7WLHa/HfgnsyGbg9/lx4sQJgURTU1MSALN2CwNTXp+gQiCIzSYBLPUYPDkEm80htZek0HfdvcV/E/wQHHGcBnJBAJupaZVDtVaU3eZYV4dFjTkOpjh1dnaJK4NA4+TJk+jq7MbTp2OYnZ3DjRvXcPrMKayurgjMsDYsI/CYmZ4VDYaGhrG8tCLt0amytraO+fl5nOjrwc0b15BIJvDgwQMZJ0ED++Oru5RYLVqKPjM9MZtBhQ6uUFBAIX8myKLrzEqPNDvOGShjpdZZKXqsi7O6zGsv4+zZEdy6dUtAx71797bT5Th/TMcijOBccF2w4DUDejpe2D5B4MWLF9HR2YHHjx5jZmYGa+vriMfTOHv2FC5duiTF2emAIthZX9+QNCwCQqvOFvWnI4mAjDCSUI1rqKO9Q8Apd2tknpTsuFYHIpubSUnX8njMzo/5PGt+2cQRGI6EBdQE/WGsrsYwN7eMQrGE/r4uqakkKWNutzhpgoGAaLqwGEUqVUAk4kF7ewROD10xZWzEcsikqwLWhodOobmpDZGGRnz55Rd48PAeIg1+DA33Ihgy/d5YL2JqcgXJDK8XwejpQTQ2hxDwu2XNc7e1ubkl5HMVOOw+TE8vYmV1Ey63HWfODgjQ4dq4f++e9G94eFicexZYnZmextr6Bvr6emRel5eiOHv2HJqammXeJicmMTE5K0XMm5oIPYOyjqQouw3o7OgUB9Tf/+3/i6DfhUg4VK/ZxPRLk9Jp1WYjyIltlfC918/L78fHxwU29Q10o7m1GcVCBf/9//lneL1B3LpxE6lUFrOzM+jp4TVa4HBW4XRRR9aSsyGbKePJ40nMzm7A5aph5NQJAbW8/3kPcF0Rmq2tEZIl8d577+I//+xn+Lu//++Ymngu97nd5oTXE5DC7oROdCWura+Je+6NN1/D4MkT2Nxcx/T0pDgKC9kiEvEU4ltp5AtVFMt22J1u5Cs1ZPJFqeuk0EmdTgfgzwDtgiqgChwyBRQ6HbIJ0+6qAqrAH1QBhU5/UPnNxYk8PHSuOICenkZcu34VFy+cR3tHmwTh3Go+lU4gmYpLgdzl1WUBBAQsPmcAYV8jWDOIgduZM6Po6OjA0vKSOE5M8WabuEsYOPb3nxCHx0ZsXWrFEKwQKDDIs2rm0KXCVBuCCp5rOYQILAjA6DgJR0ISHLMeDF04DOZZlFh2y2Kx43hCQAgdJXSM0MmSL1YRXd8QgBUOhcUtQzcCAQDBBl1GBAvsj0Au2VEL8Hk8iIQjCIfDAqEYWBNqDA724kR/v/zOqh1E8MQAlGCpoaFJoBGjbYIuts10IzoruONVqVxFS5NfgnEG2qyBQ5fXwuIcbPYyhoYGsRVPCCTi+OgaaWvrwML8AiINDeJyomuK7p71WAyjIyM4f/40YrGopM2lkikZB3d9W1xk8WY/IpEGcRexn42NTQIKWFeHNbJam5slnY5bwNPJ4fGwjlBYUo6oubUbXlNjI9KZDFZXo7DbCTNMvSamtTE1jXWaXG6mwQXQ2toqQI9AhGtG0hE9pi5XLkfdMsYhcv4CFhbmcefOfWQyBYTDHtkFLxRiWliDtCvurcYIuro7Za5XVpbR0dGJd955R+b8iy++wMTEC0SjCbjddgwPD0jBaF6bfU+lM4iuMpWtgGDQFL1nf4wTy4XW1haBosvLK+Jo6uZ1nE5ksikphM8i1VzbXEvPn09IIfTm5rAcy+uEw4H6Do026XMk0oi7dx5idm5V1tHgiU4EggFxrhFMceIJk7jenjwZx2p0E729rTh/YQTpXAzTs1Mo5G3obO9Fawsdhy3yvaurG+9/8G/44MP34Q+4MXq6Fy2tJo1wLZrGi/FZ5AslXLt+GmfODsHhqKBSNbvYra6uYWF+GR53EI0NHZibXcbs3Ar8QS9ee/0izp47I/P0m9/8Rgq5nzt7VtZyIGgcWoR6Ey8WMDTUI1rMzy3i+2+9i472Tlk3H7z/AebmCGTD6O7qkl0OW1qapZYUtRwYGBAg+n/9n/83Tp3sg8/HOm0+uQcJRQmO6USkA49wN5O14X/+n34sxccJobp6OnH52nl0dLZL6t2//NOv4fdF8KMf/jGePH6Gp2NPcfrMCIaGTsDprsIfYJpcHMsri1hbTWB2mkAyh9bWCPr7e9DT2y3uNKbCEaTPzUWRzWXQ0ODBa6/dEBj64fv/H6Iri3XHH9OIQ5Jet7WVECchUxGdLgcuXbqAjs5WLC8v4tnzMWTSGZQLQDFvCrezDlQ6a4fN4UK2VBWnE2s6KXRS6HQA/gzQLqgCqsAhU0Ch0yGbMO2uKqAK/EEVUOi0H/Lzk+i3KPvVDypCJ68N6GrxYnRkEKdOnUL/wAm0tbeJS4FwZnMrhnQmhUIxj5XoqqRklUsV9Hb04cyp85ibmZOAj+6A5qZmfPLpJwJ0quIeqIijhml3165dFRAyMzONkycHBXiwsDNdUHQ+8T3+jk4Ta/t5q1YTA7xQOIi5uVlxU9F5kEpy1zbjdJLi2aEQNjY3MT9HqFNDb2+nuE5Yyye6vik72BEQdHV1YmNjU3bAYjBMVwZfViFkQiCCHrbHtKhcNocX45Oy7bnLxesF0d7WIvCGAIb1aZj+RXhFKGPqF5WwvLIqoIlgKpPNynXpqHr85Jm0RXBFuMPA+8SJfuRzOdy+/Rn6TnRgZOSUAJCJiQlxVLBoMd04CwtL4j4ihCG44C5ZxiVlx5UrF8SJFl2NShoe08i4qxbT7wjVCJMWF1cRDDLQ90i6VyQSFlBGRxfT1TiOzc28FGJub2vYLnSdSLKGVxVnz52WOkVjY+PIZm0IBj1obIiIfoRvklrY2YG+vj6cOjUiIOfJk6f46De3EU+k4fcwDc0ujjeOZ2CgX9KauF7Gxp4jFstAyoXXauho9QmApH7U+vTp00im40imk5icmMWVK5fwwx/+UOoNffzxb8TJlMlU0NvbLOctLCyLCykc9kodKW5xn0zl0NnRJI4bSQnN5WWNDA0NoVqr4je/+QTPX6zgRG8j+nr7ZAe4tbVVhMMhcfUQVH3++eeyRgcHB8SlRwcZ1yR15tomqGlsaEY0GhO9mV55anhIIAVBKuea0ItAjA6e+/efCHyi6+vqtYt4Nv4Az8afo62lHWfPXkI6xdRLJ95+6z1Zy7/61S9w5+5dtLaGMHJ6AIEAnVNZJBIFLC5G4XTa8Ob3rss62tyKIhHfRCabxubGFhLJLJoaOxAJt+LFxDxmZlbQ2dmMt96+is7OdkxOTeLjj+/A67Xj+vUrdSdeTe6d5aVlTE5u4MrlQfQP9OPxo6f48Y9/gkAgiGdjz3D37h159PR0d23X6CIIZgol9eL8cbw///nPMTTYX3eXmZporLnF5wAB4ezsrNyLNpsT/9v//r/is88+x4cffoDhU0N4/c2b4jJ89Ogp3n//E0TCnfhf/svP8NlnX2Bs7CmuX78qaaYrq/NIpWMoFDPiPqKGiThTNj0YGRmWe75cKkixcGpTyOewuRlHqZQXl1R3VydGRkakMH98KwaPywOXyweX04dHjyaxFs3hxImgzDuLtRPc8b5aWYkiFtuEHTXk0pCdB3kfEi6n03bUHC5JacyWKqjU7KjKXqE7X6/+5hh+SGostR9/F2ibqoAqcKQU0AflkZpOHYwqoArsswLH8O/pfVaUn0I7oJNth8Lc4YnFiVm+iaCjJLu0Mf3MhoGuBlw4MyiBNR031o5ydNJIjZZcDhubG+LM4G5UT8fGJHj74bs/QrlUFRdCwO/H2XPnsDA/j4XFRUkdYrrW/NyKFNnu7+/G0NBJcfqwWDQdBs+ejwtQYCFhQoVcNou19TSCQScqZTsGT/ZIf6y6O4l4XNxN1o5fBGJsL5stw+fjLl92CWxZD8bt9uPa1YsYPDmI58+e4dPPHqOp2YfTp0fEecEUtzt3HqGjsxM3b1yUbd0JEAhL6NAgiKFTp7e7R9KNvrw7huHhXpw7f1bGtrm5hY2NGDo7O0VLXqOpuRlXLl8RVxM1YfhINxTHRhDB2jUETH/z13+D7p5uSTeam58TF9Xo6Kj0YXLiBa5fuywOq+XlZTx+/FhgSHdXtwSnDMaZLkbnF9se6B8Qlwn7cvHSGamlMzU1i1KpIgWRmXZE2ML0t2SStZAIuTxSCJwQ0Of34ovbtwUOEpix6DL76g8wiDZF3QkDWbiZrp6RU6NSG+nevacCBfp629He1lYvAF8R19qZM2ekzpLH7RVHFLee/+zOE6TSeQz2NUvRch/TqyJhmV8Cx+fPn+Phw0dg6lpTc4MsY/N+p6wRzgUr4Hx5/wtxq7AW0J//Dz8Vr94vfvErzMwsIpupCmAaGR2WNUMXGN16J4cGEQpHBArR+dbS0oRsjsXUHbIOzp87h+6eHnHY/M3f/i2mZ9O4emlAxlApF5DPpQV0EEAuLi7i4cOHklrZ39+PqelpnDl9WtYkYey9e/exvl7A0HCbzC91p8OM6YzUhg61np5eSUWcnZ0XIDc9My+1zU6c6Mbw8BAy2TjiiS0Bi/lcES3Nrbh58zWcOXMWY2PP8Ktf/RLPXiyjtdmHc+eG0NBg3HyFog1PnjxHT3cH3n3vTayszGJ6ahzlSlFgImtD0fFnd/hwov8UZuejmJ6ew5nRAbzx+kV4PQ7cuXsHz5+NS6oY0+gcTrvUDWOhbRbE5rqiq4e1nJ4/m8Dbb78njrMPP3xf+sx7mWl5hMmpVFLGyPphHHNzU4vUuOKaDwTdsqseHYF8lrAOVDqVFZced1pkQfyrV6/gT/7kj/HP//xPuHf/S5w7dw5Xr10VXcbHX+DTT+7h4oWzuHL1Kr64fQcsyt7X1ysgqa2tZTvVjfXIuJNgW3u7FLWnS5OgKZdJgQludPrJJgc1puwmBUBxHARKNVQk3dXnC8MOP8olJ25/PibF2EdHewT6OZwVpLNbKJcLWFxaNrsK+huQSVakfhZdfXzl8y4UK0CWzstKFWXWjhOvqbVnG7fY3PHQPp6fkBpL7fOfCdq8KqAKHH4F9EF5+OdQR6AKqAK/PwWO55/U+6WvBZys9vkf13coTKcLD3E57QKfmO4RCHjQ09WMKxdOYnigG9UKC3obxxEDP9mGPF9Eb+8Jqb3CAJq7m3355T0JuAcHhrCysio1hVjDhHCFkMKqt0NgxRQqBlKstUKgw/e3tjZkByu+T+DCtgg6CFkYULKwNNuj64nn0InCYJ9Qhq4e9oV1lQigZIeyWk2OIewgnPjlL38p7gkCKL7P1Kvnz5/hj/7oB3I9uofYNl9MV6Ibhw4Mwg2mAJnd0irybxYOv3f3Szn2jTfekLQipggRMLANOmTofpmenhaYRadYoVjE/QcPpcgxYYa1uxmvTWj0D//wDxKYE0Ldv39f+mzVNZqdmcbZ0RG0tjRLitHt25+Le4iuCzqC+DvOz9mzZ0U3uos+/PBDrK+v4dbrVwSoTE/NSdF0bgi4traB1ZV1cZHweu3tbRJg9w+wkPI5LCzM4d/+7d8kGO/q6kCpXKzXzfLCwVpftaqk8XGXeYInny+AiRdTsiMe3SB0rLH2Egt+x+NbWF1Zw40bt2TXM/Z17OkzPHjwGLFYAk1NhGscRxeWVxYkhY3j4Ovjjz8WAMN6XdeuXRMASAcNUzL5b66bja0Ynjx9gGKphBN9/eKy4Q54P//Hf8aLyRUpiB0JBwVuct4JWhobI5JGVa5Wpah1ayuLVofFEcZaTdTtxo3rsmY/+OAjfP7ZPePKu3pDYMjmxjp8XofAL87j2NiYFCqn9lxjXIMsSM3vjx49wtjYC9jtVakn1dbWJuuIqY10z/Fe4e/a2zrw5MkTuZ+o4/wCi107cOH8CC5fuoRsNiU79PE9ureo0zvvvC1r7f333xdnF11SXJ+sNcZ+0cUWXWMq2TqGh0/g5GAfxp89RGx9RcbJ410eH2o2F5zuIFraerEZzyIeT+LShVGcGenF6soinjx5KPfm6OgppDMJuUfpVESNmwBwR8AGdHf1YXMzIYXF/+hHP5Ix3b79KYqlvEDNE/09kl5L4MivhkgjmpvbBPwQopXKefhCTumX28Wi/mUkEmkpDs7UNerKemC3XruJkycH8E//9HNxHJ0+cxrNTa3iSGLq6rNn41IgnUCPzw66qqwacKx5xnmam1uU3e0CQT88Pq/cs1ynHrcTvT3dCIcCyOcy4jK022rIZtIoFnLw+70C4VnY3ePnTpoBZNM2RFdSmBhfluue6O9Ca3sQmewGlpanUQMBbUVgaWOkFcsLW4hvZWRHP24yUCq5UahUkS1Xka9WUaGjbxs68WFtfdUf4sfzE1Jjqf36G0HbVQVUgSOjgD4oj8xU6kBUAVXg96DA8fyTej+F/Q+cTtaHk1e2iK+IW4HAaWioV1LqLp0bQtjvQnwrLoEuHRl0edB1QEfPubPnMTAwiE8++QQTE1OYmVnApUvnBQrEtxLiMJicXJBaPAQ9hCsM7ghiVle5011JXEJ0SBCYjI8/R2xjXZwEdAoxFYo1oQiVzp8/L0E8C1ozjYm1jBhcs54MAQsDbwaZ4gCqVgVuMNik84RuoRcvXuBf//VfJRgnqCGs+PTTT5FOJ/EXf/FTLC0tiquGgS2PYbFjgjRCJ8IfwiAGq6zLQ7Aw/vy5QCf28fXXXxewRADGsfG6N27ckLGy7gzfYwDOVKnJ6RlEGpsQDIVFT9a48fp8ePrkiRTMvnnrlgToTAsjWHv9tddkl7mlxQVcu3RRAtfbt2/LtvQEXRw3x8i+EQQQzBC0EV5Y47t+g0W126VuDzVPJbNYXFzBynJSAu/r1y9Lu3SaXbt+RUAg6/d88MGHkgJFIOR2O8SFVqlyp7qMpEj6fQEJmjPpLLLZAsbHJ8Vpde4snVVupOtF2wkf6Yb6yU/+TFwt9+7fx9MnY5JyxL4yXS0UDovL59Gj+5JC+Pbbb8sccKwEedSccIwOJMIUvsfx0n3X3NqEBw/vSu2pttYOXL/+GuLxFG5/fhcvZGc1uvi8ohXBk9fHlCiHgLOV6JoUZe/oaEdTc0R2YWRaFJ1dhJUErJ988qlAkVOnRhEMhMWlwx0bTw0PSM0nrj+6nNgXrkvCMDrXuO44/9z5j/dLT0+3pBYyxZF1xbhODGzdkrXL++Pu3S9lndARZK1fAkFyB2q/srQkDiOuHbrBboXCZDAAACAASURBVN66KW43zhehJ3cIZGolX4kE663lsbmVhtvrw+nRYZSKGYw9eQCgJOl2dEK5PT54AxG4fSHkijak0gXYbC50tDRJ2iN3qFxdXRYHEp1CTCtk2h7TKR12lziaIuFGAdZMXYytp/HTv/ihbCDw6PEDFIt5VColNDZFZI4J4ggqA/6QpM/lsqyZVoY/4EGk2S8uKhY3X13dQDrFvhg0TrjK9FqmYHKcicSmtMnxbm3yeWPSall/Kp3mzoHcTdEj/aALrouFxB12WUME4bLbXL4sKaMNjSEpYE7A2tzUiNj6KtaiUbicDjgdkPpdTLtjW1JvyudApCkMlyuIzVged25PYD2WwdVL51Cu5BDbXEBzS0DcTq1tzXIeYWWt4sDj+1NIxLn7ZKX+1Ffo9C0+/jSW+hYi6SGqgCpwvBXQB+Xxnn8dvSqgCnw3BRQ6fTe9vvnonZ9CpoyIfPHlsNmkUG+lXILH45Rdry5dPIeuzlZ4nTW47QzcvHjxYkIKN9+69RomJ6ewEduQIJxOmQ8//EhAFAPn/v4B+Lx+CUiZcscAk8CIEMg4DOYEIjCY53WvXr2Ky5cvC6z56KMPJaBkKhEDcAbfBDF8/eVf/qUEiv/4j/8ocIiwh2DK7IJmihHzO4EUg3FxI5VKknpD6PPXf/3X4vy5cuWKADA6iwgDwuGg1AAirJJ6TeHwdpsETgRJPJ7tEUIROrG9u3fu4MG9p1Kc+uLF8+LMoROKY6N7hWOmK4tQjH0ljOCYp2dm0D94EvlCAcvLSzh9+oy4tH7961/L8d///vdl3I8fPxLIRocU+8lC07duXJPd9T744AMUCkVcvnxJIBkDbcILQhiCErpoCKXoKGIdmStXT+Pk0ABi64QQOcTWt7C6yno2eQEGdPTk8zkpmkwtWPCb13z+/AW6u3px+vSopBMVi6bODUEdwQ9fdJbUqjZTG2ljC8FACIMDvSiWMkgmtqS2FetNdXV24c/+7M+kP4RhG7FNmc++vn5Js6LLhHCR4IsQjbvPETLRuUaIQE35nb+TwuybmwJ7CN5GRk/h0ZP72NzagNPhxsjIWfnOFMLoKndV3JQVf+rUkAAtFiynq25hYRHLq1FsbsXFCcb0PUKKaq0sYI0uJq55Qia/L4hQKCIpiay71dQYQXtbo7hQCHu4Trj+uTY4DkJGrhXWIeI8EEhxHdAZloinpeg7QQShD3dt5LojJHn06AkiDaypFZLz+UUQxh3ipCZY3uz4yPmm44Z1o1h4n3CWa4L3AB1rvO+oDwvGlysONDQ2oa+3G6nUBmamxgWkeL1MqfTCFwihsaUDDqcfT59PYXF5U0CU3+1GMZNBrVqBy2WX2ml8RvAetjtcCAbcsNudaG3tkHRauq+Ybsc+3LxFZ1Zaxl6uFFDlznXNkW1oQ+jE1F6eT2C0Gs0IoOnsiaCtrRkbG0nMzMSQy3JnSiDgdwgU7+pqE4jT09Ml6Wr5QhbR6CoC/oi0RUfk4uIyNjbSApgaG/0Ccfnis4YwltCPjq0nTyexsZlFV3dECtcPD52U+V9dWcaL8WdIJRNojIQhS71Wld33qC3H5/Y6EG4MoSHSjq3NIn75q/vIpbJ48w1C4jF0dEVw/sIwXO6qOMS4JnjdrVgaWxtFpBIFFItM34MU3len0zd+jGks9Y0S6QGqgCpw3BXQB+VxXwE6flVAFfguCih0+i5qfetjX34UGd8AyzLX4JCaJTW4XUytaseNG1cwdLIfqJWRScYR9HrFYcC6OnQjETo9uP8Q8TjToprx4MFDTE7OwGZz4E//9MeSckUXB1OHCFwYoNFZxCCYbhCmuxCKECzwi+4Tpjx9+eWX+OLObQwMnBBnESGDcT+NC5T52c9+JoHb3/3d3wnw4Bd3tiOwMrvaOQVK3LlzR4JLAiTCgJs3b0pbf/VXfyWwik4g9oduqCdPHkuaFfvAXdIY4NNBQljFNnk+XREcPx05dEvRYUPQ8/D+A9lBjufTBWXBHoI1vixgQuhA4EToRoAxMTGJlvZ2RNfWpG2mzzVEIvjnf/kXGcO1q1exFY8LQCJ4IawgAHI5HOjt7kahkBegRLcFU4UIzwi76JYxRawHBXwRkBG2bG1lcfX6MM6dG5V6M9xFjrvsJZMZoMagvEncatxJkKClv78Xq9EVzM5Oi/uko71b5ofullw+LW4X1sjy+rzigJuf5y56QfR0nxAowL64nDXY7CzObBeHE9fK8BD7cF7mh645AgICo87OLimqTN2oD51VhErUmFrzRaDz4sUM8vmUpKfxPcIozit1cLodmJubRmxzU9IBR06dht8XQjBI91YO83MLohOhUEcnHWcsDh3DyuoK0pk8Uums1LwKBH2SHkVXTrlSEigq+uZLaGxsFifPyvKarPHGhhCymYSABK4XjpVrhuuS47BgINcTX1YK6cMHrGFVQTgYEMcVteQOc4RXhEvFItDV3YSmpohAlVw+K66nLNM+a7xnCYu8Ug+IehPQ0KVG4MT6W3wxrZTzQO0JqGB3Swobx1crF5CIb6BWLYmrkTvnhcKNaO3oRqXmwme3H2DsBcfoQFdLE8r5MkqFIjo729Dd0yk7VT54+ATlqg1ejx1Bv0+0SSUzogVrOjlcNtgcNVQrBVPs3esStyN3cWPKKsEUUwg5735/UKDTxPQGCoUKWlrtuHrtrIC98fFZJOIVVCqA1wOpUTV8akDmiI6keHwTq9Hl+tx2w+X0yvNiYmIOxWIVra0BeQ7wXuSLDkY+g6gPnz33HzyRwuHnzp9GT28P/D4v5udnMfFiHMVCVup+EcqzwpLTYYN5VFbkuUMw6wv50dzUgcRWCR+8/0B2v/zBD36AL+58Is/S6zfOI5Fcx+TUBObnFwTOFvNAfKOEVCIvmwoQNMLmUuj0zZ9jGkt9s0Z6hCqgChxzBfRBecwXgA5fFVAFvpMCCp2+k1zf5mAWpd0JnfiTgU78cju5s1Qzrl+/KEWnw2E/0skE+B/43Q7jEmA9JO6y9YP3foAXLyZRKpk6TyyQzPo5dBP88Y//E5xOl0Al1nhhehmDdsID4xiZFZBjARM6lRhA09lDp9PaWhQDg/2S9kQAwxfhC+ECAQzdLax1ZMEhnsc0NrpLCLXowGBtHYIlXpfvv/nmm9LG3//932/XPKJriQ6pZ8/GpEYLXSmEOQQEhDXsH69nAQ8CKvaHkIj95furKyvwuj0CpCwQxffpViKkIaQytagy4pLiMezPapTbr+ewsLgk29W/8847aG9rxy9++QtEwhFxNtGhwvMamxplB7zZuVkpclwtlyVgJuRgH2SnvhQdY67tOlZ0zBgnWVJS3jgXl6+OYnR0WKATi3wXCxVJsRMXTLkqgTnBBiELIdrU9ARWV1dkR65IuNnsTrjC3e08aO8gODCFxOkAWlyMi+OFO9MR+HBL+FIpjfaOECKRoNl5rFgSTVgP7PHjJ3A4nOJyIbQ0NcKSMreVSg2NDU3b4IRj5DwRNo6NLcLnq2FoqF/Gy/VEXTm+2GYMS8vzyBdKOHGiD6eGR5BJc2c7vwT209MzUn+IcxgMeqWANgtFcwxMr0pnirL7YA12tLc3yLwQ0BDCcZ0zJbC7uxe1mg2zM/NYW9uUelpuZ0nSFQl7urpYjJoF9jcEFnHcTAHj2uRaoPuOYPCD9z9BNmtHU2NYUvPotGNfqHE+n0Uw5JN0NO46SFjDtlmDik5EjrtSMrXRkikW5M4iEgkgEg4LCOF64KtSrYp7itBW7lMndzE0KbS2Whl2WxW1ShEer1v63NDYgkhjK9K5Eh4+eYGx5+toaAqin06vzRQCPj+Ghlnk3Y2JiRd4/nwKLg/TE4Fw0C/ptORdfn9I5nU5uozYVhxd7UH09DJtkC6xgIyH2vI5QIBngx2BAHdJ3MLEZBQOhw0NzT688+5rWF/bwN27j7G5SZgGNER8OHPmJNo72sR51NfXLUXfCUe5Fnp7BuBy+SXVd2pqQyDg0FC7AGwCQGrP+lXR6Lrsxse5nJmZx7XrF3DrtVsIRyKSwnrv3l1sxNYRCvplndcqFVQJIJ0OuCQdsSRau70u+AJ++P0NiK1n8fTxFAYHTuGdd97FJ59+AIezhBu3LiIWW8Lz8ecyHpvdheRmCdWyC6lEVkAh56wGh0Knb/4Y01jqmzXSI1QBVeCYK6APymO+AHT4qoAq8J0UUOj0neT6poP5EUR8tBM6WcCJeyTV0NTgxfVrF/C9711HTw+LHHNnriy2YnEUGZSnU/jVr34lDpL33vuB7BBFwMB6LKzdxBozDI65E1VbW7uAF4IhBscsbswgjTCFIIgAgS+CDoIIulos2MMg//tvvSlQhaCHx9IBw+PoTOCLzgm+x98zYKODhG3wmgQXdFfReUQARNBjQSem3REA0F1j9e3Ro4dSvJqpVhbMoauGjiEWB+e16CoiBCL82Ply2h2yOxtBAK/L8wm3CIvobCLIYj0fq+9sl4CEO2bNzMwKdAoFA3jn3Xfk2F8J1DMuKo6PATKDaWrocrtR4E6BG5tIpQpoaPBLahUdREwnYpoU4Uq1ylpHbrS0NEvqIa/Jgtg3X7ssO45txOJwu31AzSHpdSvLTGfL1l1lBQEQkYYQotEVrK3FUCk74HZ5BV4wRYpuqUFCQVQFELKO11o0LVCAuwQymG9uaka1xj4R1EHqLFXKVaRSOSlEzn5KYflSBaFQWOAZ9VtdXZN0I6fDKbWjqAU155phUet0ms4eG0ZGusRRxBeBH8FedC2K6HoUTpcNly5dQVdnD56NjUvRdO5ix3W0vMyi41WEwkwFdAgEoa6r0SSSSY6dO5fV0NREaModAFvk+oSnTY3NUo+H/ZifW8Ts7BJyuSL6+5qlJhbBHwvPGxcaU+k8ogVrOHF9cj1zLbGvv/noPqpVJzra22RHtVA4gFwuI8W5bTbCJ8LAPJqaWWS7UVLU6MoiiK1Va1LAnuCTa4kQk+uF80YIxnQyfmfdJAI13vOssVWp2uAPcCe7IrLpJAI+N9wuOgVtcLqcaG3rgN3lRTQWx8LSGl5MrWFgsAuDvQN4/mgcXo9bUkhbWhsw/vwZHj99iqbGkOzKSFBYLJTg94Ul3ZZpc59++glKlRKuXT2HK1cuSuF5jmN+YRazszOyvsPhBgFUhKB0DC4tbaCjswkjZ4Zx67UbuH/vIX7xy4+Ry7LQfQhnz4zIGu470YtsjqDVjqXlBQHHLPY9PHQGLpcPH330MaLRvKS9jo6aem68l3gP837gHN68eV2cYkwTHj09jBs3b8Af8OP255/h4cMHaGoIIxwOiLOJ9e5KrOXkcsLtsgvM4/OMTj9vIACn04+VpS0szq9jYGAY589fwEcf/xoOZ1nS65ZX57GyvCzPYKfTi4XZGPKZKjLpoqRWErQxVVHT677pc2zHB9g3HqoHqAKqgCpwPBVQ6HQ8511HrQqoAr+bAgqdfjfd/oOz+BHkhNPlQUUCUfo5+K0Mp72GWrWKC+dO4o9//A76+trhdXMnO0iayb0vnyCfLaGzqwuPHj5CX98JXLx4SdwChAV0sKSSdFykJbAjIGDqEUEMCzbzd4Q9DPxYF4lQhoCJAThhCo8nAGJaHN1Tg4N9+NOf/KnU9yGwISxgGhUhBWsk8TsDfLoW2AYDa6vwt+VEosuHAIjXIehiqh1BEOEXj+F7hCimEPW6uHsYjLMdvk+nE+EUi4Pz+qwBw3MIgPhiH/hiSlwxX5AxUguOmeCLbRD4cFz8vanJk5GaUTyWIIM6SE0bJ+FDq4Awnhtd24DXwz5CxsaaP0yXY/ofa+N8+ukD1GoEeF2ymxvbY4FsFoxmvaiurl50d3fIzm4EckzLI0C6fvOS1MBhLaFCoQyvJyA71z1+/BQrK3F4vXZx1hBs0JVCSMBd5TY2i/C4bBgc6MO5c6cxeLJfwNH8wpxsXc96TtyFcHE5JUDn0rlBcS+tr8+jUuO28xX5fSEPZLMluY7Px/HZ4WDg7mVqVqPM5dTUEjbjVTRF7JJGxfkhnFhc3JSaPm1tTVhfZzHuju0d4LgWOK8vJqaQymRwcqgHb775fVmTn312B2vRLQFwNlsNKytr2IyXEQra0dMTkfpNdCPNzq5jdT2Ltla/zBdQxMjoaYyMDIrGXCtMG1uYZ4rfFGwgOCuLg+jsaaYUFiWljnCJa+7zz+/i3LkzeOut7wm85Lrh3Jnd0eJ49PAFMpkKnC4vutpbpCA7547ApVotIhgiUGRqoV+cPJw/tksTEyEl71euNaumlkDJeioq9eLv2Wf+27pHC6WqrBNCKaaKeZwOOOyQY3huY3MrCuUKEuksthJZPB6bw8VLpzA8MIxf/8uHCAW8+PGP3xXA9stf/0Jg52uvXRdwnIin5HnAFLgTfQMCMZlCSZfXD3/4A/T2dmFhcU52mdvcism9zfMI8TzctS5fxPLSqgCZi5fOY3h0SJxfd+58idu3HyOZzOG1W5fw9ttvyb3KAvArq4vyNTc3g7X1VbnHBgdGUSrWcOfOXaxGC+juCuH8+TPbKah8nvB5wzXD9FpqxOcId+wcPjUs8O3xo4cCoAN+nwAmfvf7fCiX8vLcDPi8UptKtA344fUHEAq2YPzZLB4/nkBrC4F2BCur86jZcugf6EKhmEYiTieoHw67F7FoEitLcZSLNVRrNQFbDpcb6UIJuVoN5KTcuY472MlLthrV3ete+a8me/r5qI2pAqqAKnB0FFDodHTmUkeiCqgC+6+AQqc91ZiIyQGX2ys7MDFNi3VKWNPFaa9KQPnW927i3Xdeh89rA6p52O0VgQp37jxCdHUTw8OnJHimk4k1gOjU4Zbm/C/1aUmnKu9IkapKitPAQL+AI7oxCHAY4LGeCqENvxi4MRBnAErXEgNyFrF+83tvSmoX4RHBi1VImulJJvi2SfDIgJqpMzyfQSchBcEN6zYRhvBcFo1mgMm26E7g9eiAIqyReE6cUt1oa2uV3xEG0Y3CGjAER+wzXTgECgzumb5nCqC74LQ7pcAyz2U/eCzbNnWKOqUwNGEbHSkMwlkQnSlfdGgwcLZgAcFE34kTcDocGBsbx+pqAiMj3du7tVmgjDWvxp5Nob29WbaLZ38Jw9hX9ovjpTuLoM3aeY/FyelI+t73b6CntxvpVE52M/N5g+J0enD/ETY24khlAb+HNW86pW/cup5zur6eRUtTC15/44YUXmYqYnRtWYqc00HFF+tGzc+l4HBWcfnSOXg9XiyvzLBCEXxelzi7uPMb1wqLVhMytba2o5Cnc6ksrh3u7DY2NoutrSrCIS9u3Tot8IRzT+DDGj4cK+eGdXlYB4sOMgJCQsGpmWWk02V8/+2z+MF7PxKA+eGHn2B+fhPhsA8+r12Cd4KOlpYIOrtapYBzNLqGpeVNbGxkMDIyJIWumYJ2+fIFtHe0w+l0iHOOOtGJtbS0LilhTCvlfXRquEdACJ1XdF1x/cgOhDdvSh8JOFjgm198cf2NPWVB/ioqNQeG+nvg9dFBV5P0tYaGoBQxL5cLUt9pYXEeicSW1EHyeT2yhgnr+J33D+ecurCfTNVi+4SaXJ988R5hql0mmxfAwXOZJuZ2OKWWlAWuPF4/vMEgMvkCHj8dRzSWxfe+fw2tjU24/ZtPcaKvVyBTLp/B559/KlreunlD2qQjbmmRaaR5SY0kRJqdXcBA/6DAQdaGmph8geXlRRSKLIJeFr1Y04u7H9Ilx/pi3P1u9PQIHG6HwF7WipubW5E6SO+++3288cbrsqPg4uIcnjx9hHg8BthYXwlSq8vnbZRi4svLK1JInK4o3vtWbTc6Fuk44z3P+5Og02anAyuLhqYG0XFudsa4zBobEAr64HG7peZdtVIU2BcMeCW9jtrTAecLctOBEB7ef44H98fR0tyKE/098AecqCEPr9+OZHJLnm3cDTCbLmFxfguo2lAp1VAmqWMKs8eHRDaPbLUG/meBKmwCnhQ6vfJBqLHUnv5doI2pAqrAUVRAH5RHcVZ1TKqAKrBfCih02lNl+RFkh8PplrowDDwZcFbLRThQxejIIP7kP72HM6ODqJTo5imiUsqLeyaeLGB9PS6FphmgMlWHBXHv338o//Gd7gnWcGLAywB+fZ21bpj2ZAoGM82Hu8Vxu/t//ddf4N6DKQR8NjQ1BSWljO4iBuYMMhm8My0tHAlJOh8DRAIVgpz792ekjkt/P9OcTDob32MRcQbgBAMETzyH7p1YjM4boKeHgOaEgCAW3f7008/w0Ud3JRBub49I8e+hoUFxq3z55V0JDgnJLCcU32cgz58Z2NJ9EY/nceJEqxgQwqGQACkGsHTcMIWH0IfjIIjijnYEJUxNHBt7BtaUZr+aGumGMrV+GBTTzUS4RGBGTagZv7M/BHWEKwsLa+ISun7jugTtvB6DX6YS8ji2Q7hHHXhNupzYX7p83njzqtTCyaTzkhbmdvmwtLSKJ4+ZOphEMg0Mn2zH9etXJejOZE0x9WymiPPnL8vudclkXFLAVleXZNc9vk8IuLi4Li6m3p4ODA2dMq6w1AZCYRcaG0MCGLk+CJ3obGL9H4/b1D4isKSra3Z2Ds+erUpqWG9PBD/5yZ9IOwRKHBvnj/NA8El9uasf1w13wXv6dAJrm0W4HMBP/8e38Mbrb8puih9/fFt2FfN4bOjtbUNnF10oYXi8TqmbZLfXsLoaxfT0qqTXca7DEaaquXHhwjk4nHZx5bAPjx4+QTabRzSaQS4PBP0O9PY0Y3TkpLihOEauS8IlglbOA+eFPzOli321ano9fTKO6GoW/z977/0c151leZ70mUgLJBJAwnsPECBBb0XZMlJ3j7qqpqOn/6uJ/Xl3JzZiNqJnqqarVU6lokTRWxAkvEsHpPfeb5ybhHq2OrqrNEFFT1MPEQhKYOLle/f7fQ+4H55zbqerE4sL02KvGh0bkQl0BCg7u1tybrQYHgePkEjEJWeL0IOw1aBrTWvkB4Em9wA/eH9y//E8CJ64Z/nfao0G9WYTddrz6rTo1aFVET7pxMoo+VpUOxGcprO4/+gRHE4nLly8hEoxjyPPIUZHhgQYBkNHSKcTMuGNYJkAloCX4DGfK8q9T9samiZ89OGHAsMY9s28Le4VtaYFyGRCpM4Ak8ks2UqcfGc0mmVfh6JhJFMJCdznMXl+vHeZGcZ6EOJks2nY283o6ODEv4ZkzalgErUTa8TcNz4XeH+dBO0fHvpRLhdlKiDfn/cs7zFaRRvNBqq1mkyro5JpfGwEDoazl4oC6agKY/ISIeqJsq2ruwdmazuOjmJ4+vgVvJ6IAOiZmUlYbXqEoz6oNZxMyHwuvQCxZCKH3W2PZKWVi7RcVsSe2GaxIJktoFBvoKpAp3/pp5/SS73R3wuUgykVUCrwNlZAeVC+jauqXJNSAaUC31UFFOj0pitLbw6pTb3RUjuo1WK1M+k1OL+yhI8+eAed7VbksjEY9SqZZCf2JuhQKFHN0yVB0oQiL1bXRElSqTbQ6XQKUKLiYn//ANFIphUG3N4mNpO5uVlRfFBp9Pd//98QjxfQ398hdjFmNBEiEAQxy4kKFjakHMvO76WS5WTkPK1pbBQZHL2z05oERRXT6dPLcuxbtx4KCDoJGGczziaX6pNr166J8oSNOs/h5z//Fbq6OvH++9dx5sxpxGIR3L17Bw8fPsXp04vSrNIOdfbsWdy8eROPHj0SuEHVEm2AVOYQJqHBJtQoQIEAiOHIbJrn5+flWqjMYvPPYPOvv/4ah4detBx6agz2WzExPiowhWoU1peQgMchgCIA8ft8ODg8FLUPr4dWvHKlCldXl+wOwjg21YReJxP2+L28bq4T39fvP0ZnZzvOnT8FR7vtm/BwFXTyd7s7+4hECxgZduP992+KJSqRiEJvoKrLg2q1gffe/VCA1sOH95BMx6XhJ5hqKZFCOD7Oot1hwtmVs+hwusRKhGYFri672LEIDWjDZIZTKxSbofEeASSshclIAHaMQCCP9nYdbtxoqbX4wXXg2nNdWVOCKK7pSZbTw4cPBexkcmXYbHr84Ec/wPDQCH7xi3/E5uau2PQ62jsEODG7ixPqsrkk6vWKABACt91dqnTqYgfV6ggq7KLqyubSsh7RaAxajU7Ays5OECqVHtNT/S274XA/MhlmmhGGZGQdCHoYZM99wnPj/uB5E3BwHT2eAELBFC5dPI8ed7dMTbx06aIEuVPNtre3g/GJMUxOjslxqWKzO2wyuY73rEGvkz168kmYx/unZQ1UyZ4jOOWEPgI+qnlKlbIonqjOosGO0IlKPSq2OHXSYrOhqVZje38PoWgUfYMDklGVSSYQPT6G3WYRlVKxmJP60AJ4oixkXheVVARE8Tgn/TUxPNSNTz/9icDgw8M9pNIJyY8yWxi8bRRIZ7XaoVZpxarH6XUEVoTYFrsNuXxOgChhJj+4jlSBhSMxdHXZ0dffDVdXB5rNGlLpmEzK7HC4MTg4iWQiidu3bwt4rVRo72zCajXJJEaViuDzn7LZCDwZ4F6uNKE3aNDp5HPHismJcahVTQkWZ73bTHqBT1SbcbIhLcQDA0MwmR24dese7t97hWKxCofdgqGhPjRRRrWeRXuHpVUvix0atQHhUBLewyMU8iUUWbN8CbUq0GZpQypXVJRO//rPPaWXetO/FyjHUyqgVOCtq4DyoHzrllS5IKUCSgW+wwoo0OlNFldGcrO/VwH1lsVGS0lFvY7OdjuuXrqAC2eXYNQBqUQEJoNKJmsNjwyj2tQgmc5LQ/3q1bqAJb/vCIFAHBQ09HRbcWpxVhrG/T1OkcpLqDHVQ5xCx0aeFpdbt27hv/yX/0f+jjYZ2m7YjN+/fx9Pn29hamJA1DSBgB/DI0MClAidqFKg0oewh6CHVpjff/GVZLd8/PF7Arw4rYpZR1arRkAPP2lZY7NOhcRPfvITafapFiL8IeTq7e3Hxx//UCDXDzp/TgAAIABJREFU48ePsLa2imSyib/8yxvSzPO177//voCuL774QtQqFy9eFHUPYYLkEBVLMBoM8nc8RypxqLyiSonwiVCGzT+hyVdffYXDwzDsdhP6e10YGxmREGmqoQgkToLRCYuYfcWa7e7uyjXw7wh9iqUy8sUiEsmUnCMtQrxWAj9O/iOoIXggpCL8YNNNq1FnZwcuXSEE0UumE0FSvaaCzxeA33csMO7ixUs4e3YFPp9XcnIYyM33tlpsuHnzPdQbNdy79zVyuYxYrDhNjQqfUqksqjLmRd24fkPymw4PvDIdzWqlCk4tag7WgXCEoedUxjB8vjXdjYCxXQAU90NfX7+orah641rzWra3t+VaOU2QkJJQh9dJKyWvkccuFAtQa1RYPn1aMqVu3fpKgNLgwJCsBcFCR0cLlmSzSWRzKQEoiWQSyQQhgk1gH1QNgQQMU6e9dHt7S8LOu7t7sLO9h0gkjvGxSYyPT6CrywmTQSPQaGdnR/YG9yuBGAHZiWX0xB4pIfIybTCPbCaP+fkFAVHc8zMzs6IeI+Ti9RCGEpQRHBJm9vR0o9ftFjBFCEKVIfcNQSSVN7R28r2p/rPZ7AiHqd7Kyv8zxymRTqBCaxkVUSoN9GoddFoqpnQyPXByegapbAa//f3nKFSq0JvaRHFo1GoROAxKrpez0wan0w5Tm0HWn8C1LNlRTSTiKeRyRcSiZVEuzcy07mGCS6qjaBijksvZ6ZApl4SQrk6XQEcCyL09PyrlmmRZLa+cln318NEzJFMt6NTlsmBstF/2YXu7DVYbFXMGlCt5pNJxWMxWdHT0wWbpFMUl7zmfj5bLOhwOI1yulv2We4f15V7jPRUKxZHNFdFm1qOruwOTE2Nyv7Q77IiEj7GzvQ29VgOz2SjAiZlavBZCs76+IegMVnzx+69x5+4acoU6jFrgwoVlONpN6Ol1wGLVC2xLpXI4DkRxfBQX8FsnKMxzUACnCwJGkwGZYhklyXOita71KR9KptPJT0Oll3qTvxcox1IqoFTgrayA8qB8K5dVuSilAkoFvqMKKNDpTRb2BDpxgF2d7IlqB8Cg0WBkoB8fvf8uhgfcMOiATDKKZq0Ed48LYxNjKFTq2Nnz4NnzVYEr0rBlcohGM1BrTZifHcfszDSKpRKOZYJdU5QWU1MTAp1E3WA2C3T57//9l+jocODSpfMCAggUaF2iwufdd98VyPTs2VNMTk0IrOJx2EyzEWdDz7wivp4qBmZL/c3f/EcBMoRCtGDxfdhIniiv2LBTMUSlE+17PA5tN1RfULV0/fp1ySXa2FiXIHE2knw9YcdJ2DBhG4HOSX4UoQfPi+97Yq/jOZ5kKhH8EHTxfHkMBpJTiXXnzh2xHk5PT2BibFQytQht+PeERnwfQgrCNapkeC1U+VDpQljB11EREoxEYDS1CaxiDfm9LcUQrYRU3dDu1lqneDwpYIZZRZxex2Y5GkkK/KmUG/D5jhCPJTE3tyB2Na7Vzs42wuFjUaYQZszOzmNyckosdU+ePBK4YzTpJPeJdeC5cT/09PTi4sUrMhZ+fX1D7Jts1KkOIfzgOUqgeLkiCg9CQdqrjCaTQJ1qpSo2O057Y64Sc3NYN8IzwhQCIdobeRxeI+vLayTEIQTM5rOioup0udDe7hTlFBVWzN0haCAkodCPapZGo4pSJY9iISuqq2JRA6OxQ+xiDFDnVLtSKY9X663gd4I9FTQ4OgrC4ejA4MCw2KV0WhXqtZLkj3m9PrGf8by4DtzL3Bc8R8KOk6mNvD8Iofg6qmVsVptkXhEEBwJUtFXle8+fvyBrSpjFGrDWfb29YlVzdrR/A09kH6pUYhVjvQjwuru75Hs83oDYGe32Nmh0alE7ZVJZWXuDVguHzS4ZTGNjE1hcOgX/8RF+/sv/geNwGpW6Cn0DTvS5uhD0BcVGOjk1CrvdIhPjdnd2BeAxpL1cqsq5MzeOuVrMLevra0eb2SA2VtaUMImqPqutTRRYLVVgF7QaPQ4ODrGxFUStXMfgoBOLy6fkXnzw4DHC4TgqVcBi1mNiYkhgoMViEkhE9VK1XkQkcixqrZ6uYeh0Vvi8PmxtbYstmGCzp6e1tgIfy2W5L1kf7ievNwCdXofZuSn09fdJbbkGsWgEB/s78ieDxKl0ImQjjG+JRrVwuXqg1Vvx9Mkr3Lv7TKzIBIJ/958+xdCIG+lMGMVSRpSBoVBMpttl0mVo1TqBZ6VCAYUC87sg+ylTrIBx5Qp0+hd/+Cm91Jv8vUA5llIBpQJvZQWUB+VbuazKRSkVUCrwHVVAgU5vsrCtSCf2hOQOUDdb/3huMRowNzWOd69fhcWkh8PahlIhg1wmgf4+NwYGB3DgO8LT1Zd4tb4uoECj0cl4cjbMw8MjmJqakTwVjgRnRk+roa5Jc0jAQlhDixEVTfyT2VCTkxMCPtj8MXiZr6EljeodTrii0qmloqH9JC/fxyadCiLaj9hQzs7OiPWNsGdt7aVALjbfhDBUdxDgsAmnOomggGPQCRjW1taQy+Zw6fJlydyJx2KIJ6ItiKQCbDYrstmMqEWoLiEE4jkwPJ2qGkIWNq/xeEJGqTNomOCKqhrWh3CIChSqeQgbCLeYyUMAxg8ek41pOpmQ6+OxGLxdLBWlISZ8oa2JsIhwhZCF2Vo9PW6p2VEoDIvVKu9F1Ri/h2CE70X4IseoVsWmREhCpdPKypJAp3K5gFAwhmq1jnKpJvY6Km4WF5fE7khlD6GTwaCVKWOsB4ETwUUkEhJFT75QgN1uFptaa/KWWupqszmwvHwGx0dBrL/agP51rpDVapFrCIWSaDaYU0To05SmnddA/Cl5SHqdqJ4G+nthc5gRjYSwvb0joI1Zy4QbVOxQ4pNIEGDVYDLpRA3U3dWFXCEv9sVMtiLnx1B27ku+rlgqCHxgO9/pasfAgFusddFYCOlUBolEGbWqTvaNWgsBK7SreX1eUbzY7HZR8DHoenhoFH7/EYLBqASeEzpxv8RiOTidFjk/WkCpHuJe4d4hQOQe2N5mSDWnLerhcrWLEo7nSOsg1Tn7+1T71DEy0ou5uXkJw6a1j+vAe4UWN4K80ZERqRnhYuvvGUzfskvSLjc5OSL30vrGnqz15GQ/jG0mxBNxmVhYKgDdLjvm52YwN7sgqqx8oYjHz57hzv278ATSMJl1mJgcRJu+DclIAgP9AxgdHZZMpJevXmBry4OODqMAthOlU3c3VXcNbKxvyXrOzI6IRZBTAmm5peqN0Mzj9UhWFq+9zWRBMBjGxuYxVM0aZufGce3GDbkfP/vst/D6gmjUmxL+fubMIkxtRnR3d8Jmb0OtVoL/6BBe74FkhM3NrsBgsGP1+aooH3ntPEdOc6T6jDXi/UDIzfXr7e2S5w8B7vUbV7/JZgsGA9jaWEcsHoHRoJf7nOduMurhdDpkPXh+DocLOoMNz59t4PHjVdSrKnS6OvB3f/c3onDy+fdkil1acuJqyKZLAuW45ytl2hCL8nVmOqk1r4PE603+u8Br8KQEif/Rj0Gll3qTvxcox1IqoFTgrayA8qB8K5dVuSilAkoFvqMKKNDpTRdW/nm+Za2TXCdOTFJrcOncApYXZtDb7ZQG6/BgF7lsWpQBOr0Bm9v7iCVpnckL2CCMISRho0YQIkqXbFbgAKEPlTm07DCDpa/PDWenUxRQHq9X1BK0PnFxS0UCpYLAmpZVpU+ORWuTVgckknFkqI6p11EsUKWigbu3V0ASVUtU5tBudHR8LJCH2VLM6iHI4XtEIlFR1Zw5vYJUKoM7d+6JoiaTzgrwOHNmRRp0Kh7YAFIJQwVMuVxCvVHFzMyUgI5wJCyQDU01kqk0LGa7fD+zjPSc8lYtSvNvNlsFqBECMBS7zdSGc+daE+M8nkNRwxCkybj34DFyWWZfqcW2xXoSivC4tWqNUVECxnh+BEpslAlo2js6EA7HkErnoNE0YeZ0LYMOmQzrw9waq6hJqAoi+GP4NS105y+cxeKpScTiIbH2UJlSqTREnRIOReF0ci17BLTQ6sXpepyoxiljjTqQylRBR5fdapXr5vkxSLo1OU0lDTgVIrSEVaoVPHjwELkMwaQJo6MjovLZ3D5Eo1qFTq+GXqeF3mAQuyBVd67ODvT29WFgoF9AQLmSxs7OFra3dpFJF5EtNGHUa9Dr7hZbYyurp4iJySHML0yLFZCT5R49XEMsxjDrhihqBgZ6X0+8O5Jco7GxYVlXgpt0Jolg8AihcATHgSSSqRpsVj163C6BbgRJDBInJCwUirL/R0fHxVp3/x7tmFvo7+uU6WmsG5qt0HSGXVMxwz1NIBrwBwSqMqj64ID5TjV0dRkFDLm6XGILI8AlYFpf30QslsGpU7Oy3lSMEZTwuLwPurs6MTTYjw5OiCtXcP/eY+zvBaBS037WgVyOgdUaLC3Nibpoc3NLrGz9A26EwoS7ltY0xngCly6dw5XLl2RCH++7Z89Wce/+A+zsHiCaqGNgwCFrkk4kUSkVsbAwJ5CW8JH5ZsfBFPp67ZLLRhjKe35klAq/Gn77m9+hUjPi7/72x5KjZTDqpZ60bvr8XhSLnHZZfa120wsc3d+PoavbinffvY6Z2UUBy19+dQf7B0GZInfxwhJWaLsrlyQMnmvu8Rxg7eVzJFNxDPQNYnZ2CRq1Hnfv3sfjx9t0EmN02In5+WmBsBw+sLW1IwCJgIxoh3CXz5HTy0uikCyVClhff4mtrQ1R/jmd7dDw0UnoZDLA3GZEo0ktkgrGNjs0Oiu2t/fx8MFzTE1OorvLheFhqqraAfAefC5QmvcR7YOETMVCBeUyQ/qLUi9SLL3RikQ2j1ylJtPrOLmOE+xaH3xitj7/56+86R8R/w6Op/RS/w4WSTlFpQJKBf5tK6A8KP9t66+8u1IBpQL/viqgQKc3ul4qaWzIndiUol6Dnv+IXmvi/RtncO3yaWmmaCV5+XJN8lYIS4qlCrz+oIzzpnKDUIPKHDbUbJRbOUQRydmhKodWIcIlV2cnhoYHBIo06g0BKszoIdygAogZPbRcOeztYhviVDDClWQyganpCdTEMhMSiMUwqtYUKoeEBTP3hsoO5g/RhkTgxfPhZDWPd08aM0InHp+j1nt6+nAUCMpELYOBI9DbRFng6uxCLlcQRVSjzgYwC5W6KRCJtp3l06fQ3mFHLBaV1zMsWQUttFojvJ6ATNYiHFOrW8HYo6NjEiy8/mpTFDe07jC8XK/XYW9/G8lkXOpvMOpkMh+D0qn0sJgtEvCs0+mBpkpGzwcCRwKxXK4uObbn0CN/PzU9jYD/CIceH2w2E2x2i0ymaymx7FheXpLXOZ2dEsy8w5DwSAynTi1gfLIP/sABSkU2vcxXAo6Pw/B5A6Jeq9dpKzNJQ57PZyR0XKaVHXNSWEkmcvV0u/H06SrKpYoAsGKBTXNVwMXQ4ACmpseRy2fxq88+k2lwk+NTGBsbF+D29PlzGT1PdRbVQ4RA4UgEbne3hM1THUTI12yWsb7xBJ7DfYSCcSSTeaTTFbicnZKXRcuf13cgdZ9fmMTIaB+K5axAp72dKDY2DtFoaLG4OAmXy4lQ6BjHwWNR6UxMjEkgt+RSFQsCGAkdX60HUCqWMTM9isXFOeTyGbEYUoFEpRYhItUxVIRNTszg1q3bWH3+EnPz09BqVWIXo92TKjda23g/EHo+e/ZMYBLVfwR5iURB1FnTMyMYHHaj190Dvd6IRkOFSDiG1dUX8Hj8uHTpgsAmZmsNDBDG9Yo9jnlCnDgXj8URPA7j4cM1hI5p9wQGB/sEqjIgn+oif8CD588fi+Kwx+1GLldFV1cfjo4CiMaC+PGPf4AzZ5ZAXU08HsPq8xcy9dHjCaJQUEktOpxOBPweGIwaXL12GX29fXix9kKgE4Ox5+em4WhvRzKRENUbM5rKlTK++OIPAIz42U//gwTkc7+zzvzk/UQbJCFOS81YFIjIEO6pqTGcO3cBuUIFu7sHePlyE15vDDOzw/jk4w/kniG8IsSMJ2Lw+70CcE1tJoyPTcj9l88V5P23dxPQadVYOjWEixdZT60oJjc2tqDXayUzjc8XPncMOh0cBOLODtSqFezu7Qh8ZQZae4cDFrNJ7gXeu3zmcQ/yOaPWtkFrsAmoS8STEgYfPg6iWqngvffeQzIRx7OnTwXykdTyXuGzNZuhqpH3bSvnjPBZ22ZGitCpTOjUynP6Y+jE6Xl/jKHe6I+J//0PpvRS//uvkXKGSgWUCvwbV0B5UP4bL4Dy9koFlAr8u6qAAp3e6HIROqml0Wfjr6pXoVMDehVw89oyVpbnEIuEpNFiNhJVFk5Xp4Cbo2AMtTpEYUIrDRtoKgbY+FFhdPLJho5KKDbcVIcwjJeWGo5rZzNKCENwRQXD/ftPkEhkMTE+KJYWAoO1tT2Uq3WsnBlDuULlVEqCh3k8WsaohCJ8YmNPGEBlDptG2mNaDW0IKnVNoIbR2CY2JqoJ2IQeH6dECdLZ6UKve0CgTiqZkRwYqhlodeM0Np4zJ2J1dbWjf4BKiKY0xWwUaR2sVTmBzI6jQEgmo+kNalhttGV14tTikliLnj97IcoNKiuYBZROJxEKR6FW1wRQ9PW7Ba4ws4q2JFrPqKQhYKLtZnV1Da9e7UmtJsaHRO1EpRP/nuqshw8eyeTA4ZE+UWHQAlQo5MRuyDwqQirCh3K5JoHvB/se9Li7cGp5EoGjQ+RzrYlZzYZaoJPXcyQ2JKqJujtNYlOMRsPQ6TUCMJipo9Masbx8WtQaT58+h7nNJmCPmVxcgwsXzgvUYdbTxuY6PvvsH6HXGXH9+k0Biw8fPcTW1qaMkyc4oPopX8hJyDRB2cLCgjT1DMne3d3E9s4aoqJAayIaKaBebcokQdr3vv76tkxDGx0bwPkLS3B129BolhGNJrGzFcLnnz8UZdAnn/wIlWoZX399R0DF+fOn0dvXKyCB8I8wkAolTkJcXd2DUW/A8ukFjIwMiXImFgvLfUAwQvUe1+rs2fMYHBjBr3/9W3gOfTh3/qzYzQhyT6bVEWIwO4xglTa8o2BSJkH29XYKdO3udqHH3QmzRQurzSqqMwa7M4ibaqOtLT/OnZt7nT9UFGA4MjqIQiErFr1sJiuB/QF/CLs7BBxNtLe3SbA57wnuKyq17t77Gk+frUr498LCNGxWKsia2N7ehMGoxQ9+8D7cvS0gFDjyY2tzS5Rvx0cRNBoarJw5K2u8vb0Os8WADz54T/Y0g/iZNTYzO4P5uXmBTLFoTBRU3AtUGq69XIPNaseHH/5AroPh+ASPtC8KNPR6ZEKlxdIm1lGCYwbFM1hfrdbBfxSR/LP9faqiKrh69SwuX74o4eh87shEP59H1o/3O8EWv7+jo1Pgzx/+8AfEE1V0ucxYWVmWAHpCQ1pz+exinU6eJYTZkq2UywgsorqP93zp9boSCFGdyIECDKrnM4GQm99frgLZfBV7Bx55Pp1aXMTdr++gUa/j0//wKZ48foyD/X1UyhVR9PH4fJZl0nmUSgReJYFYVHE2tXqkCyUUa41vMp0U6PTPfggqvdQb/b1AOZhSAaUCb2MFlAfl27iqyjUpFVAq8F1VQIFOb7Sy4g+BWqOGqlFDk3YYADYTcOncHLqcduQyKVF+sAEiYGqzmOEPHEmIeDhcRXe3SeAAFRw7O4di25meHpNmjConWnkIDtLpEtrbaftq5Z9w4hyBCZsrNu6cgPfo0XMUi3WBTmwIaUl78uSpQKZz51eQyyVEgcFGklPk2NDyOPzg+1FxRSjFBpTWIP43g8Bp3eI4dlpWOE2Pah828alUCf19Dpw+vYLFxVP48tZtUSr19Q3AarHAe3gg6gfaYnr7umG1tkng9Ek9CFceP36CXLaE8fEpATaEbHaHGR1OGwYHBgVIRKNxPH7EkfeHr8PUJ3F4eCAQY2ioX5rqyalxmM1tok6iwoMNNOHY0OCw2LA2N7fx8uUGVNBheXlRABtrTthGsPDZP/5GcqauXL0guUqPnzwUqHL9+jWxdjFImoqPWCyB+/ceisWOAO3ipVM4DvnE2lMqVSl2Q8AfxMGBH6lsHc06cP3aEsbGRhAI+GCxttQdfG+NWicqMapwqpW6wB+qvxgmTYvYzZs3BNhxStmzZ0+wuvpMGnvWhKq0L7/8UvbI9PSkQIKx8TFRtbE2VIf09HSJZTIaieLFi2dib8xncxJ4fRTMw93txsc/+qFAm//6//5X7Bz4cP3KIn784w9gbzchX0iJquv5sz2sPt+WOr9z84aoYGirJPy8cuUCxsZH4XQyc6su50Pb44sXa/D7wgLSqM4jFOLey2ZpKc2JPYzrQpjHsHSbtR2PHz9FsVDG0vIpHB35RHF3+vSywE/uC78/IJCFuUHFYgOdnVbMzEyIfYv5TmpNA8Y2DSqVMvK5ouQ4BYMRAbLcF5xeyD3O9aXirq2N9jsvjo+OxOaXTRPK5nBwcAyzicH5zFsaF+hDsEdg9uTpI6QzCckzmp2dg0plhM9/LDVZWl7E5csXkMunZa1pD22pjQiQktBo9Lh86arsJU51JKTiOhEwM5uMdeG92cqqYuB89Rs4zPOnMoww+eOPP5E6M8+NMOfMmTMCnRhIT3USbXK0aPJZIXZenQ4HB17kClX5M5FglplLplpSEUk7HaEN379aY3aXVYAT7xF+r1qtRS5LkLgjAJznyL9n1hmv8dGjVfT0OAV0cjIkgdjkxDgScU6V8yGT5lRI1TdT7vjfrClVUgRNXC+D0Qh3T48oR49DUWxsH0oeFqE6s7ZoBW7WG2h3tONgb0/2NZ1xFJbyWUVYxXuQgxh4H/KDYKvUUCNH22uTsXsqUTsp0EmBTm/01wDlYEoFlAp8LyqgQKfvxTIrF6lUQKnAG6qAAp3eUCFbh2lBJ41Wg0a1DA2tIU1gyG2XTKeJ0UEZC05VDnNoWHzCHX8ggPXNIyQzNSzM9ePq1SvSdLJhY74LgRGVOlQy7O8fSOPIJpLwg7Ygqma6e3rg9XilEWQgNRtSTpBjQ3vu7AVR77DZvnv37mu1zjSi8aCACCojHj9+LI34lStXpPFkBguzjxh4TVUJz5ONIW1QtA0x44hZUbSqHQdDWH/lQVsbm+hLYt1xdXbjF7/4B1Fx0dLF8/Hs70vjzswfWmjY9qk1kGaY6hJO11pb20YmXZPpWkaDWYBXb1+XhFYTqhHE5PNFgTzM5qHaiNP2Dg/3kS9ksbS0IAofHp+NP49JQEEVlcnIKWCdcl1UYT19+kya5RvX3xFrIkEdm2gGjO/uHIg65ea7N8RS+Nmvfi8qqk8//VhC0zkBjp9PnzzHF198KYqcs2fPYG5xFOFIQIAZm12CDq/Hj/39YxRKwMz0IG5cvyIwKJGIic2R+Tabm5uSjUWIdeDNYLjfgZvvvIdEIom9vX2MjI7gMoEE6pKFs76xJo321NSkhKizTs+fr4piiPCA585gaUIAKlVu3LgGrU4nGToyec8XEIugXmuQ5vwoEMbMzAKuX38XwWPCv0cSAH7z5jWcu7CMTDaOwJFH1F+JWBleb1jOnaHzPHdOO5ybm8H7H7wn58Dri0TCsq5Uzuzve5BI5NHt6sbM7BT6+3sBVQPxeETAEdVqBGjJJKfmZaHX8RhpUXKNjg1jZ3fzNTQZEqsmlXeEpAQjfB0VYMw9IhRpBbwbBGpyqhltfs1mK+H/8MAn4fTM4yKwofqH0GN0dBCZbArJZEzC0WmXrJQqSCWzArU4KZHT9AhamY9GwsG8Ku5ht7sLVptZwF8qlYfHS8VWDdeuXxGroc9/KCCHlleuE6FNJp0ToLi8dEbu1929XTlfBs3zPuS68XlyAmFa56kWGEQ1Ea+RIIpTHE+fPiOqL74H9wLXhKDv7t076O7pEphD5RkBGwP8+b2xWBLhaAqHHg4mKKGn24z+/m6pRyDQsqgyHJwB8lQMWixmUV9yz3Of8k/moXHdCAv5fOJ+PDz0iK2POWtcC95jCwvzGOjvh8+7h1QygnqtKoCKgfZ8DQE8j0FbL4E5a8T8NYvVguPjENa3duHxByXcnPfrwvw85mZmRd10l7BTrRJlGhuARo3Aic8pq+TD+fxhUbjxa1TKpQt1FKtNEEM1VWo6n0Xx1Po4yXNS7HVv9MeicjClAkoFlAq8hRVQoNNbuKjKJSkVUCrwnVVAgU5vtLQte51axzynKgxaNXSqBs4sTuLqxRWMDfejWi5hb28HT548keaPOTDpbBY+f0ygwAcfvC9KjTt37khTySaSjRltRLTb5PNVfPTRTZmExel0tGYxb4hw5cGDB9KQDwwMShA1ARSnc62cOYeurm58+eVXomj69NNPZTLVo8f3MDU9hWazIe/XsnBdkOaW9h3moHDSGptgZkvVqlUYTQYJdWaDxuaSSqe93QMEAiEJj7586Qr6+galwX5w/xGGhoYlFP0f/uGX8Hm8+MEP3hULDxUZ+XwWqXRSlE7hUAhHx0Hs7ngRj9fR329CX1+/5Bv1DTCTh8HYBrjdfaIUebHKEOJdUSaxyWamkKlNL+CHCqfAEXNlNqQO5VJZMnEcdoc0+GyaCf1WV9cFNjATivlQ21vbOH3mNJZOncbGxraoKc6eO4PNzXX87vNbGBpy42c/+1RgBaEVAREhzObGNiKROObnZzA9O4REMiIj6mmvo82O9rujo5goda5fvyp5RE+ePBYQQIVNOs3g5U2oCBVKFYTDUYyNTmBp6bTUkdY92pMWFudQLOawtb2FQ88+CvkcZudmpUZUsXHqHeEApyFyehlhHsEPwQVVJ7TBbW5uyHoWcgxtV8HZ0SWqKtr73D19GBkek0a/iQZqtTImp0ZFaRYIHCISC4ryqNEwYG/Pj4mJcaysnBE4ynreuHEdo2MjkidEdRXhFvcuQQkVPmqVAb29Axgc6IfeoEUkGhLwxnwrwj5+UOmUyeRhMdtQKJRlD3ag+E4sAAAgAElEQVR1OeHx7KNWJ6ygus8g+8/r9aNerwrs4f1AMESYQSDFqW3NZk3UWbT4Wa0OqAidDn2SMUaLJI/D+4XKGmenA6VSHjabWbLSkskMfB4/gsEYKmVgaWlGJgf6vH5BEzy+zWbB/PysZG0RbB0eHooyKhyJC/TkXnS5aJ0MibWOmUzFUkngJy2iXIehIU7A0wro4/6ggoqKQl7DyUABAuZMhpMEOaUvJ2rGFoyqCKRigDifD4QqXANa0J4+bSnhaHXk/U3wREUdX0Oo3NZmxcv1HcTjWfj9CdgdbRgZ7nqd/RTDwEA3envdAi4JoPis4nnwHGhF5TXwawTWBFVcf07HCwYzmJkZxvLygtx/BwcBzM9PCrAKBX3QaxswmQjALHLdnJjHPUJLIf9fo9ZAq9XL9ZVKZbx6tYmtvRCqDcDZacWpxSkB433uXvy3v/97/P7zRzDoW1NCjQa1WHO5NxwOTmzUIJHMylRG7jF+xtI1FGtAXdVKbuLLFej0z34IKr3UG/29QDmYUgGlAm9jBZQH5du4qso1KRVQKvBdVUCBTm+0sipQuqPRadCsVWDUamDQNnH90hlcv3wOqJUlMJhwgECJzZ/NYUcqnUG9ocH0zByuX78Bj8eD3/zmNwJUCDhoDaPVi00mG86f/OQnYg2i3SWVimN3dxsvX71CMpGUr1ERRMUBv+fSpSsSvlyr1gVKsWkkdGKe0PrGC7ErscFlDgtVQGzG2URSbcD3o5KEH2waJRdFq4bRqJWMGZORAcVlPHv2QpriK1euYnZmXppzWp8IwqanZ1DIF/DLX/4K2UwK/+lvfyrNOK+JaipCEapieHyex6tX22g2tVhZmRfo1FJXmdHeYYNWQ3WUCul0TjKdaLObmJgUJRXDoF1dTlE6scknlOE5xGMJCRKn8kHqbbNLs0wgRzsf87OYo8R6Maz90qXL6O8bxJMnqwLZ5hfm8Oz5Y7EqMfeHUJB1oW2QQCiZyIg9iVlBY+MjmJ0fRiabkOleBBfpVA6RcBzpdBbT07NineT7EDKNj4+gq7sTkWgYqWQMeoO+BV3SOQwNjcrUwmQiJRCKdrmBwT6BG6EwQ6hbCh3aEKlUIoBhHfnh6nRKF262tH0TKN3ucMjEO7434Y1Oo0e7vV3WqlyqybQ+/sm9Q2hJ+9vxcQDxBF9fltD5arUEjVaHSlmFVDqPnu5uAT2sJz9Hx0YF4DAwm3uP0IkAk0oWKs2s1g4YDW1iw6MSiDlZVP0RlPH6CDqZEyaZTF1ubG/viTLJ0W5GvtCaQsi1pyKIr/f7aYc0i7KKihva2whqWFuqvlhzu8OIsbEh2O0dojyj1ZH1JHQhjDEadWL5bG+3idWRwf60bYWCMVHTJROcWKjFwECXgBAq4vh5cHiE0ZEeAZ68Zu5dTnikBSyXp/WVGU/zck9RaUYoQ7BJoOZwWMQyRwUh662VKY1hAbiEalxXu90hyi0qgHiPcMIeVVatoH6tXGetVhWLI0PlqTIiBOP9zPNcX38l30d7HafBUZnIdSCI5DOC9djd98HrPUYymcXEBCfBOUWRRgh6+vSSPH/0BobfV8Xyx/uf+5PZaJwGyA+en89HJd8BsllmKTUwOkpg1S33CZ8jVI3l85ygWEObCbDbDHL+tMGVShWBycxW02oNMp2vzWQWAEVFGmsWS1RgtGgwPDqIc2dXpOYEyf/Hf/7P2NqkMg1od+jh6rShXq2JtZA1YL0I1ajKYsA8nzHhREWgU0OlQkOlRrVB7aCidPqjH4NKL/VGfy9QDqZUQKnA21gB5UH5Nq6qck1KBZQKfFcVUKDTG63s60wnCp5Qh16jRpteg/eun8PCzDhioSN4PfvS7DLPSafXo96oI53JoqPTjVOnTgsEYUAvrXHz8/OiJDg44BQxtTSqtBT96Ec/EisSLVQceX9I604iKXknhFRsttgEsjkkUOHkNlqCPB6fNGMEBQRVVCxNTo4L/KHigwoJqi3YQJ/kOLExJPg5+aSKoM1slEabDSffgzlTbGivXrmG3t5+UUTs7u7LexII8dgMRu7qdOKD998TyMDro6KDjSw/2AiHwxEBcvyepSUGhtdEIcOwbU5fazZVkiVDmLC1uSsNKq+P6o3t7S0BOGz2OXmPk9EC/gBUKq1YA0+mAPKceS2Efrw2wgo296wBr5l1ZTj4/p5P8mIGBnuxsflKJnjNzk5jcXFBXkvolMnkBIRRkZPN5DExOYaJyT7ki2nJSSIwYkNP8ERly+TktNRsf5/fm8bgUD80GiCeiIqqiEHKbJA5ZY1NPRUaqVRaXD+EBwQGBACNJgGOWfaDxexALJqTUPVQMCyqMZ5zj7sbRoMBHi9hWhyFUg0moxrmNgPsdpsAI651pcRw8LhkHUUjaUxNjeODDz6QvfX02WP4/MzqyqG9nQq3hsAsKki0OqPUiqo8rh3VY1ThsK6tXLGG1IiWOofDKDZIrcYo0Ikql0azhuMg1WJxAQJcN5fLJTlZnZ1dUKu0ePDgMVZXN6EzaNDRboLdbkEqVYBK1Qqh1uttmJ0d/Wbf894hML116xbu3XuIUgno7rHgwsVlUU4R+BwfhbC9vY9ksir2scuXz4vijNPnHA6r7LXDg0Ps73rhOfAjna6KsqndYYTL1SHXzFDurZ0j6LVqzM+Pyb4h9CFY42t1BhMGB3tFpUi4wv1CC+L+fgC5XAVdXRaMjg6JJY33HMHt3p5HFGdUOnE/UrnFe5/Ql6rIJ0+eo1JlXhGhjV7OhR+sZaVC0MXJig4JvW8NIYjLXuDzhflrzK0idKXiqfWnAYlUATs7zG+q48KF02KXvXv3OXS6Gi5fPifvzyBywj4CLiqzeM60MxKOEZbxHmUulM8XQbVKu7AWvb2dsrd4DxOg37nzCNVaEz1dRnR3WWRKHa2dhHmsGW1whI2cMKhWte4BqtEIB5kXR11lR5cTYxPjAsXtzLdLp/F//5//F0LBAtw9dricdjg7OBWvlXt1MsHO4w1LnXQ6lTyjoskaynWgRuj0WumkZDr9sx+CSi/1Rn8vUA6mVECpwNtYAeVB+TauqnJNSgWUCnxXFVCg0xutrApqvQGNagVqTq3TqGE16fHOldPodtqQiAaRz6ZlshhBCKEHLXUqhoo7u2GxOET9wHwW/sncGcImqoIIGNg0MUT5o48+eh0uHJcso3KlBINeLxY6TgLLZpkX0xC4QhhAlRMnOJ18jXYWTmJr77AK/GKTxkaVTStBEEEPG2HCMb4/LUuEVbQx0crHAGqqGKggYvNJ2EB7zMR4y0bDDCLmI/HvGBBNRdDhwQFOLc5jbnZGwMS9e/elgSWMoPqIk/dSaYasFyWnhsokqnIEbrUZRc3CSXnpVAapVAZeTwDt7R0CndgMM4iZUKTRIExoF1sQ1S6cOkaIwwbXYjGho8Mh4IcfvAaCOjbOPp/3G7sQOVjAH0GnsxM6vRbJVAz1ekXCsVkj5u2wPlQJ0ZLG84nHkxIO3j/oRKmcRS5bRC5bQCKRkVwg5soQqlApwqwpKlYka8dE9YlGJtIRJDGDi/aiUDAiU85opyRca6lxLGKLZH4QX0tlUCKeg0ZlEXXU/oFHbIunTs1jZGRYFDZra2sypaxUrmF6cgBz89OiYLGaqYKKIHh8LIAylcoKfDh/bkXCrB8/eYQXL54DKg0ymQLcbofkSRE4DvQPQmcwosvFaWYt+1ZLycMw/LCo6RguTdVMKlXByEinTFlzOFzocvXAJIHdPjxffYZstoSBAYZYT70O9rYLfKTCaX19CwcHR3QBYnjICZfLKfue+5owg/uE0/ZYV36dyiqeB/PJnj9fR7kMjI634+rVSzC3WZHNFuD3HUuoeTpdwYULp/DDH/4Q1WoZKjWzhHI4OvZjZ2sHkVBSwseTyZJMhhzod2FiclhqRysoc8J4jOnpEdlHzN7q7u6B3WGDzW6F6/W92AJOWzKFMRzJQ6NpYnKiT2x5hLG0sPF+e/lyC91dvTh37uxrm6BB7htOoLt37wG83hBKFUCvYy26BRbzXid8473MHDnmu/FcWB/eN/ykqo2qshNbHdeKQIaR2/liHYlEWuyPV65cErXc7duP0dFhwqef/sVrMK5FsVgQ1RTXlvcss6jMbRZ5H36NiiQqmTKZiijPLl48I+CYQO3nP/+F7K/2djsGBzqljvxFnWCc38/nEsEt7yWNhiHlGhQLJYGRzJ3i80ur16O7z42Ozk4ZSMDrrtdq+B8//wUadTVGRwaARlOm1vG5mc/lWvbgah3haBZqClDVdD6rkMw2UWlAgsRrkshF+MS8L34omU6vC6H0Um/09wLlYEoFlAq8jRVQHpRv46oq16RUQKnAd1UBBTq90cqqoNEbUBfo1BTopFc3sTQ3ig6bCfHwEfQ6jUARqg0Iczo6na8bKzOg0krjTMhEwETFA5soKo9aqqKCAJJLly6J3YVqFIIDAgkCHqoq+HWqBwhkqDZ58OChWMy6u90SkM2mkdCH+SaOdpvkvLBBo7WGdi42kbSe8dgEQmzm+d58DYEU810sVjb+QHdXt0AS2rpS6TRsr1/P0HDm/PD62HgSWPGzr7cbfW632N6++OIrJBJZOJ129PcNCDhg00fIQ7jD4xeLebH3tPKjGqjXGmJlCwSOsbvjk1DkU6cWBUi9fPkCwVAIvb1dWFk5LWDjq6/u4fCA+Uocd2/D9MykjLrntTBziPY6qjn4/czj4bS1ickJyYV5/mxd1DZanRp6vUagRCs/qBWmPjo6hpGRMbEBrb/axFEgKKHRfYMdKJaykn1UKddE6XR0FEI8lpaGmk0/LUW8njazHm63C339PZIl1LJBGUXlQSXXzo4fhUITOi0wMNiFc+dOY3CwHxotLYZJgScHeyHYLE40mwSSrfymM2eWJUCaUINreXR0LKHM77xzDctLSwL3dre3JOCa1r9IJAGr1SC1WJifk4D6r+98jUDAL9dqs9vQ398jcJH2s4XFRej0RtlrVLqJtezoCMHjEA4OqKwqYHp6QOATw7sJlNpMtM11QwVC1AA2tzawu+cRq9yNGxcEdNFSRnDFqXUMZqflL5spwWBUw93bIXuJCiDazxiqz4B9BlazlgQn/BrXkdfL4+TzKiws9uDMygqsFrso0vZ2D/Hy5SuBLj/72U8EzhHccIqe13cg1sVoOIpqWSXWyVSqCLPZgImJAQwO0e5mFPsg9zhzjWZn5yU3jFDz3Pnzss+a6iZqVar0QhLev7Ozi+BxHJVKK2toaWlOwFQ2S+hqQTqTxsb6Fhbml8Rey/uNIJh5alQ5bm3tIRbLyZyC7i6bQEUOGCBgIrBKJOOyZgQ9zJpqBaxnBTRxr9Buxk/W6WRSHNclm6/I+vCZ8s47N0SBd/fuI5k899Of/rWsbywelaB35nTx+cNjUJVECxy/j+/FP/laWh9pe+SURaqcuC9++9vfyjkSktH+ptM2kMtm5Ti8l5iLZm4zi7qN+4U2OyoaGQxOpSRBObRamG12mWgX8PuxsrICk8GIf/zlL+UZRNgUi0aRiCXlv4mS+H1UGzZe/4Tje/EjkW0o0OlP/8xTeqk/XSPlFUoFlAp8zyugPCi/5xtAuXylAkoFvlUFFOj0rcr1p17cynRCswGtRgWjXotqsYxBtx32NhXSyQyYMe52d4iti6CFKorN7W1k82UMD49LqC7tNFQMcfQ5IRFDrdkzUV1DpQ6hDJs9Qh3asxgm3hpn3po6R0sWoRP/fm1tE7FoTGxhzFeiQuThw4cCQDqcNhmHTlg1NzcnTT0b94cPH+HoKIuzZydFVcD3IsAgEKNCixPTeA5UCRFEPXjwRDJp3O5OzM3NSsP89OkqUukalpdGxSZIS12zXpX3I1D48ss7yOXKGBoawPzcApxOBqLTPlRFqczmtiZWJ1qf2KBSGVGt1uVaXr4ksEigw2HCysopCVOmXTAUPsbKyrJM52OQ+Oef38b+Xhhjoz0CJwioaA978OA+7t9/gFC4IPk6C/NDohQhDBweHhLg8+WtB6LicTpZV41MNiMEo4KHx2FAOi17u7sH+Pr2XQEkDBIfm3Ajl0+jkC/JxLRMmqPt/fB6YqIk0mqZg6OWqYETE6MYHhmC3WERtQ3hBxVQkXBUQtI9nlaINffLzZuXcP7CWVGaETR6fR7cvfsAOztJOB1WdLk6pWknzOBas95UVBEcUZVDuHL12lVYLWY8evwId24/EMVaqdgQ+9XMzKBAJypvCEJ+97vfCYTr7XOLhY72LO6dmdkZgS/1BgFgQsAd9ygnClJht/5qV/77nXeuyHQy1og2MyrUGKwejcSxu7eNoyM/0pkiBgdd+PTTvxSVE9VCVMg9ffocwWMqaAqoVptwuUwYnxiSiXecXsb9RUUT15RqJ79YAFMStM9z4n8fHYVRrWlx6dI0xifG0WaySGbV1taOfFKx9Nd//dcCY2h1jMXCiMXDohpMxpMw6Ozweo4QDBdgs2gxOeVGf79bYC3Vf6ura3KPnTt7EcfHQZjNNgmk51y0RDrWCnb3HQsAC4diAmSoduvq6sC5c2dk0iL3OAPVCSL39w6wsnIei4un5HsIbGgT5bXE47RpZuR7OZlxbGxU4CShFFWFPB9+ndZaAjGuCe11tFGqNa2pbXwPgbo6nfw39xnUVDByYlxD9gyPx0ByKva4ZoRM0Rgz11ph/wQ3/H67vV3USC0AS3iWlfPkfxN6Uj1JlSa/RojNQHFCMZvFgFql8A0Qs1rtyGZbYImQnaomZlzxOFSBUsFYLldRqTPWXg2VRovtrV289967sLSZcPfOHbEOU61HkFUpV2DQ6eV6+azMZSvQ6lhfZog1BYyl8nUFOv2pH2OCN5UPpQJKBZQKKBX41yqgPCiV/aFUQKmAUoE/vwIKdPrza/VnvLI1vY6/smvUTRh1GtTLVQz1tmN00AWHtQ3NekUae+bPsNnzBwJ4/uIFdveTmJwcwuBgn6g1CHsWFxdFJfDgwQuYzVRG6TA9PSWqEjbVs7OT6OvrkRH0tPZ4Dj34xS9+gYODOJaXx2VyHRtyZiBNTU6J0olWl88++zVUKk5Om5LgYTarhFZs2L/44gsJFWcmCwN7aSXjMQgkCKVaGT721wqhNsmq+fzzz6VBPHPmNM6eXZHz//VvfodksoJz56YwOzMrza/N3CZhx9vbu7j1hzvIEDoMDGBhYVHGpdPGw4l2hE4dHXb09jG8mYHcKVE9UCWTzebx8uU6otEsJsZHcPHiJQlTvn//nlijLlw4B4fDhp3dLay/2kI0mhF1z7Vr16QZfv78Kf5w6wv4/TEBdrzuq1dPo72jXWALVU9ffXkX+3sBnF05h96+HlFOcNIagRivkbk+bJR9vgDWXrzE2tq6ALEzp5cxOuFGKh1DOsWgby2KhSq83gA8hyGkMlU47FqMjQ7J5Lfh4QFRm7Ghz+ZaCjROMTs+DiMUiiKVrEmGD0Oe//Ivfyhg4eBwT0LTo9EQNjZ2EA5X0N3lwOTEWMuqaLdiaGhQwroJQ/b3d0UFcvHyRQm2po2QgfL7u/swmcyolqvocLZ/Y8ejfZDfT3sdVT2tnLABAQuEOrSzdbs7EUtEZS+FQxFRurRG3ZclM6mjw4l33rkpjT/hCDPE9nb35VqymRz29vckrJrrTPj2wQfvyf1A2EIV0traK4RDUUSjFYE8BD7nzy+j0+UUaxiDq6louXT5kijxqKpjcPlJRhihy/FxDE5nS93Fta3XmgICmedElRL38l/8xV8IvPL5PAKdzBaTKNo4oa7N0IGAL4hMpoRutwXT0+NibeQ+FjvnizWZpHjxwhWZ3GjQm7BwahH5fBJe/z48Xp9keVXKLQvbMe16hSYG+tvx/rtXxapoMulk3ala43qfO3te1F60RBKsUZF3MkmS7zk1NSUwh/cKoRIBEde4o6NT1on7nmCY+4jWVILhQpET+axi5SSMIYimYs3nO4LZ2iGB4gTJXGta+Qi7CCg5AZJZVcVSCwCfZLpx3/OcdFqDvCdVWYRKBJsEsoR5/Hs+Lwir+Bx5+fKlWN4Y+G23tonV7WSyISEWp2DyONx7fO7xHPkhFsFqFaVKA7FkDpVqDQF/GuPj/dBrm0inGOCfQKfTCbVKBQ0nh8oEyJKA0Eya9ePxVQKx+LzNVRR73Z/3g+zPeJXyEqUCSgWUCnyPK6BAp+/x4iuXrlRAqcC3roACnb51yf7Ev3toddCoVahXy1A3AYMGOLM4jg/fvYLhfjcq5YKMcKcdaP/gQNQjgeNjHHjSooBhWDWVO1RB8V/m2YCyoaaigw02m34qldhg37z5jjTtVKqwWbx160v8+tefo17X4IMPrsk0r+3tHVEJ9br7RN3E9/viiz+IwuinP/uJQCw2uKurq5KFQztQo6HBX/3Vj6QZffTokTRrVHFwEhebUTaUBCX8Pja+hFS07TCPhk0xIdTjJ6sCS2iF4XGoujDoNTIZ7MmTZ/j8d7cRizfQ2dGGyYlRUcUwu4m5PZ2udnR22iWjiWodNq+0DOr1JlTKVTx//kImtp0+fQaTk1NSS06XY+7SpcsXpIklmKHSpFxu4urVa6JOogrkD3/4AqsvnqNeVwnk45S2+YX5b8KSubob69sI+KMS7M7x7gQNdU5wq1Vl+hzXj5aqvb0DCfAO+I9l8tjy8ikMj3YhkYiIMoVKJ6prmM3k84aQSFcwNNCJ69cuC3gkGCLkYA4V7VAECF6vD5FIHIU8M3nqUKvUAht+/PGPBdg9evQA/oAXqVRCpvRx4ld/f58o5ySryUrlWptYr3i9tNdVaxXcuHEdLlcnNjY3EAoGUcxXREVVyBXQaHKMvUEm4xGGrZw9I1YrQocT8MQ1YCN/7vw5sbtt7WwJ7KFVUKeleoY1akgINLOJODGRwfUEfX29ffB4vbCY7RKWfRxkoHZGpuIx64c1pRImFApLwDyzoMqlqhzb2eHC6Pgg3L3ceybZ9wRFVOfxXiAMI/Cgwo9ghPCCqjyeOxU7tCPy65yglssVEQnHJH+L1lVCXdbH4zmEWtPEzMwkiqU8Dvc9qFV0yGeLMilucIjB7FQlUm1YkPenmnBwYBgLC0sI+EMCtSanp5AvJuEPHIq1rlalgsco8MkXiMi0x5npUYyPj0oYPFOFEklO+juWhwqPxRwiWuoI1wjzONGQVj3e+4Q6vG6uLe93wmBeC+HhCajhHuX+53pRGWZ8PbmO9wiVhARQrOGrV8zKamJ8fFggExVxJ1llVFPSbkvQlclm5HhU+7GOXGPez6cWlwVAUxl5//5jRCI56PWAy2XDzMy0wNz79++/tuYSFCahaqjh7qa6qgG/n+ejwvAILbi98jzi84VWXaqfuGe/mZhXbuAoGEel1hAQSWUan639fVZEI0UM9jvkWHy2VMplWftSqY4qM7D0BtRqzddgtIFiHYrS6U//zFN6qT9dI+UVSgWUCnzPK6A8KL/nG0C5fKUCSgW+VQUU6PStyvWnXkyJEyd76VArF6EBoFcD50/P4G9/9hcY7O1G6nWTSYVTKplCoVQS5UUwnEGHswNnz57B1NS0ZD5RscAmnA0VM1IKVBOtrODu3bsCgjhljEoQTj/b3NiQ/CaGAff0dOPSpcsChxim7bC3i+qJ9hUqSah0uXb9Kj755MeipnjxYhVray/FlsOGjQ3jT3/609fWuQcCwGi/4WupRODxaaVifgzBA5UMBDGETlQ/EFQxC+bChQtim6KFyWKmOiOCTCqNx4+f4f79DVRragz2OcXaNzc7L1YuBoCzGQ9HjuDx7Isyh5Ydi8UmFilOgbtz556oVs6cWZEcKjbYtJtxuhnBDxUSPr8HB3te2O0uUd1QxbS5uYHd3R05N0IzZjDx6339vQJqCEwyGYae+5BNVyWvh7Y6hpvT6levVTE5NSG1DwSOxEJVKjJXJyyQ5OzZ0+jutSORDEseEBUWhEeEXz5/TDKiFhenZI1pf6tWS2g066jVOPktL/YyBigzwJoT9JigzYlew8MjknnEkPA7d2+Lva5QyIoKhWDB/Xo8PYELVWi0UVFJwmvx+X2icpmfnxNoxpBug4FApYJcpo56tSnwik0+1WVXrlzG1PSkTAMk8JMsrr4+ZDJZUYsMDQ+iWitgde251ICqGzb2hC5UNREe6rR6UddxKh7PnUHoiXhSLGgqqFDhdTdqAnEItajIIVQhOKJ6imtM2MQaMDfJajehVM6JQoYfhEpUyNDmyeuh6ofnSfBykofENert7RFIVKlW4PMeoVohBGqFVVPdx9cQmnAfD48MYGlpQZRkiVgKxXwDjRohjRmdXR0y/SyfzyBfyIn6kFZGo8Eq+7tSakgQu9liRqmSRr6QRpmT7Bq0tWlE7VTIczKiG4NDfN8qdHo1yuU8ypUCgsEjyUbj5EcCFar6TgLBCRHl/rFY5TlAGxqtt4RILZUW9yfhirh6YTZrYbeZ5HtoMyXIZWaU1+OTc2LmGffB+kZU9vS5c4sC4GiRpTrKbGagvUUAJSEg9y1zxzs7DXC7naLEGhoawejImKzF7du38fDRKgoFwNymxtjYAObmZkS1ePv2HcmMom2VFsHxkT7YLBZRanJ/Tk2NiR23q9slWVBUfNEWy/wo7nXaAMW6l60gX2zA2elCLJqBzxel2Q5Tk10wGowysY6fVDiVS8xS4z3FXKemTEykwo4Qj+tdrP//lU51qNBUgsT/+Aeb0kv9qR/1yt8rFVAq8L2vgPKg/N5vAaUASgWUCnyLCijQ6VsU6895qUqjhlqrRaNSgValghbA4swo/uNf/wgjgz0Ih3zY3tmUxpmZJhqNAesbOzgORjAyNozLly9JTgmnnLEx29jYFDsXm9t4LC7NMsERFSQrZ1cQiYREOULwwsBiNqIDA4OiAuG0OQKh8fEJUQWxUb175y6er67ik09+hFNL8zKJi41+LpdvBfhmOcWsgvfff7zP9SYAACAASURBVF/sVJwKRxVKj7tb1EDunl6BIWVOxqrVRCmyubEpWTu01rE5Zkg31VUEHWym2czWqhXE4iEZ7/782QtsbgbR09OO+blpTE/PilLHxiyXZk2uKRQ6QjIZl2Bxo6FNplwRPGnUWpl8x6ZyaWlZgFg+l4ff74WpzYSBwX7JXmJYdeg4ipGRCXkdG1nCNTbzVI8QTMn0OCNtQl1i7WFTSiAVPArD1dmHvt5+aYIJ9agmo9qDI+1pG6PShH9qNXrJc6Iq59y5FdgcOkTjIWQzRaknVS4BfxCxRAHjY6MYHRkUaEfwQ7seIQbVHTwWR8cTZjBInFZCAhKCHL6eGVKEX8+eP5O6VDix0Kj/xkrnD/hRKpYEfNBGReUU60JQaLFSndYhod+8Xu6nbDqPbKokOUPcM8zvGRhw4+LF8+hxd+HVq5cSqu2wO0RJlS/kUSdoMRlQb9ax9uolwqEkXC6HQJBsJg9He7scm4Dp8NAnEIjh1lRcVSs19Lh7JFNKq9eIeof5WlqNVvYKa0/1UCaTQ1/vAHrdA5ITxjoTjpSrBYFpbSZTy/ZVLqLL5RK4wnUkKGm+DpzntRBakCJSjVcuVRCNpeR1Drtd9ijzungP7ortj5lGU2IjpAqOgEjV1MheY2i+3WYR1yzrX6vXJFeMUwPzBZVMohsYGILn0C/AUG+ixZbT4vQCXKKxDPRaZiHp4ezsFADDrKzOznZUa1Tl5F4HtlvFGplOpQWQEPDp9DqpP/csYRPvN9Za8tv0OngOvdjZDSFXVEGtasKo12B8pBfurg7YLG2yrwU4+bxY3/AhW6zD3eeAydyGeDyHXjfvv1nZM19//UAykUZGe+W9Ce/4DFpdfYVGQ4elpVF5BtHGyzWOR+OtSYFPnmJ72w/md/d0W7CysijXSfXZzva2PBcI0HlNVy9fQSaVwVdf3Zbpix9//ENRVHGtqPjiPctQ9FKxIBZl7nGC2HSmDrXOINbjeCwmqjW7jeH2/WLP5aAEKpwIwgnmeR2i0soUoFGbRHHGGtICmqu2oFNLZ0bjrBrNbyKMWtPr+Pk/NxPfwx+SSi/15/ywV16jVECpwPe6AsqD8nu9/MrFKxVQKvAtK/A9/H36W1bo27ycOeJ6tdhCUG1CAxV0KhVGB7rx8Q9uYG5mCOGQBweHO9LQ6fVm1GsamXBWKpckZHt2blYm0XFSG5VHEt48MyOQiUCCcINgaGJ8AharFYEjP+LJmDSkrdDhOGZnZ8X6wu9nHhKtecxW4fdRJUWlxl/91SfodNkFSjAnKZlMCzyJRePSnH3yySfY2d1GNBpGX59bpmC5OjugNxiQTRKUpOQ8I5EIctm8WPlo72qFS4dEuUJQQqDA1zAAO5kKQ6tT4cWLFwgEklhcYK7RiFj2aN1iiDChCM+73qA6hOoWjQQXM5yajTuVVpxM1pqG1yerw+tOppLy/lQQseGlesdkNGN8fFLOk9YhWojYzbKhptWI78m60N5DFQnBGzOkqK4x6KjMSsDjPRTFkMNhlfWhaobnSzudQW+USV60bDHDaXJ6Ao4Oo0CnUrEq1jcqnhgkzWlpzABqKXIYtuwQiMEcqhbAqkKt0sGgNyCZSgl4pIKIHy1blVlggNjcMsx/isvfEwhRDcPA5r09D5qNKjpdnQIICbIIVGhL4/7g65gLRXsUFSHpRApHgSMcHYeQzTGknvavcZlQ9+zZE7FVETgS6BQKeWi0alE2lat1vNrYRDxWwcLCsByPOUusP+15u7t7khnEoHSeI9VqXd1dGBx0i3KIuTvxREJgEMFcMsHrYW5XFp3OLgGFapVGIOrhoVdAl4pWRBWxUlPWjwo/rgOn9BHkcBJcPMH7oCKAgcArHAojnWAYdQNarUpy0aiQIgThlDTCq1AoLnWZmRkTKMW9x9pwYqHR0NpvPBb3Ie8LrkHATxVeHEajRqyhS0unRb1He+T45AjyxZxY6XidDx+vo8vVmixJCMRjUcFD8MTgeE4S5P7lNTqdtm+AE+ESz1NsY82mwCYej+9/ouqKRKI48IYRTzeRz9fR3+PAh+9cgKPNgO7Odhwf+WVfHIci2PfGkMw1YO0ww+XugdnSBqddj54uPldqePz4hdxfS0szApP4fszi+vLLr9DWZscnn3wokEfqUK/j0cNHAqxpB43FMigWGfhux8rKnOwH7mnmvdGWy/uIe/Gd6zdEHfirz36PubkJfPrpXwmQJjhkiDmfZdy3XFfeh5VqWdai1miIGkmr0+MocCyqpvn5BVFd8f7lNEyCplQyjQwDxStVZNJpRMIptBnNAjzLhE71JpIlgPPtOFeRn00Vn9cEhbzT/gk6yY33/f3pqPRS3+bnvvJapQJKBb6XFVAelN/LZVcuWqmAUoH/xQp8f3+t/l8s2L/6bfwJpIEADeaXaGkCqdfR3WHFzWsrWD41LtApnggJ/CiV+C/wKtisHTKWXqXiOHKTNPiEBfxXfio1mOnD5pe2G6o4WpanflE/EEBUai0lBD/ZlDIbhY0q4RKbVjZmbLDFhub1SpP50Q/eR71Rls6KOTtUlXAiVyadw+TkND766CP4Az5kMoQ5VFuUZNIWj1fIlJDPF+S4VL+oVFQA0XKXlfwpNoMcIU/lCqdcsVkmMCBwKpcLcl48T8IUWhF5jZxANTk1JV8LBUOSM0QgRgWDzW6XY/CT1873aalZ6i1FiE4njS6hB6Eb86mYhzQ40C/nRRjA92AN2EzzGAROPB7hGO1jtCKeNPXM1amW6/B6vAhHgi0VElRo72iT4PYW3GJ2kk0yeHZ29hCJJDAzM4WuHrtAp2KRChwD0qk8gsGI2O/4/1R8MKycmU6cWOf1HUrQNC1phQKvRS2KKp4LIQcDym3WthYsMRhgs9oEyO3uHKBaB0aH3RgeGRGV08tXG9CoIXCD0+X4PfzkerOWzNsaHRltgY5EUiaAbaxvwus9QiJThrPDiMX5CQFcjx4/FqhC6xWtkwyf5h6lygVqPdY3NsX+trg4J3uCOUS0VnL9aFmjconfy7UmVFlaOoUet1Oyk7jnCDlDwVZgejSSQCKRFxXT8vKyhHLTJso9Sbjp7OyA0WwS5R9VXASqzACi+oxqKSrbCAapGOOcM8Iy3i+hYAS7W7QAamUKYXu7Te4Rnpvs40JB4C8zjai0ozqG66PTUlVUhgp8HRVntMkxz6kirz/YP0Q4nIPb3Y5LF6/I5EVaSgm7FpcWEU/EZT9xv33++99LbhIVirQStiBv6z7m9EC+H79G5RszuwjV+GZ8P5WaZkRCJ15TE2qNGo16Q5R6RoMB8XgCB74I9nw5aNRqnF4Yxw/fu4ZSJgnUSohFqGLcl33iC2aQr6oxNj2Orr4BJFMJOMzA9OSIvP9vfvO1KOxWVqakPgRxVFTdu3cPQ0ND+PDDDwX2US0XOj7Gs6dPUa20zj8YiiKZLGFstA/Ly/Nol/swhgf3H+DUqVNyjxIunV05K8+wr778GmfOLOHq1SsIhYKt+8DrRSabfq3kskst+H2tOjVhJOwsVwTCE9ydO3f+dXh9UezJBJaZNOFXWRSdXKdKqQa9jkqnupwnn4nxfBPl5j9BpwYlbP8SdPr+giell/oufj9QjqlUQKnAW1UB5UH5Vi2ncjFKBZQKfMcVUKDTmywwfwK9/lRDDYNaB9RrcNpNuHZxCTarColYAG1mvdjOAv6wTFcbGZmCs9OJSCQscISfbIrZxPJf/KlyOlE98HTZ3NOWQoBSZWCJSiXQpTXZi6Ao8w1AYSPN5pdqAx6TDRuVBOcvnBUAwIaWKpPDAy/W1rYke+mHP/yRwAPmAWWzKVgsJsngYYPPD7vZLvYhwhvm+lBRwv/ne/E82TATOrFBpl2K58X3PFFAVGs1CRanOkFG3KfTop6gFYuggtfLxnft5UtpXjk1jFPkCEP4+r29PYRCWVgszObpF2DAT14b7YS3b98XEDY2OiBwiA0oARnregKpTiYEUs1BqEdQx2NTnUE1haXNJtkzbJKr1abYq0ZGunH27LLUhkonKqMi4Si2t/ckY+r0mWV09zoQiQWRyxahUevE4nN0FBKbXS5HZU9dIASn4DH4fH3jlahRqMoqFqui2mG+FN+XNZCpfaqmvCfBBWHKwcEhHj16CYvViPPnljE2Ni4KHZ47LWJUI21srItyhfXk+nNtJiYmBHYRzJFtmPRGrD5/joNDHxLJAvp6O3Dq1IxYD7d3tiUja3h4SELis7mMQIienl6iGKxvbEktCeyoZCNsZCA4147nIXZJmw23bt0WcPPBB+9gbHxI8qAIoYLHEWxubmN/349c9v9j7z1/40qzNM8nDBn03pMiKVKkSIpG3mcqK035bFvVaFPTYxZjdjFfFgvsnzHfFrsLzC56PzTabHd2V2ZWZlb6lPcSKdF774MMMgzDL34nFJqcnsbODCAV0MpLISAxGHHv+573vTd4fnrOcxJm2A4kxNwbgDA2OmFQgfLCtvY25fhytbK6Ysft7++1/RMIoHDbNn8uQC3KIdRY/BvAsDC/pJEn8+roqM94B9XgZ5Sw6wPQwjgBKXQ2ZKyAD/ZqPBY1o/PkMzNr9jL7iesRiLq+vqm1tR3V11fprbfeUTgU1uPHg3YNd/egFJpTR2enje+DDz80n7GBgb5n65lRqTFGrifgYgaIZLrCEWtuIhkj8fi3YDI/d9kxGA/XPuB0cdWviVm/KitKdPZEr86d7JN/fVn7/k3tbFOKtqFwNKHtvahqGpt05uJrUo5PN2/d0Nuvn1V9XZUZkr///ufm+fT6ayefNzEA7j54cN+6S54/f85AM3tnbXlVc7OzzxRbaa2ubto1MjDQZapKYorS6eHDh9YUgeuSNW+orzO4DDi6fPmy7a2VlWWbJ/e+jL9ZBspyrfMVOTiwvwsLi7W3HzQVHeo5SnnxGUPthbJye4s1pcsexvzEKq3C/CJFD5KmGmWvsie2gkkdpBzo9F/52HNyqRf5e4FzLCcCTgReyQg4N8pXclmdSTkRcCLwkiLgQKcXGdgsdLK00aVct1fuVErV5YW6cvGEPK6wQsFN1dRWWHnP40eTmp7Z0JH2VitdodMc/0sPuDJvknjSgE9RUZ7BAhK4svJSU56QYJNI5fryVVyS8akh8b9+/bqGh2dUXp5nCgVAysLCmqlSmptr1WpG0HHV19eqoqLEzjU5MWUePHj00A3v3Xd/yxQqlLyEI0Hzn8Gsms5XxUVFSkQTKi+vtMg9fvRYDx4MmQIClQ4KCWAB3cuqKqtMhUAJDpCtsrLaStFQjqBeovPb+vqOfLlu8xPq6uqyZL21pcUgynvv/Z0llGfO9unCxTNW5kVp3ldffaX9YErnz/Xp4sWLKiouMmiFkovkf3BoyOLR3dWl5uaW552rsioJwAhqHIAJkAPlEiAi28EPf6JwyKO8XIAeJVUplZUXWUkQ5szAO/xj8JbZ3dmzDmJut1cDxwdUXJqrze1Vg0zI3jASR8mTMdYOq6goR+fPn9Hp06cM6D16/MASbuBKQUGRxYB1Re2F1w5rSjxJsg8fbrO4fP31Vxp+OqXDbY26dPGiSstKzVsLQHXy5Al7zSeffGbG4MyPuRFzSpLwpAJWeN0ezc7MaWx0THNzS+aZ1dnZqq7uDoMiABDW20oPgU57AQOgBYVF2tsP6Zur12yvUvppbeqjUYOGfAH0eJ4k/733/t7KI3/yk++rurpce0G/KeAohWJvLC6uCucz1FllZZWqrakzdRcqPzyVSkpKDTptbm+ZNxFeZRiI0/Ftdm7G4A3jxIDboJPHYyoe/r28uKLQfli9vT0G3FB9AUN4AOKGh4dt7X/0ox8ZLGN/mKH79paVPqaSQAzM3H32AKbiRUWJ2Pw8AKzWoBMNAZgzJuG1dXUaHRsz43/UPR9/8rF5mwG9GFPGaygzVvYWgAQAZufJ8dnfxDMWjysSDmfUarm5zxSFsr1gf1KU1IW0HQhpYyekluYWNTfUqLwoX+E9vyL7u9rZ2pLH69VeMKTcwhL1DJxU+9FjWl7f0o0b1/QvfvEHOgjva3h4RIODTwzMokAqLi4xEIqRPKWslMixBkuLS/bc3k7A1hYvJtRHjL+iotLmCRRFncTYuB6zxu7MF6CNt5rb5bKulpBPSl45DnD5IBoxsAZ4BaoDsIkPH1Jud46CoZCGh9nn+3a/AGShQsQ4PBJBJehVQQH+UUlTuxXmFyoUjFpZnZU8S9rYi+kgmfFzorwOgErp6z9aXscbvpufkE4u9SJ/L3CO5UTAicArGQHnRvlKLqszKScCTgReUgS+m79Sv6Rgkrh4fG77n3UyGtp6YyReVVqgy+f61dFeJ6XDpnQiWRoenjRD344jx5SfX6RbN++YmgXTbjqtoYpB4dPW1mLePVXVlabqWFiYVTC0b+CquARlDB3fXAYo7t+/r9u3n6q0NN9UKwCR0dFZlZUV6vTpAVOKkGwHQwEz5gVszM0uWLmTfztg5tVXzHuFDm8RO2d9fY2qqytN7YKfSoGvwLqUkchNT03r1q0H5nGTkyP19rZZQonHk8GPjz/T8PC08vJy1NPdpb29kCWklLUBPwAlgA0SW95H4ovCiK59zIWSpEuXz6rz6GFLJB88eGCt2Clpevfdn1r5DskncxoZGbHkH6AAAAHgYHyMwsm8kAIBKw8jqef4nA84QNLMe+nENTS8qjwvZY9udXXUqqy8xM5bU1OpQ82N5seUgThe69iGZxWduYA2QIeiEq+V162vbVu5EvAJFcb+fkIeT1otLU2mciKpXliYs/I6yulQrqC2Agyh3qBUjO+JBeWKlCIBoyjjYpyrq8St7Bk0q7SkHSUS8yY+xIlSNZQnlL5xrP7+AVORoOgBIISCYQMok5OzBjsojWIt6OZWV1srj9ej4pJM9zRULyT1xI5yQsrrMHGn8yCgh/fzPbCCfUjsWefPP/9cDQ2NunTpgg4OgtYNMFMK6jWwtLKC/1XM4BKd+hrqm8z7irlSPsa11NDUoNn5OdtPKGQo9xwdGzV4k/XHwrOLcXNsSgGt9DQQUFlxpiQQ+MG6AWGzpZnsE54nTuw7VEG8Zse/bcdAdMS6oBjj4fXk2HHZTyj8KFckpihugKN4afE6oNOpU6cMOqFkY024flE+cU6uYdRkdAxEPYVvEco54AeqMNYIuMT4gS7AF8ZB2a6Br0TCHoC+YCSmneCBenq6VFaYr4NgQF4l5XWlzJCbOOdQjtvSpvqmVoVjSS2vb5oxfGNtlZYW5kzpxPExrOe6zBrlc37OQRdKlGDsI9Y3nUyqrKTMYoUiiz2BigygmTGD3zOIByintJVrk/mWFOPnJYPH7FXiwZpxfQHSy8rLzH+MawNlJOdmreTyWOc6vJqePh3W6Oiy3XtisbQa6gtM2UeHRIAXnlOsB9d77JlPGl39eD17dD1woEjCgU6O0ull/RLgHNeJgBOB70oEHOj0XVlpZ55OBJwIvIgIONDpRUQxewwzEnfZ/6wDnTxpFxZPKi/K1bmT3Tp7ultFhW6l0jFLqDc3duXLK1Vry1EtLa3r88++1G/91rvq7+/Th79638yrz58/q+aWJoXCKGo2tb6+at3v8DzB18mbky9fXrH5kqDgAJ4AJoBLJL6Dg8PWoauvr0tXrrxuJXEff/yxZufm1dHZbDACT6e8PODTvPkPvfXm25ZQ4zODwimRjFm50cjIE0so21vbTZlDAk7L+qvf3NTY2LJqa4v0z//5n+j8+QsGxD799FO997cfaHl53VRVnB8VEYouuqkxfhLwqqpq9fb2mtkyHawwBgYAoDypqqrQsd6j5ieF7IAEGWAE1MB3CmUVqiVUSsx9ayusvDyZvxLeP1kjZv4moabUB+gyOTlpACMLrSjZQ0XFPKoq89V++IipR/Lycwy+FZrirND+zbwxPUfdtLqypuHhsYwXVlenyivzteXfsI51lN5tb+9rb4+W7i61tTXpxIl+M/NG4fHgwV2FIyEdPtxiHkCsBQ+Se6AL4yUeqMaAOyT8Wbi2shJQTU2hQTMSfpJ61CYAgNu3b9s6nT171oALJYeoujg2yTgga2J8Qv39x60E8sGDh7Yvzl88ax0EM2WdPkv6gQoArXAkrMqKClPBPHr0WAfRqK0ZsAbgwxdzAFQA8SgHzJpJU+JH2V84HMTszErj2D+UJy4vr2h1Zd3gHUq4ixcvq73tiO0ryt8YLybkW36/lXP19vUarGAfsPZAJ6AMa4pXEjEDYrCXGEdJYca4nLnwfQZWZLqbZT2viAvvA6wxZlSGwKn8vEwJqceNxxadDilNzRiQA8COHu2yYwBpODZeRpSgYYDec+yYxS2RRFVIaWiRGaqzLih7WK9kChDpyZizH9AIYF95vjyDdxyX9QaoAlKAMBlvNLy+UgYC+Tvl8ijl8ZiSqrK0WP7NNYX3d5WMR1WY57PS27LyCtXUNyntzjHgFE+5bH0GHz3QytKSKYMOHaI8NV/+7e1Ml7wcb8ZTLRYzhSWwi7ij4MzLybXXjIzMG2j2+Vw2Px6Mmzhx/0BpCQC9f3/IhESlpXmqqiqx63h9fds87PDawpuLzoasA1AKtVMkkinlAzrh59TU1CIX6rzZWT1+PK3d3ZiKi1y6cuWcKQRpssDe29rya39v39Y3Eo4qNyfPVGFZ6LSxl4FO8We+To7S6R/9AHRyqRf5e4FzLCcCTgReyQg4N8pXclmdSTkRcCLwkiLgQKcXGdhnlRqUZLgpGnJ55EmnVVLg1flTPeo71qrKinwdRIMGnXb8QXm8BaqvO6z1db+++Pya/vW//lc6deqE/vf/439TU1O9fvzjH8jlTmtsbFh7+zvWZh3wRDkSCX8i6VJxcaWZVJOgAmQeP36i48f7TMHxwQefmFnvG29c1jvvvGNJ7y9/+UttbK6po7PNWrJjiF1ZUWPwZHJiWr/3ez/Tm29+T4G9XSsBm56eUChMediaJfi5HjptZcpfKAP7+utbpmg4f/60/tk/+4WprlAb0Pnq66+u2+swnO7r77Vk/cnQEx1qPqSTJ04olU4rx5tjBtFz8/N2PDqgkSzfuH5diWTSIFx5eWmmI9n6uimggEV48ZCYouoBQlAK5PeHVVDgthIsoBNKlkyy7rIE3zrSzc0ZTLl06ZKVNaLM4YG6ixi2NLeq+VCrPC63gqE9BQI78uXlmloLYADsOHSoxWDDg/uPdO/eI4EXX3v9osoq8xXYByj6MwqoEB3kJK/HZyVeZ86ctfKhq1e/1hdffKmDaFw9Pa2mWCLpJskGOpG8M0bmCzCiDIxEGhAAYCGOHA8fJQAA6hviAzgBoDFfYAHrhJk0xwC8AIgyBs0R9fbhM5TW7dt3zcT77NnTBlmIF2CFsZhv0OKinQNYVluLUfioxQmgxR4EDHFsIEgWPPA3Mc2OHxUKyr2i4gKLH8qaWDRuaifAE+ouTN9///d/rrraOj18+MjKvljfwqIixZIxgzGoaSj7RCGH2g0oklFF0SEwbYoc1D2cPxjcV67H/VwVxLwYB7Ganp5VMulSWVmBxQjlTRYmUUK3t3egkqIMQKG0jvcBnNhPgI/V1R21tjYqHEYBlmvPNx06pN3dPT0dnlBtbbX8/i2VlBZZ+R8qMfYXijjKNdPphHJ9GPCjIqzR1mZA42PzysvLNZP0srJMV7a5+TUDPexpVH9cS3SbzHofFZeVqqml2fyRSgrzNTM5obHREW2u76miLMdinV9YoMKSUsXiKW3v7smXX6jmlhbdv3tXayu7Nr/29npb7/V1PNx8qqmpeqboYg75ZlROTCnLbT3UbHv09p1hlZZ4DCATP/Yo8c+a+rOHP//8Sw0Ojik/z6Py8iJVVKCci2pmxq/6ep+V5HE9oHTy72wbTGNNDw7C9jfzzS+gk2O+UmlZKer4+LICu3E1Nxfpd3/3d02dCaQeHRmzMmGuG0pBM83oPM+hE7f6zf2owvG0QaeUy6VU2qU0SOwf617HG76bn5BOLvUify9wjuVEwInAKxkB50b5Si6rMyknAk4EXlIEvpu/Ur+kYGZNxDk8gEPxlHIw7/akdOlcv04MtKumGk8cvyXGU5PzWlzaVHfXcSXiMlj0x3/8R1aO8x//4/+pvv4eUzotrwBUpuT2yMyn6XqFUgFFgMvtUyrtNaUTST+AAbUGyhgSYVRNJGFvvfWW+R+hPDClUHenKWyABfilJBKUys1qanJGP//5HxiwmZqe1PDwE21travpUL08HgyOYyrKLzRAQFJIsvfo4aB1GXv33Xd14cIFXb9+w34++HhQ9+490MmTJ3Xm7Gltbq1qcPChdeFqb2szYIH3EqVMwBIAFGqajo5O3bt3V0+Hh9V1tEsdR45aYsm8UNmgEgKgAYyePn1q4ALlyMjImLa3w2poKNXx4yesKxmwBJUDwIakn2MAbogNYyWp5WeACMbAa/EVSiddWlxY0ObWhmKxiFpaDxkQIJYk2fgrARhu3rilp0/HTG1x7twZMxKPxvHuOlAoGDFz8Hic+h63+WARC4DBF198rplZTJG95jl05Ei7qX1QNgFUgHCMCQUHSTmxpqQR1QwGzYy5qyvjm0QZF6VHgBFKzogHqix8tPgbKARYYOyoVZj/sWO9pi6hTI5OcUASSjsBOHQly0IkYkLc8HLqONJhpVET4+NaX18zeNLS0mwwBggGtGFNOX7Wj4fjoboDggEbKB3Ly8+3ZJ7381pT/W1uWond7/zO7xrEuXHjhs1xYWFJ+8GQqmoq7Vwo4wBZlG9BCubmFk0xRekiwIxrABWVLzdTBpnrRYWTUbgBTVBd8fynn962krbm5hKDc8SOvQzQ2/EfCJ/v1pYimxswkPVhDnidPXo0pEAg09GwtrbQjs+aVlXXyOPJ1aNH47aX8/K8qq3LNAEgvhx7eXlLbrdPJSV5qm8oM3DIWMfGpvXw4aSUTqmv76h5Yk1OhI6IkwAAIABJREFUTen2nSFVlBWY6pFrHrhz+/ZD5ebKoHJ9Q71qG+tMLbTj39SDu3f18MGoArsx+UyFJFVWF+pQc7NScmt2fkHxRFqH29oM8O76Iwbd2toaDeYxx4rKSrt/YZD+aHBK5eXF6us9ot5jx+ya88itP//zPzdPLgzWW1oadegQJvf5tnaoz9bW1g0QbW5um+l6TU25ysvyrVthTU2Z7QVAGeWcACeUTXhVsb7JZNxKCVnLaCxmSqxEUmbgvrm5o729hKi66++rs/3Cfp+amjFvOpoi8MUxvR7ui5mOf+xDjrcTSWrvIKk0tZNuj+LJtMEsBzr9Zx+KTi71sn5HcI7rRMCJwCsTAedG+cospTMRJwJOBH4DEXCg04sM8reMxA06JVLKkUs+d0oXz/bq1IkjKi7yyuNNmxE1pri5uSWqqmzU2NiUamvq9c47bxtEGHryWF1dnaqsKjfFBF268P4BUqAW8XjcBnrcnlwVl1RYVy3KplCDZNUqTO3atWs2w9dee808h4YGhwxg9Fmre5kXDe8NBg+s0xyKHdqjozChTMsMhssKdeHCKXlzMt218MkBhqBWAYw8uP/QgMnv//7PDBQ8ejRoChyUR6FgyABHRWWZFhYmtbA0Y4k8yTNfqCNICIFGlBkBg1BKUIrEserrGxQOxc0jiQTWAEgBflUDlilibAzAI1kl0eVYeNOgIAE0ALRQcABcGCvAgXMAH3p6ekz5xAP4kW2rXlxUor1dOmVNKhgMWELf3n7YOqORLKMeIbne2trR0uKyjauosESnTp9UZU2xQpGADiJxpZLS7i5+UntKJV1WJgfYYcx0l+O4KGFQcTFu1hMvJ8YBIKHrXla1AZxDvcVcr127qkAgqKamBislY60ofzK1iH9f+/sRMywHkhFToAdQhcQe5RIgrK+vW9W11bpz96FWVrZ06FC1wa3gflBuj8eUTyiQ+CovrzCQw3qzt3a2t58pplzq6TlisQTY0FWPDmLpdMxAE4CCdeZ9U1PTpoYDXBJ/wAQqq2xnPSAXr71w4aLFYmRk9Nn+XNfW9r4Ki/PV1pbpzMfe59j4ld2580ChUEK1tSVKo7QqLtZBJGr7BDVgQ121vF63qbKAR0CV8fFxffHFXStV6+trMfDD9YoyC2i7skznurTeefuc/Yz9SHkb19fg4GM9ejRlYIS51NeXGPgBaLAffXmFmp9fNpDDeSmh45oErty5c0+7u367roGHub6cjFpwbV2Dj59qanpDZaXFungBs/SjevJkSHfu3LUyNV7PeLl2KLEETF++fMngZE4+nex2NT83oydDQ5qcWNTuDusglRR71NvXrL7+AR1EY7r34IFWVjdtrZsaD9m8gVnEf2hoyNaNa4dS04wv1p6NBViK0o3rdXZqRv/vX/+1pqZmtR+SSotzTPXFGIkVxwJCcl1xjQCMu7uBdmmtrS4ZwAMGo1qjTJj9gYIwmUpaGS/7lH39/JrdBwpHFTmIKxyKKRROKZ6QTp04rN/6rd/R1OS0XavT0/N2rRNTlGXAJmA85XVZ6LQbTWs/mpIZdgGdUpi5O9DpH3wMOrnUi/y9wDmWEwEnAq9kBJwb5Su5rM6knAg4EXhJEXCg04sM7Lehk9sjVzIlL13sXCmdO9Wtc2eOGnRye1LaC+xpfGJOeb4SxePAkw11dx9TY0OD5ubnFDkIq7am2hJTklsS7cKiAkvcgE+ofVbX1nXoUKuZiS8sLJjqBbhE4pUto7p3757BF5RBJL/Z0qvKqgptbFBStm1JOgbflIC1tFDqNWCJ7bVr1zUyOqvOzhZ9781zprKibCXHPG4o98m3pHRxYdHK+/BxwT+I5JgOeHgthUN0tqowtVA8GVI4ErD3AZQyJVq1BjSALYARoAJ/o7DJfs3OLFspIn45JPckyQAE5mvlN/n5BpR48BzvByIBmIhVpgNZrn0PHEElgx8RsAQ4QYJMCRkqCfyGmhqbNDszr62NTXm8xN6lgsI8S1zpJohBOIAHdVNhQbGV2dGB7Vhvj0rKfFrfWrGyOreLkqodbaxvW+KNoTbwaGpq0ubb2XlEaSU1P7+k/X06mGU6gQEDGSNwkAfqIcADQAAwcvPmfYXDdCOsMD8sxkKCTpI/M7NtfbmamykZKzXIRVIP3OHnqJ7W17fUfqRFjc2N1oJ+anpFJSWFajucGR/d0laWl7W2tmH7YaB/QGvr63oyNGzxLCspsjWniLS/v8fMylGQ3bp1T8vLu+rubtI777xlYAjIBeS5cfOhlle2leORyspyDTgATAAUrFnGJ6vaIA+qLcrlGDf7enZuSWmXW8eOHVF3d49BP6AnYOrBg8cqL69ST0+nrUtrS6t1FWQfvvXWG2qsr1EqlbA9wZ5jnen0R4fHg5hHp0+22r5lbYkPSqblpS1VVZbr93/vd+1nlOmxd6amJkxlNjfnVzSeVnWlVydP9dr+BpbgSVVYWKqp6VkDdXTWo8Me+4x9hXcWY79y5bJ9v7q2Yvt8fm5eU1Nz2tzCpyhfxwe67T2MEzXR8eMDtgeAi8yDaxs4d/78OS0tL2h7Z8PivLKyrHkM11e2tb+XVDLlUmtrhS5dPKWu7m6DiDdv3VIoHHlWeonx+4bFnWuRslPUgew5zgv45IuOgSgnuY+wz+ZmZvXlF19ofHxWe/uArRwdHzhicJnXcG9ivzA39lBNdZV1dgzs7mh9bcU6QLIfAV/sdR54XwHOeGQAdJ4dy9Rw0bgikYT9m3sA6xwOR9XW1qrXX7+itVW8zkY0OTlj16LP5zXgdhBJKj8vx9zXM1BQ2ou7tBdJWGmdPB4lHOj0j30COrnUi/y9wDmWEwEnAq9kBJwb5Su5rM6knAg4EXhJEXCg04sM7Legk9vlljsl5VBql07pzIkOXb7YZ+V1/p0N+6/1jY0dTU8va2M9YP/LX1Zaquqa6mfwJc+UH+RG/M8/SSqwhfIpwMn4xJi1Kz9+4qTCkQNLGFEkoAACTOC5QiIJZKqtrbW28CSRmDPzPMoCzKHxr4lEYqZyKiosVk9Pr5WBUbY2MTFuIAZA0d/frd0AZYFuuZ9BAkABSR6eTJR+4eOEGqS9/Yh1wLt9C0PrfTOfRnWTVlw7gS3FYzFTvWxt76ixodbmu+0HlmQ8VFCrRA8OzNcIILW6sqHdnaBC4bjy87zmB1VcVGTHra6uMtUEKiFK/zC45hhbpsZZVUmJz+YNwCAxB3Cg2sBknaQeCJPxQZq1uR492q7+vj7du/tQ62vrlsACWtwejNpDlsyWlXnNGPtoZ7eBBjqw+bd31dV9VDl5KS2vLhh0otRqfW1LKyvr8rhzVFKSUXfRzS+eSurkwBG5PWmNjMzIvxNTTXWBDjXVG0QCPpmJtMejmurMniBxJlnHmH1vP6jamvLnaiJetzA/r7HxOdXVVlhZJmCO9wFaxsbHDawAPULBoI52d6q2sVoPHt7T6OiEDh9u17mzZwwq4HfEe/J8BTp9+oyOHOnQN998o88/v6XysjydOtGr1ZVlg33sOfYl8O6bb65pc9Ovd955Q9///vdtDsAfVDNTU/Pa3IoadO3sbM6UlflyDRQCnsrLywzwMF72L13NeP/4+KRm5hZUXlmivr5jBu4OIgeKRuOmEEJBVVdXb8BjewsVUY/twfv3H+hP//RPVJCHGm/P1pnyNkrzMr5eG4rGPDp1ssWAXtYXC7Czsryqs2fO6e0337b9x3WwvrFmCrW5uVltbOzL7U2rva1BAwP9Bkn8/m31DxxXIiHdufPQoCz7cW5+UT09HbbveC+lfBcvXrCfPXz0wMbCvtxY31UwmFZZaYE6OlptToyFax/D8q0t/MYCtn5AsDfeeEPt7e16PPhQa+vLVh4GGFteWtL6xrapdzDzv3jxtJoPNdueIlYoubiXdPf0aHRsQju7u6ZKJObDT59a2V3hM0DH9ZdMpax7XceRIwqGQlpdWdHczJxGR0Y0N7dsJuc1NRU6cWLA4CNx5BwZeBQzoIvqq72tPdOxLx4zsM7zQCfmF4sBWl0KhYO27pQqMkZgGPeVVMplUDZyELUYsC+AT3Q7xHQeUA3gZt9mSzuJ90E4noHO37rHR1258u+HFTMRlFtJypKd8rp/+Cno5FIv8vcC51hOBJwIvJIRcG6Ur+SyOpNyIuBE4CVFwIFOLzKw/xh0crnkAjD0Htb33z6j+vpyzc9PqaiwSH5/UJ99dldra0HV1Rerrq5S3d1dppygjIqkHmhEQkXihsqD0ruxsXFLVAEuh9vbtPsMpqCOIdmlBAowxf/+43fT3NxkncxIxPBzIuFLJtOmosqjXGonaOqkQ02H1N3daxDg5s2bOjiIWOlXXX2N6upqtL29YQqdcHDfzsE4a6opYyswxRPHBZSQJOPpRBevSDhix8b3hrJAlCumSJLky801RQeUCE+WrEk3XkMowRgvpT4ApenpBW1vRVRTU6CurqP2fEbxkjAvGnxdUEbwPaom/JZmZ9dUXuGzuFqnr1TKEmO8rYjnX/zFX5hqJNuBjNhx7Ib6Bt28cUeJWFzFJXRDSyiVTjzzWvLq9OnjamtrV0NDk3Wtw4h7eWlVA8f7VVDsMeVJPEaLdo8BM3yHogeUY9EBLd/UJZzr5Mk+M4lHbRSLpdTb22fJPQCA0irihLdPbW2dKc+AW3gDZTvLARMxqc74TFUZbMHkmvcACkjenzx5agByaWnZoE47+2V3R109nUq4orpz55ZJTb73vTdNnXPv3n3zxqmrrVdra5vNk3F/+ulnunHjvo71dOj0iT4tLy1YDAE2fLHf6JrIvLJAJNslkNInQJnXm6v29lZT7qDayijyFu2BhxjG8ECYwcFHto+Y//z8iuYXt9RxtEmXLp01tRIqnENNzaa0Yo81H0IF1qStrW0b78LConUy/MWf/JFiUXyhZk3BBJRhfFw7g4PzamwsUVdXh42FvcbPiT0dCS9fel09XcdsjJOTE9oNACcDNq7NzS21tDYYeESRA0gBmrQf6dD2dkD37j02OMjaBPYCNl+AC4b+lPlRJokK6t79uzZf67y2G1I65dbhtmbzrkLZBGBB8VVaUqqFxUXb18BWADXry/3h6ZNB62zpy/MZAMaQPRQOm58X+wNwQxyBYhE6weX5VF5WqoLCQj1+8lQ+X76+97037DoAEKKMa25uMTjH9c988Y5CtQZYZE1XlpYV2g8+M3OvMFUe4BH4A2gCkPE3MeW+wLg5JzHyUrpZUGDAl5JD4sJ5gGL7wX0rk0VZiEoPaIrPF35zi0vr2tkJGDxEVcmxKAvmnIBBxoZxP2CVY7FnoUmxaGZtso9UbqE2d/cUjqWUdrkMOjlG4v/Fh6CTS73I3wucYzkRcCLwSkbAuVG+ksvqTMqJgBOBlxQBBzq9yMB+CzrRccqTprQOR9ykBnqa9Tu/9YZKirza9q+bJ9DE+Kzu3RvW7m5cp8/0GswAppDoUWJEwjs4OKTR0VkVFOSqp+eoJZUTEyuqriqwUpiC4kJVVFZYmRpd3EgeSeBJ+lCrkPgBKYA7JKAoooaGJpRIeNTVXaeS4lJT4tCtrbd3wOAF0OHDDz+Sy+1VX1+HtTWvrqk0f6MHD+7rIBwyPyRrWe8D9KTsuCTJQAFMvFFhEYNAIGNEjdcLpYDDT0dsXoARlBooXObnF3T//j07N13c6LRGmRDwi2R2aXlRjx49sJgATvDqIaFmXswXUEJyTuxIxDPlTiHzGGo/0mznADTwPH5VvJcyqY8//lQzM4sGAgEovBcoQFe1xw+HDKjU1VVrc3NdsXg0U4LWdtjGzVgPDmIaGnyib765bpALsFfbUKpgOKC9QMiA1MrKhlZXt82XyufD+4ZyN4+pfDo62hQM7ZuSprq6Xu2HO00Z9vjxY4sZ86G0iST917/+0sDJwECPxRJQxpoC2YAlAEjAEuDv+PHjNsbpaYyo75ivFkk3Ci8AASq2rt5OBYIbWl7NwKizZ8/Z+zGBd7s8VuqJwimZSFmyPz09Y+VZfb3HVFNVrqmJMVsnYATgBEhBGR0xZsyo4FC8MDbGzV4EDPX3DaihEcVe5nnUPGtrK3Yc1FF8PzT02PYvc9vf39Pq+rpa21pt/MQH8MF+BTYsLa1YRz2vJ9c68rF+jBNw9PY7b2rXv2ZlcUAg4AdfXF/sjWPHMnsYnySAJGPi/MG9oDo7elRWWm6ADtAKeEQZGI1GTO3X0FhnvkGZUsiy58fe2Q3ZmjMW9ikd2bge8YDi2uA87DO+X1xayBjoY5gdpbSuxLyaWFuuW34GpEWlx/oBx3gtkBF4ynW0trqstBIWbxQ7CUp6vTkqKimxuQEiUbaFQ0Hz6WpsqLf9BPTaC4WUl19gpaZAQ6630tKMupK1Ybw8jzoLCMa/2ZcH4YhKiostptxTODdrAUBifIAfjsX68TPAD80D8FZypV123T59OqP29joDzVIqA4oDOwbqUHgWFxc+jyld9/x+4rqq5eVt6yJJmWs4FLF7z8FBUjk5lMFSVpcppUOR6HF5FIlE5XHreQdLV36JNnaATsmM0gnknXa61/2Dj0Enl3qRvxc4x3Ii4ETglYyAc6N8JZfVmZQTAScCLykCDnR6kYHlE8gtuVLgFpc8LsrrMtDp2NEm/eHPfyyPm/95j5vqADXN9lbA/GEoNxo43qdgKGgJM93G+F99WqyvrW1ZSQ2QaWN9U0vLQXUdrVdDY6OVj5w+e0pV1VX6f/7szzQzO2uwgsSVRJGEFX+e6poavf3225YofvjBh9rYDOjSpVOWcM/MzKmvd0CdHV3a3NrSjes3tbS8bMbMJ08dNxPw5uZGUyR8/NGvLDF+8803NT42plu3b9tcARUkjgCRc+fOa8XKZyotUUXtdOrkKVMsfPrrz20u5y9cMP8d/n316jVLck+dOmnQieTx6dMnpgoCDDwefGTKK4yKO492GIhg3KinOD6qFmAc4AK1Tk11ramj5uZnNTDQa9AA0NLaelj/7t/9W0v6UTl9/sVV7Qai6u1ptmMTM8YcDoasIx0ApbS0WNFo2AzdATv1DXXmR+TLzTMT9gf3H+nhw0Gl026dP3/GOpLt7G1pbnbBgNbGelCRMEbGMrhF+R7KLjoQArDwXwJ0eNyUmh1oeGTEVC+ooFA+URqIV8+1a7dUVFSgH/zgHVOOoQhB5RHY9dseYE6zszMGTlBysQeYM1AOeAAAyBpmA4MuvX5JKVfSoBNxZi1QpTx9OmzAp7Ki2jqSMUdM77OllE0NDWZ2Pfx0yKATqhi6lAGdUBgRm66uLoMTlHKiLGIPUv9VUlxiqi0M2QFUzBvAAIBj71AaijoLWMZ7gCvAkWgioYamRpsDz9HtDt+phrpGmr3Z2lNW5XF7bP23NrcUCofU39erleUFU94A24gRgAyD6eJncAMAlTWRZ94Ai1xvrgGyRDxlysJEMmFjzEKVnp4ubW1vmI8V+waIyTlQSbGG7AXUS8SC+JeUFhuoYi2Bnzww5AfMZKBLRhVXVVVp4ySWlI9lPNPwQCsw1Q8QlHOiXEJJCGiNRQ+Um+NVPBG3Urf8wgK7CWFCvxfcNwBUUlQsl1tKxgGfPhUXFSqdTmlnL6CqmowaCrUgpWyck+MGdgP23v1g0M7L80AwwO/+zp4pqcKhkAEs4sP1mOk4B8aR9p8ZgnON0gWPuALVSorLbJz3H4yrsRGzfICoVxWVmRg1NtarurrS9ghrQ1zTSY/Ky2o0Mz2nkfEVM6AvKnSboTild4WFXlVVAtlKFI/GFNjdtfljIh4OJWxcdP4E3LnzyrS1F1AkgZm42zr6UUL4/IPQxb++9bH43fyEdHKpF/l7gXMsJwJOBF7JCDg3yldyWZ1JORFwIvCSIvDd/JX6JQUz03fbrRxPrpluZ1KatHLcUl1Nsf74D35bfb2dmp+dsFbukXBIa6srpkzIzStQYQkJeJ4l6IAAvGsmJqZ069YTFRfnqyA/1xLuw4fbDCqQiDYdalRjY521sKeNOdAB099smVnWPPzSpUsGnX71q1/p008/NUBz4eIF68aFMuSHP/ihnffjjz82BQWJ4ZEjbXYckur+gX6NjY1qembGFD20Vf/662/0zTc3Dda0tDQYjELVAaAg6SNZBS7Q+evM6TMaHx3T++9/YCU8dN5CbYKSg0Sa0jhgBeMikcfEHGjW03NMn332pSYmZ9XdQ+lhmTzelLq7jxp4GRkd1qOHj9TY1KyW5sPWIj0nh7KjYdXV1qixAfjyxODU5cuXzcuJ5PmLL77UrVu35fMV6PjxYzYH5gpEYe6f/Poz+Xf8VprY3dNpSheS0fYj7WptaTGj5MXFJY2NTGhkZNyOc/bsSTU0lioQ2NTy8qo2N7YV3Md/KGGKjNLScrUdbjPTZEARRuLhSMigWJ6vUFtbfgM3qDWIxenTpy1ZpySSMkvUYShcKLfEX4hYNx9qUCyK0fWudQtEdYMRPJ46ACM8wIBUwByADZAAv6DS8kqtbwbk3wmoprbWDMQXFxfs/MQHGARoQF3CmgAVABH4jrU0H5J/K9NJkESfuFDCx/7p6+s1KMK6AlkAOqhOUAUVFGYM3ilHAyhkgEpGmcb6A6g4D3uZ97IPgUsH8bipUqLxmAFByst6jx2z0qvpyUnbPweRiHI8HivNQlFjhvc5voynWBHqmXIrLWPNOHdHxxGbJ99TysW/AV2MIcfrNSUb8BOlE3HjZ4AxSuq4pr788ksrrSM2XPbEgnFgdl1VWW1eSUAOwA3KNt6L+ikQiKq4JFebWxHl5Uoer1dlZfm2zsARwNPGBl5OURUV5tt7DKTW1NhdCx8rvlCgAUs8ZuifZ8AmFo+b5xWgjD0M1APQAMtYd+a249/NXNfJuMLRsAqLKPPNdG8sLi4yWMZeYbzclygFBI4BhVFO7e+FtLm2q9D+gQHimdkpUyrxXmBwQaHPgBbqK9YgP99na8sYY9GkqquAZX7bz/0DPWamfqipUS43IBDolWvHSaeTBjO5BuurG1VbdUjTU7MaGp6Xy+1W//EjmpqZzcDgqirl5+ULH72drW2tLC4pHI4p3+fT7nY0e1s2lJT0FmkvEtQz1CfsxbOPDG5KZ16f/fpufkI6udRL+x3BObATAScCr0oEnBvlq7KSzjycCDgR+E1E4Lv5K/VLi6wb23DleHKeQaekQSevW6qtKtLPfvcnOn2qXwehHYVDeyotypfSlIZ4lZNXqETaYwoHkm0yH//2jgYHn1gLdhI8EtzlpRVT4/AgMayvr1Vevld0qcOTBWNnoA7lTCSSJJtADKATyfJf/uVfWgnV22+/ZSVyn376ayvt+f7337Gk+b33/l77+yErqcNfinIb3kepEF5SqGZ+8OMfWRL6/vsfanx8Wi0tjUL9AQThtSToJLwABfx8gAqoWO7cuqWr31w13yRg0v379y2xBAgwNx7MCQgwNPTEAATPff75Na2ubenyaxfV0tKkg2hIObkuLSzMZUye1zesNLCqska7O/vyeHyan1syYHSsu8NgCqob4BmlZ6g9rl69av5HxIsxU5bG+ShhGh+f0FdXr9tY+gd6rQwOPx9Koo504OXUoLt37hmw2N8Pm9+Ux+3VG29cUlVVng4OAmZ0fXAQt/FgKo7vFcbHnIPkHW8m1BeYSwNhUIDgyYNCCwBCuR/wkK+s4TnKImIK0MmUW9Xb3toLbBlkQhmHET2ldQAiVDY7uzuWjAMcgGo5uTkGMAqLyrS2GZDbk2vxAABRXofyBrUaawacYR0ZB+MGThTgoZOTo+gBKh0ARcKeR0HHcYkNAIZzE2+e5/tolG5q+O24DEqgKmJv8gAuAnbYW9m9w3E4BgAzv6hYuYVFBs/i8agqKyoMhsSiUY2PjpqBNCqesrJCpRIAvoSZVONXFIslVFFe9fyKZ9+urW3r8OEmUyZRvkksuV5QGWW9nQC6nBsYyRz4Yn7Ehvcxp2x3N2LLNct7s8cDwgHusp0UUYtRghmNuVRU6NHWTkxtLRX2c+BMKBTUtt9v3mlcD8R2aXFZwWBMR4602DyIM6qn3Jxc+Xd2TZBTUJBv8eOaAR7zPgAPCiWA1NLSuioqSwyUAsJmZpbU2Um3vphCByHzdmLdi4sL7DoAcLEfKNdFcZXt6gfMZj4Y5i/Mbcoj/KdatTA/p4LCfANryVRCra2N5gNXXMJ+9yoai1gnzmQ8qVAwrvLyGjvu6OikBga6FDkIWcliWXmJmfYDlXNyMyBtZ3dbG+vrKs4vVXVZg6kHHw1Nq7quTCfPDGhiatLUi1xP7IW93V2tLi1rbWlLyXjCoJ1/K6IUZuGutJUfJt1FCsfDSiillFwCj30bOmV63NntN/P13fyEdHKpl/Y7gnNgJwJOBF6VCDg3yldlJZ15OBFwIvCbiMB381fqlxbZDHTyfgs6eZSW2yXVVBToD3/+2zp5oldlJXlaWZ5XSVG+ErGoEvG48gpLFAhGDH4AHVBMBXb3zEsHhcxbb71lXeXGRsdNvUCiRUJMskaJFuoXEndMf0l+KaECOgENABiYNJNA/v3f/73u3LmnP/mTPzag88H7H1iZ3oULFzQ0NKS//du/VzSaUl1tqY719hqUIcmPxmJWrkVC+s4P3zHfIUreOBdQAsAAMCAxBdaQmJOsMx98djjX/bv3tL+3Z8AJZQcKJEp6GB9JPmCDZJ7jADxIyPn5nbsPFYnE9dbb31PToQatr6/YY3Jq3FQclCKWlVUonaLD3I4S8bSSibROHB9QTXWFRkdHDCpkYE+t/U18Ml3TaNvusvFyPqAC0GlxZc1UQ8C0quoK8x2Kxg6sTTvABIiQSmI+HdTMzLxyc/J07twZVVfnKRTyK5lEccNxN63zniXzufl2ztq6WvN2Wl9f1ezcdAYclJSbPxHwh1gBfcwsOZIxc+bfjA8wk1EYFVvcQvv72g9kQBWwhTEDJIkv0AbTa1QoPM+YgSN8L7c/FmxXAAAgAElEQVRXu8EDNTQ22PsAaBkfomo7P3sJdRivpyyP85sBPJl7Oq1CM3D2mWcQ5wY4soaMHzjC88SaY6P6ClqZk0stLdVUNRnQAaIxzqzKjHPyPMfgnCi8UP61dx6VKyfXABqdD1HUsVempya1srSotdU167hWXZ0p+crPy7NS1FAootnZBbW2HDYgx7EBRKiFUN+xjhhyY2LP3gZSZvceexh4x2uII/uaNcFPijkBxbKwjnVhnfg5sUPFQ8c+xsn3wNzZ2XlTMnFezgH46uvrspha2V46+exaqbEufW63Vzdv3tb2NqWp3Qrs7RtIpEtfPM56LSo/r0ClZaVmnI2K68GDQYNXra2H7NpnH4yNTejo0Q6LB/5wCwtLOnPmpJXK7oeDpi6an19Uf3+vQbUsAGTeQFnWgj1LPIBsQO/p6TXVVpWrprrKwBDwE3hE+eexY93mfebJcSm4v6eNzXXzagJSetyFqq1uNkXe4OCIzpzpU0lpkR48eKRz50+ooaFOXi/lbnG5XClTmW1sbsiV8Ki0oFybm9t6Mjyp7t4u9fR26ead2zrS0WGd7laWV0zhtLW+pWAgZqXNhQU+7e3GlEhKiVQGOiXc+TpIRg06YSCeAU7/OXhylE7/WQRe2qelc2AnAk4EnAj8U46AA53+Ka+eM3YnAk4EftMRcKDTC414BjpRlpNKxuV2Zcrr3Om0Ksvy9Ke/+Jm6Ow+rqaFG66tLuIloY23FSlrSbq82tneel8QU5BdaeQseKtXVNeavgxJmdmbO1FD8DNNduqthUE2SyBfJMaCHxJ9EEaURCTKlZQAEOoyh+vnDP/wjlRSX66uvvjLFE6bUt2/f1jfffGPHQLFBeRxm0qgYAB0cq6y8VCdOnzBglG2HzvGBISSpKHGycITkHCgFfEA6MD8zp8LCYlVVVtpr6VbV0UHpWtI6dFFqNDKc8RQqryi3kpl4IqGlpVXlFRTqxInj1u2NbmRbWxuW8JIkk/xj/h0IBC1ZB+7ghYVpcuqZRxCJOuoJxsT8shCC5DyrAgKKMH5iHgiGDZLgZ4UCg5IgSoYOHWo0b6eqqmqcrDQ+PqWJiRlVVlTpwoWzqqryaXt7VfF4Uh63T6urG1pdWTfVTWEBHjYHluijTNnd9ZtBOf+mvf3TJ6N2nvPnz9q8skk/McyWR2V8jmgzH7POgfhl7WzjSxSzEiselDOxJpTXYe7e0nLIwB/ABAACaIvG49rZ3zflFsdDYcV+ApxkfL5mLK7sIY5HnHgeU/L1tXUrieLnAATiQcklJYf37g6qsDDH4Ef2WECz3d195eR6deJEv7wer3kqsS9QHrEmyURSHq/HykoBR0Cs6zeu294/ceqMVjY2NT4xrtKSYvX19dn4bt24oXgsqiRlkYcaDb6gdmHfAnympqat9LHraJftVdaWskXWHrUYkAzl29WrN6zUEwUQr8leR8QYdR+QDngEhGMtgC/Ek3HzGhRCWeN3jsk1hFKvv7/Pri3OTfdBgCYP9hsxYZx4aFHShUIoHNlTeVmZWg+3WUninTt3tLiwrr6+bvselRMm/Y8fD2pkeMTWEXBXWVlhcGjoybD5SNXWVJvfWa7PpydDQzpx8qSN+bPPvjCftkuXL1rHQE+uxwAYgPCdd96xNcF/CWUgHTFRN2XNwLkWgdYAtdBexFSQeb5cK9NraT2kleUlg7NHuzKlqIG9Ha2uLiuwu2NADQBbWFClstIGayYAdHrzzYtqbGrQL3/5kX7607fUfqTVSk15bzgcVCQStkfiIKmC3CKFgmGNjk/qxOmTqmus16eff6a29rZM84PxCS0vrigZTcjrdht04voMh6SDWEqxRMqgU9ztUzQVM9BkH36YiWM+/gw8ZZ771ofCd/MT0smlXujvBc7BnAg4EXgVI+DcKF/FVXXm5ETAicDLisB381fqlxVNXMQpPDHoxP+2o3JKW+vu8uIc/Q//4o/UeaRVleXFCgb82t/b0ezMpHK8OYonpU3/jkEJSphIvoFXdLkj8Se5BTYBqGgVDnwATOTl+wwKUQcC+CGhzSbyJP2UspCYUp5H0kzSCGR48813zP8IhQcJNe+bnJwy36aWllYr0QMyAGoy8IKxZTpylVWVmvEwYyDJZhwkvSTWGxsHKinxqqqKDlTFlhjzc9Ql2xt+GzuJOw+eB3ZxHOZJmRnqlnA4qt5eEu20mUTH4gmVVZRbQr28smiJKaBNLoBWjSX9JKSDg3SBq7AOaUCJ+bk55eXmWLJOfNbX6UKGUqbVOubF427V1FDW4zPFTVbpRNa5trn9TGGUUkFhnsUYwIcag3GzDngmr69vanxsyhRZV668ptzcmPz+NYNfhQXFZhQ/PT1nnexQZBFn5kuyjn8NwAmow7ovLCwbLGtoqDEYgMIkA5kyZZIuVyZm/IxugQ31DUonXeYBhBE1x6HMCHhDOSOvARqgVmMdiC3wCBBC17y5xXm1HG4xCMMXIIW9gToO9UtHR7vtHdQ47C3UR7z22tUb6u87ZudjfwGB8Jv67LPPdOfOkDo7m03VgxKL87If8YpC0YVZPGvd0kIXvxzbM8SEtQYa4REFaOB9eG7hodU7cEKDT4Y1Ozervt5edXZ26NeffKJvvr6losIcM7lvP3xYuzt+hYL7Nj8gy/DwiGLRhAFUYBv7mbECfFDpcX0QG7o+4sXEviC2gCceKJw4xvHjAwbxKGEFWDI25k6s+JsYEWuAEu/74osvrNQN6ERcuO5QInKtoOpCcQXQ4bWY0FdWlen8+VPKL/A+24tpu564VpcWV9V6uEVFhcVWSgYEfu+9v9PQ4KTq6stM2Ug8MkBxU0ePdtl7mT8gjPOcPHnC9sE331y1NUbB9eTJkI4c7bDuekAnlJSZboCLmpubN3jJfjXT+2TS1ojrH0URYKy7q+uZXxjrXK7h4admAI7vWjqd0LZ/y3zHUHFRPphKSb6cMuXllmtqata83n70o++ruqZKH374oa68cVl1tdX2vr39gN1v8HViH8XCMRX5ikxVODY+o97jvSqrKNHt+/fsPmVwfWJam+u7yve6VJiXoxQd9A5SSiRyFT5IKBJPKgl0kldxJQw48cD7KpFOGXh6biHuQCcnl3ppvyM4B3Yi4ETgVYmAc6N8VVbSmYcTAScCv4kIONDphUaZjyCPXLTuTsYNOvE/7qgLigs9+qOf/7auXD4vGFEwsKOlhRk9fTKYMVt2eRUKH1hSSpkL/jUAFxJIFDd8kQSS5NJljPfk+fLkzcmoFfDJyXaso/QGSAVMIlEkyeWYqJ9IuAEkmB3TTY5j4SGTOYXLyoIAHJh58zzgY+gJJX0J1dZUmNfLwsqcJbN4t6BWIQknMcVTank5oNraIku4SbIBTwAdDNHHhicUCR1Y5y0ARvZ9dLCjRAvwgpqK17/22mU7B6Vu3lyvyivL5c3xGkyqqipXa2uLmWdjgE0XOBRCN2/eVVtbm06ePGlG4k+fPFFDfZ0a6uvtmJQ4lZWVGHh48OChlZMBkQA7xJUxEUsAyaOhp3Z+ku/qmnIrO0PJgaoECGPKqbxCBYNhjYyMySWvLl++oFRqT8EgEMctr8dnCp/ZmQWtrvgtzSVmGKCnlTTwUlDgM2UV52K9MR2nJTzrBSwB9gD9KI8DzGQhH7AGFRBqjngsA8yIBQojSuC6urt04/oNFRYVWjkjJWe379w2GHHu3DnNzs1peW1ZjU0YT2/a/FlLFEAorNh/TU2NBmVYG/Zhb2+vASTWGUN2xgOg4jUAl2tXr2phcUn1dXVmBt16+LCt8cMHD011xNjxYgI2nTp50kyiUQTxelRu7CHAFOvCnmWOZi7f3KLBp8PmPXb61CkDgO+//0uNj02ouqpcZ8+eUW11tZYWF1SQT2ndYdvrADEUaMBawCLQKetNBYAD+gCouF6IC3sVOANgYb7Z7/kZ8QHsUIZJnABqdsW4XAY9iQtj5guvMmKDWgsgxVg4B8CHfcjx2cdcwzs7AR09ekR9/UdVUISqzKf1tY3npZHEgj0NgAYGH2pqNjN+wA2w7ac//amBMAAV8eMeMTk5YeNgrMwPMEMM6AoI5AWwzc7NqPtYt6amJ+X37+j06VMGb5gj9wyUVQBRjsl1CRDk/mCdDcsrVFleaXNAvYZ3E8pH7hkY/OMbFgrtWddFjsU9CiP9VCJXuV66QcbNLP7td95SIgFofqjeXozhi7W9vWlAdG1t9Xk5YjR8IJ+baymg2bk1tXW0KL84T7ML8xngHKIhw6ZCezH5PLImDemklEym5XIXKBjGvyph5uFRkzG5TOeU6Vn3n3ydHOj0/MPQyaVe6O8FzsGcCDgReBUj4NwoX8VVdebkRMCJwMuKgAOdXmhkM9DJTGtSlFdloBMt2osK3Lpy+Zz+5Z/+iXI9aQX3djUxNqJ7d29rdmZVB9FMyUdNTZkGBjJm1wCYqakFS34bGqosgSdRBYpk1Qd7e2FTCJWVFVnyT5ILOAIUHDlyxCDT9PS8eaWgDiJ5ppQLAONx55gXEokbSTQJ6UcffaTFxS1VVQEreiyRvn//icERyo9QNVy9+Y0lxwAEFCCMDxCDOffCwo4aG0t08eJFAxGZFvfbGhkZ1fTUto4eadEbV163RJgEFm8lvKRQjQAEUKQAA374wx8aDCEhLSwuVHVdlSWhqCfo6gYAAUrMz88ZtCG5JSZ4UwFMKCMM7u2bgTIlYRwzW+pHnAADnB+VB8CA53gv579585YmZ5YVj6dVVJyjpqZqM2wvr6AMLt/gHsk/571x45YePxpRXV2D3nrrdeXmxBWOBBTY3ZffH9DWpl9ra35tbR1YutvcXGPbA8Pk3r4eg0QAGsAGpWrACZQogCHihxINxQ1ALGu+zVoxd94DQMC7B+CESohjUXJXVV2lv/qrv7I4U0KG2uvu3TsGs1C9Xbt+3UqLmluabc4ci5+h2CEeWUDCHmINARhAFOCGLy/PjgFM4bUohgAprDPrwIO9SzzZU7du3XpWflZrsBNQc+XKFVt75oEqK7sWHIeYMC/GwrrkFRZpYnJKJaUlOtbdYzCD0jO80qpQK3V2ypebo+XlJQOQVZUVpqTB3B3Ayr+ZB3CG8XJNAKSIL+dGicQX1xaQlfGzp/kecMu1xPt4P4CDvU5pXLZMk9hlPbUyJYezdq2yTvyM8xFjzsfrMtcUir6UmpsrDZpVVZfI5YkbeEE9Nzc7byCS9+PjBJDkumVdrn5zzdRIjO0Xv/jFM2Ua13gGyjIfzsF+Zw34N2Ng3LwfFRbIJeVKaWpq0ubOtc6+BjpxzixMIx5cm1w//NzrzVWOO9dUfqibiBMQcHZ2Ru3th83Inu+BSawTQBmzcjM/395XPOayfRYOh6zMj1K+jBqzwRoqAKMCe7umuEJlCXhNHESViCQUjkS05Q+qvqlWaXdKy2sZ839AHmWBiWhSrpTkSsrAPub94ahLe8GYggdxJZ9BJ4/Lo7QLn6f/pHjKAqfnH4iOkfgL/WR0DuZEwImAE4FXLQIOdHrVVtSZjxMBJwIvMwIOdHqh0cVIhBI7RC2ZNIb/U+cZHt2djfrtn/xAF8+dVjwa0fbmuiVdn3/+uQGM3r5+U3agWqHtOWoMkl0SL9QOJH6UV5FwAz/q6up19eo1U5CcOXPaQA+J8n/4D//BIAA+TiShQAsgDYkwxwDm3L59T/V1jWYCToc6EjcSakqNbt8f1/HeFp05c8aOc+3aNUvaOcaDB/f1ZHRIVVUVpihiPJRc4Vvz6NGo1jYiqihzq62t0RQhPIBBd+7c1/TUljrbmnTx4gVL2IEZJOEoZ0g8eQ5IAdAgYcZviqS3pKxQufk5BtQAZAAYyg+vX7+uTz+9aqE+fTpT7kW5HdCAlva53hwVFxWr9pmyKtthjXjhX5VN0okRc3377bcNGHz11dd6ODhj5W/9/e0Gh1BEVVSWm+KL86yurmto8ImePh3R5ua+Wppbdfp0v3JyYtrxbyiZlJk2b274te2PKhJOqamxQjU1lRYz4B1t4oFoWQVT1nSdkiz2gKnMhoZsPswdEECSnYUnrBeG0Md6eyyxB1LwhWIFA+ZbN29ZeRfKLvYAAIv4ARiePHmqnNx8NTe32vkBR3yNjIzYeYkR8WFf8HPWqbOz03yCgBdZ83WUUUAN1o1jsP8AU6wtYIZ58HrmhtoFbzLem4VcgCp+DtgwxR9XTSploIhjvPHGG/LlFxh0QnmHKoqOhX7/tinYhMIPwpBOay8QUGN9vY0HaMG59/b2bf8B3jgP4wWWAeOyXQL5m+eYN2sbDIasvIvrBUUX4wJOErssmOFnxJnvAWZAOdYm6xnGGgN6UExxftaKcTFP5rW8vGGd/Li2UfUVl/qUSIR1wH1h22/QkpixDg0NjabyyZTa+rSxvmnnZE8AAjl3Jr4Jm8PYGN0NY5myw/Z2W0fuI4yF8drtSWn5CvI0NDSlykqf3V+AZOyhjBrLY6VxvJ57AD9jHjlen8LBmBbnV60cl33M88QWYAY48uVlzrG3R5kc3l4ltlY7u3san1hRZXmhjh/vVWNTve03TOwbG+tsnwOp/P6IdveS6j5anlH2FRYr4N/V0uKKQniw5bgUS6QVjkq5PrcaGirldXvkxig8GlXsIKo0PnmuHKXcBfIH9hU5iNje8kczt+fnXeqeldk9Vzm90M+Df7IHc3Kpf7JL5wzciYATgd9UBJwb5W8q0s55nAg4EXgVIuBApxe6it+CTqQ46Qx04oMJ6FRekquzJ/t07swJHW4+pIK8XK2uLOvrr782r5bzFy5Ygnvjxg0tLGRMn0niSOZJCkl6URHgx1JTW2Pm29ev39C5c+f1gx/8wBJEoNEHH3xgSXVW0UPSCHggKSZ5RIWCIXlf34CVOqFaIqElmb9x46YlkIChuvp6A1SLC4u6dOmSHf+v/vovtbRK2U6HqShICkmiUUh8/PGXlrCj5gGeAR0ypT0h/epXH+ne3UmdHOjS669dtmQbDxmUPbdv39Lg4Ki6uzvN9DqZzICd8YkJgweNhxp0tPuIwTHUPH19/dZC/sMPPjQAR/I9cHzAyu2ATng/ffjhB6YWqa6sUl9vv0EOEn4gDEAAs2egxMTEhAGF1157zeaI9w7eN09HZ6286Pd+78c6feak4vGoYrEDhSOhZ2qSTS3ML2ltbUN7e3HrkHb+/Am5XZRMbZjn09jYjJYW/To4kIoKc9XV1W4m2pQkUVpHq/iV1WVT56CCQeUBzAASEGviCpAD+gAPeI54s4aohFgbOn31Hz9m+8I66qVSVhLI+YFpxB+PJ+YImCgpLjbfn7X1TVVW1BsIAo4AI1Hp8O8sJEHFwp4BlgAWOTfHX9vYUDAUfK5sYuxmaF1Vpd2dHTsXY2UuAB0ACZAQc/WS4lK74pKUnBYV2d7gmJwbeLi9vWXwgW6JdE3s6u5WJBLV/MKilXlRZlhcVCi326Ud/7aWlxbNE620uEjB/X3byxyX64jjZhV/XDvsNeYHWMl2omPfZwzvM3CNf6MerKurMojLPgb8Ae1QFvH+TAc7dDP4UOFXlHquQssqEIln5liUwtL9LcdiAhTiepyd3VZBgUtHj7bpzNnTOjjYM4VcKp0yqETZayAAMMO4nLLAAlM67e+HdRDB/N5l8QI+MyauF/YL1x8KPZ+PTn0u21co4VAWsf+zxvCY2UcTMYNrqBVRH3E81GKs9fr6lnkxAZX4yjQHCJvCqbK0VvNzKxqZWNThQ1X23unpWSt/bG1tki8v1+LO/cvtztFAf49aD7fq6dNRzc1Na2Cg1yAlflJ37z3QfjCl5qYy+f27FrNUinHnm+m8L9cnyuvmp2fl395RYD+iGMTII3l9LlNvEmuuKw+lcvGEEgcx83SijYPLV6SdvaAi0ZgpJTfDyYyB+Le+st87H4bPg+LkUi/09wLnYE4EnAi8ihFwbpSv4qo6c3Ii4ETgZUXA+T37hUb2H0Cn5+ApA51wfKkqy9OJ/qP6yY9+oM4j7ZqdmdbVq9/ozOmzpkzif/7/7M/+TCurqwYPaONOoo2iAT8llACAmM6jnZag3bxxS2+++bZ1nyL5/OSTT6zMDVUSySSGyXjcoFIBZgAhgFyoKTo6jlhZFgk/SSulTiiESKjxWAEaATZIlr///R9YKdv//X//X1pZD+kP//AnBmoACiTWJOIfffSJaQgof0MhQmIP7EHNgvnxvTvD+u13f6i3337LwAnJOoDtyy+/svKhCxfOG4wCGJAsP3782AzLu3o61dHVYR3OCgrwizquleVVffTRx3Zs1FrWmn57Q3V1NQau/vZv/0ZPn4zoxMAJ9fX22TwYK2Mj8Qc6ER8gEyoX5oICiHPev//AyusY/5/+6R+oq7tTs7PT1i0P9QaqEeK3499VJILBe1KHW9t05coFxaK7WlwkAY9rbXVDgd2wgsG47bLeYz02L0BiXX2d3O60KZ0KCvMtIQZMAHYAMST5QATAEaCA54GBQKBstzS8oXLz8LsqtVIh6zTm9lhceV1WZQNs2g3smsKI47KX9gMhRQ8wiYaNZsyizeDckv6UnYt1Z2/wN98zDroJBvYBJBE7niX8Xq/tHyATe5Axcx72GnsDE3ngFnAoJwe4lDkfeyB7fOLCFyV1rFPWNwlAuLq2bsoyjsUxBgb6rKPc44cPNT01bWCmqrJYReZrVaSy0lKDLCiA2BeonNiflJ1mTcvZZ0CozU3UYcQl402UMTTPNRUfIBfg9t577xlEYZ9ljoPfV0jFxT47H+9hHnxtbe1Y+STAkrgwZvy/8AJjTlkYMzW3q7qqXLW2Nlv3v7X1RaXSMfP0okSSv7lrBALAuRy1tzfadTkxsaqSEp91VERFVFpaYHsKaLa9vWPj4NrNquTY08SA74FAXFu8pqa2Wv5dv6KxqK03a8maEHug38TEhtzulEpLKatzmxcZUHMvEFZtVb2KC8u0uLiijo6MApPrhlhwr2GvoMBjL3DPOn/+vI3xs88+1dr6ss6ePW1dMLl2UcXxeq419it7iLHwN89trK9re33LHkCtnb24IgmJ3gBFJT65PW5FwlG5XS65MjVzEE0D/WkuKl++doIRReNpu8aC35Y4Pbv3Ox+C/8WHoJNLvdDfC5yDORFwIvAqRsC5Ub6Kq+rMyYmAE4GXFQHn9+0XGlmgk/Xqfl5ex+FpYAd0yoU6JaXO9hr9T//2X+vsmdN6/Oihbt28oYsXL6njSIeuXbuqP//zv9DWVki5eR4d62m17lR01sLjhHI8SnAGBvotmX/08LF1oqOLFV4uv/zlL3X9+k319maSTRJrVE6oEUi4AUl//dd/bT5QHLOltUUuuSxJRFmE/w5J3Jmzp9Td1W1ABi8dPIYoSSMBD4ZT+vf//t8Y2EIphAoEsIFPErADeAZ04nwktCS7H3/8iUafjutf/ct/oTfffFOhcMje9+UXX2royZBaW1qtrI6Ev6i4yKAF5XWUTA2c7Jcv36etzW2VlVWqvf2IxkYnNT4+aZ4yAAiATUFBnhoaaWUf1Ucff6hwMKIrr31PhQVFpu7itSThgA1KF4kP5VYoQIBRQChK0PDMWlnfVFVVpd5663vKL/BpenpSsXhUgcCuqUNIgNPkt0lpfy+ipqZmXblyWZGwX1NTo6bWQBWSSrm1vraprc0d9fcP2NhZR4/XNokWl+Y1NzervLxcU6ah0iJujJXYA8v4AhYALIgP8AIwxbiJCzSTUihK3wry8xWOhA0AoIhZXVvT0tKyAYPCgnyVlBabr8/q8poiYWCY29Ys0x0xZMfPdlcLBg8M6OTlec0TDLiSArDk5ym/oMDgF2NF2YQKpqGh3oAB+xDlEwCC/YHCBcUL4GV/b98gFiboQCkUWuwPVG9AVsZKfMrLK7SxsW5AyOPNNU8qSuUOwmGdO3dWBYUFuvr1V1pZXraufuWlJers6FBZaZmtEWOiBO/7339HDY2N+urLrzQ2Nm7nYM2amxssppubuyorK7b4A9wALgCpd99911ROlPn93d/93fPOd+yj6zcH5UrHdfhwg8E2vrKwcGpq3lRSmGpTMgpIIU6mBHumMqQj3s5uVEc7mwzYsA92AlvmQ7SzA4Aps66UzH1jfVcNDdW2bxYXljQ6NmeKuegBpWghdXUdtRsM+5hrpbPzqN743hsaGR7RBx9+qPPnzlmct/3bdg3s+HdM+VZRUa6N7U2LNfeC8ooKK9sE8gGobt16qPWNqHK8Uk1NgdrbD5nSaH5hQ2VFhbp08ZJBKpSSO36/njx9qs6OTrvPMG/iQjyPnzhupbms5d/8zS/l39lQb2+nQSigXKZT4oKBMM7fe6z3WZfOhB0HgBkKhJSKpawDXiiaFru2pMgrX0GueeEdHCTsWsM83J2SctwZM3F3jkcpX6529iM6SGS60x04n3j/LZ94Ti713xIl5zVOBJwIfKcj4Nwov9PL70zeiYATgf/OCDi/gv93Buz/9+XWGOkfONCm/xN0KsiV4jHpcHOF/tf/5X/W5UsX9eDeXY2NjurypctKpZL61a9+pY8+/kQ7OwlVVRfo7Jl+nTp1wmAEXZ0w/qWkhDIxksjp6Tn96Ic/VldXt6kN/uZv/sbKVM6dO2PgggQSmAEcACaQAJNEo57q6++xhDfTIW01k+CFQqa8oIQN8AO0Ki0tseOjkMJDqvFQq37603ctYSYpJ7EGHAAYUIigpCFxB1IAITLQ6WNtb2zqF7/4Z/YaXouqi3PydexYj3W1Q/XA+/iiCxcQpLWtRds7dCPbUHVVnQoLS8zfJTcn3xJVIFJOrkcnTw6oorJUjx4/0KNHD3SosVmHW9q1vYWZd8YIGzgwOjpqYAQ1RbatPICEeFG2BqCJxBIGZ/DFCYXxmdkyUBSJhE3BwVirq2oMymxsbKuyosZ8tfb3N7S2uqSiQkzUk9a9bnV5w8oBz549bwCAsifMstc3Vmw9g8E9Nap5kx4AACAASURBVB1q0pEj7VbSRNyJAbHJlqcRF5L87BqS0C8uLcntyXRLRIFEok+8dnb8Bp2AFsR/fn5VW1t0KfSptfWQmTaPjo5pL7BnwJE4AJ6yptEonjJqpwN5PJjNF6m0tNjG4gJcHm5VeWWlxZ61pQQQaAXcZE8Agmpqa1VXW6t79+5rfGJS7W1tam1ttzIsPLZOnDxh552cmLRyRs4HEGMMjQ2NNg88uzjembPndPhwmyYmJrWz7deVK69bWdkH7/9S09a1La3G+iqdPEF5o0t3797T5ua22ttb9POf/76N8b2/+5V2drblceNXRKkj8C/flEhcE+xh9gIgD3Pxn/3sZwbHMKQHpgIo2dOopa7ffKqmhmKLY7bLHYCKawclFHEAqqA6pLvha69deq4AAurOzMwacKEDY0bVV2xWcKlU3IAZ5bIlJaXa2tq22NbXN6q8rFyTk9N2ffBz9jA+cHiR0TkOBR4wknPjeca5r127rpMnT1gpG1CK97AnOF+uL1eFJYUGnxgDMJr5sscwKR8aGtT84oFKS7zq622zElBUSVNTczra0ab+/mNaW1212BOzsbEJ89xqampQ9CBmeziRTOgnP/6J8vLz7Vp///1fGxA+c2bAABz3JMD56MioQcdM58lTds+hax/3FvOqOkjaA2oUT0lur0f5RXlKpNmjlGdKiUSG8+Mmle91K9+XI3dujlI+r7b39hWOZsrqwv+I0ukf1tt9O5H4jn5AOrnUi/y9wDmWEwEnAq9kBJwb5Su5rM6knAg4EXhJEfiO/k79kqL5X4FOKJ343/j6miL9+//x3+jc2TMaevzYEs32w23WJhxwNDj4WOFwVMePH9O582esZCyRiJs59OLivCXcKAqATiS1r7/2PUucHz58aAkySSZgJ9tNLGua/P+x92bfcWXXmecXAyKACMzzPBEzCZAE5zHnyc6UUrYGl8sul716ucv1UE/9Uv9K96qn6n5ou11VkktKKaVUTmQmk2RyJoh5nqcAAhGIOaLXbwcjV1XJlpyknswba0EJIOLee84+515w//Ttb5NU8oXKZ2CgV80t9ZqanjQPFxK9dCptaqO29jbrgGZt5zc37Nycg3NPT89qeOS0QQDgC9cgecz7wGxYmVpBLQOIAGCQ9NPljU5+r7/2miWwdLOjdI5W8PgwobCg6xyqC5JYvuhgFiwNyOWRARY8fcrLKMOJqMRfqra2zqelQJPq6mrXpcsXdBgL65NPP9Lq6rJ6e/rkynpNoQF8ARpw3oL5dUFNhKkz6pLS0hKtrKybcqKypiIP7ZJ0Y4uaagNYVFpWbIqdoaFjqq2ptbKvmel56wJI7PZCawqHd1VbU69QKKyZ6TmtrmwYKKMrITACcHUQCWtra0Pr66sqKy9TV1eH+ecUoBuAByACfCLGXJ+4Wsv6mhqDRCh30lm3gmUVcnu8NsdEPGHrAiQhpsxhbGxSu6F9dXW2anj4qHUY+/rWLY2Njau/v9P8ogBAKM+AA4Uuf4Uyp4K3EwAgWFqqI329pnRibWdmZwwOAHBQt6EUun3rtkENSjpnZ2ZNdUQHtiNH+nTv7gNT46CGy5eDfqgPP/xYXq9Lra0AxaDtNaAFyjrm8corr5qiBji1H9rTG2+8buq2//4PPzZgGygJavjYoE4cP24iQ8pLMd5+7bWXTMFG176//bufmMqpqjJg+wCVHvPMG2CXW5klZZP8DiUeJWHsa+4pzOUZB6AID7EHDybNvwu+TEkqkAd/s0JXPFSHxIYyWWRo3//+9+x4ICJjA3gyP0An6wosQq2Fko6Syddff8PWmg6TP//g56qooNSsxsApa3rq1Bl9+OEv5fV4bH6MCVBcUOsxB9SMwNgTJ06qqblJjx4+NGjU3X3E7m/KD1s7Wg30sb/YA9wb7Dk+hzfc/n5SIyN9pqrknMQCX7Mrl84qp7SejNG1sdHKB4kDne26u7oMhPIsCYX29Bd/8RfaDe3q0aPH+uzTr20Nrl49b/stGjm0587q6po9YzBMRxWVNyivtY54T8bGtbsVkivtlnJuA04ur0epbEaxZEKpdEbJDP55EuLBgMerEgzevR5lXFLSm9PuQVTxVF7p9NRH/H/+A/C//BV0oJPdRs7LiYATAScCTgR+SwScB6WzPZwIOBFwIvDPj4ADnf75sfrdnzTo9L987GmEKbGjuo4yu9KAXz/643d0dHBQY48fqsiT77xEmUpxcZHBpUTiUFeuXlZ3d6eihxEDNySH2zs7VopCEk4ZWH0dpt2Dpggg6UUJQ/KGmgE1EUbJKDI4HiUMCgKABuqpSHTPAAylL9Mz8+rt6dbbb7+l0F5IkxMTT319vKqtqzMYMDExrthhUo1N7aqprbfxoO7ATybfXavIkkquA6ggoee6gAgzFZbU39dvUAHDYsZMEv0/qmxQIqHqKoAW5rofObA28iUlQblcHi3M043vuHWMQ7GDsueVV1/S0aMDevT4vm7cuKbwwb7FwZV1y+1ym+k6Ko6p6WlTPlVVV5kaCMPmlZUdK4nq6Gi20h5USd09PZaYo0TCrBvAgMH50NCgqbKIOSV2qEnu3HlgqqfR0ROKxfa0F9pSdVWt+f6gRJuZXrWNUVtbZeVfKNZQpuCTg6n4wUG+BIuSLOJETIEPxInk/ObNe7a23d1tBiP4HF5cdNlLZTw6fuKkSkvLDUgBCunUdeb0GYMZi0uL+vKLGwa6gGKoSQAdn3zykXZ2twyIDPTnVTrXrl83+DIyPCyP12vm1ST/qJD4Akq1tLZY7NK5zDeePMAQDN7xCKM8DkN6QAwlmZwPaDN68pTq65v0q19+bN5IQBre++CDX2pqel6tLbU6cqTbYAzrwp4AqgJJjh0bNnj16SefKZVMWLc3SjC/uvGlqaoaG+ptbr1HesxL6fatW3ryZEwjI8Nqb2+zffvVVzcNkAAMiTUqLSAQ12Gs3CuolIgf6iGUhHwGZRPvEUvAC+AV/7Hvfvc79lnUWMzlyuUrWlhcsBgNDg1aPP/2//1blVdU6Pvf/2MDW6iWPv30ulZWQyordVs5JvCYOGMin07nIe358xdMxYQK6P/7u783oAnQ437i88DUH//4H2xv4Fd19+4dU8qdPHnCPK/w7/rP//n/1vb2likSmfO1z69pemba1oQyXgzsG5sbVFldaebtVr63tGRfrAvPBWID4GMfUhLIdY4ODRioXF1dMFgOSKU89P79BxocGFBra5viiYSV8S0sLurf/bt/r8ePHluXx/W1bVVUVGtwcMBgcwHSUQZKeV8qmbKOnDwXAI1A7J/+9ANNTiyrtAibcLd8/mIlMxmFDmNKY0DvcSuezsrndilY7Fd5IKBiFFvpjGKphPYyKe0dxpXKC6WU/ieez//jU9uBTg50+t1/7J1POBFwIvCiR8CBTi/6DnDm70TAicC3iYADnb5NtP45n/0tf4X8RR6lkhkFfF6dPTWkjtZmLc3PaW152VQFJ4+SYPcqehhWkd+l2roqKxtLppJKJFPyevySy6fZ2UXduzemg/ChGuqrVFdfZQoFYAKJNZCHEjH8WnihGKIDFok5EAelBeUsyWTG1ByU51DK09PTbcdjZEz3PJLsvLqn1BRIJKc+X4mKvMU6c+aclRYBBrge5tgk5uPjT9Tc0mwAgqT8wcMxhXYPlUrmTatHRjoVjVKutmem43QbIykmwQc64Ku0tbVpUAptAuVdsVhGKyvbBojoeuYr8tlcClDo7LmzeuutN5TNpvXZ559ofHzsaQc8OpkFTXXDfKORqGbn5rSyvKNs1qv2jipL8j2evEIDwEIcgTdnz57Trz76lQE5vIoYH2M7e/aMKY2YO0CC8jEUR91d3Ro5PqzoYUjJZMwg0P5eVKurGxofXzIFUnNTnUEVVBhen1fdXZ0GCBYW5kz9Q8ne9PSMwccLFy+YpxY+Wyh+UI5cvHTRYgXgoxSMLoYtLW3WuQ8ImV/LR1ZC+PLLLxsUAIrklTB1BhwAOpRPPRl/Im+RV++//75a8LJ6/FjXPv9cu6GQqV4Ah3nPJfyc8gbbwCWXx2Ulh5vbmwbxgBQTE5M2LpRNqGXYX8QKmEO5IvDgpZdeVi7r1vVrX1r3PMrAfvKTn9g5GxoaDYwCrkADhS5qAEk8uFD0PHrwSJ9/9rnBv3feecfKEDGDjxxEdOLEcYNpwUDQjLGBTKyjv8irulo6tx3aOjMP1FvmG1Zaasod9izQCOAEXCp08gPooFgCwABBmIv5JoUx+U7oj/7oj2xdUCai2kJZePPWTa2srpoBOXD4P/2n/0dHjx6xnwFGqIFQ8Swu7am2xqd33/1Dtbe1mZpwZ3tdqVTc9nRLS6uBpRs3burWrVsaHDyqo0eHNTc7Z7CTToAfffRr6wT4ne++q4nJJ9rYWDP1IeVyzIH3mSP+V3hhUXLIHkQNyPmnpsZVVh5QeUW+0x9KNQDr5taW9vfwLdvX66+/bufgfiCm/Je9ASSbmZk0YIxp/+TUuEHN06cBiw3WjCAajamkuER9fQPa3d3XYRTjea/8vhLbSwUFZMHPC8DldnsMWjMWYBqgkJgvz6/Jj8LJxbMwq3AkrVg6ZxA/WFKsaCKpuooy1dfVyOdxKRY90OFhRIfpjBb2k0rm8iqnwtc/5zH+gn/GyaVe8A3gTN+JgBOB3x0B50H5u2PkfMKJgBMBJwKFCDjQ6fe9F37jr1BB/pQHOLlMVpXlfh3tP6LSYp8WZucU3t2XN+vSqy+d1fDxAYX2NpXOxFQc8MrtRR7lFjVmgZIK+XylmphY1BdffK2tzR3V1laoq6tJNbV5BQeJ4bVr1xUOx83oGAABDMDPqODBdOPGV9rfi6i9rdtUPZTTrKzsqq6uVDU1eSPm0rKAdeKKRlMqK/OprKzY1Brt7R0aGDhqSTHA6Re/+FBTUwsqKnJpYLDnace9NoMKlGr97GcfGURoaalWPJ7S4MCQKUUwea6uqTLlRlNTg5UfkXgCnCj5w9jcFFDxlFbXQtraBFSFzPsmr4gp0fb2piXN77zztoEHSg9//osPDCBgUE2HL7yI+P/tgSiU5wF11lb3DdKcONGnxsZmgxEAFFrUA0hQmQBRgHhAOpJrIARli8ANVCyUE+KRwxdlTCTjw8NDisUPlEgeKlCCiipi6o7JyWVl0ll1dnItPJJYs0719ffamFHl1Nc3moE7kIZ5U6YI9EEdUzBopyQMkAcQRLGG8urM2TM6cqTLxs8X0AmQcvXqVYM/dPgDrmBkfenSRZsL430yPqG29g69/sabBqso+wJwoJRDiQTsQbkGZOF9QAuxqagsV319jeTKm+NwbsALUIayNK5JOR1zIFYAH8BCbU2d0umcZqZnzUQcuMlxnBtAVeiCyDWBQijdAH3AQEo9Z2dmtLuzY+/hUYZaj1gB8Zgb8+JYYAYxA6RQglceDBowBYwWvMK4FmtLHBjj2bNnDW5wHxBfPsd6snGAolyDTmrEogCwgEysC0AKVRQg8v6D+4olEjo2fMyuxzgYK9cAzgG1iAX3XH9/r12Xz1FGplxKFeUB+5nYdXZ2GcxcXFiyey4YLFM4HNHRoaOKx5O6d+++eSihWNzYXLE9AVADElE+yBoQD37mnAAv1vaVV16xeE9NTegggol6ucFc7js+x1zZW4Al1pR139raNvjK3mUu3EfMh3uwrR11YNjKRfF+A5qtra2bkolnzPCxEXuOoPHEpwrIWOiSaN0WPR5b+3xXRxyZsMXLd0W8deuu2tuarCvd1tqGeaQlk1IsJsXTEo/GYqBTPKHq0hLVVFfK73MrmTjUYfRAkVRG8/tZJX/fz/h/+edzcql/+WvszNCJgBOB54yA86B8zgA6hzsRcCLwQkXAgU6/7+X+LdCJ/68dX6PaqlJ1tTUrm4preWFFJUUeDXS36eqlC2pqqdfMLAnhroqDJI0B+Yr9Zhbt9ZQoHs/q7t0JfX37kQGh0dFBDY/0GGQBiqCAwYycJPztt9824EQSyoskGSNjStLWVg9UWVFmyR3JOd3PMBcHBOEzBPDAcwmwARBCvdTW2mJJp98ftMQUY/Ff/OJjbWzsq6urUS+9dOGpx0vSxoIJ809+8oFaW1s0NNQrtxt1T68l+xhpDx0dtPMBhkhuSZTv3btrHfpo6Q4wQ4E1M72ivf24NjZ25XZndPr0qHXwQ2106tSo3n3vDw2WffXVl/r5zz8wOJBPYj3yW1eylCXTlMPNzMzqIBy1ErWLFy8aaAIkAA1IjAEhY2PTGh09ZuCF+BBTkmNACedlrMAJysbwAQI84EVDx0DWDaVaSXFQBweH2toMaX4e0/NitbY22XyIMyVi/f19mpqeMBUJ0Gl6asZKJlHe4M8D8Lh7954pagAweABRvsULiEaSfuLkcVP9RCIHBlqILdAJcARIwTOJc2JSfuHCOdsXQLmxJ+MaHjmu0VOnDRSxlpybY4EowMA8iNu3GAAIgE5V1ZUGJIALqHf4HfFlbOwzYgG0AdKhXOGclHlRDgi0SKeyBvIo1+P8wBzAE2MAyAAcmBfnZo6A1FQiYYomFE+8mANrwjGMl71WKAHkv8AdxovKzZXLmQqPeTCuvNF6yNad8kbmyTmAKMAVFDvxeEY1NQCUlC5cOG1z4VocD5hhLzBuyvO4Dt/ze/ZCMR0CKytsv3EtykyBLKwFCqQCxCRe7CWgJe+1NNer50iHAV/2L6ovSj3TKcZS97SjW1Y9R3otxisra7YfmUMsHjEoxLyATOwfrsn1+OJ7jmHcmKSz14mflWLG4vbs4N6jJI1yQGAScyoANtaJsQL6UDBx7+e79gEes/L5PabS4n4D8NJ58DAa1/37szp/9oRCe8C6mMFKVHaRaFQeDxA+3zmRmBOXdDpj6kwAOb/HBy4YLFE6kZIrk1M4TPkhDN5l5uFueayzIb52xX6PykoDCgaL5VLGlE77saSWI3Kg07f/G+fkUt8+Zs4RTgScCLxgEXAelC/YgjvTdSLgROC5IuBAp+cK3z9y8O+ATng7VZT61N5Sr2KvW8nDiNpbmnRudFTHBvsVT0R1/8FtRQ/3VV4ZVGVVuTxFRXK5KXHyamVlS19+eVeLi9tqqK/VxYtnVF1dar5PqDNIrik74vsf/OAH33TNAjT86le/siSX0pnlxV3F4zKo1dfXaooBzIg7OtrNX6a9vVUzM9OW2OIVg/m0z1ckj9ujsbEJAxm3b39tJtUk4/gp0b2NJJyucwAjWqHT1erUqeNW0kMZW1NjsxlPA0ouXDyvxsYGS7IpywOYAJwAXT29RwwIAAJWVre0vRXW8sqKFcn09fVaORbwAxg2NDRgnf8+//wzffHFtact4autFAu/KUBEPrmNa2Vl1YyngTLAirt375tyCUUKUAQFyeList599w8MRjA2xgtUIBbMC+gBYEDpBSgheed4TLo3twBkOwad4jE8lg6sxK6qsloDA0N2DKWOb775hpXtjT15pNXVFVMCUU61s7OrH/3oR6IbGmAAcEcZH2MF6gARABaos/CywiQaIVwBLgAGGCPwgdIwFC6AHFRSAEhiwV6Ymp7RyPETam1rt5/ZF4XOeAAG5gQIKChveA8wkc1lDf4ES4P2eYCGqZOKfAYpUK0AeSoqK62dGGtKyRmlVmXl5Ta2XDZn5ye+QBmAD/5FeSiUN7sH7HEu4IbHhS+XS0VetC2yfQGUYtwcz15n3/G7QrdEfgakZlNAocq8Ss7lsj1DrABLqPcAY0AzSk2BfLlcRqFQXDU1AQOJADjuKdabc7LejA8QxfWID2tRGG/O7VJ1TbWphPg9YBJlX35sKP5anhqHuwziAJww3G7CU6y9yby++Dym3PgzYa7P9+HwoXLZrO0zfLP4XB4A+8zUGyjGHFl37lfWgvViXKwRLxRWjAm/N7zFQiG6Yc6rva1Fob1923u5rFRTW2Xgif3V3tautvZ2626HcuvGjbsGdXr7egw0ARWDpX5VVpbZ86O+od4A4/TktD679kQDfc02D8r2Skv9ih7GtR+Oq74+YMpHgFZTU40BJ+4/4nP8+LDFlQ58gKlsKqdMIqnNjUODTaWlPlNSZTN0Z/Q8NdyXKRvLy4B9HoOiu9Gk1mNSfvbO61tEwMmlvkWwnI86EXAi8GJGwHlQvpjr7szaiYATgWeLgAOdni1u//RRvw06uSR3Liev26XmunJ1tDSoobZag709Guw9osa6Gm1srerRo/tKZ+MqLSuRr7jITJ2LS0oN2oyPz+rXH3+h7e20jg526dixAclFi/ISS0JJYkkO8Tx64403DLaQGJKA8nuSYDquLS0dihy+oiKo/t4O820iaSTpw7upoaHOYAum2efOn7Vkld8DBxbmlyzBXVpa1tTUrCW1gB8+S0kdQIGkm0SbBB8TZJJ75VzWiQslSmNTg/nNkMhjPI2fTF5ZkbREuqk5D3h4f2VlQ48ejz8FE1mVV5TrtddeM/jEtQPBEh2E93Xn7h1NTo4bLAGc8AKyAAkK5XV4XTU3tRjUYZzMgWQXA2OAAqVBwJ1Cxz9+B3BgLkAnYBXvAXQePHhgZWCAKeDEyMgxrW8saTe0ZeV1gIy9UMTKICnjw5sHCETp3quvvmJA7O49uoTtqaG+ycyYAWM//OEP7VpPxsfNFJsxoFABKHA91D+MJ9/JrlrpTPKpoXv+ds53yMu3nAeo8XmAEzHgeEqc1jc2dfTYsPzFJQaGiAXqFtQ5rAOgpVBeVzD2Ri3Deauraw0w4oG1vEzZGPBt12ATqhn2CjFk/QBnnB9YyO/YX5ROAkn4mc9SEgjoA4YA4lAJMW7AZiyWVHlpieqfgjTWk/kwDsrhGCNwiFgUlEQovjgehVVLY5Mp6ehKiF9QeXmpwR5iweeYbzqdVX19rd0rqIUWFpbU19djajPmTLwKyh8MtSm/bG1ttn2GcocXMItzRWOHGh4Z0ekzp+1e/PWvP9HqKl5oLlVVlZt6jnNxH6ISI9YHBzEDeTXVJQoE/AaafEUAMDoXhrS7Sykl6+rX0aODWlxY1NbWntrbm637HNARABfai6uqslR9fflyS+JRgGTsJ7opEoempjqNDB8XXRsp/6ytrdbC4qoODqIqDdKVEBP7NttvjLeyqlLJRFLXr1/X48cTCgTw+2pTOp0w+NXc0mhfZWVBiwmxf/zoie7cnzP/usbGGoNfdfWVCgQ92g/vGcQCNlKCeuHCWRsv68oX68BzhA59KBKb6hu0NL+o5aU8FKuqDMpjqrmcxQp/uFQya+sLSPSX+HQYi2rnIKWdpAOdnuFPnJNLPUPQnEOcCDgReLEi4DwoX6z1dmbrRMCJwPNFwIFOzxe/3zz6d0Anv9etTDKj8qBPR/s7NDzUr8GeHjXUVKqqPKitnU1NTT1RzpWWvxiFk0t+usGVV0gurx48GNcvPvxUuyGXBvubNXpyWHV1Vea1wwuPHUAN3i0FsIL3Dck/CTUlQbRij8c9qqvFvLtTAwP9Bpwo4SJxW19fU3GJX48fP7IOYMCk0N6uJeBrq2tmCIwqAtXQ5OSsqVwuXTqn3t4+M62mvAb1CWABOIAyZ2NjU34fXe0o75q3EhrUTCibgCMAApQoQAvKZ4KlARsPpV2oMKZn5yyJNjVMUZFGT42a0TYKp31Th2xYko9XFC+SX5Q4fNHBD7gBsKDED1URib8l6qE9S1zz5UMRxeMJG2/Bw4gEGqhE8k+ZILCIsRNnvhgT4IBYA51CoQ1t726a0imVympnm7HtqK213ZROzLWzs8NMl+n6BXRivkCn5eVVS77Pnz9vCT+QELhFXIBahZIp5sF65pVCpbY2xIH3OR5ow/d8hngBf/gCtgCTeMUTSdXU1imbk4G3fIlhtcWt8GJumFC3tbWaoghIgiH7yZOnzPica2Ai/uDBfc3MLMrvL7IyRwDXyMhxUxAB5vKd0AIGlUpK8qV17FHWlzg/fPRE+3th9fd3G6wEJAF6UKFFInEN9HXp+PCwXY/fMz9egFTGiwoMmMb7BXUaY08m4nr56hW7BrAPmIFCiRgAN9ifqNaAT4wlDyEBIftWosbvUJqxB4GNwMcvvrht0Ky9PQ/VUIgBLYEjGNZ7i4p08fIlA2r4ZH32GYA4rupqvwYH88opxnn37l1bH17MscjrU0tzpTraW1VbW/d0/XY0MzOnlZV91ddXaXAwb3Z/86tbWlwMqb290pRFGP8z9lTabV0Yj3R3PAVWO3a/A/qAPDwHlpbWdPLkiIaGjmpladPAqMVnbNxURSPDQ3ZfXL585ZuyXJSP9+49tLJcSujwZkKRBnxCFdXS0qSKSsoIEwac2DMA1M2NPdXWNqiyotzK7vr7u7Qf3tLefl6R9fjxtNzufEdI1gM1HnudfQaUQ0kZKClWX0+vIuGw5mYXlU1nrRNlNiMlEym7n3e2Q0okM/asDASLVeQvMvi3E0lrPy2lf9/P+H/553NyqX/5a+zM0ImAE4HnjIDzoHzOADqHOxFwIvBCRcCBTr/v5f4d5XWoNmKRmIBPfd2NOnPyuHq6OtRQXaGqiqC2DTpNKJNLGnixMiZvkbxFPksQH49N6ssbt5VKFWlkeEAnjo9Y9zpgDQkzyTVJP+CC5JZyrrzvTtqSdZI5IAPKh96eflOWUKpCEllWXqpEIq69vZAllCTUGHQ3tzRZqR1JOqbDNdW15ilDootXC53bTp0+bR3WHj16rKamZjsn1woGS80TCniCr1FFRaXW1lbV0dlhhtpcg85bjK9gIu31ug16AQlMkZJMKJ6gs1fePLukhNKcuM2BckDUHHS7I9nl/YJBsc/nf9oRi85XeAXhsVMujztfDkVJD4ABRQ3nRo0FxKB8i/dJoIE2+W5xIQ0O9ulP/uSHNi5gBOAAWMNYCuV1eDqxhiXFeEiltbmxa+V17W0dBuXoXtbd3WXg6fbtW2aa3oyqq6ZOe3sHBmSYF7EgZoAOgFhBNWTlnvtY7wAAIABJREFURlYit2wlTQCzkgDd+XwGlfb2Ik8N1MttzowPaMJxBfUSkAaF0+r6hh3PujJ/Op+xVkA19g4KJFQ9lGvxMoVaY5POnbto3fmAPkuLi9YRcGJ8Wj6fV6+++rIuXrykhsYGU2kBXgBFQIeKilIVF/sM+HEdlEH5LnyPDf5Rogl04tqcG0AXCAT10pUrGujv1907d6yjWUNDvUFN1E3Mkf+iegIgAYe4HnMFor328ssG9wod/Igt+5brM2/gB/eNKcOmFpVOxdTb02VwiNgDs+ikxue+/vpr3b79QEVFbvMnIo4AGtYHc27WrKmlWcdGhk3d9V//63/T7OyKksmc2tpqbH6FcsJHj2aEBqe8PGB7rqmxQUe62u08fAYFFfOfm1vU9nZEJ08O6dVXr1qcfvzjDxQK7Wt0dMhgEt0nAWSMEb8mxsO4bt9+qJISt6nk2NMolQDPGL6jONzZ3rOOjqG9Pa2vrdsa0zURSIiSkHvv5ldfWVnr9PSCMpmc+vs78/sqeqj2jjZ1dLYpk07S58BKE1kL9szPP/jUgNIfvPOu+UABnc+eO6XbX39pfm7Ee2ZmXUePdplKk3lwD3Fvsc94dvAsIzbnz55VPBrV9OSUgaZAcVCJWMKM9+luCXRKpjF5cstX4pfL61E0FlMomlEk40CnZ/gT5+RSzxA05xAnAk4EXqwIOA/KF2u9ndk6EXAi8HwRcKDT88XvN4/+LdAJkJJOJOXz5MwYt7ujRZcvnFBTXa36utsU8LsNQoyNPZbPX2TeMAEDT2WmTFlaWtHC4oqih0k1NjSb2qSpCUBCudKGgRCStL/6q78yZQ/QguQN1QcJMdCp4HuDEgOfoUwG1UnSvHpcGE5JpnaiPAWQhbqHMjDOT6KIuTGdtIAUvMpK80CENu5AH8y647GEJc0kxpSiVVfXGBTgWJJGoAnd2zADB4hFo3nYQrKNxxNQwVuE107aElw61iVSCR1EDqz8DK+efGlZjZqbW77xCAIUcR4gEAqnvGE188mXfDFGvlzKgxt+D4B7/HhKa+thedx0/3LnFRw1NXaefGv3A5srRul0ygNGYTgOMEMFxTgpxaIj2c7uurZ3NsxvhoQY6LS8vGblUm1t7RaD2toaM0y+f/+edkM7Vv7FZ90uxlhsah3GTtKNcglAAixYWlo1QFVfX6eHDx8pHE6puaVS7e0tBhr4zNzcvHlGodbKA7M9gxFAGOYDQKEcbW5+QZ989rnFk/c5nvLMkydPGrxhvYAUxIHfAS8peUIhc/78pbzSJJkv6wPoAODYU3/9139t/+VaKME++ugjA0j4GfUP9GpgoNfmQ+wp+wQwTExMK5VK6+zZUVO78GIueFkBzF556SVTt3zy8cf67LNb6utrNyN2jmfNiRGqMMZNWSnnZp8Th9MnTxhE+fjjj59Cyo5vPLyIL7HmWnxmZnbeVDnf+977FjvOz7mJJfH7/PPPrfQORRvHcQ1AX6EsDH+xmtpaeX1FNh6A29wc/ktJ9fQ0qq2txfYLMGtpOaqR4TYzeAd+1dVU60h3lwE5zglIQpmE+g5iRynq+fPnLCYffnhdRUVJ/cmf/MgAD9diPwOXgDb8zPrt7YXNZwwIzfhZI54BdM3jOpGDA917cM9UaJTNsg9Onzpl++7lV15RSXGxrn9x3UppD8IHAuLSKXFzc9vgc/eRTh0eUqpYZOWJPIeISfjgQHfujKm1pUlvvfWOHj0cMzXY8eMjunXrK/Nc476iG9/AQJ8dw7j5Yh8SD8YPdEPVSAfDaHhfEaByOiOfq4hqTXuWoCbc3DpQJieVVQZVWlGpSDyuze2QDhJZHWalzO/7Gf8v/3xOLvUvf42dGToRcCLwnBFwHpTPGUDncCcCTgReqAg40On3vdy/BTq5PW7lSJq8ks/t1ukTA7p0/rSqyoJqrq+UMgnNL8xrN7RtZUCU6yRTaUFdVtfW9XjsiQ4ih2puaTPYgnKH0qzYYcTUG9PTs+bPgicQsIHkkYSf73mRcAI1rJV8eflTI+i0nYOyGQAPipmSQLGBJpJROq3RXQr1UyabMaCEIiiXk12fUhtMomlnHolErfxqanJGDx48UibjVnd3h0EpgNT83LxWViJqbg4aeNne2bZxYWaOaoQ5A2MYSyQaedpxLGvlMplsWoexmJWRAXn4AiChXHK73AbBAAW8eA/IlIdOdC8rsp8ZN18YG6PE4nOUGs7MLGhjk05hUl1dkXWZY8zEDoVTaC+p2toyvffuG3rzzTefgpIJU7PkTanj30AnjMSBTinKfeS14xcXlk3tAVhC3YMJOuoOoMLm1p6Ki93W7r27u9cUKYXubQCGQmc9YAWABWBEnAALqJTOnTtj/lgovQreUwYUq6oMEhJXknoAClDmrbfesj3w45/8d/34H36phoZKg0p8DsDEccyJuaPsAUSNjo4asOCaJ06c1HvvvW/eV5wzD0gem3k8gPEv//IvDWgADhg/QAolESbdb775ukEWyu5QEAEcKdlEaQbQOH/+rCmdUGUxhlu3blm8Ll+8aJDh+rVr1n1wePiYKZEAqkApIBOqLEAQ0AkYBmRh77Y0NhjA4H3mSHwL5ZDMCWVRoXMi6iDuEWIEAEExxRgBOpyP+bKPAIx8rqCQIp6cl7gHy0pNmcc1iZd1hcvkISuxJV4AF0y9Bwf7ba7A4Wb8woYG7b5Euffw4QObH/ceY0G5yPp8+eUXevhwTrW1xfrTP/1XpiC6du267fVLly7l1Uk3b9peYB+hWAKKAQyJAfuHro2A1YXFGY09eWwxRH3I+QcHMbuftH1eAFisRUENh1IsGsmr+/B18ha51NhYb2bmqCFRSgJWo9G4mptaVVlZrdWVdVPG1ePNtLRk6jViwDmJCfEHeDEH4lMAuby/sbElL0byyilQXKSAv1g+t1fZdE7pZEqJZFpb2zHl3G5V1laopKxC2/sHWtsK6TCVVSKX77HnvL5VBJxc6luFy/mwEwEnAi9iBJwH5Yu46s6cnQg4EXjWCDjQ6Vkj908d9zvK69ySvG6pPBDQd/7gZR0/OiivK6u+7hbFo/uamJxQMoUxeEBb2xh3b1r3OnyNxp7MaWs7pYpKEr1aUwbRFp5EjyR+d5f29n7zYSKx5neAh42NfVMxYeiL9wyJHnApm01b8lfwUpIrZ+qmPPih5M6rQDBv6oxvTKGUCVUKHjQkq35/vnQrmUgrFkvYz+NPJvXw4RNFIjmVV/jUWF9nXjSon5aW9vX662fNWHpza+Op4XSNKWEYK3451nkqtGPXBYhhDIzaCc8WkmrAFiAAY3K+54tSOSAMY0SdgrICxRbldiTfhbI0DvN68h3S8G8C/CwurisSofzQo6NH+w2yMLeC8TrQBjhBAo8p+rVr10wZA5AARjBu1COYqa+szmtnd9M61+VybjMSX5hf1up6WImk1FBbos5OTJqDZqgcCu1YmeHoydPq7Ow2SIGKiuR7e3vHOnxVVpYaAADmUFbGmgF0gDxvvvWGKUx++ctfflPqhb9UwS+JUjmSdwAG33/3u981oPN//l//Sde/uKOu7hYNDw8bZCuoTQoKHqAl0Inz3b5929ROeP2cP3/BQBNKJgABkIQvYNqf/dmfm5IJlQrACfiytrZpSpjXXnvZPlPwpuIYwA7gCWhDbNmbvBijKXNKSjR68qTCe/tPQZvLwAnrB8AgBqxVwbuIawMDKdtraW5SVUWFGdWzl1hD9gHAhM8B1fA7AnYwZ8YBsOL8xBlwQwxYC6AIAIz/ch7uLyAUL47lfBWVFaquqdFhPGbzAmKxP/g877N3+Szz51wFVRPn7+roUEN9vZWoslaPHj+066PqQyl44cI5O25uDuP+pIFG4jU3O2+wmfVmHQuqrwKsLEBK4sP5WEvg2+LinMKRHe3v79qcGS/jBNyxXy5cuGjPCPYj5yqUGgKZgUbwXTy8gqUl9iwCeq6tr9n9Sulda2ubyssr9eA+aj2ppCSow2jcSvQKhvUFpRrx574FAhc8yRgHe+DJkwkd7EvFRVJVhVflwWK5US8lU0aTclm3tkMxef1FKquuVq6oWGs7Ia1vHyiRBYUZr3Re3y4CTi717eLlfNqJgBOBFzACzoPyBVx0Z8pOBJwIPHMEnH+PP3Po/okDfwd0KgsWKxmPq6GmSv/6R++ro7VJ8WhYvZ1NCoc29fAxCqGsQZ3V9XUrr6muxe9nX/cfTmsnlFJbW5mOHx9SZ2eXwYvdnR2DICSLJLCFLmEkyHklyiNLeEk4SfjyKiCgCy3uE+a3Q7IIoCEpx9+J0jcAVDBYYkk6IMjgUjJpgIek2ecrNn8kElBjQFmXlczgsTIxMav5hZBQd3V11KvnSJf50XD8j370I83MTCl8ELYxhcN7ltQyVhRWpImpdNISUBQyJcESFfk8di5ULQw4Sz2NXE+vnVMu5zJVUypJyQ2ppks0zHO7eY8uV7RXd5vSifI6fqYUcHZ2zjyXABfHjh014ATIIJ4oUAB3XJMkGM8ZVCNAAcAGSXNB6XTu3Dnz7FlemVNob8f8ZihBC4djWlxc0cpKSMX+Ig0M9FgJITEG7KXSCTPq7uo8YmblP/3pT3X77rTamssMcJCIA4SAMqwd3zMmoBPjefnlqwYqf/rTn2lpaV2VlUGDX5RUsc4FVRhjBTZgMM8++fv/8t904+ZDdXc3m58OsIdrMD/mCxACHHE91C0YgqOme/31183Yng5qk1OTOoxGrUQP8Am04H2uc//BA1MmATNQwB0bPmaQpDQYtD3AGBgTUAaAyDEAoLwnUL5sD+BRXVWl9rZ2LWPwvbdncKVg/k3sWRfOwTxR6rBHWTtAIICr1pRbIZsT1wH6mBm9Lw9UCmb1BRDGdfksXmTsvYLCjP2RVwmW2b5kDdivjKXgEVVcUqziQECHMbowpp56nh3aWhBX5sUxQBxeefWdW2WlZaqvq2NX2pgAdZSzAoEBpxUV5bbWAFnibIbsgWIbz/LyisrLMNwPfFNGyd5kjKwd8Jp9xLyYPzFGWXTnztdye9Iqr8iXXtIYAOUS9wVzZk/kO+vlS1/5nthx/9CZkXNmc2lVVVXI5/fo3r1xe27V1BQbQG5paTMl5Ne37ms/nJGvyG3xpGEBai7iyD0/NbVgHlkAWn43MNBt+431BPjNzS2riMYCJR4VedAOumQUK5OVO+c26BSOpOUvLZG/rFKHmZxWtna1HU4o/VTl5PyR+9Z/5Jxc6luHzDnAiYATgRctAs6D8kVbcWe+TgScCDxPBJx/jz9P9P6xY38HdCrxF0mZtHq7WvSnP/q+aivLTeHUUFOqWDRkpr0ka3R626Wzmscjl9uryakp6/bkK3br0uVL5t9SaE8OdCKBJ8EnGSaBf/nlly2JAxagUiHpxc+HV95c2qdYLKpkKu+DBOghKQb6UN6WSCbsv5TiAaMKPkn8l0S5UKqG2khyy+v1qcjrN2XW9nZIDx9MaHMrqf6+Vp0+fVzlZRU2RsZx+fJl/fznP1ORr0jAGpQowC+SaJJsgAzldAUVVjqbUiqTsrEBE4AcAB2Xi5JAt9yufNkcn0dtBRQDLHg8dP7zWlctfiauwAbgGEk5JXkoYoAi+C2hVqJzGB4/JLyMl+NIsAE+JMMcT0IM2CiUs5HEU/5EuRRKp63tdYNO+M3s7oS1vLSqUOjQDMQBQpR9MU/AH/Ok1DB2GNfY2IRu3LipgwOUUycMGgBASNIZhwGKMvy0Dk11hBk5a3r33h19+OGvrXV8S0udKd1QKBVUPawrcwGmUX6GuuvXH3+qsfFFHT/eZ8oegBFzLIARwBp7ifXi9/wMuKBrILAS+EHsKKVi7xCX9vYOg0CAHIAVYANQwT7FXLynp1dbm3mYRfxYL+YG7EJlxbyAUQUwhJqpFSWSz6+piQmLBRCFeBde/Mx6ESuACWPmPJwXI/HyYMCAIvFDeQQgYqyFfZzvaMh+Zt9hyO63PTY1Nae6uuqnHfdK7Jr4GKGqY18BZvgsc+X7QnlYOBoxiFuATMSoALY4B18HB/iluW1cgDLWNJ1IKXYYs3WiZM7txni9XB5kkUIdVGVlqJj9o0TEjJtzb6zv2L7EoJ8Xa8TvAXJer9+gEPuNe4vrcS0gE/sHJSXdKymXo3S1o6NNW5ub2t7ZNYjFudijzJN4sh7RSESrqzsq8oHIXDp6rNeA8I0bD8wwvburSrV1KBfxZMtoc31XE5O7Ki0t1qnRI6bQArYB61jrjz66poMDyg9rdebMCQN0rDN7FEXh6uq+qiq9Kgv4xU1f5HLJh+wxk1XiMK54LKd01iVfsEQuf6n2Eymt7oa1H8uYzxN/4Jw/ct/6j5yTS33rkDkHOBFwIvCiRcB5UL5oK+7M14mAE4HniYDz7/Hnid63hE6oiXKZrMqCRTo3Oqx333nL/JzcuZR8nqTSiQNL+FDs8P/gb23nv8/Kpc2tLUsS/SXFau9oV2VVpeKxmEECr8drAGR+flGhUNRaq7/99tsGVjC7pmyI8h58cEiySZK9RZhpp0w9gccOJTskmcAfEl2STRQL+Dpxnnx3OW8eRnm9+XExzpzLDLA9Hp+BJ8rsZqbn9OjRpCoq6vTOO69qcPCoNtY3rOV6oYTq7/7ub1VXX6uXXnpJu7vbBgPyqpxUHoA9bb9uv8umlMnl7YBRUzDfoiK/+eKgeEKVwrVRLlHaY2Mia3dl5PZkzAeKeaPIAlJRXgeEyAOnvGcO5VR4zmCaTCkScACYAcjgXCTKwAPABLAEaJEfT8YgBfMCKC0uzWh1bcmgE4KMleUNra9vWTe7U6fOGNwBGhBbYF4mS3mjdBCOmtKJ9QKc4LMEJAJKcO0C4EKRxHhRxAACWlubde/+Pd25c9dAFmotgCSAgZjy4nyUouGXxDkpW8MfDIP67iM9dj7mVjgvQIjPcw5MtBkDseI8pWVBxWIR2yN5ZVpONdU1qqquVlNjowEj9iTjzfsZZex4vKDc7iJTli0tLtlnAA9cFxBCTClX5LhQKKxAwG8Agn17GInq8cNHtiYWq4OIARmAUwEGFozJZ2fzKp+aGiBNUKUlxXYN1gs/KEpQgZrYSwNiuC7XL3SgA14BQyi929o5VFlpiY6PDDz1jZqwOVdVoXZK27XZV+xDxhQsLbYOaoC3ltYW+yzdCvf3McouUXV1pcVnaWlH9fWlthYoihjf/My83SPEeXs7bOtWVuaXy519eq1KjRw/pq6uDrvm4uKCKRjX1/fV1FirI0d6bJ9yv7BvZ2bmzGi+oqJYZ86ctDHlOzambV9MTk5payui4WN5XylIGYo7jN2nphfMk6yiIqiRkaF8bFpaFAwENTs3q48/uq7oYdRg89lzQ1a6Ozk5bUqmI0fa7T7a2Q0ZBI1G4pqZXlVbe6tOnRpUPBG1/c+6ct/87Ge/0PZ2Qu+8c8G8phgf8QcQAn43N3cUKPHIncvKX+RV0O9XiderTDyh/b0DRQ5kvlJu/O9cPu3GUtqJJhRN5kzp5PyBe6Y/cE4u9Uxhcw5yIuBE4EWKgPOgfJFW25mrEwEnAs8bAeff5M8bwd8KnviT5DLvIdIf/E9ikaga68r1ytULunzujCpKS1RaUqRMKqxkIqLNjS0dHqImKlIkElM6Qytwj7a2trWyuiKXx22tyilTwdjb5y0yM+/Hj8f0xRe3tb6R0Mhwg65cuWKqBDMPf5p4m6LiadIZiYSVyZKEpqy0jmSe77O5jMEl/FxIyK0ELJW2RBcIkf88XkkZA0AknvlucJS8UTLkN++mvVBY/f1DZrqcSWd158497e7u6P333zfo9ff/5e/Nf4puZSg4SJRRZ6BSMUiUy4MiK0HyupV9ahKO6qK6utbKD9fWNgwmNDU1G3RCdUPyjwIjX06VVFYYjheZ6oIOXHQBDJQEbS6oKeiwx/GowygxAtxZN79s1ubtLwZmpXR4mFAwiFrEb+VQNbU1+TKgVFoLiwumLOo50i2MxJdXFpROZeTx+LW0sKrQXlhHunt1+swZZTOcN2UgAaVZcbHPSgldLq91uLOueOPjOjU6qpGnajZgwdrqqnZ2dw3gcF3z+8GAuaxUi4vzCoV2Te3S0dFugIEY08mO9Qd+EHsUTewVwFYimVRdfaNKy8os9sQDiILShoSftQCQAZ2ADsASrrm9s2Xm1n5/vnSvvqHO1rBQ2jYxMW4qJuAO48bkvaq6So0NlEwx94x1RSuYpXNeQB4ACJCxubGpnd2wqqvKzBibuaytrunWV/fMG6qstMhA6JEj3dblEJUUIA5QiAfXzMyy4om0ykp9qqgoVWVZmZWJsq8o79zbwwg/p9q6UjuW67a3tdncy8rLlE6l9NXNW3r8aFo7ewn1HGnWS1fPKRzetz1cXl6qYADlVF7NtL6xYQbxlLQBujq7utTb32cm9xhyf/31PS0vb6unp0U9Pd22JtPTy7pw4aSGhgbNe4w4jT9+orCVue1odTWseDKr0qBLtbUB1dXVWGdETNjpasm18HaiDC+RyKq7q9sUbOxZwDHnANjs7CQ0NNSp99//jt0PGLOzLwB+ExNTSiWl48dP5JVYxSW23uy/mzfv2h6lhPc73/mOdZvDW4t1/+STT/XJZ7dU4nepo7NVo6MnNDM7bXuQ7nyU9hJTAOrCPPByR/FESieP96u5pV4Tk09UX1/zzdw//PAj7eym9L/91ffU09ur1ZUVU9VtbW9paXHRnnuU32EkXuL3yY/yM51S8jCp5GFa1mfB41LG7VE07VIontFBMqd41qWUQXHnT9wz/IlzcqlnCJpziBMBJwIvVgScB+WLtd7ObJ0IOBF4vgg4/yJ/vvj9xtGFP0L5wKIgyKsIeJUUeZROxdXd1qD3/vB1nUJBobRKiikPSyuTS2t1dd2UMX5fUMrh+ZM1vyRAANCpta1ZR48NmFoANZDfF5DHXaTr17/Ql1/eUUVlla5cHjUPGJQEJOgk+JhwA2iADySlyWTclBmIHFB+oFzJZPBryiuN8gofOr35lAWa5dymLgI44UO0ublucKckEJRbAB4ZnAFE0eEuEMBwOd9hD9+ZfKcxv956600tLCzq2rXPLdkuKExQrmBWHovHTUmV/sZfyiePt8jgG+qJ0mCpBgYGFdrdy6t1AkGdv3De5rawMG/ACqAGNCPsqWRekZJTTkuL+RLEivIqS44np6a1s43qpEFt7e3Wjv3Rw8fa2EHN4pPH7bHzxBMJU4U0N9eqtbXRStraWtssphPjE7pz967BHlRG6+uYR4cMOqXTOVM6JeIpnTlzzjqDAbYABpSn0UGMMqtYPKbaOkrMSk2x9ODhA42eHNXVq1es6x8mzdt4CIXDGhoaUkdHp6amp7SyvJxXt6Tya4bKC7VTV3e3lWph9O3xep+qqjLmG+Tz+xWNRHUQiZj/UJEPQ/msxQPVDWoj4AQlfj09nXY91D+UZOFxNTU1o/1wQtVVxQacjh4d1PHjw3J7XNre3rRrAp1WVvBZcqm5qVJHunvyJtxlQSvXRG2GzxIqoPX1taddEMtMcYSX1OJSSEODbab2QtUWCR/q8aNJM81ua23QqdPHdeLkcVMP4TW2srJqxuazM3OmEkrEs6qvr1b3kS6DFRsb66quqfqm/DIPLsvU199n91FFRZlBNc7FfTY29kRzs/uqqAhocKBbJ0dPaHNrXU+ePNaZM6dNHQiUAYgBVwBHzIXyTOaK5xVxJBYPHj7SYTSmM2dGDfA9uP/A7stLly6qsbFJ++F9W9e90K6S8UMz456eDcnryaquNqBAwKeBgX4NDubVVju7O9ZpjvgtLS0rHM7q9Kljdr/nu+IlDRgC4HZ3w3r//XcNQAOqfvzjf7B5lpWhlFu1Err+vgEzP29saFJpaZm+/PKGvrpxV0VFOf3rP/tXGhk5plg8qughhvhz9v7jsTUb29mzpwxU3b37tdY31nXy5IiNg71N+d7ExKR2tsMKBIMaPTmsqsoKra6uGXDtaG8z9dRP/+G/K5Vy6d/+xY/kL/ZrYnzc7mP2KOdh7dwej4HzEp9PmWRC0f2oMgmUT6ic/Eqkc4rEM4qmXIqm3TpIyTrXpQ32O1biz/AnzsmlniFoziFOBJwIvFgRcB6UL9Z6O7N1IuBE4Pki4ECn54vf74BOmF7nja9BTx5l5FZao8f69L333lB/T6uUPpTXm1Mik1AsmdDS0qoWF1eVSbuUy3oN9qDiCVnb8nXzT2lorFVNDV2kAkomMtre2rNyGsDA8MhRHT06JB+wJIYZOKVwGCgfaGd32xJrlAioi/BswmybUjqfz2PGwIAsMxR3AZmKpZxHiURGmRSd44IKWre8iPkIoRzCAwmVC6V2y8uMO2OdqlCfkIzjgwNIQIVUVhbQwGC/KRg2tzYNGNXV16uvr9fGSRkgCXnBg8dgmcutSDRmpYaYlJPUd3V16/btO5Z007Hr6tVLWltf1fj4mCXp4YM967wHjMtmAUeUUaUNds3NAr8CZsKO+unhw8dW5nT+3HmDc7/61UeamllWa0e1qiorDYqZOiy0r+Hhozpx/LgpXIjD4uKSvvzyS/PN6u3t0cmTJ7S9vaJYFLPoONZd5m+ViKc1MnxC3d09pjJinPjsYOIMwOAmbGxusm56wILwwYHOnDmjocFBLSwummoFBQvKnLNnzlgSf+PGDU1OTCiXzZrnUTAQsHVmbSlLQ9nzxRdf6SCSUE018CJvKA30AWStb26qtq5WLa2tZi4NdOIzlGx98MEvFIuhdBm0skHWF1DJPB8+HFc8njaIMjw8pPb2FpVXBLSxuaaFhTmNjT02T6Kd7ZiBpu6uLnV39RiEzClppVDEGcUNpVxzcwuKxzNqbKzT4GCfeRUtLa1paKjP1oXgZNNu3b/z0NRMw8ODeu31lw2+7u1ta35h3oDKxvqW5ueWtL0dtXU7c+asAZCxsYfW3W9gcMCUOuwvlEMNjXVPTesWcnfaAAAgAElEQVRRXyUMdIQP9g3GYIQ/ObWvqnKfWloaNXR0QMkkQGhFFy6e0+LCvJKplHVoY18V+0tsb7322huqranX5uaWQVbWkjmyn/H8Agpdv35TicShrly5ZCb6vChp3Qtta3NjWQuL85qc2lNTI35RZaZSY1+hZOJ4vgBHwDpUU4dRgOYpU9oBinkBVr/44gttbe3pP/7H/8PuRRRMP/7xL7S1tWuqK/ybKivLn6q7Mua5hg8T0BNvsfLyoP7m3//vqqoq19IyyqppTU1Panqassm46uu8Ghk+ajCo0FHv5MnjNg7ANd0ngWOME1jW0d6h+tpGe5YBxTxuDNIrdOP6dYOab7/1pqnsxsefaHNjQ6lEwtSNKOYCpcUGnr0el5KUFB8mrAMoyie3p0iH8az2oklFUm7Fs0UKJ3KKJrM0t5MEkM1/57z+2RFwcql/dqicDzoRcCLwokbAeVC+qCvvzNuJgBOBZ4mAA52eJWq/5Zj/WemUh04oglzKyausQad3XruiP3jrqipLi+Tz0DEuo4NYRJuhXUuc52ZJnkMGesrLq9TS0moJJR3fZuc2VF/v1/ETx8zkeGsrpNnpRS0v7ykQcGl4ZMjUG5QDYbwNiEDJVPBqAi6gTqDkaGdnU/5ijILppOY2AGVlbZgRCThQrHgsZWbFkQO6ZlWZugN48Ktf/Vrz87vq6KjR6OiwdbKjo9qTsU21tJQaxDDT7pysrGl+fkMuV0oNjZU2LsrZrCStp8e+x2cI4MF4SUYLCTRm35tb29rc2jVwcfrUWTvnz372gcrKyvXd737XvJQePrqv8fHHqq7BdDujdCZlXlNFXsqCEqYAASg8eZIvfevsbFBbW4eV41FidKT7iJUFfvDBB9oL76m1vUU9vT2mkiLJB/oADkj++R4YgJLlq6++MmUPv0fxE9pd10F4z87rdmFYnTRfm6amFtXXNZqpO2sDpIoehk2h1drWqiK/T0/GJzQ1taKqqmIrPyJZxxcJnx/UOZS6oUZCIQbMMEh3mFQmmVNLS406OzsNTFEuhdLm66/van8/qpGRAQNHrAdrj5E3pXoXLl00hRfx5pwcw/iuX7+uaDSrixdP2rwAWZTgoV558OCxykor9L3v/ZFOnBxWPB7V2vqyZmYntbxMB8UNbWzsan8vq7Iyj825oaHFVG8lJV5T17FvAZH4JgGSgJPHj+dVMvj58B4eW1YOmkorl/Hozq17pvh69bWX9NJLlxWJ7uvJk0cWHwAbpXuzM/OKRhM6eeK0Ll68bDH75S9/rta2FvMzW15eMjDb2tqkIz3dmp+fNejHeszNzzxVQsWUTnGudfUc6TMPpbb2ZkUie1rfWNXAYJ/dh+ynhoZGU/YV+4M25kuXrqjYHzClFHsC1RTlmvhuoYJinL/+9RfWifLdd1/XlSuXbZ+jPlxcmNX8/KQWFpa1uXmo06d7TcWGofnly+fM74i9whoCbVCjEbuqymq999537H4ldoXyWUrv2D//4T/8BwOGxPrmzVtPy+ZGdOLEcW1vbwlP7kQ8afcvSsXHj8YMmJ05e1pvvvmGdnY39fDhXS0vL+gwxn1wqNBuQl1dnerr7bX7AODLmh47NmTgEsBN5z3mBcwD0gKdaI6AchIVk5mdh0Lm10V5Zldnp27evGl+X5QZUjpKCW88nlVNXYViiaQSsYRSibRKiqSq8oB8RUWKJ9OKJTIKH6YUSbl0mPEqbKontI08jXmWOdDpW/6Zc3Kpbxkw5+NOBJwIvHgRcB6UL96aOzN2IuBE4Nkj4ECnZ4/dP3rkb0KnfJcnl7IUoanYI/3o++/pyoWTyiTCKgt45fVmFU8nNbe0bOVLM9MLmp3ds6Squ7vJkl8UGg8fPrDE75VXruripYtWRvbwwRN9deO+5pd21NJYqmPDA1pf39DCwqrq6vIlS5Su0ckLRVFvX69BFPxmdkPbpqYAOqFyIjmjPItEGO+dYABVTFTj49NaXlxTMFhubdVzSpkiIZlMGRxBlYN596effqZPPx3Xq68MWyczkmCAAgnxQzOCjlrSDlygbAuggwqEpPizzz4zhQbj5QslDKAD1cjG5q518KOsjDIgDKFnZ9d09eo5/eAHP7Ayq08/+0QTE2NqaKwxE+qDyL55TLldfgMSeLugTLp/f97WAq+boaFjlhADD0K7+XKvr7++o8hhRB1d7Tpz9owBF+AOMQE6AWgYG2bMeVD22H4+e/aMRkePa3lpVtFI2JJzzODj8ZT2QgcWu1w2Z/Npbm6yJH1uflqNjQ06NjysxaUl3bh5UytrERX7pPJyvyXdgAfgQaFTGvHie+aDx9Lm+pYCxcXm+YOBeKG7HTAGMMW+oZNhwfQayAdUolvZ9/74j6x0CYiBWgiPK8AS34fD0tWr+W5iXAtgApTCMPrIkT69+cabqqqu0MzMpJaWF7QbopPdgUEclE6rK5h+u9TWWq2B/iEzum5qqVd5ecDgCYDy88+v6fAwqeHhAfP+AjiiyOG//MxcgTkHe4d68njCzv2Hf/i2+vt7dO/+HU1OjpsfGfCRDoSh3X3V1tZrdPSMgaDp6SkDRRhkM/9Hjyg527FOcCil+B7lEEqo7Z1t20e86G4YO8xpcGBYDQ11SiQPba2AtF3dHQqH9wzu1NTUmpF9cTFzSmpk5LgBzq9u3LS9j6Jsc3NbAwO9BlaI31df3ZHLldH3v//HBvRQA7FOi4sz2tpc1dZW1CD0O++8ZnECLgGsiAdryVqwtkAk9mBLc5uVz6EI5H32KzFDUcc++Zu/+Rsri6QTHMCNa+b9y7bzTQSewtlAgO6BMc3NLtjY33jzdeuqeOfOLS0uzcnrdamqutw+wz01MnzSzMDZM6trK+YxR3dGzsn+oQQX+ATY4l7Hh2xna1vJRNJAHdcI7eyopblFfb39SpjK75G9T8nrfujA7mPAEeu7d3Cg0O6hUnGptlJqaqiU2+XSfvhA6ZxHB/G0oikpmvFoP5bWoUEn9KX5zpzO61tFwMmlvlW4nA87EXAi8CJGwHlQvoir7szZiYATgWeNgPOv8WeN3D9x3G96OuWRE0onyuuqywP60x98VydG+pWI7Kq6osRKwkIHexqbmNDs3ILm51a0MB9RS0u1dZ7CCwhYcfvWLTO2vnz5opqaGrW4tKixx+O6/fWkMumEXn/tqk6OHreSr2vXvtLp08O6fPmyJY908gqW5jvRUSZ1794dFZf41NhYr0CgxJRQOWUMdOFVRNkQipbdnT3dvPm1Hj1aUZE3p46OJjMEpiSJpBt1DSV2jO/jjz/RxvqmfvjDH5mpNeMgGaZ8i9IZ4Narr71sJXEoIkiOSaBRC6GuQMUBHCChJ5nlnPv7SYUjUmtrtYaGerW9taN796bV39+uP//zf2PAa2VlSZ9++rEWl+ZN6URpEEANeOBx41vlsdI11B9zc5vq6mzUlStXzUMJDy2uS4IOWLnx5VdaXF7XsZE+nRw9aeAEKIN66OjRo09LBaMGBIAFADCSa4AU5UXzcxPKZlKmdNrfi5ivzvYWHj0Ys6cNWqESIemXK6vXX3/VSvU++vXHuvfgoUKhpIJBr1pbG77pXMeaEReAEQCKa6MwuXv3nql7mhvrNDI8bEoo5gBc4IvYMv6rV68avELNhIIIAEHp0htvvWnwifkB1lDmGERY3VYu59Hly6MGnTgH10SdwnwvX76q7u4jCoV2zEQamIhCLpNJKZVMmV/U6sqamcufOH5KFy9esrkAb0KhbdsL+fXdtH3AmIASnJ8xUG7FHuHFHtjZ3NXczIKVBqJyovPi9euf6+BgX/X1dRbTaDRmHRSbm1pUVVWrra0dUxth/E1XNUpG810JKWfM2p7HM4i9hm8Xyj+MyfHX2tnZU3fnoFzyaj8c0sbGqra21+VyZb+BVagHAauo71DvAJ0oY+N+efCAkr6ElYyyHqwLc2I8s7PMr1qvvvqKzYd48vtIBB+wmHVgxHMJkAREQnnGPcY9lFf+xG2tALSYf1Pi197eaaCONWcfcxzvs2fZlwAoYCJxwpweWPPgwX2b925o1wzsgU7s2b29sKnLzp47YwB6ZmZCB5E9M7ynrJfrV1c3qra64ZuOg+xjzg0ARDUGDKUMmPnhsYY6cn9/TzvbW/nOjTmeLyl7KnZ1dMvj8WpuZt4UYBXllVpeWtHG2raVXOay9GHwKIoibS9iSqcqFHS15XLlsto/OFBGXkWTaUXTMrXT3mFGsTSVyS6km7/nJ/wLcTonl3ohltmZpBMBJwLPEwHnQfk80XOOdSLgROBFi4DzL/Lf84r/z9Ap370u/79Ap5yOdDTr+9/7Aw0caVM6caCg36NAoEjLa2t6gB/OJl2b1rW2FteJE106f+6CARw8Y2hzjg8LXjAkzSR4y8trun37oaqrqvTuu29ba/Kf//znppD47nff0+uvv25m4oCRxaUFS+pJ+jG7bmioVX1DrSWCvPId3zDijsrn85v30frahvnQjE+sq7ysWAP9Hbp85YJWV5dNdYEKAY8eFB337t3X7k5YFy6cM3NuFFXABjp53b//wIypKdmpqKwwaFKAHMAAEmoSVxJl3qMEjONRRUSilOU1WonU+tqmlS9dvnxFP/jBD03BdfPmV7pz57b2w7sKBv0qLQsotLdjpU5eT7EymZypqSifA/ygGjk1elq3blHqdqChoaOW1M/OzunXv/5YiWRCx44fs7EUgBSxCQbxcVq0EjWgAok8XyT7nBPT5YX5SXncMi+rtdUtK5Pc2Ymaq1dNdYVBApJ9DJKPDQ/p7bffsu53f/9f/4vm5pbN6Js4FVRLpvQ5ODD4g4E56i8UVowDUIcq5EhnpylpWAeABOAByETyT7kdhtyoYgATAADURC63W1dffkkrq/jurNt5gT6ocbgeAIV9hpoF6ATI4H1M4S9dypeura6umFoICMS+wcuH0kdKzzgfJvLDx1BL9dvvKNUCEALDeAHSOA/ghy/iyOcANPkyrYh9JeMppRNpGzuKLvyC7t+nw1rSVHx4VQFNAECo24AnwBszvU/RGRBTfEBHUm6PW1tbm7Z3Aa14b6G+4tyUe/Le48eTaqhvMwNwyrPSmaT5hDE2YEpVVd6zjLXEz4kuk+yvUChsSiDuS7q9MT+ACr5HZuK/s2sd+jgWvypUPcyZcXm9ktcjGyfryHhYr6WlJVN85eeQV70VFIDsR8rW6urqFYvFDaoxRmAXn2efAnc4jnuLuPIea0yp4vT0vNIZ6ehQt5qbW00hCSzc349YZzpAXDi8ayrI4pIiM41n7G63X4vzKOmmzUAeNRgQjmcK10ftFAiWGBjnOcX4MUqnFLMYg3/hI1essmCZSoPl2t0OaXoKhWBM9XUN2t7a1frqpinSUFy6aSSQzRlYzyRj8nmk0hK/3WfxVEKpTE7RVFaxjMzPaTeaUyKb72qXTTt/4p7hT5yTSz1D0JxDnAg4EXixIuA8KF+s9XZm60TAicDzRcD5F/nzxe83jv5N6JQHTvweh6cLZ0f0B2++rLbGWmUSB0ocHsjjzpqf0+TMjJlILy6sam0toTNnejQyfNwSeRQftA+njIVyFZI/yrro2IV3D+VLr732mvky/eQnPzEvlb/8y39rpWwoWQAEQCcUNiShlBLRUh61Ez+T/OdLc/CXWTR1FQnz0tKKbt/+Wpubuxro7zeVVSDot1I/xoWKg4QfxcZnn13T0mJIg4PtOnv2nPk6oTCi3ApgcenSeTM6B4YwJuADKgzADkkxXxwDgOIzgB1K+HZDe4bsOjuPKFBC2dSMqaswi2bMX399y/x5UGoV+WRd4Sivo0sdaptUMmNwBBUHxuA9PX0GBK59/oUl5syVcjg8pTAn7+ruUkkwYN0CgTYAH8ZKso6f03vvvfcN/BkfnzDAdOrUSR09OqCd7TUVed3aC+1bzFDA4Lvkkketre2m6MHMHeUH/luofOhE99HHH2tvf9/UTMAl1pcYAAgBFr29+RItfodJNKAIIAPSHD1xQr09PU+h0LKdEyBBWRUwjZ+BVIU1Bk5w43f3HNHS8rLNBTjBdYg5+4FjABTAGYATX7zPerL/UulU3vA5nVJRkdfACbCEtWNtGVtVVbU62jtNURaJHpiRN+okQEthzwGbCtcEdgE82A8ej/JdF4EtLrfKg2Wqr6s3yLi1vanFxQXt7obM5L6trcH2DfvVuj+urRvmDQQDpuoBSqGIKq8oNzhGV7XCOClnKy0tUl9fl4E+YMwXX3yt/VBSdXWVZm6Okmd8fFJ7+weqqAjq9JkhU/EAZW1/r2/bnFZXN7W3F1Ug4LXrtbQ0237Le5rN6+AgavFkf/J74osKkZLITBrvr32LZb7L5K59hhcAbXkZVVixjhxpt989ejRu3mV9vX0Gk5jvkyf5vRgMFtt9QUzycKzVABZ7hv2bh4K7evRoTkU+v15+aVSdnd2amJjS2NikNjbCKilxy+dzqbq6VB2dbWYo3tXdbuMP7UZ1/94jPXkyK5/PLX9xwLpL+opyqqwMGuQurygzs3y8zbkmDwsqbXPZfKfFkuKgQafYYULh/ag213nurJlHFXs6tAPkyymZzqqqskzpbFaBEr+USSoVP5THhZeWx8BSPJ1WLJ3TYVraT+QUKkAnr2SXc17fNgJOLvVtI+Z83omAE4EXLgLOg/KFW3Jnwk4EnAg8RwQc6PQcwfvHDjVVE5nW005SeUPsrPn5eHLSu+9c1ZuvXlF1eYmi+zva2VhViu5VkQNFEwlLpJ88mVQ269P58yM6evSYgZa1tXU9fvzEoMXAwKCVjFG6Qxt5IAwlVD09RxTaC1npESDhr/7qLy1xp6yMLlKAGBL8vOqhypJpSmj4DJACg188pQBcb7/9joGGxYUlzczOmXLj1OnT5gt17dqnppwCaPT09BqwwaT4yy9vqthfrvPnR3Xs2LAl1YAPumyhIqFjl8/v1djYmMEUIANKDqAAqiKSbyAPxwHU8iqQtLI5lw5jCTM7xpg63xFvx8yp+fzSEgBiWy53Tm5P1kzRUWcEA2WKxVC6uJWIx63DHm3hOQ+JNyonuo3RxQ7lEWoVVGWVVdVaXV/T8sqatYGnvAmvJ8YKZPuLv/g3Ni+MxFFPsWaU1mGkvL+3aZ5RwLLYIS3s09a9DuRYXUWZY6mVegFgamqrVFlZYRBlYnJKgdJS89sxCJHJ2Hj4Imkn1sAvYsK1gXjEqbG+Xi1NzbbneI+YMkaOBy4RH+AFwAHQUzCiBnAdPi0vy3czLLWYsD9YC6Ac5wJ+8DtgA8fyamyiCxldDfOfZ59wLOokxjE/TyfFmJUIougBfHAbANqAfwWARSe1ZDKj0lKfgRPWfHFxW36/rLSKY1HhYWxfUVpm8Io5oP7Cr2ltbcvM7gcHu005k/cB29XKypbNf2iox9RIqIPw0EJhVgBAANPt7V0tLW2rublK58+f1sDAkMG5D372ofZCMb300hUzqZ+YHNODhw90cBDWseE+dXS02rxR4bF3ACfAp/n5Fa2vh9XYWGY+Tq2tLab2yndlm9DGxp7db52dTVZiiQoQTzHGujA/q/W1FRsjcQdysm7E7vAwpYmJZbW31+r06RFbd7oX0mBgoH/A7j9USmtrG9rZ2dWpU3kvLo5FMQVsxAMK3zRexJrSwnv3xlVWVmwwuLKySg8ePNL01Ly2Qyn5vNKxY506dWpErW2N8nhdVj4JzE6n3ZqZmtfiIkq3mBIpqdjvVmNjqdrbm2wOgCefHwVkXjlHp0y/z2N+VuyRivIKBUpKFd47UPwwpcNoUpMTPAulqooS5bIZ7e5Elcq5FMQ53O1SZUWpXLm0ovsRZVJ0yXSpOOBWOofLnMc61u0cZhSOS0km6pYyecblvL5dBJxc6tvFy/m0EwEnAi9gBJwH5Qu46M6UnQg4EXjmCDj/HH/m0P3jB5ptOF4iBpty1h2K/5cfw+Gq8mJ97ztv6ZUr5+VzZbW5sqil+RlFIxHlPB4VFZdoeWXZgMLIyLB19AKQ4HVCWdP09KwGBwat61pod89anNORCwDz0ksvWXK9s5tPyEmyL1w4b+ocVE5ADqx1AR7Ag9LSEvn8HvN6AsTQ0e3x4zFTO5SXV+iP/+j7BjxQVwF5AArVNVXmiYORMuU0gAmMwinzQmVh8OXE6P/P3ns9yXWmZ55P+szy3nsH7z0IgN40m632LXWre6RZ7UTsxe7F/C1zNzGxsyPtxuzOaqSm1GyyKRJ0ILw3hSqU974qs9L7jd+bKMZoNHtBgFeNkxEV5TLP+c77fScL3w/P87zWDY7NOMAC1Qt2J9QxQ0P9prYiC4mfAzoYHxACEIYNBwCyo65B8cF5GxqblUrnNTs7b522AG5srhk3Qdx2bcW8qbb8AbeKxZxtkrEIWq6Tx2sbe0ADHe04biQSfar8KdN2hC5yaYMWHBNl1dJqqWPc2bOnzPpFfhJqoFdeeVnvvvuuZe2gjNrJ1yGg+ejRw9rcWFImjS3L/dTqlbDudXyP2gm4h1qtUMgpsh02eEOYcyKZUt1T+xPwiHPu2NoYF7UGUjB2asfPqquqTM2STqaUeKpgKanYyq2uXDM1pqY8n80/v6OmKeyBExNKpcnjqTIFDc8HdgA1djKgOB/rKp93Wa6P2y21d9ABsd3WEdlMgArWQWtbkwJ+v0afPFEuW9TRYwcNUpKpxJrGdsY4ADaMZXJyQYWCR21tJcso4GpsbNoskoR/o9BhLOlUQm4VlUoSTh2zuR8bmzHrG6HiQBRUNwCllpYas1MCd44fP2LWzp18JdQ+AFXWJbVFxUejxkOH9pkikHVHt7krl69a10Psm2XlQX388YeamZ2yOTt67JDq62ueZkEF5fH4lIinDOo9eDilzY2EhoaadOrUMQPEBm5nZzU8PKLl5S319RH8fcaubSefi/tndGRYqWTM5otrnJ1dVTrjVnsbyqFSoP/QUJ/27CnViTB4FHGATNYm4Ik1whp9++23DZQyn5yDtcDzL1++Yd39urtb1NXVrrt3H6qjg+D1Y3K7vbp7975ZeDc2Uurv79Rrr72kgwf3WvOCldVFC1LnOsvLarQwv6KJiSmtr2eUK0gtzWUWzg9EY/yhMuy5QYNOJVWbX+K+9BRtzQOc3GQ1bScMyqIMfPhwRvFoTs1NVQqaXS+mTDqnDJPk9pi9l2YMqVjK1he572UVbmWLUsHjUySZ19p2TrGslCPOibdemtc5j29bAWcv9W0r5jzfqYBTgReuAs4b5Qs35c4FOxVwKvAcFXCg03MU73/0Uo/LY5tXuUulBfTw4I/T3qF2vf3GKzqwZ1DpWEQr87NaWZi3TaTHH1BZdbVZr9jckl+ElQhVB2CD7BkASm9vv6lnhodHLbQZKICiobu7216LjQlwcPz4MdvsW2DvU7XVdjRix2MTTkZLc3OdKXvYOJOVhNKB4F6scX19A/ZcNqzk3AALADtANALBubKS8sVlAIHsFfKdBvoHLWAcgEVmE6Ckrq7BlDp0wJpfmLXjsiEGmBAmjVIrkSjY5rS2NmQgDNiASofn1NTWKxZPm9ro8eMJPDqmWioUSlY6xkOGTGVlmTxesnqSpuLyeX1yu32m5CrNACzQbcqUUl5U0UAX0wWY4mfAwbX1dW1F8hoYbDWF1ujolCmhdu/u15tvvmlWN5QjJcUWVkgUUYd08uRxbawvKpWMG3TLpAva3o6ZfYisIeaQsfT399k1TkyOWXcvFCHllZVyucnUKticUVMe1InvgUVAMCACYAIoRVt57GMEP6NEY/w7eU5AmWAQZQl5PpX2Oq6VevJ5c2tLN+/cVTiSU3tbg86cOWrnRr21uRlWa2uzjbVkdStBPr4mBHvf/r3q6em2tffxx59aB8WSEmvwm054gKyjR49YxzNUNaiEUP1wXaVMIbKkOE+dDh2iS1yzrRcyslgzjLOknAIcZJXLYtNcMTiBTW1jI6be3k6dOX3GYNa1GzdMNbZ3z5CtUb/Pq47ODoOpdC8EkjLfrGVAKvMDrAHI7d2z1yAayi3mkqyi2poG/frXv7Hud++//76Nt7OrUcdPHFZ7O1Y+jx1jayuipcUV64w4NbWiaCyrQ4e6de6lMwZ+SwBpVvfvP7av33nnDQPEKLK4Hs5HflkkvKnqqgqbW6Dj48erSmWKGugrt1pzPoLsqQ11+uyzz8xuiQpyYWHp6X1Wysg6c+aMPZ/7vNSpcszmdWRkymyQWAlZr1gUe/t61NnRbdd++/Yd3bp53zLdfvqzH2rPnl3W3XJxaVYTE2MKRzZLijdfuSnUrl29YTCyvCJo6i9AG+dnrrkfUTtxnaxV7tlMJmXvAX5fKVQ/EQM4ZZXPFrS6sq7h4UkjRTXVlXIVyePK2X0eT6SVzOQV8Lvl9xTlKhTldUnlZW4FQgElMlkV3D5tJbJajeQUy0hZt7F+R+X0bH/fnL3Us9XNeZVTAacCL1AFnDfKF2iynUt1KuBU4Lkr4ECn5y7hf3sAl7xur/IQBlfROAebNP4wERL8/e+d1/HDBxTwFjU7Maal2VnFI2H5vX519ferp7/fgoRX11bMksfmmQwaNl8qohYIyesJGHC6dXPYoEtlpc/yY0rd1+IKhgJ2zgsXaKMuyyzCnpXLZbSwOG+bT7qTBbDDtNaYBSiXLWh2dlELC5sWdk1WEq/BsoSS6smTGbOptXfU2IaVPBsLZXajKpKNr2RhqrFNMKCDHKgnTyYsN6qpqcVCgdfXV1VXX2Mb6x3rF+O+du2RFpeiqq9zWcc9VC9YvLCaAcVm5xY0+mTCWqoPP3piOT6ZrERZyoIe1dQETOXEhjaTLVm9yHZic4sqCrULbe05FzDLgFW+FILO2FFisdHGkhiLpRXZLqihMaTBoQGzut24+dC69b326kuW50R9CWpH6YStCRXPkSOHLddpbXVeyUTMjptOlaDExnrYNteAuUgkpeZm6jigtXXgy8JQKT4AACAASURBVJzVsbKm2ix5Xp/PYA7jAUxZJlQybV3YAEHAGNQkAAsC1ePRmCrKQmbFAhpxfUAlMojIwW5pKjdIBpRkLVB7cqHu3b+vO/ceqLKq0saOsg5YyfpgLo8ePWpABtgFNCCTCAi0b/8+tbY2mjpr5PGoPvroE4NqqNuoJ9Y/QBrranCo3+xUPr/XOsNR94nxCRv37OySWQ4PHChlVQHWCDgHSDL/WOuoC2vY73Urn09rbXXVArPJyCKgfc/uvbZWUZ09Gn5g9sbW1ibrXMhYqQkWVCAt504lU5YvBkBjjQCfAGFDQ7t18MBBUxQR2M+81tc16Ze//KV1efzdB79XOLKlc+eO6eixw6b44rg8F9i0sb5l88zYqD+WTKCv5R9t0f2OuRqx37377jsG6OggybphLvhcWVGu+rpaU2iVsryiqqvzGZBDwcSx6ETHuD/99FN99tk9vfbaYbW2tNm1oeoDDHPNdHTka1RWJcBH6PcTW1+AQdYCNAarY1d3p3XfQ/n38OGwbt18LJcrq//1f/tfLAQ8mYxqcWnOLKzpTNKOT0fIxoYWG0cgGFRPT5f6+3vtfi0WCwYZ84WcfQ10Anwxv+RWoYQL+AOKxeNKxOJSwaVMOmtdKZeXVw3OAp6SCam83GUdNBPcD0D3YlEBr1QGfPK6FQx45fMHFQdcub3ajKe1Ek4rli4q63bzDqoCSenO49tWwNlLfduKOc93KuBU4IWrgPNG+cJNuXPBTgWcCjxHBRzo9BzF+5cvdcnn8SmXz5nCiYwhoAwb57KQ9PMff0/79w6pkE5qYWZaKdQfKuWbNLd3yO0LaGFpzrpAoTAgFBz4gwoHmx0ZReGtmG7euKvhx/PyeL3q6WowUAXUIbiXTSRQoq2t1bqJYSWamBg3lUomm9bXX1/SyJOoqiq8On2my7KXcK/MzS7ax8LCiil0Bgb6LFh5bW3FLHH19bXq6elUY1ODhR+T6QQcYcOL4gPIQsaNx+011QQZNo8ejWo7mldVpV9tbQ22AaXtOtYi1B/Yj1BuXL5813J4jh4d1A9/+N43ndh22sM/ePhYE5PTZn2am1tWLFpQJi+FgqXrB7rRsc7rJcspLZerqEDQp2CAQOWQWb+ACyWbWME2r8xLPkcmD63mt23jz7ipN1a3qpo6qyOQB2UJ4AUQQ1g76pQrV67o0aNHBhVQpmB1onvd8tKMEvGoHRs1yOZmxFQc29sJA13xRF7dXXSUO6xYfFtLS4vWAayCYGkftscKq82OEoyvGS/2RD6oGWO5du2avvrqktZXt+V1S93dhFZXmnJsx4YHmLlw4SWdP3/egBNAZ6dj4PTMjGbn59TZ1WUKGiAfwAjgsRNaTr34ABpgAeO4p06fMDXZ1NSkbt28p2vXbpgq6Py5lw1cXLx40eDniZPH7NzVNRVKpROKx6OWFzY3u2C2TWxauZxHg4Nd33TIo65cK3UuBa4nTK5CoDVZPqXudqWsrJWVNXW0d+vAgYO6ffuWbty4ZpCrqblebnfR1j/HMkVNImUAhs+xaNyslKj/gJgH9h+yY2ApxcIKEANKnTn9koW6f/nlZxoZHbYg7TNnT6qqusIyq+h8t7i4ZMfCsrm6umEKrMFB7pv9tm6491hXjJtcJ66JOeT6mVcgFPXm/aGpsUEeN3AtZ5CIutN1kNegWAIkMi/ML1Y5Ar9/8N73LIsJkMba5XwAO+pH/hjPpaYlVV/ejkVAPI+5OdZVwQK/qQlzh311cnJOlRVl+p/+6i9NsbSysqBwZEOx2LblpLE+fV66QvpNGXXy5EkLGt9RU2L9tK6AybhdC1Y6YKjf57P70OP2WDA8c5vP5gzIR8LbWphfshpaAl5eSiWlulqC1huVZs7JG0sl5OdeCQYwr5rKz+P1KZ7KKSevNmJpLYdTimeKyrm9Kro8BrocudO3/iPn7KW+dcmcFzgVcCrwolXAeaN80WbcuV6nAk4FnqcCDnR6nur9i9cCnfwGnbB3AY2AMnyurfbpve+9rgN7dynkcytBB698QRi/gCPL65va2o6WVE4u2sM3GoxgA8eGMxQqtxDt5aV1Xb58XaMjMyoU/Tp0oN/OhTIEGBQqC9rz4/GYvRbFA4qV2tpqzc3PWpgw+S0nTx7Wy6+cNVvTxkZEC/PLBnRGhse0trahv/zLvzRQQWv69Y1VC0bGyobFhg08G1I2jtYSPljKtjHFhc9v9iwsSqNPppVKedTcVKGWllqz13AslBaoPdgEo9y4fv265UG9/fZbZl9jY4syggB0bHrRWNwsNtPTc5qbXVI2W2q5PjDQJbKUsDtVVGLJk3J5Qq9z1ube1BXY0zIlixrjBjCxQUcBFd2OmToHAMXGHlAQiyW0uraujc0tVdfUmmoEhRQwiroS0MxGHkUQ4wMo7EAnVCkL85PajmyZ6gWlE/a6zY2I5f7E43nV1ZG1dUqtbS2amho3UFBdU22KkVB5ucEfOvoxFj4AW8wR4+AzwAlg8fnnn+vmjVuKxbJqqEWddsjAInCIjCMUWtQRdQxKGcADwGnH0jU7P6/5hUW1PFVPoWgCoAE7gI2lOcVChhIsapAIuyNqos1wqXvc0uKqRkfHVVNdrwvnX7V188EHH6qxsU7fe/ct9Q/0Khxe19LyghYX5w3qYBEFAFLDaDShgwf32RxSf8AM5yUIHVABnLGueN6icEgm4gmrYyZTUCyaMDUSXRsBHclUXB0drUpnyPfKqr2jzeZ7anLmqYqt1FGPtcDcs14bG5vU1tpueVuMHVCTSCTV1dmlI0eOmbrr9u2bcrkL2r1n0MLNFxZnDZ4CWQj3p4NdS3ObNja2nnYZHDBAC3BZxg4YDiubySiZSqmnu8eub+c6mSPOSce6hvo6ayjA/cA4mWtypli3zAvP5WtAEr+nXgCfjfVNs3iyNrHZHjt2zNYQ9k9sezt5XqwlrKLcs4AugDTvF/FEzO4DgBxqrXgsYec6dPiQwuFNra+viJjuUMhv7y3cC7msSxPj07befv3rX5vqDbCdSiXsXkCdGU/ELf+Lc6BYCxn89SsZTypjAfQZFQsFFfI5xbZjBpywWwYD2Ob8Bp9QVHJ/pjIZZehQl4gr4HUr5PMpk0oql8nK7fUrkcopK582oxmtRrNK5GUQqohUtEiIP+lOzuNbVMDZS32LYjlPdSrgVODFrIDzRvlizrtz1U4FnAo8WwUc6PRsdfv/eZVLfm9AWf533VWUxyvlC0X5vFJjQ7l+8dM/0b7dg/IUc9re2FAhnVYulVYxX1QslbEwcawp2RxB1FjIUhbGS8h2MFiurs5eTU/N6eLFLy1I2eUij6bXrF9d3V1mXUGBVFFZ8bRbFxvrRguKZqN89dpVU7O0trTqwMF9amtvsE3u5ua2wpsxLSwsa2V5w2xyQCc2lZcvf2WKnF27BuX2FG3j5/a4bZxs0MmVKoWmuww6BXwBra1vmL1reXlDPT0d2r9vr1LplOZmZ7S2sarj1gVvyDKD2ESj2mHT/Ktf/cqAA9Y7oAMABfsaFppUGovXjCYnpiwjiq5+fX39FspNXg95U4wzkSxlT2EFYnMOMGGTa13GktjWYirSEau8QqFgmW3KCWFmE4/ihVD2+w8eKplKq7yiUufOnTOIw3H4YC7Y/BOgDTgBlgFkUKWcOXNS42OPtLK8aD9HkZNIYI/LmMqJ83HdqJzo5HbvwR1Ta9ANLhAKqqy8wjb1wALUKtTk3r17BhKwoDFXAIsSDLltoe9+b1BnTh+zGlM3bFYABlRNKJgIlAY8ApyoNdcJeHoyNq6F5S3t2tVlcHFH0cScAzuAbNSGedjJBgJqNDTWa3JyVHPzc2b5XF/bUkUF0Ou05mbnLXdraNegqZwAfxMTo9ra2tD6xpoBjYqKKrNMJpIJU73s2btHjQ0NlqO1ubFhwANoAnAiGBxwkc+l5FIpm4xgaZ83iGHVwqhR+qRSBNFXyutza2V1wdYpwILrJKQ6mSD8Pmrh6UBS5sHnC6irq1v5HOHh0wqHt632dLs799J5UzFRY+uCWB5SQ2Otcrm0NjbWDAb7vF7Nzc2rrKxc3d19tq44NmC2lJ1W6joIgKGmQD3qFw5v2Trq7umx9c/aKQuGVFtTpe1IROGtsDxej923O9ZGy+/KZGz+gEZARGrB3HI/sLabm1u0a9du62DJPXPnzm2bc1SFKKEAmxYunssZdIrFYwZ/UW2lU2lT/HE/ez0lRRIQd6dpAHbhmppyA6YAw3A4aVa4N15/3cDX8PAjLS0vGhxjLrDlAaBQGNU31Jt9lfeJUKCsNB/JpNWFroTZNF0p0XtiRdy2rnVVlSEDVcFAwHKhclgjya9LJhTy++RzSdHtbaXieXl9LmWLHuXk10Y0q7VYVqmCWzlwvgv7b9qBTt/+b5yzl/r2NXNe4VTAqcALVgHnjfIFm3Dncp0KOBV4rgo40Om5yvffv7jUKa1QJI+JLKdSki32p872Rv3Je29r71C/QgGPMvGodWgiEDeVSCmKgiNPCHZa8UREiURU2Vza8mOAD8CEvt5Bzc8v6+KnX1rHMAK7sfJsR8PavXuPKUEAP719vdYprlDM2gZ8ZWVJjx+PaOzJuFZXNuV2+VXfUKv2jibjRWRDZTMFCxKfmFxRT1ezTp0+pdqaGq2tr5ltraMDMEEHtuI3SidABfalTDZrG8RSxzW3BTuPjY0/zZa6YJaeBw8e6OatG2prb9eFCxcM3AAzACLkI6Hs+OlPf2rw49KlS1bYUhZVXuUVVUpn8gZ5gAO9vX0aGhwytRNWrmQqaRvSzS02+lGrWVGEeEdtQ40lC6BQKMoAVCnvp5ShhAol8rQ73LFjxw0C3Lt3X9sx4JrHNuaAJgABG3+zCvn9BgAAIyin+Prw4UM6+9IZPXx4S4vzc9YBL5MqKJ93q1hw23VxLDqFkbt1985tPXhwX7V1tdqzd5eaW1psQ4+lEKBFkDznQ02FPY7XMjZUTtivgIeopNrb2vXKy+cU8Pl09959Uw1VVlSZ5YxAeBRlPA+VEZ3bqDfHWVhaVK7g1ZkzRww6AQyoL3NCbg9ghM/MEx9cP9+jyqGTWWQ7omCgTMkEHQYr1N3dawDEbGStLZZZlUonDTh5PC4tLS+Zbc3nC1q+EzACcOPzkycUMRsa5zD7ls9n42T+ARgerKrFnLwej6llAFfYTbOZnK2BEkgsPAWN22ppbbJuaXRnKy8r+8b+CcCixjsqMKyWXC/Xzj8e+/r7LVS8paVVn37yuZaXli1HCyUPFkFgJvczKibWDmo/AC0WMI7F2Dc2NzU3P2+qIR6BACAqZCCNrpaApUQyrd7eLhszAAa4VF9To/XVVYNdhHP7/CE1NACqShloBJlPT8/L5SpYptaOwnB9fdPWF+qsg4dQu9FNEivqtN2X2CcJvOc9adfuXfY8OmQCpuprG8yyCtwjcL1YIJvNp0K+IH/Ar5bmam1HY1peiaqx3qdAoNSVMxLJGPR6993v2XsCa5RrI9CcuWiorzEwR/c5AsZnZxeUSRfV29Op6HZCQX9AHq9bM1OTqqwE2nVaePj09IQ2NtYVCvpNAcV7EwrNYtGtZDJnkMpjwfI5pRJJJZMFG48/FNR2sqj1aFaRVF7polsFVwk6FQoOdHqGP3HOXuoZiua8xKmAU4EXqwLOG+WLNd/O1ToVcCrwfBVwoNPz1e9fvpp9mc8nNzAnm5XHXfqP9l0D3Xrv3TfU19UuryuvdCqquupK+X0eU/Ssr2/L5fbbxjYS2VQmh80F2OSzLnTYeFpbOqx1+teXrlk3LFQzhw/v1/LyvClNsLzU1zeV2tSHPFrfWFQiGdHS8ryWFpe1tRnX0uKWVAxq964h7TswaBtf4AbZNFevXtXjkVnt29triiNA0E4HPC60pDRJKxgIaXl56WnLd1QLBcuUCkfCdry62tpSB6uykPYf2Gcb6y+++FK5fF6HjxwzeIGCB+UHuTYENwNVUECh5CBQmnPtWLxcbp+SKbJ5EvZalDIli1/U4ASgDniAFYufG2Aq5A1QAcEABGzsOVdZqMxsYjtgg8085zp27Kjq6ur15MmoVoAzsagKxeI3HeFQiRhU2NiwepVqRqZVweAIsAfoND4xbGoYzulx093Po0LeZbk/tbV1Onb0mGZmZ/TZ5xdNiUL3sNdefVkNjY2mcuH4wB/UVUA8gBbzDLTga+AMCh42+lzTkcMHtWuw3zbrBGNjjQNEPHzwyKx1qHlQRJEdRaA2aq/VlVVtRTbV3dttSiPqBSwCvnBOrouvqTWKKeAdnRQZA3VbWFywHDECoYGOvJ7aMD5AQyiEYqjDgASwg+MAyqZmFi1kv3+gW4ODA9pYL2UbAWEAW3W11Qb4gILY0qanl1VbW65mbGDbUUXCEQtXb2oszR8h3ljjUAWi/mGtYjVD9YSt6+69YcsSAoiSscaaYH22tDSrobHOxjc1NWFqQjoKHj9xXPV1dbp8+Yoe3R+xfDIUU8A6lFi1NdX2GiDnynLYgv5R/3BurHOtbW26deeeHo+OKRrLKBhwq629yaBxMplQLpu14HY6RdbW01HQbQCMNVlTVamVpSUtzC9ofR2VXUjvvP2SqdZQFt68eUP37j1WQ0ON+vu7rd6sE/LYXPKpr7ffABNAaXxs3NbvgUMHDcp9+tlFu5foatfd062R0VFTyBVzbs1Mz2n48WOzxTJebIJkzLW1tai/r8U6Sy4srOvY0X4b/3Y0qtXVsDa24urpaTelF2pD5g1b6MjorCrKferqajfYhH2S9VheXq3e7m6NjU5oaGiXPB7p008+1rGjh6xLXrGQ0eUrl+y9LBQMKJNO2lzV1FYpm0FhmbfAc2x12RSB7W7l8gULy6+oqdDCWkwb0YLSgGV7y/WWGlY+BYXf9dv8H/nxnL3UH/kEO5fnVMCpwPNXwHmjfP4aOkdwKuBU4MWpgAOdvuu5ftqqzuOic1KuBJ3y0q7Bbv35L3+qjpZGRTZXtbm+rNaWBrPVoGxZXFhXMFhpmUnk4LR1tKi2lhyXjIGniopKy2KiCxod3MbHp81i1trWqM3NNR05fEyjI5Pq7Oy2jep2dEOLy1OKRtdNCYWFzOsuV7EYVF11m22yiy6URuFS7lE2a/kywBvsVWykd+w9gJxS+HapA9h2JGqhxyiagEtAHBQ709PY4vLWuQs4QMcv1AooWQiuHhignb1Xd+7csdDis2dP24aclu5ALkAL8AMlDoAIiw32Kbk8WlndKNl/vF4bL7CJzzuZQzwXNVE4HBMd2kMhl1mGXHIb9OBaUCjRYYvzAG643qmpWfs9ijF+z8+isZhW1lYVDIW0vhExO15vT5tt3BcXV1QoZO04qIh2wqCBUkePHdHM7JiFLluAvAhVz9mHSx6zBQ4ODGr0yYiuX79m1rHDRw4Z8AL6zUyXLHAokwjtBmxhhQL2ABm41lIuVcTGDwjaPTRokCcei9rcYQ9DxTI9NWP2Q6BDyeqVMOsUc8j365vr6uzuMEULx93JCdqBizyPem9vJ1VXV2HKK8YBYMMOicUqFPJaftEOjGLsnAcAST0AQ9a90eXS2Pi45hZXVFNbbd3d+D3zjh0vHAZq1Vo2107XOZQ6w8Mz2jXUqd7uLi3Nzmt1Zc2UP93dpc52rKN8vqjBwf6neVwx3blz12rV29tjUCoQKFNDQ6n7G2P3+73q7OyQz+/RxMSYdQ8kv+h733tbNTXVpsj77OLnWl1aV0N9k62Nqak5LSysqqqKLoheu3aUNyh/gGLYGAGmZeXl+t2Hf9DtOw8ViebV3lalY8cOWR0ePnxs90pvb4epxFDwEPzOOjIVXTKpmclJgzybmymdOXNQP/vZT23cyytLluG1urqivXv3GKBlbWCn9HkD6uzsV093r62L8YlxPXj4UHUN9frZz3+uK1ev6uJnF1Xf0KBXXnnFxshzenv6lU3K1I9Y8eg+x3vR1OS4jh49rEMH9ykWjejDDz8wxePrr10wa+Dk5JR1kpyeXdPZsycMcqJc4xo++eQT/dOnN1Re5tJLZ0/YGkU1Bnz2+wJaXdnQzNScjh09qo3Ndd26eUM/+fEP1NRYr7HxET18eE+pZAlaonRCVQdIJIQ/lcybQgplYp73RJ9PeaBwMid/WZmW1mPajJeAU7ZIUzyPWX4d6PRMf+CcvdQzlc15kVMBpwIvUgWcN8oXabada3Uq4FTgeSvgQKfnreB//3qLN6KrksdsIDAn/rN9354e/fSH72pooEfx7S3Nz06qrqZK9XU1ZoWZmJhVvuDR/PysKipCOnf+jFnjULCw8WLzS+evVCqrrc2odZs6fPio/AF3CVK1dmpqck79/bsMUq2szime2FI8Scvybctp6ewYUMBXrY012sintR1bV1VVhQEOgAtwgA8URWxgTdmUKVlpStYqn+KxuLU4LwuFLBwaVQxdtbAzAVPY0JNZBHwaHx+zLlaAhJpalCVeTU3P6vLly3asH//4x1Y92rnvtLdHWQNQ2FExDQwMqqKqRnfvPtDCwpaCQRkcQLGztUWOjlRdjb2r28by4MGEBYkPDXUrQDv1eNLGBzBCvcNY+LpU8wnFYqiVsL61Gnji8Wh42JQi/kDArEeoOVB+ALqwqbHxP3XqlHUKo050E6N+dE9bXpmzehOUnExmLfA6my2YFa2nu88gw8zstNUGGNLb123jQaW0srxiYwQAAeNQUZWygjymJuIcPJgTFFG8jg17MhFVkm5g+bzVEdi2tRlWoUDOllctLXVmxUTNkkymTXW0uLysQMivuvoag4bADQAX18tcAlJQU6EkOnbsiOVKASZRoXG9W1sZ9fe3mq2QmgIKsfwxBq4Ryx7jBITxs9m5Wa1vbqq1rVV79u41CEhI+sOHo5aDBIhiHaL+4nVcMzY6rFfbm2GNPHpkwdGAPsbLcTkfX7/66qsGzlDaYCUjVJ/1AHQ6cOCAwQdURQBcjp3PZ/VkbESPHz9RTU2FfvjDH+iNN9/QzMy03n//txp+NKxcuqAD+w/amsWmt7UVVW1t2dPXFwy07YAjOhdSL2r693//D3o8OqFsrqDu7hYbC/lnMzOzBsx27xkyyyGghu+xeZLvhYInvLFp0AtI+eMf/4nlehHQjTKO9Q80A2J1dLSbAo3rDYUqdPL4WdXXNxqEWlldMTUSKqeBwUGzrn556StVVlXppZdeMssoc9Hd1avVxQ2b3xvXrxm46+vtMehEHldzU4MW5uf093//X7VraEAH9u/T0tKCrZ2JqTktLW/or/7qX+v1118z0Ijy8b/8l7/TjRv3tW//gE6fOm7rB8DL/Yy6bvjRhDKpjE6fPq6FxXk9vD+mH/3wDbNf3rt7W9vRbQUDdOr0GtRG8UTg+dZmRCp6bL2TSZXPZc2WiaUxlkjL5Q9paSOhcFLKuQgRd9HbzoFOz/63zdlLPXvtnFc6FXAq8IJUwHmjfEEm2rlMpwJOBb6TCjjQ6Tsp439zEKQ9Lpklht7fO9Dp6KFBvfvOa9rV3yPlM9raXFVtVaUpoWg9Pjw8ptX1LW1uRvTqqy/p3e+/bSoMwA6WHIDB1as3LDeFAGcUHPv37zPlRTS2rXgspaXFNQs1pnNdKh1VIFhULL6pisqQmppa1N+7V4l4UV9+ft02hIGgzGZE5tIOlGEzi9LGgMZTGIHVCfAEFKiprpGKLoMcWLZQMaBaSWfSmpmZUmtri4EnxsDvyXaxcOjaWm2shzU3v2jKEbJ9Tp06bPAAhQyQLrpdCupmo073u7GxRe3e3a7unj7de/DYwExnZ7uNlzGRU4VVis10V3e37t+7ZzY+oMeePbuthX0um7MOZ4A07IOWg9TeblADJQYwB/sYypjvf//7tkFGseH2eRWLxw00cX2MC0gF2PrRj35kljeey6b+97//vf3++PGj2thaNuiESigWJdNo24LECb9uamo26xIKsbX11acWL5epu5h3j9tlYInjch5qDtDZ3k6Zwqmiwm+/Z27C4Yji8bRqa8pVW11uweV8X1NTqfb2NutItrCwYqoggAjgbG52TjMzc2bRC28nVVUTMHUWIejArStXrlh9ADaohQBJWCzpegYkpF5AncnJaVOwXbhw3moPIET9dOPGQ+VyKbW2NhhsYP1QO64Fxc3j0Vk1t9Zq11DpeFjrlpZWzA6KOo5xXbp0xXKQgEXAQubv9s1bWppfUGV5hdWd43JM7GWsBYAYwOWLL74wKMJrsffxe3Kt+Bl1zOUyZmVdXJrX/fsT2r27BEjPn3/J1gQWtt998I9mRa2tonPhSTvGpUtXVVnJumyxmgCcSt0iG2wdcY0Ef9+8eUuffPqZxidXlckW1dpassdiE+O+OHz4iNn17ty5pbb2VlOqMcfxWMyy0jbX1+2+5Ng/+MEPbM6BUMzJyMikQafTp4/afQ/Iun79hgWrHz92Wtls3u6zZLoUln/k2FGtrK6aFfLu/fsG5bDXYeMkpy2XLRhYq6ut1+PHw2pualRlRblGRh7pwvmX1NTYoMmJMf32t3+vrs52dXd1GDzE5vtkbEK37ozq5z//gd544w2bf2r8299+ZO9Xb775so2FIPazZ8/a+Kep++KyWTLPnD5l479z+7YaG+q0sR7R+PiyqqvcqqkO2dpCyURjBFSV0ShrP6BQMPhNxhgKw0w2r+1ERvL4tBrOKJqR8v8MOkH86Vzn/Jn7ln/mnL3UtyyY83SnAk4FXrwKOG+UL96cO1fsVMCpwLNXwPnX+LPX7n/wylLQLpscMm/s/9sBUAXp7OkD+umP31NddYXSiag8rqKaGxq0ubGmDz74QI+Gn2h5Nau6Oq/+zb/5K1OX3Lp90yw1KE+AGFeuXNXDh5tqbPBo164BgwN1dVVKJGO6d/ehJieWDFiQs1NXX6bG5irV1ZVr/4E9amlpU9BfrZnpFV385IrGxiaUTOXV1V2vV145axvpzz77TI8fww19EwAAIABJREFUL6ijA4VJt0GGmZlVszANDXXqwIF9amxotLygqclJ61CFlc+UJ5mUqR1ofU6nK5ROPj/2q3qzyWANBMDE4kkDTXNz5DP51NlZb2AD5QsQgvFzTBQvbLKPHDmqjq5uC8kGDvE7Nvg7aiw2tShNUBz93d/9nalnCCoHznz99RWVl5Xr+PETBikuXrxoYANwwTl3LGw7mUyAB+DJ7Tt31NvfZ6HQ/G7v3r3fdJUDNAAEGAPHAnRgfQJynDlzSuOTjy3MHHsdnbrW1ja1sryueDxjwAnFDSAO1U1tbZVi8ZQWFzfV0FBpGTn1dfW2ruhgxzVyHsAXcIMMLAudrq+3zTfnr66qUFdnmybGxw1SdHZ2Gdyikxzd1QiY7+3tNxXTp59+ofnFTVWUuVRdU6WGpnodOXrEwA0whgB3gBbKIa4LwELXPK4f4ADoY44ePHhoOT7vvvuu2e4AUTz/8eNZBQJFnTp13F6H2ol1hSLpo48+0vzivPbt22sQDCUXsJHjcX4ysYCCH/z+knp6GrR/355vMr9u3bile3dHVVVRpkMH9xjkQbEE6ACIoTqjXqxfjsmYWL88GDuqNqxsm1ubevToof2cOXr55ZcNeAGCWB8o7q5cuWzH7e7ostrxMz5YYxyXmu90MQTMMQ8AFq6HbLKvLt3UympMtbUe7d49pGAIUJIxOIpCiXEzBhRizS1NNseJeFyxaFRPRkesxjtrmtwzMsd4DjAYmIqdDVC1vlbKw8I+6feXAt3ffPNNUzldu35Nnd1d1q2P+2huYV7JVEqvv/66Dhw8aIqiRw8fqam+xToKcq92dXZoYX5ew48e6NVXX7Yw76nJCd2+dVMtLU3avQsbJ13lPLp245YejzwxpSLAEhiLLZU5AL4yftYT3//kJz+x+hP4D1hLJGKW+Yay7vatW1pdXlUmk1csKlWUe1Vd5Vc+VzAlJQ9gqgouVVcHbW1aAwLUl26PUpmcItGcaA+6vp1VMmdPVd7lUp4v7FFq5uA8vlUFnL3UtyqX82SnAk4FXsQKOG+UL+KsO9fsVMCpwLNWwPnX+LNW7n/4OqCTWxAHl6sot6vUuc7nkV69cEI/+8kPFPK7FYtElEkm7H/h52dn9PXX1zQ1s6FsXjp9ep9+9atfGbv6+utLlotEADV2uCejY7p7d05DQ4167bXXnm7KXabcuH37vkaGsXbldeBAt06cPKz6hnL19LZZpzqUMUsLmxodmdHlS3e1uLSu/gGsSaXuckCbr766pPX1NeuWRq7Txx9/bEqLgYEBvfPOO3a+yYlJ/eGjjzU6MquyMr+6uprU0tJiYcyzczN68GBBPT0V6urqKMGkinLLskmlMlpZWZfPH1R7e4cFibOB/N73vmfQgE31P/7jP+rRo8ff5ASxyaZTXb5Q1KXLV55mFnV8A12YAjbagBmO97d/+7e2aeeYdJX73e8+UF1tg956602bLaxhgAIUNGz+2SDv2PiACozhP/yH/6hwJKae/tJ5UFRQHx7AE8DU22+/bfAHOAEouXnzpqlTyGdaW1tQLL5tXQQzmYLWVjc1P7ek9fW42YgIRW5prbGw65qaKlOpASXOnn1Je3bvsZoA+wBkO/laqFQYawng+exrHsCogN8rVzFv3eqAAnv37jNbGeoc1iFQYHBwyADUZ19cUzQS09Bgl+U5NTY3mN2N1wEOduxqwBggEeohLF6AG2AL3zM/a+thHT60x7oNMhZgD5bJtbWw6uqq9d577xp0Yny8DsXLvfuPTcF05Oh+q2EplytiYyVUHBCFcufa1ZsaGOw1aATMRFl34/oNPbj7QH29vZadtBNMDmBinZIHBmy8fv26HZf5olZAiq6uTk1PTxn82dzcMNUNc8W8AyNYY9SfnzNWLHYAqNqqajv/1tamgR2uB5srHfgAOUATxgEkLeVWScvLq5qYnLJAeuAar+fYQJ5sNm1rj7yrtbVV9fX1KpNN2bwAbMgqAj5hqSQAnmPfv//AYCMQuaK80kLhuc+Gh0uqP2AR3fPW17bsHkTJtLC4qMcjjw2zVFRVGoQCthGK/8Mf/tDqTF7Z5599Lo+8lv/V3UU+WatmZ2YU247Y/UGeUyS8aWMqFvLq6e629buxuaHRsQlFtmMGHQGLvEdwL1AfcsS4N8bGnlinQJRkKDnLy8vk93u0vDRvKsiK8grNzy1oZor6mijUgtuDQbfy2byqKqrsPYPGCWUht/w+l0JlQWVzeaUzObk8XoNOm9G83F6PNmM5pQsmwlTR5VIOgZO9FztKp2f4E+fspZ6haM5LnAo4FXixKuC8Ub5Y8+1crVMBpwLPVwEHOj1f/f67V7ssKNtkLqK9d9Hsc2VBt95+46zefv0VlQW9ypPJs7qqJyMjWl1eNnXQ6kZK3oBL3//+Ozp37rxZXgj4JbuIDTRt2icmJnX/4YoO7Gsy1QJqnqJylhEz9mTKMlOwi/3FX/xGr7x6TuHtFa1attO25uYWFNvOKBLOavTxjNbWVnTo8F6dv/CSASegwejotGpqynTq1Emz6Dx5Mmbd39544zXb0JIjdOf2Hd25fVdjTxbU0FCmgYFeg1LBUMAUL2TXvPzyWYMDZNZEtsO2KaWr2MjIlEEONtUoitjc//rXvzYVCUDor//6r3X37qQOHuyxTT4qGR4bm2FdvX7DcqlOnDhuqiIAAVAGQILSBPAD/ADQAORQh3z6yUUDABcuvGzPRbnDWAEVgAOsU6iDGAdKG2xu/+k//T8qKqWqmmqdOXvWQAHqJp5Hhg7AAhseCihAF5a0R4+G7ZjHTxxVKr1tKhpUWYlEWpFwTIsLK1pbj9r+t6qyRkO7sGbVG3gCKgISzp+/YOdZXlq28wCdADonT560cwOGgH5cB18DI4A61ZV05XPpyuXLBnOo5cWLn+sf/vFL1dWEdOHCWR07dtyyqK5cvmJKFXKyqmqqFCoPWgA8yhlAF+CJc5BVBXTiXKieACC3bt0y69fC4pblir10lqDrnxl0+fDDD836SX7W3r27LCCe16CuYm1RV2xewaBfAwN99jvWF+CHz4yZn924cV2xWFy7dg1ZADW1Zm7+8OHHpog5e+asQRNgE2sKwER9AC6MD3UN4wf2MC6sbZWV5Robf/JN6Dy14/cEYpOfhRUU0MM4yVZCUQgszaVTBlG4x/geex7Xw7pjzDxYn9xv1AnwBBwKBkMaHBpUZ0en5bEtLi0aSBQQ2k02WoXBL8YGfNnpwsgYIEUcD0UV39D1DVtkKpm2jo2MjTGXfl7Kl4rF6IpHeP9xe5+YX1gwe28MZZGbvLewNsNh1dXXmS2UQPEnY0/09aWv5eKUxaIGBvpNkUlQeG11tcEsFqvv6RobGR5WdVWlKS5z+ZziyZTW1jdVU1Onzs62klorEVddfb2qKqtsjFw7irTy8grdu39PdbU1ymSSZitm7KzB7XBEoyNjyqQLSiULluPk9ZQ4UU0VHSpTioSTKi/zyaWsysq8KrpLQKng8iqRzikcy4rkvGgybwHiO9CpwBcAKOrqPL5tBZy91LetmPN8pwJOBV64CjhvlC/clDsX7FTAqcBzVMCBTs9RvH/5Uv4EeWzzRAtwQq7JdGptrtR733tZh/bvNuVTTUWlouGwPv7oI3k9XgUCIaWyeRVdbp08dcoUDSg3aCnvpeV7MGibU1Q1CwthXbhwxKAMtjVCszPZtB48eKwb1x4YMPpX/+o3qqgMaGl5SovL05qbm1Y4vC23K6R00q2x0TlTZezZ12NBzUAb4Mnjx/Pq6KhRW1urbbZnZuata95bb71mG1q6jTHeleVVPbg/rNraCh06dNDUMPMLcwYCAgGf3njjdQv7XlxcsBbuADTyXLa2cjp+/JAOHNxvljSO+atf/bmpID755FMLcY7FsnrnHc5XZ63q+cwm98rV6wYHsM6x2ce6A5Tg3KhUgE7AGlQW586ds43vxU8/s/Hv33/AwASwgQdAgucCnngeEAsYxfVdvnxVHq9bu/bstsBrAAObaj5zHuASOUYADq6Xz9PTs6bWOX36hBLJiIrCihZRdJvXJTU7s6iV1W3V19bqlVfOqaGxBBGrqsq1vLJs6hc6ESYTSTsHMIuwbhQ7jIvrZuzMCXBkR8UTCYdVVVmuXData9eumkKF3KCLFz/TB7/7J1Md/dmf/ZldP1lXX3z+hbq6euwacoWcauqq1dzS/E1HPPKpAFdYGIGQrDugHteOCgrIRS2AHaiLAB1AklKe0w2DK/xsJwMKiLVjk+R62zva1NXVbjCNY1E7gBeQBfhB/YFGzCtQr5QjtapHD4fVUNugkydO2vmwsaGs4bk72Volq1nA1jJzCggC7JFnxu9QLAGcWB+ALZRCBFFXV1dZvhCwEnUa65t8sEwyZupCAAkPABnHBIJx/TvriHHz4LztbW2WmWTd6NIpA1TkJwHHyivKDDJyTALj44mYdXisqq6U2+W285MDB+QMhcptHKxdlFWjIxOW6wWI4j0lFAyZiggIxbhQYjH31DUHMMI+mExodW1N8URCuXxe5y+ct/sCJRT3ytLyknxu1zfZVKsrK0qnkmqoqzeA5Pd61drSrNu37ujunWFTGpWV+cwS6CWQPpPWvXvzproEpGEDpp6sGWq2uho2K6nXW7BrqygvVyDgUVlZQD3dPXYPP7j3QMtLK5ZRl4xnrEsk75d8X1lRpXSKwHzet6SykOQPuORDFuX1K5OTosmMYumcNrdzyhWtSahM1/S0IQJri9o7j29dAWcv9a1L5rzAqYBTgRetAs4b5Ys24871OhVwKvA8FXCg0/NU71+81iW3y2dKJ4+nIK8bpVNR+/Z06J03L6ixrkq11ZVqqKnV/MysvvjsCzXUNaq1rU3pfEHRRNI2kAMDQ6bqmZmetQ0sm8+5Obq+fW3ZSUAdgq+TqYRts1DWfPXlZc3MLOrnP/szvfbaqwpH1rS8OqPZ2TGtri1Zl6r62lblsn7du/PEINCbb7+kvXt3G+ggV4pObqdOHTNAw+YRYICiBsC106K9rbVNVZXVunf37jcByViUUElsbm0YEKH9eqm9+oQSyVKnPJe1MPeqqhqrYNZUUSdOnLAwahRIf/gDVr77pmQht2Zxcck6fJFRRMbS/YePzApFXgybWJRRdXV1BkgAEFi/yI4B0gCFABhAJ84LvEFdhZKI55WCmUfMTsemlGMAOvg5x6quqVFnT7fBC9RQBuzcAIEygws8HxADCKQuKHl4/anTJ7UVXlGhkDOVBvVcWV7TzPSCikWPzr30kimqCF3PZlNmV5qcmjSwtmfPXm1Htk1xxNioD2AHgLOjzuF8O9CJpQfIaW5sUHhrw1RxABhyiD766A/67OLX6u5u189+9nNVV9ea9WxifEL9/YN23IIKpnTCdgaUAZBwHQAplD1AJyAGkA8ABORDNcMYWJOMqaRkKXWhY8ysGQASa4ZalrrhbRlYqqisUEdHq8rLgspkMwZL+CBzq6e3x+6kpcUlVVVXqa4W4Lhashqurmp9dVO7BneptaXVXsN64RyczwBLPG7zw/c73ReZF5/PI5e7YJ9RDPn9AaVSSctJWl4GTGXV2FhlHerSKQBTuSnj6J7m8xRNicSxgVI8B+UTx02lSsomrJeMAwUTsIi6EXaNUojz0AmQUHnGVF5R6kaI1ZTjcizCxAFjHINjAocI6ub5WM0aGpoMvNIRbno6LJoX9ve1ldZfNG5rjHlgHZTuu37V1tfZmr3/8IGpnjj20O5devOtt2x8V69d081bNw0e7h7sNzhMRziUSZl0RsFAQF6PRy1NzdYl7saN2xoZnldVpV+9vaVcqlBFuSamJnT7zrRamsssXw6oB8hjTXBtly8PS8pqz54uq1NlBZbbduvYCJTnPrt+9bqpuHzegLKZnAL+kLLprDVFALqRJUe+U2U5oeIFWzfpbFFZeZR3e5STV+m8S8vrMQNO+WIJOuF13OnE6UCnZ/oD5+ylnqlszoucCjgVeJEq4LxRvkiz7VyrUwGnAs9bAQc6PW8F/9nr3fJ7g9bmO+BFUVNQKOTW+bMHdP6lE/K5CyoPBlQWCGp9eVVLC8tqa2lXMFSmcDyusckps+icOnna2t3fvn3XbEYtzS0aGR0xKEP49EvnzhioSCTjZllhg3vj+m2NPJ7Uz3/+p3r55QuanZvQ9OyoVlZm5fHK1BMBX6UyaY+2w1kLsz5yZJ9qaqtM9YM9CZULcGanUxl2OjbXqBLInQFMnDl9Rm2t7dYpDjsSAc38HtuNm/wqn1der8dya2KxqGpqq21jnMnkLOOIrl7ACAAG2UhsUgEaqFfYCHN+FCxADPJiUE9cu35dXr/f4BcbWMbLxprzAoFQnwA3eD12K8AT6pubN26Z/QgVyFtvvWUQg5/zXOAOoAKIADghQ2ino102h4UoqXwhb+oWbGOABDr1oeLgnIwF0MR1AHQYy5Gjh5RMRkx5Zt3rYinNzS5oYyOsvt4BvfnG2wYnJqcmlEwmrJva9MyUWbzIYgL6PB5+bGOj7kAkYALjJLcK4ASM4fxspoF5jfV1yqSTBviAcA0Njbp167amJmfMJkdWFHBienrGWsizltLpjDYAhI118gf8Bp24DmoB5KIOzDfrgGPwOyAB9eW8fAYAMrYdBRhjxCK3E3AO0ONrPpgzgserqsulYh7Xk3Ur5BqxP/meduxD6eXz+0yxFAlHzB5FR8O1tS3V1dRb5zOgF/CGGlBLgqZR7ZXWndtqxbg5BhlC1TXl9jvOgW2LHCmsnisrANvSem1uqrJ1hh2SUHHsirHtpGpqfEokUlrfALR5VFfL/Afs/HxQJ+Aw0AngVVtTa6/HRujzem1douhiPXBPZHNkFEWUSaftvmlta1FZecju+VQyZRlEgWDQoCy21uamFrPFXr1yR2vraTU3V+nsmRMWDL++tm5jIxeMNUrtgcWpdEo3sUJOTphKEuUVnezI9qJ2wMRJMq6CATXV1ygQ9Nv9kEllbF5y2awF3ne0t2l9dU0P7j/U+NiCKivoltmvltZmxZNxzS3MKZtF2eS3zK+VlWVbv2+++ZZd69/8zf+rYNCjP/uzn3/TkRGLHoCc0Hs6Ty7MzcvvC5gnrpAvqrqqVulkWpubYamAHdFrULKxvkq5TFRRLJmJjFIFlwpun3Iun9IFl1Y3/jl02gFOjtLpmf+4OXupZy6d80KnAk4FXpQKOG+UL8pMO9fpVMCpwHdRAQc6fRdVfHoMzCF+T1C5fFZed96CxJsaK/Xm68d16MCQBYq7CjnhBYltx+R1+QxSraysaXphTrOLi+rp6dXuXfs0Pj6lZDKjo0eOGSR4NPxQ6XRSg4P96uxqtc5xQJ9wZMPUH+NjU1paXNdPf/oLnT17RhNTI5qaGlE2H1dTU51Z+DbWYtraTKqupt1URMlUxDrfoRxBPcSmFQDDZpmNewm4oKhIWt4P8OAXP/+FWlvarN35xMS4bdp5DRABnQGban5G/gu5NRb+m81qcXHFOrhxTVjPgDdkI6GmAToRdhwMBG3zTFgxG2G+ZjO+ur6mYFmZfc9YgCCMEfgRDJZZCDLjB0QcOHDAxn3t2vVS/k40bkoxAA7ABljFuePxhH2EQgEDRkAnNql0KltYXJfcRQ0O9T3NBvLbeTkez2MDj40MaEKOFJ3bUA+dPHVC6UzU5gblCtc6Mz1vuU6HDh3VyROnbMwPHt63XB/mk8wrOqgBcMgZwnoFMAEglaxgMbtWLIA8UJ/xc0AeNSIzrKqyzIKoSxYwwEYpP4qOhYA76g2cYYOPG4zryOQyOnHquM0bNeG1ABuOvQMbqSkAkN8xBuoKbNnYiKulpQT8GCtj43mMx/KbFhYsABp4k80Ssk1Hwga1tTUadAK4WReydNo+WFecl/pzfNYeX/Og+9/iYkQel0c+L5lI5QZ5trYSammpNWCzvLxhVi7Owfywpjim1+dWPp/S5hbdAxNyu0qh3IRnLy7GzKJVHvKpu6vJgNvGxpaNw+0uNQDo7GxSOBLR8vK6XWd1dbkpg7hexpnLoa8pGoijrqiEKsrKLP+ovDykaDRmFlPuUzKd/D6vqXUAmFgqUTlxmXSWy2QBwV4FDdBmTeUDhJmamtaVqw+Uybh1+OCAzr10Xo2NTVpaWrH7lnNznwGxuGbsmuMTE4pEt1VRWWnd42rqS2sJEPgYhd/GusrKgirm0wbTYtGYjd3n9Skeixl0QplE5tLIyBMNP5wxe9zx47sMHrp9bm2GN229AJBZ+yjbuEf+9E//1EDbv/t3/7va2qr1b//tv7W1YxlsqZQmxses++H6+pbVGGkSqqbyMmyFZcplyKgLq1BKArdxNNChM7apRDKlVLagTNGjZN6l7VRO0VROiXTeVE42G0WETihOS59zeSfT6Rn+xDl7qWcomvMSpwJOBV6sCjhvlC/WfDtX61TAqcDzVcCBTs9Xv3/2aqCTWz7bSbmVMzvM7qE2vXLhhHo6m1VR5pNHRRVzBW2sbgr+tLa8rqnpWd0bnldFjcdCmFdWNjQ5Mas333hLQ0N7LG+J7mQoiTo62+Tx0hktqWIxL7dHpoCZnt5Ua3Oj3n6bLnPVejL2SBubi6qo9Ku6psJUA3Ozq5qZWlHAV2PZLJlMzIKOsee0trbYZh8oAvBgYw0QACKwYVxZ2VJNTYV++pMfi+scezJqyityhgAmqIA2NtdN5QV0YhNcKLIZLxgscrm8Wl8Pa2lpwzahqFToWofigsDyHdsYIAebHN8DK/wBnzxer1mPamprTGHDRps8IDa5nBtYBmhg3Dywe2GjIyNmayuuYtGt+jpggttASQkgbaq+vsaUVqiI2LBzrXRni2ynNTDUaXlH1IPnAB1QBGEJJKgcZQsKp/fff9+gGSBq/4F9ymRjyueztvnN5YqanJjR9PScWls6NNA/aLACdRNd0mgfTwA7wdlssAkRB8aUWtO7bZyAH+q3k110//59U9gAysjhwb7FvANDUDOtr0dVXR0yexYZRZWVVdrejikSiRmswTqFGmrfgX0a3DVggA/QBnjinNSWHKXwdlF+r0sNDSVbGGuDfCo6inV2thpUxK6F2ovaAAJ31FKopObnl5RKUQNUdh719DSpsaFWhXxGqWTSrg2gyfUBRKgn5+dYXC/zSe2fPJnU7FzYssIIRgdwlOaY8PYhqwUh6Yzl2LFSpz3Ga7bIyIbmF6bsfiSIm7WSiKesm9rNmzPWTe/0qf22JrBz1tTU2rpfWVnUgX2DphDEpklNUIAxNs7HAxjI+IFV3Cd85h+g5ZZpxLW4DPYR2E8HO0Ana5nn8TtsZqiimG9qYDlEHrfNPesW65/H4zel3O07I1IxpFdePmZAGlUWFkHmG3gJdAW2cg5UTCjlQuVlFuxNJhf5TolkKYSce4tcJ5e7qKaGarlcBeWyObs21kYmnVXA51dZqEyhQFD37j7Q9WsP1dbaqPPnT9g95g/5LACfvCrWDjUHdHKdv/jFLww6/vt//zfau7dXf/EXf2GqOaD11mZYC/MLWl5aEvneQLitjYRqa8pNWcV1oXyj82QuU4KSttYrypRNx+09oODyKecJKJYpaGkzqnCcLDyAk6uknHOg03fxF83ZS30XVXSO4VTAqcAfdQWcN8o/6ul1Ls6pgFOB77gCDnT6DgsKjHHJq5AvoHQ2pprqoM6e3qeTx/eroa5MmVRMie1t5dJZhTci8sinyfFpLSwsa3kzqUPH9pjqZXj4iRrqW/SjH/7EgMH77/+Dbt68q1wupda2elVWhdTc3GBqilicznTzSsTT6u0dVGVFtUGdVCaqfD6umrqyp5YgaXJ8QSOPt+RxSd3dbWpprdfYeEnBtG/frm8gExt4IMPO5p3NNSqlVCqvgf52Uyb4fT7LgWlvbzNbHuHb5ArNz68rEimqrg5LWLmampssfwrwc+/esKlS2OSjhgA0AHw4Dxv7nSBoNs1TU4SYBxQqC1m7987uLtvcMlZCq8fGxi3wHOgBoNiBDV9++aXu3LljwIfNPbnKtbX1Ghrqt3ECNLDncT5AEccDlgCc2ECj2GCzzvlQubDpJacIIEIdzp8/bwCC52PVI/SbTTY2tD17d6tQJPAZ+1XRxoDS6f69x2YvbKivV3t7h6leRkdHTH3T2dVi6hwCowFla+sZxECqqqKTmc+AGufHMoiy5auvvrL5BTAAPgJ+r/p6ugzejY4+MZjT3d1jYBCLX2Njs3UU5LnkY/X19tv49+7fq5X1ZbM1Yq2cnZ0zWxSPnc0+teVjx7JGnYAkdJsDjlB3vgfMAHmoLXPKdTx8OKxoVKqu9tla6+/rVXl5QC5X3tYO64uxApZ4AJ5YF9Sb9cA5gXx37jxQJJxWf1+XmpqaDToCF5grsr84BuuFrCxqxHFR9Fh219aadu/pM/Ud4eE8d3ODrLFpzc4u68iRg3r1ldcNsj15Mm6Wye6uHk1Mjqm/t1XRWNgAJtfJ/O4ovpgH1GA7Y0dRw5jIKqqqKLPP2WxJxcW1oEQiLD9fyFlIN3UmwByVU5wucy6XQmXlQp7j9frl85E9Re5XXtuRuNkHy8uqNDi4S8FAmdbWNr5Rs6HmAjqxlqndvQf3bT22d3ZoaNcuu88I/d7JupqYnLS1W1FZpp6uFiWTcRsjSjmP22MqJ9A5YHBoYEiXv76qy5fv68ihPoPEQORoYlu+gK8UlL62ZsCLOaAe7733nqnxfvvb3+rYsWP2wf0GUE0mUopG41pdWbXa1FRVK7odsfXQ3NRsNYQacZ/lszm7P7hvKkIeuYt5u59yLq+K/pDiWWlxI6pYGq+mS/kic4DUqeAonZ7/b5qzl3r+GjpHcCrgVOCPvALOG+Uf+QQ7l+dUwKnAd1oBBzp9h+V02VbfrVqgSjSs1uZavfPWKe3b26eKkE/jo8MaGX6kRDShgL9MDfXNmpqY1fxCWOlcQYeP7VJNba2KBZfeAfYPAAAgAElEQVTeefs9DQ7u1pUr1/Rf//a/amR8Wk31lTp95pj6+rrV2FSn7W3yhK6anaajvVPBYLkePRxRXX2tdu3ul9udN0BFHksmm9PdOw81OjKnnu4+U4x4PEUtLMyrobHBNodYZf7hH95XOFzQmTP7TI3EBhAggCXo4cNH2o7E1NhYZxvNkgJn0FQ3bD5///sP9PDhlMLRoo4cbNQ777ytwaEB2+x/8fmXunbttkKhCuumBhTAYnPixBHruAYouP/gvm3YsdfML6zr7JkjqqqqViqT0rETxy3k+ZNP/km///0/GSzq6Ggx9Qqd306dOm1Wpv/4H/8PjY4uq7ISq5ZUUeEzUNHb12fQB/vS4sKigZPdu3YbNLp+/YZm5+aUiMcNpnR2d6uyqtpCrKkTwc0oNdgUs/EG+KBuAkiwgZ+dXTDo9dpr55XJoX4hRBzIkdXy0qoePBhTeCuu2tpKHT92VE3NjXr06IEFSu/aPWQqM0AB6p3Z2U3V1wVsPlCVAGK4Rh4AokuXrlg9ydJBXTbQ16u9e0pwgRwsWtTv37dfuVwJ3ADavv76suU6nTt33uBMPpdXIp3Q8ONhC4S/d/+xVlajKguRTUTodtBqAywk5B6wtBMODhjct2+vQTtAE4qtSHjb1GgAJ35OrR4/HpXLFdDQYLf27ttrnd38frq0pSw3CHUPIAyQA6ArZVzlbF6ti5wXZdyaFhaWVF5eqcOHjljIPsHnqGFQNwGCWDco644dK1kFAR7bkYjVaCu8oVgsLK/PY+PHtoblDcUNNrt3333PIOC9u/fseARxUz9g6q5dPSoWcnY81Hysi/HxCQsCB9JsR6N2HawF+0CtFfArAKzNleAS0ieynSxYPJ0yJRD1ARACnVA9UYNQKKiyCpSBNCDwms0M4EJmUwmkYCustWYA4S3UU9j9ghYa39vXbRZRwBqqxZnZOUW2t9XU1KiOTroAJmxuyHbi3MBaVIT9A30GAMlYwsJKzULBgLo6O2GiZk87efyEvr50SXdu3dKZM2c00N+vhaVFTc3MqLah3sAbH62tbTYPzD+20/FxukBesc6WjQ2NGhsfLynaQuXK54oaHRk3i+bgQKu8Hpe2zPqJxa4MHajSySSuRbPjpVJZhQIe8d6aShWUKRRV8PqVLHq0sZ1UPFNU0e0mAqpUKwGdLEtcbrPXOX/inuFPnLOXeoaiOS9xKuBU4MWqgPNG+WLNt3O1TgWcCjxfBZx/kT9f/f7Zqy0gWVJ9VcisSPv3dOkH339VDbWVymeT2tpc06Uvv1J5RbVl/CwtAVqGtbYeVUNDjU6dOqH9+w/K72fTv1f19U36v/7P/6z//J//b7MzHT5yUPv37zWQtLq6bJu7J2Pjltdz4MAeVVaWWwjviRPHLZyaLmpsvqKx0sbyD3/4J62vb+g3v/kL3b1zz8AAm9fDhw+otq7Wjnn16lWtrqZ14ECnWlqaTQUEfMBq9v77H1onsXfeedlsO41NjZblMzkxodu3b+ve/XuamJjR5pZL/+Z//oGpglCRoKS5fv2W4rG4zl942dQ7X331pW2uf/nLX1rQ90cffaSPPvrYOrqxyUdBRQg2G2Q2oiiPAAB0uUOVQ5A6yp3e3j7b6AILPv7DP+nzz7/Q0lJELrdbLa2V6ult0eFDBy3XCRUMG2MC2l+2cbQa6AH4ACGwoqEiejwyqmCoXA2NTWa3Aio8ePDAXn/06FEDPOPj42ZVYrMNOCEA/dChAwpvr1lAONaq6HbCbHwTEwCttE6ePKHTp06Z4uXixU9tw3/g4D5T0nBN40+BAB386MAHcLJtNJa86WlhrePz5mZJLTM40GUWs/raWqst6h9UUYCxTz+9aLANYHjp0tcGrjgmgIv1MjU9rWtXr9ramJ9bVCKZUVVV6Gmo+V5T/XBdQMBUms5uZXr44IFaWlu0Z+8uzc/PWhg0CheyjegMFwrSSa1g4dcEXXP+/QcO2vUBRZKpmNnrsHOWAFDUYBNAiNfzAMgAFwEkQCcUOm1t7QYQCUtnHumwh9qIdcT6YA1yLtQzzAvZXWZZKwJ/YnaNHLeyouob9R4wjtBrYCmdEFlzzc0tNv8AL7KO6FpXUisVDRxxL3C9Ph8qs4jBHtYEz2ctAZjIRMplSxZC7HqAWTo4Li0uKpnKqiwUUEdnu3XoIxNtKxyxexD4Ul5RoSY64IVCmp+b18QEgd9BW4PAPjrZAarI6aIGQEny4xKpmLbCWwZrS10Dl9Xf16eBwSFNTc3anBw9ctTgE/c9tWltazdrHvc9TQHSqYSGBgdUi60xHtWRwwdUU12lzz/9RNuRsPr6egxGrq5u6MnkrJZWw08D7husNtzLQE7Uhclk2nLqsC+y/lB5sTaKVseC5mdnDVaRD5VNo+jKqK62xt6rMmSHpVIGFqFIhPnzrurzhpTJFZXOFZXMFxVL57WdSCuRow8jjMoNpyqFRJlZtfRw/sA90x84Zy/1TGVzXuRUwKnAi1QB543yRZpt51qdCjgVeN4KOP8mf94K/jevJxfXK6mmwmtZNudO79GrL59VyO9WMZ+xEF02201NrQqGKjQ+OavpmQX5A0Ht2T2oI0cPmv0JYKUim96s3v/tP+jTT79QQ2Od9u/frVDQr3QmqXgiqrn5eW1txsw6dv78GduIk3WESoaNPiollBRsVNloosxhc/3KK6/od7/7QI+Hp9TU3Kof/snb6untNoj15ZdfKJks6sKFE/bc5eVFAxWooX7/+9/bppaw4HPnzpkChnOi+gEIAURmZ5dsE/2b3/ypQQHUN8AQ8qQqK0N64403DKZ8+OGHZq378z//c9tYf/DBB/rggz/Yc+hAhxKJzTbWnGQ6pebWZk1PzZi9DOgzMDBoHd/6+wcsWBn10sWLn+vOnbva3Iyou7tdJ04eUXtHk+XnADWw/5Ddc+/eff3oRz+27mB375bscWQVARfYDD8aHtbhI8e1e88eAwooeqgr14OFi+ejCuOzgRmPxwBbb1+PIttrFhCO0gmVxurKhmU6edw+nXvpggGDiclx3bx5Q+3tLXr9jdcMmgwPD+vy11dsrsiM4vqpL+fmg/PxGcjFsVE5Hdi/X3v37LENfSQctuwcYAT5T4SbUz9AANlTjJs8KmoHQEOhxbUCd4AVwIGenm4bC9CD5+8AGNYRxwHoAHdQLE1NT9r3KIqAddVVNVZjWAH5Plj7KsorTKXEOYBL+UJGuTyQIWvwAaBU6gBH8HwpL4mfAXLMaiWUahXf5GnNzs6rq6tTR48esXo0NDTYsXaez/ySW7RjgyvBrbSBJXLOSuo+jymxuE4UbDwfSMV5WJccwwKoczk7Dl8z7wAeABdh7zMzUdXWulVREbTrAOgxrzyW5pfNDtfQUG1zwTk5P4rFjY2Y+vu7dPr0cTsXNtFr1+6oUPBocLDNgCHPpx5YN69du2nzAhTmfr5//4Fqa2t04cIFOzbHHXnyWPFk1LLUyHman182NdfRo4fV19ev27fu2Vzu2UOHuTVNTU4ZoKWb307oPDDT7/Wot7db7W1NikUj2jXYp1DAp6tXvlZ0O6yqykpVV1eqsrJa9x9PaGRs2e4X1kJjY43BQKAR2WFLy1sGmHp6GrXrqWIOiDY3y33g0crysq2b1pZmFfI5g3vl2GhZJ1jrnubCseaAd+kMXQZDyhVcyhXdyhSkWDqncDypRDZXynOyDwc6fUd/zpy91HdUSOcwTgWcCvzxVsB5o/zjnVvnypwKOBX47ivgQKfvsKY70CnglVlFvv/2GR0+uFv/H3vv/Rxnlp1pvumR8B4gHAGC3ruiN1XFMqwu02W7O6QZrbSr3YiZ/2Y3NmJif9oYrSZmdkbdmlKrutVdtqtJFr0BPQDCe5vem43nfMxqKWIk7UyTihD1ZQWCYCLzfveee78Ez1PveU8xl5JKeU1PTVo5D6Vb8Xhas/MrikQT6unpVWtrvXks8T1lNctLa1pcWNbFS9/pwcNRNTc1aP++Xeru6TSj46npCfvf+Q31zdq5Y7e9DyBDMoeiBXUDiSgJLIk5Cg3Ks0igKbH6i7/4mZ6MTlkJzJ/+6Z8oGArqs8/+2tQXJ0+esOQXADJh7dWD1sr+q6++MhDxx3/8x2pvbzfIAbyomEiTvNNta8uWzfrJT35i7wc6WSIvj5LJtJXWkcgzV67x3nvvGbj66U9/aiABhQ3G3ZROAU1o8Z7OpDUwuMkgz40bN208VCmU9QAeSIRJtH/77QXrjEWCfuLkCe3atV2R6LKBM/PNCVdbKRjg4JVXXrVSJkyl5+cXLAEvFUs258XlZVNkoTypGEYDJyoABMBW8b1izcAJ1EW9fT1KJteVy2dsrYlESqMjE2YK39jYrL179lq5Wyab1tTUpIGQ7Tu2mToEGHbj+g2DIufPn/++ZJF9Y90AD9aN8gYggvIImLCpf8AUNutrawaUUI0BQQBNQBWgCLAR3yjizX7hwWR+UKGQASG+gEn4NwGYAFsV6ETcGJdrs24UaICjxcUFgzVer8/gIXsAaHCMnCln89tZnJ9bMgiI+T3lhYGA1/aT65RKACYwrfMn6iLOK4AHiAP0BIwRAwBLLJbShg0d1sGR5wAy5qXk8xnEYd85n8yT1zuquYDFDlhF+RzrvnHjtmprwzY+73fMu8taWVmzcrRg0GexqXQ15J4h7sTt8eMnSiSy6u1tNdjFmeCsOoB2Qdev3lU8FtNPfvK++SwxR+DSz3/+16Z6orMk55uYAlR/85uLCgRqdf78aTtDnCvup5///Of69tvv1N3dbs8DYDgHAEWuxzkF5o48GVY6SzfAnPlUxWIZ1dQEtH37FivHy2ZyGhzcYnu/tLhsKjeAG+cdr6/h4ScGCemWt2mgS4cP7VUiFtHc7Kzq66o0OzOtQj6rYNCvjrZWdXX3anRiVjduz5iqiM+GY8dQZwbtTKytxTQzu6ZtW7t19iz+Z4MWo7/8rz/X5UvXrVsg5aeA5s72dkNFlCn6/V5TPQEngU9+n9fObiKO7xf+bF4V5VUJIOjxKVsEPOVd6PQMf3/9raHcXOr5xNUd1Y2AG4EXKALuB+ULtJnuUtwIuBF47hFwodMzDDHQifI6vtpbGvTJh+c0sHGDUol1lQs5KxehZA0FzNz8smYXVpRK5bRn7141NAZUKOApVG3m1+vrMUXWY5qYmLJSsYH+fjU21isap4xmVYGgVzXVNaqpblBHR6/yuYJBJUyiUUEAhEikAU4k/yTiPAdw4ue/+MUvNToyrhMnTujdd9+xUpvvLn9nBSnnzr3qJHyJuNMlLpOykigAEoABpRPwAsUIY/MAyvA9vjenT5/SJ598YqooEmt+Rocs1C/ACaBJpdU6ZtCMc+HCBYNMlKmRvAMeKDMDnsTiMXX1dmtyYspKzFgTJVgtLa2W7KIeI2Yk0Rgwk5iTvON5NTE5YmupratVbU2dvTcSiZkCg7KwB/cf2FzocsframqqzFuntb3V/gQOFIuyfaqpCVryDTgCKAB+8IQCRlB2t2mwX7H4qpU14qEEbHkyOqnIesL8dygXRP2zuIQaZt6UI50bOkzpAaxDMdbb02tKNAADcQH2mBl0Om3zA5BUursRIxQo+WxOa6urtraK0TZqJqCJU5YFHMJPqWBj8Tq+ACLEr9IxjuccWOOzveDafA+oAf5geA8oSyQTKpezNiYxoIwMA2xK/FCMoXxif4Bxw4/HFIun1d3Vqu07Nqu2LmzX4FysreUUDjMGgKfBjOEBZUAK5gr84vwtLCwapKCbYSaTtnIt/g5wNHjR2Wn7zRcw6ptvvtHDh+Py+z2qrvarsbHOzj2glJhevnxb7e31dq8Aq1grz9+4ccvAVU9Pl8WR+BJD1sF8Of+UTWKmDcBiH4ghf3LGTfk3u6RUKq4//MM/MNDDOjjbn37617Z3hw8fMCjImIC3q1evq7a2UZ988kPzSePBvYWq8ObNB9qxY8Dug4pJ/NGjR+z9xBCfqFg8qqmZKYOus7ProrleWxufCR1aXloxNSDz2rx5q6mRgE65bNZA0+TktO4OPVIw5Fc2W9K+Pf06e+aUhh8/0uXvbmjzpk4F/JQ++hWqClgZJx5Jdx+M6NHImnU2rK2t0dmzp+xs8vkCnOMzi88APkeAlqz1Zz/7K124eMsxya+lg2KTdcjjCf7hTifOXDZDLanFt1goKJfNKZ0GnsvAbL5YNpVTQR7lAWpFKVssK0/XOlfp9Ax/k31fnfgsx3THciPgRsCNwAsVARc6vVDb6S7GjYAbgeccARc6PcMAm9LJ40Cn/t5m/eijt9XZ3qhUIqJiPqOqYMAS8ng8pdGxST0Zn1YwWK0zZ8+ouSWk2blxSx4pxfJ6UH5UGbzAbwjos7KyZK3KOzvbtGlwoyXhKgfk9zodrUjuKl3cKHUDjpBwAh1I4IEElFiRWH/zzbean1vUD37wA1OV3L3neL2Q/FO6RfKO0TXvS2ec8ip+juqC5B2oUQEUJJa8HlgAoADIAGEABqgxABZAMZJuyq8q3b5I2FFdAKd4H/Mg2SfpZo7MHxBDcl3XWG9qoLEnY7ZjlPChsqHEh/dWhxnLMdwGQpHQr62tqFQuGFgBTjC/1tY2KwWrrq6xeTEmvlNLS2sG6ZoaG1QsF1VdW63NWzZb7IaHJw1QHT26X5s3D1oMiQewCcUWgAh4R3kSnk5AJ9q+Ly+vGzisDtfp8OEj1nmMGOLD43gZeax1PcoW/HrWVtdszaiMWDfjMmfAD/vI/CqlaKwJvyVTgOTyFgN+xt6Q+GPUjoKJ9wBFgFYOvAnZmKyL16OIAxyhYHLMu1cshpUyM94LUJgzxVJCdXUBtbY1mWqJ/eM9Xi9eRnRZW9TqatSux16iOhoZmVC+IO3cMaA9e3aquiZkZZgXL15VIsnzlJVtN9jE+zgbABzODqCUPWKtwEnUPcAf5kuJGVCHfeVcsVZ+zp5QWjgyMmvqmZ6eZu3Ysc0xUC8WDRLevXtfg4MDdkZZAyowuh7iPUaZJOcXFRMKKc4480UthpIIg/ZQCLDTagAW8FXpDAekWl1esX3hvmLfOMv4nV27dsPxZdu/z9bKXNkn7iNUipjuA/+4h1kzHRjxdNq+faspo7755pKZmP/gB69bGR7vZX7DI8N68Oi+UumMKSRra6vN72zz4Ba7P4CMlN1h1k8pKmcKwLm4sGj3yaNHUxbfDR11OnH8iPbs2aWvvvpCmVTaOlo21tcblPJ6HWPuoaF7+vbiXSVTGe3es8XOEvcsD84o1+PsvfHGGwbRWD/XRLE4MT6nTKashvqwWpobHfN4VE4+j3LZvBncY2SPyonudXzucU1/IKRgIKw0yqZsQelCSZliWel8STlAlAudnuFvMRvKzaWedUTd8dwIuBF44SLgflC+cFvqLsiNgBuB5xgBFzo9w+ACnYIkZ/Jox7YOffDeD9TWXKdCLqlcOmHtycv4kSTSGhufViSe0uYt2y2hXo/gG/TYlDoN9U2qqwOM1FoiiV/R1PSkmTF3dLSqc0O7vN6yvD6vfN4qLcytGTghCcbPCWBA4kpSDgxCOVRp7+548gStpIxOdHi9oCy4/+C+KUgoRyK5JYEEKNTUUIYUkId2VpJBJ2AAyTugA6UI4Ijr8HoAAEk1ybyjZnFgTnNTi4EbQBnvQWkxN7doc2lsrDVVCYk+iTfKH1QZwA7G9fp9BoGIHc8BpEiYV1fXDOzQhn3vnl3auLHfkvibt57Io5K8Pjq4yRRKvb3dlryjwEF1hXE3STnKFbqBxaJx84ZC9ZJIJdS/qU919XW2hunpGVvTe++9a1CP9QIhvv76a4sDAAFYgWppPbJoZUcoSlA6lYoe+f0htba0W7yBRKhDUI9FImvKF3IGgoBkdFVj/ayvolAjpnwRJ76AEng7obzC/wooUBUMGcwi9swN2EPcMH1OZUravGmDvRcgACQBhqAYc+bixJ4zSHkdah7M5Gfm42pvCX3vgzQ6OmGgA6+iQ4cPmGk9D8q0uDYG9gDBubk1izdlpOSuk5MzphTbu3e7Nm7skT/gtY53V67csXWfO3fKOqMxPzoIDj9+bOsDqPBFbFEVAXEqZur8HQN6zhjnC4UNQKmirGNvuI/w8urv77WSQ5Q/gDZ8qLgf2EcAHTHgPgFUoXb68MMPDULxPa/jPmJcrj09vapMRqqvR3lDZ8AOmxtqKP7OXMefjGnrli3mywVMvH79ukEY9g2FEuoqzjn7zT0JJCPuxIC/A7n42dTUlMEa5s58Ll++ZgD6/fffMSjJ2Ix75eoVZfM5JVMJg3aspaa61u5rziyKKeZGWSvAG6jowLQVDT8a1uL8op2Zo0cOmok8nwE3blw343DAkM/nNQiEITsd+S5fuaYLl8esFPXgwU12T1VKeLkn19fXbB1vvfWWwcGKd9iDBw9VLEjxeMbOC2eW16JwCvgDSiZQgkrhKo9CQeeawDwM8/2+oDwev/KFsjL5kkEnSuuiyYyypbLr6fQMf4c9HcrNpZ59TN0R3Qi4EXjBIuB+UL5gG+oux42AG4HnGgEXOj3D8FY8nQI+j3Zu79S7b79h0MlbziudiBo0IunD52Zqel6NLe06euyk/P6Abt26osWlWdXVNqizs0tBUzllrWRsbHxZTY2oUVqt4xlpFkoNjKuBGneHHphSBq8XoBPJ6MWLFw1CkOCRkPNYX49aor916xb19w9ofGxaFy/ekM9Ph7Bma+M+OzujWCyvujrHq2fnzu1qbW1RMpW0MjQSZJLrCxcuaXExoebmBu3evckS/7GxFSvv6ex0QBRgK5nMKZeTmhprNDDg+Abhx4Rx9uXL11VVVatduwatRIokFeACzHLK+xKWrDe3tqgqXGWgCnACoAAWoVJCUYRZ9fFjx1RVVa1vv3WUR5R7YYje0wu8q7bW7cSZuVOWR4IMMAFETE5gJJ7V3r17TEWyHl3TG+df13/99C/NABqlDMoaFE4k9gAJlEiUMwImgGrEvam5QdMzY+Zzw97l8yXbx5WVdc1MzyuTphNaSf6Az8ATQAzl2uoqRtD4gPmshBKQQYkgc6Oz2sLCihlI9/Z2PS1hnLT93Lt3h3Up83scFRoPAABAomJ+Thy2bdticeUcMH9+/tvfXjII8fHH7xvYQDEE6ELx85d/+YV1JNu5s89UPyT/wDXWCZiQBwVVyeACahTOWTqV0djYhOYWkqoOS4ObBgzGANLwd9q3f6+VVHF2p6enDMbwPhRiXJ85VYAQ3wNf1tdzam4OWdzxKcNcm7MN4PvhD39orwcw8VpixvoYl7PFtQcHN9n9ghE+oIfXVcpB8Q6rGJpz31DGyV6i0Kn4V1VM+DmDdOSj5DUcDqqzs92ADob3XAeIw1jcH0sLi9o8OGhglesxJg+uX4GqjFvppAh0Iq5AJ+4Z4Bbr5wyz/8yNe4Z1sbecQ84wnyNAN4NUmZQmzS+uWy+9dMS8tSrG6D/72c/MJw2YyvxQBgKxAFh3b9+x0swD+zEd77d9YVwAFh5YQKFkImYKLfs+mdSjx2NmFI7Icvv2zTp37pzdX6jTiDvXYF+JDeCMc4nqjXsXw/RHj8a0uLAkCHI0FlUoGDRPskQ8Jbg2X8GAVB2uUlUoaLFDBZVMZuT1BVT2BVSQT4lMXquJtPhkc43En+EvMWcoN5d65iF1B3Qj4EbgRYuA+0H5ou2oux43Am4EnmcEXOj0DKNb8XSq8nt17MgWffjBO/J7SJEKSsbwW/GI/+MfiSTU2zegeDJripW19aiWl5zSJ8yxS0W6QlWbkfiTJ2OW0JJQUrYVCAKDmrVz13ZTqKBKefhwWO3trTpwYL+BIhLrr7/+rR49mlF/f4eOHTtgKhVACV3R6CBHEvjXP/+Frl69pUSyZGbA/f1dZiROYk8ZEP5KAKf5+Vl9/c3XGhkZs3IfklD8YObn6SLXp/37d5hiA1UIihLmSiJ6/fptK1s7fvyAtm7ZZmCmpaVNJMJffvmVJibm1dHRppde2mfQA5jklIE5iTrJK+qQcDWdq4pKpdMaGR6xhBxVErnR9PS8lcodeYmOfU0GDyjpwoB527atOnjooI2NmiIQCFriDmwCVgGNKHtaWV61EjHADEqwxuYGbRzo0/DI4++7qVGKRcIPFAAAADhIqvk7a8WHKVxdpbn5CVO0Ed90Oi+VvUols9bGfnEprh3bB9XTg8F30VrQLy7N23wBD4ObNpp/D3Eijp9//rn+6q9+Ye9rb8dIfoddFzN1vMHOvfqqWltarBSqApoAEqhLJidJ/v0GGBiPMkd+BuAhxsAKFDDAGwAIah7WQxkUABPgc+bMQVO2sbeYYXO2ADnBkE/hcNX3nmHEDtXZ9WtD5gOG0fexY8ed6yytmOoJxUw0tqZYfN1UWOwhsUbBxDyYHxAJFRYPQA+wgp+hzgK8cL5QYgFiUGYBnIBynBO6KQLaUHCxfqDL0aMv2Xw6Otrteryf54FEgCueI57AG6AaP+PsEgvUfMyB+KE+Y+yKkoz7rtJ5j+eYMzCU666vrmrL5i0WUxRnfHHvVdRAlfcyHvc1P2N8StGYB+AGuFMp2ePscr6YE/cHe8C8eACpMLv3+Oh06QDNXbt2GjgCnPFa7mX+5Hp4cQFWuadGHg8rsrKugNdniGHTpgHbL/zTeH8g6Nf27dv03XfAyVqbfzKd0uzcnBLxpHbu2v29Co41cnYo22Pde/Y4QI8SQT5reO/w8KiCgVpNTS9panJacQzPa/2qq61RuVRSJp2Rz+tRTXVQqWRannLx+9LFWCSqeDyndE6qa6hWuLZWK9GEluMp61iHx5Pr6fQMf5G50OmZBtMdzI2AG4EXMwIudHox99VdlRsBNwLPJwIudHqGcQU6hXxSTVVAr587ojdeO6vqKp/ymbjikVWDThgC01a8tq5JI2OT8ngo/Rowg2lKfiit++lPf6bHj0aVzxUViznm4idPHoXirqQAACAASURBVDcz33w+q/6BXoM1E5PjZggej0e1e/cOA0ooMFAb/M3f/Nqgx8mTL1mSjhKBLxQ0JNYoha5fw2vmugGMXbspsyvr4cMH5h919uxZSxxJ2hOJmO7dv6eHD+dNebJ164AlwSSvwBgS4y+//NKgBgkuRuUk0JS6kXC+/fbb2r5tu3y+gJUB/tmf/ZmuXLmm5eW0mRS3tIQscSeJrphkU4bE+CTacwvzejLmmGpTFkRyX1WFgXOdKSna2zt04vhJhUJhffHFlwZJgDd79+42NVjFEwkjcxJaoMP6esSUUkNDD7UeSdk8O9ubTNnV1dOtjQO9Wl5Z/j7BRwEF/MAUmgSb0qxKiROJNuVUQKTJ6VHbD0r+6GCXTuXMw4vSOlRHZ8+cVUNjvRkjt7Q06vKV72y/AEP47gz0D9h8ATCojq5du6lCoazDhx0DeKDLzZt3tW3bJgNCdTU1ikaimp2ZMZjDHgAfKuWRKFyII9cAeFB+BWxBmQb0QWHD+1gTChygx8QEnlp0g3MUa3R1A9QdOLDX/JeWluZVFQ4ZHMQTinMzOuJ4bW3Y0G3Aja5lxGtifNJgH/ASE3E63+HXxBfX58wCO9gzwA3nh31mLrwf6EQ8AELEHOCCKo59p5sicwdAAdMqHRoBapxxAMvcnNNdMZfLWmw4X/zJzyvgh7PKWjhrfF9R2WGKDszl71yX91T2nfcyVgUCAbQ4V+UipaSNSiSS5q1E7FlPxTic5/EyAlZx5nhwT1ZK5hz13KJ6epxyUAAQgBe1GCor5g4oIwa8p6u7R+lszhSKKAvDYcpTnS5wqK2YI/uzuraqtrYW+ywws++xca0uLCmEAXwyYWA3Ree4Utk81ArFgg4fPmRQFeCLSrNYKj2FbX7rUImvGl0Y+SxhXYlExoBjR0eLhodHrFSPtbEvfI4lEkUtLKxrZSViJa719WFHjZnLmUE8JXWhYECpZMaUUO1tTQax4tG4outplfh8rQ5JgaCiqYyi6byrdHqGv7/+1lBuLvV84uqO6kbAjcALFAH3g/IF2kx3KW4E3Ag89wi40OkZhhjoFPBIbc1V+vCD89q/Z7vqagKKRZaVikfs/+o/evTYoJM/GNbtOw/V3NKpd9551zyPurt6lMsV9X/87/+nLl26rtqaGiuDo/MZJTKra8sGNvr6uvTo8QNdv35Nt+/cU1MTrdgPW2kYihAS108//dQS01deecVULRcvXVddXZWOHztqJUHBYJUW5hf19dffmKqJpBMvl/sPRrVje/9T5YVjSowq5+q1q7p585GCwZBOnz5oiTxAgqSb8a9eRQnTaok5AADogR8Sih1KcOhwlkykTA3xq1/9SvfuPdDaWl61tQE1N1cbJAIe8H4URwAA1CZAloXFBWULOVM0AVhu3qSDnUdbtvSaRw4x2tDpgLSvvvraAAKxoGSovQMPI6+VEwE1AE/MA9UUPk6YSmezefX1dWvPnr3atXOXauvrtLy6rEgUMDVnUI3yLaACxuGsib8D8VDIAAFQOmG4vLaOmfayqYWi0aSVDaVTeVNlbdnsqL0oX8KsfcOGDn3zm6/NK+ett36g/o39loQzTxRsQLsnT6ZULHl05KU9tm/EA5jAvgJi4rGYkvGEIk+7pwElACeoZ4iDowprs3gS21BVlZ6MjtpaKJ3jvAB8KBlkHbx+ampRDQ21GhzcaGcIJQvgB+CC8U4qHbc581qgVkNDo+7cHhJuZsRmdnbeYrl3z15T9q2srFp5YDwRUS6ftrIx1ghEA4oAEYEyrId5V8zDmTOqH6BJxfC70mkPKAcgQw3F2WHdwA3UeMyNve/r67H9mZ9fVEtLg51XQA+qM+AMMImYEFfWsri4rHwe0NRmUBUo2tPT+P2ZBAIxX/YGRRVnD4gzNjZuvl+AxGQ8qZrqsIE0zNl5Dw9Az+jomCnsUCpyxgFqjAGYYT9YEzBwenrO5n/o0EGDNxcuXDWwum3bxu/L1RiXeAEyH4+MamJywgzDs1muiyqSwrOy458Wj9rcOHusDVVZnBLMqRmFg1Vaj0QMUmVzOfkDTglqSWV1dXdrdXVFXp/PfNUYq662VvUN9dYBLxJZt7JUAG4sltCmTX22H8yfewAVG2eKc5zLFTQzu6aVFbysCvJ5MbivM8iUz2XNx8065QUCyqYzpl1qbWlyfMxiCcUiCbu/Sh6vUvmiktmi0sWyKCp1y+ue4S8xZyg3l3rmIXUHdCPgRuBFi4D7Qfmi7ai7HjcCbgSeZwRc6PQMo1spr9uzY4N+/MkHam9tUChQ0vrqglTMmo8Pyfny8prCNQ2anJrTpsFt+vCjH6mhrt4UIiPDo/pP/+kvNDU5ZwkcHi2nTp22cqarV69oYKDP2tb/2f/zf5u5OM/j0QSwQRlCORClUEAnknpK5L777jt98eVlnTxxUD/60UeW8GI2jNoIDyQARjIV109/+lNNTi7ro4/eNG8bklpMsW/euqkvvvjcQNLhw4cNNJDMU/YDlCDZv3jxsqmWSJSBEyTtfKHeAgqQbK+uYPo8Y2V+lARGo0UNDLRags38KTGqeA4BJlDDACBQWvgCJKQhKxe6evW+Je4vv3zCxsebCLiD/9X9+w8sUd25c4fa2lvV1FSrbC5r46wsU3aUNj8nPJdQhqyurKqzc4N27dptAAYQMTE5pUwuo4XFRVsbihzWhOoDwEaZHaoh/k7HM4AMYM3r8+jJ2EMrR6TcrFTySGW/yiVMkb3as3ufASC619ElkO5qE5NjFkcUP4V80eAEMAJwCBzAbB2F2IEDuw1+MR+AA+tOJZM2Hzqm1VRXG7ACBla6AwKTgB+cCdbAvqOcAfIAXwBn/InKCbhWKQXj+qhoUEUBg/g5YIYYrKwsK5WKa3VtxeAEc0cdg+G9z0vpYtY8tjizzU3NunnzlmZmZlUo5JVIRuXxlhSJxMzPCjDImQL4AP4Yi/PGHgCvAE5cn/iibAJ6AFQAUJRu8TqUWvz87t17tsfsK5Cxu3uDmpubtLAwb15e7e0t36uJOKtbtw7aflfM9i9d+s58m/BrQuED8Hz4cEI7dw44oDCJcs0pe+P8Dg8/0f79e+xsX716Q0NDj1RdHdTgQI+6u7otxqi12O+KST6eV8ytq2uDzZX1/OhHP7LYAjPZL97Dddhj9u3OnSFb2+HDB+1eQ2EF6CIOxAaF0Xo0YWdxcmrKFEncg8Q3Go2YYgkQxf4fPXrEQNG1a1dVG67W+OMR+eVVKpM2xVpjU5Pq6usNPnl8XuXyeQVCQbV3dKpzQ6fdVyiSKAVOp5I2l7W1lLzekqmw8IFin4aGxrRzZ78+/OgDM4YHOi0tr2lhIaZ4oqRcriQ/itDqaoNMxUJe+VzOyuvCVUGVikX7nvgAy1KJhHlPAcYz+aJWY2klcyXlDDi50OkZ/gqrDOXmUs8hqO6QbgTcCLxYEXA/KF+s/XRX40bAjcDzjYALnZ5hfM1I3CO9ff6o3jp/TiG/VMonFYusKOgnyarS0NBdTU3OqrqmQfmiV3v3HdLRYyfk9ZQ1MzOlq1ev68vPf6P6hkbt2rnHAM++fftVFQrp2vWrZiBOgvcXP/vPyqRT5gG1desOS0hJ4AEDqDC++eYbA0SYMFP69u23F/Tuu+/oww8/MLiA8fOnn/7curj98IfvWTL5H//Tf9Ty8pL+9E//F1PBoJQAYly6dEFDd4csCcY7B4UPYAv1FUk3vjq//vXnlkxTSgcMIIGmrAhwRqI+Mz2rmppaAxCAj9HRJwoGa3TkyH6DZawTkAI4Abbg10PiTnkNyqN8MW9eMsARzMn3799tCjAACWVsQK3ZmTlT9/T29lniXRUOaG5uUvFE9KnyKKpSif+NT6cxwFPG5jRIKVhbu7VsBzQNj4zI6/Nr/qm3FEk+awJEsJ53333XEn5iwDwBZUAnecqaX5i0kkSS71CoWuGqWuWydFaLWBcuwM8mfJGCfs3OTZvpOGACQ+7IesTWD1RhXOAGEIc9RRGD4oeYothB8WNG67GY4pGolVUCkIBQFejE94zNeMwROAPs4HkUKIAIwCB77KjAUlYOxnoBJVwDYMB+AYiY2507t5Uv0IEsb/u2uLiilZWYNg10m+qFssKjR49p8+YtpgCiox2d/BLJuJW4YSEEeEHlxZllv2ZmAF6UjKGU67QYsVZ+xtx5oBIippRvsc5KZ7e9e/faWaO7m9OJrs/gFXPHlB0FD0bijAdI4310Hfz4448NuhHfL774wu4PzNFPnz4lxuRMAzhRsAFvKWO9fPmGKcCy2ZQpd/bt22PQCrB2+/Z9dXa26aMP3lNTY5N++ctfGghC9ccXcwOksjesg3lw3n/84x+byolSQeAee8EeAGDZLzy2UAdyntlvziA+SbyXsZZX1jQ2jrfYpB49HlGxSCfFE+YPx72cyQKFPOb3tnGjY0h+9+6QNrR3aGFyWtG1iJXNEedt7Htrq0rlsqZnZ+z546dOGZQte6TpmWlNT01qbHTEDL9RQS0vp9TQEFJLS5NBasDUwsKazp07bTAcBSQqutFR7sOSsjmvGex7PFIIc3UrMSwpnyvYPVYbDlqZHWuna2axUFAum1ZVwK9AMKRcsay1WEqRdF7ZMu90odMz/BXmQqfnEEx3SDcCbgRezAi40OnF3Fd3VW4E3Ag8nwi40OkZxhXoVFft0Z/80cfavXOr/N6i8pmEMqmIfCoqFAoYdHkyOqGS/GpobNOJk2e0oavb4MjExKgePx7R2NikBjdt0ca+AStZwj8FNcTokxFt7OtRIOTT3aHbKpWLKha8amnuMHhC8gpcIFknOQUcASMAUChn3n//fWtlDnigBOq//uVffa/SKRRzpnSKx2P6kz/5Y4NJKI0wFn/0+KEBKCATCpSbN28aoKDzGACApJ0kmrEBBoxPwk5STPIPoKkO11gyjT8NAIAEG+iAagg1Dj9DvYGSBy8jgIuZaw8OKhSusu5cgBFK7FgT5tRAI66bSKSUz9HhylFsAAk2bx5UMhXVo8dDBtQcw+Yqx5g8XKNsJmtQhPiilCLJRY0EkqLcaHUdnxrm1WSKmIp5MxACVRZgDH8n4gwEIhbsR76QNJBUKBSVyVBGFFAmndfU1Iwy6ZzNrW9jr+bm6JiXUm9fj3loUTZXVRVWX2+f0yXs0SMDbMQPuEOcgRUk9pXSLErqVldWrP086wIGMk/OALCONfMnD2LJ34FNvGZhYcnUQMSUB8CSn6GwYe+BJChZgE6cPdbM+bp9+5Yi0Zg6O5sNFOI/hOfUxr5eiydlVmfOnFW5LIMuqNN4DV36UOjRKRHgBFRhPsA1Ylgue03Ng0INKAo45U+ADesC1hILjMyZMyAOM3DO4S9+8QuNjIza+XnllZcNXnAu8CrjnsMIG5jjQLJFK/v8gz/4A4sT9wUQirmirEHhxxnnOc4xZ5p1/vmf/7+6evW2tm5FHdVnwI73c31Uf8wPqPXjTz5WKpkys3zgFzCSebGnnHn2EYUYAAqQxz3KnBiD+40YA3cBf8wZY3zWT/wdRVhWH3300fcNA1BcPXiEajBm8d/Y36uTJ0+opiZsZyydoTyRRgFHDXSiqFpaXlJ7c4vuXL2phdm46uooi2zT9p07FAxVqVgua3J62kDTj37yExVLZT0ZG9Ojx48Vi0WUTSe1vrZi5t9Ab6dbI6WIPXZ+OKfc25w9gBNlkCOjE4rFpUzWy0fJ90bsPg93XNnuF/atuiqggM9n4AlYZh0GCwXzycMs3IMHVa6g5WhamRIDeZUvl10j8Wf4e8wtr3u2wXRHcyPgRuDFjIALnV7MfXVX5UbAjcDziYALnf6euHqe2lqQzvzDj8orwRdlbepr1L/5X/9Izc31Cod8KuSSKuRSymdTWl9bUzKV0vjYtGKJtDZs6NPrr7+l6ppaPRl7oKGhG1pdXbcubG2tnYqsx1QolHTo0GEro3vyZFhbtm6yEqXxCTp9ebW0uCaPgqqrazAvG+ATaRzAh6SWZBdQgLrl/Pk3deDAQUsCMTQfHRlXc3OLqSYAH7/+9a8NLv3hH/6hle0MDz82jxnKdEgoUa9QXkWSjBIG1Q+vQS3V0FBvSomV5WVTxpAo19bVGMggCQXWkFRi3g0MePTwsQEUyv9QupCgA05IzK9cuWpJOQk6160KV+nR8GPNz6+ruRnoUv+0u1fayuXyeQBPXrU1YTOwJpEHIk1MjigSWzK/mHJJ5j3k+BuFLEkfGrpv8fN6fWaaTSzopDU+OaVYvGDX6OhoMLhA8gt0+9f/+l9ZIg0UuXHzphLxuMEMSpfklSLRFdXX1xoIm51dMOhUFaqxfW1saNLx4yc0vzCnCxe+1cGDB7R5y6DtD8qvfXv3GVADQBB3EnliBzBiPcAI5k9s2Fd+Djzbt3ev/D6f7t+7p0QyafCkkM8rXyjY+4EoKEoi0ajFlH148mRCpaJPoRAG7nV2lgIBv8ECSv+Iz9raqsEAlHaAtcuXr2hkZNzKrl5//ZR58jBXTMaZVy6bM4DHeWW9GODTtfDChYuamBjTrt07lEonvr8OYBG4xlpY95tvvmlzBXQBfVB3odRDXQX8PHjwkHVnAzDRWQ0gRYc/Xo+fF8AKSIS3EQohOrL19jrAh6+KX1Slex1QBBUg6p+1tYwCAZ8++eRdg0f4NmHOzflkTn/zN7+yTpIorVgrBvqMCVxlrwCEGLsf3H9A42Nj9n7ey36jCAKsAfGYM6qiixcv2nyASUA9yk6BYewz10NVxr3A+OwZ7wOMcRZR2rE/QKV79x+Yoo7XAJspDdyydYvSmZQePrhvZt7xREzHjx+zexzfNq/Pq+pQlb7+1RdKRIvavbtfO3bu0OatW5VIOd5OK6vr5qX26rlzmpqeNvVfzMoFW7W2vKR4NCI+G1uamx3PtExavT092rix39aHOovPJAzD2f/x8TktreaVLUgBn8f8m7xA3jLllI4rk8/rtecprUNJxZ9AZNnPPcoXSqqqrVbJG9DCakypYkmBQEjpPB5UlX/+/+47g63P5/fmiz6qm0u96Dvsrs+NgBuB3zsC7gfl7x1CdwA3Am4E/gVFwP03+X9js0lwnP8o3yC14v+o/+6Fwaoq8xjBw0alssqlsoLegMqljN48d0Dvvv2K2lqbtba2JJ/XKQBBtYACAp+f27fuanU1psOHj2ugn65bS1qPLMrj5f/2l1VTXadHD0e0tLSiQ4desoR/PbKqVComn68sr99xMqF8DCiwvLyqYqGkpiYHBJH4o9oBmlCSs76+ZonswEC/dap6/PiRlpfXVR1u0LZt2w0MTU5MmvoFtc3g4GYbd35u3hJ41Fk8T2LLn5S9UCqFEsXpbJZVU3OdJdGACMp4SHAxRgZkHDlyRAcO7tf4+KgWFmetTI6OZh0dnU99iOIK+IMGKlB7rK9H7ftkAu+jarVv6LBW7rOza/J4Stq3b4eVx92/z/ge86/husCm3bv3GCAaHx9TLLaq2rqQfH6vXadc8piBOubLszPz+u7yVaWSBRXyUk9Pp5mIE/9Hw480OTlnMRwY6NS+/ftMYYNnDWu7cuWKvvrqS/PHQXUDpDh0+JCVkGVy6aeqorxWVta1ML9k5URNjS3q7OwySHTv/l3z93rz/Osql4um7ELBdeSlIwaUKM0CFgH2AEtAJ8qWgEWsgzgDEfkT+IER9XeXLunmzQeqrvZr48Ze21P2h/MAfKRUEdUM0AKVEP5CDXWN5rtUU1Olrq5ODd29bVBp+/Z+uy6x6O8fVG1NnUGqsScTikbTqq0N6Y03X7VzcPnyJZXKJeueCGzgmuwBpXbhqhp1bejRpUtXtLS0aN3v7ty9aTcSMQNY3b//SIlETr297frhD981oAN8AdAwHkBvbGxEtbXVOnrsiJ01YAz3BGojHpwZgAwqMiAO6iXOACqrifEJ9XR1W1yJF8AJKAfEobQQU3uUX5j7U4a3e/dOUxld+u6CxRCvLQDsyMiwAVDuLZRzlNVxTwMfK2WAZ86eNYXY+OSEzR+Yy/sr3QLZR0Arc5uanDR4Z2tsabXPkzXAZGOjKaF4P/cvew4cQ23HfNm7iiE6awY07tmz216L55ejNMobzGMcx/g9raNHjqi5pclix/PA48//5pJef91pQMB1Q1Uhg8WLS0tWrufz+w0Eokbj2sQNZdHqakRzs7PWSXPTJszm21RdHbLGB5Ttejw+RSNJzc0saXkpoqXFVU3NrCiaLsjvx7cpYL5NqXTR4FLAJwUDPqF6AiBXhXw2HmtHTQV3KpalVEYKhf3yVYUUSaSVzFMr61XBfos5H9DAKz61Kx/X/M39Jfff/S8aN5f67w6Z+wY3Am4E/qVFwP2g/Je24+563Qi4Efh9IuD+e/zvgU5eeZ9Cp6fYqfLbhT+fRs1T9irg9WPlQ/2SaoJe/dEfvKnjx/aouqZK6+srlpil0hgix0S9itcb0OjIhNbW4ups71GhIOtQlUpHDSitrUVNbYL5NNCppaXVlCf4yASCXu3Zu0P79u9SPp/S4+EH5tviqGFk0IkuVyh5SsWSJf5AJ/xd6uprLYmmqxRJczBYrabGDrW3dVoiT5L7+PGoxscm0RyotqZaba2UJ1Xp5u3Hikbi6u/rsDb0g5s3GRi4du2GQYieHgzMe6xDWVf3BhufJB24RXL//vs/VH0DxuUXFI2t2VxRwdTW1pmB9OLCshmBo5gh+V9YXNbySkm1NSHt3N6rjQP9ml+cN2UJoMEBEWOWQAMIuAYJMQk5iSoKGn6ez6fV1FyjUFXQYE0+V5TPh2dM0Mzcb90a0txc1NQax48dVl/fRlNd3b9/T1u3bVIul7FSNkr8gE2oofwBn7799jdmzo4CDOiGz9ZLLx1SOptWrpCTz1+BgesGt0jSiwW6dTWa8gMjcdRelDTRWWx6euqp0fgeO42MHYmkzfcGSOnzecxLaNu2QSvVApwAWiiDO3nypMWBsimM1AEOwBXOUKWTIGPiUUS5mGO8XqfJiSl1tHZpZnpKwZDPFEE3b17VxOScBjdvsPn19mxUfX2TQdJLl++oVCipswNj7CZT1HC+r1z9Tl1dHTp2/IhdG3UQajO6MDbUoyzboMvfXTU4t7G/W/fvD6mhscFAGfvEOtgzVE2UogFOMMFHjQfYodtaqUy5Vpt9z1lnHYAb9hQYx9icR5RgqIsATJx7YFEymrDOiUA6xqYcDvDD9QFGqPb4O5CN8wOcDYWCGhq6o8amBpsX41fUfSiRADCMz3PMATgIbON7X8Cv5ZUV2wOUT/yMNfJ65l4ZizWg7mP+3K/V4WoVspQ4Aqllr+daqP+YF2OjIGRPAVsYqQOzenu69dFHHxgEqoAq4DDrBC4BxhgLaAWg5DnujVQqoUIxY58tzKPi4QWcZBxAHCAKfytiy5qZi8/nVyKRVbns0ejII/Vt7Nb7H7yrbCZl5aI0C+AzbHkxotXlmKKRjNZWUM0lFM/l5Q96VVMdss+ibCYnvxfVk9dUTZwDPreqQn4ri+Q1xXwByZOKHq+iiZx8gYD8VWFFkxnFM47CqYzE8Hvo5DxT+ZB2odP/0D8P3Fzqfyhs7pvcCLgR+JcUAfeD8l/SbrtrdSPgRuD3jYALnf5/QSd40d8NFYlfuVhWTSgMGbAkePumPv1v//P76ulpNiUSsAlPFZRGgBhUQqUiptoLikQSKhY8Zir+ZHxBzc1VamutUzSaMqUKYAR/J96zbdtW9ff3qn+gV909HcrmKOsZ1tj4qI1LckoySHJNCVkFODEnFBCogJh9NLpuSieS0prqejXUt1pnNBJRANWT0TFduXJLSysFtbeGdOjQAXV2dOrSpWumHnj55bNW4kRJHWoSut8Bat566zUDAlTLPHhw3xROi4vz5ml09uwJffDB+5qentSly9+qVCrYmpyOZEWDNtNTqJ8cc+Zksqh83qOW5moDA5T05Qp53bx90xJvvIBIiClxA56Q2FcScRJ/EnyUGbymtrZKbe0N8mNC7Hd8ZzASB+hhgI05dVNjs06eOKP9+w8qGo2bQoQOYJsGN5oKifihSgK0FEvMd8kgEUCNa6B2Av5g9JzKpBRPxuXx+gygLS2tam6WDngrWl9LmXaOjnUHDu4ziDX6ZNhgJJADoNbR3mlgBGPsSCSpbJaW91Vqba03iETSD1AhdoCwink8CibUNpSoARCZF3AJ5Q8wAUhFCRlnFjADvJifW9CWTdt06+ZNNTbVacOGdg3dvWUlZvv277HXbtu6w5RhX335G128cM0gISAI5Q3Kr8XFOVNt9W3s0vbtWw044R9EiVUmk1N9XaPC4TpdvXLd8Ysa6NX8wowpipgr6wRwAF5QZAEQUfF89tlnplxijU7XurBaWhu/96TiXBOvivKLPaqojRiHc0Ac6Vq3vrxuSrFKt7iKaowzQ1lcpSMdZwPIwmN+fk47dmxXewelmEEDN0AXQA7xZfzKF0ol9oOYG9gsAhUdhRRnk1hTWsdrUBGxLp5jL1ElsZ+cQ6AkJW+cNX7G2hiTM476i/lVvKxYw8WLlwwmv//D99TS0qyF+TmDUBVfN+YFFKtAOeIK1GMeAMpIZE3NLfVOaZvHY9dkz4FOXId1cl2AHPNl/4gPZaPV1fXasnmrHj68p3B1UD/+8cd2lin3S8QT9pk2Pb2oXAqlUlnr60kV8mWVPB75Q36Fq6tsvByeYz6fldTx+VLM5w0WBQN+mwsQk49db8CvTLGkRConAfkDQcXTOfN2Knu8KmE+5UKn3/ffAn/7/W4u9Syj6Y7lRsCNwAsZAfeD8oXcVndRbgTcCDynCLjQ6e+FTs6vE6dYo1Je54SLJC1cVaVsOqNwIGi+JH55dP61s/rgh2cVCtEWPGPG0vzff0pZKNHz+1AgZDQ/hxIjq3SSUqFZra3H1dfXqd6+TjPc3rt3v5XaXL58VQObNllpDKbPtXXVWltfMjhAqVo+n7Gk0kviU0zqVwAAIABJREFUFgiqob7BlEmAKBJk5knySQJHdzRK3nx+n7UoLxY9amxoNdhEEk/SNj42oRs37igWK2jjxi6dOXNCzU0t1oEKvyOnJGndlECU9M3OLerM6SP6wQ9+YD5Fd+/e0b17D7WwsG4+MfjvGPzYvk3Xr1/VnTvXFQz5nxp3+03xlE5lFYnEzJOpVCzbfDAEr6utN3iBUfHM3KzuDN2xcfBVckrw1k2FAvBxFFyrlsA7bdzXLLmuqQmJ7aH8i1IrysUAEcWCzG+J6+7ZvVenT59RZ0eXJf8YQgMJ6dBGzFGs4AmFbw3jkKwTXyCH094+YaofPHEWFxeUyWes5AeTc6e8Do+riGJROr5JTY01eu+H75jC5MuvPjfI48CinGprnNIr1mblgOWyJfrApUrnOVQqlMgBj9hXXgu8AU7QrRBAQgz4OaCBB9CAUjbex1j8ndLQng29GrpzR+0dqOnqND09oa3bNmvrti3mS1RbW6/q6jorq7tz554ZoWPCTryBZpTl5fKoZersbC4vL1q8UNuxhz5v0EoL79wesnPZ1d2heHxd7R3tdjYxY2e+rJW9RMHGeUaB5FzDAWR4mKXTCQNawBhiBIziQVxQBwHvUM855aWOqi+VzCi2HlE8juopYfHgfgCoVDr8AXYq4KkCkICw7777tnEMygJ5fSwG6BxXPp8zKIIMDWhKmScglXnX1dYqEo9pQ1eX3nvvXTu7AFDAJGePzwFg6eLiqrZv32JgirN87dpNRVZT6u3ZoOPHD5uaD+83SucARwA09pe1A5WY7+rqmpV7vnbuVUXW6UC4bvcA54EyQMYAdvF+3oPSCQgGcAassleccc5f5XOCeC4tLT9VHMZMvcjruU8x9XZUXhHVVDeopaVNy8sLiieSOnnqkOLxiJXcco7xipucWJfP41Gx4NPaet58pMKhgKpqwgoEAxbHfA6lk9dArKmTSiXHv8zrMeDLPvs8XvmCASWzORXKHhXlVTpXUjJbUI55+YPKFyg3rpTXuUqnZ/BvBTeXegZBdIdwI+BG4MWOgPtB+WLvr7s6NwJuBJ5tBFzo9I9AJ4pdnCD9Djx5PR5Vhx3oBGzye8rq7mjXxx++qyMv4ZFEOV1c5XLBDH1JNgEEJG0oQFZXItbxi3IvSsty+ZxaW/FUCZrahe5fAJBr165boghM4Ppz8zNmJr6wMKt8IWtlVyicnPbiITMN5jokpYASvgcC4E1E0ktCx3Mk5BhrY0CMUTkPkmfKaB4+GDWw8Pbbb+ro0WOWsF/+7rKBBJJPDJCBK3ivFEoevXz2mE6dOqVHjx7q4sXfamkJRUhBH39yXufOvWKJI0nvgwf3NDM7aWUz+BcxX66D8Tlm27lswUrt8HLCVBnfJxJb1CCZbEYLy4umsiH5ppyMRJzEGoUGkKWi0ECFQ6JMUktZVjDoMSUXUI4v1Doqe82/qqamTgP9g1bCmEymTHGFYTUKmEQyoX37dhuoIXEHagRDjI1XFt4zue/jTBc1TKvHJsa0BrAqOklwMpHR9PScxaRc8pnqqLOjQ+dee9XA1edf/EodHe3q6em214cpG4pGDQKg8mJf2TPWClCoqGR4jj2kFAxgBWwD3KDe4XWcPTMPDwQMsgAZAFMAGUq1+HlDXYOqQmHdvHHDjNnb21uVy6dtHahfuBYxqa9vUC5b1MjIE/Pa8vsCtg+oYDZ0cQ2fVlYWtLK6ZKAA+EKZJ3uZzRSsXHJ0ZMzmgbKmWMypqbnpezgGPOKMMl8DRSnulxUDUKwNqEeZ3MLinKmxWDulckBb/Lww2GdsvMO6urrtvKAco0Tx8cMZtbVUf9+Zj9cxJqALaMiD8snKg7gw9927d5lP0tjYE925M2T3HvMcHcVnqajW1rqnJa2UhEnBoM/OSaFYMFh0/ORxvfXWD0wxd//+AzsrrAkTfSBWNJrUzp3brHSNOA/dGVIhX9KpEyd1/vwbtt8AIxRJmKRzbl555RV7/tq1awaquA/4QiUEROZMVlRY3BfARe4JPNkWFlbU3t5i5Z2cX+5B4ClllcDj9UheLc1hNTRUG1ROJDJqbW3R3r2UYtbbnMfGpk2xFA77zQdsamrB/MMCwSrt3jOg1lYHcM4vLOjh/WFNjKdkjRNLXkXiJUcxWB1STV21AVzmitk90AmgRZkdHetM3QSiL5csxn6vT/5QUIYYfQFlckWtRFJK8fnDU/6gci50erb/Kvg7DobPemh3PDcCbgTcCLwYEXCh04uxj+4q3Ai4EfiniYALnf6b0IlGZE7Jxu+gU8XMqSyPp6wgypdCSUGv1NJQo4P79ujNN15RTzdlWBlLbLPZtEEnlDckVpSVYfhN8o5XD13T4jFHwVHfUGfqqK6uHjNDvnTpO81Mz+jMmTPasmWrqZRmZqf1+PFDK/EKVQWsFIfyOMq2AAwYAQMMUFeRnJOIA5tQSHAtvsdHhe8BMKgS+BMABJgBTkTWo9q6dZteffVVU4bcvHnTOt0xB0ywATLFp2oTkvEtWzZbok9pzd27Q1pdWzFA8/rrr+nUqZOaX5jXw4cPLHFFEeIoK7wGsIBPdLgKBYlLWbOz8+ZvRXxQfAERUDt1dHYonc0Y0AEWAGMAKJT+8EAxA2xxus112LwTibji8aiZs6PyqgCc6nCtqW4ikbglzx0dG0x9Rve4hYXFp53OEjYuXk3EdXJy2jFer/FbV0KgBpABIMJagW4b+zdqemZKkVjEYA3JMOwJjyyu1dc7oG1bt5kaZ9PggHU0u3r1snp6u61UDWVUseAYzgMGUXABzwCI7CUwBtgGhCAZR7lS6WbHa4BVAB8ADh49xIZxeAAT+TmAhWQfSFUVqtLG3o1OeV1jgzZvxsMqq6pw6HvFTDQSdaCgz2+qMM5PKBgyI3auge8TPmNTU+MGhTD7Zm6Or1iVdV9E1TM9NWdxBFgEqygDbbA5cOYq3fSYN+CMs4paB0BEjHme0rJ8Iae+3m47348eP9bcbELd3fVWBkfsKQMFVBGLyckJ/dXP/1ozU2k11PsNqGB6DgBFUVUpw6T8EEADxOILuMjPX3/9dfMnA/p+/fVvzJ+qpaVeuRywL6/aWqc8lHPv9/useyP3AvENhEI6fea0du7cpcfDjzU7M2PQDCg7Pj5p+9Ha2mwqJ66Nd9Wt27fV1tKqd99+V1u3bjGICiSkAx7gCDj1/vvv2/5SJsl5Bx4CLh8+eKDurg0GLit7znlhLcCpmZlVJZMZK/msCsl8wXbt2mFnOJGM6be/vaiV1Zz27QUkNtu+4NfEawBX7Mm1a1d1+fKQZmdT2rOnT1s3b9SdOw+1a/cWbegCmnaqVM6bv9zE5JSGHz/R2FjSwLbPK6UzhIfPv4CqwkH7LGTvMRMP+v2mbDKA7vHY+TRz8acKLKATSicAE0qnRCqr1WjGyu14ruzx0cvBVTo9238vuLnUs42nO5obATcCL2AE3A/KF3BT3SW5EXAj8Nwi4EKnvwc6Ob3rKpa0f7cXEuU1Jf4vvUeqC/u0dVOvzp4+oX37dikYlPx+GTyoKI4AE4AWHiS+8/NOyQ4JPW3DgyGMrqssMUdhgTfTf/kvf2EJ+XvvvmuQhySSpG5qatKS5qamBvNvAgigtiD5JVFDKZDLZxUM+lVdHbbXAlM8Hnycak3RhMIqEAxai3KWCYRiPiS4lLUBungOdcbVq1dMYUGSjAKJ8VA/kThyfbyOKGcCsE1NT1lpGgn8lq2bdeSlw+ZrhWE0sUBlgcqBcii+HAPlWut2RekWJt58UWLnkc/g0fbtO9TXv1EraytPS5UiBuUAEqhBKhAFqEKyjfKJkjTmGYutK5NNGbjA/wbgh3IDKAKIwsOJxDiVSpsCjQdlWCsrUbW2NpgXFhAFNQhQiOe6uju1c6eTkKP4AibQ/QvFEmbn+WJei0vLVnoFWJycmFEgUKXXX3tT3d29Wl5aViAITIobQNzQtUH79++zmMaiMYs5a0FNRMKP+gfAwYO5AN0qpZPEB8WRA1oc3yBAFA/OCw/2bm5uzs4SscL3h3gM9A+ouqpKE+PjBvB6e3ue+lnRIdGBgqtrdEUs2P4wDl+RSNSUesAz4AnQCZUT553rNzTUWDyamlqscx/rn5qaVzZbUEtLrdo68B2r/35OzIv3AlEwAWdtqOkmpiJqqAtp27Y+2zvOGX+yBsrvJidXde7cUb333nvfd83Diwg/MWLxm99cUTolhQI+7d7da0CGmACagDec9Zdeesnm/Pnn32h+fkkNDVU6d+5Vvfbaa6ZAArh+9dVvrWva0Ze2m+cUAAw/M2J+4sQJg5zAIa4NHGppa7Nuh8SK16GeIubXr9/U3NyywautWzebkg2wBhCk5G7H9u06/8abdm6Bv4An3g84fPnll62slGsDHpk76ifAzZPREX3y8Ufq6tpg54PrEQM6IuKr1NRUb58zfAagRnrttVcNrLW1tRr0/OwXn6lc9unVV0/bPQnQ4jwAPQHJjHn79h3zJ0sms3r57Gk1NTbp3tB97dqz0/bfH/SYihHAXiyWNTk5q9HRmNJp/JkcIOQR35Tl9ZQMMHF/8KlaXRW08wZowosulcwKiyf82ABjAT7fPFKEUtYMZXVFZYtllT0e5cuAKBvVhU7P9p8Ibi71bOPpjuZGwI3ACxgB94PyBdxUd0luBNwIPLcIuNDp7wnt7xpw/86k1im0K8vvlYL09y6WtG2wS6+9fExbBvvV3tai6pqQkqmkJc8kbAAUEkmACAk20MgxNUZx43RxIkEliQTi8D2eSTMzszp+/Jh5IuGzsrAwbz4ylOLwfjqEkTzTjY3SNFQ3Pr/U2FhPMZBBJ9Qay8sYGU+Zvw5G3ZSWdXR0GeCyDlaUs5DxUQlTKqmmukZt7W0GPkhwUVNQkgQIA8gArejahkcSgIc27KhPgE1ra6v2s1g8ZqV+AwP4CjXa2nkNDxJlgE867RheA8yaGltM6UTJ2/DwqAE6DL4p9XnppSPad2C/bg/dtgR98+bN1rGN5PjChQumIqmoWJZXsuZVVVfrAD4S4tXVrJqagmprrTV10KlTZwz84XF0//5jLSxEFa7Ch6jRyqDYN8ruMP/u7Gw1NQtAAdXUjp3bTYkCIESNA3DCVPzIkSPq79+o8clx5Qt5rUejpuJiDPy79u49oH17D2hxYUmLi0va0NVp5VCPHj1Qb1+PDh48YPuEMiWyHrG5AyQ4L84eO9CJfQdGWHlk2VHWAFM4Z+wNe+r4D8Xs9byXPeI55ku8ARfArL7eXiViMTU1NhokItbEBAA0t5BQXY3U0kLXt1WbB/5WlO8BoG7dHFIsllA2V1ZbW7VCIZ/iCafr4tmzp03Rh3rs3t0HevhwxM5cOl1QqMqj/Qd22llnHkAaACVQDADE/mCK/ud//qnaO2rV091lcTpx4rg2bOiwswVQoRMfnR3feutNvfPOO44x+vy8fQGWgDzDw08UiXq1f3e3DhzYZ2pDYCQwhdfzdfz4cVOO3bhx085RX1+PlbMCWClju3LlikZGRtXT06sjRw5bLBmHc0hpG+CI5/DZAgQBczo2dKqpudn2jHmwNmfOdICLa8+ezTp+/IiBHZR57DmQaVP/gA4fwqR/2F7POeRP9rfSdQ4AxR7zPvaY+3Nw04D++H/6I4sNcwDwOlAOZWFZL7981OYFGEO9SJxZO+dnePiRfv7Xn0nlkD788LzBul/9+opOntiv6uqAXau+od46Ll648J2dyddeO6cnIxP6+S8uaUNHQMeOv2SfO+GaKtXUhs3j6cbNIQ3dnVMxX1J1DeejRsl4VvFYXD4vnk0yFSBAqr62xgGq+Zy8QklWUpkPBVNvOt55Xr9P0WRKyUxReInj5cQnMU50bve65/JvAzeXei5hdQd1I+BG4EWKgPtB+SLtprsWNwJuBJ53BFzo9A9CJ5Ibfq1U/k86fysp6Peoyi/VhoM6c+KA3jh3Sl0dLaqrrVG+VFLSlDN0uMoZDOB78/hJJq00DrhBiQ6GulwB1UhbW7uV2lEatLyybKVLGFSToFPysrKyagnZtavXzdDYOsB5/Wpv71I+V9L4xJjW11Pq6Axr23YMtneY0TDJK+Vq8/PLunvngXmx4OUD9Kqto4sU3bbyliSjHkIBwTXx9pmYmFQ6jY+Lo7gBXLAW1FWU5VW8dFKppMGKfD5rKh7+jhIK4OSUwDl+Uiib+DuqnocPH2l9PaKqqmoFA1UKV9UoFApraAgVSd7Kcbq7O3T+/FuKJeLWvY6Srg8++MC6mv37f/9n+uyzr0yR1dGBWsqjXD6vgJ+5BQwwAIfw00JZw3uANMydJH98fEpjY/wsrEOH9mjvnj22RqfsCyg1ZIoXIODXX39tZVVnzp5+WqKWsfI4ACLqM6BT38ZezczOyOPzaD0StXnNzi4qGolr9+59am1p18MHjw26HTt+1JQ7Y2Ojqq2rsThRwjg1OWVxAmhwXfaOMwMkcyBh6u9AJyBhxWSaveFBjICEPA/QAU5UxmB/2TOuUVNdrW1bN+Oy/lT548ARDLOj0by6u5ts33nQxRCVTzaX0dCde7o79NDGxvdnz95dCgQ9VtJJOSKgyynXLOja1Ru6d++Rqcnw/d6ypV/Hjh8yEAEIoxMhiiLgCb5YrPGXv/yl7Q+KJF7D48yZ0+rsbLczhvrn1i267AUMogDMgD6AIOJTgTWUAwKqXj171uYE/DEo1NGhGzdu2D7/5Cc/McjDHIglP+OcAL+uXLlqryNWgCrOLdfnnPFeR6lYYyAO6McamFN3b4+qa2psn4GEwFvnHlw3VZqpoVpa7HkgEaCH/dm9a5cpz1gHZ5fx+Z4zC2h1vLIcZRv3Ku8DjHVt6NS/+ld/oJj5pj0w4IQajuvzIEacBzyuiDdrZB2AWl5769ZNg92nT59ySv1uPda5c6d04sRR23/mDRijrJb4HTr0kv78z/6jvvzNXX3wzgm9ef41rUVXDHSHa8OKxhP61a++1JWrEwpX4zPlUTRedAzBmVCppJAfdaUUCgasvC6HSXi+qFDIY4onADS9DXhNXY1fwXCV0vmCEumc4umSsiV6gzpfLnR6Lv9EcHOp5xJWd1A3Am4EXqQIuB+UL9JuumtxI+BG4HlHwIVO/yh0Ajg5yhke9E/yqayQTxrc2KK3z7+sYy/tVW04oOpwSLFk1sxu8UtCPYExdopOXj6f0umUysJfCVPykvx+jyV/JKsNDc2miqJkC7USKgpK5lAQAUP4n/94Bd28cUc3bw5pbi6v5qY6vXR4t5k2Dw8/Vk9vpz748B0dPLhPpXLOoAhGwjXVdXrwYFgXL1zV4xGnhXxLo1+tbfXq6dmg1tY2tbY1W4kOYAJvn5s3b1jCidIECEIJDIbnwCCeDD6FTswfcIVaqqYmbPPn/V6fxwAIJTK8l65xVpbn8RnYePhwWNPTa4b08PpBGdTb06eJCUr04orGpb27+nTo0GFdv3lDvoDPWr5T0kQC/O/+3f+l0dE5DQy0WTJMfPH0IVEGiABJUPZcvvydqZVI9pkP0ABFDEn/vXv3LQkHMrBuIAFG4jPT8xbvt9/+gcUeRRWqn5OnTqpQyJlBNIn9zMy0wSfK/fAVisYiZnqO0olyvNkZDNdL6u8ftJLGsSfjBmR27d5p+z4/P2seSqjA5ucXlEwkDX5YO3k8b0olmzMKF/YAAAEAWFlZe2poTpcvrzIZutxVa/v2zaaK4ewQoy+++FJ37jywPezoaDagQowYr1QsaGFuxvzE8PnCUB7vKUAghuZvvfWWo+oL+NXf32vlk9Mz0xofG9fiwpqGh2dMtbNn707Nzk5JnqIOHDhgoA9jdkDnb7+9pKGhh4pGUmZSvf/Abm3ZusnuI0AaYIn1sB/4YgE0v/jiC1srYAYgxN4ePLjfYgHsoRsc+4aXGO8B+ACpUE5xrtlX9hHQcuDAfoWDIVOjAZ3wUOLB6wE7H3/8sX1PeRuQh+ui1gIA83pKCStzYUwUQsAnrsV1uDavB/BV1EO19XVqbKLktM5Rjc3N2Vq5HtdH3VgpoQQ2sSbOwuCmQaWTCXsPr0OxBaziHBMLHijOeFT8mgBwGzo79G//7b8xWAN8wwuKODI3xjp06JDNj1hWFGbcA8Cr27dv2T1OSSbroJwQSI6SsHJPAb5QSRFP4FtLc6tu37yrC99e1dHjB3Ti1FGVPQV5fVLJU9Ls/IJ+e/GyHg8vmqdcKl1SIllSOBSUhwZ12awQiQKUqkJ+ex5lE2bogGo+Dzj/+RzeeR6DTqHqsAryKJpIKZLIK1N0odNz/oeBm0s95wC7w7sRcCPwzz8C7gflP/89dFfgRsCNwD9dBFzo9A9AJyc4FejkGIkDnQIeKRz06vC+Ab31xmlt3tipgK9ogGB5Pal80WtKD+DKsnmh4GcUMHVRVRUtvjNKpmJW/lVdXWUJYqnoUX19k5mJ43mCR1Aq7XTuAohUV9cqmUjp3t1H+u6765qdSenQoa06efysdUibnBzXiVNHdPbsCSVTEQ3dvWVQA/+ihvpmDd15aAqVmZklFfLStu2DeufdN1Rfj/IoZkbfyRR+RpQ7zdpcAR8+P3MMW0Jo7cx9TskXkIIufsAlSvQcJVPAIBP2VSSVwA3Ha4rnQ/J6/eajtLa6rtlZ/JCWlU5LvT112rlzs1qaWzQxMW2lhXg9bdmyxeYPyOkfHLAEmsQb1cann35qcAEVCK8jsQcucU3ABB3/SLpRhAwObjbzamAUD4ARMIDknbK49vY2K+nj9UCnx48nrKPerl3bnipLKEnsUHtHm8EXoBpQZ2pqwt4D6BnYNKBEMq5INKJMLqdoNGZrKeQpQetUPJbU6sqa+etwPfxv8JzCzysep9tgzlrUAx8ALJRJMT8gB9cGDHC+AABPnsyqowNPrwbzQgK0Ua7FmgEWlIB9/vnn+vLLLxWJJBQOh8woHHAAnGP8XDatVDKmutpa89MKBsNaWVk3MNbZuUGbN2/R9PSkdezbtWu7lVBxLsGuDx880d2hBzp56ri6ujp08eK3qm+o1RtvvG6qMhR5Dx480o3rtzU2NqNoLKNdOwZ1+swJtbQ22nkDbqASogSNGALKOG8VdQ/AkD1CReZ0LJw0WEMJJ+edOXEe2FPADWesougC0gDXMGYfHX5kEIY1A1oYl3GAOZTSVUrjAEkGlT0eu1dREtLpEGCaiCeUSqcsdhiwpzPOa1kn551HJp1RY1OjlYIVSwATB6yxr9wX7BX7VykFNNDb6pTmUXLZ1tqipoaG7+8z7if2lnuN/WTefA5w/olLRQXX2dGuV145q9RTgEVcuQeAaMQV0MSaiAFxBDIxDmeBM8w9xNkB9FC2CKDq69tocyZmeEFNTFDqe8jgLKq14YejVjq5b/8ebdk2qHQ2ofXYmnma5YpFra7HNb8QMYPybA74HLDPHG+5qCpPWblcyTzDasJeWzMKUQbG/D+XzT4FUE55KMpFXyCgss+ntWhCa7GsC52e/78P3Fzq+cfYvYIbATcC/8wj4H5Q/jPfQHf6bgTcCPyTRsCFTv9ouH8HnbAVBzqF/V7VhQN69cx+nXv5iDpaaxQKUOoU1vxSQvmSzwx1k4m0KZ1QKJEskgwHAl7FExEDQ+HqoGpqqyzRWluNW8cvlE2JRNTKtVpams08mXIvOoZJfo0Oj+uLL75RsVClDz98T+2tXfrsF7/W0uK8XnvtrDYObNDC4pS8vrKamzH6blYymdPQ7QcGCyYn8ASSNg1u1L79220+JKJr6ysG1VDdoOQh6QUohcNB65IHNKqoslDvkFDz94o3leE5r54m5w6gA0bxYO0k7ICNfL6omek53bs3rJUVlCLN2r1rQD3dfeZdNTY2aa3lXz77igEnINfW7dsUCocMLFAuhiLjyy+/skQZNUulI1nlT6ATqgyA05Ur17R/3z5T4RSfro1En4QcpRKwg1JGHqhXgB63bw+ru6tNu3fvMYjjKL08DixJxu19QIBIhHLDtHkDoXSi1C6eisvrw4R9TY8fjykeSytcRVe3ohrqmwwk0KmwXC6aWgmlE2tin/bt3W9ghDn86le/MjCDQgtAAkgAsGAQDZwBxhBXXk+ZF6VXlJoBFy5dumTeSGPjKN3Wzdz77JkjpsjidcQxEllVuZQzo2a8p9KpnHXam5yc0b59Bywmn3/+a/Pp+fjjD9Tb16VcLq0nY+P6m198pcUFx1OJ8/v1N1+qu7tTb7zxms15fHxCt2/f1dLiigGGqlCtTp8+oc1b+lUo5ixuqJtQ//B6AAlgjTMCYKkAE9YHPOK1PM+ZAsIBl4AmQKuKaoj3sHagCWsEmKyurCgejdg5RGGGko9zC8wjZsBKgBXjmfqrVDKY43QS9D4FT2EDp9yDqMK4Dypd97gm8AQgy/fh6rAgriU5ajWnLJJOh3UGBoE/rBdYRfkqz129ek1TU7Pa2NelXTu2mYqKc8samCPr43qMX+nYODY2YYo7rhEKVln3uLXVFRu/sr+cKb5QQTolvCjQWmwsxu3p6TG4Rkmd0yUxbX5qAEpgT29vtwGpWIzuidLevTttvkCnuelFjT+ZVHNri5At5QoJ1TeGVdtQq+7ePq1GMckf19TMiqIxp4zOOtmVivKVSyoUygpQOlcbUn1trX2GeD1lRSMRg7N0tQNUAbu5eLFclicQ0HosqfV4zoVO/+jvrN/7BW4u9XuH0B3AjYAbgRc9Au4H5Yu+w+763Ai4EXiWEXCh0z8YzYqJuGPk7Lg7FRX0ltVQW6U3Xz2kc2cPq6u9TlXBsmPYnJByRZ+1HUflkkg4SSxKmlAooHK5oEw2qXwhpWDIq3DYURRE1pOW4KGiodRt8+YBK1dbW1+z8h9K5Do7ejQzvaCf/vRTdXb06l//4R9rbS2h//Af/rOpZj7+5D0dPLRL/kBJDY21KpUKpoqYnVnU3OyKHj0c0/DjcTU3dWjf/l0a2NRl4MuD+iDWxJ7EAAAgAElEQVSPCTeJcta8e1BAOWol2pk7XefKQKliyVRcGIEDqHjeDLjTGKdXEnPMjh1jcgAHcAqIRev26nCddai7deue2ts79fLLp7Shs9sUYfgaJRKUSUnn33zrqRn3krq6u+QL+M2kG2UMhteUZaFyokQLGMP4dHyrdAsDVkyMT9iYBw4ctHIx5nT9+jVduXrFQALqE5QqJOL4UFHeyFhTU6vavWuLDh50SpNQYDhd7ZaUyVJaFbH3sn6+R2HUt7FP0zNTSqaTBh4olxsentDqStZiWFcbtg5llJ5RZ0Tc6EAI1OGBMTzrSSVTplL67LPPDAbQSRDAAigDkPAncO3s2bMGT5gHX8AnABneQr/+9a+tnIo5AxOam1t0/vzrVl7nmNtnNDMzqXwupUIub2A0ly1ZBzf8wV577XWLyXffXVJP7wa9/fZ5+Xxlzc3PmOn2yPCkwv8fe+/9HOeZ3Xt+OyA0cs6ZIEiQYM45KFLSSBM00ow9U2Nfl6/Xa9dubdW9rt2q3dp/4P7oct3dvWVfrz2esccz1oxnJEpUYBQzQRIEAZDIAJFjd6O70XHrc5qgNMHXlmRv1RXfVkEEGm96zvO8L3A++J7vyc7X8eNHbS1fv3FFdXU12rJls52fkk4MyFcjcVu3DQ3NBnhWVpYVDPmtHJPtgHkAjjUwCXBhzQCYuE6gFPPJ12zL18AhYEq6dDPriW8SsQK6sIbZBsBiCrZkQnfvdpviCE8pwAnnXljwm1E8YwcOca+tASVbBzMx5ednaOPGdY87FaL4wXMLNVTK1k0avGbatXBNy8tB+XJ96ti62VRBeGTdv98jyaPS0kKbT64RpRHlbIz3zp0ue6ps2rhOTY0NBp2vX79lvmYlJT5TuAGJOjtv25gw6Oc6gEjApKXFgDIzPPYcaWxssO25Fzg3XlWhEPco7Ib1nqPs7HQ5L7CVNXfhwoXHpYJujY3NWOdNjOFPnXrW1HajoxMGzeiCR1w9Lq8iK1END42bmXeGz6d1rTVa11avTF+WVuNx9fT1q/fhIy0sRhQKpWy/3JxsuelaGVlVKplSdhZKJ588lOpmeuVxuxQJhRUKxcwA3ZeNQirLOmxiK57APH0louUQ3euc8rp/zV8CfsOxnFzq3zjAzuGdCDgR+O8/As6D8r//OXRG4ETAicD/fxFwoNM/Eeu1YrpPyuvSG7rpDOdOKT8H6LRdz53Yp8a6UmV4YhodHVc0latINI2nKNFC2YNnDsAmEY/K5U57OuG5FE8AoxKWBKaSXjOepgxs//698uVkaXQMxUinGXqva2nVrp37ND+/rL/487/S5k3b9O1vfUedt7r0s5/+wsqb3njz62rf1KqcXK+isbCGhwcNusxMz8vnK9DAw1H19g5oz+79OnnyqLyZCVNEAUAAASTBACRgE/5NQKTV1YiBMGBUuqQnlO6CR8KZkWGJNIk+ICU7K9NAzJpB+hp04viAjugq58vUzNSMwYING9u1Zcs2RUKrmp9fMj8hOvGhbmpublFJSZnBJYzE6xvqTWlCCVBwZSWt2liNGpQgUQcmNDU3a2lx0cYBAKRMD4XR3r37rAMaYKC3r0f9/Q8NGgBzKLUbG3tkcJDEnTExvqxMnxksB4OoWeJyuWIKBENmAL9+/Tor5QNU3bvXZR3tWta1aHJqUoGVgMEIjjk+Nm2m3HR8q6ut1LGjx+yc0EtfTrap2ICFwKGWda2qKK9IdxB7911du3ZTBQW5VkIGdMB0GujCsTkG50elgrLFDKbLypSbl6cHfX1mgI06iPECIDCQfvXVV81onW5tzOPy0oKWl+ZMSZKVlSOfL0+z03NKJl06dOiIKWzoolhfX62t2zq0tLygWCxiarSB/nGVlVZayd74oxENjwyqqalBFRVlBjpQ9+TnF2h+btFKKpub1mklFNL8/IzyC9KwCO+hNa8qABNzhuJuzQspFEKRk1a3AdOqKqssDphf9w88Um4upZteM6AuLilSLBrV3FxALndCGzcCVJqt/HMl4DdTcMpT9+7dYUADpdzw8JxqaihncxuUq6wst3UMkBodnVEknNTevR3W7Q0FFp0KAURTM37zT6qtKVZhUZHycnOU+dinaWZm3kzi9x/cb3AJU/SbN2/bmKqry02ZRVy4L4CeeEYBEVES1tXUSKmExb2r66FBt69//SWDqng3MQZAVV1drUEiQCOA9F7XPYOzNdXlpgzEoJ6YAWcx65+fDxrsnp1L39dlpZnyelPau3ePmppadPbsWQOEGRlZmpxcsm1qa4v0xhuvm3cW5abAKcpC7dieTF29fENTE9PKL8hVRrZHdQ01ysnP0ez8rCamZ7TkDyi86tbc/IricbcqqyqVl5OrSDCglaUlhVZWTdmEubgZ2We45TV4TXdN1JZpwo+xOGonyusCoYhWIjGtRJLWve7XjcQf/1UAVdTjLqM8o5wfcJ/rlwknl/pcYXN2ciLgROBpioDzoHyaZtsZqxMBJwJfNALO7+S/8c+8GNqSuqQNxNNB4v9JUzlkeqXCvFx95dQ+HT+8W/U1pVqYfWRQIpbKVXhVWpgnSY+Z4bYZMns8lvwF/Iv2L2qC+YVZK1nCO6a6ql4krXm5uabYmZh6pHtdXbp7t8+UFK+//hWta1mvrq5unTt3Xhva2nXs+AnduN6pjz48q63bturll0+poqJEDx72Kis700puKJkhuSXxR8ly/vxFfeMb39RrXz2l4ZFePZoYs/I+1FixOHa9LisrAoRg/I35Of/6l1GoJJTt8ykvl3Izr8EDYBpjA/64gVfxuCmbKFkqKS1RhpcOfenStYxMn5IJmdcVsSkuKrEkPBQKq6yswvyrZqbxeQJ+Jez7gJPwakQ7du2wffA0QkVCjIAHQClKrgASXA/nIeFnPJNTCyouLtHRI/tVW1NtRt94A80vzFn5GGDi9u07unv3gZ1vw4ZmrW9db0AK36jZuUWFQngB0V2wyFRKW7cCInYbDOx70GuKInyhNm/epJXQih2bsqWpqRndv9+vcEhqW9+s3bv3aFP7JrtWABneRDm5dKhb0dDwkJpbWi3udGYDBExMTJlyCOhEPPhAxYICiVI0vmb8lOUBV8pLy8zAmm5klBcyj37mxOXSkaNHtX37NvX29BqQQjnkzXCbwoS5A1qhiFpcWFJ5WYXq6usNAAUDAVXXVhl8ZB00NzfZWrh48arqaxsNxkRWWR9068MLyW2wAEjE91DoMSZgCeocACbqLoAK84SKjLkyj6loutMjQI3Sx+npRR05sk9bOrbYPbS4sGhr7MGDh1aeyf3T2NxoscdHqq+3Vz09D0059uabb2hxcV5dd+/adQC4UIJRfsh5gXXLyyvav3+3XQPli6wzgFZv75AWFlZUU12sb37zdYs18O3Ondt62D+ucDim0tIcUxGeOHHUlEfsiw8aY3j9m68bXDp/4YI++vAjVVRWan1rq4Fd1HcoriYmJ2yca8bp1VVV1iEQvzBg7JUrt6z07A//8A/tnvqHf3jL5uPEieN2v1CeCHQ6ffpdPRqb1o7tW1VeVm7ld5TNARr7HvTowoWL6u+fNMXW/PyqWtbVq7ICD7dlg041NXX6/vd/qImJJZWXZygaR5nmU2trk31/cHDIyv82b9piPk/co3l5Bfr+X/2NBvofaeu2Ni0uLWpzR7sKiwrV3XNfPb2DampuUGNTky5duqK5uaief/6ICgoK9Whi3Hzm+h9MKBamox2+WFJepld5uT4rYVyNRhVFEQW290juDI883gx5PZkKhVcVWo0qlkopxbpxuZWwYyStuYE5lT95Pf6cf5yfcp/19wQnl/qsEXO2dyLgROCpi4DzoHzqptwZsBMBJwJfIALOr+P/JHSipA7wlP6PbnNr2QtqgIqSfH3lpYPat3uLaiqLNDM1biqRpDtfdHpHmRLwA1q8pgAqKsi3xNy/vGAJls9ULrRgTyk/v9CMxCk7q69vMHXDxx9f0tmz5ywR279/vwElEv5Lly4aUMHTh+T2ypWrltCv+fVQ7oVao7i4SAsLqGgCpjyhtIqkeKB/QNt3bFdzc516H9y1RJeSIYAPyb9SbisFxFx6JRSWx+3V2Ni4+vrGlZPjUXNzg0ELrotkH8BCkkviXV5eZkoSjjMyMowWynyoCgoyrHRtNZK05BuFT0FBkSorKpVfUGiGzyiNUB2hdqDr1fJSwK4jFA6rrLzcPK6W/csG4PBrwgQZ7yK2BzwATgAYgCngxNDQiCanAyrIy1JNdaWqqiuUleW1hB1V2M6daxDrmnp7H6qqqkbHjx5XXV2DbfP2Oz/VzOy0JfmHDx/Qtm1bTYVGXLlOTLr7Bx4+7pTXZvE3ZVg0YkCJYy7M+7WuZYMOHjiolpb1Nh5AUGFBvvk/xRMxS5RZJ6XlFVpaDpqSC5CGkguja6AIqhX+Xeuwh3KGcaKKqqqstFybuQUwERegDdvzL6/nn8cwvsA6w7EP0AelDWo6tkMZA4xh3pqbmq1U0KBTMGjfByAC4urq6jU5Oa3+h4NWOjc1G1ButltZ2W6DfniQAaZQyw0ODVhnv7SBts8g3NxcSPX1Fda1keMA3bIyMZhPG7VzjZyPMQCrvvOd37b3eu/3aWRo2FRW+F2hytu1a6camxqMNQDu2AcT/IaGer300kv64IP3bX1UVlbZmgEscS3sjxqL613reEgXPGAPpWb4cOG3xdr8zne+a35Dp989rVs3bylJ18fSYvs++37jG183wApMAWwRx5dfflk+X44++uhDXb161eAo5ZDMBaCQkkjm9sSJk+rr6zXASCc+oCW+arw3NzunPXv3WAklJaJnz50zQLV16xaDVoyZcsWf/ewfNTPp17GjR6yrXE1NlXmGMZe373TqwoXzplCiOQFx3LNnl/Lycw3+bdiwUV1379n544mEmppqVFFZqvLyUluTNDIYHsIT7YY2b96ixoYW5eUVqqiwWH/5l3+pocFRPffcM9bREDUY9x9AGHUVpvrM4/vv31Rra7n+4N//vqZnZ3Snu0uz83O63TmklaWYPR149hRkZaiIctWUzITfH1pRIJYwoITaKTs7Rx63T6FQROFoRPFkAvyvpCvdTDPBc2utEvrT//LTDXrl/JT7rL8iOLnUZ42Ys70TAScCT10EnAflUzflzoCdCDgR+AIRcH4d/5zQqa46Xy88c1A7t21UdWWxAktzwmA7Eke9ka2FhTlTipDAZXjd1p2Kspzoasg8WChZCwb8aT8Tj1eppNvUJiTJJOE/+cnPdbdrWFu31Ol73/uuQQ1Ko1DgUDqG2gfFDP45JHx0aEP5wgdlWJRf4QGEOmnTpk2m9CAZBRBRljM9jaF4zPxa3G6PQQy+l+665zfj8vy8AjU3r7O28jdu3NW6dU3asWOrAYWPPrqtjAyPmpoKLQGfmUEtUayqqorHkGpJGRlSdXWRGhvTXcMohaqtrbPrQWXBOO7cuauLF29pJRiQx5MUXb0YD9dIpzvzasJ0Oddn53n22Wft+3//9z+2sQKoSLTX/H74HACDAgmPrGQiZYqrffv2aMOG9VYSRCkVCpWf/OQnunr1pvr7xw1MATKys3I0MjqshYUZjT8aV1NTvX77t3/LzMIxEh8cHDCYwVzMm+l1Ujt2bFRHR4fBkGQqocnJCY2NTlh54P59h9XS3GoJ86NHkwYj8RpKd8AbkcfrUV5ejpJya9kfMLBIXFDF4PFE3AAVlJIBhYgL8ALFFHOGMg4vHEyYmd+0eTWeWmkAx7yjfmFfFD6sB47v9weVTFG+5NHqasI8vEpLi554DgGmKMObm5u3a6+sLLPjJOJpn7LenoeKxDzavWOjSstKTHGFrxPXOzDwUHe77mhxMWS+RFwDa3p+fkFtbRuelNexD/NrpZYbNphpOmsPWMMaef31180T6db1m4rH4gZRgUbMOeWSlKVxn1HOmfYQS9h9wXX+/d//yODgrl27DbikO+CN6vz5W1pcXFFbW5mtG1RZzzzzjI0V6MTxKVcrLirVsWPHLc7vv/+e7nXjQUbHOUo+B+08L7/8kgG24ZEhU5dxvIMHDxo0PH36tEZHZ9Xezj2zw+ICGHv4cFR79mw3iPzWW2/Z2AHIeEo9eoRn1k0DNpRDcs3E4v79h5qbW9K2bW0Gy9bWxltv/VQjw9M6fvSIlWZS3shYgYUA0a6uuxobG1V9fZ0OHz5oMDFtfp5ULBq3znSoqHiONDbVWjfN9etbtG5di91D/f0D6uvr1/pWujhWGYBGsYTSkjX53HPPWenfoUOH7Jq4L3jm8OL7KBgPHNhv0G14ZFizi/MGnzpvDWkZ6JSSvC4pP9ur/Dw8rzIVT6W0FFzW3ErEPi8qBlCXKOiPGbgO0z0ymXisO0V7an8S+HXoxHtpcaoDnT77LwhOLvXZY+bs4UTAicBTFgHnQfmUTbgzXCcCTgS+UAQc6PQ5oBPGvA21BTp8YJf2796qhtoKrYb9WloKKBh2KzMr39QkQCZUEeHQirL5a35RgdyupFJJvFtmTOGCETGJYCyaUEVFtSWAlFiheCGBBGZg+gsswP8FBQovjs9+KJRIUlGGkOySLKKC4D22RUHC/mzP/qg+MCUe6J8y1RHQgXOueemQ2GE6DGwhiV7f2malRex74MBBNbc06vLlS7pxs0/Hjm0zNQbJ9MWLF+04J06cMC+bqakF7dzZoe3bt9s4AB6oPqwF/PzCYxXWyuNSqhmNjMwqEadDV6Ul/QAavz+iiopCFRYXKwcj7vaNBtMwOKZMcGxsWfGEVFdbrPr6cgMEqKB4oehxu9BSuGz8O3duU0lpkRkwT89M6uzZj9L+QA/HNDUVVFVlkXbt2qb6+kYDNEND/brVedMUMr/92982OIEXFFACHyeABj5FyaRbe/ZssbFZGVwkaCAFxRheSaUllWamDcwbGRkzY3cUYcCKoaEBAzb5BflWTre4HLCkHnUN4IA5o3QISIC6DajC/OLrhTE1EM4tl7WVX41E0p5GrpSKi/NM1ZNWSU2ZqX1FRbHti2ppaSmkzEyPmlvqTIXE+8wTChzmEWUbqi3K+cyLKxo10AckqqqskceTqY8vXTEAsmPndoMl6Q50FaacA7rdvntbS8spdWzCYHzLY1CWbyVg09Mztj1KPeLJfBJfQBPwB8iJOou1dP36dfX19Gl6csbWGddGHBob601Vhc8Q6h3IAgDHOp5JVv4I7KiqqrbrJ5YAkTUDc+4r/JOIEeuDuLAeuIfwRtqxfZetHb4/OTVhY0KhR5khL9YF5+d9oBNKJ45z8uRJ6zBIHCkrBDhxPwLTUFhh8M12mM+zHS/GDqRZXFjQzOys3Zf79x9QJBzW/Z4eLS2tKBiI6OTJ/TYHLitl9JpKaX52QR2btynH5zMYx9ojhqivGKvf79Ybb5y0UlLWXiDot3M+Gp9QIBDS6MikOra0qaKiVIHgslpamkxBtjA/r8GhYc3NLqiivNLWciQSNRVX2oh93ubr+vUbev755wz0rRn8A0Z5Lm3Z0mFACpXX1PSUQqth9Q8O6UHvlPz+uLJcUraX9etRhjfboBPqpZVIWEvhiOROqbi8UDm+Ai3MBxUJrypMw4MUSqdPeJIDnb7Q7wC/aWcnl/pXD6lzQCcCTgS+bBFwHpRfthl1xuNEwInAv2UEHOj0T0In/JzWyuv49JM/mWd4pLKSLO3c1q4Xnj2q5oYqxVbTfkQJV54SSa9BBUroSI2WFhdEz3ASZVRPqWTcPGciYYypKXeJmtk4nimoA1DwADWACmmglG2fkzyTwAEUUPb09w9qZITSqyxVV1eY+oL32W7N6whIgxqKcqZAYMkSfZL36amAXMpRQ32FGpsaDTjc7uw0lcyWrVtUXV1l6gygw61bNy2ZPXr0iClKzl/40ErdUGDhk0PyzDFJuPFV+i//5b/YNR85csSSUZJgVBdACRQRQCiUOChfMCu+cf2m+gfnVViQqabGGks+KaWihKtlXaOaWppUXVNtyTlqF7qqkbzPzlI+lqldu9pNJUOSTwcvkl7ARSpJK3u8mtq0eXO7maZjiP3gQa8uXrwgv39Zo6MoMqJqaW7Qrp1pnxuY0Z07nbpx87qVuH3lK69YmSKwiRIuyt2AQv6A31RiBw7ssXOjNgpFggbWUASRsPv9YVNPFReXam6Or/0GFTheOBIy3ybm71bnXU1OL6q2Nu01hSJqaGjU4lheXmKgKBQCKkkrIami3GfgISfbp4a6uiflcMw/1wJEZM6AIcAj3uOYgBmADwo3b4bHoA2vNeDzt3/7I83Pr+jEiX2mtOIFTOS4zKPHk6GVYETnzl4w5Q+dBa9cuWzn2759q3XzA84NDParsDDfoAtrjnVbXV1jMALIhKcR0Ap1DOuVsjTWEj5QfNC1j+8DMAErK4GgBgYGNTsbUEkJBuvbrdwME/F0SemIqXqAMoBV4gsYwpyee8ebkaFwKGRxYo1zTSjBUIehwmKdAw0ZI/5FmRnZpvShfC7bl21rBXUapXzEJb2uV+y8s3MztuZQawGUuH+ZZ8AScWGtcN61c7D+2Z9xMxdLi0saGRk1k36ulfu4vX2T7t/vNlBJnFHmUXrLWLkHAJF0SMRAPSc797G6LWVzzjEo86SMjrWF2oiSUeAZ+3FO1mdoJWo+ZZQ5ohhD6da+aaMBccpmueZ4PKlEImX3Ep0lqWfzB5bs+QbgGxiY1vPPH7S4M28AqTQMD9ka270beJeGwMFwKG0oPxdQeCWpTI9Lmd4spRJ0HXTRKtNK56KJuOJKwG2VkUV3zUxFIkmtRmPWwRLk9GkR0y9BJ062VmLnKJ0+7+8OTi71eSPn7OdEwInAUxMB50H51Ey1M1AnAk4E/hUi4ECnfyl0euLrJHncki/Tpe0dzXr9ay+rtrpMyRhGzMtKenIVjiQViYQNOuH/hHdTVoZX69Y1K0kJViIq/zIeLyFLCkl+Kc2LrsZMfUGyNzExaR3QKGsCfFBeR7L6d3/3d7p374EqK0vMeHx+PqRNm9br6NH9lkijKCKpJ/Ej6SXB/vnP37Hyt6IiTJ0rLDENBqKqqsAAG5VOk/kVoZworyjTCy88Z4a/gJmenvt2PS3rmg3sLC0t6MaNq1qNrur3f//3DR4ABlBR4I3D9VM2xLYoXIAmqEyGMctublBObo51ncNMnG1Rf/T1DZhhd8fmdBe4cIhOZsu2Hx497Zs3qay8zEyGJycmDWpQ1gO0qqqu0s6dO9XU2GjdxDCdxtR5dGxM4VBEAX/ITNaBO/HEqu7e7TToFAgGDMDQ2S8z02eG1e3tm63MEdUJCTpgCyXX3r27DeI9eNBnST/wgI/pmRmDMCdPHjaYhk9TKLxiUIkufBi3j49NKeCPyO3JksfjUo4v24AIc4A/ECbMqHRudXbJ7c0wQIAaiFKvoaFhAysACiAaYAPQREyBiby8bo95Oc3PzVnizxoA/DE2wCUAjP3XjLJRgwFZgJ6Hjxw26MnXqNoYLwARuEfpFPMDRKA8DoADJFmYX9Lg4Ihu3bxtc1xWVqqLly5YBz8A0+3bdIYbUrYvy8q08IJifRMf/LG6u+8b/OKagJocH5UY65s1y9oF0gAwgSfnzp3T0vySlpf8pkbiPc5FXIgzpth0WgQIApD4HtcLIGLtcx8BOFEKAr7YhmMA0YgjceF9vs81si1KJzzFZmfnLMZW/phKm51jls5xAXHc4/F41O4Frh2wRyyJG+fg3mDsfM1aXit55FzMIw0E8HljXHiora7GzIOJUk6u5ec//7mGh6e0bl2NzQ9rDhDJvzk52bZuUnTCc3sN0AGUiCk+agDF3NwMA2lAOJRt3Nso2ICmibiUTFAKjBF3xLoKom7ML8gzwGZgKpG06xkfm1Q8BqxKl1wu+0MqLc3V3Jxf4UiGdu5osC6RKyt+g02rUWk1QvxTFjsUWDQgoHsiY7VjRbgAjzI8PP+kWDxtDs42McrnPFLSlVQ0kVIyQSdQr2IYjJufEz+20j3qfq28bu15nm4/+snHv8IPy6foEE4u9RRNtjNUJwJOBD5fBJwH5eeLm7OXEwEnAk9nBBzo9DmgEz9oMj3Sji3N+q03v6aSQp9cyZjiiaTGp5YNMAA/ioryLesJBv0qyM9VaUmxgoFlxaIRK7njfZJTyrnCIZK0TAMGvCiBu3btlrZu3aTvfPc71gGLZPNP//RP9YtfXFVpqdsUMCTs27fvtAQa4HTt2m2VlRUYfEC9Mjk5qc7OO6ZKQL1kXeOKSxSPSVs7dls3KhJ0TKBJ3DHc3rlzu8Gmv/27H5h/E15IO3fssDImgAzXlpWVrT/4gz+w6/3hD39oHkooQEj4b9y4Yd42JMpr47t+/ZoaaK2e6zPz75VgyMAT5UlDQ2MGWk6ePG7Ki77eB5qZmTOPJI5XWl4mX26uJf2AHWAAZVd8jZIChQwQYU1VgmoEmDE/t2gKIxRXeXk+jY4N6173HU1PTxnAIyEH/pQUl6mxsUWFBcVaXg4a3GF//Iz270fx02Lm6Xg6zcxMW0JuAGB4xPy7XnzxsJWfEetwZMXmHOg0PT2nsVHKpkKSy6uiolzV1daYAgX/I8BLZpbXOoANj4ypsqpaO3emu9V9+OGHdm3Hjx+3GAOhuAaumzhjDA8A8GMafatTS4uLprRBsQbcAH6Q4BNXjgO0unat0yBmdXWlXSOlcZh9sz3boUZBrYIxNOek3Iw4oN6hTIr36ByHz8+d213WWQ9Ice3aVQOcGLpTMsgcZWahJqIUDzCEQstlpVnMDdfNOICZAJE12MP1MkZAELFhDIAwj8urRCxh9wnv19RUG7BFvUM5ISAC6InHGOAHKIQSh2NRLhoIrDwBRoyB43IsYsXnzDfXxFoLBMJyuTwGnXJyMk19BDChKyRzjk9YOIyxuteM9IFugEauGbUO1wNoYQ5RCWHMzTqdnsZ8Py4JH7U0+JucXDRPt94Z77UAACAASURBVNzcTCvHzM3Nt5JAAB+lgHgnLS+H1dRUbWsciEg3SxRHeXmMtdK6Q85Mz6mutspiPT7+SCsrMVMvUXIKVEqXmK6TLyfbgCzjHegf19JiSuWUr+V41dxcb+WnCwuz8mZ4TcHFfJWXVeru3R4lE+nGCpQQUw66fXurOjsfGFCqqio0SFxZWaqxsWnNzK0Ij3xPhlRcmKHNm9sM0vX3D5uqC+CGujASTtnn8bhLsUTKlE6xeEKxVMIMwlPMbUrmPUaJaCL5uKkDvRldaeiUSKURlKmbPv3v2nMdgarz+qwRcHKpzxoxZ3snAk4EnroIOA/Kp27KnQE7EXAi8AUi4ECnfxI6pX+cpB7/RT2d0KRL7PBqys6Qtm1u1be++aqK8nxypWLWuW12KaxE0mOQpzA/zzqUYdhdUVZiSfEkpVmBZTMYj0bYNiFfdrb5GLW1pTtsAS8wucYvBehB63QUKsCcP//zP1df37Q6Ohq1detmS1DXrVtvieQvfvELPXgwpH37dprqBVUHCT/HBE6RWJPskhC75NHhQ8et7I4EHW+hvr4eNTU1qLyiVL099/WDv/1bzc8t6NDh3WbEjR/S7Oy8zp29pHXr2nTq1CkDFT/+8Y8NLgEmgD90SXvllVeelA+lTay7tWVruyXciXhS448eaW523lQglBQCyIApGFw/ePDQlC0k64CkgqJCxVCIJSn1wah70oAQoGTjxg02vrVSpTXDZmBJaCViMOnIkcOam8c3atDK6wAWdKFLK2e8llzn5xXJ683S0iJgadaSfuASyT6leYAMFCAAK85FDEfHxpVKefXcc4cs3uPjY1qNhi2RBlpMTc1qfGxekUhCW7ek5ykNupI2ryielpYXTQ03PDquouISdXRssXl69913Tb0CvEMZhAqNF1AC4GSgRrJ5P/vhR5qemlFdXa2piwAvrBfOBShhbiizu3LtniorCnX82GGDjLF4GuIBzNJKrVnbHg8iPLxQd7EvqirOC9gcGR7V8PC4xkYfGfRASYV/EMbeAKTBwX7z+4msEgePmVgTD+Y53UktZvCEGK6VWrJO+RogSsyBRVaimKBLnFe5vlwV5BUY2MHbCpUPpW1AQJSCiSQwJ2WqIUoj+RdfLMAECpyRkUklki6tb62zTnGsH8o6WQN4ns3NLRoA9fkyND8ftGNhoj+/uKK8HI+VZ5aVFxsAGxqaUGYmkK7CgCfHu9/TbT5sY2NLBp5rawrk82Xp0aNZVVWVmopwaOiRMjOztX59o0pKiiy24+PT9swAFpWVlmjLlm02t2udCfGFYs3jU8b7rOnr17tsvezdu8M8zu7dvWdm64cO7lcyGX+ihpuanjSVoD3BXCm1tq6zuQyFQwZ6L168If9SQjXVpYrFV60UsqS0QKFQUCklDa4W5BeqoaFJt2/3yL8ck9cjrUbj2rO3Qzt3brHnEeulpqbWyv+YzzNnLqh/cFJFBRnyeDO1oa1BGze2mYJtsH/Y7n1KHUOhmOYWoo/9qTzmzZa08rqkldiZPbhbaYP4lEvReMq62z15PYZOANVfgk6/9jx3PeFR9jxngTivfy4CTi71z0XI+b4TAScCT30EnAflU78EnAA4EXAi8Bki4PwG/huhE384TxuDpCs01n600Jo7RS5kSqf29S164xsvqqq8SKlE1MzAV6IpRaJpkERnsWQqbt3qrKwtkdDoyJAWFyjp8lipHeUulB0Bj9avb7PkHHNlStZI/DFU/vrXv24JP0ko7cozM3P0yisvGixAcQSswZwZ2AMEAsakVRl+U7+QsFIyRbIPyMCknLHRWn5ocNC6f1Fm1XO/Wxva6ZDls5bzdNKqqCzXiRNHDB6gLBkcGNHVK7e1f/9hA0X419Bhi+vHhwelDKqcN998066BBBq4Q1na1m2brRwKM+j73T0GGrh+klVauAN28NF5+KDfTIuJPKAiryBfS/5lK2cCpgAuiAflSyhXgDeU2gEv1sqoADdZmT4VFBSbcTfQKRaLKJGImpkygIRypob6OvPS8vny5HZ5DapR1jY8PKF4wqXNm5rMywpVC55BAAsgHUBnYpIOgNKJEwdNNUPsp6cnzOcouspcj2t6etFMmI8eOWKqK8AO+3M8DLgbGutVXFyowaERlVdW21wCXf7xH//RgBuG1wAj4gyI2b9/v4EwPqdka2R4WO+d/lDz84vavq3dTJ2BRJSoASmYD2KFEmhqek4dm9sNeBHL+z337FysF1Q+a+VrlCn29fYa7EKhwgfrBri3tEjpVcI8gVZWguaxg1oK4AXsSSt+YgYuOAf+VMwZMBAVG2uir++BfY3XFHEjJmnD86SyszPVPzij4kKPqZqAQm65VVxYYvdDT0+fgUvADQo94lhZVWFdBQFCRUV5amxMX0saYKV9ida1rtfuXdvtWijZ+/jjW+roaLVrwGfK5XKb6mh4eMTG0LF5q8Yfzai+rsoUfkAY1Hx4RNEl7hvf+LopB1nXd+7e1o0btzU2HjCIlJ/n0bp1VbZ2iSvg5OHDfgOkKMIYL1CROQQQZmfnqLmpWaWl5Qa/mDs+2IZ7Yq3cjvF3dnabYvBrX3vN9n3rH/5B83PzOnTwgN2frHvm69r1q+ro2GxrjQYGmHqjUCImKNPeeft9zc7EVVNdqNw8n5X+ZmXTITFmHRhZC3SaxNvq/TPnNTW1KK9XtiZ379lmXe5YlzyvUMKxNgDaP/vZGU1OTWvP7s0G9bhGXpc/vqylhSWl4imDUUCkyWm/ki63snw5iiaSisbiBp0oZeQ/HrsAtmTKrUg0rWj69A+sX/vh9RszAAc6fYbfB9Y2dXKpzxE0ZxcnAk4Enq4IOA/Kp2u+ndE6EXAi8MUi4ECnfxI68Q2gU/oj/Uq7iPiyMxSLxLShtVHfev2U6qorlIiGrTRkfjmM5kJ5uTmWHKNiIJEuLS4yb6eJR+MKrQTtPbcLFYJMHURCDnzB4wgQgDIAaPC1r33NQAPJ3dtvv23GyyShwChKptIlZnt0926XPvroI0sWSWbTSX6pdQAjKSTZpjSOZBZ4hVrkmWdOmErF43abBw/no3sVYA3ohCJo+/ZtBpdWVtL+O/PzS1qYAyast2PiD7NWqkSyDtgCyFB6BQQiacZfCEVKTW2VHo0DYmZM6YFnDMkq8IjSQuDA7MyslWCRvFsTuFRKmVmZysimBCllpXkABRQwJMAcH1PzRDxhCTXeVfOLcRUVutXSXG/qpbHRCS37g7LKRZeUkZFQWXmJQb629Rvk8+VaiRLgA1A0OjqmWDyu4IpLu3e16rXXvmJjpfyQ+aF7GrEhuU4mXQadmDtKkpb9izaf/uWghofHNDeLUTWKjzYVFRXbuIADQAxg0xtvflO+HJ9Ov3tGhYXF2tjebvFinoGKQBfK4rrvD6i8PF/PnDxqgA+4MDszo7HRMQ0PDtt2Bw7sM7hI8s8xurq6Hndjq7B1AWgDYvHv2DiKpSFNTU1a/DGvZh6BQsAsVD2sFcaCQgbVEOeg7mlgYER5uWnlkdvjMsURcIMYoQqanp60kjNMylFUoRpjTbAeUbLxNZ3TWINAKa4Xs3tK1TjHw4d0StxrY0EFtzi/oPBKxMr92BfVVXNzoynvuB9HRkfsPovFEtq2bYuBqPPnz+nBg34rNSss9GnnznQXOfybgE5jYwvasqXFIBD30JrJN+uSNXXk8HE7N+dCpXf23DlbW6zZ9vYm/fEf/4/W1fHqtSt27sHBCc3NhbRhA9e8rNraqidG4pjsE0vuCSAUUBkwC1Qj7svLfhUXlSgcXjXQt2lTGhb9xV/8pcG+o0cP2zwAebq7e3T48CGdOvWiHfPHf/9jjY1Oad/e7bYP2xPPCxfO68VTL9jzBUi2bdtWW/vAR4z4L5z/WP7liEFO7ssdO7ZqauqRlUUSV0ofAdaUuv7iF+/KJa8BYszMW1oaTQ0JZOX+Z1zce9yr779/XvPzM3rxxecsdgAw1snFCxc1/WhKkZWwMjJ8Sro8mppbUkIeZfjyFKbkNhxWwpRI6TI6rp17HaXTb4JO/5IffazbT78cpdO/JGq/JA77F+3gbOREwImAE4GnLQIOdHraZtwZrxMBJwJfJAIOdPpvQqe18jq0TWvQKaWsDI88LmnPjk169eUXVFlapHBw2f5CP++PKCMz28pN8nLTHcZQNeX4gB8jCviX5HHjb5Nl0AkVypoPDTBgLdkH8KBs+OY3v2n+TJTvUM7CtpSxAQIw0ybJXL9+g0EKSrD4PhCBxBMIQLKKSTMggYSaRBGghVJh2/Ytmp+fteQOUEVySFkSSgxULCSMwJSV0IqVlWEKXVhQqsmJObW3dzzx3AEooDgClpE0A8X4miQZMESij5qGZBbYQuJ3716PursnDNrU1RaoubnWFEck0oODw+alg89VIBBXls+j7By3lpcTqqjIM5UHcQMeECPAFeoexoCKa3IyrGPHtpnX1f3uPt29e0+LS+lW8eUVOdq1a5s2b95kMA9lU8/9Xt240akHfQN2XgBYTU2VdSXD34jzcc0k8n19vfZ5ZDViJX4uV4ZeeOHY4+5wY4rGIhaHYCCklZWIxkZn5HFn6dixw9q3b791YANioOqprgFM7DS1UE/vA/N0Ql2CmgpDb2AIc8CcAUL27t37GAAyH9Pm5zSFj1QorH1791qMWTfMdbrr4C37nPIsFGBrBtjML+CLsirmhtJAPoBOwCzeA1KxfoASJO7MCxDM68nQ3bv3DdLNz4dF07HMDGljW6NBLwDM1atXNDH5yLqu4es0Pk73xMl0yWlhuqxxfHzJVCwlJdm2vlmzBuv8fruG733vezbuO7fvyJVyKeAP6M6de+bzhccYyjvgEooqfIqAV8BA1gHA5Ac/+BuNj/uVkeFWdXWhxQDIg/IO7zMgLmMmpsQSGAMkBZ7s2LFT9XWN1h0Oc/SxsRG9/8H7BlTn52Nqb6/T888/o87OW9bpDWg4NjZh17NpU7tu3+60NUJpJGNiHMwjoJhYnj59WmfOfKzW1mqbzzSEC2pqcsau6Xd+53t2rv/0n/6zGhpKTEHI/cR9y/Ph1VdfteYC3P8/+ck/an5+VS88u9fWP+oi1s17Z97VK6+8bGozrouYEfeh4UF1d3droH/IFJMbN7SruKTQngcPHvbanOHT9PDhAzU2Nunjj6+YT1Pb+lbznaLcDuC0uhq2e4/7HdN3IDfPpKtXr6mvb1SHDu000MW9ydo5f+68Hg2PaWUpbM9Hd1aWZhf9CsVScmdlKxKLKxyNmZk40Nt8yYBOhhU/gU6f9YedA50+a8RseyeX+lxhc3ZyIuBE4GmKgPOgfJpm2xmrEwEnAl80Ag50+hzQCeBUX1OhF587oZ1bNyvLKy0vzlkXMX8krrz8QkvYfdlpY3ASXyUTGhrqVyIes/dJzuOxVYMnlCYBp0j2UUAAcfiaFyVwJOGUSZHUkTyTVAIUAAuoEQoKivTee+/p2rXrOn6cbmt77VhpeLRiCg+25T0Sco6Hz0pubrbmF+asvIgXiXFWZpaVuAGz0t216OaW9jcCimHMjMqIa+F4XAum0IyDhP7q1ev63d/9nsEDFB1AK45BGROx4L3QSkjd3Q80OLSomuoC7dmzzRQ4+fmFGhocNgNlPHAiEVkHrtz8TG3u2KR9+/eZjxCxvXPnjj744EMDGsCU9a0tds2dt+8oEIjp2LG9al3XZi3nUShh6l1VVaIXTz2nl156UWXlpXrQ90Dvvfe+bty4pampBS37E8rP86p1XZPN2UooaAAtrSoJ6KOPPrRkHDhDadfs3Ly83ky9+OJJgyZ4OtFO3kykY0lNT6GeImHfqG9+8021trYZHKT7XmZmhnkeYayO11d+YbGysnMsiUcZQ0JPzAE9xBiYSFkdYISyRyASkIGSzYqy8iddAgEoqHGAM4AU5hRDd66JfVgHlCKitKP0M2067rFSQ6AQHfXYBmiSXpt19nW6rKxcOTl5Ov3eFUXCq9rWsc6ARjgSsjXG/pQgPnzYp4nJtEn4kSM7bN4BJKwBAClgkC52jY0Njz2BagzucX2omVg7v/u7v2trnDE0NTRpYnxC589f09JyQGWlOaqvrzW1E3FhLvHbQrXFOgK0/fVf/5UGBhaUm5+vl08dMADE+gCAXLlyxWIIdERZtQZ6uedYw21tG1RZUa3bt+8Y3AF7XPr4kkZGhu08QCA6JjJ/s7PTun4jbWrP8QBIly9fNlUXHQCJH7AXiES3P+bhzJkz+vjj26aKWiu3Q0E3OjqhxsZ6vfnm67YGKLFERcS8ExOOw/uoF9dA9IVzF1VbXW8geq28jnv5Vuct60KJvxZlg8zPapTud4MGryYnplRVVWvxYv1RYkfHSoASHSpZf1VV1RoaHFFOTr4qK6vNpwyoR5zSqsd5WyfEiGcBLwBbd/dD7d/PdW+091mTt2/dUWh5RcnVdHldVm6eZpcCWgrHlKAUMpFSggO4MQlPeznxCz3gKZGUleP9sjnTrz+4f3N1naN0+hy/JDi51OcImrOLEwEnAk9XBJwH5dM1385onQg4EfhiEXCg0+eATkCjg/t265UXn1VuVoaiYb/8SwuWjK0mXCopqzCFT1YmJtU+ZXhdCofoijajRHzVCvaSCUyTMXl2G7SZm5s1ZdC1a9csOcb4G5ABtFlTYHB8vgdkARYAX/jA+Pr99z+wpBX/pS1bthikSpeCpbt0pVugJ6wEiSSUUibACR+LC4uKrK6qualFJaVlBn6ADMAIvG5Q/1i5W1JWOlVSmm/leIwRpQaJO6V+AAMgCQkwkIEEnHIiYANqq1TSpffeO2PvT07NKOBfVVtbk11vbk6evN4M8+ABNjx8SGe4DG3d2qaTz5xU++ZNBjWABpRiAQ0uX76miUmuM6GG+srHpVzTKikptUTd48kwny1gHP5LJ04c0u/8znfV1NxoCi/UYxcvfqzhoVGLS9pHymNqkdnZSZWWFemFF17QsWNHTBkDEBwdHU6XY61GrIuey+XV888fsxgAneKJqMV6emr2sdl2vZ577kVVV9VaKRJKJ9QnbIsBNn5TzEfK5VFkNWZJO+BjrYsh8w38YR0w/5is9z0YUEV52vw7Ho0qOytbwUDAyrTMYDuYUnERpWuMc16zs4uk78rP9z02XE+qqCjboBPKGr8/rLm5gFpb663TWLq875picamsNNeED4DGtrZWlZSUqfteryYnpg2AAl0of3zxxRcNZNH18NKliwqF49q9u0Nbt24x0An8ZHvgFkofQBYgiFixRoAZjBtFFIAGk3rKAwEWRQVFZph96fIdhcJRVVfkau/eXdq7d48pCjHNRkHHMVEaca533nlbMzOL2rix9YnBPcdGkQNQ4V4D6OB3tnZ9ACHgDu8VFZaaQTeljMwT6iXuUSAb6ifzmnK7rETxbtcdg0t8cP9yHO4BwBD3LvPOmgE6sX5Zu3QA3LCh1WAbsIzSTAAR3mqHDx8xg21gWGlJiXmYoTTE78mAcftGFeTnm9IOxVJba7uV542MDBloNsVYYFnPPHPS1isgEw8sStbwoEKJFw5F1NKyztRMHo9L/sCiAgGM0GOamZmyNYryMJmUCvKLFAnH5HZ7TYkHCBwcHLJ5QwnHM24NcHOf4If20kvPWaklkJU1PzM1r0y5FA+l5M3MUG5Rkeb9Ic0FgookpdUknejSlIm4rhU2c34q7gxI/errV356fToB4PO0wbgDnT7HrwhOLvU5gubs4kTAicDTFQHnQfl0zbczWicCTgS+WAQc6PRL8Uv/CPnEQvxXjcTT4WpuqtNLzz+r44cPaPrRqFb8i1oNr1ircWVkq6KyWrk5OZbvkIi7lNTC/JwpJoKBJYWCQaVSCSsvAgShSgGkUCY0NDRiSpWcnEK1tNQY8CEpBqTQmWzNx4h/gQ0kefg59fcPWpkWZtW5uQVyuaKmRloz3CYR7u3t08jIooqLPQYsGuppk16q5aVla7VeW1uvgoJCDQ+NWbkPn1dWVKVL0HrS/lH4VLW0Vmvf/t12LVwbSXxXV49CoYCZVDMmTJcBZwAvgELH5g5TJf30p/9oifjM7IJmZsNqbakwtUVFeeVjJcqKqaF6e/qsqxyeVsdOHLPudYuLC+ZhdP3GDfOGCgZDml8Mmvnx1o6NBulm52bNS6ZtfZumpmc1NTGjztudWl5e1Le//Ya+8pVXND07ZbAAAEEHPcqoaPm+EgQ6BBQIRBRc8Wvnro1m4k6ZEDDo4qUL6RLJYNAAB3HxeLL0wgtHVFlZZSApFA5anAL+kKanZ1VdVa8DBw4rHktY8g2o4vvAmZKSQlVVV1o5YSgSM+UOqjBiurwctM5reE+lkkkDGXwPMBUIxlSYnzbaBlrm5eAd5jG/H0o3AVmUNfF95gHYAkgBEgBxorGYigoLrMNcc3OTzQegCQgDKKFs8Z13zisjM1PtG+utbI/j8T3A409/+nNVVdbYMXv7elVZWWGwB2N04M/i0oK9R8c0PJ2AHPgBASfwE8OsG9hix0ul7N81cGFqMX/A1GW3bnWqt6fXTP3Hx8Y10D+mktJCbWpvs3VWU1NtoGZ6ZspAFfAE6Mk9geIKpR6+XaurUXsPyMu6R9kH6EHJgxk4yi8UTAAdoBAwBgg5NTmtisoKM/sH1gBwaQjAOuO+4tyoiyg/pYzQ7XIbkDHlXVubQisrFvsVzL2zsy1eU9PTBtPoatjR0aJjx45pbn5ejx7h++Q3Lyw82OgIh0E718Mx/IGAvB6PzXNOLs8Wl4oKi7S04FdpSaX8S3T2o1th2O6jpeVlbd++xZRRd7t6lJ+XaR3qUGeFwmHFojGVlZXLm5Fp3lpArcyslEG3bF+maqqrTdW4uhqXx52h1UhcGzduNt+1+z33bR2hcDp08KDu3L2judlZ88DC66y3d1LPP3/QSvqA4SMj41oNx5XtlsL+pLyZXhWVlWkpvKqZpeU0dEqkFLfWg5TVuYw0WWc6oBMA6VfgkT2If6UT3a9CpzRzSj/D115Put19sZ+bX/a9nVzqyz7DzvicCDgR+MIRcB6UXziEzgGcCDgReIoi8CWHTml8lH4l/5lpxT2Ej8fgyfX4T+yuxyFKSR4P/jUePf/sCR0+sFfNDbUafNir4PKifFle5eUXyOPNtpIeX1a2PF56fqcUDq9ocYHyOykSDhmYIJHlmuKxmKlmKMdCVXT58hVNT4cM1Gzd0mKJHJ3Jtm3fpl07dmnZH7DyLCAQCanX4zXYVFCQb9Dq0aMZ69h26PB2UxBRfpSTk6vbnXd0+vS7GhyaU211oU6cPKbmlgZlZmRobHxcd+90qa6+XjXVtbrdeVfl5ZUGvPJy8y1JvfzxFXm8Xp08eVwnnzmkzCyPlUldunRJ/f1DWlwMq6AgU0ePHjKFFaVfzzzzjMGKte5nlMRdvHDBVFUYkq+sJHXk8E5LXlE5oa4iiad7HIk5IIcyK/yX7nV3mRfP0uKSJeEArLn5oNwet7ZtbbNtAAvAIVROwIbA8oqGh8bV1XVPXq9Lr7/+DW3d2qHu+/es2xm+VVwnyquJiUkbL6V/oahLefk+HTi4yxQ8tJ5HdXLlymVL4knuAQIYS2dn5+nUqaOPy7QeKhpLK8rwv0HtNDU1r9ycAgMgJOzAHdQ9JOdcS2FRvjo7uxRPSocP7TPz7fc/+FATE/PauGGjmprq7PoYl3kqed3mrVVZWW5xBX4AGoGEKGgARAAgIA3ngnxiMA1gAboAZ4CFwCBA3PrH3fLYFuURUOMHP/iB+vrGrPzr8OHDdg6SddQ9S0vL+ulbP1NHx1atX9+qK1euGvzBUwng1Pegz7ZD5YLBOCo+1HjEeuLRhK5fv25KMo5LrJm/vNw8uweYg7HRUZWUlmjf3n26eeumlXFlZ2Vqfm7W4rZ121bV1dYa0A1HwlZyFl1dNR+i2ro6OxdwEqCI6XkspnRnw6VlNbc02z0xPjZmHRRRaK11OwQoMcZEPK7yigqLXRL4m5tjCjOOD/QjbmsAEKCBwod1W1CQa9uhroOF8L1IOGL7mHm1S3ZPM5cPHw4ow+sx8NbQ2GCQFVjKNqi0ioroKEfHP7/tzwvQGQ5HrBQOtVhmJv5KDVpeWFIyntL8nF/xuJSVKUWjSflyMtTcXKe5uSXd7RpWU2OhWlub7Vjcn5NTAXuWRaMJVdewrrwqL8+zjnsVlWXKzMjU5OSMBvpHFA4lzUB829YdutfdrXu9vcrJd+vrX/uqWltadPqdt7W8uGixXFwIaXx8Ro2NlSouKTWV19JyUCvBVbkAS6tSVpZXBSUlCscTmkOdF40rmuRpaPbhtmYNNBl4WlMruW0+f71/3Sc97YxLfQpE8WVGml+lTcldsvOs7fHf+uH36WTiS/5D8jf9XHRyqafol0BnqE4EnAh8vgg4D8rPFzdnLycCTgSezgh8yX+f9sj12Ip2LaV5wqB+KasgM/FYaZWBJ+ualDQFDUoS/tyeotNaQZYa66v12ldeVkVpkVypuBbmZpSIraogP8+S58wsPHoyTdmAyTEKiUBgWclk3JJ+2sm7PTLVBGa8JENAgNqaBuu09md/9p81NbWsF54/buqm4eFRS/oP7D9ox+681WnKmP6H/ZZYk8BvbE+3Yj9//qwGBh/qpZde0GtffdXUJubJNDWrt976mT744KyVm5Hs/vs/+D2Fwku6cuVj83ghCd++fbv27z+o7nvdamxs0fVr102BRXnc9MyMKY/efOMNg1X3e+6ZagUYs7QUMDVJXp5PR44cNmBEiQ8lRqhrSKQpLcQPiQ5ZKFkGh8aViGfq+Imd1tkN9Q2JfjgUskR1aHjEFEbPP/ec+WDd67prZUJr3lTT04um6OjYslF79+w2IAGkQG2yc9dOlZaUKhiIqOtOn7rucj2FevXVr1i8bt68bibhgAQgTySCwiVgECNGuVpOrlLeDNXVN1isUIRQLnjz5g0DfXgGRIifeQAAIABJREFUcY0LC8um4Dl27JCBFtQ1sXj0CXQK+FfU1zdiJYA5Pp9KSwoMvrCmKG/ctGmjwZah4QHV1tQ89g9y6a/+6m/ky87TKy9/RZHVqM3H4tKSKivKtBIOqqKi1Dy5KKGi/IikvtuA3KI2d3SYcmh6ihKpiJqamw2koEy5c/euzQUlUZUV5aooL7MP1DkAO+aLfd566y0Dert2bjbPMMbO/pRIslbfeee0zdnOXbvUeeuWwR7AHGuFtcQ6Z96BEKiuAEHAquhqWEsL87Y2iotLDNhQMsncoQBDpcMLhVZmZpYGBvoNzlF+GIujUkqr5lDjUB7HfcF4uJcoS+O4XD+qIIBFbDWppaWwgVmAIgo41FdASMARnlOolVi7zAklpEBIFEF4nVHuF41S/upTeXmJjYVjAI6AXcw5fmc9vQNKJjPMD4x9gUOLi1G5lFBJSa4po7iHuBeBh0CnWCypDRvSykUri4xEtBwMaNlPFziXMrwxi1tDY73KSks1MDiggYFh5eRmWaljYUGO1retlzuV0gzANBjRxOSMKiuKlZdXrP37t1uJ5rlzFzQyMq09ezapubnFSgRv3Lip0bGg8nJdpuratavdOtxlZHpNCQWku9fVrfn5ZQ30UxLs0ZaOdmsicOfePc35Z7TnwGZ99zu/pWgkrDOn39H05IRCwZCGh5eV4aGE16PVaEK+3DzFEyn5AyHFoilj/1nZmcrJzVNCLi0HggqEVxV/0hvUpaRBp8d/MDCQxDOYZ/PaC4r0CTpyu9Od7jDnZy2svdiDhpVgu8KCbBUVFWhscsFUk1hE8ZEuwXu8x+NDfvKnCq6D/566l5NLPXVT7gzYiYATgc8aAedB+Vkj5mzvRMCJwNMcgS/579Nu3GgepzOJdPqw9lPiV/+UbUkN5t1uS2A83pTiiVVlZngNOCXiCbWtq9MzJ45YKVfQv6hoZEUwqawMr7wezuUyCECyh1E0yTfKHXxSSK5JoFEveLz4MeXaeVAoUU6Tl1toreL/9E//zFQ/x48dN8+W+/d71d6+SceOHceL3EyIeQ8FUWFB4WPw0qGNGzfo/Q/e05Url/RHf/w/6PDhtF8OpVOjo2P6+NJVffzxVbldXv27f/d7OnXqOV2/eUnf//7f6MEDPI3i6uhotdbyeETV1dZbMk6JDYoKFCeJRErf+tabqqur1tvv/MI8nFDGAGEooeKFGof3KRF87rlnzccGYIFKCa8YlDqoNkZHx1VWSie+3Za8k8izHcd52N+vYDCqA/t3qampUY/GR83EeSUYtNIlYBHmxig3Nm5stzjiKYUfFHCJJJ+ynMnJOfV092tqYlo1tTV67bVXFQoFdfbcWRXk5yrLl2nxJ1lFeQYcXFhcMKPj3KISRSIxOz8+NpQfEUfmlnkFHszMzCsjI9u8okjeUQ7Nzk2nTbvjKS0uLKu3l+2CKizMVUtzo10fZuiolTj33DwqpmHrGggQYYG+9+77qqio0YH9h9TT88DGRpyrqyvkzXCrvr5GTc0Ndr6MTJ8eTU7rzJlzpoirr6+046QVbjkGOoA/zN+1a52KRsO2NrZu6TAFUWiFboGDBnLwKgKqffDBB7Y/8IdY4g+GQgozasolUStROkmpGuo1Pgf4AIJQgjGPKJz44Dgoskjvy0tLtLiwYHAJOAB0Yh2nY7pqAInzr/mWpUtPE2lFWlaGKsrLTZEDAO3t7TcwhYzFOIMrZcARhY+VDkYimpzyq7Ag11Q7HJdr5JrwI2IOWHddXd3y+1dUWJhjhuvpuPk0OfXIDPVXV93atm29tmzpsOukBI9x3r6NJ1OtQSpM8VMpr3bt6lB2dpZu3byt1dWkDh06oM2bN9rxAKqdnbftXuE+n5pZ0f69KNma0v5NA0Pq6x/WwtKqMjOldS016ujYYnMZj0f1/vtn1PeAe9Ct1tYKbdmy2dZScHlJqVhcSSs/XTQlF/PEfYi/1M9//gulUm4dOrTPQCDrFuP8ubmQ6urz9dWvvmpji0Yj8vuXrLtdZ+cdPXw4pWgkrmAABZhbZSUF8vlytbi8rK17N+noyUPasnmTuu7cMeg0NjyuoD+uYDChkiKPgaVAMCyXJ1PRWFIr4bjdkzyCmcPsnBzTngboUhmN2+f4NiXltlK6NcWTPbBROAGe1l4GnB4fTCkrUwbwr5XkrT3j3Skp1y0rS2xvq7Pyxvc++FiBSETRRPp8Jp76FMta+xGxVmjtQKen+dcjZ+xOBJwIOBH4pyPgQCdndTgRcCLgROBfHoGnADqRrKSTlF+CTsTo09UaltSsKZ1S8niSlsil/UWk/NxMHT64Vy+fel6p5Krm52ZM6ZSf63vS2huQFA6tWgIPmACOeLweS4pQEJBUA53SECrbEu76+norU0ItdOH8Rf3oR/9g3j579uxVz/0eTUxO6fixE3rzzTcVi8b1f/3f/48ll4cPHbWkn+Ta58u249+8dV3nzn+oP/qjP9Tu3TsVjUXN0wdjcErgrl+/paxMn/6P//3/VOv6Jl36+Kx++tO31NXVbx42qCMOHNhv8KastOJx6VaJAYKLFy8ZcPjud79r6eFf/fX/a8ojwMRadz2UVyT34+NLSiS9+vrXjlmbeJQ0wAnKvDAJBjABuVDRrLWxxw8I42aAVzi8aqbF7e3rVFJcbBCD8kTUK6hNKPVZ8y0CVoyMjBo0ArCgokI9QtI9NTmnO3d6rWwRFVfH5k3q6+vV/d77qq2tsiQVNUsylbAucgCpyYkJM/UuLa+0UkbGzjwBK/BiIvYAIK4F9QzvnThx3AynAVOPJsYMBgUDIc3NLWriEd3DctSxud1MuCn9QxV09+4du2aMx+mu19BQZ0onxn3+3EXz5aqtqdeFC5csLkAqAFhdfY02b95gXcaGR4Zs+5m5RZ0585HGxuZUWZmvU6desPGudSsE5FFS9fBhv5WH0RFx+7YtmpmeVl9vj6nVgDt4awHMUCsBL6zELJk0RR3vA23WICMgkhcAiliw3Zp6yHyBsrOfdDwE5HDtvqxMDQ8N2nWtxZBjmgH/6qqpx4aHpwxuxmIu5eZ6zPA8L69AZaXlBkEBUux79uwFhSIu1dcWKT+/QDOzadN6YBpjodRwetqvffu2Gqjk+jgX84XSic55KIkoZ8VAvrKyzOAZSibW0V9//y0FQ2FVlmeZ4TdAiu05P/fU5cudqqkpsWOy5imfZIx4oxFPOki+8sorpiADGuJjxYMEyHT69EW5XKv6j//xf1FVZZWp1N4984EeTUxbpzYUg3S0rK+vM3BIXK3r3IMhg0PHju3Xnj2703Pa16uWhgb5l5dtnBjfU2LJHP74xz+2UtXs7Fzt2rXN4sNaAH7Nzi7rhVP7rFyWZ8fE5Lg9m4CTfESjKZWWlGtxIajR4QmVl9M9cYuyc3yqbqxWWzueVUG9+/YvdO3yDS3Mxe3piXqqtDTf1E3TswEl5VIsnlJ4Nf1DyX5Jd7kMGCZdUiiyaqWlgCY8nUzl5FoDTJ8qjzbw9Ck69ETp9Al84rtpAGXiVLueHLeUn52tffu2mNrsL/76JwrHkmnAxeHZfu24jtLpCdb7l/8K4WzpRMCJgBOBpzMCDnR6OufdGbUTAScCny8CX3ro9AlZ+lRG8ZtiZX/yTns62d/Z3Ul53S5T7NB9bnP7eh0/elgbN6zT1MSYFhdmlePLVGV5mbBuQsFAJy2vJ0Mz0zMGnrwZHlM8pUs/UtZZjDIeWpcDX9ra1huEQAmC+uL69RvWUQ2VEWDlzh2URF599atftY5WnbduW+nTwYOHH3cOm037EIUwrQZ4jJoZ8f/0P/+xiosLzdgZM2bao2OU3dv7QKUlFfoP/+FPzMj83PkPdObM+xofn1ZjY1oJdPToMVM3zc7MWcJKSQ5J9ccfX7Y28fv27dfNm1d1+t13TPlBkg4UIhFnzCirKFNiTCdPnjCQAnQiCU7Ek3a9lLIBhQoLi2wfQADHQiVDUkws8cQBAhQWFGgB4JSMK78g30oY15Qwa+oYIAGqj6mpaVPtcE2UJt7r7tPg8CPV1dVbJy/gyY3r1yzJLioBQKxqdGTUSvtqa+nUlTSDabcnQ8vLlAum/XmAGFwfiqiFhVVVVOSZ1xOQ8cqVK2b6DHTCQHt0dMAMulGlLS0GNDo6aQq69o3t5qsEuEsmE1ZquK61RaWlxbp+/erjTmB0UlvS/e4+bdiwSVWVtfrZz36uW7fuWvnT0aMH1NraovKKEsXiq1Z+5nJ7NDo2qc7bt63bIKoVro3zdHd3GxgkrgBPoAkqGIBROLSi7ntdetDXa3MAqCNuQEzmkBgDnQAZfI/1y7wwV2loGDOF0fw8IDFlMeno2GSlfXyf83Z3j5jCa+/erVaatxJYtnMC7oA1wDxivga3uDfm5hY0M7Ng72/atN7UPr7sfC0u4GVGbCNWLnfnTrcaGmp18OB+U85Rgoiy7rnnntfp0+/o/PkL1nVwx86tunz5Y4NQnA/wwOvo0aP6r//1L3X3LkboRfZ+GgCvN2B89tyHunr1voqK8Ow6pgMHDtgcsYborviDH/yt3cMdHZtNDcY9yBofHJxTMJTQqRd26ujRI7Y+0sq/hEFWVI3vvPO++S39yZ/8ia13Ory9/c559Q/NKJmSaqvzdOLkUe3Ysd3gHcDpZz97W8PDM2rf1KAdOzbZ+unvH1VrS512dHRYh0bUcq+99pqpr65evWrnnZpaUH19lXURJOZcJ+tiJbSsN7/1moqK82zNc4+thILmq8U8h1YiysnJ0/jYnAb6I6qpKTL/tbqGJi34l1RZU2Xqzv6+Pk1PTGglEBTEjOcVIHRick5DI4tyZ0jJlEsrkccqUyrsKB9EQepyaTUWS3emc3kUTyaVBDg9+U0+7e9k6qNUyj7Sr7Vnefpf1g1+aagoUQIC0AGX6FazXC611JfYfcH6//7f/cLOR2ldgjLqDI8941ME3oFODnT6fL9HOXs5EXAi8BRGwIFOT+GkO0N2IuBE4HNH4EsOnT5tJP6J4exaUmM/MH4pAgCn9Jv8xZxuWMlESpXlxTp+lJKkTUomYoquhrS0MKeCghy1oODwZVrZkH/Zr7nZOUuYgSbABRI4EixarVPaAhzBOyXHl2OJYMu6Fku6gUNAIlQgJI3lZRXmkQM8efXVVy35/OijswZW9u7dZ+qHhfkF6zCXNjSeUd+DHrW1rdO3vv2mtXi/fafTxodCBOXNzMyctm7doZdfesVMx99+5+e6cuW6KaZOnDhi5tt0TENt9KDvoUGSEydOWmnV+fPn1da20RLbd999WwuL86amWSu9AzwBpxg7kIIEF3XIWlcyvG8W5vG3ChoQIYFHFYL5NNvxQmEFCMLfR65M7d2z3Vq9A0ZyfNkG2kjeZ2dmle3Ltv1QyaQ9o2Z17163xRqTanxpzp67pKQ7W/sP7LUEniQcYFBYVKi83BzbtuveA0XCq6qpLVQwGNHU9KqyMt3yZbvNlBl/naXlqCKrLjXUFWj//t3mWwWkwLvqhz/8oX0OlFhZCWho+KHCkaAZw1N+NzoypYwMn3bu2K6NGzfZPt3d98xv66WXT5mCqavrtpV6YcgNHOy536eGhmZTm128+LGZxqOOeuWVl5WTk2VwkbI85gD11PTsgkFLyofw9mL9AH1QwqAwKykpMfUL4Ix4MUeonPzLi+YDxTWwvlDVpKFh2heHfRhb2pNpydYpgA8YCQCprMwziMI8sA4YA6bYt2/fMWXP3HxMretKDeRYF7FETJNmdj+loqJ8K2UDXgFegFysmb6+YU3NhHTiWIepdvBHmp1Z1MK8X1evXjePNIAs27OOAJh9fQ8MmL344gvasGGjTp8+bfN86PABZWV51NvbY+bzQB9iRGyAY6xp1FWokvC5Yk1yHEpi/9f/7U+0tBTXM8/sNbUeMeCeY3vM8y9fvq+9ezfoyJEj6ZK/6WmLz/T0pCmFUC8+//wLj8vp0mWHqPNQ+Fy+fFl79+7R66+/bmAZM3ZUcTOzSxp/NK9t2zbo299+01RR/QMP1dV1V7du3tTS8qJBNozih4aHrGNcXW2d2tat0+3OTrvvgLyAsbNnzxpAopPc0aNbtWnTJgOGXCPPofz8bL3xrVf14GG3KbOCKwGtBFcUCodUkF9g5vQLC0taXgqaApTy37q6RntGLOFrlkrKl5WlSGhF8zMzBp2ScTpyeg349A+O6kH/rLyZLqXcHvlX4gabrFyNEruMTANKq9FoujOd260Y6+6JyumJLMpkS3hX/TJ0Sv/Ms1JoT1pNZZ7rBrXS7/sy3PJ5MrR723pTKgJUz1y4ZX9biK15Ojnldb/plwcnl/rcv1I5OzoRcCLwtETAeVA+LTPtjNOJgBOBf40IPCXQ6VPA6VO+sZ/+gfGrn5O08F5uTqY6Nq/XoYP7VVZKO/YZA0+onKoqygyKrEbCmplGLbBgKif+ap6VlWEm0yTbJOp4vZDcYVxNcg7oIXkGfKBkuNuVLrcCGKBGILmjLIxkF4Pn4aFhMwCmLA3wAswxk/DpWVO4oGyamBi3RLuxsV59D1CwpAECLc+npmbkXw7o2WefV2VljXVvGxzsN/UVyX9DQ6OpkCg9ogyrqLBYv/M7v2vvAy5IjjESZ/uzZz9QbV2NKWpI/lF4ACUoJeL6UTGh/gAokORSDsU1DvQPmqqKtvMABlRJJKjV1ZWWEAKhQqGIQiEpkfJo25Z6gy0zU5NWFrZ1yxZT0WBsTfJOCRIx4D3AGCohyqaI7cP+YY2MT2n9xvX6yquvmVKn616XJeczswsqKyu0rn6ULxYVFqp1fbMCfr+NAYDicXmtsyAwa2pqzhL648cP69lnnzVzcTyqfvSjH5n/EV9TDrmwMKvpmTH5A4vyLwc1PT1n5UktLa1mCl5ZWW3laKhUABCoLyLRsOZmZywGzCnA787tLhXklyg3N1+3bt2x+B06dNDMw8fGR2zekqmYqdpycgsUikTN/4v5AWYxhrGxR2bADZCj/IyuZAAb5o814V8OyeuREnH8xfB9SndPdLkyVF1dZmCD62F/5tCUe16vwZpLl65oZiasAwfazQeKNZ72Nuo2VVtPz4SisYSKCrO0cWOjwS7i2FhfayVZ9+4NKJGIW4eztKl4scEe5ghYwvX93u/9nq3zs2fPKTsrx9RiV67cUG1Ntfbt22vrDsjJ2uQaAaCozbhfzrx/RufPndfmjnZTuAFtuDaUTCiuuL84HwAQMAd0AjhxXgAd98aZM+9qeGRcx44dNPiF4ou4Mu+ol3gBo4B1QCz2NfWOUPMF7DrwY2LumFPGQpwAPnTXA1ZRzghwunr1msGdsQm/gsGYnn1mn9745jdMkdfZeUv3e7rV09Mnny/LoCfPD3yxGD9rduf2HUom0oCbdcqTC9N77uNgMKRdu7YbdGEODFYvLKiqqkwvnDquztvXDZihbuR7jCc3J8+eMwA/7k+PO9O88bjnCouKVF1fZx0v45TLppIaGxkx4JSd5bNSyMysHI09mtLDgUdWKhdPuRUMx5VIupSgI51cysKPy5ROUSWhUG63KZ2MFhlN+uTHm+sxdMKj6Te9gE2UJaZL99KHyM/LUnNjvdbV1agoL1c9vX1m+j4yE/zEP8r+JpEGYY//1pBWVX3Sw9QxEv/X+C3DOYYTAScCTgS+hBFwoNOXcFKdITkRcCLwbxaBLzl0WstefnmYTwrprI22K93SPCUzBefFX8r/P/beszmuPL3yPOkdgEx470mAIAkQIFn0nsWyZFe1qTZqqVvq2RfzXTZ2Yl7tbiikjdiZWa2k1qilbpVlVdEUPUEPkPDep/c+c+OcJGqliV7tqKel7qpKRKCKBDKvee7/XuL54Zzz0DLHJryttQ7Hjh7USHhOsyMg4LS61tZmNDXWK8A4FAzoM51KKXSc6gt+sKFmc6xR7Pm8mlYCke1R91RqUFny9OkYFhaX0dRULVCwtRnE4SMH1SjywAhBnj59piY5GomqKzpwYL/+fPfeKKwWO7q7u1As5tC7o7sEFoo5gRpOxrLbHVhZXpOK5tjRE7JFsdlmQDHDrAnH2LgTXKyvb0jh8M633sH58xdehiY/VlYSd7y0tCi4tbOvF+fOnROMYGYN308AFonEBD/6+rq/hE5UzDD0fHx8UpO0eJ4COyaT1CpslNn4Pnz4GGtrETQ1VSCft8DpNGJkeEgB0g0N9XA5nbJJ0ToUDCXUlDsdHGdPC6NB9Wazz8Dv1dUo3LUuvHHxDZx79VWdB4EB1U7j42vweEyCX5w2Rvsda8WaEEi0tbYqILnGU1Pqfw0GHDhwAGfPntXxEpARHnF6H1U2VFHRJun1bcDnX0M6kxB0WlvbQjZjkProjdfflMKDCiDCQF4jZYCl4oIUtGpRocL6b6x7sXfvPjTUN2FiYlr7Z/YVc8mWlhcQi4Vgd1j1emqSbDaX2ubV1U2YzS8jkA027NzZISj3/PksotEk2tpqBSS5HidePIdF9XNIvVZS5hWkruG5fPzxxwiG4jAaiqiqcqnGVELRokY108qKHwcP7tFxUelEiMPAcdq8GJTNe6e3t0MWSe6P729racLM9JQAUEUF7w2bIAcVbLxunAjHNU511XvvvafQfNpNjx09Jvjx/MVzHDlyRPsiQOE2qSBKJZNIplJSXREsEQQSTPJ6dXcRLo19OVGRgIk14THT1sZ1R9so/87j5PHQtnj5049l2yJYIuQhWCXYJIDjGiGk4rkRnNLmSVhFyNrUXI9kMq6vUeHFr/N93A/fx/uF7yVwIsTjeqRKrVg0IeCP6zqcPnNKcM3n92FxcV5rheq/uvpaHDp0AOFQCMsrS0gkknDY7IKmHrdHzxc+Z7hP7o8wlteM50agtA2AeZyE5Q2N1cogIyQnFCZo4rOCAIprlbDQZLJoLVMBye1SiFTfRBXmstaPu7ICvs0t3ctOB2FVHqlMHhubfqxu+JDKGhXanc0VkC8akBEdoorQCovVglg8IbBj5ECCfL4EoP6bn+SpcNKIh5fPayrzuD/WmMfF19POql8UGAGP26XBCnt370KTpwqrS0u4cu0mNjbDYLTUl6Hl3I/ZqPPf/jegDJ3+W+T3r/azR3nD5QqUK1CuwFe6AmXo9JW+fOWDL1egXIF/4wp8A6DTPx2Jvf1bbDYwJqmQSqGz7LIImtjAsI+xWgyor6vCHuXK7EaxUEAiGUcsGoHNalbTVlnlUn+USiaQSafVpIaDQSlk2BCXAqipqHF+OfmKagFaf5jH0tHRpMbz+fNJzM4F0NxcC4cjg0y6iJGRPVoKbFILxQKCwagAFSdbsUlubW1RwPSLF9Nq9vbsGVA+EK1dzJYqWU5oBUwjlaataQM+bwAtLe2oqysFCm9PgCIkYkM6Pb2MYjGD7q5ufP/7PxCkevyYocNeNXhms1UqkFg8h4YGDwYH+6XyYEOcTlMZQTUHVV42HDu2XxCIIIcNIpvi5eU1KXCorNq2exFaEALQtsTGfn5+QzCDjTLhztkzZzC4d68aXH7/F7/4Wzx8+AK+QEIh0+2ttaohwRUD1RkqThthfUMzunq7cO61C2hpa1PNb968hdmZGaytcwoeoUgbhvcNSZUVCoVx9+4dKX4IYuxWiwAMg8wzmaygI+uezeWkOuMEvPHx51IzcTIYbU0bG6tYWJySCikaiWNhYRVORzXOnzuDkZEDWF5eEWCgFZKfVKfFE3GsrCyqZs3NTYJ2s7Prsjhxwh5rzj68ZHsjFLDAaCoilU7INml3ONDVvUNNO2tLJV11tUdrjtCDUOb+fU6ty+DcuVM6VwK4WzdvoLurQyBvW53GrCUqhljLn//8b/D8xTL2DfVh//5BXaPtaXgffPABgsEkzp07ptoTEhGWUAFE2MMPwlXWazsnijAnEgrizu2b2h/hUWkC4JZex/XAY+X7ee0Je7g9AioGeRuMRWUt8ZqEwmHEoqVcsJnZWU01JLDoaCc8rJOSiACltrYe3q0QFuaXtL55XlQYURHE/RKSse5cg9v5UlxzvDYLi3NSJ7KGhEW05/Ec+ck6cG0TVBBk8l5nHQguh4eHsOUtWe0InKlIooKQzwbCHh4X/8znQGnCZRqJeBLZbAHZDNVSVqmx1tfXlLFEuymhILfHYHHmFj0bewGb1aRQcYfdoRFsPDeeF68TrzUhMPfPY2fteXxcQ1zLnIBXVWWXGpPHxO/XVNfBaDIjk85q3TIjifDJ5bJrcmc6k0NfXydcFU4k0zFEY0FNP6x0uVDI5TRx02gwwe+PYX0jAH8oiky+iHgaSGRLgxQ4pY8qp3yBE/Gg/RKo8Wtmq1mZaYRW/EdJ0U5y3RlhMRlR4bCixlOlmrHOBPdrq2vY8vqRTudRpJWZ2WtWXrMe7Nm7B/XVHqzNzWJ+dhYL88tIJPNIvJyStx0kvh1DrkVbznTa/vGj3Ev9G/8gVt5duQLlCnz1KlB+UH71rln5iMsVKFfgd1eBrz90+ieZHaXMJrY+ZjUz/O1+FiY2Ny97Dn7fXWVV5sz+/XvU6FENxeaPMCeXzyGdSqCy0gWny6lGaWuTCggfKlwuuCtcUm1Q2VPldqvBDgVDUt+wgSpBp8d4/Jhh0e1SeUxOTOLZ+IImYJ08MSygxDHxbMCnpuZQ5a6Ay8kMmzocOMgpTB1YXFzA1as3EAzGcPDAfmUKEUjI/lfMIRCgamlNnZvD7sTa2gamp2ZRV9eAvp39MFvMaijZFJdgyBK83piO6bvf/a4ypT766GOMjj5SjWjtodqEtii7sxpNjdXYsaNDjSyBzfo61Q5W9Pa2C3oQKhA2/eIXf4/RB+Oor/PIzkWotGtXj2xzrAWtUgRrVA4xjHx11Y8jR0Z0jgQCzGfq7elW8PXNmzfwF//XX+D5iy14PBa8cnAveno5Uj4nOKTtjN5XI89A9J4dO1AwmWQJog3rxhc3MD29hHQqh5bWBhw7elhKibb2dql8aMmi2T4sAAAgAElEQVQaH59BXV0lhob2ormpURYmggZCJaqzqMbhcVKBs7REO2Ae584dkRJqdXUJm1uriMXDSCU56S4CAyzo6xtAV2e3YBhVL8wMohquqblRE8MInajSYSj14uIyrl8fRX1dPfbsHpA1jtlezAmiKov5YRWVDlRUcqpZAoWiEY1NLfAHArI4EgDxk8e9nd/D49+GQAQ7zBTiNMD+vj6FQXNdEgQSTDD3iAqqP/uzP4PHU4tz504LCBFecF3zg2H2fC3DuPn1bQDDGm+HglMRRrsb7XhcB4QLD0dHlSPFOvK+IMjhe3m8XGNUUBEGMXeJiiXWmgH5bk8FauvcaGwkLA1iaoqZVx2yf/H7VPGUMp7qlJnGj5L1LImVJS8ymbxADCEHVVwEMqwD1w3hBY+Bf+Z2+MF7j0HttLvyPFgPrimuRwIn/pm14HtnZ+c0/Y7n09fXg6F9g4JWDKgvGck4jKBkfUskk4LXJRic0fNDCqNMFplUHmazTWCRYIUgi4AnFArItsf3c/AAz/fFBNeCFd3dHZq2GI9Rv8P3AhYLFUluHTe3wfwtAmEGuvP+IEwKhdLo7KzX+RDyMLutvbVDpGdpcRl37z4T0OJ+jcaCYK7RaEGV24VcPgWTOSelIXPPGuqrYDURGAGxaAYrq1FNzTTZLEjn8ggnCkhlxcV0H1GlxBcThFNZynMlyKXCidvg/wmEbXYr7A6bXl/ptKN/R5fUjtsTDKkCnZudU94Z68uvE6gR8jPniusz4PUiFvAjGYshHk8hlwOieSC3DZ6okPrH//aWoVMZOv3ufhYr77lcgXIFvmIVKEOnr9gFKx9uuQLlCvxOK/DNgU46U7aAJfBkMhRhpnKhWBB0UritCehor8OOHZ2wWS3o6e1Ww5Uv8DfoFtTU1sjK09beqgllVPEwCDvg90tdUeF04NyZkpqEDTAVRFRnPH78FJc/+VTNqsdTDa/Xr2yjkyePKKibMIQhyQQwVFasrq0ik07hwcNn8PvDuHDhmCAIv0dLz8LCHP7u73+BWzfvSF3EsetUOlisJphMQCIRQ76Qg9PpkIqEU6i+uH4TN2+9wL7BHrzzzrtwuRwIhX2YmZlWVpTBYEJzc4vCzd9999t48XxCk9PY1G1uBjXZj9Bpx45WdHW1ob6hTuoQNpKECoQpDGPmJxtCfo1whtDp5s0xuFwmdLTThtUvJYIm/Zkteh2VVFQxMWA7EIjh/PmTgiSEISdPnERbW4tsRp98/LFAG8O99+/fK9UKLT9U7hBaEB4QWhBm7Ni5A109vVLF+BSevPRSSbWJluY6nD59SlPnGMze1dUt+PTFF1/g+rVRdPc04e2Lpel0zNvicRAqUYVC6xVD33ntGf5sMjnw+uunBDN4jOGIHxuba4JOqVQWfl9YDXuFqwr19Q06vtVVL9xumyBTNBZGPp9VLhQB5+joQ1z5/BoOHjyM/SMHMTMzL7UPVTW0A9bWedDYWIfGpnrlB1Hp8ezZC0zPzEtB09HRJmDD68J9cV1s15JgiYqvy5e/UAZQe1s1dvX3S1lEmMJ9EOYQJDIgndeS4IjAg/UlyOCfaQkjpCutLac+qZwjJCK44SeBDEEMP3mNCHo21lal3uJ1IpzatoIRhhCqlfKnKgWheCy0i1HtwvB0s6UIq82izCgCJKqBCI74mm0QxDXF7CqqlbitQt6ISDgNs8n2JTjitnlM3D+Pk+dDgMT9EVTx/9lsBjY7VUAEVQ6EwzFYrUYkU8yuMsJsKgim0XY3P7+Iqel12O1mHD82LCUWQSLXIO99rhne9zzHja0IXA7WxIC1tSjyRSMcNqCy0gJ3pVtAaGszjEQyg6pKi+BnOpPWFMzGhgZ0dXWqxlRibj+jrlz5QvlahMKciNfdzQl8vQJKVGFxPRWLNuzbVwpz57E8fTqOHTu6lTFGNVN3V6/+nEzQNvoQV67dk1W4ssIkZRUHH1DZGY9zemEMFlsGiUQOHrcddbVupJMphEIJ+Hw5WeZqaitRNJmxthmAN5hF0WhAgaifuVeSk5YcdHxepTNUPRWk3PJ4GGBejYpKF+x2K0xmo47XYbfgyKH9UlxxiIDD6URlRaWgPAE+nyME2AwxJ2yymK0KRA94fbASYlHOKhs1sB5JfxkiXiB0KgeJ/7ofQMq91O/0x7LyzssVKFfgq1CB8oPyq3CVysdYrkC5Ar8vFfh6Q6dtL92XOeIl5MS2x8hR2/x8+a9GlcuMXf3d2D+yF01N9RrrzqaRaoUqWrecdjXLBFAcdU/Ly/sffICPProixUlzcw0G9wzg7OmTsNtsghj8pF1rempGgciLi1vI5ZgP1I/Dh0sj2GNRKnhuIRgIY2Rkv5plTqwaGOhX8C2b/XffvVQaeV5dmsD05MljfPbZp7h79wG2tiJoamxEY0Mdmlsa0drWLMvg7t39aGltlgLg0cMnuHz5M2xthXHk8CE0N7dibm4a8UQI8/NrWFvz4ejRIRw5ckjKms7OLkxOTOm4nj+fx8KiHw47LVOVOHHiCGpqqlDlrhI0IJBh087mn+omNt38IJS5d+8erl37QrY9t9uJCxdOC8gxO4q1rXBVIBgKCSKwI3wxMYFcNod3v/2uvsaJgOfOn0NTYwPu3rmNDz/4AOsbm9izZzfOnj2Dnp5eKbXu3x+VVYrT3wi8/D4/DEajYIvT5ZKChtDJ6/MrlPrkiRM4fOQIZqZnpT6i2oRZSzMzs7oOJ04dxc5dO6S0ILjZtkoSeBAmxGJxQRaqbmw2J95881WBHh5DILCFpeVFTa8rFo1YXmLOVRZ2m1FKsPr6GoGdrq52KdoePLyvfBweO6EOLXLzc4t4881L2LN7UNeAQdNszJnH1L9rp9Yn7WbFYh7RWBKfX72Nh48m0NTkxs4dXToWWsYIGXiNCGcIPWidI9x7//0rIAY4eGBAU/XY6DMDiEopvo/ghblZ29MHeS1YV8Idbouv4zlQnUWlE6EhayN1UTT6pYKI8IpQh8olwkXea5UVTn2Nr+Xa2VYlcR8EVQRB/B6PifcCP0sAwiDljcPp0Bph/Uv5aHYUCkXZM0OhpGpOdY7BUIDZZFZ2FDPPVla8CIaSaGnmFLYm7efFixUBoJaWGkG0tfWg3ltXW4WaWtrnCgIaPB6qbKjm4zEcODDyMiB8C2Pjk1hYDGGgvwM//vG3VRdOTmT9qPziOuc9qJDxItdkrVRfzyd8qKwwyr64d89uqSQ//eQLrK+vYmRkEJFIUHZN5oFRFUgAQ4saVWoEcyMj+2TvvHf/MYJh4MypIbz66nkBPoIXQjVCVIInm82BQ4cOCkTx+UHbIp8nVCTy+TQ8vB9VlR54vQFcv3YDt27d1X1cXV0lVV0qFUd3Twd8Pi+sNrMyxWgprva4YTJwjS/D7wsikcyh0l2NSncNApEExidm4YvkZeNTiHguA4uxZF/mR4XLLEucw25HR3uLIH99fa3sxJFwCKFwCCvLK4LdZ88cUQ4UcZXFatP5jd4fxdLyJkwGE9zuClitdqmdqCJTPlQuD7fDAZMoV+k3C7PeCNL5InJUVfFLZehUhk6/Lz+NlY+jXIFyBb5SFShDp6/U5SofbLkC5Qr8jivwjYVOVDkxKySfy6oRGtnXh7feOI/OjmaEwgE1NbTMlaCKS/kqFZWVasR39u1EdU01/s//9J/wySeXZQU7eHC/Gjmb2YBkPK4A723LBy049+4+w+JyHE47MDDQipbmVjW6tAj5/SHMzvmQz+Zx5MheTQ7jBxtQwq6LF99WcDiVLOPPx3D37m2pTZ4/n8LaahT7hgaVr9TR2a6GlSoNi8UkKw7hzxdf3MSTx8/h9abQ2FCJXbsG4KqwIxL1wuslbIhgaGgI+/ePqEGluiMUDOOLL27g0eMpKXb2j/RLjUPgQ/tOlbtSzXgJzqUVqDw4OCjwRLBBFQKb7tu3Hwq+HT++X2PiqRRio0vgsq2SIrCiDYiKHtqk3nvve4IYBDynT59GZYUL9+/d0XsJ6rgfqnYIO3h+hCA8FqkcLFZl8fDv2xDFZDQJEIVDEezs68fAwG6FsK+urEv9wPOfmiyppRgqfvDwK/CFvNj0bgqQUPFDVQvPsdTEl7JoCAXZ6L711usCRjy+9fUVrK2vMaVGdidCp3SaIMMjlRvPh+c+PT0Jk5k5TIva1htvvCZgQRXV7OwCjh45oYlhf/nXzLB6htrqCuzfvw8nTx1Dba0Hm1vrWpOc9nf12l0sLC7h7NmTUnCxhoRNBDPM5OJxs168Ngw/57U5euQI2tuapTjhNaTSiGudsIFKIAI0XlfeB/z6dvYWv05gQ5UT7Wq8RqwRX8vtbGc/bWcIEdhth8Y30R6VSggCcu3Ttsea8/38JBShYm5yOiAwXF3NYG+b3l9TUys4yD9PTk7go8sPMdBXpwmG3JZsdzMbyKRy2LuXUyFNAqYmow2trR6BQtaEtec5cs3dvz+OQ4dKCkKq5QhxqGDivcx7iJyCMIx15GuoMiJ8o+WT998vf/krLC0FpCh8++3TuHjxku5nWtQYgn737jiyudJstNZmNwYHd2nfk1OTePZ0DG+88bqmIRJgPx8bw8//+q9ktz1z5rRCzqloPHWKGVRZDSwwWyz45ONPBVh4jAzwp4VzeWULr756Wmo71rOUS+XVtWfm2rbVkeuCdeb7Tp48DlcFw+gj2LNnCJl0DqurG7h75z5mZuZ0jlVVFbIZUr1HUMc1R4un3WZHlnliNhuS8aT2kc3kYXe4kC8Ykc4bpHJ6Mj4FXzgvCxtrwGvaXO9BtacSqVRC0It2yGg4hFw+i/b2VtTW1OiY/L4tAWVmphWKNrx18YTOg/l7DNt/9Ogxlpe34HFXCHSWtm6EkWFQsjQWkMtkUeeuguFlUDifNwuBGFK5MnT6//m5o9xL/Y5/MCvvvlyBcgV+/ytQflD+/l+j8hGWK1CuwO9PBb450Ik1L1LlVFI7cciXmcG2hRw6W+px4fxxHD40gmIhK+WJ17f15QhxWkaY02J32FFXX698H2Yi/dVf/yVWVlZx6PAhNfXuqgpUVTg0Fp6BvJzgxbyjx4+e4N6959j0ZvDOpcNobW3D1qYXHR0cJ2+X9e7hk3nUuJ147cKrqK3jJLU5TTnjJKvXX39NDRpzgB4+fID7o3eVa8P8n1Qij8NHjqK5qRk9PV146+03UChkBD74WoKXdCojG9D01Dy6unpw6dK30NrWiBcTTxCNBhEMhqTmaWltQ21NnVYn858ePHgoBQkhFe1MnZ20oWUxMTEuVRXhVKnhKwVds+klFGL2EgOzCb2osGEjTcXG6Og9NfNU3LA5Hx29L1UIG3t+EnBQUXL+/HkpagiOCLkiobAgDRURVM0QbHC7DKJmVhZzYbYtfQQiPJdoNIaNDa/sP00NTVJj8WuVlZz0VY21tXXU1NS9DE5mnlUJrhBqWOxW5AxZ+IOB0iTAQkGqGlqzCEbYZLOxpyrJYnHg0qXXdX14PBxvz5q7nJVStoSCMdTXNWHv3iGBDtouCQ8jkRC6urtkbwyF/C/te2Y10/FYCidOnBYIuHr1usLiOWWQdszBoT0wGosCANFoGMFQFFMzc8qyOX78uOyX3M/MzIxqyE8qY5jVRDskJ7sREJ08cRxx5UktC6psT2TbttDxHAlpqHoiHNq2vPF6c02UFFSrCjp3OCwIh6kyMmF4eJeAD/dP5VFbW732z+vV1dEum+qzZ08RiSSUgUQFFOvl88Wl3KqosGBjg5MJC7hw4SQOHnxFmURTk7MKieb6Igy9c3cMvT2NghaEmtvrh+vjjTfe0Hr8xd/9nY7rwIFdAnE8fyqBeDzM5CKw/MEPfqC//8M/vK8MNII5Tj57NvZEwIvXmfXh+idM5f45AY/vZ7YV7WlUIr311lvo79+FBw8eKbj8wYNR+P1R1NZWqd58PvA+ILwjdCP4+elPf4qDBw+UMsIejmLiOUPT+3ScvL+59np7e17utxbDI/swNvZMEJTH8fz5OMbGSmDr0qVLaGxs0j1D4MQpgPyeP2jE6VMDGBoc0hom1Lt58yb6+ntRW+9CJpPEyROnFWI+N7eID96/jGfPlvGHf3gJtXVVmJp68TJTy4NMJg5XhQveDT98W0EiHoEnwnXacwt5A1LZAtI5AzZ9IUzOLsMfycFmt8FTU4P2lkYM7OiGlUB8Y10oKp1JYuLFtKyGB0b6NBWUKiquFw5s4HXM5jI4dfa0VKeE05MT05ifX5fdz+Oxvcy0os3XIOhE5RuzqpA3wG6CsvsIQQmdVqNpJLOF/1fpJBXUy3+Qf22mE4/y6/3P5K/5caTcS/3+/IxWPpJyBcoV+D2tQPlB+Xt6YcqHVa5AuQK/lxX4mv80zWlTpd+yl/6zHSReChOnva7KacORg4M4dfwQqqucmrCVSseRyiTVjFDlxFDbSDQsu02+UJTNjlO/vrhxE4FgUDYvu92Jykon2tvqBaxoAaJqKBwK49mz51ha2sLQ0ACOHT2iJptw5JVDh7TNn//132JleQOvv/a2VDg+X0CB3fMLC9jV34eR/cMCOFR4rK6uSH0QDPrx4sUU7PZKvPH6eUEAKp32DQ9hYX5Oiy0WjyIYYEMfwPPxF3A4XPj2t7+LhoZG3B+9hY3NBdmQ7A6nmrWKiipBFb5nY3MLPq8fFgvzYPYpjJwAgsAhEg0qU4j2OFoLqUBhrXp7GOpNKDWhxpdZSmz2CTxoeSPYYa4RlTesAQFJKBiUWoYBwjxnNufMEaKVx2QqTQQL+H1S0RAc0eI1PzevMGbCAtaRqiyGETPXJZlMKyOJAIkB8BaTFYl4Ap5qvrYEkGhdJPDr69uFhw8e4/r1O/BucSw80FBfjWg8BMrfbE4XursZvN6Hgd27NdXu0eNHWFxYUFhyCbo4cOniBU2NW15ZUQYUQRoVUAQrS4ubsj/u339A4+d57nwNVXEXL76F6ZlpxOMRwQXWkRlThGM2qwNzcwuqGW1FrW2t2LdvSDYtjrkncCKUSKZ4rlZ4qqtlT2OTvrqyimCIUxRzmhhGIEUbGq1HrDWzdeLxqGxPVHwxTtloNOhaEeAwdJnB07S4UdlH9Q/XFyHN9lQ02hGTySIGBroQjycFZo4dOyJFGOHbZ59dQyxhwJ6BFl23rc0tRCMR9HZ3oVDMY3JyDk6nVRY4rh3CLp4nryunvfEe+9alS7LT3bxxC1PTM1oXDNT/4MNPlF22U/ClUflgrDlVPMPDI2hpbsGNmzfw0UdXcfjwXgwO7oXVZoXT4VSNCIGuXPlc6qf33ntPx/43f/NLKc9eu3Bar3369LFAIu8HDhE4cOCglHu0h+7evVsg6MqVK1pP/BrVSTt27BQEJRS5dv06qLBrbmnWGidoZhA4wQ8VSFRK/cEf/FjrYGLiBe7dvYPr1+6g2lOB02eOaZLhRx9+iLWNTVjMTvzRT74Hj7sKv/zVr2RrrKutVeD5rVu3UeWplsrK5/fh6ZOnWF5e0lTEisoKNDaW1i+hHAEaM+j4/VdeOYC6+kpsbKxJxRWLJqS4HHv2XBCaakMGmX/++WXU1lUjl8sgnUkgn8shFIwgEozqmdDU1Aa7jVP6OBEwiHA0jkwOiCXTWNsKwGRxYNeefj0DqlwOJKJhrC4vIRwO6trGY1GtRdoOmS8my3EsioA/qMmbfN5k81lceP2C1Gyl6Y9+DQPgvRIIAnarAVVuG5wOl+5Lrh8+8F02B6LBpALPeU359F+JJJHKvYROpd9DlKDT9r+Exe1/I0rtBIFTGTr9Xv7sUj6ocgXKFShX4HdagTJ0+p2Wv7zzcgXKFfiKVeBrDZ04wpsWpUJx+7fVRdlU2GRrgp0BaGmoxhvnTuDwyBASkSB8G+swW41IZBOorvUo24UWPEInNnls6tlcrq2uY3l5TUqPXbv2oLtrByxWIzL5CAKBTQUaWyx2TYa7dfOemv5Ll95Ww03o0NhUh7r6Gv3G/9q1W+js2In+vr1oqG8WnJianFFjyu2w6SdsIZRhs5YvZARWlpYW4PZU4ujRI1K0dHd3we32qKksKYiyUrCk0xwfBTQ0NL3MVPJhaXkWMKSx5aXih5Ou2LRxH0XBD4IHWlmo1qKagw1mS0ublEpjY481PY1gRzlXHFVus0m1QpWNQpwLBR0DP+rr67CxvoVIKINsFgospj2PTT2tNFQ18PWskc3OAGqTbFP8vnfLh9lZWtCSaFaWkQEz03MKNu7p6dF7x8Zndbz8ASCTM6DG40I6k5HCK5sBjCYT6uqcaGiswu49vTh+4ogylGZn5vDhB5fxfHwRm1tJLQ0KJOqqHRjc14/+XTs0YY7nFw6FsLS8pIlZDPDmGopG4zAYLTh7tpTPRSAYCIUwMTmNak+1MpyWl9bRt3MXTpw4hUgkJuDA7TEcnbZMuoE4KYxAgNDE6/VJqcVOeHZmBtU1tejq7ITFSkVRyc5GhUtpolkeZosddqtLyjGCBebhRKNJhck7HXZBFgIIroFMOo/GxlqFwG9tbSCViim8mdeX+ySgTSYzqKurFiQgjNme3sf/85OAhcdPsERoSOUOwQCvH6EQwWTJ+rmolr2np0kgSuqoTBZHDh/Wdu/dG9W6oD2Q50WgxmtO+yLBAlVArM8vf/n3eDb2GA1NNRgZHlYG1/XrN9Hb2419Q0Oa2ldbU4t4IimocO7ceanYPvzwQ2xteWVf4xqhio5qOKqEWGsqlfg1KpR47zx48EAQk/ZHKq6orCOEI7hhRhDXy63bt9HR3iEQShUR37djR6+C6KmiqW+o1z6YNfTJ5cs4eOCAtsl7Yu/evVojvDdu3rqFtdVVTYlkPbkmxseeIhaLYFf/Lhw9dlRB3nfu3FbmGY/32LFjaGttfZldVrIlPht7Jstfc0uLFFqaShgk6DHJsueuqtL/uVYivM/CYV0nAknmgzGgm9CbgwZ4jAE/bcUMxzcpM43PvPm5Oa1L3lyEuPlCFn6/FxazCbU1DaiqqEM+T2UhYWEWs3PLCEejCj+PxPM4dXoY5y+cE7RaW17B+uqaLL2M86qX8mpd9wDBl8Vs0TVLp7IoFAwCYbQpe6rdGB4ZwuTkFAKBMNZWaXstIpkgYDZp2h0tocy8KhTyKOQJWwGT0Yh8tgD+O0Coymu0GIgqSJyxUrL9/ZOuoRTyVOJQ/xg6/ZMZd1+xf+J/o8Mt91K/UdnKbypXoFyBb1IFyg/Kb9LVLp9ruQLlCvyPVuBrDJ1KkeGEThxcLupiZE+RF3Biy+G0WjC8dwfeOHsKXS1N2FheQmBrA84KBwxWwE4lhoXWDAPC4RC21CwZ0dbaLlUA1SgtzW0KKwbY/Jiwsj6LVCYBd1UpRyYcimpUen1dvX6zzyYvGgsplyUWDyEcpqqpiP6+Idhtldja8iOZyCAUjGJqalqqAyormLlEKxEb01g8LFvMxua6mqne3h2yuVGZwgabodBsm9g8sjklTCpBoKBUBAwLr6vnNKqA8mUSiYLyeZxOC7Y2qRIAbDYzrBYDnE6XbDvcPxUzj588xurqEiorCTpKU8oInFwVFUgmEoJc/DshBrOsGBre0tKkfKOlBZ9CtTk5ze0mYLIjFktpShjrajJxXLoVbW2NOP/qOcGEy59+htu3HyGZzKG2phKVlXY1npygR5seQciVq3cRDsfRUF8Jj6cCAwO7pIJ4+nQKRoNVk74Gh/qwa6AXHZ3N4NB0AqQ7t+9ibm4Jy4sBrG+kYDEBRUKnuhqcOXdYEDEQ4KTBFe2Ha4ZZMU5XCYwlEhxVb8KpU69IwUJLY/DltDyL2a6sqFQyJ6vcgf0HpThjuDptWwyYJsRsaCQA2pSSi5lPbP7Z5Jemz4XR09OqbS8srCKdTqpWkWgaTodVjXwhD5hMNnjcbq3RbJbj501wOW2yWxIgEq4QfhJKErKwOb9z95ZCzxsa67Uv2o+4Vti8c1If4dHnn1/Bw4djsi3V1bkFTRhSzvXFgHWCFL7u5s3bsoSdOnVC22DuE+EY1x9fT+i0sb4hdU5vdw9GR0f1/lOnTgmacHsEVtsAizWgRY7H8vnnnwmQdna1yGrJ3CXeF3wv1/vS0org4+3bd2Gz2vHd735PQOzjjz+W8o3ZRM+fvxCQo/2ztI8VPHnyVHWn7ZOqvOnpGWWpjYyM6JqPjz8TnNvOxiJM4nFu51ARBHHN8u+8d2hb24avPHfeGwRcvC8Jr0rHuqRrux3aTlBEmDw3N4toJIzurk5lTrGG3AYzzlhD3k/bCivug+/nMfO6UmVWU1uPnTv78PTpEyRTSdn9qIxLp5LKRWL2F5WFVGzxWLLZtIAep26aTSZdf10vo0lWVZ4P1xzhIK8Fs6T4PgagxRJRZDIROBxW1Hga4HLVIJe1IhxJIxJOYWpqEdF4FNl8Ec0tHvzJz/4IRnMRL16MKf8pEY1r/4ROrCnVegzspwKSk+loGUaRx+FAJJzQ/UYVocNphc/L50cC0UhCdr5YNC2olsnkBNb4LCQQLhR4/xRL0KnEy5Tdxo+tRBbpfB65fxY6bc845b8ahZeQ+X/0n9qv1PvLvdRX6nKVD7ZcgXIFfhcVKD8ofxdVL++zXIFyBb6qFfhGQCddHP36uoiCIa8OhO1JY1013rpwAodGhoBMGpsry0jForA5LKhrqoXJYkQ4EgJ/L85MJzappaBlm2CWwWgGCiaNOi8WjFIYhMI+rK2vSlVULHJiE/NmclI4BIIB9HR3wmCiuiWhqVBNzQ3o6OxAIWeA3x+Gd8svq57JaFUDRujEpprNO5sqWsQMRjZWWYETvzcEu92l3+abzGY1ifxtP2FQyVKVFhjgJy1stCJRxUJVyfT0BEZHH2Fuzo/qagdaW2sQDGZRXe1GXW0NWtvqpeqijY5NO1UI4+Nj2i4b3unpJTWpjU0etLa0qqEmeGG+FI/l0aMxKRJGhqmAMeDRo3FsbTLnxo2OjiapVHjOjY11at5lT/Jn6QoAACAASURBVGxvUaYOwQ5VL1evXMPcHC19BdhtRRw4sEf2In7StsXXfP75VZ3vnj0DatAJyNbW1/HpJ5+jpqYBb7/9Jnbs7ILBkEM0FsT0zAs8fz6GqakZoGhGLMpaEshlJX+o8VSiu7dJajTWi7UjRKuocMJmsyr0mDbCtbVVgR4GsLMpX15ZxvrmpibncUoeM6XYOHd19si6WLJNUmNRxMLCskbLE94xV4nwgSHmBDZrGxHYLAR/dtWJ57a4uCpgyHo7XdVoqK+RLYn8tL29W4olQg2pc1y0GWUFewghCQIJHY4eOYo9e/dostq9e3cEzphTRuhAxRr/z/cT1PB9//k//4UUS729LbKGMteJ9keGbjOHiOuI271+/YauB8Opqf7ZhiXMV+I2CWfqaus0hXBxfkGKHKqkaCXlsVDBd+rUaSnbqJJiDhoD0flBBdLG5gqcLqvURlTPcZt9ff1a81QeEijcuXMXDocT589fUAj92LMxdPd0C+LwWHm9aCtlwaiE4volwCvVKCqIQ1UUYQwD4Xm/G00GAR4CJtaFEIx1EmR1uWTTY50IllgHgjteK36N2yUoYrYVj5efBFN8P6EO7xW+hvcV92G3WQQJC/mC/s5tUrXEbfLhxfcQJlGVyOcQ60D1WHV1PfbsoQLMr/XIZwRhDoEZ1T4EbAoiR1HnwWJlsml0tLcjHAoKBPL1XDu8HxPxHMwW2oqdqKyokL2S65nHy3WUTFLFlIXDYRIkNxrsSGeMiEYyCAbjWFzaQDiaRCZXxN697fjDn/wQU9MTuuYc3mAoGmCzmZRrxpwy2pepemRNl5dWsbCwpFByglRmm/HaEra7PS6dc8Af0b3FZ+Ti4sbLaYgFba9kpebUyNI9RuhkMlpQLNC6my8FzmeKSOVyUjv9fyudytDpq/oDTfm4yxUoV6BcgX+rCpSh079Vpcv7KVegXIGvQwW+MdBJzYihZIviB2cc7expww+/+zYaazzYXFkCvV82s0mZTr0DOxCNhbG4OK9Gv5SjFFQuSzhMtZAb8VgS09NzWFv1CRBoxLzLjmvX7ikvpbGhWbk6m5t+bG6FNCK8p6cTmWxKo8h37mTj3adGiVkw3G4uW9C2fd4QJienZc+hOoPQik0lVQK1dWx8Lco9Wl4OIhTKo6a6AgZZZRz67T9fSysaFUts7JqaGWa9W3CAH9wfs3JW19YRDMakHNq1q0+2npbWVuX+ELQ4XU6BFeaplIBGBfKFPKYmp3Dv3mOkUtynBT29VLTUY3pqWg1klZsBymysm7F3T5/ef+XKVWxuBnHq1FFNsnv46IEa5/Pnz2oyHptCNs1UAr2YeI5PPvlE2/P5OQK9iAMj/Th79rRqQpDBpp+Ag/YkAhAqn1gnqmao3Pjwg4/R3b0D77z7LVRU2LG5tapP5vXMzk5rFdisTqBowfqaH/OLAVQ4nBjYtQMnTx8SdOK0LjashANUqfEzECxNNmTGFv9/+PAhwQRCp0wuJ+DDEPCVlXVNrysWzMogYl0YZM33MOD65KlXpHbiNDnay/g5OvoA4+PTGB7eq9wdKohKdrXnghiEF1TRbOcsMVx7YPcepFNpARpmI1GRRPhIUMHjplqGHydPnlSN//zP/xwTk5Po7GxTLXldCZP4PX7wWhAe/eVf/pVsTidPHlXAOrdHqLLl9eLpkydal1TDaBre0aN6H++Rhw8fau1QWURF0/b0tyqXS9eUSqIzZ84ou2ppaRHNzS3KvSJAmp2bVUD94UOHlJfGsHmGrrs9FbK1Meje7fEop4uWSyq5GMq/5fUJLnR2dsl2SIjU1NSIeIJAqGTzpNqIx0+gQ+jE4ydQ5H4JikqT5Cp1XXmMVAhxPfFrXGusIwENASk/CAhXV9cEOLhGCFgJEfl3XmuuUV4r7oNQkddeE9iKRUEqQiAq6LjtaneVIAwB3HYGFtcwr38kGhNc7Oxqh8ftEQCKxqJYX1vH4SMnYbVU4urVL2Sx5L1OAOP2VEkhNDM7I0si1zrzmKrcDtTWVqO/byc6Ozqwsb6uOs7Nz2FxYQ2RaA6tLR60tNTrWHltCKRog5PV0lhAZ1ctXBUWFPJGpJIFZLKl/4fCcayu+hFLpNHV3Y5XDg2hd2cnHj1+iBs37qDGXYOujibU1Vajyl3KZ+OzNZlKCMjNzy1gZSWESCQHs9mI9tZ61NXV68+0FHO9UGHqclYpqJ9THvk8YoZTScn0ck7elxZqwGpxaF2wZoJOWSCVJXQqmWR/vb2uDJ2+Dj/clM+hXIFyBcoV+NesQBk6/WtWt7ztcgXKFfi6VeDrDZ2Y5aFMp23YxN+Al0RPTrsFhw4M4Pzp4yhkUrLW1VV74HZVwOvbhK3Chtn5GeXLNLc0oL29Wc0hm0kqnYwGggRayBZxf3QG2XQOR47sQ1d3B27euouurk50dnRJrTQ6+uzLho8Wnl27duKVQ/sVbh0K+WSvmV+YV4OKolFTzzgBa3PTi5GR/YJZpWlUM7LeVFRy3wZYrUbkMmakU2bs2b1XX2OYM5UDv/jF38LptOPEyWOytzEMmE07rVWcavfFF7cwO7OEjfVN+IMxNX8dbU0KTaeiglCLDSxhCjNVqLQiSKBVafT+A02s4iSpYDAqS1dfX7eAHBtUWpVocSPkYAMtmDA7KzUKbWU//vEfSB30N//151L5/OQnf6TJXjw3Tuyj0mRi8oVCt6lKCQWTUjscOXJQx3P//n01+VTe8P8EDAQcVIRRjcFtUY3zq1+9jz27B/Gtdy4hkYhiYnIMy8sLmF+YlVXN6agAwKlWFsQiKawsezVl7tVXz6O5pVb2OqpEeEyEKbQC8e9Uv4VCQZ0TM4lOnz6u4OdN2uTCYYQIMcIxjbNfW+X78rIGyqIEZmvVKySdliFuk2HOVL0wkJ7HTWBEGxwBIf9OiMMPqoMETI1GgTWeN4+rva0NK6sruHLlJuw2kxQ+bOipDCLoiMfiWF1bxeDgoOyL//df/AXGxpmLVYn9+4ek3iOMIeQgZNm/f7/+fPXqVdmsCPOo8mHjTlDCGvMYt612VPNwch6nOhJAEX7xdQRZ3C7fa7VYkM1k8OzpE0EcqqBorePx8fu0MPL+Ihjg+wjV+DW+ppQ7VFLucXu0fDLrzGy2IBaN4cULWkRTWpNcJ7QpMkydyka3x6mQ6m0IxPdznfH4uQ+CFIIxgiiCy1IdmDu0hYpK10sFXqWuw+amDw0Nddoe74XFxSXMznoFSqurrYKuVBny+nDNr6wk0Ntbrfpy3W5b82j/49re2KBqC1objQ0NUl4xWJt2WYK6+/cnAYNZUHqgv1mh4zxeqpdoW+Waeefd7+PGF6O4efMOAiFaQE1wV1p0/xI8mS0MRZ+Fw25CR0cD9u0blJqLqjPCuZs3vlBuEp89fN5sbETR2FgJp5PPOYtgIyd0El7y+mSyCXR21sLpMgusRqNpFIoWFApmqfqC4ajswkeOHcKewT1IpqOYmZnSNL4aTw0aamu1XavVLOsf7yfmVvl8QRgNReVCbXnzcNiAocEBWXqZAeX1bQh60nrMzCeqO1OpLBrqG2Wl3VYy0VZnMJbs0wTnRoNFwI7rilPtgjmDlE65stLpn/tZptxLfd1+0iufT7kC5Qr81itQflD+1kta3mC5AuUKfI0r8LWGTgRDzP4oMvjmZXSs2cTffgNN9dU4c/IwajxVyCbiyKaSqPVUw2G1avrc2MQYfIEw/P4UPNVm9PeXVCGEBMwZyeeKcFfVIBZLYnKipNb40R/8EPdH72JpeRk7d/ajo70TExOT+Pzz26iqcuLf//v/SSPSHU4bMtkkJifHsbg4p8BeNqlSaGz5sb6+iUQ8o+Z6795BAQaqXa5fvw2n04TaOrfCp6vcbjhttbCYqnDw4CGpM77z3XcFm/7jf/xf0NzShLfeel2B5WzG/AEv1tZWBEuWFtcxP7uGqalZbPmjSGcKGB7sweHD+5XVw6BuNrtsiu12qxpYBqD/9V/9jaAYQ6mfPH2OZKqIgf5OXLz4Jtrb2/CLX/wCN248QFtbrcKNtxtwnt/m5pbUJz/72c8EEP63//1/VbP/k5/8ocAGm1rm0rz//j9gcmpCyhIGmft8adl9Lrx6QuoLgg3CLEKPkgKpqMaeH9wPARSni127dh1Dg8M4e+4M5udnce/eLczOTSMY8gv8MDzdYePENgMSiQzCwZjyl06ePAGvb03j3Evh8VR6BWR32s6gIeDj1whpXnnloKxhhE4sWDaf14QvrzeAxQUv/L6M7IvMqmITf+DAfsE3Kp6ooGONCenc7mrcuHFDqhtmFhFS8Vpdu3ZTSpMDB4a1BnnOpXNPC9hwzPy9e/fxySe3dXw7djShp6dbQIcKEjbctGkxq4lrl0ByYcGHwcEdgkVURvE6cF/8P68/30c4wv0RxLDhJzihdY0qIX6Nx0BgQzjENcq6E87wc9tuxvdQrcO/x6MRJBNxARseE+EVwSE/aN0kdCGsIiDiJ79PmMB1wLXB9zGPjMd76JXDUkRRGXbn7iOEwim4K82a1sZsJ8Iq5mWdPHUYzc2N2h/PideLHwRoBGvcH9dlJpMXCKmvJ1AyI5tjoHqd1FAEMtzezKwPDocBPd0tOiceM6GywWDGzp2dUntRkfbkyZjCrQml+/t3KtuJH1wvrFdJFZXD/Pwi1tZTyOYMqPVYUV9rQSCQQltbPfr7dyinKh4voK+vTYHlPH8CvsnJJVRUmHHx4tto7+jB5U+ua5/eQAzZbBHuSqMAS2dni9YHBx7s3r1T1koCZVntkkkszC9gfW1N58Lj4XTCublNVFVZUVPDiYdODA/v0zVn/bguA0Ef+vvb4fY4NEGOGUv5AkPtAa83hKnZDSmu+vpa0d3bCafLhsXleV13Kp1ikRgqXA5Nv+R9W1lFxZNDmV/MHaPac3WFuU9F1NU6dV3CUebSFQSrCvkiguEcqqsIIR1SPNGOyXsiX8gpK6qU7ZRHMZ8H3axG6Vp5axqwlSggXSj8oyDxfzy6bjtIvKx0+hr/zFM+tXIFyhUoV+C3UoEydPqtlLG8kXIFyhX4hlTgaw2d2Awy94XqAwNyMBmKsNuBCqcZPZ2tOH3iGIL+LRjyBbjsdtisFtCBxybz9v3bykUhFIhEgpq01dPbXcqnqauXtW51ZQOTk7OIhAkejuDdb7+Lv//lf8XS8iI8nhpl9CSSaUy8eKGg3x/96Ifo7e2RZW9xeRbJZEyB4C9eMGNoQkBgbTWKUNiA3u4qAaeWllYBGaqTpNzZ04+Dr4wgn8/AarPBaa9BpasefX27cPPWF7jw6quywPyH//A/Y2jfHrz11hulqXrZpCxljx8/koojlzVicd6LxYUV2Ws4uf7cubN4++IbapJ5zrQXEa5wwhzVQQIKUzNYX/PB6axU097V3Y0ffP/7gg7Xr1/Df/kvfyElCBviffuG1Viy2X7y9Anu3LqLXbt244//+I+VS/Pn/8efyQr4/e+/p7qyYZ+enhLooUqFKh6GC1dX1+Do0WM4fvyEIAHBDK1SBBZs4gknqAJic0xwQlBAdQabaOYG0WY0NvZUsIl5L4EAj9+pqV20QNIGSMUWodPw8H7Bs/Hnj/X6bRsU1TFcR7Qu7RseFLQiJCGQ6u/vU3PPeqxurAs8BQOEbD4k4llN/uvp2SEIwToRFhFgnT5zCpub61hYmNNaoWKMcJGwg1Y1ZvtQOUbgwf9TKUOFEBU6PEd+n/k8HDN448YXGB9fRF1dBU6dOia1F61grBfth6wRFURU2NA6R0UXJx22trZ9GT7P7RHKEOCx9mrkXwZX85hYYx4fv6fcII23L021I+AioCLY4XXg9ayoqJRKibCE9YmEAgq3jsUY41xEQ4Nb7+N642t4H/C9hAPcFkEH78VYLA06zFpaanDm9BHs2bMXXZ3dArq//OWvsLLqkwVteGiXQC+hGNUvp8+cgMNpxJZ3Q5PZuF1ed54X4SSvLe15vIYEW6wVp6g1tzTrGm1bsnhO/PPScgTxWBivvXZccI8qSCqrtifTcdtcw3/3y1vYvasely5d1DolQOO+eC/w2HiO3ObTp+MIBACP24Caapfuc1rBCCN5nT/88DIMhir8+Mdv6Rpdv34HMzObspJdunRMCsFbt+/h6tWbGBujrdWElpYGQeciipqWyetNNREBMJVbPFeqvBIxwj+rco9YF07zGx9/IeDGaZiEj3zmDQ+P6L7nOqBKkoAoleK0yZzWazAQQSqdRzyRxurqBqbmvHA5TOjd2YHBob0Y2jeIe6N3NP3RbrFhcY73ZL+m0bGmVBzSrstnUDyWUMD72LMlJBI5NDVWqX48n1w+pXudeU+ZTAHtbZ1SKNI6yO1kM1llrSlA3EzIxCl2eQWJm41UhpYC05eCSWReqpxK9roydPo1P+uUe6lvyA+A5dMsV6Bcgd+8AuUH5W9eu/I7yxUoV+CbV4GvNXTi77gtZoZ+F5DLpWE2FGE0ADu7a3DsyAGYSZgKpd+Ib61voK21TTY1NoXxVBz7hofw4OGorCYMt6ZlxcSx3HlOY5rEJ59cwdZmGGaTDYcPH0Tvjm7cuXcdJgtw+vQZ5TPNzS3g6dPneO+97+FP/uQnyk6ZmBiD17uBRDKq42IjOjk5j1g0JduezeaQiioSiQk8vfvuu/j5z3+uhpbbgCGvkfdseEPBOHb07kZTE0evP0RPb5csZLdv38Shwwdw/tWz+vvi0pyCwwliPNVViEdziIYL2NoKYGZmDS0tdfjOd97C8RNHFSQeCgfUrPp8W1/aYzgtL5nMwOOuw8ryqqADs3kISAgrmNdz8+YDnDlzBCdOnlQQMTObCDOo6picmMM73/qOwskJl65dL9m3Ll5868tsIL6eU9kIUwgcmJXV27ND1jk229wPG2num43k1avXpG6hKoOggLCDTT7rTvsOYU+xmBNoSr2c/savUyVD6w7tWZkMFVJJ2XGaGptQUVmhSXobmxvY3AzLsmS22lFfZ8PBA0P4/g++J+D0yScfY2zsmdRrVCV5fV5EaNfylsa+h0IxeLfCaGxowr59+5Q9w+Z6eXlJVqk333wDE5PPBZ44RY3rdWJiQg0/60JQQ9j07Nk41ta8GB7egxMnjgnIEHAxIJsQoKqqQgoxwgRuh4ojQjI244RvhIwlUylkFRS06eoWmKFNi9BoW4nG19AqSOseFTC8Fwi7Dh06pGt59+59TUzjpMbOzpLlcmVlTUCF1jM29oRSPl8IuZxR0wQbGjxSgllMRszOMAcpiubmCgwPD8ryR1jDbXOqHY+DiiGeOyEQ4Ran1fHa075H2OZyumQFo8ppYWFR4dWZbA7f/fZFOOwO3Lx5C0+eTODC6yfQ3dOC+vpqgUseI9fixMQLTVZcXt6C2WzHgQO7BFUYGk+4SeUWIR2PhYq6bYURz4uAjKoxboeQ5Uc/+r7sr7xm/PpHH32EZ89eYHBwt+ysfD/rx7XM60HYxGvH68Nw+GAwhwP7e3Di+AnZD7etd7xHeH8T2DLYnbBvbGxcx+xyWfHTn/yhlEsfffwxrly9gnA4I2B0/tXjel80FsHJE8e1Rgn+/uDHPxLoJXBMZ9KIMTx9y6fQeZ/fj1g0ivWNTbirqjAyMqzjeO+997T+toGl1+tTmD0n7XF9MKSbFjcvrXEmi1RKy6shVFdX4u1Lr8Es2J3RlM1cNov6mjq4HC60tjYhkShlWfHY0pmUtpdMpKTynJr0Sin2ve++q7oSFMcTYd1z/EVCZYUHJpMV62tbCh7n+uV9z+cVYZjVZlYOFBcN7XhOu1P5dhzqMO9LgLHq24brcqbTr/2hp9xLffN+FiyfcbkC5Qr8CytQflD+CwtWfnm5AuUKfKMr8DWHTpwwZwKKORiKeZgNgKfSjOG9PdjZ24EKuxXNTQ0YvXdfuSZvvXkRO3fsxIcffYTBfUNSIa2uraC3txtud5Umx7G5YZYRocbDB8+w5U2Bjp29uzux/8BuTM89gavCjsHBfZpatzC/iGw2j5/85CeybT1+8hCjo3eVUWIwFDSlTXkqG0FYzE4U8gbMzS2pAaONjQoFfhI4sQEbGtqDQjGLeDwiG6Bvi8HcZ9W4P3r0EIePvCL4xLDsb3/nHfTv2omZmUmMjT3B8soSgkG/FC82awXMRlrmlvD48STaO5rwve9eQktrC9bXV2VnC4eDmsTHBpS5KmzqrFY7nI4qNekEYrt375ZVjtaYK1euCJYQsNCORWUCIQftL7QheTfDaG0p5RJRNUGwxEbf7anF5gaBFu1BGalIOGnPai2FMqOYl7WLE/DYTFIBE43GBSUIBpqaGrC1RcjBzC1aKml9i8laQ2DQ0uKG+eVIddramB+TzVJNU4Gmxlosr/iRTBbR0daAvr4daroJqT65/Ckmp1YwsKsdhw6NKAuHSrWa2mrMzEzj448/FiQaHh6SbTASjWB5lQHuRhQLBkEJDg47ePAw9g2N6LUzM7NSshw/fgynTp3E+saajpvQkE39vXv3pCzhNaLahYCC9aetkEoYQpiSkmdDQIDh05yoRyUNa0/AwZqXphgWBQy4dhnkznVGSxKtd7RyTkxMSa2SzdI6FRWkI2AlyOL1ZX2533PnzskWSIXZlSt3EI6kUFtTgePH92t7nErI63XsaCn4nK978WIZAwPtOHbsmM6FYGB68gVu3hiVYuydd16TUo3h0LyneE2pdKKih0obHh8hj6fag6XFJUHCI0cOK8eJtjZ+bWJyCn6fH5EIz8uF73znElKpNC5/8ikWF9fwwx99G4cOD4GPAJ4b88FYW0JLr9ePTMYKh8OC3t5mQUMeD4EdrxOhJpVarEPJ0jYpqMTcJ9aer2c9eU34GkIknvv777+PJ09mlXtEeMbrQQhaGgSw9mU2EoGh3x9Db28bDh86jJrqGoyPjQsO8nqxDjxXqvQGB4cEyhjev7m1JbXdmdNn0N7egZu3b0jhaDCZsG/fHnR1dmiCJO/VPXt24+mzpzreb33rLUEerlsCM8JWbt9utenrrPfq6pbA4dmzJ5XdxuNXoHqcdrdsyRqYK8DvCyKZSMPjrhG88QeCUmmGQnGsbyVUp6PH9sJTU4XqmmrEE3Hdkz2d3Qh4/UI+zFjjGqWikfc887iodCJc9HkDaGpqw9GjJ7G2ug6fbxOhiFfPFP4SgbArnc5jc8MnpRPPg/sknKIl2GY1w2wx6JcDqWQGdptDwFGWRm8ZOv13/MRT7qX+O4pUfkm5AuUKfLMrUH5QfrOvf/nsyxUoV+BfVoGvNXQyGDlunAAgCyMK4Ayvvu5qHD88gpaGarS1NKKxvh4ffvCBflN/9OgJNDW14Pr16+jjOPhwUDYzh9Ou38zLiQEI/kQjCYyOjmN+IYhqjwenTx5E/64eWBw5mK0GWC0EAVFMTk4p7+nSpW8JsBAGTU49RzgcgNliVHYKP0wGJ9bXfViYX0YgENWUKobl0o5VUsnENa2O0+vSGSpmovD5ORkNskix8WX2EsO8X0zQprSKPXsHUFdXg5WVJamVCFyoImpsahI4yqQhCxgnWLF5vvDaq1LFXL58Wa9lo8bJUrTkUEXEjCk21tUeqkYMsnmxYVxeXpUljqqM7elezHXZ2OBUP5OgBhvSeDSObAYK1m5oqFJd+T4/AVGO2VFAZaVDQGpjM4RQGKhwmdDY4ILDQYsSQRLVDtxmXrYbqpCoJuF2CKQ4mYtqGIKJjY0tTT3jxEACDE678vvZABdRX1ep3C1azKh6MYDvrdNIesJBNvmXP/1M07Jef/00zp8/L7BHNQmDiq9c+VyKmrW1DQwO7kJ3dxeSqSQCoZDsdWzK+d662iYceuUI3O4aqYrYuG9ubgh48Voxb4vnW1LgTApuUGnDvCQCG4INQidCN1qN+D2CqH8MhWgXY0NOdRCvAUO7B3bv/tLuxu9TLUTLXxG0YNVqW/z6xMQMIpEsHA4rmptr0NLSqG0TkPD/BE5vvvmmtsu8rps3H6FYzKC/v0drk1CLQInWO6qACMSoeON6/fa3v42RkRGBQSqxnjx6gMWFZbS1NeHChQsCVoRlPHZCkmfPxrQ9QqdYjAHrG1Kxra9vCGxSUUeAyaB61pJghgHiwUBIUOytt97Wcf/DP7yPdCqDn/27n6Kru1k2SWZiUfWlHK1sTteRa5mB7lTb8FiouuK9yomIXAcEQFQG8u+sFSEgPwnj+HdCP543ARTBDdcYgRW/x/uA506YxlpsT83bzsDiNmhj5Pt5n6USKfh9AVR7qgVHnj59pjwlQi5+0GLJY2G9CICo/OM0w7WNFURiAQ0PICDkfcAJeHzWhBWAH1AtCZJK1/uFrpHL6YTZVMpI4v4I/ny+gMDbyZPHtT8qCVk3wks+83hteO/lMnR0GgVzZDGNlYYJEP7lYVYm1ZFjh2XnI4xcWV3VtlqbWjD+9Bk87iqYzITrc1LMxeIxQUVCp1Qqg4A/ikOHDmN43wGtdz67/EFC+pJyiZZVQq5clsCKtj9CJ9qomUFXgN1hlSqVBCuVzMJitgiqsW6zWwnQ3FlWOv2zPyiUe6l/2c9R5VeXK1CuwDewAuUH5TfwopdPuVyBcgV+4wp8I6AT85yodDIVgSP7u3Dq2AG47CY4bRbkc1mBoVcOHkalu1p2kbX1DVS5qwRuqBohzGAwLVUHbPrYqBpgwrOnk1hdDeDYscM4d/YsLDYT4kk/Uum4wonzBWBzYwu9vTsxNDSExcUFTcYrFNg0ZQSPGF7MTJNUIodwOAGzySpQRsselVK0BbHR5QdtWZx0VkRWaqBMNgWnw6WGj0ob2o9oCbt/756UPVUc9Z5JadIaX08FC5tEqg+oDLHbKmRTIlTau2dvSeUxOYmrV67C54+hpaUaJqMJXl9IjR4bOavNiooKKmFysFrM2j5VMlmOIk/RvljUa2y2IkLBLEwmhjZDIcDVHhfW1yIaLT841I3W1hZBjpzJNgAAIABJREFULlpkaMUaGupHd3eH1BjjzydgsVRowlqDgtANstqxeeXUMJ4vIdDa2hbq6xtgNpfG1G8rgtjQ0hrJIGe+9uHDR7h27SESDDne0YHh4b3o7u7B3bv38OjxcxgNRuzo7VQWEhUit+/c1hQ2KjAuXnxD8IUBxawjM7s+//wzqZbY9A4P71azTkVHNB7XNC7a68xmG2prGtFQ3yRlFpVMbOAJObgdqpQ6uzqkoCMsoRKnNCUvAaORIfK9OkeCimSSdsMMgsEwTCaGXlsRDqdRWeFUQ02I0traKPDDhp0NOHOeCKjW1r0CD06HA7k8sHcPA8SPYXNrA59/fhUWqx2dHc1f5h2x0afdibaxixcvau0yvJ3WsbGxWRgMOYEj7ouwgjCDEItghX/mdEGqm773ve9pm8zZop1y4sUYkvGYMpNampths9tKcNXhQIK2yfl5gYFXDh6EP+DH5samwAr/bLfbdB9QUccAbNaRsIGvX1/bwMDuPTh65CimZ2bx2aefCbj98EffR76QxOrqsqAeQQ/XESEloRDX0rZVjoo4gldmTFHJSCsk1Y+sA8+J64rT4niOBIH8Oq8ZASe3tz3Vr2TTc8kuyH2UbF+EXBZBNAI4QjbZBF0ugTO+p5gvCgDROsh8pmQygp/+9I9UV06uJHAi3OO2eDx8L4Gckcq/Yg5GkwG5fE45RlxfBKCpVELTKPkcILzis4wwKZVOoa62DulkRueSTqUFbfgc2bFzh4Anz82n6YghuCpcSMQT2jfXoREWPZ/4DOA6s9itpUysdBpt7W2ob2iAyWJCPJHQtaV9T2CraMD89KwmavJZxJw6/j8YCqiutCNTqRbwx/DKK4fQ3NQm4MohAOlspBSAnmJ+E//Z4i8ToDBzXkN+8NnGUD6qNAm8zEaTlE4oGl6CwjTmvGlBJ823M9B4zY/tfwbLQeIvf5Io91K/8Y9U5TeWK1CuwDelAuUH5TflSpfPs1yBcgV+GxX4WkMnqmBorzMaCzDkc/C4TDh7fBi7drYj5FtHwLeJ1pYWGI1mDO/bj02vH1veIAwms36zT+UJFT8ejwsGI9DW1qrmvlAAspkc4vE0LGY7Dh44hLq6BgSCAcwtTCIWj2BpaRlVVdXIZfOob2hUVhCVSpz+ROCUzdPSkkaV2wWb1apA44aGJjQ3teLu3VHMTM/D5apUkDitPgrBXVqUMsVoYmNlVqNJ+MWAajb5bCypuLh29ZqaQKo/NJ3OG0FVFW1xFgSCcdTWuErNVpHnkpZqoLenVxCGChLClKUlLwYGujWJamp6BfF4DhQPpAiQTAb072qVTSoRj6nxTKVzglj1DbWy7nR0NGNzy49kIonKqiq0t7Xo2OZmlzVanpPYLFYzHj58KHUIJ6udP39WIOby5U9w6/ZNNefNTc1Sn1BhwcBmwoRr1659Oe2Olqy+vj7BQDb//D5hCJt+qspa25rV+DP76emTGWVXUcmxe/dewZpPL3+G0QdPUFHhwg9/8D2pbKamp3D16lU8ffZc6o3z545I7cOmlkCM0On583EBIperAocPHxCgCYVDCEej8AcCsgFxXLvXG0Q0EtcULl4TgkUCE7vdUMoR0jHbNKWP2+M6IEhZWo6hrbUSAwN9qi/XE1VpBGtUx/FcV1c3kUqmpDxjaPvx40fR/DI/iMCM57y6wol6nGTWjra20jQz5jN1d3fi+vUrePL0sUAb1w/BEm1fi4t+vPLKgNYPQST3RYh39+5dTE7OwW43a2IfYRRVM4RUUsBVVwuGcN+0lTGLiN/j9aW6KxEPIxjw6XoQIFGtQ5izbZMkGOK5UkFFWEZ1FQPbqdahqo21ZiYRQQ1D4JnfRCWN3x9Af98utLd3yj43Pv5cgIg5a/ML08o/49rjeuI1oLKI/+cHv8btsa69vTsEP7h2CHy59vm6bUBFcFKybnKSYVAghcfPY+b2Cdj4Z4IyQikeKwEia749dZDAiNvk3/nJNcD9pxIEiJVIJdNYWlrD4OAATp8+LaXRixelnC8eB58/PF/W3WK1qN4FFFXTUDj60lpmVGA7wXlrW4uun4BpPC67HN9L8GsxmXV8VAJtA0OqF40mIyLhCLK5LELBkOA54Y7b7SyFoXsTsFgYh1eA1WZCQ1MDrDYLcvk8dvb3yX46PTODmdlZ1LA+RSjTKRlPIZ/J4rXXXkUqFcetW7eUe0VwzbwlZoXRXrflzaCuxg2P26262uwWBcLTIhmLJZDNFIAig9+zGuhAlRSfRYRp1DAx48xT7YbNwlywDPLZvIAd19m8P6vJdfyHjyHiBE+EdKWPMnQqQ6ffxo9V5W2UK1CuwDehAmXo9E24yuVzLFegXIHfVgW+5tDJCLPFhmIxy64H+wbacfb4AWSSAUw/H0c+W8DhQ0Ow2R3IZAuYmJxBJJZEbV0D1lbX4PVFEI9n4XIZYbMXsXNnj+ACpz4lGKZsdijQtq21U82Q109gM6lGmPYuNsaZNCc0pWVpy6TTWF7xKnekrY32rh5093RqzPfS0oJCyjs7OCFsDI8ejiGXM0tV1NhYKxCxuelHNptEdU0lGhtrpFjyuGtRyBul1qK6oae7F6srbJoz2DUwoPNYXl7H4OBeNazMViL08fu92PJ50dHRimgkAhSNaGltU5YUp3IV8sDIyH5lAT1/PiWwUd9QL8VIR2crvnXpTVnBOJXObDJLicIQ64qXE8wIwG7evKkGnkCLkwBnZ2dw//6oLHBdXR1SeFFRwSbx1VfZiKYEdai8Yv5ULJbEvn2D2D2wG5lMVtk2bOoJhGg5ZONPyEBlBpt8qlTY4BPUra+v4datG2qKaWOiemVxcQX1dfVoa+sQwKBKjOqi8fExKZX+5Gd/LCDwp3/6pxgfn5GSCMYizpwaxne+8x1ZDG/duomp6UkplUKhCCoqPApOJyyjnSmdySAUiSgQPhAI49mzWSm+nA7a9zxS0BAC9PX1CgBMTs3CarVp6hyBExUwvNaPH48paPv06VNSo2yHbG/DAZ4Tt0WgNTLyCgZ27ZYFj/axBw8e4sGDUdnSaEnksXFbtFwRbu3fP6Kg6YWFaWV2MbuH8OX27dsvYU9EII0wjyoSQhFCIF5v2tuYCfXGG298md/E9c1rT3BDaMVpeVQNEW4RZCm8mnbNQgbra6uyqTKnjNYyXk9CEF4/fvKDwKoUKE/Q4cbm5pqypgjrqKrjsfL68dhYO64Ngkl+f3FhScfb2NikdcXstGg0rHVBaCMr20vFE+tM6MNj4DZZP0Il2vCopOH2+D6qlHg/8fX8M99DCMQPXg9+sgb8GrfBbTGviMdBcCdb1+yK6lNXV6nrOTdfCh5va7WVoBaYRWbCyjKtk1kFzZdy0TaluOJ+uUa577m5WczM+QVzaqstUkPmOfXOF5LqaffuPt0LVFY2Nf8/7L33c1x3luV50nt4k/AeICzhQQt6UiJVMiWV7+qumJneie39T/aHjdiIjZ6u7YhtW9015VRSSaJESvQGBA0AEt67hMkE0nu7cW4Kquqe2VGrpjpiS3yIQFAA0rx3v9/3hPvBOeeWChAKBYPy/gR4PJZwKInCAiOS8ZSsc14+JzxOiyWN9wlRoeXlyb3A7wujqDgP9WIhjWJ6chkmUzobVp9SoaDIJADZaDKi2F4iVlOqRe8/fIpEQiNWOp02g1QigzyrFQ2NVbKm6+seVFYy94k1M4kiiUHimxteULzEoQ4M+68SgL0hqsitrV0E/BGxBjJUnOooKt6IkWjRJGCl0slm+9w+mM6IoosKM9Z93Zv+LXRilhg5E/+KoECn3/2dQuml/lC/YSmvo1RAqcDXtgLKjfJru7TKiSkVUCrw71CBPxLo9N+7tf9bDl0DPf8Knoojk4jj1fNDOH20FxNPHmDqxRRKCq3SZMaTaUl82nP74dhNwWrRotxuBafRr214UFZmxvHj3RIizRwXNjnMAGJmz+ICx93XCIhy73vgcGyhoLAIqVRGMpCoiKIygRPDCCpofysvt+PM2ZNoazsk0+GuXf9YQnD39ndRVFgiYGB0dAJOVxC9PY2iNqGih5CBKh3moExPT0oD3draIZYXAh6xOeUVoLe3V1QmVPL85Cf/JPasN954U+xpVJ1QibG5uSE2wMbGBplINjszJ1Pl2ORR6cSm7sgRBgl7pZGnGobBxcyEOXX6OI4cHcQ//dM/Y252TlQ2VHnwOAkm2NgeO3YUH370oai7Tp48KY3si8kJXLt2HWVlJThz5owox6je4kSsA0Dx4UcfSAPPDB82/FS9NDU1S35MS8shaeQnJiakqaYSjUCD0IlfS0C6wSDAg+qQX7/7C7S1N6Omphajo4/x8MFzyZI6efKUnI/Nlp2M9sEHv5F8JU4YpAXqzp278Hj8YqMMBL2oqamUeiaScVH7jI9NCGig8khvsOHixSMwW7L5VFR77Do55SssKqftrT0Y9GYJ+aaqiWoKWpmoxCBcI0AgsKPqJceWzQFig3z37l3JdDp+/LisGVUhXDeqiag6OphQt7K8hvPnLshacW+OjY2JhYqWNqo7EomMwJPjxwcFYhCwnD9/AeFIEBMTY2JtInRi3RhWT8UYX5+152RCXh8ETvwkSKmurkJHR5vsPUIiQsiiokIBRVwL2qGobuJxE4wxXJ7nU0rLFS1g8YSoWwgGqbKhOpBh4AR6VLkQ+rFWXAfWhWHem451UTrxMVTlEUTxsYRSVPoQWPBxtLLy+uOx8zUYhJ9MxcVWRiVQNjsqJefEfc6vefz8mjYvqt34XFpjp6edMBoyokLj2rA+hFUEibFYEiYTFVA2eT3CGSqJNjZ2EIkm5NiKizlVMEeAzvaWCxMTU2htbZK9T6A2O78Gg16Nvr5OdHV2IRSM4cnoGGZn1yR3jRPqLBYCZzv8/hB8/iCam2tEfcX1dTpjyM1To7mxCRqNEVNTM5JdxkEA5WV2UUFyX/O4WAvuOQJzrtHiogO5uZyQmc2TY74W1ZT//F/flUmXJUV5kjlWV18nge1mi1muZ54nge+TxxMoyDPDH/Bhz8PcNSAnV4eqmgrU1NagqrpKpu199PFzmIwqlJVbYDIakeDa5+dLNhP3PutKgNnU3IhMOiPX4ujopEyMLMg34sTxk2JJNRi1WFyeFTVTLJZAKpmBXpdVErL+VFwRyhE8EeBzr1AdRQGTVq2XmnnFthrBhh//Ajpl1Cq5JmTRFKXTwa8YSi/17/DLlvKSSgWUCny9KqDcKL9e66mcjVIBpQL/vhX4t5Cbf98j+NJX52394JMPPjhkMUj8i2ez4Th4hDSwWqoUDEjEI8gz6/Cj77+NHKMW9299CnUmLRaTxdUdFNlL0NHTjaRKh6vXbkGnSqKjsQJGHSTc+9ChFrS2NogShOoENpMMoGajyzHmCwvL0kgTjDh3vfAHU3jjG6+IaoVh04FgAG+9+ZYoc9i8X7lyGW3trQJPfvaz/ypqhpaWZjx/MYGVFQcGBjoknBvQoq+/TZpi5hhRMXT8+EncuHFDoMrQ0BEMHenH4uIMfvazD6BWx3H27GkBOLSMsIl78GBElDWXL2eVSWywaGVjTgyPn+dDYMV6Eaxw8thA/wDq6xtEyUAAxYweAghCtMnJF/jhn34fZWV2/NVf/VgUIQX5RdLUM1OKuVMrK8sYHOrDBx+8j5nZKfT0HBYoRMCytLSC11//hoQ2E3AQrvD4mpqa5Jjef/8O3N4EujryBIbQhsWsGT62v39AlFGsOY+PkIRKMqpmaHNic8njIBQkTJh8MYGWlgY5x/ff/xCBgF9CwqnCojKG8OKDDz6Q8+OxU81EUHPr1l1sb+2LpdJs0cFsIcTIE7C4srKGhw+eoKSkTNRlXPczZ49LzlIqE5cwaE7WcrncCIdjWFkhPMnB0JFemZjmC/il0WZuFEfJT89Moqi4EFazDUF/UDK0uEcIEC9duiRghFlKhDAEA4QyPFda06js8Hrc6OxoQ3tbqyibuMYOx6ZAHSo7aAUjIOO1kp3QVitrEYnFMDbOrKA12Q98DMEmz5/PYRN/APB4LPweQZNazYYf2NpaF9DEj4NJbsxbWlhYQkWFXV6TUIlrxDUhPDGbbKIAIzgkwOJ1xGPk6/O9uA/4HoRnBBI8V9aCe5YQhCofub4/v+w5tY/qMMInPp77lYCNe8TliqCmJl+UdzMznH6nQUkx4RBfcw8WCwFcBl5vWOCPvYyT/0pEdbO+5sDTJ7S3UnlWIdCmra1dQO3IyKjkk/X19YryiHuH0+34GLc7hAwC8PlpESzGD3/4Q1EMfvLJdUxMTMv51tZWYmpqAXp9Cv/rX/xnAV1Tk5OYfL6ImenVz5WRzIBSCXQ7e+6sWOwIEbnevBfQ5ukNpVFdlifX7PrapkCew92dGBjok1rt7TvlWp6cXBNl47Fj3cix5cp95NHoJGxW5rGFUF9fi29961syNOFXv3pfIPjw8FGZoMdr3OnaxfDwCXlP7qvffPCJTJR75eJlUfxlAbFJjrWouFigXQYZgdEbmxvQGwxiE2SYOuF7eUWFQGbuZ0LVw4e75GfTM9npfATJe3sBxONcaTXsdmZXlSKeiMt6pZIMLPfD74tAo84gN8cqezWdZLaTBjYr7cpZZRohvV5rklB5AkPuk7ndqFiLaa1L0V6X4dEqmU7/6n/DSi/1pb+XKA9QKqBU4GWvgHKjfNl3gHL+SgWUCnyVCvwRQafPiVI2jeN3Pn97ugKdaJfI/LYxValVsBh1aGuqxYmBboR9+1hZmEFBbo5MrNvcdeLsxcvo6B3C9dsP8NG1Gzg20I2B9jrc/uy6ZCidO3dabGhUnFBpwqafqhM26J999pk0TVTkcNT3xPg0hk+dQXVV9efTohiIrcMbb7yBkZERmMwmfOc738Gea0/GqxP4sHmtqqqUJnFzaxfdh5vFGmQyc5x5FKurK9jf94kqqbGhCYuLy7BYcqThLCzMwdOxUbx4PoHqmmp0dnRKA2zLsYmC5LMbn0mzS3hzcPxsoF88nxSIQWsSj4uQgI0alQyEHTwmNne0r7HhvXz5srwOJ3l95zvviI3sv/zlXwnoqaysQl1dA44MHcHIo4eiSGloqMF77/9KFDVHjgxKo3737n2sr22Lyov1YdDw3OwsCouKJK/pzp3buHp1DDk5Gpw82S3fI9xbW10TgEHQMjHxXJrcjo5OPHw4Ao1aKyofLjxVLtkPlRy7c3cblZVl2NneEjBAOxfrQOUNQQihE8EfwQfBFZU5hDZT0/MI+BLS6NryDMjNo4VKL2uxsrwBZHQ41NIpU9SYF3by1FHQHeQPuOF07iOdUsG5uy/qlL09ryjhBgaPYm5+AT6/H29/620JUX/v/Xeh1gC9fb1IROLYduwg4M825IQonJhHUMmpcVxzAgrCKqqhWAMqkgJ+DzraW0Spw4BtfyCr0MrPzxOVCNeCUIiZOQyErqmukbWbmp7B9g7zlbQCj7iXCWsIDQh3uGepbGGNCIgIO7LB22rotRkZY094xdclMGKe1fLymqjuTp48KpPXnj19humZaQkL5zVJ+5jVmiOh5lQJEmzwWiZo4poRYBBuUNHC9+Yx8PxdrqzN1WzWCljg9EOzWSV7jGtKuEtbHye+ES4QgBBUdHS0i1KNdrncHELiHAQCYWxv7aKkpFRUP1Rf9ff3otReLKo7r88tuUrPJ5bkOjp+7JhkPRFwPXjwEDMz0zhz5qy8Nm1vP/v5z+HcdQmYKSkphD/oFCuYzZaL06fP0tWLX//6fTx+PCHqtM7OFrmGdDo1Ll+5JJMl79y9i/XVfWRSepl6yXuYTqtFQ2MDevt6MD83J0CWQwcIlLheVptV7JJWsxWffvoZopEILl48h57ewwgEfRh79hTXP70Jk8mGo0d6UFxcCqPRLBlIVPFxn6QzCZgsRpw/f06ug08//VRAU2dXm6isuD60qQ4O9cv1Oz8/h9u37yKd0qC3Z1CAMXO9Dib0cf1YM16rVLtxvxAmcy1475mamUZHZ6d8zXWlJZP3U64D14/X6PIyQ+yZo6fGoUMNks9my8mVXCmqmqKRsOSDbTkciIRDUieCKPXnNTMZDfI9Akgqq1TQIR5NyL7gvp51xr6AThIkrkCn/97vC0ov9VV+i1Ieq1RAqcBLWQHlRvlSLrty0koFlAr8nhX4WkAnNsRsXuUfFSToW9CDKvtZUZqLwZ5W2AtzsLezgZBnH7k5tMyYsO8P4lvf+wFaOnvwz794D6PPJvDK+XMoMmnxdHREIERbW9vnDXFCGj5+TXsWc3bYqBFkEEJdvXpNbCJ/9qMfSYOzu7MjocqENW9985sSmk01R19vLz748EM8Gnks05rOnh2WJpAKm/wCC7oPdyIv34ZQOCjAiWG+bMztdk78MsHvDaGtvQPdh3vEOkSrHfNkqIohAKCqhLkqVAdxOhvtT4QUzJnixCsqnNjk0a7G51FNQmsa4RNBAq1vfB3+jOdPCDI8PCw1paKCQcBLy0t4PvEcdns5CgqKUFNdKzlL773/a2lWzWY9bt+5IY14Z1e7ZPHcv0elmEGa3IOpYdkJYFVi/bl+/brkR5WXF0tjSghEOECFCfNcWIOlpWWpN0faj48/F8XTyRNZGw4VUGw2AwGGBseQSsZgtRgRiYTl2AkLCaPY8BKqsUkmUGHjS2hINc/Dh4+wt++HRsWQasCSo5eg42CQDbUBZXY7jh87LVPpbt++I9MIh4Z6YM3Vwencgs8bgFqtx/aWEzs7LsQTkGlyhw/34uGjUXh9Pvz5f/5zqdFPfvIPaGyuR3tHO9aX17C5tinWLtrWeHxUiNBK9d57v8HWlgt2exFOnDgqjTzrRkUZm+3mpnrhsMzwof2MwIrghlY3AgDaD9mwc68QKhESuPaougqjsLBIvsdriGtCNQghKr9HmMP60A7G9eBryWQ9aJFKcBqiWfAv9zTBHYEboVNjY63sP77/wRQ3vietXnwOVWgECwzDJ8SKx9MS3G0yGVBdbUdeXq6sEdeH4dL77rBAn8aGClGWsT4EUoQ4XDvuc0KNmZllAElRWvEabWpqxOTUBEJBhrdnoRf3a44tT5RgVCkx/+fKa5cl2PpnP/sZVlYW5Vowm/JgMlnlGuF78lzu3LmPUCiAN954XSAtIeff/d3fCcQ5fnxIQHEqE4ZKnZSA/+bmQ1Cr9Pjww48xOzsvofBcV17TJSVF6OvvxtNnj3H37iNEwirU1VTCbLbJlEyeL3PYbDlWUUI5tjYlVJ33MwK5wiIGmKfg83jxycfXBar09HSiqooA0Y+tnS2srmRtmK2t7WIt0+tNMs2NdeDXXKtAMCRqI+4dKpOqqyvF/lZqL5F7Ko+VoLO4uBDPxp6JDZfn1NR0SO4XvC9wPXkP4d7h+xHqcn8SZBIc817Ca2tpeRmHe7plf/Ln2YmQarmncDofQdXurgfxeAZVVQTRbZI1RTAeT6Rkb8djUbkXODY3ESRgVath0OlkP3Capk6T/eME7xUcs5CMZ4c+cC/xnrywlw0SP1A7yb+K0ulf//qg9FK/5y9UytOUCigVeHkqoNwoX561Vs5UqYBSgf/5CvzRQyc2ywfQ6aB9yKoqAPYftAK1NlXg4pmjyLMaEA16oUMKyQTHz3ug0Zvw6utvQW/Owf/14/8Hs4vLOHH0GOy5uZh+8UKsPmykqBbhX93ZYBM8Mavll7/8paiA+HP+lf7OnYcYGurGhQvnoNFq4XK6cPfeXbS3teOVVy7hl7/8lTTyzS3N+Nu//VvMzy0hLy8fp04dl5HyDM8+dfokiosK4fN74PW6EY6ERLlBixlzTGgXzKTVn0+1syMYCGN1dV2aYjZ7PDZaxfhBuxQhAaEXIQIbPDb/VBawcWfuDht2NoWEMQQcbBIJm/iYA9UC68ucKDZuBB08l0ejj2RKHaf2cUIUz6Oqsgq3bt8UoMIJfTu7DjQ21SE31yZN6fraFkqKy9DU3CyWIdrB2Kg2NTZKKDrtgMy9YpPJ92+or0dHZwf8fi+mpl4IAInF4gIumHtFkFVdXSsh2gRqXCt+cAIfbWpUk0TCQWlA2cRTDcTzZB0Ibvh91oNqHp4rAcnTp+Pw+SNIJTXwBVKiYGK+Tk5uLnp6GjE40I/mpg4szK/g5z//JYKhAE6cHEB+gQmuve1sFpRaJzk+DHDX6a149dVX0NDYgs9u3EQimcSrV14VxQ4zlSqqymRa2NzULNwuj+xJrgnhBMEGG3rmNLGppi2Qyh6uKWEgm3rC05IiWgvDcv4ajVqCpfkYvhYtTVS4MAeMKiICJbrUCHuiidQXOU/cl9wnfA0Ge/O9Dybase58b4KBtVUHMmk96mvtKCoskr3Dj03HJtbWtqDVqgQe1dbWwWwyYWV1RSYYMkieMIih0gyL5xoThvK6Yv4VoRWtXgfwjyoavvbBhDdCL8IzglWq7/gz7kk+nwCDFrbp6VWUleXj2LFBeR3eA6i2oy3UZs2VDK+Ghmax+PF6IuQoKirApVcuYnz8Gf75n38qQf2dXR2or2uWkOpgKAj3vluslItLG7BYDHjzjdfQPzAgSjPmmsVjaXR2HUIqGUd5RTEqq+0Ih6MSzh8Jx/HgwWPJIurrOyzqQu6z2toqNDTW4tGjB5ianpKJbCXF5WINbW09JOCJajWCoI31NYFPBMbcD1zrgsICAS4etwePR58IfONEyKLiAuzubGN9Y1VC5Wlho3LL7fGJKvAgfNtosiKVVGPf7ZVsKoE2eirL3DJhs7+/T/bhwuK8qPJoM5yYGJfBAlZLDpqaWmSv8NphHQmVCHUJrXmN8dri/uT7857J15p4/hwNTY3yM94PqJ7k9zmNkrlzvO9wf3KteX1ybXlPiyeSyMsrQDQWRyQclvPiOVL1pOb9n4HunyucVJm0XNO8Z3EqXyKeEaUTVZx838X9JJL/Ajr97v8Clel1n/9KofRS//O/WymvoFRAqcBviW3rAAAgAElEQVTXvALKjfJrvsDK6SkVUCrwB63A1wY6saGQv26rs8CJVjuNCsjP0eDcqV5cPHsKqXgQAc8e9GogHKL1aQ9FpWU4d+kKdva8+N//j/8TWqMZb73+FozQ4uOPrgpoYbYQGyeqmaikIRCgKoTZSoQ5bGj432yaWw41oq6uWixOzLPh9K4rV66g1F6Kd3/1rkwOq6ioFMsUGy82aZxwxf9mQ0pry+TUC2xuroqdymQ2ikqJzSUb9ZqaOhQXlUpDnMmopamirYkZUFRkMNSbCiFCKFpyCHUY4k0oxPfa2nKI4oqqgdOnh8UCw4afzR1hDptHAjQ29bRx8TzZwLGpJYzgxDUqMNY31hEKhmTaFFU01VU1AoKojNBo1VCpUsjJtYjyIp5gALMHmRSn3GWnd/F8+bp8HzauBB5sUllL5s6srrnQ2GAXtUoiGcPW1oY023wvPp/h4qzx+vo24rFMdrS6IWv/cjg8sFh0MBk54SqJSDiGdFqVDU/O5dh5hg5DlA9UjRBs8F82vFSAOV0eBHxphGJAfX0Renub0NxSL+9ZWlIuuV3Xr93C1aufIL8gF+fOH0dunhE7u5vY3XEhlVLB4/ZL0LjJnCsh7sUlZfj4409QUFSE1vZWRKNhUR4l0nHJZdpx7CIaiohCi+fCBp7j67Ph1W5pwNmM85ipPCM05GN1Gj3MRp1ApnQmjfLyMrGzcX1Yy/09H/z+MMrKC1FaUoztnW24nH5YbXpU19aJyoN7RHKeIhEBS9zrBJKEc1Tz8XWYwUU1Ee2FQwODqKupF+DKayibq5TNU+KxMrOKFjReK7du3ZS1b2lpQmWVHaEwJ/o9l71OiMT3Yt0Pssa4D+7cuSNWU4IHwsCDyW38l3vkQD04MDAgzyOEunnzHra3naitLRc7J5VzDscGnjx9ikAghvq6CgFOubn5Amqp8OLxS6j/mVO4cfNTPH78COUVdrm+zSarKJ2YUUY4yppTdcWQ6hMnjks9eH1/8MGHMkmPdjsqhCoqS1BSWoydnV3JWvJ5QwJBqazKgjDaQJm5ZZfrg0onl3NXamiz5cl1SWtibW2NQMPJyefweD0oLi6S+9rq6rKsB/cClWORUASBQAhWixUVlWUwmXSSy8SMpux1myc5Y6xBMplGbU2N/KtWG5BMaJFIcnrgnqgfuRYzM1OoqKwQlRHhGCdO8pqhyoqQjXulqKhY7oUERbzPcE9yrQ/2EPcuISX3JP+b/3JfOba3MTg0KPuK9xJCQ95rCMf5PcIqQijevwhXeU/i/uIEUk4CDQSDom7yeLzwekJIp5Iw6FXQ69QwGvTQajTIpBksnpL72u9Cp2zeVxrLnvQX0Cmrdvrd/58q0EmBTn/Q36+UF1MqoFTga1wBBTp9jRdXOTWlAkoF/uAV+KOHTv+6IszIEeCkUUOvSaOhugCvXzmDob4eJCJB+VQjhXAoBH8gAKstF81tHVhYXsc//vTnaGlrx7GjJzH17AWWl5ZF+UOFExtANkZsZtgws+EiOCEMYHPG5uvs2TPwBzzIybFIw8dw3HgsJtlLbFqpDDgI0GYzT6BD4MSmjU0nA8uZG3T33i3s7DhgLytBeUWZjPTm6HK32y+ZTbS2EGh4PT6oVHr4fSFRSNRUV8sx7jqd8Ljd8Hi9SCaS0rDW1dcLOKJChsoZZv0wv4XqCTaAbPzZ8C8ubkCt5sj2Lsk5YoPLRp+NYxYwcPKXTUwphGCjo2zqwygpLhbFCqdGEfwQABUU5srXnBel1eqhVZuQSmkkUJx2OMI0Hi9DzwmeCC3YaDK/ihabvDw99HqjWGt0uqT8PBhMobIyV6AGm0/Chj1XVFRNra21AqZmZnaQk6NCIk5FD5UQDI3nTlGhtNQk9ThQOLEmBF88Fp4jQQSh08pKAPbSXJy7cAzHjvehuCRfIBeVK8+eTuLJ43FMTExKAPXJ4SPIyzdi07EKl9ONSCSOaCQBry8Anc6MS5dehVZnFKUT86vs5VTChMQG5fZmc5dS8RTikbhANR4LIRj3BetPGMT1YbAyFToqVdY/6vGEEIlQ0adCUYEFLc31qKmpFnvh+Pi4qGVk2lcqLdYuWhXn5maxurqB3DwLrDlcH0N2gmOcQdEOgVy0jnIvcM8TFhxMYePeIcC4cPYCSkvK8NFHVwV+URHF4+W1QADEaYWvv/66QKr3339fas1JjRWVpdh3OzE29kygBJ9DUJzNcqISqE/O69q1a7IOvO4IQgl2qeDj9cJa0NZFQMJrk/uF6h9mfTEnKi/PhsHBATkHBvT/8le/hl5vxpnTx2SCpN8XxPq6QwLVCRhp5aNl8eatz+By7aKyigHsYZhNZlRUVopaMRqLwu/zy3mwXgcB67weCMB43oRctLtxCiUh6c42r0EfdDquZb5YSLmerBfVRGVlpdDqVFhYmEUsHpNpmARdMvmupEgGC9BWSkUg65OblyN7hufEexD3SCIekz2ZayuQ+53BoBUlWTDICXsRyX3ifYqW31gsDY1aL6AvkUhL2P3+XhB6QxY0E0zzvHhPGx4+KcCb96td564oBPlz7gfCxYP15rHx9blGXBuuJcERgRHz17inuDbZUO+QTHasra+T86GqiTXj/uL68jWpWKPCkWo2ri8fw5qbzFb4/AGEw3HJaUrQapfMwKAHLGY9DDrCZo3cS1RpwnhCNTW0Gi1i0TQSsazSia+14s0o0OnLf41Qeqkvr5HyCKUCSgVe8gooN8qXfAMop69UQKnAV6rA1xI6MRxYp9WgoboEl84Moa2lHjaLCclYGOpMEs6dHbFnqDhVy16G0vJKBEJRLK9toKCoBBvrm/B7/LCYLfLXeDa2bBb5weaFDRIhEht0/svvUZHBv9Kz6ZOR7DabJIUUFhRIA5QNyt3CmTNDkuuztLgogIGqEKoHmLHCJnxre1MgDW1aao0Jp04dlqaWqiU+v66uCs1NLVheptVpQ3JaNBqdZPrwfQiAOHKdOTmRWBr2Eht6eroFdrHpYo4NJ3AFwmnYLLSgmVBfbxe1D5tGny+IlZUleQ7BE0HEgbKGPyssZB6OHYGgH2aTBfPzi9jeCcgUqcqKUtjLSiUnR69XS1AxrXFUA1EZodVYBAQ9ePAAY2MziMTVyLHq0VBvl6aVcIvNKQEaG1FCJZ8vAqNRjZJSG9xuZvMk8O1vvyXn8/TpM9y+fQ/r67QIESwcEYA2Pj6J/PxcsUXxlwJCSMIng8GIpqa6L3JmWPeDEGTCDNqEZmfXEQzG4Q+kUFxkxfmLR3Hu/AlUVNplfSdfzODe3VF43AFsbhI6mnH0WDdq6jjpyyHf54h72qW4FvFEGkePnkQ0msDokycS4m3NsYpqhfAhHItKrfRqLaKhbEPN8HMCQTbs3HtUprjdQcklys01wm4vFvWPTMPzBqDKqNDS3Ci2LMIbwh6CBGZzUZ3C1yDcJAzgazJDh+dSUV0hNi2uPUEAoQL/m4qc0dHRL0ArAQKVNQzAjkVjOHPqNGxWG/7h7/8RkWgc3d2dqK6qgtliFmjQ2NiEtrZWUdQxaJ9rSdVSfQPD6b0SWt3d3S3XyUGoO9eC0InX1EcffSTAg6Dp4Lh5bfCDe4Th+wQWhKJ8Pm2h9+7dl3NglhPhLyHmvXt38WKSAd5t6GjvkNoyZ2vLQSiZK3ZDQhQqox6NPhRoVFxSiMXFedmvPGfufUIM7isq+QicfT6vhNdzDTltjceeSiXlPkD4s+/eg3vfK1bYgvwSsTsS0GbtocwWSqKqqgJqTUaCxKHKIByKQac1yXXAtWloqBfApDfoEQwEkEwlxLbIDx6n1+sXmGgvLYZBb5Z9zqQigicqC3kPyMvPFSikVumQSqskj2x/zyOWOp3WCK83CJVaK1MZ+b68f/DcCPsIGhnYzeviAMgKgA4FJNCcGU/cY6wz9xyBFX/O9SIU4wCG/PysbY9Qan19A/FEArZcm0BRQi2uL9fuQEXK8+bjvN6oKBP1+rSAa4Ln9fVdxOIZyTDTaLKfVrMWFrNZbIYq8GdEd7zes9Ugbo6Gk4h/Dp0I/VZ9TP3KZjopSqf/z98VlF7qK/0apTxYqYBSgZexAsqN8mVcdeWclQooFfh9K/C1gE5seA7sE/kFOdKQFebn4sRQN1pq7NBrgKDfixyLGQG/F36fR6xonLxmy8lBQWEJfMEw9t0epNIZabg5dpvQhc0nYQzVFevrOygstH1ubaGVbBWuvbDk5RgN+FyVYUBpif0L9Q6bWzZuVBetrnnQ2VEtWTZsqhkMzrwUhmNvbW3D7c42pHqDCna7Da+++ioGh/pEffCLX/wC83Ob0OtVYnuLRpIYn5hGe1sT2tpbJQiYVhbW4r33PpAx6YRjzJ7ixCsCHCon2DwzrJrhzMVFeTh79oTY5dhwsoY8LubpsHE8sD2xUSaMoBJodzcMm00Ni5V2Fj2CQQb7RpGfZ0ZenhlFxYVyDslkFMUlBWjvaBVVByeWbTtozwtIo7mwsCL2pcHBbmmwqWzh+xBwELIRWBCe0GI2PHwMFqtB1Dtsjt955x0BSB999DFGRh7Bsbkn8O7cuVOilmBTS9Cwv7cLg0En9jVSOeYW8fUJQbJ12P3C+rO4uAKnM4RQKIVoErAagURGg9PDnfjBD9+B0ajDo0ePsLiwgv29AAL+KJaWNsVOdf78MVhsGjhdW2JlCwWj0GoM2NvzwOlyo6ioFBqtAcsr6zKxj+HhbLonJl4gEgMqq2zo7ujGjmMbY2PLqK0tkH1HgCO2ubRalHDFxfkCBKhEobLugw8+gHvPi8LPJyryvAgC+MksHa49bWoEpgQ0bPIJL7mXuSdOnh4WUEQwwVoTNBD8EPAwVJswha/DuhHu0CpKG9M3XnsFd+/e+QIe0TLq8/rg2NoSpV5fX79YrQiXuO+pfuGe7ezoEkjDr7PwxifQgutOYEEQxXVhOD/PhQCDx0S7G+EF15aPo62Nr3cw3Y72LO5Vnh/hL9+b+5k5aZxeNzAwKIB0dPQJHI4d2EvLxV7H9yf4M5r0AjEIdRLJOFIpTsozybVEEMfHUXXD64nXAQEylVRcC+5b1pvHRbUNIRaVUQF/SFRmxUVlYg2juoqvw3sJJx4SzFJzw/el+shszsPExBrCIT9ybCZEolkIzfsQ4dLq2haSSZUooRijRRVgdXUVSovtcO7uYWN9AxotJKOKNr8M0qJI9Ho5KCCM4eHDSKeApeUVTM1sIRFLor29Cu0dHXLN8/6QtbcFJIONQI3nRFBHgF1RUSwKpLn5DbHOlpXliEqS9zaXy43i4gJZDw4T4H67d++xqBK7uqoFBHLtxiZm4fPH0NPTLNc01/rateswmYxiYeZe53W/uuZHS3OZBOdzD/O+fPPmA1htOWg91CBrlg0RV4kK1MBw/FQKsWhEsvo4vY73r3QqjUg4gViE55GQ/0eu+YA4s9wU6PQ/+p1B6aV+39+olOcpFVAq8NJUQLlRvjRLrZyoUgGlAn+ACnztoJMtxywKk6KCXNRVlGB/cxUGrQYmIyd0ZaDVqGGzmqUpYcgybV9qjUZgU3GJHc0tLVhcWsDC/Iw0XswvobJnYmJJwEl/fwteeeUVUUBQcTE774Bep0FDfZkoPDhK3Gg04datW9Jws3ElQODjCTkOrEtcOzbTDDdmozXycAKpVAxHjvTj1KkTKCsvFYBDuw4h2LvvvoeVFTcK8vX4i7/435CfV4hf/epdUT61dbQIdGpubhLlDm1PbPQ4QYxh29nJZBp4vczTeYHHT54iEjXgyqtHBMKwWczmNbmleafa5P79Z6ipKcWlSxel+WfTffPmTTx4MIVQNI2CPDXK7LkoLi4RddT8wg5MRsBuL8Tx48dw8uQxFBXnw+/3YGZ2EmNjE5LpRBURbVrRKHDiRL+ocQgJHj58KO9NGMFjoRqH4OHChfPo7u5AOBLA1NSkwDk2ojk5eVKXBw+eiL3w+PFBASsEKFRu8LiikaDAolAwIECQwIDnQWDD92CTTeUMv0eYRfUMjwUqHXa3fSguKUZVTSlKy/LgdrskeyYYiCARV0mOFKEQ1+nI0T5AFcX2zjpSSYh1KRZNiqrGseWCRmMQuKnV6cVe19PXI4qSTz75GPmF+XjzzddQXlqOe7fvyYQ0ggPazwhO+Mn14BoSQlAVQiUSwQen2qWTahw/1i+h3lTAMEuIcIN5R7QOfvjhh6JWY21YW+5JQr+u7k4camsTqMPXZ7YOgQjXmnX/m7/5G2QyWgwPHxW4QjDE99TrNeg+TBXTqHyPoIiwk3tbrFyZjNjr+BpULBFm8bgH+gdRXVWHublFyXg6UM8QOlGBwsfzeFnTA8UV14jnQvCYta9lbVM8Hx6T5AQ5HHIcVCUdTNEjeOLrLi8vgnZbKl4IUwiBTCaLWNloBaUyjHthe9sh6iBa8wie1BqVADeGzxOq8Pj4Net3EIJNW9vBXuX789ionaE9j4BjbtaBPXcGlWVGVFaWw+XyynkHQ7SFqXDoUCXq6qtE8cRJdNOTS7j28V0JIGfQO9fbatVLcH4imVXl2EtyUF1dIaHerDk/fF4/no9Pwbm7D5cniByrFs3N1WJxXV9fE1jZ1taOc+fO4+mTMdy/PwKfN4i+gV6cv3AKK2vLApmNBpPct7IqJOvn5+aWutOWyHOimmxubgYtLQ04f+GsQKnf/OYq5pd2UFNpw7lz5wTUM5Pr6tX7MJlSuHz5FbleeT3fvvMIJosR3/veOwLaeN/79a8/wNBQn0yk5HoTVK6u7uLkyUGpJ/fX8soabty4hVK7He1trZKJ5dzdBWijk8BwrSi9CJwyspdo8dWKtZiZWgwSP4BO6wEV4mkFOn3J7w5KL/UH+OVKeQmlAkoFvt4VUG6UX+/1Vc5OqYBSgT9sBb4W0IkN64FVSm/glK4Uigvz0FBZhp3VdRTk2STvhqG4RpMJFeVlmJufl3weTpmjXenM6TPo6++XMeh//dd/Dcf2HoYGmsVex4blxo3sVLY333xTGiaCk+vXr2NycgldXe343vfeFnWNxx2UPJef/vSnGH38DCajGXV1lQI2GBzNpow2HU6wq6muEVUQmzlmI5WW2vHOO9/E5cuvivrC5WIO1CrGJ8Zx/fqn0mCePn0Or3/jDYyPP5eG/uy5YURjVGzso+vwYawsL8s0qEOtrejv65OmlQ0srUQEX7RITU5OwbXnQ35ejtigqEJgo084QDhDUMbXpiXqRz/6kYAynu/f//3f486dJwhF0ujqLJNzo/LCas3BxPMllNsL8N3vvSMKDGYsbWyuYH19Bf6AV+xFhQVliEVT+OyzG3C5wjh//ugXtj+qLbKZLllFCDOACJw4GZA2PZdrWwABJ9zxg9PROLGO6hVO5XrttW+IyoXnyNBmnrfRoEU0GoJzd0fAAeEA34c2J0JH/ktVFcHLweQtAjha4qJhFWpqaxFPBpBMh0S5xef6fREgo0MyAQlRr6wqw8DAYSTTQWzvbErAO6CFe98nwda7Tj9isQxq6yrR0Ngk+6+wuFDCm2dnp9DY0ojTp4ahSqtw89ObGBl5LCCCiiOuWzYwPCow6GAyGI+VcIYQUKfR4vTwsICLg3Pa2d6WYzcZTQKZnC4nerp7xKo1+eKF5EJdeuUSVFqtnD+fx3Pj58FEP+4TKntOnTolQGfT4cDiwgJMJj2qKgsxOTkuYOcgUJrHSaUKazw0dET20MOHD+S6rKurR0FBITz7tCTuylrwfQlqRJFCtYrBIO/N1ziwehIqcV8S7vD8+TPuDf5LYMsaEHxQCRSP0+KWErDMLCvCqe3tLdTVUy2Vi3QqI/uUNsflpVV5Do+fe8DpdIOwuqOjAbV1NQI7aPXyej2y53gOPN6qqmp5vxcvFuD1plBcrIPPl0Qmo0JRkUGmHLa2tSAYDODx6AyCQeDY0VYcPtwrGWaPHz/Fzo4bbW31uHjxLKqqy0UlyQl/Nz99gPHxBfiDSZQU5aIgPxfRaAR2e4nsdwJFTnLk3qBKjXuD8HB2Zg672/vY3XEiFk+gqakW3d3tkivF/C7Cve7uXjTUN4qtdnzsOSKRGI6fOCZA9dMb1zE3t4zm5nrY7aVynZYUl0jm1dbWjjx/cHBIrk0OPyCkPXHyKAoKcnH79l1MTMwJMGxursQbb7whajNO9bx79wkaGsoFRPE1COinpqcxeGQIf/qnfyr3Q94/b99+gIsXzwiwJOAjvOQ+INgnUCSwmp6ZFRhbVV2NxsYGrK+tgnuckIkTEnkTosWOEEqrVsu0T65/PBaHy+lBMp76fG+osOaHAp2+/HcIpZf68hopj1AqoFTgJa+AcqN8yTeAcvpKBZQKfKUKfC2gE0EBc1eYkcTpdWw4aqrLUWMvhmN5GYc723DplQvSgBP0tBxqkVHnbGCvXLksf01v4/SpTAYffvARfvxf/jI7Gv3NbwiMYMN048ZdtLY24eLFC9KQUpVDuxf/Os/Q5GyTtCWgweP24uNPPsHU1AIMegM6O5sFCng9HnR2dclzO9rbRVFAtdWDBw8xPvYCw8On8P0ffFcmkO06t2RSFfOVOIns8ehTuJxeDA+fwODgEYyPTYhF6NKrZzE2/lByi+rrG3Dz5g1R5JSVlctELUIhNuls6NjE0lo3OzsPjzeD82cHcfToMcn9YRPb398vzRkbbapUqCahlY0gitP53n33N9jd9aGhoRivXn5FcmsWFhblfefmFtDe1o7LVy5L5kso5MPevhOhkB/JVNbesrXlEtBHyBaPqfHmm5dE4ZBMJbG0uCRqm4UFTqmL48prZ/DalSuymTn+fXNzTRpSQgjmX3ECYDQax8TEFCxmG370oz+BXm+QRpV1GR+fgFYD7LkYZBz9IsyYTTObWkIOnisBBz/ZOPNrAp4YQ72jGlQxlDu4h1DYK1PeYrEQ8nIL0NzUju2tPUxPzwgUGDzSjWQqhO2dDSTiDE03YnvLCadzHx5vGHT2HO7ukvwwKjAKS5j/5cH+vgsdXW0SIO/d9+KD9z7EvftjaD1UIxPS2JjTvsX9PDg4KBCIoIVrxSad+9liNuHI4IDYwQhnuM7MumKjTzhB5RPfkxZGKrtWV9ekKWcmUTjGMfL4wrpG2xrfk+9HhQs/qTLi9/gz7qP6+hoUF+V8AZ1obVpZJcRJCTw6AEI2Ky2dHlF4EWY6d10CAFKpjCjRDiyx3Bc8PsIqXheEO/zkdeXxMM+KwepG5OXlCCjidc7H8702Np3Iy7UIZHZ7InIuRgPXVitqMeZiNTbVCeSNReOijmMO2r17o5+/Zq4AJga6V1bxemlDWTmztLYFbtJyxuuloCAP9XX1AvKosHk48kisa8zI4nrwXHt6e6XeoVBAcqRu35oBb0bnzvSitrZe9imvq9LSIpw/fw4DA30IBD3Y2nbg6ZMneD4xh+3dKCKRBC6cPS4ZRdwfFy9dQiIRw97+Hnp6DouyZ9PB3COv7PX11Q3EIinJL6OVlZP4zBYjtrc3JXicdSotLYPFYsPszAImJ6cRjcRw+uwpLCxNYmVtUdKPeH5mS1YFRmhL+2oomJ0W2dLSKio3Qs6s0q4JHu8+RkdfwB+Mob62COfOnREwyLW5evUqHj58gZqaQoHK/B7rtOPcxfCpUzIZkevLvC/uV06r4z2W+5f7gV8TNhF8c59sbDqwsrou1zWHADCPz+f1Ih6LSqaTTKujKlAFGHSckGmU+0YkHJHpjelkdrIp9/WKN61Apy//FUHppb68RsojlAooFXjJK6DcKF/yDaCcvlIBpQJfqQJfC+iUtSGppPHlCVksJhzuakdZUQ521hYwONAnE+Ru3rqN3r5+gSM//vH/LSDonbffRkVlOfIKCrC+soyf/OM/4pe/eB/NDZWoramW5p2Ki5WVNZmKNTQ0KICCjfinn34mAOTP//w/ijLls88+FfUBFSW3b93BwsImGptqcfbMcegNWSDS2dEhzym1l4qCwi2Wkhd4NPIE3/3e9/H9731XRr3TkkbwRCsJG86lpRX4fUmcODGAo0PH4XYzoLsADQ1VePpsRGxBHN3OY2ANCAsI2Nik7+zuwmqxSLNPtRfhWG5uAU6fOi/2PoINNpNs9himzQaTdrcLFy5IrhSbP6oXlpe30NhYAWb4cIQ6gQbHtXMyFxUXPT29aGxqEFVGIMA8ox04XcyqcgnwMJsYWJ3E3Ny8jIR/++235X1pmeNEOwKfUIhT8lzS+NL+xA9aB3mMVJCYzVmFDBvl7GPdqK6qFQWaBAWvrsqUu4cPHkogeyIRRXFR1orEBvcgu0rAYTiBSCQNk0mN0pJ8gR08TtdeAMm4CgaTDYlkCPFECEaTAS0tNTh65Dhqa5rw9Mlz3Lx5C4WFuTh2fIDzELG7u4lMmlHGWjg2d7C5uSPQiWHvtLvRr1lSWopD7a1yvktLC+jpO4yuw13YWNnAL372C4yNLWKgn/DgtEBRggo24rRLck05HY5whgod1oRB0r3dXQJtqMBjbZiJJBPPcrPWOX6fdkOuLV+T6iLa/EKSdZMUqMh6sHbckwcWPtaT9ZCauFyiCKNlMxTwYnvLIbAukUzC5eQkQuYhEQhpYDTqxaqVSqaQzqQFAvA4+DUzwEKh7CQxrk9+vlXgFq8nh2Nb4BntY4RX6+vbsm4Ma9doMmIF5SfXkIH4M3ObsJo1sFgIpXKlLgcWQYJkToBLJKN49mxMQDDhz+bGFq5evScgp7u7VY41FA6itrZKbLRmi0kUQnOz84hGY6KMamlpFDDN43z+/AXGx8fQ2dkl1wCvDf730aNHJGtodm4KDx7ex5PHDlRVmUSVWFJSJoCQj6Vt8pVXLsFsNmJyagJr6yvYoMrP4ZJMN6ouz587LSCYNrGLly5gemZaromhwUFEIiFRPvK9uM/DwSj83rAMPTh6bEhC3T3ePcwvzAmU4cQ4Ts8rLCjG5sY2njwhqLThW995G+PPH8Hjc8ua6wLRq5UAACAASURBVHUMKVcjx8aMu0JRhvHa5j2DWVwPHo7INZUNWC/Czu62rAOfS6shbbhc5+x98VM8fbaEhvpCUXYeWDg3NjfR3dsj+5h7iopMgjuqx5gXxtoQCtM+yv3Ivc+fRWMJJJKpbDS4CvAzGyudytpmTSax1mU/aV3Uyfe4d0PBEPy+MFQZtYBafi65kwp0+vJfEZRe6strpDxCqYBSgZe8AsqN8iXfAMrpKxVQKvCVKvC1gE48Yza7bGTTmQwqKkpx4vhRFOUZ4XWtY2iwT/7a/+mNGzh77jyaGpvwl3/5lwJL3nrrDQmZjoRCGH38CJ98/DEW5taRa9GjvbVNrGVsgGg3YjPEv9yzgeYH7SpUcXz/+98VEHXt2sdwbK9JEPGLF5ygVohXX70oNjVObGPTzzHvVIek0mmkkklpbBeXlrC6soFvvfMd9A/04cGDu1hZXUIqnUDk8zHpq2ubqKqsxJ/8yZ8K2Hg08ljAQW1tJVZWqVbI5t1wdDybYb4nAU02q2lfjo/5Tisry6KYGRw8DqPBKk04z+8gW4cg4yDf6bXXXpNgYKqcqEQgZGBeExUdc/Ozoh6prq6VZnV5aUXUOAajXhRVPr8be3vMF3IjlY6LmkavM2J7J6tW6uvtE2VVIBgQS2AgGPxtoxggoDIjJ5fqlhR2d7KB3zxGNrBUX9Bax4wcvndxEUPTywWoUE2VySQF1JTZi1FVVS45XvwZG12qLviaVJitrLgQTwCVFXk4fPiQZAqx2Z+eWUE8moHbl0BBgRHNh8rQ1dUiYcdVlXVYmF/F/XuPBDoysP302WPQ6dPweF0ytS4cjknGztqaA15fXDJ9CDup1LCXl4u9bnT0kSjZuno6BYo9HnmMxyNPkEwy6+qIBGVzHQgAaW3imtG6xOM7GDkfCPjR1FiP9rYWeD6fJEbIM/oom7ek0WqkiacVjee25diSukhAdDKFXVdQrhuGQPN7BxMaCQ8IovjBLCSZiBZnHpJJ8nO8bh+KCgvkMQzm5qRFi0WHRII2Oa5/UuyVanVGlDM1tdVi0QtHgpienoXHE5H3LC7Ow6FDDWIbpDpvdXVDVEXMJiMgYP4Y9xxhKNefAINqGKpmuB+5ngRovAYJ1hi4T3A4PDwsz4lEwngxOY7nE8+Rl8ecrFZMTc7g+vW7sgdKSgokNJvTLvv6eyQYOyfXKtdI1h65K7lIBC28DngOVJHx/U+dGhbgQlhCCxlVgZOTL7C4NItnz8axuupFd3ctTp44JXuUAeq8/pmtdezYUWxtbWJ+YQZraysCZyPhmFwfPb09MuSA12FTU6OotR4/GZWgdqrlYtEoZudmEAqHZEKmRqVHMqESwMx8MY06g32PS6yFPq8HWp1WlGAcbhCPEcpuoMxegcEjA3DubWHXuSP7LJWkikwlFt/c3DyZuMd7g0qlQUdHp6gTefysBcEg14ZDEHh/ZN0J5LjHCEMZuM9A/d7eLlEystb8/vbuDrp7emSNaOXkPZUQ8SALjPub/00odRDQngWbaTmHcCSCUDAoykWjwYCA3w+b1SIT6wjXGSpuMujl9Q+gEzOdtGrdF/loc86oAp2+/FcEpZf68hopj1AqoFTgJa+AcqN8yTeAcvpKBZQKfKUK/NFAJzavvz1Y/tfBJ883Ax29VEjLX+hbWupx8cI55OdoEY/s4fjxozKqnllCZ86eQ25eniidaD9jE+jY3IDX7RYFw9TkC+jUOvQe7kdvd680gGNj42L94tSw5uYWuFxOadKZWVNSUoqTJ0+I6md5ZQGRqA87u1uIhMM4duy4gCo2zIRB/OBf89kk0+bE12D20NzsnCiAzp27gMLCfDwceSDWGjZXVG/4A35EwlG0d7Tj6JGj8lq7Oy5RzxDMLC3Ni+qHYInNHK0xVBCoVVnYwk+CJ0IINnY8J2YSbaw7JbiYzavVZhUlEZ9PhY7BoBEoxPMbe/ZMIA1hhMlslEadNiIGFLe3d4oViVlMDfUNMiFvb5/KJq9M0+KULirPeGwEbOsbDrHMsA60xPDYDsKyaZ/bd1OJkxGgwSaSsIOPa2s/hEMtrGUEOztOsfMRCmTSKiRTGui0DNq2QKc3IDfXkp08aC8VNQ3zX7a3dyRInZY8ghda+ObmnbBaNGhuLhOLGxv0zY0NOBy72Nz0QKM14ezZQfQPdqCxsRZ19fXYWN/Ci+fzePp4DHfvPkB5RSmGTx2BTp9CKOyTgGq324dQICYALBqDrFNv3wB0ej0sVgsyqgzu3b8rYKC1rVUAwvjTMaQTKVF4cVocQQzXntApa8sqFasn1+cgn4p1a6hnGL1JoFM8zumHaYFHhGuhEC2VcYEBhYWc6ugTFVowGEE8kYLXk0RunklygghQtnd2EA7FEIurYC+1ijXO4/YI5PP54xJsbWIwuz+M4ZPDso5UEfl8AYFIVNpxD9FiSphFixuBFwGa1WYRFdCdO5yMqJKwfO5RWrKoAPz00+uiuuvq6pRzIMgglDt0qFVUXrxeuGd4blTSrKxsoLKyVDLRCEhox6KdjPCDOWwED1QwjYwwK2kCdbX1AkgfPhzByMgEdDrImufn54mS6vjxIzCajJKxtLq6gi2HE5ubDiwuLgn46e8fkHVh+DXXhECW0IvnT7sYQQy/v7G5hLn5OQAanDl9Eo2NLdje2vnieuc9ge9JNVQ4HBBrnz/gE8jKa626ukaUfdFYRLLReK/h/YMgl9cu7wn8Hq9l7ge91oRMWouC/AIkk8xtc4j1LZ1OCrgjiCfQLSwoQjzONfejvr4JthwrvL49+PzMW+PkPZ3Aw7zcPIGjtOOFQ4TragFNMzOzooDjMIWNDReKi3PQ2toie4BQlECSyiy+H9eI0xmz4C8iIIn7Ip5MobGpWe6DDBZn3bmvCZBpKaZyi5lsXDuuP1+Xr+Ha2xfwxHsBJ0MCSeTmWBAOhZCfl4d0KimfAp2MRuTYrPIeVDrtubzQabLB4qzHzE7k3widsv8fpa02Gzv+Un0ovdRLtdzKySoVUCrw+1RAuVH+PlVTnqNUQKnAy1qBPwroROD0W+hEE8VvoZOWM8czKaiRglbFwF0Vjg604dLF81AhCp2OY9+P4MnTJ1heWcXZs2flr+hUIhE4sTlmSDbHbdNeREAx2D+E/t5BmehEtcTW9paAIp1OKxPqdnd38PTpU2xtOaTZo6qooLAAT59yTLgXhcUFEuLMhpkNu0yQgwqpNERRQLjC4F82UfzrPRVDVksObDm5AkTW19a/UDLQvkTFAhu6M+dOy5jw23duiRqEDb3X54XfF4BBbxSb2szMKgoLbHK8tDhR6cLWad/N8Oys6oRWRJ3GiJWVbYFZ/Npms6C4pAjhcBDj41OIJdUoK7FKCDPVDi7XPjRqDUpKivDGW5cFSlGlQJvf7dt3BB5RIUELEZtMny8u6peSkjzJz+G5JuIZ7O95UV1TI03m0vKS1JfnQfUYLWdebxTxJGCzaGC1GiX0/eixXrR3NCMciuDx6DPs7O4hFIhiY4MqjYAER/f2tqG+oRJGk1YsWzU1VdDqNJianMLKyir29rxw7rqRjDNTyChj5h1bAdhyjBgcaEFLawOMRi38AY8omZ6MLqO7pwNvvPUKWlpqkZObtfWNPHyMifFZbG7siDqnuqYKJ4cHAXUM+/usZwjxWBrOXR/c+2FUVTWip6cfttxc+AIeuD0uOPeyaq9UWgW1SguP1yf2qtwck0Akrl1W0ZXEixdTEujMoGe+/8zMGiorCwTg7ez4UFhoFBUI4YvRoJfpaVSVMT+Mj2E+lcvlE2Ck1UKsR5zImElnBA7V19ehpblZLJj37z9BTo5ZwFdxUR4cW1TLeGUCmt5gQnFRgYDHvNxcgUW0khLoEDAQiFB1RFiQiCdQXFIiqicCIIIDgiWCttnZGfn+uXNn5frjOT158hjPnj2F2WKWvcAabmxuCKgksKsor4BjaxtFRYVS86tXrwvMIPw8fLhDArBraqolMJ1Atb6uThR0hHYEtKsrq3ItcC/Pz81jZ9cl1w/talTgcEohA/UZts9rmufl9wexsbGJnW2XhIPzWAnDaCPlXmcWGs+JCiaqeVhz3hfiST88Xqeo72hLCwRDsv+YL8Q6Hu7ulnV58eK5qNGYURTwcw+XiP2Uj9/f20NOjlXuNwRMiWRCrn9aCMORsIAVKtqo7qkoq0Y4SGVfUkBTPB6BL+AVAMXsrqyKkWDNJnt+c8MlwIlqUK0uCefetjyX9eF0P2Q4Nc+KwsISBANhCYD3+fzZ4QxFRVheXhXbY2trMzo7O0QJxnpwyian/vFa53vzvsp9wWMnMGTtiktKodOb5P7A/c99eKCc4r7a29tHLMb8tQSWljaRSETk9SLRuCgSzWatZORlM8NTSMZjApOYa5ZkNpia9kCr7FG+Dm14vN8yB4vAiR/ja2FBSFlzJ5BhEBTDwA4+MrxTZ+16WeiUBU8v2YfSS71kC66crlIBpQJfvQLKjfKr10x5hlIBpQIvbwX+f//bNFsAAif+xT2b2sHPg480VLSVIQ29OiMdglmnwutXzqKvpwuRqB9mix4lpcUCnTjN6FDrIYw9G0MqncKJ4yekYWJIciwek0aW78ZsomgoingiIaBGGhuLWR7Lxpd/jc/mIFnks7OrE4l4HB9/8rH8RZ+NJBvM/LxCUTIx4JqNVFFhiVhY2IRNTs7B70vAatVIc8mMJcInqhqSybSoRmipogqBTVpdHQPQaeEZFwAyMNiHJ0+eYm52SXJsGJZMKBSLpWSS1743ipICi+QLOfd80mbV1hTh3PlTqK2thlZjxC9//gFeTM/Lz7o6WtDd0ykKJY48d7miaG+vRnNzK4wGs0zLKym24zvf+RYMZoZqB6UOVHpQQUM1DYOX+Tk2tso0dxxqKhEgx3NiIPPOzh7KyyrR1XUYGxvr0niz2T9z5qw0+6yfw8EmWYvu7i6xIjY21sFelof9fTb489hz+pCIA8tL6wJNaGerqq7E229fQW1dOSIxH6BKAOqEqLueT0xiY30b0UgS4VASOq1Fzn1zcxs+XwgVlUU4cqQXZRWFSGdiov6YnprHvjO7P779vddRVl6I1VWGnC9iZnoB83OrcLuD2NzYRUtLtSidMqoI9va3EI9FkE6psL3lw7bDC7O5EBWV1dDpdUhmYpL7tLqxgVicWUUGUal4PWHJFiLcqq+vFeUXm3ICA6499wBVNgQkq6tODA11CpAiHLTZjBIaz576YNIbLWhUQ1F94na7BZ4QylANRGUJAcb62gZGR0ZQWpJVUFFNxeD7np5OCdRmSD7tVDwW2p2qa6phs9pk6l55hV0ADdUqBCqEQ8yPItwoKiyUTCAGbRNWdHcflutndHQUDx8+wubmPpjz/Nprr0peWCgUlClmBF7xBC1Z7fIcnuv8/JzY1pjFRCslYRgtbL/+9U2ZwEaQduZsH+rramEwGgTmUh3ETCgqE3nehEKEPIRbtGdmA9ZzpB7MKyKYoqqMkITAjDXkfYKKOgJbqp14DATI3O9Uj2k1tGtp5PwIa3hvIKQiBEumgkimaR8slnsJQXYgQBujXqYrEs4xH25ne1fe22rlc1IozLdDrdIjEo1+Dqg4cTImIftcLyoazSaCZYesCQEUVBmYjDlIxFUI+IMIBLPXeSxOhRunAFoFYFKdqdMZMDU5i8XFVVEztbY1QWdIQG8gKDIjmaDllCH9VEwa5TrlNev3hwTCUk3H16Hi8fnkCupr7bJOzLgihNLpMtDq1EilgNLSPJnWyPB37pPp6Tm5rouKC5DOpASWFhURGHZlFZlqtaijuGaEz7zP7uz4YTDwTq+CxWqG2WyFWqMRNRMVbQnaR9UqqY1ep5UwcUInAigCQAK9cIih+FmIdPDxbPkAOqnABMD/Fjod5EP9LnR66X5BUHqpl27JlRNWKqBU4KtWQLlRftWKKY9XKqBU4GWuwB8hdCJbOrjVZ6GTTgPoVBn5q3aBVYU3v3EZuTYzpmemEIlGpCnc2mZjpJVmkQ159+HD8hdsNpJseKhIIjCiXYRjuZFOSig2mzY22gwX5pS2/v4+mc60s7MtP+PjT58+heWVZdy6dRMOR0j2U16uTvJpCI+YN7O6ug61SiM5UmzC7z94jL39CI4f7RALXigUxcMHbMq3JJS8p7tXQBXzUQho6uprodWqEI748Wd/9gPEExH8+Md/g81NLyxmNZqa6lBUVILdnX2BBzqdGUeGuuH3++B0udDf34ujxxiEPiBN29On4/jJP/wCi4vL6OrqwNvvvCXqoInnz/DJJx/L5LUrl18V5diLF9NYXFiWY29ubkQk5kUqFROgRlsOwRKVOY8fPxEI5XRy4lURTp48Kc0flWQUE5w8cVL+zVr+vCgpLcHQ0JA0148ejeLDDz+FShXDpUsXBERxHaiEWlmZxcjIXTx9Mib5NWy05+ZX4fVnUWRnVwv+l//0XQlVd2yvYmd3HVvba6JQ87h9MsFKBT00aiP0OotAK0KnmFjfWjE41COKp0QqAn9gH0uLq9jeCOOVVy7j5KkB7Hu28fTpI7H7eD2ETU74fWyOw+juPoSTw0NIpoPw+pwI+D3IpDXYc4UxP7uJnZ0ADEYjiooLUWwvkAl3G5te5ORpUV5eCa2Garo4WpobUVlpl8BoqsUIfPj9cEQlULG8LEeULPw4ffq0AJEnT54IxGCdmctz7949eSwhEdUqtJqx9lzjvr4embBI1RHP49bNW7h94x6OHRsQuMdrgCoiAhg2/g8ePBFlCUEJ7U7c64Q2zJGqqCwTdRlf+979x/B6U6ipLsCRIz3yOIKdg/BxKp342vfuMdPMAY8f0KiASxcHceXKFYEcV69+JNPdCovyceHCafT2dksN7t27K4qquroGgR9FhUWSu3bt+nMU5KfQ0dEik+B4LIRmK6vLUg+qhAjNaKlkfhGzzQiTqCLktcjzINTi3qQChsCU9wQeJ22q3HNU2PDnhHaELawloSfVXIQyiwtLApN57fJcGc5P4JVKxyTDjKiD34uEE6iuqRCwQ8hltVjluKhKdDqDqK4uFdWf1xvE1OQCJF9dPlTQaFWw23Nk8mBVVaUAJ9rcvN4QrDadABeqB62WfKkPJ0vm5jHTSItkMibHfPnyZYFjMzNzmJxcRDQSlRB/TiFMI4gMElIbKi/53tmphXZo1FRuObGxuYP1jQDycrQ43NUq5/piehP1NUUYGOgX6LS25kRrW6WAU64/Q9cZlL69syX5WNPTi1hddaOxqRpGk0bANAFoa2ur3AupGGMAOeElwR/VVLSA0gIZCqlQXGKR+vG+zz8M+DwhRCMpGA2AzaaVIQm8sdCGq9dqBGJR+ZdMxP8b6PRkMfi50kmBTv+DX3yUXupl/q1QOXelAkoF/k0VUG6U/6YyKQ9SKqBUQKmAVOCPDDplgdO/VDplYNCpoE6nxDJUkqdHd1crwgE/lpbWxNKWTGYQT6gkMDoQyKqXBgY6RFHAjByvzy9KkYMcktbWJjS31MHvp0pkQ5pwNkUMEWcTOjIyIlCGf8lnLhTDtRmse//+A+zu+uH2qjA0UC1/yaeqgkCG6qHnEzOSb1RZWYbd3T2k0xqcOXNMGvuZmXncuv0EBl0KP/jBD2Xi1IMHDzE2NiXqhbq6cuTl56Ciwo7LVy7i0ehD/OxnP0UsZhCbyoXzJ1Ff14DJF7OSXVVcXIpLly4JMKNdiCPN29pbJL9neWUJ77/3IT67flcUZBcunJPJVwz9ZlM/MzMt6ppvfvNtrCyv4dq1u9KsDg72yUj5svIiBINUKzDIvE6ac07nInCanV1BXp5ZpgWyIWc+DhtPKj9sORY4nTvS/PODuU3NLc3Q63QCMEZGnqG1tQHvvPNNgSMEKM+fT+DZs8fY2XaINcixGUGOjeowI7zeOKKJNFqaq/Gdb11G86F6rK0tYHxiFI6tdVk3WgNpd0NGB5VKh0xKK6onql+oYOnqakcFs4HSUURiAbhcbHrXsLnmx49+9B9QWVWER4/vitJJAsj3fPD7YvB5w9IYDwwcxuBQN0KRffj8e2KvzKTU8HkTmJnawPIqQYANPd2tqGuoxtT0OBw7G2jv6ILJxDyuDSRiKdTUVKK8vEQgIWHS7q5X1CBsxN1uQgYbqqtKRP3G2jCEmTVjwDWtX3zO3bsPUVCQK4HYbLwJbKiUopKPGVfnz58XVROf+/HVj+FzeyQcna/J64DgirlJbOz5HMIjQlWqqghmaIWibclo0st78D1v3LgHmy0fg5J71SjPOZiER6DA16eChXuQ+WGEFgQCnEzIY+feefbsCfbd+wI/+X3mgnE6Ha/Jurp6gTycQkZ4NDMzJTXjPmlorJPjYDYWgRFhEa12tFUS+NDmV1BQLGoiglZCUiprmGHGiXC8tg8C0rPTzSB5aDxH2sWolKPdj0HakUhU1I1U+iQTaVFe2e1lArmY50aQx2uJFkaeNwOwmdNk57S3klIBbguLS2JXs1psYkt07idw4mi7ZKPxOnn48JlM9rPbbaiuLkdlVaWALMJr7ov79+9hbm4V/kACFosGOTlU+KiRm1MoCixOtqMaknspmUqIGor3HtrW3Pseueesr23D5w9CrwP0xjRMZgNUKlrULGhsJNyqEdXks6djco4EUQ6HC/X1laiuqsHy8oooRwnveP1znZjndvTooNxreG0zXJx7iPUj1Kc9NBxOiF3V4/NjbW1doBP3C1+DeyyryNsQeDg7uwmtllMUjfD5kqirLxNLLoE1Yevu9rZM/eQfHGjVNBkNApzolGMTQDUU/0/Br3/3TxT8anTer0CnL//lR+mlvrxGyiOUCigVeMkroNwoX/INoJy+UgGlAl+pAn8k0Im39gN73UEbkU3bUKsy0KgyUKXTsBo1aKorR47VCL/XjVAwIkHTkVgGleWlOH3qpEyN23I4xNJCsMImZmZuGVazAd/85ps4NTwMtTYN194GlpYXRIHj8RCw5AtEuXbtM1FSEApwxPq3v/2mWJ9oH2K20f6+F7vODP7Tf3gDw8OnpNnlX/LfffddzM1nc2ra2qpEiUL4xQya9fUNLC9twu1N4shQK9568y2MPZvARx99gtzcfGlAmcNSXl6KkpJCFJcU4NnYYwFZh1paUVlZjb09Nwryi7C76xI7C1U6tIddu3ZNApXffvtNlJWxIVcJyPnVL9/D84k5say0t7WioDAPW1sbcO3tClxh5g2nfU2+mMHIyHOp8xtvfEMmdfkDbrHN0LJEsMMAZSpLCBu2tjzIzTVI3gsbSwILqna8Po8oHNKZuCiS2LAzUJkqKapHOD6ddi1admi/Y/PK116Yn8f2tgMWk0UAkscdQE5OPqwWqm5CSCaSkkXVcqgBVdVl2HSs4O7dG2KTozoiFk1Aq2XODNmdVlRIGg1BXYlMEeNaBkNe+Pz78u/Gxoo05rm2Cly+fAVGEzD+fFS+T1VOKBhDaUm1WOvYKPf1deNwdyvc3i34A3vIpBPyHh53DHMzG9h0+ERZcvHSBVTVlOPByG3Jdho+dRqbm068+6sPoVbrMTTYg4GBXsnh+eSTT6QWhDxU5RBiEAzxvwmNCOs4vY11Zdg7AcBnn30mgInKIj7mwDZGFQubeYZxs8nn1wSEIw8eoiA/H/19/QKKCFT4QUjE2h9MD+MaUOnEdaI1jwo/2sh2drfl2iDI6exsl+MjQMqG5K+K1Y3PIewinKLFjCpD7gdanrJ2vFy5BqngYXB2cXGhgJ+lpUU5hpaWZgES29t7/y97b/7dWH6edz5YSIDgvu/7XtyKxdqrurq6W63epG612seW1IpjO8exz8lxJjk5M4ln5o/I70n8y3jJyLYWO5Kqpd5rX1kssrjvO7gBBAiAIEFyzudFUW5nMmPJlnPcaqAPD1kkcHHve7/3Nt8Pn+d5FQpG5HQRjh4xFVJ9fZ2CQUDKSjK3zHFktSPQm3VJzYCxebmFptgBqBGCjaqIegGpmAS4skLAvsMyrDgGlInb2wGt+pOB9wBQwDHTJ7nGgFmbmzuG6zs6Wg1iJW18E9rbO1RtbaXKSkvU2tpmmWdgEFRN1ArFIPtXWIBdc04eT7b6+rpNmbawMKtH/UMWLn758llduHDeFGU8qM/w8JCtifGJDVMAnTxZbyBwOxhWaWmlTbdj8h6KxrLyEoXD23aNohwi6J28JqbR3X80pe3grspK01ReXmDHwPoE6AGb1tc3TE2FXY+6YR8kEB87Yl5etsFDBjMw8GA7FLKMK/KeGLJAyDpw7dSpXtsedsiN9Q09GXxq1r3eU92anJ622qPAImCe88S54f7BJECex8TH0pJsU16yvurqG1RaVmZraGV5WbMzM7afhwmsy27LcUpzJRVOejbFjhPE1EoA52cbgxR0+rl+P0j1Uj9XmVJPSlUgVYEvcgVSN8ov8tlPHXuqAqkK/KIV+BxBp2S8698onY6hE989lPPoSOVFWTrX1y2349BsTo4jp0EnbDA03cAh/vKOvYtmjOwPGmoaKX7+27/92waBRsYG9dEn1zQ3N62JiTmFw1H19XUZtPnBD97TW2+9avk+NIuoidg+TdP9ew80MjKpNHe2/o//898ZeEHlA+S5du2alpbXdelSrzVoNPNYqVxup4U+s0/hnahamlvU3tah/v4BPXkyZJY21BaBwJacriOzxZDpdO/eHS0tLejixctKc3tsKlxnR5fm5xYtf+mtt962iV3kJKHaeO7KJbNnMXVubGxEH398Q0uLG8lQ6Npqpac7FduNyOFIzmtC1YWy4P2f3tCaP6S+vk5dff55m/C2tua3JhR1B40i8MXysBwOyzqqqyu3hpIGn+Pi+Ieejsi/FlZGxpEuX+61iV/UD/DGGPrbt2+bmgSrF8oUQpJ5AAaIkS8rLZWLLB2HWx6PT8FgWLsxVCFl1gAnDuLKyfWZ2qi//77CO0GDBUzscjrSFNqOu8QKdQAAIABJREFUWGaO15upgvxiNTY2W+YNmUKLS7NmiXIybn5zVbHYvnKzq2ziVzC0qtW1eYXDAWuQa2ua1FDfpicDw6bYoJHu6mrV+uaCwjtb0hFhzC6tr0U1Ojyvza2Y2bOuvvCCjhz7uv/wtnxZHn3p5S9raGhc3/3uf1NVRbUBPex15Bj96Ec/tvPNmsTuhkqMD5pzoA4qGmyX1J068z2C7QlQBnQA8YAzwJfjc8O2WO9Y6Kjp6sqq6mtrbSIgz0dhwvOpP9dI0t4Xs5/xOt4TSARE9XjTLEAagJW0s+XY+/Fzno+SCpUaihdAFeeW9U6u0HGgM2uS7QKZgEZYLFEoYRnjGkTNZbbY5RXNzixqfW1b4fCuvN40C7GuravVwvy8hoaHtb0dkyfdoaKiHFP35Bfkq7oKhVChTTh8+nTYgCdKK65hFIjcNW7duqPxcb+KirN16WKvhaoDy+7cuWch25cvX9Sbb76psbFxg8ZMJgwGQ1pdicvnc+rs2R6DfBMTE7p9+54d66uvvKKy8jJbOwA2MqVQegGZZmYW7Xg5PsK7AX5MiuOa4l7z8NFjO7533nnL7h1AI1Rfw8OEyS/Jv+bX0nJQ1dWFOn/ujF3PXAeNDa0G+lpaCa3vEbMVuDfML8yZsmxjfdPA0/r6lpaWt7UfPzQ11W98420Dm+RZodbivKPkolYovlaWV8z2u7ERNnVmZma6qcna2pqVX5BnMBPQyfV6sueUrl37yFRib775Fcv3qqyosul/ZM9hZ7z83GUNDA5ocWlRv/Ebv2FrjXPPehwYGDA4D4RkDVFLICkA3JvhM2C4tk4Q+oINe+DaT3M7lZGRzHQCOnEcKJ64cTGlEQCVUjr9or8S2PNTvdTfq2ypF6UqkKrAF6kCqRvlF+lsp441VYFUBf6hFfgcQCd+Az6eJ5S01n12p90uJoAdiQTbkvwMvfzCc8pId2lrc82CZVHC0LgQBEwTB2BiNDlNvcvlNtsczfq3vvUta/RomG2C2dSwpmcnTU3DX9gBRV6P1xpVFAaE55KHw3ZR1ACdBh4PGnQC/vzhH/4HU1CgKsES9PDhA5WUFumdr39NpWWletT/wAAQoeOoOlBtYPnyZWTpgMliy9jQDuXLyDT1BaPcQ+Gg9hNxCxWnqSQsuK/vtAWHR3aiys8vsrBmHTn1rW+9a1kuhDQDcLAibW6uaydC/syCxscW5EknHLhJpaXFBmkAAVjBEolk9g0N+8MHg7Zd1CzsC1P/sEVh3QImoWJBYYByCwUKAIhpYAAlFC3ADJQr1NvhdCsQWLWJZMA6lENMZ0PBQcPL9rHb7EQiBtsIpSY7x+E4VEE+wCOq3RiTvFAuHcjt9qiqslLeDOw560r3OOVOkzY2/HY8QKr0NCb4xTQ3u2KZWkwwKykuV1vbCYMmyyuL1hi73Ey1o8acA7eiO+nKz8/QVsBvsKiursRAVXdXr6KRA13/9LaGh0d16lS3uk+2a2NzQdEY6pKYnErT+lpEo8Nz2g4lLAi7u6dL3sw0+deWVFJWqPYTnbpz56E+/PC6ujp6bMJiMLhhk9ywMBFYD/gD6qBcYg0D+fgaBQ75TTTsnAtqD1wCPvE91jRAx0BmOGygB9scYAjbHECIbKG8nBz7DJhg27yG5wEwqDXb4r2AbTy4Tngta4gJZcABYBSggDWMEhAVy+DgiFmjABpsE+jCGkV5xJpAQcN0Q/J4UM+gRmEqG5MR+/pOqbGx3gAYwAUV4NLiuhbm1xUOJ0ydc/Zsr62ThYU59T8e0qo/rOqqPJ0716u2tlazyaK6m5oCZjy1wPjS0gKrEwCXzCEg2He+8+eWy1VbW2GZSdQKqxhrsbauRP/8n/8zq/e1a+/p3j2yqyKKRAikP1R7e4XOnj1r1wH3DEAVAPCNN16z4GuA3fTUtKmGADkoEJcWN9XYVKv2tmbLbjt37nxSjRff1ezstGXQVVZW6Otf/7qptqamJrS0tGjWx0BwS6ur65aV9PzzlwyWc20VFBQpOyvP7j+soa7uDlNqzc5N2b0H9Rn3DybRYZMDdnFdAbve/fY3tLcHVEra4FgH2A2BZawd7kebG5uWRYXNj+vca1lXXJ+VBgQ5TuBuVWWNfvBX7xn0+Rf/4ndsGidr9t7d+wbo43t7uvzcJfUPPNJ2aFvvvPOOKfZMBRkM2vvzmbXKmkIRyj2EdRWJxkwBtbm1pY31dVuXhwcJu7+jnkvD0uhyyZOWzLliWh33ejKdUDt99pHKdPq5fmVI9VI/V5lST0pVIFWBL3IFUjfKL/LZTx17qgKpCvyiFficQKfjP77+v6ETuR1Je92RGuuK9ebrr5jSaX5mUjpi8hNNidsUIzQyx7YtGjkaK5osMplo9HZ3Y7px46Z292LKyPTI4XQoFAonJ3aVV1kTNjT0VLOzK6a2+eY331ZZabnZTObnktPUHj0c0L/8l7+nK1cuW4M/PDJkQAlVwrnzZ8xCRKNFU2iAxhQs61r1r1rDBXRiwl00ErPPLld6MrDb5bSclvGJEVMzuN3Jf5P9tL/HcXq1v3eggYEhNTW26OTJU6YwoeEnE6aoqMCmWm2HAhaYvrUZVktzu4GK3XjUptalpTlMwYDlDEABdApt76iiotq2TRg6+/T7v//7pjwAfIyOjliDjFWOjKu0dLepOVC/oDwAHKDQANhh40IZge3m7Nlz1uQSDo7CAWUF5yYQ3BF9IoACQBQOhax+6emEBmfY8RbkFxpQ4tzxXkALVFoolbwZAJJD7QNFnElV1OLCiiYmlrQTpk7pKinJVl1tve3fwuK8FheBVAmz0vky0rQT3ldkx6HcHI/KK7N16nSXenuTqiOn06M7tx7pcT+ZSjO6cOGkOrtbtB3yK74XViQSkjc904LEBwemFI1KnV1dOnPurIqK8zQzN67M7AxV19Tqxg0sV2PqONGlpsY6ra+vmvoNUECDD8QBlLBOgUB80JDTdJMrxtfY64A+x4HYnG9+zs+AEmyLugOAkoH5CQNJGd4MHSYSiu8SCB83mMT3AUsoqgBKPPjMx9pawECTx+OSw3mkvb24PR/bFlYqU7/k5xuAmZtb0Hb4yGyu5eW59p7Z2bmqrq6xc8l1sbt7qKamWhUV5ZlyDkDR2NSgqqoKO59J9dOeAZGpySXNz23a/lRXl5otEqUdqrA7d+4ruB3V88+f1iuvfNnsVsBQQOb8/KL8/rAyfDm6dLHb4Bn7DFijNqi+gGLAImA04IZrjWypEx1NZlWjNu+99xODR0xmAzzV1tRadha5ZcAxzgVwjID3S5fPajceMeUOoNW/um7nbXFhSbl5RWY941rBHpae5rV7E+cH0Dc3P292xMuXL9nwAPZvOxS0+w81IaqoubnBrIU2SS8aVl1No9bXA1b3F1543uDy3Py0ASsskpw7lEhOp1tr/i3l52Gp67Q18/zVKwZxJiYn7TOT8wiKB8gdg2Ry8rhmqBNrkXtOOBxUS2uz3aM4P6yZ3JwCsxfn5OTp3Xd/0yZxApSxHi4vrai8osL27fHgY1MYvvgiEyuXbR+51wCAjwHnsRqOexNTBAPBoOJ7+9rYCGo3FpfTkVQxce/3pBPO7rXjNAjlkJ0TlE5HqJ0+M3aC9cP0uuR3lfz833cNR6npdSml0y/6a1Tq+akKpCrwRaxACjp9Ec966phTFUhV4O9bgc8RdEqCp6TS6fhWf2R2MKZhpTulns5GvfHKl6SDPa0uL8jtOlRWZro86W5rsnjQPNHwYa9D0cO0posXL9pf1YeHR8zK4nA6VV5VoXSPx5oeFENMtVpaXNHk5JopglAo/fqvv6X8/EKtr62bJQULy5p/Xe+882tmDZqYHLeGkYBfVEDY2IASNFu4QOrqay3bZnWVIGS/qT2wtGX6ss0G5hA5JW4Fg9umVgIWPXjwWG997RWDTlj3UCGQu4LtDDUJFhpAGAoIlB6oN7AukZnj8bgtyLy0tEjRaFx5ucXKzy/Q/MKsAoENlZeXKCub8e/b1gx6vUzcAlBkaXlpVWtrGzpxolOXLl227WIrIsQZOICCJSMjXU6X05p2Ap7J/QE6ARBo5rHEoLgAJjU2Nj3LuyFkOGYKjM2NLVOW7e05MUwqJzNdBYW5yvA6VVKWq86ONjU1NVu+FyqSp8NPDUr5MjNsVTCynWMEPACUJJfl7KyvbWp8fMkCwAsLferoaFNnR6fZCIeGBvXkyYSWViKqr8/WifZaLS9tKhI+tOmFp8+eUE9Pu/ILss0ihEXqwb0nmp5a0OysX1ee71P7iUYFgsuKxmiKd5SVmaeNtYjGRheUm1euy5evqK29XZtBv54ODygnL1NV1TW6f39As7NLampoMTCISorMH1RLgDiUTjTeWBipN8oQwBxrGWDHg+8BjLDV0fwT7Ey9UQItLa0oENhRU1O1QSgUXdSJWrucLsWjByooyDQghXKG92BtklmUk+Ox1wACgACzs6va22P/3CosKlA0SkYTwdlusw+iUGKfyJaan/crFD5US3OpWloaTA0DVCR0HrjDNdbc3GTTywjQZgIayrXmlnpT1KFU4lhYU6i+7tx+ooX5DdXWlltwP+/Fvl2//olu3rqp4uISvfXWV0zllAzkvmVQieOMxRK27a6uEwYjeB1KJ65/JuQBfZn+Rx4RuWwAFyY8Xn3hkl2jAGL2j/MB9CH3qLyswhRKzc0t9nzUftxTsJU1NFbq6QiT85Z1eHhkGUfUmjUO7MHy6l9bM1jDxDisuQYE15IWuIaGJpWXlxk0Yh9RQcX3du1+wz2An3HO1zfW7d6HVXRlecMgFHZAJgBOTIxpcWneoBeWR+4F3FMIG2fAAPcHLIPY26anp+wYgX5JdVtYuXk5BgpZQ5wD6sa6Q/UFPGcKKAAKIM/7onQClo+NTai8vMKUnjMz83aMicShnUNUpCggnwwNqKCwwIAqa+HYwjk1NWMQOT8/x9Yh3+c4gX6B4K72EwDQA4Pv3PvS3e6kwlVHlunk4MbJ/x34fHSUtOceJeHTZxuDx7O7PwsSx3x3aNv4zCMFnY7/wvP3/Z0i9bpUBVIVSFXgC1GBFHT6Qpzm1EGmKpCqwC+pAp8z6PTfTa+zaUVHFjHudUsnu5p0+fwZuRyMrIursCBTWZlua5zI7uEv6jSJyVDhHWtWsY2Q9cS/yX6h6SoqLqHD0U40ag0jqhoatsODI+XkoHZxWm/T1dVtlq2traApiphIhcIHJQVAi/cis4jmz+weiX3FdqOmEsnK8pnND0vXVoDJZ5umyiotLVdZaYWFXaMyIk9qJ0xQssMmv01OLut//d9+39Q85PgsL/s1M71qCiSvNxljwv4eHTkV2UkqFlzuQ4NN9Q21Fkaek5Ot9fVNFeQz5cylVf+ypqcntL0dlMsNyEiqkoAETLbyr27oyZNZmyB24UKXQaOlxSUtLS+b5QmFETCnqrpMly9fsADoYHBLN25eN+UOAC4Wi9v4eIfSrEZsIwnJNhXYAtihaIqZjY7gdpfbrapKLHb5qq4pUlY2QCnN1Gbk7qCYIl8mafnxGCBA9cRnag4MYcKdJz3TgMDw8LIcwupWZpZIgA4NM+dtcHBC4Z2wXnvteZ09e1r9jwa1urytr775FfWcbFV8P6y1NWo0o6dDYwoGolpeWtfCwoaeu3JKbe0NBp12IgEdHe3L583WyvK2lha21NLSrXPnL8mdlqb5xWlNTI2gw1JWdo7ZnZjqVVFebequWCxsKhAa/GMrHdc5qjygEBAgaWcCSnotC4c6kH2D4glY9fHHH9tnns9zOY9AFiACCiOugUhkX9lZHjXU1auhvt6AK2oqlD6jo7M24bGw0GXKJaAXtQSe8BkgxBrhOmFb2DBfe+01s63xeuyc8/Obdh5Onmy1bXBtAcUAKuzDxMS4XnzxBQsa/8u//J6uX7+r8vJCAz2EVDORDKsVCijygJjgmNhz2uRF7GxYu8hBApigdsKK+Gu/9o6cLiDV1DO12J7ZylDGkOV0bEsE8CSDuxcsF4trlel/KJPYf4BHc3OjnrtyQcvLiwZWsdcCjfjgnsFnwBMACiCHyolaA51iewF98sl7lmfFtrinmDqvoFCVlVU6ODjU1OS05ZdxnlAeMZlta3Nb4VDUYNaxPXBt3W+AB3Uk3wsEyRVzPVOY7SZhryPd7J5Ao46OdrPfzs5OGThGlYSiDYUZ8Hp3d095uQUGbcma4rgBVMcAHujEvYnrM92TZlY/jgFww36g9EsqGJPZYMBw1pUdV+LQ/k2AOiD84YNHFvwPbOT8MwEwKztL41PjVjPUU5xj7r2ApXv3BkytWVNT/CxbKqzMzDQDhpHogakpAdC8X2RnR970NHnS+fm+fBleJfb3dXRwDKXcBp0OEvv2+X8EnY4cTh2iigJQfdawnYJOKej0S/rlKrWZVAVSFfjVrkAKOv1qn9/U0aUqkKrAL7cCn0Po9Ezp9Jlx2PyxOjtD6u5oVmdbs9l6yooLVVdTJl+GU+HQtk13ikQj9td8rBw0OjTE/MWeBojGCBjFI4ew5rxcrfj9piKhGdqLJy1sNJuocYAkRYWl1iTSWNFcXrv2gYLBXZ06xZj3dGueUVJhKWLq1dw8obsuZWR4TDkVix1YgLc3w6XiklyzzmCv8aT7LBtq4HFymhPjzIE2wJitwKHefPO84vGYqSn4/txcSAUFPlWUFxqkKikpN0XR6NiMMnxZ6ulq1Km+HoNBBGZPTk5YNtXBgUNul1teb7pWVha1uBRUY1ORzp07bVCttrbO1EnTU7N69OiJNd/nz19QQ32jKVqWlhctFBkI0NHZru7uDlOwPHx031QoKLgAAai8POlexaIJm8aXkZFpOTerK35tbAS0uckUOim2J9VUFmgnHDZFEzY8jpHR8GnpBwa3aO5R1NBwY+VDGcQH70FjCmTha84rU+uYdjcyMqbFhUWbNAa44ZwSVI0lB/A0ODho6+Ltr7+dBCF/8X05jjL0zW99Q5VVhRoe6dfiEoHyYZtat+YPajsY1erqhs6d71VzS40isS0dHjItMaGDhLQwv2nQKT+/XBWVNZZpkzjc1frmivzry9pPHMrl8srtzpDLmf5MtUFmUZlBEUATah2CogGIhYXZpvyg6Ue9glUO2AFAxObFOgPooN4BZgSDhwYK2turLGwdUIdaJxxOKv5OtDfqt37zNw1KUFOAy4cffqK5hS150qSWlmrbJq9F6YL9C3DDx8zspEFcrhegzdtvv23rnUmJbGdighwg6cyZNoNfAJG+vj5bT4C7sbFRdXQkp+n96Ec/0vXr13XiRLtef+NVtbY223ZZo0zKA/qMjy8oze3TqVNdBnMAMMDMyclxU5+hcDp95rSFmxO4DTgBiOXl5puiD8UR1yKWTaDTbnxXI8MjVl/UVhwDAA/FT3LqX56KSwq1tbVhgIfXb21h8Uyqv6YmZ1RayrQ+7IYeU/ywXaDP0+EH2gquml335s1bdj44b7W19Upzp5n1kLUPbGHqG/AQtSGT5TY3AgayLMPrMGE1IG8NQEqAO1Mosdmh1uTBPSsaicuhDLu+yIzDJovtDijNMfPcvDyuKe5ZqB4PzfrGMZF/tBUgK2pLu7tYF/NNTYa6CvUg1zb7AOgqKSm2dQd0C4V29P3vfSiHI25TPTmvrC8gO9cRNQGu8ZnnU1+CwScmp7S0smLribUIpDp//pz9G+hHfhkfrLVjZRVrObwTMYUWgIihC1ubIVOxlpYUGaSNRnYU3901uyj3AK/HY7Bpfw/b6N+GTg+nIqZ0AjodOR06OFZFHf9/NQWdUtDpl/s7VmprqQqkKvArWoEUdPoVPbGpw0pVIFWBf5QKfE6h09+kTpDhgdKpvCRHvV1taqqrVk1lqerrqpTpTdfayqLm5mYNVNAY00Dt7+3r4PDQmsFjCxFAgcbJgpddkifTo/2DJGgibBlNFc0WU9CwnJG1lJuTZ+oBAA2N6NDQpJxuh06fbjSrCEoLFCg09dev39DA40WdO9dijRWQamNjW21tgKZO9Z5qV25+lsGwifFp3bh+V48fjyq0TZMpU5lUVBRrYmJdeXlSTW25AQea/zX/pnpOnlRtTZ1GRyb1wgsvWeNOxgoB6NiRUC0AnEZHn+r+g3v66U8+0fLqjqoqcqzJRm0FAGMyWHZOtgXztra2m1phZnpeAwODpmB4+2tft8b4Bz/4vvLycy1HhxBmVFpM18Ou9vEnH2pmZtJsWOQ80UCiNvN6fCopLbOspZmZWRtBT5g54G5/D/tgVFlZuVqYX1T7iQ5VlJcbGKiuKlFpGbDKYyDFMpxiUcuowuqIcgKQRPNKk8nX7CP2Ov/qlo1159xjJ0pLZ2KaQy0tLZanMz0zo3t375nSB1BAg/+jH/1Ewa2YvvLVN5SX79XA4H2trCzYcayvBbS6EjDFFuCxr++kamrLtL2zpv39HR0d7isciml1JaTF+U2tb0TkcntMjZORmSY5E1rfXNXyyq4ps5hWRg1QdHV2tpl9jH1BsTQxMa1E4kjxfVafU7k5LlOhsf/r62G53elqb6+1fQZAAM8474FAXLFdqaI8y8LuUaiwtgErWAJra0v1xuuvq7mh0Z4PACATaHBw3JRXTDYj5wwoC3jiOShbUDMBH8bGR6z+rGvgHZlIvD8ZX1gBl1Z2VVudzO3hGuN5ZWXlFl6Nsoxg+cbGBlNR8RpCtLu6u8zWxpoGNvE8FIJct7HonvLyCk1FQ5YT6haDREsLdv6bmhoNNjBNkJpy6lHt5ebkG7QFDrEmOBbgENcMwA7AxDEVFOTbuaTu1InzzFoDaHBsTHZDDdTZ2W2weHx8whSOqAQtWH1nR11dPRbsPzYxpKtXL+nSxYv6L3/0R/Za7gWARI7fv+o3ZWRDQ/IegWIQGyBrFzADCEJ1l5z251ZtbbWBRmBaugeQnWawlBoAz1HdhYLAFafB46OjhPILcpWWDtzO0CFBVA6nYtFdu0/MzW/Z97BctrY2GQAk5w34xTkBBCatkw7LRRsY6LeJgFXVlfaczMxsLS349YP/dlfZPiBpiVn/gENcl6FQ1OB5e3ubMnyA5qjdT1Br3rn3QPG9hF3vk5MzikQO9cILZ2y72Hk5P0AyvuYeCZhjXTKZk7XOPTsr02dB4TvhkH3NhMyN9TXtx+Nmr8vweu2D+wBB4tTps43BvfHQ30Anh0MH6JyeTcq0/8OmoFMKOv2j/KqV2miqAqkK/KpVIAWdftXOaOp4UhVIVeAfswKfT+j0mTs9X6a7HWptrNLJ7nbVlJeoqaFGBbnZWl6Y1+DjAW0Hg6Z8Ib8F1QW2DhpOOtTysjIVl5RoNxYzyw1Nrtvr1N5hVA4XNhCvcrJzrNkCMGGD8fmylZ9H3onLJjMxiWppMaDEQUKXnzuh8ooSU3T4Mnz60pdeNivN9773A01O+PU7v/Mb1th98MGHpnR46623dPZsnzIynVpZnTcFBrBhfGxaE+OzWllB1SP1dLfqypWL+uTTT8ySR1OH4oMMG8J6n3vuimUwjY9N6Z13fj0ZjNz/WL/1279tzyWLZWx8WHfu3NLQ0BPdu/dA28F9Zefk6GRPi2K7O5YR5c1It5ypCxfOW2YN4Obp0Ig++vBTZWXl6A/+4A8sp+q73/1L9Zzs1rvvftMsbpNTY1pcnNfAk0cKBDa1uxuxjCUgCY00jbJZdioqTdmBaoq6YN8jKycSjtn+7+8fafjpsJqaW60xJxy4uLhAbrdDBwd7pvhAzRGN7ViwNXYb8qpo0oGJQABUFoADhyNNaS6f2evImEKpcXh0YJYwYMP4+LjBBM4VTTEqLrKmbt26q+3Arrp7OuXNOLJJhktL86biiETi6uro01780ILWu7rbLdx6fXNBgaDfoBM2wsBWXAtzm1pYDCk7J9dUOhVVJXK4DjQw+Eh37s7L63WrublavT2n1NREQHS1KbhQDJETRFg7AOngyK36uhJTsqFwQiECnAGgcCx85jiwWxJmH4uxbtl2hV566SU7Vl5369Yta+KvXLmiV7/8il0XT4ee/qwOnBOUYKwXIAkgBKUSVj9qRQ4PIdhPnw5awDX1RAmVVPuE7PpZWFg2Kyfr53i/AH7kPnFebt68aeunu7vLXoM6C7hy4kSbCgrzk+Hb/lXbXxQ3hGCjlklmEkUU34vb63ger0ONk5Wdqc0Nco3W5MvMVG6uzyAtFs41/4ZC4bAp+gwwez3af5aJVVtXp7xcbJ579mET76axkZKhlGUKHaxpY2NjNuny4sVLmp2d0+rKqqkOUQsB1KhTdXWt2QEzM7369j/7lsHjv/iLv9Ty0rK2QxEVFuaZXRS7GFbFstIyudPSDeYeHblUXJynyspiA2YAGVR9b7zxukE+7IjrG2tWV8471xKAbGtrU9uBmGZnNgwWYmnMzfOpob5ae/u7dl64NgGwTmeaZXwtLgaUm5up9tZms9t+/PFHBtcAd1yfwDbIi8ebbjlz2BUrKsuVn5+0tmFXZApf/+NZlRQlrYBA0NzcbJvWCTQCBAGq2B7An3PFfkRj+5bNxBQ+vz+kpqZyW4vAwvHxSXV2tts55t4FSAXCMdhhemZRu3GHSktzDYqjZJqenNB2MGD7tRuNGljiDwoZHo8BZkASE+7iu7G/9f/P+xPhn0En7HUHnwVOKeh0XKtUL/WP+VtXatupCqQq8CtRgdSN8lfiNKYOIlWBVAX+J1Xgcw+d0LPkZnvU292mrvZmFeRmqbqiRDuhoOamZhQJRRQMbFtjhXKD5hJAQbOIhYnmlOaGhpTvAS1yC7OUVeCRHIcW0o2thultKHF2d/ctNwkLFU363NyiNaAbG7vKzDzSN775VeXk+DQ+MWmKnpMney1Q94P3P7bn//t//x/MNvZnf/pf7S/+7777bVVUlmlldVazcxOanJjU0tKqlpfXtDC/rPW1bVNZvfzySzZivb//kdraW7WysqT19TU30l8OAAAgAElEQVRr5g4SBzpz5pxWlgkj39XLL7+iB/cfWhONegclkt+/YgqnR/33TTUxMjyqvX2HqUe+/OUrBow++uhjm7CG9YkMHpRagLH5uQVd//S2PN4M/S//+l9rY2NNf/ndv7ApYl/72luan5/Vvft3bLx7ILiZDO91HMrpSjaCqDNoYvf2CRHPtGBj7EDAJnKrgAXAPCxIgD1GsaMcwcoILLAw5d2YnaudCIq0FbM+HYcay3FkTT5gICc716apARcPEg4LEo9GogYcUXCgFkHRAbjATkXzDtxBxVZSXGKWrKGhEenIYzDD6T7QTmRL0p7Ky0tVV9uoC+evanxsRtc/va66+mo1t9QqtEM49LKBsaNDl7Y2Y5qaXFU4fGDw4rkrz6m2oUpbAb9+8FffVf/Akro663Tp0lV1d/UalAgG1u383rt/T37/mk1Ki+8dqb6+SpcunjbFEhlGqHGwYHFMqEOY5jczO6vbt25pY3NTpSUlBhNRupDbw/pGPYIlEmD1zq+9o/LSMs2Y6mjaFDNmWnU4LHuosbHR6sf7sL6AREAgLHKADOyTQC5sbUnr3popSo4BB9caoAuAALBiP4FZ5HehhAIWYSMEUnHd1dXVGgxkPaNQQrXEg685BiAl65B/8x7sK2ubz6iUUNwt2UTITcVih6qsRLVTb8BqeXlVMzMLBk/J+srwulVXX2Pnuqy83AAUtSGnaXMroJVlAIlUU1Oms2fPmlKJ+8SZM2dVU1NrGVMMC0D9hS10P5EwGIigiElqr7/xig0m+PGPf6yJiSk9ejSgnciBMn1uZWVmW5Yb0xJRLWJLG3wyaCCvqblWG5urWlldtsl+9XUVevvrX7O63rt3164frivy0YBOTJvDWohdcnx0TXv7Un5eutraWtRzEjvejr0XYAzQxXXV/+iJnYO2VuBhvlxp0vjYqCkAAY3Yj/f3dxUKo/oKmF2Ra49peWRFsU6Wl7YU2Ynb/Y91grIMqIS1kOsQaMU5icZQhLoUDgPHAnaeQ+GoFhb9Wl5et/voqVMd9t7Dw6NaWFhRXx8gMmygCuiEAgq1pn89oL19t9paq9XS3Gz7NDkxru0ACi2P3Ru86QxU8NhnVFqmdtSRqdo+2xg8OLbXCZUTNrtUkPj/4HeNVC/1P+kXsNTbpCqQqsDntwKpG+Xn99yl9jxVgVQF/udX4J88dKIkDmsbkrd3m1/nOJKbxuIwOceuoa5EF8/1qLmhRmUlhXI7jzQ5Mabozq58GWSwTJnCBpUDjXRDfYPZQe7cvWMgo7mpWaVlpdZ08+/MbI/k3rfMIBofrE3JyU5Rs8L4fFna3KDB3X02ln1NDke6CguydeX589ZsHe8vthAaxDt37lmj94d/+L/bqPH//J//i6lJXn3tNQNhKGloOJeXluyv/hvrAe3sMMJ8T/l52Xrxxectk4gwXhp2cnBscp/LbUoGsm4ePey3fbp0+TkNPhmyKU6vv/GG5bM8evRQIyPDBpzISUIlUVFZqRdfuqqS0hLdvXPboFH7iXYLV6cOW5tbNq58L75vliJyVQhsHh0b1vUbnxpIYVLVw0cPk2qMtTWL5CXUlzwZVCeonKhrfDcqh3PP4AoZM0zmI0gc+9P83KI21rEcNWgfO4zDYY07jeOaf82AH0HIBBijgiHPB8gEdECJQzOOhYqfp6elPcvKISvJbYAwEo3K60k3ZZTHm2YT9uZmFywQG+UGCqvCgmIVFhabDWlw6Km2ArvKzfWYOqmgMFtlZbnq6e5Se3uXdJCmD97/VD/9yU9VWVWm7u5W7SfC2thijH3E1sJ2cE9Tk8vypGfr7NlzZk/aP4gpsL2ujz/5yMK83/7a2+ruPqMsX47CO0ENDfZrdIyA5oCBnO3tPdXVl+vixbM6ebLbQNDo6IipXqgxYesV5VWqKq82Bc7du/fsGuns6lRefoFNSSN7yPKeRob1/gc3VViYq29/+1sKbGzoxvWPdXhwaGsqPy/fXrtDPk48bkqxWDQJ+lAX8bmpEetVVE+eDNm+AGVQEHLuXW6XWQj5N5AKpQnb4RwCmYA62NAODlizLpuQl5Z2oEuXLtl1QXYQNj+UM6hkeE+gSmArkMwlys81FRjbIcOLrwFSKNjI8EJxODe3KY83U2dON5tlFZ/svbuP1P/oqQ6PXKqqKlV7e4N6ejqS2VQzM6ay4bVkHgUCKNn2lZfnNZsj9i4gGdDslVdeMSvcrVu3tbICTAxrbTOh6soiC2XfCoR14XyfvvnuO2Y1/d53v6+Z2XkNDo4qGjnU0aHDIFBtLRlZLtU3VConJ8uALYCssrJEMzMTGp8Yt+NFCdZ36pRW/WSOPbFjBZpRT+A4sDRscGhPY2PrKinJU2dni72GKXHk2OUX5Ns1Cchhn+/e69dePG5rifvaweG+VpaXDPywBoCzTMoDKrN97hO5eblqaKg3SIuSy+8P23AF1J/Ux5Pu0cbmuuW6YV0l1BtbHblarBmuVWAVarBAIKTd+L7Bd8AQ4eIALaAfNtre3lN2fNhEUV5hzQQ6rW3sKHHgVmtrtZ2LYGBL0Z0dC7PP9PnsWAkV95Hn5kkqtXg/l9Np9znseMePB7O7yQmoDodlRH1mEOrf+r/vZ5uJz8X/JH+5vzukeqlfbj1TW0tVIFWBX8EKpG6Uv4InNXVIqQqkKvCPVoHPwe/ThF3zV/5k9gZ/n3YzqcxmMB0pJ8ujs33tOn/upEqKcpWT5VNib1eBrU3J4TZLB+G9ZLMAQMZGx9TZ1WW2nhs3rpvt58KFC2YVosmlSdmN03xhvyNy1mHNC0CDB802ihOz+sRp+MYsjBrrUVdn58+Ca1GAAJOYLoYqY2hwyELCv/Wtd63JQgmBGoTJVQCs2dl5m+JG4DRWJh05lJuXb2HfJ060qqvzhAEzVCtM7pqbnbPmEuUKUC43N083bt5QYj+hF196SasW2HtkmVI0i08Gn5g9JrQd0tr6mqqqKtTV06HSshIL7iXwmH0+ebLHFE40uoAMlCXYVVCl0JwyCe3mnRtaWJzXuXPnLBT83t37z5pgoMKh5a+gZAKGARgAY+TdZHgd8vnSrabRyK724gcWbMxkQAKzUcigjEL50ne6V7MzZBDNKNOHeinXwNPsszHrbMPv37DGliY/Hj+wbC0ykqjFyZ6TFsBO041ig2BmMm+iMcaxRw0cYttDbVZSXGYT5BIHR6YQ+/iTe8rI9Kirp1mXLvepprZUBQXZKispU3qaT4P9o/rJex+q/2G/6huq1XOyXYnEjraC64onDuR0Z2hrM6KhQdRumeo71aOcXHLB9sxe9+TJYzuWt7/2GyoqrNDiwqpC4YAp3VCw0TCj0MjOzlVbW5Pq6msN1gE6yD8ig4f1BzAqyCtSWUmlBcfPLywYnCgsKrZpeTNzc6ZyYVLe4tKyKWw6uk7opZde0ODAgKYmRpXhTTcVyvF4egLvgQ2snb09p3JzvWadAlLwQLWyuRGyPCaUT6wpcrwAIsBLrJlTUxOmJuR6QxmFkuz439QdGBUI7Kijo8XWEwCYDCdgCqofwBKQJB4nnythsKi6ptKynvh+S0uzXYPsA8+nFg8fPrKg7M7OE+rtPWk1nJ6eM0Xa8NNRU6m98OJz6unpNNUQYAU7Itli83MrBpvIaWI9YGN75ZWXbT/Zr1OnThkEvX37tmVQsb/kMbncGWprbbCsM0AKE+8uXjql2dlJ3bh5yyYdTk0tKhp1qLK82EBSTU2lEgdxyzrb3t7UTnRbPQAyHWhmesrAM9tuamw0JRET67j2AOzUmDrywfGRQ7W6uqnt7YTOne+zEH9URqivsAAC+QCY5FDxNYpM7HmAHq4zA8uBTVMVofha39iwexYWVu5rwN9kFlWhnXvqwflP7HMfdiorO1uF3AujUfs5SiMsldwjOSeApeR5jNs1x73KbHbRmAFKzj3b4N6Imox/A6uePHliWWEAzDt37sq/FtXunkP1DUzezDJbKJAptL2tnOwsxSJRq40BLwt+T07zI5cOhR7QiWPh4+7sbnLMJeDJst+SqqjU4/+TuaVKk6pAqgKpCqQq8D+oQAo6pZZFqgKpCqQq8PNX4HPw27ZDaYTIHhxJRwfyetxK7MVFgHhRgU+1VaWqQcHQ1qDqyjJl+TwGpYLBLYXDuzpUmk2bIzgaAIKaoryiXINPnpiNCyhDgwNsGh4eMXhCILbTeSiX22lKGoJ8aZ5psLF20Mjzb+xZNISE3rIdgq8JpS4uKnyWWxS2nwOesA699trrpkgC8BDMTNNMw0MTm9hHtZNl9ib20Wx+ubnWsNF88hd+sn4AXChDgAAoWFCkYP+jGSSvh+lrTDPjebyWJo8JYLwHjToAjG2f6jtlAb8LS4taXFiwBg9wZrBiZsbAGOqG1pZWI3xMjcKqRb/28PEjO6aCwkLb1vzcvOJx7FUuUxmlp6WbIgwdGv/xM9QHnLM095Hl1xQWliiyg1JsVYGtXR0cHigv16u8vGxVVJVbuPnc7LRW11blcqYpKzPHMqWwdbFDXo9XS0t+AyZM0PL71w2cAEKoMTWanSbc/akBSHNlObAZRUzVRn4Mwc5AGlRXOzsxsycySn58ckbB7T1dffG0Xv/Ki6qvr5DX69LB/qH8K+t6/HBYd28/NPDXfqJFnV3N2tsLKRwJ6FAupWfkaH7Or/HRWWVkkEPTbnlN5O3EdsN6OvxEaW6PerrPKBza0+zMooW8BwLrZkdCdQIcACC4XAQ6J6dwsfawLXEuEgdJZZfb4ZbPm2NqMB5p6ekKhXessQ5ub+vg8EihMFPFdlVdU6GOzk7lFxTo3t07Cm765XI6zPrG+mK9oDhhKh85Yqhnent7LDcJmxxgYG1tw2yLAKGqqjIDfdgdmbIGzECFeP9+v7YCe8rOctlUxUgEkLFrYCAWd9oa6OxoMNhL7hJQkPcFqgEtuRaTmVwuUzJduXJJObnZevDgvoGp559/3q5Jm94WjRo0BVQAyo4VSqhrAC/ATK7Bs+f69MYbr5m9c3ZuxuDlwuKCAbHZmWXt7HCd1aqhvsnW15kzpw1eAC2w4lVVV2tifFz3H9w3uyzqqvq6ejldycluKAyzszNVV1+pqekJUx3Ozy9rdWVTOTkFuvr8FTU2Nht8nZmd0v5+XEdi2IBXXd0ntBfnWpiz4G2OkeuR7SYVQgEDNgAZYArXPvcfQFcgGFZJcYW6ewgy37Xncp/jc3JaYfhnCk7gEdcF9zHqhu2WYyHE/SCRMDUj6qG19XWtLC/bMaNmIkOJ9wSucX8MBkNmWc7JzVVVZRVR3Gbx5RrH1kk+WtL6F7L9TsKyuN1HANhA/JqaGrM3Ut/RkRH7PhMrJ6cm7d5SW1Nrr0OFFgwBnaTSskKrO8om7muxaERZPp8Fo7vNOsmUzDQ7Fhte4GD4Q+hvQac7s+TIpaDT3/ErQqqX+vl/h0o9M1WBVAW+oBVI3Si/oCc+ddipCqQq8PeqwOcAOqFoSsILm9ylQ7NA5ef6dOFcj2qryxWLbJu1rbmxVulupxL7cVOEYGPBvhTcDlkjxl/fgS6AJJpcmvqenpPWSN29y7S4xxbM3NhE5s+mfJk+sx0BJmjIaaJoLrH+5OXmmQoCK8wbX3lDxUVFFtwN4KmtqTHFB8+l8eO9aBhROQGSCIlGaUXzQ1NJE7i/l7AGHABGQwhMobGmeaNRZB+uXbumkZEV1dTkGIji+zSNNM4oCmjCz549Y2ooGm22w/HSxIbDqHtQqyRPOWqYvf0Dy1WisW9vP2HbGxsf08MHD21bKJ9oOlGYoFbq6enW1NSM4ok9C0P2+8nYIbcJVQzBvZLH41QsdqRo/EgFuekqKMgxew92KF9Gmgryc00xVVZWqbHRST14MKC9eMKayObmRhUWsg8jZoUrLSu2HJ/5xS1rVGtris26yL5QNwAFKo38vDyNjI5a8Pjrr71mTTD5VO/9+CemuOru6jTbEBPo2GZ3d4dy87KtPihbsDtOT8+arXF2dlFra/vaPwKMVOprb7+q3lMn7BjX/RuanprTyOCkxkenzY7Ue6pbrW11isW2FIvvaC9xpENHuiYn5hWNHKixvlWlZWUGxvLzs7S6tmih64CuaCShxYV1VVc1qKS0UIuLs9b0AwexmR3pUJub65IO7fwn1VoeC3hGkcLXib2EEnHAxLYpUjJ8Pi0tr1jzz7QvFE7hCBPMXGbtAkbxWhr3o0TccohaW5sN1LHGHz16pOHhRUV3D1VX4zNL5/FkQMsS2tjSxkZQy/6YqsqybH1gG2M9VldXWvD0D3/0nvzreyovTVNdXfWzHCbZ/hHqzoOMMrKuuDZQ1QATuVYIzmcK2unTJyybC8iAQigQ3DLbFdcuYBGoApwALgBWhofHrB4EkqO2MbjhcurhwwcWev7cc5d05swprawuafjpkCmIsICiOCNTLBaNq63thNrbOmx/2WYS7nrsvoFaiO9xLQBCyD3jfbgOgL/AIBSFhKFTx+mpWctPKi4qNxsZQePhZ3lFc/OzNnWPc15ZWa6KylKDTkxkczqc9n4AJGyg3PeYZocaEmiDtc3UfdhXM3zyeH3yejNNpce1nlQVxWwb1OD4fse9BrjIOQSWswZQFlH/EydO2PUOtOY65X7Im3H8nDPuRVxvPIftoHTifgOo5OP4PsY6Oa4d9zRyr9gP1i73SeoNfAJgcW/jOZxzziMWvvLyCoOHHANAnuNkXwLbYe0fSJlZmTZxEnB3dJgMCmf9ApdQNWX6MizTiRwsg5ZSUnFFFZ8pne7MpaDTz/GbQqqX+jmKlHpKqgKpCnyxK5C6UX6xz3/q6FMVSFXgF6vAP3nodJzmlOZkApO0nzhUVka6zpzu1KmTXQYyNjdWLSC4qCBH28EtswxVlpepsLBcmVkFBhRQQxwHR9MA0XTRKGNxo/ECFhH8W19fa0HTo2NDBopsWL29N9DLZ40YqimsbtjPsIKRbUODdf/ePUV2IsrKzDQlAk0Tf2lHdcQ2GCFPQ4WKiJHta89Cwhsayq1xTU6ByrUGFuBDY8b7ACFoQv/qr34kv39HL79Mxs9JgyZkzkxOTmt+npyUQzU2FtuxHW+L9/P7yYeKq6iIvJwcUyGlezLUd+q86huarLHkfYBu1ILXjI8vqqmpwppFVC4cC8eOuibNk6FAIGiTyo6OmJTm0E70wPKTsrOBTofKzk6zOqLYYH/4HA2HLI+qu6tH0WhcP/3pBxobm1Rdbb0BI3JcdnZC+viTD03xdKqvR/MLqGBmdHi4b00zSi7AA1CNphrVC80rIA+I0dHRaRaojz/+RLPTC6quqlZ7W7sWFma14l9UX99JtbSSURM0+EUIMgqPwcGnmp9f1/b2kaK7kidNysn36fU3LunqVfKl4pocn9T05JyWFza0tLAqtytN58+ftnye7ZBfe4moDuTS/oFTw0+nbLJYYWGZ7SeKlswsjyLRoDa31rQd3FFga0e52SV69dWvmoXt4aN7loFjFqn9fbPYEcxMoDlKNaYC0sCHQiiYEgYD3A4UWExk3DalGudyxb9maqbo7q5GRkYtXN6XmW1ra2JyXmnpUltri4rysUflPwuNzzRbJ1lho6Prys4+MgtWRUWJgT2UfBwH2WQffvCphWhfvnzGpuNhcQOisO+PB/r1/vs3bY11dzfY+eKBtRG1Emoe1gN2NfYH0MH6Yn0DIKamNuR0Huj558/YsfJ9LLAoawC1RUXFFnpNPZLB5Q67tlm3ZIJdvXrVrhuDGeurGh0blM/nMRibnZOp/v6HWlyaNwsda5vcL0KtE4lD5WTnWwYWikPgEuAY+JEEXH6DnEAQts3USa5t1F+sR0BKEqihwsu042cyY11tg0pKygwOc40dW3gJ7C4pRWFWaKDnILFviiIgKKo2rm3qxDrgeuS9gEnsM3Xhg/rl5OabSm9+ftHgINcI70E9eA7XBqoiO1aXy7YL5OFeVlnJgAH/zwLTBwZQix3YeUZpx7Hz/kkLa7rVIXkt59jXWO/YPkCO+yPb55ywTR68ltpwjjiP/BxwBRQHYnEOsSjv7h6oubnWajg9PW12W5St2dkZcjhdWt/Y0f4hcBulJLl70uHBkTK8aQaWyDdLT3MrOytLPi8DCrDtPoNOO9G/rXSai6WUTn/37wipXurvrlHqGakKpCrwBa9A6kb5BV8AqcNPVSBVgV+oAp8L6JSGmsZJBkdyJHdvT4sunifE2Csyu3djOwptb5n1bn8vZpYhYFC626enw5OamZmzRozGbX2dv9ZLRUVZNg4dNQTqFppQLHk0aLW1NWYZejI4oc2tfZWWeNXWWqfW1hZrtGjcABubm1vW5NGc03wV5DP5bEiBLcKO3abqofmJxpKZJzRbNF4oFPge1jJye65cOfNMUXJg0IDmkeaOZhw1FWCMhvODDz7U1lZUvb3JkfbJTBKnTdh6+nRCOTkZBiyAEYwiB2QBY65d+1C5uVk2bvwYSNXWNaq+rlXp6V7tRCJmcbl//74mJmYUjR0qPc2h4uJcFRcXWVOJtYuG+MKFSwrt7GphcVFjY+MKBMJyu50qLER9Va/8gjzF4zGDDQSd3713T3vxPZ3oaNf6it+g0Om+Mwb4fvjDH2t9bVMnTnTqueeumBJrbGxEO5GQ2tqaLftmcHDApuChbsBqduHCRRvJ3t/fb3Du6tUXzLr40/d/atk7WAvJ6kK5FovsqaqyXv5VvzY3/SotK9LZs70qKy9SJBqyQGqaXM4ZShtqUZBfII83R+sbMTt3PSdb1d3TqsR+zBQu46NTiob2tbTgNxXVxUtnVVVdrI2NBcX3otYcy+XVwvyaJsYALEeqKK9QU3O9EgeEGO9ZJhNZQ7sxl5obG1Vf32IgiSwgxsxj1wQM0JRjgeIcTM9Ma3R0Xj4f5yXfwAT7l+FJlyct3eyVQNSkwulILW1tZr8aHBrSxuaWamrrDKhMTk/b2jlzuk/Oo4RKS4oMAGD3vHPnjp2XcHhfkRgA0adXv3zWYCnwADD74MEjDQ1iQ41YNtTLL79s65+A95mZKT3qf6jHg0sqyneor498sMxn0NKpouJ8ywsCYABubcpZNPqz8HnsrlynPIcJj4APAFBLc5s2N4OmiGJN87OFhXnLBqJuHDv7ALhkbWDZMntoOKidCHWpMwUU62p4ZEi7sYipGFH9JYPN0+R0pBl4IvA7qZIClMQMhABdeC8gIHCZ65hg8YGBAVs/XIe8hiymROJILme6qbSKCovlciUtadwrWK8AJOoN9MzKBmLn2foFOJWWlBo4wS57/FxUX1x/ZEP5/bsqKHCrra3O1gT75XJ7FIvFNTE5qeVlv4EyQOX6ekDR6KEKCzPsuuS+w3riOABEHBe215WVgLq7W+y+yprDEhgKHailpVxNTQ12fKjomIoHPOJ+hKWS4QKoI8n/Qr3EcQCkuaZGRiatdkVFeWYtZVjA+PiUMjOp0d7P1HNcc9guYzGpo6POQBj3vPV19jNhQf4o3WJ7caXZ/iZtpgCmnXBMGV6XdmP7ODot1y0n22dqJ+x2dp9TclAA6rG/UTpFU9Dp7/4VIdVL/d01Sj0jVYFUBb7gFUjdKL/gCyB1+KkKpCrwC1Xg8wGdHFKm16GSkgI1NTaoq7NDtTVVcrukg/24dsLbWl9fsdBhcp+YyAQ8yMkp1OCTMQsYRv1A4zU0NKHAdlyV5T6zhiSnbW2bzYVwYdQyfacJA57WtWsfKBSK6OrVc3ruueesKULh8/3vf8/US+QXke+Un59japCS4mKzwK0s7ailpcyaK6xvWKZo+GjAUebQOH/66XVrsE6f7lObKTfI8wmZvQ+YQLNH40zzhJ2IZvzmzdvWKGPtYV9oHMvKyk3VMDg4ZEoPgBNN8dtvv23Wkj/7sz/T/fsPzKLE8RLMSxD5hfOXlJWVpwSBxMGg2YTm5udsQlcwfKjCPLfq6xtsEtriwqKFQre1tauhoUlPhsZ1+/Zd20ea/dLSIlM1YUssKyvV6uqyTvb2aGtrQ3/yJ39i6ofz58/qMHGkzhNdys3N17VrP9XdO/dsIt7ZM2dVV1dveUBM8cvNS4Z837x13bYFhAF6sf99fafMdnTz5k2Dh5wXRqx//PFHljn16quvmmLr5s0bmp9dUigYs6aXqW2n+rpN5ZSZ6QE3WH4So+WBbjwyvD6DeJEIEwpLtctEvLSEXO6E3K4js9NNTcxqN3Jo2yZr7MKFMyorL9DK6rTZ65xuj+IJhwWJDz+dVix6pO7udgMfTtehKZ0IM1/3b2pxcU2HB2nypGdasLIv02t2Ls75kyfD9rmzs9XOK0qbx4+fmFKMSYbYw27fuq3d2K6KCrJNYQOc5IJO93jVc/KklpaXLdCavKvevj6VlpVrembGrHRM4kvEI0rs79k6w9bEekQxFQgmlJXpUFfXCVuvKO0AEgAX1v+9e/0Kh3bsZ6xNMpiWlxcNniwtL2pmZkPNzaW25lC4sE7y8nPU0dGmnNxMW8NJJVBSHXOs5sEKlgyyjtq6wrpXVFRiCqS52UXLYDu2ZVnY/rMwaNY71zHXF0oalE989njSFN7ZVlNTvdk2UT4Bovg+djbeG0BHZhgTDFEmEcjOfiTDppNqstycXMV2Y3bsvIbrD9vt0NOnBntR3vDA+oaFjCyqA4vYSldWZrrBWuoQCu2YIgzoZ0Arw2PgDVVVTlaOwTSyynhr9h9oyIMQ7tHRKW1v76qmpkQdHa0GtQBTTpfb9msMa+jcugoLsDyWGAjjg2uGuqBMQhHJ+kJRyOPRo8emluKex70keR+ZNZh/7lyPAaxbt+4oGj3QhQsnDawPDAzZPgLGgLxMU+T73Ic4JtRgT4eTAfUEvmPd4/xzTshQYzAA1/Oxmgxr4/5Bmq5cPmX3iamp6Z8F2bOv3Oc8Pq8ShwcKhSNWvwwvGXZBZWYQJr5r/x9IT0tCJ8LEUT7ZdMsjsqbIkvssdEf45KQAACAASURBVGK6ZCrT6e/4LSHVS/1Cv0alnpyqQKoCX8QKpG6UX8SznjrmVAVSFfj7VuCfDHT67BShv9UU0Lo5pdrKfPWd6rZmmb9+FxUWyOtJ08TYiNbWVk1tEwxuWjPJSO1LFy+rrLRSt28/tOldKJiAKz++dk0HB27V1SWnLDXUN9i4d1QDj/v7TXGDKuf27VumLMJS9o1v/LoBJP7K//HHH+vRoyF1dDSbfQWbF7DjzTff1MjwsP7kj//EckZQhwABaLj44HkApXfffddUEX/0R39kGTEvvPCCTdNC+UCOEU0izR82J5pxmjZsYFiLPv74pnJzfaZi4nnHk+WePh0xmxIABsUC23/99ddN5fTDH/7QVFIogGjE/vRP/0JZWen69W98w6bpYW8hx+fho0eampyzHCosVezTqd5e22cafABA76lT2g6G9cGHN3Tz5h1FojGbrtbUTL5UrtLT3aqpqTJgd/YcWVoBvXftxzZC/fKl57SxtqX6ukZ50rz6yU/e1+jouFl82lrbrOlFJeFyyz78/mXdvH1dmZk+1dY0WPA2YIomHYvW/QcPzJJGcPTk5IRlCZE5BegYejpkUwq3NkPaCe1a/hbZQi1tjRZ+7c1wK5GIKxLdsUBnYMva2npy2p7TrUjkQGnphQadQmG/trZWlOlLN2tXNBxXRnqORocnLIfrwsWzKi7OkX9tTpHYtjIyc7R34NTK8qaGBqcU2TlUTU258vKy5PE65fG6TPGTk52n0ZFpjY3Oqr6uRZcunVdautMAGpPYngzNq6QoW1evXrDao/IhgJ6x8m+88bqGh5/qO3/+l4rvHupkV51N/qOWLsv78SovP1+TU9N6PPDEMrXOX7iowqIiPRkaMlDU2tKswMaq5udmTelloMWm021pK5BQTXWJens7bP0BWgBOKFMAP8NPJw1EHa9D6r+4uGAKt8QBofEyVSAgjTUOQKkg5D8LtQqTIeM/yxpjraL8YW3yAZwBlgKXUP15PF550nym3GFaG89nH7FwAW+AQjx43fF9g2NBwZOWJls/5WWlSvMAZzbkcklFxYVa869aaD5AkklsTGEsyC/SbmxPk1MzNs2urr4oCfKOjrQwv2D3CyAs1z1TEZdX/Bp8sixfZhKeVVeVqrAoy+o9Pb0ipytDfb1Nam5pNmvvwOOnlu3F5Mi9/X1TRgKz2HaaO83WKUCHyX7RWMhyizKxpUajmptdsgmNFRWFlhsFN8nOzlFRcbHVa3DoqQWpo0gCAlF3zh33AwYDLC2hlAqovr5GZ8702Tbfe+8Dvfrqly1HDij1/vsfanJyUefP9xpwpM5M+AP8sC3qyr4SiE7SHhZf1G8oSLlP8DXqx81AVKXFORYsz72L+wfrB7seVlbANKCQ7bNv2dl5OnfutNkWnwyOyO0i6y5hAJJznFeYp+XVFW1shsxmi60usrOjTJ/XVJRch550l8EoVFDUjdcm9g/s3JIDxb2Sx525JGBOTa37//2VIdVL/X1/o0q9LlWBVAW+MBVI3Si/MKc6daCpCqQq8EuowD8Z6ERTQPPJ47hBoNlzOaTSfJ+uXOzVifZW5ebl2PSuru5OedPTNDL8VHt7u8rLy7XQ4KWFBZte9O1vf1tpaV49evREZ86csyb5o48+sglw5MmgHgFe0Nzy1/mZmWn19z/W7/zOb9tf/wcHn+j+/Xvq7u7R66+/prm5eVPQ3LhxSy6XV1/+MnYwn0074+df+cpX9Mf/1x/bR2fHCb3wwosGhhgnjxVvdnZVXV2tevHFF5SW5tbjxwMWFt3V1W2B0dvbW2YdAXLRiN26dcte39vba/uDlefDD2/aX/rPnDlp9jXen5pNTk5Zs/fGG29Yg0xDie3pxz/+sVnmAGrnzp2zxvLP//yaWlrL9W//7b9RU3ODBgYH7HmhbTJjEtoKBNTYUG2ZUigS9ixvJpG0IrpdGhkeU/+TET3uH7dpXVdfOG92RJpEFCSlZSVaXJxX76mTpljAHsfDJuotrqmyokY+X5bu3L5rqobcnDxrQGmuMzLS5XI7tLG5quGRQcWiYbW0tio3u1hHh1ie3Nb4ovrZ3NxQXn6ugSdADRlHWKiwOwJBaGjT3Rk6OnCpsaFBmVkZSk93qqyiWDk5Pm1vB7S8smTnHxXG4/4B7ZD/4mTa4aHc7kxFYzE5nEm1U2VFiU60d6ggr1ihQEwP7vVbztBzz11QfiGgYVXhnaCOXG650jI1O7Oi4aEpbW3ty+MBxnEuO3X2fK9lC83PLar/0VMNDoyrq6vXoJN/bckUWsPDk3K40tXeWmdAMy8vX/fu3bOmnAmIWNO+//3v23osLy1VfV25KYOAEICltHRPcgLZ6qoCwW0lDg7V2tauvPwCUzT1nT6tgvw8jY8MGnRiXQAEWEtY01DGHGcxsfYAO4A5oJeF1i9vmloKhQwKNIAGQAY1kdOVzD7DwkUIPACEdY4CaD+xq1A4YEHhWLSAJcAa1j3rlvfBKoeqijXBfYDtZnizDSAmM43S7XV8n/WJGoc1sbi4bPtPRhJTFCcmFpWVlaGqympb/4SdA5wcTqmqKqlqxPI2MDBqFtvsrGzLX8LCOzI6ZqH+3T0tdh0wnZH8NoLDL1++ZHUA1GFVW14OKifXp6qqSl04f8qC7p8MPtbQ0JQuX+7Tl15+ya73Dz/8QDdu3NGFC+cMmqOQbKhvNEvj0NCoZRQVF+WpsIBAeb/Ky4vsvQFvhPffufPEstIyMlwqLvZZ6D4TKPML8m1d3Lh1Q550j0GemdkZBbYCeutrb9m5/eSTT7QdTE5FBB5xbudm522y45tvfs3y5wBHP/zhjzQ+vqC+vk4LXUfNiQoOFRm1pv7ra+sqL680K92JEx12jSfzxFr105++b9tE9Yj9j3PK/Yv8OiAhIIhzx/rlumP7ACngJOeb187Oof7sVSy6Y5l6HI8r3a2ZuVktr6xol2vScaS9eFwOHdkxh0MRg8LYqpmMwLXAexMOz3ADLHd8Dyh3Zy6pHks9UtAptQZSFUhVIFWBf0gFUtDpH1K91GtTFUhV4ItWgX8y0InGkAaVx7Figa8zPC6d623VS88RZIwKJWJNEFDjYH/fFCBJy0qVHj/u162bN+2v+3/wB39gU+7GRif0yiuvWhPyn/7TfzJVDwCGxuf4r/Q0n1jbAD6/+7u/a80v9i0AwKVLl0wRRHOI0oOJVDSwNG6oK2jEvvrVr1oD/qd/8qf6znf+b7OLoTpCocLEre9/7weanV3RxYt9unDxvE1bo7HmOHgOjfvaut8yY9geyhCaQBpymk6aT47zgw8+fZZrdNbeD9UH9SBrCIvNmTNn7LU05Pz89u3bps7ifWg22f+bN+/r4sXT+q3f+U3JkdCNmzcMuGH5AzYAHXg98IZ9ofG3qWgZGdbcok7aie5pbm7VsmJefvmqcnJzbN9RO/kyMwy0oXLAbjUxMW5N9/nzFxTY2FZ+LsHJCQuk9vvXVFBQaA0/0BB73dbWmja2/Do8jKuwKN9gVzzq1PJSUKsra9oKbFkoNUoPtsvXTCdDsURulTvNZUoT8oCqK2tUU11v0wSZWjYxOWqB3gUFeWZZoqkFtjDtbeDxoE1li+8yBUwWCO5Jl6pr8tXcUq2TJztUV1OncCimxw+eaqD/qWLRmK5evayCwiwLEt+JBnUgp2LxIy3Or2lubk2rq0wi9Onq82f06mtfUlV1qdbWV/R0aERPhya1MOfXyZOn1d1zQrNzE7p79442N4IqLy9VY1OTKiuq7DzTkLNOX375y2aR+uM//mMdHdLUd2s/nrwmgJSod1ZW/ZqZnVV4J6LiklJ5MzKUl1cgh8tlWVwAVyalrSzMmsKO88sH6hjURgBa1gAKPZQ+x4o9AAHKOB25lZOTZ3DJJi/uEy6dacAHtdp2iLDtRctb4lok74cwdFRO5DUlDhJWO84hUCsQDCu+GzcVGuCIsPPdXafKy7zKzSWk3KmN9aC2twnLB04fmLKLa5hrlbyg+fklU5QxBS0YJENoQg31zWpsaNfs7LyyMn0qKMxTWppDJWXFFtwNQL7/YFQ52RlqbWlSS0ubgUSAUl5Bturqamw/jyddAqALiwo18HhA779/XV6vQ7l5+aqtqbYQd4Dr8PCg+h8/1t5eRL/3e7+r02f6TIUH7CYP69Spk88ms6WpprpON2/e0oMHj5WVmaNTvR0qKSnWyvKKqdEIgweo3b/3SO9/cNvgpc9HeH2fZXLxnsury3r46IHu3rtj1yj3E84j1zLAEoUR9yDOJ2sdxSdADeWkf3VDr732Fbv/cB6vXXtPg0OzOn+uR9/85q9pZmZWt27dtPWHfZjsJu6fwN/z5y6YQorsNN6LPLG//uu/1ujohIE1lG6ErAPquJdxX+J+wr2dnCcsx0Bn7jfJHKrk/YWcKYLi2R8b3ABUW17WzPyctkMhg5momYBOWEOZarkfJ7A8Q26X0ybaQTS53yf2WWcJs9xxL2Vt3V9M5uulHinolFoDqQqkKpCqwD+kAino9A+pXuq1qQqkKvBFq8A/Geh0rHSiKTlWOPB1dqZHr1ztU3dbjQ4O9g0M0TQDqbD0kHXk9WYYBKIp/t73vmdN0L/6V/9K6/51a7qOp8b9x//4Hw00Yck6f+68qWEGnjwx6xsZUK+9/pq+9KUvKbC1pU+vX9e9u3f1xle+YsCGbdO0YNFjFD3qAN6bRp/X8Bf473znO+p/1K9vfuMbunDhvDVOP/rRj/W97/2V2Xy+9a1vqLm5yV4LJKLBR/XBZKvl5SWDMTTMNEgcA2CK4+zp6bHjIDybJp1pebwvzSXNNSqnZMByhYGlpFXNZwoe9pFms6mpybZHYwecOnOuzxRFE5NjpgBA7YESAQUDMADFCfvCv1ElsK+oJlBobAMziksNLLE/NKNJlVaeQQDACdCH/aOpzMvP0+m+04pFdrW5EdDU5JSmp+dsHDzKHB9TyuIxgwm5eT4Vl+TL6TzS4dGesrNyFAoeamrSr/m5ZVMjlZbmW1gyqprDI0bVB8wSl5uLrave7JE1NdV2Tr0en8Khbd2/f1dj4yMqKMi1WnFuOA/k7ywtrWh6as6mZiX2ydM5VHzfpe6eJl25ekadnc2qrCxRdCeq+3f7NTQwZoHiqFNeeun5Z9BpVZFYSKGdmPYPXdpYC2lhYUP+1ZCKS4r19bdf07nzfdrbj2hj02/ZQUy4m55a1JXnXtCJjmYtLE5pYnJcG+ubdg1kZWUrP7/A8nP8q2sG06qqqn8W6Aw8aG6q18E+oecJew3rZHh0TJumXsrX6TNntEfzvRs3mU8kGrW1sYDKL9NrWTisDa411Ew064AiVCicIxQvAAWgJ2tnd3dPaW6v5RMBEQASAEOAI+CJ8764tGhZR6iZWlqqn6lkIlpZJSQ6qJ0d8pwOVFqarcrKCm1sBDQ3t67a2nLV1VUY2JydDens2QYDFOtrWzZdcGsrbCoX1EScQ/YbWMGgAADw6dOnbP1hK2Vq38mePp3qPa+HD/sNTpaXlxh4Qh0HcHz//Q/06NGw6uoq9cqXX1VTU6s999NPPxHYsbOzXcFtrHorOnf2nM6dP6fVlVXdvHVTw8ModPLU2tr2TOl3ZNlMIyNPNTm1pMzMQ/27f/dv1NV9wlSTH330oYZtn3oM4nFdoeAiY+3/Ye89n+NMsyvPk94jgYT33jsCIAFaELTl2FXd1V1t1FJruqWNmNjYP2ZjInY+z37RTKi9UXW1VIZVZNETILxHwqb33ufEuUlUS7MRqyqpQ1PRTEQgaJDmfe/7vA95f3nOuVRLtra04Mrli1JL3rfXr9+Qe5L2tidPnmJpaVOgXnd3K959912xHVK9w/Xy7PkzLC2vYPzMMJqbmnB4dPQy/2yqNGHv4EAUi7TwMWheKYHgDAiPYu7qdVEOcs/59NPPsLHpxOuvzeJb37qD+fnnYidmFtPFixfE3sg/02ZKJSfVSfwz1xPvt9/+9ncyRW929jLGRkexu7cn64PXhuuK14qKN+4ZpT1gD0UU0dzULICNyjiuKYOe+0FariXXpf3gAB6/X4CnVqOR6y+T/dIpCQunfY5Qkb/msxm5t7lXc3/x+2Iw6rUvYWUBC+7Mq/Zv/L/lfMu91L+lauXnlCtQrsArVYHyRvlKXe7yyZYrUK7Av7MCXxvodHoebH74zaaCv9ZWV+DqzCDqKjVoaWoU4FJAUXJv+HM21kxPrmtoEKD0m9/8VkJ+f/jDvxCFAi0XQ0OD0jC///770oyxiSak4qf/zEKinY1ghePf2RDRPkPrEiENs5GoAhG7llYnr0OlCRspWkb4WufOTYvNhCorKoQuXrgoDRAnjj1+/ESaKyoXZmamBQjx3DjRqqRoigrcCfiDAhlOz5tNExUXPB5a5ZjvdKpaolqB78/zo2KBsOTChQtSD54LlSoCyMJhOUaeJxUHVEURTBDaabRqhCJBgV08ZgIYggtCLp/fJ00hp3Hx8VQPUVXDn1kqzMjk8mjv6BDAEA5FxM7HsGT+mQHHtPQx2Lr0fIXAAU6tO7QfYGOd8MKJHCdMpRn0q0SFVQeVqiD2OE6DKyKL9Y0lCX2ura1DMqbE+soR7PtO6HUqsRZxsh2nDXKyHYEXrX8NDTUyoa+puVGUax63W/K9An6/5EsRWFARRHsTr2VbWweCgTCOj11i3+LkMobDhyNxKJRa3HrtGt68cx2NjTYkExEc7B+IrW5n8wAHdgf0OgNu3b6GykoDQmFnKSA8GILRbIPHHcLmxgGKhRI0vHPndXR3tyEaD2Jzaw1bGzvw+aIwGapw5swU1Jo8jk624fN5BfjRuqXR6FBbUyfXhmH4nGJWLEAgK8+DQKrCbJSJjXweQSYtdccnHlgqjBgYGsL09Izk/RAyKNVqCRonACCI62xrQlWlVXJzCBQJV7hu+HuuFYboj40Ny3txrckkxkRKprN5PH6Z1NbW1iR2KqrHCEESybhA3MXFNSgUWly8OCbB1VyXL16swemKobJSiXNnJ2TCJGHmwsKSrInx8WHJJCLgDQYjePPN1wVYURX30Yd34fFEodNxCiSv86C8LuENwSaPV6fXSej9ieMEsWgMTU2tmL1yXe4/TjfjZMXBoT65f2kB/cUvfin3DpWPVy7PQalQ4ze/+Z1YGWevXsTM+bMCmTkZjjYvvif3i48++lDAC+8N7iP85p7hOOHktwh8fr9Y+b75zbfR2taIra0NfPzJXbFNTk2N4cqVSxJa73b58dFHn8JuP8bYaC8uX74guUSETlS0UUFGm+3CwqKotXp7O0VdRGUlgS4Bjf1wD8srixLmfu3anOwhu7s7ct9w8iH3MO4zJVVmSq4voQxBdyyakowwAkZCrPX1NUSjCXznO++KXZC5ctyDeO4MDT85cYjSqbenX9RStNARRtJexzXEHDzuJVSE8R7jNeeaoVqL+wLXCd+fIJwqKl63XC4reXkEccxVIzTlHsh9g1ZKhVIh0/liyZTAU272tNUxLJxqNQI0g14v0/+ogKKfjs/nnsdgd583DIOEsyvk7xbc6X/nP5mvxNPLvdQrcZnLJ1muQLkC/54KlDfKf0/1ys8tV6BcgVetAl9L6HT66Tg/Qe/v7cCtK2OI+w9QW2MT6BSJxSWbhiCFY+DTqSzyxQI2Nrfw/Nm8WLI4xcxu35ZcFzZAzDVhk/bee++J8oeqDjbX/GLzw0acjQ8bSYb+EmCxgWJDysaNj+Un9Wyg2DixseHv+Wk/G0E2z7FoFFOTU5KBxCwUNoZUjbDxIjxi887nEWCxueLxsBGieiiTyaPCYpXmiGCKjSLH2NNCw7woNoo8Jj6Hr0f4xawZZjBRbTE3NyfNI+EAG3WeB495dXUDDodLbGUMKufxskFk5g/BEGVNhEJUkPFYCKqoEllfP2Y8CqxWLdra6kVZwtekYsJUYZbj43Wi/Ymwi8HCvF4upxsMNidMi0apVjBjcmJcjmljbR17u5zClRQVTCLF1zdh5uwIZs5Pi7KkUEzj40/+Eccn+6ivr0ahCLgdMWxtnODwxI+ujiacnTqDw8N9bGyuS4B8Xb0Nra3NaO9okZBiQoVkMi6T6Qr5jDTvzJs6BXHM/CE0MOjNYsvat58g4I8iGknA5wvAFykIlLt5YxLf//43Yas24eBgB1sbW9jZssN1EoDH5Zfr9dprN2Cu0MLvP0EiFUE0kYK1sg57ew5srDMkvAe3b9/GzMw51NRWYH7hCR4+vI9EgqPcdVApjaiproPeAHgDRzg6OpAmnioqgjGTyVLKrYlyCmIcVqtN1iFH1jcy88dWiZPjQ7He8XqLVTSeR2WVAa1tbWKvo32Q0750BoMonQgcjAYdam0V0Ou0ct1OJ8hxHfM18vki0mkFqqq0AhsJvghsaX+KhBOypjIZJdrb60TpQ1sdoV4kGhFbHe116TQnLdK21ie2usXFJTk3BlAT5vKeKEGcjwR4Xrp0URR+XPe0lPIe5pr+4Pd/wLNnS3B7YrBV6QXcEBDzdQmb+HwqgghjeR/T1sW1yjwhhs8LbFXxfJIYGOyTXxcW5gWqcCLjhfN83wrJK2OYNu+Dv/5PfyGPJbTlXsP7g9Y1nhfvj7NnzwoEJqyWHCW7XcArrZGRcAxQFDA6OgyzRY+j4308fPhIlDwTE+MCGRlYvrmxi4X5Ranp9PQkens7wFgi3tuEPNxfCJVXV7cQj6dw69YV2RsIv/glwdsriwiGvLBYLXJ8vH+5h7B+PHb+meuFX9xDeH25L/EYU6ksmhpbZE+hqojAjHsjhxtwH+F1YO14frz2hGFcG83Nrdi374s1ljCL+yXBPPdJTjTkMfK5vA48Fr4Gj4fXh9fzdL/lz7gX8mc89tM9k3skj4fHSjhtsliQyyuQzmRLsEksdAX5QIH2Oqqf+J9/nVYDrbo0DZHfVDolE1lo1To5f/7dk+Poq/Zv/L/lfMu91L+lauXnlCtQrsArVYHyRvlKXe7yyZYrUK7Av7MCXxvoJOPLS3PGBdSIOqehAVcuTWN6vA37609hNhlE3QEJGC4KrHE6XRL+SxUHPymnQqSzswvnzp3Fnn0HqWRUsoM4qntu7qqEiLPRKWVBFeTTdDZCbFbZLHGCGZtDNiinGShsqmQE98svNk1sinjMpwoCNlCV1opSiDKU0nhz5DkVBAwvZrAvGzN2R5GXKic2gzW1NQIvstmCNKxUuTDjhO/P85mcnMCZiTPSELpdrpeWNZ80dLQb0dJ2584bkuFEW5HH65GJfCXbkV2adTavDQ3VYl8jcKKywO3xS+YNM2nY/Jdgg1/yoZjJxPMiCKBthnkubK6paGL+C1SAWkMQoZdrxesQi8ZFNbK9vSv15gSucCyHlqZ6XLt6CRUWC46PjrC/Z8fOzgFyCqC9qRGzs1fke2R0CF6vEx99/I8CZlRq2nG0cHu88LiiCHjTon6gdaejsw2ff34Pbg/VMaMYPzMqyh6ClEIxJ6PbqYhQqzkFK41kgqqdiKhBCG6oFLJaq8RKd3TolODmUCCGRIJNrRJFJc9NhekLI3jzrWuw2czY3l7D1uY23E6vQKeAL4Ka6hrcfu06DEYVvN5DsddlCIv0FdjbPUHAF8PkxLTkWdXW2RCLB3H30w8FQjC0muPe7XtUTJnQ1FyJTC4Mh9OBSDiKfKEIrUYrQetmiwVejx8ul0/UK7U1tXB73KLysVmtCIcCJegZiyMSTSKZKsg6o/2QVsWWljbQbER7lMNFVVccXV0NsJr0Al8LBYXkITEji1CBMJHglLbFXB7o6WkRCML7gfDq4YMn2N07QTIDNNebBCbU1dVI/g5zkJh/9ujRAnr7WnDzxk25J6iiIYzkWpubu4bh4SGBX1TS8PG0Tl29OivrdnHxhcBW5qlxPVLts7a6Jeu9vb0J165dFVWPyWgSVdRvf/cPsuZu374pwJEgi69DZaE/4OF2Aa1OLcCoobFWVGGrqytiI+3p6UNDfSOCwTAODo4k4J0wa2JyBFqdBm63C0dHx7I3UEFIgMn7v6urW4AQgTbz5AhhmXPFjK5EnOHzSnR3d4hFNBjySb4Zs+Cqq2tFweZ0eERdR/hoq6rGyHC/AFfeo4SHBN68x1kjrluCGU4LJCAi4GO9WFOH8xgFZEWByP2Ix1FfV48Kq1Vqy32N9ecXrysfQ2Ul7ZHFAvfcoiiFrJWVohqqq6+Te31newdanU7eizCNGUzca7km+WeBmDqdgFzeW4R8rDnhNxVz3IvEWltZKe9NaEfoTisfBzdwHXDv4Prj3xMC8/rQ6ksFoNmsQTaTQTKVg9FkRDKdFwDNzCbZt9UqAaYqhUKgKB9L6ESbHafXsU5UZ/IeJ3TivyeEWU9PykHiX+L/DOVe6ksUqfyQcgXKFXi1K1DeKF/t618++3IFyhX4ahX4D4VOpxv0H9/0j1s2GweCAn4az0+waU8bGujD9auXYFQn4DzcQEtTEyLRmMCN2rpGBHwB3P/8ETLZPOrqCHQ4Acssyh0GMfOT+b09O/b3HejobMBPfvxXYuc4Oj6UZpJNCBU3VANUVVXLp/m0vRD2UEXA3BeNViuh08wRYWPPzBU+hyortUotU602No4QT8RRVWlEhcWIvr5esZatrmzB64/DYtaKLSwaS0ClooJFi+oaGwYGuqXBJUjbWNvDg8+fYmvrGAYjGyla+IC2VhtaWpulQS7k8/I+bLC93gCSSWCgvxM//vEPUFFhxgcfvI9kKi4ZVGq1VsKq5+dXoFSq0dPTJSHktEFxepc/EBZ7m8Fklmaao9oJlWgTooWG8C6VyouFpq2tWZ7LejGTpaGpHu0d7QKl2BgzsJ3nS/sNQ6z5Z4VCh3Q2j76eLnzrW2/DarGI7YqNOqcEMrfljdffkLwta6UV8XgULxafY2HhGdKZBOKJCFwuNxKJPHJZdps6tLe34MqVi6Ja+vDjf4RGo8T4+IjAJU6EiLaB3gAAIABJREFUq6m1yc+isYhkbLFeiXgKqVRCbFK06hiNelF4sQmVYPJABIkYm302zRY01DXBJhPgNNAb1ejsbIJSxfO0w+f1IRyKS0i4y+ERKHrz1hy0uiJcbrtAJyjUKBS0OD7yIpdVY3joDNrbO5EvZnF4uAuH65CrXBRHnAKXTORRyHOce1YshqwpXUTMTaqpNqO+oV7WG6eNHZ+E0dxkQ39/r8AIl9MpoM1s1osCJJlKSSNPCOv1BaHRmDA9c0YCyZl7tPBiES5XEHq9EtevzUKlLGB5eUUUVSMjfXJvEAoQcPD8V1fXJOD76tU5zF65KuufeVF///e/wOFRCAqVEn3djRKWPTI6LIqnYNCPDz74QCx9w8N9Yj0jZHW5XdjZ2pPw+be/8Q0Bq6tra1heWsLCi3Xkc0W8+eY1AbPMBCM4ppqIap3FFytYeL4k58d1TPjCXDbCGAKqo6ND9PT2CJDb3dtBOpVCY1OjAKitrU35lfcHbaMEP4QuHrdLlGBch1lC0xiti0WBMLTtZbJcg/EvrIanai/CZYIcCUAPEhCXFIzct3idgoEI8nmF3K9U7wSCfpmUyHuegDuTziARTyIciUGnpTpMJbbUjvYmRCI+ATK0MCoVKlHhZTPM6qKltAc1tdViKSVY5bUKBn3QGZkP5xfFIl/faGCgfJ3YRGllpTWNMJFw6DTrjUCGij6tVo94LC5T7bhv8t4mTOd+x3Ps6e6BSq1+Ce1LCjxeN54bQRDtawz2J3Ciaor77szMWVFkEngRtJvMJjl3LVVIWo0oJdUqlQBrwmr73r6omKhi5T3J898/iMBqVcq5o5iHQqVDMJISyyLvdbWKYeJK6LRqeS0qnRgsTnudxWwS1ROhOYPECxlmBHJIRUn9tOAp2+u+xH8Ryr3UlyhS+SHlCpQr8GpXoLxRvtrXv3z25QqUK/DVKvAfBp24Of+v0InpHH/8W0hjGOPUNjY1eh2mp8bQ39OBkP8Y0bBX8mw4AttirkRdXROODo/xYnEd4WgSnR20gFVK3ktbe7M0pB4Ps0M8cLuDGB1tl5BphmfTakPlAd+b2SVsvsIhfrpuhcVslU/0Gc5NSwubF9rLmprrZZra+PiYfGqfyxUE6qyt0Yq2jxNHHDarCmfPDeHGjetwOt149PAJDg49qKq0YWSkH2urq9AbtOjt68TMzBTOTIxAr1fj+MSBux8/weefzWNnx458UYnRkR5odVpRN9XX14niiFCNFhQqCaSR0+nR19uHb797B9lcAr/61U9hsuhxdmoKHk8AK8tbWF7aRCJRgN5gRpVVD0uFDjW1VtTU1kGvrxD7FsEXG1EqRJh/w2lboVAM0WhBmuLm5iqBErQRsjHlZWMTxzwoNq9URljMZrHU0ZZDy19nRydS6ZSEBFP9wMdsbG7i0cOHeLGwJtlLP/jBDwRe0apDWEAQEE9EUShmxaplMOpkelg6VYDRWAWzyYyGxnrJ59ne3oBOr0F7B4O1CzIhrqraKrYbmQTIKX45JYL+JIL+oLxuc3OjPJf5TmyeaTOihZCTw2gPVEAtqiIUlFCpDYhEgtDpFYjFQ4hEg9BpdJKDk8+pMD+/hLa2FszNXQBUKZw4dpDOxKBRm1DIaeByhHByEoRaZYKtugYqtVKm26WzMRhNWjjdzNExw2y2CcRCXoWqSgsy6ZTAz/b2DlGOEGwsLS2LdYlT3AhtqH7jtSLwG+jvRnW1RUAKoeBpVtmDB48Eqly5NIt0JiOZSPsHBwDUYlu8eWMOJ44DeH0ejI6OSMD23t62WM9s1QxqN+Levfsw6k14/Y03cWZ8UtRW9+5/jg8+/ASBYAx6gw6TE6O4dv0auro6kMtnZVrhRx/9E7a29zE+3ofxsTFZL8zY2tncRE93t8AkQsCV1VVsbmzIVDKuFyqdYvE4Pr17F51dXRgaHMTBwSE213ZxcuyBWqVBR2c7pqYmJbfL4TjCnn1XbKOtrU0CXB2OY1HCcIpiLluQAHadvhRgTWBE+EI1EcOtqCYiXOEXf8apbIRLSpUSLrcDRRQEgpwGU1MlRKjH1yII4u9LMIlQh8A8K0pAZltxXTU0NAnss+8dgvJAPsZoMEr2VjSaQktLvSiUaqqrUGUzIZWKIJPOiX2RQNLnpT20IPsTM5SqbGao1AXo9EpRsKk1RQRDQbg9PmjUOiiVWlRV1aC2pgEBH6fwrcNuJ0S0oaa6Ws6NCkUCmrX1bcmPogozneGEN42sC8JwDgjgfsP35T5IMLS5aReAVVtbCVOFASYL1YIVYjFkjQjr5uZmxd5KGyVh/+mEyMbGJnlsJpNEvkB7XB4mo1ngKAPZQ8GC2DQ7O9rhcnmwu3si/xYcHAdRaVaB7Emr1yFfSEOnLUKnlSA3+XBCp9XKvyJUaXF6nVatFigmtuVMDsWcAvns6TXMYzFQUtOWv/5/K1DupcoLpFyBcgXKFfhXKlDeKMtLpFyBcgXKFfjyFfjfAp14eBJoLJlCVHlIurGoUFKJBPQaJZAvorHehs62BqgUaSBPe5UaNTX1aG/rlk/B558vyrj0VDorYKijswVjY0PI5FLyqXeEGT3esDS2wVAYnV0NmJwaQyodx/b2pjTW09PnJBD58/sP4DihCkQjSio2aLSIcYLU+QvjMsWLahoqAtiEsjnaWN/Cwf4RdnacYgMZHmLjfPElxEnh7iefyfGdPTst2VC///37GBjoxdW5y2htaxD45XAeYmlxCc+ersG+65DJXamMDj/+63cEjkQjEVyZvSwqh4P9fbETRWNRWCsskqlSaaV9ikHQbjx99jkam2rQ3d0Dl9OLna1DLC5uwemMi+Wqs70Sl6+cw/iZAZkaV1lZUkRQwUI7DFVIbNYIY46OnPD5MmhursTly+ckh4ewjY/dP7C/DB5nsHRClA4STh2Nim2RigI+nn/HppwghLV+9vQZnjx5hs1NJy5fHsN3v/tdUUjRXkVwQCDAYPCS6kIjeVzZXA6ZdAGxaFLUEQyfZmA3G/zKygrk8hlksrQc6VEs5kUJ4vf7SmqNvAaJeBHOE6covDhJLJmMiS2vsbFBFDCEDQQCzKJyu5ntpUA2U5AAcK/XL429Vl9AdXUVRkfG0NDQivlnS3j06Bnq62tx4eIkiooE3L59FAoZFHNUXljhPAlhcXEbkUgBDfW1qGuoRb6Yht5A+x5Dw4/Q0zMg12B9dRtN9Y2wmEyihBFIZ62QQOutzS1RiInKTK8T21lHeweePnsqip6pqXEolTnEY1FRuzTU14sKikH7ff0DAiU5He3JkyUUCzmxJra1tokqKBwJifWMyh6FsoDNzXWEIwFZ81TFPHv2HHW1zFa6g7bWDuzu2nH/wUMsLK4hlkqgqakBly9fkuwkhs17vcw/WoTdviu39eTkuATtc13Y9/bgPDlBe2urKMQY9s3zOlXaMNyeEIgQgxCSa4ZqK+aWhQJxRMMpsYkxRJ4qJ61WjfWNFYFOnExXVWUR6BSNhuVnDJanyq1YUIqdjYCIMKgEiwiXSn8+HVxAWy3XH/OCchJGnZTJahK8nc/Lr8wPUms0chxcN/ym0uZ08maOz81RWcTX1qKxoRl7e4dYfLGKUDAlcKa5uV6e5/OF0dPThqHhflnrkagXiXgYOq0eoWAC62u7ONiPiaKnupoTF6kubERVlRkGk0rUar6AG4dHh4jFklCptZJRVlFhg0FnRigYx8mJG5ubh+jtaReQyfuX58ypn2vrmwJ5PF4fIrEE2lrqMDTch8HBfvnmPTw/v4ClpRXJOtvaPgSKSrS21qGplUq4UvYclWjRGGGfS/Y2njvBczyWEGhOFRcVX7zNotEgsrm0vLbZXIFcNo+VlS3kcxoMD/eiva0DLpcXK8urkgeXpeqsqx1FRRE1tWZRy9H6TOsngRPtdYROhGiETrTccd/n70U1lc1DWVShkCspaAkj573ZL/+v46v7yHIv9epe+/KZlytQrsCXrEB5o/yShSo/rFyBcgXKFXjJfv5DCvEvNU3/X+ik5NQ6RRH5bBZGrUoaBmuFCRNjfZgc70dLUw2MBhPq6hpF6XT//gP8+te/k4lm2VwR/b3NUKuLuDJ7ERqtCmfGx6DRGDD/fEWmTR0eHeONN67hJ3/zI2xtrWN3b1uscgzIpo3lN79+H1tbfphNtKkoUVdXK6CkpqYaA4M9YklLpZNiAyN4SaXSksF0fOwQFQZtQdevX0MsFhZowsDnxcVlyed54403xUL3i1/8HDduzuHWretIZeLY2aFSahmLS4uSBcPQW2b5RCJp/OQnP4Df7xXlwPnz55HNZQQ4cUoegQobXbPJIo1gOsncGC/CES+6e9pkop/XHRC1xOKLTRwfB6DXmzA3N4237txCZ1czCgKJUtjbOxArIaf1nYb6sine3t7D8bEfExP9eP3129I4nk7sS6YSAkEYEHwahl6CNxAFDptyTtPjz6jUocqJgGx7a1eaWJfTj5s3r8oIej5+Y2NNLImEHYRYVKmUVkgpmyUUjIh9h3lUtHARxhE0sM4ej0smptXU2MDjYj5XPB6TQGYltJKb5Pf5MDk1IRBkd29LQsip5jCZjNDrjS+b31JgcySSQTxWgMWsEQBWV1+F/v52TEyeQWdHF9LpAn79y/cFntXV1+LipSkoVWkEwiey/vRaC3IZDTbXD7C8tAe9wYapyUn09vfAH3RDocohGPbh8PgQw8PjEibOvKLB/l7YKs1y3pw4R5vbRx99DKfLCaVCKTZHKnFs1TaxhNn37aitqcHk5BgCfjd8Xo/YlWiHOjl2iBpuemZamvvFF0s42D8WxRFtWoMDg6KSCwXDslZMJgOcrmPs7e0IkOUx8JoxT4nZUxcuXEaxqBIYsLyygv1jFxqaGzE2NoqB/gFYrRb4A1QV7onVzWDQobGpQa4JVUMEEwyQJ0hubWkRUEDlFq8tz4m5ZLR1MY+I6i3CStpXmQlES5dRb0YyXrJ2Mpyb4PHEcYTl5UVEY7TGWuU9CSAJHiuszFtTIhZNCFBUoAS2BRKpNaIgIzAhhCBcJig5nW7GrKRMrvQ6fBqP5VTpxHuOkIrHyr/nN593Cl0JrPjN1zMYTGiob8LJiQsPHzyH4ySElpYmVFdXyP7Bc+7u6RJARlCm0wMGvUoC432eIHa2j7C7G0A2DVRXm9HX14H6hhoolHmk0hEUkUYw5IfHG4JaQ9sZJx3Wo6a6AZkMFV5+mQCYzRRleAAhDPc0Ko5YY6oUOVGSalDW9dLl87LHUYnJW5nX5vfv/x5bWztQKNQ4OPCIBbmzowkVVRZAkZf7nOdSglt76OwkyOVkSK3sq6wz68Uau1xOeH0uUTrRllxTUyd76PPnK1Aq9BgbG5C8K6rpGNTu8SbQ09WM2dmrSKbjEtLPXD7fy4l3vL85xU4A0z+zZOs0Grn2PN9CrgAVVCjmaZssyPV+6irb677EP/jlXupLFKn8kHIFyhV4tStQ3ihf7etfPvtyBcoV+GoV+NoonZidlMukoSgWoFNJvydqnjduz+KdOzfQ39sukIUKAo5r/+///X/gd7/9AD5/VJqkubnzyGZT+NGPfigKjEIxD583hE/vPpCMGJ/fg29/+5v4Tz8uQSc2q2yuGbJNBcdHH97D1k4YFSagvb0es7NzknXU0FAHa6VZbFm022SzaQEjbIb3dg+wubkjNp7x8QmcPTuFX/36ZxLUPdA/iOfPFyQrhpO62Mzeu/eZjEsfGRmC/WAHGxsr8PmYz+SRUeV+XwDDIyMIBgMYGR5GNpeVwGU2q8FQQFQgDEFmcC9tPAwgVyuNYvnKZhMSaN3QWC1KAr8vjEgohdWVXeztOiVv5bvf+yZmzk9Coy0gGArh+fySTOzixDE2+LT/DA4OyHlTKUOb4dXZK7h46ZI0dnwMFSpUrsh0KMmRKTXsrAkh1NraJjo6WnHlypWXweTb0gAyrJmhvrQP8tgZ8sxm9MWLBRllf/78jJzb4eGBNKpUMhGuRaLRL8KRCZ0IMRjezNckJOOUOr4OG02+P5t+qoSoQKHa4vjQIc3xa6/fRHt7Kx4/eSCBxYROXDfV1TVQKjVSh42NbbE2EfrZqirx2ms3MTzSi0qbWWybBF+ryxv4/fsfYXGR59mI2bnzUGsyCIZPJPxcUdAil9Vgd/sE21vHsNmaZFpZfWMd3N4TFJBGrpBGRkbF98DlCsBx7MLFi1NQKTJiQ6MqjmPlF+bnxXpGJYetulrgBuvOmhN8EL7U2CpFoeRyOSTDhlY6r9cnoOrK7KwANarnopGo5HRV2Wxik0wm0qICbG1tF1i3s7OBQMAn65yKKqqBGK7d001bZRfcLp9YpgLBMEwVVgyNjqC5uenlRLSUQLLVtRVkMikBW1RScR0TAiaSCeQyGagUapiN5tIEtVhMAqx57QgpeF4CoV5OyiupCV2SNVZtswm8NJtMcv9UV9vw6Wd3sbOzBavVDGtlhYATqowIngiguIY4FU6l1Ip6jflehEQlpRLDsQ1iXRPYrVRK3hd/LmqnAsFOUpRj/BKAUaDVlBY8FYxGk+wdfPwpiCqJNWndK4iaymQyw1phQyAQxsMHz8Tie/HCebm+m5vbuHRpBucvTAu8BQhwVKJW3Nvbh/PEg5MTDw4PIkjGAUuFFv39begf6IXFoheLJjPACAiZE0dVGcPgaauzWqvhcHiwuLCCk5MwurtbJKeO9WtqahRQyvXPwPgrl2exv38o+9udO2/CaNQhFmdguAObmxsCzbkn5XJKeL0xdHW2SFZeXWOtZDWdDjxYXl7Fzs4ehob65Hq2traKUo17AoPCCUAJIxPJmGTjMcifweG8XxcW1iRIf3p6SqATLdNra+twOiOYu3oe4+NnEAwH4PE6cCiTHYMCm6iMzWbSsvdq1JxiV8oB1EtY+kvVWi4HZYHFKQpk5/V6fJL6av9CvpqPLvdSr+Z1L591uQLlCnyFCpQ3yq9QrPJDyxUoV+CVr8DXBjpJQG8hB41KAUWhCLWCWTsGfOvtW/jRD7+N1uYaaVZpgVpdWRMVyNISR3rn0NpSj2+9e0fGst+4eU3ygKjcYahvwB+V8d20Ev3whz/Ad7/3bezubsPpcsDjdoviwuFw4sWLRbHTnT07iYsXLqG/f1Cmz9GWxaYsn8+KrYtghPDl8OAITqcHCqgwNDSK0dFxUebc/fRjsbtR+fT82YIEQ3Py1+koeoIPqgkODuyIREPS6LG3ZWg2Q505Cp7ghKoiNnVsEpmzIwAmEv5CPcTmVavRQas2o5BTwWDUoKrKCINJI+9FeJJKFuHzRuF2BTF9bgZvvnkLGh2wtb0iVpX9A4dYsdiMsQ5soAk82tvbcf/+fQEfDG1uamrG7u6OnDe/CdBOm20qG9iIM4ydDabHE8e5c0PyPDabrD2n4jE7qsJcDafTK4CADbDTeSLA4/r1OXR1dcpoegY/E0Lw/AmVmC1FADI01COAgO/BkfGEBgwr5nqg/Y42MYbJDwz2i42IIfLbmztIJjKYnBrC7dusawaPnzyUdUIlBrUSVmul5IRR0cHJZQxxDgRSuHzpvADMjq4WJFMRFIs57Gzv4d5nD7G2uo2NjRMMDLTg2o1LgCIJt3cfUGTlWmhUFth33Vha3IXBUImxsXE0NjcgEg9Aocyhpa0RtfV10GqNJXVVOIrz02MIBh1iM3zzzTfE6vjxRx9LBg+bdx4rYRt/z6adEJHwxOtxYX1tVcAc84Ko6ChNODNhYmJS1h+n7tFGSXhCKEAr2fGxEy1NXRgcHBZL4ubWOmIxhq1DbIen8KS9rVPsaUeHDgGoeoMBdY2NqKmrLcFNv0+mCrKmq6u7yOeT6OpuFzsirxXXC6+3tcIKW2X1y4DsI7hcnH6mlGBoXm9OOaP6x2wuBVkzy4lQguocvU6DYMAveVbXrs9JJtOvf/1LCfxva2sSyEQrl1gtM1RPlSx0zFUqSKj3Swvvy8mYXLNcP1xjp1+niiU+l7+PxqMCok5zoE4na3Ld8/mnyqmSlY41LeVFlYLGaf2iykeLeCyF588XkYinZXomBw/wnnjt9VuieGStxfLpZj7Vlih5vJ4g9u0ncJxkUFWllVD1vr4e9PV1Q6fnveZDJpeUwH1ea7WWk96ozquUNUUY/vn9R9jdT8Fm5b3G2laJjZI1djhP4Ha5cePGbclf4h709tt3xJ7IUHKCX9o3UVQglcogGIwiEk6Kfc5mq0FHV4dM3eT0OgJw2kB5r3PKJdcCp/nxetJmxwma/Bmn/jGjjdCJ14NgTmy8h06x/hHaM9Ce9+DOzq6o1F5//XWYTCbEkzFRSdFKSHsdVU4EhTLJrlAoWRwVDN9XywQ7/kzsdbkckCslB55+PTwqQ6cv8b+eci/1JYpUfki5AuUKvNoVKG+Ur/b1L599uQLlCny1CnxtoJOMfkIBRr0W2VQGnGVnrTDgB997B3/1F99CIZeQT8upSqLNjJPSDg/cCIWSeO21WVy4eE6aT8Keg4N9aeYYmpyIZfHw0UPJTfnhD/9CrETP55/K9LpTOxeBCy1mhCu3bt1GZ2c39u2HWFlZFXsdm2ha7mLxiKgECFioSGD+SntbF7q7+6DTGWQMezaXFOgVjycE5NASSDUNVTqivsikxDZHC5jZwowok0AigjRa9b797W9L47ayuixhugRCVB5Q+cHcnNIUubQ8p5Av2bks5ipYK4zQG1USNMxGjVY9vzeKZKIItcqAM2cmMDDYC4/3GM/nH8LldovCJ5PNSePIxpCwidCLTfXnn38usIjATEaNP30q503LDtUOnJRF0MFvNt5s8ny+NGw2raiWRkZGcHx8LK9L8MCA5EwaCPhLlq4iODEsggsXpnF1blaaXTavhGCcCMZfmYcTDOVhtqgwONAs58Xx9WygmVtVCpLfAsUiPd31AgxbW9sERjx/9kxUHIQfb799E+Pjo1hfX8X2zqbkPxEOWCwVAmN83gDW17fh9VDBBQTCwF989zreuvOmhDDn8ikBhE8eP8Wzpy8kc2d314vh4TZcv3kJBcThdO3JyHu1woB8Tov11QNsb3nR2dmO6zduS+C5P+hBKhNFT18nDCYD3G4/dncOkU7n0NfbikTMK+uTtfv5z38uWVfMROK1L4GkUpYQgQktU7xuzPliHanaIVAoqc/Y3GtRU10nuUmcdliykenkWvr9IbhdCty4Po6hoRHJYqLtkNZRgjnaG2mvY4aWyWiRUHpmlxGmGE0mqHUamV5GCMb1SUhEJY3PF5Fpg2Yzc7mMAsx4zLwXM+ksKsxWWXMEEYeHUWg0VJrpRHlFkMj7g8dL+9fhoQtqNW2FldBqFKisNIsahgoq5obdu/+Z3GdUW3H98b4oFHKiUuLzeL7cUrjuVKqSGu8UFJ1a6giJ/lfoRKhECkzLJiHnF3lNBBgvLXqEZKfQlb/ncZ/a8GQbK5aUTsyK41S+tdV1sb9dvHgZGxvrAuPeuvM6JifPiLVua2sDB4c7SCQiouBJp/M4PnTKZMW+3gGxwRFAM3Sc9t1wxA+NtgTsmO/mDwRE6cTry/d2u7iemTeXgcWiwshIO8bGxgTgZbIpATe8v86dvSCTJJlV941vvCU5d3b7DjY212VtMcyeeU5URfE+6e7qlT3SaDZDq9PJHkcwyOvB/Yj7B9cmlZLc+ziUgGDvdO1WWE2yt53mxsVicVEj1tc3gmHjkUgMAX9QstRY1xs3bsr+Qfi3f7grCj7mmBFcMb+JiqfTEPEvMp0YBP/yPTjREVSzvcROXAMPj8r2ui/xX4RyL/UlilR+SLkC5Qq82hUob5Sv9vUvn325AuUKfLUKfO2gk0GnQT6bE6VTa1M1/vYnP8LFmXEc2DewvbMNj5tj7gPSuOzvu0X18bd/+0NpehgOzYaHKh0qWZincrB/IqqXS5cuioLk7t1PJHumssqKVCop2UBssNg8UT1COMQgca3GhN/97h8EDtmqmRmjFUVAnmosjQbr65vQaY2S28LcHBoCCbLyhRTq6mqkyaUFj2oQgqvvfe/70oidfvLPHpjHysexCV1eXkdtTR3ee+89OR5OAOP0txJgotIphVicWUqAwcDMqSpUVVahxlaP2lpCICCbi8uEJ+b/xKNprKxs4/jIB4POgvr6BlTXVEowdiodFoVRMplFPJHE4aFbrFdvvXUT129cw9HhkdSQx0EYwF/n519IBkskkoPZrERDQ4OcG392mt0SCFCRkxf1CTOcaPnideIUwEg4jmJBhVQyJ3Y6KmM4Qe/HP/4eOjra8ODB51h4sSAqiOamFoGKBEHRSBaVNoKYTvT3Dwh0ogqIqgqGyT9+vCD5OWfOjEgO0MH+oQRgB8NFWEwKTE52i62ytrYa9+5/KgCPIIqwjKPl2eg6TtzY33chlUwLvPD78qLW+u53v42+/g7JYnry5BEePngkVsZEPIvd3TDGx1tF6UTo5PHaAUUO8WgGkVAWeztOoGjCtWu3MTt7DUVFAUcndoSjPtQ11IiShlliiUQOWo0eg31dKBQSAiGymSzu3b8nkI0B24R3hDpcd5VWK0xmjri3SO1P+DN/WGCS0UgrGadAcr0aoNVoBT6wpmaSICglx4nXMJ9XoKurFj09vQJBOa2NYJWwqLauRqAW1VWENrQd7uw4JB+IoqGGpiq0dbRgcGBAgABVgltbexJSHY1yOlkB9fVGuUa0WRHKMByc1st4rKTaS6cVqK42STD6xYsXJTNseXkZ//RPH2J39wgUd5lMStiqDKitq8T5mUnJ5KKy6qOPPoJ9f08gCu9zvm8my5y1pNgyaX2TQPBcAdYKhmdrZFc8tcmdTqxjTUowioqmUuYTf5YvFKSeSoINBUPyS1PsSjljzE+inZO2wD+qnPjafA6nuFH9aLFYoVQQnStgtx+iwlIpyrOHDx/g8Ggf7777TbF42vd35D4JBjwCNvkWWo1BgvOpMurp6ZPJfgKdlLkFAAAgAElEQVS31EqxQMYTESiVRVEmBYIBOR5eGEKudIrT7+JiQSaQn5wYQ1d3l0xaJGxiLhLVdFTADQ+dkWvHDKybN69hcWkB+/t7Au35moRIhMwEQ2qVVqyYtFomUhmkM2mB0jxvyd0yGkSxRBjHb4IoZnkRILMuPH6T2fCF0okqp0Q8KfsOa0XLJK9XNELVl1fqOzQ0hIUXizJQwOlyI5ujmqkoEz9pp6PSiXI23hdUOlHxRBhFAEVQS6UTVbOETqfQ8dEx7Yzlr3+lAuVeqrxEyhUoV6BcgfJGWV4D5QqUK1CuwJ+sAl8b6KRgswLxw8BqNiARTaKvpwPvfvN11FYZEQ65sba2Ko0lG0M2MuFwBG1t7bh06bwAETYazBOhaunw8FhGfK+tbiKRyODs2TNobm6UBuUPf/iDfHKvVKlhMLAxzIn9o3+gT5rtrs4eybv57LMHWFzcQFOzDTMz42huaRT1EWHLhx9+gvW1fQE/nZ1tYuVhKHB7R7M8hla4Bw8eS/P03nvfxNj4OD779FNp1NjhBvwBsXIRmjmdbtj3HBgaHBYQxXHytArZ9w8Ri8ZgMKoRCueh1WjQ1lYFa6VFGsIKSwXyuTyKhTziiZCEC1sq9NKIM9PpxcI6drYdSKU4qp3ZOBbUN9qgUGbh8TF4GshmCzg+jqGlpRp//dfvSR4VJ9ktLS2LSoUWGgK5kvqEwKKIlhYdRkYGpKnkdaBSheooQhLCnEePnqBQ0GB0tEeOhc8n2HG7QqLAMpuNqKmtwsTEGK7MXpAm+sWLeWzv7Ij9ylZVI1P/7PYTWMwWTM+MYfbqJbl2n312T2p4+dJlGT3/ySd3UVlpkwwpee+HjxGJMOdLiUIxh7mr07h8eUZyhR4/fij5WQwgJ5RpbGyW6XnkFLlsUax4BGRsyGkR6u3rgtmsxfbOGhZezMPt8gBFNeKxLI6OQpiZGcb5ixOIJ3wIR10CnVKJHFyOEDyuGGprWjE5eQG1dY1we12wH2zDH3BBoSrCaDYgSrCQzKO1pQMtjQ2Ix8IIBQM4ODzA0ZEDoyND0sgTVrJJ5zQ1qrOYT8S8L65DrhXan2iv0mqV0vwTMPA+4GS4Bw+eIpXKw2azSP04HY/nFwhSOUV7oUmUXwywb2ioxvBIH8xmk1xvZnypVTqsrKzBceJFNEZlEvOx5tDd04l4Io6nT57Dvn8gUJYKNuYwcc3cvHkTw8PDonThdXr65CmePVsSKFNTUykwk2umra1NwBRVMQ8fPsTKyqYAo5aWBgFlbW2t6Oxsgc1mErvt8/nnooijfY4h+39UOTHwOwNOkCN0EN0kgYNCJbatU+DE687ncL+gmov5Yqwj4RBfk7YvPpc/V7zMBqIiij9TKVVSd64ZhtBTzUSrHy2PDHGnvYtqI9aXWUMENLQJMj+rtrY0LZGB2vFEDNeuXZHXfPDwvoSW5/m6VC8WCrInhIIcWJCVOlFxRlUZ9yjacjlUoFgoQqVGSf2oViGVzkCl1EjgO9cxn0sl5NDQsKikqNJkflxpYqFCwC7XMdVKzS1NqK21YWVlCU7XiZwba18KXDchncoKGKViM5PJ4fDYIVMlT3O4qKSjda+vr18y8rgGqIo8zb1iLbmmCJZSYuELyT9gtIDyPs/mlGhrrRcbJo/78NApeV86nRonzghqawwwGA2iwEu9VNVxz1OrlF/Y6/h7Qif+KhldnC4IIB6O/Qt73XP3H9Vtf7J/Rf/8XqgMnf78rmn5jMoVKFfgT1yB8kb5Jy5o+eXKFShX4M+6Al8b6CQBwhoVUokEtCpqBRTo62nH1cszyKWjWHoxL0HNzF2imkOjKYg1jXaPwcE+gTVUBtCCQVVCKpkSW9HW1gG83gimpgYxNXUGTU0t+NnPfob19T3EE0BHhw19fWxqK3FmYkxUQnz3hw/mcffTRxLoS7hw/folUYCwQSeU+eyzz8XG0tLcIlYvTnaigkarU4hqZGN9E5tbDNftxve//55Mr/vkk09EkaXV6rEwz9HyxwJ92KTrNEbJTaGCiJPcGMy8s7uDVDIJs8X4Eia0obevVxpQTt6jeiCdTIolKl9IitIpk01IU+33hkTptLnpQjRWQEOtFefOjcl0O4/3CKvrq5KXRDsUlS+Tk3340V//QBrNf/zDH6RxJAhkY87mkmHUh4cRsQnduD4hyqmNjQ2xztC6Q5UR1Te0Pt69e1eux507d8TuyL9bW92Afc8pgIeByIODPaisMqHCyglYCaysLMPj9Ug4Oq1CKyvrUBS1mDk/LdettbUJq2urMtmK9rOa6hpRPHGsO9Uy16/fENj46PFjAXVs6CkAaW6qxcjIoNil1tZWBN6wqab6hcoypYogJo9wiFYfWnf0olwj7KGiooAUDg52sLK6hEg4hmpbvYR/Hx0GMT1N6DSJRJLQySnQKSM5WnEE/UnksoQYJqmZWqtEKMpA5GNodBp0dLWK2oivpVUbUFdTi3QyIZk+gUAIyWQeDQ2VL0FeaaJcTU2NWAuZtUXLYipFuJERuFIsqtHUaENfbxe6ursFRm5tbWNxaR2BQBy2KpNMeautKalRFpeWoNZoZTrh0PCgBHKbTLSkFuDxchrZpiijDHqThEQfH3lQLCoxONiL19+4jlAkKCHwS0ubEjTd3d0gVsDV1TV0dXbh1q1bkpfFdcQpeAsLCzLlrLOrS/J++vv7BTrxOnEtESgvLi4KyCxlVnXL2uF6tFh00OuViERCYk9zOV2osFoFXhL60CZL0MManWYsEd5w3VI9w+EDBBpilaNiifk/L8ETQZFA7GxGVEYMUdfpCQSjgEL1UjWV/yI0v6RyUgng5K/8Jmjh+1GVxt/zPVk3nufy8hryOVofbXKfU8mWSickbJ/B2rQMc98wm8ySoeSjhSzNfSyIeCyNlpY6gWCE1/wPLocZMIMrFEqhutqA2vpa6A06HByciHWRAfK8fyzmClnjvb198iwOUmD9srmSmo/WS5czKI/h9EG+LjPWCoUsqmtsct9zeme1rRS0HwyEEQ5HBeQHwxHZGxhcT1UYoTJhNQGiy+kU6y73OR5vRtSQUYFO9fW1oiijUpUqMe6ZVIy63An09zUJLOWevbF5glQyg+6ualgqKtDaxhw8g6x5p8MhYeIEk2qlQgCjSgLe/wid+He81ooiEAvHuaS/AGDz3vyf9T/of6KTK/dSf6JCll+mXIFyBf58K1DeKP98r235zMoVKFfgT1+Brw104qlp1Erks1mw1aswajE+NohbN66hmE3iN7/6FQYHu7GysoNkKvnSmtP5cgx4lXxqzgyfZ0/nJYyY05EY0Mu/Y/M5O3sZExNT8rif/eznMlmOjfqV2SlcuzaLqqoKNDTWiupgY2MHdz+m6mJLmr+R0W7MzEyIOodKkvn5edz95HMEg1k0Ntag2laJ9nY2Xa0yznx1dQlr63uiOnjnnat45523ZerbgwcPxKZitVZJ0O/e3jHY646Pj6GpsRWbGzvo6OjE9PQ0Hj16KMocdk5UdFCBxRDyku2pKM2udMlFWoGS8AecAp1on2Mzf3LsxvLijhwjgQbVJOcvnEN7RyN2dtewtLKIcCSGUIg5PAlMTJzBW2+9KZatX//616KAoNKJIIlNIu1TzMYZHRnAO+98C2trG5I5REXNG2+8IY+lTZC1+fDDD9HX14e/+Zu/EXsN86A4Ha6Q18DvC6GyqkJGpJssWoTCPvj9bjgcx6KKodWGNi7Wvb6uCePjk9KUKxQFPHn6RBQrzJmizYoqEtoVpyYncfv2bbFfLi8vicqCNiuTUQ+TWY+mxnqkUgkBGrRKsT7MJyLgqqioEtjE82PNaJkkcOro7EAkEkAw5IYv4BJYwOmJzU3t2Lc7RIU1dXYMZ8+NIhJ1y/S6IrKS6RSL5uE4Zhi0G4FgVpr6zq52FBRZRGN+1NbbMDg8KJk9Dx8uwOMKobLCDINWK8oxqmQIUYrFrIAXNvONTU1oqK8XuPHg4UMsLq5K/hSBTGNDpdjuqM7isRNwxKIM9l7Fs+dLUKk16O5sh63KhqamJoEsH/zhfVEQMZh7cLAfShUQCvmxu7ctGUNcB4Q1ZlMFTk6c2Le7BERcu3YZ/QNd2N3bFAAYicZlwhzVNPw5A/Y57XCgf0AC+mmHZDA0s3kIoUbHx8UqSCsrARrXFs+xlPN0KGuRwIDrnFZXqnsS8bDYRt0uh+QLESDRvslsHyqb1Cq1QA4SjVLekkKgG5WPBDAERSWLHdVQzHhi1pRBwvtPraFce1RRUulkMBoFplChw19Lzy9N2TMaqLgxidosnkiUJigmErLO29rbcXhwIJYx/plr+dHDp2KJZVYXb1naWVWqAqqrK5AvZEqqxbZWaNR6xKNJrK9tybpIJLMw6DXo6moVqMMMJl7b1rYWscjF4xkMD/eitq4WxydHmF8g3OL7aFFX14DGhqaXgxCqZQhCIOiTzC5aG6mK4hACBTQCWDmRk5Y2paqAykrCyUo0tzRDpSzVjXsWgdPxkVP2C7VOJ3XjGqHtNxJJCBBtbq4TWMcBDKfwj1Da5fIKIKRSlJlcXH+nKikqKvN5Jaanz8hr0Aq9tWUXUHrhwqisE06s5LXaPzhAKBiUPZoB4vwPv2Q7vZwiWFI7KQVElZROSsRDCYFOvI58zoKfqrby179SgXIvVV4i5QqUK1CuQHmjLK+BcgXKFShX4E9Wga8PdHoZJK5SAMoioNcoMdDbhZ/8+C9hMejwq5//VCYs3b//GfwBr+QsEcKw2aX95OTYiXv3HmBrywGFSo32lno0t9Ric2sfRoMO3/jGa+jrG0DAX7Jkra5tiGXkL//qXdy6fUM+4Y/GgvB4XHjw4Al2to7gcHhxfOxFb28L3rpzE6NjQ6iosIhS6uOP7yERL6K9vQk6rU6mLw0PD8LrO8HyygvJ6yFsePMthliPSUYSlUE6rQE6nRHPni7AceKBSqXDtWs30NXZK6CBdkE2dL/85S/x6aefoYlKndERNDTUoaqyEnqDHnpdaSQ8wQrtQZzC53Dui22uqsos48yZZfViYQsalRUzM9Oor2tAS2sjauus2N5loPZWKQw8npB8JQILZvCwkSQcK2UelbKpmK/ERrK3twfT0zMymv3Jk2eiYhkdHUN/f5+ABIIFqlUImaampvCjH/1Ink87lMPhgkZlRCqVleabOT06PRAM0fLDoOK0NKJUGmnUrJEJ9XUtco14TDI10OdBT3e3BFS73U4BMIRVk1OTOHf2LDY2N3B8fIREPC72RoIF2gqZCUNYRYBBixMVJ7R5MWensbFFbG5PHs9jaWkD2XRBrrE021qCi4So1zq7OtDR3gmd1oTHjxawt3eAM2fGMDE1hFDYiUDoWKCToqBFIa/FzpYDa6snMBgrMDkxga7eThw79pFIhtHc2oDq2mqsrGzgwecvkE4B1ZUmNNTVoaG+TsCHw+lAJBzGmTNncP7CBQEzhGVHh4f46c9+hoX5TVgrGcLdjK7OVlGO0G5JGxID7p0Ol6jA/P4gBocGMTJcysCiQoUg4JNPPpL1fOvWDck3czqPxbq1Z9+WWrNGJiMtViZ4vQHs7hyLmu3OHU4UU2FrZ12ypmhjFNsZlUZFWtS0uDJ7FflsHk+fPRcLLO1UVDQNDg3JeXM9UOlEqMQJZ5Wi3vLKRDVCJCpjeD5cj1zrTscxotEQYrGogCNCZdq/eA+UMsNiYnnjNeNx84vrTmBUJivHSMUggR7vrdNA9lg8Lrk/Gq1WnsM1TGii1mgEGFE1SUBCi6i10lqaiqemQqdK1FLMPiNQUyrVosSrslUhEY/JlDU+tru7F48fsQY5mdRXU2OR4zEYVGhopGpSi47ONrGShUMJ+DxhLC1uIBAgtAFaWmoxODiEYDAg9xYVfrwG9+7dk/OYnJyCWquSyYPPn6+IxbK3rxOXLl4R8Dj/fAHLK5xOZyjlOOXSAsT4q0atxYXzV4GiUiDWzs6OQPeKCoNY9k6nO3o8PnkM7xWuJSqqFCoFrJXMZaOtMAevNwylSov2Nh7voNyXp1M+o9E44ok8+vvaBBZSocna8R6NxWPY3t6GVmvAzMxZuTe5HgivOSnxjTduo6WlFQeHh7Dv74sKiso+qppoRaQlkeuDtjpmPNFWx18JnWQNFJVIxThREqWMp3wei8FykPiX+N9DGTp9iSKVH1KuQLkCr3YFyhvlq339y2dfrkC5Al+tAl8b6MRJUcV8Flq1CkUGwBaBpvpq/F//59+iymzGowf38c7bd/Czn/89nK5jDA31i3qEFjs2fYuLK/jwnz5GLJpDNMpJSw2YvXoB27ubSCbimJ2dlSbQ5w1KYPHi4jJq6+rwn//zTzAyOgiv14mt7XW43MdYW9mSqW9stqlkYEj162/cgsGolQaNjdJnnz2ESmnGxJlBKBRqmUx17twUjo53sbL6QuCVVqcWFQmDxD///L40TRZLpWSubG3a4XB4UFVZi9u3XpNP+W3VnEJnxebWJn7723/A3t4Rzp8fw/iZMbFGsalKZzJiucpkUmI3ScZTokrK51MwmdRQqgvS9LldfjhPAqiva0drayfSqQxq62ywVhqwubWME+eRqL4USpU8noqmUxUMG1yCCb4PFST8PRttqpqoViEsY2YWG39mS7FRp0qFChVOH6MqgaBrbm5O8pdevHiBYCCEYoH5WUpRN6nVBTS11EJvpB2I4b55sYkxQ0anMUOtNsBiqpI8LkIv1pyAcXJyQuATA+AZsn50fICJiXFRQ+3sbMk0LzaeDEonIFCCmT7a0sQrrUaeRzhRLEBsQ22tXfIeTx8v4MWLVWn+T8OQz0z0o6mF16VCxsVbzFbY947xj3/4RCbrTUyOiWUxGvcgHHNBqczLtERF0Yi1lQNsrHvQ1dWGixevQKNX4/nCY1RWGXFuZgpGsxHPnr0QC6RRXwEzM7eqrKLsYFPNqWJs6l977TVRoREW8M9LS4v46U9/hsOTGAZ66zAw0IXa2iqZzkgFD8Edc4wYuL+2viHwYfrcNOrq6nFwcASvh9lMUWnuaYfjWHoCidW1JQmR9vrckk1GaxizsqgWofKG0xyp5rt16zoCAQf27FsCQiQTK5eTrB9Cnvb2LpwZn5AJgsvLq5KVRCBF9UxXbxfC0ZDcf6f2uX3Jg9JLJlLJmpaV5yaTBVy+fA5NTY2w7+3C63HLOiVP4HkSwHFiJKFQwO+Xe4B/T+jEv+M1JIwWyCI2Owbgm2WN81da2FhPh+NEAA7XN7OznE6PgN2ZmQs4PjmW12SdeC9wLVNFVxpScCJWQq83AZ1OhaYmm6h4OrvasLAwL4+7dOkKNta3EIslJey8ubkB/oBPIGj/QLc8j5PjCI0Jub3uKJwOr4A1S4URLS1NYlvjfU5Ic+HCBannz3/+C4HTzGviNEy31ymTNpmHdPXqHG7evA2/L4jf//4DfPTJI9TWGAUmGU06gXlcL5wYNzYyg6MjJ549e4Lt7Q309XeLioiWRdaPmVVHRyc096GjvQs+XwBLy9uIJ9OoqWHem1YgGMEiIdHo6JCsX8JoZnRxjdFqqFRbcOnCmKgTCZZYf9Y+Eo1gb29XcsoI5qk0I8jk4wjtvvOd78i+xDBxqhRD4Yg8hrCJk+kYHi4A/qW9Tqx2ylKWUwk6qZBNAvlMQWx+hE5LoeRX+xfy1Xx0uZd6Na97+azLFShX4CtUoLxRfoVilR9arkC5Aq98Bb420EmuRDEPo16LXDoDnRqwGA1479vvIB1PQq1Q4C//8gf4+5/+D6yvLwkoYmA380zUKo3kzjz4/DHC4QQqrTU4e3YK42cGsbr+XJQCba2daGpqk7BdNt8MLeZjvvf97yCbS8Bu38bG5gqSqZiEO1tMtVhYWEIg4MelyzOYm5ulOUeCgKmIYFi2yViBy5euiFKGqgNO17p3/2Nsba+JjUWpKqKiwiTWEuYz0fLU2dmDcCgGrzeErc099PeN4J13vol4IgyvxynN1uHhAR4+eij5MuPjoxLAa6uqktwVqj0IqBhozCY5HIgjGIhCr1cJ0FAoacsCMqk8YrEsNGozwkFOqkthYLAXhWIKq2vzyBf5yX9RslLENmRkbhQzcvgesS+adzbwbPAJIWg7Yo4L8492d+1yydhAUonEJvvUNsO/p5KFzTmbSIKoZCIFrcYo0MkfcKO2rgITk8PQ6RWIJ5mJU8rNqbBUyeTAWDSDXE6BaDiB42OnfFNZxDD4dCaB/v5ebG6uw+E8Rnt7C+eVIRwJCkAhgKGVRiaJFVWi/KHaQ6ujoqUo4IKWIbPZippqNs0xLC2uY2fLjlAoKja/wcEBvPHmTYyM9kGpYnB3WtR088+X8PzZMux2L86eHcTMhQkkU37Ek77SZMBEAakEsLiwg73dKHp6WjEyMo5EKg6P3yn2xt7+LoQiIezs7EOp1GNoYBTIZ8VmKNe5WJQMJAKUa9fmZJw8gQezbGhpu3v3U6RSkAl7hFpUjNH2RfjHWstkNY1OrGiV1kq0d3TIREYqiajeIUjldejvo9LpNQFN8/PP4HAcIhINS74Z7WEEE5zox/pwEmRXZzempiawuPQIwWAp3Jygg6H8BEsMrm5tbUNTY7PYsGgJI+DjzwmdKirNcHkdpQwzvQ6xWFyAJlVQJqMJ0RgVS5yKFkQkUsClS6NobGjE1uamHDdD0FOpgoT/tzQ3i4WWsIog2OnkOQFVVRZZz/yixYv3AiEoA/+HhgZlHdOuRphKCLm0uCTnSrDE+4nfbe2dMgHQ7fHJvcYpapzWtjC/gN3dXZk6x+MhaOW5MZiecKyjsx0jo/148OA+nE4Xrs3dEIBGYEV7HiENc8XqG2pw/sJZUfhFIkHY9/Zg33Ui5M+iWFCgssoiKkna6WitpfKHx8spf5wU94tf/ApDQyMy1a6APNweB1ZWVwXwvPvud9DfNyhqTk5bPHE4JJS9qalB3tdmswqsb21pRzIBPHn8XPYa7muTkyMCsQjyWTuuO+aLKaAWS/D21g52dvcAlVImHVI5xrB4Hhtzxq5evSr718rKiuwJvI8I9AgkCYYJoriXsaZUQvHPu3u7aG5uwvDwkOTYcZ3zm3vRt771TXmPR4+fCHimSoyKNfrlBDpq1OAF5r1+qnQiiPqiESgoUUxrxK5KyEjwuBzhhM3y179SgXIvVV4i5QqUK1CuQHmjLK+BcgXKFShX4E9Wgf8t0On0TTlc/J+1CFAoitBqVMhnc9CpFaJ2Gh7sR1tjDW7fmMPrr93Cf/kv/zc+f/AZZmcvobGpXpqPdJKNagjzz19gZ8eO69du4e133kE44sXPf/HfRU3A0FqLuRItLW2iirh79xNcuXIZ12/MYY0qj4MdOJyHkr1CaBWP5rC6ugGDUY/r169KXhNHmjMvhgHWz549R6XVJtY4Wpk42nxoaAAf/OF3ODrelwaTSqdCgfYdtTRZHBE+PX1eRpozxPvhgyeYnr6IH3zv+/AHPPiHf/iNNG0Mul5aWpKpUmxo2agNDPQL2Nnd3ZGmnZa4QCCIcDiFA7sD8XgEtmqLWGSo5uDUMU41c574RM1AJcfMzDkcn9ixuvYC7R0tMma+pA7Ri8WFgccEBYQVDHcmnClN+ypN7aJKiOHbnHpltx+IooHZK5zcZ63UyPUTC5JGI819Is4cpYD8nJa6cAgYHGzHmYlhjI0PyKS9ldV5Ua5ptVRcQTKELBZO8EvA6wniYP8YJ0deOY633noD6XQceoMGU2fP4NPPPkE4HIBKxUleCglcp1KjlN2TRZwKE5VWApGpmKCCiEoJgjWqZARwaQ2S5bSyRGueC5FwDpEk8L1vzwl0OjMxhEg0gNXVkjpud+cQHjdBQRBTUz2YPj+BRIpj7AmdOHxRDZ87ipXlXfh8QF9vO0ZHz0Cr08DhOkZ7Zwv6+rvg8wck80ivN6O5uQ1qZRE72xsCFanIoLKLwIEWM0IoqoCoDuE64s+oUrt48Ty6u9oFwtntexIczscxXJ/nzHXJiWMM5uZ7nSqh9vddMBs1kpc1e+WqQJvFpQWEwyFR0DU0NsgxcMIZrW7RSAJerx9dXd3o7e3G+sYSUqmoQFTmHlFpyGtOex3VYwRNhEkM9OcXgVR1TbVco0g8jKmpSYFj6+vrkslGRQ3XDdVDfF/CgWQygwsXpiWrikH0kXAEgUAUsRgnVHJa4WV0dnYJoHj//Q8EAhK8Dg52iPpGAr+VXNvMYFuQv5s6OynTC5k7xvuHYeePHj1GbW0dxsfGBRARuM7MnMd/+2//r6hjGJJPhRFBFS2yvPd5rARCvC4Eb8yfYmYahwyYLVqxAHMi5cz0eQneZpg3n0O10/Lyotx7s1cvYmNjVdSVJyfHyCSZRWQSKE5IzcdWWC1SH6qxCHAmJiZF8fO7376P/v4Bgbq00tKKuba+Ltf8b//m/xA15d/93d99MfWwrb1VgssbGxvkHqmtrRa7XDKRx8cf38Xz588k8+zy5UsCtru6OuXe5jrihM18jucZlz2P9/TVa1cRS8REXUUAx9oQ1n3jG98QwMa9i9CJwIjwiDWlNZAKpppamyi3drZ3ZD/j+ZjMRoF+rGfJrle63wlcqaZ7/PgJ/IGg2E4ZIE5IWWW1ijUyHAoKcJXwcKrg/pnSCQUlkNOI7ZBgjIq3lUjZXvcl/vdQhk5fokjlh5QrUK7Aq12B8kb5al//8tmXK1CuwFerwH8YdOJhnW7Q//JN//m2XRT7B0OAZXS4TosaWwVmJvrww/fekjyf//pf/x8BCrRusdlh08nHc+rTo4ePMTE5hTtv3UEimcTBoR1PnjzE5NSUTFOj2oWfsu/sbuPevU9lrDtHhTP3hIoDgqKGxnpRIqGogd2+L6HeVO2w8eMn8WykqHRiY3XlyhVRALBRItRhs0T7k8HAaVt6BENByZthI0YQwiaOFiRCgKWlFfn0/ezZszg7eRb2vQP4PF6BAzwONky7HgsAACAASURBVO1s3j1ul0ysI0hik0clCIEDJ03xvRVKjrTfwP6+H5YKJQYGesSGRrhCO8zRoRu0LnZ0NIl6Ip1OyiS3dCYKo0mFuvp6DA6MIZUs4MXCKvbtJ0gk2JgpRVFQXW1Fc0uDgBJmaLExPLB7sL29J5O3+B7VNZyUBWnsmFHDhp8KmeNjD04cMRiNagz0tUuQO5vliYkxaHUqPH36EI+efC4h3aUx7RWiWgv4wwKAfF5O6YrDZDBLbhQbcbNFj7ffYeC5Hx99/AeBdQYDIVeFQD5ZZwqFrB+uC9qEqHwhcMoXGECcfxlyrJEJWbSOra4cwOdliLQCzKPmhL25a4O4eHkaQ0O9cDiPZJw8YVwoGIfbFcLGVgyv3RwRZQvtdalMUIKYA/4kUNRj/vky0ikTbt++hO7uPlGM8JoMjwyJxYjggxZA2hVlCppSKdCFaqbt7S1EoxmZmMgMnHiC0+sYbJ0qBUGn/id77xXcZn6mez4ASAAEAZIAc845B+XUklpSB3e3O7g9bfuMJ7lqZnbmbvfm7J7afHYvNt3s1d7sek4dH9uz7u6x3TkpZ4k55wACDABIECABImw9D6Szc7M1rZmqrXYJqFJLTYLA973///dJ7w/P87z7gh4KlU8aNFVvdW0Nw0NzyMiIKzSflqelxWXBNq4R4Qj3EJVJVDpRzcKMLmZepd6XwCkqRRxVSVQQMayb60i4SbhExQ/fc2R09AkgSCmcCFaorCLM5YPXMKEjAQHVS/ZsG2zZtHjZ0dDITK5M3L1LVeKO7JmcIEcrG/PTzObUJLrIQRIVlZwI6YLDni214vSMB1ZLEn/yJz/C8ePHMTY2qgyxx4OPBKkIjE+dOo7q6ipdPzkOFyIHCYyPTyhziRPcJibHtbdeeum8ph7SqlZaUq7wbSqs6uoa0NjQgH//i59jeWUNP/vZn+p5tAEyi+r69Yfo6WnR6zG/iutAUMb9xfPb2vLgt7/7HZx5uejtHRDcKSkp13pwnRcX59Da1oTqqnJMz45r4qHX60FkP4GdwAFWV9c0H4CqPl63hIxU7/FnqdTiWs3OzgiiVVfX4CAaw/LSqqyUVCZdvnRZaijen27fvoOjx46giMeY4Ho6pUzk+126dFnX8PjYBIaGBnWNdHR0PrFV5mmPEJZdu3YdtTV1GBubECTkhD7ee3kcvP9yDbk2zBy7ePFFwaZr167pHpnKkkopGGkxrqwqxf5+CAuLC1I5bW/vIseRhdraet2XadXkNUbVFCEm9yvr5vFu4DAW0/6nItJizhRoYog4VU4JhsMbjbo/cB3onT2k7fMwprB0qse4rxmgPhn8//WvvGf72/i78+x0L/XdWYv0kaQrkK7Ad7QC6Rvld3Rh0oeVrkC6At/JCnzn/gXO5orAgHBDqh+bGUe6avHi2X6UFBbi6tWrmqzU29Or8FtaXDhmXpPIHKmAYQYUs4leXFqWDaa3v0+Nj3ttVcolAhtmLrV3tEu94/NvKzPl/50UV4ZoJC5lCwEKm3AFdx/GsLW9pQacwdq0GhE4MSiZYbZs7F35+QJDzCeiLWZt1aNw58ICpyaQSW2QbceXX32Drc0d1NeXy95jTBhhgEnNGoEVmzm+J3/nsbOJZzNG1QBVAPwarUwM3J6cmcfy6jZqa0pw/oVzqKwsFwBbXllUrsrCwqqC0ouKnbIl8RjN5gTyXMzFscDlLMG624/794axtrKBSCSOQDCC3q5mnHvhlJpkZsL4/BuYmp6Be8WP8XFanjZgsWSgu6dDliw2x6EwIZMNVkuWJpexsWVTf+HCRRw5ckTqLcKBkdEhKbsmJ8f1/8UlxVIyUD2zteXHTiCIRBwKXbfbcpBlyYbFmone3k6cOXscI6OP8Nvf/QbBvQBKS4uQk2sX7OCDoIkqGzaobF6p2KLijI03a8rx7WazBUuLK4jFgN0d5j9lwWrJll2KP19YmIe6+ioUl+ZjeXlOk+AIQzJMNiwveTA64sOLl1LQKbzvQ2h/EwfRMPZ2GYR9qCD5kuJSHDt2CiajGeturyAioQ0hhXud6pWwlEXc65wUFzmICdwxEJ3Hd/TIAA5jUewFg9q3pgyjguN5fbDhTiSpFTRhf/8Qi4srCqB2Oe2yKnGPUhlFBQozhWi9qigvEwTgsdFyZHdkoKy0QHucr0lL3PZWCDk5VkECKuAIMAjmCKsqK0u174ymDGz7AohGmJXEn+NENk6Jo+3KiqIip8APlVMEt5wM2drWgpqaau0NKrUIRAjfaGPkNZQKkGaWjwHJpBF5eQRIpwRS9kJBPHhwH3Nzq6ioKMKPfvSuoAsnPE5NTWJ6ZkbHV1JSIAVkcXGRrhsqfpA0S1WTX+DE6uqygtJZ87ffflvX1M9//nNlV/X2DCAvL1/qRVoMv/r6U4TDe3jvvfdQUVEhuyMtuXzdp4oe1pb3m6dgk0qn9fUV3L93F9VVNbLSUmVTUFAklSNh+dLyIjo7WxXqPzU9hlg8gs1Nryy9tJRSncZ92tvTg5zcXB0zoQ5zpurqaqTQYl0JlrkW3o0UmJ2fX1T+E1VZvCdyGiDvJbzmCJSoLHsKcnjcBGncI7Rrcj2Y/TXQf0RAnHuQ58k/p5RghdjdCQoqMrOJoJD3Nt6PCPd4TTHvjaH3U1NTAoH8+WAwDIfDJiBFAGW1ZSIcZv7Tns6B1yhD4XnvTu0jqvn2ZQUVuMyl1RSaVsqLmNcNp09S0URlU2qCXRKZgrZUkqUm1/E5VEFxrxPKcj+F9yOC/JO738m/h79rB5Xupb5rK5I+nnQF0hX4zlUgfaP8zi1J+oDSFUhX4Dtcge8cdGIjxSb86SPDCNRXOtFcVwJrZgaWlldQV1MjeLG8tKjsFAIfWseKi4oElghSVtfWMTIyJ8UOn8tPwak6IvShVYrWMqoo2Phyqhk/UWfTyoDj7p4+LC6s4ObN21hbdWu6Fy0nbNqWFpekouKn9FWVxZquRAjm9/kxNDykkHCnKwf5rnx4Nzak9ikqykdTYy0qq1KTqjgt68svr2J0dB52ewZcTgeKC1zId7kECQgLWAPCs1SWz46Om80jLSIpcGJHTU0tgnthPHw8rGNiRhXVEKxhIOATeGLTOj7BCVtJnDnDbKoXBNH2Qj5sbDGTJgZzRjZWVzbw6OEY1lYJKQ5gMdvx45+8i9deexn5BblYW1vEjVvf4M7te1hZ8sHr8cFgTGjke2tro7KrEsm4QqEJxRi6PTMzK4tiZ0c3fvSj9wSv4vEo5hdm8c3VrxRgHI3uKw+HjSwVXOH9A2xubEltZTRkCDz5toI4jCQF+V5//RWYMhL4/Ucf4sHDO8rZ4iSwlCUp4z+GgLPhpNKGqrGnk+viiZjWm6o0NrsEi/E4LXFG2LPzkIgbBGh4DhkZBgT3fMi00B62L8C2uxsSoNreCmJi3I/Ll3vQ3tkk6LQX3kQoHMTBvgEeT0DKJuaIMVjb79sR6OHEsBRQDAjwsH5cFx5Pbk4h4jGj1n9hYRltbU2oqa3B7My0mm424Xz/aDQsi5QysGCA0+XSfqFljjlP9mxav/J0+fB1uXe4t/lnKmOCu3sYHp4QDKmrL0ZXZ4ugACHCo0ejUn91drbI7kRoODU1je3tIPb346isLNJ7UyF17/5DvTZh2WGMuVkZyHflSJWXiMcFYOcXFjXZrK2tRnk/Tlcu3GtrgjcTEyuory+WinBjcxPzc/PK/qmqrtB1QEBLZRVDwgnhqAzkNdfd3YI333xD1/jNm9cxMTGFhUU3cnIs6O1tlzKRUiECEWZ2Zdty9WcGza+5V7C6uqSg9MtXrgi0ffnFlwqybmhoFqTifpuensLDR3d1zfF6oVrs4cOHCkAngKLKiuCEVjtek9zvVDMSnu6Hg1hbW1ZmEq2Gft+usqcIPLgfqVxqaKhFbp5dGXLxBOFgSErD8F4cBwdRQRPa6phBFgwS+B3o3sMJlgeRfUEoqeNMJsGU4O4+doN7gk68jqgiYv0J1ajw5LESBnHvsaYEQgRJUhF5vFI1UdXW0d4h6MrcqlT4elxAXZlUJrPuSXw9Qja+BtVOVMfl5OQIpvL3xcVFfY/gan09jIICqsEKpCJMGmiNo+qpQKolWnkJvjhVkaCbGWyEjgT2vKdHo0lN+ON1TdLE65gPPofh4YSVyXgMWU8m2PFnaPHl87gH+dcI1zOZNKhOrO0UByCmH/9UBdK91D9VofT30xVIV+C5r0D6Rvncb4F0AdIVSFfgGSrwnYNOT4+djY0eiQTsFgOK88wwZ9IqZZE1hZ9q+7a31PjW19Wgo6MFu7sBTTaiCmBocBx37y4o/6OgIFf2LOaPVFVX4Ve/+oUaJqo5urq7cBiNYHd3RxPuUjlKuZqE9/U3NzR1rbGxVvk6hDgc381mx2olbGlQVkltTY2UEB9//DG2tkM4fqwb5RUVmJxIBSC3d7SitaVFTRntRlTeXL92C48eTyA3146e7hZ0tDWqcaeihg0j1VHFRcUYHRtH5CAiaxtBExvggydqF6pANre2cPfeY4Uinz59EvH4oRRgdkc2nHl5smuxaadN66c//Ve4ePEiNjY3MDM7jvmFcdlQ7HYX9oIRTE8uYnp6AWurW+jqasff/u3fYOBIL9Y9K7hz5wZu3b6WmoDmDcOzHpRf0mbLRFNTOYqLC5Gbl6NQ4JQNxoDRkXEBlAvnL+LHP/6R8m6Wludw/8FdDA4+QiCwLWjF2ubk5qAgv0Dqh9mZBSkfqHJamF/D9OQ6igoK8ed/+sd46ZVLuH3nGj755LfYC+/IWscaZtksasJTk+dMTyaqMbPKJGsaVSaJJAOILWrGqa7g1EGCnFDwACaTVcCQGTb8PuGKx7MCg/FQYGtnhxazQ9m11t3bWF0J4eVXTqK+vgr+nXUFiUcPed4WbHh3sO7eQDKRCUdOjibl0Sro8x8g38Wg69T72rJTx85MI4s5B/t7CczOzWFjcwdnTh+BxWrG1OQk7A679ujmVgAVlSUoKS5UthdhFAOiD2MHOu5AIKxmu7a2XFlOzPwhBKBlq7W1DTXVtZifX8Dt2w+Q77Lj8pXz6Ors0L68efMmPvnkazjzcvDGG6/LOnXv3n2Bp0xZ5w7Q0tKE48ePCYb837/5jaxUhA20aD4FL6zd1OSUIMdeKIS83Hz09XWio6NdFjraT8fHpxGNJjAw0C67Fq/FqakZwSJO6iPYIRQhnHj48BEmJsalmuEaNjU1CCwRRNy7x300hMBOCI2NlcqAKikpkX2MoMXlKlAINvcjlU4+3yY8Xrf2A+EyISfBC5VOVH5tbmwru0gT1HybOlcqeAhWWEfmD/F4ea6EwZOTk4JBgqwOKnbsgh4B/7bqT8UOwSbz0VhPqoJoL6NdlTlps3OTSCRjCsMOhQ4R8O0r04kh6wRNPGeGpjPziBCHmWeEobzWCGr5Nfc6c9V2kGXL1lqwLlQ48cH1572K9aXSicfI46eiiN9bXl55Ml0wNd2vuKhE7zE9PfdEbWRUbpauoaThyVTBqO69hLkEpFSuPQ1K5wQ73tsIzXhs29sEuAbBONpnuXeZ6UTVE/fk5OQsQnsH+pnDQyC8DzjzLGA+OFV2Hs8O8vIYOm9FRmaGakjYSnCfZbVogl00QkBuhjmD0xtT6ic+Ryoog1E5dbwXhcIHUsOlodO3+tdBupf6VmVKPyldgXQFnucKpG+Uz/Pqp889XYF0BZ61At9J6ESlTgoWsD+Mw5RIIjeLodZm9PV2o7GhDm73ChbmZ2Uzam6uw+6OD4l4FOfOnVVTefXqDTx6OA+TyaGcl9de+55UAFSZ/C//6/+sT/NPnDiG3t5ejIwMK8D5jTfe0PvSmjI4OIIHDx5JscTn+QMBTaxjJlJzU5Oa0e7ubilNmMHCCVDXr10HDCa8+ebrKCstVfAwVRxPgdO2z6eGiSqNL778Gl7vNgb6O3HkyAAcDiump8eVl9PZ0SHLHRUanNzEyW/Mi6FCifaWWDwu+0hJaSkCfj/uP3wsJQGhU2DHr/Ddzs4OVFVVSMFy69ZNwZg//uN/hd6+bmVD0TK2E9wU5CnIL4HRYMHKsgcjwxOYnFzGO2+/hr/42Z9rvPvtO9dx+84NNclIGuFxB7G46Ff4d01NMY6f6ENFRalCz9mgc9IUG9CJ8Wnl/bz15ju4cPE8lldmMDs3gbm5Gax71tSAZ9utKC0tlhKHihta6x7cfySrE6elTU8tYnR4ERVllXjvj36gqYXXrn+BsfFhMLs602zUa7D5Zw1SCpBMHQezj7gXUuq5hEKSqRgiZKHSibY3j2cTy0tuhPaohOAEtlSzfnh4gI0ttybXWa0ZUj8xcDorKwe3rj/A9nYIr7xyCUXFeVhbn8P+gU+TxDJM2QgEDrAwv4qlpRByc2yorytTHVZWt1BfV6W1dLtXUVhUiPLyElkK52bc2N2JysLkD+yirrYKVGaxgaZ6jSHMVLmcO3tODf/Hn3wsNVtJSSEcOVlwuvIES/bD+7hw4UXU1zdImfLRRx8pj+jMmbOaBPfw4WPcunVHCqcfvPuWsocIHDjt7Pr1mygtKdM1xPyiiYkZHSuzfbgXCSBef+N1BXv/9vf/IJsi1VMMuWfdCTv4i1lLDOXmmlKtx2MhRKKCiN9zu72qaVtbuyAR4RUtXlwvToGkdY7nSKAxMsLnrwt8ce2omqHahgqj1OuNCNAy6J8giZlXnMRGEML1IowjdEqBPj8COz6BWQIKqhS5D5iNtrXpx/z8kpQ9VP4QntLeR3jCcyIIJjQiYOLrUV1GkMNrmfsrNQEyCwYkENoL6twJKRlmzkl4hM9UVNqyraioKJMtlcor3k+ozGFw/urKLqKRBJyubB0jp/txShxtmXwO1Xy1tVUYODKg8yVcvnf/viY7ci/xnKlQYt14TFQ2Eb4xFJzHSyDF42T4f2Njtc6JEJ95WPPzbuUrcT8xNJ6qI06643qwBgzlp9KLCj0qwAj2CeFqampSNj9vajIi14D1I5QjwOLeYn4Y7ZaVVWWaAkml1rp7XcMfDg7iiESSYOZ8hsmIivIirRXXmPuEoee0G0YPmb/m0x5hnlM286IOOc2O1tgMWDIzlevEuvE9abNTcH6U11AKOnE9pvee9a/I5/L56V7quVz29EmnK5CuwLNUIH2jfJZqpZ+brkC6As97Bb5T0InNyz9+KD8GSRiTSdgtGTAkEjh6tFeAY35uCu41N2pqKlBazHHeY+jr7cTlyxcxPT2pUPGRkRWYzS78xc/+FO+++65sLJ999in+w3/4pWw/b775ihrZjz76HLW1FfjBD95R00p1BRvz7S0/Bo704czp03g8OKhQ3caGepw6fVoZUGXl5Wo62dxT9cBGnSDqqYXl66+/VjNOiw7DfDm+PDcnR1a4X/7y15oCd+pUn5o4TiBjA72+7sYbb3xfahs24oODj7GxsSP4093dobHpbB6p4KJygSqQBw8fyCrY09vzRH2QJZBFS+Ho6Ag+/exT7AV3BQzYrFK1AQMtUD4BrNwclyxm6+5NTf9bWFjB3/7N32iy3+LCHL659hWWluZSod3WbEyML+MwakBLa71CwTs6WgV1GIxNBcPa6rpCgZeX1pCTk4cfvvseysrLcOPm15iaGlXjT6VHJLqvJjTflSfQQIXS3NwC5uZW0NHehr6+I/Csb2B2eglZFoeAW8rqt4Dgnh8WawaMpiQsFk5MS0FKNpps0gkG2KBSeZKCTnEpnf4xdMrMsGBtzYvHj0awvMTpgswSMyAnx4zsbCt8/i248m1oa29GR0ebQqHda5v4+KMvNUnt8uUXkZ/vgNszh8jhDvVUChHf3g5rIp5nfR/l5YU4enRAgdyECAQhBIEMC+/r60VnVxtWV1bx+ef3FGBeVkqlDvOfUlMMi4oKBHVWVlf0NU4Ym5udxdVrVwUh8wvyYCe4KytNqYuCIbz99jsKrSeEev/995U/xuBo5mw9fjyoEPP+vm68+8O3EQ7tac8QkFJtVFFeKZsWQ6MZrE1oVFVVLRDLY7/y0hUMjwxiYnICDQ11msrHrCY2/DxGwj8CXQb72x05cNgdKCwsVmA6A+MJ22g75aXOrxHU8EGbF6FOf3+/4CMVetxDK8vLsjwaDKyHXYCS68lftJ4x3J9KIO4BKgEJlbkXGUKtjLC9UMqGlYyl7I+RkJQ6BB8EWAyvt2XZpSpyr9Fq5tfEPl7H3G8EuIQufA0CHaptCDQJgah8JOBJ2TcPdR7MG0rED3UOVDoRerAmVC45XU6tryvfKRi6ueVFOByUAmdzIwjPehhGgxEuF/PJzII1hC08R4LQkyePaUoe4RKHAYyNjuDR4JCslbZsqq1SAwyoFCNk4nFxL/EexXsG7yMpi2YS3d112j9UAxH+DA/NwOVKWWWfTo+jLZBrz3MO7YVx584jHB5GcP78Wd3XGFbO9eK6EUgRzjFTivdCQkoqr2hhJKDnfcdoArxeNwIcY5lMASlO+fN4OMQhG1WVRcrwYug3c7kIv3jeVGZubHqf1D4iOEXQRDVT7DAqq50506zJdcyV4+tyPzLoPXIQTUOnZ/9XTrqXevaapX8iXYF0BZ6zCqRvlM/ZgqdPN12BdAX+RRX4zkAnAaYnlrqn2R1q4hSVnES2xYJINIpClwNZVmadhFBZ4URdTQXisQMcRoJ44/VXpKC4evVrzM6uYnzMB0euDX/7tz/Dq6++Kojzi1/8e9neEskM/PjHP1BT+/U338hSxFHuHB/OLCeG8XIEOYFRd3cXvvzyK1noLl++LMDDJpmf6mdZU8oHWthu3LiJrs5OZTwxT4RNP+ERrUX8fzaCTyfuffPNVZhMFpw8OYDysnIYjAZlTjEUvbqmRo0TYcD9+/fh9fjR3tGCd955U9k4fL9UgLkPH3zwPqZnpnDq1EnZB3mMtA22t7fr+4tLC7hx47qA24svXlDDytdlkPHeXmqsOZVBzCra2NgWaPP7d/A3f/OfqFlk9tLjx/eRkcmslUNZ3qYmFlFWVoXjx4+iuLhAWU60NFGV4/VuyPJozszC5qYPpSUVePPNtwUQbty8hrt3bsK7sY2qqiIFg7PBZcPOMHCe19LyDqxmTmA7h+bmVmx4t+BeXZdSiJPnuL7xZATJ5CHyC/NkT+O24d5JBXITOpkFedjoZ2Ty67TXpUABIQlVKMzxsVps8Hq3cPvWA0xOrGAvyOfRwgRUVTlRVl6MgSPd6O5uQ2FRAdbWPPjmqxu4c/sxNjfDuHTpNIpLnAjsriORDCEWp1IpqYmBOzshTc5qbGxGX+8R1ZRZNWzCGYpN5RL3XGdnOx48eIBvvrmNfFeJABOhIBto7gNOQuQ5LS8voqKyXE3+F198LrBDKxrPj/uGVjRmDLHJfuedHzyZkDiMjz76WGDlypXLauZnZ+b0vObmBrz00otS5RCsXL9+Q0qV/r5+NDQ0PplotyNwQx8l1VJUtZw9d1Yh8AyMb21txtz8rKYiMsid+40KFV5nVCc57HkCXWazVfs/nqB6JxUkzdclAHyqyOG1QXjR1NQkSEPIlYJFkOWMYIR7l3lS3LNUR1ERE4tTycLJZvuyTnIf0K5JZRWtgbyOqcjiXmOemPawNRNrHCqgLCYHLJYs7AX3pazx+/aUZdTa2qTvE9rwGn76YF4R9yn3EjOmcnNt2ncETBTWKY/ICBQWZUu9tL+fRG5eJqoqSwVeOWWRiqdt35ZgUkqNZ8C6ex/RA4OskYSNfA6hF/fu/MKczvvkyeNS6RHoEE5ToTkyOo4tXwTRQwPycjlcoFgWOh536rioamrUHrp/fwxu94YUgt3dzao1r0uCtvGxcU3w4/uMjY0LPBI68R7I3CUOUbhx447A56VLF3UMn3/+uSaAcp0ePXqsYyZ0unv3gWrNYHECr9bWVsGw3WAAe3s7svcR5BFQz87OybpXWVktUEhr8/LykmrO/Uh4x72wE2R+GO2zBllI6VmlmkmB+rGYLHb8fx4DbZjMd6JFjypRKp32Qiml0wwHQaYf/1QF0r3UP1Wh9PfTFUhX4LmvQPpG+dxvgXQB0hVIV+AZKvCdgU7/X8fMm3oKPHFOUQJMenJkZ6K2ulxWjKKCPFSUMbskhNaWBoyPDOHWrdtYXQ0iuAdk2Yx48dJxWef8Ph9+/fe/1qQsWu1efvkVNcj8xP4nP/mJmjQqPGjjYGNLJRGVDGw++Uk+m6Dvf/8NNfj8+tOpX3w9ggNCppMnOXGLmS2Z+hkqeAhv2KSyqaaygEoTZvIwZ+fEieMoKirWhKWHDwfVpFExwGaLioHU8fgFDX76058KmLBBZ1PJpvPRo4dSeTDonCHFVCDQmpRqjsPYC+1JXcKGjbYpKigIGYpLaD1igx1DwL+rpp6To5htw8adDSPVE3yOpmtFwoI7bJANMKOyogbZ9izlaBEkHEQi2A+HpRKpqalDNEIVw6agU1VVLba3AgJ1bCCHxlZQX2OXbYwT9miJIShgzcfGlpWbxJyokuIy2Z0YGM8sGwYxGwwJ9Pa1o7OrVaHE+wchWSN5HimLU3Yq0+kwLiABcGQ79LOUVxA6pdaOyohM2YYePBjC6ooHnnVa7BI4frwFr732KvKcDtTVV8KUkcT8/CzGxyYxNTmHWzdHYTRk4tKlsygoykUovIlobAdRwU+OuQ9haWkVkQMjamuqUFlZIzUL7WkWswW//+h3Agsvv3xFdkjmKXGSHvcOwQ6bZtoeaZ+jQiQ372kjnoucHAdu3bohNcvRo8cUpO/1bgrkjI6OSqn03ns/wtzcvMKvaQHr7e1XQ8+9d+/ufdnjjh8bQF9flyxq3A+0YBEu1NU2CEYwB4g2SaqkUtYsArQm1HKfbW8qi4gTIJl91NRcL6ulrE+2LAwPj8iyZc6k6isAl7NAkI+wh5Mjuc68dmgvragoEeAgHOF1RrUSoRhhFAEWASltkOQMBCDMJiNk47XErCCuOwEYQSvVrZCbdAAAIABJREFUbHzdM2dOC3L85jfvC05x3fneeXm8ngmv95Xhxv1C6MKQbGZWBQJB7du9vTiqqlKKKl6HfA2CUd4zeE8gNCHMmp3dRGmpDUCmwFp5eQGWFpZQX18Hh92O+fk51Dc0yE5H2EQ4RuUSAS2vX1rQeK8JhaIwwoKa6gaUl1diZWVZKiwqJrk+vAb7B/plUWOgPe8zvO65733+INyeCLKzTejqqpWtlmCT9yQeJ/fJ+fPntTe4z5aXN9HR0STVFKES14VfJ3RyOvN1ffMapbWQ680AdCrzGO4/MjImoMWsK+4t3juZEcf3Yjg9IU9zc61u5YRGXAOuE8EUz3V1bRk+35ZAM++1tPkSStJ+ePz4CanSCAqZs0V7scLQc53Y2PLCH/DpHqbcNkNSOVipvxuSKXudmXDWiEQ8llKikR7rXkXLXRJB2WcPMRt+hr8dn9+npnup53ft02eerkC6At+yAukb5bcsVPpp6QqkK5CugLqx7/zDgExjhmwnbCiSiKPQ6ZByoCg/FyZjHA31lci1W2HPtmBpYRaRA06DCsNHq43BiJbWNkEUQpVPP/1EjTqBD1VDbHwYrnzhwgU1a7QosZFtampUs01wYcuy/ccR31RDUX3xdCoUM2pS055iari7urrVrD6137ChfprPRCXI9rYPbveawActUIRTzKuhO4e2NjZg6x6PGik2e6mmGWocqbJiEzc3P4+Z6WmFjof2OHWPQc4WHS/fmz8TCgVhNGUqV6W4mLAiB11dnTCZjIJsqbHlu1J1sKGmCoZj25k1w8a+uqZS49Y5Bn5hYV5WM24Xnqc9OwdGY4asNmz4Uxk5bAgz1HhGDg6RlZUNc6YNmxt+5eVkZdkRDkVlmaFKg+Pfq2vKsbMb0J8JDTY2tjBG5caWHz3d/arL1NQkotEQCgqYvZON0rIiHD8+ICDEKXgrK4tScVFhwnMnuLCYaXlKKHCdiijm9wiXGSF1DZthQoK8XBeCuyE1zMx1Wl3x6fxfffUVWS0JKEyZCczNTSv4nPYzQqfNjRBozbty5RIKi3IRDG0gfLCN/UgYiVgm/P4DTE7OYXsriebmUvT3HUW2jTazIik8Pv74IxQU5uPixfPY3t6UPZLAkHY7Ak0CkVQOUaamu7G+k1MTAhFFxUWYGB/Xnzm9cHFhGevrW8qCImSgSunE8ZOy0THzh5Ckp6dP70uF3+TklJrypsZ62an4XgQA3AtUqLmcLgVfE/YQXGm6odmstaDVjvDKu+Fht6895g9syuKXSHDqWlxqHvfaulRuB/sxTcnLzXUJAMRiESmzCI9ojVtfD6K4OBv1dfWCMdy3PBYCCiqVmPdEhRXtdakpg3GtJa8ZWrd4vVExRAhFG6LL5URVVZVgZkqJ8wVmZuYFEq1ZJpSWOjWh0pGTLXsqryWCNSphkgmj3ifDlCnlEyEu4SuvXV5XvF5bWloEtXhd0kpLeEIwxL0vO5zdgfm5BXR1dcFizsTi4oKGCBAKU7FEpQ+PlVCZ65V6cG8a4N/eQzgUk9ooGo1o3RgYTkAYix/i2LGjgmyETVSREfBRYbi84obRaENXd6P2CtVg3Ds8N96DuJ94Hvx/wm4eOwE860Q4y3sfwTZBX3lZBcrKKgST+Fp5eU6tP++L8VhSz+H6c3jC73//ew0JePXVl1QHgksCOu6Rp3l8PE/eW86cOSOQRtDu8a4LJrGehKXOPJeOsb29Q8qnpaVlBbrzGmXN8gsKdO+NJajIZL4VP37grSih/WBIJlKqJjMDyE1SW2pogCbdcV0JnNPQ6Rn/mk/3Us9YsPTT0xVIV+D5q0D6Rvn8rXn6jNMVSFfgn1+BPwjoxE+rU+1ZQnonV54dpUX5yM7KRDjoR2lJPkqLXAptTsajyLKYkW2zIpaMIZqIqlFnA8XmiSooqjoGBo6go71T/89XZiAyP+Fnk8spXcwUSSlrUk0hQRQbGjZwbKTYYLGpGxoaUiNHgMTwYTZ9bMLY5PO5bNLYBM7MzMoSyAaUodTMKmGjyibL46GyyqAQcj5/eWUFO4GAGj7CGKolzp09K7sNGz+OnCdQYPMWP4zBYbcpxJsKlJ2dlIqksNCBqqpStLe3SUlCMMOGjVkwd+7cwdzcIvy+A+zuJmCzmeB0WmG1psay047T1d2pJpeNIs+RGTQMTWcNeNwpMLKfCuhOJmDKMAnO2WwOqYcKC4phtzsx+HgEQ0NjyM7ORVlpNTzrm9jc2EBnVzsqK8uklCE0ozqMI9Snp2fg9WzhrbfeEQx49PABurqb0NPTDLuDjWgKPM7NT+Phw3tSWbFpZaNL0ERgkJtDCJJUPpeJ09af2O8InbichBYMUM6y2rEfjmBxcQ0L8yuYnXErSPnP/uzP8MIL57C6uoTFpWlMzzDfaBPhcATutQ3MzawhM9OKV155GUUlTuyFNhQkvh+hpc6G9XU/5mYXYDbbBYDa2zsRjcZhNJi0N77++ivU1lUr64k2r8nJca1dc3OjlE3ca1TA0C5GWx8hJRVLrFFJabHUQoRrrPfi4iq2NrkWUe3VpqZmqZ0YwE0IxX3J2lCxQqVewB8QGGSOVkYmsBPw67ogkGX9KiurUFlRqT1NIJuaoGYVKCKAyTSbU9AkfAAYYohEQ8gvcCA724L8fKcCrXd3gtpfqys7iMVogTIimTAgJ5egtUjAh9CT57m7S2iZkBKIkI3nRZUe7WqELgx6X/fsIh43oKw0F3V1lbr2CC2osBkbm4Q1y4KGhlSQ+MDAgOyvVOLcv/8Ao6NTsjyWlblw/EQ3mprqpYihCnByagrTUzPwev2yVRYW5EuNRrUV1YmyaWWkpqZRsfg0q21+fh4ffPAPUi4dO3bsSf6SAxmmDIG97i4C7j0sLMzh1Onjeq9o9AC7wR3BttS5E/Cm1pAA1+vZxtzcMooKi6V24+RCXmt8DQKYnp4uZWYxo40qHoanc105IbChsQktLa2qCdeG9xs+UmH6B08GC3TqnkEF21tvvSXAx7B3QkiqK3cCO9o7+fmFgtK8ZxCA895HGOlZ92oP0j7HWnz44Yd6bcJ67hW+F6/Dp8Hq3Hv8empPNkm16fNvK4icUM3lpGXRAKeT0+xSoe+02q27PdjcDsNkTOh+zimAVANyQiMn2HGPmDNTUypJ1Gm5ZbYTp9cROjHDjfdlwkt+pMLpdWno9Mz/QEj3Us9csvQPpCuQrsDzVoH0jfJ5W/H0+aYrkK7Av6QCfxDQSaSAVokkG3cgL8cu8GRCHLFICHk5Njhz7CgrKUBNVTmCOwHEYxFYbGaYLCbkOvP0ST/zboaG2UiHcPRovxq8ocFhlDJTCQY16rvBXbz88ksKA2bTR3jE4G82U2xm2HD6fLQM5cLFaWubm1hd8yLblo2CwrwnQMMseMTGLdtmw+LSkuwtU5PLyMm1wGqxyprGKUwe7yaWl5lxAtTWlaG6pkrNmtvtkZqKmT9sbNmIEkRwRDwzT2jv4dQqI0yorSmDy+mUssLtDqC+vlg5VByrXlJaImhAJQJB0V4oKCUDA7r3w3H4fGHU1JTiyNEeQTPCNmZDETjduXtbeVBUnvDrtMyw0TQYEymgYzLIrsYasTYEbmzybFkO5OcXKbB4dJgWwVlNhistqUT04FC2vf7+XuTmMfjZL9DCJnqBqovJKWxt+PCXf/nXAinDQ0N48fJptLbSdnaApaUFzM1PYWpqAv7AthRefF+CFDaXBGJ5uSmbEJU4DExn90nQQehEkMiG1WrNkloppXCJYHFhFRPjM6iursVf/uVfqbG+ffsGZubGsbvrU1YMQ6E3t3YwM7kEo5H2uhdRUJiL8P4WonGqxiICHDMzK9gPRzHQfxT9/UeRiBs0GY0wg1ZJhsMzu6mmtgqLi/NaTx4rQQchE6EmlUZWq1ngac29qkldDKJm073h9SJOK5nJhIN9KrksauY5lYzh3Hm52VLU0eKWl2dXU0+gEI1E8ejRIPyBEFx5NkSiB4hGIsolIlByuQpQU12rfUfQODExDe/GHixmowAmlUd83XXPBrZ9IThdhAIO1NaXoqAgT9POvBteBPw7WF52Y2V5B+EQp5KZUFFRiJaWBkFA2s6oimONOSGPx93X16ocJb43YdG1aw9RW1soIBMOR1U7Dg1gPhpBRipkfwgrK340NpXi+PE+2dpSyiMjvvrqK02fnBif1YS6vv5OXLhwDmVlJVj3uAVzCDnGx2kvDMnu2Nfbhr7ePpgtnJSXIUDE/U6AQgUPoS9BF5WN77//CcrLXbo2+WD9eA/xuDcEnTidcXl5HpcuX1SOEQPzqXIi/JWqkGAoSUhCFVIE6+sbuj+Ul5XgzNmT2sdbWykrHYPHKyrKMTw8KABGRRf3NO9pVDNSnWTLtj+Bh2Fdj4RAVGjR5skhBMym4z2D9wEqsZgbRrUVYSSvH65Ha0ubvsb3pKqLIJKWN6rGtja39T3a6QgLaSfmfiA8p1KKYIxqSv4ixOTrE4AR2rE2rBvvF/4AFV4JFBY4pajjdctaUHW1srKGncAuwuHDlMopnyH5dkEnTm40ZRhS0N5qgZnBVMmkoBOvjQyjUfvsqapR32NY+WE8DZ2e/V8I6V7q2WuW/ol0BdIVeM4qkL5RPmcLnj7ddAXSFfgXVeAPADqlfFHkTmxEqHniaG97lgXJWJQjkOBk0+ywwpJhxMuXL2rK3ezsNBKGOFzFLslbpqamBWS8XlqICD26pd7gtC82Jx7PRqpZixyivqFGE9b4fmzUHTk5mtC1F9zDzZu3ZPWprCxFQWGBvja/sKbGhyoMTpCjNYif+j/NpOGn/LMzMwIP2z6O/M7A0WM9KFPTPYnJqQVksTHu61UTtri0KMVVY0MDent7UVRUqHPY3qJSIKApbEuLS5icnEFejhOF+TmCAfSSZGSaBI9aW1vUnFKtcRij4mFfwdpsBKl28G0HsLnJDJs4Tp85grfffgtVVRUCEVRwMOz63v27Gj9PtRUVCapH9EBWJWb6sPEzmgxPlBVJ5cMQzAAmZNtyZdcbG53C7OyyMpB6e/pg0yj7fFRVlSuPiYqQuvpaqTbmZucwPDIq9dFPf/qnWHd7MT83j9dfv4KCQjtmZiYxNTUmVdDWtld5TU+zY6hcSk2uMytLiLZCjqPnVEA+j01xpjlD0ImNMO1/bKQJhDJMWfD5djE/v6wcKWZ9EQyMjAxia3sd+wdBHSfPAcjA0oJHjezp06fhyLEiGPIiFg/K7hSNmrC05JUF8ejRE8jNcWJxYUVQITfXKXUaIVNjY72si0vLbM59sgEVFDKbjGHbewIUVKZJWeQLIsuWgWybWQBmfz+kBtyRY0dRIWFgvoDC+DitYgnkOExSDCWTJjQ2VstKynye5aVlfPTRJ5ib98JuS8LEOljNqKpKwQPuPSSNUhrxF1VU694DOOxmHBmgYq4O8/OLGB2dRDxhxPETPWhsqkZRsRPxxIEsmMwZIzjY3d2XDXFv14CC/DxB3iybBSur3NsLykcimH1w/yGsWdl4683X0NzcogyyX//qV7h7bxRnTvdrfS1UfBUWCgLzd9ozb926pQl3NpsdHZ3NyiCi5ZCZV4Qt169fw927D+H1+NDd3SmlUElpIaKHB1h3r2Hds67Q+8HBcf1Mf18f6uoaUVZaLlUkbYNUt3EteM3wfZmPRLUQr+eHD4dx8uQRwRnBH6MRB+EDBPx7Al+bmx79OnvuJLwbboRCuwKsBDYpkLYvMBmNxrC7sydouLm5K/XfqVPHtEfX3GvKcOL1R7jKP/M+SBBJCE7lkce7o73tyncp743rT0jM9UvBS07iaxK0JgjisdK6xxpRZcZ14HP5teqqGq0vX4P7YWFhUbZLZXCZMnV9pWzKYSn2WA9mMI2PT0ohyHse34dgbHBw8ImiC8jPz9W+5nt4NzZhtZhVY1r8eJ0RarEOVOHxmAgVCZ44JICwOJ6IwWwx6Xc+CAQzTSZZ6Gi51kcSCpw3PMl9orKOCsw0dPpn/usg3Uv9MwuX/rF0BdIVeH4qkL5RPj9rnT7TdAXSFfiXV+APBDo9iT55crTmDKMAE2IJJOMJZJkz4MgyqXH51//pX6K1uQnTU5MIHYSQabNoRDth0eTkFmw2I44e6UJbW7vAASEJpzWxUa6rq4d7fR3r66vINJtkTaOVh81VQX6B1B9ff/019g8i6GhvVQPH4Ox4grYuM3p7ejX9KeuJzeUwmgrhZVMX3NtTDpN3I4z29jr8+Z/9iaDQBx9+iLt376Kzpxf9R44op4mKq5WVTZw40YO+vr4nSh7mPh1KqUCrHlUofP0j/T1IxpIKLe/oaEN9Pe1DJtmcOLWLjTmBE3OB+GeqGFZWV7HppdUnArM5C5cvn8EPf/gD5Bc4MT09ibn5GYyMDKmxZNPHhpuWNDajmWajwtmNJi4Gp7ExqJvNHoEPoYwBvu1dmDOzBWioHmKuE6EHc2IIXTgQrbKiDHaHDQZjUhOp2Nh7PV7MzM4J/Lz66msYGR7D1uYWzp8/jXh8H/cf3MXGxrqsWLF4ROojuz0V6M6GmLlRVI7sBangOJStLolDNbwEPGYLA6ljatgJHB/cf6xjM5uzkWXNlmqI2UUMVF5bdSMYCiiryGiMI7/AhdraemRn5eKbr2/j8DAhq5EtOwOBnXUFiWs6WzCOdY9fMKugoAjML2c9CMGys+0CdD7f9pPg9Ah8/gAMhhgyM6xw5hU+acCpPrEhpKyqBPYP4si2UX0D7O0dwOl0wOnM1RrX1FQiiSSYLTY/v4och0Oh3lQ8sS6EBMwJ4uswM+f+vfuYnFyGLSuJ/IIc2ZwYDk1AyvXjcbL5J7hghlUgEJblsre3S6CAyqDx8RmUlVfg7XdeR0FBDoKhbXi8K4KCzKZi7aly87h9iEbM6Ors0CTCyakxLC3NC4gdOTKg4+N1WVlZgXfffVfQktfYJ598rO9RncPjJmTJfrKXufY8Nl4nhKC8hsorytDU1CDowj3BfU4b6vDwGOw2J/oHBlSvzS0vgkHmDBHc7Qvuriy7dZ0TEBoNGUjEIUVZ9DAEj8ctEM09S8UNoQrhHlVWvDbOnj2ra5PfJ5jhPYQZVlSLMWstFN5BW0cTVlYWENjZht+fyirKceQhHD7QxDwCbCqdwlQdRaNSFLIehFg8TyqjSksZsh/R9cxhCoSUVBRRqTU5tYPCQhva2poE8QiECKNSysaIYG5bG4PezU+u50xZ67gGbvcmurraFWpeU011o112X17DfH9m3zFoPRyi0tMqAEjIRnhE1SWve2aHMSy+tLRQEInqNb4es/FYl72wCe2tFaof70PMrSsocOm+wnrS8kk1VZbVJkssj4lqpsAOYSftlja48nNhzcpUfhzBOQmtcvMODxGPHSLLYpXiSdbZJ2HjJE60bSbi/D2d6fSM/1RI91LPWLD009MVSFfg+atA+kb5/K15+ozTFUhX4J9fge8+dEo566So4Uhs2reY1ZHJnJ4kYGaORyIp+JQB4P/43/8H9PV2I+BnsPMBJmemML+4gJs3bmJywouGhiK89NLLKC+vkOKHn+YPD40rOLizqxODj4cwNT0pe9oPf/gunHl52NndlcLh888+k7WmrLwcba2tePBwSJ/U9/a0S2lQXVONeDyiaWNsGNkYMaeIYIpA5eHDCeTkWHHixDE11GzOv/jiC8zOzuDKK1fQ1dOFDz74ACOjoziMJvHee+8ohJd5ScxBYoPHrBoe8+7ugRQqJ44ewV5wF0uLi7LNcBIeG2BrllXwiU0aVTNsxJdXlqS2oE3Gt838odTUrRMnjuLKlRdle2NgttQquwE1hmwWCQPY+DMnhRAmw5xSHjA/hYvDBpYPZvnQEsd8HKvFLhUVx9Dbs3Nx9uw5+H1bWF1bEdArLuLkLDtgSMhKtrq6IhCwsbmFk8dP4vjxk/jm6lUEd/dwZKBP1rXh4SE1nkVF+bIrUc2QZeOErLBgCbOc2GAuL68itBfW+ZjNqfyeTDOVGkbVQxa8PCfWVr0YHl4SbKitLUG+q0jWS4Zz+/0RFBYxUykP5RUlWrPyskpMjs/iHz78RLDgzNnTyMnJwk7Qg8hhALE4wUNcE8Lm5jyIRI3Id1qRm0OlBwOOU6HtVM8QIPj9VNkZ4XRZZD0sLCh9EvIelDWTTTqfR+BnymCWWFT7iVAiNzc1WbGyqlRreuv2XU0zq62tht9HWJYUuKEaq6SkNBXevRvEb3/7e9x9MIO25gJUV5dpshqzkMwW6xOVGm2JYYWV057G9WXIM3OemB80NTkNz/q2wqTf+P73pAQbnxjCXiiAQIDKsYQgbCJhVDh7jqMQL1/5nl5/bHwYm1seAdr6ugbVgQpEBn9zfxCGcH/PLyygp7tHqpml5SWdK1UvVB5xPxJEKbsoksoUY41oIaUFjlCRUI9QiNay0tIqqZeoXGQWVna2VXlJVA0RjnDPMM+N8JUKu2TSgMPYoZSM7nW3Xp/1IIQhbGEOEm13qTD2JgFtqiF5bXD/0jLnzOWEySD2D/ZQUVGKjS0Gf4ekZuK5MHOKuWc7O0EYDAy/NggmxuJJwbFkIgYTs+NiETADv76hXmtMGMbzZ+YbgcrSyhoC/iTKS/O0Ho4chwAOr3cqkKanvchxGASTCY6ZOcV7ydjYjHKhSssKkJObg5mZZdRUl+p+RMUgFUKEWgwx39raRzyRRG1NIWqqqWorQo4j94ly1I2Z2XVYzASD2bJQEugSSO0fHAiY7e5l4vzZTlisVuWcLS+voaWlUdcir0EqNwlIuT9XllcwNb2MLGumbHgupxXFxaWorq6Af2db9yTucaqbUn8XxJCMxwT+ErG48v5SE+5Im5O63lJ5fElZaPcPDjGXnl73bf61kO6lvk2V0s9JVyBdgee6Aukb5XO9/OmTT1cgXYFnrMB3HzqxbXgCnvgb4QIfzE/hfzMMjBkncEqirroM/+W//s9QXOhEOBSE17uOza0tKUa++PxzzMxs4MiRZtnY2LCzKadygVCIgGVre0uN5NWr13DxwmW8884PlEVy48YN2UXGJpeRbU1qshmBFe05VBdQwaNw3IIc2HMM2PZvKAQ8O9uhYNxYLIGZ6TlMT80rX4cj7JsaW5CZaZbKitDlyksvorDYJSXV1atXlR/zs5/9TEoVKjKuX7uuHBU2wYRAqbHidoEDn8+Dnd0d5RExwJvNHJtS5k3x3DminVYzWosyM00CSMxzih4YlL9UWlaqc2Az//jxYwG2p8DJmpWF4qIS1SqlfDLCkpVANMZJXybZbghxkjBqrDrVMmzerVabVB8ORy6qKms0EW9sbAg+Hy1LITXwqZD1iBQ4KVtZUMqMCxdewP5BGI8fPxLQKi0pgS0rW5ZDBpvn5nF6nkE1YBNNCMlzHhg4KhBFsBIMHqCzqxl2e8rCxnDvSCSBvNxMBcUTNCwtrWBkeEqWvLNnTqGiolLrMTQ0jJ2dEM5fOIbevg7093cp42pmehbXvrmFzz+7LsvTixcvwG43CzqFwptIGghsrFhZ2cXwyDh8gRjqawkE2gVGCIwWFxYFgYqKS/Do4SBMGZk4c/qUrJTM/vrss8/QUM/Jci5NdGPO0/7BvlQhXEfu1+qqKmTb7U8Cvi3KtmL4M/dgZUWVLJucDHbixHHZzqi4YmO+vLSCDz74UGql5uYq9PQ1KyeJkJTZPrSKer1bqvP2lh9zc0tw5uWgq7tHNj6uGy16q0sreO+P/ghOZx6Ghh/D63Fjd29HeVN8UHHk9+1gcWEJXV09OH/+orKsJmcm9TyjyQhzpkXHyPXnHi8pKcPc7LyOnevwwgvnVe+ZmWlU1ZTB4bBIFUfoIlvZuge2bJusVtybUsvYrLLYUZ1EOMQHv8dz457PksWSGWQHgpzc75ycF9wLPVHuGAXrTEYqvgzIzqaqaktA5Kma7qn6hwpIntPBPvOIjLJBUmGHZBw93Z2CX0NDg/o6s9uYY7SzGxLY4bkUFDhRWVWpqXvch/cfTGMnmALqzNvaDQRRWpINZ65dgwJoO8x2ONDd24917xZGx6ewsMisLyDXngm7LVt7hdcU60LodO/uAzgc2bh06RJKSkuxvbWF8fEJWV4tViP6jrQgJ9eBq1fvIMfhQnt7i2yhVA1ubW/j5o0buq7DEaCvu0rXDe8ntBDS2suQ+S1fHI5s5ko5BEW5zwi4eJ9KTem0K7w9NUxhXrZeri0tktybVG1SzSnV1uQEpqeXBeBqa0vR2FCnrLjwQVggkTXg/2cIKnGiHq11SQEo2u14PyIIJwB8Mq8SsQRBOSctcjpnFNPBZ/wb8vl8erqXej7XPX3W6QqkK/AMFUjfKJ+hWOmnpiuQrsBzX4HvPHR6wptSk8VTA4mQailM4Nz2zIwMNXqmxCF6u1rxb/+bf4P8XDt2dzipaxuxw6ia9Q8//ADzC8s4ffqYoBNVNrSyMAR3YmIcm1ubUghwGtPtW/fw4sWX9Uk5g8OpyOCn94QjVCkcP35CI8CpzOju7lYjTDiSk2fDfnQT+5FdgQyG2I6PTeIwltDUs8HH6zh3rhtvvfk2cnKcauwfPHgo+90LL5zCfmQPH330kZqzl1++jB/+8IcwmkyYnpqSnYhT99jsEsxs+3zIdzlRXJKLneCmFCYMgmZdGJBNxRGBGW02sVgUObl2gROGCjMPKOAPIxEza5w9ARzVC8ybmZ2dlyWQkOOpXY4hv7T/BIN7sDuyNKmtprZSqgiPh5alkCazHR5ypH2GFDO2bAeMBqPAmzPPKavb48f3ETuk0sgCl6sQeco42tPPEzoRDNAu58rPw/z8tOxQnNjG16WChPCAKqaDA2ZLETRZpIKgpbCqsloQkrX88ssvpbS4cvmSwsoJ8UZHl1BdXYw33/we+vsHpEr5+c//DkNDIwI1L730kkAYQ6w5lp4w4M23XkNTcw2czmxsb23I7nf/7kM8ejilKWwXL5xHVpYLLCssAAAgAElEQVQRu4RO+1tIwoR1TxJLy7vaH2x+qSZhYDgnsVFp5A8E0NnRhdzcfFy7ekMqj1deeUUgjcHld+/eEYShgo41aW1tlWWKx8a15C8GMxNcEbBQxbXt29ZUM4KRstIy3L59V9ao73//+7h8+YrWkXv10cNH+N3vfi9YcvLUAF565TQyLQapdjY3NhXkzAD7nUAQm5vbiEYTmqjX3tahNWNumHt1FdH9fbxw5rSuCV4/fFDBRQCY48jRfqKNk/u1v78fR44c0Z4an57AXjik/ctcI0JDTrWj9ZJ7jHlCVKi1tLShvb1d8I85RCWlBcjOzkD0MKLrjLYtgtrURMmEfmetn4ZZs15U0FBRxRwpXuu0EFK9EwqHBWMJrqhoqiivkGpqenoNwSDDq02or6/B6uoGMjOzdF60jBEWsaZUARGqcfIlp7oxmJ05RATAhQUFqKurkkpqdmYOd+8+0PQ1qip54+L0Oa5Xa2szuns6FeAeidJytoQHj+cxN+/Dwf4+XLlZ2A+FUFWRBxNimirJ4y4sLkXfkeMIH8QxNDKBR8PjiEXjMBsNaKwrwamTpzQpjsdIm+I331zVXvnpH/9Uai1eB2NjnOYXRkNTFc6c6xM8vnHjNpoa23Ds6ElsbfmVQcb7zfScB3U1nFhoRHt7M8rKi6UOo9JtJ0BQ50ckeihrXwpKe5URxV+0AFIxWVpWoowr2vYePRzSFMIrly/Lonj+/HmpqbjfmZNFqD4756E2Cc3NNVozAcTNTQEn3ocJs2ih40ky04k5TokYlWEmTSWkQkwfUvD7zHSS8o4ZUQxvP8RsGjp9m3/0pHupb1Ol9HPSFUhX4LmuQPpG+Vwvf/rk0xVIV+AZK/AHDJ1opuM4dkKnGLIygGMDPfjv/+v/AsUFuTAa+Ik4LS97uH7tKv7u7/6dwpxfvHRG4dxUSDCQe3JiQiomNp5s/F944SwGH4+gt+eoxrazyWFjy3Bcg9GoxpLZJWxaaaFjQ8VP8dk4M3dkbmES2/4tPZ9N9drqOmw2hybncZrYK698D60tHWo0qTyhsoOWlLr6Kllw5hfmtYQnT56U2olNPRs0QgM281QREKywAcvNzUGWzQwD4siyZcuq4/VsKSOG4GcnEMBBJCI7EW09JhOkVGLzvr3tR25OvuAYAUcykQoCZ4YLYcHGxpaUK5zyxuZ6dycsdQYDg3v72xW2Tsvg3bv34XavS1nF3JeVZU6sMqQmouXkCUKxCabSw2bLQEkxA5krkZOTp/NnY07bEZVANTVVSCbjCqTmujldqWlYVMQwkJtqGCrMxsfnYTRacO5cH1588ZLUHVRwXLt2TVY02nRobXz9jdd0zvz6wsKCLI1/9Vd/LWhANdsvf/krTE5O49hR2h3PS53GbKyHDx8ItvzoJ8wZsmBpeRYzUxNYXXFjbmYBszNe1NSU4fwL55CREcdeaAPRwx0kYMDEZAAzs5sCEU5XtvJo8vNTuUPhUEhg5OTJMwiHI/ji86+kAnvttdcR3t/DL37x72ShPHPmtEATz50ZOgQoBJtcF+45fp3WMwJI5gQxR2lkdESgkKPnP/v0c6n3fvzjHwv6cB8uL69o2hvBE1Vhb3z/ZdQ1lGDNvYy11VWsudcFELlPBQqdLlgtNjQ0NCrLh8ohrvOWdwOWjAzU19UKgHE9uH/5YO25XxjMzWuCx8AJijym1bVVrLpXEY3RimbQfuNeI4DKy3NJ8cR8H06B5HsSxvF8OXGR1loqWw5jqRB4XgdUIFFpyHWm0ogwioqXgwhhXRx5uanMK0JMvgYn0vG9qJQhAeL1ybrymtFUNX9I69/UWI3GpibcvXcPuXlOWbW4r6lQXFle1bGeOHFSMIfWwE8+/lT7metKaE2one/Kw8OHj3Dr5h2ppEpLy3SMVOvw9Ti5sa29BRubbkzPTMqit+4JYckdBvPqSgodAk9tzXUI7mxp/9CqVlRajpKySkTjBjx4NIzffnwLhrgBZYVZOHG8CxcuXFT23JrbjVs3b+Hq1VsYGOjGq9/7HgYfD+L27du6FnkshEFHj/fKqkdw1tvTj5qaRgw+HsbQ4IhgWyQaw4ULp1BcUoCSkgIpzWgF3vAGZJ9lADgz3Y4eO6J7EteEEwR5v+TzuC85jZP3LCqZZmfmUVxUhtOnzyjHjnuT2U+EVFRRjoyMYWXFi8LCXA0bYI0JFAkYTZmcJhiUgozQSVwpkRB0ikUP9WcqoAgaFT4eZ6j/oaBTIknoFEUkEsd86Bn/hnw+n57upZ7PdU+fdboC6Qo8QwXSN8pnKFb6qekKpCvw3FfgDwc6PVmqlNKJM+xSv4wGoqc4crLMOD7Qjf/2v/rPUVbigs3KUOAIpqZG8bvf/QM++ugazOYEvve9K7KJxBNxNXIc307gxGaF08BKS0oxP7+AhvpmgZRULtOWmhg2sWzGCK0W5hekjmKTzAcBUXh/XwHG3s1NTaeKHcZgMHKSmx17e2FBmMrKKgGJ6ekZTSxjXlRJSTGMxqQygajYYPPO6VG0rbGpp6WKjWJxcbG+R2UKm+xUo7ctdQktVJw8tu7xYmvTJ2UGQ7XZaLNihE18faqdqP5h88uR5cyomptzIxGnqqZR4ImQy+0OorSUihqqGzZ1LrTBUOFUU1sh9dTg48d4xCDhrYCUaFQ0sWZUXBEMUH1EuxIBGaekMR/J4ciCw+5QJtLDh4/x9df39DMd7fVqPldXlxHc20FdXTUKCp3K3uEUu7a2TtTXNwgQsmEljHnvvffQ19ev+vz617+WUoJQgiqm2ppaXHzxvKaG3X9wX1MJqSjir60tHz755FN8+ulnakzPv3AeDQ1NAhG0Jd25cxsDA7144/uvYmd3Ew8e3sHq8iKikRg865uYmdpEc3OloFMisY+DiA8w7qu5fTzoxtS0B9u+CAoKzKpVeTnBS77UGqwR7ZWLiyv4+quraG/vwoXzF6QM+b9+/n9q77300hWtM5UebNipAmEDTrUQlSadnZ1afx4v14FKvrHxMcFQlzMfn3/+hWDfT37yEwE2KoioeiMkXFtbF6w6f+E0DKYIPJ41AVTuTwISwi2qkLhnCWRo8yOMWVtzK7MrwlD6w0Pk5eaozrwenu5J7lFeJ3Y7AadJdkmL2aLpj9yzsXhMoed8PVqxCEB4ffFByLa9vav/d7lypKzinwkdmOvFaYNlZeWyb/H9ZmdmsbhE5WGOzptf5/G419yyC1KNyGmMGxsefPnVVwJktHjSqknLKMPSCdk2N3eQn2/XtU1oV15WjlgihuGRR2hta9X16PcHpDij0o4wrKe7V9cdlVicBkjFDkHXyPAgXn75Epx5uYKXBKpUCPJ6yMnJ1RTK4hJC1zJYs8xYXJyBd2NdQwYWl7cwvxRAbU0FSotzUFNZjIa6Sni9q6iqLNe52ewOHETigk6Ph8fx/od3UFxgxfGBFnR1tKOltUV2P9pjqVQaH5/GxYsv4OTJE6msuqkpTSykDbO0rAz19Y2Ym5/XXhzoP4YchxMjI+NPFF1J2RBfeOEMKirLpHZirhQD63d39uGwOwXauMYM2ee6U83IdeD9gxMKqSQtLCoQLGINg7shlJVWaojD9evXdc/knuZ+5M9TVUoQSJsgFU4El9wDBO75hQX6neo/3rsM3DzJpDKvuAfjh1Q7MV/Oqns59w1B5lPotL8fE3RaSGc6fZt/9KR7qW9TpfRz0hVIV+C5rkD6RvlcL3/65NMVSFfgGSvwBw6dDGo0CJ3MRuBoXwf+t//p36KsJB9b3jUsLc1icmoUQ4OP1WA2Nzfh3LkzsDsY4uxT48jMGE1SKnSpdLR7sQHi+PaZ6RmpoeKxuGxuDrsdPr8fHe3tAk78OptlNupsstkEryx5EYnGkZGZqabI7qDNLJU/RJsNYQDfl3AhFXJ7KJuUNcvyJHSc+T12KVnYXPNT/qe2OoIoNlhU9lB98ujRYww+nlBuUr0mkBUIDIyNTWLLF4CNGTaZZgVS5+XZFSjcUF+Hru4O5BfkYdu3gd///iOMji4iL9eGc+dOSOFy7dp1+Hy76OxsFUCYnJgWzOG0trLyEuzt7WIvtCsL1dTkLDY2fMjLc0ipVFBQKOsXIQ8VK4RvPIfCAhcsVk7qCspCRbsLX3dwcEoqkv7+TjWbS0sLUjvV1lXj8PAAG5teKWP6egdkVfr444+VX0Tr4RtvvCFVxTfffIPr168JjBBwUW3ByWLFJUUaW89MLp7XW2+9pWMaHRnT1LRbt27r/0+fOg2LNUsB3Mya4fO//+Yb6OnpwNT0MEZGHiEa2Yc504rV5XVMTmygq6sO586ewcHBDqKHAZitcQUuPxpcw9Q0VUMHKCnNwokTvWhuof3IqD3Hc62ursPU5AwGB4fR33cEHR2dUmp99tmnstFRkUWgxKmJBI+EBQzJJhziL4bLs1lnY8+GnQHbc/Nzqh9f/8H9h3C58vHaa689UW+N6vkEh1QTcbJcY1MVMs0pGMmAcO7LqsoqgSaCSL8/qGsrZeckyEtlF9HSxGPb3AwglkigvKwALqdLtkHm9RxEosjMMCo7THlcpaUKq6a1cD8cFsThg/uJMJQwinCDe3RnJ6ypgLm5FtlYbbYswZZIJInyshoUFhTpeqMqhqCRULWmplpgjXCO1wa/TuXR5cuXpJ67desGfvP+h8p8On68H93dPXo/QplHDx+rFvn5DhQVF6OyokKAbHFpHhNTw+jubddEN05Aa2xsFHQimKKai8ovwtDff/Qpjh0d0PXvWXfj1VevYGfXj1s372JhfgVWawaamlq0foTGVC2lprNtS+lEUMM8ttHxOfh3DtDb1wNLJlCUnwOL2QC3exmlpanz5v7a2PQjacjE4soaHjz0oK+7FBfOnkJpSbFshLQAc1+wRhubGzh75qzgDpVmrA1hG8+/obEFyUQGZmYXpYy89OIV5OW6ZK+lCjJVZy/aO9pQVlaMw8MIAgEfpqanNfHRmVeAgYEBAU8GtHONWW/+HMEoVV88Hob5Ex5xHfeCByjIL9KwA17D3Btcf+557gveT/h7SUmJjp/3Se5/2iDznE5d25qgKaVTUuomfuiQmmKXstpZrVQ6ZSJGpVYkingST5RO/P80dPqW/z5I91LfslDpp6UrkK7A81uB9I3y+V379JmnK5CuwLNX4A8UOj3NdEpBJyPiMBBUVBbif/zv/o2UTuMjQ5iYGEVob0fNLj+Br2+oU0PD6VPeDY9UNHOzc7Lv0IZDmxCtOAzWpkKDn7YXl7DhOpSCgo2l3WHHYfRQYcj8pJ9fo1Vozc1mbw3BnQQOIsnU6O6MDNRUVwlc+ba3lXnDT+KpApLSKWlEdXUqm4f2p5VVLywWApgWQSeqM4aHx6XEampKqV54jFQcsQH77LPPlVXEkO2O9mbU1zXq0/1vvrmOza0AGgSinLJgtbQ2ydbT0FgvoGMyJfHhP/wGf//3v1F+T1trk3KNCC1++9vfSlVw4sQpNZDXr92SJevUqRMK0E4kY1ITsAG8efOmzoVNOZUoVHQwV4iQj/kytOnR2lZZWYbCIgcOo2HZrji9a2pqFvfvjSmjicqhjo427OywKd6H2cLMH7+UEq0tbVJlEBwwm4vH9Nd//dfo7+/D9PQUrl+/gXv37qlRpbrirbffRltri8KiFxbnFY5O1dClS5d1zDdu3BRQZNZRW1uHwBMbY8+6V40vLY0vv/ISnE4HBofuYWvbA5czF5ZMqyDb1MSG1ujUyRMIBLyCTlnZwCHVLmMeTE6tYTeYQEdnpSAnm3buK4/XAyQNspvRXrm0uIKenj6Fv1M1w5rRckRAwWN4mt9FYETIyN+pbiNcoqKODbum1fl98G54BUSIYBcXlwXoOM2Q60hrE6En9zSBQigURXVNCSoqSuBy5SGRTCpTifAm4GdO0SOsr/uQnW3WpDxCTT641wkPeAxj46tS6wz0N0sNtbS8jJmZVV0bRUV5qK2rQktzM6prahDw+7VGM1OLAgXOPJtUPwSuzOuh9clopD2T14cFpaXFaGxqFLjifnY5S5CXW6ypgoQVy8tLAr3MAuI1QdBSW1uj65HKQF47x44dh8+3hdt3buHLL7/Svr58+SK6u7p1/I8HH+Pzzz6XOohg1WI2KxvMbDFjeHQQt+9cQ29/JyoquKfzVJ/QXgjFJSWIHEQwM5Oq6dDQGHp7qDyzaR36+joxPkaV05gmqdXVlgt0UYlISy+vG6MJCAS24N1wS31IODQ374YrvzRlVQtsIddh1XN8/g1k26wK8Cao3dndg8lkhX8nCJ8/gRfPH0Ura6XAdKqcZlQD3rsIB1944ZyC6J/mIXH/p5SSDsRjmZhfWEVmhlk2VcI0QifaFgko1z1uTfXkevC65H3Tvb4O95pH9xraDBn+zaB+Wj6pQKJ6VIMFkgnZ6widuD92ArQE7wtWERbyWuV6EWRSzUTYxOMiMOL9kWtEhZQskUwCN0B7gTW1ZVmU3fSPoRMzszhcgBY7/k44yuuR+X9UIIZCEUQiMcztPftfks/hT6R7qedw0dOnnK5AugLPVoH0jfLZ6pV+droC6Qo83xX4A4ZOtNexxU4iy5KBTGMCSMTx7psvoqK0AH7fBman56S+sNmsGkXOT97ZdAX3dpUNwgaQjT4bOU47L8gnSImjvaMVOQ47Wtva1BgNDQ4KAhBcUWXEJpE2GzY2FZWVCjumfSkcPoRvKwL/bhIFTpumlr1w/gWsra3gq6++gM/vk7WG9j7ab5gRNTDQI4vKrVtDsFiMOH36uMLJCZyuXr2BxcVVJBIxhfXS6kYgcezYMcGejz76GPthWp1caG5pRmN9s5Qmn3/2pQKaT585o+bMvb6Gs2dP4fIVqj+YceOHx+vGr//+l/j006/UJPb3dcmSROvT+++/r/fh1LH79+/jyy+/RltrGy5fvqxjIASjWoy1/NWvfiNlzOnTJxRmTnUOoQhrwol4DKdm7WiXq6gsEHRizWnJ40j7iYk5HEaTsvbRBhQM7mB5eVHj0Rm6zAlsR48eg8mUKcDE6W60zvzFX/y5QsaZUzM+Pqbx9pxOdvLUSdnPQqGgIA2PjbWk+or2PYYf8+sETgX5zPxxPLHw7OnrPDbuDUI0OhOpdLLZMtHc1CCl08jQGCYn1nHkSCeOHT2CjY1l7B/4QZcl87Nm5vwYnXALMFy6fA49PV0I74dkG2Tjzv4531Wg91lb82iKoclkhnttXaoa2rgY0D06OirbGJtwgiOCT1qPuAd5PvPzGxgYaBZEXV5ZkrKE36Odi2CJNklNwIseSjFC+xcnxtHmxEa+u7sTec5c/fmpEoXnTZBCiLO9HYbTaUVtba3skARTvNoIP9bW3Vj3BNDeXq81+3/Ye+/fSO802+9UZgVWsYos5pwzm51zlFpSK7dmRju7M7s7e73BF/Dau9fG+v5iw/7B/iMGMO5ewPfCa8+uZiRtS+pWR6kj2WzmHCuQVayccxnnqe6daxi4K12sgJG6CBDdTVZ43+f7fV/28+E55yGIIqhaW3OI3Y1w8+jRo6JkIVTg+n/y8adYmt8UO1RbWz16e7sFKiwtLSMcTkGrA2prLZKBRVDKMG9eF1QYDvSPophXY2pqBo6dHTlewixO8WNtaH/lcXKiH2vDvw8NDooV7NnMFDY3N9DW2ibHRFhFCDozO4PNzS28+eYVqFVqKJQKue4IZz79x0+wvDqLd997W1Q5BDgEMYQytDlS4cT1YU2Zd9bZ2SWgY293F7W1NuzsbCKdUqCvrwO1tfUCAHlt8LVz+Sz0ei2gyMvjfH6vfH3fl0RrW58ArK3tNVRZjHDvOpDJJOQ5vC4JXbQaDfTMiGNYv8GEVy6+gpA/KEoxwj1OuozHYgJueC8jvKNCibCG50g4Q8gTCEagAEPZU6I0GhoallryPHmsVHQyg4rqUO4xgix+n3s4ly3i1KkzAkV5X6NtsmRrJdznREGtACquC9WVVHgFA0FEInHOG5U8M+bFEUwRolMdxXs57Y88NsIn3lv4ydqzzpFY6WvMhbOYjdBqmOX3W3udWlmCTRIgXsgLkGKQOO3Nvw0Sz2A18nL/wP+GZ1/upb5hocoPK1egXIGXtwLlG+XLu/blMy9XoFyBb1+B7zl0YqtSlPwmRSEviqfWBhOOHxuDTq2Ey+nB/Ow6MmnAbjfLhCn+Jp5Bx1TQ1NfVYXllWXJ8vB7mnOhx4eI59PR0Sh4MIQYDga9d+xKpVAyNjfXS8MoUrHhcGjI21lSp7DhKo76jkQK8gSwunDmCP/iDn2JgsB83bnyBv/3bf4d8IYO33noT7e0tYgdjwDcnttEOs729KxPO+H2CLWYULS4uCxyprDQIgKBah+CEipYbN27g5s3b0FcYMHZgWCxQDH5uaGjCF5/fgNVajfffv4qZmWmxX/38D38msCuVTmBi4rFAMgKbycl5gROnTx2RiWHMgvroo49w4MC4wJsbN77E4sIiLl9+XZpyr9cjGUMMuyZYuvbZF9LkXbhwXpQWVIswzHh1bVVsPVtb29LkDwz0wmDgSPq0ABancxeOHbdkJLW0tOPSpUtiCWOjSwUaQRnDx1ljgizCEoINQiR+7eLFC9IAM/Q7nogJqCiFVtdI88uGl/Yagho2y1RXsIHl16g0InDiGnIiG5VTuVyhlMOVyyIep62spGJrbKrCwEA3qqrMMm1waX4FM9MOXL58Cv19vfD5XAiFd5EvxqSp39iKwrOfFGXX6TMnZe2YG7bn2ZW9RwChVmmxve2Ay+VFS3MTTCYLEvGUqGUIAF40+IRIBGxs6Amd+MGmfGODMKKAoaFOAaqhcEga+HA4hlp7jVgqOQGR+4lAhMoymfKWzWF5eR2haA7dHXaxv3HKH1UyVFLxfAlttra8YnMzVTITTI+mJht6eroF3LGu9x89EADCKZCEZIRHhJN8n2PHjsq0OkI7HjutoQSszK/aWt9FQ50NJ08cRXtHm0ChiYknokah6oqfDPOnFZHQjufE66OxsRUadYUEmVMBQzUVFUn8O8+L+5dgg3lGBGzcg/UN9fK+yysLUr+B/n6pLY+VcJH5X339/QJGWVuT0Yj+gQH53scf/wYms0EAJj94rVBlR7UUg/dpjaUijECQdeCfBC0M7qeCkEH6VZYqqT2nNPK5tLVxnRhaznPzBzyiQKTqSaBfQonOziGoNWp49nbR2FSLrZ1NgacGI4PaqepUyURIqgmpkiQEHB4exfbmDpLxhMBKAnWuK2tHu5vBWMo4Im3idUE1Etc5GIohEc9KRhS/xntaKWQdYmskeCSwfPXVVwSK8Rrm+1OZdnD8kGSgMYNpeXkJhWJe7gF8PqGTxxOW/DwOOtjz+NDQUC3HzOvdvRuFVg1RblJZx3sJ7X3cZwMDHXIOvF55LdJWSastbYXxZEEgsM2qk2l+GpUKFTodioW8BImLzVry5gmrOO2S6WEKKJQcGKEQeygnei6Hfud/5H37n+L/8s8o91L/8jUtv2K5AuUK/MAqUL5R/sAWtHw65QqUK/CdVuB3/n/gvKn/pzf2UpD4i6/STqGQ7JN8Ogetqoih/lpcPHcCSkUBm2suPH2yhEAggbffvoyO9lbcvXdXQqgZqB2JRrDv9WJtfU0apYsXT+C//td/jtaWZmxuceT5I9y//zWmpzeQyeTR3GyWporNNkEFG24qITiufm5uXgKqffsp6I0m/NV/95f48MOfIBAK4N//7f+BTz79WBQgb775OpKpuLwurTs8GzZazIjRaHSSm0SrCdVGPp9fHkOlARUBBFxUcbBxvnXrljTDhDkcZb6xvoGOjm7Y7XX49NNronp6/Y03RBHFsew/+cmPUChksePYwpMnj2ViHAPHQ6GYvObY6IiAKjbRX375JU6dOiXHc//+fWkA2WgS0rAmzNvh92nx2thcF/UTm3c27P39A5Jbw1HoTU2NkudEONDf34NgaA/hkF+Civ2+MDLpvEzQO3ToCDo6OsViyNeg4oZWpXQmJQ061WaMAuJ5s6GkhY4Nrc/nLeUkGSsEJFJ9xYBqTtGieoIKFrVGK5P82MhubrrEWtbZ2SD5WvlcAUtL66J+0us1iMWyojZjhlRLSxOamhtw5Ogoau1VcDl3MDM9h7mZVbhdKbz77jn0dHciENhDIOhEMh0U+2Q0XgH3HoOvdRgY7IPZbITb7YLHsysqIQIvWgv3vT4Jztbp9KJQyucYsJ0VQEKQQojBZjwQiKGigrCOMEMpMCgQyMFo5DHapQ5FFOB2e0TpwZwpPvb27TsCfrgubLgJJWkPm5h4CveuH12dzWKHpG2M68d9RsUSIdCTJ3NyDDV2o0xuGxkZFCsblS2Efn/3//zf0OoqcO7cObkGWNs7d+7IPn7vvffEVsnjJ3BijhCVTtPPFhGPxnD6xFFcufK6QJHr16+LAoxAq7unU/J4ZGKiXicqN64jH8ea8ThpfSTI4tXPDCkGVtOmd/LkKQEpnj1aZvfR1Nz8/FjXJNOruqZagBOhCPciwVk0EhG1FGEVz5V7jI9xczri4hJaWltRY6+V/SjARVWamsfMKwInKo/4NYJMBuHzudx7nKTJjDm+XmdntyidvB5O2vMgGotCX6GTKZeB4D7S6YTsXSp5UkklamxU4oUQCPrR1NII965TwueNppJqibVJEk7qKmRv86Onux+pREbukgSsDqejpGpSFOWaiERCkldHkESAR9DDfeLzB7G8vIFYnEoiQnmTwF0+l7Y4Wf8au4BjQnnWldeg3xfA0NCIDDpgXWhhDARDYpE0mdTPAWlewDrfc3tnG93dXaIQezZVmk43OjKE0dERuad9/vnncu+rrW3AyZNHZX8xt8zrJaAryOvl8nkBR6RKzJ7j8VPnyl8KFPM5gZBUdDIfi9MZRCUlz6HSSS0/Lzg5lGu1HPpOf57+UF683Ev9UFayfB7lCpQr8J1VoHyj/M5KW37hch4F0QIAACAASURBVAXKFfgBVuB7Dp1KSieVsghlEWAb9pMPTuHQ+BCCfi9mppaxsuiS6Vd//dd/JUohKojOnjuDvT232LKY/8Lf2DucO/izP/uvcPHiRVHs/N3f/Udcu3ZdmiQ2cEajBvX1taKqOH78uAACNlL85PMZPu1yU72QxIEDY/if/pf/Gb2Dg7h74wt89Ou/l/DtS5cuorOzHU+nJrC+voaxsVEBK2yAg8GwTHRjADab/+np6X8KECdsYmPPJo2KJwZLU/VDdc/Ro+PIFZLS1I6NHcTC/BLu3vkKb7/9DgYGBnH37l3J7bl8+RXJN1pYnIPDsQVFkfYWjYyAp3qKDbRv3y+NJSHB6dOnpQEmNKAFjdYs5umsrW3i9376AWxWq+TisNmnjZANLSEA60OIsb6xJl+juocQpNpmQSjsRSjoRz7PNpDZLWa0tnSgob4JgUBYrFa05bC5pyWIqicqj6j2YjPM99IbKuR1ZdpgpRF6g07UEFRbFIu0IKXEasbHE5golSUVisvpxswMQ5MzGBlpFTtRNpvHo4eP5HFiU9txyPGzbj09vairq4G5qgJbm6t4NjUhU752nR64nDm8//55gU5+/y6CIRdSmaBYeaC0w+EMiQWTgdGVZtoQc1IHngvtXS7XvmR+KZU6eDwx6LQ8ViV8gTwqjZyE2C7HvL6+g11PAvZqHUwmbWmMfZrWJJ1AIire2IBTMeMP+MXWeOH8RVGp/OY3H4vih3uHKi9mchFifnXvgYTlj40N48KFi6JA4frTfsr1o8rn1u0nqKvTy/Nps+R+ppWRe/DRo8e4du1zsUJduHgB3V3dAoCePH4sx/fjH/9Y9umOw4Gd7W1Rbb0Aj81NzXj10iUMDw9LztbNm19KxtmJkyfkfHgeXDurtUrOc2NzTUBRfUMtkskYXE4XKvQVAiJoA2PoO/O4eHxU4xAmESoRrPB8ObmOFj1CSiraCIUIIwlPCZ55XDw/KoNo6SI0o1KKoLKtrQuJZEqUOAS0VO8RfPF9WD/eeWhhpBqI/yYE4joXChm5X5iMJoFlKqVGVHrxOC1kRYGRRhOVSDlRPlIVxX2TTWlQzBvgcLgFglrtVnh9AQnCrqjgZwV0WjWi4QSqLCZUVVbKvae9rRv5nEImTBLAMtSbtklCKrd7j0lc6O5pRFtbKxoa60q5XaEAlpZXsby0jngihWSKqiQ9OjuboNGq4XDsoL+/D62t7RK6z+uC9wdOxySA5h4mqKZ1kjbYldVNxOI51Nh4P7EIqOJ68nWovCL4pArtwYOnMsHuww9/LPcx1vqTTz7FxoYTw8PMiDohIJv3H8LW/v5OgXmRaFTC1llr1i+fy4nCiUqnfI6T6widVAJlJVg8nxc4STDI2nLaKVVOVHGuhH+AP8X/5U+p3Ev9y9e0/IrlCpQr8AOrQPlG+QNb0PLplCtQrsB3WoHvOXQivChKo6FTQaY+/fV/+3O0Ntuxs7mO+19NYmVxF0qFCq++elFUM2xKj584jrW1FVHUDA0NCsBxuZz4t//2b6S5m3w6KZPE2MTxt+xs1Lo6u0RpwCa0q6tbwrwJEdhwUhnw8OEjOJwuySeiwui/+cu/lIbo+o0vxF5F1Q8BgUqtxNTUhCimaEOiEsDpcEpDRcsMoRPBCT/5W3/+yWOSkekGg3zy67T00GamUhfg3XdJI87A56mn08jlinj1lcsCGwi3aDsbGR3C/PwM1tZXkcnwNY2wVdXLn4Q5i4tLWFleE+UWbThs2vketKOx4eRkNzbpjU0Nkg/FcyekoEqHI9X5PSpRmFnFJp9TrfgYwiBOB8xmMlCq8vLeZlMVDPpKCUS2mG2S78RgZjakrDWtU/PzC6I+M5s1YqfhWqk1KlFZURnDqWUmk15sayuri2LFY/B0KbsGkt9lNDIg2iBqmfn5RSwtOqDVFnHkyCEcOnRYFBxTU8/Q3zcg8IFWSiqu3nnnXQFtwaAPm1tLmHz6CG6XA4VcEZFQHKsrAVy9+iraWjnSfgfhyC4KxTgUKjXCES0CoYKEmO954mL5sVWrYbFUyP5hLTfWCYhssFprsLqyDovFKqCF+4jKIWYPUUVy69YdyQk7ceKgHN/a2prUmICMsJSghKHafC/aOGmPbGxowszMLD7++BMBTmz4uZZc17XVdZlMyD108uRJgWu0VdHOybWemXmGf7z2j5icXEB3d72oUQgQuro6BAJREfj40WPMzS6jqbEW586fl2B5qmB4bFy7s2fPCfwhPPD7fJJzRUugubJSgs0JI5gb9ezZMzlfvjfPhXWiwoXqJu4pHg+VbVQ9cZ2pWKJSjNcQ4RavC8KF1tY2uUFKUHahgHwhD4PeUMq3SsYFTlJxQ2DGxxB+EFyxzjxGgmgCvpLNck/Ok2rBIlTY9wVK4NdWg5aWVjkvKuOoBrRWmdHR0SX7cn19E5FITM5Tr1ehtaUBdbX1kme2uekWBRcz4rgPVWqFqCwZwp7N0UKWlGtXBRNSCZUo1jLZDDR6HWLJFKrtVXKvMFsqxUYWDYfQ3tyCWrsdVWYzdDoTdnY8cgwlu+g+mprqBR4xL40B/aNjI+jp6YLZbEImmxZL3JOJSey6A6ICoiVQoSzKsRFQEzC+/vpropD7j//h/5Jj4tS59vZOsVBy3Rh4z33IvKzpmWdyjRPY0tJHWEnoxfepsVcLDHXsOPD06ZxkOv3iF38ka1aC9ffhcIVw/OiAKOQI1PkZi6Vx5cqrsqdo+XS6XbJ+vL45ma7ATD6tFvlsRibXMUCc3+OfkgWVSiGdyVLq9Bw6ZZHJ5MqZTt/svxPlXuqb1an8qHIFyhV4iStQvlG+xItfPvVyBcoV+NYV+EFApwqdAhplEcYK4G/++z9HS5MdPu8u5qYX8ejBggQht7aW1EIdnR2oq69F4vlIb6oPrt+4i2Ixg//tf/9f5bfojx4/xsrysiggNFqNhO+ycaUN5O7d+2hpacAf/+KPpfGljYxKpaXlZTidHiQTBbz19hu4+sFVUWMQ+tDyUWmuxOzsjDROLpcbo6ND0viurK5IODIbIqpymJvExpe/4Sd4YMNVmjZVmgLFc2CQN/OWOFlsY2MF244NRMJxmc5UaTKi1l4v07Liz0fUs+llnhVHwadScRhNRigVGjQ1tonqiM39DHOpdmid6ZLmjU04m0VCJyovdt20OuVw6PABGI06UZBEYzGxtLBp578JVU6dPi6KDip9WGM2o7SA0S5Fex/hk8logVpNlYISKqUOW5sOrK1uSoPIZp2N/PLKGlIZJUwG2maKYqMaPzgiSjGqNrgeGxurmJufFoUM87F4jlSREEzwmGhdU0Al60ZlTTAYk2Pp7+sXu9j6+obkBDFAnXlKN67fwODgEH7ykw8ljHtpaQ6rawsC9VDIIZXMYG1lG+FQFu+//ybq62rhdK4jGvNApc5ApdbAH9DAs59+nvGVg63aiKYmqyg0CFKoqmKeVVNTiwSTr69tlUKwjQaEI0G89tprsra/+tWv8Mknn8iac6og7Uy0OvI8+Hiqk6hC297eEVXHyOiAgACjwSiN/J0798TWNDg4CKuVMKAST55M4OnklEABgi0qZQigCI4IV6enp/DgwX1RqAwN9WNgcED2GIEYLYK0c1K9FNj3o6u9E6fPnJb8KH59Y30d9tpaAaFUN62trslril2uQi+ZURarBdlcVvYTISqD03kMhKNUA4kFLRoVBQ3VXFTIMW+ICqJgyC85Pfwe9y9fj+/Da4Mqlkw6LcCDQIkgTbKz1ErU1NgEHhMI7bp3JVeJsIR14gTKWnutfI3XGY+JjyOsJIzxePflGie4Y1YapzROPWXweRo2GycfDpSUgQuriCfSsNeYMDTUh97eLoGLn392A8vL++jtsUud+R6cVscwfyr0Mpk4EsmkKOJMFVXIJKkciqHSWoWiUoGiSoG+gT7oxJKnw67ThUgwgJHBAViMRjA82++PYnZuDT5fUPa9xxeEpVIHi8UoofyDwwMyydFeWy0221AwINPmllfWsbocQFHBCZo2NDTYEYtHJIOM4fAEhA8fPsTnn99ALJpAfV0zjh07gdXVNQF5p06dlP185+5tmWBHZRRVTjxHQh8q1rj2Bw+NCzRnLhynVVaaqnD16gdiW+S+mZqaxn4ghWOH+wWSMieOn8FgGlevvi5AnDAyGqfCrLQ3Cvms7AVCpxwD+wCx26lVKgHPLwLICQdLtjwqncrQ6Vv876DcS32LYpUfWq5AuQIvZwXKN8qXc93LZ12uQLkC/2UV+P5DJwWn1ylQyBZRb9fgr/7yT9DZ3ohYJIB0MoP5uWVUGivR3NIsjRAb03yBeSylsd0Mxp6eXkRHRxP+6I9+Dn/Ah9nZOcSiMYE/tArxT1pB+OnejaC+zoyf/ez3pbkhdKK1aW11Q74XjRRx8FA3xscPiiKATRJ/W0/1wsSTJ/B4gpIdNDzcJs0Yj4GWFTavBBEEB2zm+Mnf+M/Pz0szTEsLG1cqithMMZOIqgTmwkSiYTh2gmIfqazUiN2mptomjTOVWAaDVqZIMXS6ta1JIMLOjlOCsfm+PA+GezPwmAHibLwJMrq6egSSMTh5c2Nb1AsHDx2QiVq0PhGUlJQ8NhmtPtDfJwHtCwuzokBivQmgCNyo+splM6jQVUjgOXNkopEkPHsBbGy4kEqmxZLEqYCETvykSoL5VlRMHTx4QMLDrbaSPYj2yKVlqqHcAnR0FRqYLcwg0iKXy0hODpNf2GxS0cRGlkHltJMZDZwSNwiv1yfnSdUTrVWcjMfx9mfPnIPT6cb0zBQ8XgeUyjwqqJILRbE4v4l4LIsf/ehdgU5bW8sCnRSqtDS32VwNlpb3xIpXYzfjwIER1NitEnpOEFZXVy+qNrVKJ9P7dt178p7ck6GQD2+//baof375y19K0DsBExVxhJCcmEaLI+1pzGuiuigcDooyjMCBENOgN+LBg4dYWFiS7DHaz7gHCQ9pjQv4gzL9kOoivmZJnVMKI5+cfCKWU9pLX3/jsuwvXidcY4IK7v90Igm7rQYWk1nCurk/qAba91Jh0yQQyeP1yL7WarQwyB5RiAKJNjyVRoVKsxmZNCeyUd3HaWVULqUFHjHsvKKi9BxOhkunMtDqNAI3GbLNDCZCQ7vdLjlSS0srSCTyqKysEBjM/KaG+gYBpgSesXgU21ubcg05nE5EImFRR1nMZgkOJ8Cl4onh9QRoBCUEkGptycLHa4OB4yaTGfNzC1hddSEW5yRAoK+3GXq9UaYQEqz193XhyJFxud5crl18du0L7O3FcehQv7wOISHVlrRcEoil0zHki1kY9HoYK8wIB+IIhaNoam1BKpdFUaVEd38vCijCbDJifnYWqXgMp44dgYZgTqXC/n4Ys3PrWFvfEhBrq66CvcaGUNiPUCiI0bFhNDbWSf0CQWadxSRban8/hJUlH9I5JcZGOnD8xGEkUzGEwwGBuqwf1ZtUIMZjKbS1dWP8wCE8fTolqqmOjnZRhn19/2upHa1xVBdycAHXnnuGttvBoQFRiBFqE7a2NLfj9OkzYqHj4+bnl5DLKzE81CX3OIJHXov7+3G8/fYlWTenywXGghO4E4hTMUbIxAD8TDoFnUYrdjulQiHQSSbgpdNIptLIF3gHKt0HeH9ci/6X/aB8yZ5V7qVesgUvn265AuUKfPsKlG+U375m5WeUK1CuwMtbge8pdGLLUfpQoACDXolCpohDB1rxr//852iqt8G5sy4NJBU7+gq9BAunmdviZ6ZQXjJ22DTt+wh9Yjh8+CA6u7qwvb0hGSaEFtFIVJocNsVpjivXaqFQKmGuNGP84EFpenx+v1hHCK5cbubFAB0dFpnixcezsScQkIlZk0/hckblt/c9PfXSXFHRQYVAXW2tAKeu7m5ptLY2twUycDIemyVCGjboOh0DpTWIx1NobWt4HuQcxuLiithMmAtlMNjQ19spweaEJ52dzRgaHpQw747ONmm8r137DPfu3ZcJWFSHMGSajfHo6JiAGOYF8e9UkhDCMUSb0Ovtd958rgBawpEjh6X5J9BqamoQeLG358KXN28IuOC/pUFUqVDMc0qWSsBSOByF1xNAMBCDwxFEMpFFS3O9qGoInQir+FwqdVgLQqfhkSGBWlTKzM5NY3VlCdFYWKZ/sdFkU03LUmm9GI6chVLBCWhKCS7n6/T1DYh6Zm93T6xR3D2EigQ4VHA8uP8Ahw4fRmtLG1bX1uF2O6HRAiZTBdKpBDy7HmyuOxAK5vDTn74v50zoFI7sIV+Iyxj7QpHQzYXdPT86Ohqk6afSbN/nRU11NYZHRlFjq4HfH8KNGzelFseOHUc8HsHunhvnz5+TPcPsMapG2PwT5lDxxOadIJJKKCqdaE+iyiuZSkiTz7XgOREAxeIJyS3i3uc1sL/vkz3CfXb58qui4CNkpJKHMJFqoJWVUqYWYR+vB36PQdEMKidA5XWj06hht1ULfGLGEfcNbVhUKtHGxw+CKOYnESIQONIOte/zIxAJo629GbV1tVhZWcPubgQmIyeyMXdHgVQyh1w2L1ZUWs6cLresIadGEtBy/9EO19zcIja56zeuY5OT2xJZ9Pa1YWR4RKCTqKosnDAZw8bmhiiiNjaoUCupgTq7OnH61GkBWPfu3cPXXz8UG6DJWHoPWkgz2ZQEc3N/dPf0iNpxemYOnj1CPo1Ajq7ODgnfTqVTck/o7euF1WrCrttZspNRxeONYXx8UPY9wTOhLK12fP1EkveXEvTLpDJYmF3CfsCP/sEh5Gnw02kFQBEIVlnMePzwCdKJGM6cPIpUIgGLyYRYNI3p6TUsLm2gto55c4dgt1fLNUKl07Hjh2XyIm18Pr9XIFwoGJRcMa8nhWJRhyNHDuDM2RPI5dPY2dkSq2pXV6eAM1oEHTu7GBs9iLa2TlEHElrznsm6EqbSQkvlIK9B7k/e11h/yXrTczrnFtbX1uV+1Nc7JDY6Wpq5d7a33Whssov6TlSVHCCQTsPl8uDSpfMCBff2duUewr3JfcG9rigyy0+JdCqJSpNJ9hgVpbwX8D6Ty2SQJMQscAKe8nmQeBk6fcP/6pR7qW9YqPLDyhUoV+DlrUD5Rvnyrn35zMsVKFfg21fgdx46lcDSbz9Kk+sInfgnf4ddgE6jgNWox5uXT+G9t1+B3WbCnnsHkVgQkXgEuXwOsVgSyUQGuYyMNBL7FJvSfJ5ZQ0UcGB+GrkKNtbVlUcpw+pFkxOQYSpsXRQNVMmy0qSbhZDfalgikqARaXFzF+noI0VgRl187hq7uNuh0ajQ01EmOFBv+uZlFbG37cfzYuExHW99YwfDIADo7WtHV1SbNLhU/09OzmJmZk/Dr3V2v5MUEgymxjx0/fkDsJrTFDY/0S36Ly+3E3PwCqm12mCurJAj5/LmL+PLLm0glkzhz9pRAp66+HiiLOUxMPMavP7qG218+QiKRhtliktwcS1WlqBjYuLW2tYityLPnlYlnDx9OoLOjA3/4hz/H519cE4XVW29dQXdvJ/L5NGKxMJZXFmXqH61WVMgwaPnFWjFo2WgwQKPVYXVlDVtb28hlgUS8IOHgrS1NkknU0NAoths2s03NTaICoSWwra1Z1FTMMHry5ImouwgQqGbhJ+EAFT+x5xYcUdfkC1CrOAWulItltdlE0bWxsSVrSVUOs44YEs3jWVtbl/yr6ho73LtuUeKwNtwPsUgEyUQSjm2qZdL4vQ/fQ0tzA7Z31hAM7iGTiSGZziCXN2Jrex+bmyF0dNbg/LkTMFWaRNVBlROVR1UWhlzv49bN29jb8wjA5AffkxCDTTOBY0mFpJd/EzIRCjJHi3CJ50uFUS6XRjwRFosWYSRVTVTq8DkVer3U4wV0c7v96OxsxWuvXRZo43TuCSwiICRgopKJz6fSipYuAkfaJqk+Ys4XPzgtkjZJi1krliut1gDPnh+LixvIZ/MCs0KRJJobqyW7iNeUSkWrGtVgCowfpD3TKNP1IpEc2lprxYZHABGLpcRe2dffg0Q8ITljBMG0VjI0vNpWjZGRMbnuVpZX8fjJhABiPrant0tsYQKo9DqkM2msrqyKfdHhIDzxQKul7VIplsM//dM/FYj3xRfXcefuQwmVb22pEajV2toiU98YZE/gxIwy2gup8iHIZq4Y13N4aFisftlcBr09vaKi9Hp3sbq6DL/PL3a8TFaBE8cPCUihrY/wkEH4tAy691z/FIrPfTk5MSfg9NiJIwLhCFoUaqWsAz9mpmcRCQdx7PBBuS7isShCgRhm51YF2HGSZf9AjwDXqWeTco/p6+sBFAWBioROhO2EUVRIefdSODB+ROApARHvhbRWvsjVImQktKYi8ODBw6iptss1UoL2nC7oF3UTra2E+oRBVD3xuqHqivWAoigQkgrNSDCCzo5uGAxGrKyuipWZSqT6hjqo1GpRfPJ+yr9vbm6JwozwMkKwVcjLXiR0oq2OWX4E2oTZOq3m/wed8tmcwHooVMjkikgkM8hkc1iPfPsfki/hM8q91Eu46OVTLlegXIFvV4HyjfLb1av86HIFyhV4uSvwvYBOv12i/xQ40TxVgk5aRRED3a14+/WLODjaC4tJi3QqAn/Ig0gqIoHAqyub8HpCqNBxEpsB4XBMGkddhQpaLTA82gu9QY3tnXWYjDpk02kJKOfYejZCBgPBjFmmUZlMFmQzeQkcTiZSMtHN6XBj05FEJl3EO+9ehEKVRVGRweBgr6iklpfXsbPlwe5uEH/x538hkOfJxH28f/VNsfZZrAbs7TrxbGpGwqWZ0RIMUpUQlcl2oVACQ4O9uPrB+2KB4qh12uVoz/Hu70mTdvTocahVDN0Gzpw+i48//lSUP1c/eA/t7a3QVGiwOD+L69e/wFf3JrG5HsS+L4yujmYMDnZLaHFDQzX0eq1Y5qjUWlxYEqsWj3/8wEG8++57EjZNNcVrr72CpmZazNaw7ViX2rG5ZfYKoaDJyLBwNogqsR8R3PE1d7Z3sOfZk4lTsXhc1FaNTU0YHRkREPRkYkJG19MCxsDwTDaBCp1KRsDzPKnwUSpo+1JIE8psIFqj+J58b0LBEnQiLOS4eTaoRVE70S60s+ODwaBCY0ODgCC1WitWKjbMBDe26mqEoyGks2notBUCeyyVZtisNuy63ZI/9cHVK2hurofLxfwZr0A4NrWpDOB2+xAKp3Do4CjOnjsNjVoLfyAg0ITvFQqGsOdh+POGwIn+/gEJPWYtOPGMTToVHswmotrmxbS1F9CJwIl/Z+NfUaFGLBESlQnPkTUg1CEEoGqHYICvxccGAnEMDHRLkDrtkoRFVJcQpBIU7O3RfpVFVZVBpotRJRVPJOF0uBAIRKHVqWAxV6C23oSBwU40NrQhlSxiYZ4B43OiXLOYK1FTW4djR8ex53EKlKPtkWHwNfYa9PX2SRbYV/fugZSCkw55jsx1YgA4s4SoemGe2eTkpGRPUc321Vd30dfXjwvnL6Gmug4PHz7GzZu3MD2zLJlfY6MDeP2N19De3iLZY5xG+fjxBLa3qHLaQzyeRltrjdgzu7u68KMf/Rhra6v47LPPMTH5TCZBHj50QGyrhDZzswy9Bs5fOA+jQY+Z2WksryxJPhJBi9PlkKB1gikqcI4ePSIWSe7N9fVVAc0b606YLVU4d/aYBMC3ShaZ4bkikcdI66YKhWJBbJb+QAQjo8MCgPg6tBzW1dcJMGWW1u7ergBAKt14LfAx0XAMfl8Y1iqbKAVpy6X9lACYSkF+bu9simqPCkACIt4T0ukCYpEiTp0+L3uJ4eHcZxyoQBjHD74/7W4EkbR08lriEAMUGT7+26B3AknuPdaFtlh+EAilUkkJ9ecxcf9lUxk0NTQJxOf6KlVq1NjtMmHOHwzIvTSXL8AgNrsAGpvrBZ4mYhHEo1TP5aDXa1BpMsj1T3CnUvDuUZRgcUIvlVIhf/KXBrlsAQqlFqlMHrFkRsDiZtle903+x1Pupb5JlcqPKVegXIGXugLlG+VLvfzlky9XoFyBb1mB7zl0YrZHAWa9DicOj+DyhZOor6mEspiCSpFHFmkkc0ns7LgwOTmDlaV95HIKGVFfyBfERlYo9eno6atFRYUC3v19WKu0qLIQTmkk84j2DH2FQZQ7Wo0edXUNiEWTMgZ9Y53Bt05RDIUiReTywLmLR6DRFqHRFUV9QBvI7q4PC3PrKBY0+Df/5n+QKVNf37+FP/+LX6C6xoxgcB8PH9zH3TtfIZ3KoVhUIeAPIxpNIBRMIBRK4cKFY3jrrTfEEmi1mrGyugy9QYt0NoXtbQdeeeWyHA9hGBVDtIuxUfzw934Mq9WC7e1NfPX1XczOTGN5eRv7ngxS6TyOHhlGW1sjDCatBAoz7Liy0iiBz8wdcuy4EAxGcPTIcRw+fBRffH5dcoEOHR6VUfYLSzPY3XMgnY6LNYegg0qsqqrq59CG+Ss6OS4qYajQ4WQzsTDGohIKzOaT+UVsqpnVQ4sOJwQODQ1I4PL+PjOnIsikOfY+VZpWVmSIuU7egw0poRKh1gvQxGuBKhs+rjTtrCCKJpcricZGI5qbmuSYGO5N5REbaq83gVRWBas1jwqDBi3NbWhrbUNrS6s0spMTE6JIefedC5IhtLfnQDjiRzabQj5XQCqjgNO1h/r6Bly4cEFen2oi5tEwXJqWNkI31pZ5W8wtslRVQalUiy2MdSA4k71ZKEjTT5vaCxCzuLiJ6mpmV+kE1jDrhjCB6jTmWRG08ZNqJdrHShaoMILBBFIp2qbq0dBYJ/ZNqkgI+Wpq7FKf5SVOj0vCbFbgxImjogIjIJuamhNlYFdXO0ZG+9HVU4u29kYww3l5cQOzs6uYn1uFzxuVrJ8f/fgDDAz04bPPP8HNW5+jra0JvX2c/shJdJViG+T0OgJDKn/4QfUWw9JpMeXfCZz4eerUKVFW3bx5A+MHD+Hc2QswGc1iI54eAwAAIABJREFUifviixuYnJwXAPPaa2fx5ptXJD+L19bC4qw8n9B2e9uFQp5qxiGpI6Ec14eqn5s3b0qwP0PBmfNFNQ0VUjPTC6i2VuPSpUui2FlcYn7YLsbHDwjsCAT9GBjoF3BFZRAzx2ifo0WRSkSqMAOBUmj5iRPHxV5LeMQPXh/cDwQxBDoEpNlcQWpDZRez0hj6zvXnlEHuBWa7UZnJ16Ddkvcel9MpYfSVJitaW1pkDWlFo3KN1lOubV2dXaZnJpIlyypfu5R1lYa+woqWlk45DirqeFxUJPH9CKD4weuJVluuCfcRa0XoRKUnj5sQi/eebLaA1tZaWVPuXx4r96VSpRAAyntpMkYrXKU8hqDeVGlEe0cnvD4f3LteCWjn5M1quxmxeAxVVoucZyJOezMVrYDZoobZpJd7KmtM6ESr4wvYxL9TFSUXPX86FJRIErAxbD5TwE7ptMof//kKlHup8g4pV6BcgXIF/pkKlG+U5S1SrkC5AuUKfPMKfK+hE/OclMjDZjbg/MlDOH/6MLSqLLKpMPQ6JYyVBii0aoFOz57NY3lpE5EwJ10BjADhJ+0dpkpgaKgBNXZOrcqj1l4FfYUOJqNBQo2pHiIwUCkZ2KxGscCQ44hMDmOQsW8/LL/pT2eAClMFLlw6h8bmGugNKtTUVMn34rEMrn16E/19I3jjjbcx+fQxNjYW8fs/+zGUygKePZvCwuwidnc9ogii9YwNM5UxDPIlZOEUM04H2/O4JXOFNp6a2mqZFMcpbENDI1haWkV/3yB0OoM0qrRrHTt2GP7APh48+FqewwlvtOUsL29Ko01LDkOsTZUGDAz0iJWJCgMCEsIjBgAHA2H09w2hubkVX3/1EO+++y5s1RasrDIQmBP2EsjkGIjOfKCgNHwcNa/XmwTGyL+r7dLEssklMGGTy0aWjTebaUIHWolon2PjS5VLT083PFTMbK1BoSiKoomNKCER836ooigFZWfFBsSGlkoVZuiwaWWDzSaUkIbNMwPUPZ59jI+P49DBQwJcuKZUXjBoe2ZmAbt7WRw/2S4ZPcy16u7qETvT08mnkrW0tODEm1eOoaWlHn6/B7F4CPl8VoLLc3k11jedMomLk/CymZzUg+oR7hkSTh4/ARlBCGElYUxPXxeqa2qeq8Qg58FjogKJ6h9Cgbt3H8PtDmFsrA3V1VasiCIuCp1OBbvdKvUjeKBahe/DAHvuG8KtQgGigMtKyLweHR2tqG9gsHqlqNCoxJmYWEAoFEdDvVmCoQlMaP979mxaIMO5c2dx7PghKFVJUZ+trm5hcX4d25u7cLm8yGWLOHv2PH7xi18gGgvh//wP/x6zs1MYHRtEc3OjwDeCFeZLMew8m1Wgs7NJLG3MseI5E2Zyre7evSsWQ4I7Kpe4d48eO4bRkXFRsExNzYjdbXZ2XvbV1avv4OjRw8hkk3C5drDj2ILT6RCbJjPMCBapIOru7pY9RrjC9yMAo/WTVk7+m5Bu1+1BIpaFEip5PHOimGlFuFRbWyP7KZ1JCWDj5Da+x8Bgv/zJbLBIOCIWPCqFuOeYYUR4yO8TtHJNqAKiqo77nDa6ykoL6uobZH9TPbWwsChKN04z5LXCsHNeK6wN9zxfj2ttr7HLNEjmkO3uusQex+uBKki9QS/ZSy/y1ag6Inii9W13dx/pFO99VfJ6BEisCWETYRVfg+vPPcT35HtxjxCWej0EqEXJ3qqts4vlk4otqjq5XzlcIRiMw2rVS4aVWEaVKizMrSKTSgmsZc4Y93tLaxvm5uexue1COp2H2WKQr+37fKIO3PdTzQQYdQCZncGgEYBF6EQLr1oUjTloNWpR+zHbiTCVoeJUpWayQDKdQyyZRSZbhDP5zX84vsSPLPdSL/Hil0+9XIFyBb5ZBco3ym9Wp/KjyhUoV6BcAVbgewGdXtzY/795Tjz8AlQowGquwOljYzhz8gB0qizymQiMBi2qbFWoMJjgcO6KJcrt2pffmhfySmn+2IxRoVJdY0F3bxtsNgsq9GpU2yzQalTIpjnxKCN5LFTXZNJUICkQCXMceIW8hqhbUhmBCv5gEONHDqOhqQ5WmxGVZq1k2rDZ3tvdx1f3JvDWlffFcvbw4dewVVdiZKwXkXBAmuhENA2rtUaymagciEYYEK1GPJ4UO8mZM6eRy2fx9OkTCRBPpRKwVtswPTMjUKemplYa8q6uXmg1OmmAh4YGoVKr5Dn3798TqEZ7FZvLxcVlHDp0EIOD/TIunblAtXUEMzulMeWROHQ6vQCnVCoHa1U1NJoKZNJ5aaQJryLRoOTYsOFl9hIzXKjQeJF9RYDG5poQROwuCqUoTahMIhSgookNL5tzql6oklheXhFQxzHszJvxet3w+3cFhGUzWYE2fL6MTy8UZcQ9s7AcDsKfkjLt0KFOdHd3iH2SDTobZwIP5m8x4+nkyVMYGhwS4EP74tzcvEyG42OZMfThT3+CkbER1Nrr5fii4Ygoxz7/7DOsrPhw+ZURaZ6jUb+oSIqFrADCTE4t0/iYT0NQyXOlQs7h8MLhDKPappa9FQzS1qaA3W5GT2+PTAxjIPXK6grC4dKULgY5K5U6sV+ykXY6vbBYDLJmBAUzM7MCVOtqG3D8+AmBFLOzzAObkdpQYcLHERzw38zKCgTCOHx4HG9ceRXdPc0CzBw7Tnz99X3cu7cg+VUDA424ePESKnR62UOECu3tHTh79hwaGu3wBx3Y2GCG2TYS8RwC/gh2XT4YjWZcvfojXLp0EV9/fQ+ffPob5AvMDRqWvWU0mNHU1Cqvd+3aNYE8VLPRRkkQQxB3+PBhUWrdv39f9uC5c+dETTf5dELev621Q6YuLiwsS2YSAQcVclevXkVDQ61YyRyOLVHF5QsZBEM+yU0qKbpqRP3F12e4Nd+T+4L1IQylTS4SiQqsUKIC6WRpyiWBGJU7/GRuGNc0k0nBbq/B+vqa/J3qI4Lf0sS7otSee5tAjxbCkgqJGVz559Mp1XL+3Mu8Pm22GrH2ZXM5UeOtrm7AYjbijStX5LnT09OSq0V7Hv/NfUpQa7NWI+gPo7mpGeFIWMAYIQyvHwbYE8ASrBuNGjnH3p4eNDU3YurZLKaebsNeaxT1F2tPNRb3Ca2VhG0EnfwaoSmfy8fwXra6ug+1Kofh4V4JuqcKjN8nICbgI+BXq4s4efK4ZMPxmGkFvH1rAopiHkMDXfLahE68p3PAgsPlFjUVFWgNjU2S+fRsZgnJtAItDQaYK40yNIKDBPLZrEAnXiNqpQKFXE7gMqE0oROhIq3RSqUG6UwRyTTtdYROwG66/IP/G1Sg3Et9gyKVH1KuQLkCL3cFyjfKl3v9y2dfrkC5At+uAt8j6MTkDt7iX3zy0AtQKYqoMmtx7OAAThwdgV6bh0qRRpW5ZIdjpofH48POjhuePZ9kLrH5NZurxGpCYEDoZK+tApCHQlmAvkIrv13f292Fz+eXse2EHFSLEJrotHqBKlQBEWRQ+SQ5KEoF3n7vPWxsryIa86O6phIGow5ejxdLS+vYWHPh8uW3sLW5A/euE4cPj0KlycPt2kEwEAUKVEbVodbeIFlSBFVU8KjEemWVBi4Y9OHx40doa2uRqXNaXQXmFxZhsVgFPlRUGMWexzpRucBMFyonlpao4HGJzen8+bPwevewtLwgOSwMDKdqgU03c2bYZAYDIbH2Ub2TiKcFPhHmELYN9A9Kc9vS2izKj7n5WUxOPBZLDBUWbLip4Njf90v2C1UfBDJ8LapcWDc2iGz6WT8GNTPYm3YcKk04WSufp1KnAjZblWRsMQCa6hDWOZ3OieWJCjTmbdFOR8VQMpGG0VgheVTvvP0OKvQarK0vyuh4gjCuJdUiLS1tEuhN5EroFI3GJV9pbW1NbE/MmPnxhx/g9Nkzkg/FaXBupwsTExOYfvYM21tRXDjPEPc6JBJhpDNxoEg1lR75gh4eb1gUZ/G4CgcOtMt7bW4wi8qJ+nqqvTQS7s33bm9rR1d3DwymCoTCARklPze3IldxZaVOIAVVOmazSaASYQBteAQy8/NUv8Rx/NgJvP7aFXi9HvzDRx/Bs7cnAdj2mhppwDnFjjCPtkVClg9+9CMcODAIlTYLl2tbVDT37z/A9IwbZpMKR46MiAKOqhtCJ4KUAwfGMTY6Jgqmja15uN0ORCIJGPVmRMIJuN37sNnseO/d9wTAPHj4NaamJuW6amltFAhCq2JlpVWsY1Sz8VzGxsbkXAlkCHd5rNwXVDlxrY4cOSJ5WbSG9vb1QQE19iRcn8HjcVGD8f2uXHlDsnzW1pZkCmA8EYFWq4JKTeBikP3CPUlQw7pTzVfKatMLVCT8IYilikml0ECtMkCnqRAIRTgYT8QlCJ+qJ14z3FN8LteBYIfgivvL6w2IdZeAi+fBvU/FEN+zZL0rQamqKr3AGGZJETZZbTXI5vIC0gidCJi4Vnwu4QrXj9llhGe8RhiMzv1hNPB6T6O9rU1gFM+L94xgMCcZdQaDArmcEn19zQL3WF/aMH/19x9henoLPb1NYuGjtZSf3FvMjHoBtwiLCJSo3ON68DpxOvZEIUe1ICdvPpl4LPUlgOK9hnumo6MN77//nthpOSX04YOHmH02L8MIeL3T/snstLWNTZlkuOfxSRg8w+8rzVVYXVvDs+llJvbhzIlBFHK0AicFalEtxTBxXkcMEqeljpCJPw9ogRXoViigUKBtUYkEM50SOVGi7pcip8of//kKlHup8g4pV6BcgXIF/pkKlG+U5S1SrkC5AuUKfPMKfI+hEy1bRSgVRVgq1Tg41o0j4wPQqjPQaQpoqLUJWFIp9QIpdt1eUQ94PX4YDJXyG3U2hmxom5sbYLWZxTLEprNYyGHX5ZTQaAYp67Q6Ua0QPFHZRDsWG1aqoNgE5nJUJUXRQoDQ24eZ+Wmk0xHY66oEllC5suv2we+Lo621G3u7HlSaTTgwPohgyIPV1UWZrJdNQyapEYp49vaxteUQ+5e9pk4arHA4iHQmib09N5pbmkqTs7J5yRCi1WxwcAThUBTT03MCyKjEYHNHRZHTuSNTtsbHR3D4yEEsLc3Du78rO4VNJS0wnCA2O7ckShCL2Yz6Oo6u14m9juCNUKe3rwcmk0EAB0fPczT66uoKtrY2sbsbQIUeolCiIml5eUNUSGNjgxKQzWb52bMZsTXW19PaZRZVBdeBMIkAgXanUvA37WAMAtfCZjXDWlUpo+oD/qAoSpjVQiBls1VLTgzhAC1KNTUMQjfICPeZmadYXp2VKV5UlUxNPYPFUoVLl14ReEg4wDUkHKMCanOTk7siSGfzeOXV43jjzTckL4o2SkKn+bl5UYF5dtM4c7oHjY21SKejyGSSKCIHfYUJmawW8UQeT59Oo1DQ4/KrJ9HS0lqaZJbJyjlzKuHmphOtrY0CcxiizmD5bccmHj95LICS2TYdHQ2iCKHShjWi0ovrSYBGQMbXpPKOgO3goUPS2F+/cR0d7e0yEY+qj1A4DIvZIkCRE+O4Xr/3ez9Fjd2Cre1lCft2OJwylczlCsJut+Dw4YMSAl9VZROoQhskbYacoEd4ubm9BIWCDT7/y6US+yevsZbmdoFE3BvzC3OIRkPo6+uWIHDCgmpbnQRYLy8vC9zjFDmeF+1jBCaEPzw/vh/3AiERgSgVfeFwQK6FeDyFRDyFysoqAXKsA2EHFVI+nxc7jk3E41GBYwSbVCoRRvFa4euxlnW1tQgEgwJ/q2usz61je0gmM6iooHpGiQqdEVq1Dm53AGoNA+uLAnqplCJAo9KIMIh7kde/zWaW49/ZDgo8bW9vFHDT2dklkIq2M8K2paVd2GwGHD48LCCZUIprHI7EsLbOKZhL8Puj0OvVol5MpagqbJVzJIDie9y6dRsLix5YzEWYK/Wy3l2dnQLuZmYWUVmpl9ypuvp6yfrieZ85c0ZqS7US68upfRubLowfHMHFixdx+/ZtzM0tCiw6ffqUXC/cZ1wbZopxfWjXJYBkAD3VW7Rg0tJ2/8F9AX/d3Z1iwSOoGhsbxauvvoLNLQarr2NleQ2RUBjDgwTWfrS2tqG+oQFPJiYRjSXg3Q+ip7dTrKAGU6Wsz/zCKvJ5Lc6cGkYqGUcyEZN9RKBkrqwUdRMHPqDIvUjQlJe1Zog5J+OlM3nkCxqBTtHn0CmQ/+Y/HF/iR5Z7qZd48cunXq5AuQLfrALlG+U3q1P5UeUKlCtQrgAr8L2CTlTvlNROLz4IgIowVCjQ292AI+P9sFcboNcVUVtThRpbLTQqg1jUIuGoWJGoktjb8woEYXgwG0SqYzRalQAdaVgjHCe+K5PFCECoYiCkiEVj8idVSPwgwKB9iQHVhDIVehO8gQjce1QhqNHYbJdpS2zgshnA6fChWFCLba2zqx21dVbs+5zw+/cEpux7s6i2mdDf34N9rw9OpwdtrS1ivQmFg9jc3IZGU4TVVoXe3i5puoKhKJxOn+TH0H7E87t1667kQo2PjwlMInTixLtINIqhoR5YLGzqfAKPqOBw7OyJtY2KkJ1tjzR0wyNDaG5qRSKexNSzGezt7kkt+vt7EU8GJbuJ6yGNXzYr6oKNjV3odMClSxcEKlCJQ3vfG29ckUb917/+jQS6M+eKTTRtPWxWWUNChgcPHsjz+HXafErh3wR9GbQ0N6C5uUlGuNNWxlDshvoadHV1S+A1M55ozyEUoIqICqqJyQeIxkohzzxGNs3d3b04c+as2IQ0aoaaewXeUMERDMbg8ydRVBRx4sQAzl88Lxaz5aUVOB0OUTz59n3w7GVw+lSX2OsIndKZBFRKhpZrEI0B0VhWlE5ABY4eGUF9fQmkUNHCEGZOXXM4fLh8+azYxwgHONb+/oN7uH3ntkAwNs6dnR0CXQjmmINFqEDww/NkIz81NSUKEwZoE2Z99vln2NrckhwgKlrcbpfAkWQqJfCA6iFmAJ0/f15g68ranFjPeGwET7R0NjY2PFeBKWS0PW1oVAHxOKgSop0tkQxBreYEM61AL0IgqtcaGppkQt+OYxtraytQq5UYHmE4d+R5kDZtkFmBsHwtngeBBkFKySpZEHUPwQitgJJZZK8VYAZFDtXVNTDoTbBW1YiqbGfHIY/jsVFdRzUU7Z46nRo+vxeJRE6C57n37LVWgS4M3CZ4ogrwy5v3YDBYUFWlxdZmaXKf3a5DrZ05RhpZ70SCkxdVMJk0Ai8JmalgouqHH7ynhMNZ1NRQtVQFpyOAbDYtQeq1tXaxwfJ8CFMJnQhmDx4cxocf/ljOlV/f2t6W/bK+viOqO7PFLODbsx9HW0sTLl8+I7lXpkpOb9zE3//qV1he9cFoAGprTAKJGhvqsbi0hNnZJXR3twuYoYKJ0JBh88ePHZP6EggJnJqdhXc/gAPjo/K469dvYGFhRYL7r1x5Te4HhFW0CPJcuQ9oiyR49+wFpRbvvPO2rM2XN2/IedJex2B1Xmdnz57BgQNjuPfVXXkeFUgoAFZLleTW8frnvp+ankEslhCjNCGuzx+EWqNFvlDAJhVfKQUG+5ph0NPel5B7M4l0laWU15ZJlnLkMuk08rmsQEYq015Ap4JCi1gyjyjDyDNAkL+rKH/8cxUo91L/XIXK3y9XoFyBl74C5RvlS78FygUoV6BcgW9Rgd956PTCTFc6pxJ0+i14KkoINxt+e7UO42PdGOhtgc3CrJNKVFfVoJhTigqIz2VjzKydO3fuydhyNqvxBMfT+6WhoSpApVaKZSOdSsK5s4dQKA17rRk2q0lUMYRObrcPVVVGUYL4fAHJkqGqYWFhFcFIXtQYTS3VomTq7mkXm5LL6cHNL79Ghc6McCgGS1UlKs06aHW0UVXIhKmdrTCqqnQYGe4Xi4zbvSej0FvbqHxyY8fhgr3WIuCHWUexeBTr61uYn98QCxZhCi2En39+BzU1ZoyPHxS1E21LMzPPkEgmcPr0UbHBEeBYq6yYejaNubllVFttMBiN8HkD6OsbwPDIKOLRuFhfmCfj3ffDaNSLoqOuwSz5TQ6nG60ttNjVSyPOY+GxMQCc2UIMX758+TKOHTsq08o++ug3eDq1gcYGo0CCs2fPChQjEKJi5fHjxwIaOJ6dEEXC2dMpaNRKjAwPikqHtixmURFaMKicIIfvTwhTCiOvE9hlMVchFPHC53fJJD4qqfh6nL7HgG+qZBjyTRhDJROncvFr4XAMVpsFFqsZA0MDMrVwbnYe21vbohzi1D23K4kzp7sljDsWCyCRYOA7bUwFxBNK7PuiYn9SKDQYHu5Gb0+f7D9CFirlPvnkU7Fh/fEf/6GoRZghxRH3t+98icmni6K4qaszynQ0KngIAErTy+KSgcSGnfUkpGtpacTpsydkYhtrQ9UMX5Mfa6urEsZMqJOIx2UyI5VF9XX1okxLpuICM15AFGaC8Ri5X337JeBKqMNMLqq1mIUVCBBwxgXSsu5UEwb8AQkcJ9Tgc2nfKoWZF9Db1y1T4mgZi8fyskZU/rwATLR8idInHP6niW5ce4IRp9MvAIlqmvaOerEi1tc3SXD21tYOJiYmBQBTYcOQdlrLlCrmKVXKhMdYlKMn1WhprROQSzWQ3mAQ0MP9NvFkFkVUYGy0DcFQTHKCamtt6GhvgVKVw+zMlKiLCDAJRgmrePysF+8FtPdNTy9idTUAq1WD1lbaSCtEGdnR0Sl1oNKJ50bwy0B2wsPz58/hypUrEqY9OTmBZbHUOeH1RkXNRmUgYfj2jgdvvH5BJvi9COB/+vQprl+/js3NICxmBdram3Dq5DGpKRVkhGkvgsvffuttPHz0WOAqbYy0zRIe8fwdTif8gRBevXxJrsGvv/5a1vr48ePyfrRlvgCdVC/t7+8LPCNgV6u0Yr/kPlteXpK8LQ444L2GUItg8vXXXxML3p27t0X9VGu3QwklksynU3I6pBUarRZO964cs9Vmg95gkqDyokIhasU9r1eC7evrqtDS2CCKtxdKJ5ORWXEqsdoR0KWSSeSymVK4uFol0I1KJ6gMiMQziMQySHM4Qxk6fZP/HpR7qW9SpfJjyhUoV+ClrkD5RvlSL3/55MsVKFfgW1bgewOdeHPnwRahlM9SthO/QktFESaDAi1NFvR0NqK7swmtLfWwmauQTxdlOhVhERtiWrZoM2JALgOB2cQwSDqRyMBoVEugc3NTI3KZDL66N4VgMIXeXmaQcJR9SeGQyeTR09MlTTkbxyNHDstv17/44g6W10IYHx/G2XPH0NPbLkHWhBqPHk5iY92FWnszVlfWoVIrcOr0UQwOdSMY9OD27ZvQqLXo6uwQ6x/VAOvrmwIsxg6MYXl5QZQcQ8PMEmqQaXScVLW6ui0KnZ6eHvT09GNjYxu3bn6NhoY6nD59+rktS4mpZ5MSmv7GG5fhcG5jeGgEdns9rl37XN6nymL7p6wc2s8aG5qwtLSMZ9PPsLa6gVA0AatFj9a2OoyMdWFra02ULocPH5HH0jY3PT2Lo0ePiRrk7t070oRevfq+WAkfPXqEhw8e4dHjDTQ36TE0NIT33nvvuUJlR1Q4XAva5NisE0YwB4dqmbpaO+pqqyVHiqCB4JA1slptqDSZJayZUEMmgSmVmJ6mmorwBIjEmP9TUqUQnBA40drD16b6jSof1ppKqReNdkdnJ7R6DQxGA3LZvOQxeT0esQyy+XY5ojh3th/t7czY4usHoFKVpsPF40V4fVHs70dQX1+Dc+fOiHKISrYXk+u+vPGlKNN+9vM/RH9fH3YcDnz94Cuxru15AqI4O3LkgOToEMgQ0HC/vrAjvlBtESD0D3TJJye2sXacYMcaUHHCjCFCjNJ0wJKCiNCAXwuFwlILgrwX0/TMlRaxkRJORCIceZ99DpOYXWYS1RAVKFVVZtiqrbBZbXJd8ZogJGJeF5VX7e2tAsgICZhDRqXTwsKaTHAcGRlCe3ubqF8IAqk+IhSjwo1wlNlFhCCEjxMTm7BYNBga6sDRY4fQ0twiof0ry+uYmJiSY6NFzWqtEgsoQ9C1OgXq6moEJnMCZH1dG8YPjKG9o0PuGFTuEFDy/XlM9fW16O3tlABvHgsVNG1tTXC5CVsfCzziXmLduL94yyF8I3BivWmFdLmi6OiowYEDQ2K9rdBVCKwitKE6i+dF0MNMME6Pu3z5NVHz0ZbKY6FFj/ayaDQtOW2EjawN1TucEsnJeqwtwRVD9rm/nc44Ghp0ODA2jNHRATk37gfuDYJD1oaTANfWNuSYe3r7RK03O0vbY1TgG8HT7//B70utl5aWZN2peuJac79xDQllS/e8jCg2ea0xO45Am/BtcvKJHDNVXbS2UYnF55w8eUKUdiury1K3xoZGFLI5xGOJf8rVovIyEo0hnclAoyWA12HfF4DBaJJ97NrdlaywGpsJzY31EtjOXw7wXDlNkvdcKp1oic6kqbYrBYwTPFFZlckVUVDoEU08h04ZIPw7/xPvW/4E/24eXu6lvpu6ll+1XIFyBX5AFSjfKH9Ai1k+lXIFyhX4zivwO/9f8BdKJ2KmUooTlU4qyTspQSda7ArQqIuo0CrR2mzGofEhDA/2otZqhaoIgQVUW7Ch1mq0WFhcFGURmy82RPytOq1yVqsFDQ31sFdXw+1y4ePffI62tg6xQbEBo9qk9Hi9NEX8Gj+YH8Qm7csvv8L8og9/8z/+FS6/dgGb28v46qvb0ui5nF4cOXwKCujw8MFj9A304l/9q5+hodGGa599jFs3v0RPVzf6+voFjq2vbcpIeNrHBgYHsLGxhlwuheMnjgrgmHzK7J8l+HxhtLR24sSJk9LwTj2dxuNHkwJWXnnlVWlAS7krX4k65c03X8fjxw8xPn5IptH96lcfiWqjsaEFDx48RjqVlcwfqlju3bsjIcFsijk9rb2jCYcOj6LKqpNQ8v7eQQwNjyKbKeCjf/iNwCtCJ9rBbt++JeHkP/nJj5Av5PDJVxOVAAAgAElEQVTw4QN88fkNrKw4cezYmGQEnTt3VoAIlRGEPlwjWuNYY8I/qpaY0cSpVQH/vkwKYy4U4REVJBICHolJ7hZDxbkuhBd37twVoNjUXI/qGpNAD/6br0fVCgOZjQaTvBatdWzQCVgIFth4NzU3Y2CoH6FICMlECuFQRDK7IuEwdrbdCAWzAp06OgidPBIArtEoJSjd66NyLinvxylzo6MHBE4yM8lkNIkljOCss7NbsnRYe+ZE7Xn3EImGBYrQInjp0iUBYlzjF+CI50e1FpUh/F6hWEB/fxeqrKWMrRdqHKpNNjddMBjU8lw+j8CAoInKPQYsc0+cP39crglCBbdrV16bqiqGvrNGPNbNDQdSKUCvV8FiIQywS14UQS6VRawhr0NOFdvZ2ZNMqIGBXlGbMGCbahfa7RYX1tDY2IzXXrssIJRqr8nJWQnU5rVE8ES7GY+BKhgCjSdP5tDT04LXX39FssS4Rx49fIynkzPY34+ioaFGJtdxzUuwpUZseI2N9QiF/YhFk7j86luwmK3yfT6O4I2WMwa2z88v4+DBUTQ0NIqyiK9FtVtTkx2b23OYmZ4QRQ/VdARzBMxi+cwVZJoloZ7D4YJWa8DRo+MCF7lHCW0ITUsh96Upl1T7EDoRRtHeyD3Ox/J8aVmLxQnckvJ3rgHtnsx7evPNN+U9+e/t7S25z1ANxPsf87JGRgZgsegRCYfkvHhNcB+EgmG5RgIBZlsx/8wmqkUq9rjmDY2NCIaCOH6CKjm/gDEeE/cea09bJuvF96a6i+dU2kcaGWzQ3Nwq+5aZTbxncr15/RI+ci1HRoYFfPLaJzStttlE6RQJReSaJyz0+f3YJxhVq5EvFKFSaxBmNpvZIsqn7R1mrCXRUGeCvdoqmXS00KlVKmg1GoFN2XQKDLAjcCRoIogi/OJ7ZnNAQVGBcDyDKJVOGSDynf9I/UG8QbmX+kEsY/kkyhUoV+C7rED5RvldVrf82uUKlCvwQ6vA9wo6lRATW9xSyC6VIwolQ375jQyK+QKqrUocGh/G+NgwWuprUKnXimKAqgM2JMwB4d+pPGBjxd/Ks5lig8bmkjaWXCaL1eUV3Lv7Fc6ePS0WMVpP5ubnpLkibKJyhK9DuEDrChu+R4+eIhwr4k//7M8EBHx56xqmpycQDkehUetx+vQrcO54sLS4gvfefwdvvnUZe55tfPqPv8aTR8/Q1dFRym4xVSIYCOPu3YdiCezra4PRZEBXVzvGxobg9e2KwoANHyfKHTt2Cr29/RIETOugyxlCf3+njL1nRk8iEcO9r+5IM3727Cl8cf0zUSqYK834+7//tYR9d3X24PatuzCbrfjwww+luX327Cl2HFtIpeMy1a+zsw3HTxyB203LFW1Ah6BS6jA7u4DrX9yE0VCJ9967KqDr1q2bkvty9txpCTGnde6zz26JMo3qJ9aNjTBBD3Nh2OjSxsdGl83/i8a9ob5egtO3tzakcWcDPTQ0LMfOhpqQiFlKVMdQ9cRsIk5p42sfPXYQXd2tAhi51oR5PDZmZNHis7iwKCo0qnrYCHM/Efo0t7RgbHwUK2sr8Hp8YsWkeoU5MY6dHfj2UzhzelAUMYGAB5FoCTqhqEQgmEQklhLlGTO2qF7jdDja96jOIsDjJy1Q9XUNcrxUtej0DLxPY8exI4obWg9pAZuZmZEmntCENSOk4L7j1/h3qnryBVqh4qL4qaurl724sLAtj2lutkq+E9eL70WQxMlmDJq32UrXEcPa+fqcgEj7HoECJy4yeH1tbVMmCTJvh8Hf7W0dorgi4JyefoZHjx9Kpo7khAXCsNOe1tEqiidOZuMx8hwIaA4dOiwh7rzmfvnLX2J/P4Te3g5RxlFJQ9sggRPXgOdOoPXKK5dw+vRJsZIS1j1+9ASxWEpC27nG/OTaMRusutqK3T0n2tqa4XTtSBj/e+9+gEwmJ2CFkJmQj/CGx+T1xnDlynmBpHx/Ksv4nlVVJvj8O1hZmcfY2AF5bcJNvz8oEIa5S8xwc7l4D/GKTZfQl+uyubkuSkSuIVWV/BpBF1VIfG0qnHiNU+HEYyJwIyhKJnOiWEwkS8CS+5V7hFY3wm6Ca05v5PvzHkV4xXwvs1kPp3MDaZnsFpEAeEIuKum4z6nKor2OCjGCT9pwqRCk0onZWiOjo7LvCIsIalgH/pvrxuPjR6m21fJ1rk0slkQmnZW6EyxSVUa4qVIp5Nj4d8JJgtDqGptco/oKPSymSoSCIYGf/f0DUCiVeDY9I/d0KugIwzLZHBQKlXzN6YqI0rGrww4tA9E5aUEBAU68Wvne+WxWoDSBE/eh8vl1wWDxXEGJHCoQodIpmkEmC0R/aD/Bv5vzKfdS301dy69arkC5Aj+gCpRvlD+gxSyfSrkC5Qp85xX43kGnEnii0qnUMBM6Kdjv51NQFAvQaYDOtlrJRWptqIFZr5IJd1RclKZIZUQJULL//HYiE9UztIoxuDgcDOHBV/clI4UAhPlHhCIck06VSSTKyVul4Fw2jQQMVE78w0cfI5NX4sOf/hRKZRZT048RDO6LdUenMaKttQ9PJ2clj+ZP/uSPcfTYOCYmv8KtWzewuLCLIwfH/l/23us5rjPL9lzpDdJnIuG9IwACBEDvRFKkXMmUSmW6u+reaDMRMxPzdB9n5r+ZuD0RE9N970OXUcmXJIregPDeZCIT6b23N9ZOsrujIzqaqpqHKfEghIBIpDlnf985xP5hrbVlyhTVDnfv3MN33z2RiWw3b10UVQObaYvVhLX1JbFixZMxmcR3cvqUhO/e/vYuFhdXBKxcOH8RJ0/OiH0qFA7h9u2vMT7O4/VI8C8n2HV2ePHrX/8GOp0RAwPDWHy6hMkT07h56xaWl58hGg2hgSp0OhWKpYworDi1ioCCSii3yyuTrJaX1xE6jstzr1x5TRrsBw/uy3v09Xfj0aOHonrwHfpFpfTBBz+Wppuvw5wcrgef8+23dwWAzM/PSe4Up67RRhONhpHLtuxXhBKDg0PPc3KCMl2OTbHRaJYGm/YeKqcmxk/g5q1rMlWOgI6vz0l3bOSp5CEsCBwFRIVEsMcmna/PBpnQyeawYv/gAKlUVib5TU4wGNorEw0fPniCc2dPCohhCHw2l5RcMSpbmjAgnS3KMRGO0YLFfUQQQADFZp7Ah2tMmyCPmcCoVm9Cq2uFzhMmvAAThC/ZLCcl1jA21itqPCqTqPpJJEqw2zWy3gRLVJYRdDBgfGV5C3qDEWfPzuLkSWZY1QScsg6ECWazSWxRtB5y//L9urt60dvbJ8f61Vdfi9LO5wtCBQ1GRvoFGvH6YPYT1S63v/sGv/v4U6jUOkxN9qK93fV80p4b5jYTHA67AAYqfHjetHsS0D548BD/9b/+vdjIqBKkMou15/e5vlR33bt3T2pBQMl9exTw48H9BwI4NWo9dDqD2F0JrAhmCHmoaOPEwqHhAWzvbMr+euvNtwU2Uc32Qr1DyElAQ3UjbZ4E0VQxUbHTUpq5EYke4ch/IOol7s94LCFwkvuE61arNsRi14K+5+W8trY2BZCyDjq9TqAf7ZgEOS++Eo5SOcT9z/OjsojnUi4zT6wgr081EY+ZYIlAjNCJYJKPJ+jR6rSimiPcqVYLKBSTcLtojdTJ3xEwUY2l1xsF6hLU8jrlMYyOjsLhcKBQLIm17Sc/+Ugg4Keffir3OO4fHh8BFPcZASNhI6ETwRSnPMairEUVo6O9MJoMYvPlfmf9qOzisfI4stk0HE7mbx2IKNVhtaNcKsHnS+DUqQkMjwzhk88+F6Ui9yJhO6dxxpNpFEt1CRF3u7Xo7+tBvcrrswSNWiXQiZlNVKfxYvqXpD9OvWzIsXOSHaFTtdmCTulcCzq1tKnKx39QAaWXUraIUgGlAkoFlBulsgeUCigVUCrw/1kF/syhk0Z+Wy6T1Jo16DRNqJo1tJm1mBjpx+hgF2xmtTQstGtRecOG00L4VKnIc9dW1yR4mnaiK5evYmxsHLlsFl998Qexvwz090tjSCsHVQvrG+tinxoa6sCHH/4EQ8ODomT45uuv8buPv4Kz3Ymf/+Jn0Onr8B/toVoryqS0ek0NjdosuTYMCb956wY6O9148vQuHj9+gEZNh4VTFzA3twCf7wi/++0niCeSOHtmXiac6Q06FIq0B2Wxs7uJaIxB1U3Y7A543B0olirY3NxGOBzFmdPnJLOpWuMx55FI0Ka1iitXL8tkrb29bZy/cAbpTBLffXdHFDo93bTLHAlYoDVodW0ZxQKzX3Sw2Izy3rFoSJQYdpsHXZ09SKVyKBVqYgvS68xwOTmNzCZNJ5VkY+MjEuxM9Uer0c+hv68fly5fklBlhq8T5BCCPH68iFQqIZYi/n0ymUCjzsZZB6NBD7PJKM04bTlsbJlVQ1BAZQ8zdwpif2pBwWQii9GxIVy6dF6UL3u7uyiVS+ju7pHnU+FBGx9tc0Ar84ivyWltPt+xKIdUGsBqa0NPd6806lMnpqSZ/e72bdz+9h7mTo3B63Ujk4nJ9DpOUeQ+qDVoESpITdmwc98wu6bZoDKjLrCGKi4CCyo52EQzt4iWIuYH9fX3CxChqotNP+FDPl8UuHLx4nl5zcePH0v4u1ptxPz8BObnTgs8MRiNWFtdFevazq4P3nZCFSqyBgUkyP5dXxclVHdPJ6amJiSAnGHltJFR/UUVD5VZnLS2JfspJRPqpqdHxfLndLplqiEnu338+9/h/oMHkh82vzANo1EvYJfwS6vTiKqIiilCN77/tevXZG2/+OJzARGEvJxEtrW9hd6eXswvzIuqjKCNGWAutxvvvvuOZFwdHwckt4sWsWymIDZQqmMYLv7W22+JwoaZZ2trKxKuvvjsCXp6u3DhwjkJTafKSJROpbLAICp9eJz8/3wuj2gsBqrqsrkcHA7CjyJi0YhM5OP1y6mFnDwoa6jVSQg9oQ4BHCGo0+HA7t4ugse0uGkENBFyMkyfwK0FuSuiAKPiMpVOw+1yisqJAfS0DPMeQQjJvUogztckAOWeZqYT94Fep4XeoJd9xewzKp1sNoMMM2Co+uHBkawhARVD8LmnCedCx2mBqycmB8UaSeg0PjEpVr9vv72NBw8eyeACHivPn8CwZbfrFDhIiESYy89QKIN2T2tvUX2VzWWewyy7XOfcX4TdzF9qNOtyX0qnizAbtPC2u7F/kMZAv1P286effYFUOg+7wyLrzXy9Q39KLNMer00gpsVsFBtdoZiHmkonvV4UToROVDxJyp9aJd8jdOLES9476k0NKk1DS+mkQKfv80ODAp2+T7WUxyoVUCrwSlZAuVG+ksuunLRSAaUCf2QF/n8PnXhe/3qC3YswccKCltLpebYTVU56Neq1ilgsujocODnWj8FOB+rVklh9urq90rCxIWMeDrOeqIBY39iU/Jex0TGMjZ+QBubZ4hMkEwkJeu7t65XJZVQMMQeF2T78+tFPPhKYRasOJ4dt7exgbHwMUydPIJ5kRk4ZVhtzhrJiCTrYPcbI8CSmp2fgcjsQDvuxt7+BWDyMvp4h2KweNOoqsXSFwzFp8KenTgpUYYj23v62WN3y+azYudqsJrjd7ag3IGPHmctDBQ3BEeEPG1021eFwSEJ95xfmRNnCZnB8fEzOnYoL2ln4Ogz5nRifgFqjxqPHD0WpYLWa4O3wQKXmJDMfatUSKqUGOjq6EQ5FJEzcaGxDm9mGXDaPXL4gmT3MVaE6KZPLodGowdLWUk+0WSxSU07D42Q+NsWcDre0tI2+fi8MBg3CkbBkt1At09XVDm+7R6xxXDd+pUqJNjGqOWgnYggxwQFzd2j9yeerGB7uwYkTLaiSSCaeT93SPLcyleRyYfh0odAQdRWVcQwQp6pkbX0bHV0OXLt+AbMzp9DXNwC71S6g7B//8R+wsryP2VnCSDcqlTyaqIttkAqYVJrNcRXJJFUrDDxWS7h1sdiQCXfMFKMVjQoUTmfT6gyYnRnG3Nw8xscnJN+G08m+/PIPcq5Wq1kaflrPaH0jIOOksaWlDYyPD+KvfvmXmJo8gVq9JkqUleUV/P6Tz7C9HUNvT5tMEqR1lIoZ2qxoc/zuzh10d3dgaLgXhWJWph729fYLjDs89GNzY1PsgNs7e0jE8wLkrlw+j/fee18UL7lsAYuLT2UyWS6XxsLpOYEJh759ATn9A/00voqtlHDvyB8QGxyVb+lMCotPnwo8a/d6ZcIeQcfk1BTazGaBMdFIROCY2+PB5UuXUCwV4TtkUHxdFF4EdgRazGIbHhoWRR/vEswYopqrzdImIfjjY8Po7e/Exsa6qHgILalsYyA61W4EK3wN1pSqKNpsucdbwwkacp0THBFE0U6nkimY9Pc2BXj19vRJGLu33YtKtSo5cCury2IF5PF5O9oFHvGD12ImQ9sa5LWNJrXsA+6ZSpn3oibUKiO0DKRvVmGzm8UOS8tfPJ7C06drSCSKsNmMsDnMMmWTNr6BgS5o1U059v39Qyw920MiQZjZhMtpFxUcgVUslhHF1vTJsZaFtLcb7733Hiq1Kn79T78W+2MgEJN9abebMTMzI5ZM2nP5GY1G8PjJYxzs+5DPV3D2DFVvnFa3C4NRL0qnF7lOPFcqItPpFMKREHZ2qK6roN1jxWC/B/t7IXR1e0Shdv/BQ7FB0l5K698x732RPBx2LUZHh+Q8GRJO+xxtfNwrOq1WJowS7KmarBsk54n3fcI4QidarRsqLYp1bQs65VvT61qroXwov8BX9oBSAaUCSgX+tAoo0OlPq5/ybKUCSgVerQr8WUCnF+BJ+j1Znxe3+tZXWuxaWR4NaQg5vchs1GOk241zJ0cw0NeNTCYlv3Wn+iZ4HJTXYENYqzcQiyVx5D+W7Jee3n6ZaBWLBTHQ3ysTlbKZjKhEtrZ30N1FNURWmt83bt2SJvzJ0yei6AgEg5idPYlKjfAhiumZUTidVlH++H1hhIIJuF2dePudd1GtlLC6voh0JgqNhhPBnLC02ZDJFJFJ52Ey2qDXMbiXFqicNMW0mbW1meD2cGKXDRDboB2BYAjxRAJ+X0CUQrOzs2Kl4feoFKLqiKoZVq9SacBk1kMNrcAZwhqOLudUKgY5U5HCxo7ZRRw7b9Dr0dHZIZacg8MjmAxaUX2wGaZSiEHmPCarlZMAMxLKTOjEtXj8+AnqDRVcTodk92h1aviPfDL9amhwBJFIHMfBMEKhiBxbf38vwpHjlgrEbcPJmQlMT5+QJnl7a0dUIAQP+/s+gYjMIOLzaU+SoOxkGvk8QZ8LF87Pi1KD1iGeE5VDtFexOeb5EXYx26dQKIvailPmaGciPCSYmZ0bxl//7X+G2+VGqcQ6FWTq4YP797GxGcPCQo/kKTFPTKvjXiqgWCpLwDUVK8FgDMk04HETHOmRzZRgMDB7qkuUduEQA8jTAi1vXL/RCrGu1wWaMJPqydNNseF53AaxjlFtxZpzz1I5tLGxhXPnz+BXv/o5zBaN2LoIWra3tvDdnVUk4g3Mz3tx6dIVgSPcX6wfc5r+8NXX6OvvwsTkkFgmz5+/IEosAqKDA78AE2YYMWj76CiDgQEv3n//bZxeOCONPsOoaVkMBI7gctsxNzcjCjqq72iXawVZZ0Rxs7t7IAo6Tp47MTmGUimPdCYtII1wgtcWbVWcFMhzexH4zbXq7OgQGMXj3tneFfUK1S58fVri+BpUKHLyIgEtgeNxMCLh3lTfud12GE2c1JcU2FMsMPuqBqNRJzbBrs4uWXNaKglieZ1ubO7DZKR2hlC7LBP6qKzhnjk6iqHZZFC5VyAgbWcM7GdNqAAisOS55osFsYmZzVQgdYm6iQqgUJjh5mVotBqMj3cJmOV9xSH7OINGVYOR4V64PG3oH+qAuc2A/YND7OwcYnPTL+DS6bLD7miDx+vC6OgAXC479Gq1BJuvLK9hb9cvSiTC1IG+dlitNjm/li1PjXPnFuA/8uO9997C8MgAvvn2Gywvrcra00pKuyrvBQsL82J1pCJOr9cKuFtaWnx+H9Hi+vWbonZ78uQR2r3tAqk6Orxi2yRc5vlSKUoVG5VWZpMFExPDqNVLCAZCErDPHLn19S3JDeO9l4/j5EfC5P5+twT1F0sFOX6q+LhGrLVGrYH2OShk/p5Wo4ZWrRHQ2YJOVL420VTrka9DrHWZfBmVGldU+XiJCii91EsUSXmIUgGlAq92BZQb5au9/srZKxVQKvD9KvBnA53+o9N6EawsEEpFRYkGHVY9Xj8/izMLs5L3QujETwZwS+Or1UozVK02RFkUjSRQqapg0OvgdOll9DsbTkIPwovd3SisVubuqGGxmCQrh80cIQBDrZkXNXNyFhubG4CaTf8I2jtc8B364POFkUlVpEE+vXAOuXwG/qNdVKpZuDw2CcJ2u6hoSmF9dRvFArNJVKKCYFYQbUm0/4yfGENvTxdC4YA0YWKr29pGIplCPF7A3KlxjIyOYOnZUisjSKOF0+WQ5vbIf4RAIC2Ty2jJ4Uh5nh9VKIQwVEGxuaYNjUCAyhFm7VAtwVwrgh2qORjg29/XJ3Y2jq/v7++BzWaR45ycnJTX4LStp8/WZdw5VTa9fT2IxY4FOtH6NzZ2AvfvPcLq6oaoTTxuqqmAVCouYdSDQ72YPnkCbrdD1Dv37j2A3x8XlQhrTzsZQcL21h46OrpEbUKwRIsRJwCynpub62LzYuO/uLgoQeD8f8IoArYXU7uouOFxs0bMEiI4GJ/oxn/6z7+C3ebA8XFYrEePHz2R/KEDfxFnFrrE0qTWADo9lTJllKmcO04J2PD5khI2PzXVL/sxFIqir69XwNqLTB/WmGqP06dPixKHqjMqfJaWlhEK5WCxGjE+1idAiplNtBoRjKysrAicevvtt3D+wjxiiSOZbri/fyDwYGMjAKPBhNdeOyN2TYIEwjoq7jitj/Y85h6NjvUJUKCdkvuXAeeJeEoCncX+dxTC4UEYU1NjMoWQcG5/bx/LDOEOh2B32KQGNrsF4XBQRtYPDA7IFD/WjAqWeDwtQIQAieoqKvXk2lNrpA7kx1xH5vXwGPlDnFgkU0lMnpiU4G1CyfX1TdSqNVSqFag1GlEEMdvIZrXKVDxmmzUbKskuevx4A9F4Fh6XHp52q9j/eD7BYBSxaAGzsxM4vbAgeU2EW4SjtN7xetrZO0ajXhUYNzTULRYyqgc5qe/wMCC2sTNnFiTDiXuMQPfJkydi0fX7wzKtjXuO9wWu18BAn3yl4oc2V147BGbMqSJgoyWT11skmIIGZly5eh49fW602TQIRQJifXv2bAv+ozSq1SacLhu8DGsfHcCJyWG0mfRo1CqolCpYWlrF0rMthCMF2K0WGTqQSWfl/jU6NgKDQSsZa7T/dXZ55Th47ocHPgSD3OMp6HQaeNxO3LhxA6OjIzCZCL52JEMueBwQ6GS1OPH2W+/KNfV0cVHUbT/96U9EOUaVKPfm+jrD84+QSMYFYk1NnZBjj0RCYmmdGJ+EQW/Gs2crct+lCo35X9FoXO5PHFrQ2dUutkqukcPlav2SoFqTXzBoGGJerYnNjvc4/pkfVETx+lY1gaZGh2ylgXShgmy+okCn/+gf0X/5vtJLvXytlEcqFVAq8IpWQLlRvqILr5y2UgGlAn9UBX4w0Onfnj0tFy6TBj//0Ws4vTCLSOQYOr0WsVj4ue0jDLVGC5OpTXJ2qJDJpHMoFqvym3qDEZJRQ9BCIBCJUNVThcfDaXlanD59SiwtbDqprGDzyOlkszPz+OSTT2G1mzA21i1ZJaFwGGhqsbMVRCFfR1dnh0x6MprVcDhN6BvoxtTkJLRaA5aeLeOrL79D8LhlBHHazejp7pEG+fLli6IkYBbTN9/8QSAXw4Bpq0mkiigVm3j//Wvo7OrAl198KRkpVGR429vFesWsHIKERKKK7h4zBvoH4Pa4JS+Iiqel5SVp2C5evChf796997xx7kcmnYHT5UQyHofH45JGnhYsTuK7cuWy1IRWIQZRU/F09+5D7O4dY3y0W8CB1WbBzu6aNPMEIRQj3PnuHrKZvCiWOLGLAe02qxlz87NSNyqJavUK7t27iyePF1Es1sVyRGsQs3ZoB2OjSsUEg8TZEPMY1CqNgA0Goc8vnJTsFzbAhDdWm00aVDawxRKDidWimCEo297exoOHy0gmy5icbMcvfvELOB1ObG3tYnt7F7s7e/Ie/mAV58/2ivWv3qiKba7RrKJSreM4mJQpZLQTnTjRj+npSYFb3EOES1QtEUKxYSd0evvttwXqMWz7RdD32tq25BjNz8+IEofQgkHfrCs/mZnDjKIPfvwBPB4btndXETjyIxJtWc+o6CHgYp1pYaT1kuvPDCwq9Pw+P2ZmpzAw1I18LiMQh3Ur5IuiTuJkMuaOcQ8QLNLWd/P1W/L89bU1ea1qpSy2K9r/CJL29ndEYUiLFRV2VIcROlUrtB6qBTDRxsiML64HA7OpAKICi9cbrx8CC77n0VFAlG+XLl0WJeH62pbYCVPpMmrVOvR6oKOTMLNX7G9U5BSLFSTiSQQCIayvBSXPbGy0A6fPzkj2ESe3FQucPFfCzddv4PSZMygVywJdbn97W/YCASwtgQQgvb1ejE+MS6g786eoYqLi5uTJk/jJhz+R1+Q6PH7yBCsrqwiFErI/2712maJHix+Pi9cJQdPKyrJATWazMcdrcmpS6vVC6RT0xWC3tuOtt2/C6TIgnYtga2dDrsH1DR9iMeZBmcWy53Da0NvfLfZIvb6JRrUgyrmlpXUcHkQE8sydOoWzZ86L+o3WOCrq9AYtNFqIrY/WYYag0y6XSjFDLIIDXxIuRxtOTo9LjhyHDnAC3eMnDxAI+MW2xrypgf5hTJ6YwVdffYX9/WOcOz+D999/TxRlfC/C6qMjv6iOeM9t7d8h1OsVBIJ+GPQmOJ0epJJZ7O/55NqVP4RQXBMAACAASURBVKc4jZKTIHWSy2WxmuH3H8q+drpcAumY+cUf9Ame+P8EybyG1YwTbzRk/1Dp9AI6Zcp1ZIpV5Ao1VOuK0uklf0pQeqmXLJTyMKUCSgVe3QooN8pXd+2VM1cqoFTg+1fgzx46sYHnB6HBv/7g33bYTfif/updjA73Y/9gF21tRiQSMckgYcYRVRNamfikh1ZjgE5rkHBgqhSYs0R1g6gxAGxvB0TNMjREu4xFRtpT9ULVCBtHNphXrlxDZ8cQ/u+//3sMjXTj8uWzcLqs0vhxutvqyg729sLo7+Vks0nMzU+hu9cDi5WTuLKSp/Ps2bKohyLhjARFnzs7h5s33xBwQyXBV199iZWVpZZNrcOLcCSKza0D5POtZvyXv/yZQIzPP/9CrE6crEUbGQPD2RQyLJqQbGxsEJcun5fsFTaTDI7++uv7MJvVEhjNGty+fVvel+ogWs6odGGg99T0hIR7c4x76DiEd999T1QyzIg6MTEpTew339wW2DE/Nyfj0dno7h4QOjWkyXzyeAnr6weSSdPR3in5PgxdplVvcnIcBqNOmmuqr7755msJkR4ZGcX8/IIoG2gfZDCy2BItVlHx8M+NelOUHQyP1uqA02dmkErHpfHt8HaIsoZTywh9uLaEOrlca7oZG2Yqkmi5Y74Q62612LC2toHl5dUWXCxUEUs2ce3qKLwdbuTzDCOngq4FnfK5OsLhpMDMS5cuyHtQCUc1GWEeFWsEV3fu3BEV2ZtvvilNMhVWhBqt4PCCTEakmoZ2In6fx8/XYRYS14aAinuw0ahgd38T5TKzrAoCUlgP2ghprSJEYhA2QRODqHmdUNHDHKZ8PiV5VFTyUKVGiMecM4Zb09rHr8VCEcPDo+jo7MTuzi5y2ZwcU6VcljWlVa3RrGF3149MJo/eXpdMJSPAoj2P9eD0QwZgDwz2orevS2Dp5uaWBNHb7W0Cb19MZuN6M0yak9Bu3LguKqgH959i6dkusrkKLG1UGepFCTdxYkwgVyKRlAltzEKjUiaTKch1zcecOzcHn/9QlHdUw9HTdvXKa2KLo9WQyi9milGRRfhINdbc3CnU6lWBYrSJPnnyDBubBGENXL0yj7/5m78WsMIpgVQvEfQRVhGk0SbocnvEZko4SmXUUeAIt7+9I0CF9wNaYCcmJuS6Y05Rm9mCoC+ODk8vXr95FaVKCjv7qzj078LnDyAazSASLqBeV8Pd7kZvXzfGJxg63wWAmVBprCwvYnuLYKiJ0ZFRzM2dRldnN9bW1pFKplCtMdjcIRY7wj3WLJsuS9ZctdIQldbxcUpssDeuX5Xj5/Hu7m7Df3Qo+4tiImaHjY1Nol6FKPMIfV+/eU3uERwYQLXhiz3LvWGz22TP8yOfTyObo5pSjUYdiEWTAvs7O2jJ9QqYbeXQMaPKAKgaSCbjKJXLcDidch00G82WuZq5WrW6KJsk86/ZUjnxvQmeBEJpdMjVgGyxhkKprkCnl//5QOmlXr5WyiOVCigVeEUroNwoX9GFV05bqYBSgT+qAn/20IkNOMGT/HZbpZKGXHqSRgN9Xjv+7pfvYai/S0auq1AXmGS1WUX5wqBrqgJosWtrs0kYditYWIOjI5+omAglCA6oZmADyWaRjQ2//v73X+L+/UW0t1swOzuFD97/iUyJ+s1vfoPxE4M4e/YUsrmkAIvAUQjRSBY720G89eYb+OijDzF76gRMbYRAe7h3/x6ePn2G1ZU1ZLMF5HM12O1u/OqXP8cHH3woapDl5WX8wz/8v9IEvshP2ds/wNFRUhq09nYH3n//fQEczCairY01Yd4MVTy0UVH5ROBCsDM5PSaNMVUmDK/e3toWBQatXFTn0OZE6ESFAQEblUI6CTDukAb0znd3BNK98cabePLkKZKJNKamTiISieHrP3wrihfmBc3OzMr7PFt5gKMAs3kglim/Pyi5Oj09tCDZsL+/JxBhlAHQvT1i9WFjv7T0TMDE2bPnJNtIQq63tuHt6BTlEIPF4zGOhI9L+DanDQaDQVRqefT1eaVJ5zryHJhXxHyq3/72N6LK4uuxuSZ0YmA21S61ahNtZicGB4Yl+4v5SaurnPp2hES8hEq1iZs35+H2OEQ5V6kW0WhwmhYBjhqxWFYUMZcuXRJVEAEFa8pjJXBis8714b66cuWKwCeuEUEa14uZXOPj4/L3XAf+HRVOVKrxdahM42tyffOFLAIBn0AbZgUxe4o1MJvapIEnSCJUIwgkjHI6HQLohkcG4fPtiSWOe4sZRwQItO8xbJuwh9PPWC+q0HhdEFhRHUdlIC12PCaH0yKKLwaE8xo8c6al5lpf38CnnzxAsQz099gwNDQoyi3auxgU/8knn2BpKQyDQQW3m9lMZhQY+Jwpw2bT4tSpWYGmBHHrq7tiTw0GwtAbqKZqYmi4H/Pzs2izmEV1RKXW8tIy9vYOZb+azRbJIxoZGUA4fCyAh9cFwRKn5tFeyT376OFTHByEJG+L6pq5U3M4NXcKT548RLlSamW5ydq0cpEW5mfx7nvvSuD4zs621J31YQA33zedzomCktCP8I21fbb4FN/efiRrMDnZj5mZKVEYEoxS9dXd1YNwIAmn3YuF0zM4Du9jY2sRyXQC+UIB6XQJh748cjlgenpQLHjDo4MolQhL91DIx7C3u4VyuSYW3aGhEbR7OmWdeW3wHLhfGPztcNiQy+dkEl80koNWY4QKGhwfR0Qtdmr2FM6cOSd7kcfHnC7a8Wgp5rESOnm93YhFErKfmLHF6XaEbwSGvDeytgSLfLzF2ibQiXuxUMgI5KQNkplXhXxFLMRtZiv0epOoD7nnW0q4PIqlmkyFNJu1sDkcch3ILxe4PxsNyfji139WOclEu4rYpeVfAapUa0C+3ECh1ECtoSidXvKnBKWXeslCKQ9TKqBU4NWtgHKjfHXXXjlzpQJKBb5/Bf7sodO/VTqxCRQIVathoNuFX/70DUxODCObSSEUOpJMEbvNgngiKk2zzWqT3B6z2SbZNzqNXkBD8PhYGkYqmF40nlSeEDZRZUII8k+//hy7e0eYnqRyaQqnT5/D5vqBZLx4O2xiX9rcXBMFilZrQjyawfZWGP/lv/xv+Oijn0ClqSGdDuP+g+/EvkMlzf7eITIZqlEAr9eJv/nrn4rNiAqC+w/uSyNIpcrU1KRMnNo/8CGdyYoSpq+Pdq4psQcxU4WKHkIENsNsxmjRYuP86Wef4tKl8zhxYlwmYPH7hE5syAlBOCmPodlUdBE6sU6EMaxFLBZBe7sdNmsbbt/+TuxHU5MncffufbHI9PcPwnd4hDt37uLExBQWFs4I6OrsbMfDx99ic2tZoAkbVuYkcfocm2SqHBjETisgG3YqfRhG/PHHv0MkGpFjHxocErjA+tOKw6l+hFWEg3w+G2zCEYYas8nOZlPwtNsxMTEuYIBTBrmWhGy0pw0MDMLr5XQvZg+1smcInjQaHSbGZ1CvNeX9CMj4GY8lEAhExLr11ltX4XLZEDxmjlRO1D5spDOZCnK5Mq5duy5Ai6CLH6wB35sgjwCQUIzqEIJAqpuYW8M6szaEVQRjhEyEVGy0eY5cn5ZChlPcIrLPua5UsPHri6BxvlazycaeNrmKTBvjn8fGBtDuacezZ88ke4iwiHYpTg2juodWquWlNaRSVdhsagmEJ4AiCOCazM/Py7Q4BkH/t3/4b0hncjg1dwJ9fZxuFobL7ZT9wL3y6OET3L79GFaLFRcvXhBrYbvXKdP+uNc//vj32NnJwe3WSWg0z43T02q1imQRzc/Pyf4j3NnaOMTm9jGC4QTcdh0cdjPOXziDd997S4K0qVh89mwRn37yKVZXqUhsYHDQKdlLHZ1uyYuizYvqRl4nDMlmPZnD9GxxFfU6A7z7MTQ0KtcQlUiPHt+T64w15rpxDVhPWgo5DZBrRXjI7zHbievG/ZfJFlCpEhjbZc/m8zk8evQQ6+v7ErZ//sKsrDkBDcO5eR/p8HYiHEzA5fCit7cDewdrCEUPYTBpBWRGozn4/bShOnDz1nXMzJ5EPBnD2vpTBPy7MBga1PWgo6MTRgMhnEnuZdyzBDncw7ymee2zprxWuMcrZcBosIoqjMMKqEAcHGCOk0mUizxG2luZBUU7MCfJESCpoBOIzv+ndZDgj69JhZJMBm0wh64s1xJttVxb7tliMYtKlZZWndhrOamTqifaQamKZGA84SBteeVyE7U6VYlqyYLilFL5BcNzGx1VTYRO/KGfk+s4rY7XQLlURq3Wgk5NjQbZShP5SgOlChTo9PI/Hyi91MvXSnmkUgGlAq9oBZQb5Su68MppKxVQKvBHVeDPHjr927NmY8JPNjmD3W789P1rmDs1Jc3s4eEuopFjUTUUCzlROtGe5bA5oNcZxaKj13ISmg6xeELCtdnIbGxsYHt7HxcunMHY2JhAAjZzn39+WzKgFhbGBSqwKTwOMuh5CU53m9jnstmkKE/S6YIoNoKBFP7P/+N/l/HxB4db8B3t4PHj+2I34kh25hGxaUulCtIgv/baRVG3EKIQFjDvhA3w7CwnhtVwHAojFI5IfhOzn6jGYkO8f3AggIG1YBNJcMBMJlpPqFJ58603YdC3JqMRbHz55Rdwuz1i6bpz5zs8e7YkNj3+me/H12CDHY0e48SJEZmed/vb7zA+PiGKpsePFsWGRUvWzva+WO8unL8kWVQ8f05429lbRiC4L/Vl/aKRGPoHBnBqdk4gQCyWEJWSXqcX5Q1VOoQJnE5ImMEmlyPaqR5q5TC1FG2FYlFsN8wB4rHwsfv7+6KuoN2JE85Yt3wuJxPjmNEzPDQkeUF6g15yjgr5fGsrqVQwGUzo6x+UUfNldqtQSyNL5QinHFLt8aMf3RLgcRSgtTEr0ImTENO0LGUrOHfunIAHgiMqmrgOXBc5b7EG1gVW8HtUWREcEdZQkUV4xJrzcTwHQktCNubycL3492zyZZKXhllaFandxMSI5AWtrm5JzbztLtkXBA6s3alTczAZTfjd7z5GOJLFyEi7qF9YB6rYCEsZ2E1bGZVJtKC11DtpCW6/cOECdFodfvub3+O//cM/SnbY++//CDq9Bnfv3pYMHl4HVEJRGba2uoHBwRFcvnRVLJalCi2ku3j8+BHu33+GRkOLyUnmlY3K/iSM4zoxXJ17nudM+9v+3jG2Ngn3ihgfGxQFEyev3Xj9KprNKra2N0U59ujRE0QiWZhNBszPn8TVq5clx4gKG06c5KQ1QiOGWi8tP8PW1o5c98PMBDOYkc0UYLe7JMto8dkjuWdQtcO9xrXh2nFNqZTkeu7v7Yn1a3pqWuDUnTv3ZFojLW4ms0mALc+LiijWcHh4ENMnpwSC+f0+sXMS5HINY6EUeroGYDCq4PNvodrIo4OZYXUgHEkjFs1heHgCp+bOotms496DO9jd24ZBr0Z3px2dHV50dXcLGKXVj9ecWCGrVbFVMridVkkOFyAoYig514k2ULVKKyHubhenz1nleuB9gtdTo1ET6yinYHJqJoEcJ/D5DgMCPvlhbqMFmZiHId5VlEoVmM1GjIwMCYhkDbjfaa+jMo/QqVajPQ7yNZfl/s6Lyo22TtonmZPGgH6n09yypGaz/wydeOG/gE7MdtLrdGjUqDKsiu2Tk/Bot6PSiZlO+UpTFHd1Btb/Uf9MvnJPUnqpV27JlRNWKqBU4PtWQLlRft+KKY9XKqBU4FWuwA8OOr1YTP5j0Omx4e2b53Hh/ALsDivazHrEoiGsrS4hmYgLeHI5nKKY0WkIJYry23MJF9fqBMKw6SekoKqBjRPVCwQDVJPQDtfe3iG2IVqimOlC2xDDsqdPjsLuNEGtaYhd79HDZ3hwfxWzM3P4X/7n/xXxeBTHYR+2tpYRS4RRyJfhcXdIc0sQQUUTG9zOrk5R4zC0mPCLYMzjcUOn1Qsg4cQ0NpgEXnwem2Sqoqq1qmQw8ZgJlwiM+DxPe7uMvFepNahVG5iZmRXlEEEOFRhssGkn4t/RIsbzZbPP1+RrtXs4Qp7PLUk4c8uqZJRAcE6OIwjb29tHNpMTOxxVF8wLymSSOApuo1YvyHEWCnlR4VBZ0tPTi2QihUw2K5PPPJ4OUV8QCnAKGvNd+MlzY+PPSWA8FtqJqOKgEoP2rNZjCBGG5XFUsZRLzJAySS1ZDyq/uJ4EelS0EaYR4jCriuPzCA9oJWKmFKdjcW9wOhrXdmd7V6x9VLJw5Dyn7Pn9BzJxj4HifH6pCBwcBEUlRPsb86WoOOE4eDbkzNNp5RepRHXC4+D3aM9iUDSbfVq0WqBP/3z8fFEaeQbbv8hAYg15TrQ3Bo6OcXgYEsuk220XZQ3PdWpqSsDN+saGAA+uJ9f5D3+4g7Y2nUxnpKKKe47Hsba2JoovQiDuOYIn7nPCrWvXr4s97WDvAF98/jU+//RrTJwYxMLCKbEXbm9vSA7T/MI8WYXkYD18+ASnZhcEOknofsiHvYMtsYnu74cwMOAVFRRBI0EuJ+9R6cL1I/CitY57KRiI4WA3JK/R09eFyUlOnQvigx//SDKCNjc3sLhIYLaHRoMWuGm5Hqm2yRUyyOf42gGUKwV42l2yvqwD15Swqb9/GJl0AblsEX19A6K02dhchsVq+mfb7gtVGQEIgRPhGK8RgiXaAAmEuV8BHZog6DUKtCZg4l7nnwnpbDar7D+qqDg9jvuAoDmTKsBiskOnb0Kjq0JraIVw1+sqJGVIAG2Xp1EoVJHKpAU4+Xwx9PWZ0e5yYaC/H1Yqw3yHz+2RBEYMba8JbOK1ptXqBXClU2lEInmYzK2Ad4Oe9kYLOry0qsZkP/LvCStZ8+GRfrHH8prgtXIcjKJS5oRGTrIEunva5Xk9PR65pmh3ZIA6gSbtdYRBfF4qFZPrhDVnjl4ykZEMNdpZCZ+SyQwqtSZOzZ6A1WKE0aRDpVISUMxP+WhKLNvzXKfWV41KLcpWfhBGUTFVqzQArRqFuhoZZjqV5akKdHq5n3aUXurl6qQ8SqmAUoFXuALKjfIVXnzl1JUKKBX43hX4QUOnNpMWp2fHcPnSWfT2doldrV4r4eBgB8lYFIlYVH4j7nF70NHeIZOx2MCzUW/v6BS4xN/S8zf6bL7ZGNOmRWjAv2ezToUIm39CBtpR7t+/B5fbionJIdRqBaQyMQFFe7s+rCwd4Rc//ymuXXsd29ub2NpeRqmcQbGUQ6nYkFHkhA4cuZ7NpuF02kWVRTgRjUXhO/TJpDGb1S4wghPGqFyw2R2iVKD6hfDghcWQ+UhU0ZRKRQFTVKtQvUSlSblcR09XP5wuDxLxOMqVVtYRAQMnW1EhQcuVWqXG6tqawBq7zQaH3YZypQibxSJQYGpqWo6FYdXMBCJ04nEQ3hEcEKYQjjGEvVBMoFrNQ61pTY9j7guVOGaTWZ5PhYjZxNwht0C4x4+XcHQUhU4LOF0WyXlizdkM872ZdVMsQTKAOjrsYhUkaCE8o3Ls9rcPsLcTEmsZa0mYYtDrRVETCNKKZ5A/s6b8fsuOVG7ZB+0mnDt/Fn29/TLBjfBjf+8AgUAYTdTw1lu34PE4xF6XL2QkG4lKp3JJJaHazMfxet0CjyKRJAqFuoAeQiOCPSpBCHHYkBMIUm3Ex9KOd3SUEaVHV5dN1oT1jcUYulzC4GCPgBqeJ/fK9vYe7t97KGHWtOUxa+vu3Tuy1oRGX3zxNXb3DnDx4jxOn14QtRVthlSkMd+JAIV7hu9PGJROpzA3f0rWhiHzL9QsVG7xY3VlFU8eLeGLz5+iu9uEy1fOSx0IUd0el0A6AbX7hzg6OsaF85cxPn5C9k8o5JNwbAJV1uBFdhVfl8fFx/Aa47EQmvF1IuGIBGln0xX09ffDbDZIgHsul8Llyxdkah6hE5VthJvccydPzgq85Pnk8hlR6+TyaahUDYFOzAkKh0NizaS9q93dhUQii2Qii/b2TgmpDkUOZTIfrwuGibNekmlUI8TVi/rIZtXjytWrAns4UGBn9wDNpgYqlU7gktPlEIUTgQv3bZvFJIo5KoKi0SxMJrWAoc4ONzQqA9pdXnR2uZHOhhGJH4mCTKMxoFxWQae1w2bzIJZoTS8MR8PI5pqYm+2B2WCSY26pEfMwGg2yN6ga4nXIMHlem5waZ27j5LokgsdZmXxnseoxOzMBr7dTJg0SFjLfieCN+2d2dlom5tE6l0onpM6EReFQAskk6+WC28NphSWZUMfz5j3SaqWtTi0J37yn0CobTzA3Ki9DG1ScMJnKtYL787w3ELaW0GZW48aNqzI0IZNlsH4LOCVTqX/+x4337FaYeGuKnUqUTy2rHa8Vguh6tQGVTotcFQp0+t4/FrTKq3woFVAqoFRAqcC/XwHlRqnsDqUCSgWUCrx8BX6w0Ikl0KqA3i4nTs1OYHCwDwP93fIb9OOAD7FICM16FUa9AW6XGw6rXUaqH/mPEIvHYbHZJMeGKh9CKEImNlZUPLCJJCigkoUqDTY6BAhsrILHzI0xwttlR6WSE6BEcHN4GEA4lMPPPvqF5KkQnIQjPrRZdJJldBzMSp4UlQm0orEZ7OnplBHzVMjwOAgomNXCho1j7amoYDNsMBkFOjCniM3e4OCQgCcCg60tNuNU+2glaNxsNgmIcrna0dM9IKG+BDgcAsicJTaufA2+Hhs/jq/f3d2RrCQCq1qVliOjmGmYYUM1Az9ejL1nSDGtOC3lkVkaTqpDqP7SaBtSD04BI2BRqSHvx7oyAJvqB4PBDIvZLsqTp4triITzcLvNGB3rx8TEmGRwxeJRUeXs7h6hVKKqrB83b16V8G0qLAgvPvv0Mzxb3IDvICHqF4ZOU5HCunMSXzhMO9qwrCfXmaDj0aPH0qyfPjMnKp6BgT5p1mnb2t3dl0l9+/sxOJwavP76NQllDkeCEnpcrbFxLqFW1SIUoropDa+XAM2J4+OoKJUYak3FkYR+a1o2yqWlFQmYPnduQdb3wYPHyGTLcDqs6OpyC0CjqobqM36f1jPmbnG/UX32+PFT3P72voC+N9+8JWtBe+e587T3WfHf//uvEY2m8OMf35RMJoaK7+7ttvb6UUDWhpYzQtPVtRVRjBA68XFcQwEmBh2mp6YQT8Tx9Mki1la2EAnlMH1yCGfPLsBo0suUMQIy2jtbarJDpJIZzM+fhcPuwvb2FtLZGJKpsKh8eO3QeskPmSRZrgjoZKg7lXkWq1VUTzzOYrEOo96KoeFhUb6YzAwOz2JoeEDOlfueqjSGh9tsDjgdLrGUETwSfGi0KtRqZej0KrS3OwXqplIJUffQvma1uBCPpuH3h6BRE4hwr9bgctvluiNsomqJlINgi0qgw8MCbt2akQmChJgcNODzRZHLV0W143a3YWx8VOyfzKVKZzIyPZPQqqvLi+XlIPoHrDKNcHR0EJ2ebtitTmQyMaxuPEU46oPT7ZQBB5WKGs2GCcVCA9l8WaZcVmolsYa+duUcdGqdrAvBbpvFCI/H1bK01TjNjUHxQOg4gUoFAu0Ia/QGExxOLTztDgGDBHzPFlfkfsFBBqzTrVs3MTk5gWQqDr+fENEHn98vExyjkaLs74WFOSRTBFAJUbpRIcVz4j7gGzFonHuTMPMFnGVwOe14DBIneOK0yHyhjky2JtDp5uuX0dHRjuCxH6VSQRSQ/JSP5/9ivZhYR9jGGjNcXGzVtZb6scFcJ70emXJDgU4v//PAi0cqvdT3r5nyDKUCSgVesQooN8pXbMGV01UqoFTgT6rADxo6EYxYTFp0djglyHpwoBs9XbRYHSNyfASv2w0XG2WrTQJq81QEJNMoloowmoxo97YLcKLliKCA9i42VQyBpm2KoIKQguCCQIaPi8VjcDqtcHksUKurUGtbagPfYRDNhh5zs+fg8x2h3euGSk3A1MDi4iZ2t5Oi6DGZOIUMcHsILKwyFY1qAdpwqJjiRDFCp0K+hHyhJHYZq80mU662to7kV9SnT09JlhGhxN5eBPF4BXY7MDjglalZhCdU5TQbGrGmEX4wR4hWIUIg/pkZS7QgMdycH7Ri8XwZ1JvLlBAJRxGOJGC3ceKbTtRLzB6CqiavSRUNIQlzcWixYbdoMulEJcVaWm0tNQTzg6huKZdoPWPWC2DQWUT9sLS0hUgkg+4uJyanRkV5xudyzDyD0nlsVON89NH7uHbtNWk6AwG/BK5TeZJK5BGN5EW98vrrNzAyPCIqr7t37wqsI5hhc86cLgZef/XVV7A77Pjwww/Q09eOg/093L//QHKOGHTMTKfAUQR6A3Dt2hXY7BaZXletUbXF8fN5JJMlZLNlyeTq7+f0tBEBF4RMzJriPuH+4dpQ3bW760NHh1uad+Z2EW6NjrYsnAQBhJo85/v374vi7Ve/+pXANSpO1tfXsb62gZWVLTEcvfPOmwL0dna3Jbib6qvfffx7mRD20Uc/EoDFIHjmTIWOI1he3hLwxqB1Bj4fHflFqUIgROVSEw2ZStbWZpKsJh4f3y8SSqLT2ylT3ghz05kkMpmUQLgmmEUVk7yufK6EkZEx2a++w0PUGgzZzovqp6+vV+Ala8FPrh0BEfcQa0W1TmsSpUpAkN3mFkUWM4FeQC5CsYODPbFTUR3HIOxoJC42WcJLWsqo8KNKp1TOQ62uwemyCrSi7Y0qIyqJ7FY3UskCNjb8SKfKch2aLU1MTY8J3COEop2Twf3M3gqFqMpr4O/+7q/Q2dmF3/72twiFjhEOU3lXEWAyPT3xfIrikdjpCLocdoael0Udee/eI5w7d0rUWw67A6V8BYlYEvsH24jG/NDoamiz8R7CaYpaVCtahCMZAcj+QBx6fQ0Dg924cP4cirk8Pvn9l6Jym5wckOmP3HPc27xPMTtpf59gjqrA1uAEwqRcMQa324Henn48fPgYjx8vI5thJlITp06N4e233xRF3uKzxzg8PJB1JkQu5KvIZWuYm5vCUdS4CQAAIABJREFU+Qvn8N13d3B0FITX65D7CPcur21CQ041JNTmZ71RlkByhqMXCZpyJZRKVZRLDOFvolCiYKuJc2emMTzch0DQLyo1Prdcrf4zdPq39jqGiIvNTq2Wew6vVUInndGIVKmmQKfv/yOC0kt9/5opz1AqoFTgFauAcqN8xRZcOV2lAkoF/qQK/KChk1atgkYF6LQqWK0GdHV6MHViFGhWEQsH0dPZAaNeB4NOL5lOqqZKwncz2Qzc7S4JDCZIYuNGsETgROUKYQDtQLSREEqxOSYYoILIbnNhZHQINocByVQEiURE8opCxymooIXX2yMZJkPDgzIuPpWJYGVlDwFfASaDDsOj/bBamUFkRrGcRaVSgMlsFBsJm2i7wwm3s12mTW1ubiOeSMFitUhz7vcnoVLX8eYb19DT0y05VMvLBCZFDA52ybQ6l8stSp+dXR+6uwnjvPB6O8R6RUDC3Cg2kQROgUBIMmQ8HqtY26hkcDo82Fzfw+NHz5Ar1OF2GEQRQjBBtY+RWUj1kmQCyaQqjUoUM7Qo2exWgVCEVJzkZW4zifKKgeFUbjFInRO1DHoz0qmi5GAdHIRhsRhw4sSQBGlTAUPb4NbWOsKRsMCaH//4A1H1EMQsLy9hc3Mdx8zsKdaYriMT9KhmIlDb39/D2to6XC6nZBwlEknJEKKa6LvvbotK7KOffojjYz+WV5awtrqOJEFksYx0KiPKp1K5huvXL0iYeiIZlZwawsF8oYhspopEIieWpqGhAUxOTor9sqX+aNkiV1ZWxOIWjyck7+vy5UsC6WgH43HcunVLAAuDvakCI2zixDce/9/+7d8K/GNwNtdqZ2cP8VhSptrduHFdasIazMxMS9P/2eefymtfvnxRQE40FhHlWiyaAJpaCbYmDKOdisHWXDdaOo9DxwLSGJJOaEhrJZ8XCBzDbvWgr2egBQ2ttHTl0ERdYCPPidcGlSyVch1Oh1vAArOXTGYNGk2CB7XsCe5nXlsEGTKFksnwKpVAJ04ko+2R9dDruE8sApf4Xgws57ESZJaKRRiMVOfZ0Wyosb21h2CAajva3AisVFDzJoAa9EYV3G4rHE6rHAPXksHZDrsX2XQZK0v7MinO47Hg4uVTmDgxImo/KmdeZKrxeCmsIWz78MMPBbD9+te/FvUW4S7XiGsxNDwk1rrFxadyjrzOeM4Egd093RIufvbsGVEKEnT7Do6QS+eQTNOK14DBrEalVoZabYBOZ0U+30TgKI5yuYFkpgSXy4TXb76G4aE+LD5+iMWnT9Hd04EzZ+fk2Kg8ohqTx34cDGN/34/enkF0dfaJuov5X4e+LbHwcUrj4uKSZFoBGsTjKczNzeL69deQTifx4OFdUbJRmci9RFidzRQl1H5y8gQ++/wzUTNxvxNgEtRRHSY22FRCABg/CaT1egK0uqip+H4Eomi2gvpT6Zwo3ghCOb3yOMQcuSr8R0fQGwz/LnTivuFcO96HyyVC3xZ00puNSBUV6PRH/ISg9FJ/RNGUpygVUCrwalVAuVG+WuutnK1SAaUCf1oFfuDQia0Ie9MGGC9iaVPj7JlTGOrvQT6bgtmoh1algroJGHUG6LU6UVokknEYzHpRC/E35/ztOxtjNk4ET/w7Ntb8f0IBfqXiyWhsw+vX3xYocBzex+Kzhzg43EU4lEIyURdriM3WhpmTp0TpQ1VT4HgPm5v7iIYqQEMrk7W8HU542u2Ix8NiCeL0KDbQtPiwidfpjDjyB/H06QoCwQTMbXp4PE55DJUq77zzjmTrUPHz8MFDUdcwb4UKE4PRiO2tLURjIbzz7i2MjgyLIqOjswP5XF5UG1988TkikTgymRp0OrXAKapfqNDo7xvEvTtP8fmnX8FoMmN6egz9A72SX0Trjs1uFhDD4GEGTFN5w8BkhjdTWVIsFeTvZCx6pSgKLkKnRDwpSoxmQwedzoREPIenj1fFptbf78X1G5clp4iNO+EWs7MIHubnT2F8YlQUKD7foWQi0RrGUfVUPMzMzGNqknApLna/XDaLldVV9HR3o7unB4HAkTTPVMSsrq6IGujs2bNYW19FOBQWCyEBH1VOhDucQkjl2euvXxbYFo2GUKkUZbR8qVxBPlfH9jb/Dhgb6xQAQeBFeMKcIu4TqpwIyGhD4zFNTU1Kw0xFB9eKoIr7jeHUfAyhE79H+9pbb70lMIMQitY3qr0sbVaxDvb398kkt7W1VbEiEhIsLT1DX18P2r0eATbMamItqD5q93RKEDmhZfU5JOjo9Mp0NNalldrcEEBIgEVLI22Qnd4BjI1MyHmrNBCrW71eEUBBlWC1UoPJZJH1ZkYXoYLNbkOblZPkkpIxxr3Kc5aJY5KbhNb+fA4X+H78PhVpBFhcH15/vO4sFpOAX4FKGo3YQtUqXrtlrK7sYn+/KNe9VsNcLKtcazabCVabEXaHGRaLERptCzoRaGnUJsQiGTxb3EYmncf0yUm8+/7rAGj3S4rqj1P09vY4NbEpCiWuEfcNwR8BIo8tFs/B5WzH6Ni4AGkq0TY2diSrzG7Xi8qQ1yehKWEsn08IyXtOMVdCm8mCQjGFerOABkooVzlrjUpEA1KJMtKZCmo1FVRqNTxeF371q78AUMFXX3yMdCqGwaF+uQ5pZWXYPkEv7Xx+3zHy+SquXGb+lANrq5sCvowmjcBsTrvjPuJ9hdMamWs2PDyCc+fOiMLpwcN7snc4CZD3AJ3WiEQ8I1BrfGJM9hvPiZPtaNNsWZAjov4qlYuyrjJtEpyCR8WoWd6H9jqNmpPqaCuuS625Pwn6uGejsTB0Oo3Ac7OFYP3fCxInXNTImvOYeI0SOhnaDEiX6orS6fv/jKD0Ut+/ZsozlAooFXjFKqDcKF+xBVdOV6mAUoE/qQI/aOgkk6FonFMx96MpPfSFc5M4f24BlWIexXwaDqtVEkaqpTKa9bpkw+QKeSQzKVhsrcwVt8spv0E/Dgaej5DP4CgQbDXOGq0EBrPJvHj+Mi5fuIZIOITPv/g9Hj56iEKRTRxQLKtgNTelYX7jjbckq8Tb4YLPv4uni6uIhovIFpvwOjhhziV2QIaQM/yc4dP9g70CEthcra5u4tHDpxIiTTjDIO7h4QFRGDBLZWFhQWDY7du3pWkkyKDlhR+0Scn48mIa165dFJsN1Rm0ONHCdefOHRmZToVXLleViWkjI30CNaiEYmbO3/9f/w+ePdvAufOzeOON1yV7iuPN1RqgWi3Cf3QoCg7CDdprSsVWFpYoEcpleRzPnxkvFLjwWDlJT6tl3owOWo0RyUQO+3t+AQ7MO7p567o0o8zv2T/cx727d6T5vnTxghw/QQ5BCa1MRpNBsor4flQNcXpd4Cggk8kIEL7++htROXFt2dCyUeb6EVoRDHV0eCUQnaod2oaoRCE4oGokGk0IiLt583UBiIGgD9lsSgAaoROaBqyvB2TsO/OOZmZOoq+/D/lCHjXJLEpJQ06YRFBGYML1Ifwxm9okZ4g1YgNO0PVCJcKA6JmZGVGkPX36RCanSeB8piAgkOfAPC2f70AsdAODfWK3isWiGBgYFMVIMpWUc6aVlLlHVDvx/GhXY6g6s6kGh/pEiba1tSlZTrTAWdoscizLyxsCBagMvHbtRstCVavj4PAAx8dB7O0lode3IC2BKkERa8m9R7BWKCVwFNiTsGtCiBfnyjXhWhF+8v0IojhxjR8CeSstdRwfQ9UQwVTLjqeBWq2V0HACE1pOny3uSt6Sy6VCZ6cLC6fn5PrkNcSsNALccpnWM9rrmJWkRiZTxMF+EE+f7Mt1fvnyaUxNDyOXS4qSkWvAyXp+H3OgtLh164aARK4hJzgSAvJxkWgeLrcTV65cFMUcr6e7dx+KWqm3143JqUl0djCcPYzevi6BsVRVOh0OyaAq5gqo1oqo1PIwGDWyvxnqHQol0ajroFIZJaicwwOY5/Szn/0EkUgA6+uLEk7e7nGLoiyRiMlQA5mUd+gTZSUz3K69dkMylD7//Cv0dPdgZnZKJs1RwXdw4Bd7KPPFOjs4MbMDJ06cwP7BHp4+fSQ1oBWW9wFOV4xEYohEozi9sCB5VcxSYqadua1N1GVUOdGOx9fndcuvLWutGjabE+UiISUhKO/NhIdaWW8CSQFPTptYNtvb3ZJhZTJz2mSLOqmef8r/Nzm9rgUfxSIt5/CvoFMZSBeqKFUayvS6l/9RQemlXr5WyiOVCigVeEUroNwoX9GFV05bqYBSgT+qAj9o6CQzjvgfO5MmlQ/AyakxzJ2ahqpZxcHeDtqMenR4XGKza9ZrMrltZ/8A6XxZJqt5PW4YdBqUCjk0ajWYjAYJxY0nMoglqEZoim3I5rDA2mbBmZMnEY9EBIBEosyHasBiVaGj04F4Ii3j3q++dhUHh/uiROFUtLX1LcTiQK2qlgbt5z//SwEFwaAP0yfH4fFa0WgWkSskcXi4j6++/FYyopKJEoo5Nc4tzGJifFjAC6ETrSlUhFCBwBBsKj0Il9hE0lZGoJHLpfHe++8IHCJwunfvnigzqBTy+Zh/0xSVweRkt0xKm54+KUqGrc0NfPPNN2JROnNmAeMM41Y3ZBw9QRJtPa1pawkZq86cpnQqK6oSQjE2lYViVqazMeCZ70OwQDBUKJREsWK3eUSdEQnHMTk5hYUzJ+FytyxVtM2xsXz6dFGsaTMzs2IPok2OYIB/x/cnOLty9SJmZyfl/BjkTai1tck8o6jUgiHLtE2xIe7p7ZZGndO1eL603DFfaXNjS0a5E27QDhQIJGA0NsXSR6VPLB4RpQ8b6mqVao0cSuWqQC3mTdES6HQ5W6qPUlGAAyELbYWEf/x7m82Odk8XKuWmqL6oQqICioCKoIsqKQJUTmDs6+8RdRX3gUarkYmH7Z5ugWRUauULaTkf7i2btQ0VQiK9SQAPQYLb7RULUzgUwdIzKlTU6O/vRjoTRyoTRbvHIblJOr0eWo1OpruZTTZUK4Dff4xsJoPXrp0ToGa1OhEOxWUvrixvYGf7UN6P0+wmpyYkOL2zyyXh1tlsAps7y/LVZDIKXGIgN/dFS6FnFwCn1WjlXGi94wfPXdWso9GooF6tyjQ55ppxjRt1oM1igVrFNVcJMNnZ9iEWK2NkpB2nz86iq88BjQ5izaM6illMpWJFLJONugomowXpdB7b2z7Eo3lRDA6P9GFqchjNZhUmo1HUbjxOHi9z1bq7e+Fxt2N3d0/2HFVaVMEZTAacmpvG7NyM3Hc+/vgT7O0eieXs5MkZtJnNqDfqcv8oFnMCVmg3peVRVGg1TsdjDpVWrgkqoGiFs9uZK6WFpc0ucDIQDAk8ZBaUSt0U2BgKhwV+sW6EuK2Je1SHleBwOCW3iQA3EAhic2MfHrcdf/GLn0rA+/7+gdhBCRBbe88k1xXvBwSGBNBU5vX29Ira0B8IYG//QECR2+0RRRvXjLCQx833jvO6KOZEeVUqF0TZaLdaJDuN9eM1y+mGrC1hIa9bftKWV2/UUCzytdSwO0wyDVCvt7RCxFUNoFlHs8HpfFWomg3otC3g1KjTbsng+Qqa9SYaGiPSFS2SuRKqDLYSXZjy8RIVUHqplyiS8hClAkoFXu0KKDfKV3v9lbNXKqBU4PtV4IcNnSij4UhtiYthswL093oxNjIAdbOOSDgA1Kvo7+1Cp9ctNrxQMICN7UPkioRJRlhMRqgaDVTLJeh1KjjsVgwNDSMcieHwKIxovIBqnRksGljMBpighsdhgsftFgtPoVQQuELYQwVQdw9Dra8jEDySyU6c8vV0cQfpbBPudjs6vD34y7/4T3DY3aJY6BvohEZbQTwZRPB4XyCH3xfE4cExErE8hvpG8NqlK8ikMpIVdPr0PG69cUtyff7pn34typ+x8SGcOXNaVE6EYX6/T8bbX79+TUK593Zp8duUPCBms8gkvKOc5GAxUJgWMTafbCgJtra3N3FickyyYxjQHE+EUauX0eC0sWJBoAstVQxpjkdTYtVrM3Mynlma62IpD51OJXYdg1EreVBaLZUcaslzIuigfUenNcnENdoNQ2E//Ec+CTJnCPr21o40mT09fZKxw0woNulij0wk5Vg/+PGP0O61i/2Jk9SYRcO8GoItBjgfB0M49B3KtC+Ohw+HjyW4+I033xAbEDOVDg/80uhzzHs4HEMwGIPZrMP7778nkI02xVw+g3K5IBYhWik1Wh2uXb8mdp9MtgWBBDSUqN5pTSMkRCIciMZiMJtMMBrakMuVkExkZb/yvIwGk5wLQ+Kp7GHWl04HgUJWm1kgIC2J9ZpWlFihUEDer1CoQW9QYWioS+CEy+URWyZtTQxoJ+jc26GqpwGzSQuX2wqDUYVEMoJ6o4Se3i5RMdH2pNeaYTTYEAmnsLq6hUI+h/kzoxgbH4TRYJVQ6Uy6jO2tA+zsHMhx3rj+Gm7cfA3t7TZR7RwebmNrexXReEgUV1QtETISuhEGEjbodbRZ0VqpB5oqWWPJ6tGoZcpks14RhQsn3HGCIyEH15zh4c0m4aUGuSzXIy7TIglJJyaHEEv7kcmnxc7FsPpsLo9SoQK1hlDNgDazTfK6IuGY1HCgfxAjI4NQq8qolPOSJUTFG6foUe3F7CGCMZOpTaAgYY1Oq5OJlLymegY6UG9WRZHHsHaua3//kNhdCUs5AZA2RNoxqTDjvuE1SNUaQ9gJpTi9j8CW14PVZpf347H19vbL91ZX1wWYGg1GmMwmlKoVgWKpVFbyswhlmGNFVSTfV6djLpRejp8w+Pg4i+4uKy6cO4NwOCRTLnlsfA/CSdqDCfv4+N7ePhwHjxEMhkSR19vXi1gijpXVLbEv0o6ayeQFuhGktlnaxDqYTieQzuRhsWhFYUbgPDI8gH7ua6NZssg2NrYEAPK6odKrXK4LZOPeNZtpGbbAZDbIPm009M//Zauj2axJLp9AJzSgJ5SFSqAZ9xPXulFroq42IVnSIJUndGoFkSvQ6aV+QFB6qZcqk/IgpQJKBV7lCig3yld59ZVzVyqgVOD7VuCHDZ1k+pVwJ8nh4W+/28w6dLjtQINNaxG2NiOmpybgbXehXMwjEY/JyPujYEqaWmaDEFbRgme1auF2OjA6NiaT42KpDKLxFFLZIsoECWhAXa3DbdeJeoRTrEgeqGqggiFwFEZHpw3vv/8Ostk0otGwZK8sLR+gWAHOnJ+By+nF3OwZsdHQzgJVBfFEAIVSErk8VUR15LJlbG7solbV4NzpCxjuH4LP5xfgc/78WQFEn332KT7/4is47E5cuXpWGmKdVis2KNpienu6xYJFFRAn7rHppE0mm+Gx1hCNcmpZmyiCent7W9aVPJVMrdwVBotr9czFiYktiwoEAgVan6jWUauYRUNlRVgUKRMTk9Bq9BJQHg4HJXxbAtMdDKPmRD6SQU4Jaz4fY++UiWQ6rUFUWzxu5rUYTSZRM/Ac+HiZ5sfsH51BGvFQiBlMaZw8OY13fvQGkqmowCMCBza0DBcnMNCotQL8srmsqMuYh0TgRDvh6TNzCIVp1duTvBsqhdgYRyMMyS7C5bLhRz96R5QckcixKJ2YXVMu15DL1hGJpkQRQmVNWhRedoFB6UxarJqEkbQ00Y7H96Q6jWBKlE35Grq6vJiZOQWrhfa/PWnwqayz2zTo6HQK7DsxOSoqKFotg0cxeW+VihYihjRX0dXtwJkzsxJ8bzCYRNXDcwkGQtjfP8RxgIBRhcF+B/oHuyXvKB4Pgczn+o2rsFptokApleqolBpYX9/FyvIm9Ho1Lr92UpR79RrD7RvIZavY2tzH7s6hTNb72c8/wtBQL45Dh4jFj7Gzu45QOCBrTFXQC8jEa5PwiEoZqmsIR/j/XFeCJH4w8PtflC11WXuTuQ1atRbVWk3Ua7xGqUSjiongiuonVVONfDGLfDkpYdZ8X75+rVrnPDwJHidsak25qyKXycn3Pe3tcDqYEVVCMsmwcpXAFz6f1wjzjiwWmwAhfhJ88n2p3NIzI84AAbFcGx4TlVQ8Rp4Pn08oxn1Mmx5hDAEKJ2XyeMoVApWWuisYPJa9TbsnX0uj1WJsbFy+t7qyKpCJH1TRqbRqxGNxyXcrFetwOo2yhwiQePw8RsI2qtt4zqVSA4ODnbCY9WLxlFw62igtVtkrtKoRCPK5/DMVf7x+7HaLWC5rDJ2PZcVmamnj9MkCarWmqECpYiNAiyeiApHcHjN6emjVm5B7jkalht9PZdyqqM2YDxWPpxGLZ2E26eWe0NbG/CunTEMk0KXVtl7XyfnSHolmTZROVKKpVU0YmQPWbKJerct1wPt2vdpATWVAvKAS1WqVU0AV6PSyPx8ovdTLVkp5nFIBpQKvbAWUG+Uru/TKiSsVUCrwR1TglYFObF6ZO8J/JMwGDRq1OtQqoLfbjbOnZ+B2OVCkxaVMG04FwaMkwqEY0pLn04BODZhNGpjMZgk31hlMUOkMKNeayOSLSOcKKJfysOjraNYYvmxAZ4cLBqMOuWwGqWQOxUINw0NWfPjhu6hVS2KRIiA59IXQN9SNi1cuIp+r4n+w957PkZ1nludJ730CCSDhva8qFMqyDFkkRVIUxZZampnuiJ3d/rYxf9DGftuN6YiN2Ijt3ehZqcVptehtWXhvMhNIpPfeb5wnq6Tp3u4eFdWfWBcMBIqFzJt5n/e9t/D8cM55tBoTctmSwKNSOYtyJS3j5lPpqOTbtFpqJOI5TIzNYeXKqqicopGoTIdjLg6D0He2tyVXZWl5EZcuLUleEYOnu0qkKgYG+uH2OEXlVK5URE1BhRMVB1SdEOCwaR0ZGZPAY9p0aM3J5wqiUpEsploZRiPVSjpRMDH8WavTIpvJitWMeUONRhuTE9OYm1tE4PQcuzt7ODoOiiVveNiDvv5eaV4JcAisqMhg08jcF6fTLZP3QoGI2LjYPDPLhk0yrTxsMKnqYX6QTFEr1ZDOFOHz2fGjt9/C7OwUDg53cHR8LPCK4CifK0vQNTNpstmi5M/YHRbJXTLotdLkMk+nWEo9hwJs2mUgu6gyqCbhdLcf//hdseKlM0k0aYtqNeRcc5kWwhcpAXUEAbRkDQ31o6PqoFJm1pBLFG7BQEhypxjCzrVgePfu3o4Ahls3b2N+flGeu/ZsHesbu6LgmJ8fxb37N7G8vCgZWl9//RV+9w9fIBjIiJJvaKgX3h6n5PuMT4wKeCPU4f7N55j3FMbJcVCARqlQhd5gxeT4AC5fXkCrU0M2m8DQcL8Es4tFMZZEKpkT0EaoFAnHMTjch6vXJ+DyGEVlxWmD+WwZh0dBxKNJPHjwAG++9QDZXBKPHn0tllDCLEI5ATAahkrrBA4RPvGaJPTh2vPvGHxN+ENrH+En1T+ddkvqy3XndEnuS+5Bqo8IKXmOVEdVqlWxb/X19yOVTGN7Z1vC7bnfWQOTsTsFjxYyPof5bYQ83NtUaPn9g6LsMZuouuP1efR70MTXJHDimhC0EY71eJm35pRjEyTF4lnUm1X0+Cxyn0jEaaPrwGZlQDrDz8uIxYpQq1vwD7qgN2jk/XWzrGxIJHIyAZHB6pw25/E40N/Xh2wuK7laDL7nupyfn6FcKj8Hpk7ojHoJz08maa/rwqHenp7nykJmMVkFgFE1R6tcJFqAw25Er9csof4EflQiUY1Ie96LiZxci2Qyg0g0i75elyiY+L3+wX6Bv1w/Kgh5XrxWee0SoJL1U9VJODs84off34/BIb/cc4OnQaw925D3QnjHSXahUBSFUgPjoz55LDPfTCYqmzq4iIRlUh4n+DErrNVm6HwTKqqd0JIBEbRA8thcTx6vXm8KdKp3dEiWmOlUQ7Ot2Ote4ucDpZd6iWIpD1UqoFTg1ayAcqN8NdddOWulAkoFvl8FftDQiQoY0pFuvokOjXqDvyqXbCe0Aa0acNpNWJgfw+jIMBx2BiM3xBKmaulxHgojJhlCbDQbaNHuo1aj3elApdFCQ1mIRo9mR42KNDwVaNUN6NWQps5hN0FNBVCjLr/hN5sMmJsdxo0bV1Ep5XF6cih2pWKpgJt3r8NsM+P48AyNhhoX4ZgoDtxeBwb8HuRycewf7EojbrO6oVGbMTuzhP5+P85CIWkGVQxOVzNUl+HIeQEozBRioDABFIETA63Z4I+PjUqWDJVHVDQwF4fqJk5+Mhp1MBrMor6g2sjr8YpCIhgMSXPtcDhkWlWz1RQVD8scj0dFGcX3zMdUqjUk4inYbU5cu3ZdgMOTx5s4PDxFJJqB12PGpStzGPT3oVqnNa0qljYekw01rXhU20hTGkhibzeIRLoIq0kvk62Ye5NMpgT0UEnBjCj+PxVoKyuLePvtt0Rddni0K7kxzJChIoNqJWY0JRMZ0MGlUmuwMD8pI+KpPNve2YLJrMXM7DCMJq2AJoINu80lNqLNzS250n70o7clQJwTtpjtxEynSqWJWKSMYrElVkYCAloHaYPj1D5a3ex2K0KhkGRJMetn9doq+nw9ODk9wq9+/RuUSnm8/+P3MTw8ivPzMPZ290XtRKD4k5+8iwdv3pdz3d3bwueff4avv17HWagq9VxdnZOAaoNBi16fV8bbEyJQeUarV+D0DMHgucBFvdYg4d5Ggx7Ly/MyWazVrsE/yKDrqKxhOp1DJs0pZXXEIkmUyw3MzIxhbrEfFjuBESTriUqU8Dmtc6zLj+D3D2B94wm2ttfFKsVw+Vq9KnZJndYCnVYv0IafXYsdp7R1lW4EGW63R8ASYRDfR7VWQ73ZnXJHkMe9ymubUwWpsOF1y9yiRIJ7nEB1QADE3nM1oEEPqUmPt0e+x5rQdppIldDvs6Ont0fAz+TklHxtNWt48uQr7GxvIJPh5MgO+vscqDNcPkm42pIJeENDgxIozvceCoaws3eGZruO2Xm/wJfj4yB0Ogsmxhnk3sbR4QnOzjPweExYWJgQRZDTaYPL7Uap1EQwEBMgmEjt3DazAAAgAElEQVRmkcuWMTMziP5+HyLRiJw7M8J4fVNpyK8MMne6XQKAkqmUXL/FQl2yvlzOrk1ufHxSYBChMtWBpyen2D+KwmnT4s0HN+X6JXTinqASimCa+4X3Gd7zIvGqwLqVSxNyj2F21JWrl2EwUpXGLKuUKJc4WbO/v6vuZHZZNHaB27dvYHiEeWM1UUGGAiEETgNiD+Y9SKPRy75JpzkVVIe5uUm5X6XScTkGr18qpjhcQK+3y/VEWyIVTsz5Uqu7U0kJnRjS36w3ZT9QzcY/V1va30OnVofKLcVe90f+mKD0Un9koZSHKRVQKvDqVkC5Ub66a6+cuVIBpQIvX4EfNHRSc6KRSt3NkTHo/wCduiwKem230e3xWjA2MiRh20ajARehC5h1FlTLZZQKBWTSKWmu2HRS5dRsd1AoV1GqNdDhyG/al9SEMHU0qkVYjCo47cww0jNpBGaDDl63HR6XHTNTo7CYdMikEsimE5KDZDDpcPnaEpKZBMLnVJcURCXBJuvGzVW43Bbs7W3gIhoWJYfJYIdaZYLN5pE5TslUQppENrHMC3I4uoqFUokqG78oawjeGNLLiXKEQ1TiMPSbEI2qjHKpgv39I4TPuxOm5maHxBYkgeB1KsTUkqdjs9kwPOwXGxotb3y9Dtpi0/F6PQI6qHygWonP7enpxcrKVZn6trV+hEgkiXS6DJfbgIWFKfT194g9jVO3mFXEdaHVbXR0BFqtVixhJ0dxrD05QCyex9WVJdy/f1fynZjBxCZ1dHRYJl0xpJuhylNTE7iysoKjo30EgyeSU5VOZ5HNFCTTKZ/j9DQ2skbo9DrcvnVDoBMntgVDp7h8ZRGzc6OoVAuimKGiioHohDZff/2N1OCNN15HMhlD+OJMQFGhmEexWEelxKwmyHunbe/69WuSu8NajY+PiY1ub28X5UoZd+/eERtepVzC1998hV/9+nfQaVsSUs4cpkQ8ibOzc5lUxwDxP/uzDyRMfHdvGweH3dD33Z0AUsk6ZmdHsLJySbKeLBajhMezcWeYNC2HbO4Jnhi2zfP2uNwY9PsFRI6MDooqBSoqiggXT8XGyUBm1ozWKlqldDoTpqbGMDzmRKtTFvUU7YoM4iacctiduHXrlqhpHj95iHw+DZfbKtZLZlrVKm3odGZRNHEaGtVw3aljaoFIzOuiosvldEmwOGETQXGTsFerFRVUMHiBQp5ZTgwRJ9DzYGRkRGyEOzs7klc1MOCX7KPDg2PoVEYYDTr093cn6NGuxlyz9Y01HB3F8dZb13Dr1g3JK+pOA8wjfH6Ox4++webmAUpFBnnrMTnZJ9fU+XkCAwM+2XOEr4RjfF+bG5s4PArA5bFhcXkGNrsdsWgCfX1+DA0NY3/vUCbZ0UrGyXjXr1+FRgOxlvK6OtgP4vQkgvNwFMl0GT0eM65cWRRYfnR8IgqrpeUpOJ1OUdqpVSrJYCPoabSA9XUC3XMUiqwxMDsziJUrK7hy5aooFDn1jxCT9YnFElhcnMUH778puWoMID88OMTJSUAsnpyeyPsJ1yeb7WBkxIOVK1ckTLzdaWN0YkQy02gp5HOePtmE1erA6upluFwOgdn5fAb//j/8QqYi7h/siKKTr5FJZmRSJXOdCA2DgfTzsHQdFhbm5BrhNch7AvdgJpuCXmeBVss6N7vQqU1bHaFTR6AT7XVUgFLBSLbE3K1GrYlKQ4VUVS32ujZ/y6BApz/2JwSll/pjK6U8TqmAUoFXtgLKjfKVXXrlxJUKKBX4HhX4QUOnbjg1lQENgQv8bTj9NBIT04bY6wg52MDZrBpcubyI0bFRZJNJoFaH2+mUnJJ8NotEvKs8YjBvOBJDIpNHtlgB1DpojGY0xd5TQateRjFfQKulgkGrgsOmgcNmhsPKcHEHxoYHEAmHkEsnYDRoYTYZ4fN5YXEYUGTouNqELz9/JqPE/f4+Gc9eqebxbO2hZMUwjyiVyIvSyeXqk6DleComY+ipqKHCiXCJeShUPFD9RPUWrW+EEAROVHMQrtEaROhEKx0zoXZ3z1AoNOFx6/DgwZsyTe6br9dxfp5Bj9eMmZkJXLt2FWMTfmkq//Zv/w77+yEwUoWWI4tFDYfDjFSKwdcQJQuzrdjUp5JZRMJZCaQOBAOoVNro9ZlkWhindhGUMMdlfn4Gq9dWRM2xsbGGs7MwIud5HB9GBVb8h7/49wJy/vqv/7Mocu7cvS2NbTR6IfWv1Spy7swW2thck3Bt7gHa6cqluqiVyqWWgAPCCY/bjeGRIVgsZoRCAQl3fu+9HyF0dixT9mg3LBU5dS6No8NjHB2di3XyzTcfSCA0VRkENaw5J27pdZwwZpWpZrTiXbo0D4uVlkydwDCCFU4FMxj1EvjudrmwtraGh48eYnPzGH19brz7zo8EihF4HR0dI1/I4+7d1ySvK5Olbe1beW/RaAz7+wFYzXYsL1/G2NgIqrUi3G4neno9MhmPwI1NPieXde2FHFPfgtlokqaeqimqbfh4TsU7PNqH2WzsqkqabWTSOVGJ2WxO+AeGMb8wi2yeOWAXiFzE5Zg8PhVnVN2Njozi8OgAkcg5en09cDgYuJ3Czi6nytVhNqoEGFGRwnwoTk+ksonny4mDwUBcVEFms0auN7PFApvDCYfLLdBna+sAiUQFQ0NW3L59G5cuXRIQw2yyv/mb/xfHxyFcu0YFoE+sXEuzywJf+/v7MT09KarCTz/9BN9880Syjz78sw9wdeWygFmG+3Pd4swdi8SxuxMWIOL327CwMCPWR67H5OQklpaWBLhSpUWb39rahsDfazdWMDUzKcpAKoAIXT3uHmxubuPJkw00GlXcvXsTr79xX64RAqRI9AKffvo1goGohG9zAiDVeoRkkYswDo8PBOa+/fYDURJRDUh4TMtsf/8Qjo7P8fjxM4TDhM+A2azFypXLeOONB6LCIrTsKteyOD4+RjwWx/Ubq3jt1goi0XMcHR0hmUgKRKJtkXUmNOU+oQ2Oiq7xsQns7e0LDK42qnLN+Hx9+Oij3+Kbb9YxMz2K+/fvCeSktS6TSeIXv/yZgOEvv/pMakULcJNh4Qz55qS5ah2FPBVVzO4CFhc55W9WQC7rxHsA4bJWw8yrnufQqSZ5Ti+gE8PMDXpacgkom5IfRxsuoVOJKjxCp3JdgU4v98OB0ku9XL2URysVUCrwClZAuVG+gouunLJSAaUC37sCP2jo1K0Kw8RfnGb3q+SKv/gkeJLA4q4ljjDC67LBbtBgbNgvlig1OMo+i0w6LU2VVm8UO12uUEG9o4LZ5gTUWgnGLRXLaDWaSKcSSCYSaPO3+voOZDZVC/C6tchlmjDq+LoqmAxqjIw64fQ4kM3lUCw2EI8VkM+pMT7eK1CGAeIMINZom9J0FvM1JJO0SFkkvFilbSN8URDo4fcTGFCZ8zy0WcPQZLMoqtwel2TWEE7RDkM7EtUGBFUMvWaTzUbw7bduY3X1OoLBM6ytrWN/L4CVlSv4T//pf8bS8hxqjQz+5v/+P/Ff/vbvcHiYBFkeIcClS9OSH0OARRgyOOgVu9XExDgALb77egNPnmzi0bMDjA46ZZLfysplmUI1MzuFoaEBgR/1ehmbW+vY2troNsupCrY3gvD2ePDee+9IltLGxno3f8mgk0B0Qh3mSvX29ghAyubSkhWl1nTEOsSR86qOFqVSFbUqA8NNAt3YDBPAUa1Fy57Hw+DtbuN8cREWZRCDp5uNjii3qNji8d95523JKaLKiQHezLUyW2xifWTO1LfffisAY2l5AQuL892JbQa92ByPT44l24nZTFSFbWxsYn//EPVaWxr5yYkpmVTG983AZarUbt2+CY/HifWNpzg42IPLbReIGIkkMDI0LdPaCL4sVoNAt3whKzk/kUhEGnECBLEUtiAghFlWF+Gw1Ij7w+G0i1qNII9KOUIn7tBoNCW5WmOjI5iZmZX9v3+whfNzWjprooqz22wYGBjE+PiE5IHt7VOFdSzHYW4YgSj3Gvd2X59LJrbxPO/evSsKJQIIAqeN9Q18/fWRKBOHhmzIZIpwexy4unoNDrcHh4dHODg4EHUWFWJ/+Zd/KUCRKp69vT189NGnAgTv3r0t75P5TyvLl+U65DpTGcV989VXj5Av1GAyMZvrJh48eEP2y6NHD2WaW6PWQqXYwtYGQacGc3N96B/olywlAhnuaU5q4zEJxghmNjc3kUjEsbi8AKfHhdOToFgZFxeXsLS4LH/+5JPvBAi9/fZ93Lh5TeykXMuHj77D4eEJSgy8blJNqRMotLy8hO3tDezsbuPKlcuYmZkUiJxKJWRyItVD0WgG2VwTiXgZ5+dRGXZA6Pjzn/1CLIdi13tumWOdGECeSWfxo3feRKdVFujE7xM40YLn8XThDj94fRCyuV1u+XvCPbPFhMOTQ7l2OaTgo4/+AWdnKdy7d12AI/Pk1tfXYLEY8MaD+wJlCY9LpQLUvJO21ZK3ROted9Ics9A68vq8HgYHB0TpJJbVGqc7xmHQW6BS8b7WQVsm11F52Q3OF6WTnlMAa2hQedrmtFI1VB0NGtDjNFpAqd5SoNPL/Yig9FIvVy/l0UoFlAq8ghVQbpSv4KIrp6xUQKnA967ADxw6vUBLrM8fwNOLfyiodBJFDr9F5ZMasFh0cNoMmBrtxcTYEPz9PrgcDgkDPz05RqFQwMTkJDjULkNgU6pCozdJxlOxVIPd5pGmik1WqZCXcPF8Jo1YJC2/ffe6gVwa6PXqMOj3oMfrgdfrhtFsRDqbQypVRCZZFBtPsViFTqdB34ADTpcBfX09mF9YQL3aweefPcTR0Zlk9wz4e3AaOBNlFEOEC4W8TIs6OT2WjUE7GFUDhCvMb6Hyi9k5HK/++NG6ZFQN+n2iKmIzyMlsV6+uInIRxRdffCkj4z/88EP8/Od/DrWmhb2Dx/jm28/x8e++RjhcxMCAEzdvXhbVCWHFkydP8PjxY0xOjuOnH34gIIdN91dfPMXO1pFY3Kja4Lj1oeFBgRKXLi2KNSyZiiMQOBLow7HrBCnHRyFkMxXMzMzIaxAKbWyuS+YLz7N7/FOZBEg7IadwXVyco1ItQqPtQhazySJ5VRztrlbpnk8vq8g0PkId5mBR5dTNyklIc86gb6p9ukohrTz36CiBwUE73nqLSrAiCsWsBBprdWoYjCaYTDZRuFDN1NPrxWuvvYbeXmZiVUSdQuVHLp+VzCfa76hCoaKJeVAWsxMT41Oi/KEqhRlanCbI82UQMxVdu3ubAh2mZya6kwKzRXg9fsm/4kREwi8CVKpFCCVkMpnRDL3OJMHgmUxB9gMVdpy8150Cxulr+ufT4FSybvPz8/L6a2s7YhtcWpzC5csrUhMCnq+++hqxRBtz0724ceOGqMZow9zZ2Zbvc2044ZBZVtFITGBFr88pCiR+EMasrKyIFe/g8EiC1Z883sLRSRJzM8xXmhCYROvc4tIl1JotbG/v4PMvvoDdZsVPPviJZGLF43Gcnp7Iax4dnWJ+fhrXrq3KusZjMdy5dQvBQEBUaZwGyT1ydHQg09xqdTXu3V3C7dduylpubq4LgKlVWkjFSyjl62LHY0aVzW6VHC6CEGaU2WzW5+q2iqis9vf3JbB89foKTBYLIpGYTHC8ceMm+vv8ePp0TWpGuHf9+qrAFUKr0Nkpnj17hkw2D4vVIions8kk1wXBJC2jBEwMdycUJXCjVTMa49TEMpoNNcpl5lsxQLuB4WGfWP7u3LkLo8EkExppq2MtCZZpBeT1T2vneehQFHO8p1EByfB2h4MQkAHiSbE4EhYSPjHInP9vtZqRyibRRkvuC+dnF/D5+jE3tyDvpwvmKnKebo9dFJH85PXFCZMa6ICOWiAooROBKLOduK+oqOIaETolk3E5TneipA3VajcD7J9CJ06v06jVomLl9DoeW37R0Fah1tbiLFlRoNPL/3ig9FIvXzPlGUoFlAq8YhVQbpSv2IIrp6tUQKnAn1SBHzh0YgPy4p8Fnuo/VjwJdNLw+5yK9PzbnW7W0/CgGf4+Nwb7fZL3ZNJrkUzEJH+HCgK90Yhao4VKjVlKBqi0VNrUkclWoVHrodfpJPeIacvRSAQnx4coFxrweo3IMsC4z4alhQUM9PeJeoGZQKl0VoKK1TAimSR0CGLA34u7965j6dIsenvdstiPHq7hr//6/0K5Arx+76ZAJ6osLl++hHA4jFK5iNu3buKzzz6F3cHwars0q7RT0WZHoEJ1SalYw7NnO6K2cbupbmnB19uLB2++Cf+AX1Qyv/v4d9IE/9Vf/ZWAiMOjHaxtfIW9/S3sH5zAbOxmuRAisHHc2dkVCw9BwNj4CO7de03UMBy7vr11gsDpBRx2B37xy1/C6+mRiVRsejlhr9Vu4OBgB8EQc5jyYifk12KB4eVu9Pb6JJuHU/12djnprYSpqSl5zNraU1nrublZOY+DwwNUqwU4nFZpmg16s0wtazVVyOWKyGZyYi2kUoZA6CISFTBnsepQrVTksQxgpnrMbDJjdHRSAoqfPdsSxRGtRIQ8hE4dUFkGaLQ6sZtFonE5p/n5WczNzQnQSCQTArOo0uL7ptJMFEn5vOT12KxeGPRWacJpI6TdjOuSTKRkghsVXFSEHZ8coNWqY25+GjqdDvFYGo161zpXrfK4Osnp6TBLzGwSmxTVJO22SjKGqJBjflNvj1uOR3sSA6iZn9TT4xILGlVThGJfffUlPv30K7FDXb9+BYuLy1KzZ8828MXnX8JkouXrPqanZwQe0SZIJRKhhsfjFdjG/cYPTiWbmhmFRtMRSMPnEDoyJ4g5Q3t7B9jcPIHJqMPt29dFrcLg6mvXrmFmdk7e49r6Gn79699hZnoE//F/+h8QubhAIHgqoIOqLZPZiOs3rouSb2trCxfnYdy7e1cynCTrzGkXeJwv5ARmtNpNAUqjo0Pyd1Rn0YrXagCNih46jUky1HiPYC2pBCOQkQB2E/8/LSoqri2VkE6XE/OLC6jWGaKfhNvdg7nZBQG5rNfJ6SkWFxawcvWy7B2GxwtY6bRQq9e6wwraXQBItRNfi/Zfh9MheWl8Pe4XquX4mrx2CLkNRpdASoPeKGoz2hOZ2dbpqATU0YZZKpbk7sesK+49Kgwffvs5TGaDqIT4d2qVWhSABFO8JgimqbbjdUBVJmGWzWZBpVGW/CuueblURV/fgOxZBvlTXUfwS0hHu2a7U4der5HHG7RGaNUGmQZJQMXrkECXk/2odKI6zWo1idKNUyEJTZkHpgIn2TG4/J+HTu1WCx0q8zp8lxr5SgBVaWpwkakr0Onlf0RQeqmXr5nyDKUCSgVesQooN8pXbMGV01UqoFTgT6rAKwSdXqid/hvwRGudmo0Km5luHZnvRA6l03ZgNalhsxgxMtiLof4e2C1GuJx2gQac6NTlVGpYrHboDAaUKw08e7YHrd4Eq8UieVD8DTxhQzwWFcA00NeHQOAUnVYLTodDjsCGOpHOSmiyXqvD4NA46tWWNMur1y7j/Q/ekmBrZgcdHx/hqy8f4r/87UdwO/vwzrsPoNW0JRuIyo9PPvkYvj6fWNp+85tfS5ZNX3+fBO0SPFH5woaSNqvDgyD2905RKJZFIcG8HoIAj9sFrU6LQOBELEfjE2P48MMPxEq0vbOJs7MDhM4DAkjm5xYxMzMvjSQn4TG0mLIxNp9Wm0nsioRJ+VwBF2EqfdIY9A/h/v030OmoRcnD4166tCyT4J4+fYJkKiq2NaowaEGiUokNMD/Hx8dFlUGrFdUsVG4RtBFeLC0tYmlxCaeBUxwfHUFnUMPlssJgNAo4oWuI9h7azC4uuhlRXCMCl1SKCiAzPF4LstmUZA4R2DjsbsmHogIpHI7gH/7hc3i9Tty585oosWjxo7KIzTFUaoSCFyhXukHMrD0tgVSrMMS7WmvAZjfIpD6q2JjxRfVZdwqbGlaLQya7ERowSNxitopSJXR2LionWpZarZqo2widqLrZ3jrE7s651IbWteGRPgEDDKjmsVkXwiZCRuYuUeXVzbJyiD2px+vG4dEh0qk0VldXcePmDXi9XgFDf//3vxUrmt1mx+3XrmJsdExyjRge/fjREywvL+Pd996VtX30+JEEpHcBmhUer1dCvvv7+uR4Or0W/sEeFEvdXCFOVWMWD8O/mbe1v38ie5O5VQP9A5IfZDZbcfPmDYEdwUAQ2zvb+O67Z1hdXcJ7776DL778XEAQbYaNZl2UMlRXEcrs7HbfC7OIeL16e7yyb5hzRfUg1YUMnSesYOYWa5nNZaHVaKDTGGAz96JcrEnYPoO2Bwb6odGqBV4xh4rXLRVHVBARGokabXAQVrsVyVQahUIJbk+PhKtzYuLh4bHAHV5f3h43wsx1y2fg6/UKLMvlu/lhnKZImEQAStUggQ+hJwchEIjxPTMXjI8hmDIYLTBbHGKZI5waHR0XRZNarRVotb62IZZAQjxeZ1QzdSf1TeC7b79AX1+vPJ4DErpMXvV8smAb+XwBGo1WrpNWsyUTJfUGHQrlrCjXmGfFEHiGiBNAsd6csMdBABwKcH4ehN3B4HgVmhzmoDFCo9KLGqlY7GZMcTolc+p4bJ4z10Gn14i9jv9PWNVpM9/L/K9CJ2b10b5HdRn5E1Wl5YYKkWxDgU4v/yOC0ku9fM2UZygVUCrwilVAuVG+YguunK5SAaUCf1IFfvDQiUipq3aiXuSfgCf5F+O/KYEon9SSd8MmS0f61OrAadWiz2vBQK8bo0N+eN0ugVOlckkaOovNBrvdiTbU2Ds4hUqjFzsJm8xsJit2Nx5vbGwMQ4ODCJ2dyW/6+d7YuFG9kExnUKtWYNDr4B8YQafDRkuNn374Lu6/fgMWmxbn4RPJCnr6ZB1rzw4x0O/H3Ts3JLx8YX4eHq8HH/3m77CyuiJJ6Z98+omogrqZSsw2Koh6oFgqodPS4OjwTMKH+3w+rKwsYWp6QhpwqnFisQvsH+wKMFlamsfc/Kw04OHwGYol2rZq6PMNYGJiGuhoZSIWA7fZlPMzRusWmqLOovVM1BPlBkrFOny9/bDbXchlC6jXWnC6PAILzs5CknFTq5dRKuVQb1RlOh1VHlRR9PX1yyS887NzHB5RJUKQVsVZKCZg4Pata/APDmJvd0+aYKNJC5W6KQ0tlUtU+xCO8XXj8QzSmQq8bpMANoKykZFByWva2tkQ1cXc3JRM/xoaHEEhX8aXX36Njz/+DoODHty6dVMma1FdRCUHVF21HEFeKpVHOluHx2XF+MSgwL7w+QXyhTo8HpNk7nAaXqmcRzZDW5UZXk8vRkZGBUQeHZ1IQ06bIBVZ5+cRab4ZMt7T68bExKhM/aMSbm1tG2fBpExfe+ONu7h0eVGUUKcBhp4fYnt7T5RiVKFZLVS9OeF0usGAsZ4eBwYG+rC/fyDKrDcfvCVZSQQph4cH+OSTz7C3d4KRkX4JbCd4ofqKNrO1Z89w//X7eP3117G7syPQiZYvgtNsrgiH3Yp7d+9J6HapXBHw6vN55JypypuamhYl0/r6BnK5PDJpKmSGsbq6IhPUmCU0NTkl9jaqmAKnp7gInyOXz0tINsHGkyePBAQRTDJ7yeNl2HhVgrkJZhjy3+lwmIBaYAita8xsorppYGBALHG8NqliItQhyGGd9FoDzAY7IuGY1LhabWJhcRIWs0kUiYQhrTYzshikzqwoTnIzCPRptJpi3SOsYfh6vUZlYV4ALVVEkgXVqotqiblcrH8un0MkEkeno4VawwDv5u9zlboqNcBut4kSicCY1xKVSYSiPJZKpxJFGXOyCJS4Z1hDKs6octLpDAKvmg2GdtcFfFE5dxY8EVBHWNzpELhz0mdb6sUA+lgsKd9nTheBEh9DFZJK14bT5ZBzpP2U75FTJqmoZPYU7zVbW+vI5dOyXzudroXTaDBDqzIwQU+mZXKPV8o1sdfxeuO5sVYaTRtmi0Hy2lTqDjpt7b8Knbq3cc7xJHbSCGDl9MxyHYhkGSiuZDq95E8JSi/1kgVTHq5UQKnAq1cB5Ub56q25csZKBZQKfP8KvALQiRa7Llz6w8k+/5Pqnzl9CRZXieJAp1WjVa9Dp+rApFXBbtbB73PgytIirPKbfmYCZSUHyGZ3Qm80IZnJoSU9EHOd2FhlpImkWoP5NN6eXslY4d+xiWOeErNaGo2CqB8S8SxaLS3UKj2urCzgP/6PfwH/oAulSgoXkQC+/PJzbGzsQKe147XbdyTs/PhgV7KhmDOztbWJ8YlxaaapiqL6x+frFciVzWUEzhByNepALJKTbKNLy8uwOyxiMaJNrIMGdne3JSPHZNFhYX4STpdNVCWEOWykzWYbenv7YTbbJVeoWKhII0wLTCIREzULG8f5hQmYzQZpYguFigAqKiNOT86QTpWh1ahhMdug1elE6cKmtt1pSCaWVqfCCK2NVFjoDRLI7HA68eTxE5yeBiW7hc1rOJwUVcjI8KComuq1ukAxKpFaHQYza0R109vTB3Q0uAjHxALXbKowMzMuAd+ECVR90BL5bO0xpmdGZMLY7AxhWx5bm7uSy7O9fYDeXo9M0EunE6jVKzAYu9CqXm8jGOAEthiyBY6t92NxYUZAHyeNsZmnSmlichxej0dqRAXM3Nw0rl5dgdlixlmIgdOf4vj4HGazXpRPXDtCkcHBPoyODWF6ekLyr5hjtLa2iVSC9sQr+OCDn6C/n/lex/j6my8l0Fmr5TEMYiNkIDgbf6qo2q2G7C/ucQbGUwV0+9ZtsTnRkkUFEr8y3HpxaUqC5Jm3w311ETkXePP2228J0Fxbe4bTwIko82i/C5yG4XLZ8Bd/8ZfwDwxiZ3dPrJq02BWLOclhGh4eESBCJRdhD89zYmJKsqkYRM9rq7e3T6yO0ciFTJAkNHXYbXIdUTnD9eV1RuCnUnVE2UWrJXcw85Fy+SpqdY3sVUIhKhazh6sAACAASURBVOMYdL+0vIRSsYjtnR3EolHoDQZRJtKuaLPbYTIYUS1Vxb4Xi6Wg1hiwvDwux6ctjmojvh7/zP1us1tELanWclwA3V1UrfE1zUgmM0jEU6I86lo2NQJTuMdpJeNzqTRKJjkIoC2Po8KN6iLCONps63UCK52osAiGCHuY08X9YrZo4PCaRW3H648KO1r7YrGY3FuMBgZwQ+AYgS+vi8WlWbHMmgw6gXobGxtio1OrNAKqeHx+nJ3FsbQ0i3q9LtCUd0Yq1gaGfKLW4uudhcIyNID3nhs3VsXuysys9Y1ncv3abCZRARIMmg1WmUTXbkJeLx5PyVTLUqklQNhoVMNg0MJo0kl+HS2QzEBrt7UwmRz/otKJdem02uhQrtoh4G7/XukUy7cU6PTyPx8ovdTL10x5hlIBpQKvWAWUG+UrtuDK6SoVUCrwJ1XgBw6diI9eQKcXmqZ/nOvUFUIRMpG28Lfq3fHyUGm7E+CaNZlexzZMrwI8Dg18HjfmZqbgcjqQy2akCSUUYc5TpdGQkeY8Fhu9fKEozRJzjGgjMZgsCJ2fS0NqtlhhsdokXFmra0he0sV5DNlMUX5Tzyburbfvoa/fiUo1g/Mwc5E2kEplMDU5h8X5S6iUinj6+BHSqRT8gwPSfFIh1Z3qlZJMISozAoGAADI2kFQHqVUGmI1useNQwRJPRKSJ57Q32mLKlQrCFzkMDtowOeWH2WyUcOhoNI5sugKTyS7BwFQt0NICFSe8caIUp2slEQ6n4PaYMb8wLvlCbOA5AY4KJ4vFhiePd1Cvq+B0mmTEOUEI1Si0BB0dHyCTLqLXZxNVCrN4CD1ou3r06DG2tnaeK6tq8nrMheExaTGjhYhT1tjIUwljd9Di1y8qIua90BrGUHO+5uRzJQ3DymnPmpubEej0yae/xdi4XyZ8OR3MB9oRAMew650dqkN8oshh6DknsTG8mw0yp+Id7IcRjebkeXfv3ZbJX+vr6whfnIsdqtfXI5Yzo8mAZCohGUMLiwsYHh4UIBg4DWB7Zw+BUzbbavT2OuAfoE3PC6fTJsoRCeNWMVh7W2AYOga88847uHfvrkwjW1t7IiosAiKxtmn1Em6+9mxH4MvVq9dEdeT12gR0cj9NTExiempW7JGcWEiFGxVPbrcbq6tXMDo2LGooWsqoMqM17uatGygUMlhffybQkoouKgXTqYzAo1u3bsNosMhkvlg0LjZPgpp0JiOTzvh3kWhMVIAEHVSyUR1IG5mR15Koepqwms1oN1uiYqK1jWokhqkTdNAuRxUcr2PmWVH98yKs/OGjU2i0DODnRERCyILY9Wgj/O1v/15Cso+OLtBqqWC1aeBy2jA8PIzeHqqAQkjG48gXCjL5cGpqUKxlzMGiko85T1Qr8T0RKBNYGYx6NNtNaLQaCeRmjlg8nkbg9By5bFXUasy0Imy2WDSS10bVG/OcQqEUjo8ZuM0g9xHYrHYcHp0gFi3AaCR0oRIL6PH2Sl4W7zfc14PDvciVoqJ4Ikw+OzsXpRNtkARsBLZUDxFeFYtdOPfa7SuSszY5MS5WyI8//lim3HHyGycv8lZIC2kgkMaVKwx0L+DsLIb+fhempibg6+9FKpNELptDOBxFMlnG8vK0WE65fo8ffyd7myrHVrsuQJZ7X681SqA9VV9UOFHpRIVkKlmT8PXLy5OwE8KVizL5kPZDqvW0GhP0+u5ExT8EiTPvqju9jtCJ+4OwqdOijbaDRr2JakOFeBko1v6gdOomjCkf/50KKL2UskWUCigVUCqg3CiVPaBUQKmAUoF/swr8wKET6/Qv/fz8r5y66vkEJHHlMaCWxjlBUdCqAINWg4nRXnhczOBhs+qQbCA2qJVqHc1WC416DdVyWSCW026XRpE5QpVaHTaHC76+QXTUWpSrNVGxtDtldFCTzJVMOo3jwyMJI79x/TJuXL+CVqOCvd0t5DJJjI+NYnhwWGDBweEpDo4ColBZWbmESrWEYPBEAoIdjq464Pz8ArFoBoVCHW6nQ6ATx5R73L1wudzSZHK6V0+vB5lMEtV6GdlMGs02g4pN6B/wyGQ3u80mMOhg7wL1Wgelch06vQGjI72SS8PMqp2dLQEPgUACJmZi2Y3wDwyIVaxUrGJn5xjLy7OIxeICKUZHR8RydP36DQEch4eH+Oijv0c6ncfVlSsytW3A78KlKzNi7/vVr/4Oe7tHyGYrqFXZvGthMpplshaBE+1hbzx4Hd9++w0ePvwWy5cWRY1D6HYRjkjNCHcGB4fE+kXVDf+f72FsbFSg18NH3+LnP/9QLH9sivd29yV3i+sXiXBC3qCEhDPPiUon5iwxt6paqSFykUY0WsD4+Chu3XwN8XgCX3zxHcqlMkxmvSg4enq6zTjth8yRolVJgJlaJ+/x4cMtFAotDPqdEt7OqX1UIhGccDohbVn5Qgbb21s4OgzC1zuEn/70w+cgag07u1uSiUW7GZUuVM8ETkMIBi+wuHgJ9+89AB2FsURAwp6pwCF8ZADz7u6BwBjCHgKe2dkp+PoYVB/D/sE+0qksqmUVBv2jYl9Mpi6o8YLZopUpZV0bZ0mAy+TkLIwGG0LBMEKhc7lWGs2GqNF8vT7J80ok0jIFjXWnDZNh/FQ+OZxUdg2IjY4AJnwekewoQshCntdZRSyFVEsxDJ+s2GbTw+t1CXjiOl3EWvD1aATw0V42MTGBW7duiRrrm2++keticzMs2V+TYx6ZjDg7OyvWvCeP1rG3syPww9PjhsNhwciIX9aZMI+5XIRiVK/RVtaFnipUallodMyEo+qqhmQ8h7NQFMFgCoViBz1eA+bmRjA9M4qJyWFotB3Jwvru4S629zKw24y4tDSLsbFxbGxsYmMrgMV5hoJT7WSA3++Xc2FYOs+deyqRiQrofaGqpFWNcJFh9FR3pdPV52BWK6pKXnN3796VWnFyHq+5aDSJeJxZUIDDoRMIurMdwOzcCBx2F3Z293H16jKGh4bEMnx0dITNjRDaKjWuXZ2SiYEmo1EC/s9CAag1EEBK4MQgfaPJKBMkCVJbzbbUjjlUXPtymTbaUdy8ef157lxFwH0wGBDIaTRYodGa5F7WBU3dcaNU67VbTRj1XesgQ80Jm3gdcU8z0+ksW0W1RZc0f5nwj8zU/2b/iP4AD6RApx/goiqnpFRAqcC/bQWUG+W/bT2VoykVUCrww67AKwCdvscCcmSUgCd+EDp1y0Q3Hv+RMeoAk0ENI0Ou3S6Mjg7DLtajguS5NGp1gU6dZkNCyZn/xP/qDU66M8JgNAMaPZodDToqDdRaNUrlLFweKybGRqHXaRA8PUUocIJmvYoet1MycjhWq1GrwGzUi/qD+TqxVB6FSksaX0IjZuZw3DgnrHECGd9x4PQMJydJlAoN+HwuyfghQpudm4XFbO5O/4qEMTzsh9liRD5Pi19dgq8z2RKGhlyYnZ2QfKVKuY1H3+5LADntQZeuLGJpaU5ynggdHj9+iAH/gAQ/12pNCTe/d+++5Al9+unnYlFjvRgS7vf3YXJqXKxUbITZVK6vbeLrr7+TEOn3f/wBpmemAFUJHVUJBwf7ePp0A9lMARcXecQTgF4HuJ06jI0NiopI1B+Dfmnky5Ui7t69LblWJycnApdoH6LVz2aziT2N1jWXyyV5W4QRhFBUSd24cV3UJAQTBBi5bF6mrAUCedy6NY3Z2WmxK1YqBTSabJIbYvU7CyVQLLbQ5/NgdmZewsuPjzgCPo2rV6+KtYlrU6kVBBLZbEZRndDCVynXsb93JOHdDEhfXroEv39Q/sz36HDYBXhkst0peKGzAOKxLC4tr+Ly5cvY29/G7u4mdHqVABwel+fArC1OCmOI+vTUHIaHx5BKxRCOHKHZqkKr0aOnxyd5V1SuMPeHdkSXyykh0Kl0QmAkA7MJAAo5NQw6K/KFFKKxM2h0TVGsQdUUCCc2wp4BjAxPAh0dDg8CEhSeSlXgdutx8+Y1zM7OidJld2cfu3vHSKbKsNs1GBv1YWR0CEND/WJFZEB3NBLDw4dP5Li01tEixg+uIa2qT57sIJ1tw+lQY3iw97nKL41qtQ6rzSDT6Qg1CJSoZOJe+OijjxCJxOQ9TUz04tKly5KHxP1xdHCMb796Isof2svcHgfoOCN0IkyhBZR7ltc73wszljh5rlwqwmLjpDZIZpdGzdo3cR6KIxBMyj2AiqBbt69haLgXOn0HmWxcwvO/+fYE0VgNC4sTWF5aEHD2+MljWe979+7J67EW3LtUoTF7jPsZapXcP6hg5CfVQFT8EIBSdVSp1JFOtyVvzGrBc5XeKi5fuiRqOGZ3EchS8ZVI1tDXZ8L01JDUkOCKYfh8Hdpqb9++LdfG5tqW2OqSySJGR/vw1ltvSV2ZycYpkulMSuyAbo9TlFtUSFIFRmsnLai85rr5TVm5LqhMmp4el2uOai0q7Gi1TSQS8hiqo6CiyozgqCWZe2pVR9SFnXYLBsmrYmZcVay/BPeqjgblFnCaLqHKLDd5rvLxR1ZA6aX+yEIpD1MqoFTg1a2AcqN8dddeOXOlAkoFXr4CCnT652r234FOWvKoNm0dgMOqR7/PjT5fL5y02+XzyOdyqJRKMOg0sJiMopDqNoA1mExWqDQ6FMs1VBttNNtUR1Rhc5ikqR0ZHpKcHWbYJGIRxCJhlIsFGHVagVwaVUeOaTJ2g3d5DJ9/WNRSzAjKZAmMNHC5jZicGBZVRCgUxvFRGk6HGXOz80inc2LBm56eFPXMt989wflFCn0+E8bHGSwcxtVrK9JE7+3vYHl5Ae+//15X+RPN4H/9X/4PPHt6iNuvXcb9+3cEcjx79hhPnj5GJlPB9evzAsTYCN67/zru3rkruUH/+//2n7uT6i4vS87L4uKs2NkIiLrNdBwHB0c4Py9gcmIAP/vZn8u0ukIxhfBFQGxqR4enMvktkWii3dZjyO/E5OSoqJaoBmJmDidrUXHVaNRw//V7sFrNMo3tRbPLvBsqeXZ3dwXmUDHDCXVi7Ts6koabgcjJZBIHB8cSosxzIXxio726uoDJyXGk0kmUy3kBN612E5VyBfFYDulUE5eWZ3H37utS+7VnG2IdI3RiFk6tVkI0dg61pi1T5jhdLZvNCSjY2zvEyTEVSXNYvXpdbGeEYTw3rnc0Rgh2JkomvqbV4sLszKKAj82tdaRStLH1iD3qBaRg7WlttFoJLxnsDMllUmuqGBsfhlajFRsYLVT5XAlumWynEpsabZVcq25Ytk5ygdLJBlKJPELnIaQzdRhNQF+/Gh6vSQK9+Z5NRhssZqdAt+hFEqFQHAaDBkvLs7h27TrsNqcEpj99+gx7+wHUG8Di/Cjuv34L4+MjkutTrTK0PIj9/T2cngZEuUelD1UwOi1DwoGjY04qjMprjo76BOgRVPAxtMnxPfM5tBlSSUdrHif6MZD/8OgUpWIbY2Ne2WfcEzKB8SyGUqGJ0eEBCdFnsD1DsfsHeDwtLi7CAni4Lt28MaMIIqni0uk6ojakZc9udUtO08nxGULBhCiVbt++hjce3IXFqheVWCR6hq2tDaxvXqBUVmNhYUoADsHLwcGBTMRjaD0ztqjG49+bTEaBpDxehtP7GjWBZdy/BLeEhoSkhGIMBidco22OOp/LlxcFEjGfi9lLtK+xtrSE0gI3Ozsir8kMLtoQWRNmPhFqMzSeAe9PHj1FPBqXYxN2EorRtvf5F1/IMQk7eXxmulFZxXsNP6m4Y84d1VesH79GIl3D2+LiMO7cuSbXKK9V3g8IuGSCnloHnd4s76XTIXTivZc/7ndVqLTXtRptgU6/Vzp1NCg1Owp0evmfCeT3K9/vacqzlAooFVAq8OpUQLlRvjprrZypUgGlAn96BRTo9M/W8LnSSf5F+YPSiSnBBEj8a/Y8BioaVN0/D/R7xXLVQRuFfA71ahVmowFeqpRsNmnsOQmLipNWWwWVVo9StYFEKoNsvij5J5weN9DnQ0Wm4lWhU3P0d0WgU61SFuUUR9xPjI+BwSg7O7sIR2OYXZiD3qjDV1+tw2RqYXDIJ9YoghhmWu3s7GFj/QCjo2OYnJjGs6frkk9z994tCerd3NyQnBrmy0xOj+P8LIjhkUHJ1tnd28Ybb9zHL37556IqePxoHf/P3/wWuzthfPhnDzA9M4HTwBECgSPEYmkYTSqZyEVQw8ynd955DxPjk/j0s8/x6Sef4urVVSwszslI9MmpCYEnu7s70uRGYzGkkszJaWBsdAK3b92By+UR5RUBD0O39/cOkU7lYLO6MD4+JQoWh8P53ErYHV3P7KPHTx4il8vitTs3JWyaMIEwgmCL09cIcJjDQyBBEMYAZAKozc1NgU1UXtEmRlsdm2s2s8y9YRO8snIZo2MjYjmjsuyFvY5Kp1g0B//AGN5+6x0MDAzi0cMnOD4+xfz8ggS6MyA9GDpFPHEBt9suapBMJiU2I4JJhk5zmtfq6g2Z8se/5weVHwwjp4KJag+CQeYKjY5Mwu3yCaCgwo2h5h6PSzKYvF7mUW0LOCsVaQHUQNUhECAoUWF4tAdLywtit/zu28fY3IqCcWRTk16ZbmaxmGQf+Qf7YLEYBXgd7J8gEavgIpxEIlkQa5rPZ8DQiAt+f6+AESqSVGBwtg7lUl3sZcfHZ5JNxCmJc3ML6HRUkjPF90co1tvTi9dfv4PVaysy7ezsPCATFAPBEySSMYFHVF5ZbTY0GO6v08n6HB8HJWj70qVpjI9PoFgoIBAMyvcH/X6xLVK1xYwo2vYIZMIXhLDH2NwKwWzSYmJyQPLCGPjO/cHMoXKhhrGRUfgH+0XF1+k0MDziF4VRNpdGpVwW0MdzbRB4iGWVCqiS7DtAC6fDi2KhjsDpBbKZOiYmRvDaneuYmhxDNp9E6OwIyRStd+c4Pimh1dFgfn5CABgVP8zXojWUtsCtrS0BenwNWg4J0QiYopwSqerI4wlyaK0jaK5W6gKdCKni8aQAb0KbmzdvSv5Xd0Lhnlx7tLpSEUcFIq8HAh8CoaWlJYTDYQGxnPZHCEWAFQqEkE5mBHLNzs5gcXFRlFi0tJ6dh2TfcNqeTq8TCEzw9EJpRCsd3yuhJkFrOFyS8PWZaT9u3Lgi5xcKheQxfL8ETwz/1xsInVr/f+jUbomCrN2iuosKU2ZS6YC2CqVGB6FcVVE6vfzPCUov9fI1U56hVECpwCtWAeVG+YotuHK6SgWUCvxJFVCg08tAp+cWO71OjXazDZ2m++ROi9YVLQb9vfD1eQUGmA0GuBw2sd+5XU5YTCZEI1Fsbu0gmcrC6nAJdLqIxCQ7yWqzSoPp7x+QPKVSsSDQSq9Vi5Wkwt/8F/Nw2m0YHBiQnJT1tS00Wi288fYtUaN89tm38PZYJeyXig7m3zTqLTx7to6trV28dvsu/APD+K//9e/R0+vFj955IBPuOM6ecMFiNcHptAtMIWxjUDaVJm+9/Rbu37+HaPQCn37yBTbXqUZK4Wc/e09UNVTeaLQqmRLXFsDTDXd2Od24f/+B2MM++/QLUT8xc4lTrQiC5uZnJIw5QBthsymgiiCBFhmr1Y6RkTHodEbEYykkEymxYxHKUD0zNTWL4aExgWqERGy4bXYrbDZO8KoLrOCfCQ2YV8XH0CZE8MSGlg0zG3R+UsVx48YNAVePHz8WQEWxGxtxNrq0n/ErrVwMY79//640/gztLhSyqDXKAtGy2QLikQKurtzGzPQcYgRcoXNR4VBlw9di9s55OCTrRWUbAVA8HkUmm5ZGnBPEOBVwdHQCuWwBwWBIakIQwAws2h9NJp1YvAgO7TYXmg0gEAiJtZM2NyrTFhbmZV4js4sINZKJMnIFwGk34Mb1JczMTmB4tFcAz872Lh4/XkP4PCtqpImJMYETVKy43S4BWcHQCdbXN3ERjiKbbiCT4ah7FcbGnZidH8PwyICojAgZuBZU+hA8pZI57O4c4OAgIJP3bt++Dp+vT4KkqRz77rtH8t4vX76EN998HU6XHYHAsUxPpAWz2apJeDcVYQQ+/JD8Jy0zpPICR2iLY/YV9xnXToLF0YFGTdihEpWZ0+mU5xG2EKSIoilcwPR0H+bn5+D19sh0RgIYo96EUqECh80hwfq0jfIrQ64ZZM29yvUgCGQOFi1shE5cP34SbFHVYzbZUchXpQYM3L9z546sC0Hr8ck+LiJBAVqpdB65vA5OlxtTU+OSN0YIywmBzPMiMHvy5IlAUYaDc78SxojSsV5BrpATYEl46nTShumUoHyqhghYed0R8vH7hL7MtUok4mKF5Vf+Pfc+9yjVW1Qa8TWpruOfeb5i3+3pEXhVzBdRKvCYbQGp/QN9opikgowB71Rg8fGSKyWyUMgxWs0m6o2GwD9eCy8sdIR2zDmjHZh75/z8XN6zTBztdCQfjBMEuX68L6nVHQH9tNcx00mi91pArUroRCWUVv6/UG/jotRUoNPL/4ig9FIvXzPlGUoFlAq8YhVQbpSv2IIrp6tUQKnAn1QBBTr9i9CJaid2MzIE/R89yqhTo1Fvy7epdOIn/6zTqdDX75DQYV+PFwO+XvT1eOGhQsNiRqPWkMb9JBAC1Fqx2FHlZLHa0dvrk082lZxoRjWHzWKC2WiEjpOyMmmEgqfIpFLyerSVME/G1+/F/Qc3JGuGagg24AxgptKDjTaBBe1dnCD2zjs/lmylX/3q17iychl3XruFvf1dASFs2KlQqNaYt1KSiXHh8LkEJnPil9frEaUN3//+XgBarUHCtpl3k8+nJfCqWOT486IoV4xGE/p8A6JqYQD002fP0NPTKxPH0ukE/P5+TE1PIhQKyKfJbBJ7DJVEVDpx9Dkn3VFbFgpe4CIcg0FvgsPhhlrFc/NIWDCPTZhEpZa3xyMQp1aroFavorfXg/DFmQCnVqspShFCAaou2PDW603k81UMD/fj9u0bssa0MREotKmgUDHYuioh5ZwaRmUGG2JmzzBMnBY1Tm+r1ooycSuVzKBcUqNWNkCj0wNtKk84ecwseUxs4tmUc7IX36fLZX8+dSyHSqUIh9MBm9UBrVYPk8kmU8jOzsLIZssSoGw0arqWOqtR8rcMtFdl8oiEUwI9Wu0OfD4n3nvvR5ienpKA6G+/+w7JRDckutEAVlfn8dMPfoKRsSHodC2sbzzFxx9/hsODM5RLLVEjjYwMisqFYdL9/X3IZJN4+PAbbO/soFppol7n/u8Gd8/Oj0ruka+P68HsoKZk8eSyRckWikUI2TiJD7i0vITZuRlZX9aKQdLrG5toNJp488Eb8r14IordnU1cRM7Eyma2mgRu0fpF0NRdR6qoIOCFkIQAkICDkKW7F7pgiICEmVIEMbR7EVoQVBFo8DicLkmbGgEt4QafTyhpMVmQTedg0BlQb1RRb1Sg5YDG5wHW3ENdyyUz2gwCSbmXCGpoM6Nah2opgiYCQXS4Byy4efOWWHAPDnYFWDILrN2uo9ZowGR2w9szKM+hgunw6FDC51dWrsrxmENFeMbrlO+RKibuUwKecr0s58CMK94/aPfrAre2KLd4nrxD8Z4wMOAXqMWJll9++blcE8xt4nvnMQmyWAdCI14jfC0emx/8yntOpVSVTx6Dr08gyPWg2onrxLXgY7nvCcO4JvzKmvNxDBXnunWVYVX5Hs+ZwxC41vx/rseLjCqbzQmVitP7utP3CJ1YYN6bWrQ0cnHahE4NscFymma7SejUQqTcUqDTy/+IoPRSL18z5RlKBZQKvGIVUG6Ur9iCK6erVECpwJ9UAQU6/Uvlk1ynF7zpH5epC5pUkivCSUzCpDqQxpSKH7NZi94eO8aGBzExOoyhgX6ZcMeA8fD5BYKhMFLpLNK5AmqNlqh6fD5adzji3ASrxSKQwqDToVnrNneZdBKhYEBChBtVNmX8jT/g63fgysqsTI9js081BBtGrVYnjR9VH7s7e6Im4YQzKjA++fgTvP322zJFjOqEYCCAXD4rgKFYKgjUYiA3X8vX14u5+TlRXYSCQZnglknnMTQ0jNffuCeAink3BA6cLke7XiZLi9mQTKvq9fWL7YWTtai8KhbzYsEZGxuRyW0ETrQkslGlCqVULIs9hu+TE8BKparYs1KpouRdzczMInJBBVYYlTKb1iY0GgIQkyjMfL4eXF29LBCK+UYPHz1CLldCX59bYBwVFmykqSShQqVcbsHpNIu9kYoPNt7ZbEkgidHINdVjfn4RS4vLApw++eRzURIxVJ2ApFIlXKlIaHkikUEm2UD0ooZqE+hxGUR11tfnk/WhfYsTudLplAA+KpHYWBMi2ewWqQkn8THXqVyuQaPWIxpNIJ0uSzNutWpFUTQzMwmTSY/TwAmOjoKIx6qy98bG+jA3NytKFsKNtbVn+O6776T20WhelDo///kHeOuttyVXKhg6wP7BLp4+XUcomEQ204HFApkuyP3BaX4MhD4+OcTu3pbY9xqNFlpNtYSO6/VqDPh9mJwahcVikABpquQ4VY0gibWLRjgdsCA2yEuXlkUZw+l4PK9sJo/t7R2Z7Pj2228JwNja3kAweIwOGI5vhk5PwKSGgblJHTLgtlwjzOtiFpbeYBDowCB3QiUqbggyCDWMBgvKpYaE0pvMZrQJnQoFgR16HSdGtiVkntPYCFo4fY5QiuoldUctxyXA5JRB2hqp5KMikHsoRzha7cIcAZ/ZIjRardi/CN4InbhmXq8PA/1DcDk9oqYi4GUtqeAieKRyivvfYnUDKpMAOr53wh3a5Gh3Yz2pgCMYooqKlkvmq8mUwVYDGr1GoDC/z3MnbOO1x/tAN7+sJRZRQidOtONXWhX39nbknJkhRSBKQMXnE+rx4wUwarUIe7QCZ4vFMlKJFHKZAgoFXnsqOF069PS44Pa4BHR3QT2DyE3yHk9OgjK8wGCkosrSBcyVinzyo1SqybRG7ie/3yVWPgI0vncGmFPp1GiixKL1mwAAIABJREFUqwRU897b6Ya5V0oysMFiMsv9twud2lIrQqd8rakonb7fjwdKL/X96qY8S6mAUoFXqALKjfIVWmzlVJUKKBX4kyugQKd/ETr967Ulk2JyDX/7zoaH//jI3+m6X2mL63FZMDM5hMmxEbjsdtisVml8C4Uy9g+OcBIMwWAww+n2SoNM9RCVCgRUbGzZYKs6bcmHooqA0ELyoth4JhPIF7IY8DuwcpVT6IwolyvS7/ErG1aGG0uocC4nKgJO6CJUOQudiT0tnc4jFDyTjBuCGLud0IuNbRW+Pp+MuKeKhM0eR5fLmPNsTgDA6OgoBvx9iMcJmVJixSoQKJ1FsbQ4C5fTi3y+q3Yp5EsCDlxup1jJqPShyocNZKGQ6zb0Bj3q1bpMHCNwMhk5Jp2ZQN2cJIKCe/deg8/Xj82NbUQicVxccIob4OtzYXlpCiaTAf0Dvbh69TKisQi++OJzrK3tSPN7+/YVUScRLrAGBHTxeEJABSdo0UbmcNhEFcXXJ/RjxtX8/BIG/bT9NPDll1/JiHlapFiXVJphyg2oNC2Bb7T+xS4YhFyVfJ67t5fw+uv3BQywwd/Z2UYymUVPj1OsclQmLS8vShYYJw+azQYEToP43e8+RTSSEGhDNRfXjgChjwBwbhreHhc2Ntfw5MkjZDKsrQ6+Xq+om2hfZBA0VUCczvf06dPnNrQclpeX8Od//jMBk/sH24hEQwKSYtE4Tk8TiFxUMTXViw8/fF/shrQv0XJ2cLgjqi5udCqIqNzhHp6YGJWa1+olsTZGIucyCZGQlNCTtkKq16jymZ6exchI1z61u7uPQCAo+VGEIQQ/zC3ia3ECX6NRgd1hFaUT1VwGHSdD1kS1R2UO14kXXDBwimaLmT4daCU7SCfXHlVq/DNhBdVbtJZRAcibHcEpIRw/qMqxWm2iwCEkI4ghdOm0OqiWKzL1T6cDdHqNTFrs6/dhwN8vNllONbRYbAJUCdYS8Twq1TYMxg78Q3b0eDn9z43p6RmZvnZ2di7wqMh8tlpV4LSO+VyqroWs2VaDAj8qprrh8Rr5JAglgGI+GtWDVN6xDnzfXAsqEzm9jlCT4JaKt1wuD6PBJHXlXud1SPjTVTtpBUIx+4xqrdnZSak99wuzm/h47jUCLF4jBLORaAmjI9x743Lsve0TgcOstcdrx9TUGMbGh8T+yOuJ9sVsNg+PuxeZDO2V+zLJcmCgB+MTQ7J2fAzhIc/h8JCTLtUYG+vB5OSYvG/uE2bgCTRrdMRexw8qnZhp1mrQ0tiFToT0aqhFccZMJ6okaa8rSqZTDXWopcZyr1Y+/pgKKL3UH1Ml5TFKBZQKvNIVUG6Ur/TyKyevVECpwEtWQPkp/HtCp98/7Tlw4v93KI56/q8Qv5h0KvT3mjEzMYKx4WH0eDzSTDHP5uz8AmdsvMxWuD09sFod0jCx+WVoMhtINtgGvf65jU8t1jWqZAQ6pZIyxr7Ha8T8wrCMEedzqURh4HVXaaGVxpighdOj2Fzyg6oltcqAyEUKeQk2JzSh3YyKI5UoTlZXr4r6gc1pIHCKg4MTAVgUQbAhZWD00PAgHA6rqHwY9B2PxUS18uabb6LTUePJo2eicmDTSxUX83rK5QJSqZxk/rjcOvT1eeFw2gRoadQaAQRUU+VzVRhNBgFcmUwZjUYVd+7cgNvtwdHhCcJhZvJk4ff34MbNFYyNDsNkNojqiePtDw72sbGxjlgsIedBhQ0bXKo42FSzJgQRL0KLOVmOChM2ugxMnpqaFNhmszmQSmVwdHiEzz77AsfHYVy7tigqoFQ6IYoVlYrNf0UsY4UscHqSQm+vCz/98H0JZ97e3sKjx99JiLjNZpfn0i7F13v//Z8IxNJqVQIRv/7qW3z00e9knRimznweKlEIigqFvNgem80q1tefiQKJcGdoaARulxv9/X7JxSFkOzk+kRpwL3DCGdeRAOzq1RWxTa6tP0G+QIVaR5RInEpIZdX169fwxhsPBHaIaikWkcwuWpmYJ0UVDSfcESZywh8znGLxC9kPfDyBIkOk+XqEJXz/Q4PDkhlEKElL3elpUPKxmL9DRRmDvrkutB4y62rA3yuAjWupouyubcBFOCN5Uu1OS6bScc8wPD2fZ6A3c5ssUhu+Hx6Ln+22GrlM17JJayffI8HPRSSKbKYFm00lAelU9VFZw/dB6HgWDCERy4vib3zCj9HRIczMTkmteN1RHcjrxuPpEUVaIp7G+Xk3CP71B5cwv0CFGC1kGgFuzIk6ODhEJp0RdVt3mhtVO10pJYPAG00VGq3uAAPuO5IZQuMuzqbKioouvbwez4cQlhCFx7G77MgXcgKsCZsPDoJiz71x46qcE8PaGeTenWxHeykwOuqW8yI85XEIgajkI6Am8L5y5YrUgnCtUKjiyhXCTL9kjO3v0PpXkSmHS8vzmJufEoDH+xGVlTxf7o8ebz+ymSJOT0OiPvL1uTEw2CP7mFlTLzKc9vYOZGDA6upleb/ce4RNgQBVgWmBk5xeR7sglWQvoBOnG9JeZzIaoVVrReX0AjpR6VRstBHM1tBQKdDpJX8uUHqplyyY8nClAkoFXr0KKDfKV2/NlTNWKqBU4PtXQIFOfyp0+ifPV2klbkmCbhk9YtIB0+P9uH71Cow6HRJxNmQtFEtVxBJJ6AwGsd0QpkheSqUiCgBa49icdtpddQnhExtNNoXMRKFso1LOQ6uuwOnUiJ2Mv+GnOmN9/VgmepmMtKuwge+T5zGsmuopKgNMJjsOD4KolOtoNDooV4F2B5gc82Jl5YqoYqgWoQqKapnNzWOxNE1ODgq0oZqEdjVvj1vCxk9OjuXYP/7x+5idnUPg9By/+c1/xc5OANUaYLdypL1fgBADybPZJkZGHaL0sTtsAusIKFibjfUtnBwHxGZHYET1BVRNGV9PqMWJcgynLhbZWF/G7NwsWu0G1GpOESvi/DyI8MU5MukCkskG9HqCDQs8HreAN4YzE/hQ3cXgcB7/3XffFZUGc5B++ctfylQu1iwWS2Lt2Tr29w9kdPzFRR43by5K6Duzjmo1KpZqkv1DG18qVsPuYQ6XFwfxs5/9VJRca+tPEQ6HMDg0KE2+1WKT1+3vH8AvfvHv/j/23us5rjPL8l3pvUNmwie89wABiiLoKdtSqUrlumsm5vU+3PuPTdyn7r63o1WlqlKJcvQGhvA2M5EW6b2dWDuJ7pqJeRiSeuPJCARJIM05+/vOgfZPa60teUMMFw8G/bj/00Osr++JhW5pcVlycdrb2+XYGNDO19fqJRwdHQj0IsR0OFyibCHYYdYVLZ+Hh8eiruE6scmnSmd5eVFAJqcVRqIh6A1qmM1GgWq0h/l8A5iZnkVbmwcHBwcCkRKJOIqlvFjzCHoY5s7mnqq8/v5+Ue3QIknVWqGYF0UeAQ6zuwheeEwEqASmhAkUm/C4jo/94JA3DidzOBiATTuoER2dXnR3t0tOEOEaVT3ZdA2HB1GcnkQkN21sbFjCq6k6C4dzaO+wYn5+XEAVwVDLkqdCOpXHxvo+drZPZaJhV5dHcpA4ZTGVamBigp/VLaou7gf+jDDwyePHKObLmJocwbVrq5IVRhXawcGerBvhDWEuM8aSyaxcc1TdWaxG/OMfPkVPb9ur4PdWJhL3DuEJz5+fQ9jEP1twqQWdGk016mjV5+KLn9PkpEuVRnKaCJ0qlboAmWDwHNVKEy63EX2D3TLpjpCLWV+EvCTgt2/fls9/+nQNW1unYg/0eKwCW8fHx0QxxnsMFU58T14HBLkE1zMzg7KmDIBn7ebnZwRqMa9ta+MANqsR8wszmJ+fhsmsFyUc7wMEVcxVslpdsFmdiMfSCIficvxGkxoOl1HUXry25ufnJQie8HBsbEzC61kXWhwJgwmA5dqHFmazXaA6J0VyimajXpWBAZLppNGKXZK1atmd1ahXGxIkfpwsKdDp9f/7QOmlXr9myiuUCigVeMcqoNwo37EFV05XqYBSgbeqgAKdfk7oJPY6NRrVhqg0tBQu1IGeDgcuL83KRDva4pirUqlyLPyZWKzaOzpgsbYgk91mg7e9XdQGtL8QGLDZInyp1qrShBFQ8XlsujTIw2FlY8qAXR3OglF8++0DacImJ8ZwdfWaqGSotvn66z8jEMijvUMNr8eLfK4sVrJIJI18vob+fjdu3bqOa9euy6Qq5qn8dP8nPH/2/JUFpoT5+Smxe/l8PTIdjvlMT55soFLJ48qVS/jyyy8RDHAq2WOsvdhENJqCChqx0y0sziJfIMgJiSqFEKnXxwl7hDZVUTIwPHtnZx87OwfI5+qw2vTweh2SZUR7HPN5YtE4njx5KgHfH330kVjjjo73RGnB0GdOG6PyqFyq4fiIYIY2thFR+bCOVMEQ6nGC2YsXLyTf6datW/J9wpbPP/9c1EicrnZ6GpDpbrQnHR0dIxLJ4sqVOYyMDgmQyRcyEghNm10hX0IsUkTAn8UHH1zFzZvXEIkGkckmJVCcFkLaKzkBb2trG/Pzi7h547Z8/v7BnkwSC4ciooZaWFiBxWwTaMD1o/2Jxzs01C+2PgKQfCErGUYEccyColWTqhgq6QgeRD2m0Yh9zGDUiV2Q6hDaIakKo+qMCiYqnWhnpOWS2UM8Pn4uLYC0MFHJxsysC+iUy1ZlaiD3aLlSFIggEWgqWjtp3dJganoEiwsLcs60zRGw8FgIFBhqz+ByAicCFq/HDF9fN7xeN1xtdgE8DMbnREAqi6LhLA734zIdkAH0ly4typTFr//8Nfz+c0xMdGJ5ZUlyrHi8KjWnpVURiyZxsB/GkydH8PW5MTHmE2sdj5eT2uwOB4aHhnD58mVsbXGC3xNRYB0dJmA2NfDrX32MO3dvy3RFqsb8/lPJrXLYnRJyn8sV4T89E/tXMllE/0APvvjVTej0VVEO0arH86U6iA+COEIV0S9dSCLlX0001Bo0VGoBWgQnApyatO+qgGZLvUW7YK3WlHy2k0AeWo0aI0MujE2OYGf3AJHIOWZmxjA0NPhqCmK7WCwJ+LZ3AgLzPrh7TfLYCAdPTo7Esst9RcBMBdX+QUyy6mZmBiS/iuCHYesEVQScBL6PH7zE3Ow4bt1eRaNRxsHhrgSjM2OL58wsNru9Dc2GFuFQArFoSiCYVt9AZ3drwiEfc3NzArwI+hhcPzMzI2oxAjpOzSMIK5eoJOS1Y5HP535tNqot8HQxva6pgkFvaGU51akNU6NWaUimkwKd3ui/D5Re6o3KprxIqYBSgXepAsqN8l1abeVclQooFXjbCijQ6Y2g09956P6X16v0OjQrlVemGHELwWJQw9fZBl9vFxq1Ghw2u0zw2t0/RLFUhsfrgc1ukmBhWn04TYqqo4spVQz8NlssrWyeVBrOV+qReq0Ch1WNwT6vTMdjc7qzfYC//e17dHX2YGFhSWxFqWQSG5vrePx4DYViGb29nHJF+NKa7MUwavbCd+7ewurqNbFzaTVaCaL++k9fY2t7B6GzDMrlBkZGvKKeYTNOa8/Dh4+xsxdEe7sVX/ziI8zNLeCbv36Lx4+eIR4jvGBgsg1jY0OYnZvA1ta62Puurl6R7CXCBUIAhikzJ4Y5S/t7R6Ks4ufNzQ5jemYcXd1eUc4wA4j2Oo6QZ6g4LWOEDLt7W/D7j0Udw/csFHKIRtMIBbNi4aNSY2JiQtRirCvVZGxuqV5io3v9+nVpmGkx+uKLLySYmZPs9vePcHrqR6lYFiARixVx8+aSNPaxeERG3jNInOHRhD17O1GYjBb86ssvMDo6hLPQqTTmnHzGiXo812SCjX4MU5Mz6OsbQOgsLEHuBABUEY2PT8LXO4CDgyOxxxEA0g4Yj8fQ3u6RyW5Ui9HuRnUZ4U+byy3QMRpNIHTWyqqi4qgFC8pIpRMSPu5qc0CjaYqdj1Y1whGCjKHBYfT3DwnwoCWxNc0tL5lPgWAYOr0aHR12sdednuRh0Otk5zscVFhZRclUqVKpV0F/fw8WF+fh8XgEEhAAUZ3HrCeu7+bGFvb3GXAN6HVqdHa2LISEHMyrcjitsreSqZhYrMJnSQQDzDKrY2JiDDOzU2K3/Mtf/iKft3hpAqMjQ5LrRGUZIQ6hCiHM0WEEobM0VlfnJBD/8ICKvSoWF5ewvr4Op8uJPp9P9tPm5jaKxRoy2Tp06gZ++cUNXLlyGc+eP8XmxjpK5ZJcewRCOp0BuVwJoTMqe4BUpoaebjd+/eu70Bsa2N1rqZuoBKO9kVZXqsWYbcYH30P8uK8eDRVQazYFQjO4+z+tdRqZxsa1JbzN54sIBJgN1cTIcAfmFmahM2hw/8FDOa/V1fellswXI3TknuZ5cU0XFmZlgh6ttLQIMmifWW0ETtxjoVAEZ2cJDA31YGZmUiAPr5XJyUlRqzFonFlc2VQeK8uXMTzSj62tNeztb4n6jtY3AnKdzgiT0YZKGQidJXAey7RytbqcmJwaEODJY+X+pLKQaicCKMItKqUugBP3PO9DnBAI6OQ65X5qNKosIJpNBrbXGYsl0ImwqVU3DRrVJrLlGg4TRUXp9Pr/laD0Uq9fM+UVSgWUCrxjFVBulO/Ygiunq1RAqcBbVUCBTm8Knf4npcLFm6igNZll4hz/l7tG1YSGY74bgEEDdLjtMBv16OrslOyRw2M/ypWq2HI87Q5Rk1CB4W33SqNFWx2bf4PRJLlLkWhM4AcbZT4YCdPuMmJksAMuh0usN5sbO3j86DkmJ2cwMzMnEIHh3WvrL7C+sYOODiuWluah1alQq3FUeQNPnq6ju6sD/+W//hOmpqZFjbG3u4eHDx/hxfPnAj4y2RKsFisGB32S30IwQ0vbk6ePEQz4Jcdn9dp1UUF985dvsbd3JE15qVjHQP8A5ubnJOfo8ZP7YvO7eeOahH6HQkEUywWxDzKsm6HMbJKPj9JiCbtz5z2x8DB7J51JC5haX9+U5pd2HKqfaAPjJLlkkplAnDSmEgiSTBSh09gxMzMlFkNO1mKzSxjAc6QKhNYeghlmOlHxwQb4008/FeDSsm/F5DO5Fn5/SM7p9u2rkm8TjgRFbdRsVmQKWS5bxM52HCNDg/jgw9uw2c0IBo+QzpwLnCKsIyRiLg8nAA4PjcFud4rChA+qmWjVcjrbRLV0dHgq4IBKp9a0r4JY0KhUopLJZqd9jbZBt4A9WiVZ95PjJKxWnah4FhYXXk0MPBF7VU9vh0waZAA11+zo6FCylbq7e+F00OJZkQllBEa08xEKnPqjsDuM6OtzC/TQaczweruklszKIrjcWN/A2VlQwNrq6lXMzE6LSomz7AmTRHkUjyFxnsT29g52d0MoFZkPpsHQUBdWVpYl/4o14zlSHba1tYHd3W2k0yWkEhWxT83NT6GrqwPHJ0fY3NyUcGrmClmsJrFa8bxaAJPQ8Rwnx2G0uTpw89ZVsYVubGzIVLqVlRU8evxY1FdmE6conqBYKokCqValbasiSsHBgX7s7e/JPuX60S5IYMQAca3GiHyhjEaNU+/ykhn13pVFOJxmqStrx33RynBSvwo6Z6YSwVJDVDl8yGeiiWqjJtCpBU7UAps0Gr2oEflcfiZVacViVdR9tEL2+LqxubWO5y/WMDMzLRCWgCsSjkjoN6HTo0dPRFHGqYa0sO7s7MikSQIcquuYrUQAxGuKiqqFhXmpFVWA3FtUIHH/Ezrt7x/C42oXpWSpnIPff4hCKS1Zb0VmLNXrosgyGmyo17Q4C5wjmchLNtrE1ABGx3pkcACvM74f1Ux8EJRxz1H1R+hE+x0fFrMFBqMFajXvD7QCl9BgyBOnBNar8neNWg291iAQr15rCpxrBYnXcRAvKNDp9f8TQemlXr9myiuUCigVeMcqoNwo37EFV05XqYBSgbeqgAKd3hQ6tebVveoa//NNVFpmizTAmd1qNMEBVWpOTqI6QgXYLTr0+/pE8cB8nIZMwKN9jk0ps2Is6O7pgUeCj80SDKzWaJBKpxF4ldtCO1WlWoHJoIev24WxoR447A6BHttb+9IYzs9fwvjYpNjxGAR+//6PCIWD+Oiju3jvvRWcnO7DHziU5pPTxN577zJ+//vfSdNJ+ELgRDhAq9V5PC1KG4ZrU13EcfZf/OJzUfesr7/AweG+BBcvXbokSp0ff/gJxycBGVve1eXDysoVdHZ0IJWO4eBoVwDT7Ny0qFIYiE2FTE9Pt4Ql+08D2NzcktyjK1eutlQWRkPLpnR8gnyhiN2dPcl+YmYNFTEnp8cCVhqNivgZaTvkND2TyQGbxSPj45lHQ7gUP49L0826UjlE1Uevzwd3m0dUOGyu+/v7EI2EBTboqdowmeX89/YORUFz585NAWLMjmLekVrTFPUFc5HOY0UM9I+ir78H9UYF54kwsrmkNNrNRg2FIqfxZZBMVnF5ZVIClBnWzOlbKrVarIORSAFqsaNRrWQXAEB4QGtYNleGRlMRa6HP14mx8SHJeeLP9nYP8fTpS0TCRQwMuLEwvyjqLh7j4dGeKFsYwsxcLarqmEPFulJZQ1tdezvBXJvkQxFG7u/vie2PWWNj44Mywe3k2I+pqXn4evvFcsj9ygD4P/7pz9jfP5DpY7QVjo2PIpNJibWPKjoGRxMy8L1oU9zZOUOlokJ/nxt37tySUHICKkI8qtROTmlp2xaQodMaZTocP+vq1Sty7AxmD0fCWL40LxPlaKujpZJQjzCCYDFxnpZw/KnJaZm2SNUUQSNVPdxXVDcRdFBBR/hBwMvzpmqQFj+T0SA21kDQLxZB/oyAjdduMBiC1eL4DxUSL3nCnt7edvh83YhGI/jhhx9QrZUFJBM68XahgkqAU63O43x1ByF0okqoVkdDpqwx80krNjWeO9+bsI/qSE5oI2Ds7fXB5XShWq/gNHCM88S5hMATrvK5BInMReIkS0Icqhp5/fK6oZ2NVl3WmefE0HDCIqqfmNNFxRHvG9999x0++OADeU8CNIKgbCaHro4eZFIZxOK05amg0zdRquRR5uS/ZksFZrW4oFYZcXwUQlqsh/0YHSNUpFVOK/uOSkKqly6yvlrh8xxowAmWLUjHr5bKSyfHTBh4Ya2rVcsCnXRaHbQaHRqsa5V3VI0AqEIN2I/lFej0+v+JoPRSr18z5RVKBZQKvGMVUG6U79iCK6erVECpwFtVQIFOb1y+i1830kn+3YMZLPwn5QpNaFQqUSQROjFcXKdVi3XL6XAJZKg3GqiVi7AZ62hUs1Cr1Ojr68fA4CAcTic0ai3qzSYOj44FTrg9HtisdlRrNVgtJvT5vFicHxe7VyQcw3f3vkf8PIHhoRHJfsrnC2KtOzo8xPDIED7++COZdPdi7RkC/hNRQdECdO36NSwtLUiDenh4hOfPXyCbzUvTGw6lZXIdX6vXaaHSVPHxJ3cFwLx8uY69/V2Uy0U5BjbUtPLEo1QTsdEdx+DgqCiH9ve3YLEZ0dHeIePfmZPz009PBaqtXl0SBRXfi43n/NwcBgYHpD7pRAHBQEym2lFdQ2UQAcRFkDVhBuvNsfGpV2HpQ8NDcNpdiIUTYtmZnp3C2NiogJTtnW2x1zWaKgmqNlvsaNSpvmgBGEKSbCYhUwQHB4dgNOiREDi3hXQmK0onBqjT4kZgSCkbQVchX0Y0UkSzwea5Is04M6kIn6guolKGFq2AnxYhDW7dmoHX0yF2M05A6+zoFJCSOC+I8oTB6wQCbMoJCh4/fi6gYmFhEpNT4+jt6Uab2yW2vBcv1gTG0SoZi1UxMODE0uISOru6RGV0dhbAy5dbAuaGhrm3rKjXS6IIc7W1oburR9ROBJ1B5hodH4v1ikoYQh5O2CM8of1wdHRMJrel0yl5PrPH/u3fvpa98+GHN/HBB3fhanO+mj4WF4hJAEIbIC+Ws+AZNjdjkvf0+WfvSYYYH/wsgsDWxLwzAYl8f7PFLECBqhuqoTip7eXWJhwOu8AqghNOxSNgobKPllXCRCqjGLJOIEuYuLe3L5CVoMlmt+MsGERXd7eAIJ4Lc8XqtTrsDrtcW6Kg0eslaJ1qNwJZhnVTNcQJkqwbPzufy8s9gPYyh92MxcVZUfLcu3dPgCmVifx8Aje66vQGqhi5F6pyHVDpxGNmzht1OgSuBFpNZhNVmwJSWGOCRZPJKEH4rYmTRclpisT8qNVr6GjvFGtZuVRFMplGKpWRuuULvI51cLpadaACrVKrIp5geHynDA4Q624yJTXlefJ5rCFrRXBIGyatdl2d3aiV66iUKhKizyw5jVYl2V6Sa1Yow+V0QqcnfFeLlfT8PIvBAR/6B3vQ3kEVHyfs7Uh+Gu8X2SxrU0NnJ2Faa5Jga02Tcux6rR5oqARs12RqX13APo+L9jo+CKnqVQLnutwzuU7Fuho7IUIngn3lV91r/KpTeqnXKJbyVKUCSgXezQooN8p3c92Vs1YqoFTgzSqg/Jf4m9XtjV4l2igVJB+Figk2pIRRatQwP9INbT0vCgPawLq6e+Dgc/QGlCsVcKx4JBoXBRQbKioXurs7MTs3hpnpYcmzod3opx9/kqZ5bGwcWo0G0VgMAb9fwMXU1BQ0Wg02Nzal8c9n8wKLvO1uvHdlRcKZX76kdY2jylOinNJqTcimaTvS4dNPP0e1UoJaW8Hy5XlRslCNQqDBppMNMbOiOC6djS8D02kfo1qI1rFSOQu3xylNNMeqM3A8eHaOdm8b5uamBPZwqprVZsTk5ISEscficeQyDYTPUoiE46I4SiTLAr86Ou2iRKFShXCAjfPR0Qn6+nsxNzuHTDqNnZdbMqWLeVXtHR68WHuBQMAPLUe8pzKSgVRm6HCminy+IoHcDP2enxtHd1c73G6XKF2i0ZAESecLObz//go8Hhdi8SjUak4eY9NckjygaLggYePRaB5tbj36+9tf/byIbK4g4cf5XBNerx0ff3QXDmcbHj14jKdPt9HhdYtyhMoSAkMoWf9/AAAgAElEQVRa16anp3FwcIj79+9ja2tPJon94hefYXV1VdaUljbCJCpRqCYKBGJIpusYG2mTqWzMB+P3Ca0IQgjqCGoMRi2gqsjxUCllsVjlHAgpaTWjAoWQjUBvSMK2VwSQcGoeQ+8JorimtFMmEuf48ceHAgHu3r0tx0w4uLX1UuxSXBdCBAI9Pofwxe+PCuD49a8/l4mChFJU2vD5hBt8PoETLYCEGgQN3Fs8XqqfeB1ZLGYBNrRAUgGkVhFqacRmSIuayWSRGvG9eDwXGUcEEPw+v0f4yO/zffh3whbCYqPJgFSKOVIqUc0JCLLaUSiUUK3Qxkcg44LJZJBsL052tFpNQKOCifFRgR+08vFaN1utApsILGmnpUXPZLHKNRYK5wViOZxaOR8G5TOPzeFoE4jJ8HSCm1C4BYdpqxsfH21leRm0GB7uw7MXDwQAc6IgQQ9BFafMVSsNuVdQZcXacUok4SynHkZjWTTQQG9fj9SfSq9SsSiKQObHUQ3GPcA9w4ECXEPWx9frQyQYQalQeqXE1Ei4OIGtxaKXkHACx5Z9rwKj0SBgiXtsfGJUrJbMdOO9iu9LVVYm04DLZcPc3Khk2nFteB/kvqW6yqw3ArV6Czq9shzzXtraUwwUZ75TU5Rg/DuvX553oabC9lkJXFHl8VoVUHqp1yqX8mSlAkoF3sUKKDfKd3HVlXNWKqBU4E0roECnN63cW7yODS7VBGyuaB+xmQ14f34UJnUZqWRK/q+9yWyBxWqVTBM2f1T5sHF1e7zS0HJk+8TkGMbHBuB0EQDkRIVCCEFLFkEMLUZUj1DBwJwoKoxoL6K9zGaxyRhz5tcQZAwM+gRA7e3vSBNeKTdwepoXy1BnuxUGgwVeT6coQhxOiwQ+8/mERPl8VpQ+tXpFGlOL2So2LdqCmNHEHBoej8GoFvDTqDeRSDCAuyETpwjZ2OSyYWV4dKGYh9VqlPdnM200OpDLVBEO872KiCWa8Li0MpGuv69f3juTzQh4odqG6iDa+dZfbCCdTOPWrffx/up7SCbP8ejxIwntVmt0KJYYlJyTr0QyD4fDg9mZeXS0e7G0NAW1qo5oLILHfE06KRarXD6DlZVL8La3iSqHoIwB2bl8FtlsCaFgDpFIRqxj8wtDGB8flhBvKsrYIGt1WjlnqlWYSUWg8Mc//gnFQgFDgwNwOuyYmp4WuMaGn3vl4YMHODg8FCjW1mbH559/JlP7CIR++ukhDvaPRAlDRVE4nIHBACwvL2JhYUH2F5t3frHOtNvxz0aziko1JxPtmOlD0EMQwCafn8kvggj+OTIygt7eXjkmAimdXisqMCrO2OzztQSVVMV8+OEHr8DVqRwPVWZ8DwIrgiGTySpgIx4/F1AoEwWtVuzu7Ah4IvgiMFCrmX3UaO0bg16gE+2AtNHx34SBtGWyRrSSUZHHHKxshkHbMZmiZzJxGhythFr5LB4fQdPJSUhUZ5yep9fzXBtob7eLkovXTDSaE+USYYjNpsXEeC86O3vErre7e9Sa0KYDOjq8kh9FGMw6WMxqTIyOoKe7G+fnCTx7toZiUYXOLrsoFA+OEwJefb3tMFusyGRpewzIVLuVy3Po6u6UPULxTj5XkkwqZn/R0kb7nFhvu7taSkmnTeAOVFW8WHskkIbKQrVKJwMFTk4CAn4rFQ18Pi86O9tl3XhNcT9yIEE6W4JKrYfP1yH3HMIwWlBZBx4H7W9c8/NzhtwXMDLik+esPd1DMpVHfy/3To9kR/FexvPg9cEHJ1QSuI2MDAto4v2He431ffTooawbH35/Es2mGgsLQ6K4Yh0Jo7inuP/4+RaDCRqZ6leT4+KDe4r74z+BUxmFQkV+ZjK1Qu6z5Qb2o3UFOr3+7yqll3r9mimvUCqgVOAdq4Byo3zHFlw5XaUCSgXeqgIKdHqr8r3ei1vj61+lB796KaGA02ZGn9cKo6osthGqkTiSjfY7i9ksTThBU5vbg/b2drG9mIwmyUGiXUWlquP8PCZNfiwWk6aezTobfipHcrmc/JsNI38ejSYl0JyKDTbwLpdDRtXTmpbNpaVJPDoKi+2I9p2ebp+EaDOUmWHU7e0dkllDZQaPJZ1hlgttQ2z4VJiaHIfPNyB2wMdPtkRF1NNll58NDfeLyuvsLIJ0KiPTrvgeqRQtZQZYbQaxrJktejk2h5NWJ4eAIf+pH6FQVhr+1dVlgSpsSh89eoS9vWOk0xVRR01M+EQJFjgNYnFuEh9//CE6ujrw5MkjbLzcaClfanUJgc7miojHMygUa1hcXMYvPv8lhgb70WwW8HJzTWxABDYcOsZzjkQSuH79skyRO08wKLs1KY1NMlUp4RAnvlFBo8Wt2+9hanocoVAAJyfHEpDdRFPskTdu3BSQc/+nh7h37zuMjg6gq9Mju4J5Q1y7C8UPQSHXkCoPnY6wbf4/FFBPnrxAPsupXjV5DmEmlSt8D0IKgikCBf6sFThulT3ArKF6owSvt01AIffOycmJfAb/fWFHYog59w1VTTwmqleoPuKDted783uEHlRVMRCa8I+fwWPhg/CBFjUClO5uBkZ7BZASPPC9ubdbEKIpx8drgsoafibzywgQGaJO66HRqIPBqEc2kxJ1H9VMoVAcLpdV1EGpZAb7eylRr3V2qGXqIfczj4+2LUKn58+PZE8yD2x83CXHzOuK507QcnAYhVbbgMdjwuTkFGZnFyTI+/vvf8T9h3soFGp4b3kAk1NjODk5khwq2v6Yw+VxeaFuarF/cIBHj9Z59lheGUd7RycOj0/QPzAo18+jx09w6g8gl8+hvZ1h6OOwu8xyDAyTT5zT7kZbK/9dgj/A/CwjRkd6ZRIi1UtGo15ylfQGBufnYTRYYLHYodeZcHzMiYvMRtKIIqmzs0OAL6+tRDIu0On4JIRMTo3JiVaQvighNRoBXFRDshYEbAR3vEY5pZDDBDQqLZr1pijyWuCnLvciWvBoQ+X9hN+j3XZqqrUPCc7DkTMB3lTAXeQ1bW/H5DyuX+fggxnZN5wWSYjOc6K6yWIyQ1NvipWO+5J77gI6XSidqNDL5Xi+gNlMxVsTyXwVxwko0On1fk0J03v9lyivUCqgVECpwLtVAeVG+W6tt3K2SgWUCrxdBRTo9Hb1e61Xs1n6+6aJDRObJ6tJD6exCZO2DpPBKGChxp+p1WIfo3KJDbzT6RAbFKe8ESLRzpZJcwpUWBo0qlTi8RTsdrNMdWODHQqF5fmFQhUej0PsQMcnURSLaowNuTA2NiKh2IViFs+fP8HJSQYer0qsdv39A5INlc0WcO/bB4hGU/jk4zvQqE2S+cTA7UQihuOTExgMWplGNzY2hktLy1CpNPjqqz/h/k+PJSx7YWFOLHTtHW7Jpvn6679g6+WOhIdfPKamJzEzMwG7wwKdTi3KKTbXPDfawzY2NrG7m0J/vwm///3vRbHDMOhnz9Zxfl5ENlsVK8/yci+Gh0dQKRYwN0NoMCuByz/++AOOjo8EcsTiCSRSGaTTZZwnaJEDrl1bxK9++SV8vd04Od7G48c/iYqDDTShx+FhSJrn27ffF+hEpRMhElVK54kEkskszmMFlMqQBv3K+8sYGxsS+xUziqgIS6aSkovzm9/8VqbS3bv3A6KRqKhIcrmEKMl6enrknNmYc50JZFoh13X5t8vVJiVjTQL+KOpVZvDQSsU8sD5ZA+4tgh3CJkIHwgEqWPigKqlUKaCtzSb1ZaNPwMV9d2E742v4HjwGPgiBCJcIEGgzo6WOSieuHz+XuVFUulzYnwhx+H2eBz/7+DiEaCSFifExsWid+k/F4sn3LJaqYofj1MFWv0tllFbqMDoyCp3OiBcv1nF4eCIw0mzSInZOOxdVPJ3yObwuaPULBkLY2YmC8VEzM8O4fuN9sZTd++4HhEMRgabRaBGFItDfZ8CtW7cE0lHdRzvh8+drOE9kMTragbn5WXR39coEuZPjU7EQRiLnstevXeMEw27cf3AfoVAEY2MDAltKuToqxYYA19PTMAYHe3H5vSvIEdolEphfWJSaffXHP+Hl9g4aDRUmJ0ewtDwJh8sgOVf5fAlnwQhOjgMIh+PIZAvI52twu52Ymx2RTKZMNoWBgX6xdzZRE6im1RjkWOkQ3NneQzbDKXcO+Vl/fy8uLfOzNTg82pe94Q+ei+Lqk0/uiDqQgfUEhpxaR6sj7ye8rhwOvey7dLqArs52jAwPw2a2iT3y8PAAweCZqLRosyP06e7ukHvV7OwMTGaDBM4TanKgAfcy9xL3c7FYRjBYhdNpwI0b8wL4qNSk4o33Ln7VqjUYdTo0yrRMylg/WW/JcBJVGHOcapLnlc+XX9kuDa1MKAU6vdbvp797stJLvWnllNcpFVAq8M5UQLlRvjNLrZyoUgGlAj9DBRTo9DMU8f/0LQiYLhQkhEj8uzT2GhXcFg0sesBkNIoFi40Ug4xpt2IDR9UPG36qRmgVovqDiqiN9XU8evRc/i8/+QCbw76+TrFEUaWwtkYgk0O1qkJ/vxsWiwl+fwDlsh4rS+OYn58Vq9T+wS6ePH2CRKIKn8+OS5fmBCQQ7NAK9fLlthzv7377B5QKwM7OgQSP83XhcFAmYw0NDaB/YECmavH5//2//7/YermLkZExXLnynqiyisWcKBkePnwsFrvBgUFR1vCcxifG0NvbiUqlKMCpUm1NI+NxMIdpfX0d4XAeKyvj+P3v/1HO7+HDhwI2WNu9vV3s7SVw8+ashJ6rmg0Y9TqBAVRv/PTTTxJenM3lEYnmUKpwzDtQqUAmui0sjOPunTvo7PBibe0hjo8O5Li4FlSMnZwwb0uN69evilWLsEaCpPMFsQ0x14bWrL6+QWm4Ly3Po6PDjeCZH6enx0ilk9LIO+xOrK5ekwl6T58+FwUHLZKh0AnyOSpy7AKDuNbcH7RqER4xx4hggFY1hofTclkuNWE1u8SSRUsaVURujxvn8ThO/X5RpnD/EFRRRcTX7e7uSUZQ/wBrXRLbIteWQLJUqordjPCJVjyeJyHA7u6h/JzQiNZJ5kgdHgZQrUJyqKguYc4TQQhzowjUuGY7O7uickqlihJmzUByp8PZyphKpVAsEABVYDGbJCOJx8j9QBWNj1Me1SqcHAcFXgZCUVgtOlgtemSyWZjNOoxPDIuahnuBofAMC9/fD6Onuw2rq1cxMjog4fFf/fFHhMNp9PfZ0NXlEdUT98z8/LysMWEL7XDHx0lRy733/iBu3boOo9GC0FkE+3sM16f1tIDe3g45PiquNja34Q/kMDzkxOz0MFy2DmRTJTx/sSYB2ktLc+j19eLg8EgC84dGRiXXaX19A3v7h3Kt83Nu3L4Mi00l+2h390CuG9oAY9ECxxHA46YNzoeJiXFEYwzUL4vN0+2hajAgIPdCFZVKZrG+voVMui75RqOjfXKd044XiZzJfmRO3E/3j7CyMohf/+Y3cm/hHt/e3pLpguFQSABuMtVAV5cNA/29Eurf0d6OarmONpcbHrcbz58/x7PnL8Tu2NfXIyCcKiPuuaVLiwLIWH/aP5njRmUjr2cCy3y+gUKBEwGNWFmZkXMjiCSQbMGkOirlMgxUzJGkNRqyZhdKJ0KpC+jEa5TDDvho2TGbSBVqOIgp9rr/099PCnR6g0opL1EqoFTgna2AAp3e2aVXTlypgFKBN6iAAp3eoGhv+pK/t9f9/f+tVzEPRgfYTSpp3uw2TharS1aQQa+DjSHANivcblqhjNKgd3URGFSl+afFKhLNSFYMm1wqe2ilImD5l3/5V8RiSYyPj2ByclzUHDs7x+jqcGFhYRGzM9PIZjN4/vwp/IETUThNz0wKQKhUypJbc3xyjO2tbRhNJvz+d/8Fay/2kM8WcfXq+/juh2/RbNTwyacfiU2IICwQCOL7ez/g3r2fEA4n0NPdiemZKYEEh8f7CPqDKBTL6O7uweLC0quMKosEJJvMeqRS5zLxrd6oSlYUA8G3tndwdHgEi9WCmzdu4vbt2ygUC9jZ3pHGlmCGeU7BYAzz8xO4e/euWAgL+bSEtVOJxAb55NQv1rtGU4MKB8/RxqhSo1Krw+ttF+ua19OGl5vPcHbmlyaXwdeZNIFSHmazWs6bQd9sotmYF/Kt/KVUOguVyojl5SsShO50WUFzTygclIwbZlWxGVZBLa8ndKL6hutYqVCpFodOq5VpbQI1DAbJ+KI66jzO0OW87At+nwCK0wU1GiP6fIPScNP+RuUWIaLDYRb7Y09Pr4RPE+YwkHxr6wDp9LkEYnu9VoE6bNKpgmJwdiSSFGhJwDEzMy1Qjfa/jY1dUctcv74Ko8GEH3+8j/X1bZRKKnR0ODA/P4lxqph8fbJvCFW416gCisXyorAZHu4VyMjMno2NLZhMBFVWUfEReoyOjWJ2ZlaAl2Q7adQ4C4awt3uMvV3mVmUxPTMBMohHTx7B52vHJ598JAHZIVn7M2zv7CAcymJ+fgwfffSxZEB9++09bG0dybUzNTUk10d3d7eAJn4+Ycv+PtU/zAwrw2hiHlc/rl2/imwmj+OjU1Gx7e4GkEoW0NfnFqWbTq8WQFOrN3Hp0gTGRsdQL2twdhrFk6dPZbrdrZu3kS8UsLWzjcGhYQwMDiEcieCbv32LjZfH6O114+6d2xga7UatmXsFfvbgPz1DqdhErdaETqtHV5dXrn9e17wueJ16vG7kcmmZDMlQ8mKhjHQ6J7lWh4d+CRTv6urGrVvX4OvrFUVkIHCK+HkU54kkAsEUrl6dw82bNxGPxQUuJpJJ2We0t3Hf8z+qOUVzaHBQ8p4IChPxFJYWLgng/ud//me83DrC4GAXpqfHJDic16PZYsLKyrIoodbW1uSWSeCkVmvF1ktgRBUdFWb8k2H1tGdyLajCuggJ5/OMOi3qlA82/xM68ToSJVStJs/l/fQi34n7hz/PlpvYCZUVe93r/8JSeqnXr5nyCqUCSgXesQooN8p3bMGV01UqoFTgrSqgQKe3Kt/rvfjvodNFWLNAiGYTTL+xGIB2j0MggV6vg0YN6DkNymmXJtcsKoIGPO42+Uqcn2N37xCPH2+gVCrgs88+xZ07d6QxZQjvDz/8ICHV/KwbN67L9//1X/9NQNCNa8vSbHZLo3eGBw/uQ6NVS+AwYQunc126tICODg/W1tewtvYcMzOzuHH9Fr766ht4PR1ir7t//weYLUaBTga9HtFYVEAQFTyHB6coFhsyBn1hYV6yZ079x9Lg6vUm9HT3YmBgUMLKOWa9o9OLaq2CcDiAbC4locS0mxXyzF1KIhAIo6urHb/73e+kSWVzyiaVEINfF00orV0SmG23IJtKSG4OLT2RSExG09PuZ7U5UKnWkcsXoJIR61podJy254DVbMTJyS5CZ0FpwAmF+N6RcAZOpxmXL18WUEXrHWFPuVSWBj2R5LQzNXp9fWjv8KLRqKLRLLcC1yMxJFNZmVpHOx4tZLSEJZNFUXDQDsYpaVx72so6O7uQTCSwsfkS2UxWFGqEbJHwORwOiyieCKCYedTV1SOgjwqZZLIglr733lsQcEWbHJVqzJSiDfHwkIHUTQmXJrjklDEqcWh5Y94O68h9sbhEK5Yez589x//3/38l77G8PIdrq9clP+rRo6d4/PixTPu7ceMarl2/LsfNNXn+7Bl++PFHOaZKmWHdenR2eQQ62WwWmQJYqTTFQufr8wlsoMKHUIOT7wgSCEBkclo8gWAgiuOjMzne1WvvY2dnEz89+AF3797Ahx/dhVrVxP7BvoSRb26+RCyWETh1/doNhEJR3Pv2noBGTlBjYD2VWFTw8Xz5YO4VVWtUkxFcMCR/aLgXdocVpyd+BINhmSSXTOSg0ZgwMtKHvr5esU0eHOzB2+7ByGg/tGoNSrkqIqE4orE4lpaWMDE5ia2tHck6mpiahsFgwuHRIb759h5OA1ncuD4vYeqNZhGFclrqwDynXK4o0+d0OoNkgF2sN5VRnMbIL2Yz7e/virKIQIfHSLteLlsSeNjV2Sm5Z4SHhDtUJTIQP51JSl0q1Sru3r0l9wXmMdHqeGH5JfTjNUOwRCBIZRjXl+CSAeVzM3NiGfzrX/8KrVaPpaVZsVcy54x7isCTmU7cd1RP8XrhZD6zyfIKsjIbzC5wiOvN9+cXP/PCXkcYyXuXXqtBNV9As1EXIHlxH6XVlcf79xlPF0Ma+H0qnfYiVQU6vd6vKT5b6aVev2bKK5QKKBV4xyqg3CjfsQVXTlepgFKBt6qAAp3eqnw/z4v5i4vQSa8GjAbm0xhkOlW7xy05LrS2+Hq6BGIQLrW5HNCoIA3q8XEADx+8gNPVhv/23/6rwBaCEqqcCJ2YecRGbGBgQJq1g4MjsZutLF+Cy+mQ77G5T5wnpKmniuIvf/kzRkaHcfv2TdTrFWzvvBR72N27BFpe/Ms//1srt0ndxN7eDnp8Xbi01LLS0Bqzv7ePw8NjVKsEZB0YGhqW3JxkivYaTv4ySKPKRlQNDbQ6vUA2qpqSyThSmXP53EaT4dhZ5LMVFIt1ZDJ5DA8N4re//Y1kXlG5RHUPm0+9TieKCW5oBjqzUXa32eGyWwSEMZS50WjCYLTI1D4VAUG5JpPHGLbscrtFpcX3onKrXivhPB6TWqpVaoFKh4dRdHe7xCpIOxMbcwIpvi/VVGGCpUQJZ9EcHFYzZmYZGu0SeEbb13kig6GhHqRTKQleZw0i4ZSoViZfZR31+nzwepgXFReoQ3skA8rb292ibjo7IyTyCixkkz40THuiARsbG1hb24TLZcevfvVLAR60NP34449iOzw+PhFYVCrRcgWMjAwJ4CJwHBwcFPBDKxztjJ988qmACFoBv/32W/ztbz+IKosB6ktLlxAKxbD2Yl2m3XEK35dffimh6NxHtEAyM6oFcuKST+T1uuDxtKFSy8PtccBht4nKbXdvVz5nbnZWpvMRcBAIEf5Q1RY/Z5h6GvFYBvWqCsvLy2In++Mf/w0abRO/+vIXsFhNSCUTch6scSQahcVsE5jpcLgFfJZLFbH7Uc1FAHYRcE5lHL/PPCvWm2BRJuaZ9FhemZUMLr8/2Jq0WG3IhDyGgPN9WPvtnU0Jxx4bGxZY22jUUMwVETmLQKPTilqMarRoLAabzYE2txux84TkG/mDZxJ2fvfOLXR0tuPwaBeFUpa7V6bx8Y7AjCbaHeu1hgSuc/15veoNvFs05NogQOI9gddSuVSD2WxDqcT928T83KLASx7r8cmRAKpMJiXXOK83ntenn3wsgfBnodCr7K86NGqN1D6fy4vajOtCMDw8PIRUMi37ihZQTsUMBgNy35CfpQizgqjWqqIg45ozZJ97gbXldEGT0SLXUitDTCfnwz3H96eCrwUcwyjScmnRSG6U3WpBMZ1Go16TtePr+H4EaYRW/N6FMop/5/vw5/FMSbHXvdmvKKWXerO6Ka9SKqBU4B2qgHKjfIcWWzlVpQJKBd66Agp0eusSvv0b8BeXTg2oXq0GM2UcVlpqPOju9MLrcaG7qx3uNgc06iaqlSLi0shVkE4VcHYWl4DiDz/8SPJSdnd3wYlnBBanfj6vicmJPni9blEGedweLC7OoVTKy//SZiaRRqMTmxgbYqOJAcs30dPbhXD4DHv7O4jFIvIaNnlPn77A1OSkKC2CZwEMDPjEWkcwRUhDIEPA0d3di9GRcVE4pJJJ5PJJtLmdcDpc0kzncoWWUqhckSlVxRJtPRmZrNZoMq+F4KmBRk2HfJYNpx6LiwsYGxuXUGJCBqozCNVaUwGZkdWy2rS5XHC5bNBpGvLeHE9fqRC4mABokMsXBTil0hnoDQa0edwS4sxmVYU6MqkEdFpO/rKIZYiN9t5eEL29HiwvX5JGms064REbZ9b95CSIZKKI82QZ83NT+Ojjm9BomtjZZf7RgQR1Dw0PSZ3ZZFOdkkykJax9bm4RZqNZVF2EPQxyfvlyU/KvUpmyKIQcdiNU0IgNkaoT2so4fY4h8GtrLyQAmmPn//CHP0gu0uHhkUwKOztjPk9LTRIOR0RpZLXaZGIbIQwVazzPSCQs6qsrV65IHZi79N1330mdqUKan58TOJXPF/H40ROZJscg7rt37qJQpKXrUL5KxSKqtZq8H8/FZrVxZVCt5bGwOC3ZPVTCPHz4SP6cmJgUUEVQ0dvb8+q4twRGEBgRzvh6BjEwOIh4PILtnQ2Mjg6jf6BX7GK0lxFiRKMxqWt3V4/sFYbqNxta9PcNyPmwJlwr7nHCCR4blU9cRypsuIf493KliLsf3BCbp99PmxsDub1oc3mkXlRFEXxks2lA1VJGUc3G5zP0ulQowOP1SlD2/kFQrGeEP6lMVsLEOQkuXygJIJ2ampY9fnJ6BJPZKHldnFbXbGpgNloRiRDcFQVgEeAQPPF5DNrnv5l7RissP4t7g0HixWIVVosdE+NTIlohyNnZ3ZbsJ+Z1cRKjVquBu82Nmelp2cu0itK6Wq+1wrlpZWRwPQEgIZHJbMalpSW52dGi2ppoV5Tau1xOAZjZHC2oEblHcMKh3U57KXPTigJzOYVSrdLJcANaellDXrvMbiI04vVbLDaRTFVEvWa3A+42F9wuB4pcnxonDraUTrzu+Z58XAxo4HtchO/znM+zJeyEKorS6fV/RSm91OvXTHmFUgGlAu9YBZQb5Tu24MrpKhVQKvBWFVCg01uV7+d5MX9xqYlCVMwYar0nxQwWixZWiwFetwPvv7eMa6uX4XLakMtQmRGFVqNGOHwO/2kUM7NzYqcicOIX4RItMwQ6HNN+bfUqzGaTjEGnUuPyyhIy2aTkJWUzObGKnZ1FxMpz+fJ7rQDtellGwlPNwXDvXl+PwKfzeGvUfamcl5wch9Mm2TkqVVPULiaTWdREVDaw+a1WagieBaHXq9DV3QE9s4zCVBEVZZIXm9SWZYZ2NE7m06FSLQlgoMpHrTKLTctoMEtAOiX9gZAAACAASURBVOENz4+NMSETQ7epxLlQOLChJVSwW42w21oBzLQdhUMxFIpVaDVGNJoq+ANnMjo+XyyjWuc0LBV0uiZsVsDjdmFwoF8UOQyPZk23tgKYmPBhYWFWJtfx+/VGC3bRYnd8HMTxcQnj4/343e9+jV5fF56/eCJTAZmnQ9VGT2+P1IM2PjbbzFaanpxBV2eP5BcRFvK82Egzz8kfCCGXK4stj2oaZhHNzc2hzdWGWr0modfJVAwbG2sCqj755BOxx1HpRpBDmELLHIELLWXMMXr+/CX0erVYMZljRfBD8EjgQssTgRZVZKwx1UDcCwyKZy24VgSLBJqEE8zOooqOx83PIwjgz3lu5XJJAAv3HfeGs82CublJARLcJ7S3MXCaFkECKtaEYIzncXJyIsobfhmNVrS52iUrinWkAo5T2Qj68oVs65hyBZleZzJZkMsWZF21Gj1mpuck74vHSmDGevD9qbCiGu4i3J8Q4+TEj0gkhfYOG37xi49boCYYFlBJOyn3KkPRCbAIW3g8VptZABDVbM16DXabGapGEyaLWaa5MUD90vKMWDpD4QhSGULVGgrFEirVmgS/s2bpTEpykGjzVKt1KJfqyKRzsj8IvKhGIyxkTdvanPK5VDrxc9XquijunA6q4bQo5CtwOFxwt3lFbUbbG3PZeM/gVEVCJ9pWP/34Y7lOuFeoKCM8Yj14PIQ2/Blzss7PM7JmtNDxEQgyyLz2KtRbJe9HqEkIThBGeMhsulbIfl5+btAbYLe34TyexsuXh6+GFJhkvflZzKLiPmewP23Fvb0uWCxGURPqGaqvUaFOIPzqBslj5DrwOuGDe4BfhE7c6y3oVFYynd7sV5TSS71Z3ZRXKRVQKvAOVUC5Ub5Di62cqlIBpQJvXQEFOr11Cd/+DS4GxatVgFajgoq6kIaIKARGmfTAZ59dxe9/+wXMRi3SqXMU8hnJBgqexZBM0rbUal6Zh0IFAhs+NtiEQ1evXpUmjHk7/DcVLioVoUAOhwcH0Kh1yKTz0GoNmJyYkfwbZrcQ3iRTcbHj2GxmsYHx/dnYEk7Q4mOxmkU9wSaWQcd8bzZ+bLhp5UslM6K+YK+o00OyqahGIWBpQSfjK+ikFsuP2+PE4GAf9AaNgJ5Hj0+QywA6LaET4HAY5dwIqS6aTTbHVE3x+xxyxYlqLpceoyP9WFmegdPhkCDovb0jxONp6soAlRZ5mZxWlKDuZLooE+wGB7sxOTGGnq5uWC08N5VMYVtbf4HNzTDGx9tx7dp7Ymvi5DeCGsInfgWDCWTSVXg8XaLIMhg1WN94jqOjALJZNtIWeNvtqFUJQLrF1levN0WJo9VoUS5R/dKUiW5cK0JDriUtZ4QOPD/awRhYzWaduVuFQg5noYAov/jzDz74QH7GqX5UqbDp5z4gOCJkIRjy+0No97rxj//4B1E88XlUu7Bpp5WKfzIEnPuJ58/PpCKINSfooJqF0IiT7Wh54/MfPXokdk9CIgIjwgDCKLE8ymQ8QkitQEfuhVZwd1BgBmEhX8t15OsJiPj+/Hwqf2jJIjTk5L1ypST2UOZf6Q06OVeCEWYFEThxH3OqH7OTOEnPbrcIEOvr65O9f5FbxfNkTQhgWReuowSFpwoYHW3H9MyYwCna1rh/06ksSsWKQCDWOZ2uwNXGnKgeNNEQVR73WbVURK1SRTxxjmy2ivZ2BxxOl9Qgnc2hWC7LunPvFUsVWK2tiZTpbF5sabRj0h6YyxYRiyXEMme3OwU2ci8QzLbgbF1gktGkFZsi973FrBd8TXhqNlkFujkcToFBXLNSmaHdGrEPej1ufPGLz3FyfCzWTL43a8E15t9Zex4XbbKZTE2uO07tS2cyYkulpZTrxWuWmWm8lhlgPzw8ILa6C+DEjDZCYt5TcpkSTk/P5Fol6ORnEYTyc0Khc6TTWQml574iFOTe5XXQrFVhM+pQ44XNu06jITDqAjLx3xdf3G8X8JnQSZle90a/n5Re6o3KprxIqYBSgXepAsqN8l1abeVclQooFXjbCijQ6W0r+DO9/uKX1wWAulA/adWA163HF5/fxod3b6CQY8ZNGMVCFpFwCJFoEoUix4VXJbeoVq/CZOR0M2ZDWTAxOSF2Ok6jokWMzb+EYkdoBQsLFOjs7BaVTiFXg8/XL2HVVO+wEa/Vyqg3apIzpdWpcXaWkobVarFKODIhRFe3B4ODDGe2v1KOQIK/mSMUDiVaE7h0atjsBnR2esXKdRakzSuBUqk1Qa693YylpSmsXF6S5nVrewPr6xxhf45GXQ13G+06DmlWadciuaCqgo0vlUGbm61wap/PhvGxUczNz2FyfEByYXa2t7Gzc4hQKC7QKRZNIZMtocmQYmZJNWooV2oybW5+YQYL83NIxpNSXwYjEyjxPAOBFIaGvbhx4woy2bRk6eRyGaktYUg4nEIo2FKIrK6+h+GRfhwc7Mj0OqpTpqYm4XQ5xTLmdLpamVZqLew2O/K5jLxfC14FRZHEppu2tsnJSQECpXJZxtTz7/wZlUixWFRsZawBgd/U1JQomwhXqPggHOQ68ouNOeEOgYKvtw8zM/NiD6TNjF8Xqp+WUqkm8IdggK8jmOJzqLQhRKBySafXCYxi5tUFcOJz9vejcHt0uLR0ScLPaRGkukum1Jmp5iEwbKK9g+ohvShtIuEIHE6HwCECB1rYaOvLcp2aBA1qGAwameJ2aWkBdqdd7IeEIvz83t4+AZzb22diwxoY6BXrYSR2KkH2rAs/59Gjl2g0KqhUVOjpsWF+fl7OkzD1Ikj8IjeJtkq+bzAQwdqLAwFyDocJhQKhbh1zc9Po6+/F8fE+/IFTym2ggRo6tQ6pTF7gp8lEFVRF4OrgsA8Wqw2pdBp+fwCRWOvcnE49vB2OlgpQr8fxsR/pVA4eT7uoljgBkA9+vtnM67csE/HsdjMcTivOQhFotSpUK01RB3V3dcNksoIiPEKn58/XRflls+lQqTTQ0enCb379S/R2d+H+/fsC5bjGVCixFlxLKqd4/pwGSSWh02mR+0kqlYP1lVItGi1BrVbBYtWiq8uJsbExCQ8nrGatc/ms7BXeb5j/FA3nUS43MTjYIwo37nPuT663389zVOH995cEPHL9+fNsJgMdJaDVsqwrQROP8cJWy5rwwe9xz3LteE/jz5npdJzg/Ejl8ZoVUHqp1yyY8nSlAkoF3r0KKDfKd2/NlTNWKqBU4M0roECnN6/dz/zKlsKJjT8VT5xoJwHjr6DTytIERoZ9yGWSKBfzqJSLSKeSaDQ1qDfUCATiSCQrcLu1rewnrQYmoxFanU5AARs5k9EkcIIqEoaSO51GseTRBne478fRYQzlch21qgo2GxUvDRlPXyhSrQCoNU1k0kBdujiVZAwxz2ZsfAADA32iuqF9j1Y35svQrndyEhelyPBQF2ZmJ+DxuETRsb7+Emtr22g2tRgZ7sXlyytYWJiD1WbC48cP8eNP3wtQoY3Hbneh3zcg4cWtKXedAlwIaJhBRNUMvwgsaC+bnZmBwWhAo17E6ck2nj17hrNQDOVSA+HQOQ6PosgUIM1sW5sRFptFgJrNbkWvrxs93d1QNzXIZtICd1i/TCaJk9NTDA35cGl5HtFYWIKmCYoI+qgmCQbjiEdVGB8fk0mCtIDt7m0JuOsfYG4S10OLTDor9rNcLg+DniHNGqRTcbHJMRD7PHGO5itVU19/vwSLEzg16nXJCmLujt/vF+tbIU8IxIwfnUAnKoPYsDPj6GKMPG1otE8SlHDdCH9oaWvUVahWmeHD0fN1OQcGOFNFQgBjNhvgcrXUL2IVS+eg4eZEEza7XgLbzRazKKEITwgEopE4srksxsZGMD42JuBgY3MH8XgRVrMeHo9TQBVhGhVcBGTff39f/hwZGZRMKqPBiK3tbbx8uYV4PCe2tu7uNsmeIrijoi4SDeP+/QfY2joRsNHR7hEFWSTCCYJltLnccLrMsDs1uHlrVepz7953ePL0ADptHX197bh06ZKAlt3dPcmR0utb09Ky2QKmZ0ZFXUTL2sOHT3Gwfyzh5ARmqWQWKnUDS0sLogB8+OiBKMh4/RI6WUxWcN0Ydv9ycwt6gwXz8zOYnZ+HWqPF8xdrePr0KRLJvNRvZGQAo2MD0OiAw6Mj7O3uw2KxYaB/RNROB/tHcv0S7Ho8tOmdYWdnH3oDwZ1XrHpeL6/tAvp8A1iYX5bMJUK4J0+eI3h2hmqlKrCJYLh/wIc7d24jn8lIZhfDwAmUaE/k/YEZYOk0c8So8KrA7TFK/pORmVhqDawOu+yHWDwuljzmcDEvjiCJe4jqpHAkJPuEDwJbCdyva+SLe497inuDajiuAdVxvBfNzs7KXmA2GK89CQqnfTXPzK2aXBeESzwfXks8bq4tv0fQxIdGq0WpWEIsXcJpSoFOb/CLSuml3qBoykuUCigVeLcqoNwo3631Vs5WqYBSgbergAKd3q5+P/urqSqQmBJ2jfXW7GqzERge8GB8dAAWkx65LNU6YbGbWMxO1GoqHB+FUSpXMDc3KCoP2o+MxpatTaVWSSNOtQuBBd+Uwc5Gk04a/MR5GvHzJAL+CE5PGMwNmE20QrlRq1HNUxKVSWtEeRPVskryhVZWpsT2RZsd7XWcXEelBpVInDRHqHQWTGJkuA937t7E9OwkmqgJLOFUtc3NLfh8vfjoow/FptWoN/D46RP86Y9/wslJy8ZHCEabm6/XC4vZImCF9htCJzaXnZ0d0vBzYl7/QD++/NWXGJ8YF0tZKHyMR09+EHscg5nZ8B4cBHBynBK7VlubHVPTw/D19cpUNH7Z7BYYDQZUSjUBT7l8AQF/S3lEgDQ6OoDJ6VGchU5EncQQaIIIwhvWz+Puw+rV2/D5epDg+PhUK1OHDTkVIMwCohoom8shHosLFCQEIiTK5qgkqsg0Or6GKiyGuhM4sMlmoDPVUXw9c7UqVQYua2AyW6Q2VEARNFGpwvMnQKF9qTUR7AzZLJVhLThEKyXrzYaddjXa3JgrFAxGUCzWJPNpbGwQ3V29yOeK2Nk9RPAsAa1GA6vFhM5OA7ztXvlMvkc4FBb1TjKVR0+3R9RZdoddAMTm5g5y2YpM7pudHcPI8IhcNwRhrYypTbGtLS3N4NKlJYFx29s7sj/y+TomJkdw+fKSZDKxHvt7e1hbXxM4l0mXEI0W4LDr4HLaYbU6JBye+3xkdAAzs8MYHhkQtdX333+PnZ0z6HQNzM9PCWRhLQ8PAmg21RgZ6W3ZtJo1vP/+JVGnUUH43Xc/oVxuYG52EacnAXz/wzMMDnTg008/Ftjyzd/+jMOjAzQbKtSqFThsNlxdXUUsGse3937E9PQEbt2+DZvdgePjUzx58hQvX26jXGlibm4Ki0uLKFcLWFt/ip09P5qNCuaZ2+V2Y2N9B8FAHAuLE7h2bRVOhx1//eav+OabJ5ia6kJvX7esFXO4DvYP0dnVjYGBIRzsHWL/4BAvXuygzWUWoMq1mpqagKvNCYvZjFTiHM+fPUMimRS1HWExFUmBACcP1qA3MGdOjaEhL3p7fWJbo51RrVUjFAkJLGIoPK/5ZCqB0NkZorGI3Gd4D6MqkfceqpBYa53GjFSyICCNP6dKiaCY+5QQlRCS1zYB1IVFU+yZ9brYFjm9jl+scb1Wg/4VdOL1SijLjCzGkdO+W6pUEYpnEcoo0OkNfkkpvdQbFE15iVIBpQLvVgWUG+W7td7K2SoVUCrwdhVQoNPb1e/ne/X/8ttL7HXNFnSiu2Swrw23b1zFxOgwjg738fDBT0gn07Bb26DTmhEKR6FW1zC/MI3ubg/YalHNRHLFpo+BztVqCSaDUWxqWr0O5UoFFqtVGs3TEz8ODxkSXofdocHi4jQW5iextbUtTSSVKScnYYRDAXg9Xty6uYKZ2WkBUa1Q78x/jJxn07e3e4RHj7bRbKixsDCCqelpdHZ3oN6sylj1+w8eCJj64INVfP75Z5LBQ6vUs6drePFiA6cnYaSSFdSqgN2mgcdjhNfrQUdHu9jz2IwSzBDCMHuHQdQzMzP4h3/4TAK7CTOOTvewc7CBYqkk4+4zmSJ2tv0o5IGe7g5RXo2NjUrGjdlCVY8dpXIBqUQKuVQOjYYGifMsTk+CCAZDYgGbmhnG5PQAwpFTqSeBEZpalEp1BANR9PlGsbhwSWp2fh6HRquGQa8TVQaVWVQhUflBNRD/ZPNvtnDKlwbxRFpgEVVjnBzIyWwMtyZI4rGJ4iiaRCJBeNQUKEVASFDJc6YCzCxT6w4FvPT2dIt1iYBrY+NIVFE2W0vNw5wkr7cD3V0dGB4ZFCva/sEuvr33LaLRHBYXx/DxR5/CbLbjxfNNPHr4TIAL7ZmDQ53o6GgTlQrBAbO3Nja2kEpl4HY7sLp6VfYLz4W2tRcv1gVAcM+MjPTBYNDLBDMep/80gFN/HBq1AavXFjA2OorzREK+//jxCzhdHnz86S0MDQ3LFDS+HyFjPBZDJJpAKkXLoQ2dnW0yhbC9vUPsjgQ+Y+PDmJgYgclswsH+Ab752484OjyHzQZ5vkrFTC1aB8sS1j0/N4lIJAKVqoallUno9Cqcx1N4+OAZLBYnZqcX8ezZGh4+3MaHH17FrVutCXdPnz6S0ZPMrKLdknuTE/nW19dxdBzEjRurGB4allyozc2Xss9pLWX+0he//BB9fT6sb67jyH+IaJT5WyosX1qUiXEPHjzB+XkJ//Dp6n+ogL766iuEwxn85refihqQCJnwl9MLuSYdHZ1Ye7EmyrxkIoPOLq+oiGiX4/N4zfJ1jWpFakn4x2wvg94kwPLsLIlMpg69QYvB/i5RrQ0PD4taSYLGawW83NoQ0DU9PYVA0C/3gHg8LqpATsaj7Y7rTDupQa+XvKZCvopctoqjI79kYU1MTIiqjsfDzyVwoiX0wlrH+xZrScEUVX6U0zVqFdQrZaiaDVGm0UpMWEbrcK3RRK0JaPUG1BrAaSiBeF7YvfJ4vQoovdTr1Ut5tlIBpQLvYAWUG+U7uOjKKSsVUCrwxhVQoNMbl+5nfuH/5rcXoZNMtQOnqZkwNz2OyfExFLIZrK+t4eTkDAa9GQ6rVabQsUnW6zXS/La5LTJpS69n6LaqpSro7cXoyKgohDjVKp3jVCqHZNQQ3OzuxqDVNrC8PI2PP/5YTvDpk6dwiUJiWpraH7//Dr/84lNMTbUUDswOYuNKyEJ7S6VcETUUM6IOD9KSgbO8PCnqI2+HF1a7Wew8//7VvyNfqOCTT65jZWVZLGeHhyc4PTlDKBTFwX4A0ShVI0ZMTfVjcqJf1FVsSgl6+EX7TSKRlGwfBmF/9NFHuHp1Vew5a2svcBo8RrlRlOwhTqyLx1IIh5Ji7+FUMyorGJpMqxwDpzu72gUinBwfoZgrSpOcTOSRThVQLJSQzqQxMzuKsfFexM6Dotpiw0sFVSFXlVwaNRje3PYqayojoIkNOIPhK5WWhQ2oChBkiDSPgfYx2v/OwjGp4dT0BPr6e/D82XMcn5zJ5LqxsWEBbE8ebyJxXsLISI+MqScwPDk9E1UbYSMnxR0eHqDZVGFxcV7UQYQ7Gxu7YsXyuJ3yGYQ78/OL8Hg9cDptYhW89903+PNfvpHz/ad/+iVu3bwjyqe//PlbbGxsS+2cTivef38ew0O9Ajhosfr662+wvX0Id5sVly7NY35hQdaJijaGVHOPEFzcuP4eNOq6hFrH4+eiIKMFk8qqgQEfFhc5gbFLLF4PHz7G9vYxVlZm8f7qKjLZjChyuM6EG4QU+XwJRqNNnkOLH22j3BfMEKJ1i/VlRhjXeHNzE0+fbkvg9uiID0ND/aKoIoyltdDj9gqwInRyexxweznRL41AIITtrQN43J0YGhzDgwePcXR0hs8//xjXr6/iu+++RaHIPC2P2EupkiL0YmYXM814LJeWlqHR6iQ8n5P0qHba3cthfLQNf/jDP4qCaHP7JdK5tCiGeDxUABK6bGy8RL2uxmeffSjn+OzZU6yvb8jPb9y4IYpBvp55Svz+8PCQ7G/aXKmq4zVChRNVSa2pknoBPdFIGNVyGclkAmgyLJ4qOQ3CYWatncPd1ibB4YRNRqNZ7hNcF55bsZLHqf9IwvB7e3txdHwkEKsVdE5Vk0FAKL/42fzMaCSGTLqAapWB8FmZQsnXcp14vV6AbT6X1k5+1t9PFmzUaTcW+gRVowYdoZZeK2CLaD6TzaJaa6DaADR6AxpQIxBJ4lyBTm/yi0rppd6kasprlAooFXinKqDcKN+p5VZOVqmAUoG3rIACnd6ygD/by2UUeCsvR75eASdCJ35xqp3dYoCvxwuL0YjzeEzGuxsNJnhcVlFadHS4UcinYXdYMTLaj+2tl+jq9Iqlhk0k81hox6KKZO9wH2qNSoASLUZskNPpPEZHB3H37geijKAdiXDg+vVrYo/593//dwT8J/h//u//C12d7aJI4JQ02qrYXOdzeQnG5nkQeGWzZQwODODmzWuYnZtDvVlHpVrGweE+/vbtX8X2tbyyCLvNJvCIEIFWLk5X294KQK0yYmVlBqtXL0kGj9GgF2DCAHE2pZx+xgwkHjstaJ999plkvGxvbyEciSBXyMHeZhelU6lUQ6lIe44KHncH2ts7pSHnF21lHPFOq1QsHkbAf/o/2HvPLzuv88pz35zzvZVzQuUAFAJBEokUqWSbkuxluzVtSe352B/m75qZD7N6adrtHlsiKRAgEQtAoXKum3POYdZ+3ipabsm9JIBtya63tGqhWHXfcJ5z3nvX+Wnv/Yi6rJAvi5XQZLTDYDAJkLo0PYruXjeSqRCgoRLDiFZDg3KpJbakVDKPYqGF/n6/ZNDQdsipZdg783SYAcVaWa0GsdwRJJRKZewfJaHRdtDb4xPlEfOgnq89l+wc5gtdXb2KZDKN//pffyGWyG9961vS8Y5QZ/31a1Gx2O1WsRtKfpeFFrgeAVpra89xeHiEmzffkeBmWt5u3LiB6elJWTeFQg7Hx/u4/+BXWH+1D4sF+N73v4elhWVsbu7gi/tf4fAwgmy2ismJfvzNT/4CPd0KTFh/tY6f/7//n4TYr67O48rly6Ku4jyFwiG8evkK0VgU79y4IZ3NTo72xTrFNZLN5hCLJiSHan5+TpQz/JkwiPlLVE7dfPcdDA4N4ej4CPFE4ixjqybn53UGBwflm6CCcItr6jwQmyCO3RBZX4INWiCpliOU0YA2RdodK6jX2Z3NBYvZKusq0OVFPBFEsZQXpRMznPr7htDd3YdnT1+IMuf999/H1KUJPHnyFSpVrvuOqNpoUyQY433wGfC4vZiYmJTniF32+Bxl0hlEIhncufMuPvjgA1n7W7vbKJQKAja5Jgl5+CZAkOZwOkXFx+NOTo4F7FBJxmysx0+eSKg/c8S2d3bErsb1QaUflXC8V64HAiVCStaJ9krWo1pix0p2DLRJd7nzTocMG7+6quRdEfzEYlRTQQAdAXa1UUGukEFPd68ElXM98by0ipZLJVkXBFxc5wRQPD/PHY0kJDOMSsjzrnWKFZSZT010dfnkeaDFkfPAf6l0kiD7Qkmgk7bThk7TgVFHBaFe8ryYJ0alU6PVRq3Zgs5gQkerRziRQaKgKp3e4DNK3Uu9QdHUQ9QKqBW4WBVQ3ygv1nyro1UroFbg7SqgQqe3q983dPQ5cCJeOoNODBXnJguA4ezXmg5gMWrhsJvk//Fn/o/JaILHZUdfXzcWFmZQrRbR19+NgJ+qiKe4vLKMyfEJlEtl7O3tI51MIZXKIhILCzQZHBoU5QgBEpUeCwvzuHTpkmyQf/npL9Hd1SWAg8qJn//876T73M9++mNoNR3pUPXixUuBBIQyDO8V1UGeAdtV9PcP4urVaxgeGpbMlXgqIfAgFDpFvVEVQDI0NCDHc9NIi12t2sDe3hHyuRImxqdw9epVeL1W5HNxRUnSakuWETfxhGVKZ7kihodHpBNZNBoR9YS0tS8WYXe5BNbE40npBMYsI73OhEajjVKpIQHVVAdRlUFrVCRKONEQW9/YqAuXJhdgt3vl+O3tDYyPD2JkvBeJZAitZo2BWWg2tahVOohHCQXiyGVbuHFjXgAEwR4BEG1HtDZRhURlmHT60yqd45jnpNEaBRA5XQ5cWV0ROx1VNOFICDMzlzA3N49QMIy1tXW8//4t3L51F19++Qj//b//g2y65+enZWPPazEfiyqSc8UP4SEVPAQc/B1VP3fv3kJXtxvFUk6UXoR3m5uvEY5k4PfbJBtLpzMIdNre2sPxcVoyxO7eeQd/+VefoFLKi32LFjLa67xeH+7cvoWe3l6xDRKWEOocHR0KQFhZXoHDbsP+7q6sN8IKsbYViggEumT+CGqoeKF6a2trR/K7xicmpFNbJBYVgEIIQUUNz09AQchybsniefl3BbJolWBwLTu6EYC0ZE0Ssui0tEPW5P54D6VSRc7hsDsFkhDWJNMKaGHXvWajLfY7At79/QP5PdV55UoJyWQUqXRCOsoNDw8KbIlEo6idnd/vp7WtVzoMZjNZGTfj2viccG0zi+vw6BjJdAqVeg2ValnGydB82in5fsDaUrVFuMt1RBsavwjMotGo3DsVc/yZ9lMJdI8nJH+JyjrOOetK9RUtj6wR58TOdVmlMrElYFTJ9/IIrKR1NRKNIJ/PoZAviD2U5/EHfCiUCYkI/fzy/kNoxjrynvP5ojyPzMLis8prMuyfa/PoKIpOh0C2S8bI8xE+8fp8XgmMee88nq8n8OJ88F8qDdFpQ9NpQc971WmlEQBVhIrqsSL2umq9CY3eINApmsohmm2p9rrf/1NK3Uv9/jVTj1AroFbgglVAfaO8YBOuDletgFqBt6qACp3eqnzf1MGS4HT2zXMq4EmDtoAnbrK4/TzvZqfTCnOSzStfaTED925fx/UbV1CrljE8PIBCnjlNh6JSatTqOJj9HAAAIABJREFUODo8wtHBMcrFiig/Esk4dIY2JicnZGPJTeTE5IRs9PkzgRJ/T1DCjT27bVFVMzk5jj/90+8hEg5K3lM4HBXrnsPuElsQc3IUy5KiHmEHMG4KCQT0JpOoMWjpYSey7p4u2exys0xw4nSw+1VLVDMBfzcmJ6fFNlYuMccohEwmJRtjAgVuSnle/jc3r9wsc/NNGMFNKkHO/sEx3L5u6SkWCccQCpWkYIyJYUj57OykZDoxg4YWtLW1bVHzDA4aMHVpGJcvX8HY6DROj6P45S8/x+bWLm7fWcXgkB/xRAj1RhmMmqnXOqjXNEgm8jg6iEOn64g9kbCDaibmIBGO0Wq0u7eLer2GpaVFsKsc1TkEQtVqHafBUwS6/PjRj36AdCaJ//Jf/h8BYrdv35KcHgZQM1vqr//qxxgcHMb/9X/+33j8+KnUeGxsTGpM9c/du3dFbUJFERUt7FBG4HLnzh2BDoRe3/7Oh9DqeM0jAWHMn8pkU1LbyclJ3Lh+E7u7ezg+OkU8nkIwmJFg7U/+7DsYHx9C8PRI1gPnjpCHoJIZPTw/r8t/+cXrE3BwfkwGA0oFZmW1RdHE9cL56OvrF+BGxQyBE4EQ1wPPx3GEIhEBjYRPXFec+0qlhr6+HrF/cd4ZRK2omRoCMQgvCPXYgU8Bk0oHR3aAC/i75NoESFQAET7x6eL/mG0kMJfB1wajdE8kCCUAUgBVSeDI8vICXq2/QCqVkOwjdt4jROX8UJ3GMdLCymsyWJ95SFTzcM3ymlScEe6wU1winoDT64HFZhMAy2P57HCsnDc+X6wDa8p68795PO+Fz6qotCxUiBHcmuR3itrIImoo1pXffC5YG46F681qotWuJut0bGxULHscGyclFA7i+PhIOlhy/fKatP7xtXoqjIxGqVG73ZFnlt0qrVY70uksNjcOkEjW0ddjwY0b70hNqUYMh09hd/BaYwJbOTbWgOuDYyWIYgOBbLYMu90oXQq5Hvk3WgAZIk7oRGsdoRN/5r0qlsE6OhotKvUGOhod2hodosksorm2Cp1+/48pdS/1+9dMPUKtgFqBC1YB9Y3ygk24Oly1AmoF3qoCKnR6q/J9UwdLXPjZ9/mUKEongictsQnBk1aDTqstHZpEG8XOdAACXiv+5j/+OQYGenF8uI/JqTHEYxG0mw1MjI0hncogGU8gny0gm8nh6PBEoMbM3DgCXT6xOXFz2dUVkM06N4TpTEqAB1UV/Bs36FRL0CLFcGaCCua/MHzY6XSj1eyIyoGbUAklNhlFkUIrHDe7oq4oVxCJxGA0GQQ6cUPOjTxDyLn55eaZqg4CCb3eeKZIqaBWy6LRKKBWrZxlIjG7yijn5CabG2Ju5rnZpvKB9h3aybZ2gtAbrXJOgrZisSwwi8oaAoWbN9+Te6Ma58mTp9jdPULA78bdezfx7e/ekvFGwmk8f7YuQdpUO33nu3fg9VuRykTQajbQbLZRKTXFXhePZRCPZUVl9OGHH4oShvWjzS6bTQt04gabod9sM390fCi5TYRO5UpF6ndldRkffngXL14+kxrPzs5geuaSwI/PPv1cLGd/9qefoFZr4vPP74slbGhoWOaMNVhcXJQcJ4IfZirR6kU1Eq997do1UYLRLnX33vvIZGMIhtgp7OisPX1bbFtXr14Xpc7G5haajZZcMxSKimLtxvVrKJWyYskjACHkGRwYEIUTfybc4O8JC6jOIRghSCoWKkJJaR/s7e0RMBmLJeQ6BoMCL5hBxDmlzY6QjXPM86UyGegMeoTDSeTzzNHSoLvbJqCLryWsIEjb3T1BNFqB1aqBw8Gcn7bUhOHpAwMBCeImQGWI+bOnz5HJ5AUA8YsgJnialnNrNG1YLU7pcEgIxGfCbrPB7rCLBZNWRtokj08Ywl3C3PwoVlevCPTa2NhGqVgWaBYMEj4pkJMAiP+ySx/H6nTav1YsORwudPX0oNqgym9flENUyXE9UzXIOng8VEi1sbcXl2fA66XVtAGbzSL3z5B81pxd4ajwWlxckGeDEJlZbDu7pyjkGwgEqOpry5jCoTrcDgNmZoYwPTMt6iaq/WgJLZWLyOez8uy3Wg1YbRbJc+J7jt3phNVmk2eX65+ZTzotc9NMAijXX+2hVKrj9u3reP+9O6J6ot0vlYqiUMrKewOfrXMlE0EdnxEFVisB4Q6HTWrGLyqmCAkJnbRow6TXwkgVWIcKKYJujRynYde6RlPCxJttDcKJnJrp9GYfUepe6s3qph6lVkCtwAWqgPpGeYEmWx2qWgG1Am9dARU6vXUJv4kTnEMnqp3Oc534kwKe9BqNApy4AWw35RVajQZ6HTeZHfR0u/BXf/lDoN3E4ydforc7gEI+A5/Hjf6eXlQIXApFFPMlAVDhYATNlg4ffnxVjif04KaPm0HF6tIUoiWbb6tFNr/MSNLrdJI31GrVJE+J6ixm3djtTmmDfnwURDZbELUEM4m4Ieb90hZHlUoiWZKwX6+XUMokm1GDQScbWYImKiAYiExQQCtROp2SawLcqFcFwNFSRLDEzBuCAoIOdidjjg0VLVTMtNotaR+/f5BALNFGd49NLFMejw8LC4swGc1yj/39A6Lmefr0OTY391EsVbF6ZR7/4cc/wvTsIB49+gqvXu4gHExIuDnh3JXVBfQP+ZHPJ8UqRKVTqVhHPltFPJ6FVqPH8vIKrly+gmwuA5/fJ5v4VDIpUI/3y+wf1ntfFEYpWUDMwqECioHbQ8MDoqDxeFyw2a0C7gjNNje34XK6cffuBwgy92prRwBas9EUhRdVP4QwBE6c0/Mw73A4JH8jnKIVjjk6C4uzSCQjYgsjHCR84bpyutwSGk97JTvAMbycECQei8Pn96OvtwfxeBSddkssTZwLjotZXlTtMJCc8MDndQuIInQiaEwlK9DrDFhZHsTc3JSAn729A4TDDFvXwee1wu+3YGCgTzq/0YbGcRCYJVNptNFBKk0A2UEgYMKlS5Oi8CKIIZji3DAAu1rVYGCAwMKIZDKP1aszMm5awbheCDs45y9fvMLeXh5sPujxWOB0mBEM5WEy6RDwu9CoayTLiVlgzPsaGemXe2MYeywWwZdffSnzRSXee+/fEJXT2toLUdRR+aNApyQqFQIwI/x+t4T6R6MZUe4MDvaIsoi2uIGBQQElG1vbolw7PmbOFZ+LjoAdWjFpn+W9MzeMUIZwiQHsMzNUDeVlffb390huE0ETASO/qKRjDff3wygUa1hemkC1yrXWwO5mFCMjPgFUBKHtTgvNZl3Wda3ONccOi0UUijmxezI/SavTotWBqJwIgjhOQjN2h9RoDNjfO8T21jH0eg0+uPctjIyMCazl2igU0oglgqLwYw0IR6lQ2t8PwWanmsuEwYGAwDiuG65hvvfw/aDVbAt0Yp6T1WiAycDsuLaAX+U9i2IorUAnqpxqjRaC8SLyNTXT6Q0+odS91BsUTT1ErYBagYtVAfWN8mLNtzpatQJqBd6uAip0erv6fUNH/4/2uvPTnqudFBSlmOloufunL/7c1+vFlZVZ2G0WRMInSMTCqNeqMOoN6A54YbeaUS1WkIgxA6mJTrMJq02P5SvTAoWoOGFnNYOxjcFB2uGULBn+jZtbqgmoJuHvuQHO5dlSPQ+7zQWfrxsa6BGLJrGxcYh4ogba//r7LbIJZqZONsdOYxXUGyZodZ0z+1sROp0Js7PjGBocEnDEjS9VHYQ0zAVSrltBq0nlSE3ybAgZzm11VHZQsUGARIUMLXX8mUBre3sXu7tRFMoGTE2NorvbL5t7bvJ/9fnnGBsblxyp589fIBqNI1+gvaeNyyuX8Nd//UM4vXo8fPgAh/u09ZURDsUkRHlmdgpdPez4l0OzVYdWY0C10kYmxVyqKhYXl7CysiybZip3aE1iZ8B4IiaB6c1WU+Ah1SpUk3C8Whq7NEo+Dcfo9jgwMjIsY08kYwLMqHiJRmIYHh7F2OgE0mlmQeVlU07oQhsfVU7MuqKqhCoyQhb+N8fJvCFel7CHKhra3dhFToEXhCdm2G0OgUxmixXFfBEmMzvQRVAsFERFo9FqRNVkt1lxenqC46OYADSzWYtymWtFD7udmUgWTEwMijWTCqRnz14JMBgadGN5eVZUXi9fvhL11PExO+J58cG9KwIdmQtEsEjoRcvj3v4BYvE8mpKDBJn78fFeXLmyIvcciURkvIkEc4U0mJ1lV7Q+gXms70cf3RMLVy5XEABDFRYB2vFxEKenLYFOLhfXtVXAJcOzPR4/wsEU9g6CGOjrwq1b72FsfEQUP+vrLyW8m4og2snGxgZkvmPxmNwHFX+019VqzJCqodXS4dKlAfT398maePlyHyZzGz/45E8xMjoCs8kk0GhzZw9bO/vY2WEnuIp02TOZgN5eu9SRIIn3T7g7Pz/7dZj+vXv38OjRY8lwYjc9vpZrioo62i0JnAgkI9Gs2Pw+/viWWGW3tw/RaUDmgwHzFqsZJhOtqxqBigeHewLXypWyzLfFajqDRQ0YLVRL6b/+piqRXTT5vb9/hO2tIxk7rb20MhJOE5pu76yjViticmpS5ufmzZuilrx//wvMzc3IPJ13H6Rdcnt7R46zWjgvDgGdhE4Wg16BTr+mdGLHzEKpjEa7A6PZinypgsNwGbWOCp3e4ENK3Uu9QdHUQ9QKqBW4WBVQ3ygv1nyro1UroFbg7SqgQqe3q983dPR5kPj5v78OnZSf/wk6ncMnAinl926XFcvLc1i9sgSLSYfXr55j/eU6MskyzEYdAl4TDDqgkK2hWGrJZtNi1cJsM0Kna8JmM0GjNaCry45r1y4jmUoin8tKZzO6j6jKUWxygNVmRbNVky54ZrMNBh2VUB1EwglsbYUQiTYwPOjC6tVJ6UaVziQQjYZQazTh8XShVK4LyEilyvD7HLh8+TJGRkaU3KdUUkALFSButwORaBjHx4eoV4vQ685yrghndDrotGzJrhNFFtVQVDswI0aCidttvH69iVishsHhcczOzYrqZ2hoUNRcn332mWxiqTpKJjOiouCmtVyqSpj64tIcDNaGtKc/OYohly0jmcxJns3i0ixcbrNAp1a7AZ2WAeptJOIMzy6IUqm7OyAZQwQTDHPmuAoS4KzcZ7uj2Kw02iZGhofE+mbQGRAjEEkkMD4+jO6eAI6OGFrdQU9vt4Q5E5xQreVyeZBJ56Q7Gn9HSDM9PSYh1qFQUNQnhBQEWzs77PpWgtdDGyKzfKrodAxothi+XILLqRNI0d3VLfCH3eSo0KFSiHYrgjOCMEInWryoimH49bMnT7G3fwKH3Sq5SRqtDt1dAVGv+ANURPUJsHjy+AlevlpHs1HHwIAbExP9UsdUKi35R5VyE0tLC7h9+32xV9L6RxUdIQoB0eFhEOFIHfUWFTXA6KgfKytLAlcUFRUzlBICHFlHdnnjFwEQa/f9P/mOAMz9/UOBWAQw+VwB6XQJqVQHg4MedHd7xM5FBRxVX1TmxKM5xJJVvHdzET/84Sei+nv45Rd48OARUqk8hoe9mJmZUWCd3S73q2RKNSWXKJVqyH2YzDqMjvjl3jgfkWhSgrS/851vSx0IhhjIfngURCKVRzicQCZTR7UGOOxazM4Oy5i4br/66itRA62srEjmGkHlzMw0Hjx4KJDx1q33xTYaizEYPipzRzhM8JjNFsWOeOXKokCqly/3YDZo8JOf/FgAJ4P0GSZPCx3tlgyw5/3y91Q4UQXFIG+jyQijxSRrTIGAzHaywKA3CXTc3zvCq1enMBjauHP7PYyNTYiq6mD/ALk87YtaTF2aksYEhKT84riuX78u0EkAWSQioJYwlc8lbZpOh/NrpZNRp4GBtFSUhk05B19XqlQFOumMZuSLZRxHqyp0erNPKHUv9WZ1U49SK6BW4AJVQH2jvECTrQ5VrYBagbeugAqd3rqE39QJftvH1z9Z7X7bVRTo1IHJaMD42BBuvrOKni4PtjZe4tnjZ8ikqnDZdejtssHttMFiMqHd7CASiiMSrcDlMWJ8vAcrl6k+6RNVjsGow/37v0IyGYder4XeoBO7Tb1eRZvtyvU6CU72ef0wGCzotHRieTo+CmFzI4Jstolr14Ylm6hcobpkE7V6GYND/dIFLhhKYG1tH8ViG9OXujA/vyAbcmmtbrNgdHQI/f292Nh8hV/96lPJDrLbzBIcTDDFL1pzqNqhJYy/owKLm/3zDljMiDo+PoXR5MH7d74lcCyZTEjAOgFEMBSUgGUeXynXpDsZu9kxJ4nd7RwOCzTGmljRQqEUMmnaEqnssmFmdhIenw3ZbAKlckkC3ZnnlIjnkU0X0Nbo4bDrUa1RndWExWwW2x6tUtwn5wutMyWYF2NjQxgbH4PJaMQeVS5bO0gk8/D57Ojp8SKVTorVkZtubqo5VoKRTkeLfK4okIvqLLfHjK4uj9SGGUS0fRGEsGvY9s4hqhVgYMADn891tqnPolCkGs2JwYEu9Pb0wOfrQqFQxvNnL7C7G4HdTjuiSxRurPXIyBCmp6cwODgoXfS+uP+FdCsc5/2bGTRtwsz0DHr7eiWIm3bC/YMDUdqcnkYF2sxM92N5+RLsdquor549ey4w4bvf/Z50OSOAOTk5UdRVxbKodWKxFLJ52j0Bt8eCpaUZAZVcM2L9KhQkt4r5VbRl0Z5JWEXo5Pf7cOv2TVFVHRwcCmTkVzyWQCiUw8jIAK5eXREgeXJ8KuocrkMCQXYvDJ5GMb8wjTt3me+VF+i0u3twpjaaxMrKZcSiMVGdEVZ1OuzcmEUwGEU6Q6sag8w1mJz0YXr6ksAbBra7PS5MTU6iUOT4YgLMMrkKMtmydE8sFpX79PsdWF6awwRfm8/jy6++EvskA9YfP34sYJH3vr21Jb+fX1iQGlJdls1kYLZYFLCaSMn6eefmNVnDay9e4PX6EUaHAvjJT/5G5liBPSHJBmP9CJx5v6wH1U88D9eBwWiARsd3nY4onaxWBdbRUkhVEpVLR0dJDA/1SHe+gf4BUent7O4KwCIInJ2dBTsqci1xzjgWdp7kmiW4I0RkXQjMqGSU/Da98aybZ1uCxJlxxyBxJXOK8KmDSq0u0KnDcPh8CcFEEzUCqW/qLfrinEfdS12cuVZHqlZArcAbVkB9o3zDwqmHqRVQK3AhK6BCpz+Saf8fP7x+Y2LOX/DP/qCBVqOFQW+AzWoSa5NB20KnVUGnWYOVIGBqBPOzkyQ1yGUzQKuNo4ND7Oym8M7NSxJa3dffJ1kw7GT26KuHWN9Yl/wks4XqGKOonQieuMGj4qGjgQQ9a0A7jhnNuhYbr3ex8TohCgfanxhmTpVHvV6C3qgR+1e+wEDhYzx+fAyP24of/vA7uH79HQEICkyqo96o4OT0EA+//BUOD/bgctnhcbuh0xA6KUohQg1a7xSLDxVPerGgUfmk1xsERnCz2t0zhIGhKaQzWQlGZ4cx2obqtRr6B/qRiKcEMJRKVbRbGljMdrEIQduB0dpBhEAhVUQ2XRZ1C6/PbB27w4R0JiY2wHq9jVqlg1KxKRbFeqMJh1Nzlq3jF4UKAUsHbVGL5QsVjI+N4O7d9+ByOxEKhrC1tYX1F3vIZfICkWirGhklFANSaSUDyOmwCZhhYHIuV0SpWEWhUAcbwHk87IZGe6JL6khoQFjA0GyqhggV2AmMqpzj47gAnZHRLglM7+3plSD4TLqA+/cf4umTDakp7U4EOoQE7BJ36dKEdNZr1GtYf7WJR18p0IPh3Kw3lVBLi0vQG/QCPSRnKZPFySm73yUFHN64voirVxdFMcfMrsePn2ByYhJ37tyV+xRYks2KbZDqLY67LV3o9BI+H+jqwtzcrFyXr1O6/lUFlPB6DEGnmoeZVYQowyNDkl9EkMGcKa4J1qLGTmcdLRYW5qWmBCXhUERyn9j9j9CDqjdenyqziclRtNsN7O7tIBoNCxRjx71LUzM4PDxBMpERlQ+VR6lUDOkM759h4Trp9jgxMSRZUIlEXL4J8zxet4BQdq6r1rnuNUhnqKhj0LZJMqK6uvyivON/U/1DIEclGdV8hHkTExNSByq+OHbeO5VuHD/vnQH6HC+hD5+N5eUlGRtVeOFwHHdv3RS1FmtPFZgAt1IZ+UJBrIb8InCiuspIYE01Ya0Cq8Nylv/UEhhEKMTsKdaYHS8Jb69cuay8R2g0irosX4AGVFPFBTARNPGemcv18uVL6ZhIiyzHybnknCph9HaBreVSRXLtCJsMWigdPcmwoMwpoRPVlIROjTaQzZUQzbRV6PRmn2/qXurN6qYepVZArcAFqoD6RnmBJlsdqloBtQJvXQEVOr11Cb+ZE/wGdPqdPs00QIeBw3qYjXo0m+wQ1oLPrcfczBjmpsdw7coSvG4HDnZ2cHJ0AL1WK9Dp9XoUf/bJ+/jf/uOPJaA4lU7g/v3Pcf/+lzBblFbzDAIneGJwMRVQ/GLwdLPTEitWtdqCyWBHtdLBs6fbOD7KgY632dk+rF69guHhXuiNHRSLGaSzGSSTJZyexvHy5SFmpsfw05/+J4yMKDYpbjDT6STWXz/H642XyGQSgIbWmTbsVpvkDXXaHQVEtNuyieYmmZva8y5Y/P15i3VuVgNdA6g1NQiGwgINhob6cXC4L9lMVMHs7uyhUm2gWmlAqzHCZnVJHhFzl+odZjSVZWzVagelQk2ua7WZ0GyVUamWBABRgtNuksqZZAPu89vQbJdESbW4tIBAwC9gpFIpiQqFvqTllWVMTk1gff0VfvGLX0gGTiHbRKvegVYDDA17BFSUyrTUZdA/MIDpS9PQ6Q0InYaxvb2HRDwtwKxWb8PpogJoTGAMARA34cxsIgzY3Nw8g3F6+dvOThJGYwt3763iu9+/J7CO4e+vXm7h888eI5/LSye2sdFxPF9bw9DQAO7ceV8yfWiTFAXT3jGePnkuoGBubg7B01MJb6cNTAn0PhWbFruOMYCedVtcmMP8/CVYLQZEIxHs7OxKltHKsgInaLdSuuFxfjvyzfnlOCw2myhr2DHN6XTK+EIhRZXDdUAQSVUM/0YoQ8hBGENwU62VBFAyV4jQid/s+MegcsJK3i/zoziP7M5H9dv29haqtRqGBvvhcLJrnRVGI/OxEmKVpHKIkGlsdBL5fBmlIu2mBunCGIkl0dfrRG9fjzxDBHUM/KfVMBSimqoMt8cNk0kvwff8vUajo14RqXQJxVIFPd3dGBkdlbFxHJw3jpHQl5llfAZYK2ahpdIpJoLB7fHIc5BMJKRWVF7xtRwPX0/VEtcH54aKLoLXd9+5LqCIWWGs5+DgkNSfajmqlwiSeF2G/BNo0lJH0NrWNKHVQ9Y7QSafOcIoQkreA+eAa6NaoXorK/NkMhJaaXF0FJI8NUIuPiO0n/KeqHhS8txyolzjmPnftA3yuoRhrKNBp4FeozRXMOgJnJW8KOmkJ8CJiqcG0rkKEvkO6qrS6U0+oH6nT583ObF6jFoBtQJqBf69VEB9o/z3MpPqONQKqBX416iACp3+Nar8O1zjn314kSX9tmN+4xNOA5PRDoPeinqtjGazDG2nhdFBH/7iR9/H+++uQq9pIHx6iL3tTVRLRVjMRuzv7uHgIIMf/flH+OCDD2TDubO7hbW150gmY3C67LJV42ab4cK001mt3FwqQdc6kx4Wiw25TAlGowPFfAMv1nYFFCwuLAi0WFickcyiSJRKlxDyxTwymap0qnrwYAcL80P4z//5/5CNLvOKgqFT7O5u4+WrZ9jb35QuWT09bvj9Hhj1JtSrDWlFT+DAjS1tRfzmhleBYQ2BO4QU3GwTLhiMNlSbivKn3WnAbGaWUV3GxfPs7x+gXGqgTg8Ot+4dbtAhaqWODqjVyfCoJjMAHb3Akw7Y2Ysd8zRwuWwwGiyolNuolmmf02J8sheNZlFyqgidaDtj2Ddvk0HQVHOMjY1KZ7svvrgv6pV6rQWjzgxtRyt2PAZF9w/0IpmKSQ4UlSEMQM+ks1hf38Ta81dIJtOy4TeatLDZjVhZWRSoQJULgRv/RuDEDTztWLw3AgwqSbhBn54ZxfCYT+qyt8uOYwco5Cvo7urHwsIyEomkqGYWF+exsDCHbC6F09MjAS/RcBLPn+1iaWlCcnk4BtaeyhUCTMIHBbRV5F/ChcsrK7BZLQieHMt9MGeIHdCotKLy6jyXiWuIYeJUIBG68Fur1ysgpVqV8/ObIIXzz3ryGufh8hw7r8tr0C5qMuvFbkjQwjlmXcwmiwSmU31D1Zwo51oMuNfKHDeadbhcDoyODgpMKRZzgIYKMyrb6qKqSSZqGB3pBWCQNdRqUuWURq1Rxcfffg9zc9OSu8Swdqp/6vWKqIO4HghKaL+k4oswyGa3o9MxIRrLoVxRcsmo/uM4zlVLBGoEMFz7HC+/z6Er1zrHzboQ1vC150qh87rwtRwb4RzPw2fZbrEICGV3QgagMyuM5yHEYUYT54fAh9Y5HeWOUOBSvVWBTs+gc76GSkh2Y6SdkJ3+mHU1LXlStDyyUx3vi7Vl9lkykZfsMd4f4ZQ8eSzE2Rfvl2PjMRyXzAefRwaEG/TQaylEbMv3OXSiKo5rmi0W2AWwUKoglakhXVah0+/w0fM7fdK84XnUw9QKqBVQK/DvtgIqdPp3O7XqwNQKqBX4X1ABFTr9Lyjqm5zyd4JOChv5NSJFOsWcI6V9uMNGS0wdmk4dK0szuLI8B5tFh0oxi1Ihhwrb2ReLqJSL0ub8L/78L2Uzt7b2DJsb6yiVmCfklg2yyWyU7B2qnGiZYnc5HTeEtbLkPEmHrFwZRgPzjUrY2z1GT3cf7t37UDb7zHNKJGLIF2hhK6BcrSCZYtg2W6Hn8OEHt/Gzn/3votZ5/mxNgEwweIpMNiUbfCpB9Aat5FXR3tOoN5BJZ2RTTdBAeMB/CVO4MT0HD7RXDQwMyKY2k8uJVYjWNmbR1Bs1CW/EIj/lAAAgAElEQVSm8mVvbx/VakPyc5pNrWzCWw0qqTqARotcsSkgga3YGcJO+MYa1+pN0Hnk99vFlqjXmRCLJRGLKja4GzeW4AvYMb8wj4A/gJOTY+TybDnvFjjDfxmCHQqHsL+3J/deKVdRLTVgt7gEtjBE3Ot1y30yzJv1JHwgHGBW1fHRCbQ6A0ZHRuAPuFBrFEWVxjBwQhGGSRPqMDCd4OD69WsCC9Np1pZZPDp4vXZ4vGaxTm5ubkt3voC/Bz3d/ZKBRQsZ1Se01uXyhERxtJp1hAgS6h1svI5gdXVCgNje/r5Y3QgPOCeSvdWBKMY4TwwepzWxWikjnUqI7Yth8AxwT6ezSCXTcDrtAn8US1svugJdSKZSODo8QbXelmB5ziPHxy5m7KRHVkHAMjV1SeAIFU7M6KJ6JxaNo9aow2YzoLe3S84dDNJm14DTqReoxOtnsnmlU5xRsWoSutDyRdjp9XmQyaaRz2Xk38PDuNwfA/eDp0XpLEebXjZDVZcGxWILw8N+3Lt3Q9bb0ydPUG/WRE3WaDXQIvA8A4KlckWUYAy9Zyh/tdZBOJJCqViHwagRRZjRpJP1yvBuqpzOwRGfWcK5YqkEj8cLthTg39IpdoksIdAVQL1Wl/w1PhcWs0XmgX9j3Qi1GMRPVRTVfLlsFVarHtVKDSOjQ2I/JPyi3VADnVgACej4rHFco+NDovQ7OaGirQmny4rBwV4J6if05Zqhco0wmx0pGUhOVVvwNIFMuiLrmjUhDOVaIaxkXTm3BG0EkOcqNt63fEh1qKzSQ6dpA60GOq2GqCqp3KQqrdnqoN3RotXRCnRKpqvIVlTo9CafRV/3rXjDg9XD1AqoFVArcBEqoEKnizDL6hjVCqgV+KYqoEKnb6qS/1rn+Y1scUWBQBhFNY1eS6hA+wlgNungcTkkT4dd7Nrc+DbYcU0Dn8eD61evS85TNBxCIZeWDR07kbMjFC1o3DCaLGa0qDiAVhQN3P21mhUYJcDbBL1Oj3gihVQyg0CgB91dXaJ64KaRQIXnyheYh6SHRq9FOBKVjlfv3Lgpna0ymRxOjoM4OQmKeocARqszQguGF9dkU67TM1dGj3yhiGarjYH+HrEA0RZGGMG8HFqNCJy46aUFiioL2vpqdeY7tUQtw+s2Gy0BHclUDpFIClqdHjarA3oDQRnzb0po1lso15vSmp1jEIuf3STqjnyhBoOBeVEWydSh2ub0JCib8u6ebly+vCBZVgQ7VGtkc1kBWgzMJrChksnr856pfZICA3p7+lCvtNGsQf6bgIHd9ZxOh6iGMpn0WU4V51grGUSEflQ2tdpV6A2ts1Bpm9SPGUrRaFw2+grkGpFA8v2DXbGADQ72S2B7PBYRUMTXlUoVURjxPmkb1OsMKFcqAnCUEOmOZPpwbglZOFfsZEdg8PLFS6QzGelepzcYBCQyhJ7jJ4TiMVw3LrcNPq9TsbhZbDKGhw+fI5mqwu8j+NPD7rBhanJCFDNray+xuxcWpRntXey0SEji8doEStIiyewgqmjYrfDkOIxGnee2Y3fnEJWGFsODXszODYni6+AgKmq3gN8Ji9UqQejHx2GUK7TKBTA+PijqG6rvGAr+6NEjHB4eSA3r0gkwKDCnu4eB1xVMTfVKhlg6lRG4UyxU4bDZ0NfrFzWcRstw7RLK1aaAE6/PjO7uXnR19eLoOIQXL7bRbLLrnwceF7OkUgiHUjCZtdJdcnjUD7fLhmIpL3Xh3HMuaJmzWRxoNFsoFmmjc0oXR2ZXhUJRVCtU89mkI1+r1RDQxZpzPvjFOSGoIljK5WqYmhqS55VKrcnJCTkPlWFU11H1RCsclU7sLsfOc8PDQ9jc3MCjR08QCPgk2J3XIAgj3FQylthNsiLXoxoqkUxhe+sEqWQBRqNWQODY2Jiorng9frNWtDvymWPNCRQJo2p1AjQDzCYDDHoNOs0qmvWKgCdGmlOJBQ2BeAsavUUgZTiaR7GmZDrxCVa/fq8KqHup36tc6ovVCqgVuIgVUN8oL+Ksq2NWK6BW4E0roEKnN63cH81xBEFs5ST7TskEIhtitzQNQ5i56TNooWfHKdrDOm2xqFgYzOzzwGm3o14toVIswGY2wGYxiqqI+VBmix0Wm0U2bcVKDbV6TWDCzOSIKJAIfmh9UTJ2YkgmafnRw+VkADmVSEbZFCcSBVFv6I1GNNtNOJ1GyXIK+LsFNJDrxKJJgU9sGd9o6eCy20V15fX5YLUbkUxFcXrKsGcXenp7cHhwILDh2rVrkpFEmxa7vHHjvL2zLX8vFNJi8Wu12e2OqiVakxrS9Y1ZPLl8WSx0zMSi8oawhRtYDcVOtAw1G6LQsduYawW0O020WhqBT0NDbum+xc08N8yED8MjwwgEvDg5ORKYw02zQIdKRTJ0+Dr+joHP5zY0btZ7enrRaWlRzFdQq9YELJx36ju3qCkd+2gB4zjakoVDtUitwTybqoCtvr4BeD1+RCIxvF7fQCZTlLwk3m+1yqynkmQUMevI7XKI9YsSoWZTye2hsonB9KkUFWUlxOPspFaTkHpCH8WeVZH6kaKMjPZL5z+GUvv8TvT19Up4+P5+BDabRpRDhIRmk0lyjMYnBmX+WAdaoghPNjf3kc1W4POZBfiwNgyUZ1h6KBRBoVDBQH8fAoFuAYlUKC0uzsLnpxWM9k8znj59hsODY4FK6XQFDptFauUPeDA3Pw6Hw4rj42OZC6qYOA6GVRMY5vO0Qg5hZWVFrs+/0ZrHbDOGV7PbnIBHDQRycm48HgXo3Ll7R+aA5z442MfudgQWkxF93W6chhLo7nGi2dKg3dHAajNiaDgAf6BX1tDGxg6ePT9gDziMDvdibGQc4VAI21v7GBj0wmbXiVLLbObzXTsDrwaxptlsDslc4nqtEbRoDNBodV+DtWyWVlLA4aCKyHcG7HQCLvnNOpRKdck7GxujQmkIOzvMOlOC8qlaW15eFpsqa8vQd8IlQidmNbFuX331FR492pYOiFevXpF549okGONxXLesC9ctz0ulXiSSQCrJkPUmHA6TdMzk88Av1pX3xdB9Ai+uHcIqHssPKY1Od2av6wDtGtCqSX7d19BJS+jUBrRmlGttRCJ5FNiVUoVOb/JJpe6l3qRq6jFqBdQKXKgKqG+UF2q61cGqFVAr8JYVUKHTWxbwD3/4GXQ6S4ES2MRvbtQIT6iDUpiUWJD4L+1iRgNgNhjg89ig6TRRKZahabflb8xdNhiAYlmcZjCaAL1RJ0qV/oE+TE+OIBIKiuKGm36qGtgmPZOpo1wFJsesGB8fE1scg4O3d2LQ6Ttwe+2w2S0YGPBgaWkZo6Njojp69NVz7O0eIJcryD1S+UMVFDt3UbFRrRWwf7iFYqkolhy+6MGDB9LN7Lvf+Q6mZ2ag1Wgkr2hjc1NsbPlcTpRSzNFh0DIHwiweqply2RIKxYoEm5drSl1o1SFwoWpMr9NJMDs3zrSh9fV3sbceGq0qHA4CjaZY5LjRpuUtHk8I+CNAololm0ljfGIcPq9P6cSVz8lmn93tTEajWPVofWKHMNqVWs0WKsylabSVHCKTScAH1TlUA0lXMYaG11rQapVW9oBiuYKmDq2uhf7+bqysXIHX48PGxjaePV0TKyOhnt/vhNtjFyAo46Q4rsMugFV43C5RHVH9wmvR8lUolLC7e4BwuCBd1cZGPKJuISg7OAiK+slqNYhNK57IolptY3lpQmyNtEm+ehXE8LBDwBjrQkXLwEA/7Haz2LJev34t1ixlnAWUyzU4ncqaYU2Pj49wdBQU61p3txejo+OolOuIxeJ4//2bWF5eFJsnoRlzp6hyovIqHishlW7AYoTA0cGhPoyM9sJmY9e+Y5kDQicCPVq4qIwjMGUHvv7+flErsebPn68hGk3AaDBKEDoBmNVqhMWiZBgxHJ7Wu6WlRRSLBTn30dEhDg/CGOrvx2B/Lza3XuPW7fdk/RIGW21WNKgSyxVkbJtbe4jFSqLUm740A6fdidevXksA++LSJWSycbzeOIY/YMTU1CD6+3thtpjFblmvNxE8DUknONbI5++WOTs5CQts4foYGPCip8cvQe+EQZw75jcR+DHXqVplpzeG/k9KptajRy+lY+HoqALeOA9c///wD78U8LqysiRqOs4xbYz/+I//iM3NMBYWRnHr1ruSYaZAPHZgrMkzuLOzIxCK1+e5UqkswiF21utIUD676RFm8v2Df+d5qexT7q8qb62ilGt3UKqUz7rXMc+JCqemku2kUTLYtFoDKrUW2jCiWGGWXBHlVkeFTm/2AaXupd6sbupRagXUClygCqhvlBdostWhqhVQK/DWFVCh01uX8A99gl+HTpxOZUrPYRNbjEtOb0eBK9ykETjpdUCrTlWUBmYDYNJ3oCFs0kNyoAqFFhpNSH7NyOgAXF4HrHabWJqyqShCpyeicqJKh5v5V6+Okc/XYLbosXr5ElZWLouS5dmzZ1h7sQmrzY73bl3G6NiQWIxsNjuq1bq0S/9v/+1XiEUTaDV5rwb09XkENDATiZv1WqOAYjmt2OiGhrD+ah0PHjzC/Py0BKE7nA5RSXDzf3h4KGobWnKo4GFANLuU6XRnlqJyDZlsAflcGYlkBXTmEFAwp4r1IcdhlywNN7YaYGDQj/6+HtQbDILmeANiG6Lqg+eljY2gicqgQp52pRLGx4awuroqm+gXL1/IvRUlbLoJn9eF0dFhgVJej1cUIMy/CZ4eizXObrdINg6VH+zqxZmkzZHKIMIZZvzUalSPNeF2GzA42IWeXj9mZy+ht3dArHVPHj/H1uaOqJQMRj0CATfcbie0OnZvY86SEU6nTQEZJgNqNaq/MnKfyhrR4eDgCPF4UcDQysoM5mbnxGpFYHR8ciRAprevVwAIFTcTEyMCEL58+BDBYByLizMC1Aie3n33XQnGjsUi2NvbxZdffonT0xT8fqtY+lhnqmNo5yLsIHSgqon3Q8jR3z+Ene19ASf37t0RtRZtb4lEXCAR7ysUjCCbrUmHNK/XBb3OiMHBPiytzEge1ePHzwTkjY0Ni0KNgITnI2ibmZmRtRKJhAV2MACc8DGfK+A0GJPnqavLJTlbBE78ZsYZLYDRaESC6o+PT3ByHMfE6BD8Xg+2d7bw05/9RLKhSuUSSpUSDg6PEIsnRUEWCseQzTVhtVjR19sFDbRIxGLSLZDremv7NQ6PTnDlyjRWLi/KvDMQncCPWUm7u3sCIp1OL2w2F6KxuIAyqvZGRwfEJsdanmc5nXf04/gIgjjukoS8d+Hw8AiHhye4fft9sbGed4ak4unTTx9gcnIY169flzniN9fAF198Ieq+jz76luR6sZ6cL84d748h9qwv18R5VlMhXxalHO+L1kyCKh5DGHYeEM/j+X7C9X/emZLQiblNfBPTgaHmLflXK9HhhE7MdzIJdGp1DCiU6ogkyqiq0OlNP5zUvdSbVk49Tq2AWoELUwH1jfLCTLU6ULUCagW+gQqo0OkbKOIf9hT/MnQStdOZyum8HR5/R7WLxaSH22lFIVeAw2bCQI8XDnaEM+ngsJtwdHgsm+ul5XlMz85KpgqDuamOScROmSIlNhh2jaJ64vXrfYTDZczN9WBhfl5UTAQxtOdw88pObjfevYr+wV5RR4VDEezs7GF7ewd7e0c4PWHodwutNuB2aDA01I3e3j74RVVih9NjQU9Pl2xG//7v/x7hcBS3br0n3dOYR0OVE0FFJkPlTUXsVVQ/NBsaAQrUfrE1Pe116UxWws+LpbbY0gxGIzrsrlVlZ7I2jAYtBvo8UodAlxd2mwWtdkM25D6/V+li1wGSibTADuZAVSo1gR4Ou03sRoQpL1++EHUO1Rq5fBVdAXb2msTs7JyohJS6rePlqy3kc3k4bDqMjQ0KfOFGPBgMob+/T4ANgRphACEMVSSJRA6rq4tYXJoXSx/zdE5PQ9h4vYXDgxOx2OXzTVGstdvscEerlUtCnvv6mb3lxcTkCI6PDrG/fyjQiec3GkxiW1xb20A+3xCFz9zcBMbHJgTI0EYWCgcl+PvGjRsCXpgJRZDBvz99+lTqMzs7K5CHlr2bN99Bvd4QuLG9vYWNjU1RbQ0MdGNwcECgGuEE14ViJ2QtszKfXANDgyMCdWhlW1iYF8vb0fGhALnzLCKq5ExGGzweH7oCDKZui1VseWUen376C6ytvRDYxAwoRTlWljVDAEIFD0EJa0zQoah16qKG4rxSpcUMIqqcmNvFrC2GYzOvjOdgV7vDw6AoeRZmLkGv0SEYDuJnP/upwMxwJIzT4AlCkYjkinGN7x8c4+SU60WPsbE+mAwmVEplydtyue3Y3FyH3qDBOzevybpnNzjmcXHNMOSd9bHbnfB6CUGZm8bsso5kbBHmcIxUDZ0DnfOcJb5XETgxSymdy8lcU41HOHXr1i2BoFyvhKo7O7tStytXVkTZx+M4z1QwESbzWvfu3ZO1zOeSdeP1tra25P5Yb16Hv6ciMJvJw+FwY3p6Rjoa8jWs+3mnOs690h2w9XU3Qt5vgzbCumKU02la0Gvb0KOFTruJdkuBngZ2kay30GzrkS/VEUuq0OktPpfUvdRbFE89VK2AWoGLUQH1jfJizLM6SrUCagW+mQqo0OmbqeMf8CyCls6uT2sdf/wntdM5bDp/CZVO/FmvYct0HUwGHbr8HsxdmsDCzBQCXhfqtTI+/+wXWFpckJBgj8+HZDqN49NT2fA3aiUY9cyQSQpQUjbCBRSLHayujuLq6ipmZ+dlM/nw4UPJhFlaXsStu+8KvIlEIwJFYtEYjo6OsbcXQSRak1scHHBgZnoKQ8PDcLtdoqxwex1odxqiGKGy5enTJ2Jlu3nzpnR729vbEwWNtKyv1QQ6MYjb7fJKJlA6k1NyYvRGAU+FIgO+y2iKykkHjY5qnyYq1aZY3/xeO8YY4uw0iz2PgIFKIQIWyZg5A04HB8ei2CkVlW5i/MPk5ICoOAhJNjd30dPjk3BzQoxLl6YwPj4hG25usNnZbn//QDbepydxlEs1DA46cO3aFdn0E94w80ZRkr2SzCECBebpECp873vfQ1eXH9lcBlubW2KJIwjLZvOivspk66g3GSivweR4Ly5fXpLuZHaHFXpdGyenB9jd2RJYRZhA8MMAcSrYaKNjRhYB2OzMjMAfgoVEMo779z8TGHbv3l2BCkdHR6JY4TogqKG6iSAnEolKfhTtdfzb6WlYcpoILllLnp+B0X39zHLyopAvCoRUwGFNQAXHTDUOVUhKN71eORdBD++T9x6PpSQfaGJiUjrvsSsdLWNUckHTlPXCWr733ntio2MwNtVJnIPzLCKuY0Kz8w5xtO3xQeFYqD6itY3ritlG/MpmM9LVj7COCqREIgOHzYFLE1OIhWMolkv49rc/RjqTQjQWRSKZgMFogtvrFbi5sbmNcqWBublZTE9fQoe2xhyD8V2oVEp4+fK5WFEnJ8ekeyQts4RIhEIEUJwv2gQ70EvQunRVNJkEBBFSEugQTnKM5xBH7JMS7q9AnXqrJWuZzxTrwmedzw/rzHl8/vy5jI8wSjrXGQxyPJ831pDqJ0IngiauAa7j8zXA8xFUsc78IhyUDomBHglqJ1wiVDzvOsn3Cl6LY+B98jnjFyEgNMx1okm2I40SDDoqnppo1Kto1GtoNTswmq2o1TtotPl81xFPlVGnQkrNdHqTzyZ1L/UmVVOPUSugVuBCVUB9o7xQ060OVq2AWoG3rIAKnd6ygH8ch1PFo3z8nUMn/tvh/36tdZPs3/j7Mxceu7MF/HbYTAb0dvmwurwAl92Mo/0d7O1u4U++/13cfPddOc/m1jZera8jGDpFrVpEu9mUUGNCH0WVExMw87d/+7fo6+0XxRABwldfPZIN64/+/Icw24zY3dvG5tambIpp66IVLh7PoFxuwO93S87Llcur0q6dm2NuThutJra2NrGxuSEbbwIOwhdm8pzbobgZJwBhHbjR5TXdbh8y2RxCIUVFxXBlm90gyolymR2vmG+kbGjLlZa0Xe/p9mN0pAcDvXZYrVqxZjG3Z3JqQjbRvDatgIlEGuFQHKlkFpUyFUUmARSDQ/2SjfPixQtRkFDxw/s6/+aGmqoS3h8VILQhPV/bRjZdQ5ffgKWlGYFTBE3cxPP1/Ob4mGdFGPXzn/9cxv+DH/wAOQKnrS2xFTIrhwCCIObgICT5WmajFmNj3VhdvYJL05MwmXSoVMpot6vIF1Ko16pnmVY6qXepWBbgQ5XV8PCIqFKYrcXMqYODQ1EYZbNJzM5NS/g2YQ3tVoQRrA2/WAeOkQCCyizCrFQyjXQqJ/lIXV0BgV+FQg7NVkPUPYqK6gDJZEogAutJgEYLI9cVw+CZd0U1D1/LtUerGdVTOq1eFG/Dw6NyP4RdZpMFV1ZXBEYSEFGNQ4BFZRJti4QzBBv8JpzhGqZFTOm2p4TPE3ARGBLQ5CWXKy9AJpVmp7WCvJaB13ymmOs10D+ALl8vXr/YkMyuK6urODo+QrVWhU6vl455Gq0WhWIRqXQGY+PjWL26imajid3tHVTLFYF8hJwPHz5AvVFFd3dAAV/Dg5J1xXnmk93d3aVY5Mo16LRmZHNKDhJfy3vmzxwTnx/WjJCWAPM8iJ73fnhyAr8/IGuNIJQ1IXQitGKNuIZ5zIcffijPFNcH4RCvwb9PTU3JM8j553/zmoRcXNsM+OcaYPYac7T4FQnHRenEeeM88N54Lq6JUqmB7m4qt7xy3Pm5qMRih0k+s3wzkzw6HZskNFCrllGrVAT4msw21JsagU75Yg2JVBmNTgcV5o7/cbxJ/1u6C3Uv9W9pttR7VSugVuAPUgH1jfIPUnb1omoF1Ar8G62ACp3+jU7c73Tbv+0T8ex3/Meo04jSyW42oMvrQJfXJZ2hsqkE7FYbfvbT/4Denh6sr7/C+sZrROMJtNvMErIjlUhKLhOVIgRIzHe5du26AAa/r0tUKoROa2trkvv0rY8+RLFSwMMvHwhA4QaXm04qcrhRJRCg7ayvr1+ydKhaUlQZbeTyJYTCUbx+fYhsvoH52W7ZJNNmxHMxALzdobqlLZk2w8Me2RDb7HYcHZ/g9QZDyqsSil5htzqCEacSLN5oEqlBVE9anRaTE5O4fm0RzVocpWIKBiNhDC08TdnMu1weJOLczLfQamrQbEAUSkrItxYOpxFGk06ACzfQtIMx24pqGAILbrL537RKceNNC9Pr9R00ag1cXV0WyxqPI3Bi3hWPoU2J5+P1OV4qULjZJ6AgDDk43Bd4p9MZodeZsLW1g+NgDh6nEUNDfZK5c+PGNWg0bcTiYVitFmQyMYFO1UpJAtzPu+01Gy0JiO/vJyxyi2KMiqJ0KiPXrlTLAq4CXb6vYRhVLBw7VSqEaxwjc5EIqphdpYRYp1GvtmAyWUUt1EEL+XwWZgvVM4QZtChWUCpVJI/JanWg2ehIXhOVP612XYK8CZv4TdDAPK1sporeXh9mZ2cEVNH6RXUcFVS0/TELibVmTc9hCY/jfTLbit0KX706EsspIWN3t18yvswW3oNZgBLBF9dAoZiXMSvg9syaadDDZOa4zTAZLCjlqpI/RTshc8SoOnO5HbLGqvWmdKGzWM3oH+hHoDsgwK/d4lpqotWgXYxAtCLKrpPTFEZHA6Lo4/XX11/K31zM59Iq90DYUq208OLlHorFBnw+E4aH+wUWnVvlqKajwo8dHJnB5XZbxaqoMxoxNjYuUOr8i6onwiXp/uf3C0xi7fgzgS+fdUIj/p015pxz3girzufvzp3bkkvG7C6l25+i9JPnrc6Oe3V5/ePHe1K3hYUhAXuEuoSDhLG7u7tyPl6H4etGk1XGa7cYYTZq0KyV0awTuGmQy/PvFgm9b8OAYrmJaKqIakvtXvc7fU785ovUvdQbFk49TK2AWoGLUwH1jfLizLU6UrUCagXevgIqdHr7Gv7xnuH8E/Ff+GRkLpOeVjst4LYb0d/tRcBth0HXht/twuLivKg7qMahuqMh7c+1suFNJYtYXp4WWw4VFUoHqhoKhZq0NidkIRhghy1mz4yNj6LerODw+FA2nYRVzFPiz7y9rjPlCYOVBwYGBTbQxlOkeqZjQCpdQDiShttpwXvvvyebVObKUNHTbmngdBrhD3gxMTGBS1NTshmOxKJ48NWXCIUTyOUaoFiC9+50GuD2ukVpVSpX0Gi2UG+0BQwwv2d+dgLadhaddhVWmwXlUlHsXP5AQO4tHIpK1zCdxoh6vY1kgh3s0qIgGhjyYXxiSGCHAj88Am3O28lTpcLsIv43M4QISQhH5mcWMDs9L+MijKLqh69hZzV+0b5E0MZjaEu6cuWKQDmGc1MtxI16s9EW6EQVVj5fEEscO6wxg4j2tXgiipOTAxhNBrRbNSSSYZiM7ISnEbBCNQztdQQChGv8HWEiwR8zpwj5YvEo3G6/2L2olqIqh10KeQ3WnCCMYIIqGUIQj8cFnU4jc63TmgT+lcpFaDQtURYNDXvlNexMWKvWBDpFwlmBJgP9gwgGEzg9jcLt0aKn1yudDalgY04Xc8eOjsJgxvTQEO9JJ/NEAKbYIGkjYybVjCjDCFQePvwS+/s5gUwDA1aBnbzf85wjwhWDQQejyQSzWSsqoHKlLOPk/PJ1nCOxsGqYG6aRbnHMezLojUjH84hH0ojG2M2R3Qj16Ol1IZ+vIpasyHivXVuE1WHB9s42QuE4PG47vB4CX6BYKAqgI1xqNKho8kl4PqEnA+QJ+Aig3B6HrDHmQ5VKdWxvH0tNurvdYmekvZHQhusoFGLIOI1mGkxO+rGwMC0gydfVJao2vua8q50SRs4xGeHzuQTUEfxwbqlAYg7byUkagYBF7Iv8O8ESa5vPF8Vyx053ShfA56IG43GFQlE6KRLSKmNoiZqOHQvZDIDj4++pljvPZ+NxXFv5Qgl6g1kkmk3S7dMAACAASURBVFazQRof1GtF1CtldNotGYPRZEOt0UFTgsQbiKWKqLVV6PSGH07qXuoNC6ceplZArcDFqYD6Rnlx5lodqVoBtQJvXwEVOr19Df/gZ/j1D75/NqH/EnQ662bHlBSdFtC0OrAagaE+H2anRjDQ44eNO7tOGxsbW5Lv09G0RR3BDTkhjN/PzfOKKDlevdqBxWJEs1nD6WkB3V0OUVuYzRasrTGjpwiLRQuThflJWlEFMT+JAgtu7F1Obv57BFhMTV0SFQqhxbNnz1Gp1uFy+lAoVHEaTiHgc0qWEIfAvx8cnsiGeG72EuYX5jE5MQGzxYKtzU08W3uOvcMD5IslyTeimsntNqKntxs2uwPZXA7FEoECrXYaASzcrA8P9kAP5lZ1JP8oHo+JBYsqDEIthoNTNaLXmdFu0iZXRiFfQqvVgMOlx8TUsMAmbtYJKAgquDknLGBeETfWVHlxc02FD+HK5Pg0SoWyKJ9OTkLSOXBstE/gi2JFrMkGPJVi4DekVtyk5/MZNJqERG5YLDaYTVYJtD49CUkHNt6Hx+OE0aRHKBRGvkDAYoDRoEO9UYRBbxAYQbBEgEIIJYHZ3cyUUjr/mYzms/uN4vSUeUVcGi0EAjrp6EbLH+GNx8PMK63AQtrAIpEMCgWCExsCARdy2TIi0RIsZjOWlgcwMso1YkA6kwQzlAjnSsUKDg+LYrHr7fGjWqkily8j0G3CxMQAxsYm4HIysyiPFy/WcbB/CrPZISAxnaayySyKKFolvV4HlpdWxB5IqEHl2KNHa0inK7DZdFhYmPq6uxvXEGvM+mZz7Nqnx9CwT0Ac60GIxbmiLq7ZqKPDzmmigtIJdDKajDDqjUhEsijmqtjaDiFf1GB5oQ+Bri4cHp+g3elgfnEWk1PjiMbD+PTzz3B8UoPLqUNfjx12mwnlYlmsZpwTrvlWUwuLxQC9QQufzylKJTIvPl9Gs1GUgrlsBQeHUVFodXVxProFeHKdce2wo2IkUsDAYAAf3LspKjkCv+NgUOyJBJkEmARsJycpFEtN6W45NdUtnf0Ipc5D7Dc395FO53D16rysLSryuI4JPflsfPTRRwKUCISZ0aSonJR8LkLBSrmBaDQpwLdQrGJmegiffPKJgC6qmwhUmSdFdRyfN84L50OrZcB9B2Yjc+g0aNXKKBVzMheMU6MSqlrroNHSIlesIZkto9buQIkfV79+zwqoe6nfs2Dqy9UKqBW4eBVQ3ygv3pyrI1YroFbgzSugQqc3r90fzZG/FTr9+i9/688S+iTwRtvpwKABur0WzE+PYHJ0EGaDFuVSAVtbe4hGs4CmLdY6bvxor7p965qolZ4/f4WXL7lpZZYPxDo1Mz0tWUCJRBJ/93e/EPgxPNKDRDKNru4eVKoV7OwEBaKMj/dLG3va0MbHxwVu3L9/H1999aXYpzLZCqw2t3RRYwD16Mgorl2/JsDl8aMnOA1G0N/fjW9//BGmZ2bQkS5uJ3j06DE2d3ZQZ6h0qYR0hq3iNRgY7EGguwutdltyeJRW7FpYrBbYHU54fT4EvG5oWyXoNU0Ju47GwmJZI4gYGR2WoGp2zNKAAc8GdNpUf+nFtqbVM9+pg3KlIptuvU6nbJ7NJkSjaZSKzD3qQCvqHyVrp7enFzqNHsl4UhQi+/shFEsaXLk8JEoynoe/JxApFlsCTBh4zq5lAwM+9PQGziCXRlRfVMrs7R4gmyvBaLRiaWkKrVYde/uHAlkIx6hEs1h0KBWraLUgoIYd6bweu4RZj4yMinKGMIpqNNrrqLY6Pc0IOLSYWxJizswmWiXlvM2WwINQOCR2P2ZLtdo63Lx5GW6XB2vP1yV8fnCwFzNzk+igjlyOkIPKF+IBreQ+HRxkkUy0YTEDLqceXp8NoxO9GB8bRX//EHRao4C5hw8eCwSjcodKq2DwFDOz0xL8TZUTFWW0HMaicQEZBIe7uycol+vw+y2iFjvP/2KdaR/b2NhGo6nFBx9ewejokMBCrvtkKoWD/T1ksgwOp2qIQE4rAI9gRFE6mVDK1ZFOFvH06RFcTgs+/viO5C09eboGp8uFpZU5BLp9ODjaxbMXz5BJKwo7n8cMv9coGWzsSGfQm/HyxSbi8Q56e22YmBjCyIgSAg+05J7CkSBOg2G0W3rs7kXELjg21itAkmuO4GZjYwPpdJY9K/Hhh7fxzjvvCFwijPry8WOxUhLICdzJFhAOE3C2MDHRh5WVWYFTtMjS4km4SKDIOV5eXhaFk6gRi0UBTbRxMsOMGWMEfAqwMwlIYm1pSS0W+FxQIddGtQ4M9FnxJ3/yfXktz8X5YJ4TIRjBGVVrXMfswKjVaGA0aMRep2nVUS7lUSmXxFJLm2Gl2kaVSio2DyjUUO+o0OkNP6TUvdQbFk49TK2AWoGLUwH1jfLizLU6UrUCagXevgIqdHr7Gv7Bz/A/hU6SLM4E8V+7TVE6nf2+04am04aOqiM90B+wiuLJ57aLGiafY8h3UTaC+TwVHh2Mj/Xgk0/+TJQzn376KwSDWdTrwMREtygwRkfGRCmztbWNzz67LwqIufk57B+cYHZuAaUSN+VPxDb07rvvYnJyUuAOFRe//PSXkgXDTSo3nplMRQKxCQlGRvoxPTONifEJyZp58OChQIy5uWl88OEHoDVve3tblBnxRBy5QhX1phbpTB7ZXBV2uwmD7ERmNUvAOFVH3CwzTJwhzw6nEw6HE3arGaiVpD271+tBLpfG1vY+k58wMNAjm24CmU5bh05bI93ImFXDLmNU2lRrDEamgqqBgN+PkdHRMyXHoQAkAU8aLYaGeqRzGcOcm/U64jHFVnd8nITXS0XXuwL2aMF7/XoL6XQBBeZWaYG+HgtMJgt6+7zw+V2Sd8OW9FTCMJg5eJpDvdHC0KAf779/XfKIDg52MTU1gXKlhEq5IGOjRY0Ko76+HgFcXo8PTifPBwFrtGgxw4pdBg8OThGNFsVWZjFrMDzci7m5OcniIZxgLQkKCA8YLk0rFsO4P/74I1krn336hQAOztf84iXo9MwOqkOrYz6T0tkuGs3g6LAsXcq4PqjqonVycWUCAb8PFosDpSItYSd48ngN0WgBq6uz8Pt9SKeTuPnuDbF9lcsFCSWn7TEaictcEFRubZ2KDXR8vEsCrqnSobqN8Iwh5ARrvL+b710VWyDXKoPIT4On0m2QqiYCLX6x86HBqCjZaCOjNbFZ1eJ4L4yX63FcXhnB7dt38fjJczx4uIZAlwfv3VrF+OTo/8/eez43kt9png+89wRAgt57sgzLV7VVt8zOaKSJe3ETO/cn3L2/2H9m3+7EjrnYmJW0K7VabdRd3tJbkIT3HomEuXi+qNLqNDO36irtaFqV7GBUFQkkMr+ZSPTvE4/B1s4z3H94V1rxqBIL+DzotltQmipGRsYkL+xnP/0ElYoO16+vSjA3FWvtdgvHJ4fY399BsZQnvkS10sZ5rCAqp/n5SbFh8ovHy/cR1UwERoQ7VB5RhcRjTedyAhUJDLPZIqJRZl1ZMDU1jNu3b8hjCY/4WL5Pqdx78eKFXJMEW7yWX0E7vlc5T15DPPe8jmlVJPgidHqJt9Ht6OUapXKK0NThMOPOndsCnQireD54HfH7VdB7vcEMKMb992DQd2Ez6yVQvFmvoFopC/C1WJ0CnRqtLorlBkr1FtQe0NKUTq/z+aStpV5natpztAloE3irJqDdKN+q060drDYBbQJvOAENOr3hAP/YT3+JjmQ3XpbS9XfpN9a6V9DptxLE5fd66AxG9NoqDCB06kLfAawG5jsZEPAYEfA7Yeai2mQUi0ylwkwbEy5fXpPA66dPn+GnP/0UpZKCYNApPyewGB0Zg98fwIsXm2KTW1tbh8frw+lZEtev30Y2m8Hde3dx5coGbt68Jdvkgp6w6cmTx5KdU683RWHFrCWP14z5xXHMzc+KgsPpcCCRTIoCgxYi5h5JPXsiIT+jsokL6XbHiHyRYeUVNBTmCzkxEBxAS1WRL+TRUtsvZ9aTVjGqMphlY2ImUKcNu5kWqxEorSZ2d4/BAvaxsSGxvHU7PQEzzaYqmU7ZTBlKqwurxQw9F8Z2C1pKC3a7E3Nz0wIlaB9KZ0piLQoOuDE7Oy0wgAqsSiWPZqMii+7T0wLCYbuoSRjMTpXT9vaOBDFbbWzVs2N1ZU72w2CkUkaR4Goqkgx6kyid9vfPZHE/Mz0qzXvpdAKZTAqrayuIxc7QabckfHvzxQuBTlQ2MeeHaiXa6pjPw+PjdovFEtIp5gJlUCw2YDIBAX8QKytL0hpHOxdteLzmMum0gImHjx4hkcjj0qVlvPfue3Id/PwXX4tS5fadq3jn3evw+mwolbPY3d3E5tamgI9yiWHaesxMT2F6ahHFQglWO3Dj5qpsn0qZdKqAWCyFo8MoajUF6+urAoBoM7x+/YoEjzO/Kh5LQFWBZkMR2EV4cnycEyvexsa6QC1CGR43f0/oSUXUu+/dxtT0KBKJc7H9lcqll2qdskA7Xr/ttvob4MTrl6/P2TerPRzunCKRquC9d29ifmEJn332JXZ3D7C6voJ33rsJj8+JTz/7BTa3n2F5ZQ4bly/BarUgdhZDNp2D3e5GpVzHrz79NQwGGz7++Du4dOkScrkMjo4OsLu3hWIxJ2HugYEQdndOkEjmEAr5MTk5LtCJ7xOqhAhheVwEu7yeeC3xZ4Q6bQkQZ36TCefnCRQKFaytLWFj46KAJbYvEiDx7wTHVEcx343nnD9jUDkhHf+kjZTwjKo3hsgz543X9qsWOr6vmK9lMdslr6ofyM5g85bsG997vG4Ik1/BJoIsHoPS4jVplMD1XkcBY8jsFiNaSg2lYkFUXISRTaWLutJFsdJAuaGiCz0ava5mr/vmH1LaWuqbz0x7hjYBbQJv2QS0G+VbdsK1w9UmoE3gjSagQac3Gt8f/8mvoNOrE/mbE/q70OmfqJ2ofjJQziKQxGwAemoP+h5g0QEOGy0/RnhcVqmsJxjhQpuBx7dvXhH9AJUszHxia1goFBR4MT4xienpWbhcHnz99V1sb+/izp07Al+Yv3Tjxi0JEH78+BE++uhjrK2vycL17t27ePr0iQRVu9wuGSwDtrkYnZkdx42bVzE5NfVyEVvD2dk5Hjy4L0qK5eUVWcQeHByKhYpqJX5Xax2cnueRzVYlg8fnd0veE1VI5WpFFrc6vQ6dbkdynbo9nSyEaXGyGwGf2yFKJIZIb24dAFAwOTkKl8suoepUOzXqCjLpAnI55jQBnR4QHLBjYmJcwrcZcry+tiYqkGfPnuP58y1U6ipmpwaxsrwoKhu2m1HxUSnn8dlnv8LBQRI3rq9icWlRFuUMl372fFMyoTY2Lr9sEwuIqsho7KHRKCOXp3WPYUt6RKOsu3+BtqrHzOwYfF4PWmpTrFkEfTs7mwLlfF4f9vf2pQ2OSjTPy/wogjyCAcIxzrdUpGooL9lWBBPz83MIBkNYXloS5RnVP1SzJJNUap0gk+nb2Wq1JmZnGew+L1lVX3/9AiMjQfzg332ISCSEk1Paqc6QSicENHJWtCouLCxhcmIO5VId2UwOoUE3llYmJST87CyB2FlSAFU2w3wqq1jG4vEYLFYTrl3bwMHhrqiTmA/Vbuslk4qQhXCE6q2pqQkBJ1TpUAHFOdIiRssh9+HSpQvI5Pqh68VSEQa9XnK8arWKhGQfnxxBVRWx1LF9jWolAZZGMxqVLs5OkqA6h/Y9h8OFr7++J/a823duYmV1Ccl0AnfvfQWbw4J33rklirN0KolEIoZsJi/nsNlQcXgQldD0K1euyPUcjZ4InG13mOHlFiDMIPxEMiMKNYZ4MwifzY+El69smTyHFy5cFIC5tb0lrYIDwRDqzQZyeWaEsaGxK/tx8eIFUTgR/mxubslsaJnrB4WXBEDydV6Fh1NNRTUc4RCvT4bXM5Scr0lLHtVRhEeET9VaE3qdUfaPuV4+v1+eOxgOC7Ta2e0rnQjM+E3IxBB35r/ZbG5RAxI0mfQ92G1GtJp1FAsvoZPdiUarh3qzi3JFQalBBZ0JtTbhk/b1DSegraW+4cC0h2sT0Cbw9k1Au1G+fedcO2JtAtoEXn8CGnR6/dn9m3nmy1zwf3l/xGL3u1/srmPvOn/eAcvGX/4EBh2VBH1fyvCQA3PTI7DbzP0g5XYdc5NBWfTR2lYqVcTik0rXcHrawtr6IMbGxxEMDUrYs83uxMTElCxi1VYTFy6s4dmzTQke/tFf/FiCvD/99Fd4sbmJUrkMm8Mq2TSFUkFyhu68cwdrKxckuJsWLYIN2v3Ozk8RjZ7KYndkeATBYBiFQgnHx6fwuL0IhQaRzZdxHE2gVG6KUovB1eHBkCxsY/EkDEYbVlcmJASaQO3Z8xMUi3XMzrixuDCNcDCEsdFpAS2fffYFCoW8QAMqfXpgm1gThXwFqVQe2UwV1TrD1gGP34Dp6Rl01J5kGd28cVsCsf/2P/+dWPS4jYX5Wck2IsBi3tL5+SlevHiGBw+eIZOl/YvtgWsCmGgTOz4+EoUTAQvbyQhMCBWYx1UuFqWtjrYx5gpx7oeHbL8z4gc/+B7m5mZRKOQwMOBDU2ng0aMHCAVDsFldeP78OcbGRyUHqdvtyGz39gltSpJdReuSx+2TfK3z87gACIIJApDp6UksLM5Lg97e3i5Oz6KolCsSyM78Kb2OYd0XBEpS6ZSIxyVzicdF2xoBIa8pAi5a9gguaccj4CS44jkLDAQQCLjQUvutZtVqE2aTDcVCRdRwg4MROd+5XBYzs1SUGXASPRKARMCRzxFmtbCwsNBX97TbotohBKGKSafTC/AgJOM1SdsYg7a3tjZRqZQlLDweTyKVzmFychBTU2NIJJlRVJRwdgapE7rxcWxprFfbiB7HRbm0tr6KbDaNvYM9TE5OCKzrB2XnJLcpEBiA3z8gIdtUVREeEn7xPLPFL5VMYWpqGjMzs5KPxsfJ720OUeTxNQkMu+iI8ogZaQS4VC7xveH1eOU9w8ZFbpNAjVCV54cwkxvg4/nFmWxsbAiAohKKs+BjCJ24PX5xToRw07OzyGQzcv3xdwRQfCxnSvhGQEXgRnsdlVF8bZ3egKaiSpslr11CT1pqCZ0E9Pb6QeYEaXxN5qMZjAYBu2xlNBksoibrthW01QZ6XRVtVZH3FRVUDaUD6K3owIRsoYJipYV2j3e2l7e4fzN362/FjmhrqW/FadJ2UpuANoE/5gS0G+Ufc/raa2sT0CbwbZuABp2+bWfsD7a/REyGl1ujFoDQibkpgqLkm/Ap6LdgejIIj9sJk0EPxh1ZUIbDZkCHNqxKDeexEmrVLiYmg/j3f/3XMBgsqDcUnMeYz8IGODcODvYlWDkyGMbh0YkoTmZm5nFweIQHDx6L1Y0vyKBytnK5vS6Ew0Gx7PS6RlRKDcRjcRyfHMNsNsgClIteBpjPzExhZHhcVDBU2uh1DHe2gaV09ZaKVKYApcksoWnJnOorRmJYXZsX5Q+Dxwl8jo7yGIo48O67NxAe9MPnG4CuR9vPPr7+9X0oLQWzs5OAThVbG0FJIV/GyXEGuVxTlGNzCyHYHEZMTU7D6fTA5/FhODKK/d19/PrXX4r16cb1DUxNjYpKKZ9P4+wsKsotQp10ugCv1yH2RUIKLuiZjUWrE1UsbBPjF22EsfOY5HG1lAY6alv2l8qaeq0Jg8GE4ciIbIdZRy82n8JqYwNYF0dHh/I4KqEIlianxqHTM4D9WCAQrwUCmkhkWLbD2bERj8qlqclJjE+MiDrJ4bBJvtHBwR6KpZwoWvotenZk0jk0Gi1EIqMwGswCIvj4gWAAbbWNRCIlYMXldEvLIaEF1VjEBIQ5TqdVlFnMGCLgq9UrohxjGLXd5hKrZy5bhNXqEJshlT8+nweVCrOsmn31VayA/b00lhbHBYBQ/TQ6Ooal5SWcnTKj6VSUZ4VCHR6PFSMjQwK5qIRrKf0GuWazIUBKbasYGgogPBhEq1UXKx/nREhiNPWvRwaXt5o9sfwx24uAs9FgDlcJweCAqPEI80rFGooFKuN6cNjdojKqVkswGHtybfO6Iojh4/m7bpetgiYBMDwfVNcVi7Q/9gSymcx6CVLn/lLNRQVWIl6A3W6UQH8CHqoQaZmUgG67A1a7Dbu7e2IzZZ4SYSItqlQuMUOMAIhzHR0dQaPRFBsrYRBVTHqjCdUalWEt2UfCKH5zf3ieqVL66KOPBFwRajHvi9uoN1vIF8vyvu2rpjhDHQIBi8BVu8Mm+8d7AMEjv+X4yZN0RhipplKbv4FOVCASTOr1JoFOOoMV7Z4RmXwVpaoqqkPe2bQPuW/8oaGtpb7xyLQnaBPQJvC2TUC7Ub5tZ1w7Xm0C2gTeZALa/4+/yfS+1c99hZZ4ELwM2MZGzVIfOJn0EKBjMQFelxFWixEWkxEepwlDIRNmpkZlkR1PJAX2cOF669YNURyVimVR3lRp92LqNYDTs1MY9Gw3AzpdwOPxSxD37t4R4vEsFLUHh9MmYKLVbsFs0QmgcLqcMOqtaLeAo6NjnJ3lMTziEoVJPJ6SgOHLl5cwGB7G5ott2Zd6XUG93kVXx6MywOGyIDI0iPX1NbjcTmxuvkA8ERMrFhfTh4cHUJQGqjUFIyNh+fni0gx6PQPOT9P46teP8OI5bYRGjE8Mw2LRodPjYlcnipuTkyy6bYO08L374XUYzLQqBaCDAY0aF8ld7G7viqqIIdeXL61LUDhznFLJGDLZNMqlGjodnYShhwfDkrEki/xsFkfHR6LoGB0bE7hAtczuzi4azTo8LjucDhNsFguGhtjAVkcinhHIEgqFxZLGY2MANSEObWFUi1HoojQJ+Qxwe1wwm4Ayc6WahAs2AQ5U2TCzKnpyjmy2gHa7JxY8vaGLpsLcLOZX9dDptuFyOUTdQ0jAfCdCJyrACAyouKKqxeNxyuVAuyAVZVQdGY1WUUS11JZAuFDI9xL+eAWE1WpleS3CMm6brWd8Dm1oB/tpNJuAw6GD02lHIOCBzWaSrCU2E754Xpb8pumpoEAcXq9ra6sS3M6mOyp6CL+qVUUgGzO/BgdDkmVFUEZ1HfObCLyoxCG4sVj1AsIIeti4x2MgJOPMqBJSFB6TGTar5SU8YsC8HiajURRfVqtdQOX+3gnKZQJDoNsDTCYdjCaqpZiNNICpqUlR8VH5trdXBplSJELbmRv7e0nk8y24XAY0GoR0DFs3QW2zQdGM4QjbHh1iyeMxR0+ioijiNUkgSPCVzVFdlRG109hYWOAkYREViQRFAtpUiBqPCjgeJ6+pk+gp4smMqJfYXkgLHX/O9xFhFf/8+OOPJWft888/FwhGNVSpXJHZ1BoKlFZLrITpTBsT416sri7J3O0Ou6gJ8/kcqlU+nuelLdCNSicDA/xbDYFO6LXld3xMr8fcpy5gsELtGpHJVVCutzXo9PqfT9pa6vVnpz1Tm4A2gbdkAtqN8i050dphahPQJvAHmYAGnf4gY/w2buSVpukVdOq3Q/0GOhnQBwYvM8n5J3VRThswGLZg4/I8TEYTEskE1BYr6AOYHB9HpVyShSdVCAY9w5X1sjAsV0oCPQid3B6/VNlHT2I4Pkkik+ViFNDrCRD0CIYGMD45gMhwRGBFLlPE0UEUxydxqbsfG/OKLSqVziMQCOGD96/T/IOvv7qHXI6qqwZy5TZMRh0CITfGJ8ZFMeXz9W1Yz58/k0UtA7a5uGYQ9MTEqAQl+wN+3LhxDTabWcKVDw/OsbN1hOPjGIxGPSYnRzAYCaBeLwvIYVNcIpaHzzeE27dvY2ltCk213yJH8BI/TwhkyWVzErI9OjosAdxs4UokzpDLpsUKZjLa4XT6RflD1Qwn3+312+NaiiJqFbvDIeqR46Mj5AtFAR1+rxUBvxXj42Ow2Rx48XwTu7spCTQneGh32qLMCQVdEjytN0BUJol4BZl0U1oMOz1m5AAut1msbAyjDodDAh0Jd05OTpFI5FCrqgJk/AHuixlWq0FsUP6AV2ZIJRHVOFQuMQcqFsugUu6K8mZxcRJjY6MCnfK5HA4OThFP5NFq6QVYjowEMDEexuBgEHaHVeZbKhegqk10e6pcG7SUdcQvpcf5WRIvNuOo1QCXk0ofNwIBNwyGFoolZmwpaNRpP9PB6zFhKBLBzRs3JNx6/2AfiUQSmXQGR8cxtFpGRIZ8WFmZFusiVXgnx2eiPDs7T0p7HhVNVAFR6RQKBWC1mUQFxX1kyx0hDOFM375mECDJf1O1ZDD0wSutiiajFelUDqdRWgVbSKV4zZsxPe3HwIADwVBQLH4ETgzif/hwE6kUWxStuLIxJ9a4L77YlGbJ8fEBnJ6mBXpNz/Qb65jtRMjTB3RsMizLsRoNRoFtitJFPJ5GsUTrqwkWq1GUgjdu3BT4vLW1hePjYySTWZzHWhgMGwSCuVwuyXo6PDxDOlPBu+/dEJslIdXDh49xfBKDDqqEuv/whz8Uq91PfvITuW751WgSIAGFUhVNpSmh7pVKCx99dAdXr14RgFStlpFKp5BKJeUa5c84T0JLfc8gSkxeywRPBj2D/LsSdM/z1VJ76OktUNp6pLNVVJssCdBJWLr2IfeNP5+0tdQ3Hpn2BG0C2gTetgloN8q37Yxrx6tNQJvAm0xA+//xN5net/q5DBJ/+ZEpVwGVTq+KzfuA6bexFB/Bf7Oq3GgEAgN2WEwMae7BYjEKrHI5rDAb2XYHyVwx0CKjA9SWIlCip6fqwwx/ICgWJC68aW3KZDsoVXtwuyy4cGEKd955B74AF7gHePFiB2fRtARZV2ptUV55PFR4dEUVc+3aRczNLQgY+fWXd6XdrFFvSaaL3WGEy+cQ5RAb1ph7QyXF1vY2SsUiuj09pqdHRWXBhTqhyczsDFZXVySweXtrF8lEAcV8HWextBzH9PQ4VlZnRRXE/KN8voxELAe7pBrqKAAAIABJREFUzY8LFy8iOOhErUnokZfmNaXB8OMWKuV+UDWBRWQoLIvnfC6LZrMucxocHIfd6kGhUBRwRnhjseilSY5/J8SgkobbqFZpgYOoi9xuA6anQlhfXxH71IP7j3B0lEWtSuuVEcMjYUxMRrC6QuWUDbl8RuyFO9tnAp6oIuFruF1GTE4NYXFxHpNTk5JnxBD4TDqLSqWGTLosqhp+DQ46MTYRlnNKFRVBFoOjacFzu52i0MrnSjg/r4BuPY/HhsuXFjE5NQboumJtu3//GUrlHqanhrBxeV0yj8wWE8rlAjJZBoWnJDCbqiWjkSCH7YJWAU6K0sHB/hEODrLo9YyiTltenhC4lU73A7nLFUJPZi3pMTExJDCJkITQjC2JDEUnVMrnKxgYcAu0ozKI9i5mJ6VTRRweZcQCt74WkdkVinlMTIzJ61CFxXNXLhcF1nDfCZkMhh7anZZYzZhvRDBClRCBmd3mFOspc8DiMWZklVGu6HHpwgTef/86QoM+UYtRJbi/dyBB3kdHKTDyamoyhBs3LgtEenD/CRYWZkUN9fjJA1htzBCblNwnzqhvyeu3K2YzPH9VsblStZZI1AU8+QMG+P0OuL0eyXOibbNcKuHxkycSyJ9ONdHT6TA3O4SZmQnYbTYBYcyjMphsWFu7IHeEhw8fYnfvEKVSE4NhH95556a00bH1jkoygipCaGlXVLuIJ5gDV0WpXJd9/PGPqYpaEfUe2/mocqI6r6UqYtnjDPUwSKuirtdDS6mj027CZNQL7ONsabkkdOrqzKg1u0hlqqg129Dx/cLGu2/1ffqPsvPaWuqPMnbtRbUJaBP4Nk1Au1F+m86Wtq/aBLQJ/LEnoP3/+B/7DPwxX//VJ+bLq6APnfgfdUP9P387EeXVvw1GoN2BwKXBkA0WswFKvQ630wynzYKR4SDsFgNstB3ZrOh2WnA47ag2auiRQoEBzxXJL8rna0ilFFTrPayuTknwdWRkGJtbW7h//740c1UrLWky48LS4zYgHPZJa9nKyhzW19dlIf7wwRNsbu6gXlOgtrqwWO3wBTww2Q0IhgdEPRIZGhJl1ueff4ZUqoqlpWksL8+JtYoV7zabFcvLS1BaTQmSTiVzaNS6qFZUxBJpdNptTE6M4PrNiygUs6KaSqeySCSKUFt6WWA7PQZY7HoBB8VCVaxjXP2zjazb6Wf20KrosNMS5YLFYkJLacLnDcFotOH8LIbz86xAArfHKHY7t9sDk9mEbCaDSrWKNhfYPZ0ojUaG3fjuxzcwPj6Czc1t7OzsIXqSQibTw9ioEx9/932sra0IzGBr3ebWc7HXFQoKinkV5VIHXp8NC/PjuLzBlr1BpDMpUbA8ffJMwrrVlg6lkiq2Mq/XjshIAEtLMwK1+tYzBpAzEFovGVQEAcdHtGmV5PiHIyGsrdFCFYTaUUSpxXY9jyeA27cIKebQaDYEFmUySVRrZYE3tKV1u6r86aLN0mgS2xuzpV4830ax2MTkxASuX78m0PDwaB+lUkFmyn0gUyVIYpMggR0hB5VjsVhMoBpB5u5uEj6fHbOzwwJVCAvz+SJMRgcy2ZrM49LFBYGyDM9muD1VT2L76lHZ1M9fIhTjfiqtCppKVd42Zgvthh3JzaKtjuq+jgrU6i2cHJ3j8LAkyrLvfHgLa+uLEpbOnKnT0zOBlLSnHh1lUK4A87MBTE2PI5+jBbKJW7dvyTn94otP4XCasbyyJEq94EBQFG/MW+L54HUYO49LGD3nVi6rYgu02vSSuzY9M4b19QsCZHldUF3FEPJarYONjWUBUlSz6fUGgUe05g0NT2BkeEKuEVpGmfPEDKiRkREJuucxMzieX4SR/UwsKpkUmSlflxbblgr84PvXJeiemWVUjlHtxNfhfA0ClngnoteXt6IuVKWOXrcl7yFef4SEtO3x3sA8p0q9jXiyjLrSht5ohNKm4kn7+oYT0NZS33Bg2sO1CWgTePsmoN0o375zrh2xNgFtAq8/Ae3/x19/dt/+Z/6L0InLvP4vX6EnIy0uDPbtttHWcdFKmNSGQdeDy2GAzayDw2pAKODBhdUFBLwOOG1mWM16pFMJNBo1NNsKFFVFsVRDs9mG0uwhlSojl2vBaDLho48/xF/8xY/RaDbx+Rdf4iR6LBaherWB87MEktkKfG4Dbt68isGhsCyGafvhovr+vccCEahyYirV1NQMgkMDUDo1REaGxF5HCxRzZ+7fv4d2G3j//dti7Uql+o1a3N709JSoLp49fwq7zQ0dbMimy0imc2JZGxsdxp13ryKdjuHk5FisSpWSglaLDVzA4soU1i4uyaL52dPn0rjGSXrcHqTTZXS7TYyNhnHl8joWFuZFcfXVV7/G0WFSbFLSEthQ0O10MTo2jOXlZamUT6aSuHfvPs7P4mK7Y2D3xPgoZmaGcGFtRqDIp59+Ji1z0ZMccjngnXdm8N5774pa5Pw8ilQqLu11bMo7PlZQq3Vhs5hx9cocVteWMTc3LWHO9+7dlfa4s9NzycspFgnQaqIGItyamo4gMhKW0O5Go/6ybS7zEhrUJSB8Z/sQ8ZiK4WEXLqxfxNraOhwOCwolZi29wN7eAZaXV3H1ynUBFmznI8BqtdhkR0seA7qpn+ug222LzM5sIvRiFpgee3uHsFocuHRpQ9rZqGAjNOnbB4vyb1oEjSYj3C4XdHqd2DwrlYoogmjfOjmJoqXoceXqRSwvzSFfKIjKxuX0CryMRs8kBJvXGAHTq9wqzlqaHNEV2MXmQ2ZlESi2uzXoDVSm6aVNkAofg94Eo9Ei1jrme5XLDRwfnYrKj/lebMvrdBVk83GkU2kJxlaaqjQxViptCZ+fn5sU9RQzksYnxnDp0gUcHh7i8y8+wcTkCFZWlgWYMbCccO7w4EgUThJu3mK7nIp6rSFKOjZOUnVEYHP9xiXcvHlDfr+/v4ft7R1pmBsbi+BHP/qxqLcIwTgDzo5B/esXr8LnDeLRo0eS/0Toxt9FIhGBwAwTp0WPWU9UO/H80nLJzDSFb0+xzOkQT+Rw4/o6pqYnBTpRNcdzxHn2w8T1L5vt5DKQa1xt1YGeCrvVInCRX4ROzIRrdw0oVhTEEiWBTgaTCU1V1aDTN/+k0tZS33xm2jO0CWgTeMsmoN0o37ITrh2uNgFtAm80AQ06vdH4/gSezE/N37oK+kqnV3on/kn89PLfun7OUI/iHV0XIAxADzaTDk6bTsDT1PgQBgc88DgscNpMcDtt0INKmApaXRXlWgWlUl1CupuNLlKpEjKZFuYXZvHjv/wRfL4ATs9iePbiOc7PziR0uJAlDGhKI9j6hSWMj49KnlKlWpaFdT5XQOw8iWyhiV67h+FIGJHICOwuC/TWjoAyyTdqszUtLkqM4eEIhoYionBicxyzkqh06lfLN3B6dg6D3gyzyYlGvYtiqQKX04X5uWnJszk62cXuzjbOTlMolVVYTDYEgyF89L134HBbBDY9f/4U8fOY5FLRlnV2GoNe38Wd2zfx8Xc+ktl9/tln+Prrr3Aey2F8fBCjo2EsLizC5/eJQiQcDouC5Ve/+hX29xPw+WxYXV2UBrJQOIixkTB6naYAl62tbVQrdZycJKXl7Lvf/QABfwAHh/soFvNiCWM2EqHM6WkWlZIJ6+szWF9fRiDgE2BDyxhtTlQsEd4RnBTyJfl7cCAsDXE2hx7ZXEJyeQgl2KDWVJih1JSwakKL02gGDrsLV69excbla4IvM5kYsQF2trcFjr3zznuiRGIOFdvQuB2gLZlOzNTqdFWxMDIwnUBwYpzh2kYJNicMm59bgt8/IFlLhIYEQQYj4VJDziFtcGq7BYfDLio0qpz42Fdta7SAERT+9V//ewE7X331lUAP2vIYnN5SOpJVRmURrXUM2ibooDWPAJbAko+nMo5KLCoAm0oRNjuzrpxoNhSxPDJQnk2GDEBns2A0ei4AyOPxicqLdsR4IopyJSstbx63D2qLQDaLgcCgWN+o+Ll7955kpX3wwTvwB3zY3HyGp88fSxMilXwEUtxXwinmidFmx+ue1xD/ns3kZO7cJ4vNIudydW1VrIcErQcHBwKiaAVkcyIhEpVXbJsjJCIYYrj6hYvXRLXE/CcqmQg1OVsCurGxMdkHzpPvM0Jezlxtd+B0+WC2OORY+BiCKtoxmcfV7qgCAiXf7CXII2TivqittqSt007XUmqioLRSIdhq/ibzqd5so97sCHTK5GqoK10JiVO7XQ06ffOPKW0t9c1npj1Dm4A2gbdsAtqN8i074drhahPQJvBGE9Cg0xuN70/vyX1l0/+AToQNr37W1xrQHWdAr8eFIMFET9ROVhNgNQJ2qw5+lxk+tx0ehxUDfje8boe0j1VqRTSoZmh1pbmu0zGgUmmiUKhifGIGlzeuIZ3OYmt7B4fHUeSLzOWhwsUAv8cuKhyqTYLBAHro4PCQLVtF2Ky0dXUFDhEiMIybMMNg7kHV1aGoDTgczNMxoFRkNb1BABH/XixSfcTcIVrdLLJwTyRVsXeZDDqx8TQVBiGrGB4awo3rV3Dx8hIePbqHh48eIZkootvWwesdwPDwGCKjA6g1Szg7O5UgcsKDcMiJifFhWbwTgNy8cR0X1tYlb+fLL78UeOUPuHDn3RsCL7gfXq9HFvQECIQ7rxbvtDCxlY5QhSHNwYAXum5HgMDxUVRye2iJCw6EcOnSZYEx2VxGmuYIGZiTdHi4jxcvzuXcbGxckeDwplJHPp+VhbzeoJNcHwbFM6SZ3wRIbByktaxcoeUrLzCP+0mboNjXOhBLWD5Xhtlsx+TELIYjDMU24TR6imI5g6ZSwcnxsTS8Xb16QwKuk0m2EDZle7TT9UCY2RGARMhD4OTxuOF2e6Wdj5CqXGY4ekRUPa+AB0EQrX6EVa/UMrw+qZgxm80Cd2gjI3zc398XW9jS0hI+/PBDAXxPnjyReXN/eE3QnsbnEPpRrRMI+OV6J8ziuXn1xaBwApd6owq108+IYpMgmwFz2YLY2qjKYnsd7YFUDp2dpSWramgoBC/PS7sBg5E5TNw+GxuZB2WA2+UTlRRVTfv7pxgeDuH9D26gUilid28buVwakeFBgaV91Y8i1zXhEKEqLYUejwctRRWgReUTf1YoFqTJMTAwINCH1ybBK7fD64/fPG4qljg/PoYgkpAvMjyBaDSOo6MjAUS8DjkfzoTngsCJM+V7iflZhE7NpgKdwYIeTHA6XbI9qgFrAhuN0srH0HueE9oiCbloH+R+KHwDdplRZhB7nc1mhMVsRL1WlXsVQWS9qaLWYDacgky+iWarK+IoceX96d2m/1cfkbaW+l89YW372gS0CXzrJ6DdKL/1p1A7AG0C2gT+FSeg/f/4v+Kwvx0v9Qo6cW9/u7uuj6JeQSf0Ov16u5fLOkOPeKofQO62AW4HYDPr4XHbEfR74Xbb0enQitVDU2kLNECPlj2rZNyMjk0iFB7C7u4ezs5jaLbYdtUVdRPtSVT2ECQQioyMRkTxQRjDpjCqOQidaIkqFiqoVGhvAqwOHQzMrml2YTT0g5Urlf5ZcLt16LTZnMYFr6uvBMmWJaSa9fMOpwW1alPUWLV6F2pbh8mxUbH2MXD73v1f4+nTZxKubbPY4XSw4cuHYjmHfCmLUplh3zr4PCaEw374/T6UigVRWF3Z2IDVbMXu9h6i0ahAnms31jEw4MRJ9ERsYVTV8PhCoZAAjZ2dHYEAXIRTnUUQMDM9A6Nej/NoFLlsXgCa2qLyyIqBgZBkQdHqxJkR3gQGfPJnMhXHaZSWKS9CwZAoppjX1FKbyGRSoprirAkuOm3OjdCG58EoyiGdro1OtwWX2yFqGO4rv9jYl80UkEpmUa+14XYHYLc6BboQJpgtOrTaDZhNeqysrAnAoMUtenKKdoeQSY+2qqDRrL5sybNjeHhQGuc4A4KLQr6MFy+oMGuBxWg2mwHBgQG43K6XrWdV+RntcIoCZHI6uBwMjPdjfn5atnN2RlXPvuQ1sWmNYOkXv/hEFEyEIefnzNUiPDLLsRG2UK1GmNJXVaWRyVTlGrNYIK1sBEgCSuw6hMIeDEdGRG12GuW2UmIJ5O9HRoYlLHtzq0p2C5/PgPCguX9R6joSWG4x22G3ecTeyaB0NggSOlE5tLa+LPlPOzsvEE+cCZAbGhqUHCTCNFob+TpUYRGcEQjpdUaBsLweCaXqtToSqSR8fq9kLRHW8VqhjdPhdEBtqajVawLimAUlIMxsgc1uFfDX7RlxcHAsget8HV6LfO0+eGpJGP2HH74v1jvmsnG/GR6eK/A9rcPwcBhz83MCl1gWQDUbr+typY5cvgablXPpz5vH16g3xG5qNRvRVpuSZWY06F5CJwIqIxpUOindl9BJQZP2QQ06ve5HjraWet3Jac/TJqBN4K2ZgHajfGtOtXag2gS0CfwBJqBBpz/AEP+0NvG7H6P/zL9FisCj5uXTlaBsXa8PnEw6wqZ+yx25lFEP+DxmhAJODATsAgQKRbZ35UXtQjii15vh8w+g1W5je3sPxXJVwpFVlc1TfYOf3WaV6nmH0yZWsJ2dfQBmXLmyJCHNiXgK+XwJuWwR6XxTGuGCITtCw14Jr2awcrnE5jdajowIBt2iGOoHNjeQyRRQKDQxMsJGvMtoqXU8f76NeKwAk94Kn28AE5MTAi4YFr2z+wLxeN+CZzRyoa5Hp6NHuVpCQ2EQcgd2hwl+nwtul0MUQgxCpv2I4dfFfBF7u4fodXvSQjYyOoBU5hTpVBLT09Ow2W1i0SMUcrqcAp2oRCEQODg8xuhoBDdv3kS9WsXjB4+kIY9wgQCEi/Belza6Bhx2C6w2i6hwaJ0ipOu3q7UlUDoUCmJ4JAKPxylqp3j8DLF4Gh6SQ1A5pEO3o0Ov2+8yZI6R02mD2m4KiBkdHRWgxuytV7M8P0vi6ZM4mi0dhgcdMJtsEtzdaAF6gwkLc35cv35dtk3odHR4gtPzHKo1Va4X8pGxMR8WFmnxCgvQiMXiqNXqAhYPDmJIp9rw+22YmBjEjes3BZR99vkDyVYaGfGiVGYLoAK32yz5RGtra2Kf/Pzzr/DoUQxejwH/+1/9ABcvXhKg85P/+hOUK1Qz+QSGHBwkMDc3JNCJ0IUKKap6mFH09GlSGuCGh40yi2q1JduORAJwe6g4Yosd7V8dHB2e4/i4JOfD7bZgfn4M2VwSR0cVTE5aEAwFEAh44XRZYXdYRBGlg0kytGLnGQnbr5Rr8l7gNTQ8MojwoA/HJ0eijnK7HRIcTrsaVX/5XB3TM8MYCPjx4MELAaqK0oLPR5UWkM/lRJVmc9glj4v5aVSiLS8vSLYUzxPPiVgT1baAp5OTNCCB8ARXQKXWlOuMUIgQj2CTNlcq4hjaTuUcYRShE+15tNPRUlupUSkVwOjomFj+GB5/enoisK9abaJc6YeHB/xmgdSEgXzPEzqZTSbYrGa0W/w7WzF7qNUqArwIWZtKB00VKFVbyObrAqA0pdNrfzJpa6nXHp32RG0C2gTelgloN8q35Uxrx6lNQJvAH2ICGnT6Q0zxW7qN3/7A/CcXwv/fpylX5aROJE3yRx868Vvf64Mmqp640OafLrsRkZALgyE7THoVqXQB8bgKm9WASMQPu8Ml4CiTy+HwOIVao4tgUA+d3oR6vYPggEta42jDYTtZudJANJrG6GhQqua52CWE4uKcQeLJZA5mswmT06NYWJ+WQGpp8YrFJVOH6qHh4RGxP92//xB7u2zO6sHnM+PChRVcuXIZ5/EjfPrLrxCP1TE+OojV1XVp5/L5XdjafoKz82MJndbrTGirelTKLbSUnoQXK6oigd3MUKINyG4zyLES8DBPSGlQbUIVlQIjVVxOF/SGrkAft8si6pR2mxk2PQFFPfRQLpUFAqhqD7l8FWtrUxLanIyd48G9h1CaXTlms8koKiEu4iu1HoaHvAiFmLNEKFeB7qXVLBS2Y2TUJ/CKtrFKlZbAY5QrRQFThHTM0yEw4pwY5MUwaLFFdVVpGaNljcodAhkGURcKJSTiSWTSBTx7eg6zyYpLl1bR7eixs7MLu8OI2flRzM3OwuGgMolA4xRbm4fIFyowmgCDqH/MmJ4ew+BQCIpSF2UXFUZU7hB2pJI1ubhWV1cwMz0rIGNndwdPHj/BzOwUpqbG8eDhfexsp+D2uDEzHYbTaZdtnJxk0GoBy8vD+PGPfyRw8PHjx3IdxONFUS9FIl6k0iUsL4/IMXMeBCW02xH+PXhwKja+uTm/XEf8YrA7FWq0jDE3LJcrQlFUxM4y0pToclmwuDiNkdFhPHr0ACfRApaWffD53P2Wvh4VZF04HV64nH7kshWZC1sG0dP3bYMUF/Y68Hh0aHd7cLlMsFgMsFj6gDCbrSGVVDA8bEcw6MHuTgItlTY1vcyLzXuRSFDyrbq9Hp48eQ6T2QC3x4Nr164IQKTF8MGD5xga9EuuGHOlTk9LGBsLY3pqECfRqDTPRYZH5Lzz3DAUnmHzfr9bAs15/VLZRkhKK2Gt1pbgfqfLj5mZSdjsDlF7ZbIFtNtNyeKqVBkgDgyGXRifGBbQR+sdr0NaL10Op0CnVrMGg74LHToCzfh+stmcEoyuqDqUayqy+SqqjQ74qHaP7x7t6xtOQFtLfcOBaQ/XJqBN4O2bgHajfPvOuXbE2gS0Cbz+BLT/H3/92X3rn/kvQqff/sX/7FOVTVTMzXlpxqO8oK+J6cMng04vYeKRsB8eewcdpYxCsYpaTS+LSJfbCqPJAuj0yBXyKFdaULs9zM2FERgIoFGviVVpIBASNcuDh0+RSDbgdJjw/vuruHLlqrTWPX++iWZDle+zs5ioP1bWF3Dx2qq0wrGhjovjSpmL4wEEAgOScbO9tYfTUzaGGTAxMYyLFy9gYWEGL7Ye4u7dh8ikGhiODGFiYgYBvx9Olw3R032cx05QLBYExrCFj9BJVXUwma1oKE1U67Q5AXYbLYZWgUlTUxOi1inkivC4GEptQyaVQyyeEgVRU+nCae9Jcxcjg/yBPoDiwppZOcy/qta6cDnMuHNnQ2xnJ8cH2NncQqnUlrmHQm6BI4RvDKrmIp/ZPXu7u2ipLQyPhDAw4MPI6CCsNlq+OhLiXCzlkErGUatXYbaYBCjpdQQaVhiZxdPTw2K2ivKHYfK0RPGLeU5UAFHpUipWBCKlU3ns71UwNurHlY0b0vC3tbkFp8eCW7cvY3VlGZ1OT+yAe3v7ePTwudiqHC4nhgY9GB8PYmZmAgNBv0BGZgMRavE12GK4vZ2CXtfF+voSQsGwWMYYhF2tVvDBB+/B6XLg7/7ub3F2puD27UWxIT5+8kJytqYmxzAi6iy/wK9YPC4giZlZ8QQhohGjo174A05MTY9LThHBBxVn9XoDh4dH2NtLwmTqYWFhUmAU1T5U9jCfig1yp6fnKBbKMrNEPIN8oY6RkQHMzc1IE9/jJ8/FUnl5YxqhkFeuT7XdEOWgDkaoLeDsNIPtrWMUi124nDaMjg6iXlck92hwyAWLtQev1yHvNFpCG3VFoCoD96l+IuwsFMpoty0YHx9ApVLrt+DNz0uW2N7BAaLRBIZHgnIdbWxsSO7ZJ598gsePd8RuevHivFx7tLJOT8+IDe/u3QdYWV+V4PI+gHuBWq0kaqalpVlprKPqilY7WuYODo4Qi/P3OjgcHkSGI7Jt2kqzhQYoACRobHdoVdRjbJRh+iMyd4a38z3UaXdgMhrEXteoV6S9jtCJoeOSP2W1o6UCrbYOlTqhUw2VeluDTq//CfU/u+u//pa1Z2oT0CagTeBPZALajfJP5ERqh6FNQJvAv8oENOj0rzLmf5sv0g8I59fvqAFe/fifc9rxihEZ0++03vVFTzCw4a7bh1DGl4HANosVQb9boFOvXZOF7ECAigs/jAYT2h3avoxQWgwbJnCpY3p2Ch6vG6lUApHBiCw8D/YPkM7kkStUYTB0cePmJczNzYuN58mTF/2wZC6+z/OymL56YwPj08MCUZiPtL9/KODCZrPDYXfC6/Vhd3cfmXQWg4NDWFtblwU484rOzg8l26dSbqLbpZqpJwBoaCiIWqOEWCyKUrkkQIbKmUKONr0O2tALGOBCmsqPkUgAoQG/ZCYxJ4n5QKGBMKanZ1Et1/Ho0WOpoWeWDxf9tJNlsxnJk1pcnBWQQosSF/FUzjC7anVlAddvXEMhX8CTxw9xchxFtcoQbmB6KoxupyPZPvML85iemhQFFMPDB0IBrK4sAbqutOjl83Ho9KSEVJWUJUicAIogieCqraqS5cQmNsIYGig5A6pQer2+VY/2pkq1Jvk+VG8lkxnEYykkEyouX17G1OQ87n79SODO1evL+P4PPpAZc+ZURt29ex+PHz0TyDU/P4WlpXmBTbSSUSlGNRlbzWgRKxSKAjEO9vMIh924dvUKAn5CjhYymazM98rVy8hkkvjPf/u3sJhduHPnhqiRvvrqvmRqXd64INYuo96ASrUikOjk5BiHh6cyt/GJEQwOBdHrKZiYHEO1Smsb86k8SKXTOD4+weFhBsPDHly8cFGupYY0uJlFYUbFTz5fFDsi7aOH+yeIx/OYnAxjZmYK5UoB57FzTM1EMDk1AjAfq6OIwoxgRmm2kYgXkE415Fpu1Dvw+oK4srGCRqMKr9eJmdkJKCozoXro9vRiq2Nb3YMHW/B4HLh5c0Pg5tMnT7GwsCj7Ho8nBLQS+Hx9dxM61KUBb25uTpRiExMTqDfq+K//+I/Y34/CYnXgB99/T/LSMtmMgKSz03OkM1lcv3kdQ5Eh/Pf//nPs72cxOxsSOMTt8zwSBr1qsKM9jxlYLbWDYrEJq80hIFNtq6jWmqJWoiLS6WSbHt+THgmNl/D2SkUypvr3qa4UCtQqRXQ7iqTL0R5K4Ed7IDPXWh2dKJwyL5VOnZ4WJP6anzzaWuo1B6c9TZuANoE0+tAUAAAgAElEQVS3ZwLajfLtOdfakWoT0Cbw5hPQoNObz/BPdwv/EnT6H6zqn1RD6fm7l1fVq4fpdXpZMDLrSd/rwm4z4sLaIlaWFwVMNepVOB02lIpFaZFrtVvw+DyycGUGzcLMFJq1mjS0MUw6ncuhrihYWF7F2Pi4ZBxtbrLRrCwLVDaETU6OSVixz++RBTGhCMETgRhtQQxEpt3q6OgYBr0Bg0NDomSiaodZM9l8VpQtpRKBCsOjMzBbLLhwYU2ASyIZRzaX6+cc9Qwol6pi62l1u3C47fC6HBgMh7AwO4Mg7WulkrTUcR8nJ6ekWSyVzmBza1tUMhfWV+B0WDE0OITT0yg67bYoPr769a+xtbUNu92Khfk5eN1uDA6Gpeb+0aNH+OKLr3ESzQn4Gh0JYGTEL4qlYDiISxcvYmp6As1mHal0HIODIWkEq1RKADOdWk0BHYROVJT1K+tbkqND+1VbbcNmt8Pr8UpLHG2MPJdquyuZRXqD/jcKpHK5iqaiCnBhULfBYMOtW3cECHzyyReo1mp494MNbFxZkxmnJIw7g80X2zg8jEkz4MbGKiJDg3IOCZsI3AgwqPLqdDsCxfKFrCjjCOSWFlZhs3kQj6VFAcWWNqqTNree4pe//BUCA278+Z/9SKDKs6fPcBqNYnqasx9EpVyWLCe2taWSSYFPzNqiMqxaow2xK1Y4AlEqjOLJtHwX8iXUG21MjI9ifGxcUq4KuTzKpaLYP5sqIRKvcbtkUZ2eRFEt18QeyvkTOnV6KsYmRmG1m1FrVCRvq015U6+HZqOFZqMDpclrtohmo43FpWWMjgyi3qhhbDQCr8+FWPxULJHdrgHFIu2mVDlVxM64urqAo+NDPH/2DLdv35a3I4+PisHtrR2cnKYwECDc8cBitYpaa3FxQZRLVDpROXj16gY2Lm/g9KwPPNlUd3Z2LhbT5dUV9HQ6gbhHR+eYmhwX9SAhYj6XFyg5ODQoEO8keixNi1QyNpo95ItNjI2NIhgcwPHxIZKpPEaHqbZiPhSb6hpiUWQzXaNZh81qFVBFiycv1Vq1iEa9jF5XFUUgr0ujySzQidsv11ooVlpoquy3JJrS7HWv8QGlraVeY2jaU7QJaBN4uyag3SjfrvOtHa02AW0CbzYBDTq92fy0Z3+DCRBIhUMehAd8GPC74Hc74HM7MD89AXRbONjfQ2DAL9DD6XIJqGDT1ur8DJqlIqKnpxJinCuVUazWER4ZQ2R0FLl8HgcHB5Iz5HI5EfB55U+z0STqH0ITKnRoCyPQIGgg+Dg+OcHJ8bEAFpfTKQ1fzCziojmdL0iEOZUumWwW8XgWVrsV169fFSNhMpWWZi9ukeoOBjLnCkU4vW74BgJw2Oxw2ewYHhyC02pDKpHA9uamqGUmJiexsLAAndGI6GkUbo8Ly4tz6HUY+OxDMhEXYOH3eiT/h4BkKBzG2voanAyArrE5TY8vv/gS9+5vQmmZMDU9hMWlObEdMWR6/cKKADIqhhKJc+QLGYyNjaDTbUuejtJowPhSkcabAFVNhHy0qlGFwoBz5h0x0Nzj9kj4NBvmOJMejDLXltoWBRKtb0pLFTVLtdZAPJ4Sm+HFS5el0e7ru/fFonXzzgbGJodQLJUQO4uhUqmIWotQZnpyBkuLC+h2eigVS2jU6tLCRtsjbYG0dikqA9obErrNxj2b1QW1pUM2U0W13EQgEITH6xDodBLdFzvjpYtX5BzyXFHpRFmN2+WC1+NGOp2ReTJ8nEo6hm8zEDyXz8EpAd025PJFVGoKzhMp+ZPh4B5PAGOjY5Iz1KBaKp2ScxQMBtAV5VdF4Emz3kC1XITZaMD42CisFjMqtRKMZgMlgcgXczDbGCYehIkWyirzivoh8Gw/zKbz8PkCuHPnDrpdKoUK0hjI/T07j4r1sNs1wu0ZFEBlMusxPz8Ds9mAx0+YG5XCD3/4oZxTKp/Gxydx/x4zzKJQVT2mpobkfbK8vIzZ2TncvXcXmy825T1w/fo1Ubt98cXnohTj/Km4owFwcnoG7W5XLHtUClotTng9ftkHWvr43lpfXxUl0sHhvkBOvj9qjR4yBQXLSwsC4KInR2L1u3H9CtxuJ6rVksC7ZqMmwElpNmExm2B3uGE0WuXKoyKvWs6j223BaOw3AjJInNCp1uhIkDhznVodxrlr0Okb3J5/+6HaWuo1B6c9TZuANoG3ZwLajfLtOdfakWoT0Cbw5hPQoNObz1Dbwu85AX5ABwIEMSGMREII+T0wG7rwuewo5TM4OT4SaxUX+16fH01FQUdtY25iDMV0SpQp9aaKutpBrlSByeZAaGgIeoMB5/EYWkoDQ0NhURhRWZSIJ6A0W2Kdi0QiAptobyPsIGChgoYNcZVKQwKkw+Gg5N7Q3teBXhbfbbWDVCaNWDwrbW23bt8QJUsimRL1CIPDna4+qCpVynAHfPBSMWUwoqO0YDYY0Wt3kE4kRVHD9jnCo/ULFwCDHls7O/LaYyNDqNdK8LjdyGWzAmkcdhtSyQR8Xi98Hg8ikUHodTokE31g8+LFCyRTOYyNz+DatWsCr87Ooshm07h4aV0gSDaXkn9TTUM1Sa1WEwigKk0Y2l0YDQYBSly88xgImvjN+fDfBGpsESPkYqg5lV16gwXVah2lckVmQRuZ3mAUJVRDaSGbK0jo9fjElAA9gglmVt28cwUDIS9Ooic4PTmVbVtMZhj1RrFaWk1WUaRl0hnJAqNCia9JsGU0G2Gx6mGxAGarXoBDudRAuchAdkIzZgLZpAEul09CbVdFDeZyepFIJGX/CTMz6ZRYQJnnxOOkwoigyWqxiNqLqh4quMxWk8Ca6Ok51I4OjVYHOgMVNbSCuTE6Mgab2YJcOo1E7AxKvY6x8TGYrFacx+NIxNIC7qxmBulbMRDwSZ0jVXx6k04AZbHSw8JSCKvra2IlO9zdg8logV5vRK3aEOVQcCCEy5c3kEwlRYlGw1hTqUFRGhIuXm90YLf7YWS7m90iTXj1RgWHh3toNNv44IObYlXjuZmfX8DuzgG2NneQySiYne238zHnifY6Bqonk0mZG78IPp89eya/p/01Fouh3e7A5fOh0+vJvtIaWshX0GXIuVgKTfK9trYKi8WE89gpcrksMtmcWN8Y9r24uCTn4uw0KtbEK1cuihKS0JgKJ6VZE3UU1X68FzBoX6CTToc6oVOlgF6Xijzd70CnLkpVBeVaG62OpnT6PW/L/9zDtLXUGwxPe6o2AW0Cb8cEtBvl23GetaPUJqBN4A8zAQ06/WHmqG3l95iAdN7puAjX4fbNK7h1bQP1ch5bzx8hcX6KcqkJf8Am6gufPyDqGcKHoYAXqbNTRKMZKO0uujqg0gSMFgP8IZ/Y3mh1YzB4ZGgA42MjAi6ODmOiGnE4zBgY8As8IVBiMHWj0RJFCJU4DUILNmcNuuBy2SRYfHwygqHIsMCKeCKB07MknC4n3nnntih7YvGE5AiZbTaBIwQ31XoNCtvFvF6BTg3WyCstqA0FxXwexXxBmvO+/4PvIzI8jJ39PXx97y5cbhdmp8dRyKYlG6heq4myhDtfq5YxTQjQ5Vu1i05bRT6XFRjDjCO73YULl65iKBLB+fkZ4vFzAQ/TM5MSvJ7OJATQsIqe2o9o9FgAgtflRLNcgeFlmx0BEI+B2yWMIZAjiOJjqVzhHPpftNfRrlVAvsCmO5MoxGh54yxpvas1FFE9BQaCogpjsDuh0613rmIg7O2HSKezAtNEgdbuoVqpopgjHOmgUqrAbDIJiOK5InSi4sps1cFo6sBs0cNkMkBpMLuqjWadjXa04rUwOhqCy2NDo1mQbRBWMGuJAIUgz6DXwWm3i9qJx0ULn5GQiWHo5VJfYRbwQe3087eSqQwMJivaPQN6OhOaSluylkZGRuF1uVEpFpFkgHehgoGgFyarGfFkDrlcBw4r4HUDZoMeRoNOwAqLANtdFeVaD4GQBe+8+w7CkTB2d3bw6N4zgaQulwNejw+ZTA7ZjIrBQYfAQqrUeCwEeoEBqzTyMYA9n1dhtRlgsRrhctnRA4+1KdbSiYlxCRjn+VuYXxIlEvOfqHzifAkXeU0uLi7i7OxMoBNh6/7+voSt04I6NjYmVkg21Xl9PuhNtAU24HJ6xHbKsPR6rQ2n0wWfzytzozWUKrtsLtPPCysU0e6ZYbV7xV4ai53jYP8YOr0Bk+Mh6HXMCWPLXQvtFpvsVGli5L7YHU7odGY5d816BdUqM7OofuP95LeVThp0+j1uw7/PQ7S11O8zJe0x2gS0CbzVE9BulG/16dcOXpuANoFvOAENOn3DgWkPf/0J0E4moeVUzPR6IFcxGgCzng1VgNXE8OoeBnxGbFy8KBYdZrrcu38fj548Ra2qwG4zwet1S9hwOpVDIlnGpfUpLMyPi4KnWMhKbg4BUypdQbWux8zMPPx+H07PopILxUUxrWfM93nw4J4s5mdnZ+TnVIWMj0UwMzkEo9WCv//HX+LrR4dwuF343nc/gFqrQa0U0G0qyKZSSGYKyFXbqKo6scstLk7g0oVlDEeGRckxNDQkliGxRJ1Gsbm5j06rjh/96M8RCgbxN3/zt8jnSvB47KjVVHjcTnz/+x/hwcNH2N2L4eOPruHSpYvSzvazn32C6GkOH3905WUmzgnOThOiHDuJxgSgXL22gtu3r6FQzOHp0yeIRs9E1cPmsKdPN3Fl4xo2X+xhdWURiwsTon568uQxkqmEhHgz2Pk//sef4rvfvYC/+IsfY2f7AJ/96gucnycQj5UxOhZGFw185zsfYHh4GA8fPhQwcf36dcnM+vTTL+ScWC16fPjhTWkzI7wwmgxEZmipCr788mu8/96HmJ1dkCym//Q3/wWPHu/iOx9eg8upRzIVw9z8lISfE76NjoRhlyyqKlS1g1s330FL6UgIOYO9qbaiwk1Cxyv9XDBCj0ZDRbmios5Ww2ZT8qyoZEqlCtKUxtY3p9MqsI3nnk1ozCwan4ig1S4CUCV7y+FgsLoBx0dRCcW2mO1IpfKoVhoCb6amJjE9NS05Tj6fWxQ+T548xMOH96SljvCFdsBwOCTh9MVCCXNzCxLO/uzZJur1tkDCdrclSjvO9e7du3j2IoWFOZ/sE4Ha+vo6VldX8fOf/xxbW1s4OEhLK+LC4iCCgYBsk8+nLY5zoqWQFsyd3VOk0x143AZcvrSAy5cvY3tnB1/efYBr1zeQzRbg8/gF7g2GIwLjfvpff45ssQo/GwdvXsLwyCCKxbzki23vZWEyAVarGcVSE50uMDzkkTZBi9WMQiEn78/JqQnJZ+J56TcQtqU4gOcxlc6KUlBRezJ/hosz/4uh9MVyCwwBdzutcLlcgEFFV1eF3WaGTu1ArbUAPo/Cu64Obo8Hak+PfKWBbKWJBq2heoNYNbUo8de6X2trqdcam/YkbQLaBN6mCWg3yrfpbGvHqk1Am8CbTkCDTm86Qe35v+cEdNAbjf3SO3pxmK/UQx888VsvMTeiOOIH+VDQjshQWOxPhWIB2QIDpTtYWhzCD773HYRCQRwe7OPF82dSEb+8uCCQ4vhoX2xyVOvk8nWoHSqnfFCUJmK04LWUl0HckxJETEUHW9KoCCF4YNB3ZCiI77x/A9v7+/jki/vYPy2i2erhwvoCgl43GvkMXFYr0okE0tkiSk0dqi0gHBnClSurGAz7xcJF5QhBQzx2LoHo29unMOhb2Li0gg8/+ADPn2/iZz/9BLOzw9Kcx/Y37sOt27fwd3/39zg8yuL/+j//Dwk+//zzz/Dpp19Cp+vgP/yH/1tsUf/wD/+AB/cewml3ClRjhs7s3CQmp8aRTMaRSiUlOJ35UVR2/bef/QLf/96fSbPd9777MdRWFeVyAX//9/9FZnfzFpvf0nj+fBd/+Zd/hksXN/D11w/wyS9+hbNYCdU6MBpx4v0PrmN8fEQC0Bk+zS8CkadPn+Krr77C+voFOT/j4+MCeQie1HYL1VoRmXxKbFw//tH/hlBoCI8ePsE//D+/kDD2H/75u2i16pJN5PO78dVXX4otzUxlTaWBeq0hAGhxYRmHhyd48XxLwrNrtZY0FBqNXWkQHBxyYGxsGFVmMKlApVIXaMNZMBi+WOwINBkd9UqGFm2EVDi9AmRqu4FcPibNcisrq3C5PJIF1myqUFsdMDSdTYKpZA4HB4dyvOtr6wJRDg/2pGUuHj8TFdbEJGFTEF4fc7H0klcl8MVoQSFfRKOhYGpqRlR0tB0uLi2JqomB3o1GGxsb69IwRxhK1Q///stf/lJmfXhYxcy0DSMjYczOzGB6ekaAUTyeFOC0vb2DUrGCTKYCu92G5eU5gVbMr/rJz/4bpmZnsLa2JsonngvmPVG9F49RHWeQ90I4HBAgRsCUz2VweHgGu9MNs8Umx8tt+3w2LC3NClh7lbPEBkSHw45ypSQwlIoknoezU16XKTSV/vlotQGTico1iygba7WOhIBT0WUyQtRMZosRQyNuWAilm02otSb0XaBdb6NR08Hrt6ELA4r1Fgr1FpQu0NEbJXdKg06/5+35//swbS31WmPTnqRNQJvA2zQB7Ub5Np1t7Vi1CWgTeNMJaNDpTSeoPf/3nIAOOoYkEynR88Zv+VcPNG4ZxIjVB09ccDosevh9zpeLxi7sDitGRoZx+dIFzMxMI59LY39vD+l0AiaDDuHBMA7390RJsrw8j2ajgZPTDDJZRSxhlWoL7Q4wELAJMKHNj8HMzMZhyDFVMGyIo9VoeWkOLrsBn//6a2wdJlBqArUmMD05hMXpCeiUGmzMuIme4TyRR4Nh5aEIbt55F91OHd12QxQa8XhMcmgK+Rz8Ph+iJ8dwu5yYmpzA+PgYHj64L9lMH3zwAQYGgqLaIQQj/GB+FcHSrVu3sL29LXCHIGBwcBB/9Vd/JdlHf/M3/wnnpzFMTUxhYWEe7bYC6PpV8tlcWlr2bP8ve2/+5MhhX3k+IBP3fRRQ911dV9/3xaZ4SrI8GtmyPbGHV9ZYEd7d2J/mL9n9YX+cWO9ErL37y+7GhmVZEiWKIil2k+yz+qj7AgqF+z4TSGDjfdEt0R7NDLspNdXshALqZhWQx8tEovMT772vndDNJxoUixWcP3dRbvAnJ8ZRyGfwyac38N57v5Ii529/+y2kM0kBX8ePncD6+pY4cVZWtpDPa5ieHMTx4wsIDXjEIVQoFKRXip0/hE4/+tGPJRZ1/vw5ATkEDdwP7o/L7YTTraBUyeLR6hquvfI1tNtd7O3GUCyWMDU1iWg02o//WczY2dlGLp/GiePHsb+XQL3COJUFFtWKUCiCVDKDUqkqcclCoYJ6vY3hET8UpSvQikXV7BiKxVJIpooSSaPRrm+y649YDIfd4gyi04ZQiv1BErmrlaB3a4hEQwKTGPmr15uoVhuoVVlwrojjiQ41TjhcWlqW3rDUYVJgX71elUgZz6eZ2Wlx5nGCINdJNxGPXa9nRjQyiHA4Ip8ARiEZ6aMrbG1tDfv7GVy9ekY+W3Q60U32pAD/3Xd/IW4tr9eGa69ckX0ejEbhcNCBlZKJjHQ7cT3FQhF2uxNLS0uYmJiUfSGwunlrFX/9g/9G4Oza6jrmjizgzu0VAZLsonK4XBLXJPQZHhmUyCa3//AwAb3Lfi9F4na1WhWjo4yiDsnfGQ9lRxaLz+lS43mQSieRTmXEnVYqaShXO3A5IY40UmfGY2V7C0WUyy0B0063VY4Fe7V4ZRga8sPKi4Ouw2mxwetwolIq4zCegYl9YyYLqq0OSq0OtJ4JXZOKTo+z6/rXGePxVAoY91JPJZfxYkMBQ4GXUQHjQvkyHnVjnw0FDAWeVQHjX+PPqpzxvqdUQJDSY7TEt4rn6TF06gqcMfV6cLLAudkWkORy2qS7Z3QkijNnjmN+4Yi4SO7dvY1PP/lEQMJg1AOH3Qa/z4NKuSIOj7HRIXTaHWztpFBvsI9IQalMWEDQ4JUoVjqdEtBEB1Q2VxGnTSBgw+zsJM6cPoGdzQe4d38NO4ctVFqA1WnGkdkJzIyPolXMwW2zQun1UKw2kC03YPcNYPn4SaDbwvbmI3GWlEsl6Q6iW4tTuFgkTsjmdNikaDmXy8nUvGgkivhBHOlMRpxB7TZ7pupYWFgUl9Pdu/ckHkYAxTH3jHGtra/h4xsfQ+904ff6xFFFKMU+H97ws4iZvUx0Lvl8fnHsEDhFo0PiUNnb3cXe3i4ymRQq1TJGRgYxMzMlZdEEW+ws+tnP3kWlTGdQFY26JnAl4Peh1S7JRDxuKx0wBE6MMxIwEURx+7ktdDql02mBTx6vGyZFQ7VRRLPZkm1hL1QmnRUgRtjHqXqpdArdbgfr63GMjQVkqtr9e2tQTDYAqrzXBEWcW6qiSryNkIwRuqGhEEIhN/KFrDilrFY7MukiDhIF2O2qdHuxo4r9VdSTPUeEPIQ51IrQhOeK2+OE19fvAWNfVyqVlv4s9iFxnaOj47h9m3HPBvz+oEA1wqSO1obVakGjUUO9TndPDz6fGxarKo4sHhf+jJ1gbpcX4+OT4txid1O9UYfdaRN3EbVkHI3uKx6L8+fPCygiwNne3kcqxUl5Don1jQxHsb+3g+HhITlXWJq+u7srEId9W/yYcfocXVAEa4xprq8ztqjg8pXLsm+HhynMTM9hb/9AnFwKS+H1rkyeozNwfGJU3HMulwOJwwQ2NnZgUe3Sx0WwxGNLTQsFTpXTxUnI0n3uJ11OOzv7yOfZH6bK8jWtB6eLxed2tHWdgVuBVQRgpUpNity5TP7JovE2i+QVM2wWBRazCSFfAEORCOrlCna291Grd6SUv97uodruosNPmUAnIqf+8o3HUylg3Es9lVzGiw0FDAVeRgWMC+XLeNSNfTYUMBR4VgWMf40/q3LG+55SgSfQieDpyWn3G+jE4m3CBpfdJiXFdD+pZpPceE6ND2JxcRYWKx0mcdSqJWQzeYkJ+f0qXE47opEBcQaxCLlcKkM1WxCLF+ByB2C3uyVyVG9q0oEzNzfzGDpZxQ3CnN/k5LiAG0KI2ZlJrD64g5t37mE3UUG20oVqN2N6chSL01PQKjmoPR3D0UEZzb62E0ex0YHF7sRgJIDdrTWBMyxfDodCsNsYTcpCa3EinR0+rwcXLpzH6qOHAlG6uo5ime4axr5Ybl0XIDI2NiY34gRBlWoLly9dQlfvSASKgITL5/S5LiOJZgV+n0s0IvBipw5BCt0ohD8nT57E7MwReS/h0Mb6pvTttDttmYLGOBRdLZVKWZw16Uwa+/sHcDk8UBWbuHEISlKpQzB+VquVBCyNjERw5MisbAu3lc6tw8O0OGMIbAoFghy6j1ii3UGtXhfAt7w8J66aZqMlkGpkdATJZAr7+4dSll4steBymmGxOlAtN6Qnqdno9oGkxSJuIxbOE4rp3bZE1xjDGhuLSnk6u5UIXuiCYrfT5OSoABwCJr6PETa6lDgRjgCG+0I3EfuhGBOz2/vl6wQ11CybKUhX1eTksMDQ/b24xN+azS6cAkfNUM2K6NjWWtC0Jjp6G6pFRTQaEBcVNUqnqZtVIph0IJXLTXT1LsxKDxabCqvNKrpQw2DQg1deeUWcYHt7+zKtbW8vDbfbgo5ulnPM57UhmTzAQDgsx5nQj8XhhI4sCvd6vBKDpLOKAJDLYKeS3++TDqtavQGH3SXuN2pVqzWRyxXhC/jFCSiOJVWBxaLC5rCIi0vv9OBwuOQ8I2Tj8eBnmgCQulKDvm45cSoyFsteKxM4la8lfycQMykmOee7va50fnEKJZfj8rhhc7DDq4JCvoBmvQNT1wSHrQ+mvS4nhgcH0Wm1Eds/QLXObTSj2QEaeh86ARZ0wAl2/H/ja+4ZLtZP+Rbj5YYChgKGAi+XAgZ0ermOt7G3hgKGAl9MAeNf419MP+Pdn1uBJ9CJOKkfb+o7nfhfXVhkcloHFlWVKWN0x7AXiTE4p01FOOQR9wrA6WFlFIs1cTdNT0Wkd8Zpd0icrFQsY3d3D6VCHeWyBl8ghF7XjEQii2a7jcEIe3Fmkc1mZNl0cjAadOnSeSn95vQ2v8+ND37xDj65fRf7yQKylQ6abWBmehTH5mcQcKjIHh6I26LTM+PmyipSxTqaHR0OiwVuJxCNRPDw4Rb8HkIOp5SJE4yMDEUFOhF8bG5sSGSr11NlrF+n25TOJrvDhaHBqHQI7e0doF5vod5kWXMEqtJ3MkkfjtaRiV75fE1iYw57/6Z9aCggIKDRpIOsX4ZNdxdhTyqVQaVSRLXaFP0ymTwKxbI4yhjNY1cRJ7lp7Q6sFsBqdaDbs8DlcMmxiScO0dU1LC1GJM7FqFokEhJnDt1DBFb37t0ToMHtdjrD8HpVmaRmc1ixs3uAnZ2kRN1cLjOcjr4jhhP6SqUydnZScLldAnaKxbpAIJdTQafTE9BCIEUnkMvpEUfOEzeN1abgybPZrGJ2bhqJgwMcHCThdvvxytULAvH4CDHu53Ri5f59fPjhRwKlOLWw0yYkUqSLiCCJ5wdP0Fw2j63tFAqFBubmBhEJB3FwcIhcroZ6Q8fAQBADYRda4sIyyURAlton0xW4XXacOTsnejx8uIl4vAhNAwbCPN9VSZna7DYEQx40mnUpWs/n+3HPpaUpzM7O4uc//wCVahOjIwE5P3P5Bg4OSnDYuRy7uITGRoak8ykWj2FvPwuzqSPT5Rh3dLktMMEiLrmR0ahE7rhvsVhcjin7nLLZItqdnhyzw2RBPpl0MbEri0X7BEM2R9+pSJBK5x6XzfPN6XSJg4wwi5BT07oyhc7pdMPj6cOsVqsjn0PFbBUX1BPYxGNNzbW2Juvw+X1we1xoaS0Bn+VyBd22ApPek963nq7Lun0eNzptXaBxS6OjqYdWB2iyRFyuKip0mddoQKfPfYn+zQuNe6lnEM14i6GAocDLpYBxoXy5jrext4YChgJfTAEDOn0x/Yx3f6rfKmwAACAASURBVG4F+PVM4MTnk0f/9GPk7Ddf3n33E5/930FiNS67ipmZcSwuzqHZKGM/to2BsA8L80cwGB2Q2NCDlQdyo0v3zNrqNsxmG5wuTrkrCMBhpGdqalycGIROjCQRdEUHI7hw4QKGhgZxeHgohckfvPcz7MUSyJSbKDV1gT7Hjy1icXYcLqWLTCKGkN8PHX3olCzUUWt2YO7pePXKaXFoXf/oJgYjdJu4BDiFg36JAuayWZkqx06b/f2C7GtowIfxyWFEB8PiQiH8+ehXn2B/PyfRMAIkRpMYJ6SLiZ1CLM12OBWYem2BTgQbw0NDOHp0Frs7+9jcigmso9OFQIZggTfxvR5jT7p0bDWbHbTbjwubrYDDYYGLzhj0EAn7BRgwfkgnmt1mg9fnx9CgA0uL0xKvonuHka5sNi8dRm+99SZ+/OMfy89Z0v3Nb35T1u/3B6Qo+sNfXcd7v/wVkqkOXn3lCMbHJ7C1tSMusJamoVFrIRQagM8fkBJsuo8azYa4mdiTRdBmtznFkcbIGgEGo4jdXgcDAwFksknpdDpz5qRM5dNaLYFNp0+fEVjFiBr1ZbfRe++9h3ff/QC1Wk9cXjzbRkcDCAQ8GBkZltfQycP9W1/fh8ftwsLCDCYmpqTMO5XiFLoJ2U92DxG6FXJFmc7Iv+tdC44encHly2dwcBDHz37+K3Hv8NSmEws9G6amxqTDTO91kEwl0NKayGarmJlhJG5adLz/YA16x4yhoSBsNhUPH/Z7t44cCYtGp06ewNLiEXG/saT97r0YhgZZ5O2GyQxEIn5xeTHCSK3odCsxLpjPyTS5UDiKfL4EmFQ5R5KZBrROD26nAq/fK3rqPGdqTVSqbYwO+xEOemUb+KDDsO/IS8r51Wp14XCY5fNFFxtdiXRSETBarU4BVHREtfWOdH1ZbFaBVATNhFB036WzaRRLNXGQ2VQbmrU2TD0CPRNUxSRxXMYPCa/MPI81HfUW4bCOTo8SM2pqMqDT574+/7MXGvdSz6ab8S5DAUOBl0gB40L5Eh1sY1cNBQwFvrACBnT6whIaC/h8Cjy2jXwGL30WPv3LL+/fQKcebOzhMZsQDvswPTMGq9WEbreJ2ZlxLC/Nw2G3497du7j+0Q3YbQQ8FuztxMTZo6gOpFJFWFR2z9gRCgUFOtDpwWLyTJZxJSeuXLksTid259y9cwt6q4F0roBsuYlstYlqo4ezZ07g2PwUSqk4rOYueu028qUKNvYTyFV1ifl4HcBbr12VgvIHDx5gYX4eVosKt8uJ+SNzyGYyuHv3NsqlCs6dO4uPPrqJUyeWMDIxBLfPJ50+dGptbR1gezstQGpoiDEyDZ1OF9PTE7BaCa5yKJVr0LQahqJecYhMTU3h+LFjAt7e/+UHuH//If71d74trqpqtYx7K3clHkdXEyNP9XoPxVIF5XJNwJbf70Qg6JFOHkalBqMjOEwwkmVFr2uSuN3c7BQWFkZRKqYFHBAKMRZH4MUpedT05s2buHdvC2fOLOBv/uZv+tGybA67uwf42c9+gY8+fohWq4f/6X/4CywsLuK9X7yH/f24HDfG5+o1RrBY6m2XZdc1bktQJrwRKBIO2ex25LM52W/2JNUbFZliqNA0ZtYxMjqI2P4+nFKivSjAhZHF4eFhASHvvPNTbGxsYm8vhUYD0LucokY3WwTz83Ow2x3I5/ICyggJJSoZDmNmZkb6m375/l1Y1J5MKyRwYXSN++lx+ZA4SKBWq2CWWi0ekTjZ/fsPxOlktZoFHA0NjcDvC2F6eg6JxCG2dzZRa5QRCAYklnb16hWEwyGsrq5hc3MXm5tJjI9HxB22uZmG3W4SmLW+uo4//dPvyGeAXU6ffHJLfn/69BSOHz8Ki8TfVAwMhCWmyUJ6Oglr1So6LQ2Vcl2gmd5l0b8V8UQGqUwDbR1YXhzHzJE5KeOOHcSwF4vLOchC/bHhQYE+PGbcTh6nR4/WkM9XxZXGeCLL6c0mOrq6AsAYJ+Txq1ZrMJlNsFitAmcJnfh5JHTkz+uMhebzqNe68ll32GywqQRWNomCMuLHqX+MxVJbu8OJltaRXq9Gq422zi02P/ZSGp1On+/6bECnZ9DJeIuhgKHAS6yAAZ1e4oNv7LqhgKHAUytgQKenlsx4wxdT4Om+pvlqq1nt+xZMjFpZ4PHwRteHE8cXxCnCyNXWxhbu3l2B2WSF3eqSmB1BCWNihWJN3CTs+AkGnZib40Qxn0x5K1f60bLFxQVxbHB63NbmBgYCPmRyRcSzZaQKVYnuXL50DgszE2gUUnBYTNjf3kIincNhvomOSYXD7YLbpmB8OCIdPM2mGRfOL6JerSIyMCARt1q1gvd/+UuJCL322usypv6NN67B6XUhV+Q0uAcCIXTdJBE4llUzaqWYFXEFLS8fEyiVPEzJzb7ZrGFw0AuP14WAPwSfLyCdO++8867AkTfeeF3en8ulsbb+SLqVZmenxXFSLrdx/eObWH20gbHxQcwdmRLHj0Xl1DANoeAANE3H8PCYwImf/OQdmE09fOPtq9hYvy+OFTqOCB8Y5+OT8SpG7W7diuHf/JvX8Zd/+Zfi7tnc3MbKyip++s51JJIFXDy/iO/+2bclkra2ti5QQlX7XUl37jxAo95CKBhFuVJFrV5GcMArsTe9SxBhk22kKy0UDkm8jVMMTUoPg4MhdHtt2O0W1GtVdDtdnD51GuPjjNb13TG7uzt4771fShF6LqehXgeCQSuiUa+Uhw8Pj6BaqUsUkW4eupbY/0R4x4gaJ8Rlc2Xp5woGfaKDTL5TLbBa7Hj0YB2Vag3nzx/DyOiQdCOxtJ1l5DxmjKNxWqHb5cPIyDju3VvBXmwbZhW/7kN67bXXxEnGqOLOzh4qlQaOHl0U58/Dh2s4f/6MrPfu7bu4dOkiUsmUnLsbmymUKzquXJrG22+/Ls4hlskT1BCC7uzQYeeW+GK33UEykRdYZ7O7JL64u5dDsdLCwuIMTp46gdBAGJlCFiv372F1bVvg5KXzxyXOx2gbe9UI4/b3YwLI0ukGOh1AVSDgiZP7PB6WutPN1JaOpkKhBpPSn15ndzqky4lOMcImwj72k7VE95YAPVWxIuCLyPnVbDWRyaZQLLMbrAdFNcFmUwQ0tduMYPbQ7TGWq8jnvdPVjOl1T3/BfrqL9NMv33iHoYChgKHAC6+AcaF84Q+hsQOGAoYCz1EBAzo9R7Ff9lX9yy/of3byffaX/+IXCvg/tuV0YLOYYLH0oKpm+PxW+L0OeD1uWCxWZNN5VMq0rTAr1e+fYc9Ms6mj0wWcDhOWl4/gyJE5KVrO5TLSHcNoD50gBAp0GhFWWM1mHBymsJMoIltpQ7Wr+Nq1y5gcicKp6KgVsrj5ycdI5xi/A3yRIBaWjmBpdgrx3S38/Gcfw+n24OI5Ttyr4cL58+J20tsafvSjH2F5aRHBQACrj1Zx7doraHSaKNUq4gThzTIhB6FH8jAjxdKMJ504fgrT0zP46U9+hrW1TSwuzSMa9SAQUAVGsOjb7fFjeGgM/+ff/18IhcIy0YyOE8asCG8IHKKDA6jVWiiXO/jJO3REbeHChUVcuXpO4lfsuYpGBwWg6B2TTJlbWXmEhw9WoXc0/Mm334Le4eQ2v0SiWF5dr9ext7cnICAajUrU6q//+q8wPj4usOMwmcLKykOsrGxhZDSCP/+z72BicgIr91cECoyPTSKVzAhw+vSTOygVawiHWfztQbVeQrGS63c9udwYjA7C7fYgHo8hGAogGh3A7t4WqtWCOJxMpg4UixmKCVBNFly5fEUcTvv7++LCWltbkxgYoU2pxGiiCePjATkHCJlYcs3Ca075Y8k4zy0CD8YE6ZbiRDbG7riv3HcCJzq8atW6QLNMuoqRkRAuXjwHh8OKZOoAiQS7ueoCtLjtdptDuo8GwlE8ePgQh6kDlCstRKJ+jI5GpRuLRfBPtKWOfDBGypjhG2+8ITFGxuROnzojDqb9/T3k82UpC19aOoJXXrkCRVWwvb2Fe/fuyrnN33EfopEwqsWyTPfzeFgk7pCy+tghAa2OxeUFDI2OolqvoVAq4OAwjfhBHtEBF95+8xJCAa84pxqNpvRrEZTu7sZQKtGR14/Fut0swx8XMMnzuVYrS7k6nU6Vah0Ohx3+QEBgU7HIbbPA7fHC4XSh24Msm+8j+NS7CkxmMzq6Jq9vtXV0TRB4RaD82NbUD+X2zBIdVRQFnXbTgE5P/8Vj3Es9vWbGOwwFDAVeMgWMC+VLdsCN3TUUMBT4QgoY0OkLyWe8+WkU+I+g0+f6xjbBrjih9uhm4A0knQv9DiKPGwj4bRgfH8Xo8KhMOaPL5CBehP6ZM5ur8Xms0sdz8dJFiRvdvXtHupE4vaxQzMvfCR2km6deh8tmRyyRxOpOEslCDQ6PHVcvX8KA34WQy4LD2A5Wbt9BqQZUNGB2eQHnLpzC4swk/uH/+b/x4UdrmJ8dwl/8xb9CpVyG3+eVCXap5CHe+8UN/OAH/zX2dnaQy2Xx5ltvoq41ET+Mo1SuSPSOo+wVs0ViZm321LS7GBwcRsAfxvXrH2NrN4WRQT+Ghr2IRKw4dfoEFuaX0GrpaDU7+Pf//n/DzPQsrly9gnq9Bl1vodnipDcNzWYNsXgSeteBh492EY+n8OqrJ3Hm7GmUSkVx4hCk5PPs/SljdycmQIHwq1ZuY2LcA5edThKT3Nhzaho7g+LxuETuCHgINr773e9ic3NTQA9BAXuoLDYLTp48gbGxEZkOd3iYkLgXgVkymcXmxi42N/aQz9UFevn9Ibi8TpgtLNy2y3YxDkbgs76+Lm4ZOsjoFMpkDmXim8XGKXJOKfQO+8L42qtfk+26fv26vIfwh1Ps6Hoi1AgGAwJG6Mjik26bXteCdDorr+G+cL0EeP3C7LLoxEdfA7NMcmvUG6jXNFgtNszNzmJ0bFjA5kFiH+l0QSbwzc5OwmazC0iJxxJwOtyIHyRRKjfFTXfu/DyWl6Zle+kae9IXxWlwXDd/du3aNdmHd955B6dPnsbc3DzWV9eQy2fRajWlWJyxs8mpCSkDp8vqzp37AlUHBrzyOo/bjWa5KqCMk+i6XQWlShO5fAcOpw3D4yNwuD1IJJMAe5SsCvKFAo7Mz2JxbhJaoyLwiJCO/WOlYkkm7mWzdWhMvpmAUMgh7rz+ucQ4aF46w1gATwcb/2R3V6FYQbFYgdPFaKy1D5yaLYFOjEJ2uiY026wKJ1t6PIuOpeJP6uE++y3WMwF8mtT+panbLzs3Hk+lwOe6Mj/VEo0XGwoYChgKfMUUMC6UX7EDauyOoYChwO9VAeNf479XeY2Ff1aBf/YFzXvD3ybPbyFT5p5FHCtKD1AUHYrSlt4elmebTUA45JC4D6dj7e0mUCk1pUum1WnDwi6okBdzc1MYGRsRuFQo5LG+viZT63S9I/EngigWTRM66e02rIqCcq2J3cMcDnNl2N1OXL54AX6nFc1yBlqtiHw6hVqrhVKji7NXrmFyZgbZgxhu3vgIlXIbZ88u4fXXX8dBLCaT6rLZNErFAvKZBr7//T/D3Xt34Xa5cOLECezEdrG1t41avT+xrVSsSjeTCXQ9afInI0PsrCIMSiZLCIfdWFgcwfxCBNMzkwKkNta3ce/uQySTGXGZLC8vYXNzA61WTWCM02mVYuhajY4RBelMXsDIufNnxa2zubEOp8uJg4MEdL0nRdV2uwvoKdjZTqBaaaGnd3F0MSAdWCzpnp+fF1jzq48+krgc4QZjZBcvXsSNGzckbldv1NHuaJhfmMPE5DjW1lbR0hpSPs6pdSxJJ4gpl+qI7SeRPOQ+m+ByWeDgNDmPC/5AUJxO7I8ilNnZ2UYg4JfpgLl8CvlCRjqd3B4bRkYG0aw3EPAEMTU5JXFHQjECGTqXGF2j2ykez0hXkkx+i8UFovh8frhdAeRzJXF99d1PKsIDYVk342p7ezmZIOj1mdDrMvrZn/bWqPegNXoIhhwYiATQqFehPXbbMGI2EIn0PXvtLjY292BRrCiXW3C4FIQjLiwsLkifVrFYlLL7fm+SIlqfPXtWzk9uC51FGxvreO3aayiXq8ikM7KtdO05nA45pxltozvsIBFDPpcTd5bdYZVz3tTrwdTR0W51oKg2dHSTFMo3Wh04XX688trrsMmEvweoNGqCeuh4unjhLEzdFjZW7wuMo6eJ66YTr1rVZKJfW+vBYuFUQz8CgaBE5KqVCqp1OsQgkwxViw1dvYem1kGpVEWt1hRQRGeZ1tZRqWrokD4JYDajZ7ZA73XR6T6eRvekIo6GRj6euJ1of+KwAiFSbBTnDDvja+4pv4mMe6mnFMx4uaGAocDLp4BxoXz5jrmxx4YChgLProDxr/Fn185451Mq8LmgE5fJFz45M3smqCYrbIoNnC+v6XWY0JU182V2u4JQ0Amf1y/j53PZknQaCXSqV+B3W7C0OCNRLoIPjmFnl0+xXJYCY5fbK2XR9UYTjZYmY9jpWsllcjCrFlRbOioNDcGQF69euwSvw4LNh3fg5ESvloampkGHgrMXrsBitePG9Y/gdbswOTmBjvTSNKSEmjEo/t1us8oUuOWjS7hz5y68Hp906uSKWSFonJjWqDeRTJXgdFilo0lr6QIiOM6e4KnX1VEotyXqdPLkLCIROwJBP/y+ANLpHG5c/1SmvHU6FnzjG1/Dxvo6Gs26xKjsDhtg6gr0qDd6yOVL4vZipxXjY48ePRBIQLDFCW50WXk9fhl5v7q2j4GQC416AddeuYjpqWlxsfD17PRhkfWTcmlG7+bm5rC+viFxslw2g73YHkZGoxgZHcbHH99AqVRDMOSTkneuh2Puu7oZiUQOhXwXNiunmdkRiQYxPjmO8MAA2loH2VxBOowOD1PSgcTOqmarjmq1BL3bg89vx8gwJ7Ll4bQ5xfmSSKQkIhcIeqWHyOG0S1/Wo9Usxsd8CAQdSCQyUFUTnA46nVQpNed0NLqqHE6nABQCIAKhZCqDSkUXVw6npClKD4oZsFvNqNa7oMxDQwFxcUk3UbeLRoP7RIdYF6pqRTbbgs0K6DowOOjB3Ny4/Pzhw1U5JxgbK5UKEpNcXJzH4OCQOMPu3LmDgYGIxNtmpmdQLtXEhUYnFQENnVSlckkAmcfrkfdYrCo6Oo97S6CP1mqi3WzBqlpFH63ThVlcRiZYbU4sLi2T8GJzawv1Zh2KRRUY+c1vvo39nQ18euNXsnyer/1+sQGJhR4cpNGoa9KpxfJ2h8MpjiVOEezoLagWkzjGAsGg6L+3H0eRhfgCvHTpV6OezVZH+pnomDIpKtpsejeZ0O09Lgbnh18hkDKhy3F1Tx5PnE5PBhbwomBAp6e8Uv/WaQ9Puwzj9YYChgKGAl9pBQzo9JU+vMbOGQoYCvyOFTCg0+9YUGNxvwMFPgudBC6Jz+fxnVAfOD150Lni87qhKqo4hNiDw5vcLkGBqYfpiAenTsxKMXEynYLN4UBb1xE/TMHt96HeZAGNFQ1NRzpXQaPRhs1ufVxM3IFZYSlxD9PTw7hy+Qw6zSry6QQa5RJymSzMPROikSgiA4NIpvLYOziUEua+o6qAWCwmoKIpU9kYPYsKYFEtKtLpImr1NibH/eJKcbocaDU1iXWxOLrZaMPjZhGzX0qoU5kS2p0+0OAN/qnT87h69RyslraUXBcKJdy9c09cSul0GXaHC8eW51EsVgXABPw+ccGwzJkghRCrpemw2mziUGL3lNvtQL3elMiV1m5jaGhAupuymYL0PRECNRpFTE2OY2FhUTqK6LphHJAgiGyA4I7uFcbWunoXNrsDmTTdQQdSlj0zM4Fmsy79P6q4jnTUayyg7okDqwsrzGijWu8gGPDg6tWTuHD5vBSIczrb++/fQK3SgMpxc10TvD6vgC8uk24ef4AgsYl0KgmzSRU3FONbLLImgCB88fvd0FoaCsU2JidDAk8ODnLw+RwCsag7nV4Sc1QUDI+MQlGtfRdSqSyxvHyehdhm2G2qTE0jAPF6rAKrGLnzeq1ot3lOttGDGVq7CxN0OZN54eX0O+4zwcpw1IOhaBix/TQAwkp2I5kwMRHGlStX5BgwpkiAyW1NJLICmWycAGeyoFKpIxQKwOPxIZnKyjlWb7Sk04nnPj8n4+Mj4lhqd1ooloqolsoYHBwRUMdYnstl/3XZOqf00dnEdRFKNpoNzMxOY25mBquP7iOdPBQYxvOKPWSEcnSEFQuEoxpsNjqdovB6vPJz6sbzi7rQ7RUMhfsdWPEDVGUSnQKt0wdNWkcXCMbPM2HdExPTP4NH/7l/7RM8/YZC/Q4uSC/dIox7qZfukBs7bChgKPC0ChgXyqdVzHi9oYChwMusgAGdXuaj/4Lsez/E89sfZpP515PT+Are4DLqxNha0G5C2NFDKOCC1WZFp6ejobWQyRWQLTThcFkFAbR1M3SogNmKZrODar0J3aSgrbXgdNGZZMb05AiOLh9BqZAGX32wt4/kQVom6wX9Xph6JuzHSig3Ohgbd0oESlUUASNejwflSkNcIBwf73SoAgPMZhtGhgcxOzsOj9cNxWySAu47t+8jl69JdNDldMuOS2Gz24NSmVE0wgQVf/Inb+DSxTPIZOJIp1MSIdvfSyKTrQqwIgCy20yo1Xpw2M3wuG2yfwROgQD7rCqo1vqvczkdiEb9Uny9tRmT+FMgGMCxo7MCPNbWNiRWxihb/CAhcGp2dkKidclkCvHYgUwzY+Tx8LCCttaViXqcLGi1KgIvWP7Mn7vdKt544xUpHO92dXzyyU1x54RCfiSTSRB40DVFULGwMI+z509jcnpC1vNPP/opfvGLm2jU27BZzTCbrfI+QidGzxiTZHE6o3sENCzdnpycEnBCh1IfPEHWy6lqyWQOgQCn4gENFn2PRMWZxbgfwQ+hE8HY0NAweo8L3ukqKpYqKJXrMCtmORbNFnup7AiH3HA4GGN0SE8Uu5g47Y7xPRaWs1+LqTRur/QVdXpwOV0YHPDB57JLpI7bzKhfo9HCqVPHJX7JSX0ffnhDptDZ7VYkEmV4PDYBezzPCJ0iAxH0oGB/PyEONkW1SBxR67TR1Bh77BfKq6oinUqc0Mfjxc/G+NgIotGgdC9lMikBbyz6pnON0cluj1MD7RJhZT9auVQWmNfW+lPmGGnjMea+dTqEaya43V75bPYLwWsSQ6QuXp9Pto2dUKVKFS32NZn6OI6Opla7I7COcJCRut9k516QC9aLv5nGvdSLfwyNPTAUMBT4PStgXCh/zwIbizcUMBT4SilgQKev1OH8au7Mk77g37Z30uDCO2kT3SPMOvXg9wcwPTWJkZAb5kYe9WoR7U5bOoWKlaYAIBaN6zAjELSjpfWgtXsIR4bgdvtQKFcRP0xLrMjndUk3z8z0GMIhP3a3N9DTNeTSGdSrTehtHYpJRUfToao25IpN+Lxd8D48MuDG1NSEQATCpIeP4lBV4MzpIwJACKYWFxel1Jpj43lz/uDBIzy4vy0wgvEqxrdUxYTpqTGcOHEMd+/dQiKRlLHyf/StVzE9NY5KOSf9RoROpWITWltBIc/pcqo4dkqVBsZHB6Vcm9PKuG6uy2TuiSOLwGdsbBQLC3MolUp4991f4vLlCzh27Bi8Xh+2tvrTz5rNprhy0pmcTDgLh71YWFgQR5De6QpEuXPnHra2ihIb4wSxudkJBAJuPHiwJXBmdm4cU5NDePPNNyUKxmWzEJtl5Hzu7OzgjTdexz/+448kvvXKK6/A6/Og3e1ge3sX7777Hu7cXkOrSURBeEQnk+txvxDgcNjgcjkkTsjpc5xENzc38zgymJf+KE4+bLaaGBsdFTca9WcMrlqrCcCh8Sbod0sMj64m6uP1+wUstVqagBr+nbEw9g6xsJz7QpA3PhqRLiNCmycl4A8fPZJI2cDAgHQrsbeLMIeQjJHG6akpDAR8aFTL0jc2MjKClZUVKQ0/evSowLlbt27h3so2PB5GB+kwKmNsjJ1a4xJt5Dnh8wYEnhUKZaRSBXi8Xhw/fgLrW5tIJg8RDPnFuUfXUjpTlnMsEvJianpcJjoS7vA4b2/HYLWyl8ki7iybrQddN4kzjbG/s6eXsLW53S+oF0DUjxmyRykSYdm6RQAUi8LZ21Sr18RVBhC4OqQQnkXhdNQxwsdtJmhiSo6gSWMMsNMTB9ZvfE7GV9VzvLob91LPUWxjVYYChgIvpgLGhfLFPG7GVhsKGAp8OQoY/5L/cnQ31voUCjzpDP7t0Kk/Ap7uHbox+AiHwpibm8Vo2AdTsyiTtpKpJA6SRdSbXbgcgNNtQbnSxciwF92eWZ4joxPizkims3i0sYNKvQa/z4W5I9OYn58FMdX9lbuo16rQmi0pks5lKjKti6teODKOfC6D8dEBdHsKJsaHMDs3Ix1St27ewd37+5iZCuPVa1ekYJvQ6WuvfQ0W1Srwgn1MdP3QaSSRJw3i3BkbjeDatSuYnp7A//F3f4d4PIGz5xbw9a+/ha7exvraIzx6uCqxPAIXuo8ePtzGzMyU3ORzO9mvxHgaHUTsDFpZiWF6OoD5+TkpUCcQGR4ekjjgp5/exA9+8NeynHj8AD/+8Y/x6NEjKQhnfK3RrAm4YfwpGAgJ5GPMjtDpn/7pn3DnXgIhvwknTpyU8ms6fX7603cxMzuOV66dh9vlRjaXhd1mx9raGu7ff4Bjx48J+Njf38dbb72Fv/3bv8X09DReffVVmehHSLGy8hAffPARdvfyArrsFrJGVRw5NqtN+qpcLqf0AlVrBDiMh3URCgXFbUbnVDyRBXodqEpPHER8DY8PgVOv1xWXXKHYgsOuwmblBDQT7Ox4ApArVATMsDzd6XLj8DCJVCYvpeR+v0+cRJMTQwiFPFLqTV0J9z7++GMphefEvlQqKdtBEEkXFMEadfc6HaiWCgKdlpaWsLe3h3Q6LceF0/OzxgAAIABJREFUUCyRSGBr+wDjY8NYXp6XWBuLyflkbHFnJyYdYIxishg8lytKRPTM2bP49OZtFCtlOR8ZrSsUcrKPAwMBHFteECDGeB2P0+bmDjJZurH6sT8CNo+n7zWkU+vs2aN49ZVX8N4v3pdJgG1Ng9msCiDlZ5CQkhqK28lkFicU4Zo8euyyUuS8p96EVTaHSwAw3YXNtg6915P/7vUIkVnoxGdXHILG47kpYNxLPTepjRUZChgKvKgKGBfKF/XIGdttKGAo8GUoYECnL0N1Y51PpcB/6YtdOp+YRXvcQE64QgdP0G3HaNiDkN+LdCaFra196csZGR2A3+eRyWyMtTnsLgQCIQQDYWTSWdy6u4L9wyJa3S48bjuWlmbELVOrV/Fo9ZGMq2c0qKMD1UoHTjudHT3Mz01BbxVw7cp56bIZGR1BOBSSm/MPP/wQm1t7uHr1EmZnpvHDH/6jQImrV69K1KildZHJFnDz0zt4uLYnUIWA5/jyEZw8dRxnzpyApjXwP/8v/ysSh1n8zX//pzh54phEyOL7celO0rS2ABSWTN+9exdnzpyF1WKXaBeLnumcuX37NlZW7mNvr4LvfOcqjh07KtCErhbCAcKlcrmM733ve+JsYhH4w4cP8ODBA3nd6OgY1jdYdO3tT1JTVOnumZqalnjdT356HY16GcePH8Gli5cFRl2/fgPvvPM+AkEnLl0+Kc6gD3/1Ma5cuSDr4HIIxQhXuI3nz5/H3//934lLh2DowcNV5AsVASIPH6zi8LAq5duMDhK6OB0uWKwWcTmxwFomEpYK4qQZGhyUdRCsUJ/dvZj0VzEmSLhDvWKxhOwzu6BcTidKJfY/dSQKxniay+0Wt04imRZgcu7cebg9XmxsbGJre1um6wWDIbhdThxdJsRTJSbHLigCptu37wr4m5wcFbBDtxSL5gnpeN4GAwFYFDNataq8j7CP20XXGWELnxIZdXvEkcZ95nHieUhHVz5fkamCXq8NwyNjsFqcqFQbePBwGwsL00gkk1CtFunnOkwmUauXYbc7cPXqKxgdHpFzaHX1EXK5rHRflSsdcR9NjPthtaqoN6oC9uhEO37sKNxOH/7hH36EjY09cRY6HCp6XUW6nOwOlpnzE2kSN16n3RE4yQJ9Aju9Q6dYD81mvxDc6rBBZ+yQpfztrowI6Hc4PZ5CZ+JyGEfsPNU1w3jxF1Lgv3TJ/UILN95sKGAoYCjwVVDAuFB+FY6isQ+GAoYCz0sBAzo9L6WN9fxeFeiPrO8H8Z7cpDtUM0bDfoyNDKLTbiKTSUrp8+TUGIIsEa/VYLVYEAwEEfAHUa/WsfpoHasbm8iVNVgcKpxOO4aGB+EP+JHn1LJkEpl8Ha1WF1Yb12bD+MSQTA+LDgRxcmEc3/7mmwIEcrmcOFI4bWxtbRtOpw1//Md/JL1TjJExmkYnC90wO7sJJA5z2NjYxvpWAn6vDceOHsPi4hFx7ni8ThSKWbz77k9Rrpbw7/7d/yjbljg4xMbaFrQWy8RZOu4RMMIycUa3FheX0ORkvkZTnDP37q1INxIjW3/+53+CoeEh0Yza0eV0//59cfJcvHARDx89FMcNIcHGxjrqNXYejWB7a1v6nggWnE6XFEozEsZ9/X//v/cxPxfF8eNHMTQ0JI6Vmzc/xUfXVzAw4MZ3/uRNcW9tbW3j8qVLqNaqstzBoSFZB/uDCIPef/99TE5OYjA6hNt37iObK6NaaUhZep5/rzZgNitw2J0CqwgwFIVT5CAxylqNriQzTp8+LaDH7fII3CLMYQk4gRC7qgjbDg4O5eeDg1EBOuk0e5Xc4t6xO9g1FUKj2UTs4EAiYxcvXkK90cC9lRWks1lZBiFOZCCEUyeX0NUbAnBYZl8pl8UtRogVHgjjMFFmQxeWluZRq9XEDcT1el0u+D0uOUacCEgd+OT7+OAxZdSO20e32ubmprikypUKarUmBqNBcen5/EGUyzU4XT785CcfYu7IONxeN2x2nqxd7O7tQO91JP736rXXYYZZzsXd3W1UqhWUyxo0DVhaGsXo6CAU1Sz6UWNOOCRsPExk8N4vfiUTDnnecFmKYkGz3kS7o8vnj9tLBxRL5fnfBHIOuwWtZh2VShPtdk9gEovLepxA1zNJ5xdnGDKqx1YoHj/D6fR7vWz+pxZu3Et9KbIbKzUUMBR4kRQwLpQv0tEyttVQwFDgy1bAgE5f9hEw1v+FFCA84JMgh/GeJzfoksrp6LCYenA7LLCoJomiud02TE2OYmgwAq3RgMftkgLmjtbB6sNVJOIJWGwO6IoZ/lBQupZMZjNaWhupbFbKnfcTZTicCoKhgJRNT83MIpvLI+B14fTCBL719qsCBQib6CJhhIsgYXZ2FufOncO7774rwOEJEMlm80ilC6g3uojF0qg02ji6MIlLly5JeXepXMDi0hHE4+xt2kSuUMAPfvDfSoSMXVLFHGFBTUAXocX+fg5vvHFRoAqByc2bt5A8TAowoKOHgO5rX3sVE5MTAooIlvgzQjJu6x//8R/Lf7NviXE3wisCEMbBzCZFYAyBBx+BQFD2jaXZdBT9/OfvYnx8TNZ74cIFFIsl/PCHP5Qi7DNnjuMbf/Qm1tZWpWOJ+89+KUbslpeXce/ePdGFMG5jY0NAh8PhRCyWgtY2IZ8rIZlMI3mYR63RRcBrF4cRY5WMs7Ec3KywC0uHrrPA3IqFhSVZN6EIJxsy2kenER1I3AdCs/3YIaq1OibHR+Dz+sVhRGdNqVwS6CHwDED84ED+fP3118XhdPfufZjVfpE43TycyjfGvqXcocAmno/FYhmtVv+89HgcKJY7iA64cOnSOcTjcQE63E6fx4MjczPIZbNyDOj4IiSjtqOjoxJtpGYEg/w5jy2B1crKGqKDQZw8uSwl3zxPd3b2cWR+GT/8x59geHgQI2Oj0Ls6mi069CowK5B44zfe/haKhZL0gTF+ShjEbR4aCuHs2VNSTt9sNeS8ovdoaGhQQFCtquHRww1xjrVa/e4mt8shELBcbkixOEEpHW3cHgIlj5NQLoBup4VUKi+F4fyMajqgWhVYrFY06Yrq9tDuskOqD59EOROPqRGv+0IXyqd7s3Ev9XR6Ga82FDAUeAkVMC6UL+FBN3bZUMBQ4JkVMKDTM0tnvPEPXQGFY+lZMN7jwHpAMQM2CxCNuDE6PIiBcAhOmw3tlobDgwQOYoeoV9qAYkJkJAiL3SY30rlCCbVGU26ec0UNPRPHurMo2wTVYpJIEF/ndlrx5pVTePPaRTx6+FC6l9ifxNH2jPtZbTaZkMYiZ4/bLfE6RtLYVwSTFY0GJ7BpaDQ1OOwO6WTiiHnG6gaiIWxsrmF3N49/9e1zGBoOY23tETxOHxTY4XJ5pPdnbW1dnERXrl4WoEPgwpgZAQ7dO+zUCQR8GBkZRTqVwc2btwXGENzxfRaLFcvLSwIaCDgIFjjxjdvKeB1jepVKVYBHvzC6LZ1ET8Af199fR0BKwOmc2t7ekq6ls+dOIRD0irOG8TJCrNXVVYFVw8PDsv10xRAGEfwQZLH4e2tzHy5PCBaLDeVSFfFYCqWqDodVQTDogdvjhtXCbicbGs0q2u2mxO0IaaKRIeRyBTSbDekZog6MX+ZzBdGM0CoWO0CxUBSHFyNsBHHsa+I+F4olHlxx6XDyIfeLTzqMCOksNotMKOQ++HweREIeFHJJ5HJNOBwmgS+cGMhKIovFJNt45vQptDQNW5ubAlWqlQoi4TD8Pq/Apicw79GjHUxMRMTtRH0Jm3gu00XU71jqotvjBLyWRAzpdGo0NNTqLYl7FkplWe/g0CDCkbA4nXKFLLK5DOr1NgajhK3dfiG43kGj2XcljY1F4PfTMUeIVEK5UpaoIXurel0TisU6CvkKSsWanJ+MqNqsdtGb8bxmQ+sXi8tWmmQ5fF3A54LDpgjMq9U5ZZLAyQqTosLudKFrMiOVyUmpOCFhW2cEj13j7A8z4nXP8Xpr3Es9R7GNVRkKGAq8mAoYF8oX87gZW20oYCjw5ShgQKcvR3djrc9BAU61swhu6gpwYpExDRMuJzAQ9CIaCUkhOGN1fOpaG4pZgWpRYLErApc8Xj9amo50toCG1obWNsvPCaAsNhusdnbSdOVpt5pw4sgEogG3xMYIbFburckkO7/fjrbWgT/glKgRoUq90YKmdWG3W2V6Xrnc7js8AIninTm5KNGrfCGHnd1tpNNFjE/4cfbcMemX2tnZQrsF2BSOtu+iXGbXUb/byeP1SKE1fxaLFcShMjzsRjjslwgeo3i8j7916x4KhSbcbismJ4clJka4QKdWPJ4SbMCJZSwxp/uJXVZcPuN6Xq8HTodTImjsIqLTiI6roaGoAK6FxXlsb22JC40xrVarIaXQhByAioGBILq6joNEEpFIBCZTT9xVjM512l24PXYpALfZXVAtTnE5HcQLqNR0OO1mjI5EBQBxu5wu9lKZUamWYDJ1oVrM4hiyWZ39KWn9wy/AicAsmczIZD92M7HHi84nxiz5u3K5Ir1OLDKnMyhfKEDnm03A6NiouLhS6ST2YwmohF1OG1paC26XHUMDAXS0ugA1upSoCTUjLKJbiX/ymNIBFovFxT3EyXmkQz6vV0Ah3WjVqo5AwAGbzYpWqw1N0+FysRcJAgl5vAk6CTQJIFXFIkXf2VxBzqkeFPk7NzocGUAoHJL4YbFMF1VaYnR0IllUVaAWl8fielajTU1FxMXX6WgolYpy/AgAeUwZI00l8ygUaqjVO7BZzXIecMIfJ9aVimVx/z35YuFnkMCMPU8uuwqryoL8Fjp6H55ZbHZAscBmd0ikLpFKo6V1YFZUgU9cDs+LJy7G53DZMFbRL8czHoYChgKGAoYC/xkFjAulcXoYChgKGAp8fgUM6PT5tTJe+WUq8Azf7qaemRXjMJtMUM28r+/IzSsX5bKZ4HLZ0Ky3oLV6NDfBbmEvFP1RjBL50DN1EQ4Pytj4vf0DlKt1mMx0YPTEocGCaU5MY59QzwRYLWZcOXMM+zvrEpni5K5Hq9vo9cwYjPqQL9QxNTWMUNCPjc0tFAsVGRHfv+kHyB6sdEV5nRgfG8TExKSAk82tbWQyJVisBBdWWG092U6rzYpmvYugz4dcNo96vSVdUzDbpe/p1IkJpNJp5HJlmax2/PiCRPzoWNK0Dm5cv4W9vZh0PnFZ7GUidKNL6Pr16zDBIuCHzqOx0TFobQ2Jg4SADLpX6BKiC4XdPHQp0U109OiyuJYODmICe2Jxxvpsso9eL3uSuhLVW1vPIhS0CNAiJKFramgogEwmi93dkjijpqcjGB6OwGK1IRY/lO6lTKYOs0lFOEyANiBdRVwvp/ZFo2G0O02UKwWZvkZXjq5zkpouheeclkYoRyjCziu7zQmbzYGGQCmzACk6vLRWRyAPS9DZ3cTl09XGmuuR0VH4/V4cJg9xkDiA0+2E2+MREGSzKhgbCsNilvFr4oDi8giSuP+ETnwde8RK5TLy+RpOnVoSKLO3uyfbyP3gazIZ/m5eOsQIZxhx5LlLdxX7pwgOCdyo09j4KFpNDcnDNDa3dkVPk1mVjjCLVZHz1OPzwGpVpHg8l8+jVNblnHNY+h9qOpNYHs5OrInxqEzaq9WqyOdzEl8MBgOyndlsDtlsGbVaR9x+dkvf6WS1WKXPqVKuSqSu/3HlZ4/AyUyzGKxqFxYzW5t64m5iLI9Zvw7Xa7GK0ymXL0LTdZlK+MTpZECn537hfYar7XPfRmOFhgKGAoYCX6oCxoXyS5XfWLmhgKHAC6aAAZ1esAP2Um7us36z9wiQFHD4utlEENC/4aWbQ1WAbv8/5QbZohBPQRwY/FD43Qo8Hhui0SG0Wh1kc0V0dBPaHAVPh4nDDofTKTf1dEbZ7JyiZsXM5Cju372Nqakp1KpV7O3HBDKwbJl9RctHl6VHiH1PBEqEEfl8HSYoGIx4MTc3jlAwiLamy8379tYe9mMpBINucUsdHORw/OQkZmenUKmUsPpoE3rLLJG3aHRAuo1mZmbETcNo1+ra6q8jddFoRCAFQQqB1/rqHtKpnAAnlmEzWsf3D4QHsLm1hWgkIo4pbiedUdSJ0ShCGO5P353UBwp0YzEu9c1vfgONRh3vvfcLPHq0BYvNheWlcYEknFCXy+YkUvfhR7sYCKkYHx8UsEQ4w9fs7e9jdS2NK5cXcXR5GTu7u9ja3peIo8VCBxidYl44HC7QRUPXTKlUQCQSwpH5GXR7baRSCektYuSM0Env0PljEtdXja62WgOJREpAl9Vqh2K2StE4oQ6Lygm1VNUu0IpaMb5HWJYr5jE6NiL7y06kbC4Ht8cJp9uFVqsJl9OOYwuzsKlmaC3GMXsSpyRgIkgi/GQhOYEkH3SMnThxXGDO7VsrKJXYZzUlETz+jPoyiigT+px0eqWkI4x9ToxAhsNhcVTxwRji7k4Mm5sxOaHtdhdSmYJAQR4YxWKW+GQXHYGTtXofvvK8Z1E8X0cnFD8QoZAfXp8HrWYT9cbjCJ3HI6+hA6xQqkoUlPDVpipwOPt9Tn0HHF1MusTqWFJuMiniRBPopOiwqV0oqiJdaSyZ1zo6mix2MtNZaEK1oUGXbjbzryfZ8b2M/RmP56bAs15xn9sGGisyFDAUMBT4shUwLpRf9hEw1m8oYCjwIilgQKcX6Wi9rNv6zN/sBE4WuQHu9dgJI7OxoCr9nifex3LRMidLup/6E7NUcw+qqYuhqAvhcAT1BnuNAIfNhWqtgUarKQ4bRobauibuEI+Hjhcn2u0W9nZiOH58SWJSBA6MJhE6aK2WQCc6PD795FOk0oyCMWYEHF+exYmjswJ8GP26c/uulFCXy01YLA6cObMscacbN1bwV9//U+mS+vCDD7G7k4BVsQhgOTI/i729XRw7dhRLS4u4desmVtceYWJiVLZBUU0CAPjs6maUC23cuXNftCDwoRKMUxF2PJlA1m53xF1DiEXwpGlNVGssLi/KdLnR0RGJX6VSh1JMfunSBTx4sIKbN2/i01ubOH1qCt/61jfFNcSY2Mq9B/jggw9w884BLpydwPnz5wV4cR2EKXRMPXiwjqGhAQFyjLBp7RZUqwXDI2EpfVdVq0zrI9wg4CJ0Wlg8gshAEOVqAb1eP85XyBdgs7mh6z3oHV26naqVujieshm+joXoDtisDrjdPpm0lsvloShWNBtddHVqBfgCPpQqZWRyGZw6eVwAYyabkfJtAke70y6vG4wOYGp0COj0p+RRF/Ycse+Jx5/Qkf9NiES96SAjOOJ+rq1tSmRtZoYl7H4pD2e/E11SfPD9nKpHregmY9k6l0u96CjLZthDlUIiWZbz2+PxoVKjK8yMVruNTpc9SSaYWajf7aLd5kfBJM42xthsVhV2m0XcbIRTjNv1g549gZd09KmKIjHSVruLZqsjcVFCR4FZ3T5Ea+sdcU0ROJnRdzn1m53ocurAbmXEUZX4HPXnurUOnYIm6D2gqXWkSJzvYRMbY42G0+m5X/if+Yr73LfUWKGhgKGAocCXpIBxofyShDdWayhgKPBCKmBApxfysL1kG/3M3+wqQ1Ny46tLtK4jsSveSNO5whvyvoPi8Xh2uqJM/d4ZtceybzpgXGg0GLfqiium2WrJzbrdYZVy43qjLtO1XC5Go2xyg5/O1DE8zCloDVnX5MSwgB66hAhNuM6trW0Uih1YVCAadeHt1y9jbDgkTpYdOntyBfh9Iel4Yp3Qkfk5AQ8ffPARvv/9/wqHyQT2dndlYhn7qKKRKAYHB6X7iSXdFy+ex82bn2B9Yw0LC0dkch2nlxGUsZtHMTvw4N4Obty4JS4juq8ID7JZghqLTKBjDI7l1QQlk5NTsFotKBTyEt3T2k3Mz88LdKrVKojFY5icHEcg4JeCc4tVxQ9/+B6++9238Oqr16QY+v7KQ2xucp03UK118M1vvIaFhUVsb28LiGFX0t27d7CxsSnbS3DDSWjRoRAiQyHpXCKsKBVL4loigKH7ptmsY3gkKvGxap3RPE7W62Jvdx8+f0gcS3Tz5LIF1GpNcZXx/UQj7HxCj24tVXqd0umsxCHzhRa8Ts/jsngF9WZDYpSXr1yUmCajdQeJGBSLIk4oajc8NIiQ14lepyUuIUIhAiXqRwBFnbnNlUpNytyHhobFNcb18nd9gGNBJDIgE/NYAk8gSDcTgRWXwZ/TyUa9OPmuUCiirXWRSCQFUhaLDYls8njStUd4RBDU0QmIGGvrn+48p/QOi87ZGdUHTTarRc7v/meDkbuewDRyI+rc50dmWG1OWTZjiuys4gIJowgBnxSIC3IyqeJ0EjthrwsFbflsWa3mx04noMNfmRR5H11PnGqn6V3pp+K6GO3rew+Nr6rneNV/5ivuc9xGY1WGAoYChgJfqgLGhfJLld9YuaGAocALpoDxL/kX7IC9lJv7rN/sEq9TBS710EWvp0vxM+ETgRFhVJf2CgnWMYZk7gMIkw67RUO3w56m/l06I3a8A2doiP/vcTsFPlRlnDzLyRkzsqJab6FaYwm2IhPECI0GowEoqop6rS4AggXM3a4mJc50Enk9dlw6fxSDA15USmXpNaIrKOAP9+NKWgcTE+MSzbpx/Ta+91d/IaCnWCygp/fEkdOoN+Bw2gU4hUJBATE//elP4HQ5MDU1KRG7XD4nsS/ewDcbOtZW4zKBjMCBcS46b1iiTcBAtxNfR/cRQQghEN1Isfg+JibHJd41OzsjET+Ck1yO29xEJpNCq9nA17/xNv7D//4f8G//7V9haXkRu7t7+PDDj5DLFQW4nTp1EufOnZfpdywP53oIWFZWVnDnzipcLkU6pliAzYl3TrdVjl21UhPHD4EH9zMQ6O9rNpdGMOiDy21Hvc5eIZaR67Db+tEvlm5lc3nUqv0S80q1joEwQZUTtWoD1WoThXwRB4kcWk1d4mkBf0gmvXFqnVVVpLtodm5Glp9MHSKbKyEYciI8EBY44nE5EfQ6Yec50+sJKCK4IzSSLjEWnjud2Ng4hNer4PjxY0in0/I6Tubz+vwyzXBsdFScRf2uL8YvWdxNGGiTviz2O1XKFYl5+jxe7O8fIB4/gN4hoGIsU4fd4YSiWpFMZfrQRix9LMCXTZMnT32X0wWdNj76isyMK2oCp3gOsAuLD5tNEcjV7+9iZM4i5y3PzXanLcsi1OvPmus/CPYUM6ETCVffaWjqdfouQvlIsWur73CiK60LM5rtvkuKsIvhPx43Iqc+GDa+qp7jtf9Zr7jPcRONVRkKGAoYCny5ChgXyi9Xf2PthgKGAi+WAsa/5F+s42Vs7VMp8CQ81++qkQJjidH9S+fEZ1/HFXQhrEluffu/k7c8vp3udRn54U1xf7ksmZbokpRNs7y67+wQ5wd7vcUi0l8eF8Qba1kqt0U6pkwI+x2wKb3HoESRyWcslua62Ak1OjIiU99KxSK+/vW3pWtn5d5dmRqWSuUkxhcOBTA8MiIupfX1ddy69QDDwyybdknUT9bJbdR1DESGENtPIp8nFCGcUcTBRDcTO544NY1/d7ldGBkeFsdT/CAu23P8xAkBYJcuXRRHzO1bt8R1w/WzE8pus2JmZgqffPwxvvff/aX0Gv3yg/extraOQDgk4OXkiRMCMO7duytgZnl5GQ8ePMRBPI5MNov9uIblxRDOnj0Dq82Mg8SeACoCCMXMjiy7TDzjPnFbGP1yu10CwAjJOD3Q6XSgp7NnqI5WswW9p8uxoEunPzlQh9cbgtlsQy5XQeIgjUKeETjA5fGj0Wqh0WzAYbcJ4LJaVNTrFdHJ5/dIybZFNYvTyeV0oNmow+WwYSDUn6gXi8WQSBzK8ux2VbaL0DGRaEok8+zZOSkXJzDicbA7vKg1+q6n+flZhMIBbG5uiPuM7IY9X5FIsB/JaxOg2uBxuZCQ9+cFxDmcLrhcbmhtHYViCdVq/dc+oSdnvZx3jLOBMJYuJZ6n/ROcZyTPEQGyXXYzQbbb6XJJJJDHjrE5uutYKk6dCZu4TEImaizLEkD7+LNDcNRjWX+/T42fA1ld/2VyHvSLzImYfv1JeapPuvHi36kCxr3U71ROY2GGAoYCX0UFjAvlV/GoGvtkKGAo8PtSwIBOvy9ljeW+0ArQ+fOfehAcyA26gCfGjvpPuZ1+TKf455O/83d8LV0rv60QWW7s0YPLrsDvc8Nus6FaraBRbUhROd1XPo8bHrdNbuM5gY5TzR493ITNzjLmfvcQHSos+CZ0OjxM4iBRwehIBNeunRMoRBDV77LqyhS3eq0lbhI6WBip4jKCoYBEuOLxmPw8HA4hGo0KYEmlUwIGLl68JBDh5MkTKOTzuPnpp7CqKs6dO4N6rYZcNiPAqlIq4Rtff1vWe//BfZn0Njg8KICETir+/MGDBxgfH8epU6fk7/F4HMViSYjE1atXxd2TSifQ0QmTVHHcWFSLxOH6kwYJ/PqT0CS6Vq7IzwnZnHYbLGpPopV0J7U7GhTpH+qK06lcqcPnG4CqupHPVRE/SKNUZIzODJfXh3qjiXZbg8fjQmQgDHZyF/I5lCtlTE+PC3BSzQSSjF5aBHhFwkFEIwOi88EBHUhxgUifPV84OZBl4TyOPDcYjcvkKmi3CcQ6aDQ1jE9EZIJcoZiVY0dXEY+Hw+6A0+mWXiueF6Q07Wbz144qOpwcDicazZa41ti9JH354iB6DHloPmLk1GRGp8coG12A/bP9CUzlxDye53zyd1w3teeUOpfNCV3T+/FHrfU4/mZCj0CTyxOn0r94MKZn6n8OPvt48tnp90yxaMp4/AEoYNxL/QEcBGMTDAUMBf6wFTAulH/Yx8fYOkMBQ4E/LAUM6PSHdTyMrfkDUeA37qT/eIM+C46eFHP/uqD78ZQtcX4oBDq/eRI+EDz9lvtxKD2WlwM+jx1Op02ieOw9MolDxAS3i9PlelLezIljdKMpkV8jAAAgAElEQVR4PR6Mj0/A4XJiZ2cPO3tp2Kw9LC0eQalUknWz7HtiYgL37t3DzduP0OvqCIc9Mq2N0TOJWekdASaMx3ES2cBAGOl0SiDAyMiwOIZisX3p+yFUOHnyJCLRiMTDdra3cevmTYnvHV1eQnx/H4mDOP7/9s70OZLryu4n19qAKqwNoPeFTbJJShYpyaJD47DlsT2f9Tf6k+1P9sR89NgeR2gcY2m0UBLJGbKbvWHfas/MysVx7ssEqpvdTTQaTWQVbjEgNApZmS9/N+uh8ujc88JwiJs3ruNf/exTfPXVVxJQHY4i+NWKiDHMb/rNb36P0cjFL3/578XZ9Q//8A8y7m++2REh56/+6l8LqidPv5Gw9dYcV62ri6ATDCMZH3OQmF/EjCIKUMy94mM4DOC7Nhp1TwSeYTCQNja3YgKsDw46GIYj1Gst2E4N7XaA7e0DHB70EY7Y9mXcN9RIGo0a5lpNca912gcSbH737h2kSYR+r4s4inDl6mWsra2g4jGQm3lfibTOMeib58R2ScaBcQW+Ws2TdkK6nNhOR0dSmjoII0sCvxl0bjsZrl5dlhBvrpJHhxlXfBsOYkRhikrVkVX2sjTDwtzCUeaTCHEMB49GCKIIYWhEI4kFN/ncck78H8Ym0aV0LDiZQH06j/iQlrmYItLxFcuXVhwXVsr9GWeSuKKyTAQsyk0vTGCS41LtGttXHmpvXFUUQo2Yq49zJ6D3UudeAh2AElACZSegE2XZK6TjUwJKoEwEVHQqUzV0LKUhcFLRqRjwSUSnIlj6RaITBScKTLwpb814ktsjLXrxCPUqW+0oqPTlObYtXbm8hnv37qE1N4dvHj7Cr3/9B1nK/gcf3sHt2zfFNcQ2q48++ggPHz7Go0ePZJU3uoGYxfTBBx/KSm47O3viYmLrHlv22EbHQbzzzm1xzzDUmuLON988wGxzVpxU771/F3Pzc9Jy9sXnn4vwFAVDNBp1EbDqlYpkELWaszJO7p9iyCAIMDc/j63tbdBJ88c/PpRV8X75y/8g2//ud3+QIG+2ny0sVPGLX/xUxKfNzaeI0xAL83Oo1esIg9FRyDhFJ7YYMpvLuHQcOUc+z2bHZMTQ7jnECYO8+/Aqvugee/uHEg5PsSdJHQRBik6H2VQdtHux5B2xrY5thtRgXJtusETyqthad/PmNbQP97G/tyfus/ffewd33rmD9sGetNlRXKTYxPPqdMg1kTH5Pl1DDHMnS7ZG7sqxq1Uf/SGDuFN4no1RnOHKlXk0W7OSpSUCGyxZdS4MUxEPKdTR9cSA+263J0IbnVIUnBjIzYyywSDK16AzwpOR5ozwxMUaZcHG/Gfhx1wziyvRGQGIl6RsUmzHUchzxZ8Ow5xCIFeaE8GJ+x13O4m4ZMQpWcdOnFXHTsDSvOl1IEfTmaJQAkpACSiBVxNQ0UmvECWgBJTAyQmo6HRyVrrlBSLwfBvQ+KkXbXPfhaMQoor2OtOq9OK3nE/3UmpWC2vUfczONDDTqItww9a1vd1ddLsdeY4ZT3NzLSwuLIj76Mt/uo/NrX0sLzXx859/Ki1Qf/s//1YEhEZjVgKv6V5xrASVqodbt27h5o2b2NzcQbfTQ6fTlpX1ur2+CDXMLPrkxx9Lix+FJOb2bG5sYG1tFQtLC7h+/TLSLJFWugcP7mMUhRj0ehgO+Hrgzu1b4pxi612d2UsVX0Kpd/b2MdtsibPnsE2XUIqPP76GTz/9FH/84+f47LOv0O0OsbDQwI9//IGs0kZXFNvrRqMArRadTrU8xJorwzFziCIG5DmypVhXrdbEERWPAhzsbWF+vikh5BIe7zqIRjEO2x0kiYUgoEjDFjxbwtV3dw9x0A4QxZkIQ2ybi0cRkpitXymQJXjn7m0sLS3g6ZNH0kJIZ9OtWzcwvzCPp48fot/jynhcOY5tfVydLgINbs0mWVDgCkQY4/7pvmKgtutWcNhhuyMwPz8Lr+JidWVZ9sk6iEvL9TDTaGI4jKQljxlKC4vLaPcGwjQYBnJu/SFXukvgeD56veGR2HSU6SR2J6Y5GTFJ3E2FEpUrTRS9cmPU0Qp2cj2L6GSJw+rI6SRClVlpjtcZX1e02ckhKDbZlgTn85os2vYKZ9NJ30/f9X7T358ZAb2XOjOUuiMloASmlYBOlNNaWT0vJaAE3gYBFZ3eBlXd54UlcBxU/m0ErxKybGmjY+C0J4HVdLLQCbO2ckkynjbWGRbdljY2um4c10GtwhwjF51eiH5/iOXFFi5fWZMDf/HFl3AcBpCviVDDVrv9g335943rN+TG/7M//smEPyeJ5BQxN2hhoYkbN67Jfnksz+cKexE6ba7UtoDV1UtoNmuoN6oiRlAM4wevrc0NdNqHWF25JGKYY9vY3dk251GpoNvrod3tIxql2N8/xP0HPczPOXj//euSGfWP//g5trbbuHJlDu+9ewu3b98W0ebhw28QhAOE4UAEsGq1fpSPRWElTVIZN4WcKBphfn4evl+R1fbCoI9eZ09cRAxT93wfoyQWV1CvP4Tt+MgyG0lmIx5l4gqiK6nXD3DQjiSoW9q+Uq66BjgSwh6LsOd6Dn7329+g2xliYb6B27dviAvsm6+/RhD0hTMzkCg60UFlRKcKajX/qAVwdXVVHF/M17JttuSxtY3tdxX4eW25Yh7bKP1KBa7jwYKL9fUt/PlPXyAMI7QWltAdhDjsdE2bnG2LC6zXH4izahhGY0Hix4H5dCo5FkWiwoGUR+1L5tdxy9146x2vKzbeScB9AsQZW0Vzd5S02BnRiY8iK0pew8wzXrcORSfjdOI1x+9Fq6o6n0o1Zeq9VKnKoYNRAkqgjAR0oixjVXRMSkAJlJWAik5lrYyOq7QEng8NLwbKG+fTik61ii+iBj/E0F3DVb64epjn8GbdlrauQT+SQ7H9ijfr860ZLCzMY3t7X9qvKr4Rii5fvixtXTs7DOxelPwkijCHh4ciclCAefTosYgWUWS+KPBQL2DL3OXLa9ja3pTWNwopFKDYdkfhanl5AZcutXD1GsWsKjaerkto987WpohC7757F08ePcRMo4FapYJE2tqGIvSwMfDJ000JuH74cBO3bl0WZxK5HR72ZGyrq0uSdcQvtqc9ePAATB6Kk0gcUwwWtyxHzpdCGzOH+Oj1+giCEIuLS+Iiovg0HHQRDtsyBu6PLqtev4+d3T0MhhGikYVmcwZepYYBhZt2TzKzHLeCXj9Drx+iPwzguQ7mWw2zel2/h/fvvQvbzvCH3/8JWWpjbbWJq1fXZOW+9SdPYFuZcOS5kc329p60xFUq5njkyGvo2rVrUhe6tOjWcr2qtBMyDyvNYnGgcUU+OtMoYqWphY31LXz+53/CxsYuqpUq6rMt7Hf7Mk5mW3GVuU63i729fcS5eMS8JVIy3ibT4sbQeddOZf264+uZIhBdXxSWzCqPHFfxR4LXpBFOjdNJBCXLEUGJ21LQK0SnUXrs6hOXnevI0fm6QmAqHE6FGPuikP3STgLTPTC9l5ru+urZKQElcAYEdKI8A4i6CyWgBC4MARWdLkyp9UTPisC4Y+msWoMqPh1Ontycc3U2ClCu46Ba8aR9KwwC7O3uidNmYb6J5mxTRBg6UXa3d+VGnmLS7OyMCBQMsN7ePcDSQktEGIo15qbetFJRBGIbHoO32VY3ihPUqi7m5poidND5dPfuOyI4McuIbie+lo6e1dV5+BVbspI++8MfsLW5Ke4mCk0721siWFxaXpaWNAoVfFAESTMb65vbIjrR6ULBheIQHT8UaOjQoVhGgatep6upio2NDRwc7on7h+dACSQIIsQjimSOuHkomrXbXezvj2RsrWZD9h0MO/C9DFEUSGuaZTvicGKot+N62Dvoimi3f9AFLFdaznZ3+9K62JxbxTffPJVcK9930ZxpSNthGAzA1efqDRdbm23Mz/lYWmC+1by0HAaDgdSMQg7PjaLT48dP4HkUy4wYtby8LCvacYy8lniug0EgK/BR/FtffyLuKjqmVlZXsby0LO2Ce7sHePDgMTbWt6UlT1xfjo/93gD9IBJnFUPf2WJHlhSdqA2Ztjo2ThrByIhOKeq+C6SmLTHJxSBuzOvDrGiYu56OcqCY32SEKwY3mWvfhNobUYv7MavXmXSnsQdfl2eWvex9eFbvpbN6n1/g/ei91AUuvp66ElACJyOgE+XJOOlWSkAJKAESUNFJrwMlUAICstqd66Li+8YRkqXyb2Y41WtVEXB63Y64nhYX5kVgYoZPr9tDOAwkK4dZRhQdKFzs7u6i36ewMStB2xQRKM5Q0OHNPd02PCbFpGHA8HBgdrYuxzNhPxlu3b4pzqkkjmX1NwoZS0vz+PTTj/Hb3/4/GRf3RUHMz90uzHVaWlyQsbcPD8QdRLGIK7k5XgVxYonjil8UwxiGfvXqVRkLx7y1tSX/poDCL2ZDMdPIZu8hKCCNEAahOHIK1w0DtCkk9XopFuZnJcOJQlYQdOE5CSoVF7btiljV6RnRSPrKLEeYP1nfEAHLdmzs7fVEFFpZeweff/4V9vZM+yDPg6JTEodozMzA8yzs7uxidqaKuVYLM40aKlUfrs2VBikiDSSziaLekydPhDfPh89x5ToKgBQHGRK+cukSBsMhgmEouVOPHz8UcYfCE91QdL6NRinWn2xgfaODMEjguZSObIwyC5FlIYhGsB063dgOOcKIDjDLRkzHUS46GaeT+ZhMmci3uQfz23E9SGQl24hK8nwe7mScTjYc2zNuJxGr8hXrqFRxNTxpR0yPAsqLtxbDxRlA/qqHik4lmIjMEPReqjSl0IEoASVQVgI6UZa1MjouJaAEykhARacyVkXHdAEJMNHZkSwkttXJKnUivngSJM6fefdfq5qQcX7YYatYxPYv2xN31PjS88UKYRQU2F7HnCO6bugk4u/okmIIOVdp480+hZn5VlPyj8IwAL0qH374gbiNdna2sbOzJfu/e/c2/uo//hv8r//9PyTcmi6sfrcnOUO+Z2NlZRE1n211sbiyatWqjHtnZxfBKEat3hARg+ISW95++tOfiiBDwcmsnAd5nmNiex3Hz7GO4khcR2EQibOGWgnbA+OYK/yl6Hb6sh3FpuXlS7h06RIefvPPuLQ8i1ZrFkmSYf+gjU53IK4ifp9tNsXlNQgGwmQQDEVsuXz5Bjx/GZ9/fh/b21uyf7Ye1iqOiF0/+cm/wHDYw9bmutSFIiAzkhozDThWJuHvZG3ymhLs7OyIEMQ6FI4zuqDodPr6669x5fJl2Y61odi4vv5UWigpOrFVMokzHBwcYmOjh04vg++YscRJhmCUIhHjkS3CGVeQCyKugmda5LgNL5YsM24ks+4c5acMTq4uOBQ8HbbdMQA8k5ysZ0Sn/N0oupJlSdYVVSWTd0Vn0/GqdfJ6ilXPfRpX0WmipjS9l5qoculglYASOA8COlGeB3U9phJQApNKQEWnSa2cjnu6CNiOiE4StJwkDHQyEoGsLsYfi+Yoc9o0/kgbFCxUpB3P5OrQ5cTvdNXQSUSxY2FhQYKou52OCDkiOlV9ySDiv2mK8T0H83NNceLQkkKR5dKlZRGPKBCxdYx5TT/96Se4sraM9acPcf/+fXz1z/+EOB6h2xkgjgLcfeemOH1kpbM0EycVnUps57NdF361imazJS1ldPrwO1vo6IRaWlrC2tpaHsA9EBGG52hynxJxWkn2kWva0OjkoojS78f45sFj3Ly5hp///C9w+/Yd+f1//2//FT/8wV14niPh5VtbuwijVFZ0W9/Yguv5SNIEq5dXkWR0h+1gaXkRt26/hy+/3MJXX7G9rne0ilvFMx8x/+Iv/iX29rZxsL8nrqtLywsYDvvS2sh2tYX5OXFyUUiioMaQcz54fhTu6H6i6MSvL774QsQo1jiOQhH7Njc3xGEWjUIsLS6Ju+vwsI/DA66iZ2rlOD5GUYIwSRCkiQhKZM42uTiBERNzUamY5E0L3PHDzX/Pa46iE8cq7qUkOcomGw/4LlZhdFy2dVpmFTq5fuimMrlRfIh3SkWnSZ6f9F5qkqunY1cCSuB7IaAT5feCWQ+iBJTAlBBQ0WlKCqmnMeEEbGYKOUZJoquJbqf8QdcJ26Akk6lYToyriHEZei5HX9ztFyuF8TkJfDZChOf54lyhEEMRSkQrx5ZQa0oEFEHCKJQsJzqE6MChgLK1tYF2+1DCxK/fuI4rVy4jZdZQv41e9wCHh210221cv3YVzKRiK9q7d++iyta69gE2N9ZFmOHxGUp+97330O335fh3796V1rJf//o3uH//oYgdP/zhB7hy5QoeP34sQg0FMLYRmpbBkYgvfPAc2u2OOJ3YNnew3xdB6Qc/eBe/+MW/w8rKqohY/+U//yd8+MEt+ndweEjha4AkZQvdIf75qzZcn8JaE5/8+EOEowAPHz/A6toKbty4i7/5m7/H06cH4uKhIMRwbTqM6CD6+Ef3MBh0MOh3MRwEEuje7piQ9tZsA2url7C/vy/1olOMYg7Pg99Zg8LRRdHp0aNHIg7GoxD1KusE7O5yxT1PtmMrHp1ZFMqikA4lrmxoo98PRYCyPRcjZm4lJvTb9W0ZB3OdBlH6TNvc+GTPq2Ou2UQ8isauCXqfcoHTKtrrTPA3H2zhJAzLcoWDCJYUnrJUMpz4n3FSqeg04bOR3ktNeAF1+EpACbx9AjpRvn3GegQloASmh4CKTtNTSz2TiSVA2xKXmjfLzZtH8dYsQnWM+4iuFLZgUZfiw6UMQXeUiCO2LEtfiBt0odABxXY9tjzxtcVKZdSkGBpunDcD9AcD+BVP8pharWaepzSQdjA+T+GH237z4AE6B3uwkOCjj+6h1Wwal4xlSSvd0tKChGk/fPhAtuXz9+69j48/+QQLSwv48+d/RrvTwZ07d/D06VP86lf/F1tbbSwuNvGzn30i4sxvf/tbEWJu374tIhif63Y7kpNE4UlWy9vZFdGDK7aFgRGjrl69LvlQDCpnS9tnf/gNPvrwlgSBk1SaWBgGMZ483cDX97cxM+vhzju38OFH93DQ3sM3j+6jNdfE0tIa/vqv/x47O30R65j1NBol4i5jWW7dXkWjXsFw0EMwHEh+1ZBjG8W4sraEhfkWNjc3xcVF0Yjc6NaiiETBjMITWwXZRkhxjJJiv9dFo87cJw+dDvOgKpLBNTMzK6ITzzGOLXhuDfEoE6GNOU90rCU2hR+Tv+RXGCZeR5yk6PT66PYNG/bO5QvPGRcaLCwuLGI4YLC6aWscdzoVQpM4ncaCxGUnlnMkOkl7XR4bbtKh1Ok0sdPQ8cD1XmoKiqinoASUwNsloBPl2+Wre1cCSmC6CKjoNF311LOZSALmRt6ITuNvyeIWXpLFxbGT5zXLj/zAw/Y6fhlpwLhRKCqIaJCZsO08KlqEhmJ1Mv7eddlSZUubFB0r/LniM3TbQaXiiQBCEYnZQkWr2KOH68iSBFma4he/+FQynR4/eow0GUm73PxcC6MwwMbGOnqdDq5cWcNHH/0Aly+votvv4sHD+9KSNjM7g8ODA2xsbuLwoCstZj/79CdyTl9++aW0nlFwKoK32Ra4vbONXq8vohJf6/kVzLXmRGjz/aoIZFzljWIW3VtxNMCNG5dMLpZfRRRl2Nk9wObmDg7bXSwsLuLWnVuYm29hY/MJtnY38/Oewa9+9QX2DkJZRZDCE4O5fccS4ak1V8PNm9fQ73UwikIR8zzXkbD1y6srUiO2HjKriZlMpr3OtK1RcGIAPPOweG5sXaQbKhj2JJyc3Hu9EK1WTV5Xq9Yx6A8RBCnCIHdO2R7ah30EQQLXd+B4gFfxJeuKK+AxN4vfGRD/8PG2uWYoWNKl5Nj5NcJaczW+CHESizhpF06sKDqWPHPRKdetRLmybON0klY8yXPKZSm2gebba3vdRE5ExaD1Xmqiy6eDVwJK4PsgoBPl90FZj6EElMC0EFDRaVoqqecx2QSOnE7PiU6FzYRnl9ubjj7oMO8pEynJrHj3jGBliRgi/5kE6Hw1smIts6KTj6ucmdwoZh9RomJwNjOhalVXWu7iOJKf6eh5/GRbtg/CBB/ce1eEMGYQ8VhcaW5xcV7ylyjW0P3z3nt3sbi4ANvK0OsdIgwHImRtb22Le4o5TQf7bXECffLxD+G5Lra2NqWlr9WaM61+rVns7u/i/tf3Jcep1xvg8OAQqyur4iSqVqryxQf3ub+3j+3tTcmoqtU8cfDYtieOoY3NHWmvS5IUt26/g/nFBeG2sbmOvYM9EeVsx8cf//wEw8i01lG8Y8xWxbclwNtxbVy/egWjUYgoDOE4FmZnZhBLfta8nAOdWAwUl1Dxbkd+R7ZkxNUAJTA+SbD+dA9z83VU6jYyOxPhqNcZyPlTCBIXVLePOIK00800KkaY6vYx6Ee58mjD831pq7NsR1bXk+D4bh/rGzviemLVXc+B69EbZ4loyDAvuXYYQu44ksnEVfCGUQzLZkMn/WyFkJRfP0LZiJxypRailFyUY9uMfRp/vq3vRW9UXbmuVNOX3kuVqhw6GCWgBMpIQCfKMlZFx6QElEBZCajoVNbK6LguIIG8f+s1z/zlH3xMQPSLHpQNXMdGlprMHsvKUPFc1Gs1cS+J28l3ZAU6toJxGwowgyDGIMwQwxEnD1UaBnBT0KA4RTGF4eF33rkpDp6PPvpAfj8YdNFt78BKI/zgow/x2Wef4dbNmzg8PEDnsI1atYIP7r2PaqWC9uGBiCnzcxSdZuFVfXT6XTxdf4ooHGFvdx/bWzv44N4HaM02pc1OVslLU3FrsRXvT3/6Ey6vrWJ2piliCAO2GQq+vb2Lbm8gWVA3b90RC1AYxThst+WLOVFcCW59qwPbNcIdRbgsYYC3jXrdiG/NWbOCYBgMUatXsTA3L+JWtVYToSwKA7QPDzEY9NE+OEQSsz0vA8vRajZkvIcH+9jf66Je9+DP+kgctlBSrAuB1EFztomEYeHDUGrjibhVE0dUv9dGt9uXHKcwojDkwPM9EZDYcuj6FRG+uv1Iwr4l28t34biu8EoZOD9MUKvYEqhuBKcYwShBRBsTV8KzbMSZCSUvvsTXlAeHv+ZlqptPDgG9l5qcWulIlYASOCcCOlGeE3g9rBJQAhNJQEWniSybDloJnIxAkeH0/NaF6ERXDt0qDOqmmMLA77XVFcl2evr4sQSBU0RinhJf05pfxOP1fYRJJqux8TlmLJmg8gjRaIRq1ce//cW/wZXLa1hbW8Xvfv97PHp4H3s76+IU+vHHPzKi0OU1yUTiqnoVz8O999+T/Kn9vR0sLy3LkLkq3ExrFn7dl3ButqYNhyH6PbayXTatbZ4njYmjKALVoSAY4P79B7i0fAmLi0viaqKYtH9wKKvYWZaDZnMOrlfBMIhkf6M4ka/BYIj+cIThKAWz3ckvpVMoAyqug1qtImJYreoLM4pydDeRhee46A+GIvBQONvb3ZEWuXY7QBKnqPrA5ZU5rF5aQjAcotc5FDEvimMMkpEITwxwH4UxgsEInuvDTi1YWYZGrSqiU71GYSmWIHeGi6cxECc2kLHNzgSI07XkuuTVRRhlqNbZLlmRlrhoFImIZtOhFFFotESIorhE0WmUZkgtB2GSIoGFmIIdV6qj8CTGpqLlcyy9/mSXom41OQT0XmpyaqUjVQJK4JwI6ER5TuD1sEpACUwkARWdJrJsOmglcDICLxOd+GoKRr7rSEvZKI7hey4ur63IanQUnR49fCiiEJ9nBhEDx2dmW3j4eAPhKIHnccU9ik0jI86kbEez8MknP8Jf/uVf4puHD9HrdvH4yWNsSXbTLhYXZuT3X37xJeZaTQlFH/R7kpV09+47Eqj99MkTcUH1+z3s7u3i0toltBZaIm4d7O/DdTxpJatVqiIIMXCcglMw6CMMAhGuNjY2xXFUqVQRj2IJIB8MA2mxcxwPs8059PtD9JiXFHL85lwoOrW7QwSjDJZrVvmTtkaGdLuutLZdXlsTx5K01tm2tBQyFJztck+frmMYBOLg6ndHcN1Mgr/5+rWVJm7fvIpGvSYr++3vcWU/V9iP7AwLq3OYn5tHMIiwvbUr2Ve+46HqVdBs1OH7DnzXQhKH6PUO0O+FEo7uWi4y2CIeDQZGQGMb3aA/gldxMTM7K+13vX4f7c4A8SiF55kQejrd2GSXMYweFkaZhTjLMIgYTg4RnSgv8XemGY8PPqN/Ok72DpzIrfReaiLLpoNWAkrg+ySgE+X3SVuPpQSUwKQT0DuHSa+gjl8JvIKA5Dm97CFtdSYWSLKMLEjbGLOQ2NYWR2yXY4ueIwJLu30oQk2tURNHTbc3lKwj6eDLF9mbn2/ik08+xo0bN/B3f/d/sL6+IdlAjgNEUYBWq4EP7t2T1e0oHLmOhTAM2B+GG9evIR5FIsisra1hZ3sbu3s9XFpp4MqNK5hfmBdBiiHifNy6eQuXlpbFZdTrdMUxRVGKQgpdUTx3hpvL6mzMLbIdWYWOzqYkpdCWynnECfOJTAteQBfVMMQwyiTbXcK3RdKxpB3RdR0JS6f7iOJWvVaVXCmKR4N+H3t7eyLCtdsDhCOgUcnzslwbt29dF1GPbqGdnS1sPl1HGMZwXKDarGFhZVHCxXudvoSzdzspar6FZqOGxXnjrnLsDKOwLyvnDYcBspGNilcx7iXHwYCurSiRFQdHoxiN2Saq9bo4tdg+yHGx4Bw3i896DiPAo6BV9RHFGXrDEEGamTynI4nJUFDR6UJMN3ovdSHKrCepBJTAmxDQifJN6OlrlYASuGgEVHS6aBXX81UCOQEJyS4exWp4thGR6EJiCDbb77gZ27MoO3S7DP2uYxRH2NjYwmiUoVb1EASxCDqt1gxS5kSlENcQhR0+2JYmQdlWhtXVNRzu78mqaVz1jYpIo1GXcG4KK512R3KlnlBgOuxhebWFu++/g/n5FrS2+xcAAB/CSURBVJ48fiztfmype/fuXVxaWkK/15dg8U67jadPnorodHBwgOEwwo0bVyV8nAHbzJiiyLS3f4h2u4vFpZU87wmIErblRQiCEEEYYRimspggRTlyskSU40p2kFZAPsew78UFupzo2MrE1bW7uy3/FmErBppNkwFFd9NcqyXilMmJirH+9Cn29gaYbfqYW5xBZcaswBcMAsms6nViaX+bbVQw32pitl6DbWeIArqVQuHAvriKU5NgceY5hXQoJYlkS3FlOc/zZWXEUZKIA0scbX5FVrjrDyO0e30EYSp5T5VqBcEoRieITJvdmKeJopwRnYr2Ov3TMcUTid5LTXFx9dSUgBI4GwI6UZ4NR92LElACF4OA3jlcjDrrWSqBFxJgWxzdPFzNjGINP0TJSnYuQ6sbqPhm9TcGjDfqddNWFvVgWSm2t3fgez4WFpbQ6XRFZKLQE4QUl2w0ahWxyoRRBNtxYXsOuoMhahUPSWJEKq78RtfNzRvXZFU7Blx3O20J6KaQlKQxlleW8O69d2RVvMePH4nTiLlRy4uLaDWbIjD12l0RjDaebkoWEsezf9DFtWsr6DOPiufkV5EkmeQuMTx8eXk1z3JKMUpSyV/q9vroDyjOZMjyT5QiOpFe7uaquBY815b8peWlRVnhj62FzGniynsUhthqRydUc3ZWhCS6odhKyFXsyLPf62FzYxtxYuHatWU0Wg0Eo6G4v7IkRTd3biEGPMdGc6aOueas1GYUBabljwHhKVD36xKQzuwqOs8oetXqNdMAZzvCn+drVrAzrYkMrOoFI4RxijhJjtrrKMoN40QynoomOvO9WCMxB6HtddM8o+i91DRXV89NCSiBMyGgE+WZYNSdKAElcEEIqOh0QQqtp6kEXkSALWhFHhMdR/wQxZa3LDGtdzQiMdeI27lcna3ioV6FuJuY89RozGBp8ZK4iSj6bO90YYPOpYZkL/V6A3H1iOPJddCPQqRcyc3OECdG4KrXa7h98xrq1aq4ldrtAwx6PaSphWrNRbM1ixu3rolAtbW5Th0FSRLhzu1buHHtGna5SlunKwHcnXYPM42mtMlt72yjPlPFcDgU0YTCF9vMLNuFX6mJA4hB4nQ4McybuU8c7zAayXacHCnIOXmLoji4sgxeLsrR6WREpxkRySI6pIY9VGtsg7MkZ4qOLOYpsW2OwhRfzxyovd1dbO8OMNPwceed6/AqHvYOdoR/Jq6roTingn4Gx7KxNF/FTL0qY2F4OffP/RnRqYatrT1xMVEeMyvVedIuyJwnniP522wP9Lh6HZ1dKYLEguV6cp48fzq8ojhFaomB6kh0Mt6m52xx+naaZgJ6LzXN1dVzUwJK4EwI6ER5Jhh1J0pACVwQAio6XZBC62kqgW8TeP4j07GfxWVrWf6C8a3474W5qhGjbAuua8P3KtKyxRXTwnCE7a19ET1azTm0D9vo9Qci+Iwy5gSZY1AwSeJYVlRjuxnb6iqeI8+xkYvCDLWeNEvh+z7qjSqCsC/CDuWQlZUWfvLjH+HG9evY3trGxtMN7Ozsw7V9tGbnEccZDtsHiLNIMp14VIpGYcTQcA/1mVlEEYWWkTib+sOhiE50QlFwknFaFnyKRq5jXErRCHGSwrMh4htfv3JpESsrl7C3uyeh6wwyr1RsaSfk8dhOxyBv8qH7ii2F9Xqd0pC0u9H11JqfF6GvP+hKvlWv2zEh5VaGZARxk60tz4pLys4scZ+5ti3jJQ9Z7S6MRGRi5hRD0ZnnFIQxbP7smC9O9twmiRNEaYYRXLMyXWrcTiPWhF/FSnVjzXRyKRQXgv7VmPbJRO+lpr3Cen5KQAm8MQGdKN8Yoe5ACSiBC0RAbx8uULH1VJXAMYHxdqni2WNPC9vont/i6GfGHVl0QFEQMSJIpeLnrVs+kpiOHqDb7SEIRtKWl2QZ+mEIy3GkvYsCCtvZ+GCrmm3ZkkXEgG4em6HdFJ8oAtGZ41cccLG8wZByEEPEm/jBR/fEadTr9rC1sS0rvlGkadRbsCwXg2Efw6gPx2WeU00ELo6p2x8iyyxZwY4OIApPIV0+DBWPuWpbhiSlG4tjdURcYzsbBTG2sPHHRs2XVsLWbAPXrl01QeuHDDFPYFmJZF5RdGJWVa1el6DvmOJOHAsbilAUeqIoQr3RwOxsHVnK1sIO2od0eaVozlioV4xrStxWPDZsydlyudoemA2VYhiGIqZRMGJ2FVsbeS4RVxj0PQlR57YUnOiG4muihKKTbVauyxikToHPfGdbYUxXV7FG3be1SX0jTTcBvZea7vrq2SkBJXAGBHSiPAOIugsloAQuDAEVnS5MqfVElcA4AQYVGTHCNJLx23FINIUOCkDPu5y4mQhSbL8yGeESrs1dUTiis4ch4HTwHB52UKkwr+m6bLS+tY1gNJLDsR2NYk/RzkeJiYIOf+b+KTCxtS1NMnHuUISK+FpkYBdZtQrcuL6A69dWRXTqHPawv9tFFKSoVOrwvSpGyQgJKOrU0JiZlXPtdHs4aHfEkVWfYQA4j8t9pibficKTtMGlR22FFL+YeUXhif+mA4qtboP+UFrnbt+8LkHhmxtPMdOownEy9Pp9k61Uq0mbWrfbl1BvtrHR+SVCVJKi3xtiZrYhjilKQPt7u9jbG0q+1uKChflmHQ71JmZBWTYcmOD1jNlNqYUEFsLMtMeRH+1hFI2Yl8XzEZiZJYIbf0+RjU+Pu5mk9HlbHq8Ay7ZMzhN/8aJP1fpXY9qnEr2XmvYK6/kpASXwxgR0onxjhLoDJaAELhABvX24QMXWU1UCxwQoOjljQJ4VnszKdnm73dgsIW6n/JOWaFT5g8KTGIJEtbBEgGLwNzONVlaWRZzpdPsYBIFkP40iIyDlhzFCFt02iRE62MLGDCeudpdldEEZIaTi5se3gDu3F3D71jXs7+0jCmIcHvTRbQdIY7p3uGJbhOqMB7/KMHRPXs98I5NxlEi2k2U5sMD2Oe6fgeKxOIbYwse2P7qGKDalWSJrt9FxxHEyf4qtcAyYunntClZXVvD40QMkSSDuL7qkuIKc51cQjkxWlF+tIogidDo9+BW2C0YYDEKsrl7C0uI8hr0u2gd7ODgYCpuFeQtzszXhyoTwml+F53hIYq5gFyEYRuAie0PmRzFEXNxJZtU5Ckw8HwaV8yFh4GytY/54nldF8axQlYoMq0JkYlvjtwSnQp/UvxrTPpHovdS0V1jPTwkogTcmoBPlGyPUHSgBJXCBCOjtwwUqtp6qEvi26DTmdCqWZ8sbq4oPVM+32ZlJ4zjgx7iTGEhugcrMaERXECTbKBpl4lJyKcS4zBpKEIaxqFP1GldSc8TFQ2cRlRFmMYnewfY9qjx0VGVAvVaXVrZe91BayS5fmcXVK0siyPS6fSC1MeiF6LYpaGWIwgwxYqxeXUSSJRJ03u2ZVem4U+4zTimOUUQySha1pjhLc9mGAd7MR7KRpsyeMqKTm4tQHjOSKEbBwtqlZVy/dhVPnjwSp1LVB+bmZtFqzcmqcN3+AIOAK/g5IjRx9TyKXUFEV5WFtdVlNBt19A4PEAZ9EZNcD1hcqGKmVkHGlf7CUESnilcV51I4HKHfD9ANY+zToZUb1Xhe5su0x1Fkev5RTPqe4xvXlIhQJiTdtNrljrcX2dyOeu70vTTFBPReaoqLq6emBJTA2RDQifJsOOpelIASuBgEVHS6GHXWs1QCzxEonE7H4pEoPGMtduPSUiE8ccJwnIpsJquxPbPGGeC6pk2O29VqDoKAGUdmFTxx2ZguNcmDqtd8acdjlpHoVfwfttjlOhhb3SgeuY6PWzduYm11BY8ff43NrU2srs3A92zs7nSk5Y3teSI0hdS9uEqdg8SOceP2VcTJCIftNg4O+uIGsh3TbhaJAMWDiYdJ+JgzogMrg+e4EiTOLKdRHMqWfM7iCeQB52y7W1iYl1ynrY11HBxswXeB2dkZEZ1GSYK9/UP0h4FkRTEHnccVQUhW0rMw26ih6nlIRyGQRtLKV6s7WJifwUzNRzwKMej2RJSTBjvLRRJl6PVCHEYZ9imgjbvPXvpJeFxG5NnS5WUeFJueqT/7J8cfz10m+naaagJ6LzXV5dWTUwJK4CwI6ER5FhR1H0pACVwUAio6XZRK63kqgedVhKNMJ5EdcsEp/3ee8/QiswvgisMnlytMm1wuUlA4YiC47Ri3UpLkmU/5v0XIyozoZFryjENqZqaOmUZDVopjHhS3GQz66HZ6yBK6iVaxurKMwaCN3b0tWHaMNGEAeIyKZyGJgWE/QxyZfbIlL7YzLF2aE12Jbqh2LxCxjMcexWZ8Ii8dhRdJYpMITly/ru75snJcQqfRKBI+dGZ5ji3ZT83ZGRFrGJR+5cpl7O3tYn1zXVr3KLgtLi5I+x1zpNhWKNlRbHmLM6QWw8R9WdWPIpOTZqgwvCmNJYy81nCxMNdEteYhTWIM6JbqB4hCE9KexkA/ANiIF5AtNUQ5n/whzjMHKZW+o945oZ9vkG/8zF8AqmC54vei9rpi3/pXY9rnEr2XmvYK6/kpASXwxgR0onxjhLoDJaAELhABvX24QMXWU1UCzxJ42UemF08LzzbUjYtOJ1Mjiiyo56sgLioRTSwRder1OmZnZlGpVETQyqIAo2FfHEbVagWWY2E46IsY1Gg0MNdqyepzFZ/b29jfO8BgMJQMpSg14eD9QYhoxHBwc5yYNqMjfcaS0HA+JIw7zVBjrhT3Jg6s4xypQpsr8qz4e9dzUPF9uMytCkMEyQiWbctxmBXFdsAoMg6ugkGh91FgY/5T3XZQYX5VksjqfrWZGlyfOVQjDMMA/eFQHFJhCIySPKMpj4CPj6PgXxz8/QzwsZq/dPbXPwsXfKbQe6kLfgHo6SsBJfDdBHSi/G5GuoUSUAJK4GR3icpJCSgBJXBGBExw9csfpsWLLXqucQHZDBCP4SFF1WWIN1Cv1yScPI6ZYsTcqKpsy+DrRr0hr2232+j3+3BcH4edruQbcbW6lG6iiivbxHEsK9bxObYJ8vuR8MVo8SSFz1wpik+uLaHmHA8f/TAxjin5vQXP45cH2/Ng1eoYJAk6na4EpnO/4uiyjaOKPxcP87wtq9LVHAc1PpFmcH0XXrUirqV+MJQ8qIAtfumzghO7AsVNRtVJH0rg7AjovdTZsdQ9KQElMKUEdKKc0sLqaSkBJfBWCOj/pf1WsOpOlYASeJ7Aq0Sn4ncUnvhvijESas3WM2SSuESRx/dN+10hUEkrXt6i12jUJYNpMBiI4MPgbmYq8SEtf7YtLioKRPx5RCFnNEIUhrKyHffjUfByHHh0HNHl5NAFZQLFzbp1JoeJq/PJmMXNRNHKrB6XOB6GSSJh4RKKnlHUSswrx3KXCncXxSi2A1ZsG35mlv+zXUe+Iu4niMThxLOQFej4nZvx0LnoxFa74746ve6UwBsT0HupN0aoO1ACSmDaCehEOe0V1vNTAkrgLAmo6HSWNHVfSkAJvJTAdzmdxl/Ibc32GSwKUbkTqRBXnp+4uKnJg7LFxURHEd1JVGZkLxRzbAu1WjV3SsWIoljEJ35RNOLv+XrXttGs+rJ6noyj0HQoIGWZCFNciU++s19PVolLpTUvthxkeaAVjxlFEbq9HvrMk2LgudGVjHiVt9tJi15mwabritFauSIVpxmYdS5CUyE65YKT2UFOrFCj9NpTAmdDQO+lzoaj7kUJKIEpJqAT5RQXV09NCSiBMyegotOZI9UdKgEl8CIC3yU6Fb+nAFQ8RJjJ862NeJT/ZuzTHp1C421rxWspGnFXhWjE755ni7jE1joGez8rdOVCENv2XFfC0blvIw7l23KluIRuLBsV35bV9wrhiYJUtT4D16+aMHQ5Toxer49ut4cwDCXYW9aJ4ymOiU6OuJy4op1Z2a74klwo28pX1TOr68mjWHhvfGO97JTA2RDQe6mz4ah7UQJKYIoJ6EQ5xcXVU1MCSuDMCajodOZIdYdKQAm8rugk2UaFayh3H3EfheOJbXbPCkTGCSUC1ZEV6dmjUixiChOdRMXLXZdtcZBQ8aLFzRxn7LXjC/kVjqSxXxexTEXAuIhluSOJDigJEYdZlc/zHPk3nVAUnRhqLovJFW6no/1bsDIjLpn/jK7EFeioRyW52CQuqCPlLT9osbFedkrgbAjovdTZcNS9KAElMMUEdKKc4uLqqSkBJXDmBFR0OnOkukMloAReV3QaF5goJBWZTXQUifDCFjvbRpowxDuTvCY++POzahQFJBP4naUJbLqVuF0+07mySl0mbiVHwr2Zu/Tt0UpmOJ1IheuI+k767egkWd2OK+LJCZhjp4nZP5+jU+pY0TJqk7TQ5YcU4St/bZbluVEUyRg6ztZCHr/4ZDuukskJ5mqTfNOpXN91Z0ZA76XODKXuSAkogWkloBPltFZWz0sJKIG3QUDvVN4GVd2nElACZ0ggT8x+3T1SqIJxNL3OQzSc131RLh7JinQvOSJbAF+mDeUSlRHLnh/s+FieH9eRbUqn8tepsW77SgKnuPqVqBJQAkrgYhHQifJi1VvPVgkogTcjoHcqb8ZPX60ElMBbJ5D7gZ7pgTvBQUXhOZ3oZHrvTnCM8U0y42wSd9MLHkZ0etmUazFm/Nuv+s4xFL16OpW/ZrV085cT+M6rTuEpASWgBC46AZ0oL/oVoOevBJTA6xDQO5XXoaXbKgElcA4ETqMAFcN8NgvqxIM/zSEl8JwJTi/+KGpa+V4uOn2nyvWi3cruNNTpxHXVDU9CQO+lTkJJt1ECSuBCE9CJ8kKXX09eCSiB1ySgotNrAtPNlYASOA8Cp/14d8op7pSHO73oRKYnO+j4VubsTnmO51FGPeYkEDjZhTgJZ6JjVAJKQAm8JQI6Ub4lsLpbJaAEppKA3q1MZVn1pJTAdBE47Ye7U09wr9vKN4b7ZWN9ucvp5bV6WZxT8bxpINSHEjhTAqd9u53pIHRnSkAJKIEyE9CJsszV0bEpASVQNgKnvicr24noeJSAEphOAqfpdCOJ0zedFR8lT/ORsphS32xqfX4ELxOfCtHpzY42ndeNntWpCZzmwj/1wfSFSkAJKIFJJKAT5SRWTcesBJTAeRHQe5XzIq/HVQJK4EQE3lx0moSPhmb9uuLxsn/z98+319HppBP5iS4l3ehkBCbhDXOyM9GtlIASUAJviYBOlG8JrO5WCSiBqSSg9ypTWVY9KSUwPQRO+8Fukie358/5pS17KjhNz4VenjM57VuuPGegI1ECSkAJvGUCOlG+ZcC6eyWgBKaKwCTfl01VIfRklIASUAJKQAmUgIDeS5WgCDoEJaAEyk1AJ8py10dHpwSUQLkIqOhUrnroaJSAElACSkAJnCcBvZc6T/p6bCWgBCaCgE6UE1EmHaQSUAIlIaCiU0kKocNQAkpACSgBJVACAnovVYIi6BCUgBIoNwGdKMtdHx2dElAC5SKgolO56qGjUQJKQAkoASVwngT0Xuo86euxlYASmAgCOlFORJl0kEpACZSEgIpOJSmEDkMJKAEloASUQAkI6L1UCYqgQ1ACSqDcBHSiLHd9dHRKQAmUi4CKTuWqh45GCSgBJaAElMB5EtB7qfOkr8dWAkpgIgjoRDkRZdJBKgElUBICKjqVpBA6DCWgBJSAElACJSCg91IlKIIOQQkogXIT0Imy3PXR0SkBJVAuAio6laseOholoASUgBJQAudJQO+lzpO+HlsJKIGJIKAT5USUSQepBJRASQio6FSSQugwlIASUAJKQAmUgIDeS5WgCDoEJaAEyk1AJ8py10dHpwSUQLkIqOhUrnroaJSAElACSkAJnCcBvZc6T/p6bCWgBCaCgE6UE1EmHaQSUAIlIaCiU0kKocNQAkpACSgBJVACAnovVYIi6BCUgBIoNwGdKMtdHx2dElAC5SKgolO56qGjUQJKQAkoASVwngT0Xuo86euxlYASmAgCOlFORJl0kEpACZSEgIpOJSmEDkMJKAEloASUQAkI6L1UCYqgQ1ACSqDcBHSiLHd9dHRKQAmUi4CKTuWqh45GCSgBJaAElMB5EtB7qfOkr8dWAkpgIgjoRDkRZdJBKgElUBICKjqVpBA6DCWgBJSAElACJSCg91IlKIIOQQkogXIT0Imy3PXR0SkBJVAuAio6laseOholoASUgBJQAudJQO+lzpO+HlsJKIGJIKAT5USUSQepBJRASQio6FSSQugwlIASUAJKQAmUgIDeS5WgCDoEJaAEyk1AJ8py10dHpwSUQLkIqOhUrnroaJSAElACSkAJnCcBvZc6T/p6bCWgBCaCgE6UE1EmHaQSUAIlIaCiU0kKocNQAkpACSgBJVACAnovVYIi6BCUgBIoNwGdKMtdHx2dElAC5SKgolO56qGjUQJKQAkoASVwngT0Xuo86euxlYASmAgCOlFORJl0kEpACZSEgIpOJSmEDkMJKAEloASUQAkI6L1UCYqgQ1ACSqDcBHSiLHd9dHRKQAmUi4CKTuWqh45GCSgBJaAElMB5EtB7qfOkr8dWAkpgIgjoRDkRZdJBKgElUBICKjqVpBA6DCWgBJSAElACJSCg91IlKIIOQQkogXIT0Imy3PXR0SkBJVAuAio6laseOholoASUgBJQAudJQO+lzpO+HlsJKIGJIKAT5USUSQepBJRASQio6FSSQugwlIASUAJKQAmUgIDeS5WgCDoEJaAEyk1AJ8py10dHpwSUQLkIqOhUrnroaJSAElACSkAJnCcBvZc6T/p6bCWgBCaCgE6UE1EmHaQSUAIlIaCiU0kKocNQAkpACSgBJVACAnovVYIi6BCUgBIoNwGdKMtdHx2dElACpSJgZ0AGHM2cuQaVP1U8zWflN+NPlOo8XmcwJ/kz8Sot7iSvHx/P+PbP7/dsND8LVl6ffH88ZLHr8fIW2x0N72yO/zr0dduXE3hpHcfKal6d11vrWLrLiTXkw8yXz72/nnkvPl9HfS+WrpgXd0Cv+0fu4pLSM1cCSuDCEtCJ8sKWXk9cCSiB1yVgw8tSEZ0ygPoT/51l8qPDr3yHCQB+ZXY+xWZGq5qEx7OSD38a/xo/g5zD0S3jt28Yj19rbhiPHy8SlornXvS7QsYbO+Ypedrgba6FVOqT17EQndLj0pptzBesfINMXjUJZZz6MTqw5Rz5PpP3Ir/G65hCtvh2HVN5z2odz/8SYW34fnxhHfO3mpUW8+rz70fWkRvpQwmcOwG9lzr3EugAlIASKDsBnSjLXiEdnxJQAqUhYMPPUipMR6KTuYHljZGbAW4+0hgAvzInn2LTSRedzO378aOwIIyJQS8UYywgK0Sr4tXjP4/Zi14obo2LA7kiVBznFNoPj+zkN7qsT0qhgmrhc2IFa2nEChtxITqxyLzJFcFCH+dJoKgja2TeZ98WnezEiBXcJoGNROt4niV74bFZGzefV0bc4vk6JoCdi04vrGMqkqM+lMB5E9B7qfOugB5fCSiB0hPQibL0JdIBKgElUBYCDlzjdSmsTYXTKRedxp1OMfUWY8aAsdWU5SxePY5v+4xe5nbKBSF5waucI4XwVBz3eRGqeO2LnE7Fa4pjjR3nFDx5BAqDdFdQrEhEdMr1NO4vMXqimxVuKG5XOJ0KZ8UpDjwZpZ+YUY7XkWKFEQ/zOvK9RpeTiBWmjhScjkQn/lIda6WoNevoSYWA09VRRadSFFIHofdSeg0oASWgBL6DgE6UeokoASWgBE5IwIOV8TYnNVYL8xhzOj0jOokDY7JEJ3aRFRkrFJKMvDIuEhV/Ml4kvLxKjHn+T83xfrJXOIcsaWsbe0jmiznOaTqkzE2uEZ4oOo2ohxViBXcqopOVm59MO88kihXf4nbC6/tNNnutOo4d6FWve9l4qOWyjiwdxYoRnyjMeLw8aIpLrSOn03Ed5cqZGNHpItTRz0sX8T35WnWcnPa6aa/jm8wbU/JavZeakkLqaSgBJfD2COhE+fbY6p6VgBKYMgIVIBOHDGfOsZtcyR0ZM1tQmDJtP5MmOlk4vkE6maPHiFQn2/ZFl0PK1sOXPOzCKfZ8ax9b39JCFDv5RcaRVnLBgvUJqU+wRjyOiBVW3jnJrBlqF4XoRO0tb62bgPY61vD7vtFN05fn69jHhfxWsV71uleJTqwjxUOKTpGV1/GoTdKSchmn03gd89ZYyVg7/TV78ivuzbac9jryrcc6FuJhOC4CF+/HsTpSADYZa3kdX3HNvRn5s331q67/sz3S8d6+z/fj2zqHCdqv3ktNULF0qEpACZwPAZ0oz4e7HlUJKIEJJNAAMnFWFK1zcpPLO16T6VSYZhJkRnQqhKkJaa/jTe7xDVJuGRmr0zN/MMZWljp2RxUbn/yGPnlFFjC1iiLD+2gYGVcis5BkGSTU/TUeLEc1/2IdKTpFhbuC+6GFTRwyheiUmaDqI2PWZARQP1vH1wD0BpsmyctbnXhNvUwEe9XrXjYcvs9qAOiSoUOGdRyNO9YoHqYmpJrl5ftRLrMJq+OruL1BqV76UrrOXiVWOE6hon97F6etYz0XgVlDfsXP1NEW8fDldZyMIPFpr+PbuBYnbJ96LzVhBdPhKgEl8P0T0Iny+2euR1QCSmBCCbSATG5yqU0cOZ1yoeJIdDJiiLThTZzoZMO2edd31KMklTpKdRrTeI5WNz8Sn8b/nOQbnuAvzCtFJ2csvvwoc5yik41Rlp5KdGrkggVFwSGAYDx7iyphLjrxKKyjESvyg0+AO4bD/b5vcnnMV4kOb0OsmMnFQ74fWcfQzjPrRTy0pU3SrFSodXyd6fb7rCOdarO5eEjBiXWkCCxrD2gdX6dsz2z7fYuHpx7o9LzwBH/ppudk9UyUgBJQAqch8P8B3oMgLpWQ3gs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2"/>
          <a:stretch>
            <a:fillRect/>
          </a:stretch>
        </p:blipFill>
        <p:spPr>
          <a:xfrm>
            <a:off x="3791325" y="588552"/>
            <a:ext cx="11249025" cy="5248275"/>
          </a:xfrm>
          <a:prstGeom prst="rect">
            <a:avLst/>
          </a:prstGeom>
        </p:spPr>
      </p:pic>
      <p:sp>
        <p:nvSpPr>
          <p:cNvPr id="5" name="Title 1"/>
          <p:cNvSpPr txBox="1">
            <a:spLocks/>
          </p:cNvSpPr>
          <p:nvPr/>
        </p:nvSpPr>
        <p:spPr>
          <a:xfrm>
            <a:off x="995039" y="312738"/>
            <a:ext cx="5395929" cy="1691149"/>
          </a:xfrm>
          <a:prstGeom prst="rect">
            <a:avLst/>
          </a:prstGeom>
          <a:solidFill>
            <a:schemeClr val="accent2">
              <a:lumMod val="20000"/>
              <a:lumOff val="80000"/>
            </a:schemeClr>
          </a:solidFill>
          <a:ln>
            <a:solidFill>
              <a:schemeClr val="tx1"/>
            </a:solidFill>
          </a:ln>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GB"/>
            </a:br>
            <a:r>
              <a:rPr lang="en-GB"/>
              <a:t>‘The Epic of Gilgamesh’ 2100-1200BCE</a:t>
            </a:r>
          </a:p>
          <a:p>
            <a:pPr algn="ctr"/>
            <a:r>
              <a:rPr lang="en-GB"/>
              <a:t>Tablets 3-4 p.15</a:t>
            </a:r>
          </a:p>
        </p:txBody>
      </p:sp>
      <p:sp>
        <p:nvSpPr>
          <p:cNvPr id="6" name="TextBox 5"/>
          <p:cNvSpPr txBox="1"/>
          <p:nvPr/>
        </p:nvSpPr>
        <p:spPr>
          <a:xfrm>
            <a:off x="514453" y="2595716"/>
            <a:ext cx="3438115" cy="2261419"/>
          </a:xfrm>
          <a:prstGeom prst="rect">
            <a:avLst/>
          </a:prstGeom>
          <a:noFill/>
        </p:spPr>
        <p:txBody>
          <a:bodyPr wrap="square" rtlCol="0">
            <a:spAutoFit/>
          </a:bodyPr>
          <a:lstStyle/>
          <a:p>
            <a:endParaRPr lang="en-GB"/>
          </a:p>
        </p:txBody>
      </p:sp>
      <p:sp>
        <p:nvSpPr>
          <p:cNvPr id="9" name="Text Box 87"/>
          <p:cNvSpPr txBox="1"/>
          <p:nvPr/>
        </p:nvSpPr>
        <p:spPr>
          <a:xfrm>
            <a:off x="310705" y="2929718"/>
            <a:ext cx="6234401" cy="3182923"/>
          </a:xfrm>
          <a:prstGeom prst="rect">
            <a:avLst/>
          </a:prstGeom>
          <a:solidFill>
            <a:schemeClr val="accent1">
              <a:alpha val="33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en-GB" sz="2000" b="1">
                <a:effectLst/>
                <a:latin typeface="Calibri" panose="020F0502020204030204" pitchFamily="34" charset="0"/>
                <a:ea typeface="Times New Roman" panose="02020603050405020304" pitchFamily="18" charset="0"/>
              </a:rPr>
              <a:t>Vocabulary in action</a:t>
            </a:r>
            <a:endParaRPr lang="en-GB" sz="2000">
              <a:effectLst/>
              <a:latin typeface="Times New Roman" panose="02020603050405020304" pitchFamily="18" charset="0"/>
              <a:ea typeface="Times New Roman" panose="02020603050405020304" pitchFamily="18" charset="0"/>
            </a:endParaRPr>
          </a:p>
          <a:p>
            <a:pPr>
              <a:spcAft>
                <a:spcPts val="0"/>
              </a:spcAft>
            </a:pPr>
            <a:r>
              <a:rPr lang="en-GB" sz="2000">
                <a:effectLst/>
                <a:latin typeface="Calibri" panose="020F0502020204030204" pitchFamily="34" charset="0"/>
                <a:ea typeface="Times New Roman" panose="02020603050405020304" pitchFamily="18" charset="0"/>
              </a:rPr>
              <a:t>Choose the word that is </a:t>
            </a:r>
            <a:r>
              <a:rPr lang="en-GB" sz="2000" i="1">
                <a:effectLst/>
                <a:latin typeface="Calibri" panose="020F0502020204030204" pitchFamily="34" charset="0"/>
                <a:ea typeface="Times New Roman" panose="02020603050405020304" pitchFamily="18" charset="0"/>
              </a:rPr>
              <a:t>not</a:t>
            </a:r>
            <a:r>
              <a:rPr lang="en-GB" sz="2000">
                <a:effectLst/>
                <a:latin typeface="Calibri" panose="020F0502020204030204" pitchFamily="34" charset="0"/>
                <a:ea typeface="Times New Roman" panose="02020603050405020304" pitchFamily="18" charset="0"/>
              </a:rPr>
              <a:t> related in meaning to the other words in each set.</a:t>
            </a:r>
            <a:endParaRPr lang="en-GB" sz="2000">
              <a:effectLst/>
              <a:latin typeface="Times New Roman" panose="02020603050405020304" pitchFamily="18" charset="0"/>
              <a:ea typeface="Times New Roman" panose="02020603050405020304" pitchFamily="18" charset="0"/>
            </a:endParaRPr>
          </a:p>
          <a:p>
            <a:pPr marL="228600" indent="-228600">
              <a:spcAft>
                <a:spcPts val="500"/>
              </a:spcAft>
            </a:pPr>
            <a:r>
              <a:rPr lang="en-GB" sz="2000">
                <a:effectLst/>
                <a:latin typeface="Calibri" panose="020F0502020204030204" pitchFamily="34" charset="0"/>
                <a:ea typeface="Times New Roman" panose="02020603050405020304" pitchFamily="18" charset="0"/>
              </a:rPr>
              <a:t>a) stature, b) height, c) size, d) immense</a:t>
            </a:r>
            <a:endParaRPr lang="en-GB" sz="2000">
              <a:effectLst/>
              <a:latin typeface="Times New Roman" panose="02020603050405020304" pitchFamily="18" charset="0"/>
              <a:ea typeface="Times New Roman" panose="02020603050405020304" pitchFamily="18" charset="0"/>
            </a:endParaRPr>
          </a:p>
          <a:p>
            <a:pPr marL="228600" indent="-228600">
              <a:spcAft>
                <a:spcPts val="500"/>
              </a:spcAft>
            </a:pPr>
            <a:r>
              <a:rPr lang="en-GB" sz="2000">
                <a:effectLst/>
                <a:latin typeface="Calibri" panose="020F0502020204030204" pitchFamily="34" charset="0"/>
                <a:ea typeface="Times New Roman" panose="02020603050405020304" pitchFamily="18" charset="0"/>
              </a:rPr>
              <a:t>a) disdained, b) derided, c) chosen, d) scorned</a:t>
            </a:r>
            <a:endParaRPr lang="en-GB" sz="2000">
              <a:effectLst/>
              <a:latin typeface="Times New Roman" panose="02020603050405020304" pitchFamily="18" charset="0"/>
              <a:ea typeface="Times New Roman" panose="02020603050405020304" pitchFamily="18" charset="0"/>
            </a:endParaRPr>
          </a:p>
          <a:p>
            <a:pPr marL="228600" indent="-228600">
              <a:spcAft>
                <a:spcPts val="500"/>
              </a:spcAft>
            </a:pPr>
            <a:r>
              <a:rPr lang="en-GB" sz="2000">
                <a:effectLst/>
                <a:latin typeface="Calibri" panose="020F0502020204030204" pitchFamily="34" charset="0"/>
                <a:ea typeface="Times New Roman" panose="02020603050405020304" pitchFamily="18" charset="0"/>
              </a:rPr>
              <a:t>a) begged, b) implored, c) appealed, d) seized</a:t>
            </a:r>
            <a:endParaRPr lang="en-GB" sz="2000">
              <a:effectLst/>
              <a:latin typeface="Times New Roman" panose="02020603050405020304" pitchFamily="18" charset="0"/>
              <a:ea typeface="Times New Roman" panose="02020603050405020304" pitchFamily="18" charset="0"/>
            </a:endParaRPr>
          </a:p>
          <a:p>
            <a:pPr marL="228600" indent="-228600">
              <a:spcAft>
                <a:spcPts val="500"/>
              </a:spcAft>
            </a:pPr>
            <a:r>
              <a:rPr lang="en-GB" sz="2000">
                <a:effectLst/>
                <a:latin typeface="Calibri" panose="020F0502020204030204" pitchFamily="34" charset="0"/>
                <a:ea typeface="Times New Roman" panose="02020603050405020304" pitchFamily="18" charset="0"/>
              </a:rPr>
              <a:t>a) prevail, b) fail, c), collapse, d) flop</a:t>
            </a:r>
            <a:endParaRPr lang="en-GB" sz="2000">
              <a:effectLst/>
              <a:latin typeface="Times New Roman" panose="02020603050405020304" pitchFamily="18" charset="0"/>
              <a:ea typeface="Times New Roman" panose="02020603050405020304" pitchFamily="18" charset="0"/>
            </a:endParaRPr>
          </a:p>
          <a:p>
            <a:pPr marL="228600" indent="-228600">
              <a:spcAft>
                <a:spcPts val="500"/>
              </a:spcAft>
            </a:pPr>
            <a:r>
              <a:rPr lang="en-GB" sz="2000">
                <a:effectLst/>
                <a:latin typeface="Calibri" panose="020F0502020204030204" pitchFamily="34" charset="0"/>
                <a:ea typeface="Times New Roman" panose="02020603050405020304" pitchFamily="18" charset="0"/>
              </a:rPr>
              <a:t>a) spiralling, b) increasing, c) soaring, d) plummeting</a:t>
            </a:r>
            <a:endParaRPr lang="en-GB" sz="2000">
              <a:effectLst/>
              <a:latin typeface="Times New Roman" panose="02020603050405020304" pitchFamily="18" charset="0"/>
              <a:ea typeface="Times New Roman" panose="02020603050405020304" pitchFamily="18" charset="0"/>
            </a:endParaRPr>
          </a:p>
          <a:p>
            <a:pPr marL="228600" indent="-228600">
              <a:spcAft>
                <a:spcPts val="500"/>
              </a:spcAft>
            </a:pPr>
            <a:r>
              <a:rPr lang="en-GB" sz="2000">
                <a:effectLst/>
                <a:latin typeface="Calibri" panose="020F0502020204030204" pitchFamily="34" charset="0"/>
                <a:ea typeface="Times New Roman" panose="02020603050405020304" pitchFamily="18" charset="0"/>
              </a:rPr>
              <a:t>a) caress, b) buffet, c) stroke, d) embrace</a:t>
            </a:r>
            <a:endParaRPr lang="en-GB" sz="2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061227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png;base64,iVBORw0KGgoAAAANSUhEUgAABJ0AAAInCAYAAAAyMShuAAAAAXNSR0IArs4c6QAAIABJREFUeF7svedzZNmV7bfS+0x4DxSAAgoo700bsh3JeZwZjoYjKYLv6YsmQnr6syakD3oRemM1HEMzasc21VVdvlCFgvdIIAGk90ax9smLQvX0sLsJgITZSSJQQN577jnrnHsT+9dr72ODvlQBVUAVUAW+rQK1b3ugHqcKqAKqgCqgCqgCR14B25EfoQ5QFVAFVIFdKqAPyl0KqKerAqrAsVJAodOxmm4drCqgCqgCqoAq8FsV0FhKF4gqoAqoAt+ggD4odYmoAqqAKvDtFVDo9O210iNVAVVAFVAFVIGjroDGUkd9hnV8qoAqsGsF9EG5awm1AVVAFThGCih0OkaTrUNVBVQBVUAVUAX0P+DrGlAFVAFVYHcKKHTanX56tiqgChwvBRQ6Ha/51tGqAqqAKqAKqAK/TQGNpXR9qAKqgCqgdF7XgCqgCqgCe6aAQqc9k1IbUgVUAVVAFVAFDr0CCp0O/RTqAFQBVWC/FdAH5X4rrO2rAqrAUVJAodNRmk0diyqgCqgCqoAqsDsFNJbanX56tiqgChwDBfRBeQwmWYeoCqgCe6aAQqc9k1IbUgVUAVVAFVAFDr0CGksd+inUAagCqsB+K6APyv1WWNtXBVSBo6SAQqejNJs6FlVAFVAFVAFVYHcKaCy1O/30bFVAFTgGCuiD8hhMsg5RFVAF9kwBhU57JqU2pAqoAqqAKqAKHHoFNJY69FOoA1AFVIH9VkAflPutsLavCqgCR0kBhU5HaTZ1LKqAKqAKqAKqwO4U0Fhqd/rp2aqAKnAMFNAH5TGYZB2iKqAK7JkCCp32TEptSBVQBVQBVUAVOPQKaCx16KdQB6AKqAL7rYA+KPdbYW1fFVAFjpICCp2O0mzqWFQBVUAVUAVUgd0poLHU7vTTs1UBVeAYKKAPymMwyTpEVUAV2DMFFDrtmZTakCqgCqgCqoAqcOgV0Fjq0E+hDkAVUAX2WwF9UO63wtq+KqAKHCUFFDodpdnUsagCqoAqoAqoArtTQGOp3emnZ6sCqsAxUEAflMdgknWIqoAqsGcKKHTaMym1IVVAFVAFVAFV4NAroLHUoZ9CHYAqoArstwL6oNxvhbV9VUAVOEoKKHQ6SrOpY1EFVAFVQBVQBXangMZSu9NPz1YFVIFjoIA+KI/BJOsQVQFVYM8UUOi0Z1JqQ6qAKqAKqAKqwKFXQGOpQz+FOgBVQBXYbwX0QbnfCmv7qoAqcJQUUOh0lGZTx6IKqAKqgCqgCuxOAY2ldqefnq0KqALHQAF9UB6DSdYhqgKqwJ4poNBpz6TUhlQBVUAVUAVUgUOvgMZSh34KdQCqgCqw3wrog3K/Fdb2VQFV4CgpoNDpKM2mjkUVUAVUAVVAFdidAhpL7U4/PVsVUAWOgQL6oDwGk6xDVAVUgT1TQKHTnkmpDakCqoAqoAqoAodeAY2lDv0U6gBUAVVgvxXQB+V+K6ztqwKqwFFSQKHTUZpNHYsqoAqoAqqAKrA7BTSW2p1+erYqoAocAwX0QXkMJlmHqAqoAnumgEKnPZNSG1IFVAFVQBVQBQ69AhpLHfop1AGoAqrAfiugD8r9VljbVwVUgaOkgEKnozSbOhZVQBVQBVQBVWB3CmgstTv99GxVQBU4Bgrog/IYTLIOURVQBfZMAYVOeyalNqQKqAKqgCqgChx6BTSWOvRTqANQBVSB/VZAH5T7rbC2rwqoAkdJAYVOR2k2dSyqgCqgCqgCqsDuFNBYanf66dmqgCpwDBTQB+UxmGQdoiqgCuyZAgqd9kxKbUgVUAVUAVVAFTj0CmgsdeinUAegCqgC+62APij3W2FtXxVQBY6SAgqdjtJs6lhUAVVAFVAFVIHdKaCx1O7007NVAVXgGCigD8pjMMk6RFVAFdgzBRQ67ZmU2pAqoAqoAqqAKnDoFdBY6tBPoQ5AFVAF9lsBfVDut8LaviqgChwlBRQ6HaXZ1LGoAqqAKqAKqAK7U0Bjqd3pp2erAqrAMVBAH5THYJJ1iKqAKrBnCih02jMptSFVQBVQBVQBVeDQK6Cx1KGfQh2AKqAK7LcC+qDcb4W1fVVAFThKCih0OkqzqWNRBVQBVUAVUAV2p4DGUrvTT89WBVSBY6CAPiiPwSTrEFUBVWDPFFDotGdSakOqgCqgCqgCqsChV0BjqUM/hToAVUAV2G8F9EG53wpr+6qAKnCUFFDodJRmU8eiCqgCqoAqoArsTgGNpXann56tCqgCx0ABfVAeg0nWIaoCqsCeKaDQac+k1IZUAVVAFVAFVIFDr4DGUod+CnUAqoAqsN8K6INyvxXW9lUBVeAoKaDQ6SjNpo5FFVAFVAFVQBXYnQIaS+1OPz1bFVAFjoEC+qA8BpOsQ1QFVIE9U0Ch055JqQ2pAqqAKqAKqAKHXgGNpQ79FOoAVAFVYL8V0Aflfius7asCqsBRUkCh01GaTR2LKqAKqAKqgCqwOwU0ltqdfnq2KqAKHAMF9EF5DCZZh6gKqAJ7poBCpz2TUhtSBVQBVUAVUAUOvQIaSx36KdQBqAKqwH4roA/K/VZY21cFVIGjpIBCp6M0mzoWVUAVUAVUAVVgdwpoLLU7/fRsVUAVOAYK6IPyGEyyDlEVUAX2TAGFTnsmpTakCqgCqoAqoAocegU0ljr0U6gDUAVUgf1WQB+U+62wtq8KqAJHSQGFTkdpNnUsqoAqoAqoAqrA7hTQWGp3+unZqoAqcAwU0AflMZhkHaIqoArsmQIKnfZMSm1IFVAFVAFVQBU49ApoLHXop1AHoAqoAvutgD4o91thbV8VUAWOkgIKnY7SbOpYVAFVQBVQBVSB3SmgsdTu9NOzVQFV4BgooA/KYzDJOkRVQBXYMwUUOu2ZlNqQKqAKqAKqgCpw6BXQWOrQT6EOQBVQBfZbAX1Q7rfC2r4qoAocJQUUOh2l2dSxqAKqgCqgCqgCu1NAY6nd6adnqwKqwDFQQB+Ux2CSdYiqgCqwZwoodNozKbUhVUAVUAVUAVXg0CugsdShn0IdgCqgCuy3Avqg3G+FtX1VQBU4SgoodDpKs6ljUQVUAVVAFVAFdqeAxlK700/PVgVUgWOggD4oj8Ek6xBVAVVgzxRQ6LRnUmpDqoAqoAqoAqrAoVdAY6lDP4U6AFVAFdhvBfRBud8Ka/uqgCpwlBRQ6HSUZlPHogqoAqqAKqAK7E4BjaV2p5+erQqoAsdAAX1QHoNJ1iGqAqrAnimg0GnPpNSGVAFVQBVQBQ6SAjbbq2FBraYfed9ifjSW+hYi6SGqgCpwvBXQB+Xxnn8dvSqgCnw3BfQv8O+mlx6tCqgCqoAqoAocZQU0ljrKs6tjUwVUgT1RQB+UeyKjNqIKqALHRAGFTsdkonWYqoAqoAqoAqrAt1BAY6lvIZIeogqoAsdbAX1QHu/519GrAqrAd1NAodN300uPVgVUAVVAFVAFjrICGksd5dnVsakCqsCeKKAPyj2RURtRBVSBY6KAQqdjMtE6TFVAFVAFjpsCDofjlSFXKpXjJsHvMl6NpX4X1fQcVUAVOFYK6IPyWE23DlYVUAV2qYBCp10K+Ps7fefH27f5qPvq1P5hp/rb9Pg/0nI35/7+5gewFP56pX/bKGywobqrrv6+ZtcaxWGZk99V1N9Vz8Oky+7GaI30d23lu83M76qrx/3qdQpF8zN7bX0BX9d6TX77+xndd9Pi93D07yr376FreglVQBVQBQ6GAvqgPBjzoL1QBVSBw6HAMf2b+uBNzlc/vGRitiN8u3TY5nDCbneiUizB7nYDtRqqxTKILF6e/2o4BdvL0Gp71LXq1wZTO/tgLQxu/sQdoKxdoGq1Kuge4PedO0FZx5TL/P1Lfc35gN0O2KrSZfO1Ywq2h2kDnE67tFsu1+QYB89n8Lezzbo0Nrtpp/pVXlNvkKrxra/T9j/6Y8Hq7842v7rhldUur/1VzXi9mg1wuVyoVqsolysyO06nCxU2WgMcnMNqFdVaFTabHW6nE6iVUKmUtsdptc3+OBxGk0rFiEDzht1uR6lsBi4zXD/BWReM+lkvS3+aPHictaHXV+dp513hdDpRq5p1wmtbc83lxPF/FYFurxe+t+NN6xo75/urun31bvxqW/Z6e3X5Xo6r/q+vg31WF3juzj7w9/JlA+h5sX7eCSJe6Q/P/5oObo+hvj6t21Xao0by+/ri3wEvXkU1Zo1br53zIRrznrHZpP+VKo999cbZ7oP82rTs4EkAKnKP12CHHU67A5VaxZwPzp8dNd4ZNhvK9WeBrDO5Vg1cZuy/nT9vz/9LHe2vPHG4hv/983TnHO54Gmz3r1qHrDt3l7PbqRgXaA0ulw0EROxH0G9HIWeeK/zZ6bTJPWEUNhevVMpwe1xwOGxyH0UawiiX8wgGnHCwXRsdTzYkEg443F4k0zmsb8WRL5ZR/coqMC1SUaPYMfyQ1Fjq3y9p/Y0qoAqoAl/980AVUQVUAVVAFfiWChzDv6e/pTK/58NeCdS/cm0biU0d1sDuBKo1ONwuMPgrF4oSLMr/Xgn2GQzWYLOi7jo8YkNMMWFw+e+CxR3nW9Bl+5ivo0T1fgqo4b/rAb4FbszvrLCQQRx7/BJiMeBkYCvBpo2BpPEWVKs1lEomyOb7wlF2ULjt9ndE8Du7J5BCxlsf48vYXwJXti/Bdz2o5/V5wjYQE8hiok0eW+XPjNF3jJEAiIewf072324Hw/wCSYYdsDvsKJfKKJUMnCMk2r6GBclk7A6ZB6e9ArsZZL0f5roSg9t4vumfeZkGJGC32WFz2OU6BH4EXTzM7bLD5XLK/JdLFfOeBUPqugiYkjlgf21w2O0yDo4zXyjLzy6XiIRqpSKgzMaxUAtCkDoDsYAF26gYrmbmVWDlSwhVJmiray+Q8mvuMWolo7PmYHuNmTViVogBXwSUvEa5Up+jHe05eX0Hv+rAdsdifwlL69CO94K1VuvH1cxpAn4407IOKjUDf0gVd8A1axz87nEClMzldMDlcsPhcAqkJVw068uCteY7f+birtZsMt9mvVVht9nhcDog8K9WQz6Xl9/z3mU/BMBZALf6UoOdUIv95s+Emi4n14J9+3uxVITT60SpXJY2BbJwnqt8Ppi+fRUeSn+rNjgEW3GdWPdXxRwrcPnlrFqAk2uQ4yH4cTkJhpxyTd7vHp+7vg6q8HhcqNYqyOUyMm6fzyc/22oVuBz1Z5xcl3rWv+wGyBKQ+nwe2Lg4UUMoFECxlEWllJV7z2F3yb2wvFRGJl/CZiqLrVQG+VIFFZnPl8rJuOq4SaHT7/mDUC+nCqgCqsAhUUDp/CGZKO2mKqAKHAgFFDodiGn4GjvOzgDa5US1UpVg0+V2okL3DINSuw2VUknCJSvW+ypIskDFttuo/im57XipAyMDMOpASAJ6hwRpBA8SvBvbhfRK+IlE3QYuMHi0oAVhEYM8wgrThgXMqnA5HOJQYBDOoJKBMANQBqr8mX1gMFoslQTYMHhkW+Z/L/smIIt9YbD5sivb/bMACeGM6bIFc4xjp1KtoFZ3jrAvDIR5fQMH6pSkBpQrFZSKJZRKJjA3WhLAMPhnYM6xm/MJj/h2mYDCZkOxWEQ6nUY6nZXjnU4CCIe0lc8X5fpujxcBvx8erwdOB0FDuR60E0BUUSmXxSll6cC+ExIUCwXpjwFETtTghN3hErdHIV9AuVyGy+2WoN3r9SCfz6PEdSKaESjlUSgUEAgy98how7Zkrutf7KvbbaBJqVRELpeTNiiCm3PK9SgaAk6HAVzUkOcbgOiAnV/b1KmGYpH9Lsm15Pf116vuKwNFqS8BmoFUdZ1dbjmPv2cbXo9Hrsl+meN5X1jHuuBwOeEhnJUxGbhnHGPGZZbNZLYhD5EGAZWT69HpQKFYFOAkjhq6oqoEiCWjrdNVb8sAKYIYwyiqcNrKcNg431zfZl3ZHVzbRheBZnUXksAv698clziaDFjicY76PcKmOV8C5AgV6ze10doB1ByyTgmSDAwz/RF4ZbfD7/fD6/WK+85y4OULOQTCQTmnXCptA062L/rzHqk73LadbmSU/F+V9zQBJXtZh9sEpnVXnuHc1rrivcr55vG8V8x9wOvwmeGhY9OoKFqVyyXk8lnRNxIOy3u5bBoup4GYIHDi88DG+9UFJ8fkdKFULsLltCOXJ7CyIxD0i87rq1HjhKyDpenpBOKpHFK5IrKlMsqEfa949wxwUuh0UD4YtR+qgCqgChxMBRQ6Hcx50V6pAqrAwVRAodNBmZdXaNGr0+J2OSS1it9bmhtRyOcEaogzpVYTJxDBjcCfumvIBJ/8MkEzU1LcboIB47hgMM80LXEhCFwyQIiggEGrBWEIhhjYCUSQIJcBpSnGawJ8QiS2y/frrh0Gyy53HUIY9wSdCJVyScI7XkParwMKNkrAQqAikKfMNDMGfgYEcIySslQ//mWqn3FnGBeReTFgJhzglwS28pbR0zhJCO8qdaBhgnL2hYDF7fFIEMxgli8CoiKD+SKhRh1U1eopSHXoIgE1xy1VmQxwyhUL2NrawtraBuLxnMBCt9sBr5ewwi4gqSjFZWwIBAJoaGiA28WfSuJusYofUxNe1xpfLp9HgQCJv6dWpSpKJYbHLoRCEQEKXBfUz+1yw+PxCKwgdGJQ7/f54fa45drZXAouD1ApFwWkUCHOJc9jO03NTTImvpfJZJDJZgR2cs4iAf82BBTo5nKJfs46HKV22+tlh/OFQKFaLW87uYzrx8yPtYYMWLHAkwXduM4M1JI+VQgkAY/bsw1RLJAoa93B9ecSLQn32BcCHElVY8qjQK0KMun09pqQNc/z3ARFDpQqJdidhGnuusuMTjJqXq7Pj1lLnEvqYq5fQbWcg73GY8y6sNLA2F8L6Flr1aTL1YGocCKDOl55bafvvXRXsV1CPo6R/+azgXNKWMv2BPTWX7KuOTd1DbgmeEyukIPDaZdzCJ6Ms+klrGI6KOfHANaKACyBg1y1VcJOA6HFTSh2POt5Y91vBvDy+SLAW55DvNfMs4SaWevEAmnmuVSVsXHdcr4Jy0rlPJyOOny083nkgdvlhdvtlVTVXI5uJpuk121urhltPA64nR7MTM6jWKigkC8J0CN0KlaqKNVs4kosEfSp0+lrVt1B+WDUfqgCqoAqcDAVUOh0MOdFe6UKqAIHUwGFTgdiXnZGbPWEjh0FXpgqxMCup7sVp0dOIZ/LYHNzQ9LqmEbFgMzAH+MiElAjcIfwqA6CXI66M8Ts5iSpN5K2xTQeE9ATMFmBsQVzBPTUU66s8wiPrFQagVVMA6JDxGE3LhRJrWLdGKYkmWCdLhzxKNSdNNsBrrhZqsgXCuLgEdeKOFZeOkNM8ovlujK/t+AE+/Ty54pJaSsb6MQ+enZUEjZpOHWnUx1AWedbjiVCBwKOan2TK3FE1WvmGJ+KSXMjbODXdr2gqnGpFKtlZHI5rK+tYXllHfEtc4t5vUBTU0jcG16fH7lsTsAUIZHb7YLbxfFVBQ4Q3nzVrcLAP5XKSwBtlwCcoKFm6t7YXQKvCCGoHccSCUfE6bQeW0cinkChUILf70MkEhbwVKuVkMnFUa2VtsEM4YTPx2DecjiVxBVFoME54lpy8xrFAlwOOzxeL3xer8A6WTsOhwFcBKHianO8AhbpROI64HoQ0LXt2DFuGCvdkpTCcvWI66cOK2T9EYSI+4mplwaSSu2huuvNrHtzbc5XNpvbdjqJS0pS1Myak7ugnsZnoK0BaIQx5UpxGzrx3hCHmwBLuqRMWpwFOM36LqHKsRVzsFUNdOKX3DtWXqblKqsTGgNizNqmWYp2RaObcQcSrhFycZFJHTU539zThIOcR0InQtFSsSgwTdIa6+DYmgfr/uA4goGA3OuFEiFVAYViQc61UkANsCIk9WwDOs4b7wOTiskv4zbaTpHcTqHkPBDoGnfey2dMPTWS8+igvsatKaCT9c3k3+be4jiDgRASiYSMo6W5GcVSHlUQRhfl2j5fCIFAWFxTpVIFKyvLaGiIoKEhhOmZSZTKBeRydEf5kE9XkUkVkEplRMullbw42cqwI1eqoMj7VqGTQqcD8XeAdkIVUAUOkwIKnQ7TbGlfVQFV4A+tgEKnP/QMGOphisds1xVhQGyK40gsWgN8buDalXP43hu3kEhsYWZqUoJcj5sOI4IG1msxwIKBqBhMWFtIYjkDpegA4HdxHjH1ph4YC3Cqp95YjiWBTVaRarqUBA6ZgFKCcHE4WE4nBsoGWBmXjklhegkYWIfGpOuY2i7mo5pBvOXasQCV5VCyjhE4Ua1KAWILZBj4YNwwVjqQfGf/6kDBCqIJdExdKTMagRk74NM2BKuXDRbXRT0dR+rxiCOL0MG4R8hJ2A/WSZK0u3p1a7qZytWKfBXLJaRSKWxtJZBJFwSaMM2tqakRjQ0NCAZDKBSKWF+PYWsrLg4wm40pVXQ1GTAnAb3lfqvVxJGSzeRRLJk6OmQDjO1rcMDt8Ys7i+MnxOL5wUAQPr8PuWwWW/EEMpmCpDyy1g3TreiKyxeS4nyj+4WOEn437hm7OE2y2ayk1RngVE8/BLCyvAWfB2hoCCISici5FtiQGkVWild9PYujibCvZmCTwMWycSttp3xVCPHK9XQpA7CsNcL0KTqOzNowAIZ9NGmUxgm2E1IaOGrWCNdDnezIGrCKcRsgYrmHXsJQQlTeioUyU7yMw0ogTj0Fy6TE1es8iROIa8C4nAREFUum7hVvaalDVAdbO1xNTDMz94pTIArvV2MBrLv5WL+rWhPo9ApEretKzag5v9hOKpU2qYVMdXS5BFxu5//tcHdxDkPBoBxD2OR0EVgx1bJYB70GKhm0Ze5PqStWd2kRLAvM265pRWdUfZ3W7zF5RkjRcj6/mAJqrVdTv8zl9Mi4jduMJbxZj4zQjvcV0yF9co+tr6+jv38QXV1dWFyZR7mWRzKZRKVcFeAUDETE4ZVOZbC4uICOznY0NITx4OFjFIpp5HIlNEaCaAy1Y3MjjY3YJvKFIlLpGmp2O3JlIEeHmqbXfd0noMZSB+HvAu2DKqAKHGgF9EF5oKdHO6cKqAIHTAGFTgdhQl6BTpwS48Lg/yUWrQENIQfee+d1/PC9t7C+soz79+8hn8vC5yUwovvhZV0dCQwlgGWgZ2q7MJS00uMsl4nXxwCQ5zE9ygT2FnQwThDzMnVrrFpIVTlWkoHqBYIt2MTvhB5Wugyvu72tGiDvyQ5UDLLrBc0ZcLI/1g5tdG2Ymjd0E5UFfpTrgbxJyTPpf6bez8uCx1YBZmFsUp+IgTfTxxj41mtS7RgL4QH7Y4CLFQiXpWBzkUW06ciQNECTEidQSVIAK+Lu4XcDxEy9GEm1EohW2i6wZaU8ESywfpMAFqYX0elRqoLpcoQKktVEp0yV+ryqmcAnKSJek9o7+bxJlyMMMHWXfPD6QwItCXMYmKdSTL8UVCBuNgONaggEPAiGguJW4pxubKwjEPAjHA7B5yOIYuqfcdcQTCWTCQEa4jyT+Ssjl60gn6siErKhvb0Bzc0t4qhivwnGjDPMuICoL+ePUIN1ofi7cqWKQoHas/82+Hw2+Px07BjIyVpUXmrFWkwCYglwuFsikMvnpH2rPhHblzVF9CapbMbVx7Vg1jiMY8eqTVR3zFlAT4BVPT3TpIaaXDYBJk469jgXTEc1tYTMm6buWB1rCVSR+1UgLOB2+OCA06zNalkcU0wrLFdK9fpfZgdKSRd0cN25jFuLObIO9v1l6qcFh6lhnM4fSXt1id7BYADBYFDuz8WlxXoNKEc95ZBQ2IArutY4Tq4dqYNFy12tJumSTS1NyOdzAhZNimX940AK31Nz8zNBNOeF6Yx0WBULeQNbTQLsy1Q7eVrVC6TL3oBVgAXyCZ5YH8tOR59XjueaIAQiRMplzRpxONzw+wJYW4thNbqGH/3wR+ju7sH9R18i1OhDdC2KbLaAgC8Evz+IbDaPjdgWJibn0dHRhHDYhydPFxEMVtHU7Mf5c+eRS1URXdnA8vKq1FezObySVpfKlcTpxI0ZWE//pbFUazr99gqDB+EDU/ugCqgCqsAfXgGFTn/4OdAeqAKqwOFRQKHTgZirHel1TgfAYsus1MM4l7FbBTh9qhN/+uN3cbK/FyvLi5idmUQ6xUDU1AtigEdowDQrBq78N9OpGOzS/VQqMrDLb6fgMaBkKpXsEFWHNzxXUm8KhW03CeWxIBUDWI+XtZrs4mKywJT1nVBF4Ei9FpEFhkzg6kI6k5XdvwzYKJmUPpdr+3gBXHVAYKVg0c3COkYET5bTif3geWyDfbWKRxMGECJZfSBIMTvIleVaDL7p1uC/6UTidzp12J7VZwIdpmSx8LffH5B6RkyjIyzidwKoUCgsMCadSoveHFs8njS70LmcSKYS9SLePgmMrfHT4cT26bpgHScD3EweX6nI2k8lcaMR+FipUVaaGbW00r+WlpZkzLw2IVeAO3UxvaqetkZdcjkWDy9uAxpeg5qxbeqUTKZRYzFoEPz4RDdTwLsix4mLRhxdrGllgBGLa2fSKVlXbhbprjukrHVjuayoGYEIf56bm9uuF0T4QrjEtggPaHbyeLhmzfX5nlVbyJprC2iaGkPGnWS9ZxX25u+pq2C2evtmdzS6iJziLNsJQ+ng4jkcp3XdnWsom03B6bVJ7Wmmg9lsLoGLTqcXoVBo+xr5fFZSv+ggCwR98Hl8cNSCcNn8qNZYCyuFYiknKWd0FHGd8fxisSLpjnT1MDUyGAjDG/DCxrRJW01Sy8bHn4sLrr29ffs+E6dPpSLvv/XWW/L1/PkzTE1Nyr3NMVjjsbRobm5GPB5HNBoVPXp6esD1w3s/FA7JeuXLqv1l6qDZRU+uC2rMe4THWzWdvF7eG37MzS3IGMifeF+sr8Wk/6EQ5z6Prfg6Ig101nlMkfOaHfGtlNwT4XBE1n+pWDapci4Pctm8AKfJmQ1cuTg8BBFQAAAgAElEQVSCv/jpn+Ozzz6Dx++E3Q08fvoYoSBrl3nQ2tKOhw8eI502O91tbqWlYHtfbwTNLc3IZJICRNeWY9iIJbC1lZIdMXNFptMBFRskta4stdh2ukwVOil0OhB/FGgnVAFV4IAroNDpgE+Qdk8VUAUOlAIKnQ7IdDhcDG7pTjApbLIxuM0Gr9uOk/0dGB3uQ19Pp6TTxdZWsbUZQ7lYkOLUXo8JyOlAoivBpBbVU+5cZntyFnCW3ehYZ2bbKWRSnBhAEhwwqCRMooNBats4TNFx/o7tM6Bl8Gk2srO2WGcxa7OrF18MVK3dx8Qzsr0DmWx4Jo4cBpsG5pQkEPd4vNvOJ3HD1OEJgYwEwVIs3eysthNk8Xp0RjHo5BhMQWGThmegg3GcMA2H/bZS9wiT6MZh+9aW9OwLx8ox0h0jhdodTnEWiROMQXGOAAECpegKo5OJY6FLg5oyoM/ms1haWpCfw+GG7e3hkwnCGhYNb8TGxoa8z/SiTCYn+nqcdoRDBIZVSWtjv8xuXkw9ojuIUMEuc0yIwH4S7KSyCZSrRdkBj1ryZdIajY4cM48jKDKuLRZIJ0iqwO0KmgLLFaODtbOZcYCxtpMpqM52rFpdAn7Abe1zAiPYtjX3BBfUhdqyPbZDQGKtMVPovIRMJl2vtcR1Roj5Mt3MSv+01tzOdWWl/VFvuvgst5pVdJprmBpYheQJnFhsmg4dairpXHS/VSqyXghW2H/OBcdjATeH0wZPwIFkOoFCnk40pqy5EQk3o6urB1tbmzKH8cSGaB0KexGJBODx+FDJ+2Cr+AX2plJbSGcSqFbpMjLOtKamJgSDEXHTpZI5JBMEdGE0tjSiUMoimUrK2BYWFrCwkEBPTwQtrS0IBUMCl9ZjabBM2Z//+Z/h5s1bePHiOZ4+fSL9p7bme1GgJlPTODaCv1gsJrW36NLLZjPiJOvp6ZL7kADWgsCmppdH1gt3Qkyl09tpl9SLa4LuSWpN0EqIVK3SWehEMpmSdep0ESyW4PU5cebsKallxh3pSsUqlpfXsTDPHeUMbA0G/PD5gwL30ukcVle30NgQwuXLl9DU1ALusndyuB8r0UXcu38foWAY5TKfK8DU5DTa2ztkrI8eP4XL5cDgYA88XgJi3psl0KwWW99CLJZGoWA2satx10+bDflyVXav49P2ZWqzQieFTgfkjwLthiqgChxoBRQ6Hejp0c6pAqrAAVNAodMBmRBHvY4LP8QiYS/CIT8aIgF0d3VgZHgAoaAPxVwauWwKmXQS2QwDxYKAKQIqOmSMa6liwBCDqnxeAvoCixvbmGpkduLii+8zMKaLiLV/WANIdgWjA8rvN1vDsz6M07ntMLFS0YrFggSfbMMADBYAJ5gw8MLaxU529hLgxe9Mz2M2i0lbM24cA3GY4mV2rnpZmPtlkWfuXGeTOjni/qkXIrdS79gOXTkMgln0Wtqp13pi8ExAwWN5Df6bATmdGNRCdvaru6skBapclrboZLIcVwQabIcpXhYMim1sSoqQBbTiW3GBPKfPjMLtcWJ6ekqu1draJmCmWChhbm5eQM7p02cEWNApRQjEuk7JRBxNjQ0YHhpEOpXC5OSkQBEBN6WipDSZgtomNZG6mX4GUbWVATuBooEp1k57xhVl6mwZ55JP5ovj4cvj8aNctGNjg1CoJjCMbbLttLiZ/BJ7cr1wnDyP0IbriVouLy3WC46btLTOrk65ztbmlswttaLGHL+1cx4BE9PENjc2ZL0YwEdIZeCkBRXT6bQ4uFibiOPhuFkomu+nCawy2e2USaOLcT+xz2zPSutjWly5XJU22B9JD5N7wC6gwkoHZUF3zoflFOTOZ+EmrzjjMuk8trbSqFWdOHnyFC5fuir1hh4/foiHD5+ARra2Nhfa2wn2QsgmncgkIWlrhUIGxXIWDkcNgaBXxtDZ0YVwuBHZTAHz8yuYnpqHy03XUQCpXEIcQp2dHUgmElhZy2BosB2Dg4Oi49OnTzExuYSA34H33ntHXFDPnj3DwsKijI/zRQiWzeTkGcA5aWxoxNizcWxsJOuOyBq6OtuliDh3iiwUmLJYlVpfLS0tsg54Lu+FqalprMe2EAh44ff5BHYGQwEMDQ/K7oYszv3RB5+jWLQhFPITk8szp7EpjKZmOo4iaGtrQC6fQiIZhx0uLC/HMDEVk/TStlYPTg4OSo2p2PqGgbluN/pP9Jv7LZcTN1djcxi3v/gET54+hc8bQD5fRHwric3NFC5ePCc7N77//kdyvYsXT8PjccHn98hmC6yxFY2uY3UlhmyWNdcAm9OOUu1lIXF1Ov27D0GNpQ7I3wXaDVVAFTi4CuiD8uDOjfZMFVAFDp4CCp0OwJyYWjAsRmMKEJ8eHcDw8CA62lvQ092JhkgQ+TzTueIo5DOStpNMbpnaPqUqauWapH/RYcLfRSIhARZ0NBAOiYtHajoZiGA5S8RR5bBL3SMGmQzC6ZhhChohA2HUdpFo9k0AhlN2h2IdJMICyyHC98zOblUJ/g0cyUo78h4LiNvZl5oEmTyffeX51tbopoaSASVmtzADrXJ0RZUIjkwRbO62xVQj9tmk/NEpxZoxxpkVja5KXZ/Ori5J6clmjLPDpLPRXWWlkpXrNZaMM4qwgulmspuc18AxOnUIOeh4Yh/CkQgSiZT0mwF6W2s7lpaWEY2u4cKF8+gf6MXC/BwymayADSkani9iYnJSxnTp4mWsra0J5OD5S4tL4moZHDiBN16/hc2tTdy9e1cgoKQeVkx9JVPg2i7pbgYwGFdZIOyD1+dCKp2UvjKtjvoRDBFyca6tVDPL4cZ2A/4wotEtLC4sCRw7e/aM6Dk/vyDAhHNrnEtMQfPKvzmfBjQWBf5IKpfDjo72doyMjCKVTmFudk5qQRHM9PT24sL58/XaXMYVtrGxJU4h1hvivJkUOMKhelH4clnm1kp95K6GBCMEIVwPnAcWwWaBcK414/5yy7j5bwIHq9A4oV65VEMstiHvt7W2Sk0r6kF96fwjSFlZXkU8kZKxBgM+ON02BBtckn5GN9LcbAxOpwcXz1/AhQtXxDV07/5djI1NIRhyY2SkA+2dLeJqm3gWxczUGpLpHHxeG5qaA4g0+BBpCKG9vVXSw/L5MpKJLKKrm3jxYgaZQhku1rcKuNHW3oi2tlasrq5iYyOO0dFhNDY2yk51sfUYxsenUKuVcfr0qIC6yclpeD0+WVtGI46XgCUvaYt0362sRpFM5mTNBINeXLxwDi/Gn2MtugW/z4WGhgCYhtfQ2ChrjTsRUqPbX3yBaCyPgb4WNETCWFlZQUNjGGfPn5F6UARy/+2//VzqIg3194nTi2uwu7sDXd1tcLogxerjiZikILqcfkxPLWFyag12WwWnTvXhwoULstZeTEzIdbu7u+U+nJyYQm9vL/7r//Ff8fTpQ4FOa9E1KURerRKoFyUdb3j4lNRX++KLOzh37hTOXzgr+ch0elKHVCKBtWgMKyvryKSLKFZssNNxV7UhUyihWGEFL3U6feVjUGOpA/B3gXZBFVAFDrYC+qA82POjvVMFVIGDpYBCpwMwH/zg8jttqFVqCAccuHnrGi5dvID2jlZEIoQPDnE4pTNJ2Qp8czOGWGxNnCc11q2uOiUI39zcFGDS3NwksIKFxl1uZ93hwvShqhQg5u8IDhicM8Al/OG5ljMmkUgK0LCcIwxurbo+xjHFdDbWi6ITJC3t+wMBc76NtaT8EhAnUykJXr0eU6jb6fZjM56QtDR/wF8vfJ2Cw+kQQENHj7WLHa/HfgnsyGbg9/lx4sQJgURTU1MSALN2CwNTXp+gQiCIzSYBLPUYPDkEm80htZek0HfdvcV/E/wQHHGcBnJBAJupaZVDtVaU3eZYV4dFjTkOpjh1dnaJK4NA4+TJk+jq7MbTp2OYnZ3DjRvXcPrMKayurgjMsDYsI/CYmZ4VDYaGhrG8tCLt0amytraO+fl5nOjrwc0b15BIJvDgwQMZJ0ED++Oru5RYLVqKPjM9MZtBhQ6uUFBAIX8myKLrzEqPNDvOGShjpdZZKXqsi7O6zGsv4+zZEdy6dUtAx71797bT5Th/TMcijOBccF2w4DUDejpe2D5B4MWLF9HR2YHHjx5jZmYGa+vriMfTOHv2FC5duiTF2emAIthZX9+QNCwCQqvOFvWnI4mAjDCSUI1rqKO9Q8Apd2tknpTsuFYHIpubSUnX8njMzo/5PGt+2cQRGI6EBdQE/WGsrsYwN7eMQrGE/r4uqakkKWNutzhpgoGAaLqwGEUqVUAk4kF7ewROD10xZWzEcsikqwLWhodOobmpDZGGRnz55Rd48PAeIg1+DA33Ihgy/d5YL2JqcgXJDK8XwejpQTQ2hxDwu2XNc7e1ubkl5HMVOOw+TE8vYmV1Ey63HWfODgjQ4dq4f++e9G94eFicexZYnZmextr6Bvr6emRel5eiOHv2HJqammXeJicmMTE5K0XMm5oIPYOyjqQouw3o7OgUB9Tf/+3/i6DfhUg4VK/ZxPRLk9Jp1WYjyIltlfC918/L78fHxwU29Q10o7m1GcVCBf/9//lneL1B3LpxE6lUFrOzM+jp4TVa4HBW4XRRR9aSsyGbKePJ40nMzm7A5aph5NQJAbW8/3kPcF0Rmq2tEZIl8d577+I//+xn+Lu//++Ymngu97nd5oTXE5DC7oROdCWura+Je+6NN1/D4MkT2Nxcx/T0pDgKC9kiEvEU4ltp5AtVFMt22J1u5Cs1ZPJFqeuk0EmdTgfgzwDtgiqgChwyBRQ6HbIJ0+6qAqrAH1QBhU5/UPnNxYk8PHSuOICenkZcu34VFy+cR3tHmwTh3Go+lU4gmYpLgdzl1WUBBAQsPmcAYV8jWDOIgduZM6Po6OjA0vKSOE5M8WabuEsYOPb3nxCHx0ZsXWrFEKwQKDDIs2rm0KXCVBuCCp5rOYQILAjA6DgJR0ISHLMeDF04DOZZlFh2y2Kx43hCQAgdJXSM0MmSL1YRXd8QgBUOhcUtQzcCAQDBBl1GBAvsj0Au2VEL8Hk8iIQjCIfDAqEYWBNqDA724kR/v/zOqh1E8MQAlGCpoaFJoBGjbYIuts10IzoruONVqVxFS5NfgnEG2qyBQ5fXwuIcbPYyhoYGsRVPCCTi+OgaaWvrwML8AiINDeJyomuK7p71WAyjIyM4f/40YrGopM2lkikZB3d9W1xk8WY/IpEGcRexn42NTQIKWFeHNbJam5slnY5bwNPJ4fGwjlBYUo6oubUbXlNjI9KZDFZXo7DbCTNMvSamtTE1jXWaXG6mwQXQ2toqQI9AhGtG0hE9pi5XLkfdMsYhcv4CFhbmcefOfWQyBYTDHtkFLxRiWliDtCvurcYIuro7Za5XVpbR0dGJd955R+b8iy++wMTEC0SjCbjddgwPD0jBaF6bfU+lM4iuMpWtgGDQFL1nf4wTy4XW1haBosvLK+Jo6uZ1nE5ksikphM8i1VzbXEvPn09IIfTm5rAcy+uEw4H6Do026XMk0oi7dx5idm5V1tHgiU4EggFxrhFMceIJk7jenjwZx2p0E729rTh/YQTpXAzTs1Mo5G3obO9Fawsdhy3yvaurG+9/8G/44MP34Q+4MXq6Fy2tJo1wLZrGi/FZ5AslXLt+GmfODsHhqKBSNbvYra6uYWF+GR53EI0NHZibXcbs3Ar8QS9ee/0izp47I/P0m9/8Rgq5nzt7VtZyIGgcWoR6Ey8WMDTUI1rMzy3i+2+9i472Tlk3H7z/AebmCGTD6O7qkl0OW1qapZYUtRwYGBAg+n/9n/83Tp3sg8/HOm0+uQcJRQmO6USkA49wN5O14X/+n34sxccJobp6OnH52nl0dLZL6t2//NOv4fdF8KMf/jGePH6Gp2NPcfrMCIaGTsDprsIfYJpcHMsri1hbTWB2mkAyh9bWCPr7e9DT2y3uNKbCEaTPzUWRzWXQ0ODBa6/dEBj64fv/H6Iri3XHH9OIQ5Jet7WVECchUxGdLgcuXbqAjs5WLC8v4tnzMWTSGZQLQDFvCrezDlQ6a4fN4UK2VBWnE2s6KXRS6HQA/gzQLqgCqsAhU0Ch0yGbMO2uKqAK/EEVUOi0H/Lzk+i3KPvVDypCJ68N6GrxYnRkEKdOnUL/wAm0tbeJS4FwZnMrhnQmhUIxj5XoqqRklUsV9Hb04cyp85ibmZOAj+6A5qZmfPLpJwJ0quIeqIijhml3165dFRAyMzONkycHBXiwsDNdUHQ+8T3+jk4Ta/t5q1YTA7xQOIi5uVlxU9F5kEpy1zbjdJLi2aEQNjY3MT9HqFNDb2+nuE5Yyye6vik72BEQdHV1YmNjU3bAYjBMVwZfViFkQiCCHrbHtKhcNocX45Oy7bnLxesF0d7WIvCGAIb1aZj+RXhFKGPqF5WwvLIqoIlgKpPNynXpqHr85Jm0RXBFuMPA+8SJfuRzOdy+/Rn6TnRgZOSUAJCJiQlxVLBoMd04CwtL4j4ihCG44C5ZxiVlx5UrF8SJFl2NShoe08i4qxbT7wjVCJMWF1cRDDLQ90i6VyQSFlBGRxfT1TiOzc28FGJub2vYLnSdSLKGVxVnz52WOkVjY+PIZm0IBj1obIiIfoRvklrY2YG+vj6cOjUiIOfJk6f46De3EU+k4fcwDc0ujjeOZ2CgX9KauF7Gxp4jFstAyoXXauho9QmApH7U+vTp00im40imk5icmMWVK5fwwx/+UOoNffzxb8TJlMlU0NvbLOctLCyLCykc9kodKW5xn0zl0NnRJI4bSQnN5WWNDA0NoVqr4je/+QTPX6zgRG8j+nr7ZAe4tbVVhMMhcfUQVH3++eeyRgcHB8SlRwcZ1yR15tomqGlsaEY0GhO9mV55anhIIAVBKuea0ItAjA6e+/efCHyi6+vqtYt4Nv4Az8afo62lHWfPXkI6xdRLJ95+6z1Zy7/61S9w5+5dtLaGMHJ6AIEAnVNZJBIFLC5G4XTa8Ob3rss62tyKIhHfRCabxubGFhLJLJoaOxAJt+LFxDxmZlbQ2dmMt96+is7OdkxOTeLjj+/A67Xj+vUrdSdeTe6d5aVlTE5u4MrlQfQP9OPxo6f48Y9/gkAgiGdjz3D37h159PR0d23X6CIIZgol9eL8cbw///nPMTTYX3eXmZporLnF5wAB4ezsrNyLNpsT/9v//r/is88+x4cffoDhU0N4/c2b4jJ89Ogp3n//E0TCnfhf/svP8NlnX2Bs7CmuX78qaaYrq/NIpWMoFDPiPqKGiThTNj0YGRmWe75cKkixcGpTyOewuRlHqZQXl1R3VydGRkakMH98KwaPywOXyweX04dHjyaxFs3hxImgzDuLtRPc8b5aWYkiFtuEHTXk0pCdB3kfEi6n03bUHC5JacyWKqjU7KjKXqE7X6/+5hh+SGostR9/F2ibqoAqcKQU0AflkZpOHYwqoArsswLH8O/pfVaUn0I7oJNth8Lc4YnFiVm+iaCjJLu0Mf3MhoGuBlw4MyiBNR031o5ydNJIjZZcDhubG+LM4G5UT8fGJHj74bs/QrlUFRdCwO/H2XPnsDA/j4XFRUkdYrrW/NyKFNnu7+/G0NBJcfqwWDQdBs+ejwtQYCFhQoVcNou19TSCQScqZTsGT/ZIf6y6O4l4XNxN1o5fBGJsL5stw+fjLl92CWxZD8bt9uPa1YsYPDmI58+e4dPPHqOp2YfTp0fEecEUtzt3HqGjsxM3b1yUbd0JEAhL6NAgiKFTp7e7R9KNvrw7huHhXpw7f1bGtrm5hY2NGDo7O0VLXqOpuRlXLl8RVxM1YfhINxTHRhDB2jUETH/z13+D7p5uSTeam58TF9Xo6Kj0YXLiBa5fuywOq+XlZTx+/FhgSHdXtwSnDMaZLkbnF9se6B8Qlwn7cvHSGamlMzU1i1KpIgWRmXZE2ML0t2SStZAIuTxSCJwQ0Of34ovbtwUOEpix6DL76g8wiDZF3QkDWbiZrp6RU6NSG+nevacCBfp629He1lYvAF8R19qZM2ekzpLH7RVHFLee/+zOE6TSeQz2NUvRch/TqyJhmV8Cx+fPn+Phw0dg6lpTc4MsY/N+p6wRzgUr4Hx5/wtxq7AW0J//Dz8Vr94vfvErzMwsIpupCmAaGR2WNUMXGN16J4cGEQpHBArR+dbS0oRsjsXUHbIOzp87h+6eHnHY/M3f/i2mZ9O4emlAxlApF5DPpQV0EEAuLi7i4cOHklrZ39+PqelpnDl9WtYkYey9e/exvl7A0HCbzC91p8OM6YzUhg61np5eSUWcnZ0XIDc9My+1zU6c6Mbw8BAy2TjiiS0Bi/lcES3Nrbh58zWcOXMWY2PP8Ktf/RLPXiyjtdmHc+eG0NBg3HyFog1PnjxHT3cH3n3vTayszGJ6ahzlSlFgImtD0fFnd/hwov8UZuejmJ6ew5nRAbzx+kV4PQ7cuXsHz5+NS6oY0+gcTrvUDWOhbRbE5rqiq4e1nJ4/m8Dbb78njrMPP3xf+sx7mWl5hMmpVFLGyPphHHNzU4vUuOKaDwTdsqseHYF8lrAOVDqVFZced1pkQfyrV6/gT/7kj/HP//xPuHf/S5w7dw5Xr10VXcbHX+DTT+7h4oWzuHL1Kr64fQcsyt7X1ysgqa2tZTvVjfXIuJNgW3u7FLWnS5OgKZdJgQludPrJJgc1puwmBUBxHARKNVQk3dXnC8MOP8olJ25/PibF2EdHewT6OZwVpLNbKJcLWFxaNrsK+huQSVakfhZdfXzl8y4UK0CWzstKFWXWjhOvqbVnG7fY3PHQPp6fkBpL7fOfCdq8KqAKHH4F9EF5+OdQR6AKqAK/PwWO55/U+6WvBZys9vkf13coTKcLD3E57QKfmO4RCHjQ09WMKxdOYnigG9UKC3obxxEDP9mGPF9Eb+8Jqb3CAJq7m3355T0JuAcHhrCysio1hVjDhHCFkMKqt0NgxRQqBlKstUKgw/e3tjZkByu+T+DCtgg6CFkYULKwNNuj64nn0InCYJ9Qhq4e9oV1lQigZIeyWk2OIewgnPjlL38p7gkCKL7P1Kvnz5/hj/7oB3I9uofYNl9MV6Ibhw4Mwg2mAJnd0irybxYOv3f3Szn2jTfekLQipggRMLANOmTofpmenhaYRadYoVjE/QcPpcgxYYa1uxmvTWj0D//wDxKYE0Ldv39f+mzVNZqdmcbZ0RG0tjRLitHt25+Le4iuCzqC+DvOz9mzZ0U3uos+/PBDrK+v4dbrVwSoTE/NSdF0bgi4traB1ZV1cZHweu3tbRJg9w+wkPI5LCzM4d/+7d8kGO/q6kCpXKzXzfLCwVpftaqk8XGXeYInny+AiRdTsiMe3SB0rLH2Egt+x+NbWF1Zw40bt2TXM/Z17OkzPHjwGLFYAk1NhGscRxeWVxYkhY3j4Ovjjz8WAMN6XdeuXRMASAcNUzL5b66bja0Ynjx9gGKphBN9/eKy4Q54P//Hf8aLyRUpiB0JBwVuct4JWhobI5JGVa5Wpah1ayuLVofFEcZaTdTtxo3rsmY/+OAjfP7ZPePKu3pDYMjmxjp8XofAL87j2NiYFCqn9lxjXIMsSM3vjx49wtjYC9jtVakn1dbWJuuIqY10z/Fe4e/a2zrw5MkTuZ+o4/wCi107cOH8CC5fuoRsNiU79PE9ureo0zvvvC1r7f333xdnF11SXJ+sNcZ+0cUWXWMq2TqGh0/g5GAfxp89RGx9RcbJ410eH2o2F5zuIFraerEZzyIeT+LShVGcGenF6soinjx5KPfm6OgppDMJuUfpVESNmwBwR8AGdHf1YXMzIYXF/+hHP5Ix3b79KYqlvEDNE/09kl5L4MivhkgjmpvbBPwQopXKefhCTumX28Wi/mUkEmkpDs7UNerKemC3XruJkycH8E//9HNxHJ0+cxrNTa3iSGLq6rNn41IgnUCPzw66qqwacKx5xnmam1uU3e0CQT88Pq/cs1ynHrcTvT3dCIcCyOcy4jK022rIZtIoFnLw+70C4VnY3ePnTpoBZNM2RFdSmBhfluue6O9Ca3sQmewGlpanUQMBbUVgaWOkFcsLW4hvZWRHP24yUCq5UahUkS1Xka9WUaGjbxs68WFtfdUf4sfzE1Jjqf36G0HbVQVUgSOjgD4oj8xU6kBUAVXg96DA8fyTej+F/Q+cTtaHk1e2iK+IW4HAaWioV1LqLp0bQtjvQnwrLoEuHRl0edB1QEfPubPnMTAwiE8++QQTE1OYmVnApUvnBQrEtxLiMJicXJBaPAQ9hCsM7ghiVle5011JXEJ0SBCYjI8/R2xjXZwEdAoxFYo1oQiVzp8/L0E8C1ozjYm1jBhcs54MAQsDbwaZ4gCqVgVuMNik84RuoRcvXuBf//VfJRgnqCGs+PTTT5FOJ/EXf/FTLC0tiquGgS2PYbFjgjRCJ8IfwiAGq6zLQ7Aw/vy5QCf28fXXXxewRADGsfG6N27ckLGy7gzfYwDOVKnJ6RlEGpsQDIVFT9a48fp8ePrkiRTMvnnrlgToTAsjWHv9tddkl7mlxQVcu3RRAtfbt2/LtvQEXRw3x8i+EQQQzBC0EV5Y47t+g0W126VuDzVPJbNYXFzBynJSAu/r1y9Lu3SaXbt+RUAg6/d88MGHkgJFIOR2O8SFVqlyp7qMpEj6fQEJmjPpLLLZAsbHJ8Vpde4snVVupOtF2wkf6Yb6yU/+TFwt9+7fx9MnY5JyxL4yXS0UDovL59Gj+5JC+Pbbb8sccKwEedSccIwOJMIUvsfx0n3X3NqEBw/vSu2pttYOXL/+GuLxFG5/fhcvZGc1uvi8ohXBk9fHlCiHgLOV6JoUZe/oaEdTc0R2YWRaFJ1dhJUErJ988qlAkVOnRhEMhMWlwx0bTw0PSM0nrj+6nNgXrkvCMDrXuO44/9z5j/dLT0+3pBYyxZF1xbhODGzdkrXL++Pu3S9lndARZK1fAkFyB2q/srQkDiOuHbrBboXCZDAAACAASURBVN66KW43zhehJ3cIZGolX4kE663lsbmVhtvrw+nRYZSKGYw9eQCgJOl2dEK5PT54AxG4fSHkijak0gXYbC50tDRJ2iN3qFxdXRYHEp1CTCtk2h7TKR12lziaIuFGAdZMXYytp/HTv/ihbCDw6PEDFIt5VColNDZFZI4J4ggqA/6QpM/lsqyZVoY/4EGk2S8uKhY3X13dQDrFvhg0TrjK9FqmYHKcicSmtMnxbm3yeWPSall/Kp3mzoHcTdEj/aALrouFxB12WUME4bLbXL4sKaMNjSEpYE7A2tzUiNj6KtaiUbicDjgdkPpdTLtjW1JvyudApCkMlyuIzVged25PYD2WwdVL51Cu5BDbXEBzS0DcTq1tzXIeYWWt4sDj+1NIxLn7ZKX+1Ffo9C0+/jSW+hYi6SGqgCpwvBXQB+Xxnn8dvSqgCnw3BRQ6fTe9vvnonZ9CpoyIfPHlsNmkUG+lXILH45Rdry5dPIeuzlZ4nTW47QzcvHjxYkIKN9+69RomJ6ewEduQIJxOmQ8//EhAFAPn/v4B+Lx+CUiZcscAk8CIEMg4DOYEIjCY53WvXr2Ky5cvC6z56KMPJaBkKhEDcAbfBDF8/eVf/qUEiv/4j/8ocIiwh2DK7IJmihHzO4EUg3FxI5VKknpD6PPXf/3X4vy5cuWKADA6iwgDwuGg1AAirJJ6TeHwdpsETgRJPJ7tEUIROrG9u3fu4MG9p1Kc+uLF8+LMoROKY6N7hWOmK4tQjH0ljOCYp2dm0D94EvlCAcvLSzh9+oy4tH7961/L8d///vdl3I8fPxLIRocU+8lC07duXJPd9T744AMUCkVcvnxJIBkDbcILQhiCErpoCKXoKGIdmStXT+Pk0ABi64QQOcTWt7C6yno2eQEGdPTk8zkpmkwtWPCb13z+/AW6u3px+vSopBMVi6bODUEdwQ9fdJbUqjZTG2ljC8FACIMDvSiWMkgmtqS2FetNdXV24c/+7M+kP4RhG7FNmc++vn5Js6LLhHCR4IsQjbvPETLRuUaIQE35nb+TwuybmwJ7CN5GRk/h0ZP72NzagNPhxsjIWfnOFMLoKndV3JQVf+rUkAAtFiynq25hYRHLq1FsbsXFCcb0PUKKaq0sYI0uJq55Qia/L4hQKCIpiay71dQYQXtbo7hQCHu4Trj+uTY4DkJGrhXWIeI8EEhxHdAZloinpeg7QQShD3dt5LojJHn06AkiDaypFZLz+UUQxh3ipCZY3uz4yPmm44Z1o1h4n3CWa4L3AB1rvO+oDwvGlysONDQ2oa+3G6nUBmamxgWkeL1MqfTCFwihsaUDDqcfT59PYXF5U0CU3+1GMZNBrVqBy2WX2ml8RvAetjtcCAbcsNudaG3tkHRauq+Ybsc+3LxFZ1Zaxl6uFFDlznXNkW1oQ+jE1F6eT2C0Gs0IoOnsiaCtrRkbG0nMzMSQy3JnSiDgdwgU7+pqE4jT09Ml6Wr5QhbR6CoC/oi0RUfk4uIyNjbSApgaG/0Ccfnis4YwltCPjq0nTyexsZlFV3dECtcPD52U+V9dWcaL8WdIJRNojIQhS71Wld33qC3H5/Y6EG4MoSHSjq3NIn75q/vIpbJ48w1C4jF0dEVw/sIwXO6qOMS4JnjdrVgaWxtFpBIFFItM34MU3len0zd+jGks9Y0S6QGqgCpw3BXQB+VxXwE6flVAFfguCih0+i5qfetjX34UGd8AyzLX4JCaJTW4XUytaseNG1cwdLIfqJWRScYR9HrFYcC6OnQjETo9uP8Q8TjToprx4MFDTE7OwGZz4E//9MeSckUXB1OHCFwYoNFZxCCYbhCmuxCKECzwi+4Tpjx9+eWX+OLObQwMnBBnESGDcT+NC5T52c9+JoHb3/3d3wnw4Bd3tiOwMrvaOQVK3LlzR4JLAiTCgJs3b0pbf/VXfyWwik4g9oduqCdPHkuaFfvAXdIY4NNBQljFNnk+XREcPx05dEvRYUPQ8/D+A9lBjufTBWXBHoI1vixgQuhA4EToRoAxMTGJlvZ2RNfWpG2mzzVEIvjnf/kXGcO1q1exFY8LQCJ4IawgAHI5HOjt7kahkBegRLcFU4UIzwi76JYxRawHBXwRkBG2bG1lcfX6MM6dG5V6M9xFjrvsJZMZoMagvEncatxJkKClv78Xq9EVzM5Oi/uko71b5ofullw+LW4X1sjy+rzigJuf5y56QfR0nxAowL64nDXY7CzObBeHE9fK8BD7cF7mh645AgICo87OLimqTN2oD51VhErUmFrzRaDz4sUM8vmUpKfxPcIozit1cLodmJubRmxzU9IBR06dht8XQjBI91YO83MLohOhUEcnHWcsDh3DyuoK0pk8Uums1LwKBH2SHkVXTrlSEigq+uZLaGxsFifPyvKarPHGhhCymYSABK4XjpVrhuuS47BgINcTX1YK6cMHrGFVQTgYEMcVteQOc4RXhEvFItDV3YSmpohAlVw+K66nLNM+a7xnCYu8Ug+IehPQ0KVG4MT6W3wxrZTzQO0JqGB3Swobx1crF5CIb6BWLYmrkTvnhcKNaO3oRqXmwme3H2DsBcfoQFdLE8r5MkqFIjo729Dd0yk7VT54+ATlqg1ejx1Bv0+0SSUzogVrOjlcNtgcNVQrBVPs3esStyN3cWPKKsEUUwg5735/UKDTxPQGCoUKWlrtuHrtrIC98fFZJOIVVCqA1wOpUTV8akDmiI6keHwTq9Hl+tx2w+X0yvNiYmIOxWIVra0BeQ7wXuSLDkY+g6gPnz33HzyRwuHnzp9GT28P/D4v5udnMfFiHMVCVup+EcqzwpLTYYN5VFbkuUMw6wv50dzUgcRWCR+8/0B2v/zBD36AL+58Is/S6zfOI5Fcx+TUBObnFwTOFvNAfKOEVCIvmwoQNMLmUuj0zZ9jGkt9s0Z6hCqgChxzBfRBecwXgA5fFVAFvpMCCp2+k1zf5mAWpd0JnfiTgU78cju5s1Qzrl+/KEWnw2E/0skE+B/43Q7jEmA9JO6y9YP3foAXLyZRKpk6TyyQzPo5dBP88Y//E5xOl0Al1nhhehmDdsID4xiZFZBjARM6lRhA09lDp9PaWhQDg/2S9kQAwxfhC+ECAQzdLax1ZMEhnsc0NrpLCLXowGBtHYIlXpfvv/nmm9LG3//932/XPKJriQ6pZ8/GpEYLXSmEOQQEhDXsH69nAQ8CKvaHkIj95furKyvwuj0CpCwQxffpViKkIaQytagy4pLiMezPapTbr+ewsLgk29W/8847aG9rxy9++QtEwhFxNtGhwvMamxplB7zZuVkpclwtlyVgJuRgH2SnvhQdY67tOlZ0zBgnWVJS3jgXl6+OYnR0WKATi3wXCxVJsRMXTLkqgTnBBiELIdrU9ARWV1dkR65IuNnsTrjC3e08aO8gODCFxOkAWlyMi+OFO9MR+HBL+FIpjfaOECKRoNl5rFgSTVgP7PHjJ3A4nOJyIbQ0NcKSMreVSg2NDU3b4IRj5DwRNo6NLcLnq2FoqF/Gy/VEXTm+2GYMS8vzyBdKOHGiD6eGR5BJc2c7vwT209MzUn+IcxgMeqWANgtFcwxMr0pnirL7YA12tLc3yLwQ0BDCcZ0zJbC7uxe1mg2zM/NYW9uUelpuZ0nSFQl7urpYjJoF9jcEFnHcTAHj2uRaoPuOYPCD9z9BNmtHU2NYUvPotGNfqHE+n0Uw5JN0NO46SFjDtlmDik5EjrtSMrXRkikW5M4iEgkgEg4LCOF64KtSrYp7itBW7lMndzE0KbS2Whl2WxW1ShEer1v63NDYgkhjK9K5Eh4+eYGx5+toaAqin06vzRQCPj+Ghlnk3Y2JiRd4/nwKLg/TE4Fw0C/ptORdfn9I5nU5uozYVhxd7UH09DJtkC6xgIyH2vI5QIBngx2BAHdJ3MLEZBQOhw0NzT688+5rWF/bwN27j7G5SZgGNER8OHPmJNo72sR51NfXLUXfCUe5Fnp7BuBy+SXVd2pqQyDg0FC7AGwCQGrP+lXR6Lrsxse5nJmZx7XrF3DrtVsIRyKSwnrv3l1sxNYRCvplndcqFVQJIJ0OuCQdsSRau70u+AJ++P0NiK1n8fTxFAYHTuGdd97FJ59+AIezhBu3LiIWW8Lz8ecyHpvdheRmCdWyC6lEVkAh56wGh0Knb/4Y01jqmzXSI1QBVeCYK6APymO+AHT4qoAq8J0UUOj0neT6poP5EUR8tBM6WcCJeyTV0NTgxfVrF/C9711HTw+LHHNnriy2YnEUGZSnU/jVr34lDpL33vuB7BBFwMB6LKzdxBozDI65E1VbW7uAF4IhBscsbswgjTCFIIgAgS+CDoIIulos2MMg//tvvSlQhaCHx9IBw+PoTOCLzgm+x98zYKODhG3wmgQXdFfReUQARNBjQSem3REA0F1j9e3Ro4dSvJqpVhbMoauGjiEWB+e16CoiBCL82Ply2h2yOxtBAK/L8wm3CIvobCLIYj0fq+9sl4CEO2bNzMwKdAoFA3jn3Xfk2F8J1DMuKo6PATKDaWrocrtR4E6BG5tIpQpoaPBLahUdREwnYpoU4Uq1ylpHbrS0NEvqIa/Jgtg3X7ssO45txOJwu31AzSHpdSvLTGfL1l1lBQEQkYYQotEVrK3FUCk74HZ5BV4wRYpuqUFCQVQFELKO11o0LVCAuwQymG9uaka1xj4R1EHqLFXKVaRSOSlEzn5KYflSBaFQWOAZ9VtdXZN0I6fDKbWjqAU155phUet0ms4eG0ZGusRRxBeBH8FedC2K6HoUTpcNly5dQVdnD56NjUvRdO5ix3W0vMyi41WEwkwFdAgEoa6r0SSSSY6dO5fV0NREaModAFvk+oSnTY3NUo+H/ZifW8Ts7BJyuSL6+5qlJhbBHwvPGxcaU+k8ogVrOHF9cj1zLbGvv/noPqpVJzra22RHtVA4gFwuI8W5bTbCJ8LAPJqaWWS7UVLU6MoiiK1Va1LAnuCTa4kQk+uF80YIxnQyfmfdJAI13vOssVWp2uAPcCe7IrLpJAI+N9wuOgVtcLqcaG3rgN3lRTQWx8LSGl5MrWFgsAuDvQN4/mgcXo9bUkhbWhsw/vwZHj99iqbGkOzKSFBYLJTg94Ul3ZZpc59++glKlRKuXT2HK1cuSuF5jmN+YRazszOyvsPhBgFUhKB0DC4tbaCjswkjZ4Zx67UbuH/vIX7xy4+Ry7LQfQhnz4zIGu470YtsjqDVjqXlBQHHLPY9PHQGLpcPH330MaLRvKS9jo6aem68l3gP837gHN68eV2cYkwTHj09jBs3b8Af8OP255/h4cMHaGoIIxwOiLOJ9e5KrOXkcsLtsgvM4/OMTj9vIACn04+VpS0szq9jYGAY589fwEcf/xoOZ1nS65ZX57GyvCzPYKfTi4XZGPKZKjLpoqRWErQxVVHT677pc2zHB9g3HqoHqAKqgCpwPBVQ6HQ8511HrQqoAr+bAgqdfjfd/oOz+BHkhNPlQUUCUfo5+K0Mp72GWrWKC+dO4o9//A76+trhdXMnO0iayb0vnyCfLaGzqwuPHj5CX98JXLx4SdwChAV0sKSSdFykJbAjIGDqEUEMCzbzd4Q9DPxYF4lQhoCJAThhCo8nAGJaHN1Tg4N9+NOf/KnU9yGwISxgGhUhBWsk8TsDfLoW2AYDa6vwt+VEosuHAIjXIehiqh1BEOEXj+F7hCimEPW6uHsYjLMdvk+nE+EUi4Pz+qwBw3MIgPhiH/hiSlwxX5AxUguOmeCLbRD4cFz8vanJk5GaUTyWIIM6SE0bJ+FDq4Awnhtd24DXwz5CxsaaP0yXY/ofa+N8+ukD1GoEeF2ymxvbY4FsFoxmvaiurl50d3fIzm4EckzLI0C6fvOS1MBhLaFCoQyvJyA71z1+/BQrK3F4vXZx1hBs0JVCSMBd5TY2i/C4bBgc6MO5c6cxeLJfwNH8wpxsXc96TtyFcHE5JUDn0rlBcS+tr8+jUuO28xX5fSEPZLMluY7Px/HZ4WDg7mVqVqPM5dTUEjbjVTRF7JJGxfkhnFhc3JSaPm1tTVhfZzHuju0d4LgWOK8vJqaQymRwcqgHb775fVmTn312B2vRLQFwNlsNKytr2IyXEQra0dMTkfpNdCPNzq5jdT2Ltla/zBdQxMjoaYyMDIrGXCtMG1uYZ4rfFGwgOCuLg+jsaaYUFiWljnCJa+7zz+/i3LkzeOut7wm85Lrh3Jnd0eJ49PAFMpkKnC4vutpbpCA7547ApVotIhgiUGRqoV+cPJw/tksTEyEl71euNaumlkDJeioq9eLv2Wf+27pHC6WqrBNCKaaKeZwOOOyQY3huY3MrCuUKEuksthJZPB6bw8VLpzA8MIxf/8uHCAW8+PGP3xXA9stf/0Jg52uvXRdwnIin5HnAFLgTfQMCMZlCSZfXD3/4A/T2dmFhcU52mdvcism9zfMI8TzctS5fxPLSqgCZi5fOY3h0SJxfd+58idu3HyOZzOG1W5fw9ttvyb3KAvArq4vyNTc3g7X1VbnHBgdGUSrWcOfOXaxGC+juCuH8+TPbKah8nvB5wzXD9FpqxOcId+wcPjUs8O3xo4cCoAN+nwAmfvf7fCiX8vLcDPi8UptKtA344fUHEAq2YPzZLB4/nkBrC4F2BCur86jZcugf6EKhmEYiTieoHw67F7FoEitLcZSLNVRrNQFbDpcb6UIJuVoN5KTcuY472MlLthrV3ete+a8me/r5qI2pAqqAKnB0FFDodHTmUkeiCqgC+6+AQqc91ZiIyQGX2ys7MDFNi3VKWNPFaa9KQPnW927i3Xdeh89rA6p52O0VgQp37jxCdHUTw8OnJHimk4k1gOjU4Zbm/C/1aUmnKu9IkapKitPAQL+AI7oxCHAY4LGeCqENvxi4MRBnAErXEgNyFrF+83tvSmoX4RHBi1VImulJJvi2SfDIgJqpMzyfQSchBcEN6zYRhvBcFo1mgMm26E7g9eiAIqyReE6cUt1oa2uV3xEG0Y3CGjAER+wzXTgECgzumb5nCqC74LQ7pcAyz2U/eCzbNnWKOqUwNGEbHSkMwlkQnSlfdGgwcLZgAcFE34kTcDocGBsbx+pqAiMj3du7tVmgjDWvxp5Nob29WbaLZ38Jw9hX9ovjpTuLoM3aeY/FyelI+t73b6CntxvpVE52M/N5g+J0enD/ETY24khlAb+HNW86pW/cup5zur6eRUtTC15/44YUXmYqYnRtWYqc00HFF+tGzc+l4HBWcfnSOXg9XiyvzLBCEXxelzi7uPMb1wqLVhMytba2o5Cnc6ksrh3u7DY2NoutrSrCIS9u3Tot8IRzT+DDGj4cK+eGdXlYB4sOMgJCQsGpmWWk02V8/+2z+MF7PxKA+eGHn2B+fhPhsA8+r12Cd4KOlpYIOrtapYBzNLqGpeVNbGxkMDIyJIWumYJ2+fIFtHe0w+l0iHOOOtGJtbS0LilhTCvlfXRquEdACJ1XdF1x/cgOhDdvSh8JOFjgm198cf2NPWVB/ioqNQeG+nvg9dFBV5P0tYaGoBQxL5cLUt9pYXEeicSW1EHyeT2yhgnr+J33D+ecurCfTNVi+4SaXJ988R5hql0mmxfAwXOZJuZ2OKWWlAWuPF4/vMEgMvkCHj8dRzSWxfe+fw2tjU24/ZtPcaKvVyBTLp/B559/KlreunlD2qQjbmmRaaR5SY0kRJqdXcBA/6DAQdaGmph8geXlRRSKLIJeFr1Y04u7H9Ilx/pi3P1u9PQIHG6HwF7WipubW5E6SO+++3288cbrsqPg4uIcnjx9hHg8BthYXwlSq8vnbZRi4svLK1JInK4o3vtWbTc6Fuk44z3P+5Og02anAyuLhqYG0XFudsa4zBobEAr64HG7peZdtVIU2BcMeCW9jtrTAecLctOBEB7ef44H98fR0tyKE/098AecqCEPr9+OZHJLnm3cDTCbLmFxfguo2lAp1VAmqWMKs8eHRDaPbLUG/meBKmwCnhQ6vfJBqLHUnv5doI2pAqrAUVRAH5RHcVZ1TKqAKrBfCih02lNl+RFkh8PplrowDDwZcFbLRThQxejIIP7kP72HM6ODqJTo5imiUsqLeyaeLGB9PS6FphmgMlWHBXHv338o//Gd7gnWcGLAywB+fZ21bpj2ZAoGM82Hu8Vxu/t//ddf4N6DKQR8NjQ1BSWljO4iBuYMMhm8My0tHAlJOh8DRAIVgpz792ekjkt/P9OcTDob32MRcQbgBAMETzyH7p1YjM4boKeHgOaEgCAW3f7008/w0Ud3JRBub49I8e+hoUFxq3z55V0JDgnJLCcU32cgz58Z2NJ9EY/nceJEqxgQwqGQACkGsHTcMIWH0IfjIIjijnYEJUxNHBt7BtaUZr+aGumGMrV+GBTTzUS4RGBGTagZv7M/BHWEKwsLa+ISun7jugTtvB6DX6YS8ji2Q7hHHXhNupzYX7p83njzqtTCyaTzkhbmdvmwtLSKJ4+ZOphEMg0Mn2zH9etXJejOZE0x9WymiPPnL8vudclkXFLAVleXZNc9vk8IuLi4Li6m3p4ODA2dMq6w1AZCYRcaG0MCGLk+CJ3obGL9H4/b1D4isKSra3Z2Ds+erUpqWG9PBD/5yZ9IOwRKHBvnj/NA8El9uasf1w13wXv6dAJrm0W4HMBP/8e38Mbrb8puih9/fFt2FfN4bOjtbUNnF10oYXi8TqmbZLfXsLoaxfT0qqTXca7DEaaquXHhwjk4nHZx5bAPjx4+QTabRzSaQS4PBP0O9PY0Y3TkpLihOEauS8IlglbOA+eFPzOli321ano9fTKO6GoW/z977/0c151leZ70mUgLJBJAwnsPECBBb0XZMlJ3j7qqpqOn/6uJ/Xl3JzZiNqJnqqarVU6lokTRWxAkvEsHpPfeb5ybhHq2OrqrNEFFT1MPEQhKYOLle/f7fQ+4H55zbqerE4sL02KvGh0bkQl0BCg7u1tybrQYHgePkEjEJWeL0IOw1aBrTWvkB4Em9wA/eH9y//E8CJ64Z/nfao0G9WYTddrz6rTo1aFVET7pxMoo+VpUOxGcprO4/+gRHE4nLly8hEoxjyPPIUZHhgQYBkNHSKcTMuGNYJkAloCX4DGfK8q9T9samiZ89OGHAsMY9s28Le4VtaYFyGRCpM4Ak8ks2UqcfGc0mmVfh6JhJFMJCdznMXl+vHeZGcZ6EOJks2nY283o6ODEv4ZkzalgErUTa8TcNz4XeH+dBO0fHvpRLhdlKiDfn/cs7zFaRRvNBqq1mkyro5JpfGwEDoazl4oC6agKY/ISIeqJsq2ruwdmazuOjmJ4+vgVvJ6IAOiZmUlYbXqEoz6oNZxMyHwuvQCxZCKH3W2PZKWVi7RcVsSe2GaxIJktoFBvoKpAp3/pp5/SS73R3wuUgykVUCrwNlZAeVC+jauqXJNSAaUC31UFFOj0pitLbw6pTb3RUjuo1WK1M+k1OL+yhI8+eAed7VbksjEY9SqZZCf2JuhQKFHN0yVB0oQiL1bXRElSqTbQ6XQKUKLiYn//ANFIphUG3N4mNpO5uVlRfFBp9Pd//98QjxfQ398hdjFmNBEiEAQxy4kKFjakHMvO76WS5WTkPK1pbBQZHL2z05oERRXT6dPLcuxbtx4KCDoJGGczziaX6pNr166J8oSNOs/h5z//Fbq6OvH++9dx5sxpxGIR3L17Bw8fPsXp04vSrNIOdfbsWdy8eROPHj0SuEHVEm2AVOYQJqHBJtQoQIEAiOHIbJrn5+flWqjMYvPPYPOvv/4ah4detBx6agz2WzExPiowhWoU1peQgMchgCIA8ft8ODg8FLUPr4dWvHKlCldXl+wOwjg21YReJxP2+L28bq4T39fvP0ZnZzvOnT8FR7vtm/BwFXTyd7s7+4hECxgZduP992+KJSqRiEJvoKrLg2q1gffe/VCA1sOH95BMx6XhJ5hqKZFCOD7Oot1hwtmVs+hwusRKhGYFri672LEIDWjDZIZTKxSbofEeASSshclIAHaMQCCP9nYdbtxoqbX4wXXg2nNdWVOCKK7pSZbTw4cPBexkcmXYbHr84Ec/wPDQCH7xi3/E5uau2PQ62jsEODG7ixPqsrkk6vWKABACt91dqnTqYgfV6ggq7KLqyubSsh7RaAxajU7Ays5OECqVHtNT/S274XA/MhlmmhGGZGQdCHoYZM99wnPj/uB5E3BwHT2eAELBFC5dPI8ed7dMTbx06aIEuVPNtre3g/GJMUxOjslxqWKzO2wyuY73rEGvkz168kmYx/unZQ1UyZ4jOOWEPgI+qnlKlbIonqjOosGO0IlKPSq2OHXSYrOhqVZje38PoWgUfYMDklGVSSYQPT6G3WYRlVKxmJP60AJ4oixkXheVVARE8Tgn/TUxPNSNTz/9icDgw8M9pNIJyY8yWxi8bRRIZ7XaoVZpxarH6XUEVoTYFrsNuXxOgChhJj+4jlSBhSMxdHXZ0dffDVdXB5rNGlLpmEzK7HC4MTg4iWQiidu3bwt4rVRo72zCajXJJEaViuDzn7LZCDwZ4F6uNKE3aNDp5HPHismJcahVTQkWZ73bTHqBT1SbcbIhLcQDA0MwmR24dese7t97hWKxCofdgqGhPjRRRrWeRXuHpVUvix0atQHhUBLewyMU8iUUWbN8CbUq0GZpQypXVJRO//rPPaWXetO/FyjHUyqgVOCtq4DyoHzrllS5IKUCSgW+wwoo0OlNFldGcrO/VwH1lsVGS0lFvY7OdjuuXrqAC2eXYNQBqUQEJoNKJmsNjwyj2tQgmc5LQ/3q1bqAJb/vCIFAHBQ09HRbcWpxVhrG/T1OkcpLqDHVQ5xCx0aeFpdbt27hv/yX/0f+jjYZ2m7YjN+/fx9Pn29hamJA1DSBgB/DI0MClAidqFKg0oewh6CHVpjff/GVZLd8/PF7Arw4rYpZR1arRkAPP2lZY7NOhcRPfvITafapFiL8IeTq7e3Hxx//UCDXDzp/TgAAIABJREFU48ePsLa2imSyib/8yxvSzPO177//voCuL774QtQqFy9eFHUPYYLkEBVLMBoM8nc8RypxqLyiSonwiVCGzT+hyVdffYXDwzDsdhP6e10YGxmREGmqoQgkToLRCYuYfcWa7e7uyjXw7wh9iqUy8sUiEsmUnCMtQrxWAj9O/iOoIXggpCL8YNNNq1FnZwcuXSEE0UumE0FSvaaCzxeA33csMO7ixUs4e3YFPp9XcnIYyM33tlpsuHnzPdQbNdy79zVyuYxYrDhNjQqfUqksqjLmRd24fkPymw4PvDIdzWqlCk4tag7WgXCEoedUxjB8vjXdjYCxXQAU90NfX7+orah641rzWra3t+VaOU2QkJJQh9dJKyWvkccuFAtQa1RYPn1aMqVu3fpKgNLgwJCsBcFCR0cLlmSzSWRzKQEoiWQSyQQhgk1gH1QNgQQMU6e9dHt7S8LOu7t7sLO9h0gkjvGxSYyPT6CrywmTQSPQaGdnR/YG9yuBGAHZiWX0xB4pIfIybTCPbCaP+fkFAVHc8zMzs6IeI+Ti9RCGEpQRHBJm9vR0o9ftFjBFCEKVIfcNQSSVN7R28r2p/rPZ7AiHqd7Kyv8zxymRTqBCaxkVUSoN9GoddFoqpnQyPXByegapbAa//f3nKFSq0JvaRHFo1GoROAxKrpez0wan0w5Tm0HWn8C1LNlRTSTiKeRyRcSiZVEuzcy07mGCS6qjaBijksvZ6ZApl4SQrk6XQEcCyL09PyrlmmRZLa+cln318NEzJFMt6NTlsmBstF/2YXu7DVYbFXMGlCt5pNJxWMxWdHT0wWbpFMUl7zmfj5bLOhwOI1yulv2We4f15V7jPRUKxZHNFdFm1qOruwOTE2Nyv7Q77IiEj7GzvQ29VgOz2SjAiZlavBZCs76+IegMVnzx+69x5+4acoU6jFrgwoVlONpN6Ol1wGLVC2xLpXI4DkRxfBQX8FsnKMxzUACnCwJGkwGZYhklyXOita71KR9KptPJT0Oll3qTvxcox1IqoFTgrayA8qB8K5dVuSilAkoFvqMKKNDpTRb2BDpxgF2d7IlqB8Cg0WBkoB8fvf8uhgfcMOiATDKKZq0Ed48LYxNjKFTq2Nnz4NnzVYEr0rBlcohGM1BrTZifHcfszDSKpRKOZYJdU5QWU1MTAp1E3WA2C3T57//9l+jocODSpfMCAggUaF2iwufdd98VyPTs2VNMTk0IrOJx2EyzEWdDz7wivp4qBmZL/c3f/EcBMoRCtGDxfdhIniiv2LBTMUSlE+17PA5tN1RfULV0/fp1ySXa2FiXIHE2knw9YcdJ2DBhG4HOSX4UoQfPi+97Yq/jOZ5kKhH8EHTxfHkMBpJTiXXnzh2xHk5PT2BibFQytQht+PeERnwfQgrCNapkeC1U+VDpQljB11EREoxEYDS1CaxiDfm9LcUQrYRU3dDu1lqneDwpYIZZRZxex2Y5GkkK/KmUG/D5jhCPJTE3tyB2Na7Vzs42wuFjUaYQZszOzmNyckosdU+ePBK4YzTpJPeJdeC5cT/09PTi4sUrMhZ+fX1D7Jts1KkOIfzgOUqgeLkiCg9CQdqrjCaTQJ1qpSo2O057Y64Sc3NYN8IzwhQCIdobeRxeI+vLayTEIQTM5rOioup0udDe7hTlFBVWzN0haCAkodCPapZGo4pSJY9iISuqq2JRA6OxQ+xiDFDnVLtSKY9X663gd4I9FTQ4OgrC4ejA4MCw2KV0WhXqtZLkj3m9PrGf8by4DtzL3Bc8R8KOk6mNvD8Iofg6qmVsVptkXhEEBwJUtFXle8+fvyBrSpjFGrDWfb29YlVzdrR/A09kH6pUYhVjvQjwuru75Hs83oDYGe32Nmh0alE7ZVJZWXuDVguHzS4ZTGNjE1hcOgX/8RF+/sv/geNwGpW6Cn0DTvS5uhD0BcVGOjk1CrvdIhPjdnd2BeAxpL1cqsq5MzeOuVrMLevra0eb2SA2VtaUMImqPqutTRRYLVVgF7QaPQ4ODrGxFUStXMfgoBOLy6fkXnzw4DHC4TgqVcBi1mNiYkhgoMViEkhE9VK1XkQkcixqrZ6uYeh0Vvi8PmxtbYstmGCzp6e1tgIfy2W5L1kf7ievNwCdXofZuSn09fdJbbkGsWgEB/s78ieDxKl0ImQjjG+JRrVwuXqg1Vvx9Mkr3Lv7TKzIBIJ/958+xdCIG+lMGMVSRpSBoVBMpttl0mVo1TqBZ6VCAYUC87sg+ylTrIBx5Qp0+hd/+Cm91Jv8vUA5llIBpQJvZQWUB+VbuazKRSkVUCrwHVVAgU5vsrCtSCf2hOQOUDdb/3huMRowNzWOd69fhcWkh8PahlIhg1wmgf4+NwYGB3DgO8LT1Zd4tb4uoECj0cl4cjbMw8MjmJqakTwVjgRnRk+roa5Jc0jAQlhDixEVTfyT2VCTkxMCPtj8MXiZr6EljeodTrii0qmloqH9JC/fxyadCiLaj9hQzs7OiPWNsGdt7aVALjbfhDBUdxDgsAmnOomggGPQCRjW1taQy+Zw6fJlydyJx2KIJ6ItiKQCbDYrstmMqEWoLiEE4jkwPJ2qGkIWNq/xeEJGqTNomOCKqhrWh3CIChSqeQgbCLeYyUMAxg8ek41pOpmQ6+OxGLxdLBWlISZ8oa2JsIhwhZCF2Vo9PW6p2VEoDIvVKu9F1Ri/h2CE70X4IseoVsWmREhCpdPKypJAp3K5gFAwhmq1jnKpJvY6Km4WF5fE7khlD6GTwaCVKWOsB4ETwUUkEhJFT75QgN1uFptaa/KWWupqszmwvHwGx0dBrL/agP51rpDVapFrCIWSaDaYU0To05SmnddA/Cl5SHqdqJ4G+nthc5gRjYSwvb0joI1Zy4QbVOxQ4pNIEGDVYDLpRA3U3dWFXCEv9sVMtiLnx1B27ku+rlgqCHxgO9/pasfAgFusddFYCOlUBolEGbWqTvaNWgsBK7SreX1eUbzY7HZR8DHoenhoFH7/EYLBqASeEzpxv8RiOTidFjk/WkCpHuJe4d4hQOQe2N5mSDWnLerhcrWLEo7nSOsg1Tn7+1T71DEy0ou5uXkJw6a1j+vAe4UWN4K80ZERqRnhYuvvGUzfskvSLjc5OSL30vrGnqz15GQ/jG0mxBNxmVhYKgDdLjvm52YwN7sgqqx8oYjHz57hzv278ATSMJl1mJgcRJu+DclIAgP9AxgdHZZMpJevXmBry4OODqMAthOlU3c3VXcNbKxvyXrOzI6IRZBTAmm5peqN0Mzj9UhWFq+9zWRBMBjGxuYxVM0aZufGce3GDbkfP/vst/D6gmjUmxL+fubMIkxtRnR3d8Jmb0OtVoL/6BBe74FkhM3NrsBgsGP1+aooH3ntPEdOc6T6jDXi/UDIzfXr7e2S5w8B7vUbV7/JZgsGA9jaWEcsHoHRoJf7nOduMurhdDpkPXh+DocLOoMNz59t4PHjVdSrKnS6OvB3f/c3onDy+fdkil1acuJqyKZLAuW45ytl2hCL8nVmOqk1r4PE603+u8Br8KQEif/Rj0Gll3qTvxcox1IqoFTgrayA8qB8K5dVuSilAkoFvqMKKNDpTRdW/nm+Za2TXCdOTFJrcOncApYXZtDb7ZQG6/BgF7lsWpQBOr0Bm9v7iCVpnckL2CCMISRho0YQIkqXbFbgAKEPlTm07DCDpa/PDWenUxRQHq9X1BK0PnFxS0UCpYLAmpZVpU+ORWuTVgckknFkqI6p11EsUKWigbu3V0ASVUtU5tBudHR8LJCH2VLM6iHI4XtEIlFR1Zw5vYJUKoM7d+6JoiaTzgrwOHNmRRp0Kh7YAFIJQwVMuVxCvVHFzMyUgI5wJCyQDU01kqk0LGa7fD+zjPSc8lYtSvNvNlsFqBECMBS7zdSGc+daE+M8nkNRwxCkybj34DFyWWZfqcW2xXoSivC4tWqNUVECxnh+BEpslAlo2js6EA7HkErnoNE0YeZ0LYMOmQzrw9waq6hJqAoi+GP4NS105y+cxeKpScTiIbH2UJlSqTREnRIOReF0ci17BLTQ6sXpepyoxiljjTqQylRBR5fdapXr5vkxSLo1OU0lDTgVIrSEVaoVPHjwELkMwaQJo6MjovLZ3D5Eo1qFTq+GXqeF3mAQuyBVd67ODvT29WFgoF9AQLmSxs7OFra3dpFJF5EtNGHUa9Dr7hZbYyurp4iJySHML0yLFZCT5R49XEMsxjDrhihqBgZ6X0+8O5Jco7GxYVlXgpt0Jolg8AihcATHgSSSqRpsVj163C6BbgRJDBInJCwUirL/R0fHxVp3/x7tmFvo7+uU6WmsG5qt0HSGXVMxwz1NIBrwBwSqMqj64ID5TjV0dRkFDLm6XGILI8AlYFpf30QslsGpU7Oy3lSMEZTwuLwPurs6MTTYjw5OiCtXcP/eY+zvBaBS037WgVyOgdUaLC3Nibpoc3NLrGz9A26EwoS7ltY0xngCly6dw5XLl2RCH++7Z89Wce/+A+zsHiCaqGNgwCFrkk4kUSkVsbAwJ5CW8JH5ZsfBFPp67ZLLRhjKe35klAq/Gn77m9+hUjPi7/72x5KjZTDqpZ60bvr8XhSLnHZZfa120wsc3d+PoavbinffvY6Z2UUBy19+dQf7B0GZInfxwhJWaLsrlyQMnmvu8Rxg7eVzJFNxDPQNYnZ2CRq1Hnfv3sfjx9t0EmN02In5+WmBsBw+sLW1IwCJgIxoh3CXz5HTy0uikCyVClhff4mtrQ1R/jmd7dDw0UnoZDLA3GZEo0ktkgrGNjs0Oiu2t/fx8MFzTE1OorvLheFhqqraAfAefC5QmvcR7YOETMVCBeUyQ/qLUi9SLL3RikQ2j1ylJtPrOLmOE+xaH3xitj7/56+86R8R/w6Op/RS/w4WSTlFpQJKBf5tK6A8KP9t66+8u1IBpQL/viqgQKc3ul4qaWzIndiUol6Dnv+IXmvi/RtncO3yaWmmaCV5+XJN8lYIS4qlCrz+oIzzpnKDUIPKHDbUbJRbOUQRydmhKodWIcIlV2cnhoYHBIo06g0BKszoIdygAogZPbRcOeztYhviVDDClWQyganpCdTEMhMSiMUwqtYUKoeEBTP3hsoO5g/RhkTgxfPhZDWPd08aM0InHp+j1nt6+nAUCMpELYOBI9DbRFng6uxCLlcQRVSjzgYwC5W6KRCJtp3l06fQ3mFHLBaV1zMsWQUttFojvJ6ATNYiHFOrW8HYo6NjEiy8/mpTFDe07jC8XK/XYW9/G8lkXOpvMOpkMh+D0qn0sJgtEvCs0+mBpkpGzwcCRwKxXK4uObbn0CN/PzU9jYD/CIceH2w2E2x2i0ymaymx7FheXpLXOZ2dEsy8w5DwSAynTi1gfLIP/sABSkU2vcxXAo6Pw/B5A6Jeq9dpKzNJQ57PZyR0XKaVHXNSWEkmcvV0u/H06SrKpYoAsGKBTXNVwMXQ4ACmpseRy2fxq88+k2lwk+NTGBsbF+D29PlzGT1PdRbVQ4RA4UgEbne3hM1THUTI12yWsb7xBJ7DfYSCcSSTeaTTFbicnZKXRcuf13cgdZ9fmMTIaB+K5axAp72dKDY2DtFoaLG4OAmXy4lQ6BjHwWNR6UxMjEkgt+RSFQsCGAkdX60HUCqWMTM9isXFOeTyGbEYUoFEpRYhItUxVIRNTszg1q3bWH3+EnPz09BqVWIXo92TKjda23g/EHo+e/ZMYBLVfwR5iURB1FnTMyMYHHaj190Dvd6IRkOFSDiG1dUX8Hj8uHTpgsAmZmsNDBDG9Yo9jnlCnDgXj8URPA7j4cM1hI5p9wQGB/sEqjIgn+oif8CD588fi+Kwx+1GLldFV1cfjo4CiMaC+PGPf4AzZ5ZAXU08HsPq8xcy9dHjCaJQUEktOpxOBPweGIwaXL12GX29fXix9kKgE4Ox5+em4WhvRzKRENUbM5rKlTK++OIPAIz42U//gwTkc7+zzvzk/UQbJCFOS81YFIjIEO6pqTGcO3cBuUIFu7sHePlyE15vDDOzw/jk4w/kniG8IsSMJ2Lw+70CcE1tJoyPTcj9l88V5P23dxPQadVYOjWEixdZT60oJjc2tqDXayUzjc8XPncMOh0cBOLODtSqFezu7Qh8ZQZae4cDFrNJ7gXeu3zmcQ/yOaPWtkFrsAmoS8STEgYfPg6iWqngvffeQzIRx7OnTwXykdTyXuGzNZuhqpH3bSvnjPBZ22ZGitCpTOjUynP6Y+jE6Xl/jKHe6I+J//0PpvRS//uvkXKGSgWUCvwbV0B5UP4bL4Dy9koFlAr8u6qAAp3e6HIROqml0Wfjr6pXoVMDehVw89oyVpbnEIuEpNFiNhJVFk5Xp4Cbo2AMtTpEYUIrDRtoKgbY+FFhdPLJho5KKDbcVIcwjJeWGo5rZzNKCENwRQXD/ftPkEhkMTE+KJYWAoO1tT2Uq3WsnBlDuULlVEqCh3k8WsaohCJ8YmNPGEBlDptG2mNaDW0IKnVNoIbR2CY2JqoJ2IQeH6dECdLZ6UKve0CgTiqZkRwYqhlodeM0Np4zJ2J1dbWjf4BKiKY0xWwUaR2sVTmBzI6jQEgmo+kNalhttGV14tTikliLnj97IcoNKiuYBZROJxEKR6FW1wRQ9PW7Ba4ws4q2JFrPqKQhYKLtZnV1Da9e7UmtJsaHRO1EpRP/nuqshw8eyeTA4ZE+UWHQAlQo5MRuyDwqQirCh3K5JoHvB/se9Li7cGp5EoGjQ+RzrYlZzYZaoJPXcyQ2JKqJujtNYlOMRsPQ6TUCMJipo9Masbx8WtQaT58+h7nNJmCPmVxcgwsXzgvUYdbTxuY6PvvsH6HXGXH9+k0Biw8fPcTW1qaMkyc4oPopX8hJyDRB2cLCgjT1DMne3d3E9s4aoqJAayIaKaBebcokQdr3vv76tkxDGx0bwPkLS3B129BolhGNJrGzFcLnnz8UZdAnn/wIlWoZX399R0DF+fOn0dvXKyCB8I8wkAolTkJcXd2DUW/A8ukFjIwMiXImFgvLfUAwQvUe1+rs2fMYHBjBr3/9W3gOfTh3/qzYzQhyT6bVEWIwO4xglTa8o2BSJkH29XYKdO3udqHH3QmzRQurzSqqMwa7M4ibaqOtLT/OnZt7nT9UFGA4MjqIQiErFr1sJiuB/QF/CLs7BBxNtLe3SbA57wnuKyq17t77Gk+frUr498LCNGxWKsia2N7ehMGoxQ9+8D7cvS0gFDjyY2tzS5Rvx0cRNBoarJw5K2u8vb0Os8WADz54T/Y0g/iZNTYzO4P5uXmBTLFoTBRU3AtUGq69XIPNaseHH/5AroPh+ASPtC8KNPR6ZEKlxdIm1lGCYwbFM1hfrdbBfxSR/LP9faqiKrh69SwuX74o4eh87shEP59H1o/3O8EWv7+jo1Pgzx/+8AfEE1V0ucxYWVmWAHpCQ1pz+exinU6eJYTZkq2UywgsorqP93zp9boSCFGdyIECDKrnM4GQm99frgLZfBV7Bx55Pp1aXMTdr++gUa/j0//wKZ48foyD/X1UyhVR9PH4fJZl0nmUSgReJYFYVHE2tXqkCyUUa41vMp0U6PTPfggqvdQb/b1AOZhSAaUCb2MFlAfl27iqyjUpFVAq8F1VQIFOb7Sy4g+BWqOGqlFDk3YYADYTcOncHLqcduQyKVF+sAEiYGqzmOEPHEmIeDhcRXe3SeAAFRw7O4di25meHpNmjConWnkIDtLpEtrbaftq5Z9w4hyBCZsrNu6cgPfo0XMUi3WBTmwIaUl78uSpQKZz51eQyyVEgcFGklPk2NDyOPzg+1FxRSjFBpTWIP43g8Bp3eI4dlpWOE2Pah828alUCf19Dpw+vYLFxVP48tZtUSr19Q3AarHAe3gg6gfaYnr7umG1tkng9Ek9CFceP36CXLaE8fEpATaEbHaHGR1OGwYHBgVIRKNxPH7EkfeHr8PUJ3F4eCAQY2ioX5rqyalxmM1tok6iwoMNNOHY0OCw2LA2N7fx8uUGVNBheXlRABtrTthGsPDZP/5GcqauXL0guUqPnzwUqHL9+jWxdjFImoqPWCyB+/ceisWOAO3ipVM4DvnE2lMqVSl2Q8AfxMGBH6lsHc06cP3aEsbGRhAI+GCxttQdfG+NWicqMapwqpW6wB+qvxgmTYvYzZs3BNhxStmzZ0+wuvpMGnvWhKq0L7/8UvbI9PSkQIKx8TFRtbE2VIf09HSJZTIaieLFi2dib8xncxJ4fRTMw93txsc/+qFAm//6//5X7Bz4cP3KIn784w9gbzchX0iJquv5sz2sPt+WOr9z84aoYGirJPy8cuUCxsZH4XQyc6su50Pb44sXa/D7wgLSqM4jFOLey2ZpKc2JPYzrQpjHsHSbtR2PHz9FsVDG0vIpHB35RHF3+vSywE/uC78/IJCFuUHFYgOdnVbMzEyIfYv5TmpNA8Y2DSqVMvK5ouQ4BYMRAbLcF5xeyD3O9aXirq2N9jsvjo+OxOaXTRPK5nBwcAyzicH5zFsaF+hDsEdg9uTpI6QzCckzmp2dg0plhM9/LDVZWl7E5csXkMunZa1pD22pjQiQktBo9Lh86arsJU51JKTiOhEwM5uMdeG92cqqYuB89Rs4zPOnMoww+eOPP5E6M8+NMOfMmTMCnRhIT3USbXK0aPJZIXZenQ4HB17kClX5M5FglplLplpSEUk7HaEN379aY3aXVYAT7xF+r1qtRS5LkLgjAJznyL9n1hmv8dGjVfT0OAV0cjIkgdjkxDgScU6V8yGT5lRI1TdT7vjfrClVUgRNXC+D0Qh3T48oR49DUWxsH0oeFqE6s7ZoBW7WG2h3tONgb0/2NZ1xFJbyWUVYxXuQgxh4H/KDYKvUUCNH22uTsXsqUTsp0EmBTm/01wDlYEoFlAp8LyqgQKfvxTIrF6lUQKnAG6qAAp3eUCFbh2lBJ41Wg0a1DA2tIU1gyG2XTKeJ0UEZC05VDnNoWHzCHX8ggPXNIyQzNSzM9ePq1SvSdLJhY74LgRGVOlQy7O8fSOPIJpLwg7Ygqma6e3rg9XilEWQgNRtSTpBjQ3vu7AVR77DZvnv37mu1zjSi8aCACCojHj9+LI34lStXpPFkBguzjxh4TVUJz5ONIW1QtA0x44hZUbSqHQdDWH/lQVsbm+hLYt1xdXbjF7/4B1Fx0dLF8/Hs70vjzswfWmjY9qk1kGaY6hJO11pb20YmXZPpWkaDWYBXb1+XhFYTqhHE5PNFgTzM5qHaiNP2Dg/3kS9ksbS0IAofHp+NP49JQEEVlcnIKWCdcl1UYT19+kya5RvX3xFrIkEdm2gGjO/uHIg65ea7N8RS+Nmvfi8qqk8//VhC0zkBjp9PnzzHF198KYqcs2fPYG5xFOFIQIAZm12CDq/Hj/39YxRKwMz0IG5cvyIwKJGIic2R+Tabm5uSjUWIdeDNYLjfgZvvvIdEIom9vX2MjI7gMoEE6pKFs76xJo321NSkhKizTs+fr4piiPCA585gaUIAKlVu3LgGrU4nGToyec8XEIugXmuQ5vwoEMbMzAKuX38XwWPCv0cSAH7z5jWcu7CMTDaOwJFH1F+JWBleb1jOnaHzPHdOO5ybm8H7H7wn58Dri0TCsq5Uzuzve5BI5NHt6sbM7BT6+3sBVQPxeETAEdVqBGjJJKfmZaHX8RhpUXKNjg1jZ3fzNTQZEqsmlXeEpAQjfB0VYMw9IhRpBbwbBGpyqhltfs1mK+H/8MAn4fTM4yKwofqH0GN0dBCZbArJZEzC0WmXrJQqSCWzArU4KZHT9AhamY9GwsG8Ku5ht7sLVptZwF8qlYfHS8VWDdeuXxGroc9/KCCHlleuE6FNJp0ToLi8dEbu1929XTlfBs3zPuS68XlyAmFa56kWGEQ1Ea+RIIpTHE+fPiOqL74H9wLXhKDv7t076O7pEphD5RkBGwP8+b2xWBLhaAqHHg4mKKGn24z+/m6pRyDQsqgyHJwB8lQMWixmUV9yz3Of8k/moXHdCAv5fOJ+PDz0iK2POWtcC95jCwvzGOjvh8+7h1QygnqtKoCKgfZ8DQE8j0FbL4E5a8T8NYvVguPjENa3duHxByXcnPfrwvw85mZmRd10l7BTrRJlGhuARo3Aic8pq+TD+fxhUbjxa1TKpQt1FKtNEEM1VWo6n0Xx1Po4yXNS7HVv9MeicjClAkoFlAq8hRVQoNNbuKjKJSkVUCrwnVVAgU5vtLQte51axzynKgxaNXSqBs4sTuLqxRWMDfejWi5hb28HT548keaPOTDpbBY+f0ygwAcfvC9KjTt37khTySaSjRltRLTb5PNVfPTRTZmExel0tGYxb4hw5cGDB9KQDwwMShA1ARSnc62cOYeurm58+eVXomj69NNPZTLVo8f3MDU9hWazIe/XsnBdkOaW9h3moHDSGptgZkvVqlUYTQYJdWaDxuaSSqe93QMEAiEJj7586Qr6+galwX5w/xGGhoYlFP0f/uGX8Hm8+MEP3hULDxUZ+XwWqXRSlE7hUAhHx0Hs7ngRj9fR329CX1+/5Bv1DTCTh8HYBrjdfaIUebHKEOJdUSaxyWamkKlNL+CHCqfAEXNlNqQO5VJZMnEcdoc0+GyaCf1WV9cFNjATivlQ21vbOH3mNJZOncbGxraoKc6eO4PNzXX87vNbGBpy42c/+1RgBaEVAREhzObGNiKROObnZzA9O4REMiIj6mmvo82O9rujo5goda5fvyp5RE+ePBYQQIVNOs3g5U2oCBVKFYTDUYyNTmBp6bTUkdY92pMWFudQLOawtb2FQ88+CvkcZudmpUZUsXHqHeEApyFyehlhHsEPwQVVJ7TBbW5uyHoWcgxtV8HZ0SWqKtr73D19GBkek0a/iQZqtTImp0ZFaRYIHCISC4ryqNEwYG/Pj4mJcaysnBE4ynreuHEdo2MjkidEdRXhFvcuQQkVPmqVAb29Axgc6IfeoEUkGhLwxnwrwj5+UOmUyeRhMdtQKJRlD3ag+E4sAAAgAElEQVR1OeHx7KNWJ6ygus8g+8/r9aNerwrs4f1AMESYQSDFqW3NZk3UWbT4Wa0OqAidDn2SMUaLJI/D+4XKGmenA6VSHjabWbLSkskMfB4/gsEYKmVgaWlGJgf6vH5BEzy+zWbB/PysZG0RbB0eHooyKhyJC/TkXnS5aJ0MibWOmUzFUkngJy2iXIehIU7A0wro4/6ggoqKQl7DyUABAuZMhpMEOaUvJ2rGFoyqCKRigDifD4QqXANa0J4+bSnhaHXk/U3wREUdX0Oo3NZmxcv1HcTjWfj9CdgdbRgZ7nqd/RTDwEA3envdAi4JoPis4nnwHGhF5TXwawTWBFVcf07HCwYzmJkZxvLygtx/BwcBzM9PCrAKBX3QaxswmQjALHLdnJjHPUJLIf9fo9ZAq9XL9ZVKZbx6tYmtvRCqDcDZacWpxSkB433uXvy3v/97/P7zRzDoW1NCjQa1WHO5NxwOTmzUIJHMylRG7jF+xtI1FGtAXdVKbuLLFej0z34IKr3UG/29QDmYUgGlAm9jBZQH5du4qso1KRVQKvBdVUCBTm+0sipQuqPRadCsVWDUamDQNnH90hlcv3wOqJUlMJhwgECJzZ/NYUcqnUG9ocH0zByuX78Bj8eD3/zmNwJUCDhoDaPVi00mG86f/OQnYg2i3SWVimN3dxsvX71CMpGUr1ERRMUBv+fSpSsSvlyr1gVKsWkkdGKe0PrGC7ErscFlDgtVQGzG2URSbcD3o5KEH2waJRdFq4bRqJWMGZORAcVlPHv2QpriK1euYnZmXppzWp8IwqanZ1DIF/DLX/4K2UwK/+lvfyrNOK+JaipCEapieHyex6tX22g2tVhZmRfo1FJXmdHeYYNWQ3WUCul0TjKdaLObmJgUJRXDoF1dTlE6scknlOE5xGMJCRKn8kHqbbNLs0wgRzsf87OYo8R6Maz90qXL6O8bxJMnqwLZ5hfm8Oz5Y7EqMfeHUJB1oW2QQCiZyIg9iVlBY+MjmJ0fRiabkOleBBfpVA6RcBzpdBbT07NineT7EDKNj4+gq7sTkWgYqWQMeoO+BV3SOQwNjcrUwmQiJRCKdrmBwT6BG6EwQ6hbCh3aEKlUIoBhHfnh6nRKF262tH0TKN3ucMjEO7434Y1Oo0e7vV3WqlyqybQ+/sm9Q2hJ+9vxcQDxBF9fltD5arUEjVaHSlmFVDqPnu5uAT2sJz9Hx0YF4DAwm3uP0IkAk0oWKs2s1g4YDW1iw6MSiDlZVP0RlPH6CDqZEyaZTF1ubG/viTLJ0W5GvtCaQsi1pyKIr/f7aYc0i7KKihva2whqWFuqvlhzu8OIsbEh2O0dojyj1ZH1JHQhjDEadWL5bG+3idWRwf60bYWCMVHTJROcWKjFwECXgBAq4vh5cHiE0ZEeAZ68Zu5dTnikBSyXp/WVGU/zck9RaUYoQ7BJoOZwWMQyRwUh662VKY1hAbiEalxXu90hyi0qgHiPcMIeVVatoH6tXGetVhWLI0PlqTIiBOP9zPNcX38l30d7HafBUZnIdSCI5DOC9djd98HrPUYymcXEBCfBOUWRRgh6+vSSPH/0BobfV8Xyx/uf+5PZaJwGyA+en89HJd8BsllmKTUwOkpg1S33CZ8jVI3l85ygWEObCbDbDHL+tMGVShWBycxW02oNMp2vzWQWAEVFGmsWS1RgtGgwPDqIc2dXpOYEyf/Hf/7P2NqkMg1od+jh6rShXq2JtZA1YL0I1ajKYsA8nzHhREWgU0OlQkOlRrVB7aCidPqjH4NKL/VGfy9QDqZUQKnA21gB5UH5Nq6qck1KBZQKfFcVUKDTG63s60wnCp5Qh16jRpteg/eun8PCzDhioSN4PfvS7DLPSafXo96oI53JoqPTjVOnTgsEYUAvrXHz8/OiJDg44BQxtTSqtBT96Ec/EisSLVQceX9I604iKXknhFRsttgEsjkkUOHkNlqCPB6fNGMEBQRVVCxNTo4L/KHigwoJqi3YQJ/kOLExJPg5+aSKoM1slEabDSffgzlTbGivXrmG3t5+UUTs7u7LexII8dgMRu7qdOKD998TyMDro6KDjSw/2AiHwxEBcvyepSUGhtdEIcOwbU5fazZVkiVDmLC1uSsNKq+P6o3t7S0BOGz2OXmPk9EC/gBUKq1YA0+mAPKceS2Efrw2wgo296wBr5l1ZTj4/p5P8mIGBnuxsflKJnjNzk5jcXFBXkvolMnkBIRRkZPN5DExOYaJyT7ki2nJSSIwYkNP8ERly+TktNRsf5/fm8bgUD80GiCeiIqqiEHKbJA5ZY1NPRUaqVRaXD+EBwQGBACNJgGOWfaDxexALJqTUPVQMCyqMZ5zj7sbRoMBHi9hWhyFUg0moxrmNgPsdpsAI651pcRw8LhkHUUjaUxNjeODDz6QvfX02WP4/MzqyqG9nQq3hsAsKki0OqPUiqo8rh3VY1ThsK6tXLGG1IiWOofDKDZIrcYo0Ikql0azhuMg1WJxAQJcN5fLJTlZnZ1dUKu0ePDgMVZXN6EzaNDRboLdbkEqVYBK1Qqh1uttmJ0d/Wbf894hML116xbu3XuIUgno7rHgwsVlUU4R+BwfhbC9vY9ksir2scuXz4vijNPnHA6r7LXDg0Ps73rhOfAjna6KsqndYYTL1SHXzFDurZ0j6LVqzM+Pyb4h9CFY42t1BhMGB3tFpUi4wv1CC+L+fgC5XAVdXRaMjg6JJY33HMHt3p5HFGdUOnE/UrnFe5/Ql6rIJ0+eo1JlXhGhjV7OhR+sZaVC0MXJig4JvW8NIYjLXuDzhflrzK0idKXiqfWnAYlUATs7zG+q48KF02KXvXv3OXS6Gi5fPifvzyBywj4CLiqzeM60MxKOEZbxHmUulM8XQbVKu7AWvb2dsrd4DxOg37nzCNVaEz1dRnR3WWRKHa2dhHmsGW1whI2cMKhWte4BqtEIB5kXR11lR5cTYxPjAsXtzLdLp/F//5//F0LBAtw9dricdjg7OBWvlXt1MsHO4w1LnXQ6lTyjoskaynWgRuj0WumkZDr9sx+CSi/1Rn8vUA6mVECpwNtYAeVB+TauqnJNSgWUCnxXFVCg0xutrApqvQGNagVqTq3TqGE16fHOldPodtqQiAaRz6ZlshhBCKEHLXUqhoo7u2GxOET9wHwW/sncGcImqoIIGNg0MUT5o48+eh0uHJcso3KlBINeLxY6TgLLZpkX0xC4QhhAlRMnOJ18jXYWTmJr77AK/GKTxkaVTStBEEEPG2HCMb4/LUuEVbQx0crHAGqqGKggYvNJ2EB7zMR4y0bDDCLmI/HvGBBNRdDhwQFOLc5jbnZGwMS9e/elgSWMoPqIk/dSaYasFyWnhsokqnIEbrUZRc3CSXnpVAapVAZeTwDt7R0CndgMM4iZUKTRIExoF1sQ1S6cOkaIwwbXYjGho8Mh4IcfvAaCOjbOPp/3G7sQOVjAH0GnsxM6vRbJVAz1ekXCsVkj5u2wPlQJ0ZLG84nHkxIO3j/oRKmcRS5bRC5bQCKRkVwg5soQqlApwqwpKlYka8dE9YlGJtIRJDGDi/aiUDAiU85opyRca6lxLGKLZH4QX0tlUCKeg0ZlEXXU/oFHbIunTs1jZGRYFDZra2sypaxUrmF6cgBz89OiYLGaqYKKIHh8LIAylcoKfDh/bkXCrB8/eYQXL54DKg0ymQLcbofkSRE4DvQPQmcwosvFaWYt+1ZLycMw/LCo6RguTdVMKlXByEinTFlzOFzocvXAJIHdPjxffYZstoSBAYZYT70O9rYLfKTCaX19CwcHR3QBYnjICZfLKfue+5owg/uE0/ZYV36dyiqeB/PJnj9fR7kMjI634+rVSzC3WZHNFuD3HUuoeTpdwYULp/DDH/4Q1WoZKjWzhHI4OvZjZ2sHkVBSwseTyZJMhhzod2FiclhqRysoc8J4jOnpEdlHzN7q7u6B3WGDzW6F6/W92AJOWzKFMRzJQ6NpYnKiT2x5hLG0sPF+e/lyC91dvTh37uxrm6BB7htOoLt37wG83hBKFUCvYy26BRbzXid8473MHDnmu/FcWB/eN/ykqo2qshNbHdeKQIaR2/liHYlEWuyPV65cErXc7duP0dFhwqef/sVrMK5FsVgQ1RTXlvcss6jMbRZ5H36NiiQqmTKZiijPLl48I+CYQO3nP/+F7K/2djsGBzqljvxFnWCc38/nEsEt7yWNhiHlGhQLJYGRzJ3i80ur16O7z42Ozk4ZSMDrrtdq+B8//wUadTVGRwaARlOm1vG5mc/lWvbgah3haBZqClDVdD6rkMw2UWlAgsRrkshF+MS8L34omU6vC6H0Um/09wLlYEoFlAq8jRVQHpRv46oq16RUQKnAd1UBBTq90cqqoNEbUBfo1BTopFc3sTQ3ig6bCfHwEfQ6jUARqg0Iczo6na8bKzOg0krjTMhEwETFA5soKo9aqqKCAJJLly6J3YVqFIIDAgkCHqoq+HWqBwhkqDZ58OChWMy6u90SkM2mkdCH+SaOdpvkvLBBo7WGdi42kbSe8dgEQmzm+d58DYEU810sVjb+QHdXt0AS2rpS6TRsr1/P0HDm/PD62HgSWPGzr7cbfW632N6++OIrJBJZOJ129PcNCDhg00fIQ7jD4xeLebH3tPKjGqjXGmJlCwSOsbvjk1DkU6cWBUi9fPkCwVAIvb1dWFk5LWDjq6/u4fCA+Uocd2/D9MykjLrntTBziPY6qjn4/czj4bS1ickJyYV5/mxd1DZanRp6vUagRCs/qBWmPjo6hpGRMbEBrb/axFEgKKHRfYMdKJaykn1UKddE6XR0FEI8lpaGmk0/LUW8njazHm63C339PZIl1LJBGUXlQSXXzo4fhUITOi0wMNiFc+dOY3CwHxotLYZJgScHeyHYLE40mwSSrfymM2eWJUCaUINreXR0LKHM77xzDctLSwL3dre3JOCa1r9IJAGr1SC1WJifk4D6r+98jUDAL9dqs9vQ398jcJH2s4XFRej0RtlrVLqJtezoCMHjEA4OqKwqYHp6QOATw7sJlNpMtM11QwVC1AA2tzawu+cRq9yNGxcEdNFSRnDFqXUMZqflL5spwWBUw93bIXuJCiDazxiqz4B9BlazlgQn/BrXkdfL4+TzKiws9uDMygqsFrso0vZ2D/Hy5SuBLj/72U8EzhHccIqe13cg1sVoOIpqWSXWyVSqCLPZgImJAQwO0e5mFPsg9zhzjWZn5yU3jFDz3Pnzss+a6iZqVar0QhLev7Ozi+BxHJVKK2toaWlOwFQ2S+hqQTqTxsb6Fhbml8Rey/uNIJh5alQ5bm3tIRbLyZyC7i6bQEUOGCBgIrBKJOOyZgQ9zJpqBaxnBTRxr9Buxk/W6WRSHNclm6/I+vCZ8s47N0SBd/fuI5k899Of/rWsbywelaB35nTx+cNjUJVECxy/j+/FP/laWh9pe+SURaqcuC9++9vfyjkSktH+ptM2kMtm5Ti8l5iLZm4zi7qN+4U2OyoaGQxOpSRBObRamG12mWgX8PuxsrICk8GIf/zlL+UZRNgUi0aRiCXlv4mS+H1UGzZe/4Tje/EjkW0o0OlP/8xTeqk/XSPlFUoFlAp8zyugPCi/5xtAuXylAkoFvlUFFOj0rcr1p17cynRCswGtRgWjXotqsYxBtx32NhXSyQyYMe52d4iti6CFKorN7W1k82UMD49LqC7tNFQMcfQ5IRFDrdkzUV1DpQ6hDJs9Qh3asxgm3hpn3po6R0sWoRP/fm1tE7FoTGxhzFeiQuThw4cCQDqcNhmHTlg1NzcnTT0b94cPH+HoKIuzZydFVcD3IsAgEKNCixPTeA5UCRFEPXjwRDJp3O5OzM3NSsP89OkqUukalpdGxSZIS12zXpX3I1D48ss7yOXKGBoawPzcApxOBqLTPlRFqczmtiZWJ1qf2KBSGVGt1uVaXr4ksEigw2HCysopCVOmXTAUPsbKyrJM52OQ+Oef38b+Xhhjoz0CJwioaA978OA+7t9/gFC4IPk6C/NDohQhDBweHhLg8+WtB6LicTpZV41MNiMEo4KHx2FAOi17u7sH+Pr2XQEkDBIfm3Ajl0+jkC/JxLRMmqPt/fB6YqIk0mqZg6OWqYETE6MYHhmC3WERtQ3hBxVQkXBUQtI9nlaINffLzZuXcP7CWVGaETR6fR7cvfsAOztJOB1WdLk6pWknzOBas95UVBEcUZVDuHL12lVYLWY8evwId24/EMVaqdgQ+9XMzKBAJypvCEJ+97vfCYTr7XOLhY72LO6dmdkZgS/1BgFgQsAd9ygnClJht/5qV/77nXeuyHQy1og2MyrUGKwejcSxu7eNoyM/0pkiBgdd+PTTvxSVE9VCVMg9ffocwWMqaAqoVptwuUwYnxiSiXecXsb9RUUT15RqJ79YAFMStM9z4n8fHYVRrWlx6dI0xifG0WaySGbV1taOfFKx9Nd//dcCY2h1jMXCiMXDohpMxpMw6Ozweo4QDBdgs2gxOeVGf79bYC3Vf6ura3KPnTt7EcfHQZjNNgmk51y0RDrWCnb3HQsAC4diAmSoduvq6sC5c2dk0iL3OAPVCSL39w6wsnIei4un5HsIbGgT5bXE47RpZuR7OZlxbGxU4CShFFWFPB9+ndZaAjGuCe11tFGqNa2pbXwPgbo6nfw39xnUVDByYlxD9gyPx0ByKva4ZoRM0Rgz11ph/wQ3/H67vV3USC0AS3iWlfPkfxN6Uj1JlSa/RojNQHFCMZvFgFql8A0Qs1rtyGZbYImQnaomZlzxOFSBUsFYLldRqTPWXg2VRovtrV289967sLSZcPfOHbEOU61HkFUpV2DQ6eV6+azMZSvQ6lhfZog1BYyl8nUFOv2pH2OCN5UPpQJKBZQKKBX41yqgPCiV/aFUQKmAUoE/vwIKdPrza/VnvLI1vY6/smvUTRh1GtTLVQz1tmN00AWHtQ3NekUae+bPsNnzBwJ4/uIFdveTmJwcwuBgn6g1CHsWFxdFJfDgwQuYzVRG6TA9PSWqEjbVs7OT6OvrkRH0tPZ4Dj34xS9+gYODOJaXx2VyHRtyZiBNTU6J0olWl88++zVUKk5Om5LgYTarhFZs2L/44gsJFWcmCwN7aSXjMQgkCKVaGT721wqhNsmq+fzzz6VBPHPmNM6eXZHz//VvfodksoJz56YwOzMrza/N3CZhx9vbu7j1hzvIEDoMDGBhYVHGpdPGw4l2hE4dHXb09jG8mYHcKVE9UCWTzebx8uU6otEsJsZHcPHiJQlTvn//nlijLlw4B4fDhp3dLay/2kI0mhF1z7Vr16QZfv78Kf5w6wv4/TEBdrzuq1dPo72jXWALVU9ffXkX+3sBnF05h96+HlFOcNIagRivkbk+bJR9vgDWXrzE2tq6ALEzp5cxOuFGKh1DOsWgby2KhSq83gA8hyGkMlU47FqMjQ7J5Lfh4QFRm7Ghz+ZaCjROMTs+DiMUiiKVrEmGD0Oe//Ivfyhg4eBwT0LTo9EQNjZ2EA5X0N3lwOTEWMuqaLdiaGhQwroJQ/b3d0UFcvHyRQm2po2QgfL7u/swmcyolqvocLZ/Y8ejfZDfT3sdVT2tnLABAQuEOrSzdbs7EUtEZS+FQxFRurRG3ZclM6mjw4l33rkpjT/hCDPE9nb35VqymRz29vckrJrrTPj2wQfvyf1A2EIV0traK4RDUUSjFYE8BD7nzy+j0+UUaxiDq6louXT5kijxqKpjcPlJRhihy/FxDE5nS93Fta3XmgICmedElRL38l/8xV8IvPL5PAKdzBaTKNo4oa7N0IGAL4hMpoRutwXT0+NibeQ+FjvnizWZpHjxwhWZ3GjQm7BwahH5fBJe/z48Xp9keVXKLQvbMe16hSYG+tvx/rtXxapoMulk3ala43qfO3te1F60RBKsUZF3MkmS7zk1NSUwh/cKoRIBEde4o6NT1on7nmCY+4jWVILhQpET+axi5SSMIYimYs3nO4LZ2iGB4gTJXGta+Qi7CCg5AZJZVcVSCwCfZLpx3/OcdFqDvCdVWYRKBJsEsoR5/Hs+Lwir+Bx5+fKlWN4Y+G23tonV7WSyISEWp2DyONx7fO7xHPkhFsFqFaVKA7FkDpVqDQF/GuPj/dBrm0inGOCfQKfTCbVKBQ0nh8oEyJKA0Eya9ePxVQKx+LzNVRR73Z/3g+zPeJXyEqUCSgWUCnyPK6BAp+/x4iuXrlRAqcC3roACnb51yf7Ev3toddCoVahXy1A3AYMGOLM4jg/fvYLhfjcq5YKMcKcdaP/gQNQjgeNjHHjSooBhWDWVO1RB8V/m2YCyoaaigw02m34qldhg37z5jjTtVKqwWbx160v8+tefo17X4IMPrsk0r+3tHVEJ9br7RN3E9/viiz+IwuinP/uJQCw2uKurq5KFQztQo6HBX/3Vj6QZffTokTRrVHFwEhebUTaUBCX8Pja+hFS07TCPhk0xIdTjJ6sCS2iF4XGoujDoNTIZ7MmTZ/j8d7cRizfQ2dGGyYlRUcUwu4m5PZ2udnR22iWjiWodNq+0DOr1JlTKVTx//kImtp0+fQaTk1NSS06XY+7SpcsXpIklmKHSpFxu4urVa6JOogrkD3/4AqsvnqNeVwnk45S2+YX5b8KSubob69sI+KMS7M7x7gQNdU5wq1Vl+hzXj5aqvb0DCfAO+I9l8tjy8ikMj3YhkYiIMoVKJ6prmM3k84aQSFcwNNCJ69cuC3gkGCLkYA4V7VAECF6vD5FIHIU8M3nqUKvUAht+/PGPBdg9evQA/oAXqVRCpvRx4ld/f58o5ySryUrlWptYr3i9tNdVaxXcuHEdLlcnNjY3EAoGUcxXREVVyBXQaHKMvUEm4xGGrZw9I1YrQocT8MQ1YCN/7vw5sbtt7WwJ7KFVUKeleoY1akgINLOJODGRwfUEfX29ffB4vbCY7RKWfRxkoHZGpuIx64c1pRImFApLwDyzoMqlqhzb2eHC6Pgg3L3ceybZ9wRFVOfxXiAMI/Cgwo9ghPCCqjyeOxU7tCPy65yglssVEQnHJH+L1lVCXdbH4zmEWtPEzMwkiqU8Dvc9qFV0yGeLMilucIjB7FQlUm1YkPenmnBwYBgLC0sI+EMCtSanp5AvJuEPHIq1rlalgsco8MkXiMi0x5npUYyPj0oYPFOFEklO+juWhwqPxRwiWuoI1wjzONGQVj3e+4Q6vG6uLe93wmBeC+HhCajhHuX+53pRGWZ8PbmO9wiVhARQrOGrV8zKamJ8fFggExVxJ1llVFPSbkvQlclm5HhU+7GOXGPez6cWlwVAUxl5//5jRCI56PWAy2XDzMy0wNz79++/tuYSFCahaqjh7qa6qgG/n+ejwvAILbi98jzi84VWXaqfuGe/mZhXbuAoGEel1hAQSWUan639fVZEI0UM9jvkWHy2VMplWftSqY4qM7D0BtRqzddgtIFiHYrS6U//zFN6qT9dI+UVSgWUCnzPK6A8KL/nG0C5fKUCSgW+VQUU6PStyvWnXkyJEyd76VArF6EBoFcD50/P4G9/9hcY7O1G6nWTSYVTKplCoVQS5UUwnEGHswNnz57B1NS0ZD5RscAmnA0VM1IKVBOtrODu3bsCgjhljEoQTj/b3NiQ/CaGAff0dOPSpcsChxim7bC3i+qJ9hUqSah0uXb9Kj755MeipnjxYhVray/FlsOGjQ3jT3/609fWuQcCwGi/4WupRODxaaVifgzBA5UMBDGETlQ/EFQxC+bChQtim6KFyWKmOiOCTCqNx4+f4f79DVRragz2OcXaNzc7L1YuBoCzGQ9HjuDx7Isyh5Ydi8UmFilOgbtz556oVs6cWZEcKjbYtJtxuhnBDxUSPr8HB3te2O0uUd1QxbS5uYHd3R05N0IzZjDx6339vQJqCEwyGYae+5BNVyWvh7Y6hpvT6levVTE5NSG1DwSOxEJVKjJXJyyQ5OzZ0+jutSORDEseEBUWhEeEXz5/TDKiFhenZI1pf6tWS2g066jVOPktL/YyBigzwJoT9JigzYlew8MjknnEkPA7d2+Lva5QyIoKhWDB/Xo8PYELVWi0UVFJwmvx+X2icpmfnxNoxpBug4FApYJcpo56tSnwik0+1WVXrlzG1PSkTAMk8JMsrr4+ZDJZUYsMDQ+iWitgde251ICqGzb2hC5UNREe6rR6UddxKh7PnUHoiXhSLGgqqFDhdTdqAnEItajIIVQhOKJ6imtM2MQaMDfJajehVM6JQoYfhEpUyNDmyeuh6ofnSfBykofENert7RFIVKlW4PMeoVohBGqFVVPdx9cQmnAfD48MYGlpQZRkiVgKxXwDjRohjRmdXR0y/SyfzyBfyIn6kFZGo8Eq+7tSakgQu9liRqmSRr6QRpmT7Bq0tWlE7VTIczKiG4NDfN8qdHo1yuU8ypUCgsEjyUbj5EcCFar6TgLBCRHl/rFY5TlAGxqtt4RILZUW9yfhirh6YTZrYbeZ5HtoMyXIZWaU1+OTc2LmGffB+kZU9vS5c4sC4GiRpTrKbGagvUUAJSEg9y1zxzs7DXC7naLEGhoawejImKzF7du38fDRKgoFwNymxtjYAObmZkS1ePv2HcmMom2VFsHxkT7YLBZRanJ/Tk2NiR23q9slWVBUfNEWy/wo7nXaAMW6l60gX2zA2elCLJqBzxel2Q5Tk10wGowysY6fVDiVS8xS4z3FXKemTEykwo4Qj+tdrP//lU51qNBUgsT/+Aeb0kv9qR/1yt8rFVAq8L2vgPKg/N5vAaUASgWUCnyLCijQ6VsU6895qUqjhlqrRaNSgValghbA4swo/uNf/wgjgz0Ih3zY3tmUxpmZJhqNAesbOzgORjAyNozLly9JTgmnnLEx29jYFDsXm9t4LC7NMsERFSQrZ1cQiYREOULwwsBiNqIDA4OiAuG0OQKh8fEJUQWxUb175y6er67ik09+hFNL8zKJi41+LpdvBfhmOcWsgvfff7zP9SYAACAASURBVF/sVJwKRxVKj7tb1EDunl6BIWVOxqrVRCmyubEpWTu01rE5Zkg31VUEHWym2czWqhXE4iEZ7/782QtsbgbR09OO+blpTE/PilLHxiyXZk2uKRQ6QjIZl2Bxo6FNplwRPGnUWpl8x6ZyaWlZgFg+l4ff74WpzYSBwX7JXmJYdeg4ipGRCXkdG1nCNTbzVI8QTMn0OCNtQl1i7WFTSiAVPArD1dmHvt5+aYIJ9agmo9qDI+1pG6PShH9qNXrJc6Iq59y5FdgcOkTjIWQzRaknVS4BfxCxRAHjY6MYHRkUaEfwQ7seIQbVHTwWR8cTZjBInFZCAhKCHL6eGVKEX8+eP5O6VDix0Kj/xkrnD/hRKpYEfNBGReUU60JQaLFSndYhod+8Xu6nbDqPbKokOUPcM8zvGRhw4+LF8+hxd+HVq5cSqu2wO0RJlS/kUSdoMRlQb9ax9uolwqEkXC6HQJBsJg9He7scm4Dp8NAnEIjh1lRcVSs19Lh7JFNKq9eIeof5WlqNVvYKa0/1UCaTQ1/vAHrdA5ITxjoTjpSrBYFpbSZTy/ZVLqLL5RK4wnUkKGm+DpzntRBakCJSjVcuVRCNpeR1Drtd9ijzungP7ortj5lGU2IjpAqOgEjV1MheY2i+3WYR1yzrX6vXJFeMUwPzBZVMohsYGILn0C/AUG+ixZbT4vQCXKKxDPRaZiHp4ezsFADDrKzOznZUa1Tl5F4HtlvFGplOpQWQEPDp9DqpP/csYRPvN9Za8tv0OngOvdjZDSFXVEGtasKo12B8pBfurg7YLG2yrwU4+bxY3/AhW6zD3eeAydyGeDyHXjfvv1nZM19//UAykUZGe+W9Ce/4DFpdfYVGQ4elpVF5BtHGyzWOR+OtSYFPnmJ72w/md/d0W7CysijXSfXZzva2PBcI0HlNVy9fQSaVwVdf3Zbpix9//ENRVHGtqPjiPctQ9FKxIBZl7nGC2HSmDrXOINbjeCwmqjW7jeH2/WLP5aAEKpwIwgnmeR2i0soUoFGbRHHGGtICmqu2oFNLZ0bjrBrNbyKMWtPr+Pk/NxPfwx+SSi/15/ywV16jVECpwPe6AsqD8nu9/MrFKxVQKvAtK/A9/H36W1bo27ycOeJ6tdhCUG1CAxV0KhVGB7rx8Q9uYG5mCOGQBweHO9LQ6fVm1GsamXBWKpckZHt2blYm0XFSG5VHEt48MyOQiUCCcINgaGJ8AharFYEjP+LJmDSkrdDhOGZnZ8X6wu9nHhKtecxW4fdRJUWlxl/91SfodNkFSjAnKZlMCzyJRePSnH3yySfY2d1GNBpGX59bpmC5OjugNxiQTRKUpOQ8I5EIctm8WPlo72qFS4dEuUJQQqDA1zAAO5kKQ6tT4cWLFwgEklhcYK7RiFj2aN1iiDChCM+73qA6hOoWjQQXM5yajTuVVpxM1pqG1yerw+tOppLy/lQQseGlesdkNGN8fFLOk9YhWojYzbKhptWI78m60N5DFQnBGzOkqK4x6KjMSsDjPRTFkMNhlfWhaobnSzudQW+USV60bDHDaXJ6Ao4Oo0CnUrEq1jcqnhgkzWlpzABqKXIYtuwQiMEcqhbAqkKt0sGgNyCZSgl4pIKIHy1blVlggNjcMsx/isvfEwhRDcPA5r09D5qNKjpdnQIICbIIVGhL4/7g65gLRXsUFSHpRApHgSMcHYeQzTGknvavcZlQ9+zZE7FVETgS6BQKeWi0alE2lat1vNrYRDxWwcLCsByPOUusP+15u7t7khnEoHSeI9VqXd1dGBx0i3KIuTvxREJgEMFcMsHrYW5XFp3OLgGFapVGIOrhoVdAl4pWRBWxUlPWjwo/rgOn9BHkcBJcPMH7oCKAgcArHAojnWAYdQNarUpy0aiQIgThlDTCq1AoLnWZmRkTKMW9x9pwYqHR0NpvPBb3Ie8LrkHATxVeHEajRqyhS0unRb1He+T45AjyxZxY6XidDx+vo8vVmixJCMRjUcFD8MTgeE4S5P7lNTqdtm+AE+ESz1NsY82mwCYej+9/ouqKRKI48IYRTzeRz9fR3+PAh+9cgKPNgO7Odhwf+WVfHIci2PfGkMw1YO0ww+XugdnSBqddj54uPldqePz4hdxfS0szApP4fszi+vLLr9DWZscnn3wokEfqUK/j0cNHAqxpB43FMigWGfhux8rKnOwH7mnmvdGWy/uIe/Gd6zdEHfirz36PubkJfPrpXwmQJjhkiDmfZdy3XFfeh5VqWdai1miIGkmr0+MocCyqpvn5BVFd8f7lNEyCplQyjQwDxStVZNJpRMIptBnNAjzLhE71JpIlgPPtOFeRn00Vn9cEhbzT/gk6yY33/f3pqPRS3+bnvvJapQJKBb6XFVAelN/LZVcuWqmAUoH/xQp8f3+t/l8s2L/6bfwJpIEADeaXaGkCqdfR3WHFzWsrWD41LtApnggJ/CiV+C/wKtisHTKWXqXiOHKTNPiEBfxXfio1mOnD5pe2G6o4WpanflE/EEBUai0lBD/ZlDIbhY0q4RKbVjZmbLDFhub1SpP50Q/eR71Rls6KOTtUlXAiVyadw+TkND766CP4Az5kMoQ5VFuUZNIWj1fIlJDPF+S4VL+oVFQA0XKXlfwpNoMcIU/lCqdcsVkmMCBwKpcLcl48T8IUWhF5jZxANTk1JV8LBUOSM0QgRgWDzW6XY/CT1873aalZ6i1FiE4njS6hB6Eb86mYhzQ40C/nRRjA92AN2EzzGAROPB7hGO1jtCKeNPXM1amW6/B6vAhHgi0VElRo72iT4PYW3GJ2kk0yeHZ29hCJJDAzM4WuHrtAp2KRChwD0qk8gsGI2O/4/1R8MKycmU6cWOf1HUrQNC1phQKvRS2KKp4LIQcDym3WthYsMRhgs9oEyO3uHKBaB0aH3RgeGRGV08tXG9CoIXCD0+X4PfzkerOWzNsaHRltgY5EUiaAbaxvwus9QiJThrPDiMX5CQFcjx4/FqhC6xWtkwyf5h6lygVqPdY3NsX+trg4J3uCOUS0VnL9aFmjconfy7UmVFlaOoUet1Oyk7jnCDlDwVZgejSSQCKRFxXT8vKyhHLTJso9Sbjp7OyA0WwS5R9VXASqzACi+oxqKSrbCAapGOOcM8Iy3i+hYAS7W7QAamUKYXu7Te4Rnpvs40JB4C8zjai0ozqG66PTUlVUhgp8HRVntMkxz6kirz/YP0Q4nIPb3Y5LF6/I5EVaSgm7FpcWEU/EZT9xv33++99LbhIVirQStiBv6z7m9EC+H79G5RszuwjV+GZ8P5WaZkRCJ15TE2qNGo16Q5R6RoMB8XgCB74I9nw5aNRqnF4Yxw/fu4ZSJgnUSohFqGLcl33iC2aQr6oxNj2Orr4BJFMJOMzA9OSIvP9vfvO1KOxWVqakPgRxVFTdu3cPQ0ND+PDDDwX2US0XOj7Gs6dPUa20zj8YiiKZLGFstA/Ly/Nol/swhgf3H+DUqVNyjxIunV05K8+wr778GmfOLOHq1SsIhYKt+8DrRSabfq3kskst+H2tOjVhJOwsVwTCE9ydO3f+dXh9UezJBJaZNOFXWRSdXKdKqQa9jkqnupwnn4nxfBPl5j9BpwYlbP8SdPr+giell/oufj9QjqlUQKnAW1UB5UH5Vi2ncjFKBZQKfMcVUKDTmywwfwK9/lRDDYNaB9RrcNpNuHZxCTarColYAG1mvdjOAv6wTFcbGZmCs9OJSCQscISfbIrZxPJf/KlyOlE98HTZ3NOWQoBSZWCJSiXQpTXZi6Ao8w1AYSPN5pdqAx6TDRuVBOcvnBUAwIaWKpPDAy/W1rYke+mHP/yRwAPmAWWzKVgsJsngYYPPD7vZLvYhwhvm+lBRwv/ne/E82TATOrFBpl2K58X3PFFAVGs1CRanOkFG3KfTop6gFYuggtfLxnft5UtpXjk1jFPkCEP4+r29PYRCWVgszObpF2DAT14b7YS3b98XEDY2OiBwiA0oARnregKpTiYEUs1BqEdQx2NTnUE1haXNJtkzbJKr1abYq0ZGunH27LLUhkonKqMi4Si2t/ckY+r0mWV09zoQiQWRyxahUevE4nN0FBKbXS5HZU9dIASn4DH4fH3jlahRqMoqFqui2mG+FN+XNZCpfaqmvCfBBWHKwcEhHj16CYvViPPnljE2Ni4KHZ47LWJUI21srItyhfXk+nNtJiYmBHYRzJFtmPRGrD5/joNDHxLJAvp6O3Dq1IxYD7d3tiUja3h4SELis7mMQIienl6iGKxvbEktCeyoZCNsZCA4147nIXZJmw23bt0WcPPBB+9gbHxI8qAIoYLHEWxubmN/349c9v9j7z1/40qzNM8nDBn03pMiKVKkSIpG3mcqK035bFvVaFPTYxZjdjFfFgvsnzHfFrsLzC56PzTabHd2V2ZWZlb6lPcSKdF774MMMgzDL34nFJqcnsbODCAV0MpLISAxGHHv+573vTd4fnrOcxJm2A4kxNwbgDA2OmFQgfLCtvY25fhytbK6Ysft7++1/RMIoHDbNn8uQC3KIdRY/BvAsDC/pJEn8+roqM94B9XgZ5Sw6wPQwjgBKXQ2ZKyAD/ZqPBY1o/PkMzNr9jL7iesRiLq+vqm1tR3V11fprbfeUTgU1uPHg3YNd/egFJpTR2enje+DDz80n7GBgb5n65lRqTFGrifgYgaIZLrCEWtuIhkj8fi3YDI/d9kxGA/XPuB0cdWviVm/KitKdPZEr86d7JN/fVn7/k3tbFOKtqFwNKHtvahqGpt05uJrUo5PN2/d0Nuvn1V9XZUZkr///ufm+fT6ayefNzEA7j54cN+6S54/f85AM3tnbXlVc7OzzxRbaa2ubto1MjDQZapKYorS6eHDh9YUgeuSNW+orzO4DDi6fPmy7a2VlWWbJ/e+jL9ZBspyrfMVOTiwvwsLi7W3HzQVHeo5SnnxGUPthbJye4s1pcsexvzEKq3C/CJFD5KmGmWvsie2gkkdpBzo9F/52HNyqRf5e4FzLCcCTgReyQg4N8pXclmdSTkRcCLwkiLgQKcXGdgsdLK00aVct1fuVErV5YW6cvGEPK6wQsFN1dRWWHnP40eTmp7Z0JH2VitdodMc/0sPuDJvknjSgE9RUZ7BAhK4svJSU56QYJNI5fryVVyS8akh8b9+/bqGh2dUXp5nCgVAysLCmqlSmptr1WpG0HHV19eqoqLEzjU5MWUePHj00A3v3Xd/yxQqlLyEI0Hzn8Gsms5XxUVFSkQTKi+vtMg9fvRYDx4MmQIClQ4KCWAB3cuqKqtMhUAJDpCtsrLaStFQjqBeovPb+vqOfLlu8xPq6uqyZL21pcUgynvv/Z0llGfO9unCxTNW5kVp3ldffaX9YErnz/Xp4sWLKiouMmiFkovkf3BoyOLR3dWl5uaW552rsioJwAhqHIAJkAPlEiAi28EPf6JwyKO8XIAeJVUplZUXWUkQ5szAO/xj8JbZ3dmzDmJut1cDxwdUXJqrze1Vg0zI3jASR8mTMdYOq6goR+fPn9Hp06cM6D16/MASbuBKQUGRxYB1Re2F1w5rSjxJsg8fbrO4fP31Vxp+OqXDbY26dPGiSstKzVsLQHXy5Al7zSeffGbG4MyPuRFzSpLwpAJWeN0ezc7MaWx0THNzS+aZ1dnZqq7uDoMiABDW20oPgU57AQOgBYVF2tsP6Zur12yvUvppbeqjUYOGfAH0eJ4k/733/t7KI3/yk++rurpce0G/KeAohWJvLC6uCucz1FllZZWqrakzdRcqPzyVSkpKDTptbm+ZNxFeZRiI0/Ftdm7G4A3jxIDboJPHYyoe/r28uKLQfli9vT0G3FB9AUN4AOKGh4dt7X/0ox8ZLGN/mKH79paVPqaSQAzM3H32AKbiRUWJ2Pw8AKzWoBMNAZgzJuG1dXUaHRsz43/UPR9/8rF5mwG9GFPGaygzVvYWgAQAZufJ8dnfxDMWjysSDmfUarm5zxSFsr1gf1KU1IW0HQhpYyekluYWNTfUqLwoX+E9vyL7u9rZ2pLH69VeMKTcwhL1DJxU+9FjWl7f0o0b1/QvfvEHOgjva3h4RIODTwzMokAqLi4xEIqRPKWslMixBkuLS/bc3k7A1hYvJtRHjL+iotLmCRRFncTYuB6zxu7MF6CNt5rb5bKulpBPSl45DnD5IBoxsAZ4BaoDsIkPH1Jud46CoZCGh9nn+3a/AGShQsQ4PBJBJehVQQH+UUlTuxXmFyoUjFpZnZU8S9rYi+kgmfFzorwOgErp6z9aXscbvpufkE4u9SJ/L3CO5UTAicArGQHnRvlKLqszKScCTgReUgS+m79Sv6Rgkrh4fG77n3UyGtp6YyReVVqgy+f61dFeJ6XDpnQiWRoenjRD344jx5SfX6RbN++YmgXTbjqtoYpB4dPW1mLePVXVlabqWFiYVTC0b+CquARlDB3fXAYo7t+/r9u3n6q0NN9UKwCR0dFZlZUV6vTpAVOKkGwHQwEz5gVszM0uWLmTfztg5tVXzHuFDm8RO2d9fY2qqytN7YKfSoGvwLqUkchNT03r1q0H5nGTkyP19rZZQonHk8GPjz/T8PC08vJy1NPdpb29kCWklLUBPwAlgA0SW95H4ovCiK59zIWSpEuXz6rz6GFLJB88eGCt2Clpevfdn1r5DskncxoZGbHkH6AAAAHgYHyMwsm8kAIBKw8jqef4nA84QNLMe+nENTS8qjwvZY9udXXUqqy8xM5bU1OpQ82N5seUgThe69iGZxWduYA2QIeiEq+V162vbVu5EvAJFcb+fkIeT1otLU2mciKpXliYs/I6yulQrqC2Agyh3qBUjO+JBeWKlCIBoyjjYpyrq8St7Bk0q7SkHSUS8yY+xIlSNZQnlL5xrP7+AVORoOgBIISCYQMok5OzBjsojWIt6OZWV1srj9ej4pJM9zRULyT1xI5yQsrrMHGn8yCgh/fzPbCCfUjsWefPP/9cDQ2NunTpgg4OgtYNMFMK6jWwtLKC/1XM4BKd+hrqm8z7irlSPsa11NDUoNn5OdtPKGQo9xwdGzV4k/XHwrOLcXNsSgGt9DQQUFlxpiQQ+MG6AWGzpZnsE54nTuw7VEG8Zse/bcdAdMS6oBjj4fXk2HHZTyj8KFckpihugKN4afE6oNOpU6cMOqFkY024flE+cU6uYdRkdAxEPYVvEco54AeqMNYIuMT4gS7AF8ZB2a6Br0TCHoC+YCSmneCBenq6VFaYr4NgQF4l5XWlzJCbOOdQjtvSpvqmVoVjSS2vb5oxfGNtlZYW5kzpxPExrOe6zBrlc37OQRdKlGDsI9Y3nUyqrKTMYoUiiz2BigygmTGD3zOIByintJVrk/mWFOPnJYPH7FXiwZpxfQHSy8rLzH+MawNlJOdmreTyWOc6vJqePh3W6Oiy3XtisbQa6gtM2UeHRIAXnlOsB9d77JlPGl39eD17dD1woEjCgU6O0ull/RLgHNeJgBOB70oEHOj0XVlpZ55OBJwIvIgIONDpRUQxewwzEnfZ/6wDnTxpFxZPKi/K1bmT3Tp7ultFhW6l0jFLqDc3duXLK1Vry1EtLa3r88++1G/91rvq7+/Th79638yrz58/q+aWJoXCKGo2tb6+at3v8DzB18mbky9fXrH5kqDgAJ4AJoBLJL6Dg8PWoauvr0tXrrxuJXEff/yxZufm1dHZbDACT6e8PODTvPkPvfXm25ZQ4zODwimRjFm50cjIE0so21vbTZlDAk7L+qvf3NTY2LJqa4v0z//5n+j8+QsGxD799FO997cfaHl53VRVnB8VEYouuqkxfhLwqqpq9fb2mtkyHawwBgYAoDypqqrQsd6j5ieF7IAEGWAE1MB3CmUVqiVUSsx9ayusvDyZvxLeP1kjZv4moabUB+gyOTlpACMLrSjZQ0XFPKoq89V++IipR/Lycwy+FZrirND+zbwxPUfdtLqypuHhsYwXVlenyivzteXfsI51lN5tb+9rb4+W7i61tTXpxIl+M/NG4fHgwV2FIyEdPtxiHkCsBQ+Se6AL4yUeqMaAOyT8Wbi2shJQTU2hQTMSfpJ61CYAgNu3b9s6nT171oALJYeoujg2yTgga2J8Qv39x60E8sGDh7Yvzl88ax0EM2WdPkv6gQoArXAkrMqKClPBPHr0WAfRqK0ZsAbgwxdzAFQA8SgHzJpJU+JH2V84HMTszErj2D+UJy4vr2h1Zd3gHUq4ixcvq73tiO0ryt8YLybkW36/lXP19vUarGAfsPZAJ6AMa4pXEjEDYrCXGEdJYca4nLnwfQZWZLqbZT2viAvvA6wxZlSGwKn8vEwJqceNxxadDilNzRiQA8COHu2yYwBpODZeRpSgYYDec+yYxS2RRFVIaWiRGaqzLih7WK9kChDpyZizH9AIYF95vjyDdxyX9QaoAlKAMBlvNLy+UgYC+Tvl8ijl8ZiSqrK0WP7NNYX3d5WMR1WY57PS27LyCtXUNyntzjHgFE+5bH0GHz3QytKSKYMOHaI8NV/+7e1Ml7wcb8ZTLRYzhSWwi7ij4MzLybXXjIzMG2j2+Vw2Px6Mmzhx/0BpCQC9f3/IhESlpXmqqiqx63h9fds87PDawpuLzoasA1AKtVMkkinlAzrh59TU1CIX6rzZWT1+PK3d3ZiKi1y6cuWcKQRpssDe29rya39v39Y3Eo4qNyfPVGFZ6LSxl4FO8We+To7S6R/9AHRyqRf5e4FzLCcCTgReyQg4N8pXclmdSTkRcCLwkiLgQKcXGdhnlRqUZLgpGnJ55EmnVVLg1flTPeo71qrKinwdRIMGnXb8QXm8BaqvO6z1db+++Pya/vW//lc6deqE/vf/439TU1O9fvzjH8jlTmtsbFh7+zvWZh3wRDkSCX8i6VJxcaWZVJOgAmQeP36i48f7TMHxwQefmFnvG29c1jvvvGNJ7y9/+UttbK6po7PNWrJjiF1ZUWPwZHJiWr/3ez/Tm29+T4G9XSsBm56eUChMediaJfi5HjptZcpfKAP7+utbpmg4f/60/tk/+4WprlAb0Pnq66+u2+swnO7r77Vk/cnQEx1qPqSTJ04olU4rx5tjBtFz8/N2PDqgkSzfuH5diWTSIFx5eWmmI9n6uimggEV48ZCYouoBQlAK5PeHVVDgthIsoBNKlkyy7rIE3zrSzc0ZTLl06ZKVNaLM4YG6ixi2NLeq+VCrPC63gqE9BQI78uXlmloLYADsOHSoxWDDg/uPdO/eI4EXX3v9osoq8xXYByj6MwqoEB3kJK/HZyVeZ86ctfKhq1e/1hdffKmDaFw9Pa2mWCLpJskGOpG8M0bmCzCiDIxEGhAAYCGOHA8fJQAA6hviAzgBoDFfYAHrhJk0xwC8AIgyBs0R9fbhM5TW7dt3zcT77NnTBlmIF2CFsZhv0OKinQNYVluLUfioxQmgxR4EDHFsIEgWPPA3Mc2OHxUKyr2i4gKLH8qaWDRuaifAE+ouTN9///d/rrraOj18+MjKvljfwqIixZIxgzGoaSj7RCGH2g0oklFF0SEwbYoc1D2cPxjcV67H/VwVxLwYB7Ganp5VMulSWVmBxQjlTRYmUUK3t3egkqIMQKG0jvcBnNhPgI/V1R21tjYqHEYBlmvPNx06pN3dPT0dnlBtbbX8/i2VlBZZ+R8qMfYXijjKNdPphHJ9GPCjIqzR1mZA42PzysvLNZP0srJMV7a5+TUDPexpVH9cS3SbzHofFZeVqqml2fyRSgrzNTM5obHREW2u76miLMdinV9YoMKSUsXiKW3v7smXX6jmlhbdv3tXayu7Nr/29npb7/V1PNx8qqmpeqboYg75ZlROTCnLbT3UbHv09p1hlZZ4DCATP/Yo8c+a+rOHP//8Sw0Ojik/z6Py8iJVVKCci2pmxq/6ep+V5HE9oHTy72wbTGNNDw7C9jfzzS+gk2O+UmlZKer4+LICu3E1Nxfpd3/3d02dCaQeHRmzMmGuG0pBM83oPM+hE7f6zf2owvG0QaeUy6VU2qU0SOwf617HG76bn5BOLvUify9wjuVEwInAKxkB50b5Si6rMyknAk4EXlIEvpu/Ur+kYGZNxDk8gEPxlHIw7/akdOlcv04MtKumGk8cvyXGU5PzWlzaVHfXcSXiMlj0x3/8R1aO8x//4/+pvv4eUzotrwBUpuT2yMyn6XqFUgFFgMvtUyrtNaUTST+AAbUGyhgSYVRNJGFvvfWW+R+hPDClUHenKWyABfilJBKUys1qanJGP//5HxiwmZqe1PDwE21travpUL08HgyOYyrKLzRAQFJIsvfo4aB1GXv33Xd14cIFXb9+w34++HhQ9+490MmTJ3Xm7Gltbq1qcPChdeFqb2szYIH3EqVMwBIAFGqajo5O3bt3V0+Hh9V1tEsdR45aYsm8UNmgEgKgAYyePn1q4ALlyMjImLa3w2poKNXx4yesKxmwBJUDwIakn2MAbogNYyWp5WeACMbAa/EVSiddWlxY0ObWhmKxiFpaDxkQIJYk2fgrARhu3rilp0/HTG1x7twZMxKPxvHuOlAoGDFz8Hic+h63+WARC4DBF198rplZTJG95jl05Ei7qX1QNgFUgHCMCQUHSTmxpqQR1QwGzYy5qyvjm0QZF6VHgBFKzogHqix8tPgbKARYYOyoVZj/sWO9pi6hTI5OcUASSjsBOHQly0IkYkLc8HLqONJhpVET4+NaX18zeNLS0mwwBggGtGFNOX7Wj4fjoboDggEbKB3Ly8+3ZJ7381pT/W1uWond7/zO7xrEuXHjhs1xYWFJ+8GQqmoq7Vwo4wBZlG9BCubmFk0xRekiwIxrABWVLzdTBpnrRYWTUbgBTVBd8fynn962krbm5hKDc8SOvQzQ2/EfCJ/v1pYimxswkPVhDnidPXo0pEAg09GwtrbQjs+aVlXXyOPJ1aNH47aX8/K8qq3LNAEgvhx7eXlLbrdPJSV5qm8oM3DIWMfGpvXw4aSUTqmv76h5Yk1OhI6IkwAAIABJREFUTen2nSFVlBWY6pFrHrhz+/ZD5ebKoHJ9Q71qG+tMLbTj39SDu3f18MGoArsx+UyFJFVWF+pQc7NScmt2fkHxRFqH29oM8O76Iwbd2toaDeYxx4rKSrt/YZD+aHBK5eXF6us9ot5jx+ya88itP//zPzdPLgzWW1oadegQJvf5tnaoz9bW1g0QbW5um+l6TU25ysvyrVthTU2Z7QVAGeWcACeUTXhVsb7JZNxKCVnLaCxmSqxEUmbgvrm5o729hKi66++rs/3Cfp+amjFvOpoi8MUxvR7ui5mOf+xDjrcTSWrvIKk0tZNuj+LJtMEsBzr9Zx+KTi71sn5HcI7rRMCJwCsTAedG+cospTMRJwJOBH4DEXCg04sM8reMxA06JVLKkUs+d0oXz/bq1IkjKi7yyuNNmxE1pri5uSWqqmzU2NiUamvq9c47bxtEGHryWF1dnaqsKjfFBF268P4BUqAW8XjcBnrcnlwVl1RYVy3KplCDZNUqTO3atWs2w9dee808h4YGhwxg9Fmre5kXDe8NBg+s0xyKHdqjozChTMsMhssKdeHCKXlzMt218MkBhqBWAYw8uP/QgMnv//7PDBQ8ejRoChyUR6FgyABHRWWZFhYmtbA0Y4k8yTNfqCNICIFGlBkBg1BKUIrEserrGxQOxc0jiQTWAEgBflUDlilibAzAI1kl0eVYeNOgIAE0ALRQcABcGCvAgXMAH3p6ekz5xAP4kW2rXlxUor1dOmVNKhgMWELf3n7YOqORLKMeIbne2trR0uKyjauosESnTp9UZU2xQpGADiJxpZLS7i5+UntKJV1WJgfYYcx0l+O4KGFQcTFu1hMvJ8YBIKHrXla1AZxDvcVcr127qkAgqKamBislY60ofzK1iH9f+/sRMywHkhFToAdQhcQe5RIgrK+vW9W11bpz96FWVrZ06FC1wa3gflBuj8eUTyiQ+CovrzCQw3qzt3a2t58pplzq6TlisQTY0FWPDmLpdMxAE4CCdeZ9U1PTpoYDXBJ/wAQqq2xnPSAXr71w4aLFYmRk9Nn+XNfW9r4Ki/PV1pbpzMfe59j4ld2580ChUEK1tSVKo7QqLtZBJGr7BDVgQ121vF63qbKAR0CV8fFxffHFXStV6+trMfDD9YoyC2i7skznurTeefuc/Yz9SHkb19fg4GM9ejRlYIS51NeXGPgBaLAffXmFmp9fNpDDeSmh45oErty5c0+7u367roGHub6cjFpwbV2Dj59qanpDZaXFungBs/SjevJkSHfu3LUyNV7PeLl2KLEETF++fMngZE4+nex2NT83oydDQ5qcWNTuDusglRR71NvXrL7+AR1EY7r34IFWVjdtrZsaD9m8gVnEf2hoyNaNa4dS04wv1p6NBViK0o3rdXZqRv/vX/+1pqZmtR+SSotzTPXFGIkVxwJCcl1xjQCMu7uBdmmtrS4ZwAMGo1qjTJj9gYIwmUpaGS/7lH39/JrdBwpHFTmIKxyKKRROKZ6QTp04rN/6rd/R1OS0XavT0/N2rRNTlGXAJmA85XVZ6LQbTWs/mpIZdgGdUpi5O9DpH3wMOrnUi/y9wDmWEwEnAq9kBJwb5Su5rM6knAg4EXhJEXCg04sM7Lehk9sjVzIlL13sXCmdO9Wtc2eOGnRye1LaC+xpfGJOeb4SxePAkw11dx9TY0OD5ubnFDkIq7am2hJTklsS7cKiAkvcgE+ofVbX1nXoUKuZiS8sLJjqBbhE4pUto7p3757BF5RBJL/Z0qvKqgptbFBStm1JOgbflIC1tFDqNWCJ7bVr1zUyOqvOzhZ9781zprKibCXHPG4o98m3pHRxYdHK+/BxwT+I5JgOeHgthUN0tqowtVA8GVI4ErD3AZQyJVq1BjSALYARoAJ/o7DJfs3OLFspIn45JPckyQAE5mvlN/n5BpR48BzvByIBmIhVpgNZrn0PHEElgx8RsAQ4QYJMCRkqCfyGmhqbNDszr62NTXm8xN6lgsI8S1zpJohBOIAHdVNhQbGV2dGB7Vhvj0rKfFrfWrGyOreLkqodbaxvW+KNoTbwaGpq0ubb2XlEaSU1P7+k/X06mGU6gQEDGSNwkAfqIcADQAAwcvPmfYXDdCOsMD8sxkKCTpI/M7NtfbmamykZKzXIRVIP3OHnqJ7W17fUfqRFjc2N1oJ+anpFJSWFajucGR/d0laWl7W2tmH7YaB/QGvr63oyNGzxLCspsjWniLS/v8fMylGQ3bp1T8vLu+rubtI777xlYAjIBeS5cfOhlle2leORyspyDTgATAAUrFnGJ6vaIA+qLcrlGDf7enZuSWmXW8eOHVF3d49BP6AnYOrBg8cqL69ST0+nrUtrS6t1FWQfvvXWG2qsr1EqlbA9wZ5jnen0R4fHg5hHp0+22r5lbYkPSqblpS1VVZbr93/vd+1nlOmxd6amJkxlNjfnVzSeVnWlVydP9dr+BpbgSVVYWKqp6VkDdXTWo8Me+4x9hXcWY79y5bJ9v7q2Yvt8fm5eU1Nz2tzCpyhfxwe67T2MEzXR8eMDtgeAi8yDaxs4d/78OS0tL2h7Z8PivLKyrHkM11e2tb+XVDLlUmtrhS5dPKWu7m6DiDdv3VIoHHlWeonx+4bFnWuRslPUgew5zgv45IuOgSgnuY+wz+ZmZvXlF19ofHxWe/uArRwdHzhicJnXcG9ivzA39lBNdZV1dgzs7mh9bcU6QLIfAV/sdR54XwHOeGQAdJ4dy9Rw0bgikYT9m3sA6xwOR9XW1qrXX7+itVW8zkY0OTlj16LP5zXgdhBJKj8vx9zXM1BQ2ou7tBdJWGmdPB4lHOj0j30COrnUi/y9wDmWEwEnAq9kBJwb5Su5rM6knAg4EXhJEXCg04sM7Legk9vlljsl5VBql07pzIkOXb7YZ+V1/p0N+6/1jY0dTU8va2M9YP/LX1Zaquqa6mfwJc+UH+RG/M8/SSqwhfIpwMn4xJi1Kz9+4qTCkQNLGFEkoAACTOC5QiIJZKqtrbW28CSRmDPzPMoCzKHxr4lEYqZyKiosVk9Pr5WBUbY2MTFuIAZA0d/frd0AZYFuuZ9BAkABSR6eTJR+4eOEGqS9/Yh1wLt9C0PrfTOfRnWTVlw7gS3FYzFTvWxt76ixodbmu+0HlmQ8VFCrRA8OzNcIILW6sqHdnaBC4bjy87zmB1VcVGTHra6uMtUEKiFK/zC45hhbpsZZVUmJz+YNwCAxB3Cg2sBknaQeCJPxQZq1uR492q7+vj7du/tQ62vrlsACWtwejNpDlsyWlXnNGPtoZ7eBBjqw+bd31dV9VDl5KS2vLhh0otRqfW1LKyvr8rhzVFKSUXfRzS+eSurkwBG5PWmNjMzIvxNTTXWBDjXVG0QCPpmJtMejmurMniBxJlnHmH1vP6jamvLnaiJetzA/r7HxOdXVVlhZJmCO9wFaxsbHDawAPULBoI52d6q2sVoPHt7T6OiEDh9u17mzZwwq4HfEe/J8BTp9+oyOHOnQN998o88/v6XysjydOtGr1ZVlg33sOfYl8O6bb65pc9Ovd955Q9///vdtDsAfVDNTU/Pa3IoadO3sbM6UlflyDRQCnsrLywzwMF72L13NeP/4+KRm5hZUXlmivr5jBu4OIgeKRuOmEEJBVVdXb8BjewsVUY/twfv3H+hP//RPVJCHGm/P1pnyNkrzMr5eG4rGPDp1ssWAXtYXC7Czsryqs2fO6e0337b9x3WwvrFmCrW5uVltbOzL7U2rva1BAwP9Bkn8/m31DxxXIiHdufPQoCz7cW5+UT09HbbveC+lfBcvXrCfPXz0wMbCvtxY31UwmFZZaYE6OlptToyFax/D8q0t/MYCtn5AsDfeeEPt7e16PPhQa+vLVh4GGFteWtL6xrapdzDzv3jxtJoPNdueIlYoubiXdPf0aHRsQju7u6ZKJObDT59a2V3hM0DH9ZdMpax7XceRIwqGQlpdWdHczJxGR0Y0N7dsJuc1NRU6cWLA4CNx5BwZeBQzoIvqq72tPdOxLx4zsM7zQCfmF4sBWl0KhYO27pQqMkZgGPeVVMplUDZyELUYsC+AT3Q7xHQeUA3gZt9mSzuJ90E4noHO37rHR1258u+HFTMRlFtJypKd8rp/+Cno5FIv8vcC51hOBJwIvJIRcG6Ur+SyOpNyIuBE4CVFwIFOLzKw/xh0crnkAjD0Htb33z6j+vpyzc9PqaiwSH5/UJ99dldra0HV1Rerrq5S3d1dppygjIqkHmhEQkXihsqD0ruxsXFLVAEuh9vbtPsMpqCOIdmlBAowxf/+43fT3NxkncxIxPBzIuFLJtOmosqjXGonaOqkQ02H1N3daxDg5s2bOjiIWOlXXX2N6upqtL29YQqdcHDfzsE4a6opYyswxRPHBZSQJOPpRBevSDhix8b3hrJAlCumSJLky801RQeUCE+WrEk3XkMowRgvpT4ApenpBW1vRVRTU6CurqP2fEbxkjAvGnxdUEbwPaom/JZmZ9dUXuGzuFqnr1TKEmO8rYjnX/zFX5hqJNuBjNhx7Ib6Bt28cUeJWFzFJXRDSyiVTjzzWvLq9OnjamtrV0NDk3Wtw4h7eWlVA8f7VVDsMeVJPEaLdo8BM3yHogeUY9EBLd/UJZzr5Mk+M4lHbRSLpdTb22fJPQCA0irihLdPbW2dKc+AW3gDZTvLARMxqc74TFUZbMHkmvcACkjenzx5agByaWnZoE47+2V3R109nUq4orpz55ZJTb73vTdNnXPv3n3zxqmrrVdra5vNk3F/+ulnunHjvo71dOj0iT4tLy1YDAE2fLHf6JrIvLJAJNslkNInQJnXm6v29lZT7qDayijyFu2BhxjG8ECYwcFHto+Y//z8iuYXt9RxtEmXLp01tRIqnENNzaa0Yo81H0IF1qStrW0b78LConUy/MWf/JFiUXyhZk3BBJRhfFw7g4PzamwsUVdXh42FvcbPiT0dCS9fel09XcdsjJOTE9oNACcDNq7NzS21tDYYeESRA0gBmrQf6dD2dkD37j02OMjaBPYCNl+AC4b+lPlRJokK6t79uzZf67y2G1I65dbhtmbzrkLZBGBB8VVaUqqFxUXb18BWADXry/3h6ZNB62zpy/MZAMaQPRQOm58X+wNwQxyBYhE6weX5VF5WqoLCQj1+8lQ+X76+97037DoAEKKMa25uMTjH9c988Y5CtQZYZE1XlpYV2g8+M3OvMFUe4BH4A2gCkPE3MeW+wLg5JzHyUrpZUGDAl5JD4sJ5gGL7wX0rk0VZiEoPaIrPF35zi0vr2tkJGDxEVcmxKAvmnIBBxoZxP2CVY7FnoUmxaGZtso9UbqE2d/cUjqWUdrkMOjlG4v/Fh6CTS73I3wucYzkRcCLwSkbAuVG+ksvqTMqJgBOBlxQBBzq9yMB+CzrRccqTprQOR9ykBnqa9Tu/9YZKirza9q+bJ9DE+Kzu3RvW7m5cp8/0GswAppDoUWJEwjs4OKTR0VkVFOSqp+eoJZUTEyuqriqwUpiC4kJVVFZYmRpd3EgeSeBJ+lCrkPgBKYA7JKAoooaGJpRIeNTVXaeS4lJT4tCtrbd3wOAF0OHDDz+Sy+1VX1+HtTWvrqk0f6MHD+7rIBwyPyRrWe8D9KTsuCTJQAFMvFFhEYNAIGNEjdcLpYDDT0dsXoARlBooXObnF3T//j07N13c6LRGmRDwi2R2aXlRjx49sJgATvDqIaFmXswXUEJyTuxIxDPlTiHzGGo/0mznADTwPH5VvJcyqY8//lQzM4sGAgEovBcoQFe1xw+HDKjU1VVrc3NdsXg0U4LWdtjGzVgPDmIaGnyib765bpALsFfbUKpgOKC9QMiA1MrKhlZXt82XyufD+4ZyN4+pfDo62hQM7ZuSprq6Xu2HO00Z9vjxY4sZ86G0iST917/+0sDJwECPxRJQxpoC2YAlAEjAEuDv+PHjNsbpaYyo75ivFkk3Ci8AASq2rt5OBYIbWl7NwKizZ8/Z+zGBd7s8VuqJwimZSFmyPz09Y+VZfb3HVFNVrqmJMVsnYATgBEhBGR0xZsyo4FC8MDbGzV4EDPX3DaihEcVe5nnUPGtrK3Yc1FF8PzT02PYvc9vf39Pq+rpa21pt/MQH8MF+BTYsLa1YRz2vJ9c68rF+jBNw9PY7b2rXv2ZlcUAg4AdfXF/sjWPHMnsYnySAJGPi/MG9oDo7elRWWm6ADtAKeEQZGI1GTO3X0FhnvkGZUsiy58fe2Q3ZmjMW9ikd2bge8YDi2uA87DO+X1xayBjoY5gdpbSuxLyaWFuuW34GpEWlx/oBx3gtkBF4ynW0trqstBIWbxQ7CUp6vTkqKimxuQEiUbaFQ0Hz6WpsqLf9BPTaC4WUl19gpaZAQ6630tKMupK1Ybw8jzoLCMa/2ZcH4YhKiostptxTODdrAUBifIAfjsX68TPAD80D8FZypV123T59OqP29joDzVIqA4oDOwbqUHgWFxc+jyld9/x+4rqq5eVt6yJJmWs4FLF7z8FBUjk5lMFSVpcppUOR6HF5FIlE5XHreQdLV36JNnaATsmM0gnknXa61/2Dj0Enl3qRvxc4x3Ii4ETglYyAc6N8JZfVmZQTAScCLykCDnR6kYHlE8gtuVLgFpc8LsrrMtDp2NEm/eHPfyyPm/95j5vqADXN9lbA/GEoNxo43qdgKGgJM93G+F99WqyvrW1ZSQ2QaWN9U0vLQXUdrVdDY6OVj5w+e0pV1VX6f/7szzQzO2uwgsSVRJGEFX+e6poavf3225YofvjBh9rYDOjSpVOWcM/MzKmvd0CdHV3a3NrSjes3tbS8bMbMJ08dNxPw5uZGUyR8/NGvLDF+8803NT42plu3b9tcARUkjgCRc+fOa8XKZyotUUXtdOrkKVMsfPrrz20u5y9cMP8d/n316jVLck+dOmnQieTx6dMnpgoCDDwefGTKK4yKO492GIhg3KinOD6qFmAc4AK1Tk11ramj5uZnNTDQa9AA0NLaelj/7t/9W0v6UTl9/sVV7Qai6u1ptmMTM8YcDoasIx0ApbS0WNFo2AzdATv1DXXmR+TLzTMT9gf3H+nhw0Gl026dP3/GOpLt7G1pbnbBgNbGelCRMEbGMrhF+R7KLjoQArDwXwJ0eNyUmh1oeGTEVC+ooFA+URqIV8+1a7dUVFSgH/zgHVOOoQhB5RHY9dseYE6zszMGTlBysQeYM1AOeAAAyBpmA4MuvX5JKVfSoBNxZi1QpTx9OmzAp7Ki2jqSMUdM77OllE0NDWZ2Pfx0yKATqhi6lAGdUBgRm66uLoMTlHKiLGIPUv9VUlxiqi0M2QFUzBvAAIBj71AaijoLWMZ7gCvAkWgioYamRpsDz9HtDt+phrpGmr3Z2lNW5XF7bP23NrcUCofU39erleUFU94A24gRgAyD6eJncAMAlTWRZ94Ai1xvrgGyRDxlysJEMmFjzEKVnp4ubW1vmI8V+waIyTlQSbGG7AXUS8SC+JeUFhuoYi2Bnzww5AfMZKBLRhVXVVVp4ySWlI9lPNPwQCsw1Q8QlHOiXEJJCGiNRQ+Um+NVPBG3Urf8wgK7CWFCvxfcNwBUUlQsl1tKxgGfPhUXFSqdTmlnL6CqmowaCrUgpWyck+MGdgP23v1g0M7L80AwwO/+zp4pqcKhkAEs4sP1mOk4B8aR9p8ZgnON0gWPuALVSorLbJz3H4yrsRGzfICoVxWVmRg1NtarurrS9ghrQ1zTSY/Ky2o0Mz2nkfEVM6AvKnSboTild4WFXlVVAtlKFI/GFNjdtfljIh4OJWxcdP4E3LnzyrS1F1AkgZm42zr6UUL4/IPQxb++9bH43fyEdHKpF/l7gXMsJwJOBF7JCDg3yldyWZ1JORFwIvCSIvDd/JX6JQUz03fbrRxPrpluZ1KatHLcUl1Nsf74D35bfb2dmp+dsFbukXBIa6srpkzIzStQYQkJeJ4l6IAAvGsmJqZ069YTFRfnqyA/1xLuw4fbDCqQiDYdalRjY521sKeNOdAB099smVnWPPzSpUsGnX71q1/p008/NUBz4eIF68aFMuSHP/ihnffjjz82BQWJ4ZEjbXYckur+gX6NjY1qembGFD20Vf/662/0zTc3Dda0tDQYjELVAaAg6SNZBS7Q+evM6TMaHx3T++9/YCU8dN5CbYKSg0Sa0jhgBeMikcfEHGjW03NMn332pSYmZ9XdQ+lhmTzelLq7jxp4GRkd1qOHj9TY1KyW5sPWIj0nh7KjYdXV1qixAfjyxODU5cuXzcuJ5PmLL77UrVu35fMV6PjxYzYH5gpEYe6f/Poz+Xf8VprY3dNpSheS0fYj7WptaTGj5MXFJY2NTGhkZNyOc/bsSTU0lioQ2NTy8qo2N7YV3Md/KGGKjNLScrUdbjPTZEARRuLhSMigWJ6vUFtbfgM3qDWIxenTpy1ZpySSMkvUYShcKLfEX4hYNx9qUCyK0fWudQtEdYMRPJ46ACM8wIBUwByADZAAv6DS8kqtbwbk3wmoprbWDMQXFxfs/MQHGARoQF3CmgAVABH4jrU0H5J/K9NJkESfuFDCx/7p6+s1KMK6AlkAOqhOUAUVFGYM3ilHAyhkgEpGmcb6A6g4D3uZ97IPgUsH8bipUqLxmAFByst6jx2z0qvpyUnbPweRiHI8HivNQlFjhvc5voynWBHqmXIrLWPNOHdHxxGbJ99TysW/AV2MIcfrNSUb8BOlE3HjZ4AxSuq4pr788ksrrSM2XPbEgnFgdl1VWW1eSUAOwA3KNt6L+ikQiKq4JFebWxHl5Uoer1dlZfm2zsARwNPGBl5OURUV5tt7DKTW1NhdCx8rvlCgAUs8ZuifZ8AmFo+b5xWgjD0M1APQAMtYd+a249/NXNfJuMLRsAqLKPPNdG8sLi4yWMZeYbzclygFBI4BhVFO7e+FtLm2q9D+gQHimdkpUyrxXmBwQaHPgBbqK9YgP99na8sYY9GkqquAZX7bz/0DPWamfqipUS43IBDolWvHSaeTBjO5BuurG1VbdUjTU7MaGp6Xy+1W//EjmpqZzcDgqirl5+ULH72drW2tLC4pHI4p3+fT7nY0e1s2lJT0FmkvEtQz1CfsxbOPDG5KZ16f/fpufkI6udRL+x3BObATAScCr0oEnBvlq7KSzjycCDgR+E1E4Lv5K/VLi6wb23DleHKeQaekQSevW6qtKtLPfvcnOn2qXwehHYVDeyotypfSlIZ4lZNXqETaYwoHkm0yH//2jgYHn1gLdhI8EtzlpRVT4/AgMayvr1Vevld0qcOTBWNnoA7lTCSSJJtADKATyfJf/uVfWgnV22+/ZSVyn376ayvt+f7337Gk+b33/l77+yErqcNfinIb3kepEF5SqGZ+8OMfWRL6/vsfanx8Wi0tjUL9AQThtSToJLwABfx8gAqoWO7cuqWr31w13yRg0v379y2xBAgwNx7MCQgwNPTEAATPff75Na2ubenyaxfV0tKkg2hIObkuLSzMZUye1zesNLCqska7O/vyeHyan1syYHSsu8NgCqob4BmlZ6g9rl69av5HxIsxU5bG+ShhGh+f0FdXr9tY+gd6rQwOPx9Koo504OXUoLt37hmw2N8Pm9+Ux+3VG29cUlVVng4OAmZ0fXAQt/FgKo7vFcbHnIPkHW8m1BeYSwNhUIDgyYNCCwBCuR/wkK+s4TnKImIK0MmUW9Xb3toLbBlkQhmHET2ldQAiVDY7uzuWjAMcgGo5uTkGMAqLyrS2GZDbk2vxAABRXofyBrUaawacYR0ZB+MGThTgoZOTo+gBKh0ARcKeR0HHcYkNAIZzE2+e5/tolG5q+O24DEqgKmJv8gAuAnbYW9m9w3E4BgAzv6hYuYVFBs/i8agqKyoMhsSiUY2PjpqBNCqesrJCpRIAvoSZVONXFIslVFFe9fyKZ9+urW3r8OEmUyZRvkksuV5QGWW9nQC6nBsYyRz4Yn7Ehvcxp2x3N2LLNct7s8cDwgHusp0UUYtRghmNuVRU6NHWTkxtLRX2c+BMKBTUtt9v3mlcD8R2aXFZwWBMR4602DyIM6qn3Jxc+Xd2TZBTUJBv8eOaAR7zPgAPCiWA1NLSuioqSwyUAsJmZpbU2Um3vphCByHzdmLdi4sL7DoAcLEfKNdFcZXt6gfMZj4Y5i/Mbcoj/KdatTA/p4LCfANryVRCra2N5gNXXMJ+9yoai1gnzmQ8qVAwrvLyGjvu6OikBga6FDkIWcliWXmJmfYDlXNyMyBtZ3dbG+vrKs4vVXVZg6kHHw1Nq7quTCfPDGhiatLUi1xP7IW93V2tLi1rbWlLyXjCoJ1/K6IUZuGutJUfJt1FCsfDSiillFwCj30bOmV63NntN/P13fyEdHKpl/Y7gnNgJwJOBF6VCDg3yldlJZ15OBFwIvCbiMB381fqlxbZDHTyfgs6eZSW2yXVVBToD3/+2zp5oldlJXlaWZ5XSVG+ErGoEvG48gpLFAhGDH4AHVBMBXb3zEsHhcxbb71lXeXGRsdNvUCiRUJMskaJFuoXEndMf0l+KaECOgENABiYNJNA/v3f/73u3LmnP/mTPzag88H7H1iZ3oULFzQ0NKS//du/VzSaUl1tqY719hqUIcmPxmJWrkVC+s4P3zHfIUreOBdQAsAAMCAxBdaQmJOsMx98djjX/bv3tL+3Z8AJZQcKJEp6GB9JPmCDZJ7jADxIyPn5nbsPFYnE9dbb31PToQatr6/YY3Jq3FQclCKWlVUonaLD3I4S8bSSibROHB9QTXWFRkdHDCpkYE+t/U18Ml3TaNvusvFyPqAC0GlxZc1UQ8C0quoK8x2Kxg6sTTvABIiQSmI+HdTMzLxyc/J07twZVVfnKRTyK5lEccNxN63zniXzufl2ztq6WvN2Wl9f1ezcdAYclJSbPxHwh1gBfcwsOZIxc+bfjA8wk1EYFVvcQvv72g9kQBWwhTEDJIkv0AbTa1QoPM+YgSN8L7c/FmxXAAAgAElEQVRXu8EDNTQ22PsAaBkfomo7P3sJdRivpyyP85sBPJl7Oq1CM3D2mWcQ5wY4soaMHzjC88SaY6P6ClqZk0stLdVUNRnQAaIxzqzKjHPyPMfgnCi8UP61dx6VKyfXABqdD1HUsVempya1srSotdU167hWXZ0p+crPy7NS1FAootnZBbW2HDYgx7EBRKiFUN+xjhhyY2LP3gZSZvceexh4x2uII/uaNcFPijkBxbKwjnVhnfg5sUPFQ8c+xsn3wNzZ2XlTMnFezgH46uvrspha2V46+exaqbEufW63Vzdv3tb2NqWp3Qrs7RtIpEtfPM56LSo/r0ClZaVmnI2K68GDQYNXra2H7NpnH4yNTejo0Q6LB/5wCwtLOnPmpJXK7oeDpi6an19Uf3+vQbUsAGTeQFnWgj1LPIBsQO/p6TXVVpWrprrKwBDwE3hE+eexY93mfebJcSm4v6eNzXXzagJSetyFqq1uNkXe4OCIzpzpU0lpkR48eKRz50+ooaFOXi/lbnG5XClTmW1sbsiV8Ki0oFybm9t6Mjyp7t4u9fR26ead2zrS0WGd7laWV0zhtLW+pWAgZqXNhQU+7e3GlEhKiVQGOiXc+TpIRg06YSCeAU7/OXhylE7/WQRe2qelc2AnAk4EnAj8U46AA53+Ka+eM3YnAk4EftMRcKDTC414BjpRlpNKxuV2Zcrr3Om0Ksvy9Ke/+Jm6Ow+rqaFG66tLuIloY23FSlrSbq82tneel8QU5BdaeQseKtXVNeavgxJmdmbO1FD8DNNduqthUE2SyBfJMaCHxJ9EEaURCTKlZQAEOoyh+vnDP/wjlRSX66uvvjLFE6bUt2/f1jfffGPHQLFBeRxm0qgYAB0cq6y8VCdOnzBglG2HzvGBISSpKHGycITkHCgFfEA6MD8zp8LCYlVVVtpr6VbV0UHpWtI6dFFqNDKc8RQqryi3kpl4IqGlpVXlFRTqxInj1u2NbmRbWxuW8JIkk/xj/h0IBC1ZB+7ghYVpcuqZRxCJOuoJxsT8shCC5DyrAgKKMH5iHgiGDZLgZ4UCg5IgSoYOHWo0b6eqqmqcrDQ+PqWJiRlVVlTpwoWzqqryaXt7VfF4Uh63T6urG1pdWTfVTWEBHjYHluijTNnd9ZtBOf+mvf3TJ6N2nvPnz9q8skk/McyWR2V8jmgzH7POgfhl7WzjSxSzEiselDOxJpTXYe7e0nLIwB/ABAACaIvG49rZ3zflFsdDYcV+ApxkfL5mLK7sIY5HnHgeU/L1tXUrieLnAATiQcklJYf37g6qsDDH4Ef2WECz3d195eR6deJEv7wer3kqsS9QHrEmyURSHq/HykoBR0Cs6zeu294/ceqMVjY2NT4xrtKSYvX19dn4bt24oXgsqiRlkYcaDb6gdmHfAnympqat9LHraJftVdaWskXWHrUYkAzl29WrN6zUEwUQr8leR8QYdR+QDngEhGMtgC/Ek3HzGhRCWeN3jsk1hFKvv7/Pri3OTfdBgCYP9hsxYZx4aFHShUIoHNlTeVmZWg+3WUninTt3tLiwrr6+bvselRMm/Y8fD2pkeMTWEXBXWVlhcGjoybD5SNXWVJvfWa7PpydDQzpx8qSN+bPPvjCftkuXL1rHQE+uxwAYgPCdd96xNcF/CWUgHTFRN2XNwLkWgdYAtdBexFSQeb5cK9NraT2kleUlg7NHuzKlqIG9Ha2uLiuwu2NADQBbWFClstIGayYAdHrzzYtqbGrQL3/5kX7607fUfqTVSk15bzgcVCQStkfiIKmC3CKFgmGNjk/qxOmTqmus16eff6a29rZM84PxCS0vrigZTcjrdht04voMh6SDWEqxRMqgU9ztUzQVM9BkH36YiWM+/gw8ZZ771ofCd/MT0smlXujvBc7BnAg4EXgVI+DcKF/FVXXm5ETAicDLisB381fqlxVNXMQpPDHoxP+2o3JKW+vu8uIc/Q//4o/UeaRVleXFCgb82t/b0ezMpHK8OYonpU3/jkEJSphIvoFXdLkj8Se5BTYBqGgVDnwATOTl+wwKUQcC+CGhzSbyJP2UspCYUp5H0kzSCGR48813zP8IhQcJNe+bnJwy36aWllYr0QMyAGoy8IKxZTpylVWVmvEwYyDJZhwkvSTWGxsHKinxqqqKDlTFlhjzc9Ql2xt+GzuJOw+eB3ZxHOZJmRnqlnA4qt5eEu20mUTH4gmVVZRbQr28smiJKaBNLoBWjSX9JKSDg3SBq7AOaUCJ+bk55eXmWLJOfNbX6UKGUqbVOubF427V1FDW4zPFTVbpRNa5trn9TGGUUkFhnsUYwIcag3GzDngmr69vanxsyhRZV668ptzcmPz+NYNfhQXFZhQ/PT1nnexQZBFn5kuyjn8NwAmow7ovLCwbLGtoqDEYgMIkA5kyZZIuVyZm/IxugQ31DUonXeYBhBE1x6HMCHhDOSOvARqgVmMdiC3wCBBC17y5xXm1HG4xCMMXIIW9gToO9UtHR7vtHdQ47C3UR7z22tUb6u87ZudjfwGB8Jv67LPPdOfOkDo7m03VgxKL87If8YpC0YVZPGvd0kIXvxzbM8SEtQYa4REFaOB9eG7hodU7cEKDT4Y1Ozervt5edXZ26NeffKJvvr6losIcM7lvP3xYuzt+hYL7Nj8gy/DwiGLRhAFUYBv7mbECfFDpcX0QG7o+4sXEviC2gCceKJw4xvHjAwbxKGEFWDI25k6s+JsYEWuAEu/74osvrNQN6ERcuO5QInKtoOpCcQXQ4bWY0FdWlen8+VPKL/A+24tpu564VpcWV9V6uEVFhcVWSgYEfu+9v9PQ4KTq6stM2Ug8MkBxU0ePdtl7mT8gjPOcPHnC9sE331y1NUbB9eTJkI4c7bDuekAnlJSZboCLmpubN3jJfjXT+2TS1ojrH0URYKy7q+uZXxjrXK7h4admAI7vWjqd0LZ/y3zHUHFRPphKSb6cMuXllmtqata83n70o++ruqZKH374oa68cVl1tdX2vr39gN1v8HViH8XCMRX5ikxVODY+o97jvSqrKNHt+/fsPmVwfWJam+u7yve6VJiXoxQd9A5SSiRyFT5IKBJPKgl0kldxJQw48cD7KpFOGXh6biHuQCcnl3ppvyM4B3Yi4ETgVYmAc6N8VVbSmYcTAScCv4kIONDphUaZjyCPXLTuTsYNOvE/7qgLigs9+qOf/7auXD4vGFEwsKOlhRk9fTKYMVt2eRUKH1hSSpkL/jUAFxJIFDd8kQSS5NJljPfk+fLkzcmoFfDJyXaso/QGSAVMIlEkyeWYqJ9IuAEkmB3TTY5j4SGTOYXLyoIAHJh58zzgY+gJJX0J1dZUmNfLwsqcJbN4t6BWIQknMcVTank5oNraIku4SbIBTwAdDNHHhicUCR1Y5y0ARvZ9dLCjRAvwgpqK17/22mU7B6Vu3lyvyivL5c3xGkyqqipXa2uLmWdjgE0XOBRCN2/eVVtbm06ePGlG4k+fPFFDfZ0a6uvtmJQ4lZWVGHh48OChlZMBkQA7xJUxEUsAyaOhp3Z+ku/qmnIrO0PJgaoECGPKqbxCBYNhjYyMySWvLl++oFRqT8EgEMctr8dnCp/ZmQWtrvgtzSVmGKCnlTTwUlDgM2UV52K9MR2nJTzrBSwB9gD9KI8DzGQhH7AGFRBqjngsA8yIBQojSuC6urt04/oNFRYVWjkjJWe379w2GHHu3DnNzs1peW1ZjU0YT2/a/FlLFEAorNh/TU2NBmVYG/Zhb2+vASTWGUN2xgOg4jUAl2tXr2phcUn1dXVmBt16+LCt8cMHD011xNjxYgI2nTp50kyiUQTxelRu7CHAFOvCnmWOZi7f3KLBp8PmPXb61CkDgO+//0uNj02ouqpcZ8+eUW11tZYWF1SQT2ndYdvrADEUaMBawCLQKetNBYAD+gCouF6IC3sVOANgYb7Z7/kZ8QHsUIZJnABqdsW4XAY9iQtj5guvMmKDWgsgxVg4B8CHfcjx2cdcwzs7AR09ekR9/UdVUISqzKf1tY3npZHEgj0NgAYGH2pqNjN+wA2w7ac//amBMAAV8eMeMTk5YeNgrMwPMEMM6AoI5AWwzc7NqPtYt6amJ+X37+j06VMGb5gj9wyUVQBRjsl1CRDk/mCdDcsrVFleaXNAvYZ3E8pH7hkY/OMbFgrtWddFjsU9CiP9VCJXuV66QcbNLP7td95SIgFofqjeXozhi7W9vWlAdG1t9Xk5YjR8IJ+baymg2bk1tXW0KL84T7ML8xngHKIhw6ZCezH5PLImDemklEym5XIXKBjGvyph5uFRkzG5TOeU6Vn3n3ydHOj0/MPQyaVe6O8FzsGcCDgReBUj4NwoX8VVdebkRMCJwMuKgAOdXmhkM9DJTGtSlFdloBMt2osK3Lpy+Zz+5Z/+iXI9aQX3djUxNqJ7d29rdmZVB9FMyUdNTZkGBjJm1wCYqakFS34bGqosgSdRBYpk1Qd7e2FTCJWVFVnyT5ILOAIUHDlyxCDT9PS8eaWgDiJ5ppQLAONx55gXEokbSTQJ6UcffaTFxS1VVQEreiyRvn//icERyo9QNVy9+Y0lxwAEFCCMDxCDOffCwo4aG0t08eJFAxGZFvfbGhkZ1fTUto4eadEbV163RJgEFm8lvKRQjQAEUKQAA374wx8aDCEhLSwuVHVdlSWhqCfo6gYAAUrMz88ZtCG5JSZ4UwFMKCMM7u2bgTIlYRwzW+pHnAADnB+VB8CA53gv579585YmZ5YVj6dVVJyjpqZqM2wvr6AMLt/gHsk/571x45YePxpRXV2D3nrrdeXmxBWOBBTY3ZffH9DWpl9ra35tbR1YutvcXGPbA8Pk3r4eg0QAGsAGpWrACZQogCHihxINxQ1ALGu+zVoxd94DQMC7B+CESohjUXJXVV2lv/qrv7I4U0KG2uvu3TsGs1C9Xbt+3UqLmluabc4ci5+h2CEeWUDCHmINARhAFOCGLy/PjgFM4bUohgAprDPrwIO9SzzZU7du3XpWflZrsBNQc+XKFVt75oEqK7sWHIeYMC/GwrrkFRZpYnJKJaUlOtbdYzCD0jO80qpQK3V2ypebo+XlJQOQVZUVpqTB3B3Ayr+ZB3CG8XJNAKSIL+dGicQX1xaQlfGzp/kecMu1xPt4P4CDvU5pXLZMk9hlPbUyJYezdq2yTvyM8xFjzsfrMtcUir6UmpsrDZpVVZfI5YkbeEE9Nzc7byCS9+PjBJDkumVdrn5zzdRIjO0Xv/jFM2Ua13gGyjIfzsF+Zw34N2Ng3LwfFRbIJeVKaWpq0ubOtc6+BjpxzixMIx5cm1w//NzrzVWOO9dUfqibiBMQcHZ2Ru3th83Inu+BSawTQBmzcjM/395XPOayfRYOh6zMj1K+jBqzwRoqAKMCe7umuEJlCXhNHESViCQUjkS05Q+qvqlWaXdKy2sZ839AHmWBiWhSrpTkSsrAPub94ahLe8GYggdxJZ9BJ4/Lo7QLn6f/pHjKAqfnH4iOkfgL/WR0DuZEwImAE4FXLQIOdHrVVtSZjxMBJwIvMwIOdHqh0cVIhBI7RC2ZNIb/U+cZHt2djfrtn/xAF8+dVjwa0fbmuiVdn3/+uQGM3r5+U3agWqHtOWoMkl0SL9QOJH6UV5FwAz/q6up19eo1U5CcOXPaQA+J8n/4D//BIAA+TiShQAsgDYkwxwDm3L59T/V1jWYCToc6EjcSakqNbt8f1/HeFp05c8aOc+3aNUvaOcaDB/f1ZHRIVVUVpihiPJRc4Vvz6NGo1jYiqihzq62t0RQhPIBBd+7c1/TUljrbmnTx4gVL2IEZJOEoZ0g8eQ5IAdAgYcZviqS3pKxQufk5BtQAZAAYyg+vX7+uTz+9aqE+fTpT7kW5HdCAlva53hwVFxWr9pmyKtthjXjhX5VN0okRc3377bcNGHz11dd6ODhj5W/9/e0Gh1BEVVSWm+KL86yurmto8ImePh3R5ua+Wppbdfp0v3JyYtrxbyiZlJk2b274te2PKhJOqamxQjU1lRYz4B1t4oFoWQVT1nSdkiz2gKnMhoZsPswdEECSnYUnrBeG0Md6eyyxB1LwhWIFA+ZbN29ZeRfKLvYAAIv4ARiePHmqnNx8NTe32vkBR3yNjIzYeYkR8WFf8HPWqbOz03yCgBdZ83WUUUAN1o1jsP8AU6wtYIZ58HrmhtoFbzLem4VcgCp+DtgwxR9XTSploIhjvPHGG/LlFxh0QnmHKoqOhX7/tinYhMIPwpBOay8QUGN9vY0HaMG59/b2bf8B3jgP4wWWAeOyXQL5m+eYN2sbDIasvIvrBUUX4wJOErssmOFnxJnvAWZAOdYm6xnGGgN6UExxftaKcTFP5rW8vGGd/Li2UfUVl/qUSIR1wH1h22/QkpixDg0NjabyyZTa+rSxvmnnZE8AAjl3Jr4Jm8PYGN0NY5myw/Z2W0fuI4yF8drtSWn5CvI0NDSlykqf3V+AZOyhjBrLY6VxvJ57AD9jHjlen8LBmBbnV60cl33M88QWYAY48uVlzrG3R5kc3l4ltlY7u3san1hRZXmhjh/vVWNTve03TOwbG+tsnwOp/P6IdveS6j5anlH2FRYr4N/V0uKKQniw5bgUS6QVjkq5PrcaGirldXvkxig8GlXsIKo0PnmuHKXcBfIH9hU5iNje8kczt+fnXeqeldk9Vzm90M+Df7IHc3Kpf7JL5wzciYATgd9UBJwb5W8q0s55nAg4EXgVIuBApxe6it+CTqQ46Qx04oMJ6FRekquzJ/t07swJHW4+pIK8XK2uLOvrr782r5bzFy5Ygnvjxg0tLGRMn0niSOZJCkl6URHgx1JTW2Pm29ev39C5c+f1gx/8wBJEoNEHH3xgSXVW0UPSCHggKSZ5RIWCIXlf34CVOqFaIqElmb9x46YlkIChuvp6A1SLC4u6dOmSHf+v/vovtbRK2U6HqShICkmiUUh8/PGXlrCj5gGeAR0ypT0h/epXH+ne3UmdHOjS669dtmQbDxmUPbdv39Lg4Ki6uzvN9DqZzICd8YkJgweNhxp0tPuIwTHUPH19/dZC/sMPPjQAR/I9cHzAyu2ATng/ffjhB6YWqa6sUl9vv0EOEn4gDEAAs2egxMTEhAGF1157zeaI9w7eN09HZ6286Pd+78c6feak4vGoYrEDhSOhZ2qSTS3ML2ltbUN7e3HrkHb+/Am5XZRMbZjn09jYjJYW/To4kIoKc9XV1W4m2pQkUVpHq/iV1WVT56CCQeUBzAASEGviCpAD+gAPeI54s4aohFgbOn31Hz9m+8I66qVSVhLI+YFpxB+PJ+YImCgpLjbfn7X1TVVW1BsIAo4AI1Hp8O8sJEHFwp4BlgAWOTfHX9vYUDAUfK5sYuxmaF1Vpd2dHTsXY2UuAB0ACZAQc/WS4lK74pKUnBYV2d7gmJwbeLi9vWXwgW6JdE3s6u5WJBLV/MKilXlRZlhcVCi326Ud/7aWlxbNE620uEjB/X3byxyX64jjZhV/XDvsNeYHWMl2omPfZwzvM3CNf6MerKurMojLPgb8Ae1QFvH+TAc7dDP4UOFXlHquQssqEIln5liUwtL9LcdiAhTiepyd3VZBgUtHj7bpzNnTOjjYM4VcKp0yqETZayAAMMO4nLLAAlM67e+HdRDB/N5l8QI+MyauF/YL1x8KPZ+PTn0u21co4VAWsf+zxvCY2UcTMYNrqBVRH3E81GKs9fr6lnkxAZX4yjQHCJvCqbK0VvNzKxqZWNThQ1X23unpWSt/bG1tki8v1+LO/cvtztFAf49aD7fq6dNRzc1Na2Cg1yAlflJ37z3QfjCl5qYy+f27FrNUinHnm+m8L9cnyuvmp2fl395RYD+iGMTII3l9LlNvEmuuKw+lcvGEEgcx83SijYPLV6SdvaAi0ZgpJTfDyYyB+Le+st87H4bPg+LkUi/09wLnYE4EnAi8ihFwbpSv4qo6c3Ii4ETgZUXA+T37hUb2H0Cn5+ApA51wfKkqy9OJ/qP6yY9+oM4j7ZqdmdbVq9/ozOmzpkzif/7/7M/+TCurqwYPaONOoo2iAT8llACAmM6jnZag3bxxS2+++bZ1nyL5/OSTT6zMDVUSySSGyXjcoFIBZgAhgFyoKTo6jlhZFgk/SSulTiiESKjxWAEaATZIlr///R9YKdv//X//X1pZD+kP//AnBmoACiTWJOIfffSJaQgof0MhQmIP7EHNgvnxvTvD+u13f6i3337LwAnJOoDtyy+/svKhCxfOG4wCGJAsP3782AzLu3o61dHVYR3OCgrwizquleVVffTRx3Zs1FrWmn57Q3V1NQau/vZv/0ZPn4zoxMAJ9fX22TwYK2Mj8Qc6ER8gEyoX5oICiHPev//AyusY/5/+6R+oq7tTs7PT1i0P9QaqEeK3499VJILBe1KHW9t05coFxaK7WlwkAY9rbXVDgd2wgsG47bLeYz02L0BiXX2d3O60KZ0KCvMtIQZMAHYAMST5QATAEaCA54GBQKBstzS8oXLz8LsqtVIh6zTm9lhceV1WZQNs2g3smsKI47KX9gMhRQ8wiYaNZsyizeDckv6UnYt1Z2/wN98zDroJBvYBJBE7niX8Xq/tHyATe5Axcx72GnsDE3ngFnAoJwe4lDkfeyB7fOLCFyV1rFPWNwlAuLq2bsoyjsUxBgb6rKPc44cPNT01bWCmqrJYReZrVaSy0lKDLCiA2BeonNiflJ1mTcvZZ0CozU3UYcQl402UMTTPNRUfIBfg9t577xlEYZ9ljoPfV0jFxT47H+9hHnxtbe1Y+STAkrgwZvy/8AJjTlkYMzW3q7qqXLW2Nlv3v7X1RaXSMfP0okSSv7lrBALAuRy1tzfadTkxsaqSEp91VERFVFpaYHsKaLa9vWPj4NrNquTY08SA74FAXFu8pqa2Wv5dv6KxqK03a8maEHug38TEhtzulEpLKatzmxcZUHMvEFZtVb2KC8u0uLiijo6MApPrhlhwr2GvoMBjL3DPOn/+vI3xs88+1dr6ss6ePW1dMLl2UcXxeq419it7iLHwN89trK9re33LHkCtnb24IgmJ3gBFJT65PW5FwlG5XS65MjVzEE0D/WkuKl++doIRReNpu8aC35Y4Pbv3Ox+C/8WHoJNLvdDfC5yDORFwIvAqRsC5Ub6Kq+rMyYmAE4GXFQHn9+0XGlmgk/Xqfl5ex+FpYAd0yoU6JaXO9hr9T//2X+vsmdN6/Oihbt28oYsXL6njSIeuXbuqP//zv9DWVki5eR4d62m17lR01sLjhHI8SnAGBvotmX/08LF1oqOLFV4uv/zlL3X9+k319maSTRJrVE6oEUi4AUl//dd/bT5QHLOltUUuuSxJRFmE/w5J3Jmzp9Td1W1ABi8dPIYoSSMBD4ZT+vf//t8Y2EIphAoEsIFPErADeAZ04nwktCS7H3/8iUafjutf/ct/oTfffFOhcMje9+UXX2royZBaW1qtrI6Ev6i4yKAF5XWUTA2c7Jcv36etzW2VlVWqvf2IxkYnNT4+aZ4yAAiATUFBnhoaaWUf1Ucff6hwMKIrr31PhQVFpu7itSThgA1KF4kP5VYoQIBRQChK0PDMWlnfVFVVpd5663vKL/BpenpSsXhUgcCuqUNIgNPkt0lpfy+ipqZmXblyWZGwX1NTo6bWQBWSSrm1vraprc0d9fcP2NhZR4/XNokWl+Y1NzervLxcU6ah0iJujJXYA8v4AhYALIgP8AIwxbiJCzSTUihK3wry8xWOhA0AoIhZXVvT0tKyAYPCgnyVlBabr8/q8poiYWCY29Ys0x0xZMfPdlcLBg8M6OTlec0TDLiSArDk5ym/oMDgF2NF2YQKpqGh3oAB+xDlEwCC/YHCBcUL4GV/b98gFiboQCkUWuwPVG9AVsZKfMrLK7SxsW5AyOPNNU8qSuUOwmGdO3dWBYUFuvr1V1pZXraufuWlJers6FBZaZmtEWOiBO/7339HDY2N+urLrzQ2Nm7nYM2amxssppubuyorK7b4A9wALgCpd99911ROlPn93d/93fPOd+yj6zcH5UrHdfhwg8E2vrKwcGpq3lRSmGpTMgpIIU6mBHumMqQj3s5uVEc7mwzYsA92AlvmQ7SzA4Aps66UzH1jfVcNDdW2bxYXljQ6NmeKuegBpWghdXUdtRsM+5hrpbPzqN743hsaGR7RBx9+qPPnzlmct/3bdg3s+HdM+VZRUa6N7U2LNfeC8ooKK9sE8gGobt16qPWNqHK8Uk1NgdrbD5nSaH5hQ2VFhbp08ZJBKpSSO36/njx9qs6OTrvPMG/iQjyPnzhupbms5d/8zS/l39lQb2+nQSigXKZT4oKBMM7fe6z3WZfOhB0HgBkKhJSKpawDXiiaFru2pMgrX0GueeEdHCTsWsM83J2SctwZM3F3jkcpX6529iM6SGS60x04n3j/LZ94Ti713xIl5zVOBJwIfKcj4Nwov9PL70zeiYATgf/OCDi/gv93Buz/9+XWGOkfONCm/xN0KsiV4jHpcHOF/tf/5X/W5UsX9eDeXY2NjurypctKpZL61a9+pY8+/kQ7OwlVVRfo7Jl+nTp1wmAEXZ0w/qWkhDIxksjp6Tn96Ic/VldXt6kN/uZv/sbKVM6dO2PgggQSmAEcACaQAJNEo57q6++xhDfTIW01k+CFQqa8oIQN8AO0Ki0tseOjkMJDqvFQq37603ctYSYpJ7EGHAAYUIigpCFxB1IAITLQ6WNtb2zqF7/4Z/YaXouqi3PydexYj3W1Q/XA+/iiCxcQpLWtRds7dCPbUHVVnQoLS8zfJTcn3xJVIFJOrkcnTw6oorJUjx4/0KNHD3SosVmHW9q1vYWZd8YIGzgwOjpqYAQ1RbatPICEeFG2BqCJxBIGZ/DFCYXxmdkyUBSJhE3BwVirq2oMymxsbKuyosZ8tfb3N7S2uqSiQkzUk9a9bnV5w8oBz549bwCAsifMstc3Vmw9g8E9Nap5kx4AACAASURBVB1q0pEj7VbSRNyJAbHJlqcRF5L87BqS0C8uLcntyXRLRIFEok+8dnb8Bp2AFsR/fn5VW1t0KfSptfWQmTaPjo5pL7BnwJE4AJ6yptEonjJqpwN5PJjNF6m0tNjG4gJcHm5VeWWlxZ61pQQQaAXcZE8Agmpqa1VXW6t79+5rfGJS7W1tam1ttzIsPLZOnDxh552cmLRyRs4HEGMMjQ2NNg88uzjembPndPhwmyYmJrWz7deVK69bWdkH7/9S09a1La3G+iqdPEF5o0t3797T5ua22ttb9POf/76N8b2/+5V2drblceNXRKkj8C/flEhcE+xh9gIgD3Pxn/3sZwbHMKQHpgIo2dOopa7ffKqmhmKLY7bLHYCKawclFHEAqqA6pLvha69deq4AAurOzMwacKEDY0bVV2xWcKlU3IAZ5bIlJaXa2tq22NbXN6q8rFyTk9N2ffBz9jA+cHiR0TkOBR4wknPjeca5r127rpMnT1gpG1CK97AnOF+uL1eFJYUGnxgDMJr5sscwKR8aGtT84oFKS7zq622zElBUSVNTczra0ab+/mNaW1212BOzsbEJ89xqampQ9CBmeziRTOgnP/6J8vLz7Vp///1fGxA+c2bAABz3JMD56MioQcdM58lTds+hax/3FvOqOkjaA2oUT0lur0f5RXlKpNmjlGdKiUSG8+Mmle91K9+XI3dujlI+r7b39hWOZsrqwv+I0ukf1tt9O5H4jn5AOrnUi/y9wDmWEwEnAq9kBJwb5Su5rM6knAg4EXhJEfiO/k79kqL5X4FOKJ343/j6miL9+//x3+jc2TMaevzYEs32w23WJhxwNDj4WOFwVMePH9O582esZCyRiJs59OLivCXcKAqATiS1r7/2PUucHz58aAkySSZgJ9tNLGua/P+x92bfcWXXmecXAyKACMzzPBEzCZAE5zHnyc6UUrYGl8sul716ucv1UE/9Uv9K96qn6n5ou11VkktKKaVUTmQmk2RyJoh5nqcAAhGIOaLXbwcjV1XJlpyknswba0EJIOLee84+515w//Ttb5NU8oXKZ2CgV80t9ZqanjQPFxK9dCptaqO29jbrgGZt5zc37Nycg3NPT89qeOS0QQDgC9cgecz7wGxYmVpBLQOIAGCQ9NPljU5+r7/2miWwdLOjdI5W8PgwobCg6xyqC5JYvuhgFiwNyOWRARY8fcrLKMOJqMRfqra2zqelQJPq6mrXpcsXdBgL65NPP9Lq6rJ6e/rkynpNoQF8ARpw3oL5dUFNhKkz6pLS0hKtrKybcqKypiIP7ZJ0Y4uaagNYVFpWbIqdoaFjqq2ptbKvmel56wJI7PZCawqHd1VbU69QKKyZ6TmtrmwYKKMrITACcHUQCWtra0Pr66sqKy9TV1eH+ecUoBuAByACfCLGXJ+4Wsv6mhqDRCh30lm3gmUVcnu8NsdEPGHrAiQhpsxhbGxSu6F9dXW2anj4qHUY+/rWLY2Njau/v9P8ogBAKM+AA4Uuf4Uyp4K3EwAgWFqqI329pnRibWdmZwwOAHBQt6EUun3rtkENSjpnZ2ZNdUQHtiNH+nTv7gNT46CGy5eDfqgPP/xYXq9Lra0AxaDtNaAFyjrm8corr5qiBji1H9rTG2+8buq2//4PPzZgGygJavjYoE4cP24iQ8pLMd5+7bWXTMFG176//bufmMqpqjJg+wCVHvPMG2CXW5klZZP8DiUeJWHsa+4pzOUZB6AID7EHDybNvwu+TEkqkAd/s0JXPFSHxIYyWWRo3//+9+x4ICJjA3gyP0An6wosQq2Fko6Syddff8PWmg6TP//g56qooNSsxsApa3rq1Bl9+OEv5fV4bH6MCVBcUOsxB9SMwNgTJ06qqblJjx4+NGjU3X3E7m/KD1s7Wg30sb/YA9wb7Dk+hzfc/n5SIyN9pqrknMQCX7Mrl84qp7SejNG1sdHKB4kDne26u7oMhPIsCYX29Bd/8RfaDe3q0aPH+uzTr20Nrl49b/stGjm0587q6po9YzBMRxWVNyivtY54T8bGtbsVkivtlnJuA04ur0epbEaxZEKpdEbJDP55EuLBgMerEgzevR5lXFLSm9PuQVTxVF7p9NRH/H/+A/C//BV0oJPdRs7LiYATAScCTgR+SwScB6WzPZwIOBFwIvDPj4ADnf75sfrdnzTo9L987GmEKbGjuo4yu9KAXz/643d0dHBQY48fqsiT77xEmUpxcZHBpUTiUFeuXlZ3d6eihxEDNySH2zs7VopCEk4ZWH0dpt2Dpggg6UUJQ/KGmgE1EUbJKDI4HiUMCgKABuqpSHTPAAylL9Mz8+rt6dbbb7+l0F5IkxMTT319vKqtqzMYMDExrthhUo1N7aqprbfxoO7ATybfXavIkkquA6ggoee6gAgzFZbU39dvUAHDYsZMEv0/qmxQIqHqKoAW5rofObA28iUlQblcHi3M043vuHWMQ7GDsueVV1/S0aMDevT4vm7cuKbwwb7FwZV1y+1ym+k6Ko6p6WlTPlVVV5kaCMPmlZUdK4nq6Gi20h5USd09PZaYo0TCrBvAgMH50NCgqbKIOSV2qEnu3HlgqqfR0ROKxfa0F9pSdVWt+f6gRJuZXrWNUVtbZeVfKNZQpuCTg6n4wUG+BIuSLOJETIEPxInk/ObNe7a23d1tBiP4HF5cdNlLZTw6fuKkSkvLDUgBCunUdeb0GYMZi0uL+vKLGwa6gGKoSQAdn3zykXZ2twyIDPTnVTrXrl83+DIyPCyP12vm1ST/qJD4Akq1tLZY7NK5zDeePMAQDN7xCKM8DkN6QAwlmZwPaDN68pTq65v0q19+bN5IQBre++CDX2pqel6tLbU6cqTbYAzrwp4AqgJJjh0bNnj16SefKZVMWLc3SjC/uvGlqaoaG+ptbr1HesxL6fatW3ryZEwjI8Nqb2+zffvVVzcNkAAMiTUqLSAQ12Gs3CuolIgf6iGUhHwGZRPvEUvAC+AV/7Hvfvc79lnUWMzlyuUrWlhcsBgNDg1aPP/2//1blVdU6Pvf/2MDW6iWPv30ulZWQyordVs5JvCYOGMin07nIe358xdMxYQK6P/7u783oAnQ437i88DUH//4H2xv4Fd19+4dU8qdPHnCPK/w7/rP//n/1vb2likSmfO1z69pemba1oQyXgzsG5sbVFldaebtVr63tGRfrAvPBWID4GMfUhLIdY4ODRioXF1dMFgOSKU89P79BxocGFBra5viiYSV8S0sLurf/bt/r8ePHluXx/W1bVVUVGtwcMBgcwHSUQZKeV8qmbKOnDwXAI1A7J/+9ANNTiyrtAibcLd8/mIlMxmFDmNKY0DvcSuezsrndilY7Fd5IKBiFFvpjGKphPYyKe0dxpXKC6WU/ieez//jU9uBTg50+t1/7J1POBFwIvCiR8CBTi/6DnDm70TAicC3iYADnb5NtP45n/0tf4X8RR6lkhkFfF6dPTWkjtZmLc3PaW152VQFJ4+SYPcqehhWkd+l2roqKxtLppJKJFPyevySy6fZ2UXduzemg/ChGuqrVFdfZQoFYAKJNZCHEjH8WnihGKIDFok5EAelBeUsyWTG1ByU51DK09PTbcdjZEz3PJLsvLqn1BRIJKc+X4mKvMU6c+aclRYBBrge5tgk5uPjT9Tc0mwAgqT8wcMxhXYPlUrmTatHRjoVjVKutmem43QbIykmwQc64Ku0tbVpUAptAuVdsVhGKyvbBojoeuYr8tlcClDo7LmzeuutN5TNpvXZ559ofHzsaQc8OpkFTXXDfKORqGbn5rSyvKNs1qv2jipL8j2evEIDwEIcgTdnz57Trz76lQE5vIoYH2M7e/aMKY2YO0CC8jEUR91d3Ro5PqzoYUjJZMwg0P5eVKurGxofXzIFUnNTnUEVVBhen1fdXZ0GCBYW5kz9Q8ne9PSMwccLFy+YpxY+Wyh+UI5cvHTRYgXgoxSMLoYtLW3WuQ8ImV/LR1ZC+PLLLxsUAIrklTB1BhwAOpRPPRl/Im+RV++//75a8LJ6/FjXPv9cu6GQqV4Ah3nPJfyc8gbbwCWXx2Ulh5vbmwbxgBQTE5M2LpRNqGXYX8QKmEO5IvDgpZdeVi7r1vVrX1r3PMrAfvKTn9g5GxoaDYwCrkADhS5qAEk8uFD0PHrwSJ9/9rnBv3feecfKEDGDjxxEdOLEcYNpwUDQjLGBTKyjv8irulo6tx3aOjMP1FvmG1Zaasod9izQCOAEXCp08gPooFgCwABBmIv5JoUx+U7oj/7oj2xdUCai2kJZePPWTa2srpoBOXD4P/2n/0dHjx6xnwFGqIFQ8Swu7am2xqd33/1Dtbe1mZpwZ3tdqVTc9nRLS6uBpRs3burWrVsaHDyqo0eHNTc7Z7CTToAfffRr6wT4ne++q4nJJ9rYWDP1IeVyzIH3mSP+V3hhUXLIHkQNyPmnpsZVVh5QeUW+0x9KNQDr5taW9vfwLdvX66+/bufgfiCm/Je9ASSbmZk0YIxp/+TUuEHN06cBiw3WjCAajamkuER9fQPa3d3XYRTjea/8vhLbSwUFZMHPC8DldnsMWjMWYBqgkJgvz6/Jj8LJxbMwq3AkrVg6ZxA/WFKsaCKpuooy1dfVyOdxKRY90OFhRIfpjBb2k0rm8iqnwtc/5zH+gn/GyaVe8A3gTN+JgBOB3x0B50H5u2PkfMKJgBMBJwKFCDjQ6fe9F37jr1BB/pQHOLlMVpXlfh3tP6LSYp8WZucU3t2XN+vSqy+d1fDxAYX2NpXOxFQc8MrtRR7lFjVmgZIK+XylmphY1BdffK2tzR3V1laoq6tJNbV5BQeJ4bVr1xUOx83oGAABDMDPqODBdOPGV9rfi6i9rdtUPZTTrKzsqq6uVDU1eSPm0rKAdeKKRlMqK/OprKzY1Brt7R0aGDhqSTHA6Re/+FBTUwsqKnJpYLDnace9NoMKlGr97GcfGURoaalWPJ7S4MCQKUUwea6uqTLlRlNTg5UfkXgCnCj5w9jcFFDxlFbXQtraBFSFzPsmr4gp0fb2piXN77zztoEHSg9//osPDCBgUE2HL7yI+P/tgSiU5wF11lb3DdKcONGnxsZmgxEAFFrUA0hQmQBRgHhAOpJrIARli8ANVCyUE+KRwxdlTCTjw8NDisUPlEgeKlCCiipi6o7JyWVl0ll1dnItPJJYs0719ffamFHl1Nc3moE7kIZ5U6YI9EEdUzBopyQMkAcQRLGG8urM2TM6cqTLxs8X0AmQcvXqVYM/dPgDrmBkfenSRZsL430yPqG29g69/sabBqso+wJwoJRDiQTsQbkGZOF9QAuxqagsV319jeTKm+NwbsALUIayNK5JOR1zIFYAH8BCbU2d0umcZqZnzUQcuMlxnBtAVeiCyDWBQijdAH3AQEo9Z2dmtLuzY+/hUYZaj1gB8Zgb8+JYYAYxA6RQglceDBowBYwWvMK4FmtLHBjj2bNnDW5wHxBfPsd6snGAolyDTmrEogCwgEysC0AKVRQg8v6D+4olEjo2fMyuxzgYK9cAzgG1iAX3XH9/r12Xz1FGplxKFeUB+5nYdXZ2GcxcXFiyey4YLFM4HNHRoaOKx5O6d+++eSihWNzYXLE9AVADElE+yBoQD37mnAAv1vaVV16xeE9NTegggol6ucFc7js+x1zZW4Al1pR139raNvjK3mUu3EfMh3uwrR11YNjKRfF+A5qtra2bkolnzPCxEXuOoPHEpwrIWOiSaN0WPR5b+3xXRxyZsMXLd0W8deuu2tuarCvd1tqGeaQlk1IsJsXTEo/GYqBTPKHq0hLVVFfK73MrmTjUYfRAkVRG8/tZJX/fz/h/+edzcql/+WvszNCJgBOB54yA86B8zgA6hzsRcCLwQkXAgU6/7+X+LdCJ/68dX6PaqlJ1tTUrm4preWFFJUUeDXS36eqlC2pqqdfMLAnhroqDJI0B+Yr9Zhbt9ZQoHs/q7t0JfX37kQGh0dFBDY/0GGQBiqCAwYycJPztt9824EQSyoskGSNjStLWVg9UWVFmyR3JOd3PMBcHBOEzBPDAcwmwARBCvdTW2mJJp98ftMQUY/Ff/OJjbWzsq6urUS+9dOGpx0vSxoIJ809+8oFaW1s0NNQrtxt1T68l+xhpDx0dtPMBhkhuSZTv3btrHfpo6Q4wQ4E1M72ivf24NjZ25XZndPr0qHXwQ2106tSo3n3vDw2WffXVl/r5zz8wOJBPYj3yW1eylCXTlMPNzMzqIBy1ErWLFy8aaAIkAA1IjAEhY2PTGh09ZuCF+BBTkmNACedlrMAJysbwAQI84EVDx0DWDaVaSXFQBweH2toMaX4e0/NitbY22XyIMyVi/f19mpqeMBUJ0Gl6asZKJlHe4M8D8Lh7954pagAweABRvsULiEaSfuLkcVP9RCIHBlqILdAJcARIwTOJc2JSfuHCOdsXQLmxJ+MaHjmu0VOnDRSxlpybY4EowMA8iNu3GAAIgE5V1ZUGJIALqHf4HfFlbOwzYgG0AdKhXOGclHlRDgi0SKeyBvIo1+P8wBzAE2MAyAAcmBfnZo6A1FQiYYomFE+8mANrwjGMl71WKAHkv8AdxovKzZXLmQqPeTCuvNF6yNad8kbmyTmAKMAVFDvxeEY1NQCUlC5cOG1z4VocD5hhLzBuyvO4Dt/ze/ZCMR0CKytsv3EtykyBLKwFCqQCxCRe7CWgJe+1NNer50iHAV/2L6ovSj3TKcZS97SjW1Y9R3otxisra7YfmUMsHjEoxLyATOwfrsn1+OJ7jmHcmKSz14mflWLG4vbs4N6jJI1yQGAScyoANtaJsQL6UDBx7+e79gEes/L5PabS4n4D8NJ58DAa1/37szp/9oRCe8C6mMFKVHaRaFQeDxA+3zmRmBOXdDpj6kwAOb/HBy4YLFE6kZIrk1M4TPkhDN5l5uFueayzIb52xX6PykoDCgaL5VLGlE77saSWI3Kg07f/G+fkUt8+Zs4RTgScCLxgEXAelC/YgjvTdSLgROC5IuBAp+cK3z9y8O+ATng7VZT61N5Sr2KvW8nDiNpbmnRudFTHBvsVT0R1/8FtRQ/3VV4ZVGVVuTxFRXK5KXHyamVlS19+eVeLi9tqqK/VxYtnVF1dar5PqDNIrik74vsf/OAH33TNAjT86le/siSX0pnlxV3F4zKo1dfXaooBzIg7OtrNX6a9vVUzM9OW2OIVg/m0z1ckj9ujsbEJAxm3b39tJtUk4/gp0b2NJJyucwAjWqHT1erUqeNW0kMZW1NjsxlPA0ouXDyvxsYGS7IpywOYAJwAXT29RwwIAAJWVre0vRXW8sqKFcn09fVaORbwAxg2NDRgnf8+//wzffHFtact4autFAu/KUBEPrmNa2Vl1YyngTLAirt375tyCUUKUAQFyeList599w8MRjA2xgtUIBbMC+gBYEDpBSgheed4TLo3twBkOwad4jE8lg6sxK6qsloDA0N2DKWOb775hpXtjT15pNXVFVMCUU61s7OrH/3oR6IbGmAAcEcZH2MF6gARABaos/CywiQaIVwBLgAGGCPwgdIwFC6AHFRSAEhiwV6Ymp7RyPETam1rt5/ZF4XOeAAG5gQIKChveA8wkc1lDf4ES4P2eYCGqZOKfAYpUK0AeSoqK62dGGtKyRmlVmXl5Ta2XDZn5ye+QBmAD/5FeSiUN7sH7HEu4IbHhS+XS0VetC2yfQGUYtwcz15n3/G7QrdEfgakZlNAocq8Ss7lsj1DrABLqPcAY0AzSk2BfLlcRqFQXDU1AQOJADjuKdabc7LejA8QxfWID2tRGG/O7VJ1TbWphPg9YBJlX35sKP5anhqHuwziAJww3G7CU6y9yby++Dym3PgzYa7P9+HwoXLZrO0zfLP4XB4A+8zUGyjGHFl37lfWgvViXKwRLxRWjAm/N7zFQiG6Yc6rva1Fob1923u5rFRTW2Xgif3V3tautvZ2626HcuvGjbsGdXr7egw0ARWDpX5VVpbZ86O+od4A4/TktD679kQDfc02D8r2Skv9ih7GtR+Oq74+YMpHgFZTU40BJ+4/4nP8+LDFlQ58gKlsKqdMIqnNjUODTaWlPlNSZTN0Z/Q8NdyXKRvLy4B9HoOiu9Gk1mNSfvbO61tEwMmlvkWwnI86EXAi8GJGwHlQvpjr7szaiYATgWeLgAOdni1u//RRvw06uSR3Liev26XmunJ1tDSoobZag709Guw9osa6Gm1srerRo/tKZ+MqLSuRr7jITJ2LS0oN2oyPz+rXH3+h7e20jg526dixAclFi/ISS0JJYkkO8Tx64403DLaQGJKA8nuSYDquLS0dihy+oiKo/t4O820iaSTpw7upoaHOYAum2efOn7Vkld8DBxbmlyzBXVpa1tTUrCW1gB8+S0kdQIGkm0SbBB8TZJJ75VzWiQslSmNTg/nNkMhjPI2fTF5ZkbREuqk5D3h4f2VlQ48ejz8FE1mVV5TrtddeM/jEtQPBEh2E93Xn7h1NTo4bLAGc8AKyAAkK5XV4XTU3tRjUYZzMgWQXA2OAAqVBwJ1Cxz9+B3BgLkAnYBXvAXQePHhgZWCAKeDEyMgxrW8saTe0ZeV1gIy9UMTKICnjw5sHCETp3quvvmJA7O49uoTtqaG+ycyYAWM//OEP7VpPxsfNFJsxoFABKHA91D+MJ9/JrlrpTPKpoXv+ds53yMu3nAeo8XmAEzHgeEqc1jc2dfTYsPzFJQaGiAXqFtQ5rAOgpVBeVzD2Ri3Deauraw0w4oG1vEzZGPBt12ATqhn2CjFk/QBnnB9YyO/YX5ROAkn4mc9SEgjoA4YA4lAJMW7AZiyWVHlpieqfgjTWk/kwDsrhGCNwiFgUlEQovjgehVVLY5Mp6ehKiF9QeXmpwR5iweeYbzqdVX19rd0rqIUWFpbU19djajPmTLwKyh8MtSm/bG1ttn2GcocXMItzRWOHGh4Z0ekzp+1e/PWvP9HqKl5oLlVVlZt6jnNxH6ISI9YHBzEDeTXVJQoE/AaafEUAMDoXhrS7Sykl6+rX0aODWlxY1NbWntrbm637HNARABfai6uqslR9fflyS+JRgGTsJ7opEoempjqNDB8XXRsp/6ytrdbC4qoODqIqDdKVEBP7NttvjLeyqlLJRFLXr1/X48cTCgTw+2pTOp0w+NXc0mhfZWVBiwmxf/zoie7cnzP/usbGGoNfdfWVCgQ92g/vGcQCNlKCeuHCWRsv68oX68BzhA59KBKb6hu0NL+o5aU8FKuqDMpjqrmcxQp/uFQya+sLSPSX+HQYi2rnIKWdpAOdnuFPnJNLPUPQnEOcCDgReLEi4DwoX6z1dmbrRMCJwPNFwIFOzxe/3zz6d0Anv9etTDKj8qBPR/s7NDzUr8GeHjXUVKqqPKitnU1NTT1RzpWWvxiFk0t+usGVV0gurx48GNcvPvxUuyGXBvubNXpyWHV1Vea1wwuPHUAN3i0FsIL3Dck/CTUlQbRij8c9qqvFvLtTAwP9Bpwo4SJxW19fU3GJX48fP7IOYMCk0N6uJeBrq2tmCIwqAtXQ5OSsqVwuXTqn3t4+M62mvAb1CWABOIAyZ2NjU34fXe0o75q3EhrUTCibgCMAApQoQAvKZ4KlARsPpV2oMKZn5yyJNjVMUZFGT42a0TYKp31Th2xYko9XFC+SX5Q4fNHBD7gBsKDED1URib8l6qE9S1zz5UMRxeMJG2/Bw4gEGqhE8k+ZILCIsRNnvhgT4IBYA51CoQ1t726a0imVympnm7HtqK213ZROzLWzs8NMl+n6BXRivkCn5eVVS77Pnz9vCT+QELhFXIBahZIp5sF65pVCpbY2xIH3OR5ow/d8hngBf/gCtgCTeMUTSdXU1imbk4G3fIlhtcWt8GJumFC3tbWaoghIgiH7yZOnzPica2Ai/uDBfc3MLMrvL7IyRwDXyMhxUxAB5vKd0AIGlUpK8qV17FHWlzg/fPRE+3th9fd3G6wEJAF6UKFFInEN9HXp+PCwXY/fMz9egFTGiwoMmMb7BXUaY08m4nr56hW7BrAPmIFCiRgAN9ifqNaAT4wlDyEBIftWosbvUJqxB4GNwMcvvrht0Ky9PQ/VUIgBLYEjGNZ7i4p08fIlA2r4ZH32GYA4rupqvwYH88opxnn37l1bH17MscjrU0tzpTraW1VbW/d0/XY0MzOnlZV91ddXaXAwb3Z/86tbWlwMqb290pRFGP8z9lTabV0Yj3R3PAVWO3a/A/qAPDwHlpbWdPLkiIaGjmpladPAqMVnbNxURSPDQ3ZfXL585ZuyXJSP9+49tLJcSujwZkKRBnxCFdXS0qSKSsoIEwac2DMA1M2NPdXWNqiyotzK7vr7u7Qf3tLefl6R9fjxtNzufEdI1gM1HnudfQaUQ0kZKClWX0+vIuGw5mYXlU1nrRNlNiMlEym7n3e2Q0okM/asDASLVeQvMvi3E0lrPy2lf9/P+H/553NyqX/5a+zM0ImAE4HnjIDzoHzOADqHOxFwIvBCRcCBTr/v5f4d5XWoNmKRmIBPfd2NOnPyuHq6OtRQXaGqiqC2DTpNKJNLGnixMiZvkbxFPksQH49N6ssbt5VKFWlkeEAnjo9Y9zpgDQkzyTVJP+CC5JZyrrzvTtqSdZI5IAPKh96eflOWUKpCEllWXqpEIq69vZAllCTUGHQ3tzRZqR1JOqbDNdW15ilDootXC53bTp0+bR3WHj16rKamZjsn1woGS80TCniCr1FFRaXW1lbV0dlhhtpcg85bjK9gIu31ug16AQlMkZJMKJ6gs1fePLukhNKcuM2BckDUHHS7I9nl/YJBsc/nf9oRi85XeAXhsVMujztfDkVJD4ABRQ3nRo0FxKB8i/dJoIE2+W5xIQ0O9ulP/uSHNi5gBOAAWMNYCuV1eDqxhiXFeEiltbmxa+V17W0dBuXoXtbd3WXg6fbtW2aa3oyqq6ZOe3sHBmSYF7EgZoAOgFhBNWTlnvtY7wAAIABJREFURlYit2wlTQCzkgDd+XwGlfb2Ik8N1MttzowPaMJxBfUSkAaF0+r6hh3PujJ/Op+xVkA19g4KJFQ9lGvxMoVaY5POnbto3fmAPkuLi9YRcGJ8Wj6fV6+++rIuXrykhsYGU2kBXgBFQIeKilIVF/sM+HEdlEH5LnyPDf5Rogl04tqcG0AXCAT10pUrGujv1907d6yjWUNDvUFN1E3Mkf+iegIgAYe4HnMFor328ssG9wod/Igt+5brM2/gB/eNKcOmFpVOxdTb02VwiNgDs+ikxue+/vpr3b79QEVFbvMnIo4AGtYHc27WrKmlWcdGhk3d9V//63/T7OyKksmc2tpqbH6FcsJHj2aEBqe8PGB7rqmxQUe62u08fAYFFfOfm1vU9nZEJ08O6dVXr1qcfvzjDxQK7Wt0dMhgEt0nAWSMEb8mxsO4bt9+qJISt6nk2NMolQDPGL6jONzZ3rOOjqG9Pa2vrdsa0zURSIiSkHvv5ldfWVnr9PSCMpmc+vs78/sqeqj2jjZ1dLYpk07S58BKE1kL9szPP/jUgNIfvPOu+UABnc+eO6XbX39pfm7Ee2ZmXUePdplKk3lwD3Fvsc94dvAsIzbnz55VPBrV9OSUgaZAcVCJWMKM9+luCXRKpjF5cstX4pfL61E0FlMomlEk40CnZ/gT5+RSzxA05xAnAk4EXqwIOA/KF2u9ndk6EXAi8HwRcKDT88XvN4/+LdAJkJJOJOXz5MwYt7ujRZcvnFBTXa36utsU8LsNQoyNPZbPX2TeMAEDT2WmTFlaWtHC4oqih0k1NjSb2qSpCUBCudKGgRCStL/6q78yZQ/QguQN1QcJMdCp4HuDEgOfoUwG1UnSvHpcGE5JpnaiPAWQhbqHMjDOT6KIuTGdtIAUvMpK80CENu5AH8y647GEJc0kxpSiVVfXGBTgWJJGoAnd2zADB4hFo3nYQrKNxxNQwVuE107aElw61iVSCR1EDqz8DK+efGlZjZqbW77xCAIUcR4gEAqnvGE188mXfDFGvlzKgxt+D4B7/HhKa+thedx0/3LnFRw1NXaefGv3A5srRul0ygNGYTgOMEMFxTgpxaIj2c7uurZ3NsxvhoQY6LS8vGblUm1t7RaD2toaM0y+f/+edkM7Vv7FZ90uxlhsah3GTtKNcglAAixYWlo1QFVfX6eHDx8pHE6puaVS7e0tBhr4zNzcvHlGodbKA7M9gxFAGOYDQKEcbW5+QZ989rnFk/c5nvLMkydPGrxhvYAUxIHfAS8peUIhc/78pbzSJJkv6wPoAODYU3/9139t/+VaKME++ugjA0j4GfUP9GpgoNfmQ+wp+wQwTExMK5VK6+zZUVO78GIueFkBzF556SVTt3zy8cf67LNb6utrNyN2jmfNiRGqMMZNWSnnZp8Th9MnTxhE+fjjj59Cyo5vPLyIL7HmWnxmZnbeVDnf+977FjvOz7mJJfH7/PPPrfQORRvHcQ1AX6EsDH+xmtpaeX1FNh6A29wc/ktJ9fQ0qq2txfYLMGtpOaqR4TYzeAd+1dVU60h3lwE5zglIQpmE+g5iRynq+fPnLCYffnhdRUVJ/cmf/MgAD9diPwOXgDb8zPrt7YXNZwwIzfhZI54BdM3jOpGDA917cM9UaJTNsg9Onzpl++7lV15RSXGxrn9x3UppD8IHAuLSKXFzc9vgc/eRTh0eUqpYZOWJPIeISfjgQHfujKm1pUlvvfWOHj0cMzXY8eMjunXrK/Nc476iG9/AQJ8dw7j5Yh8SD8YPdEPVSAfDaHhfEaByOiOfq4hqTXuWoCbc3DpQJieVVQZVWlGpSDyuze2QDhJZHWalzO/7Gf8v/3xOLvUvf42dGToRcCLwnBFwHpTPGUDncCcCTgReqAg40On3vdy/BTq5PW7lSJq8ks/t1ukTA7p0/rSqyoJqrq+UMgnNL8xrN7RtZUCU6yRTaUFdVtfW9XjsiQ4ih2puaTPYgnKH0qzYYcTUG9PTs+bPgicQsIHkkYSf73mRcAI1rJV8eflTI+i0nYOyGQAPipmSQLGBJpJROq3RXQr1UyabMaCEIiiXk12fUhtMomlnHolErfxqanJGDx48UibjVnd3h0EpgNT83LxWViJqbg4aeNne2bZxYWaOaoQ5A2MYSyQaedpxLGvlMplsWoexmJWRAXn4AiChXHK73AbBAAW8eA/IlIdOdC8rsp8ZN18YG6PE4nOUGs7MLGhjk05hUl1dkXWZY8zEDoVTaC+p2toyvffuG3rzzTefgpIJU7PkTanj30AnjMSBTinKfeS14xcXlk3tAVhC3YMJOuoOoMLm1p6Ki93W7r27u9cUKYXubQCGQmc9YAWABWBEnAALqJTOnTtj/lgovQreUwYUq6oMEhJXknoAClDmrbfesj3w45/8d/34H36phoZKg0p8DsDEccyJuaPsAUSNjo4asOCaJ06c1HvvvW/eV5wzD0gem3k8gPEv//IvDWgADhg/QAolESbdb775ukEWyu5QEAEcKdlEaQbQOH/+rCmdUGUxhlu3blm8Ll+8aJDh+rVr1n1wePiYKZEAqkApIBOqLEAQ0AkYBmRh77Y0NhjA4H3mSHwL5ZDMCWVRoXMi6iDuEWIEAEExxRgBOpyP+bKPAIx8rqCQIp6cl7gHy0pNmcc1iZd1hcvkISuxJV4AF0y9Bwf7ba7A4Wb8woYG7b5Euffw4QObH/ceY0G5yPp8+eUXevhwTrW1xfrTP/1XpiC6du267fVLly7l1Uk3b9peYB+hWAKKAQyJAfuHro2A1YXFGY09eWwxRH3I+QcHMbuftH1eAFisRUENh1IsGsmr+/B18ha51NhYb2bmqCFRSgJWo9G4mptaVVlZrdWVdVPG1ePNtLRk6jViwDmJCfEHeDEH4lMAuby/sbElL0byyilQXKSAv1g+t1fZdE7pZEqJZFpb2zHl3G5V1laopKxC2/sHWtsK6TCVVSKX77HnvL5VBJxc6luFy/mwEwEnAi9iBJwH5Yu46s6cnQg4EXjWCDjQ6Vkj908d9zvK69ySvG6pPBDQd/7gZR0/OiivK6u+7hbFo/uamJxQMoUxeEBb2xh3b1r3OnyNxp7MaWs7pYpKEr1aUwbRFp5EjyR+d5f29n7zYSKx5neAh42NfVMxYeiL9wyJHnApm01b8lfwUpIrZ+qmPPih5M6rQDBv6oxvTKGUCVUKHjQkq35/vnQrmUgrFkvYz+NPJvXw4RNFIjmVV/jUWF9nXjSon5aW9vX662fNWHpza+Op4XSNKWEYK3451nkqtGPXBYhhDIzaCc8WkmrAFiAAY3K+54tSOSAMY0SdgrICxRbldiTfhbI0DvN68h3S8G8C/CwurisSofzQo6NH+w2yMLeC8TrQBjhBAo8p+rVr10wZA5AARjBu1COYqa+szmtnd9M61+VybjMSX5hf1up6WImk1FBbos5OTJqDZqgcCu1YmeHoydPq7Ow2SIGKiuR7e3vHOnxVVpYaAADmUFbGmgF0gDxvvvWGKUx++ctfflPqhb9UwS+JUjmSdwAG33/3u981oPN//l//Sde/uKOu7hYNDw8bZCuoTQoKHqAl0Inz3b5929ROeP2cP3/BQBNKJgABkIQvYNqf/dmfm5IJlQrACfiytrZpSpjXXnvZPlPwpuIYwA7gCWhDbNmbvBijKXNKSjR68qTCe/tPQZvLwAnrB8AgBqxVwbuIawMDKdtraW5SVUWFGdWzl1hD9gHAhM8B1fA7AnYwZ8YBsOL8xBlwQwxYC6AIAIz/ch7uLyAUL47lfBWVFaquqdFhPGbzAmKxP/g877N3+Szz51wFVRPn7+roUEN9vZWoslaPHj+066PqQyl44cI5O25uDuP+pIFG4jU3O2+wmfVmHQuqrwKsLEBK4sP5WEvg2+LinMKRHe3v79qcGS/jBNyxXy5cuGjPCPYj5yqUGgKZgUbwXTy8gqUl9iwCeq6tr9n9Sulda2ubyssr9eA+aj2ppCSow2jcSvQKhvUFpRrx574FAhc8yRgHe+DJkwkd7EvFRVJVhVflwWK5US8lU0aTclm3tkMxef1FKquuVq6oWGs7Ia1vHyiRBYUZr3Re3y4CTi717eLlfNqJgBOBFzACzoPyBVx0Z8pOBJwIPHMEnH+PP3Po/okDfwd0KgsWKxmPq6GmSv/6R++ro7VJ8WhYvZ1NCoc29fAxCqGsQZ3V9XUrr6muxe9nX/cfTmsnlFJbW5mOHx9SZ2eXwYvdnR2DICSLJLCFLmEkyHklyiNLeEk4SfjyKiCgCy3uE+a3Q7IIoCEpx9+J0jcAVDBYYkk6IMjgUjJpgIek2ecrNn8kElBjQFmXlczgsTIxMav5hZBQd3V11KvnSJf50XD8j370I83MTCl8ELYxhcN7ltQyVhRWpImpdNISUBQyJcESFfk8di5ULQw4Sz2NXE+vnVMu5zJVUypJyQ2ppks0zHO7eY8uV7RXd5vSifI6fqYUcHZ2zjyXABfHjh014ATIIJ4oUAB3XJMkGM8ZVCNAAcAGSXNB6XTu3Dnz7FlemVNob8f8ZihBC4djWlxc0cpKSMX+Ig0M9FgJITEG7KXSCTPq7uo8YmblP/3pT3X77rTamssMcJCIA4SAMqwd3zMmoBPjefnlqwYqf/rTn2lpaV2VlUGDX5RUsc4FVRhjBTZgMM8++fv/8t904+ZDdXc3m58OsIdrMD/mCxACHHE91C0YgqOme/31183Yng5qk1OTOoxGrUQP8Am04H2uc//BA1MmATNQwB0bPmaQpDQYtD3AGBgTUAaAyDEAoLwnUL5sD+BRXVWl9rZ2LWPwvbdncKVg/k3sWRfOwTxR6rBHWTtAIICr1pRbIZsT1wH6mBm9Lw9UCmb1BRDGdfksXmTsvYLCjP2RVwmW2b5kDdivjKXgEVVcUqziQECHMbowpp56nh3aWhBX5sUxQBxeefWdW2WlZaqvq2NX2pgAdZSzAoEBpxUV5bbWAFnibIbsgWIbz/LyisrLMNwPfFNGyd5kjKwd8Jp9xLyYPzFGWXTnztdye9Iqr8iXXtIYAOUS9wVzZk/kO+vlS1/5nthx/9CZkXNmc2lVVVXI5/fo3r1xe27V1BQbQG5paTMl5Ne37ms/nJGvyG3xpGEBai7iyD0/NbVgHlkAWn43MNBt+431BPjNzS2riMYCJR4VedAOumQUK5OVO+c26BSOpOUvLZG/rFKHmZxWtna1HU4o/VTl5PyR+9Z/5Jxc6luHzDnAiYATgRctAs6D8kVbcWe+TgScCDxPBJx/jz9P9P6xY38HdCrxF0mZtHq7WvSnP/q+aivLTeHUUFOqWDRkpr0ka3R626Wzmscjl9uryakp6/bkK3br0uVL5t9SaE8OdCKBJ8EnGSaBf/nlly2JAxagUiHpxc+HV95c2qdYLKpkKu+DBOghKQb6UN6WSCbsv5TiAaMKPkn8l0S5UKqG2khyy+v1qcjrN2XW9nZIDx9MaHMrqf6+Vp0+fVzlZRU2RsZx+fJl/fznP1ORr0jAGpQowC+SaJJsgAzldAUVVjqbUiqTsrEBE4AcAB2Xi5JAt9yufNkcn0dtBRQDLHg8dP7zWlctfiauwAbgGEk5JXkoYoAi+C2hVqJzGB4/JLyMl+NIsAE+JMMcT0IM2CiUs5HEU/5EuRRKp63tdYNO+M3s7oS1vLSqUOjQDMQBQpR9MU/AH/Ok1DB2GNfY2IRu3LipgwOUUycMGgBASNIZhwGKMvy0Dk11hBk5a3r33h19+OGvrXV8S0udKd1QKBVUPawrcwGmUX6GuuvXH3+qsfFFHT/eZ8oegBFzLIARwBp7ifXi9/wMuKBrILAS+EHsKKVi7xCX9vYOg0CAHIAVYANQwT7FXLynp1dbm3mYRfxYL+YG7EJlxbyAUQUwhJqpFSWSz6+piQmLBRCFeBde/Mx6ESuACWPmPJwXI/HyYMCAIvFDeQQgYqyFfZzvaMh+Zt9hyO63PTY1Nae6uuqnHfdK7Jr4GKGqY18BZvgsc+X7QnlYOBoxiFuATMSoALY4B18HB/iluW1cgDLWNJ1IKXYYs3WiZM7txni9XB5kkUIdVGVlqJj9o0TEjJtzb6zv2L7EoJ8Xa8TvAXJer9+gEPuNe4vrcS0gE/sHJSXdKymXo3S1o6NNW5ub2t7ZNYjFudijzJN4sh7RSESrqzsq8oHIXDp6rNeA8I0bD8wwvburSrV1KBfxZMtoc31XE5O7Ki0t1qnRI6bQArYB61jrjz66poMDyg9rdebMCQN0rDN7FEXh6uq+qiq9Kgv4xU1f5HLJh+wxk1XiMK54LKd01iVfsEQuf6n2Eymt7oa1H8uYzxN/4Jw/ct/6j5yTS33rkDkHOBFwIvCiRcB5UL5oK+7M14mAE4HniYDz7/Hnid63hE6oiXKZrMqCRTo3Oqx333nL/JzcuZR8nqTSiQNL+FDs8P/gb23nv8/Kpc2tLUsS/SXFau9oV2VVpeKxmEECr8drAGR+flGhUNRaq7/99tsGVjC7pmyI8h58cEiySZK9RZhpp0w9gccOJTskmcAfEl2STRQL+Dpxnnx3OW8eRnm9+XExzpzLDLA9Hp+BJ8rsZqbn9OjRpCoq6vTOO69qcPCoNtY3rOV6oYTq7/7ub1VXX6uXXnpJu7vbBgPyqpxUHoA9bb9uv8umlMnl7YBRUzDfoiK/+eKgeEKVwrVRLlHaY2Mia3dl5PZkzAeKeaPIAlJRXgeEyAOnvGcO5VR4zmCaTCkScACYAcjgXCTKwAPABLAEaJEfT8YgBfMCKC0uzWh1bcmgE4KMleUNra9vWTe7U6fOGNwBGhBbYF4mS3mjdBCOmtKJ9QKc4LMEJAJKcO0C4EKRxHhRxAACWlubde/+Pd25c9dAFmotgCSAgZjy4nyUouGXxDkpW8MfDIP67iM9dj7mVjgvQIjPcw5MtBkDseI8pWVBxWIR2yN5ZVpONdU1qqquVlNjowEj9iTjzfsZZex4vKDc7iJTli0tLtlnAA9cFxBCTClX5LhQKKxAwG8Agn17GInq8cNHtiYWq4OIARmAUwEGFozJZ2fzKp+aGiBNUKUlxXYN1gs/KEpQgZrYSwNiuC7XL3SgA14BQyi929o5VFlpiY6PDDz1jZqwOVdVoXZK27XZV+xDxhQsLbYOaoC3ltYW+yzdCvf3McouUXV1pcVnaWlH9fWlthYoihjf/My83SPEeXs7bOtWVuaXy519eq1KjRw/pq6uDrvm4uKCKRjX1/fV1FirI0d6bJ9yv7BvZ2bmzGi+oqJYZ86ctDHlOzambV9MTk5payui4WN5XylIGYo7jN2nphfMk6yiIqiRkaF8bFpaFAwENTs3q48/uq7oYdRg89lzQ1a6Ozk5bUqmI0fa7T7a2Q0ZBI1G4pqZXlVbe6tOnRpUPBG1/c+6ct/87Ge/0PZ2Qu+8c8G8phgf8QcQAn43N3cUKPHIncvKX+RV0O9XiderTDyh/b0DRQ5kvlJu/O9cPu3GUtqJJhRN5kzp5PyBe6Y/cE4u9Uxhcw5yIuBE4EWKgPOgfJFW25mrEwEnAs8bAeff5M8bwd8KnviT5DLvIdIf/E9ikaga68r1ytULunzujCpKS1RaUqRMKqxkIqLNjS0dHqImKlIkElM6Qytwj7a2trWyuiKXx22tyilTwdjb5y0yM+/Hj8f0xRe3tb6R0Mhwg65cuWKqBDMPf5p4m6LiadIZiYSVyZKEpqy0jmSe77O5jMEl/FxIyK0ELJW2RBcIkf88XkkZA0AknvlucJS8UTLkN++mvVBY/f1DZrqcSWd158497e7u6P333zfo9ff/5e/Nf4puZSg4SJRRZ6BSMUiUy4MiK0HyupV9ahKO6qK6utbKD9fWNgwmNDU1G3RCdUPyjwIjX06VVFYYjheZ6oIOXHQBDJQEbS6oKeiwx/GowygxAtxZN79s1ubtLwZmpXR4mFAwiFrEb+VQNbU1+TKgVFoLiwumLOo50i2MxJdXFpROZeTx+LW0sKrQXlhHunt1+swZZTOcN2UgAaVZcbHPSgldLq91uLOueOPjOjU6qpGnajZgwdrqqnZ2dw3gcF3z+8GAuaxUi4vzCoV2Te3S0dFugIEY08mO9Qd+EHsUTewVwFYimVRdfaNKy8os9sQDiILShoSftQCQAZ2ADsASrrm9s2Xm1n5/vnSvvqHO1rBQ2jYxMW4qJuAO48bkvaq6So0NlEwx94x1RSuYpXNeQB4ACJCxubGpnd2wqqvKzBibuaytrunWV/fMG6qstMhA6JEj3dblEJUUIA5QiAfXzMyy4om0ykp9qqgoVWVZmZWJsq8o79zbwwg/p9q6UjuW67a3tdncy8rLlE6l9NXNW3r8aFo7ewn1HGnWS1fPKRzetz1cXl6qYADlVF7NtL6xYQbxlLQBujq7utTb32cm9xhyf/31PS0vb6unp0U9Pd22JtPTy7pw4aSGhgbNe4w4jT9+orCVue1odTWseDKr0qBLtbUB1dXVWGdETNjpasm18HaiDC+RyKq7q9sUbOxZwDHnANjs7CQ0NNSp99//jt0PGLOzLwB+ExNTSiWl48dP5JVYxSW23uy/mzfv2h6lhPc73/mOdZvDW4t1/+STT/XJZ7dU4nepo7NVo6MnNDM7bXuQ7nyU9hJTAOrCPPByR/FESieP96u5pV4Tk09UX1/zzdw//PAj7eym9L/91ffU09ur1ZUVU9VtbW9paXHRnnuU32EkXuL3yY/yM51S8jCp5GFa1mfB41LG7VE07VIontFBMqd41qWUQXHnT9wz/IlzcqlnCJpziBMBJwIvVgScB+WLtd7ObJ0IOBF4vgg4/yJ/vvj9xtGFP0L5wKIgyKsIeJUUeZROxdXd1qD3/vB1nUJBobRKiikPSyuTS2t1dd2UMX5fUMrh+ZM1vyRAANCpta1ZR48NmFoANZDfF5DHXaTr17/Ql1/eUUVlla5cHjUPGJQEJOgk+JhwA2iADySlyWTclBmIHFB+oFzJZPBryiuN8gofOr35lAWa5dymLgI44UO0ublucKckEJRbAB4ZnAFE0eEuEMBwOd9hD9+ZfKcxv956600tLCzq2rXPLdkuKExQrmBWHovHTUmV/sZfyiePt8jgG+qJ0mCpBgYGFdrdy6t1AkGdv3De5rawMG/ACqAGNCPsqWRekZJTTkuL+RLEivIqS44np6a1s43qpEFt7e3Wjv3Rw8fa2EHN4pPH7bHzxBMJU4U0N9eqtbXRStraWtssphPjE7pz967BHlRG6+uYR4cMOqXTOVM6JeIpnTlzzjqDAbYABpSn0UGMMqtYPKbaOkrMSk2x9ODhA42eHNXVq1es6x8mzdt4CIXDGhoaUkdHp6amp7SyvJxXt6Tya4bKC7VTV3e3lWph9O3xep+qqjLmG+Tz+xWNRHUQiZj/UJEPQ/msxQPVDWoj4AQlfj09nXY91D+UZOFxNTU1o/1wQtVVxQacjh4d1PHjw3J7XNre3rRrAp1WVvBZcqm5qVJHunvyJtxlQSvXRG2GzxIqoPX1taddEMtMcYSX1OJSSEODbab2QtUWCR/q8aNJM81ua23QqdPHdeLkcVMP4TW2srJqxuazM3OmEkrEs6qvr1b3kS6DFRsb66quqfqm/DIPLsvU199n91FFRZlBNc7FfTY29kRzs/uqqAhocKBbJ0dPaHNrXU+ePNaZM6dNHQiUAYgBVwBHzIXyTOaK5xVxJBYPHj7SYTSmM2dGDfA9uP/A7stLly6qsbFJ++F9W9e90K6S8UMz456eDcnryaquNqBAwKeBgX4NDubVVju7O9ZpjvgtLS0rHM7q9Kljdr/nu+IlDRgC4HZ3w3r//XcNQAOqfvzjf7B5lpWhlFu1Err+vgEzP29saFJpaZm+/PKGvrpxV0VFOf3rP/tXGhk5plg8qughhvhz9v7jsTUb29mzpwxU3b37tdY31nXy5IiNg71N+d7ExKR2tsMKBIMaPTmsqsoKra6uGXDtaG8z9dRP/+G/K5Vy6d/+xY/kL/ZrYnzc7mP2KOdh7dwej4HzEp9PmWRC0f2oMgmUT6ic/Eqkc4rEM4qmXIqm3TpIyTrXpQ32O1biz/AnzsmlniFoziFOBJwIvFgRcB6UL9Z6O7N1IuBE4Pki4ECn54vf74BOmF7nja9BTx5l5FZao8f69L333lB/T6uUPpTXm1Mik1AsmdDS0qoWF1eVSbuUy3oN9qDiCVnb8nXzT2lorFVNDV2kAkomMtre2rNyGsDA8MhRHT06JB+wJIYZOKVwGCgfaGd32xJrlAioi/BswmybUjqfz2PGwIAsMxR3AZmKpZxHiURGmRSd44IKWre8iPkIoRzCAwmVC6V2y8uMO2OdqlCfkIzjgwNIQIVUVhbQwGC/KRg2tzYNGNXV16uvr9fGSRkgCXnBg8dgmcutSDRmpYaYlJPUd3V16/btO5Z007Hr6tVLWltf1fj4mCXp4YM967wHjMtmAUeUUaUNds3NAr8CZsKO+unhw8dW5nT+3HmDc7/61UeamllWa0e1qiorDYqZOiy0r+Hhozpx/LgpXIjD4uKSvvzyS/PN6u3t0cmTJ7S9vaJYFLPoONZd5m+ViKc1MnxC3d09pjJinPjsYOIMwOAmbGxusm56wILwwYHOnDmjocFBLSwummoFBQvKnLNnzlgSf+PGDU1OTCiXzZrnUTAQsHVmbSlLQ9nzxRdf6SCSUE018CJvKA30AWStb26qtq5WLa2tZi4NdOIzlGx98MEvFIuhdBm0skHWF1DJPB8+HFc8njaIMjw8pPb2FpVXBLSxuaaFhTmNjT02T6Kd7ZiBpu6uLnV39RiEzClppVDEGcUNpVxzcwuKxzNqbKzT4GCfeRUtLa1paKjP1oXgZNNu3b/z0NRMw8ODeu31lw2+7u1ta35h3oDKxvqW5ueWtL0dtXU7c+asAZCxsYfW3W9gcMCUOuwvlEMNjXVPTesWcnfaAAAgAElEQVRRXyUMdIQP9g3GYIQ/ObWvqnKfWloaNXR0QMkkQGhFFy6e0+LCvJKplHVoY18V+0tsb7322huqranX5uaWQVbWkjmyn/H8Agpdv35TicShrly5ZCb6vChp3Qtta3NjWQuL85qc2lNTI35RZaZSY1+hZOJ4vgBHwDpUU4dRgOYpU9oBinkBVr/44gttbe3pP/7H/8PuRRRMP/7xL7S1tWuqK/ybKivLn6q7Mua5hg8T0BNvsfLyoP7m3//vqqoq19IyyqppTU1Panqassm46uu8Ghk+ajCo0FHv5MnjNg7ANd0ngWOME1jW0d6h+tpGe5YBxTxuDNIrdOP6dYOab7/1pqnsxsefaHNjQ6lEwtSNKOYCpcUGnr0el5KUFB8mrAMoyie3p0iH8az2oklFUm7Fs0UKJ3KKJrM0t5MEkM1/57z+2RFwcql/dqicDzoRcCLwokbAeVC+qCvvzNuJgBOBZ4mAA52eJWq/5Zj/WemUh04oglzKyausQad3XruiP3jrqipLi+Tz0DEuo4NYRJuhXUuc52ZJnkMGesrLq9TS0moJJR3fZuc2VF/v1/ETx8zkeGsrpNnpRS0v7ykQcGl4ZMjUG5QDYbwNiEDJVPBqAi6gTqDkaGdnU/5ijILppOY2AGVlbZgRCThQrHgsZWbFkQO6ZlWZugN48Ktf/Vrz87vq6KjR6OiwdbKjo9qTsU21tJQaxDDT7pysrGl+fkMuV0oNjZU2LsrZrCStp8e+x2cI4MF4SUYLCTRm35tb29rc2jVwcfrUWTvnz372gcrKyvXd737XvJQePrqv8fHHqq7BdDujdCZlXlNFXsqCEqYAASg8eZIvfevsbFBbW4eV41FidKT7iJUFfvDBB9oL76m1vUU9vT2mkiLJB/oADkj++R4YgJLlq6++MmUPv0fxE9pd10F4z87rdmFYnTRfm6amFtXXNZqpO2sDpIoehk2h1drWqiK/T0/GJzQ1taKqqmIrPyJZxxcJnx/UOZS6oUZCIQbMMEh3mFQmmVNLS406OzsNTFEuhdLm66/van8/qpGRAQNHrAdrj5E3pXoXLl00hRfx5pwcw/iuX7+uaDSrixdP2rwAWZTgoV558OCxykor9L3v/ZFOnBxWPB7V2vqyZmYntbxMB8UNbWzsan8vq7Iyj825oaHFVG8lJV5T17FvAZH4JgGSgJPHj+dVMvj58B4eW1YOmkorl/Hozq17pvh69bWX9NJLlxWJ7uvJk0cWHwAbpXuzM/OKRhM6eeK0Ll68bDH75S9/rta2FvMzW15eMjDb2tqkIz3dmp+fNejHeszNzzxVQsWUTnGudfUc6TMPpbb2ZkUie1rfWNXAYJ/dh+ynhoZGU/YV+4M25kuXrqjYHzClFHsC1RTlmvhuoYJinL/+9RfWifLdd1/XlSuXbZ+jPlxcmNX8/KQWFpa1uXmo06d7TcWGofnly+fM74i9whoCbVCjEbuqymq999537H4ldoXyWUrv2D//4T/8BwOGxPrmzVtPy+ZGdOLEcW1vbwlP7kQ8afcvSsXHj8YMmJ05e1pvvvmGdnY39fDhXS0vL+gwxn1wqNBuQl1dnerr7bX7AODLmh47NmTgEsBN5z3mBcwD0gKdaI6AchIVk5mdh0Lm10V5Zldnp27evGl+X5QZUjpKCW88nlVNXYViiaQSsYRSibRKiqSq8oB8RUWKJ9OKJTIKH6YUSbl0mPEqbKontI08jXmWOdDpW/6Zc3Kpbxkw5+NOBJwIvHgRcB6UL96aOzN2IuBE4Nkj4ECnZ4/dP3rkb0KnfJcnl7IUoanYI/3o++/pyoWTyiTCKgt45fVmFU8nNbe0bOVLM9MLmp3ds6Squ7vJkl8UGg8fPrDE75VXruripYtWRvbwwRN9deO+5pd21NJYqmPDA1pf39DCwqrq6vIlS5Su0ckLRVFvX69BFPxmdkPbpqYAOqFyIjmjPItEGO+dYABVTFTj49NaXlxTMFhubdVzSpkiIZlMGRxBlYN596effqZPPx3Xq68MWyczkmCAAgnxQzOCjlrSDlygbAuggwqEpPizzz4zhQbj5QslDKAD1cjG5q518KOsjDIgDKFnZ9d09eo5/eAHP7Ayq08/+0QTE2NqaKwxE+qDyL55TLldfgMSeLugTLp/f97WAq+boaFjlhADD0K7+XKvr7++o8hhRB1d7Tpz9owBF+AOMQE6AWgYG2bMeVD22H4+e/aMRkePa3lpVtFI2JJzzODj8ZT2QgcWu1w2Z/Npbm6yJH1uflqNjQ06NjysxaUl3bh5UytrERX7pPJyvyXdgAfgQaFTGvHie+aDx9Lm+pYCxcXm+YOBeKG7HTAGMMW+oZNhwfQayAdUolvZ9/74j6x0CYiBWgiPK8AS34fD0tWr+W5iXAtgApTCMPrIkT69+cabqqqu0MzMpJaWF7QbopPdgUEclE6rK5h+u9TWWq2B/iEzum5qqVd5ecDgCYDy88+v6fAwqeHhAfP+AjiiyOG//MxcgTkHe4d68njCzv2Hf/i2+vt7dO/+HU1OjpsfGfCRDoSh3X3V1tZrdPSMgaDp6SkDRRhkM/9Hjyg527FOcCil+B7lEEqo7Z1t20e86G4YO8xpcGBYDQ11SiQPba2AtF3dHQqH9wzu1NTUmpF9cTFzSmpk5LgBzq9u3LS9j6Jsc3NbAwO9BlaI31df3ZHLldH3v//HBvRQA7FOi4sz2tpc1dZW1CD0O++8ZnECLgGsiAdryVqwtkAk9mBLc5uVz6EI5H32KzFDUcc++Zu/+Rsri6QTHMCNa+b9y7bzTQSewtlAgO6BMc3NLtjY33jzdeuqeOfOLS0uzcnrdamqutw+wz01MnzSzMDZM6trK+YxR3dGzsn+oQQX+ATY4l7Hh2xna1vJRNJAHdcI7eyopblFfb39SpjK75G9T8nrfujA7mPAEeu7d3Cg0O6hUnGptlJqaqiU2+XSfvhA6ZxHB/G0oikpmvFoP5bWoUEn9KX5zpzO61tFwMmlvlW4nA87EXAi8CJGwHlQvoir7szZiYATgWeNgPOv8WeN3D9x3G96OuWRE0onyuuqywP60x98VydG+pWI7Kq6osRKwkIHexqbmNDs3ILm51a0MB9RS0u1dZ7CCwhYcfvWLTO2vnz5opqaGrW4tKixx+O6/fWkMumEXn/tqk6OHreSr2vXvtLp08O6fPmyJY908gqW5jvRUSZ1794dFZf41NhYr0CgxJRQOWUMdOFVRNkQipbdnT3dvPm1Hj1aUZE3p46OJjMEpiSJpBt1DSV2jO/jjz/RxvqmfvjDH5mpNeMgGaZ8i9IZ4Narr71sJXEoIkiOSaBRC6GuQMUBHCChJ5nlnPv7SYUjUmtrtYaGerW9taN796bV39+uP//zf2PAa2VlSZ9++rEWl+ZN6URpEEANeOBx41vlsdI11B9zc5vq6mzUlStXzUMJDy2uS4IOWLnx5VdaXF7XsZE+nRw9aeAEKIN66OjRo09LBaMGBIAFADCSa4AU5UXzcxPKZlKmdNrfi5ivzvYWHj0Ys6cNWqESIemXK6vXX3/VSvU++vXHuvfgoUKhpIJBr1pbG77pXMeaEReAEQCKa6MwuXv3nql7mhvrNDI8bEoo5gBc4IvYMv6rV68avELNhIIIAEHp0htvvWnwifkB1lDmGERY3VYu59Hly6MGnTgH10SdwnwvX76q7u4jCoV2zEQamIhCLpNJKZVMmV/U6sqamcufOH5KFy9esrkAb0KhbdsL+fXdtH3AmIASnJ8xUG7FHuHFHtjZ3NXczIKVBqJyovPi9euf6+BgX/X1dRbTaDRmHRSbm1pUVVWrra0dUxth/E1XNUpG810JKWfM2p7HM4i9hm8Xyj+MyfHX2tnZU3fnoFzyaj8c0sbGqra21+VyZb+BVagHAauo71DvAJ0oY+N+efCAkr6ElYyyHqwLc2I8s7PMr1qvvvqKzYd48vtIBB+wmHVgxHMJkAREQnnGPcY9lFf+xG2tALSYf1Pi197eaaCONWcfcxzvs2fZlwAoYCJxwpweWPPgwX2b925o1wzsgU7s2b29sKnLzp47YwB6ZmZCB5E9M7ynrJfrV1c3qra64ZuOg+xjzg0ARDUGDKUMmPnhsYY6cn9/TzvbW/nOjTmeLyl7KnZ1dMvj8WpuZt4UYBXllVpeWtHG2raVXOay9GHwKIoibS9iSqcqFHS15XLlsto/OFBGXkWTaUXTMrXT3mFGsTSVyS6km7/nJ/wLcTonl3ohltmZpBMBJwLPEwHnQfk80XOOdSLgROBFi4DzL/Lf84r/z9Ap370u/79Ap5yOdDTr+9/7Aw0caVM6caCg36NAoEjLa2t6gB/OJl2b1rW2FteJE106f+6CARw8Y2hzjg8LXjAkzSR4y8trun37oaqrqvTuu29ba/Kf//znppD47nff0+uvv25m4oCRxaUFS+pJ+jG7bmioVX1DrSWCvPId3zDijsrn85v30frahvnQjE+sq7ysWAP9Hbp85YJWV5dNdYEKAY8eFB337t3X7k5YFy6cM3NuFFXABjp53b//wIypKdmpqKwwaFKAHMAAEmoSVxJl3qMEjONRRUSilOU1WonU+tqmlS9dvnxFP/jBD03BdfPmV7pz57b2w7sKBv0qLQsotLdjpU5eT7EymZypqSifA/ygGjk1elq3blHqdqChoaOW1M/OzunXv/5YiWRCx44fs7EUgBSxCQbxcVq0EjWgAok8XyT7nBPT5YX5SXncMi+rtdUtK5Pc2Ymaq1dNdYVBApJ9DJKPDQ/p7bffsu53f/9f/4vm5pbN6Js4FVRLpvQ5ODD4g4E56i8UVowDUIcq5EhnpylpWAeABOAByETyT7kdhtyoYgATAADURC63W1dffkkrq/jurNt5gT6ocbgeAIV9hpoF6ATI4H1M4S9dypeura6umFoICMS+wcuH0kdKzzgfJvLDx1BL9dvvKNUCEALDeAHSOA/ghy/iyOcANPkyrYh9JeMppRNpGzuKLvyC7t+nw1rSVHx4VQFNAECo24AnwBszvU/RGRBTfEBHUm6PW1tbm7Z3Aa14b6G+4tyUe/Le48eTaqhvMwNwyrPSmaT5hDE2YEpVVd6zjLXEz4kuk+yvUChsSiDuS7q9MT+ACr5HZuK/s2sd+jgWvypUPcyZcXm9ktcjGyfryHhYr6WlJVN85eeQV70VFIDsR8rW6urqFYvFDaoxRmAXn2efAnc4jnuLuPIea0yp4vT0vNIZ6ehQt5qbW00hCSzc349YZzpAXDi8ayrI4pIiM41n7G63X4vzKOmmzUAeNRgQjmcK10ftFAiWGBjnOcX4MUqnFLMYg3/hI1essmCZSoPl2t0OaXoKhWBM9XUN2t7a1frqpinSUFy6aSSQzRlYzyRj8nmk0hK/3WfxVEKpTE7RVFaxjMzPaTeaUyKb72qXTTt/4p7hT5yTSz1D0JxDnAg4EXixIuA8KF+s9XZm60TAicDzRcD5F/nzxe83jv5N6JQHTvweh6cLZ0f0B2++rLbGWmUSB0ocHsjjzpqf0+TMjJlILy6sam0toTNnejQyfNwSeRQftA+njIVyFZI/yrro2IV3D+VLr732mvky/eQnPzEvlb/8y39rpWwoWQAEQCcUNiShlBLRUh61Ez+T/OdLc/CXWTR1FQnz0tKKbt/+Wpubuxro7zeVVSDot1I/xoWKg4QfxcZnn13T0mJIg4PtOnv2nPk6oTCi3ApgcenSeTM6B4YwJuADKgzADkkxXxwDgOIzgB1K+HZDe4bsOjuPKFBC2dSMqaswi2bMX399y/x5UGoV+WRd4Sivo0sdaptUMmNwBBUHxuA9PX0GBK59/oUl5syVcjg8pTAn7+ruUkkwYN0CgTYAH8ZKso6f03vvvfcN/BkfnzDAdOrUSR09OqCd7TUVed3aC+1bzFDA4Lvkkketre2m6MHMHeUH/luofOhE99HHH2tvf9/UTMAl1pcYAAgBFr29+RItfodJNKAIIAPSHD1xQr09PU+h0LKdEyBBWRUwjZ+BVIU1Bk5w43f3HNHS8rLNBTjBdYg5+4FjABTAGYATX7zPerL/UulU3vA5nVJRkdfACbCEtWNtGVtVVbU62jtNURaJHpiRN+okQEthzwGbCtcEdgE82A8ej/JdF4EtLrfKg2Wqr6s3yLi1vanFxQXt7obM5L6trcH2DfvVuj+urRvmDQQDpuoBSqGIKq8oNzhGV7XCOClnKy0tUl9fl4E+YMwXX3yt/VBSdXWVZm6Okmd8fFJ7+weqqAjq9JkhU/EAZW1/r2/bnFZXN7W3F1Ug4LXrtbQ0237Le5rN6+AgavFkf/J74osKkZLITBrvr32LZb7L5K59hhcAbXkZVVixjhxpt989ejRu3mV9vX0Gk5jvkyf5vRgMFtt9QUzycKzVABZ7hv2bh4K7evRoTkU+v15+aVSdnd2amJjS2NikNjbCKilxy+dzqbq6VB2dbWYo3tXdbuMP7UZ1/94jPXkyK5/PLX9xwLpL+opyqqwMGuQurygzs3y8zbkmDwsqbXPZfKfFkuKgQafYYULh/ag213nurJlHFXs6tAPkyymZzqqqskzpbFaBEr+USSoVP5THhZeWx8BSPJ1WLJ3TYVraT+QUKkAnr2SXc17fNgJOLvVtI+Z83omAE4EXLgLOg/KFW3Jnwk4EnAg8RwQc6PQcwfvHDjVVE5nW005SeUPsrPn5eHLSu+9c1ZuvXlF1eYmi+zva2VhViu5VkQNFEwlLpJ88mVQ269P58yM6evSYgZa1tXU9fvzEoMXAwKCVjFG6Qxt5IAwlVD09RxTaC1npESDhr/7qLy1xp6yMLlKAGBL8vOqhypJpSmj4DJACg188pQBcb7/9joGGxYUlzczOmXLj1OnT5gt17dqnppwCaPT09BqwwaT4yy9vqthfrvPnR3Xs2LAl1YAPumyhIqFjl8/v1djYmMEUIANKDqAAqiKSbyAPxwHU8iqQtLI5lw5jCTM7xpg63xFvx8yp+fzSEgBiWy53Tm5P1kzRUWcEA2WKxVC6uJWIx63DHm3hOQ+JNyonuo3RxQ7lEWoVVGWVVdVaXV/T8sqatYGnvAmvJ8YKZPuLv/g3Ni+MxFFPsWaU1mGkvL+3aZ5RwLLYIS3s09a9DuRYXUWZY6mVegFgamqrVFlZYRBlYnJKgdJS89sxCJHJ2Hj4Imkn1sAvYsK1gXjEqbG+Xi1NzbbneI+YMkaOBy4RH+AFwAHQUzCiBnAdPi0vy3czLLWYsD9YC6Ac5wJ+8DtgA8fyamyiCxldDfOfZ59wLOokxjE/TyfFmJUIougBfHAbANqAfwWARSe1ZDKj0lKfgRPWfHFxW36/rLSKY1HhYWxfUVpm8Io5oP7Cr2ltbcvM7gcHu005k/cB29XKypbNf2iox9RIqIPw0EJhVgBAANPt7V0tLW2rublK58+f1sDAkMG5D372ofZCMb300hUzqZ+YHNODhw90cBDWseE+dXS02rxR4bF3ACfAp/n5Fa2vh9XYWGY+Tq2tLab2yndlm9DGxp7db52dTVZiiQoQTzHGujA/q/W1FRsjcQdysm7E7vAwpYmJZbW31+r06RFbd7oX0mBgoH/A7j9USmtrG9rZ2dWpU3kvLo5FMQVsxAMK3zRexJrSwnv3xlVWVmwwuLKySg8ePNL01Ly2Qyn5vNKxY506dWpErW2N8nhdVj4JzE6n3ZqZmtfiIkq3mBIpqdjvVmNjqdrbm2wOgCefHwVkXjlHp0y/z2N+VuyRivIKBUpKFd47UPwwpcNoUpMTPAulqooS5bIZ7e5Elcq5FMQ53O1SZUWpXLm0ovsRZVJ0yXSpOOBWOofLnMc61u0cZhSOS0km6pYyecblvL5dBJxc6tvFy/m0EwEnAi9gBJwH5Qu46M6UnQg4EXjmCDj/HH/m0P3jB5ptOF4iBpty1h2K/5cfw+Gq8mJ97ztv6ZUr5+VzZbW5sqil+RlFIxHlPB4VFZdoeWXZgMLIyLB19AKQ4HVCWdP09KwGBwat61pod89anNORCwDz0ksvWXK9s5tPyEmyL1w4b+ocVE5ADqx1AR7Ag9LSEvn8HvN6AsTQ0e3x4zFTO5SXV+iP/+j7BjxQVwF5AArVNVXmiYORMuU0gAmMwinzQmVh8OXE6P/P3ns9yXWmZ55P+szy3nsH7z0IgN40m632LXWre6RZ7UTsxe7F/C1zNzGxsyPtxuzOaqSm1GyyKRJ0ILw3hSqU974qs9L7jd+bKMZoNHtBgFeNkxEV5TLP+c77fScL3w/P87zWDY7NOMAC1Qt2J9QxQ0P9prYiC4mfAzoYHxACEIYNBwCyo65B8cF5GxqblUrnNTs7b522AG5srhk3Qdx2bcW8qbb8AbeKxZxtkrEIWq6Tx2sbe0ADHe04biQSfar8KdN2hC5yaYMWHBNl1dJqqWPc2bOnzPpFfhJqoFdeeVnvvvuuZe2gjNrJ1yGg+ejRw9rcWFImjS3L/dTqlbDudXyP2gm4h1qtUMgpsh02eEOYcyKZUt1T+xPwiHPu2NoYF7UGUjB2asfPqquqTM2STqaUeKpgKanYyq2uXDM1pqY8n80/v6OmKeyBExNKpcnjqTIFDc8HdgA1djKgOB/rKp93Wa6P2y21d9ABsd3WEdlMgArWQWtbkwJ+v0afPFEuW9TRYwcNUpKpxJrGdsY4ADaMZXJyQYWCR21tJcso4GpsbNoskoR/o9BhLOlUQm4VlUoSTh2zuR8bmzHrG6HiQBRUNwCllpYas1MCd44fP2LWzp18JdQ+AFXWJbVFxUejxkOH9pkikHVHt7krl69a10Psm2XlQX388YeamZ2yOTt67JDq62ueZkEF5fH4lIinDOo9eDilzY2EhoaadOrUMQPEBm5nZzU8PKLl5S319RH8fcaubSefi/tndGRYqWTM5otrnJ1dVTrjVnsbyqFSoP/QUJ/27CnViTB4FHGATNYm4Ik1whp9++23DZQyn5yDtcDzL1++Yd39urtb1NXVrrt3H6qjg+D1Y3K7vbp7975ZeDc2Uurv79Rrr72kgwf3WvOCldVFC1LnOsvLarQwv6KJiSmtr2eUK0gtzWUWzg9EY/yhMuy5QYNOJVWbX+K+9BRtzQOc3GQ1bScMyqIMfPhwRvFoTs1NVQqaXS+mTDqnDJPk9pi9l2YMqVjK1he572UVbmWLUsHjUySZ19p2TrGslCPOibdemtc5j29bAWcv9W0r5jzfqYBTgReuAs4b5Qs35c4FOxVwKvAcFXCg03MU73/0Uo/LY5tXuUulBfTw4I/T3qF2vf3GKzqwZ1DpWEQr87NaWZi3TaTHH1BZdbVZr9jckl+ElQhVB2CD7BkASm9vv6lnhodHLbQZKICiobu7216LjQlwcPz4MdvsW2DvU7XVdjRix2MTTkZLc3OdKXvYOJOVhNKB4F6scX19A/ZcNqzk3AALADtANALBubKS8sVlAIHsFfKdBvoHLWAcgEVmE6Ckrq7BlDp0wJpfmLXjsiEGmBAmjVIrkSjY5rS2NmQgDNiASofn1NTWKxZPm9ro8eMJPDqmWioUSlY6xkOGTGVlmTxesnqSpuLyeX1yu32m5CrNACzQbcqUUl5U0UAX0wWY4mfAwbX1dW1F8hoYbDWF1ujolCmhdu/u15tvvmlWN5QjJcUWVkgUUYd08uRxbawvKpWMG3TLpAva3o6ZfYisIeaQsfT399k1TkyOWXcvFCHllZVyucnUKticUVMe1InvgUVAMCACYAIoRVt57GMEP6NEY/w7eU5AmWAQZQl5PpX2Oq6VevJ5c2tLN+/cVTiSU3tbg86cOWrnRr21uRlWa2uzjbVkdStBPr4mBHvf/r3q6em2tffxx59aB8WSEmvwm054gKyjR49YxzNUNaiEUP1wXaVMIbKkOE+dDh2iS1yzrRcyslgzjLOknAIcZJXLYtNcMTiBTW1jI6be3k6dOX3GYNa1GzdMNbZ3z5CtUb/Pq47ODoOpdC8EkjLfrGVAKvMDrAHI7d2z1yAayi3mkqyi2poG/frXv7Hud++//76Nt7OrUcdPHFZ7O1Y+jx1jayuipcUV64w4NbWiaCyrQ4e6de6lMwZ+SwBpVvfvP7av33nnDQPEKLK4Hs5HflkkvKnqqgqbW6Dj48erSmWKGugrt1pzPoLsqQ11+uyzz8xuiQpyYWHp6X1Wysg6c+aMPZ/7vNSpcszmdWRkymyQWAlZr1gUe/t61NnRbdd++/Yd3bp53zLdfvqzH2rPnl3W3XJxaVYTE2MKRzZLijdfuSnUrl29YTCyvCJo6i9AG+dnrrkfUTtxnaxV7tlMJmXvAX5fKVQ/EQM4ZZXPFrS6sq7h4UkjRTXVlXIVyePK2X0eT6SVzOQV8Lvl9xTlKhTldUnlZW4FQgElMlkV3D5tJbJajeQUy0hZt7F+R+X0bH/fnL3Us9XNeZVTAacCL1AFnDfKF2iynUt1KuBU4Lkr4ECn5y7hf3sAl7xur/IQBlfROAebNP4wERL8/e+d1/HDBxTwFjU7Maal2VnFI2H5vX519ferp7/fgoRX11bMksfmmQwaNl8qohYIyesJGHC6dXPYoEtlpc/yY0rd1+IKhgJ2zgsXaKMuyyzCnpXLZbSwOG+bT7qTBbDDtNaYBSiXLWh2dlELC5sWdk1WEq/BsoSS6smTGbOptXfU2IaVPBsLZXajKpKNr2RhqrFNMKCDHKgnTyYsN6qpqcVCgdfXV1VXX2Mb6x3rF+O+du2RFpeiqq9zWcc9VC9YvLCaAcVm5xY0+mTCWqoPP3piOT6ZrERZyoIe1dQETOXEhjaTLVm9yHZic4sqCrULbe05FzDLgFW+FILO2FFisdHGkhiLpRXZLqihMaTBoQGzut24+dC69b326kuW50R9CWpH6YStCRXPkSOHLddpbXVeyUTMjptOlaDExnrYNteAuUgkpeZm6jigtXXgy8JQKT4AACAASURBVJzVsbKm2ix5Xp/PYA7jAUxZJlQybV3YAEHAGNQkAAsC1ePRmCrKQmbFAhpxfUAlMojIwW5pKjdIBpRkLVB7cqHu3b+vO/ceqLKq0saOsg5YyfpgLo8ePWpABtgFNCCTCAi0b/8+tbY2mjpr5PGoPvroE4NqqNuoJ9Y/QBrranCo3+xUPr/XOsNR94nxCRv37OySWQ4PHChlVQHWCDgHSDL/WOuoC2vY73Urn09rbXXVArPJyCKgfc/uvbZWUZ09Gn5g9sbW1ibrXMhYqQkWVCAt504lU5YvBkBjjQCfAGFDQ7t18MBBUxQR2M+81tc16Ze//KV1efzdB79XOLKlc+eO6eixw6b44rg8F9i0sb5l88zYqD+WTKCv5R9t0f2OuRqx37377jsG6OggybphLvhcWVGu+rpaU2iVsryiqqvzGZBDwcSx6ETHuD/99FN99tk9vfbaYbW2tNm1oeoDDHPNdHTka1RWJcBH6PcTW1+AQdYCNAarY1d3p3XfQ/n38OGwbt18LJcrq//1f/tfLAQ8mYxqcWnOLKzpTNKOT0fIxoYWG0cgGFRPT5f6+3vtfi0WCwYZ84WcfQ10Anwxv+RWoYQL+AOKxeNKxOJSwaVMOmtdKZeXVw3OAp6SCam83GUdNBPcD0D3YlEBr1QGfPK6FQx45fMHFQdcub3ajKe1Ek4rli4q63bzDqoCSenO49tWwNlLfduKOc93KuBU4IWrgPNG+cJNuXPBTgWcCjxHBRzo9BzF+5cvdcnn8SmXz5nCiYwhoAwb57KQ9PMff0/79w6pkE5qYWZaKdQfKuWbNLd3yO0LaGFpzrpAoTAgFBz4gwoHmx0ZReGtmG7euKvhx/PyeL3q6WowUAXUIbiXTSRQoq2t1bqJYSWamBg3lUomm9bXX1/SyJOoqiq8On2my7KXcK/MzS7ax8LCiil0Bgb6LFh5bW3FLHH19bXq6elUY1ODhR+T6QQcYcOL4gPIQsaNx+011QQZNo8ejWo7mldVpV9tbQ22AaXtOtYi1B/Yj1BuXL5813J4jh4d1A9/+N43ndh22sM/ePhYE5PTZn2am1tWLFpQJi+FgqXrB7rRsc7rJcspLZerqEDQp2CAQOWQWb+ACyWbWME2r8xLPkcmD63mt23jz7ipN1a3qpo6qyOQB2UJ4AUQQ1g76pQrV67o0aNHBhVQpmB1onvd8tKMEvGoHRs1yOZmxFQc29sJA13xRF7dXXSUO6xYfFtLS4vWAayCYGkftscKq82OEoyvGS/2RD6oGWO5du2avvrqktZXt+V1S93dhFZXmnJsx4YHmLlw4SWdP3/egBNAZ6dj4PTMjGbn59TZ1WUKGiAfwAjgsRNaTr34ABpgAeO4p06fMDXZ1NSkbt28p2vXbpgq6Py5lw1cXLx40eDniZPH7NzVNRVKpROKx6OWFzY3u2C2TWxauZxHg4Nd33TIo65cK3UuBa4nTK5CoDVZPqXudqWsrJWVNXW0d+vAgYO6ffuWbty4ZpCrqblebnfR1j/HMkVNImUAhs+xaNyslKj/gJgH9h+yY2ApxcIKEANKnTn9koW6f/nlZxoZHbYg7TNnT6qqusIyq+h8t7i4ZMfCsrm6umEKrMFB7pv9tm6491hXjJtcJ66JOeT6mVcgFPXm/aGpsUEeN3AtZ5CIutN1kNegWAIkMi/ML1Y5Ar9/8N73LIsJkMba5XwAO+pH/hjPpaYlVV/ejkVAPI+5OdZVwQK/qQlzh311cnJOlRVl+p/+6i9NsbSysqBwZEOx2LblpLE+fV66QvpNGXXy5EkLGt9RU2L9tK6AybhdC1Y6YKjf57P70OP2WDA8c5vP5gzIR8LbWphfshpaAl5eSiWlulqC1huVZs7JG0sl5OdeCQYwr5rKz+P1KZ7KKSevNmJpLYdTimeKyrm9Kro8BrocudO3/iPn7KW+dcmcFzgVcCrwolXAeaN80WbcuV6nAk4FnqcCDnR6nur9i9cCnfwGnbB3AY2AMnyurfbpve+9rgN7dynkcytBB698QRi/gCPL65va2o6WVE4u2sM3GoxgA8eGMxQqtxDt5aV1Xb58XaMjMyoU/Tp0oN/OhTIEGBQqC9rz4/GYvRbFA4qV2tpqzc3PWpgw+S0nTx7Wy6+cNVvTxkZEC/PLBnRGhse0trahv/zLvzRQQWv69Y1VC0bGyobFhg08G1I2jtYSPljKtjHFhc9v9iwsSqNPppVKedTcVKGWllqz13AslBaoPdgEo9y4fv265UG9/fZbZl9jY4syggB0bHrRWNwsNtPTc5qbXVI2W2q5PjDQJbKUsDtVVGLJk3J5Qq9z1ube1BXY0zIlixrjBjCxQUcBFd2OmToHAMXGHlAQiyW0uraujc0tVdfUmmoEhRQwiroS0MxGHkUQ4wMo7EAnVCkL85PajmyZ6gWlE/a6zY2I5f7E43nV1ZG1dUqtbS2amho3UFBdU22KkVB5ucEfOvoxFj4AW8wR4+AzwAlg8fnnn+vmjVuKxbJqqEWddsjAInCIjCMUWtQRdQxKGcADwGnH0jU7P6/5hUW1PFVPoWgCoAE7gI2lOcVChhIsapAIuyNqos1wqXvc0uKqRkfHVVNdrwvnX7V188EHH6qxsU7fe/ct9Q/0Khxe19LyghYX5w3qYBEFAFLDaDShgwf32RxSf8AM5yUIHVABnLGueN6icEgm4gmrYyZTUCyaMDUSXRsBHclUXB0drUpnyPfKqr2jzeZ7anLmqYqt1FGPtcDcs14bG5vU1tpueVuMHVCTSCTV1dmlI0eOmbrr9u2bcrkL2r1n0MLNFxZnDZ4CWQj3p4NdS3ObNja2nnYZHDBAC3BZxg4YDiubySiZSqmnu8eub+c6mSPOSce6hvo6ayjA/cA4mWtypli3zAvP5WtAEr+nXgCfjfVNs3iyNrHZHjt2zNYQ9k9sezt5XqwlrKLcs4AugDTvF/FEzO4DgBxqrXgsYec6dPiQwuFNra+viJjuUMhv7y3cC7msSxPj07befv3rX5vqDbCdSiXsXkCdGU/ELf+Lc6BYCxn89SsZTypjAfQZFQsFFfI5xbZjBpywWwYD2Ob8Bp9QVHJ/pjIZZehQl4gr4HUr5PMpk0oql8nK7fUrkcopK582oxmtRrNK5GUQqohUtEiIP+lOzuNbVMDZS32LYjlPdSrgVODFrIDzRvlizrtz1U4FnAo8WwUc6PRsdfv/eZVLfm9AWf533VWUxyvlC0X5vFJjQ7l+8dM/0b7dg/IUc9re2FAhnVYulVYxX1QslbEwcawp2RxB1FjIUhbGS8h2MFiurs5eTU/N6eLFLy1I2eUij6bXrF9d3V1mXUGBVFFZ8bRbFxvrRguKZqN89dpVU7O0trTqwMF9amtvsE3u5ua2wpsxLSwsa2V5w2xyQCc2lZcvf2WKnF27BuX2FG3j5/a4bZxs0MmVKoWmuww6BXwBra1vmL1reXlDPT0d2r9vr1LplOZmZ7S2sarj1gVvyDKD2ESj2mHT/Ktf/cqAA9Y7oAMABfsaFppUGovXjCYnpiwjiq5+fX39FspNXg95U4wzkSxlT2EFYnMOMGGTa13GktjWYirSEau8QqFgmW3KCWFmE4/ihVD2+w8eKplKq7yiUufOnTOIw3H4YC7Y/BOgDTgBlgFkUKWcOXNS42OPtLK8aD9HkZNIYI/LmMqJ83HdqJzo5HbvwR1Ta9ANLhAKqqy8wjb1wALUKtTk3r17BhKwoDFXAIsSDLltoe9+b1BnTh+zGlM3bFYABlRNKJgIlAY8ApyoNdcJeHoyNq6F5S3t2tVlcHFH0cScAzuAbNSGedjJBgJqNDTWa3JyVHPzc2b5XF/bUkUF0Ou05mbnLXdraNegqZwAfxMTo9ra2tD6xpoBjYqKKrNMJpIJU73s2btHjQ0NlqO1ubFhwANoAnAiGBxwkc+l5FIpm4xgaZ83iGHVwqhR+qRSBNFXyutza2V1wdYpwILrJKQ6mSD8Pmrh6UBS5sHnC6irq1v5HOHh0wqHt632dLs799J5UzFRY+uCWB5SQ2Otcrm0NjbWDAb7vF7Nzc2rrKxc3d19tq44NmC2lJ1W6joIgKGmQD3qFw5v2Trq7umx9c/aKQuGVFtTpe1IROGtsDxej923O9ZGy+/KZGz+gEZARGrB3HI/sLabm1u0a9du62DJPXPnzm2bc1SFKKEAmxYunssZdIrFYwZ/UW2lU2lT/HE/ez0lRRIQd6dpAHbhmppyA6YAw3A4aVa4N15/3cDX8PAjLS0vGhxjLrDlAaBQGNU31Jt9lfeJUKCsNB/JpNWFroTZNF0p0XtiRdy2rnVVlSEDVcFAwHKhclgjya9LJhTy++RzSdHtbaXieXl9LmWLHuXk10Y0q7VYVqmCWzlwvgv7b9qBTt/+b5yzl/r2NXNe4VTAqcALVgHnjfIFm3Dncp0KOBV4rgo40Om5yvffv7jUKa1QJI+JLKdSki32p872Rv3Je29r71C/QgGPMvGodWgiEDeVSCmKgiNPCHZa8UREiURU2Vza8mOAD8CEvt5Bzc8v6+KnX1rHMAK7sfJsR8PavXuPKUEAP719vdYprlDM2gZ8ZWVJjx+PaOzJuFZXNuV2+VXfUKv2jibjRWRDZTMFCxKfmFxRT1ezTp0+pdqaGq2tr5ltraMDMEEHtuI3SidABfalTDZrG8RSxzW3BTuPjY0/zZa6YJaeBw8e6OatG2prb9eFCxcM3AAzACLkI6Hs+OlPf2rw49KlS1bYUhZVXuUVVUpn8gZ5gAO9vX0aGhwytRNWrmQqaRvSzS02+lGrWVGEeEdtQ40lC6BQKMoAVCnvp5ShhAol8rQ73LFjxw0C3Lt3X9sx4JrHNuaAJgABG3+zCvn9BgAAIyin+Prw4UM6+9IZPXx4S4vzc9YBL5MqKJ93q1hw23VxLDqFkbt1985tPXhwX7V1tdqzd5eaW1psQ4+lEKBFkDznQ02FPY7XMjZUTtivgIeopNrb2vXKy+cU8Pl09959Uw1VVlSZ5YxAeBRlPA+VEZ3bqDfHWVhaVK7g1ZkzRww6AQyoL3NCbg9ghM/MEx9cP9+jyqGTWWQ7omCgTMkEHQYr1N3dawDEbGStLZZZlUonDTh5PC4tLS+Zbc3nC1q+EzACcOPzkycUMRsa5zD7ls9n42T+ARgerKrFnLwej6llAFfYTbOZnK2BEkgsPAWN22ppbbJuaXRnKy8r+8b+CcCixjsqMKyWXC/Xzj8e+/r7LVS8paVVn37yuZaXli1HCyUPFkFgJvczKibWDmo/AC0WMI7F2Dc2NzU3P2+qIR6BACAqZCCNrpaApUQyrd7eLhszAAa4VF9To/XVVYNdhHP7/CE1NACqShloBJlPT8/L5SpYptaOwnB9fdPWF+qsg4dQu9FNEivqtN2X2CcJvOc9adfuXfY8OmQCpuprG8yyCtwjcL1YIJvNp0K+IH/Ar5bmam1HY1peiaqx3qdAoNSVMxLJGPR6993v2XsCa5RrI9CcuWiorzEwR/c5AsZnZxeUSRfV29Op6HZCQX9AHq9bM1OTqqwE2nVaePj09IQ2NtYVCvpNAcV7EwrNYtGtZDJnkMpjwfI5pRJJJZMFG48/FNR2sqj1aFaRVF7polsFVwk6FQoOdHqGP3HOXuoZiua8xKmAU4EXqwLOG+WLNd/O1ToVcCrwfBVwoNPz1e9fvpp9mc8nNzAnm5XHXfqP9l0D3Xrv3TfU19UuryuvdCqquupK+X0eU/Ssr2/L5fbbxjYS2VQmh80F2OSzLnTYeFpbOqx1+teXrlk3LFQzhw/v1/LyvClNsLzU1zeV2tSHPFrfWFQiGdHS8ryWFpe1tRnX0uKWVAxq964h7TswaBtf4AbZNFevXtXjkVnt29triiNA0E4HPC60pDRJKxgIaXl56WnLd1QLBcuUCkfCdry62tpSB6uykPYf2Gcb6y+++FK5fF6HjxwzeIGCB+UHuTYENwNVUECh5CBQmnPtWLxcbp+SKbJ5EvZalDIli1/U4ASgDniAFYufG2Aq5A1QAcEABGzsOVdZqMxsYjtgg8085zp27Kjq6ur15MmoVoAzsagKxeI3HeFQiRhU2NiwepVqRqZVweAIsAfoND4xbGoYzulx093Po0LeZbk/tbV1Onb0mGZmZ/TZ5xdNiUL3sNdefVkNjY2mcuH4wB/UVUA8gBbzDLTga+AMCh42+lzTkcMHtWuw3zbrBGNjjQNEPHzwyKx1qHlQRJEdRaA2aq/VlVVtRTbV3dttSiPqBSwCvnBOrouvqTWKKeAdnRQZA3VbWFywHDECoYGOvJ7aMD5AQyiEYqjDgASwg+MAyqZmFi1kv3+gW4ODA9pYL2UbAWEAW3W11Qb4gILY0qanl1VbW65mbGDbUUXCEQtXb2oszR8h3ljjUAWi/mGtYjVD9YSt6+69YcsSAoiSscaaYH22tDSrobHOxjc1NWFqQjoKHj9xXPV1dbp8+Yoe3R+xfDIUU8A6lFi1NdX2GiDnynLYgv5R/3BurHOtbW26deeeHo+OKRrLKBhwq629yaBxMplQLpu14HY6RdbW01HQbQCMNVlTVamVpSUtzC9ofR2VXUjvvP2SqdZQFt68eUP37j1WQ0ON+vu7rd6sE/LYXPKpr7ffABNAaXxs3NbvgUMHDcp9+tlFu5foatfd062R0VFTyBVzbs1Mz2n48WOzxTJebIJkzLW1tai/r8U6Sy4srOvY0X4b/3Y0qtXVsDa24urpaTelF2pD5g1b6MjorCrKferqajfYhH2S9VheXq3e7m6NjU5oaGiXPB7p008+1rGjh6xLXrGQ0eUrl+y9LBQMKJNO2lzV1FYpm0FhmbfAc2x12RSB7W7l8gULy6+oqdDCWkwb0YLSgGV7y/WWGlY+BYXf9dv8H/nxnL3UH/kEO5fnVMCpwPNXwHmjfP4aOkdwKuBU4MWpgAOdvuu5ftqqzuOic1KuBJ3y0q7Bbv35L3+qjpZGRTZXtbm+rNaWBrPVoGxZXFhXMFhpmUnk4LR1tKi2lhyXjIGniopKy2KiCxod3MbHp81i1trWqM3NNR05fEyjI5Pq7Oy2jep2dEOLy1OKRtdNCYWFzOsuV7EYVF11m22yiy6URuFS7lE2a/kywBvsVWykd+w9gJxS+HapA9h2JGqhxyiagEtAHBQ709PY4vLWuQs4QMcv1AooWQiuHhignb1Xd+7csdDis2dP24aclu5ALkAL8AMlDoAIiw32Kbk8WlndKNl/vF4bL7CJzzuZQzwXNVE4HBMd2kMhl1mGXHIb9OBaUCjRYYvzAG643qmpWfs9ijF+z8+isZhW1lYVDIW0vhExO15vT5tt3BcXV1QoZO04qIh2wqCBUkePHdHM7JiFLluAvAhVz9mHSx6zBQ4ODGr0yYiuX79m1rHDRw4Z8AL6zUyXLHAokwjtBmxhhQL2ABm41lIuVcTGDwjaPTRokCcei9rcYQ9DxTI9NWP2Q6BDyeqVMOsUc8j365vr6uzuMEULx93JCdqBizyPem9vJ1VXV2HKK8YBYMMOicUqFPJaftEOjGLsnAcAST0AQ9a90eXS2Pi45hZXVFNbbd3d+D3zjh0vHAZq1Vo2107XOZQ6w8Mz2jXUqd7uLi3Nzmt1Zc2UP93dpc52rKN8vqjBwf6neVwx3blz12rV29tjUCoQKFNDQ6n7G2P3+73q7OyQz+/RxMSYdQ8kv+h733tbNTXVpsj77OLnWl1aV0N9k62Nqak5LSysqqqKLoheu3aUNyh/gGLYGAGmZeXl+t2Hf9DtOw8ViebV3lalY8cOWR0ePnxs90pvb4epxFDwEPzOOjIVXTKpmclJgzybmymdOXNQP/vZT23cyytLluG1urqivXv3GKBlbWCn9HkD6uzsV093r62L8YlxPXj4UHUN9frZz3+uK1ev6uJnF1Xf0KBXXnnFxshzenv6lU3K1I9Y8eg+x3vR1OS4jh49rEMH9ykWjejDDz8wxePrr10wa+Dk5JR1kpyeXdPZsycMcqJc4xo++eQT/dOnN1Re5tJLZ0/YGkU1Bnz2+wJaXdnQzNScjh09qo3Ndd26eUM/+fEP1NRYr7HxET18eE+pZAlaonRCVQdIJIQ/lcybQgplYp73RJ9PeaBwMid/WZmW1mPajJeAU7ZIUzyPWX4d6PRMf+CcvdQzlc15kVMBpwIvUgWcN8oXabada3Uq4FTgeSvgQKfnreB//3qLN6KrksdsIDAn/rN9354e/fSH72pooEfx7S3Nz06qrqZK9XU1ZoWZmJhVvuDR/PysKipCOnf+jFnjULCw8WLzS+evVCqrrc2odZs6fPio/AF3CVK1dmpqck79/bsMUq2szime2FI8Scvybctp6ewYUMBXrY012sintR1bV1VVhQEOgAtwgA8URWxgTdmUKVlpStYqn+KxuLU4LwuFLBwaVQxdtbAzAVPY0JNZBHwaHx+zLlaAhJpalCVeTU3P6vLly3asH//4x1Y92rnvtLdHWQNQ2FExDQwMqqKqRnfvPtDCwpaCQRkcQLGztUWOjlRdjb2r28by4MGEBYkPDXUrQDv1eNLGBzBCvcNY+LpU8wnFYqiVsL61Gnji8Wh42JQi/kDArEeoOVB+ALqwqbHxP3XqlHUKo050E6N+dE9bXpmzehOUnExmLfA6my2YFa2nu88gw8zstNUGGNLb123jQaW0srxiYwQAAeNQUZWygjymJuIcPJgTFFG8jg17MhFVkm5g+bzVEdi2tRlWoUDOllctLXVmxUTNkkymTXW0uLysQMivuvoag4bADQAX18tcAlJQU6EkOnbsiOVKASZRoXG9W1sZ9fe3mq2QmgIKsfwxBq4Ryx7jBITxs9m5Wa1vbqq1rVV79u41CEhI+sOHo5aDBIhiHaL+4nVcMzY6rFfbm2GNPHpkwdGAPsbLcTkfX7/66qsGzlDaYCUjVJ/1AHQ6cOCAwQdURQBcjp3PZ/VkbESPHz9RTU2FfvjDH+iNN9/QzMy03n//txp+NKxcuqAD+w/amsWmt7UVVW1t2dPXFwy07YAjOhdSL2r693//D3o8OqFsrqDu7hYbC/lnMzOzBsx27xkyyyGghu+xeZLvhYInvLFp0AtI+eMf/4nlehHQjTKO9Q80A2J1dLSbAo3rDYUqdPL4WdXXNxqEWlldMTUSKqeBwUGzrn556StVVlXppZdeMssoc9Hd1avVxQ2b3xvXrxm46+vtMehEHldzU4MW5uf093//X7VraEAH9u/T0tKCrZ2JqTktLW/or/7qX+v1118z0Ijy8b/8l7/TjRv3tW//gE6fOm7rB8DL/Yy6bvjRhDKpjE6fPq6FxXk9vD+mH/3wDbNf3rt7W9vRbQUDdOr0GtRG8UTg+dZmRCp6bL2TSZXPZc2WiaUxlkjL5Q9paSOhcFLKuQgRd9HbzoFOz/63zdlLPXvtnFc6FXAq8IJUwHmjfEEm2rlMpwJOBb6TCjjQ6Tsp439zEKQ9Lpklht7fO9Dp6KFBvfvOa9rV3yPlM9raXFVtVaUpoWg9Pjw8ptX1LW1uRvTqqy/p3e+/bSoMwA6WHIDB1as3LDeFAGcUHPv37zPlRTS2rXgspaXFNQs1pnNdKh1VIFhULL6pisqQmppa1N+7V4l4UV9+ft02hIGgzGZE5tIOlGEzi9LGgMZTGIHVCfAEFKiprpGKLoMcWLZQMaBaSWfSmpmZUmtri4EnxsDvyXaxcOjaWm2shzU3v2jKEbJ9Tp06bPAAhQyQLrpdCupmo073u7GxRe3e3a7unj7de/DYwExnZ7uNlzGRU4VVis10V3e37t+7ZzY+oMeePbuthX0um7MOZ4A07IOWg9TeblADJQYwB/sYypjvf//7tkFGseH2eRWLxw00cX2MC0gF2PrRj35kljeey6b+97//vf3++PGj2thaNuiESigWJdNo24LECb9uamo26xIKsbX11acWL5epu5h3j9tlYInjch5qDtDZ3k6Zwqmiwm+/Z27C4Yji8bRqa8pVW11uweV8X1NTqfb2NutItrCwYqoggAjgbG52TjMzc2bRC28nVVUTMHUWIejArStXrlh9ADaohQBJWCzpegYkpF5AncnJaVOwXbhw3moPIET9dOPGQ+VyKbW2NhhsYP1QO64Fxc3j0Vk1t9Zq11DpeFjrlpZWzA6KOo5xXbp0xXKQgEXAQubv9s1bWppfUGV5hdWd43JM7GWsBYAYwOWLL74wKMJrsffxe3Kt+Bl1zOUyZmVdXJrX/fsT2r27BEjPn3/J1gQWtt998I9mRa2tonPhSTvGpUtXVVnJumyxmgCcSt0iG2wdcY0Ef9+8eUuffPqZxidXlckW1dpassdiE+O+OHz4iNn17ty5pbb2VlOqMcfxWMyy0jbX1+2+5Ng/+MEPbM6BUMzJyMikQafTp4/afQ/Iun79hgWrHz92Wtls3u6zZLoUln/k2FGtrK6aFfLu/fsG5bDXYeMkpy2XLRhYq6ut1+PHw2pualRlRblGRh7pwvmX1NTYoMmJMf32t3+vrs52dXd1GDzE5vtkbEK37ozq5z//gd544w2bf2r8299+ZO9Xb775so2FIPazZ8/a+Kep++KyWTLPnD5l479z+7YaG+q0sR7R+PiyqqvcqqkO2dpCyURjBFSV0ShrP6BQMPhNxhgKw0w2r+1ERvL4tBrOKJqR8v8MOkH86Vzn/Jn7ln/mnL3UtyyY83SnAk4FXrwKOG+UL96cO1fsVMCpwLNXwPnX+LPX7n/wylLQLpscMm/s/9sBUAXp7OkD+umP31NddYXSiag8rqKaGxq0ubGmDz74QI+Gn2h5Nau6Oq/+zb/5K1OX3Lp90yw1KE+AGFeuXNXDh5tqbPBo164BgwN1dVVKJGO6d/ehJieWDFiQs1NXX6bG5irV1ZVr/4E9amlpU9BfrZnpFV385IrGxiaUTOXV1V2vV145axvpzz77TI8fww19EwAAIABJREFUL6ijA4VJt0GGmZlVszANDXXqwIF9amxotLygqclJ61CFlc+UJ5mUqR1ofU6nK5ROPj/2q3qzyWANBMDE4kkDTXNz5DP51NlZb2AD5QsQgvFzTBQvbLKPHDmqjq5uC8kGDvE7Nvg7aiw2tShNUBz93d/9nalnCCoHznz99RWVl5Xr+PETBikuXrxoYANwwTl3LGw7mUyAB+DJ7Tt31NvfZ6HQ/G7v3r3fdJUDNAAEGAPHAnRgfQJynDlzSuOTjy3MHHsdnbrW1ja1sryueDxjwAnFDSAO1U1tbZVi8ZQWFzfV0FBpGTn1dfW2ruhgxzVyHsAXcIMMLAudrq+3zTfnr66qUFdnmybGxw1SdHZ2Gdyikxzd1QiY7+3tNxXTp59+ofnFTVWUuVRdU6WGpnodOXrEwA0whgB3gBbKIa4LwELXPK4f4ADoY44ePHhoOT7vvvuu2e4AUTz/8eNZBQJFnTp13F6H2ol1hSLpo48+0vzivPbt22sQDCUXsJHjcX4ysYCCH/z+knp6GrR/355vMr9u3bile3dHVVVRpkMH9xjkQbEE6ACIoTqjXqxfjsmYWL88GDuqNqxsm1ubevToof2cOXr55ZcNeAGCWB8o7q5cuWzH7e7ostrxMz5YYxyXmu90MQTMMQ8AFq6HbLKvLt3UympMtbUe7d49pGAIUJIxOIpCiXEzBhRizS1NNseJeFyxaFRPRkesxjtrmtwzMsd4DjAYmIqdDVC1vlbKw8I+6feXAt3ffPNNUzldu35Nnd1d1q2P+2huYV7JVEqvv/66Dhw8aIqiRw8fqam+xToKcq92dXZoYX5ew48e6NVXX7Yw76nJCd2+dVMtLU3avQsbJ13lPLp245YejzwxpSLAEhiLLZU5AL4yftYT3//kJz+x+hP4D1hLJGKW+Yay7vatW1pdXlUmk1csKlWUe1Vd5Vc+VzAlJQ9gqgouVVcHbW1aAwLUl26PUpmcItGcaA+6vp1VMmdPVd7lUp4v7FFq5uA8vlUFnL3UtyqX82SnAk4FXsQKOG+UL+KsO9fsVMCpwLNWwPnX+LNW7n/4OqCTWxAHl6sot6vUuc7nkV69cEI/+8kPFPK7FYtElEkm7H/h52dn9PXX1zQ1s6FsXjp9ep9+9atfGbv6+utLlotEADV2uCejY7p7d05DQ4167bXXnm7KXabcuH37vkaGsXbldeBAt06cPKz6hnL19LZZpzqUMUsLmxodmdHlS3e1uLSu/gGsSaXuckCbr766pPX1NeuWRq7Txx9/bEqLgYEBvfPOO3a+yYlJ/eGjjzU6MquyMr+6uprU0tJiYcyzczN68GBBPT0V6urqKMGkinLLskmlMlpZWZfPH1R7e4cFibOB/N73vmfQgE31P/7jP+rRo8ff5ASxyaZTXb5Q1KXLV55mFnV8A12YAjbagBmO97d/+7e2aeeYdJX73e8+UF1tg956602bLaxhgAIUNGz+2SDv2PiACozhP/yH/6hwJKae/tJ5UFRQHx7AE8DU22+/bfAHOAEouXnzpqlTyGdaW1tQLL5tXQQzmYLWVjc1P7ek9fW42YgIRW5prbGw65qaKlOpASXOnn1Je3bvsZoA+wBkO/laqFQYawng+exrHsCogN8rVzFv3eqAAnv37jNbGeoc1iFQYHBwyADUZ19cUzQS09Bgl+U5NTY3mN2N1wEOduxqwBggEeohLF6AG2AL3zM/a+thHT60x7oNMhZgD5bJtbWw6uqq9d577xp0Yny8DsXLvfuPTcF05Oh+q2EplytiYyVUHBCFcufa1ZsaGOw1aATMRFl34/oNPbj7QH29vZadtBNMDmBinZIHBmy8fv26HZf5olZAiq6uTk1PTxn82dzcMNUNc8W8AyNYY9SfnzNWLHYAqNqqajv/1tamgR2uB5srHfgAOUATxgEkLeVWScvLq5qYnLJAeuAar+fYQJ5sNm1rj7yrtbVV9fX1KpNN2bwAbMgqAj5hqSQAnmPfv//AYCMQuaK80kLhuc+Gh0uqP2AR3fPW17bsHkTJtLC4qMcjjw2zVFRVGoQCthGK/8Mf/tDqTF7Z5599Lo+8lv/V3UU+WatmZ2YU247Y/UGeUyS8aWMqFvLq6e629buxuaHRsQlFtmMGHQGLvEdwL1AfcsS4N8bGnlinQJRkKDnLy8vk93u0vDRvKsiK8grNzy1oZor6mijUgtuDQbfy2byqKqrsPYPGCWUht/w+l0JlQWVzeaUzObk8XoNOm9G83F6PNmM5pQsmwlTR5VIOgZO9FztKp2f4E+fspZ6haM5LnAo4FXixKuC8Ub5Y8+1crVMBpwLPVwEHOj1f/f67V7ssKNtkLqK9d9Hsc2VBt95+46zefv0VlQW9ypPJs7qqJyMjWl1eNnXQ6kZK3oBL3//+Ozp37rxZXgj4JbuIDTRt2icmJnX/4YoO7Gsy1QJqnqJylhEz9mTKMlOwi/3FX/xGr7x6TuHtFa1attO25uYWFNvOKBLOavTxjNbWVnTo8F6dv/CSASegwejotGpqynTq1Emz6Dx5Mmbd39544zXb0JIjdOf2Hd25fVdjTxbU0FCmgYFeg1LBUMAUL2TXvPzyWYMDZNZEtsO2KaWr2MjIlEEONtUoitjc//rXvzYVCUDor//6r3X37qQOHuyxTT4qGR4bm2FdvX7DcqlOnDhuqiIAAVAGQILSBPAD/ADQAORQh3z6yUUDABcuvGzPRbnDWAEVgAOsU6iDGAdKG2xu/+k//T8qKqWqmmqdOXvWQAHqJp5Hhg7AAhseCihAF5a0R4+G7ZjHTxxVKr1tKhpUWYlEWpFwTIsLK1pbj9r+t6qyRkO7sGbVG3gCKgISzp+/YOdZXlq28wCdADonT560cwOGgH5cB18DI4A61ZV05XPpyuXLBnOo5cWLn+sf/vFL1dWEdOHCWR07dtyyqK5cvmJKFXKyqmqqFCoPWgA8yhlAF+CJc5BVBXTiXKieACC3bt0y69fC4pblir10lqDrnxl0+fDDD836SX7W3r27LCCe16CuYm1RV2xewaBfAwN99jvWF+CHz4yZn924cV2xWFy7dg1ZADW1Zm7+8OHHpog5e+asQRNgE2sKwER9AC6MD3UN4wf2MC6sbZWV5Robf/JN6Dy14/cEYpOfhRUU0MM4yVZCUQgszaVTBlG4x/geex7Xw7pjzDxYn9xv1AnwBBwKBkMaHBpUZ0en5bEtLi0aSBQQ2k02WoXBL8YGfNnpwsgYIEUcD0UV39D1DVtkKpm2jo2MjTGXfl7Kl4rF6IpHeP9xe5+YX1gwe28MZZGbvLewNsNh1dXXmS2UQPEnY0/09aWv5eKUxaIGBvpNkUlQeG11tcEsFqvv6RobGR5WdVWlKS5z+ZziyZTW1jdVU1Onzs62klorEVddfb2qKqtsjFw7irTy8grdu39PdbU1ymSSZitm7KzB7XBEoyNjyqQLSiULluPk9ZQ4UU0VHSpTioSTKi/zyaWsysq8KrpLQKng8iqRzikcy4rkvGgybwHiO9CpwBcAKOrqPL5tBZy91LetmPN8pwJOBV64CjhvlC/clDsX7FTAqcBzVMCBTs9RvH/5Uv4EeWzzRAtwQq7JdGptrtR733tZh/bvNuVTTUWlouGwPv7oI3k9XgUCIaWyeRVdbp08dcoUDSg3aCnvpeV7MGibU1Q1CwthXbhwxKAMtjVCszPZtB48eKwb1x4YMPpX/+o3qqgMaGl5SovL05qbm1Y4vC23K6R00q2x0TlTZezZ12NBzUAb4Mnjx/Pq6KhRW1urbbZnZuata95bb71mG1q6jTHeleVVPbg/rNraCh06dNDUMPMLcwYCAgGf3njjdQv7XlxcsBbuADTyXLa2cjp+/JAOHNxvljSO+atf/bmpID755FMLcY7FsnrnHc5XZ63q+cwm98rV6wYHsM6x2ce6A5Tg3KhUgE7AGlQW586ds43vxU8/s/Hv33/AwASwgQdAgucCnngeEAsYxfVdvnxVHq9bu/bstsBrAAObaj5zHuASOUYADq6Xz9PTs6bWOX36hBLJiIrCihZRdJvXJTU7s6iV1W3V19bqlVfOqaGxBBGrqsq1vLJs6hc6ESYTSTsHMIuwbhQ7jIvrZuzMCXBkR8UTCYdVVVmuXData9eumkKF3KCLFz/TB7/7J1Md/dmf/ZldP1lXX3z+hbq6euwacoWcauqq1dzS/E1HPPKpAFdYGIGQrDugHteOCgrIRS2AHaiLAB1AklKe0w2DK/xsJwMKiLVjk+R62zva1NXVbjCNY1E7gBeQBfhB/YFGzCtQr5QjtapHD4fVUNugkydO2vmwsaGs4bk72Volq1nA1jJzCggC7JFnxu9QLAGcWB+ALZRCBFFXV1dZvhCwEnUa65t8sEwyZupCAAkPABnHBIJx/TvriHHz4LztbW2WmWTd6NIpA1TkJwHHyivKDDJyTALj44mYdXisqq6U2+W285MDB+QMhcptHKxdlFWjIxOW6wWI4j0lFAyZiggIxbhQYjH31DUHMMI+mExodW1N8URCuXxe5y+ct/sCJRT3ytLyknxu1zfZVKsrK0qnkmqoqzeA5Pd61drSrNu37ujunWFTGpWV+cwS6CWQPpPWvXvzproEpGEDpp6sGWq2uho2K6nXW7BrqygvVyDgUVlZQD3dPXYPP7j3QMtLK5ZRl4xnrEsk75d8X1lRpXSKwHzet6SykOQPuORDFuX1K5OTosmMYumcNrdzyhWtSahM1/S0IQJri9o7j29dAWcv9a1L5rzAqYBTgRetAs4b5Ys24871OhVwKvA8FXCg0/NU71+81iW3y2dKJ4+nIK8bpVNR+/Z06J03L6ixrkq11ZVqqKnV/MysvvjsCzXUNaq1rU3pfEHRRNI2kAMDQ6bqmZmetQ0sm8+5Obq+fW3ZSUAdgq+TqYRts1DWfPXlZc3MLOrnP/szvfbaqwpH1rS8OqPZ2TGtri1Zl6r62lblsn7du/PEINCbb7+kvXt3G+ggV4pObqdOHTNAw+YRYICiBsC106K9rbVNVZXVunf37jcByViUUElsbm0YEKH9eqm9+oQSyVKnPJe1MPeqqhqrYNZUUSdOnLAwahRIf/gDVr77pmQht2Zxcck6fJFRRMbS/YePzApFXgybWJRRdXV1BkgAEFi/yI4B0gCFABhAJ84LvEFdhZKI55WCmUfMTsemlGMAOvg5x6quqVFnT7fBC9RQBuzcAIEygws8HxADCKQuKHl4/anTJ7UVXlGhkDOVBvVcWV7TzPSCikWPzr30kimqCF3PZlNmV5qcmjSwtmfPXm1Htk1xxNioD2AHgLOjzuF8O9CJpQfIaW5sUHhrw1RxABhyiD766A/67OLX6u5u189+9nNVV9ea9WxifEL9/YN23IIKpnTCdgaUAZBwHQAplD1AJyAGkA8ABORDNcMYWJOMqaRkKXWhY8ysGQASa4ZalrrhbRlYqqisUEdHq8rLgspkMwZL+CBzq6e3x+6kpcUlVVVXqa4W4Lhashqurmp9dVO7BneptaXVXsN64RyczwBLPG7zw/c73ReZF5/PI5e7YJ9RDPn9AaVSSctJWl4GTGXV2FhlHerSKQBTuSnj6J7m8xRNicSxgVI8B+UTx02lSsomrJeMAwUTsIi6EXaNUojz0AmQUHnGVF5R6kaI1ZTjcizCxAFjHINjAocI6ub5WM0aGpoMvNIRbno6LJoX9ve1ldZfNG5rjHlgHZTuu37V1tfZmr3/8IGpnjj20O5devOtt2x8V69d081bNw0e7h7sNzhMRziUSZl0RsFAQF6PRy1NzdYl7saN2xoZnldVpV+9vaVcqlBFuSamJnT7zrRamsssXw6oB8hjTXBtly8PS8pqz54uq1NlBZbbduvYCJTnPrt+9bqpuHzegLKZnAL+kLLprDVFALqRJUe+U2U5oeIFWzfpbFFZeZR3e5STV+m8S8vrMQNO+WIJOuF13OnE6UCnZ/oD5+ylnqlszoucCjgVeJEq4LxRvkiz7VyrUwGnAs9bAQc6PW8F/9nr3fJ7g9bmO+BFUVNQKOTW+bMHdP6lE/K5CyoPBlQWCGp9eVVLC8tqa2lXMFSmcDyusckps+icOnna2t3fvn3XbEYtzS0aGR0xKEP49EvnzhioSCTjZllhg3vj+m2NPJ7Uz3/+p3r55QuanZvQ9OyoVlZm5fHK1BMBX6UyaY+2w1kLsz5yZJ9qaqtM9YM9CZULcGanUxl2OjbXqBLInQFMnDl9Rm2t7dYpDjsSAc38HtuNm/wqn1der8dya2KxqGpqq21jnMnkLOOIrl7ACAAG2UhsUgEaqFfYCHN+FCxADPJiUE9cu35dXr/f4BcbWMbLxprzAoFQnwA3eD12K8AT6pubN26Z/QgVyFtvvWUQg5/zXOAOoAKIADghQ2ino102h4UoqXwhb+oWbGOABDr1oeLgnIwF0MR1AHQYy5Gjh5RMRkx5Zt3rYinNzS5oYyOsvt4BvfnG2wYnJqcmlEwmrJva9MyUWbzIYgL6PB5+bGOj7kAkYALjJLcK4ASM4fxspoF5jfV1yqSTBviAcA0Njbp167amJmfMJkdWFHBienrGWsizltLpjDYAhI118gf8Bp24DmoB5KIOzDfrgGPwOyAB9eW8fAYAMrYdBRhjxCK3E3AO0ONrPpgzgserqsulYh7Xk3Ur5BqxP/meduxD6eXz+0yxFAlHzB5FR8O1tS3V1dRb5zOgF/CGGlBLgqZR7ZXWndtqxbg5BhlC1TXl9jvOgW2LHCmsnisrANvSem1uqrJ1hh2SUHHsirHtpGpqfEokUlrfALR5VFfL/Afs/HxQJ+Aw0AngVVtTa6/HRujzem1douhiPXBPZHNkFEWUSaftvmlta1FZecju+VQyZRlEgWDQoCy21uamFrPFXr1yR2vraTU3V+nsmRMWDL++tm5jIxeMNUrtgcWpdEo3sUJOTphKEuUVnezI9qJ2wMRJMq6CATXV1ygQ9Nv9kEllbF5y2awF3ne0t2l9dU0P7j/U+NiCKivoltmvltZmxZNxzS3MKZtF2eS3zK+VlWVbv2+++ZZd69/8zf+rYNCjP/uzn3/TkRGLHoCc0Hs6Ty7MzcvvC5gnrpAvqrqqVulkWpubYamAHdFrULKxvkq5TFRRLJmJjFIFlwpun3Iun9IFl1Y3/jl02gFOjtLpmf+4OXupZy6d80KnAk4FXpQKOG+UL8pMO9fpVMCpwHdRAQc6fRdVfHoMzCF+T1C5fFZed96CxJsaK/Xm68d16MCQBYq7CjnhBYltx+R1+QxSraysaXphTrOLi+rp6dXuXfs0Pj6lZDKjo0eOGSR4NPxQ6XRSg4P96uxqtc5xQJ9wZMPUH+NjU1paXNdPf/oLnT17RhNTI5qaGlE2H1dTU51Z+DbWYtraTKqupt1URMlUxDrfoRxBPcSmFQDDZpmNewm4oKhIWt4P8OAXP/+FWlvarN35xMS4bdp5DRABnQGban5G/gu5NRb+m81qcXHFOrhxTVjPgDdkI6GmAToRdhwMBG3zTFgxG2G+ZjO+ur6mYFmZfc9YgCCMEfgRDJZZCDLjB0QcOHDAxn3t2vVS/k40bkoxAA7ABljFuePxhH2EQgEDRkAnNql0KltYXJfcRQ0O9T3NBvLbeTkez2MDj40MaEKOFJ3bUA+dPHVC6UzU5gblCtc6Mz1vuU6HDh3VyROnbMwPHt63XB/mk8wrOqgBcMgZwnoFMAEglaxgMbtWLIA8UJ/xc0AeNSIzrKqyzIKoSxYwwEYpP4qOhYA76g2cYYOPG4zryOQyOnHquM0bNeG1ABuOvQMbqSkAkN8xBuoKbNnYiKulpQT8GCtj43mMx/KbFhYsABp4k80Ssk1Hwga1tTUadAK4WReydNo+WFecl/pzfNYeX/Og+9/iYkQel0c+L5lI5QZ5trYSammpNWCzvLxhVi7Owfywpjim1+dWPp/S5hbdAxNyu0qh3IRnLy7GzKJVHvKpu6vJgNvGxpaNw+0uNQDo7GxSOBLR8vK6XWd1dbkpg7hexpnLoa8pGoijrqiEKsrKLP+ovDykaDRmFlPuUzKd/D6vqXUAmFgqUTlxmXSWy2QBwV4FDdBmTeUDhJmamtaVqw+Uybh1+OCAzr10Xo2NTVpaWrH7lnNznwGxuGbsmuMTE4pEt1VRWWnd42rqS2sJEPgYhd/GusrKgirm0wbTYtGYjd3n9Skeixl0QplE5tLIyBMNP5wxe9zx47sMHrp9bm2GN229AJBZ+yjbuEf+9E//1EDbv/t3/7va2qr1b//tv7W1YxlsqZQmxses++H6+pbVGGkSqqbyMmyFZcplyKgLq1BKArdxNNChM7apRDKlVLagTNGjZN6l7VRO0VROiXTeVE42G0WETihOS59zeSfT6Rn+xDl7qWcomvMSpwJOBV6sCjhvlC/WfDtX61TAqcDzVcCBTs9Xv3/2aqCTWz7bSbmVMzvM7qE2vXLhhHo6m1VR5pNHRRVzBW2sbgr+tLa8rqnpWd0bnldFjcdCmFdWNjQ5Mas333hLQ0N7LG+J7mQoiTo62+Tx0hktqWIxL7dHpoCZnt5Ua3Oj3n6bLnPVejL2SBubi6qo9Ku6psJUA3Ozq5qZWlHAV2PZLJlMzIKOsee0trbYZh8oAvBgYw0QACKwYVxZ2VJNTYV++pMfi+scezJqyityhgAmqIA2NtdN5QV0YhNcKLIZLxgscrm8Wl8Pa2lpwzahqFToWofigsDyHdsYIAebHN8DK/wBnzxer1mPamprTGHDRps8IDa5nBtYBmhg3Dywe2GjIyNmayuuYtGt+jpggttASQkgbaq+vsaUVqiI2LBzrXRni2ynNTDUaXlH1IPnAB1QBGEJJKgcZQsKp/fff9+gGSBq/4F9ymRjyueztvnN5YqanJjR9PScWls6NNA/aLACdRNd0mgfTwA7wdlssAkRB8aUWtO7bZyAH+q3k110//59U9gAysjhwb7FvANDUDOtr0dVXR0yexYZRZWVVdrejikSiRmswTqFGmrfgX0a3DVggA/QBnjinNSWHKXwdlF+r0sNDSVbGGuDfCo6inV2thpUxK6F2ovaAAJ31FKopObnl5RKUQNUdh719DSpsaFWhXxGqWTSrg2gyfUBRKgn5+dYXC/zSe2fPJnU7FzYssIIRgdwlOaY8PYhqwUh6Yzl2LFSpz3Ga7bIyIbmF6bsfiSIm7WSiKesm9rNmzPWTe/0qf22JrBz1tTU2rpfWVnUgX2DphDEpklNUIAxNs7HAxjI+IFV3Cd85h+g5ZZpxLW4DPYR2E8HO0Ana5nn8TtsZqiimG9qYDlEHrfNPesW65/H4zel3O07I1IxpFdePmZAGlUWFkHmG3gJdAW2cg5UTCjlQuVlFuxNJhf5TolkKYSce4tcJ5e7qKaGarlcBeWyObs21kYmnVXA51dZqEyhQFD37j7Q9WsP1dbaqPPnT9g95g/5LACfvCrWDjUHdHKdv/jFLww6/vt//zfau7dXf/EXf2GqOaD11mZYC/MLWl5aEvneQLitjYRqa8pNWcV1oXyj82QuU4KSttYrypRNx+09oODyKecJKJYpaGkzqnCcLDyAk6uknHOg03fxF83ZS30XVXSO4VTAqcAfdQWcN8o/6ul1Ls6pgFOB77gCDnT6DgsKjHHJq5AvoHQ2pprqoM6e3qeTx/eroa5MmVRMie1t5dJZhTci8sinyfFpLSwsa3kzqUPH9pjqZXj4iRrqW/SjH/7EgMH77/+Dbt68q1wupda2elVWhdTc3GBqilicznTzSsTT6u0dVGVFtUGdVCaqfD6umrqyp5YgaXJ8QSOPt+RxSd3dbWpprdfYeEnBtG/frm8gExt4IMPO5p3NNSqlVCqvgf52Uyb4fT7LgWlvbzNbHuHb5ArNz68rEimqrg5LWLmampssfwrwc+/esKlS2OSjhgA0AHw4Dxv7nSBoNs1TU4SYBxQqC1m7987uLtvcMlZCq8fGxi3wHOgBoNiBDV9++aXu3LljwIfNPbnKtbX1Ghrqt3ECNLDncT5AEccDlgCc2ECj2GCzzvlQubDpJacIIEIdzp8/bwCC52PVI/SbTTY2tD17d6tQJPAZ+1XRxoDS6f69x2YvbKivV3t7h6leRkdHTH3T2dVi6hwCowFla+sZxECqqqKTmc+AGufHMoiy5auvvrL5BTAAPgJ+r/p6ugzejY4+MZjT3d1jYBCLX2Njs3UU5LnkY/X19tv49+7fq5X1ZbM1Yq2cnZ0zWxSPnc0+teVjx7JGnYAkdJsDjlB3vgfMAHmoLXPKdTx8OKxoVKqu9tla6+/rVXl5QC5X3tYO64uxApZ4AJ5YF9Sb9cA5gXx37jxQJJxWf1+XmpqaDToCF5grsr84BuuFrCxqxHFR9Fh219aadu/pM/Ud4eE8d3ODrLFpzc4u68iRg3r1ldcNsj15Mm6Wye6uHk1Mjqm/t1XRWNgAJtfJ/O4ovpgH1GA7Y0dRw5jIKqqqKLPP2WxJxcW1oEQiLD9fyFlIN3UmwByVU5wucy6XQmXlQp7j9frl85E9Re5XXtuRuNkHy8uqNDi4S8FAmdbWNr5Rs6HmAjqxlqndvQf3bT22d3ZoaNcuu88I/d7JupqYnLS1W1FZpp6uFiWTcRsjSjmP22MqJ9A5YHBoYEiXv76qy5fv68ihPoPEQORoYlu+gK8UlL62ZsCLOaAe7733nqnxfvvb3+rYsWP2wf0GUE0mUopG41pdWbXa1FRVK7odsfXQ3NRsNYQacZ/lszm7P7hvKkIeuYt5u59yLq+K/pDiWWlxI6pYGq+mS/kic4DUqeAonZ7/b5qzl3r+GjpHcCrgVOCPvALOG+Uf+QQ7l+dUwKnAd1oBBzp9h+V02VbfrVqgSjSs1uZavfPWKe3b26eKkE/jo8MaGX6kRDShgL9MDfXNmpqY1fxCWOlcQYeP7VJNba2KBZfeAfYPAAAgAElEQVTeefs9DQ7u1pUr1/Rf//a/amR8Wk31lTp95pj6+rrV2FSn7W3yhK6anaajvVPBYLkePRxRXX2tdu3ul9udN0BFHksmm9PdOw81OjKnnu4+U4x4PEUtLMyrobHBNodYZf7hH95XOFzQmTP7TI3EBhAggCXo4cNH2o7E1NhYZxvNkgJn0FQ3bD5///sP9PDhlMLRoo4cbNQ777ytwaEB2+x/8fmXunbttkKhCuumBhTAYnPixBHruAYouP/gvm3YsdfML6zr7JkjqqqqViqT0rETxy3k+ZNP/km///0/GSzq6Ggx9Qqd306dOm1Wpv/4H/8PjY4uq7ISq5ZUUeEzUNHb12fQB/vS4sKigZPdu3YbNLp+/YZm5+aUiMcNpnR2d6uyqtpCrKkTwc0oNdgUs/EG+KBuAkiwgZ+dXTDo9dpr55XJoX4hRBzIkdXy0qoePBhTeCuu2tpKHT92VE3NjXr06IEFSu/aPWQqM0AB6p3Z2U3V1wVsPlCVAGK4Rh4AokuXrlg9ydJBXTbQ16u9e0pwgRwsWtTv37dfuVwJ3ADavv76suU6nTt33uBMPpdXIp3Q8ONhC4S/d/+xVlajKguRTUTodtBqAywk5B6wtBMODhjct2+vQTtAE4qtSHjb1GgAJ35OrR4/HpXLFdDQYLf27ttrnd38frq0pSw3CHUPIAyQA6ArZVzlbF6ti5wXZdyaFhaWVF5eqcOHjljIPsHnqGFQNwGCWDco644dK1kFAR7bkYjVaCu8oVgsLK/PY+PHtoblDcUNNrt3333PIOC9u/fseARxUz9g6q5dPSoWcnY81Hysi/HxCQsCB9JsR6N2HawF+0CtFfArAKzNleAS0ieynSxYPJ0yJRD1ARACnVA9UYNQKKiyCpSBNCDwms0M4EJmUwmkYCustWYA4S3UU9j9ghYa39vXbRZRwBqqxZnZOUW2t9XU1KiOTroAJmxuyHbi3MBaVIT9A30GAMlYwsJKzULBgLo6O2GiZk87efyEvr50SXdu3dKZM2c00N+vhaVFTc3MqLah3sAbH62tbTYPzD+20/FxukBesc6WjQ2NGhsfLynaQuXK54oaHRk3i+bgQKu8Hpe2zPqJxa4MHajSySSuRbPjpVJZhQIe8d6aShWUKRRV8PqVLHq0sZ1UPFNU0e0mAqpUKwGdLEtcbrPXOX/inuFPnLOXeoaiOS9xKuBU4MWqgPNG+WLNt3O1TgWcCjxfBZx/kT9f/f7Zqy0gWVJ9VcisSPv3dOkH339VDbWVymeT2tpc06Uvv1J5RbVl/CwtAVqGtbYeVUNDjU6dOqH9+w/K72fTv1f19U36v/7P/6z//J//b7MzHT5yUPv37zWQtLq6bJu7J2Pjltdz4MAeVVaWWwjviRPHLZyaLmpsvqKx0sbyD3/4J62vb+g3v/kL3b1zz8AAm9fDhw+otq7Wjnn16lWtrqZ14ECnWlqaTQUEfMBq9v77H1onsXfeedlsO41NjZblMzkxodu3b+ve/XuamJjR5pZL/+Z//oGpglCRoKS5fv2W4rG4zl942dQ7X331pW2uf/nLX1rQ90cffaSPPvrYOrqxyUdBRQg2G2Q2oiiPAAB0uUOVQ5A6yp3e3j7b6AILPv7DP+nzz7/Q0lJELrdbLa2V6ult0eFDBy3XCRUMG2MC2l+2cbQa6AH4ACGwoqEiejwyqmCoXA2NTWa3Aio8ePDAXn/06FEDPOPj42ZVYrMNOCEA/dChAwpvr1lAONaq6HbCbHwTEwCttE6ePKHTp06Z4uXixU9tw3/g4D5T0nBN40+BAB386MAHcLJtNJa86WlhrePz5mZJLTM40GUWs/raWqst6h9UUYCxTz+9aLANYHjp0tcGrjgmgIv1MjU9rWtXr9ramJ9bVCKZUVVV6Gmo+V5T/XBdQMBUms5uZXr44IFaWlu0Z+8uzc/PWhg0CheyjegMFwrSSa1g4dcEXXP+/QcO2vUBRZKpmNnrsHOWAFDUYBNAiNfzAMgAFwEkQCcUOm1t7QYQCUtnHumwh9qIdcT6YA1yLtQzzAvZXWZZKwJ/YnaNHLeyouob9R4wjtBrYCmdEFlzzc0tNv8AL7KO6FpXUisVDRxxL3C9Ph8qs4jBHtYEz2ctAZjIRMplSxZC7HqAWTo4Li0uKpnKqiwUUEdnu3XoIxNtKxyxexD4Ul5RoSY64IVCmp+b18QEgd9BW4PAPjrZAarI6aIGQEny4xKpmLbCWwZrS10Dl9Xf16eBwSFNTc3anBw9ctTgE/c9tWltazdrHvc9TQHSqYSGBgdUi60xHtWRwwdUU12lzz/9RNuRsPr6egxGrq5u6MnkrJZWw08D7husNtzLQE7Uhclk2nLqsC+y/lB5sTaKVseC5mdnDVaRD5VNo+jKqK62xt6rMmSHpVIGFqFIhPnzrurzhpTJFZXOFZXMFxVL57WdSCuRow8jjMoNpyqFRJlZtfRw/sA90x84Zy/1TGVzXuRUwKnAi1QB543yRZpt51qdCjgVeN4KOP8mf94K/jevJxfXK6mmwmtZNudO79GrL59VyO9WMZ+xEF02201NrQqGKjQ+OavpmQX5A0Ht2T2oI0cPmv0JYKUim96s3v/tP+jTT79QQ2Od9u/frVDQr3QmqXgiqrn5eW1txsw6dv78GduIk3WESoaNPiollBRsVNloosxhc/3KK6/od7/7QI+Hp9TU3Kof/snb6untNoj15ZdfKJks6sKFE/bc5eVFAxWooX7/+9/bppaw4HPnzpkChnOi+gEIAURmZ5dsE/2b3/ypQQHUN8AQ8qQqK0N64403DKZ8+OGHZq378z//c9tYf/DBB/rggz/Yc+hAhxKJzTbWnGQ6pebWZk1PzZi9DOgzMDBoHd/6+wcsWBn10sWLn+vOnbva3Iyou7tdJ04eUXtHk+XnADWw/5Ddc+/eff3oRz+27mB375bscWQVARfYDD8aHtbhI8e1e88eAwooeqgr14OFi+ejCuOzgRmPxwBbb1+PIttrFhCO0gmVxurKhmU6edw+nXvpggGDiclx3bx5Q+3tLXr9jdcMmgwPD+vy11dsrsiM4vqpL+fmg/PxGcjFsVE5Hdi/X3v37LENfSQctuwcYAT5T4SbUz9AANlTjJs8KmoHQEOhxbUCd4AVwIGenm4bC9CD5+8AGNYRxwHoAHdQLE1NT9r3KIqAddVVNVZjWAH5Plj7KsorTKXEOYBL+UJGuTyQIWvwAaBU6gBH8HwpL4mfAXLMaiWUahXf5GnNzs6rq6tTR48esXo0NDTYsXaez/ySW7RjgyvBrbSBJXLOSuo+jymxuE4UbDwfSMV5WJccwwKoczk7Dl8z7wAeABdh7zMzUdXWulVREbTrAOgxrzyW5pfNDtfQUG1zwTk5P4rFjY2Y+vu7dPr0cTsXNtFr1+6oUPBocLDNgCHPpx5YN69du2nzAhTmfr5//4Fqa2t04cIFOzbHHXnyWPFk1LLUyHman182NdfRo4fV19ev27fu2Vzu2UOHuTVNTU4ZoKWb307oPDDT7/Wot7db7W1NikUj2jXYp1DAp6tXvlZ0O6yqykpVV1eqsrJa9x9PaGRs2e4X1kJjY43BQKAR2WFLy1sGmHp6GrXrqWIOiDY3y33g0crysq2b1pZmFfI5g3vl2GhZJ1jrnubCseaAd+kMXQZDyhVcyhXdyhSkWDqncDypRDZXynOyDwc6fUd/zpy91HdUSOcwTgWcCvzxVsB5o/zjnVvnypwKOBX47ivgQKfvsKY70CnglVlFvv/2GR0+uFv/H3vv/Rxnlp1pvumR8B4gHAGC3ruiN1XFMqwu02W7O6QZrbSr3YiZ/2Y3NmJif9oYrSZmdkbdmlKrutVdtqtJFr0BPQDCe5vem43nfMxqKWIk7UyTihD1ZQWCYCLzfveee78Ez1PveU8xl5JKeU1PTVo5D6Vb8Xhas/MrikQT6unpVWtrvXks8T1lNctLa1pcWNbFS9/pwcNRNTc1aP++Xeru6TSj46npCfvf+Q31zdq5Y7e9DyBDMoeiBXUDiSgJLIk5Cg3Ks0igKbH6i7/4mZ6MTlkJzJ/+6Z8oGArqs8/+2tQXJ0+esOQXADJh7dWD1sr+q6++MhDxx3/8x2pvbzfIAbyomEiTvNNta8uWzfrJT35i7wc6WSIvj5LJtJXWkcgzV67x3nvvGbj66U9/aiABhQ3G3ZROAU1o8Z7OpDUwuMkgz40bN208VCmU9QAeSIRJtH/77QXrjEWCfuLkCe3atV2R6LKBM/PNCVdbKRjg4JVXXrVSJkyl5+cXLAEvFUs258XlZVNkoTypGEYDJyoABMBW8b1izcAJ1EW9fT1KJteVy2dsrYlESqMjE2YK39jYrL179lq5Wyab1tTUpIGQ7Tu2mToEGHbj+g2DIufPn/++ZJF9Y90AD9aN8gYggvIImLCpf8AUNutrawaUUI0BQQBNQBWgCLAR3yjizX7hwWR+UKGQASG+gEn4NwGYAFsV6ETcGJdrs24UaICjxcUFgzVer8/gIXsAaHCMnCln89tZnJ9bMgiI+T3lhYGA1/aT65RKACYwrfMn6iLOK4AHiAP0BIwRAwBLLJbShg0d1sGR5wAy5qXk8xnEYd85n8yT1zuquYDFDlhF+RzrvnHjtmprwzY+73fMu8taWVmzcrRg0GexqXQ15J4h7sTt8eMnSiSy6u1tNdjFmeCsOoB2Qdev3lU8FtNPfvK++SwxR+DSz3/+16Z6orMk55uYAlR/85uLCgRqdf78aTtDnCvup5///Of69tvv1N3dbs8DYDgHAEWuxzkF5o48GVY6SzfAnPlUxWIZ1dQEtH37FivHy2ZyGhzcYnu/tLhsKjeAG+cdr6/h4ScGCemWt2mgS4cP7VUiFtHc7Kzq66o0OzOtQj6rYNCvjrZWdXX3anRiVjduz5iqiM+GY8dQZwbtTKytxTQzu6ZtW7t19iz+Z4MWo7/8rz/X5UvXrVsg5aeA5s72dkNFlCn6/V5TPQEngU9+n9fObiKO7xf+bF4V5VUJIOjxKVsEPOVd6PQMf3/9raHcXOr5xNUd1Y2AG4EXKALuB+ULtJnuUtwIuBF47hFwodMzDDHQifI6vtpbGvTJh+c0sHGDUol1lQs5KxehZA0FzNz8smYXVpRK5bRn7141NAZUKOApVG3m1+vrMUXWY5qYmLJSsYH+fjU21isap4xmVYGgVzXVNaqpblBHR6/yuYJBJUyiUUEAhEikAU4k/yTiPAdw4ue/+MUvNToyrhMnTujdd9+xUpvvLn9nBSnnzr3qJHyJuNMlLpOykigAEoABpRPwAsUIY/MAyvA9vjenT5/SJ598YqooEmt+Rocs1C/ACaBJpdU6ZtCMc+HCBYNMlKmRvAMeKDMDnsTiMXX1dmtyYspKzFgTJVgtLa2W7KIeI2Yk0Rgwk5iTvON5NTE5YmupratVbU2dvTcSiZkCg7KwB/cf2FzocsframqqzFuntb3V/gQOFIuyfaqpCVryDTgCKAB+8IQCRlB2t2mwX7H4qpU14qEEbHkyOqnIesL8dygXRP2zuIQaZt6UI50bOkzpAaxDMdbb02tKNAADcQH2mBl0Om3zA5BUursRIxQo+WxOa6urtraK0TZqJqCJU5YFHMJPqWBj8Tq+ACLEr9IxjuccWOOzveDafA+oAf5geA8oSyQTKpezNiYxoIwMA2xK/FCMoXxif4Bxw4/HFIun1d3Vqu07Nqu2LmzX4FysreUUDjMGgKfBjOEBZUAK5gr84vwtLCwapKCbYSaTtnIt/g5wNHjR2Wn7zRcw6ptvvtHDh+Py+z2qrvarsbHOzj2glJhevnxb7e31dq8Aq1grz9+4ccvAVU9Pl8WR+BJD1sF8Of+UTWKmDcBiH4ghf3LGTfk3u6RUKq4//MM/MNDDOjjbn37617Z3hw8fMCjImIC3q1evq7a2UZ988kPzSePBvYWq8ObNB9qxY8Dug4pJ/NGjR+z9xBCfqFg8qqmZKYOus7ProrleWxufCR1aXloxNSDz2rx5q6mRgE65bNZA0+TktO4OPVIw5Fc2W9K+Pf06e+aUhh8/0uXvbmjzpk4F/JQ++hWqClgZJx5Jdx+M6NHImnU2rK2t0dmzp+xs8vkCnOMzi88APkeAlqz1Zz/7K124eMsxya+lg2KTdcjjCf7hTifOXDZDLanFt1goKJfNKZ0GnsvAbL5YNpVTQR7lAWpFKVssK0/XOlfp9Ax/k31fnfgsx3THciPgRsCNwAsVARc6vVDb6S7GjYAbgeccARc6PcMAm9LJ40Cn/t5m/eijt9XZ3qhUIqJiPqOqYMAS8ng8pdGxST0Zn1YwWK0zZ8+ouSWk2blxSx4pxfJ6UH5UGbzAbwjos7KyZK3KOzvbtGlwoyXhKgfk9zodrUjuKl3cKHUDjpBwAh1I4IEElFiRWH/zzbean1vUD37wA1OV3L3neL2Q/FO6RfKO0TXvS2ec8ip+juqC5B2oUQEUJJa8HlgAoADIAGEABqgxABZAMZJuyq8q3b5I2FFdAKd4H/Mg2SfpZo7MHxBDcl3XWG9qoLEnY7ZjlPChsqHEh/dWhxnLMdwGQpHQr62tqFQuGFgBTjC/1tY2KwWrrq6xeTEmvlNLS2sG6ZoaG1QsF1VdW63NWzZb7IaHJw1QHT26X5s3D1oMiQewCcUWgAh4R3kSnk5AJ9q+Ly+vGzisDtfp8OEj1nmMGOLD43gZeax1PcoW/HrWVtdszaiMWDfjMmfAD/vI/CqlaKwJvyVTgOTyFgN+xt6Q+GPUjoKJ9wBFgFYOvAnZmKyL16OIAxyhYHLMu1cshpUyM94LUJgzxVJCdXUBtbY1mWqJ/eM9Xi9eRnRZW9TqatSux16iOhoZmVC+IO3cMaA9e3aquiZkZZgXL15VIsnzlJVtN9jE+zgbABzODqCUPWKtwEnUPcAf5kuJGVCHfeVcsVZ+zp5QWjgyMmvqmZ6eZu3Ysc0xUC8WDRLevXtfg4MDdkZZAyowuh7iPUaZJOcXFRMKKc4480UthpIIg/ZQCLDTagAW8FXpDAekWl1esX3hvmLfOMv4nV27dsPxZdu/z9bKXNkn7iNUipjuA/+4h1kzHRjxdNq+faspo7755pKZmP/gB69bGR7vZX7DI8N68Oi+UumMKSRra6vN72zz4Ba7P4CMlN1h1k8pKmcKwLm4sGj3yaNHUxbfDR11OnH8iPbs2aWvvvpCmVTaOlo21tcblPJ6HWPuoaF7+vbiXSVTGe3es8XOEvcsD84o1+PsvfHGGwbRWD/XRLE4MT6nTKashvqwWpobHfN4VE4+j3LZvBncY2SPyonudXzucU1/IKRgIKw0yqZsQelCSZliWel8STlAlAudnuFvMRvKzaWedUTd8dwIuBF44SLgflC+cFvqLsiNgBuB5xgBFzo9w+ACnYIkZ/Jox7YOffDeD9TWXKdCLqlcOmHtycv4kSTSGhufViSe0uYt2y2hXo/gG/TYlDoN9U2qqwOM1FoiiV/R1PSkmTF3dLSqc0O7vN6yvD6vfN4qLcytGTghCcbPCWBA4kpSDgxCOVRp7+548gStpIxOdHi9oCy4/+C+KUgoRyK5JYEEKNTUUIYUkId2VpJBJ2AAyTugA6UI4Ijr8HoAAEk1ybyjZnFgTnNTi4EbQBnvQWkxN7doc2lsrDVVCYk+iTfKH1QZwA7G9fp9BoGIHc8BpEiYV1fXDOzQhn3vnl3auLHfkvibt57Io5K8Pjq4yRRKvb3dlryjwEF1hXE3STnKFbqBxaJx84ZC9ZJIJdS/qU919XW2hunpGVvTe++9a1CP9QIhvv76a4sDAAFYgWppPbJoZUcoSlA6lYoe+f0htba0W7yBRKhDUI9FImvKF3IGgoBkdFVj/ayvolAjpnwRJ76AEng7obzC/wooUBUMGcwi9swN2EPcMH1OZUravGmDvRcgACQBhqAYc+bixJ4zSHkdah7M5Gfm42pvCX3vgzQ6OmGgA6+iQ4cPmGk9D8q0uDYG9gDBubk1izdlpOSuk5MzphTbu3e7Nm7skT/gtY53V67csXWfO3fKOqMxPzoIDj9+bOsDqPBFbFEVAXEqZur8HQN6zhjnC4UNQKmirGNvuI/w8urv77WSQ5Q/gDZ8qLgf2EcAHTHgPgFUoXb68MMPDULxPa/jPmJcrj09vapMRqqvR3lDZ8AOmxtqKP7OXMefjGnrli3mywVMvH79ukEY9g2FEuoqzjn7zT0JJCPuxIC/A7n42dTUlMEa5s58Ll++ZgD6/fffMSjJ2Ix75eoVZfM5JVMJg3aspaa61u5rziyKKeZGWSvAG6jowLQVDT8a1uL8op2Zo0cOmok8nwE3blw343DAkM/nNQiEITsd+S5fuaYLl8esFPXgwU12T1VKeLkn19fXbB1vvfWWwcGKd9iDBw9VLEjxeMbOC2eW16JwCvgDSiZQgkrhKo9CQeeawDwM8/2+oDwev/KFsjL5kkEnSuuiyYyypbLr6fQMf4c9HcrNpZ59TN0R3Qi4EXjBIuB+UL5gG+oux42AG4HnGgEXOj3D8FY8nQI+j3Zu79S7b79h0MlbziudiBo0IunD52Zqel6NLe06euyk/P6Abt26osWlWdXVNqizs0tBUzllrWRsbHxZTY2oUVqt4xlpFkoNjKuBGneHHphSBq8XoBPJ6MWLFw1CkOCRkPNYX49aor916xb19w9ofGxaFy/ekM9Ph7Bma+M+OzujWCyvujrHq2fnzu1qbW1RMpW0MjQSZJLrCxcuaXExoebmBu3evckS/7GxFSvv6ex0QBRgK5nMKZeTmhprNDDg+Abhx4Rx9uXL11VVVatduwatRIokFeACzHLK+xKWrDe3tqgqXGWgCnACoAAWoVJCUYRZ9fFjx1RVVa1vv3WUR5R7YYje0wu8q7bW7cSZuVOWR4IMMAFETE5gJJ7V3r17TEWyHl3TG+df13/99C/NABqlDMoaFE4k9gAJlEiUMwImgGrEvam5QdMzY+Zzw97l8yXbx5WVdc1MzyuTphNaSf6Az8ATQAzl2uoqRtD4gPmshBKQQYkgc6Oz2sLCihlI9/Z2PS1hnLT93Lt3h3Up83scFRoPAABAomJ+Thy2bdticeUcMH9+/tvfXjII8fHH7xvYQDEE6ELx85d/+YV1JNu5s89UPyT/wDXWCZiQBwVVyeACahTOWTqV0djYhOYWkqoOS4ObBgzGANLwd9q3f6+VVHF2p6enDMbwPhRiXJ85VYAQ3wNf1tdzam4OWdzxKcNcm7MN4PvhD39orwcw8VpixvoYl7PFtQcHN9n9ghE+oIfXVcpB8Q6rGJpz31DGyV6i0Kn4V1VM+DmDdOSj5DUcDqqzs92ADob3XAeIw1jcH0sLi9o8OGhglesxJg+uX4GqjFvppAh0Iq5AJ+4Z4Bbr5wyz/8yNe4Z1sbecQ84wnyNAN4NUmZQmzS+uWy+9dMS8tSrG6D/72c/MJw2YyvxQBgKxAFh3b9+x0swD+zEd77d9YVwAFh5YQKFkImYKLfs+mdSjx2NmFI7Icvv2zTp37pzdX6jTiDvXYF+JDeCMc4nqjXsXw/RHj8a0uLAkCHI0FlUoGDRPskQ8Jbg2X8GAVB2uUlUoaLFDBZVMZuT1BVT2BVSQT4lMXquJtPhkc43En+EvMWcoN5d65iF1B3Qj4EbgRYuA+0H5ou2oux43Am4EnmcEXOj0DKNb8XSq8nt17MgWffjBO/J7SJEKSsbwW/GI/+MfiSTU2zegeDJripW19aiWl5zSJ8yxS0W6QlWbkfiTJ2OW0JJQUrYVCAKDmrVz13ZTqKBKefhwWO3trTpwYL+BIhLrr7/+rR49mlF/f4eOHTtgKhVACV3R6CBHEvjXP/+Frl69pUSyZGbA/f1dZiROYk8ZEP5KAKf5+Vl9/c3XGhkZs3IfklD8YObn6SLXp/37d5hiA1UIihLmSiJ6/fptK1s7fvyAtm7ZZmCmpaVNJMJffvmVJibm1dHRppde2mfQA5jklIE5iTrJK+qQcDWdq4pKpdMaGR6xhBxVErnR9PS8lcodeYmOfU0GDyjpwoB527atOnjooI2NmiIQCFriDmwCVgGNKHtaWV61EjHADEqwxuYGbRzo0/DI4++7qVGKRcIPFAAAADhIqvk7a8WHKVxdpbn5CVO0Ed90Oi+VvUols9bGfnEprh3bB9XTg8F30VrQLy7N23wBD4ObNpp/D3Eijp9//rn+6q9+Ye9rb8dIfoddFzN1vMHOvfqqWltarBSqApoAEqhLJidJ/v0GGBiPMkd+BuAhxsAKFDDAGwAIah7WQxkUABPgc+bMQVO2sbeYYXO2ADnBkE/hcNX3nmHEDtXZ9WtD5gOG0fexY8ed6yytmOoJxUw0tqZYfN1UWOwhsUbBxDyYHxAJFRYPQA+wgp+hzgK8cL5QYgFiUGYBnIBynBO6KQLaUHCxfqDL0aMv2Xw6Otrteryf54FEgCueI57AG6AaP+PsEgvUfMyB+KE+Y+yKkoz7rtJ5j+eYMzCU666vrmrL5i0WUxRnfHHvVdRAlfcyHvc1P2N8StGYB+AGuFMp2ePscr6YE/cHe8C8eACpMLv3+Oh06QDNXbt2GjgCnPFa7mX+5Hp4cQFWuadGHg8rsrKugNdniGHTpgHbL/zTeH8g6Nf27dv03XfAyVqbfzKd0uzcnBLxpHbu2v29Co41cnYo22Pde/Y4QI8SQT5reO/w8KiCgVpNTS9panJacQzPa/2qq61RuVRSJp2Rz+tRTXVQqWRannLx+9LFWCSqeDyndE6qa6hWuLZWK9GEluMp61iHx5Pr6fQMf5G50OmZBtMdzI2AG4EXMwIudHox99VdlRsBNwLPJwIudHqGcQU6hXxSTVVAr587ojdeO6vqKp/ymbjikVWDThgC01a8tq5JI2OT8ngo/Rowg2lKfiit++lPf6bHj0aVzxUViznm4idPHoXirqQAACAASURBVDcz33w+q/6BXoM1E5PjZggej0e1e/cOA0ooMFAb/M3f/Nqgx8mTL1mSjhKBLxQ0JNYoha5fw2vmugGMXbspsyvr4cMH5h919uxZSxxJ2hOJmO7dv6eHD+dNebJ164AlwSSvwBgS4y+//NKgBgkuRuUk0JS6kXC+/fbb2r5tu3y+gJUB/tmf/ZmuXLmm5eW0mRS3tIQscSeJrphkU4bE+CTacwvzejLmmGpTFkRyX1WFgXOdKSna2zt04vhJhUJhffHFlwZJgDd79+42NVjFEwkjcxJaoMP6esSUUkNDD7UeSdk8O9ubTNnV1dOtjQO9Wl5Z/j7BRwEF/MAUmgSb0qxKiROJNuVUQKTJ6VHbD0r+6GCXTuXMw4vSOlRHZ8+cVUNjvRkjt7Q06vKV72y/AEP47gz0D9h8ATCojq5du6lCoazDhx0DeKDLzZt3tW3bJgNCdTU1ikaimp2ZMZjDHgAfKuWRKFyII9cAeFB+BWxBmQb0QWHD+1gTChygx8QEnlp0g3MUa3R1A9QdOLDX/JeWluZVFQ4ZHMQTinMzOuJ4bW3Y0G3Aja5lxGtifNJgH/ASE3E63+HXxBfX58wCO9gzwA3nh31mLrwf6EQ8AELEHOCCKo59p5sicwdAAdMqHRoBapxxAMvcnNNdMZfLWmw4X/zJzyvgh7PKWjhrfF9R2WGKDszl71yX91T2nfcyVgUCAbQ4V+UipaSNSiSS5q1E7FlPxTic5/EyAlZx5nhwT1ZK5hz13KJ6epxyUAAQgBe1GCor5g4oIwa8p6u7R+lszhSKKAvDYcpTnS5wqK2YI/uzuraqtrYW+ywws++xca0uLCmEAXwyYWA3Ree4Utk81ArFgg4fPmRQFeCLSrNYKj2FbX7rUImvGl0Y+SxhXYlExoBjR0eLhodHrFSPtbEvfI4lEkUtLKxrZSViJa719WFHjZnLmUE8JXWhYECpZMaUUO1tTQax4tG4outplfh8rQ5JgaCiqYyi6byrdHqGv7/+1lBuLvV84uqO6kbAjcALFAH3g/IF2kx3KW4E3Ag89wi40OkZhhjoFPBIbc1V+vCD89q/Z7vqagKKRZaVikfs/+o/evTYoJM/GNbtOw/V3NKpd9551zyPurt6lMsV9X/87/+nLl26rtqaGiuDo/MZJTKra8sGNvr6uvTo8QNdv35Nt+/cU1MTrdgPW2kYihAS108//dQS01deecVULRcvXVddXZWOHztqJUHBYJUW5hf19dffmKqJpBMvl/sPRrVje/9T5YVjSowq5+q1q7p585GCwZBOnz5oiTxAgqSb8a9eRQnTaok5AADogR8Sih1KcOhwlkykTA3xq1/9SvfuPdDaWl61tQE1N1cbJAIe8H4URwAA1CZAloXFBWULOVM0AVhu3qSDnUdbtvSaRw4x2tDpgLSvvvraAAKxoGSovQMPI6+VEwE1AE/MA9UUPk6YSmezefX1dWvPnr3atXOXauvrtLy6rEgUMDVnUI3yLaACxuGsib8D8VDIAAFQOmG4vLaOmfayqYWi0aSVDaVTeVNlbdnsqL0oX8KsfcOGDn3zm6/NK+ett36g/o39loQzTxRsQLsnT6ZULHl05KU9tm/EA5jAvgJi4rGYkvGEIk+7pwElACeoZ4iDowprs3gS21BVlZ6MjtpaKJ3jvAB8KBlkHbx+ampRDQ21GhzcaGcIJQvgB+CC8U4qHbc581qgVkNDo+7cHhJuZsRmdnbeYrl3z15T9q2srFp5YDwRUS6ftrIx1ghEA4oAEYEyrId5V8zDmTOqH6BJxfC70mkPKAcgQw3F2WHdwA3UeMyNve/r67H9mZ9fVEtLg51XQA+qM+AMMImYEFfWsri4rHwe0NRmUBUo2tPT+P2ZBAIxX/YGRRVnD4gzNjZuvl+AxGQ8qZrqsIE0zNl5Dw9Az+jomCnsUCpyxgFqjAGYYT9YEzBwenrO5n/o0EGDNxcuXDWwum3bxu/L1RiXeAEyH4+MamJywgzDs1muiyqSwrOy458Wj9rcOHusDVVZnBLMqRmFg1Vaj0QMUmVzOfkDTglqSWV1dXdrdXVFXp/PfNUYq662VvUN9dYBLxJZt7JUAG4sltCmTX22H8yfewAVG2eKc5zLFTQzu6aVFbysCvJ5MbivM8iUz2XNx8065QUCyqYzpl1qbWlyfMxiCcUiCbu/Sh6vUvmiktmi0sWyKCp1y+ue4S8xZyg3l3rmIXUHdCPgRuBFi4D7Qfmi7ai7HjcCbgSeZwRc6PQMo1spr9uzY4N+/MkHam9tUChQ0vrqglTMmo8Pyfny8prCNQ2anJrTpsFt+vCjH6mhrt4UIiPDo/pP/+kvNDU5ZwkcHi2nTp22cqarV69oYKDP2tb/2f/zf5u5OM/j0QSwQRlCORClUEAnknpK5L777jt98eVlnTxxUD/60UeW8GI2jNoIDyQARjIV109/+lNNTi7ro4/eNG8bklpMsW/euqkvvvjcQNLhw4cNNJDMU/YDlCDZv3jxsqmWSJSBEyTtfKHeAgqQbK+uYPo8Y2V+lARGo0UNDLRags38KTGqeA4BJlDDACBQWvgCJKQhKxe6evW+Je4vv3zCxsebCLiD/9X9+w8sUd25c4fa2lvV1FSrbC5r46wsU3aUNj8nPJdQhqyurKqzc4N27dptAAYQMTE5pUwuo4XFRVsbihzWhOoDwEaZHaoh/k7HM4AMYM3r8+jJ2EMrR6TcrFTySGW/yiVMkb3as3ufASC619ElkO5qE5NjFkcUP4V80eAEMAJwCBzAbB2F2IEDuw1+MR+AA+tOJZM2Hzqm1VRXG7ACBla6AwKTgB+cCdbAvqOcAfIAXwBn/InKCbhWKQXj+qhoUEUBg/g5YIYYrKwsK5WKa3VtxeAEc0cdg+G9z0vpYtY8tjizzU3NunnzlmZmZlUo5JVIRuXxlhSJxMzPCjDImQL4AP4Yi/PGHgCvAE5cn/iibAJ6AFQAUJRu8TqUWvz87t17tsfsK5Cxu3uDmpubtLAwb15e7e0t36uJOKtbtw7aflfM9i9d+s58m/BrQuED8Hz4cEI7dw44oDCJcs0pe+P8Dg8/0f79e+xsX716Q0NDj1RdHdTgQI+6u7otxqi12O+KST6eV8ytq2uDzZX1/OhHP7LYAjPZL97Dddhj9u3OnSFb2+HDB+1eQ2EF6CIOxAaF0Xo0YWdxcmrKFEncg8Q3Go2YYgkQxf4fPXrEQNG1a1dVG67W+OMR+eVVKpM2xVpjU5Pq6usNPnl8XuXyeQVCQbV3dKpzQ6fdVyiSKAVOp5I2l7W1lLzekqmw8IFin4aGxrRzZ78+/OgDM4YHOi0tr2lhIaZ4oqRcriQ/itDqaoNMxUJe+VzOyuvCVUGVikX7nvgAy1KJhHlPAcYz+aJWY2klcyXlDDi50OkZ/gqrDOXmUs8hqO6QbgTcCLxYEXA/KF+s/XRX40bAjcDzjYALnZ5hfM1I3CO9ff6o3jp/TiG/VMonFYusKOgnyarS0NBdTU3OqrqmQfmiV3v3HdLRYyfk9ZQ1MzOlq1ev68vPf6P6hkbt2rnHAM++fftVFQrp2vWrZiBOgvcXP/vPyqRT5gG1desOS0hJ4AEDqDC++eYbA0SYMFP69u23F/Tuu+/oww8/MLiA8fOnn/7curj98IfvWTL5H//Tf9Ty8pL+9E//F1PBoJQAYly6dEFDd4csCcY7B4UPYAv1FUk3vjq//vXnlkxTSgcMIIGmrAhwRqI+Mz2rmppaAxCAj9HRJwoGa3TkyH6DZawTkAI4Abbg10PiTnkNyqN8MW9eMsARzMn3799tCjAACWVsQK3ZmTlT9/T29lniXRUOaG5uUvFE9KnyKKpSif+NT6cxwFPG5jRIKVhbu7VsBzQNj4zI6/Nr/qm3FEk+awJEsJ53333XEn5iwDwBZUAnecqaX5i0kkSS71CoWuGqWuWydFaLWBcuwM8mfJGCfs3OTZvpOGACQ+7IesTWD1RhXOAGEIc9RRGD4oeYothB8WNG67GY4pGolVUCkIBQFejE94zNeMwROAPs4HkUKIAIwCB77KjAUlYOxnoBJVwDYMB+AYiY2507t5Uv0IEsb/u2uLiilZWYNg10m+qFssKjR49p8+YtpgCiox2d/BLJuJW4YSEEeEHlxZllv2ZmAF6UjKGU67QYsVZ+xtx5oBIippRvsc5KZ7e9e/faWaO7m9OJrs/gFXPHlB0FD0bijAdI4310Hfz4448NuhHfL774wu4PzNFPnz4lxuRMAzhRsAFvKWO9fPmGKcCy2ZQpd/bt22PQCrB2+/Z9dXa26aMP3lNTY5N++ctfGghC9ccXcwOksjesg3lw3n/84x+byolSQeAee8EeAGDZLzy2UAdyntlvziA+SbyXsZZX1jQ2jrfYpB49HlGxSCfFE+YPx72cyQKFPOb3tnGjY0h+9+6QNrR3aGFyWtG1iJXNEedt7Htrq0rlsqZnZ+z546dOGZQte6TpmWlNT01qbHTEDL9RQS0vp9TQEFJLS5NBasDUwsKazp07bTAcBSQqutFR7sOSsjmvGex7PFIIc3UrMSwpnyvYPVYbDlqZHWuna2axUFAum1ZVwK9AMKRcsay1WEqRdF7ZMu90odMz/BXmQqfnEEx3SDcCbgRezAi40OnF3Fd3VW4E3Ag8nwi40OkZxhXoVFft0Z/80cfavXOr/N6i8pmEMqmIfCoqFAoYdHkyOqGS/GpobNOJk2e0oavb4MjExKgePx7R2NikBjdt0ca+AStZwj8FNcTokxFt7OtRIOTT3aHbKpWLKha8amnuMHhC8gpcIFknOQUcASMAUChn3n//fWtlDnigBOq//uVffa/SKRRzpnSKx2P6kz/5Y4NJKI0wFn/0+KEBKCATCpSbN28aoKDzGACApJ0kmrEBBoxPwk5STPIPoKkO11gyjT8NAIAEG+iAagg1Dj9DvYGSBy8jgIuZaw8OKhSusu5cgBFK7FgT5tRAI66bSKSUz9HhylFsAAk2bx5UMhXVo8dDBtQcw+Yqx5g8XKNsJmtQhPiilCLJRY0EkqLcaHUdnxrm1WSKmIp5MxACVRZgDH8n4gwEIhbsR76QNJBUKBSVyVBGFFAmndfU1Iwy6ZzNrW9jr+bm6JiXUm9fj3loUTZXVRVWX2+f0yXs0SMDbMQPuEOcgRUk9pXSLErqVldWrP086wIGMk/OALCONfMnD2LJ34FNvGZhYcnUQMSUB8CSn6GwYe+BJChZgE6cPdbM+bp9+5Yi0Zg6O5sNFOI/hOfUxr5eiydlVmfOnFW5LIMuqNN4DV36UOjRKRHgBFRhPsA1Ylgue03Ng0INKAo45U+ADesC1hILjMyZMyAOM3DO4S9+8QuNjIza+XnllZcNXnAu8CrjnsMIG5jjQLJFK/v8gz/4A4sT9wUQirmirEHhxxnnOc4xZ5p1/vmf/7+6evW2tm5FHdVnwI73c31Uf8wPqPXjTz5WKpkys3zgFzCSebGnnHn2EYUYAAqQxz3KnBiD+40YA3cBf8wZY3zWT/wdRVhWH3300fcNA1BcPXiEajBm8d/Y36uTJ0+opiZsZyydoTyRRgFHDXSiqFpaXlJ7c4vuXL2phdm46uooi2zT9p07FAxVqVgua3J62kDTj37yExVLZT0ZG9Ojx48Vi0WUTSe1vrZi5t9Ab6dbI6WIPXZ+OKfc25w9gBNlkCOjE4rFpUzWy0fJ90bsPg93XNnuF/atuiqggM9n4AlYZh0GCwXzycMs3IMHVa6g5WhamRIDeZUvl10j8Wf4e8wtr3u2wXRHcyPgRuDFjIALnV7MfXVX5UbAjcDziYALnf6euHqe2lqQzvzDj8orwRdlbepr1L/5X/9Izc31Cod8KuSSKuRSymdTWl9bUzKV0vjYtGKJtDZs6NPrr7+l6ppaPRl7oKGhG1pdXbcubG2tnYqsx1QolHTo0GEro3vyZFhbtm6yEqXxCTp9ebW0uCaPgqqrazAvG+ATaRzAh6SWZBdQgLrl/Pk3deDAQUsCMTQfHRlXc3OLqSYAH7/+9a8NLv3hH/6hle0MDz82jxnKdEgoUa9QXkWSjBIG1Q+vQS3V0FBvSomV5WVTxpAo19bVGMggCQXWkFRi3g0MePTwsQEUyv9QupCgA05IzK9cuWpJOQk6160KV+nR8GPNz6+ruRnoUv+0u1fayuXyeQBPXrU1YTOwJpEHIk1MjigSWzK/mHJJ5j3k+BuFLEkfGrpv8fN6fWaaTSzopDU+OaVYvGDX6OhoMLhA8gt0+9f/+l9ZIg0UuXHzphLxuMEMSpfklSLRFdXX1xoIm51dMOhUFaqxfW1saNLx4yc0vzCnCxe+1cGDB7R5y6DtD8qvfXv3GVADQBB3EnliBzBiPcAI5k9s2Fd+Djzbt3ev/D6f7t+7p0QyafCkkM8rXyjY+4EoKEoi0ajFlH148mRCpaJPoRAG7nV2lgIBv8ECSv+Iz9raqsEAlHaAtcuXr2hkZNzKrl5//ZR58jBXTMaZVy6bM4DHeWW9GODTtfDChYuamBjTrt07lEonvr8OYBG4xlpY95tvvmlzBXQBfVB3odRDXQX8PHjwkHVnAzDRWQ0gRYc/Xo+fF8AKSIS3EQohOrL19jrAh6+KX1Slex1QBBUg6p+1tYwCAZ8++eRdg0f4NmHOzflkTn/zN7+yTpIorVgrBvqMCVxlrwCEGLsf3H9A42Nj9n7ey36jCAKsAfGYM6qiixcv2nyASUA9yk6BYewz10NVxr3A+OwZ7wOMcRZR2rE/QKV79x+Yoo7XAJspDdyydYvSmZQePrhvZt7xREzHjx+zexzfNq/Pq+pQlb7+1RdKRIvavbtfO3bu0OatW5VIOd5OK6vr5qX26rlzmpqeNvVfzMoFW7W2vKR4NCI+G1uamx3PtExavT092rix39aHOovPJAzD2f/x8TktreaVLUgBn8f8m7xA3jLllI4rk8/rtecprUNJxZ9AZNnPPcoXSqqqrVbJG9DCakypYkmBQEjpPB5UlX/+/+47g63P5/fmiz6qm0u96Dvsrs+NgBuB3zsC7gfl7x1CdwA3Am4E/gVFwP03+X9js0lwnP8o3yC14v+o/+6Fwaoq8xjBw0alssqlsoLegMqljN48d0Dvvv2K2lqbtba2JJ/XKQBBtYACAp+f27fuanU1psOHj2ugn65bS1qPLMrj5f/2l1VTXadHD0e0tLSiQ4desoR/PbKqVComn68sr99xMqF8DCiwvLyqYqGkpiYHBJH4o9oBmlCSs76+ZonswEC/dap6/PiRlpfXVR1u0LZt2w0MTU5MmvoFtc3g4GYbd35u3hJ41Fk8T2LLn5S9UCqFEsXpbJZVU3OdJdGACMp4SHAxRgZkHDlyRAcO7tf4+KgWFmetTI6OZh0dnU99iOIK+IMGKlB7rK9H7ftkAu+jarVv6LBW7rOza/J4Stq3b4eVx92/z/ge86/husCm3bv3GCAaHx9TLLaq2rqQfH6vXadc8piBOubLszPz+u7yVaWSBRXyUk9Pp5mIE/9Hw480OTlnMRwY6NS+/ftMYYNnDWu7cuWKvvrqS/PHQXUDpDh0+JCVkGVy6aeqorxWVta1ML9k5URNjS3q7OwySHTv/l3z93rz/Osql4um7ELBdeSlIwaUKM0CFgH2AEtAJ8qWgEWsgzgDEfkT+IER9XeXLunmzQeqrvZr48Ze21P2h/MAfKRUEdUM0AKVEP5CDXWN5rtUU1Olrq5ODd29bVBp+/Z+uy6x6O8fVG1NnUGqsScTikbTqq0N6Y03X7VzcPnyJZXKJeueCGzgmuwBpXbhqhp1bejRpUtXtLS0aN3v7ty9aTcSMQNY3b//SIlETr297frhD981oAN8AdAwHkBvbGxEtbXVOnrsiJ01YAz3BGojHpwZgAwqMiAO6iXOACqrifEJ9XR1W1yJF8AJKAfEobQQU3uUX5j7U4a3e/dOUxld+u6CxRCvLQDsyMiwAVDuLZRzlNVxTwMfK2WAZ86eNYXY+OSEzR+Yy/sr3QLZR0Arc5uanDR4Z2tsabXPkzXAZGOjKaF4P/cvew4cQ23HfNm7iiE6awY07tmz216L55ejNMobzGMcx/g9raNHjqi5pclix/PA48//5pJef91pQMB1Q1Uhg8WLS0tWrufz+w0Eokbj2sQNZdHqakRzs7PWSXPTJszm21RdHbLGB5Ttejw+RSNJzc0saXkpoqXFVU3NrCiaLsjvx7cpYL5NqXTR4FLAJwUDPqF6AiBXhXw2HmtHTQV3KpalVEYKhf3yVYUUSaSVzFMr61XBfos5H9DAKz61Kx/X/M39Jfff/S8aN5f67w6Z+wY3Am4E/qVFwP2g/Je24+563Qi4Efh9IuD+e/zvgU5eeZ9Cp6fYqfLbhT+fRs1T9irg9WPlQ/2SaoJe/dEfvKnjx/aouqZK6+srlpil0hgix0S9itcb0OjIhNbW4ups71GhIOtQlUpHDSitrUVNbYL5NNCppaXVlCf4yASCXu3Zu0P79u9SPp/S4+EH5tviqGFk0IkuVyh5SsWSJf5AJ/xd6uprLYmmqxRJczBYrabGDrW3dVoiT5L7+PGoxscm0RyotqZaba2UJ1Xp5u3Hikbi6u/rsDb0g5s3GRi4du2GQYieHgzMe6xDWVf3BhufJB24RXL//vs/VH0DxuUXFI2t2VxRwdTW1pmB9OLCshmBo5gh+V9YXNbySkm1NSHt3N6rjQP9ml+cN2UJoMEBEWOWQAMIuAYJMQk5iSoKGn6ez6fV1FyjUFXQYE0+V5TPh2dM0Mzcb90a0txc1NQax48dVl/fRlNd3b9/T1u3bVIul7FSNkr8gE2oofwBn7799jdmzo4CDOiGz9ZLLx1SOptWrpCTz1+BgesGt0jSiwW6dTWa8gMjcdRelDTRWWx6euqp0fgeO42MHYmkzfcGSOnzecxLaNu2QSvVApwAWiiDO3nypMWBsimM1AEOwBXOUKWTIGPiUUS5mGO8XqfJiSl1tHZpZnpKwZDPFEE3b17VxOScBjdvsPn19mxUfX2TQdJLl++oVCipswNj7CZT1HC+r1z9Tl1dHTp2/IhdG3UQajO6MDbUoyzboMvfXTU4t7G/W/fvD6mhscFAGfvEOtgzVE2UogFOMMFHjQfYodtaqUy5Vpt9z1lnHYAb9hQYx9icR5RgqIsATJx7YFEymrDOiUA6xqYcDvDD9QFGqPb4O5CN8wOcDYWCGhq6o8amBpsX41fUfSiRADCMz3PMATgIbON7X8Cv5ZUV2wOUT/yMNfJ65l4ZizWg7mP+3K/V4WoVspQ4Aqllr+daqP+YF2OjIGRPAVsYqQOzenu69dFHHxgEqoAq4DDrBC4BxhgLaAWg5DnujVQqoUIxY58tzKPi4QWcZBxAHCAKfytiy5qZi8/nVyKRVbns0ejII/Vt7Nb7H7yrbCZl5aI0C+AzbHkxotXlmKKRjNZWUM0lFM/l5Q96VVMdss+ibCYnvxfVk9dUTZwDPreqQn4ri+Q1xXwByZOKHq+iiZx8gYD8VWFFkxnFM47CqYzE8Hvo5DxT+ZB2odP/0D8P3Fzqfyhs7pvcCLgR+JcUAfeD8l/SbrtrdSPgRuD3jYALnf5/QSd40d8NFYlfuVhWTSgMGbAkePumPv1v//P76ulpNiUSsAlPFZRGgBhUQqUiptoLikQSKhY8Zir+ZHxBzc1VamutUzSaMqUKYAR/J96zbdtW9ff3qn+gV909HcrmKOsZ1tj4qI1LckoySHJNCVkFODEnFBCogJh9NLpuSieS0prqejXUt1pnNBJRANWT0TFduXJLSysFtbeGdOjQAXV2dOrSpWumHnj55bNW4kRJHWoSut8Bat566zUDAlTLPHhw3xROi4vz5ml09uwJffDB+5qentSly9+qVCrYmpyOZEWDNtNTqJ8cc+Zksqh83qOW5moDA5T05Qp53bx90xJvvIBIiClxA56Q2FcScRJ/EnyUGbymtrZKbe0N8mNC7Hd8ZzASB+hhgI05dVNjs06eOKP9+w8qGo2bQoQOYJsGN5oKifihSgK0FEvMd8kgEUCNa6B2Av5g9JzKpBRPxuXx+gygLS2tam6WDngrWl9LmXaOjnUHDu4ziDX6ZNhgJJADoNbR3mlgBGPsSCSpbJaW91Vqba03iETSD1AhdoCwink8CibUNpSoARCZF3AJ5Q8wAUhFCRlnFjADvJifW9CWTdt06+ZNNTbVacOGdg3dvWUlZvv277HXbtu6w5RhX335G128cM0gISAI5Q3Kr8XFOVNt9W3s0vbtWw044R9EiVUmk1N9XaPC4TpdvXLd8Ysa6NX8wowpipgr6wRwAF5QZAEQUfF89tlnplxijU7XurBaWhu/96TiXBOvivKLPaqojRiHc0Ac6Vq3vrxuSrFKt7iKaowzQ1lcpSMdZwPIwmN+fk47dmxXewelmEEDN0AXQA7xZfzKF0ol9oOYG9gsAhUdhRRnk1hTWsdrUBGxLp5jL1ElsZ+cQ6AkJW+cNX7G2hiTM476i/lVvKxYw8WLlwwmv//D99TS0qyF+TmDUBVfN+YFFKtAOeIK1GMeAMpIZE3NLfVOaZvHY9dkz4FOXId1cl2AHPNl/4gPZaPV1fXasnmrHj68p3B1UD/+8cd2lin3S8QT9pk2Pb2oXAqlUlnr60kV8mWVPB75Q36Fq6tsvByeYz6fldTx+VLM5w0WBQN+mwsQk49db8CvTLGkRConAfkDQcXTOfN2Knu8KmE+5UKn3/ffAn/7/W4u9Syj6Y7lRsCNwAsZAfeD8oXcVndRbgTcCDynCLjQ6e+FTs6vE6dYo1Je54SLJC1cVaVsOqNwIGi+JH55dP61s/rgh2cVCtEWPGPG0vzff0pZKNHz+1AgZDQ/hxIjq3SSUqFZra3H1dfXqd6+TjPc3rt3v5XaXL58VQObNllpDKbPtXXVWltfMjhAqVo+n7Gk0kviU0zqVwAAIABJREFUFgiqob7BlEmAKBJk5knySQJHdzRK3nx+n7UoLxY9amxoNdhEEk/SNj42oRs37igWK2jjxi6dOXNCzU0t1oEKvyOnJGndlECU9M3OLerM6SP6wQ9+YD5Fd+/e0b17D7WwsG4+MfjvGPzYvk3Xr1/VnTvXFQz5nxp3+03xlE5lFYnEzJOpVCzbfDAEr6utN3iBUfHM3KzuDN2xcfBVckrw1k2FAvBxFFyrlsA7bdzXLLmuqQmJ7aH8i1IrysUAEcWCzG+J6+7ZvVenT59RZ0eXJf8YQgMJ6dBGzFGs4AmFbw3jkKwTXyCH094+YaofPHEWFxeUyWes5AeTc6e8Do+riGJROr5JTY01eu+H75jC5MuvPjfI48CinGprnNIr1mblgOWyJfrApUrnOVQqlMgBj9hXXgu8AU7QrRBAQgz4OaCBB9CAUjbex1j8ndLQng29GrpzR+0dqOnqND09oa3bNmvrti3mS1RbW6/q6jorq7tz554ZoWPCTryBZpTl5fKoZersbC4vL1q8UNuxhz5v0EoL79wesnPZ1d2heHxd7R3tdjYxY2e+rJW9RMHGeUaB5FzDAWR4mKXTCQNawBhiBIziQVxQBwHvUM855aWOqi+VzCi2HlE8juopYfHgfgCoVDr8AXYq4KkCkICw7777tnEMygJ5fSwG6BxXPp8zKIIMDWhKmScglXnX1dYqEo9pQ1eX3nvvXTu7AFDAJGePzwFg6eLiqrZv32JgirN87dpNRVZT6u3ZoOPHD5uaD+83SucARwA09pe1A5WY7+rqmpV7vnbuVUXW6UC4bvcA54EyQMYAdvF+3oPSCQgGcAassleccc5f5XOCeC4tLT9VHMZMvcjruU8x9XZUXhHVVDeopaVNy8sLiieSOnnqkOLxiJXcco7xipucWJfP41Gx4NPaet58pMKhgKpqwgoEAxbHfA6lk9dArKmTSiXHv8zrMeDLPvs8XvmCASWzORXKHhXlVTpXUjJbUI55+YPKFyg3rpTXuUqnZ/BvBTeXegZBdIdwI+BG4MWOgPtB+WLvr7s6NwJuBJ5tBFzo9I9AJ4pdnCD9Djx5PR5Vhx3oBGzye8rq7mjXxx++qyMv4ZFEOV1c5XLBDH1JNgEEJG0oQFZXItbxi3IvSsty+ZxaW/FUCZrahe5fAJBr165boghM4Ppz8zNmJr6wMKt8IWtlVyicnPbiITMN5jokpYASvgcC4E1E0ktCx3Mk5BhrY0CMUTkPkmfKaB4+GDWw8Pbbb+ro0WOWsF/+7rKBBJJPDJCBK3ivFEoevXz2mE6dOqVHjx7q4sXfamkJRUhBH39yXufOvWKJI0nvgwf3NDM7aWUz+BcxX66D8Tlm27lswUrt8HLCVBnfJxJb1CCZbEYLy4umsiH5ppyMRJzEGoUGkKWi0ECFQ6JMUktZVjDoMSUXUI4v1Doqe82/qqamTgP9g1bCmEymTHGFYTUKmEQyoX37dhuoIXEHagRDjI1XFt4zue/jTBc1TKvHJsa0BrAqOklwMpHR9PScxaRc8pnqqLOjQ+dee9XA1edf/EodHe3q6em214cpG4pGDQKg8mJf2TPWClCoqGR4jj2kFAxgBWwD3KDe4XWcPTMPDwQMsgAZAFMAGUq1+HlDXYOqQmHdvHHDjNnb21uVy6dtHahfuBYxqa9vUC5b1MjIE/Pa8vsCtg+oYDZ0cQ2fVlYWtLK6ZKAA+EKZJ3uZzRSsXHJ0ZMzmgbKmWMypqbnpezgGPOKMMl8DRSnulxUDUKwNqEeZ3MLinKmxWDulckBb/Lww2GdsvMO6urrtvKAco0Tx8cMZtbVUf9+Zj9cxJqALaMiD8snKg7gw9927d5lP0tjYE925M2T3HvMcHcVnqajW1rqnJa2UhEnBoM/OSaFYMFh0/ORxvfXWD0wxd//+AzsrrAkTfSBWNJrUzp3brHSNOA/dGVIhX9KpEyd1/vwbtt8AIxRJmKRzbl555RV7/tq1awaquA/4QiUEROZMVlRY3BfARe4JPNkWFlbU3t5i5Z2cX+5B4ClllcDj9UheLc1hNTRUG1ROJDJqbW3R3r2UYtbbnMfGpk2xFA77zQdsamrB/MMCwSrt3jOg1lYHcM4vLOjh/WFNjKdkjRNLXkXiJUcxWB1STV21AVzmitk90AmgRZkdHetM3QSiL5csxn6vT/5QUIYYfQFlckWtRFJK8fnDU/6gci50erb/Kvg7DobPemh3PDcCbgTcCLwYEXCh04uxj+4q3Ai4EfiniYALnf6b0IlGZE7Jxu+gU8XMqSyPp6wgypdCSUGv1NJQo4P79ujNN15RTzdlWBlLbLPZtEEnlDckVpSVYfhN8o5XD13T4jFHwVHfUGfqqK6uHjNDvnTpO81Mz+jMmTPasmWrqZRmZqf1+PFDK/EKVQWsFIfyOMq2AAwYAQMMUFeRnJOIA5tQSHAtvsdHhe8BMKgS+BMABJgBTkTWo9q6dZteffVVU4bcvHnTOt0xB0ywATLFp2oTkvEtWzZbok9pzd27Q1pdWzFA8/rrr+nUqZOaX5jXw4cPLHFFEeIoK7wGsIBPdLgKBYlLWbOz8+ZvRXxQfAERUDt1dHYonc0Y0AEWAGMAKJT+8EAxA2xxus112LwTibji8aiZs6PyqgCc6nCtqW4ikbglzx0dG0x9Rve4hYXFp53OEjYuXk3EdXJy2jFer/FbV0KgBpABIMJagW4b+zdqemZKkVjEYA3JMOwJjyyu1dc7oG1bt5kaZ9PggHU0u3r1snp6u61UDWVUseAYzgMGUXABzwCI7CUwBtgGhCAZR7lS6WbHa4BVAB8ADh49xIZxeAAT+TmAhWQfSFUVqtLG3o1OeV1jgzZvxsMqq6pw6HvFTDQSdaCgz2+qMM5PKBgyI3auge8TPmNTU+MGhTD7Zm6Or1iVdV9E1TM9NWdxBFgEqygDbbA5cOYq3fSYN+CMs4paB0BEjHme0rJ8Iae+3m47348eP9bcbELd3fVWBkfsKQMFVBGLyckJ/dXP/1ozU2k11PsNqGB6DgBFUVUpw6T8EEADxOILuMjPX3/9dfMnA/p+/fVvzJ+qpaVeuRywL6/aWqc8lHPv9/useyP3AvENhEI6fea0du7cpcfDjzU7M2PQDCg7Pj5p+9Ha2mwqJ66Nd9Wt27fV1tKqd99+V1u3bjGICiSkAx7gCDj1/vvv2/5SJsl5Bx4CLh8+eKDurg0GLit7znlhLcCpmZlVJZMZK/msCsl8wXbt2mFnOJGM6be/vaiV1Zz27QUkNtu+4NfEawBX7Mm1a1d1+fKQZmdT2rOnT1s3b9SdOw+1a/cWbegCmnaqVM6bv9zE5JSGHz/R2FjSwLbPK6UzhIfPv4CqwkH7LGTvMRMP+v2mbDKA7vHY+TRz8acKLKATSicAE0qnRCqr1WjGyu14ruzx0cvBVTo9238vuLnUs42nO5obATcCL2AE3A/KF3BT3SW5EXAj8Nwi4EKnvwc6Ob3rKpa0f7cXEuU1Jf4vvUeqC/u0dVOvzp4+oX37dikYlPx+GTyoKI4AE4AWHiS+8/NOyQ4JPW3DgyGMrqssMUdhgTfTf/kvf2EJ+XvvvmuQhySSpG5qatKS5qamBvNvAgigtiD5JVFDKZDLZxUM+lVdHbbXAlM8Hnycak3RhMIqEAxai3KWCYRiPiS4lLUBungOdcbVq1dMYUGSjAKJ8VA/kThyfbyOKGcCsE1NT1lpGgn8lq2bdeSlw+ZrhWE0sUBlgcqBcii+HAPlWut2RekWJt58UWLnkc/g0fbtO9TXv1EraytPS5UiBuUAEqhBKhAFqEKyjfKJkjTmGYutK5NNGbjA/wbgh3IDKAKIwsOJxDiVSpsCjQdlWCsrUbW2NpgXFhAFNQhQiOe6uju1c6eTkKP4AibQ/QvFEmbn+WJei0vLVnoFWJycmFEgUKXXX3tT3d29Wl5aViAITIobQNzQtUH79++zmMaiMYs5a0FNRMKP+gfAwYO5AN0qpZPEB8WRA1oc3yBAFA/OCw/2bm5uzs4SscL3h3gM9A+ouqpKE+PjBvB6e3ue+lnRIdGBgqtrdEUs2P4wDl+RSNSUesAz4AnQCZUT553rNzTUWDyamlqscx/rn5qaVzZbUEtLrdo68B2r/35OzIv3AlEwAWdtqOkmpiJqqAtp27Y+2zvOGX+yBsrvJidXde7cUb333nvfd83Diwg/MWLxm99cUTolhQI+7d7da0CGmACagDec9Zdeesnm/Pnn32h+fkkNDVU6d+5Vvfbaa6ZAArh+9dVvrWva0Ze2m+cUAAw/M2J+4sQJg5zAIa4NHGppa7Nuh8SK16GeIubXr9/U3NyywautWzebkg2wBhCk5G7H9u06/8abdm6Bv4An3g84fPnll62slGsDHpk76ifAzZPREX3y8Ufq6tpg54PrEQM6IuKr1NRUb58zfAagRnrttVcNrLW1tRr0/OwXn6lc9unVV0/bPQnQ4jwAPQHJjHn79h3zJ0sms3r57Gk1NTbp3tB97dqz0/bfH/SYihHAXiyWNTk5q9HRmNJp/JkcIOQR35Tl9ZQMMHF/8KlaXRW08wZowosulcwKiyf82ABjAT7fPFKEUtYMZXVFZYtllT0e5cuAKBvVhU7P9p8Ibi71bOPpjuZGwI3ACxgB94PyBdxUd0luBNwIPLcIuNDp7wnt7xpw/86k1im0K8vvlYL09y6WtG2wS6+9fExbBvvV3tai6pqQkqmkJc8kbAAUEkmACAk20MgxNUZx43RxIkEliQTi8D2eSTMzszp+/Jh5IuGzsrAwbz4ylOLwfjqEkTzTjY3SNFQ3Pr/U2FhPMZBBJ9Qay8sYGU+Zvw5G3ZSWdXR0GeCyDlaUs5DxUQlTKqmmukZt7W0GPkhwUVNQkgQIA8gArejahkcSgIc27KhPgE1ra6v2s1g8ZqV+AwP4CjXa2nkNDxJlgE867RheA8yaGltM6UTJ2/DwqAE6DL4p9XnppSPad2C/bg/dtgR98+bN1rGN5PjChQumIqmoWJZXsuZVVVfrAD4S4tXVrJqagmprrTV10KlTZwz84XF0//5jLSxEFa7Ch6jRyqDYN8ruMP/u7Gw1NQtAAdXUjp3bTYkCIESNA3DCVPzIkSPq79+o8clx5Qt5rUejpuJiDPy79u49oH17D2hxYUmLi0va0NVp5VCPHj1Qb1+PDh48YPuEMiWyHrG5AyQ4L84eO9CJfQdGWHlk2VHWAFM4Z+wNe+r4D8Xs9byXPeI55ku8ARfArL7eXiViMTU1NhokItbEBAA0t5BQXY3U0kLXt1WbB/5WlO8BoG7dHFIsllA2V1ZbW7VCIZ/iCafr4tmzp03Rh3rs3t0HevhwxM5cOl1QqMqj/Qd22llnHkAaACVQDADE/mCK/ud//qnaO2rV091lcTpx4rg2bOiwswVQoRMfnR3feutNvfPOO44x+vy8fQGWgDzDw08UiXq1f3e3DhzYZ2pDYCQwhdfzdfz4cVOO3bhx085RX1+PlbMCWClju3LlikZGRtXT06sjRw5bLBmHc0hpG+CI5/DZAgQBczo2dKqpudn2jHmwNmfOdICLa8+ezTp+/IiBHZR57DmQaVP/gA4fwqR/2F7POeRP9rfSdQ4AxR7zPvaY+3Nw04D++H/6I4sNcwDwOlAOZWFZL7981OYFGEO9SJxZO+dnePiRfv7Xn0nlkD788LzBul/9+opOntiv6uqAXau+od46Ll648J2dyddeO6cnIxP6+S8uaUNHQMeOv2SfO+GaKtXUhs3j6cbNIQ3dnVMxX1J1DeejRsl4VvFYXD4vnk0yFSBAqr62xgGq+Zy8QklWUpkPBVNvOt55Xr9P0WRKyUxReInj5cQnMU50bve65/JvAzeXei5hdQd1I+BG4EWKgPtB+SLtprsWNwJuBJ53BFzo9A9CJ5Ibfq1U/k86fysp6Peoyi/VhoM6c+KA3jh3Sl0dLaqrrVG+VFLSlDN0uMoZDOB78/hJJq00DrhBiQ6GulwB1UhbW7uV2lEatLyybKVLGFSToFPysrKyagnZtavXzdDYOsB5/Wpv71I+V9L4xJjW11Pq6Axr23YMtneY0TDJK+Vq8/PLunvngXmx4OUD9Kqto4sU3bbyliSjHkIBwTXx9pmYmFQ6jY+Lo7gBXLAW1FWU5VW8dFKppMGKfD5rKh7+jhIK4OSUwDl+Uiib+DuqnocPH2l9PaKqqmoFA1UKV9UoFApraAgVSd7Kcbq7O3T+/FuKJeLWvY6Srg8++MC6mv37f/9n+uyzr0yR1dGBWsqjXD6vgJ+5BQwwAIfw00JZw3uANMydJH98fEpjY/wsrEOH9mjvnj22RqfsCyg1ZIoXIODXX39tZVVnzp5+WqKWsfI4ACLqM6BT38ZezczOyOPzaD0StXnNzi4qGolr9+59am1p18MHjw26HTt+1JQ7Y2Ojqq2rsThRwjg1OWVxAmhwXfaOMwMkcyBh6u9AJyBhxWSaveFBjICEPA/QAU5UxmB/2TOuUVNdrW1bN+Oy/lT548ARDLOj0by6u5ts33nQxRCVTzaX0dCde7o79NDGxvdnz95dCgQ9VtJJOSKgyynXLOja1Ru6d++Rqcnw/d6ypV/Hjh8yEAEIoxMhiiLgCb5YrPGXv/yl7Q+KJF7D48yZ0+rsbLczhvrn1i267AUMogDMgD6AIOJTgTWUAwKqXj171uYE/DEo1NGhGzdu2D7/5Cc/McjDHIglP+OcAL+uXLlqryNWgCrOLdfnnPFeR6lYYyAO6McamFN3b4+qa2psn4GEwFvnHlw3VZqpoVpa7HkgEaCH/dm9a5cpz1gHZ5fx+Z4zC2h1vLIcZRv3Ku8DjHVt6NS/+ld/oJj5pj0w4IQajuvzIEacBzyuiDdrZB2AWl5769ZNg92nT59ySv1uPda5c6d04sRR23/mDRijrJb4HTr0kv78z/6jvvzNXX3wzgm9ef41rUVXDHSHa8OKxhP61a++1JWrEwpX4zPlUTRedAzBmVCppJAfdaUUCgasvC6HSXi+qFDIY4onADS9DXhNXY1fwXCV0vmCEumc4umSsiV6gzpfLnR6Lv9EcHOp5xJWd1A3Am4EXqQIuB+UL9JuumtxI+BG4HlHwIVO/yh0Ajg5yhke9E/yqayQTxrc2KK3z7+sYy/tVW04oOpwSLFk1sxu8UtCPYExdopOXj6f0umUysJfCVPykvx+jyV/JKsNDc2miqJkC7USKgpK5lAQAUP4n/94Bd28cUc3bw5pbi6v5qY6vXR4t5k2Dw8/Vk9vpz748B0dPLhPpXLOoAhGwjXVdXrwYFgXL1zV4xGnhXxLo1+tbfXq6dmg1tY2tbY1W4kOYAJvn5s3b1jCidIECEIJDIbnwCCeDD6FTswfcIVaqqYmbPPn/V6fxwAIJTK8l65xVpbn8RnYePhwWNPTa4b08PpBGdTb06eJCUr04orGpb27+nTo0GFdv3lDvoDPWr5T0kQC/O/+3f+l0dE5DQy0WTJMfPH0IVEGiABJUPZcvvydqZVI9pkP0ABFDEn/vXv3LQkHMrBuIAFG4jPT8xbvt9/+gcUeRRWqn5OnTqpQyJlBNIn9zMy0wSfK/fAVisYiZnqO0olyvNkZDNdL6u8ftJLGsSfjBmR27d5p+z4/P2seSqjA5ucXlEwkDX5YO3k8b0olmzMKF/YAAAEAWFlZe2poTpcvrzIZutxVa/v2zaaK4ewQoy+++FJ37jywPezoaDagQowYr1QsaGFuxvzE8PnCUB7vKUAghuZvvfWWo+oL+NXf32vlk9Mz0xofG9fiwpqGh2dMtbNn707Nzk5JnqIOHDhgoA9jdkDnb7+9pKGhh4pGUmZSvf/Abm3ZusnuI0AaYIn1sB/4YgE0v/jiC1srYAYgxN4ePLjfYgHsoRsc+4aXGO8B+ACpUE5xrtlX9hHQcuDAfoWDIVOjAZ3wUOLB6wE7H3/8sX1PeRuQh+ui1gIA83pKCStzYUwUQsAnrsV1uDavB/BV1EO19XVqbKLktM5Rjc3N2Vq5HtdH3VgpoQQ2sSbOwuCmQaWTCXsPr0OxBaziHBMLHijOeFT8mgBwGzo79G//7b8xWAN8wwuKODI3xjp06JDNj1hWFGbcA8Cr27dv2T1OSSbroJwQSI6SsHJPAb5QSRFP4FtLc6tu37yrC99e1dHjB3Ti1FGVPQV5fVLJU9Ls/IJ+e/GyHg8vmqdcKl1SIllSOBSUhwZ12awQiQKUqkJ+ex5lE2bogGo+Dzj/+RzeeR6DTqHqsAryKJpIKZLIK1N0odNz/oeBm0s95wC7w7sRcCPwzz8C7gflP/89dFfgRsCNwD9dBFzo9A9AJyc4FejkGIkDnQIeKRz06vC+Ab31xmlt3tipgK9ogGB5Pal80WtKD+DKsnmh4GcUMHVRVRUtvjNKpmJW/lVdXWUJYqnoUX19k5mJ43mCR1Aq7XTuAohUV9cqmUjp3t1H+u6765qdSenQoa06efysdUibnBzXiVNHdPbsCSVTEQ3dvWVQA/+ihvpmDd15aAqVmZklFfLStu2DeufdN1Rfj/IoZkbfyRR+RpQ7zdpcAR8+P3MMW0Jo7cx9TskXkIIufsAlSvQcJVPAIBP2VSSVwA3Ha4rnQ/J6/eajtLa6rtlZ/JCWlU5LvT112rlzs1qaWzQxMW2lhXg9bdmyxeYPyOkfHLAEmsQb1cann35qcAEVCK8jsQcucU3ABB3/SLpRhAwObjbzamAUD4ARMIDknbK49vY2K+nj9UCnx48nrKPerl3bnipLKEnsUHtHm8EXoBpQZ2pqwt4D6BnYNKBEMq5INKJMLqdoNGZrKeQpQetUPJbU6sqa+etwPfxv8JzCzysep9tgzlrUAx8ALJRJMT8gB9cGDHC+AABPnsyqowNPrwbzQgK0Ua7FmgEWlIB9/vnn+vLLLxWJJBQOh8woHHAAnGP8XDatVDKmutpa89MKBsNaWVk3MNbZuUGbN2/R9PSkdezbtWu7lVBxLsGuDx880d2hBzp56ri6ujp08eK3qm+o1RtvvG6qMhR5Dx480o3rtzU2NqNoLKNdOwZ1+swJtbQ22nkDbqASogSNGALKOG8VdQ/AkD1CReZ0LJw0WEMJJ+edOXEe2FPADWesougC0gDXMGYfHX5kEIY1A1oYl3GAOZTSVUrjAEkGlT0eu1dREtLpEGCaiCeUSqcsdhiwpzPOa1kn551HJp1RY1OjlYIVSwATB6yxr9wX7BX7VykFNNDb6pTmUXLZ1tqipoaG7+8z7if2lnuN/WTefA5w/olLRQXX2dGuV145q9RTgEVcuQeAaMQV0MSaiAFxBDIxDmeBM8w9xNkB9FC2CKDq69tocyZmeEFNTFDqe8jgLKq14YejVjq5b/8ebdk2qHQ2ofXYmnma5YpFra7HNb8QMYPybA74HLDPHG+5qCpPWblcyTzDasJeWzMKUQbG/D+XzT4FUE55KMpFXyCgss+ntWhCa7GsC52e/78P3Fzq+cfYvYIbATcC/8wj4H5Q/jPfQHf6bgTcCPyTRsCFTv9ouH8HnbAVBzqF/V7VhQN69cx+nXv5iDpaaxQKUOoU1vxSQvmSzwx1k4m0KZ1QKJEskgwHAl7FExEDQ+HqoGpqqyzRWluNW8cvlE2JRNTKtVpams08mXIvOoZJfo0Oj+uLL75RsVClDz98T+2tXfrsF7/W0uK8XnvtrDYObNDC4pS8vrKamzH6blYymdPQ7QcGCyYn8ASSNg1u1L79220+JKJr6ysG1VDdoOQh6QUohcNB65IHNKqoslDvkFDz94o3leE5r54m5w6gA0bxYO0k7ICNfL6omek53bs3rJUVlCLN2r1rQD3dfeZdNTY2aa3lXz77igEnINfW7dsUCocMLFAuhiLjyy+/skQZNUulI1nlT6ATqgyA05Ur17R/3z5T4RSfro1En4QcpRKwg1JGHqhXgB63bw+ru6tNu3fvMYjjKL08DixJxu19QIBIhHLDtHkDoXSi1C6eisvrw4R9TY8fjykeSytcRVe3ohrqmwwk0KmwXC6aWgmlE2tin/bt3W9ghDn86le/MjCDQgtAAkgAsGAQDZwBxhBXXk+ZF6VXlJoBFy5dumTeSGPjKN3Wzdz77JkjpsjidcQxEllVuZQzo2a8p9KpnHXam5yc0b59Bywmn3/+a/Pp+fjjD9Tb16VcLq0nY+P6m198pcUFx1OJ8/v1N1+qu7tTb7zxms15fHxCt2/f1dLiigGGqlCtTp8+oc1b+lUo5ixuqJtQ//B6AAlgjTMCYKkAE9YHPOK1PM+ZAsIBl4AmQKuKaoj3sHagCWsEmKyurCgejdg5RGGGko9zC8wjZsBKgBXjmfqrVDKY43QS9D4FT2EDp9yDqMK4Dypd97gm8AQgy/fh6rAgriU5ajWnLJJOh3UGBoE/rBdYRfkqz129ek1TU7Pa2NelXTu2mYqKc8samCPr43qMX+nYODY2YYo7rhEKVln3uLXVFRu/sr+cKb5QQTolvCjQWmwsxu3p6TG4Rkmd0yUxbX5qAEpgT29vtwGpWIzuidLevTttvkCnuelFjT+ZVHNri5At5QoJ1TeGVdtQq+7ePq1GMckf19TMiqIxp4zOOtmVivKVSyoUygpQOlcbUn1trX2GeD1lRSMRg7N0tQNUAbu5eLFclicQ0HosqfV4zoVO/+jvrN/7BW4u9XuH0B3AjYAbgRc9Au4H5Yu+w+763Ai4EXiWEXCh0z8YzYqJuGPk7Lg7FRX0ltVQW6U3Xz2kc2cPq6u9TlXBsmPYnJByRZ+1HUflkkg4SSxKmlAooHK5oEw2qXwhpWDIq3DYURRE1pOW4KGiodRt8+YBK1dbW1+z8h9K5Do7ejQzvaCf/vRTdXb06l//4R9rbS2h//Af/rOpZj7+5D0dPLRL/kBJDY21KpUKpoqYnVnU3OyKHj0c0/DjcTU3dWjf/l0a2NRl4MuD+iDWxJ7EAAAgAElEQVSPCTeJcta8e1BAOWol2pk7XefKQKliyVRcGIEDqHjeDLjTGKdXEnPMjh1jcgAHcAqIRev26nCddai7deue2ts79fLLp7Shs9sUYfgaJRKUSUnn33zrqRn3krq6u+QL+M2kG2UMhteUZaFyokQLGMP4dHyrdAsDVkyMT9iYBw4ctHIx5nT9+jVduXrFQALqE5QqJOL4UFHeyFhTU6vavWuLDh50SpNQYDhd7ZaUyVJaFbH3sn6+R2HUt7FP0zNTSqaTBh4olxsentDqStZiWFcbtg5llJ5RZ0Tc6EAI1OGBMTzrSSVTplL67LPPDAbQSRDAAigDkPAncO3s2bMGT5gHX8AnABneQr/+9a+tnIo5AxOam1t0/vzrVl7nmNtnNDMzqXwupUIub2A0ly1ZBzf8wV577XWLyXffXVJP7wa9/fZ5+Xxlzc3PmOn2yPCkwv8fe+/9HOeZ3Xt+OyA0cs6ZIEiQYM45KFLSSBM00ow9U2Nfl6/Xa9dubdW9rt2q3dp/4P7oct3dvWVfrz2esccz1oxnJEpUYBQzQRIEAZDIAJFjd6O70XHrc5qgNMHXlmRv1RXfVkEEGm96zvO8L3A++J7vyc7X8eNHbS1fv3FFdXU12rJls52fkk4MyFcjcVu3DQ3NBnhWVpYVDPmtHJPtgHkAjjUwCXBhzQCYuE6gFPPJ12zL18AhYEq6dDPriW8SsQK6sIbZBsBiCrZkQnfvdpviCE8pwAnnXljwm1E8YwcOca+tASVbBzMx5ednaOPGdY87FaL4wXMLNVTK1k0avGbatXBNy8tB+XJ96ti62VRBeGTdv98jyaPS0kKbT64RpRHlbIz3zp0ue6ps2rhOTY0NBp2vX79lvmYlJT5TuAGJOjtv25gw6Oc6gEjApKXFgDIzPPYcaWxssO25Fzg3XlWhEPco7Ib1nqPs7HQ5L7CVNXfhwoXHpYJujY3NWOdNjOFPnXrW1HajoxMGzeiCR1w9Lq8iK1END42bmXeGz6d1rTVa11avTF+WVuNx9fT1q/fhIy0sRhQKpWy/3JxsuelaGVlVKplSdhZKJ588lOpmeuVxuxQJhRUKxcwA3ZeNQirLOmxiK57APH0louUQ3euc8rp/zV8CfsOxnFzq3zjAzuGdCDgR+O8/As6D8r//OXRG4ETAicD/fxFwoNM/Eeu1YrpPyuvSG7rpDOdOKT8H6LRdz53Yp8a6UmV4YhodHVc0latINI2nKNFC2YNnDsAmEY/K5U57OuG5FE8AoxKWBKaSXjOepgxs//698uVkaXQMxUinGXqva2nVrp37ND+/rL/487/S5k3b9O1vfUedt7r0s5/+wsqb3njz62rf1KqcXK+isbCGhwcNusxMz8vnK9DAw1H19g5oz+79OnnyqLyZCVNEAUAAASTBACRgE/5NQKTV1YiBMGBUuqQnlO6CR8KZkWGJNIk+ICU7K9NAzJpB+hp04viAjugq58vUzNSMwYING9u1Zcs2RUKrmp9fMj8hOvGhbmpublFJSZnBJYzE6xvqTWlCCVBwZSWt2liNGpQgUQcmNDU3a2lx0cYBAKRMD4XR3r37rAMaYKC3r0f9/Q8NGgBzKLUbG3tkcJDEnTExvqxMnxksB4OoWeJyuWIKBENmAL9+/Tor5QNU3bvXZR3tWta1aHJqUoGVgMEIjjk+Nm2m3HR8q6ut1LGjx+yc0EtfTrap2ICFwKGWda2qKK9IdxB7911du3ZTBQW5VkIGdMB0GujCsTkG50elgrLFDKbLypSbl6cHfX1mgI06iPECIDCQfvXVV81onW5tzOPy0oKWl+ZMSZKVlSOfL0+z03NKJl06dOiIKWzoolhfX62t2zq0tLygWCxiarSB/nGVlVZayd74oxENjwyqqalBFRVlBjpQ9+TnF2h+btFKKpub1mklFNL8/IzyC9KwCO+hNa8qABNzhuJuzQspFEKRk1a3AdOqKqssDphf9w88Um4upZteM6AuLilSLBrV3FxALndCGzcCVJqt/HMl4DdTcMpT9+7dYUADpdzw8JxqaihncxuUq6wst3UMkBodnVEknNTevR3W7Q0FFp0KAURTM37zT6qtKVZhUZHycnOU+dinaWZm3kzi9x/cb3AJU/SbN2/bmKqry02ZRVy4L4CeeEYBEVES1tXUSKmExb2r66FBt69//SWDqng3MQZAVV1drUEiQCOA9F7XPYOzNdXlpgzEoJ6YAWcx65+fDxrsnp1L39dlpZnyelPau3ePmppadPbsWQOEGRlZmpxcsm1qa4v0xhuvm3cW5abAKcpC7dieTF29fENTE9PKL8hVRrZHdQ01ysnP0ez8rCamZ7TkDyi86tbc/IricbcqqyqVl5OrSDCglaUlhVZWTdmEubgZ2We45TV4TXdN1JZpwo+xOGonyusCoYhWIjGtRJLWve7XjcQf/1UAVdTjLqM8o5wfcJ/rlwknl/pcYXN2ciLgROBpioDzoHyaZtsZqxMBJwJfNALO7+S/8c+8GNqSuqQNxNNB4v9JUzlkeqXCvFx95dQ+HT+8W/U1pVqYfWRQIpbKVXhVWpgnSY+Z4bYZMns8lvwF/Iv2L2qC+YVZK1nCO6a6ql4krXm5uabYmZh6pHtdXbp7t8+UFK+//hWta1mvrq5unTt3Xhva2nXs+AnduN6pjz48q63bturll0+poqJEDx72Kis700puKJkhuSXxR8ly/vxFfeMb39RrXz2l4ZFePZoYs/I+1FixOHa9LisrAoRg/I35Of/6l1GoJJTt8ykvl3Izr8EDYBpjA/64gVfxuCmbKFkqKS1RhpcOfenStYxMn5IJmdcVsSkuKrEkPBQKq6yswvyrZqbxeQJ+Jez7gJPwakQ7du2wffA0QkVCjIAHQClKrgASXA/nIeFnPJNTCyouLtHRI/tVW1NtRt94A80vzFn5GGDi9u07unv3gZ1vw4ZmrW9db0AK36jZuUWFQngB0V2wyFRKW7cCInYbDOx70GuKInyhNm/epJXQih2bsqWpqRndv9+vcEhqW9+s3bv3aFP7JrtWABneRDm5dKhb0dDwkJpbWi3udGYDBExMTJlyCOhEPPhAxYICiVI0vmb8lOUBV8pLy8zAmm5klBcyj37mxOXSkaNHtX37NvX29BqQQjnkzXCbwoS5A1qhiFpcWFJ5WYXq6usNAAUDAVXXVhl8ZB00NzfZWrh48arqaxsNxkRWWR9068MLyW2wAEjE91DoMSZgCeocACbqLoAK84SKjLkyj6loutMjQI3Sx+npRR05sk9bOrbYPbS4sGhr7MGDh1aeyf3T2NxoscdHqq+3Vz09D0059uabb2hxcV5dd+/adQC4UIJRfsh5gXXLyyvav3+3XQPli6wzgFZv75AWFlZUU12sb37zdYs18O3Ondt62D+ucDim0tIcUxGeOHHUlEfsiw8aY3j9m68bXDp/4YI++vAjVVRWan1rq4Fd1HcoriYmJ2yca8bp1VVV1iEQvzBg7JUrt6z07A//8A/tnvqHf3jL5uPEieN2v1CeCHQ6ffpdPRqb1o7tW1VeVm7ld5TNARr7HvTowoWL6u+fNMXW/PyqWtbVq7ICD7dlg041NXX6/vd/qImJJZWXZygaR5nmU2trk31/cHDIyv82b9piPk/co3l5Bfr+X/2NBvofaeu2Ni0uLWpzR7sKiwrV3XNfPb2DampuUGNTky5duqK5uaief/6ICgoK9Whi3Hzm+h9MKBamox2+WFJepld5uT4rYVyNRhVFEQW290juDI883gx5PZkKhVcVWo0qlkopxbpxuZWwYyStuYE5lT95Pf6cf5yfcp/19wQnl/qsEXO2dyLgROCpi4DzoHzqptwZsBMBJwJfIALOr+P/JHSipA7wlP6PbnNr2QtqgIqSfH3lpYPat3uLaiqLNDM1biqRpDtfdHpHmRLwA1q8pgAqKsi3xNy/vGAJls9ULrRgTyk/v9CMxCk7q69vMHXDxx9f0tmz5ywR279/vwElEv5Lly4aUMHTh+T2ypWrltCv+fVQ7oVao7i4SAsLqGgCpjyhtIqkeKB/QNt3bFdzc516H9y1RJeSIYAPyb9SbisFxFx6JRSWx+3V2Ni4+vrGlZPjUXNzg0ELrotkH8BCkkviXV5eZkoSjjMyMowWynyoCgoyrHRtNZK05BuFT0FBkSorKpVfUGiGzyiNUB2hdqDr1fJSwK4jFA6rrLzcPK6W/csG4PBrwgQZ7yK2BzwATgAYgCngxNDQiCanAyrIy1JNdaWqqiuUleW1hB1V2M6daxDrmnp7H6qqqkbHjx5XXV2DbfP2Oz/VzOy0JfmHDx/Qtm1bTYVGXLlOTLr7Bx4+7pTXZvE3ZVg0YkCJYy7M+7WuZYMOHjiolpb1Nh5AUGFBvvk/xRMxS5RZJ6XlFVpaDpqSC5CGkguja6AIqhX+Xeuwh3KGcaKKqqqstFybuQUwERegDdvzL6/nn8cwvsA6w7EP0AelDWo6tkMZA4xh3pqbmq1U0KBTMGjfByAC4urq6jU5Oa3+h4NWOjc1G1ButltZ2W6DfniQAaZQyw0ODVhnv7SBts8g3NxcSPX1Fda1keMA3bIyMZhPG7VzjZyPMQCrvvOd37b3eu/3aWRo2FRW+F2hytu1a6camxqMNQDu2AcT/IaGer300kv64IP3bX1UVlbZmgEscS3sjxqL613reEgXPGAPpWb4cOG3xdr8zne+a35Dp989rVs3bylJ18fSYvs++37jG183wApMAWwRx5dfflk+X44++uhDXb161eAo5ZDMBaCQkkjm9sSJk+rr6zXASCc+oCW+arw3NzunPXv3WAklJaJnz50zQLV16xaDVoyZcsWf/ewfNTPp17GjR6yrXE1NlXmGMZe373TqwoXzplCiOQFx3LNnl/Lycw3+bdiwUV1379n544mEmppqVFFZqvLyUluTNDIYHsIT7YY2b96ixoYW5eUVqqiwWH/5l3+pocFRPffcM9bREDUY9x9AGHUVpvrM4/vv31Rra7n+4N//vqZnZ3Snu0uz83O63TmklaWYPR149hRkZaiIctWUzITfH1pRIJYwoITaKTs7Rx63T6FQROFoRPFkAvyvpCvdTDPBc2utEvrT//LTDXrl/JT7rL8iOLnUZ42Ys70TAScCT10EnAflUzflzoCdCDgR+AIRcH4d/5zQqa46Xy88c1A7t21UdWWxAktzwmA7Eke9ka2FhTlTipDAZXjd1p2Kspzoasg8WChZCwb8aT8Tj1eppNvUJiTJJOE/+cnPdbdrWFu31Ol73/uuQQ1Ko1DgUDqG2gfFDP45JHx0aEP5wgdlWJRf4QGEOmnTpk2m9CAZBRBRljM9jaF4zPxa3G6PQQy+l+665zfj8vy8AjU3r7O28jdu3NW6dU3asWOrAYWPPrqtjAyPmpoKLQGfmUEtUayqqorHkGpJGRlSdXWRGhvTXcMohaqtrbPrQWXBOO7cuauLF29pJRiQx5MUXb0YD9dIpzvzasJ0Oddn53n22Wft+3//9z+2sQKoSLTX/H74HACDAgmPrGQiZYqrffv2aMOG9VYSRCkVCpWf/OQnunr1pvr7xw1MATKys3I0MjqshYUZjT8aV1NTvX77t3/LzMIxEh8cHDCYwVzMm+l1Ujt2bFRHR4fBkGQqocnJCY2NTlh54P59h9XS3GoJ86NHkwYj8RpKd8AbkcfrUV5ejpJya9kfMLBIXFDF4PFE3AAVlJIBhYgL8ALFFHOGMg4vHEyYmd+0eTWeWmkAx7yjfmFfFD6sB47v9weVTFG+5NHqasI8vEpLi554DgGmKMObm5u3a6+sLLPjJOJpn7LenoeKxDzavWOjSstKTHGFrxPXOzDwUHe77mhxMWS+RFwDa3p+fkFtbRuelNexD/NrpZYbNphpOmsPWMMaef31180T6db1m4rH4gZRgUbMOeWSlKVxn1HOmfYQS9h9wXX+/d//yODgrl27DbikO+CN6vz5W1pcXFFbW5mtG1RZzzzzjI0V6MTxKVcrLirVsWPHLc7vv/+e7nXjQUbHOUo+B+08L7/8kgG24ZEhU5dxvIMHDxo0PH36tEZHZ9Xezj2zw+ICGHv4cFR79mw3iPzWW2/Z2AHIeEo9eoRn1k0DNpRDcs3E4v79h5qbW9K2bW0Gy9bWxltv/VQjw9M6fvSIlWZS3shYgYUA0a6uuxobG1V9fZ0OHz5oMDFtfp5ULBq3znSoqHiONDbVWjfN9etbtG5di91D/f0D6uvr1/pWujhWGYBGsYTSkjX53HPPWenfoUOH7Jq4L3jm8OL7KBgPHNhv0G14ZFizi/MGnzpvDWkZ6JSSvC4pP9ur/Dw8rzIVT6W0FFzW3ErEPi8qBlCXKOiPGbgO0z0ymXisO0V7an8S+HXoxHtpcaoDnT77LwhOLvXZY+bs4UTAicBTFgHnQfmUTbgzXCcCTgS+UAQc6PQ5oBPGvA21BTp8YJf2796qhtoKrYb9WloKKBh2KzMr39QkQCZUEeHQirL5a35RgdyupFJJvFtmTOGCETGJYCyaUEVFtSWAlFiheCGBBGZg+gsswP8FBQovjs9+KJRIUlGGkOySLKKC4D22RUHC/mzP/qg+MCUe6J8y1RHQgXOueemQ2GE6DGwhiV7f2malRex74MBBNbc06vLlS7pxs0/Hjm0zNQbJ9MWLF+04J06cMC+bqakF7dzZoe3bt9s4AB6oPqwF/PzCYxXWyuNSqhmNjMwqEadDV6Ul/QAavz+iiopCFRYXKwcj7vaNBtMwOKZMcGxsWfGEVFdbrPr6cgMEqKB4oehxu9BSuGz8O3duU0lpkRkwT89M6uzZj9L+QA/HNDUVVFVlkXbt2qb6+kYDNEND/brVedMUMr/92982OIEXFFACHyeABj5FyaRbe/ZssbFZGVwkaCAFxRheSaUllWamDcwbGRkzY3cUYcCKoaEBAzb5BflWTre4HLCkHnUN4IA5o3QISIC6DajC/OLrhTE1EM4tl7WVX41E0p5GrpSKi/NM1ZNWSU2ZqX1FRbHti2ppaSmkzEyPmlvqTIXE+8wTChzmEWUbqi3K+cyLKxo10AckqqqskceTqY8vXTEAsmPndoMl6Q50FaacA7rdvntbS8spdWzCYHzLY1CWbyVg09Mztj1KPeLJfBJfQBPwB8iJOou1dP36dfX19Gl6csbWGddGHBob601Vhc8Q6h3IAgDHOp5JVv4I7KiqqrbrJ5YAkTUDc+4r/JOIEeuDuLAeuIfwRtqxfZetHb4/OTVhY0KhR5khL9YF5+d9oBNKJ45z8uRJ6zBIHCkrBDhxPwLTUFhh8M12mM+zHS/GDqRZXFjQzOys3Zf79x9QJBzW/Z4eLS2tKBiI6OTJ/TYHLitl9JpKaX52QR2btynH5zMYx9ojhqivGKvf79Ybb5y0UlLWXiDot3M+Gp9QIBDS6MikOra0qaKiVIHgslpamkxBtjA/r8GhYc3NLqiivNLWciQSNRVX2oh93ubr+vUbev755wz0rRn8A0Z5Lm3Z0mFACpXX1PSUQqth9Q8O6UHvlPz+uLJcUraX9etRhjfboBPqpZVIWEvhiOROqbi8UDm+Ai3MBxUJrypMw4MUSqdPeJIDnb7Q7wC/aWcnl/pXD6lzQCcCTgS+bBFwHpRfthl1xuNEwInAv2UEHOj0T0In/JzWyuv49JM/mWd4pLKSLO3c1q4Xnj2q5oYqxVbTfkQJV54SSa9BBUroSI2WFhdEz3ASZVRPqWTcPGciYYypKXeJmtk4nimoA1DwADWACmmglG2fkzyTwAEUUPb09w9qZITSqyxVV1eY+oL32W7N6whIgxqKcqZAYMkSfZL36amAXMpRQ32FGpsaDTjc7uw0lcyWrVtUXV1l6gygw61bNy2ZPXr0iClKzl/40ErdUGDhk0PyzDFJuPFV+i//5b/YNR85csSSUZJgVBdACRQRQCiUOChfMCu+cf2m+gfnVViQqabGGks+KaWihKtlXaOaWppUXVNtyTlqF7qqkbzPzlI+lqldu9pNJUOSTwcvkl7ARSpJK3u8mtq0eXO7maZjiP3gQa8uXrwgv39Zo6MoMqJqaW7Qrp1pnxuY0Z07nbpx87qVuH3lK69YmSKwiRIuyt2AQv6A31RiBw7ssXOjNgpFggbWUASRsPv9YVNPFReXam6Or/0GFTheOBIy3ybm71bnXU1OL6q2Nu01hSJqaGjU4lheXmKgKBQCKkkrIami3GfgISfbp4a6uiflcMw/1wJEZM6AIcAj3uOYgBmADwo3b4bHoA2vNeDzt3/7I83Pr+jEiX2mtOIFTOS4zKPHk6GVYETnzl4w5Q+dBa9cuWzn2759q3XzA84NDParsDDfoAtrjnVbXV1jMALIhKcR0Ap1DOuVsjTWEj5QfNC1j+8DMAErK4GgBgYGNTsbUEkJBuvbrdwME/F0SemIqXqAMoBV4gsYwpyee8ebkaFwKGRxYo1zTSjBUIehwmKdAw0ZI/5FmRnZpvShfC7bl21rBXUapXzEJb2uV+y8s3MztuZQawGUuH+ZZ8AScWGtcN61c7D+2Z9xMxdLi0saGRk1k36ulfu4vX2T7t/vNlBJnFHmUXrLWLkHAJF0SMRAPSc797G6LWVzzjEo86SMjrWF2oiSUeAZ+3FO1mdoJWo+ZZQ5ohhD6da+aaMBccpmueZ4PKlEImX3Ep0lqWfzB5bs+QbgGxiY1vPPH7S4M28AqTQMD9ka270beJeGwMFwKG0oPxdQeCWpTI9Lmd4spRJ0HXTRKtNK56KJuOJKwG2VkUV3zUxFIkmtRmPWwRLk9GkR0y9BJ062VmLnKJ0+7+8OTi71eSPn7OdEwInAUxMB50H51Ey1M1AnAk4E/hUi4ECnfyl0euLrJHncki/Tpe0dzXr9ay+rtrpMyRhGzMtKenIVjiQViYQNOuH/hHdTVoZX69Y1K0kJViIq/zIeLyFLCkl+Kc2LrsZMfUGyNzExaR3QKGsCfFBeR7L6d3/3d7p374EqK0vMeHx+PqRNm9br6NH9lkijKCKpJ/Ej6SXB/vnP37Hyt6IiTJ0rLDENBqKqqsAAG5VOk/kVoZworyjTCy88Z4a/gJmenvt2PS3rmg3sLC0t6MaNq1qNrur3f//3DR4ABlBR4I3D9VM2xLYoXIAmqEyGMctublBObo51ncNMnG1Rf/T1DZhhd8fmdBe4cIhOZsu2Hx497Zs3qay8zEyGJycmDWpQ1gO0qqqu0s6dO9XU2GjdxDCdxtR5dGxM4VBEAX/ITNaBO/HEqu7e7TToFAgGDMDQ2S8z02eG1e3tm63MEdUJCTpgCyXX3r27DeI9eNBnST/wgI/pmRmDMCdPHjaYhk9TKLxiUIkufBi3j49NKeCPyO3JksfjUo4v24AIc4A/ECbMqHRudXbJ7c0wQIAaiFKvoaFhAysACiAaYAPQREyBiby8bo95Oc3PzVnizxoA/DE2wCUAjP3XjLJRgwFZgJ6Hjxw26MnXqNoYLwARuEfpFPMDRKA8DoADJFmYX9Lg4Ihu3bxtc1xWVqqLly5YBz8A0+3bdIYbUrYvy8q08IJifRMf/LG6u+8b/OKagJocH5UY65s1y9oF0gAwgSfnzp3T0vySlpf8pkbiPc5FXIgzpth0WgQIApD4HtcLIGLtcx8BOFEKAr7YhmMA0YgjceF9vs81si1KJzzFZmfnLMZW/phKm51jls5xAXHc4/F41O4Frh2wRyyJG+fg3mDsfM1aXit55FzMIw0E8HljXHiora7GzIOJUk6u5ec//7mGh6e0bl2NzQ9rDhDJvzk52bZuUnTCc3sN0AGUiCk+agDF3NwMA2lAOJRt3Nso2ICmibiUTFAKjBF3xLoKom7ML8gzwGZgKpG06xkfm1Q8BqxKl1wu+0MqLc3V3Jxf4UiGdu5osC6RKyt+g02rUWk1QvxTFjsUWDQgoHsiY7VjRbgAjzI8PP+kWDxtDs42McrnPFLSlVQ0kVIyQSdQr2IYjJufEz+20j3qfq28bu15nm4/+snHv8IPy6foEE4u9RRNtjNUJwJOBD5fBJwH5eeLm7OXEwEnAk9nBBzo9DmgEz9oMj3Sji3N+q03v6aSQp9cyZjiiaTGp5YNMAA/ioryLesJBv0qyM9VaUmxgoFlxaIRK7njfZJTyrnCIZK0TAMGvCiBu3btlrZu3aTvfPc71gGLZPNP//RP9YtfXFVpqdsUMCTs27fvtAQa4HTt2m2VlRUYfEC9Mjk5qc7OO6ZKQL1kXeOKSxSPSVs7dls3KhJ0TKBJ3DHc3rlzu8Gmv/27H5h/E15IO3fssDImgAzXlpWVrT/4gz+w6/3hD39oHkooQEj4b9y4Yd42JMpr47t+/ZoaaK2e6zPz75VgyMAT5UlDQ2MGWk6ePG7Ki77eB5qZmTOPJI5XWl4mX26uJf2AHWAAZVd8jZIChQwQYU1VgmoEmDE/t2gKIxRXeXk+jY4N6173HU1PTxnAIyEH/pQUl6mxsUWFBcVaXg4a3GF//Iz270fx02Lm6Xg6zcxMW0JuAGB4xPy7XnzxsJWfEetwZMXmHOg0PT2nsVHKpkKSy6uiolzV1daYAgX/I8BLZpbXOoANj4ypsqpaO3emu9V9+OGHdm3Hjx+3GAOhuAaumzhjDA8A8GMafatTS4uLprRBsQbcAH6Q4BNXjgO0unat0yBmdXWlXSOlcZh9sz3boUZBrYIxNOek3Iw4oN6hTIr36ByHz8+d213WWQ9Ice3aVQOcGLpTMsgcZWahJqIUDzCEQstlpVnMDdfNOICZAJE12MP1MkZAELFhDIAwj8urRCxh9wnv19RUG7BFvUM5ISAC6InHGOAHKIQSh2NRLhoIrDwBRoyB43IsYsXnzDfXxFoLBMJyuTwGnXJyMk19BDChKyRzjk9YOIyxuteM9IFugEauGbUO1wNoYQ5RCWHMzTqdnsZ8Py4JH7U0+JucXDRPt94Z77UAACAASURBVNzcTCvHzM3Nt5JAAB+lgHgnLS+H1dRUbWsciEg3SxRHeXmMtdK6Q85Mz6mutspiPT7+SCsrMVMvUXIKVEqXmK6TLyfbgCzjHegf19JiSuWUr+V41dxcb+WnCwuz8mZ4TcHFfJWXVeru3R4lE+nGCpQQUw66fXurOjsfGFCqqio0SFxZWaqxsWnNzK0Ij3xPhlRcmKHNm9sM0vX3D5uqC+CGujASTtnn8bhLsUTKlE6xeEKxVMIMwlPMbUrmPUaJaCL5uKkDvRldaeiUSKURlKmbPv3v2nMdgarz+qwRcHKpzxoxZ3snAk4EnroIOA/Kp27KnQE7EXAi8AUi4ECnfxI6pX+cpB7/RT2d0KRL7PBqys6Qtm1u1be++aqK8nxypWLWuW12KaxE0mOQpzA/zzqUYdhdUVZiSfEkpVmBZTMYj0bYNiFfdrb5GLW1pTtsAS8wucYvBehB63QUKsCcP//zP1df37Q6Ohq1detmS1DXrVtvieQvfvELPXgwpH37dprqBVUHCT/HBE6RWJPskhC75NHhQ8et7I4EHW+hvr4eNTU1qLyiVL099/WDv/1bzc8t6NDh3WbEjR/S7Oy8zp29pHXr2nTq1CkDFT/+8Y8NLgEmgD90SXvllVeelA+lTay7tWVruyXciXhS448eaW523lQglBQCyIApGFw/ePDQlC0k64CkgqJCxVCIJSn1wah70oAQoGTjxg02vrVSpTXDZmBJaCViMOnIkcOam8c3atDK6wAWdKFLK2e8llzn5xXJ683S0iJgadaSfuASyT6leYAMFCAAK85FDEfHxpVKefXcc4cs3uPjY1qNhi2RBlpMTc1qfGxekUhCW7ek5ykNupI2ryielpYXTQ03PDquouISdXRssXl69913Tb0CvEMZhAqNF1AC4GSgRrJ5P/vhR5qemlFdXa2piwAvrBfOBShhbiizu3LtniorCnX82GGDjLF4GuIBzNJKrVnbHg8iPLxQd7EvqirOC9gcGR7V8PC4xkYfGfRASYV/EMbeAKTBwX7z+4msEgePmVgTD+Y53UktZvCEGK6VWrJO+RogSsyBRVaimKBLnFe5vlwV5BUY2MHbCpUPpW1AQJSCiSQwJ2WqIUoj+RdfLMAECpyRkUklki6tb62zTnGsH8o6WQN4ns3NLRoA9fkyND8ftGNhoj+/uKK8HI+VZ5aVFxsAGxqaUGYmkK7CgCfHu9/TbT5sY2NLBp5rawrk82Xp0aNZVVWVmopwaOiRMjOztX59o0pKiiy24+PT9swAFpWVlmjLlm02t2udCfGFYs3jU8b7rOnr17tsvezdu8M8zu7dvWdm64cO7lcyGX+ihpuanjSVoD3BXCm1tq6zuQyFQwZ6L168If9SQjXVpYrFV60UsqS0QKFQUCklDa4W5BeqoaFJt2/3yL8ck9cjrUbj2rO3Qzt3brHnEeulpqbWyv+YzzNnLqh/cFJFBRnyeDO1oa1BGze2mYJtsH/Y7n1KHUOhmOYWoo/9qTzmzZa08rqkldiZPbhbaYP4lEvReMq62z15PYZOANVfgk6/9jx3PeFR9jxngTivfy4CTi71z0XI+b4TAScCT30EnAflU78EnAA4EXAi8Bki4PwG/huhE384TxuDpCs01n600Jo7RS5kSqf29S164xsvqqq8SKlE1MzAV6IpRaJpkERnsWQqbt3qrKwtkdDoyJAWFyjp8lipHeUulB0Bj9avb7PkHHNlStZI/DFU/vrXv24JP0ko7cozM3P0yisvGixAcQSswZwZ2AMEAsakVRl+U7+QsFIyRbIPyMCknLHRWn5ocNC6f1Fm1XO/Wxva6ZDls5bzdNKqqCzXiRNHDB6gLBkcGNHVK7e1f/9hA0X419Bhi+vHhwelDKqcN998066BBBq4Q1na1m2brRwKM+j73T0GGrh+klVauAN28NF5+KDfTIuJPKAiryBfS/5lK2cCpgAuiAflSyhXgDeU2gEv1sqoADdZmT4VFBSbcTfQKRaLKJGImpkygIRypob6OvPS8vny5HZ5DapR1jY8PKF4wqXNm5rMywpVC55BAAsgHUBnYpIOgNKJEwdNNUPsp6cnzOcouspcj2t6etFMmI8eOWKqK8AO+3M8DLgbGutVXFyowaERlVdW21wCXf7xH//RgBuG1wAj4gyI2b9/v4EwPqdka2R4WO+d/lDz84vavq3dTJ2BRJSoASmYD2KFEmhqek4dm9sNeBHL+z337FysF1Q+a+VrlCn29fYa7EKhwgfrBri3tEjpVcI8gVZWguaxg1oK4AXsSSt+YgYuOAf+VMwZMBAVG2uir++BfY3XFHEjJmnD86SyszPVPzij4kKPqZqAQm65VVxYYvdDT0+fgUvADQo94lhZVWFdBQFCRUV5amxMX0saYKV9ida1rtfuXdvtWijZ+/jjW+roaLVrwGfK5XKb6mh4eMTG0LF5q8Yfzai+rsoUfkAY1Hx4RNEl7hvf+LopB1nXd+7e1o0btzU2HjCIlJ/n0bp1VbZ2iSvg5OHDfgOkKMIYL1CROQQQZmfnqLmpWaWl5Qa/mDs+2IZ7Yq3cjvF3dnabYvBrX3vN9n3rH/5B83PzOnTwgN2frHvm69r1q+ro2GxrjQYGmHqjUCImKNPeeft9zc7EVVNdqNw8n5X+ZmXTITFmHRhZC3SaxNvq/TPnNTW1KK9XtiZ379lmXe5YlzyvUMKxNgDaP/vZGU1OTWvP7s0G9bhGXpc/vqylhSWl4imDUUCkyWm/ki63snw5iiaSisbiBp0oZeQ/HrsAtmTKrUg0rWj69A+sX/vh9RszAAc6fYbfB9Y2dXKpzxE0ZxcnAk4Enq4IOA/Kp2u+ndE6EXAi8MUi4ECnfxI68Q2gU/oj/Uq7iPiyMxSLxLShtVHfev2U6qorlIiGrTRkfjmM5kJ5uTmWHKNiIJEuLS4yb6eJR+MKrQTtPbcLFYJMHURCDnzB4wgQgDIAaPC1r33NQAPJ3dtvv23GyyShwChKptIlZnt0926XPvroI0sWSWbTSX6pdQAjKSTZpjSOZBZ4hVrkmWdOmErF43abBw/no3sVYA3ohCJo+/ZtBpdWVtL+O/PzS1qYAyast2PiD7NWqkSyDtgCyFB6BQQiacZfCEVKTW2VHo0DYmZM6YFnDMkq8IjSQuDA7MyslWCRvFsTuFRKmVmZysimBCllpXkABRQwJMAcH1PzRDxhCTXeVfOLcRUVutXSXG/qpbHRCS37g7LKRZeUkZFQWXmJQb629Rvk8+VaiRLgA1A0OjqmWDyu4IpLu3e16rXXvmJjpfyQ+aF7GrEhuU4mXQadmDtKkpb9izaf/uWghofHNDeLUTWKjzYVFRXbuIADQAxg0xtvflO+HJ9Ov3tGhYXF2tjebvFinoGKQBfK4rrvD6i8PF/PnDxqgA+4MDszo7HRMQ0PDtt2Bw7sM7hI8s8xurq6Hndjq7B1AWgDYvHv2DiKpSFNTU1a/DGvZh6BQsAsVD2sFcaCQgbVEOeg7mlgYER5uWnlkdvjMsURcIMYoQqanp60kjNMylFUoRpjTbAeUbLxNZ3TWINAKa4Xs3tK1TjHw4d0StxrY0EFtzi/oPBKxMr92BfVVXNzoynvuB9HRkfsPovFEtq2bYuBqPPnz+nBg34rNSss9GnnznQXOfybgE5jYwvasqXFIBD30JrJN+uSNXXk8HE7N+dCpXf23DlbW6zZ9vYm/fEf/4/W1fHqtSt27sHBCc3NhbRhA9e8rNraqidG4pjsE0vuCSAUUBkwC1Qj7svLfhUXlSgcXjXQt2lTGhb9xV/8pcG+o0cP2zwAebq7e3T48CGdOvWiHfPHf/9jjY1Oad/e7bYP2xPPCxfO68VTL9jzBUi2bdtWW/vAR4z4L5z/WP7liEFO7ssdO7ZqauqRlUUSV0ofAdaUuv7iF+/KJa8BYszMW1oaTQ0JZOX+Z1zce9yr779/XvPzM3rxxecsdgAw1snFCxc1/WhKkZWwMjJ8Sro8mppbUkIeZfjyFKbkNhxWwpRI6TI6rp17HaXTb4JO/5IffazbT78cpdO/JGq/JA77F+3gbOREwImAE4GnLQIOdHraZtwZrxMBJwJfJAIOdPpvQqe18jq0TWvQKaWsDI88LmnPjk169eUXVFlapHBw2f5CP++PKCMz28pN8nLTHcZQNeX4gB8jCviX5HHjb5Nl0AkVypoPDTBgLdkH8KBs+OY3v2n+TJTvUM7CtpSxAQIw0ybJXL9+g0EKSrD4PhCBxBMIQLKKSTMggYSaRBGghVJh2/Ytmp+fteQOUEVySFkSSgxULCSMwJSV0IqVlWEKXVhQqsmJObW3dzzx3AEooDgClpE0A8X4miQZMESij5qGZBbYQuJ3716PursnDNrU1RaoubnWFEck0oODw+alg89VIBBXls+j7By3lpcTqqjIM5UHcQMeECPAFeoexoCKa3IyrGPHtpnX1f3uPt29e0+LS+lW8eUVOdq1a5s2b95kMA9lU8/9Xt240akHfQN2XgBYTU2VdSXD34jzcc0k8n19vfZ5ZDViJX4uV4ZeeOHY4+5wY4rGIhaHYCCklZWIxkZn5HFn6dixw9q3b791YANioOqprgFM7DS1UE/vA/N0Ql2CmgpDb2AIc8CcAUL27t37GAAyH9Pm5zSFj1QorH1791qMWTfMdbrr4C37nPIsFGBrBtjML+CLsirmhtJAPoBOwCzeA1KxfoASJO7MCxDM68nQ3bv3DdLNz4dF07HMDGljW6NBLwDM1atXNDH5yLqu4es0Pk73xMl0yWlhuqxxfHzJVCwlJdm2vlmzBuv8fruG733vezbuO7fvyJVyKeAP6M6de+bzhccYyjvgEooqfIqAV8BA1gHA5Ac/+BuNj/uVkeFWdXWhxQDIg/IO7zMgLmMmpsQSGAMkBZ7s2LFT9XWN1h0Oc/SxsRG9/8H7BlTn52Nqb6/T888/o87OW9bpDWg4NjZh17NpU7tu3+60NUJpJGNiHMwjoJhYnj59WmfOfKzW1mqbzzSEC2pqcsau6Xd+53t2rv/0n/6zGhpKTEHI/cR9y/Ph1VdfteYC3P8/+ck/an5+VS88u9fWP+oi1s17Z97VK6+8bGozrouYEfeh4UF1d3droH/IFJMbN7SruKTQngcPHvbanOHT9PDhAzU2Nunjj6+YT1Pb+lbznaLcDuC0uhq2e4/7HdN3IDfPpKtXr6mvb1SHDu000MW9ydo5f+68Hg2PaWUpbM9Hd1aWZhf9CsVScmdlKxKLKxyNmZk40Nt8yYBOhhU/gU6f9YedA50+a8RseyeX+lxhc3ZyIuBE4GmKgPOgfJpm2xmrEwEnAl80Ag50+hzQCeBUX1OhF587oZ1bNyvLKy0vzlkXMX8krrz8QkvYfdlpY3ASXyUTGhrqVyIes/dJzuOxVYMnlCYBp0j2UUAAcfiaFyVwJOGUSZHUkTyTVAIUAAuoEQoKivTee+/p2rXrOn6cbmt77VhpeLRiCg+25T0Sco6Hz0pubrbmF+asvIgXiXFWZpaVuAGz0t216OaW9jcCimHMjMqIa+F4XAum0IyDhP7q1ev63d/9nsEDFB1AK45BGROx4L3QSkjd3Q80OLSomuoC7dmzzRQ4+fmFGhocNgNlPHAiEVkHrtz8TG3u2KR9+/eZjxCxvXPnjj744EMDGsCU9a0tds2dt+8oEIjp2LG9al3XZi3nUShh6l1VVaIXTz2nl156UWXlpXrQ90Dvvfe+bty4pampBS37E8rP86p1XZPN2UooaAAtrSoJ6KOPPrRkHDhDadfs3Ly83ky9+OJJgyZ4OtFO3kykY0lNT6GeImHfqG9+8021trYZHKT7XmZmhnkeYayO11d+YbGysnMsiUcZQ0JPzAE9xBiYSFkdYISyRyASkIGSzYqy8iddAgEoqHGAM4AU5hRDd66JfVgHlCKitKP0M2067rFSQ6AQHfXYBmiSXpt19nW6rKxcOTl5Ov3eFUXCq9rWsc6ARjgSsjXG/pQgPnzYp4nJtEn4kSM7bN4BJKwBAClgkC52jY0Njz2BagzucX2omVg7v/u7v2trnDE0NTRpYnxC589f09JyQGWlOaqvrzW1E3FhLvHbQrXFOgK0/fVf/5UGBhaUm5+vl08dMADE+gCAXLlyxWIIdERZtQZ6uedYw21tG1RZUa3bt+8Y3AF7XPr4kkZGhu08QCA6JjJ/s7PTun4jbWrP8QBIly9fNlUXHQCJH7AXiES3P+bhzJkz+vjj26aKWiu3Q0E3OjqhxsZ6vfnm67YGKLFERcS8ExOOw/uoF9dA9IVzF1VbXW8geq28jnv5Vuct60KJvxZlg8zPapTud4MGryYnplRVVWvxYv1RYkfHSoASHSpZf1VV1RoaHFFOTr4qK6vNpwyoR5zSqsd5WyfEiGcBLwBbd/dD7d/PdW+091mTt2/dUWh5RcnVdHldVm6eZpcCWgrHlKAUMpFSggO4MQlPeznxCz3gKZGUleP9sjnTrz+4f3N1naN0+hy/JDi51OcImrOLEwEnAk9XBJwH5dM1385onQg4EfhiEXCg0+eATkCjg/t265UXn1VuVoaiYb/8SwuWjK0mXCopqzCFT1YmJtU+ZXhdCofoijajRHzVCvaSCUyTMXl2G7SZm5s1ZdC1a9csOcb4G5ABtFlTYHB8vgdkARYAX/jA+Pr99z+wpBX/pS1bthikSpeCpbt0pVugJ6wEiSSUUibACR+LC4uKrK6qualFJaVlBn6ADMAIvG5Q/1i5W1JWOlVSmm/leIwRpQaJO6V+AAMgCQkwkIEEnHIiYANqq1TSpffeO2PvT07NKOBfVVtbk11vbk6evN4M8+ABNjx8SGe4DG3d2qaTz5xU++ZNBjWABpRiAQ0uX76miUmuM6GG+srHpVzTKikptUTd48kwny1gHP5LJ04c0u/8znfV1NxoCi/UYxcvfqzhoVGLS9pHymNqkdnZSZWWFemFF17QsWNHTBkDEBwdHU6XY61GrIuey+XV888fsxgAneKJqMV6emr2sdl2vZ577kVVV9VaKRJKJ9QnbIsBNn5TzEfK5VFkNWZJO+BjrYsh8w38YR0w/5is9z0YUEV52vw7Ho0qOytbwUDAyrTMYDuYUnERpWuMc16zs4uk78rP9z02XE+qqCjboBPKGr8/rLm5gFpb663TWLq875picamsNNeED4DGtrZWlZSUqfteryYnpg2AAl0of3zxxRcNZNH18NKliwqF49q9u0Nbt24x0An8ZHvgFkofQBYgiFixRoAZjBtFFIAGk3rKAwEWRQVFZph96fIdhcJRVVfkau/eXdq7d48pCjHNRkHHMVEaca533nlbMzOL2rix9YnBPcdGkQNQ4V4D6OB3tnZ9ACHgDu8VFZaaQTeljMwT6iXuUSAb6ifzmnK7rETxbtcdg0t8cP9yHO4BwBD3LvPOmgE6sX5Zu3QA3LCh1WAbsIzSTAAR3mqHDx8xg21gWGlJiXmYoTTE78mAcftGFeTnm9IOxVJba7uV542MDBloNsVYYFnPPHPS1isgEw8sStbwoEKJFw5F1NKyztRMHo9L/sCiAgGM0GOamZmyNYryMJmUCvKLFAnH5HZ7TYkHCBwcHLJ5QwnHM24NcHOf4If20kvPWaklkJU1PzM1r0y5FA+l5M3MUG5Rkeb9Ic0FgookpdUknejSlIm4rhU2c34q7gxI/errV356fToB4PO0wbgDnT7HrwhOLvU5gubs4kTAicDTFQHnQfl0zbczWicCTgS+WAQc6PRL8Uv/CPnEQvxXjcTT4WpuqtNLzz+r44cPaPrRqFb8i1oNr1ircWVkq6KyWrk5OZbvkIi7lNTC/JwpJoKBJYWCQaVSCSsvAgShSgGkUCY0NDRiSpWcnEK1tNQY8CEpBqTQmWzNx4h/gQ0kefg59fcPWpkWZtW5uQVyuaKmRloz3CYR7u3t08jIooqLPQYsGuppk16q5aVla7VeW1uvgoJCDQ+NWbkPn1dWVKVL0HrS/lH4VLW0Vmvf/t12LVwbSXxXV49CoYCZVDMmTJcBZwAvgELH5g5TJf30p/9oifjM7IJmZsNqbakwtUVFeeVjJcqKqaF6e/qsqxyeVsdOHLPudYuLC+ZhdP3GDfOGCgZDml8Mmvnx1o6NBulm52bNS6ZtfZumpmc1NTGjztudWl5e1Le//Ya+8pVXND07ZbAAAEEHPcqoaPm+EgQ6BBQIRBRc8Wvnro1m4k6ZEDDo4qUL6RLJYNAAB3HxeLL0wgtHVFlZZSApFA5anAL+kKanZ1VdVa8DBw4rHktY8g2o4vvAmZKSQlVVV1o5YSgSM+UOqjBiurwctM5reE+lkkkDGXwPMBUIxlSYnzbaBlrm5eAd5jG/H0o3AVmUNfF95gHYAkgBEgBxorGYigoLrMNcc3OTzQegCQgDKKFs8Z13zisjM1PtG+utbI/j8T3A409/+nNVVdbYMXv7elVZWWGwB2N04M/i0oK9R8c0PJ2AHPgBASfwE8OsG9hix0ul7N81cGFqMX/A1GW3bnWqt6fXTP3Hx8Y10D+mktJCbWpvs3VWU1NtoGZ6ZspAFfAE6Mk9geIKpR6+XaurUXsPyMu6R9kH6EHJgxk4yi8UTAAdoBAwBgg5NTmtisoKM/sH1gBwaQjAOuO+4tyoiyg/pYzQ7XIbkDHlXVubQisrFvsVzL2zsy1eU9PTBtPoatjR0aJjx45pbn5ejx7h++Q3Lyw82OgIh0E718Mx/IGAvB6PzXNOLs8Wl4oKi7S04FdpSaX8S3T2o1th2O6jpeVlbd++xZRRd7t6lJ+XaR3qUGeFwmHFojGVlZXLm5Fp3lpArcyslEG3bF+maqqrTdW4uhqXx52h1UhcGzduNt+1+z33bR2hcDp08KDu3L2judlZ88DC66y3d1LPP3/QSvqA4SMj41oNx5XtlsL+pLyZXhWVlWkpvKqZpeU0dEqkFLfWg5TVuYw0WWc6oBMA6VfgkT2If6UT3a9CpzRzSj/D115Put19sZ+bX/a9nVzqyz7DzvicCDgR+MIRcB6UXziEzgGcCDgReIoi8CWHTml8lH4l/5lpxT2Ej8fgyfX4T+yuxyFKSR4P/jUePf/sCR0+sFfNDbUafNir4PKifFle5eUXyOPNtpIeX1a2PF56fqcUDq9ocYHyOykSDhmYIJHlmuKxmKlmKMdCVXT58hVNT4cM1Gzd0mKJHJ3Jtm3fpl07dmnZH7DyLCAQCanX4zXYVFCQb9Dq0aMZ69h26PB2UxBRfpSTk6vbnXd0+vS7GhyaU211oU6cPKbmlgZlZmRobHxcd+90qa6+XjXVtbrdeVfl5ZUGvPJy8y1JvfzxFXm8Xp08eVwnnzmkzCyPlUldunRJ/f1DWlwMq6AgU0ePHjKFFaVfzzzzjMGKte5nlMRdvHDBVFUYkq+sJHXk8E5LXlE5oa4iiad7HIk5IIcyK/yX7nV3mRfP0uKSJeEArLn5oNwet7ZtbbNtAAvAIVROwIbA8oqGh8bV1XVPXq9Lr7/+DW3d2qHu+/es2xm+VVwnyquJiUkbL6V/oahLefk+HTi4yxQ8tJ5HdXLlymVL4knuAQIYS2dn5+nUqaOPy7QeKhpLK8rwv0HtNDU1r9ycAgMgJOzAHdQ9JOdcS2FRvjo7uxRPSocP7TPz7fc/+FATE/PauGGjmprq7PoYl3kqed3mrVVZWW5xBX4AGoGEKGgARAAgIA3ngnxiMA1gAboAZ4CFwCBA3PrH3fLYFuURUOMHP/iB+vrGrPzr8OHDdg6SddQ9S0vL+ulbP1NHx1atX9+qK1euGvzBUwng1Pegz7ZD5YLBOCo+1HjEeuLRhK5fv25KMo5LrJm/vNw8uweYg7HRUZWUlmjf3n26eeumlXFlZ2Vqfm7W4rZ121bV1dYa0A1HwlZyFl1dNR+i2ro6OxdwEqCI6XkspnRnw6VlNbc02z0xPjZmHRRRaK11OwQoMcZEPK7yigqLXRL4m5tjCjOOD/QjbmsAEKCBwod1W1CQa9uhroOF8L1IOGL7mHm1S3ZPM5cPHw4ow+sx8NbQ2GCQFVjKNqi0ioroKEfHP7/tzwvQGQ5HrBQOtVhmJv5KDVpeWFIyntL8nF/xuJSVKUWjSflyMtTcXKe5uSXd7RpWU2OhWlub7Vjcn5NTAXuWRaMJVdewrrwqL8+zjnsVlWXKzMjU5OSMBvpHFA4lzUB829YdutfdrXu9vcrJd+vrX/uqWltadPqdt7W8uGixXFwIaXx8Ro2NlSouKTWV19JyUCvBVbkAS6tSVpZXBSUlCscTmkOdF40rmuRpaPbhtmYNNBl4WlMruW0+f71/3Sc97YxLfQpE8WVGml+lTcldsvOs7fHf+uH36WTiS/5D8jf9XHRyqafol0BnqE4EnAh8vgg4D8rPFzdnLycCTgSezgh8yX+f9sj12Ip2LaV5wqB+KasgM/FYaZWBJ+ualDQFDUoS/tyeotNaQZYa66v12ldeVkVpkVypuBbmZpSIraogP8+S58wsPHoyTdmAyTEKiUBgWclk3JJ+2sm7PTLVBGa8JENAgNqaBuu09md/9p81NbWsF54/buqm4eFRS/oP7D9ox+681WnKmP6H/ZZYk8BvbE+3Yj9//qwGBh/qpZde0GtffdXUJubJNDWrt976mT744KyVm5Hs/vs/+D2Fwku6cuVj83ghCd++fbv27z+o7nvdamxs0fVr102BRXnc9MyMKY/efOMNg1X3e+6ZagUYs7QUMDVJXp5PR44cNmBEiQ8lRqhrSKQpLcQPiQ5ZKFkGh8aViGfq+Imd1tkN9Q2JfjgUskR1aHjEFEbPP/ec+WDd67prZUJr3lTT04um6OjYslF79+w2IAGkQG2yc9dOlZaUKhiIqOtOn7rucj2FevXVr1i8bt68bibhgAQgTySCwiVgECNGuVpOrlLeDNXVN1isUIRQLnjz5g0DfXgGRIifeQAAIABJREFUcY0LC8um4Dl27JCBFtQ1sXj0CXQK+FfU1zdiJYA5Pp9KSwoMvrCmKG/ctGmjwZah4QHV1tQ89g9y6a/+6m/ky87TKy9/RZHVqM3H4tKSKivKtBIOqqKi1Dy5KKGi/IikvtuA3KI2d3SYcmh6ihKpiJqamw2koEy5c/euzQUlUZUV5aooL7MP1DkAO+aLfd566y0Dert2bjbPMMbO/pRIslbfeee0zdnOXbvUeeuWwR7AHGuFtcQ6Z96BEKiuAEHAquhqWEsL87Y2iotLDNhQMsncoQBDpcMLhVZmZpYGBvoNzlF+GIujUkqr5lDjUB7HfcF4uJcoS+O4XD+qIIBFbDWppaWwgVmAIgo41FdASMARnlOolVi7zAklpEBIFEF4nVHuF41S/upTeXmJjYVjAI6AXcw5fmc9vQNKJjPMD4x9gUOLi1G5lFBJSa4po7iHuBeBh0CnWCypDRvSykUri4xEtBwMaNlPFziXMrwxi1tDY73KSks1MDiggYFh5eRmWaljYUGO1retlzuV0gzANBjRxOSMKiuKlZdXrP37t1uJ5rlzFzQyMq09ezapubnFSgRv3Lip0bGg8nJdpuratavdOtxlZHpNCQWku9fVrfn5ZQ30UxLs0ZaOdmsicOfePc35Z7TnwGZ99zu/pWgkrDOn39H05IRCwZCGh5eV4aGE16PVaEK+3DzFEyn5AyHFoilj/1nZmcrJzVNCLi0HggqEVxV/0hvUpaRBp8d/MDCQxDOYZ/PaC4r0CTpyu9Od7jDnZy2svdiDhpVgu8KCbBUVFWhscsFUk1hE8ZEuwXu8x+NDfvKnCq6D/566l5NLPXVT7gzYiYATgc8aAedB+Vkj5mzvRMCJwNMcgS/579Nu3GgepzOJdPqw9lPiV/+UbUkN5t1uS2A83pTiiVVlZngNOCXiCbWtq9MzJ45YKVfQv6hoZEUwqawMr7wezuUyCECyh1E0yTfKHXxSSK5JoFEveLz4MeXaeVAoUU6Tl1toreL/9E//zFQ/x48dN8+W+/d71d6+SceOHceL3EyIeQ8FUWFB4WPw0qGNGzfo/Q/e05Url/RHf/w/6PDhtF8OpVOjo2P6+NJVffzxVbldXv27f/d7OnXqOV2/eUnf//7f6MEDPI3i6uhotdbyeETV1dZbMk6JDYoKFCeJRErf+tabqqur1tvv/MI8nFDGAGEooeKFGof3KRF87rlnzccGYIFKCa8YlDqoNkZHx1VWSie+3Za8k8izHcd52N+vYDCqA/t3qampUY/GR83EeSUYtNIlYBHmxig3Nm5stzjiKYUfFHCJJJ+ynMnJOfV092tqYlo1tTV67bVXFQoFdfbcWRXk5yrLl2nxJ1lFeQYcXFhcMKPj3KISRSIxOz8+NpQfEUfmlnkFHszMzCsjI9u8okjeUQ7Nzk2nTbvjKS0uLKu3l+2CKizMVUtzo10fZuiolTj33DwqpmHrGggQYYG+9+77qqio0YH9h9TT88DGRpyrqyvkzXCrvr5GTc0Ndr6MTJ8eTU7rzJlzpoirr6+046QVbjkGOoA/zN+1a52KRsO2NrZu6TAFUWiFboGDBnLwKgKqffDBB7Y/8IdY4g+GQgozasolUStROkmpGuo1Pgf4AIJQgjGPKJz44Dgoskjvy0tLtLiwYHAJOAB0Yh2nY7pqAInzr/mWpUtPE2lFWlaGKsrLTZEDAO3t7TcwhYzFOIMrZcARhY+VDkYimpzyq7Ag11Q7HJdr5JrwI2IOWHddXd3y+1dUWJhjhuvpuPk0OfXIDPVXV93atm29tmzpsOukBI9x3r6NJ1OtQSpM8VMpr3bt6lB2dpZu3byt1dWkDh06oM2bN9rxAKqdnbftXuE+n5pZ0f69KNma0v5NA0Pq6x/WwtKqMjOldS016ujYYnMZj0f1/vtn1PeAe9Ct1tYKbdmy2dZScHlJqVhcSSs/XTQlF/PEfYi/1M9//gulUm4dOrTPQCDrFuP8ubmQ6urz9dWvvmpji0Yj8vuXrLtdZ+cdPXw4pWgkrmAABZhbZSUF8vlytbi8rK17N+noyUPasnmTuu7cMeg0NjyuoD+uYDChkiKPgaVAMCyXJ1PRWFIr4bjdkzyCmcPsnBzTngboUhmN2+f4NiXltlK6NcWTPbBROAGe1l4GnB4fTCkrUwbwr5XkrT3j3Skp1y0rS2xvq7Pyxvc++FiBSETRRPp8Jp76FMta+xGxVmjtQKen+dcjZ+xOBJwIOBH4pyPgQCdndTgRcCLgROBfHoGnADqRrKSTlF+CTsTo09UaltSsKZ1S8niSlsil/UWk/NxMHT64Vy+fel6p5Krm52ZM6ZSf63vS2huQFA6tWgIPmACOeLweS4pQEJBUA53SECrbEu76+norU0ItdOH8Rf3oR/9g3j579uxVz/0eTUxO6fixE3rzzTcVi8b1f/3f/48ll4cPHbWkn+Ta58u249+8dV3nzn+oP/qjP9Tu3TsVjUXN0wdjcErgrl+/paxMn/6P//3/VOv6Jl36+Kx++tO31NXVbx42qCMOHNhv8KastOJx6VaJAYKLFy8ZcPjud79r6eFf/fX/a8ojwMRadz2UVyT34+NLSiS9+vrXjlmbeJQ0wAnKvDAJBjABuVDRrLWxxw8I42aAVzi8aqbF7e3rVFJcbBCD8kTUK6hNKPVZ8y0CVoyMjBo0ArCgokI9QtI9NTmnO3d6rWwRFVfH5k3q6+vV/d77qq2tsiQVNUsylbAucgCpyYkJM/UuLa+0UkbGzjwBK/BiIvYAIK4F9QzvnThx3AynAVOPJsYMBgUDIc3NLWriEd3DctSxud1MuCn9QxV09+4du2aMx+mu19BQZ0onxn3+3EXz5aqtqdeFC5csLkAqAFhdfY02b95gXcaGR4Zs+5m5RZ0585HGxuZUWZmvU6desPGudSsE5FFS9fBhv5WH0RFx+7YtmpmeVl9vj6nVgDt4awHMUCsBL6zELJk0RR3vA23WICMgkhcAiliw3Zp6yHyBsrOfdDwE5HDtvqxMDQ8N2nWtxZBjmgH/6qqpx4aHpwxuxmIu5eZ6zPA8L69AZaXlBkEBUux79uwFhSIu1dcWKT+/QDOzadN6YBpjodRwetqvffu2Gqjk+jgX84XSic55KIkoZ8VAvrKyzOAZSibW0V9//y0FQ2FVlmeZ4TdAiu05P/fU5cudqqkpsWOy5imfZIx4oxFPOki+8sorpiADGuJjxYMEyHT69EW5XKv6j//xf1FVZZWp1N4984EeTUxbpzYUg3S0rK+vM3BIXK3r3IMhg0PHju3Xnj2703Pa16uWhgb5l5dtnBjfU2LJHP74xz+2UtXs7Fzt2rXN4sNaAH7Nzi7rhVP7rFyWZ8fE5Lg9m4CTfESjKZWWlGtxIajR4QmVl9M9cYuyc3yqbqxWWzueVUG9+/YvdO3yDS3Mxe3piXqqtDTf1E3TswEl5VIsnlJ4Nf1DyX5Jd7kMGCZdUiiyaqWlgCY8nUzl5FoDTJ8qjzbw9Ck69ETp9Al84rtpAGXiVLueHLeUn52tffu2mNrsL/76JwrHkmnAxeHZfu24jtLpCdb7l/8K4WzpRMCJgBOBpzMCDnR6OufdGbUTAScCny8CX3ro9AlZ+lRG8ZtiZX/yTns62d/Z3Ul53S5T7NB9bnP7eh0/elgbN6zT1MSYFhdmlePLVGV5mbBuQsFAJy2vJ0Mz0zMGnrwZHlM8pUs/UtZZjDIeWpcDX9ra1huEQAmC+uL69RvWUQ2VEWDlzh2URF599atftY5WnbduW+nTwYOHH3cOm037EIUwrQZ4jJoZ8f/0P/+xiosLzdgZM2bao2OU3dv7QKUlFfoP/+FPzMj83PkPdObM+xofn1ZjY1oJdPToMVM3zc7MWcJKSQ5J9ccfX7Y28fv27dfNm1d1+t13TPlBkg4UIhFnzCirKFNiTCdPnjCQAnQiCU7Ek3a9lLIBhQoLi2wfQADHQiVDUkws8cQBAhQWFGgB4JSMK78g30oY15Qwa+oYIAGqj6mpaVPtcE2UJt7r7tPg8CPV1dVbJy/gyY3r1yzJLioBQKxqdGTUSvtqa+nUlTSDabcnQ8vLlAum/XmAGFwfiqiFhVVVVOSZ1xOQ8cqVK2b6DHTCQHt0dMAMulGlLS0GNDo6aQq69o3t5qsEuEsmE1ZquK61RaWlxbp+/erjTmB0UlvS/e4+bdiwSVWVtfrZz36uW7fuWvnT0aMH1NraovKKEsXiq1Z+5nJ7NDo2qc7bt63bIKoVro3zdHd3GxgkrgBPoAkqGIBROLSi7ntdetDXa3MAqCNuQEzmkBgDnQAZfI/1y7wwV2loGDOF0fw8IDFlMeno2GSlfXyf83Z3j5jCa+/erVaatxJYtnMC7oA1wDxivga3uDfm5hY0M7Ng72/atN7UPr7sfC0u4GVGbCNWLnfnTrcaGmp18OB+U85Rgoiy7rnnntfp0+/o/PkL1nVwx86tunz5Y4NQnA/wwOvo0aP6r//1L3X3LkboRfZ+GgCvN2B89tyHunr1voqK8Ow6pgMHDtgcsYborviDH/yt3cMdHZtNDcY9yBofHJxTMJTQqRd26ujRI7Y+0sq/hEFWVI3vvPO++S39yZ/8ia13Ory9/c559Q/NKJmSaqvzdOLkUe3Ysd3gHcDpZz97W8PDM2rf1KAdOzbZ+unvH1VrS512dHRYh0bUcq+99pqpr65evWrnnZpaUH19lXURJOZcJ+tiJbSsN7/1moqK82zNc4+thILmq8U8h1YiysnJ0/jYnAb6I6qpKTL/tbqGJi34l1RZU2Xqzv6+Pk1PTGglEBTEjOcVIHRick5DI4tyZ0jJlEsrkccqUyrsKB9EQepyaTUWS3emc3kUTyaVBDg9+U0+7e9k6qNUyj7Sr7Vnefpf1g1+aagoUQIC0AGX6FazXC611JfYfcH6//7f/cLOR2ldgjLqDI8941ME3oFODnT6fL9HOXs5EXAi8BRGwIFOT+GkO0N2IuBE4HNH4EsOnT5tJP6J4exaUmM/MH4pAgCn9Jv8xZxuWMlESpXlxTp+lJKkTUomYoquhrS0MKeCghy1oODwZVrZkH/Zr7nZOUuYgSbABRI4EixarVPaAhzBOyXHl2OJYMu6Fku6gUNAIlQgJI3lZRXmkQM8efXVVy35/OijswZW9u7dZ+qHhfkF6zCXNjSeUd+DHrW1rdO3vv2mtXi/fafTxodCBOXNzMyctm7doZdfesVMx99+5+e6cuW6KaZOnDhi5tt0TENt9KDvoUGSEydOWmnV+fPn1da20RLbd999WwuL86amWSu9AzwBpxg7kIIEF3XIWlcyvG8W5vG3ChoQIYFHFYL5NNvxQmEFCMLfR65M7d2z3Vq9A0ZyfNkG2kjeZ2dmle3Ltv1QyaQ9o2Z17163xRqTanxpzp67pKQ7W/sP7LUEniQcYFBYVKi83BzbtuveA0XCq6qpLVQwGNHU9KqyMt3yZbvNlBl/naXlqCKrLjXUFWj//t3mWwWkwLvqhz/8oX0OlFhZCWho+KHCkaAZw1N+NzoypYwMn3bu2K6NGzfZPt3d98xv66WXT5mCqavrtpV6YcgNHOy536eGhmZTm128+LGZxqOOeuWVl5WTk2VwkbI85gD11PTsgkFLyofw9mL9AH1QwqAwKykpMfUL4Ix4MUeonPzLi+YDxTWwvlDVpKFh2heHfRhb2pNpydYpgA8YCQCprMwziMI8sA4YA6bYt2/fMWXP3HxMretKDeRYF7FETJNmdj+loqJ8K2UDXgFegFysmb6+YU3NhHTiWIepdvBHmp1Z1MK8X1evXjePNIAs27OOAJh9fQ8MmL344gvasGGjTp8+bfN86PABZWV51NvbY+bzQB9iRGyAY6xp1FWokvC5Yk1yHEpi/9f/7U+0tBTXM8/sNbUeMeCeY3vM8y9fvq+9ezfoyJEj6ZK/6WmLz/T0pCmFUC8+//wLj8vp0mWHqPNQ+Fy+fFl79+7R66+/bmAZM3ZUcTOzSxp/NK9t2zbo299+01RR/QMP1dV1V7du3tTS8qJBNozih4aHrGNcXW2d2tat0+3OTrvvgLyAsbNnzxpAopPc0aNbtWnTJgOGXCPPofz8bL3xrVf14GG3KbOCKwGtBFcUCodUkF9g5vQLC0taXgqaApTy37q6RntGLOFrlkrKl5WlSGhF8zMzBp2ScTpyeg349A+O6kH/rLyZLqXcHvlX4gabrFyNEruMTANKq9FoujOd260Y6+6JyumJLMpkS3hX/TJ0Sv/Ms1JoT1pNZZ7rBrXS7/sy3PJ5MrR723pTKgJUz1y4ZX9biK15Ojnldb/plwcnl/rcv1I5OzoRcCLwtETAeVA+LTPtjNOJgBOBf40IPCXQ6VPA6VO+sZ/+gfGrn5O08F5uTqY6Nq/XoYP7VVZKO/YZA0+onKoqygyKrEbCmplGLbBgKif+ap6VlWEm0yTbJOp4vZDcYVxNcg7oIXkGfKBkuNuVLrcCGKBGILmjLIxkF4Pn4aFhMwCmLA3wAswxk/DpWVO4oGyamBi3RLuxsV59D1CwpAECLc+npmbkXw7o2WefV2VljXVvGxzsN/UVyX9DQ6OpkCg9ogyrqLBYv/M7v2vvAy5IjjESZ/uzZz9QbV2NKWpI/lF4ACUoJeL6UTGh/gAokORSDsU1DvQPmqqKtvMABlRJJKjV1ZWWEAKhQqGIQiEpkfJo25Z6gy0zU5NWFrZ1yxZT0WBsTfJOCRIx4D3AGCohyqaI7cP+YY2MT2n9xvX6yquvmVKn616XJeczswsqKyu0rn6ULxYVFqp1fbMCfr+NAYDicXmtsyAwa2pqzhL648cP69lnnzVzcTyqfvSjH5n/EV9TDrmwMKvpmTH5A4vyLwc1PT1n5UktLa1mCl5ZWW3laKhUABCoLyLRsOZmZywGzCnA787tLhXklyg3N1+3bt2x+B06dNDMw8fGR2zekqmYqdpycgsUikTN/4v5AWYxhrGxR2bADZCj/IyuZAAb5o814V8OyeuREnH8xfB9SndPdLkyVF1dZmCD62F/5tCUe16vwZpLl65oZiasAwfazQeKNZ72Nuo2VVtPz4SisYSKCrO0cWOjwS7i2FhfayVZ9+4NKJGIW4eztKl4scEe5ghYwvX93u/9nq3zs2fPKTsrx9RiV67cUG1Ntfbt22vrDsjJ2uQaAaCozbhfzrx/RufPndfmjnZTuAFtuDaUTCiuuL84HwAQMAd0AjhxXgAd98aZM+9qeGRcx44dNPiF4ou4Mu+ol3gBo4B1QCz2NfWOUPMF7DrwY2LumFPGQpwAPnTXA1ZRzghwunr1msGdsQm/gsGYnn1mn9745jdMkdfZeUv3e7rV09Mnny/LoCfPD3yxGD9rduf2HUom0oCbdcqTC9N77uNgMKRdu7YbdGEODFYvLKiqqkwvnDquztvXDZihbuR7jCc3J8+eMwA/7k+PO9O88bjnCouKVF1fZx0v45TLppIaGxkx4JSd5bNSyMysHI09mtLDgUdWKhdPuRUMx5VIupSgI51cysKPy5ROUSWhUG63KZ2MFhlN+uTHm+sxdMKj6Te9gE2UJaZL99KHyM/LUnNjvdbV1agoL1c9vX1m+j4yE/zEP8r+JpEGYY//1pBWVX3Sw9QxEv/X+C3DOYYTAScCTgS+hBFwoNOXcFKdITkRcCLwbxaBLzl0WstefnmYTwrprI22K93SPCUzBefFX8r/P/beszmuPL3yPOkdgEx470mAIAkQIFn0nsWyZFe1qTZqqVvq2RfzXTZ2Yl7tbiikjdiZWa2k1qilbpVlVdEUPUEPkPDep/c+c+OcJGqliV7tqKel7qpKRKCKBDKvee7/XuL54Zzz0DLHJryttQ7Hjh7USHhOsyMg4LS61tZmNDXWK8A4FAzoM51KKXSc6gt+sKFmc6xR7Pm8mlYCke1R91RqUFny9OkYFhaX0dRULVCwtRnE4SMH1SjywAhBnj59piY5GomqKzpwYL/+fPfeKKwWO7q7u1As5tC7o7sEFoo5gRpOxrLbHVhZXpOK5tjRE7JFsdlmQDHDrAnH2LgTXKyvb0jh8M633sH58xdehiY/VlYSd7y0tCi4tbOvF+fOnROMYGYN308AFonEBD/6+rq/hE5UzDD0fHx8UpO0eJ4COyaT1CpslNn4Pnz4GGtrETQ1VSCft8DpNGJkeEgB0g0N9XA5nbJJ0ToUDCXUlDsdHGdPC6NB9Wazz8Dv1dUo3LUuvHHxDZx79VWdB4EB1U7j42vweEyCX5w2Rvsda8WaEEi0tbYqILnGU1Pqfw0GHDhwAGfPntXxEpARHnF6H1U2VFHRJun1bcDnX0M6kxB0WlvbQjZjkProjdfflMKDCiDCQF4jZYCl4oIUtGpRocL6b6x7sXfvPjTUN2FiYlr7Z/YVc8mWlhcQi4Vgd1j1emqSbDaX2ubV1U2YzS8jkA027NzZISj3/PksotEk2tpqBSS5HidePIdF9XNIvVZS5hWkruG5fPzxxwiG4jAaiqiqcqnGVELRokY108qKHwcP7tFxUelEiMPAcdq8GJTNe6e3t0MWSe6P729racLM9JQAUEUF7w2bIAcVbLxunAjHNU511XvvvafQfNpNjx09Jvjx/MVzHDlyRPsiQOE2qSBKJZNIplJSXREsEQQSTPJ6dXcRLo19OVGRgIk14THT1sZ1R9so/87j5PHQtnj5049l2yJYIuQhWCXYJIDjGiGk4rkRnNLmSVhFyNrUXI9kMq6vUeHFr/N93A/fx/uF7yVwIsTjeqRKrVg0IeCP6zqcPnNKcM3n92FxcV5rheq/uvpaHDp0AOFQCMsrS0gkknDY7IKmHrdHzxc+Z7hP7o8wlteM50agtA2AeZyE5Q2N1cogIyQnFCZo4rOCAIprlbDQZLJoLVMBye1SiFTfRBXmstaPu7ICvs0t3ctOB2FVHqlMHhubfqxu+JDKGhXanc0VkC8akBEdoorQCovVglg8IbBj5ECCfL4EoP6bn+SpcNKIh5fPayrzuD/WmMfF19POql8UGAGP26XBCnt370KTpwqrS0u4cu0mNjbDYLTUl6Hl3I/ZqPPf/jegDJ3+W+T3r/azR3nD5QqUK1CuwFe6AmXo9JW+fOWDL1egXIF/4wp8A6DTPx2Jvf1bbDYwJqmQSqGz7LIImtjAsI+xWgyor6vCHuXK7EaxUEAiGUcsGoHNalbTVlnlUn+USiaQSafVpIaDQSlk2BCXAqipqHF+OfmKagFaf5jH0tHRpMbz+fNJzM4F0NxcC4cjg0y6iJGRPVoKbFILxQKCwagAFSdbsUlubW1RwPSLF9Nq9vbsGVA+EK1dzJYqWU5oBUwjlaataQM+bwAtLe2oqysFCm9PgCIkYkM6Pb2MYjGD7q5ufP/7PxCkevyYocNeNXhms1UqkFg8h4YGDwYH+6XyYEOcTlMZQTUHVV42HDu2XxCIIIcNIpvi5eU1KXCorNq2exFaEALQtsTGfn5+QzCDjTLhztkzZzC4d68aXH7/F7/4Wzx8+AK+QEIh0+2ttaohwRUD1RkqThthfUMzunq7cO61C2hpa1PNb968hdmZGaytcwoeoUgbhvcNSZUVCoVx9+4dKX4IYuxWiwAMg8wzmaygI+uezeWkOuMEvPHx51IzcTIYbU0bG6tYWJySCikaiWNhYRVORzXOnzuDkZEDWF5eEWCgFZKfVKfFE3GsrCyqZs3NTYJ2s7Prsjhxwh5rzj68ZHsjFLDAaCoilU7INml3ONDVvUNNO2tLJV11tUdrjtCDUOb+fU6ty+DcuVM6VwK4WzdvoLurQyBvW53GrCUqhljLn//8b/D8xTL2DfVh//5BXaPtaXgffPABgsEkzp07ptoTEhGWUAFE2MMPwlXWazsnijAnEgrizu2b2h/hUWkC4JZex/XAY+X7ee0Je7g9AioGeRuMRWUt8ZqEwmHEoqVcsJnZWU01JLDoaCc8rJOSiACltrYe3q0QFuaXtL55XlQYURHE/RKSse5cg9v5UlxzvDYLi3NSJ7KGhEW05/Ec+ck6cG0TVBBk8l5nHQguh4eHsOUtWe0InKlIooKQzwbCHh4X/8znQGnCZRqJeBLZbAHZDNVSVqmx1tfXlLFEuymhILfHYHHmFj0bewGb1aRQcYfdoRFsPDeeF68TrzUhMPfPY2fteXxcQ1zLnIBXVWWXGpPHxO/XVNfBaDIjk85q3TIjifDJ5bJrcmc6k0NfXydcFU4k0zFEY0FNP6x0uVDI5TRx02gwwe+PYX0jAH8oiky+iHgaSGRLgxQ4pY8qp3yBE/Gg/RKo8Wtmq1mZaYRW/EdJ0U5y3RlhMRlR4bCixlOlmrHOBPdrq2vY8vqRTudRpJWZ2WtWXrMe7Nm7B/XVHqzNzWJ+dhYL88tIJPNIvJyStx0kvh1DrkVbznTa/vGj3Ev9G/8gVt5duQLlCnz1KlB+UH71rln5iMsVKFfgd1eBrz90+ieZHaXMJrY+ZjUz/O1+FiY2Ny97Dn7fXWVV5sz+/XvU6FENxeaPMCeXzyGdSqCy0gWny6lGaWuTCggfKlwuuCtcUm1Q2VPldqvBDgVDUt+wgSpBp8d4/Jhh0e1SeUxOTOLZ+IImYJ08MSygxDHxbMCnpuZQ5a6Ay8kMmzocOMgpTB1YXFzA1as3EAzGcPDAfmUKEUjI/lfMIRCgamlNnZvD7sTa2gamp2ZRV9eAvp39MFvMaijZFJdgyBK83piO6bvf/a4ypT766GOMjj5SjWjtodqEtii7sxpNjdXYsaNDjSyBzfo61Q5W9Pa2C3oQKhA2/eIXf4/RB+Oor/PIzkWotGtXj2xzrAWtUgRrVA4xjHx11Y8jR0Z0jgQCzGfq7elW8PXNmzfwF//XX+D5iy14PBa8cnAveno5Uj4nOKTtjN5XI89A9J4dO1AwmWQJog3rxhc3MD29hHQqh5bWBhw7elhKibb2dql8aMmi2T4sAAAgAElEQVQaH59BXV0lhob2ormpURYmggZCJaqzqMbhcVKBs7REO2Ae584dkRJqdXUJm1uriMXDSCU56S4CAyzo6xtAV2e3YBhVL8wMohquqblRE8MInajSYSj14uIyrl8fRX1dPfbsHpA1jtlezAmiKov5YRWVDlRUcqpZAoWiEY1NLfAHArI4EgDxk8e9nd/D49+GQAQ7zBTiNMD+vj6FQXNdEgQSTDD3iAqqP/uzP4PHU4tz504LCBFecF3zg2H2fC3DuPn1bQDDGm+HglMRRrsb7XhcB4QLD0dHlSPFOvK+IMjhe3m8XGNUUBEGMXeJiiXWmgH5bk8FauvcaGwkLA1iaoqZVx2yf/H7VPGUMp7qlJnGj5L1LImVJS8ymbxADCEHVVwEMqwD1w3hBY+Bf+Z2+MF7j0HttLvyPFgPrimuRwIn/pm14HtnZ+c0/Y7n09fXg6F9g4JWDKgvGck4jKBkfUskk4LXJRic0fNDCqNMFplUHmazTWCRYIUgi4AnFArItsf3c/AAz/fFBNeCFd3dHZq2GI9Rv8P3AhYLFUluHTe3wfwtAmEGuvP+IEwKhdLo7KzX+RDyMLutvbVDpGdpcRl37z4T0OJ+jcaCYK7RaEGV24VcPgWTOSelIXPPGuqrYDURGAGxaAYrq1FNzTTZLEjn8ggnCkhlxcV0H1GlxBcThFNZynMlyKXCidvg/wmEbXYr7A6bXl/ptKN/R5fUjtsTDKkCnZudU94Z68uvE6gR8jPniusz4PUiFvAjGYshHk8hlwOieSC3DZ6okPrH//aWoVMZOv3ufhYr77lcgXIFvmIVKEOnr9gFKx9uuQLlCvxOK/DNgU46U7aAJfBkMhRhpnKhWBB0UritCehor8OOHZ2wWS3o6e1Ww5Uv8DfoFtTU1sjK09beqgllVPEwCDvg90tdUeF04NyZkpqEDTAVRFRnPH78FJc/+VTNqsdTDa/Xr2yjkyePKKibMIQhyQQwVFasrq0ik07hwcNn8PvDuHDhmCAIv0dLz8LCHP7u73+BWzfvSF3EsetUOlisJphMQCIRQ76Qg9PpkIqEU6i+uH4TN2+9wL7BHrzzzrtwuRwIhX2YmZlWVpTBYEJzc4vCzd9999t48XxCk9PY1G1uBjXZj9Bpx45WdHW1ob6hTuoQNpKECoQpDGPmJxtCfo1whtDp5s0xuFwmdLTThtUvJYIm/Zkteh2VVFQxMWA7EIjh/PmTgiSEISdPnERbW4tsRp98/LFAG8O99+/fK9UKLT9U7hBaEB4QWhBm7Ni5A109vVLF+BSevPRSSbWJluY6nD59SlPnGMze1dUt+PTFF1/g+rVRdPc04e2Lpel0zNvicRAqUYVC6xVD33ntGf5sMjnw+uunBDN4jOGIHxuba4JOqVQWfl9YDXuFqwr19Q06vtVVL9xumyBTNBZGPp9VLhQB5+joQ1z5/BoOHjyM/SMHMTMzL7UPVTW0A9bWedDYWIfGpnrlB1Hp8ezZC0zPzEtB09HRJmDD68J9cV1s15JgiYqvy5e/UAZQe1s1dvX3S1lEmMJ9EOYQJDIgndeS4IjAg/UlyOCfaQkjpCutLac+qZwjJCK44SeBDEEMP3mNCHo21lal3uJ1IpzatoIRhhCqlfKnKgWheCy0i1HtwvB0s6UIq82izCgCJKqBCI74mm0QxDXF7CqqlbitQt6ISDgNs8n2JTjitnlM3D+Pk+dDgMT9EVTx/9lsBjY7VUAEVQ6EwzFYrUYkU8yuMsJsKgim0XY3P7+Iqel12O1mHD82LCUWQSLXIO99rhne9zzHja0IXA7WxIC1tSjyRSMcNqCy0gJ3pVtAaGszjEQyg6pKi+BnOpPWFMzGhgZ0dXWqxlRibj+jrlz5QvlahMKciNfdzQl8vQJKVGFxPRWLNuzbVwpz57E8fTqOHTu6lTFGNVN3V6/+nEzQNvoQV67dk1W4ssIkZRUHH1DZGY9zemEMFlsGiUQOHrcddbVupJMphEIJ+Hw5WeZqaitRNJmxthmAN5hF0WhAgaifuVeSk5YcdHxepTNUPRWk3PJ4GGBejYpKF+x2K0xmo47XYbfgyKH9UlxxiIDD6URlRaWgPAE+nyME2AwxJ2yymK0KRA94fbASYlHOKhs1sB5JfxkiXiB0KgeJ/7ofQMq91O/0x7LyzssVKFfgq1CB8oPyq3CVysdYrkC5Ar8vFfh6Q6dtL92XOeIl5MS2x8hR2/x8+a9GlcuMXf3d2D+yF01N9RrrzqaRaoUqWrecdjXLBFAcdU/Ly/sffICPProixUlzcw0G9wzg7OmTsNtsghj8pF1rempGgciLi1vI5ZgP1I/Dh0sj2GNRKnhuIRgIY2Rkv5plTqwaGOhX8C2b/XffvVQaeV5dmsD05MljfPbZp7h79wG2tiJoamxEY0Mdmlsa0drWLMvg7t39aGltlgLg0cMnuHz5M2xthXHk8CE0N7dibm4a8UQI8/NrWFvz4ejRIRw5ckjKms7OLkxOTOm4nj+fx8KiHw47LVOVOHHiCGpqqlDlrhI0IJBh087mn+omNt38IJS5d+8erl37QrY9t9uJCxdOC8gxO4q1rXBVIBgKCSKwI3wxMYFcNod3v/2uvsaJgOfOn0NTYwPu3rmNDz/4AOsbm9izZzfOnj2Dnp5eKbXu3x+VVYrT3wi8/D4/DEajYIvT5ZKChtDJ6/MrlPrkiRM4fOQIZqZnpT6i2oRZSzMzs7oOJ04dxc5dO6S0ILjZtkoSeBAmxGJxQRaqbmw2J95881WBHh5DILCFpeVFTa8rFo1YXmLOVRZ2m1FKsPr6GoGdrq52KdoePLyvfBweO6EOLXLzc4t4881L2LN7UNeAQdNszJnH1L9rp9Yn7WbFYh7RWBKfX72Nh48m0NTkxs4dXToWWsYIGXiNCGcIPWidI9x7//0rIAY4eGBAU/XY6DMDiEopvo/ghblZ29MHeS1YV8Idbouv4zlQnUWlE6EhayN1UTT6pYKI8IpQh8olwkXea5UVTn2Nr+Xa2VYlcR8EVQRB/B6PifcCP0sAwiDljcPp0Bph/Uv5aHYUCkXZM0OhpGpOdY7BUIDZZFZ2FDPPVla8CIaSaGnmFLYm7efFixUBoJaWGkG0tfWg3ltXW4WaWtrnCgIaPB6qbKjm4zEcODDyMiB8C2Pjk1hYDGGgvwM//vG3VRdOTmT9qPziOuc9qJDxItdkrVRfzyd8qKwwyr64d89uqSQ//eQLrK+vYmRkEJFIUHZN5oFRFUgAQ4saVWoEcyMj+2TvvHf/MYJh4MypIbz66nkBPoIXQjVCVIInm82BQ4cOCkTx+UHbIp8nVCTy+TQ8vB9VlR54vQFcv3YDt27d1X1cXV0lVV0qFUd3Twd8Pi+sNrMyxWgprva4YTJwjS/D7wsikcyh0l2NSncNApEExidm4YvkZeNTiHguA4uxZF/mR4XLLEucw25HR3uLIH99fa3sxJFwCKFwCCvLK4LdZ88cUQ4UcZXFatP5jd4fxdLyJkwGE9zuClitdqmdqCJTPlQuD7fDAZMoV+k3C7PeCNL5InJUVfFLZehUhk6/Lz+NlY+jXIFyBb5SFShDp6/U5SofbLkC5Qr8jivwjYVOVDkxKySfy6oRGtnXh7feOI/OjmaEwgE1NbTMlaCKS/kqFZWVasR39u1EdU01/s//9J/wySeXZQU7eHC/Gjmb2YBkPK4A723LBy049+4+w+JyHE47MDDQipbmVjW6tAj5/SHMzvmQz+Zx5MheTQ7jBxtQwq6LF99WcDiVLOPPx3D37m2pTZ4/n8LaahT7hgaVr9TR2a6GlSoNi8UkKw7hzxdf3MSTx8/h9abQ2FCJXbsG4KqwIxL1wuslbIhgaGgI+/ePqEGluiMUDOOLL27g0eMpKXb2j/RLjUPgQ/tOlbtSzXgJzqUVqDw4OCjwRLBBFQKb7tu3Hwq+HT++X2PiqRRio0vgsq2SIrCiDYiKHtqk3nvve4IYBDynT59GZYUL9+/d0XsJ6rgfqnYIO3h+hCA8FqkcLFZl8fDv2xDFZDQJEIVDEezs68fAwG6FsK+urEv9wPOfmiyppRgqfvDwK/CFvNj0bgqQUPFDVQvPsdTEl7JoCAXZ6L711usCRjy+9fUVrK2vMaVGdidCp3SaIMMjlRvPh+c+PT0Jk5k5TIva1htvvCZgQRXV7OwCjh45oYlhf/nXzLB6htrqCuzfvw8nTx1Dba0Hm1vrWpOc9nf12l0sLC7h7NmTUnCxhoRNBDPM5OJxs168Ngw/57U5euQI2tuapTjhNaTSiGudsIFKIAI0XlfeB/z6dvYWv05gQ5UT7Wq8RqwRX8vtbGc/bWcIEdhth8Y30R6VSggCcu3Ttsea8/38JBShYm5yOiAwXF3NYG+b3l9TUys4yD9PTk7go8sPMdBXpwmG3JZsdzMbyKRy2LuXUyFNAqYmow2trR6BQtaEtec5cs3dvz+OQ4dKCkKq5QhxqGDivcx7iJyCMIx15GuoMiJ8o+WT998vf/krLC0FpCh8++3TuHjxku5nWtQYgn737jiyudJstNZmNwYHd2nfk1OTePZ0DG+88bqmIRJgPx8bw8//+q9ktz1z5rRCzqloPHWKGVRZDSwwWyz45ONPBVh4jAzwp4VzeWULr756Wmo71rOUS+XVtWfm2rbVkeuCdeb7Tp48DlcFw+gj2LNnCJl0DqurG7h75z5mZuZ0jlVVFbIZUr1HUMc1R4un3WZHlnliNhuS8aT2kc3kYXe4kC8Ykc4bpHJ6Mj4FXzgvCxtrwGvaXO9BtacSqVRC0It2yGg4hFw+i/b2VtTW1OiY/L4tAWVmphWKNrx18YTOg/l7DNt/9Ogxlpe34HFXCHSWtm6EkWFQsjQWkMtkUeeuguFlUDifNwuBGFK5MnT6//m5o9xL/Y5/MCvvvlyBcgV+/ytQflD+/l+j8hGWK1CuwO9PBb450Ik1L1LlVFI7cciXmcG2hRw6W+px4fxxHD40gmIhK+WJ17f15QhxWkaY02J32FFXX698H2Yi/dVf/yVWVlZx6PAhNfXuqgpUVTg0Fp6BvJzgxbyjx4+e4N6959j0ZvDOpcNobW3D1qYXHR0cJ2+X9e7hk3nUuJ147cKrqK3jJLU5TTnjJKvXX39NDRpzgB4+fID7o3eVa8P8n1Qij8NHjqK5qRk9PV146+03UChkBD74WoKXdCojG9D01Dy6unpw6dK30NrWiBcTTxCNBhEMhqTmaWltQ21NnVYn858ePHgoBQkhFe1MnZ20oWUxMTEuVRXhVKnhKwVds+klFGL2EgOzCb2osGEjTcXG6Og9NfNU3LA5Hx29L1UIG3t+EnBQUXL+/HkpagiOCLkiobAgDRURVM0QbHC7DKJmVhZzYbYtfQQiPJdoNIaNDa/sP00NTVJj8WuVlZz0VY21tXXU1NS9DE5mnlUJrhBqWOxW5AxZ+IOB0iTAQkGqGlqzCEbYZLOxpyrJYnHg0qXXdX14PBxvz5q7nJVStoSCMdTXNWHv3iGBDtouCQ8jkRC6urtkbwyF/C/te2Y10/FYCidOnBYIuHr1usLiOWWQdszBoT0wGosCANFoGMFQFFMzc8qyOX78uOyX3M/MzIxqyE8qY5jVRDskJ7sREJ08cRxx5UktC6psT2TbttDxHAlpqHoiHNq2vPF6c02UFFSrCjp3OCwIh6kyMmF4eJeAD/dP5VFbW732z+vV1dEum+qzZ08RiSSUgUQFFOvl88Wl3KqosGBjg5MJC7hw4SQOHnxFmURTk7MKieb6Igy9c3cMvT2NghaEmtvrh+vjjTfe0Hr8xd/9nY7rwIFdAnE8fyqBeDzM5CKw/MEPfqC//8M/vK8MNII5Tj57NvZEwIvXmfXh+idM5f45AY/vZ7YV7WlUIr311lvo79+FBw8eKbj8wYNR+P1R1NZWqd58PvA+ILwjdCP4+elPf4qDBw+UMsIejmLiOUPT+3ScvL+59np7e17utxbDI/swNvZMEJTH8fz5OMbGSmDr0qVLaGxs0j1D4MQpgPyeP2jE6VMDGBoc0hom1Lt58yb6+ntRW+9CJpPEyROnFWI+N7eID96/jGfPlvGHf3gJtXVVmJp68TJTy4NMJg5XhQveDT98W0EiHoEnwnXacwt5A1LZAtI5AzZ9IUzOLsMfycFmt8FTU4P2lkYM7OiGlUB8Y10oKp1JYuLFtKyGB0b6NBWUKiquFw5s4HXM5jI4dfa0VKeE05MT05ifX5fdz+Oxvcy0os3XIOhE5RuzqpA3wG6CsvsIQQmdVqNpJLOF/1fpJBXUy3+Qf22mE4/y6/3P5K/5caTcS/3+/IxWPpJyBcoV+D2tQPlB+Xt6YcqHVa5AuQK/lxX4mv80zWlTpd+yl/6zHSReChOnva7KacORg4M4dfwQqqucmrCVSseRyiTVjFDlxFDbSDQsu02+UJTNjlO/vrhxE4FgUDYvu92Jykon2tvqBaxoAaJqKBwK49mz51ha2sLQ0ACOHT2iJptw5JVDh7TNn//132JleQOvv/a2VDg+X0CB3fMLC9jV34eR/cMCOFR4rK6uSH0QDPrx4sUU7PZKvPH6eUEAKp32DQ9hYX5Oiy0WjyIYYEMfwPPxF3A4XPj2t7+LhoZG3B+9hY3NBdmQ7A6nmrWKiipBFb5nY3MLPq8fFgvzYPYpjJwAgsAhEg0qU4j2OFoLqUBhrXp7GOpNKDWhxpdZSmz2CTxoeSPYYa4RlTesAQFJKBiUWoYBwjxnNufMEaKVx2QqTQQL+H1S0RAc0eI1PzevMGbCAtaRqiyGETPXJZlMKyOJAIkB8BaTFYl4Ap5qvrYEkGhdJPDr69uFhw8e4/r1O/BucSw80FBfjWg8BMrfbE4XursZvN6Hgd27NdXu0eNHWFxYUFhyCbo4cOniBU2NW15ZUQYUQRoVUAQrS4ubsj/u339A4+d57nwNVXEXL76F6ZlpxOMRwQXWkRlThGM2qwNzcwuqGW1FrW2t2LdvSDYtjrkncCKUSKZ4rlZ4qqtlT2OTvrqyimCIUxRzmhhGIEUbGq1HrDWzdeLxqGxPVHwxTtloNOhaEeAwdJnB07S4UdlH9Q/XFyHN9lQ02hGTySIGBroQjycFZo4dOyJFGOHbZ59dQyxhwJ6BFl23rc0tRCMR9HZ3oVDMY3JyDk6nVRY4rh3CLp4nryunvfEe+9alS7LT3bxxC1PTM1oXDNT/4MNPlF22U/ClUflgrDlVPMPDI2hpbsGNmzfw0UdXcfjwXgwO7oXVZoXT4VSNCIGuXPlc6qf33ntPx/43f/NLKc9eu3Bar3369LFAIu8HDhE4cOCglHu0h+7evVsg6MqVK1pP/BrVSTt27BQEJRS5dv06qLBrbmnWGidoZhA4wQ8VSFRK/cEf/FjrYGLiBe7dvYPr1+6g2lOB02eOaZLhRx9+iLWNTVjMTvzRT74Hj7sKv/zVr2RrrKutVeD5rVu3UeWplsrK5/fh6ZOnWF5e0lTEisoKNDaW1i+hHAEaM+j4/VdeOYC6+kpsbKxJxRWLJqS4HHv2XBCaakMGmX/++WXU1lUjl8sgnUkgn8shFIwgEozqmdDU1Aa7jVP6OBEwiHA0jkwOiCXTWNsKwGRxYNeefj0DqlwOJKJhrC4vIRwO6trGY1GtRdoOmS8my3EsioA/qMmbfN5k81lceP2C1Gyl6Y9+DQPgvRIIAnarAVVuG5wOl+5Lrh8+8F02B6LBpALPeU359F+JJJHKvYROpd9DlKDT9r+Exe1/I0rtBIFTGTr9Xv7sUj6ocgXKFShX4HdagTJ0+p2Wv7zzcgXKFfiKVeBrDZ04wpsWpUJx+7fVRdlU2GRrgp0BaGmoxhvnTuDwyBASkSB8G+swW41IZBOorvUo24UWPEInNnls6tlcrq2uY3l5TUqPXbv2oLtrByxWIzL5CAKBTQUaWyx2TYa7dfOemv5Ll95Ww03o0NhUh7r6Gv3G/9q1W+js2In+vr1oqG8WnJianFFjyu2w6SdsIZRhs5YvZARWlpYW4PZU4ujRI1K0dHd3we32qKksKYiyUrCk0xwfBTQ0NL3MVPJhaXkWMKSx5aXih5Ou2LRxH0XBD4IHWlmo1qKagw1mS0ublEpjY481PY1gRzlXHFVus0m1QpWNQpwLBR0DP+rr67CxvoVIKINsFgospj2PTT2tNFQ18PWskc3OAGqTbFP8vnfLh9lZWtCSaFaWkQEz03MKNu7p6dF7x8Zndbz8ASCTM6DG40I6k5HCK5sBjCYT6uqcaGiswu49vTh+4ogylGZn5vDhB5fxfHwRm1tJLQ0KJOqqHRjc14/+XTs0YY7nFw6FsLS8pIlZDPDmGopG4zAYLTh7tpTPRSAYCIUwMTmNak+1MpyWl9bRt3MXTpw4hUgkJuDA7TEcnbZMuoE4KYxAgNDE6/VJqcVOeHZmBtU1tejq7ITFSkVRyc5GhUtpolkeZosddqtLyjGCBebhRKNJhck7HXZBFgIIroFMOo/GxlqFwG9tbSCViim8mdeX+ySgTSYzqKurFiQgjNme3sf/85OAhcdPsERoSOUOwQCvH6EQwWTJ+rmolr2np0kgSuqoTBZHDh/Wdu/dG9W6oD2Q50WgxmtO+yLBAlVArM8vf/n3eDb2GA1NNRgZHlYG1/XrN9Hb2419Q0Oa2ldbU4t4IimocO7ceanYPvzwQ2xteWVf4xqhio5qOKqEWGsqlfg1KpR47zx48EAQk/ZHKq6orCOEI7hhRhDXy63bt9HR3iEQShUR37djR6+C6KmiqW+o1z6YNfTJ5cs4eOCAtsl7Yu/evVojvDdu3rqFtdVVTYlkPbkmxseeIhaLYFf/Lhw9dlRB3nfu3FbmGY/32LFjaGttfZldVrIlPht7Jstfc0uLFFqaShgk6DHJsueuqtL/uVYivM/CYV0nAknmgzGgm9CbgwZ4jAE/bcUMxzcpM43PvPm5Oa1L3lyEuPlCFn6/FxazCbU1DaiqqEM+T2UhYWEWs3PLCEejCj+PxPM4dXoY5y+cE7RaW17B+uqaLL2M86qX8mpd9wDBl8Vs0TVLp7IoFAwCYbQpe6rdGB4ZwuTkFAKBMNZWaXstIpkgYDZp2h0tocy8KhTyKOQJWwGT0Yh8tgD+O0Coymu0GIgqSJyxUrL9/ZOuoRTyVOJQ/xg6/ZMZd1+xf+J/o8Mt91K/UdnKbypXoFyBb1IFyg/Kb9LVLp9ruQLlCvyPVuBrDJ1KkeGEThxcLupiZE+RF3Biy+G0WjC8dwfeOHsKXS1N2FheQmBrA84KBwxWwE4lhoXWDAPC4RC21CwZ0dbaLlUA1SgtzW0KKwbY/Jiwsj6LVCYBd1UpRyYcimpUen1dvX6zzyYvGgsplyUWDyEcpqqpiP6+Idhtldja8iOZyCAUjGJqalqqAyormLlEKxEb01g8LFvMxua6mqne3h2yuVGZwgabodBsm9g8sjklTCpBoKBUBAwLr6vnNKqA8mUSiYLyeZxOC7Y2qRIAbDYzrBYDnE6XbDvcPxUzj588xurqEiorCTpKU8oInFwVFUgmEoJc/DshBrOsGBre0tKkfKOlBZ9CtTk5ze0mYLIjFktpShjrajJxXLoVbW2NOP/qOcGEy59+htu3HyGZzKG2phKVlXY1npygR5seQciVq3cRDsfRUF8Jj6cCAwO7pIJ4+nQKRoNVk74Gh/qwa6AXHZ3N4NB0AqQ7t+9ibm4Jy4sBrG+kYDEBRUKnuhqcOXdYEDEQ4KTBFe2Ha4ZZMU5XCYwlEhxVb8KpU69IwUJLY/DltDyL2a6sqFQyJ6vcgf0HpThjuDptWwyYJsRsaCQA2pSSi5lPbP7Z5Jemz4XR09OqbS8srCKdTqpWkWgaTodVjXwhD5hMNnjcbq3RbJbj501wOW2yWxIgEq4QfhJKErKwOb9z95ZCzxsa67Uv2o+4Vti8c1If4dHnn1/Bw4djsi3V1bkFTRhSzvXFgHWCFL7u5s3bsoSdOnVC22DuE+EY1x9fT+i0sb4hdU5vdw9GR0f1/lOnTgmacHsEVtsAizWgRY7H8vnnnwmQdna1yGrJ3CXeF3wv1/vS0org4+3bd2Gz2vHd735PQOzjjz+W8o3ZRM+fvxCQo/2ztI8VPHnyVHWn7ZOqvOnpGWWpjYyM6JqPjz8TnNvOxiJM4nFu51ARBHHN8u+8d2hb24avPHfeGwRcvC8Jr0rHuqRrux3aTlBEmDw3N4toJIzurk5lTrGG3AYzzlhD3k/bCivug+/nMfO6UmVWU1uPnTv78PTpEyRTSdn9qIxLp5LKRWL2F5WFVGzxWLLZtIAep26aTSZdf10vo0lWVZ4P1xzhIK8Fs6T4PgagxRJRZDIROBxW1Hga4HLVIJe1IhxJIxJOYWpqEdF4FNl8Ec0tHvzJz/4IRnMRL16MKf8pEY1r/4ROrCnVegzspwKSk+loGUaRx+FAJJzQ/UYVocNphc/L50cC0UhCdr5YNC2olsnkBNb4LCQQLhR4/xRL0KnEy5Tdxo+tRBbpfB65fxY6bc845b8ahZeQ+X/0n9qv1PvLvdRX6nKVD7ZcgXIFfhcVKD8ofxdVL++zXIFyBb6qFfhGQCddHP36uoiCIa8OhO1JY1013rpwAodGhoBMGpsry0jForA5LKhrqoXJYkQ4EgJ/L85MJzappaBlm2CWwWgGCiaNOi8WjFIYhMI+rK2vSlVULHJiE/NmclI4BIIB9HR3wmCiuiWhqVBNzQ3o6OxAIWeA3x+Gd8svq57JaFUDRujEpprNO5sqWsQMRjZWWYETvzcEu92l3+abzGY1ifxtP2FQyVKVFhjgJy1stCJRxUJVyfT0BEZHH2Fuzo/qagdaW2sQDGZRXe1GXW0NWtvqpeqijY5NO1UI4+Nj2i4b3unpJTWpjU0etLa0qqEmeGG+FI/l0aMxKRJGhqmAMeDRo3FsbTLnxo2OjiapVHjOjY11at5lT/Jn6QoAACAASURBVGxvUaYOwQ5VL1evXMPcHC19BdhtRRw4sEf2In7StsXXfP75VZ3vnj0DatAJyNbW1/HpJ5+jpqYBb7/9Jnbs7ILBkEM0FsT0zAs8fz6GqakZoGhGLMpaEshlJX+o8VSiu7dJajTWi7UjRKuocMJmsyr0mDbCtbVVgR4GsLMpX15ZxvrmpibncUoeM6XYOHd19si6WLJNUmNRxMLCskbLE94xV4nwgSHmBDZrGxHYLAR/dtWJ57a4uCpgyHo7XdVoqK+RLYn8tL29W4olQg2pc1y0GWUFewghCQIJHY4eOYo9e/dostq9e3cEzphTRuhAxRr/z/cT1PB9//k//4UUS729LbKGMteJ9keGbjOHiOuI271+/YauB8Opqf7ZhiXMV+I2CWfqaus0hXBxfkGKHKqkaCXlsVDBd+rUaSnbqJJiDhoD0flBBdLG5gqcLqvURlTPcZt9ff1a81QeEijcuXMXDocT589fUAj92LMxdPd0C+LwWHm9aCtlwaiE4volwCvVKCqIQ1UUYQwD4Xm/G00GAR4CJtaFEIx1EmR1uWTTY50IllgHgjteK36N2yUoYrYVj5efBFN8P6EO7xW+hvcV92G3WQQJC/mC/s5tUrXEbfLhxfcQJlGVyOcQ60D1WHV1PfbsoQLMr/XIZwRhDoEZ1T4EbAoiR1HnwWJlsml0tLcjHAoKBPL1XDu8HxPxHMwW2oqdqKyokL2S65nHy3WUTFLFlIXDYRIkNxrsSGeMiEYyCAbjWFzaQDiaRCZXxN697fjDn/wQU9MTuuYc3mAoGmCzmZRrxpwy2pepemRNl5dWsbCwpFByglRmm/HaEra7PS6dc8Af0b3FZ+Ti4sbLaYgFba9kpebUyNI9RuhkMlpQLNC6my8FzmeKSOVyUjv9fyudytDpq/oDTfm4yxUoV6BcgX+rCpSh079Vpcv7KVegXIGvQwW+MdBJzYihZIviB2cc7expww+/+zYaazzYXFkCvV82s0mZTr0DOxCNhbG4OK9Gv5SjFFQuSzhMtZAb8VgS09NzWFv1CRBoxLzLjmvX7ikvpbGhWbk6m5t+bG6FNCK8p6cTmWxKo8h37mTj3adGiVkw3G4uW9C2fd4QJienZc+hOoPQik0lVQK1dWx8Lco9Wl4OIhTKo6a6AgZZZRz67T9fSysaFUts7JqaGWa9W3CAH9wfs3JW19YRDMakHNq1q0+2npbWVuX+ELQ4XU6BFeaplIBGBfKFPKYmp3Dv3mOkUtynBT29VLTUY3pqWg1klZsBymysm7F3T5/ef+XKVWxuBnHq1FFNsnv46IEa5/Pnz2oyHptCNs1UAr2YeI5PPvlE2/P5OQK9iAMj/Th79rRqQpDBpp+Ag/YkAhAqn1gnqmao3Pjwg4/R3b0D77z7LVRU2LG5tapP5vXMzk5rFdisTqBowfqaH/OLAVQ4nBjYtQMnTx8SdOK0LjashANUqfEzECxNNmTGFv9/+PAhwQRCp0wuJ+DDEPCVlXVNrysWzMogYl0YZM33MOD65KlXpHbiNDnay/g5OvoA4+PTGB7eq9wdKohKdrXnghiEF1TRbOcsMVx7YPcepFNpARpmI1GRRPhIUMHjplqGHydPnlSN//zP/xwTk5Po7GxTLXldCZP4PX7wWhAe/eVf/pVsTidPHlXAOrdHqLLl9eLpkydal1TDaBre0aN6H++Rhw8fau1QWURF0/b0tyqXS9eUSqIzZ84ou2ppaRHNzS3KvSJAmp2bVUD94UOHlJfGsHmGrrs9FbK1Meje7fEop4uWSyq5GMq/5fUJLnR2dsl2SIjU1NSIeIJAqGTzpNqIx0+gQ+jE4ydQ5H4JikqT5Cp1XXmMVAhxPfFrXGusIwENASk/CAhXV9cEOLhGCFgJEfl3XmuuUV4r7oNQkddeE9iKRUEqQiAq6LjtaneVIAwB3HYGFtcwr38kGhNc7Oxqh8ftEQCKxqJYX1vH4SMnYbVU4urVL2Sx5L1OAOP2VEkhNDM7I0si1zrzmKrcDtTWVqO/byc6Ozqwsb6uOs7Nz2FxYQ2RaA6tLR60tNTrWHltCKRog5PV0lhAZ1ctXBUWFPJGpJIFZLKl/4fCcayu+hFLpNHV3Y5XDg2hd2cnHj1+iBs37qDGXYOujibU1Vajyl3KZ+OzNZlKCMjNzy1gZSWESCQHs9mI9tZ61NXV68+0FHO9UGHqclYpqJ9THvk8YoZTScn0ck7elxZqwGpxaF2wZoJOWSCVJXQqmWR/vb2uDJ2+Dj/clM+hXIFyBcoV+NesQBk6/WtWt7ztcgXKFfi6VeDrDZ2Y5aFMp23YxN+Al0RPTrsFhw4M4Pzp4yhkUrLW1VV74HZVwOvbhK3Chtn5GeXLNLc0oL29Wc0hm0kqnYwGggRayBZxf3QG2XQOR47sQ1d3B27euouurk50dnRJrTQ6+uzLho8Wnl27duKVQ/sVbh0K+WSvmV+YV4OKolFTzzgBa3PTi5GR/YJZpWlUM7LeVFRy3wZYrUbkMmakU2bs2b1XX2OYM5UDv/jF38LptOPEyWOytzEMmE07rVWcavfFF7cwO7OEjfVN+IMxNX8dbU0KTaeiglCLDSxhCjNVqLQiSKBVafT+A02s4iSpYDAqS1dfX7eAHBtUWpVocSPkYAMtmDA7KzUKbWU//vEfSB30N//151L5/OQnf6TJXjw3Tuyj0mRi8oVCt6lKCQWTUjscOXJQx3P//n01+VTe8P8EDAQcVIRRjcFtUY3zq1+9jz27B/Gtdy4hkYhiYnIMy8sLmF+YlVXN6agAwKlWFsQiKawsezVl7tVXz6O5pVb2OqpEeEyEKbQC8e9Uv4VCQZ0TM4lOnz6u4OdN2uTCYYQIMcIxjbNfW+X78rIGyqIEZmvVKySdliFuk2HOVL0wkJ7HTWBEGxwBIf9OiMMPqoMETI1GgTWeN4+rva0NK6sruHLlJuw2kxQ+bOipDCLoiMfiWF1bxeDgoOyL//df/AXGxpmLVYn9+4ek3iOMIeQgZNm/f7/+fPXqVdmsCPOo8mHjTlDCGvMYt612VPNwch6nOhJAEX7xdQRZ3C7fa7VYkM1k8OzpE0EcqqBorePx8fu0MPL+Ihjg+wjV+DW+ppQ7VFLucXu0fDLrzGy2IBaN4cULWkRTWpNcJ7QpMkydyka3x6mQ6m0IxPdznfH4uQ+CFIIxgiiCy1IdmDu0hYpK10sFXqWuw+amDw0Nddoe74XFxSXMznoFSqurrYKuVBny+nDNr6wk0Ntbrfpy3W5b82j/49re2KBqC1objQ0NUl4xWJt2WYK6+/cnAYNZUHqgv1mh4zxeqpdoW+Waeefd7+PGF6O4efMOAiFaQE1wV1p0/xI8mS0MRZ+Fw25CR0cD9u0blJqLqjPCuZs3vlBuEp89fN5sbETR2FgJp5PPOYtgIyd0El7y+mSyCXR21sLpMgusRqNpFIoWFApmqfqC4ajswkeOHcKewT1IpqOYmZnSNL4aTw0aamu1XavVLOsf7yfmVvl8QRgNReVCbXnzcNiAocEBWXqZAeX1bQh60nrMzCeqO1OpLBrqG2Wl3VYy0VZnMJbs0wTnRoNFwI7rilPtgjmDlE65stLpn/tZptxLfd1+0iufT7kC5Qr81itQflD+1kta3mC5AuUKfI0r8LWGTgRDzP4oMvjmZXSs2cTffgNN9dU4c/IwajxVyCbiyKaSqPVUw2G1avrc2MQYfIEw/P4UPNVm9PeXVCGEBMwZyeeKcFfVIBZLYnKipNb40R/8EPdH72JpeRk7d/ajo70TExOT+Pzz26iqcuLf//v/SSPSHU4bMtkkJifHsbg4p8BeNqlSaGz5sb6+iUQ8o+Z6795BAQaqXa5fvw2n04TaOrfCp6vcbjhttbCYqnDw4CGpM77z3XcFm/7jf/xf0NzShLfeel2B5WzG/AEv1tZWBEuWFtcxP7uGqalZbPmjSGcKGB7sweHD+5XVw6BuNrtsiu12qxpYBqD/9V/9jaAYQ6mfPH2OZKqIgf5OXLz4Jtrb2/CLX/wCN248QFtbrcKNtxtwnt/m5pbUJz/72c8EEP63//1/VbP/k5/8ocAGm1rm0rz//j9gcmpCyhIGmft8adl9Lrx6QuoLgg3CLEKPkgKpqMaeH9wPARSni127dh1Dg8M4e+4M5udnce/eLczOTSMY8gv8MDzdYePENgMSiQzCwZjyl06ePAGvb03j3Evh8VR6BWR32s6gIeDj1whpXnnloKxhhE4sWDaf14QvrzeAxQUv/L6M7IvMqmITf+DAfsE3Kp6ooGONCenc7mrcuHFDqhtmFhFS8Vpdu3ZTSpMDB4a1BnnOpXNPC9hwzPy9e/fxySe3dXw7djShp6dbQIcKEjbctGkxq4lrl0ByYcGHwcEdgkVURvE6cF/8P68/30c4wv0RxLDhJzihdY0qIX6Nx0BgQzjENcq6E87wc9tuxvdQrcO/x6MRJBNxARseE+EVwSE/aN0kdCGsIiDiJ79PmMB1wLXB9zGPjMd76JXDUkRRGXbn7iOEwim4K82a1sZsJ8Iq5mWdPHUYzc2N2h/PideLHwRoBGvcH9dlJpMXCKmvJ1AyI5tjoHqd1FAEMtzezKwPDocBPd0tOiceM6GywWDGzp2dUntRkfbkyZjCrQml+/t3KtuJH1wvrFdJFZXD/Pwi1tZTyOYMqPVYUV9rQSCQQltbPfr7dyinKh4voK+vTYHlPH8CvsnJJVRUmHHx4tto7+jB5U+ua5/eQAzZbBHuSqMAS2dni9YHBx7s3r1T1koCZVntkkkszC9gfW1N58Lj4XTCublNVFVZUVPDiYdODA/v0zVn/bguA0Ef+vvb4fY4NEGOGUv5AkPtAa83hKnZDSmu+vpa0d3bCafLhsXleV13Kp1ikRgqXA5Nv+R9W1lFxZNDmV/MHaPac3WFuU9F1NU6dV3CUebSFQSrCvkiguEcqqsIIR1SPNGOyXsiX8gpK6qU7ZRHMZ8H3axG6Vp5axqwlSggXSj8oyDxfzy6bjtIvKx0+hr/zFM+tXIFyhUoV+C3UoEydPqtlLG8kXIFyhX4hlTgaw2d2Awy94XqAwNyMBmKsNuBCqcZPZ2tOH3iGIL+LRjyBbjsdtisFtCBxybz9v3bykUhFIhEgpq01dPbXcqnqauXtW51ZQOTk7OIhAkejuDdb7+Lv//lf8XS8iI8nhpl9CSSaUy8eKGg3x/96Ifo7e2RZW9xeRbJZEyB4C9eMGNoQkBgbTWKUNiA3u4qAaeWllYBGaqTpNzZ04+Dr4wgn8/AarPBaa9BpasefX27cPPWF7jw6quywPyH//A/Y2jfHrz11hulqXrZpCxljx8/koojlzVicd6LxYUV2Ws4uf7cubN4++IbapJ5zrQXEa5wwhzVQQIKUzNYX/PB6axU097V3Y0ffP/7gg7Xr1/Df/kvfyElCBviffuG1Viy2X7y9Anu3LqLXbt244//+I+VS/Pn/8efyQr4/e+/p7qyYZ+enhLooUqFKh6GC1dX1+Do0WM4fvyEIAHBDK1SBBZs4gknqAJic0xwQlBAdQabaOYG0WY0NvZUsIl5L4EAj9+pqV20QNIGSMUWodPw8H7Bs/Hnj/X6bRsU1TFcR7Qu7RseFLQiJCGQ6u/vU3PPeqxurAs8BQOEbD4k4llN/uvp2SEIwToRFhFgnT5zCpub61hYmNNaoWKMcJGwg1Y1ZvtQOUbgwf9TKUOFEBU6PEd+n/k8HDN448YXGB9fRF1dBU6dOia1F61grBfth6wRFURU2NA6R0UXJx22trZ9GT7P7RHKEOCx9mrkXwZX85hYYx4fv6fcII23L021I+AioCLY4XXg9ayoqJRKibCE9YmEAgq3jsUY41xEQ4Nb7+N642t4H/C9hAPcFkEH78VYLA06zFpaanDm9BHs2bMXXZ3dArq//OWvsLLqkwVteGiXQC+hGNUvp8+cgMNpxJZ3Q5PZuF1ed54X4SSvLe15vIYEW6wVp6g1tzTrGm1bsnhO/PPScgTxWBivvXZccI8qSCqrtifTcdtcw3/3y1vYvasely5d1DolQOO+eC/w2HiO3ObTp+MIBACP24Caapfuc1rBCCN5nT/88DIMhir8+Mdv6Rpdv34HMzObspJdunRMCsFbt+/h6tWbGBujrdWElpYGQeciipqWyetNNREBMJVbPFeqvBIxwj+rco9YF07zGx9/IeDGaZiEj3zmDQ+P6L7nOqBKkoAoleK0yZzWazAQQSqdRzyRxurqBqbmvHA5TOjd2YHBob0Y2jeIe6N3NP3RbrFhcY73ZL+m0bGmVBzSrstnUDyWUMD72LMlJBI5NDVWqX48n1w+pXudeU+ZTAHtbZ1SKNI6yO1kM1llrSlA3EzIxCl2eQWJm41UhpYC05eCSWReqpxK9roydPo1P+uUe6lvyA+A5dMsV6Bcgd+8AuUH5W9eu/I7yxUoV+CbV4GvNXTi77gtZoZ+F5DLpWE2FGE0ADu7a3DsyAGYSZgKpd+Ib61voK21TTY1NoXxVBz7hofw4OGorCYMt6ZlxcSx3HlOY5rEJ59cwdZmGGaTDYcPH0Tvjm7cuXcdJgtw+vQZ5TPNzS3g6dPneO+97+FP/uQnyk6ZmBiD17uBRDKq42IjOjk5j1g0JduezeaQiioSiQk8vfvuu/j5z3+uhpbbgCGvkfdseEPBOHb07kZTE0evP0RPb5csZLdv38Shwwdw/tWz+vvi0pyCwwliPNVViEdziIYL2NoKYGZmDS0tdfjOd97C8RNHFSQeCgfUrPp8W1/aYzgtL5nMwOOuw8ryqqADs3kISAgrmNdz8+YDnDlzBCdOnlQQMTObCDOo6picmMM73/qOwskJl65dL9m3Ll5868tsIL6eU9kIUwgcmJXV27ND1jk229wPG2num43k1avXpG6hKoOggLCDTT7rTvsOYU+xmBNoSr2c/savUyVD6w7tWZkMFVJJ2XGaGptQUVmhSXobmxvY3AzLsmS22lFfZ8PBA0P4/g++J+D0yScfY2zsmdRrVCV5fV5EaNfylsa+h0IxeLfCaGxowr59+5Q9w+Z6eXlJVqk333wDE5PPBZ44RY3rdWJiQg0/60JQQ9j07Nk41ta8GB7egxMnjgnIEHAxIJsQoKqqQgoxwgRuh4ojQjI244RvhIwlUylkFRS06eoWmKFNi9BoW4nG19AqSOseFTC8Fwi7Dh06pGt59+59TUzjpMbOzpLlcmVlTUCF1jM29oRSPl8IuZxR0wQbGjxSgllMRszOMAcpiubmCgwPD8ryR1jDbXOqHY+DiiGeOyEQ4Ran1fHa075H2OZyumQFo8ppYWFR4dWZbA7f/fZFOOwO3Lx5C0+eTODC6yfQ3dOC+vpqgUseI9fixMQLTVZcXt6C2WzHgQO7BFUYGk+4SeUWIR2PhYq6bYURz4uAjKoxboeQ5Uc/+r7sr7xm/PpHH32EZ89eYHBwt+ysfD/rx7XM60HYxGvH68Nw+GAwhwP7e3Di+AnZD7etd7xHeH8T2DLYnbBvbGxcx+xyWfHTn/yhlEsfffwxrly9gnA4I2B0/tXjel80FsHJE8e1Rgn+/uDHPxLoJXBMZ9KIMTx9y6fQeZ/fj1g0ivWNTbirqjAyMqzjeO+997T+toGl1+tTmD0n7XF9MKSbFjcvrXEmi1RKy6shVFdX4u1Lr8Es2J3RlM1cNov6mjq4HC60tjYhkShlWfHY0pmUtpdMpKTynJr0Sin2ve++q7oSFMcTYd1z/EVCZYUHJpMV62tbCh7n+uV9z+cVYZjVZlYOFBcN7XhOu1P5dhzqMO9LgLHq24brcqbTr/2hp9xLffN+FiyfcbkC5Qr8CytQflD+CwtWfnm5AuUKfKMr8DWHTpwwZwKKORiKeZgNgKfSjOG9PdjZ24EKuxXNTQ0YvXdfuSZvvXkRO3fsxIcffYTBfUNSIa2uraC3txtud5Umx7G5YZYRocbDB8+w5U2Bjp29uzux/8BuTM89gavCjsHBfZpatzC/iGw2j5/85CeybT1+8hCjo3eVUWIwFDSlTXkqG0FYzE4U8gbMzS2pAaONjQoFfhI4sQEbGtqDQjGLeDwiG6Bvi8HcZ9W4P3r0EIePvCL4xLDsb3/nHfTv2omZmUmMjT3B8soSgkG/FC82awXMRlrmlvD48STaO5rwve9eQktrC9bXV2VnC4eDmsTHBpS5KmzqrFY7nI4qNekEYrt375ZVjtaYK1euCJYQsNCORWUCIQftL7QheTfDaG0p5RJRNUGwxEbf7anF5gaBFu1BGalIOGnPai2FMqOYl7WLE/DYTFIBE43GBSUIBpqaGrC1RcjBzC1aKml9i8laQ2DQ0uKG+eVIddramB+TzVJNU4Gmxlosr/iRTBbR0daAvr4daroJqT65/Ckmp1YwsKsdhw6NKAuHSrWa2mrMzEzj448/FiQaHh6SbTASjWB5lQHuRhQLBkEJDg47ePAw9g2N6LUzM7NSshw/fgynTp3E+saajpvQkE39vXv3pCzhNaLahYCC9aetkEoYQpiSkmdDQIDh05yoRyUNa0/AwZqXphgWBQy4dhnkznVGSxKtd7RyTkxMSa2SzdI6FRWkI2AlyOL1ZX2533PnzskWSIXZlSt3EI6kUFtTgePH92t7nErI63XsaCn4nK978WIZAwPtOHbsmM6FYGB68gVu3hiVYuydd16TUo3h0LyneE2pdKKih0obHh8hj6fag6XFJUHCI0cOK8eJtjZ+bWJyCn6fH5EIz8uF73znElKpNC5/8ikWF9fwwx99G4cOD4GPAJ4b88FYW0JLr9ePTMYKh8OC3t5mQUMeD4EdrxOhJpVarEPJ0jYpqMTcJ9aer2c9eU34GkIknvv777+PJ09mlXtEeMbrQQhaGgSw9mU2EoGh3x9Db28bDh86jJrqGoyPjQsO8nqxDjxXqvQGB4cEyhjev7m1JbXdmdNn0N7egZu3b0jhaDCZsG/fHnR1dmiCJO/VPXt24+mzpzreb33rLUEerlsCM8JWbt9utenrrPfq6pbA4dmzJ5XdxuNXoHqcdrdsyRqYK8DvCyKZSMPjrhG88QeCUmmGQnGsbyVUp6PH9sJTU4XqmmrEE3Hdkz2d3Qh4/UI+zFjjGqWikfc887iodCJc9HkDaGpqw9GjJ7G2ug6fbxOhiFfPFP4SgbArnc5jc8MnpRPPg/sknKIl2GY1w2wx6JcDqWQGdptDwFGWRm8ZOv13/MRT7qX+O4pUfkm5AuUKfLMrUH5QfrOvf/nsyxUoV+BfVoGvNXQyGDlunAAgCyMK4Ayvvu5qHD88gpaGarS1NKKxvh4ffvCBflN/9OgJNDW14Pr16+jjOPhwUDYzh9Ou38zLiQEI/kQjCYyOjmN+IYhqjwenTx5E/64eWBw5mK0GWC0EAVFMTk4p7+nSpW8JsBAGTU49RzgcgNliVHYKP0wGJ9bXfViYX0YgENWUKobl0o5VUsnENa2O0+vSGSpmovD5ORkNskix8WX2EsO8X0zQprSKPXsHUFdXg5WVJamVCFyoImpsahI4yqQhCxgnWLF5vvDaq1LFXL58Wa9lo8bJUrTkUEXEjCk21tUeqkYMsnmxYVxeXpUljqqM7elezHXZ2OBUP5OgBhvSeDSObAYK1m5oqFJd+T4/AVGO2VFAZaVDQGpjM4RQGKhwmdDY4ILDQYsSQRLVDtxmXrYbqpCoJuF2CKQ4mYtqGIKJjY0tTT3jxEACDE678vvZABdRX1ep3C1azKh6MYDvrdNIesJBNvmXP/1M07Jef/00zp8/L7BHNQmDiq9c+VyKmrW1DQwO7kJ3dxeSqSQCoZDsdWzK+d662iYceuUI3O4aqYrYuG9ubgh48Voxb4vnW1LgTApuUGnDvCQCG4INQidCN1qN+D2CqH8MhWgXY0NOdRCvAUO7B3bv/tLuxu9TLUTLXxG0YNVqW/z6xMQMIpEsHA4rmptr0NLSqG0TkPD/BE5vvvmmtsu8rps3H6FYzKC/v0drk1CLQInWO6qACMSoeON6/fa3v42RkRGBQSqxnjx6gMWFZbS1NeHChQsCVoRlPHZCkmfPxrQ9QqdYjAHrG1Kxra9vCGxSUUeAyaB61pJghgHiwUBIUOytt97Wcf/DP7yPdCqDn/27n6Kru1k2SWZiUfWlHK1sTteRa5mB7lTb8FiouuK9yomIXAcEQFQG8u+sFSEgPwnj+HdCP543ARTBDdcYgRW/x/uA506YxlpsT83bzsDiNmhj5Pt5n6USKfh9AVR7qgVHnj59pjwlQi5+0GLJY2G9CICo/OM0w7WNFURiAQ0PICDkfcAJeHzWhBWAH1AtCZJK1/uFrpHL6YTZVMpI4v4I/ny+gMDbyZPHtT8qCVk3wks+83hteO/lMnR0GgVzZDGNlYYJEP7lYVYm1ZFjh2XnI4xcWV3VtlqbWjD+9Bk87iqYzITrc1LMxeIxQUVCp1Qqg4A/ikOHDmN43wGtdz67/EFC+pJyiZZVQq5clsCKtj9CJ9qomUFXgN1hlSqVBCuVzMJitgiqsW6zWwnQ3FlWOv2zPyiUe6l/2c9R5VeXK1CuwDewAuUH5TfwopdPuVyBcgV+4wp8I6AT85yodDIVgSP7u3Dq2AG47CY4bRbkc1mBoVcOHkalu1p2kbX1DVS5qwRuqBohzGAwLVUHbPrYqBpgwrOnk1hdDeDYscM4d/YsLDYT4kk/Uum4wonzBWBzYwu9vTsxNDSExcUFTcYrFNg0ZQSPGF7MTJNUIodwOAGzySpQRsselVK0BbHR5QdtWZx0VkRWaqBMNgWnw6WGj0ob2o9oCbt/756UPVUc9Z5JadIaX08FC5tEqg+oDLHbKmRTIlTau2dvSeUxOYmrV67C54+hpaUaJqMJXl9IjR4bOavNiooKKmFysFrM2j5VMlmOIk/RvljUa2y2IkLBLEwmhjZDIcDVHhfW1yIaLT841I3W1hZBjpzJNgAAIABJREFULlpkaMUaGupHd3eH1BjjzydgsVRowlqDgtANstqxeeXUMJ4vIdDa2hbq6xtgNpfG1G8rgtjQ0hrJIGe+9uHDR7h27SESDDne0YHh4b3o7u7B3bv38OjxcxgNRuzo7VQWEhUit+/c1hQ2KjAuXnxD8IUBxawjM7s+//wzqZbY9A4P71azTkVHNB7XNC7a68xmG2prGtFQ3yRlFpVMbOAJObgdqpQ6uzqkoCMsoRKnNCUvAaORIfK9OkeCimSSdsMMgsEwTCaGXlsRDqdRWeFUQ02I0traKPDDhp0NOHOeCKjW1r0CD06HA7k8sHcPA8SPYXNrA59/fhUWqx2dHc1f5h2x0afdibaxixcvau0yvJ3WsbGxWRgMOYEj7ouwgjCDEItghX/mdEGqm773ve9pm8zZop1y4sUYkvGYMpNampths9tKcNXhQIK2yfl5gYFXDh6EP+DH5samwAr/bLfbdB9QUccAbNaRsIGvX1/bwMDuPTh65CimZ2bx2aefCbj98EffR76QxOrqsqAeQQ/XESEloRDX0rZVjoo4gldmTFHJSCsk1Y+sA8+J64rT4niOBIH8Oq8ZASe3tz3Vr2TTc8kuyH2UbF+EXBZBNAI4QjbZBF0ugTO+p5gvCgDROsh8pmQygp/+9I9UV06uJHAi3OO2eDx8L4Gckcq/Yg5GkwG5fE45RlxfBKCpVELTKPkcILzis4wwKZVOoa62DulkRueSTqUFbfgc2bFzh4Anz82n6YghuCpcSMQT2jfXoREWPZ/4DOA6s9itpUysdBpt7W2ob2iAyWJCPJHQtaV9T2CraMD89KwmavJZxJw6/j8YCqiutCNTqRbwx/DKK4fQ3NQm4MohAOlspBSAnmJ+E//Z4i8ToDBzXkN+8NnGUD6qNAm8zEaTlE4oGl6CwjTmvGlBJ823M9B4zY/tfwbLQeIvf5Io91K/8Y9U5TeWK1CuwDelAuUH5TflSpfPs1yBcgV+GxX4WkMnqmBorzMaCzDkc/C4TDh7fBi7drYj5FtHwLeJ1pYWGI1mDO/bj02vH1veIAwms36zT+UJFT8ejwsGI9DW1qrmvlAAspkc4vE0LGY7Dh44hLq6BgSCAcwtTCIWj2BpaRlVVdXIZfOob2hUVhCVSpz+ROCUzdPSkkaV2wWb1apA44aGJjQ3teLu3VHMTM/D5apUkDitPgrBXVqUMsVoYmNlVqNJ+MWAajb5bCypuLh29ZqaQKo/NJ3OG0FVFW1xFgSCcdTWuErNVpHnkpZqoLenVxCGChLClKUlLwYGujWJamp6BfF4DhQPpAiQTAb072qVTSoRj6nxTKVzglj1DbWy7nR0NGNzy49kIonKqiq0t7Xo2OZmlzVanpPYLFYzHj58KHUIJ6udP39WIOby5U9w6/ZNNefNTc1Sn1BhwcBmwoRr1659Oe2Olqy+vj7BQDb//D5hCJt+qspa25rV+DP76emTGWVXUcmxe/dewZpPL3+G0QdPUFHhwg9/8D2pbKamp3D16lU8ffZc6o3z545I7cOmlkCM0On583EBIperAocPHxCgCYVDCEej8AcCsgFxXLvXG0Q0EtcULl4TgkUCE7vdUMoR0jHbNKWP2+M6IEhZWo6hrbUSAwN9qi/XE1VpBGtUx/FcV1c3kUqmpDxjaPvx40fR/DI/iMCM57y6wol6nGTWjra20jQz5jN1d3fi+vUrePL0sUAb1w/BEm1fi4t+vPLKgNYPQST3RYh39+5dTE7OwW43a2IfYRRVM4RUUsBVVwuGcN+0lTGLiN/j9aW6KxEPIxjw6XoQIFGtQ5izbZMkGOK5UkFFWEZ1FQPbqdahqo21ZiYRQQ1D4JnfRCWN3x9Af98utLd3yj43Pv5cgIg5a/ML08o/49rjeuI1oLKI/+cHv8btsa69vTsEP7h2CHy59vm6bUBFcFKybnKSYVAghcfPY+b2Cdj4Z4IyQikeKwEia749dZDAiNvk3/nJNcD9pxIEiJVIJdNYWlrD4OAATp8+LaXRixelnC8eB58/PF/W3WK1qN4FFFXTUDj60lpmVGA7wXlrW4uun4BpPC67HN9L8GsxmXV8VAJtA0OqF40mIyLhCLK5LELBkOA54Y7b7SyFoXsTsFgYh1eA1WZCQ1MDrDYLcvk8dvb3yX46PTODmdlZ1LA+RSjTKRlPIZ/J4rXXXkUqFcetW7eUe0VwzbwlZoXRXrflzaCuxg2P26262uwWBcLTIhmLJZDNFIAig9+zGuhAlRSfRYRp1DAx48xT7YbNwlywDPLZvIAd19m8P6vJdfyHjyHiBE+EdKWPMnQqQ6ffxo9V5W2UK1CuwDehAmXo9E24yuVzLFegXIHfVgW+5tDJCLPFhmIxy64H+wbacfb4AWSSAUw/H0c+W8DhQ0Ow2R3IZAuYmJxBJJZEbV0D1lbX4PVFEI9n4XIZYbMXsXNnj+ACpz4lGKZsdijQtq21U82Q109gM6lGmPYuNsaZNCc0pWVpy6TTWF7xKnekrY32rh5093RqzPfS0oJCyjs7OCFsDI8ejiGXM0tV1NhYKxCxuelHNptEdU0lGhtrpFjyuGtRyBul1qK6oae7F6srbJoz2DUwoPNYXl7H4OBeNazMViL08fu92PJ50dHRimgkAhSNaGltU5YUp3IV8sDIyH5lAT1/PiWwUd9QL8VIR2crvnXpTVnBOJXObDJLicIQ64qXE8wIwG7evKkGnkCLkwBnZ2dw//6oLHBdXR1SeFFRwSbx1VfZiKYEdai8Yv5ULJbEvn2D2D2wG5lMVtk2bOoJhGg5ZONPyEBlBpt8qlTY4BPUra+v4datG2qKaWOiemVxcQX1dfVoa+sQwKBKjOqi8fExKZX+5Gd/LCDwp3/6pxgfn5GSCMYizpwaxne+8x1ZDG/duomp6UkplUKhCCoqPApOJyyjnSmdySAUiSgQPhAI49mzWSm+nA7a9zxS0BAC9PX1CgBMTs3CarVp6hyBExUwvNaPH48paPv06VNSo2yHbG/DAZ4Tt0WgNTLyCgZ27ZYFj/axBw8e4sGDUdnSaEnksXFbtFwRbu3fP6Kg6YWFaWV2MbuH8OX27dsvYU9EII0wjyoSQhFCIF5v2tuYCfXGG298md/E9c1rT3BDaMVpeVQNEW4RZCm8mnbNQgbra6uyqTKnjNYyXk9CEF4/fvKDwKoUKE/Q4cbm5pqypgjrqKrjsfL68dhYO64Ngkl+f3FhScfb2NikdcXstGg0rHVBaCMr20vFE+tM6MNj4DZZP0Il2vCopOH2+D6qlHg/8fX8M99DCMQPXg9+sgb8GrfBbTGviMdBcCdb1+yK6lNXV6nrOTdfCh5va7WVoBaYRWbCyjKtk1kFzZdy0TaluOJ+uUa577m5WczM+QVzaqstUkPmOfXOF5LqaffuPt0LVFY2Nf8/7L33c1x3luV50nt4k/AeICzhQQt6UiJVMiWV7+qumJneie39T/aHjdiIjZ6u7YhtW9015VRSSaJESvQGBA0AEt67hMkE0nu7cW4Kquqe2VGrpjpiS3yIQFAA0rx3v9/3hPvBOeeWChAKBYPy/gR4PJZwKInCAiOS8ZSsc14+JzxOiyWN9wlRoeXlyb3A7wujqDgP9WIhjWJ6chkmUzobVp9SoaDIJADZaDKi2F4iVlOqRe8/fIpEQiNWOp02g1QigzyrFQ2NVbKm6+seVFYy94k1M4kiiUHimxteULzEoQ4M+68SgL0hqsitrV0E/BGxBjJUnOooKt6IkWjRJGCl0slm+9w+mM6IoosKM9Z93Zv+LXRilhg5E/+KoECn3/2dQuml/lC/YSmvo1RAqcDXtgLKjfJru7TKiSkVUCrw71CBPxLo9N+7tf9bDl0DPf8Knoojk4jj1fNDOH20FxNPHmDqxRRKCq3SZMaTaUl82nP74dhNwWrRotxuBafRr214UFZmxvHj3RIizRwXNjnMAGJmz+ICx93XCIhy73vgcGyhoLAIqVRGMpCoiKIygRPDCCpofysvt+PM2ZNoazsk0+GuXf9YQnD39ndRVFgiYGB0dAJOVxC9PY2iNqGih5CBKh3moExPT0oD3draIZYXAh6xOeUVoLe3V1QmVPL85Cf/JPasN954U+xpVJ1QibG5uSE2wMbGBplINjszJ1Pl2ORR6cSm7sgRBgl7pZGnGobBxcyEOXX6OI4cHcQ//dM/Y252TlQ2VHnwOAkm2NgeO3YUH370oai7Tp48KY3si8kJXLt2HWVlJThz5owox6je4kSsA0Dx4UcfSAPPDB82/FS9NDU1S35MS8shaeQnJiakqaYSjUCD0IlfS0C6wSDAg+qQX7/7C7S1N6Omphajo4/x8MFzyZI6efKUnI/Nlp2M9sEHv5F8JU4YpAXqzp278Hj8YqMMBL2oqamUeiaScVH7jI9NCGig8khvsOHixSMwW7L5VFR77Do55SssKqftrT0Y9GYJ+aaqiWoKWpmoxCBcI0AgsKPqJceWzQFig3z37l3JdDp+/LisGVUhXDeqiag6OphQt7K8hvPnLshacW+OjY2JhYqWNqo7EomMwJPjxwcFYhCwnD9/AeFIEBMTY2JtInRi3RhWT8UYX5+152RCXh8ETvwkSKmurkJHR5vsPUIiQsiiokIBRVwL2qGobuJxE4wxXJ7nU0rLFS1g8YSoWwgGqbKhOpBh4AR6VLkQ+rFWXAfWhWHem451UTrxMVTlEUTxsYRSVPoQWPBxtLLy+uOx8zUYhJ9MxcVWRiVQNjsqJefEfc6vefz8mjYvqt34XFpjp6edMBoyokLj2rA+hFUEibFYEiYTFVA2eT3CGSqJNjZ2EIkm5NiKizlVMEeAzvaWCxMTU2htbZK9T6A2O78Gg16Nvr5OdHV2IRSM4cnoGGZn1yR3jRPqLBYCZzv8/hB8/iCam2tEfcX1dTpjyM1To7mxCRqNEVNTM5JdxkEA5WV2UUFyX/O4WAvuOQJzrtHiogO5uZyQmc2TY74W1ZT//F/flUmXJUV5kjlWV18nge1mi1muZ54nge+TxxMoyDPDH/Bhz8PcNSAnV4eqmgrU1NagqrpKpu199PFzmIwqlJVbYDIakeDa5+dLNhP3PutKgNnU3IhMOiPX4ujopEyMLMg34sTxk2JJNRi1WFyeFTVTLJZAKpmBXpdVErL+VFwRyhE8EeBzr1AdRQGTVq2XmnnFthrBhh//Ajpl1Cq5JmTRFKXTwa8YSi/17/DLlvKSSgWUCny9KqDcKL9e66mcjVIBpQL/vhX4t5Cbf98j+NJX52394JMPPjhkMUj8i2ez4Th4hDSwWqoUDEjEI8gz6/Cj77+NHKMW9299CnUmLRaTxdUdFNlL0NHTjaRKh6vXbkGnSqKjsQJGHSTc+9ChFrS2NogShOoENpMMoGajyzHmCwvL0kgTjDh3vfAHU3jjG6+IaoVh04FgAG+9+ZYoc9i8X7lyGW3trQJPfvaz/ypqhpaWZjx/MYGVFQcGBjoknBvQoq+/TZpi5hhRMXT8+EncuHFDoMrQ0BEMHenH4uIMfvazD6BWx3H27GkBOLSMsIl78GBElDWXL2eVSWywaGVjTgyPn+dDYMV6Eaxw8thA/wDq6xtEyUAAxYweAghCtMnJF/jhn34fZWV2/NVf/VgUIQX5RdLUM1OKuVMrK8sYHOrDBx+8j5nZKfT0HBYoRMCytLSC11//hoQ2E3AQrvD4mpqa5Jjef/8O3N4EujryBIbQhsWsGT62v39AlFGsOY+PkIRKMqpmaHNic8njIBQkTJh8MYGWlgY5x/ff/xCBgF9CwqnCojKG8OKDDz6Q8+OxU81EUHPr1l1sb+2LpdJs0cFsIcTIE7C4srKGhw+eoKSkTNRlXPczZ49LzlIqE5cwaE7WcrncCIdjWFkhPMnB0JFemZjmC/il0WZuFEfJT89Moqi4EFazDUF/UDK0uEcIEC9duiRghFlKhDAEA4QyPFda06js8Hrc6OxoQ3tbqyibuMYOx6ZAHSo7aAUjIOO1kp3QVitrEYnFMDbOrKA12Q98DMEmz5/PYRN/APB4LPweQZNazYYf2NpaF9DEj4NJbsxbWlhYQkWFXV6TUIlrxDUhPDGbbKIAIzgkwOJ1xGPk6/O9uA/4HoRnBBI8V9aCe5YQhCofub4/v+w5tY/qMMInPp77lYCNe8TliqCmJl+UdzMznH6nQUkx4RBfcw8WCwFcBl5vWOCPvYyT/0pEdbO+5sDTJ7S3UnlWIdCmra1dQO3IyKjkk/X19YryiHuH0+34GLc7hAwC8PlpESzGD3/4Q1EMfvLJdUxMTMv51tZWYmpqAXp9Cv/rX/xnAV1Tk5OYfL6ImenVz5WRzIBSCXQ7e+6sWOwIEbnevBfQ5ukNpVFdlifX7PrapkCew92dGBjok1rt7TvlWp6cXBNl47Fj3cix5cp95NHoJGxW5rGFUF9fi29961syNOFXv3pfIPjw8FGZoMdr3OnaxfDwCXlP7qvffPCJTJR75eJlUfxlAbFJjrWouFigXQYZgdEbmxvQGwxiE2SYOuF7eUWFQGbuZ0LVw4e75GfTM9npfATJe3sBxONcaTXsdmZXlSKeiMt6pZIMLPfD74tAo84gN8cqezWdZLaTBjYr7cpZZRohvV5rklB5AkPuk7ndqFiLaa1L0V6X4dEqmU7/6n/DSi/1pb+XKA9QKqBU4GWvgHKjfNl3gHL+SgWUCnyVCvwRQafPiVI2jeN3Pn97ugKdaJfI/LYxValVsBh1aGuqxYmBboR9+1hZmEFBbo5MrNvcdeLsxcvo6B3C9dsP8NG1Gzg20I2B9jrc/uy6ZCidO3dabGhUnFBpwqafqhM26J999pk0TVTkcNT3xPg0hk+dQXVV9efTohiIrcMbb7yBkZERmMwmfOc738Gea0/GqxP4sHmtqqqUJnFzaxfdh5vFGmQyc5x5FKurK9jf94kqqbGhCYuLy7BYcqThLCzMwdOxUbx4PoHqmmp0dnRKA2zLsYmC5LMbn0mzS3hzcPxsoF88nxSIQWsSj4uQgI0alQyEHTwmNne0r7HhvXz5srwOJ3l95zvviI3sv/zlXwnoqaysQl1dA44MHcHIo4eiSGloqMF77/9KFDVHjgxKo3737n2sr22Lyov1YdDw3OwsCouKJK/pzp3buHp1DDk5Gpw82S3fI9xbW10TgEHQMjHxXJrcjo5OPHw4Ao1aKyofLjxVLtkPlRy7c3cblZVl2NneEjBAOxfrQOUNQQihE8EfwQfBFZU5hDZT0/MI+BLS6NryDMjNo4VKL2uxsrwBZHQ41NIpU9SYF3by1FHQHeQPuOF07iOdUsG5uy/qlL09ryjhBgaPYm5+AT6/H29/620JUX/v/Xeh1gC9fb1IROLYduwg4M825IQonJhHUMmpcVxzAgrCKqqhWAMqkgJ+DzraW0Spw4BtfyCr0MrPzxOVCNeCUIiZOQyErqmukbWbmp7B9g7zlbQCj7iXCWsIDQh3uGepbGGNCIgIO7LB22rotRkZY094xdclMGKe1fLymqjuTp48KpPXnj19humZaQkL5zVJ+5jVmiOh5lQJEmzwWiZo4poRYBBuUNHC9+Yx8PxdrqzN1WzWCljg9EOzWSV7jGtKuEtbHye+ES4QgBBUdHS0i1KNdrncHELiHAQCYWxv7aKkpFRUP1Rf9ff3otReLKo7r88tuUrPJ5bkOjp+7JhkPRFwPXjwEDMz0zhz5qy8Nm1vP/v5z+HcdQmYKSkphD/oFCuYzZaL06fP0tWLX//6fTx+PCHqtM7OFrmGdDo1Ll+5JJMl79y9i/XVfWRSepl6yXuYTqtFQ2MDevt6MD83J0CWQwcIlLheVptV7JJWsxWffvoZopEILl48h57ewwgEfRh79hTXP70Jk8mGo0d6UFxcCqPRLBlIVPFxn6QzCZgsRpw/f06ug08//VRAU2dXm6isuD60qQ4O9cv1Oz8/h9u37yKd0qC3Z1CAMXO9Dib0cf1YM16rVLtxvxAmcy1475mamUZHZ6d8zXWlJZP3U64D14/X6PIyQ+yZo6fGoUMNks9my8mVXCmqmqKRsOSDbTkciIRDUieCKPXnNTMZDfI9Akgqq1TQIR5NyL7gvp51xr6AThIkrkCn/97vC0ov9VV+i1Ieq1RAqcBLWQHlRvlSLrty0koFlAr8nhX4WkAnNsRsXuUfFSToW9CDKvtZUZqLwZ5W2AtzsLezgZBnH7k5tMyYsO8P4lvf+wFaOnvwz794D6PPJvDK+XMoMmnxdHREIERbW9vnDXFCGj5+TXsWc3bYqBFkEEJdvXpNbCJ/9qMfSYOzu7MjocqENW9985sSmk01R19vLz748EM8Gnks05rOnh2WJpAKm/wCC7oPdyIv34ZQOCjAiWG+bMztdk78MsHvDaGtvQPdh3vEOkSrHfNkqIohAKCqhLkqVAdxOhvtT4QUzJnixCsqnNjk0a7G51FNQmsa4RNBAq1vfB3+jOdPCDI8PCw1paKCQcBLy0t4PvEcdns5CgqKUFNdKzlL773/a2lWzWY9bt+5IY14Z1e7ZPHcv0elmEGa3IOpYdkJYFVi/bl+/brkR5WXF0tjSghEOECFCfNcWIOlpWWpN0faj48/F8XTyRNZGw4VUGw2AwGGBseQSsZgtRgRiYTl2AkLCaPY8BKqsUkmUGHjS2hINc/Dh4+wt++HRsWQasCSo5eg42CQDbUBZXY7jh87LVPpbt++I9MIh4Z6YM3Vwencgs8bgFqtx/aWEzs7LsQTkGlyhw/34uGjUXh9Pvz5f/5zqdFPfvIPaGyuR3tHO9aX17C5tinWLtrWeHxUiNBK9d57v8HWlgt2exFOnDgqjTzrRkUZm+3mpnrhsMzwof2MwIrghlY3AgDaD9mwc68QKhESuPaougqjsLBIvsdriGtCNQghKr9HmMP60A7G9eBryWQ9aJFKcBqiWfAv9zTBHYEboVNjY63sP77/wRQ3vietXnwOVWgECwzDJ8SKx9MS3G0yGVBdbUdeXq6sEdeH4dL77rBAn8aGClGWsT4EUoQ4XDvuc0KNmZllAElRWvEabWpqxOTUBEJBhrdnoRf3a44tT5RgVCkx/+fKa5cl2PpnP/sZVlYW5Vowm/JgMlnlGuF78lzu3LmPUCiAN954XSAtIeff/d3fCcQ5fnxIQHEqE4ZKnZSA/+bmQ1Cr9Pjww48xOzsvofBcV17TJSVF6OvvxtNnj3H37iNEwirU1VTCbLbJlEyeL3PYbDlWUUI5tjYlVJ33MwK5wiIGmKfg83jxycfXBar09HSiqooA0Y+tnS2srmRtmK2t7WIt0+tNMs2NdeDXXKtAMCRqI+4dKpOqqyvF/lZqL5F7Ko+VoLO4uBDPxp6JDZfn1NR0SO4XvC9wPXkP4d7h+xHqcn8SZBIc817Ca2tpeRmHe7plf/Ln2YmQarmncDofQdXurgfxeAZVVQTRbZI1RTAeT6Rkb8djUbkXODY3ESRgVath0OlkP3Capk6T/eME7xUcs5CMZ4c+cC/xnrywlw0SP1A7yb+K0ulf//qg9FK/5y9UytOUCigVeHkqoNwoX561Vs5UqYBSgf/5CvzRQyc2ywfQ6aB9yKoqAPYftAK1NlXg4pmjyLMaEA16oUMKyQTHz3ug0Zvw6utvQW/Owf/14/8Hs4vLOHH0GOy5uZh+8UKsPmykqBbhX93ZYBM8Mavll7/8paiA+HP+lf7OnYcYGurGhQvnoNFq4XK6cPfeXbS3teOVVy7hl7/8lTTyzS3N+Nu//VvMzy0hLy8fp04dl5HyDM8+dfokiosK4fN74PW6EY6ERLlBixlzTGgXzKTVn0+1syMYCGN1dV2aYjZ7PDZaxfhBuxQhAaEXIQIbPDb/VBawcWfuDht2NoWEMQQcbBIJm/iYA9UC68ucKDZuBB08l0ejj2RKHaf2cUIUz6Oqsgq3bt8UoMIJfTu7DjQ21SE31yZN6fraFkqKy9DU3CyWIdrB2Kg2NTZKKDrtgMy9YpPJ92+or0dHZwf8fi+mpl4IAInF4gIumHtFkFVdXSsh2gRqXCt+cAIfbWpUk0TCQWlA2cRTDcTzZB0Ibvh91oNqHp4rAcnTp+Pw+SNIJTXwBVKiYGK+Tk5uLnp6GjE40I/mpg4szK/g5z//JYKhAE6cHEB+gQmuve1sFpRaJzk+DHDX6a149dVX0NDYgs9u3EQimcSrV14VxQ4zlSqqymRa2NzULNwuj+xJrgnhBMEGG3rmNLGppi2Qyh6uKWEgm3rC05IiWgvDcv4ajVqCpfkYvhYtTVS4MAeMKiICJbrUCHuiidQXOU/cl9wnfA0Ge/O9Dybase58b4KBtVUHMmk96mvtKCoskr3Dj03HJtbWtqDVqgQe1dbWwWwyYWV1RSYYMkieMIih0gyL5xoThvK6Yv4VoRWtXgfwjyoavvbBhDdCL8IzglWq7/gz7kk+nwCDFrbp6VWUleXj2LFBeR3eA6i2oy3UZs2VDK+Ghmax+PF6IuQoKirApVcuYnz8Gf75n38qQf2dXR2or2uWkOpgKAj3vluslItLG7BYDHjzjdfQPzAgSjPmmsVjaXR2HUIqGUd5RTEqq+0Ih6MSzh8Jx/HgwWPJIurrOyzqQu6z2toqNDTW4tGjB5ianpKJbCXF5WINbW09JOCJajWCoI31NYFPBMbcD1zrgsICAS4etwePR58IfONEyKLiAuzubGN9Y1VC5Wlho3LL7fGJKvAgfNtosiKVVGPf7ZVsKoE2eirL3DJhs7+/T/bhwuK8qPJoM5yYGJfBAlZLDpqaWmSv8NphHQmVCHUJrXmN8dri/uT7857J15p4/hwNTY3yM94PqJ7k9zmNkrlzvO9wf3KteX1ybXlPiyeSyMsrQDQWRyQclvPiOVL1pOb9n4HunyucVJm0XNO8Z3EqXyKeEaUTVZx838X9JJL/Ajr97v8Clel1n/9KofRS//O/WymvoFRAqcBviW3rAAAgAElEQVTXvALKjfJrvsDK6SkVUCrwB63A1wY6saGQv26rs8CJVjuNCsjP0eDcqV5cPHsKqXgQAc8e9GogHKL1aQ9FpWU4d+kKdva8+N//j/8TWqMZb73+FozQ4uOPrgpoYbYQGyeqmaikIRCgKoTZSoQ5bGj432yaWw41oq6uWixOzLPh9K4rV66g1F6Kd3/1rkwOq6ioFMsUGy82aZxwxf9mQ0pry+TUC2xuroqdymQ2ikqJzSUb9ZqaOhQXlUpDnMmopamirYkZUFRkMNSbCiFCKFpyCHUY4k0oxPfa2nKI4oqqgdOnh8UCw4afzR1hDptHAjQ29bRx8TzZwLGpJYzgxDUqMNY31hEKhmTaFFU01VU1AoKojNBo1VCpUsjJtYjyIp5gALMHmRSn3GWnd/F8+bp8HzauBB5sUllL5s6srrnQ2GAXtUoiGcPW1oY023wvPp/h4qzx+vo24rFMdrS6IWv/cjg8sFh0MBk54SqJSDiGdFqVDU/O5dh5hg5DlA9UjRBs8F82vFSAOV0eBHxphGJAfX0Renub0NxSL+9ZWlIuuV3Xr93C1aufIL8gF+fOH0dunhE7u5vY3XEhlVLB4/ZL0LjJnCsh7sUlZfj4409QUFSE1vZWRKNhUR4l0nHJZdpx7CIaiohCi+fCBp7j67Ph1W5pwNmM85ipPCM05GN1Gj3MRp1ApnQmjfLyMrGzcX1Yy/09H/z+MMrKC1FaUoztnW24nH5YbXpU19aJyoN7RHKeIhEBS9zrBJKEc1Tz8XWYwUU1Ee2FQwODqKupF+DKayibq5TNU+KxMrOKFjReK7du3ZS1b2lpQmWVHaEwJ/o9l71OiMT3Yt0Pssa4D+7cuSNWU4IHwsCDyW38l3vkQD04MDAgzyOEunnzHra3naitLRc7J5VzDscGnjx9ikAghvq6CgFOubn5Amqp8OLxS6j/mVO4cfNTPH78COUVdrm+zSarKJ2YUUY4yppTdcWQ6hMnjks9eH1/8MGHMkmPdjsqhCoqS1BSWoydnV3JWvJ5QwJBqazKgjDaQJm5ZZfrg0onl3NXamiz5cl1SWtibW2NQMPJyefweD0oLi6S+9rq6rKsB/cClWORUASBQAhWixUVlWUwmXSSy8SMpux1myc5Y6xBMplGbU2N/KtWG5BMaJFIcnrgnqgfuRYzM1OoqKwQlRHhGCdO8pqhyoqQjXulqKhY7oUERbzPcE9yrQ/2EPcuISX3JP+b/3JfOba3MTg0KPuK9xJCQ95rCMf5PcIqQijevwhXeU/i/uIEUk4CDQSDom7yeLzwekJIp5Iw6FXQ69QwGvTQajTIpBksnpL72u9Cp2zeVxrLnvQX0Cmrdvrd/58q0EmBTn/Q36+UF1MqoFTga1wBBTp9jRdXOTWlAkoF/uAV+KOHTv+6IszIEeCkUUOvSaOhugCvXzmDob4eJCJB+VQjhXAoBH8gAKstF81tHVhYXsc//vTnaGlrx7GjJzH17AWWl5ZF+UOFExtANkZsZtgws+EiOCEMYHPG5uvs2TPwBzzIybFIw8dw3HgsJtlLbFqpDDgI0GYzT6BD4MSmjU0nA8uZG3T33i3s7DhgLytBeUWZjPTm6HK32y+ZTbS2EGh4PT6oVHr4fSFRSNRUV8sx7jqd8Ljd8Hi9SCaS0rDW1dcLOKJChsoZZv0wv4XqCTaAbPzZ8C8ubkCt5sj2Lsk5YoPLRp+NYxYwcPKXTUwphGCjo2zqwygpLhbFCqdGEfwQABUU5srXnBel1eqhVZuQSmkkUJx2OMI0Hi9DzwmeCC3YaDK/ihabvDw99HqjWGt0uqT8PBhMobIyV6AGm0/Chj1XVFRNra21AqZmZnaQk6NCIk5FD5UQDI3nTlGhtNQk9ThQOLEmBF88Fp4jQQSh08pKAPbSXJy7cAzHjvehuCRfIBeVK8+eTuLJ43FMTExKAPXJ4SPIyzdi07EKl9ONSCSOaCQBry8Anc6MS5dehVZnFKUT86vs5VTChMQG5fZmc5dS8RTikbhANR4LIRj3BetPGMT1YbAyFToqVdY/6vGEEIlQ0adCUYEFLc31qKmpFnvh+Pi4qGVk2lcqLdYuWhXn5maxurqB3DwLrDlcH0N2gmOcQdEOgVy0jnIvcM8TFhxMYePeIcC4cPYCSkvK8NFHVwV+URHF4+W1QADEaYWvv/66QKr3339fas1JjRWVpdh3OzE29kygBJ9DUJzNcqISqE/O69q1a7IOvO4IQgl2qeDj9cJa0NZFQMJrk/uF6h9mfTEnKi/PhsHBATkHBvT/8le/hl5vxpnTx2SCpN8XxPq6QwLVCRhp5aNl8eatz+By7aKyigHsYZhNZlRUVopaMRqLwu/zy3mwXgcB67weCMB43oRctLtxCiUh6c42r0EfdDquZb5YSLmerBfVRGVlpdDqVFhYmEUsHpNpmARdMvmupEgGC9BWSkUg65OblyN7hufEexD3SCIekz2ZayuQ+53BoBUlWTDICXsRyX3ifYqW31gsDY1aL6AvkUhL2P3+XhB6QxY0E0zzvHhPGx4+KcCb96td564oBPlz7gfCxYP15rHx9blGXBuuJcERgRHz17inuDbZUO+QTHasra+T86GqiTXj/uL68jWpWKPCkWo2ri8fw5qbzFb4/AGEw3HJaUrQapfMwKAHLGY9DDrCZo3cS1RpwnhCNTW0Gi1i0TQSsazSia+14s0o0OnLf41Qeqkvr5HyCKUCSgVe8gooN8qXfAMop69UQKnAV6rA1xI6MRxYp9WgoboEl84Moa2lHjaLCclYGOpMEs6dHbFnqDhVy16G0vJKBEJRLK9toKCoBBvrm/B7/LCYLfLXeDa2bBb5weaFDRIhEht0/svvUZHBv9Kz6ZOR7DabJIUUFhRIA5QNyt3CmTNDkuuztLgogIGqEKoHmLHCJnxre1MgDW1aao0Jp04dlqaWqiU+v66uCs1NLVheptVpQ3JaNBqdZPrwfQiAOHKdOTmRWBr2Eht6eroFdrHpYo4NJ3AFwmnYLLSgmVBfbxe1D5tGny+IlZUleQ7BE0HEgbKGPyssZB6OHYGgH2aTBfPzi9jeCcgUqcqKUtjLSiUnR69XS1AxrXFUA1EZodVYBAQ9ePAAY2MziMTVyLHq0VBvl6aVcIvNKQEaG1FCJZ8vAqNRjZJSG9xuZvMk8O1vvyXn8/TpM9y+fQ/r67QIESwcEYA2Pj6J/PxcsUXxlwJCSMIng8GIpqa6L3JmWPeDEGTCDNqEZmfXEQzG4Q+kUFxkxfmLR3Hu/AlUVNplfSdfzODe3VF43AFsbhI6mnH0WDdq6jjpyyHf54h72qW4FvFEGkePnkQ0msDokycS4m3NsYpqhfAhHItKrfRqLaKhbEPN8HMCQTbs3HtUprjdQcklys01wm4vFvWPTMPzBqDKqNDS3Ci2LMIbwh6CBGZzUZ3C1yDcJAzgazJDh+dSUV0hNi2uPUEAoQL/m4qc0dHRL0ArAQKVNQzAjkVjOHPqNGxWG/7h7/8RkWgc3d2dqK6qgtliFmjQ2NiEtrZWUdQxaJ9rSdVSfQPD6b0SWt3d3S3XyUGoO9eC0InX1EcffSTAg6Dp4Lh5bfCDe4Th+wQWhKJ8Pm2h9+7dl3NglhPhLyHmvXt38WKSAd5t6GjvkNoyZ2vLQSiZK3ZDQhQqox6NPhRoVFxSiMXFedmvPGfufUIM7isq+QicfT6vhNdzDTltjceeSiXlPkD4s+/eg3vfK1bYgvwSsTsS0GbtocwWSqKqqgJqTUaCxKHKIByKQac1yXXAtWloqBfApDfoEQwEkEwlxLbIDx6n1+sXmGgvLYZBb5Z9zqQigicqC3kPyMvPFSikVumQSqskj2x/zyOWOp3WCK83CJVaK1MZ+b68f/DcCPsIGhnYzeviAMgKgA4FJNCcGU/cY6wz9xyBFX/O9SIU4wCG/PysbY9Qan19A/FEArZcm0BRQi2uL9fuQEXK8+bjvN6oKBP1+rSAa4Ln9fVdxOIZyTDTaLKfVrMWFrNZbIYq8GdEd7zes9Ugbo6Gk4h/Dp0I/VZ9TP3KZjopSqf/z98VlF7qK/0apTxYqYBSgZexAsqN8mVcdeWclQooFfh9K/C1gE5seA7sE/kFOdKQFebn4sRQN1pq7NBrgKDfixyLGQG/F36fR6xonLxmy8lBQWEJfMEw9t0epNIZabg5dpvQhc0nYQzVFevrOygstH1ubaGVbBWuvbDk5RgN+FyVYUBpif0L9Q6bWzZuVBetrnnQ2VEtWTZsqhkMzrwUhmNvbW3D7c42pHqDCna7Da+++ioGh/pEffCLX/wC83Ob0OtVYnuLRpIYn5hGe1sT2tpbJQiYVhbW4r33PpAx6YRjzJ7ixCsCHCon2DwzrJrhzMVFeTh79oTY5dhwsoY8LubpsHE8sD2xUSaMoBJodzcMm00Ni5V2Fj2CQQb7RpGfZ0ZenhlFxYVyDslkFMUlBWjvaBVVByeWbTtozwtIo7mwsCL2pcHBbmmwqWzh+xBwELIRWBCe0GI2PHwMFqtB1Dtsjt955x0BSB999DFGRh7Bsbkn8O7cuVOilmBTS9Cwv7cLg0En9jVSOeYW8fUJQbJ12P3C+rO4uAKnM4RQKIVoErAagURGg9PDnfjBD9+B0ajDo0ePsLiwgv29AAL+KJaWNsVOdf78MVhsGjhdW2JlCwWj0GoM2NvzwOlyo6ioFBqtAcsr6zKxj+HhbLonJl4gEgMqq2zo7ujGjmMbY2PLqK0tkH1HgCO2ubRalHDFxfkCBKhEobLugw8+gHvPi8LPJyryvAgC+MksHa49bWoEpgQ0bPIJL7mXuSdOnh4WUEQwwVoTNBD8EPAwVJswha/DuhHu0CpKG9M3XnsFd+/e+QIe0TLq8/rg2NoSpV5fX79YrQiXuO+pfuGe7ezoEkjDr7PwxifQgutOYEEQxXVhOD/PhQCDx0S7G+EF15aPo62Nr3cw3Y72LO5Vnh/hL9+b+5k5aZxeNzAwKIB0dPQJHI4d2EvLxV7H9yf4M5r0AjEIdRLJOFIpTsozybVEEMfHUXXD64nXAQEylVRcC+5b1pvHRbUNIRaVUQF/SFRmxUVlYg2juoqvw3sJJx4SzFJzw/el+shszsPExBrCIT9ybCZEolkIzfsQ4dLq2haSSZUooRijRRVgdXUVSovtcO7uYWN9AxotJKOKNr8M0qJI9Ho5KCCM4eHDSKeApeUVTM1sIRFLor29Cu0dHXLN8/6QtbcFJIONQI3nRFBHgF1RUSwKpLn5DbHOlpXliEqS9zaXy43i4gJZDw4T4H67d++xqBK7uqoFBHLtxiZm4fPH0NPTLNc01/rateswmYxiYeZe53W/uuZHS3OZBOdzD/O+fPPmA1htOWg91CBrlg0RV4kK1MBw/FQKsWhEsvo4vY73r3QqjUg4gViE55GQ/0eu+YA4s9wU6PQ/+p1B6aV+39+olOcpFVAq8NJUQLlRvjRLrZyoUgGlAn+ACnztoJMtxywKk6KCXNRVlGB/cxUGrQYmIyd0ZaDVqGGzmqUpYcgybV9qjUZgU3GJHc0tLVhcWsDC/Iw0XswvobJnYmJJwEl/fwteeeUVUUBQcTE774Bep0FDfZkoPDhK3Gg04datW9Jws3ElQODjCTkOrEtcOzbTDDdmozXycAKpVAxHjvTj1KkTKCsvFYBDuw4h2LvvvoeVFTcK8vX4i7/435CfV4hf/epdUT61dbQIdGpubhLlDm1PbPQ4QYxh29nJZBp4vczTeYHHT54iEjXgyqtHBMKwWczmNbmleafa5P79Z6ipKcWlSxel+WfTffPmTTx4MIVQNI2CPDXK7LkoLi4RddT8wg5MRsBuL8Tx48dw8uQxFBXnw+/3YGZ2EmNjE5LpRBURbVrRKHDiRL+ocQgJHj58KO9NGMFjoRqH4OHChfPo7u5AOBLA1NSkwDk2ojk5eVKXBw+eiL3w+PFBASsEKFRu8LiikaDAolAwIECQwIDnQWDD92CTTeUMv0eYRfUMjwUqHXa3fSguKUZVTSlKy/LgdrskeyYYiCARV0mOFKEQ1+nI0T5AFcX2zjpSSYh1KRZNiqrGseWCRmMQuKnV6cVe19PXI4qSTz75GPmF+XjzzddQXlqOe7fvyYQ0ggPazwhO+Mn14BoSQlAVQiUSwQen2qWTahw/1i+h3lTAMEuIcIN5R7QOfvjhh6JWY21YW+5JQr+u7k4camsTqMPXZ7YOgQjXmnX/m7/5G2QyWgwPHxW4QjDE99TrNeg+TBXTqHyPoIiwk3tbrFyZjNjr+BpULBFm8bgH+gdRXVWHublFyXg6UM8QOlGBwsfzeFnTA8UV14jnQvCYta9lbVM8Hx6T5AQ5HHIcVCUdTNEjeOLrLi8vgnZbKl4IUwiBTCaLWNloBaUyjHthe9sh6iBa8wie1BqVADeGzxOq8Pj4Net3EIJNW9vBXuX789ionaE9j4BjbtaBPXcGlWVGVFaWw+XyynkHQ7SFqXDoUCXq6qtE8cRJdNOTS7j28V0JIGfQO9fbatVLcH4imVXl2EtyUF1dIaHerDk/fF4/no9Pwbm7D5cniByrFs3N1WJxXV9fE1jZ1taOc+fO4+mTMdy/PwKfN4i+gV6cv3AKK2vLApmNBpPct7IqJOvn5+aWutOWyHOimmxubgYtLQ04f+GsQKnf/OYq5pd2UFNpw7lz5wTUM5Pr6tX7MJlSuHz5FbleeT3fvvMIJosR3/veOwLaeN/79a8/wNBQn0yk5HoTVK6u7uLkyUGpJ/fX8soabty4hVK7He1trZKJ5dzdBWijk8BwrSi9CJwyspdo8dWKtZiZWgwSP4BO6wEV4mkFOn3J7w5KL/UH+OVKeQmlAkoFvt4VUG6UX+/1Vc5OqYBSgT9sBb4W0IkN64FVSm/glK4Uigvz0FBZhp3VdRTk2STvhqG4RpMJFeVlmJufl3weTpmjXenM6TPo6++XMeh//dd/Dcf2HoYGmsVex4blxo3sVLY333xTGiaCk+vXr2NycgldXe343vfeFnWNxx2UPJef/vSnGH38DCajGXV1lQI2GBzNpow2HU6wq6muEVUQmzlmI5WW2vHOO9/E5cuvivrC5WIO1CrGJ8Zx/fqn0mCePn0Or3/jDYyPP5eG/uy5YURjVGzso+vwYawsL8s0qEOtrejv65OmlQ0srUQEX7RITU5OwbXnQ35ejtigqEJgo084QDhDUMbXpiXqRz/6kYAynu/f//3f486dJwhF0ujqLJNzo/LCas3BxPMllNsL8N3vvSMKDGYsbWyuYH19Bf6AV+xFhQVliEVT+OyzG3C5wjh//ugXtj+qLbKZLllFCDOACJw4GZA2PZdrWwABJ9zxg9PROLGO6hVO5XrttW+IyoXnyNBmnrfRoEU0GoJzd0fAAeEA34c2J0JH/ktVFcHLweQtAjha4qJhFWpqaxFPBpBMh0S5xef6fREgo0MyAQlRr6wqw8DAYSTTQWzvbErAO6CFe98nwda7Tj9isQxq6yrR0Ngk+6+wuFDCm2dnp9DY0ojTp4ahSqtw89ObGBl5LCCCiiOuWzYwPCow6GAyGI+VcIYQUKfR4vTwsICLg3Pa2d6WYzcZTQKZnC4nerp7xKo1+eKF5EJdeuUSVFqtnD+fx3Pj58FEP+4TKntOnTolQGfT4cDiwgJMJj2qKgsxOTkuYOcgUJrHSaUKazw0dET20MOHD+S6rKurR0FBITz7tCTuylrwfQlqRJFCtYrBIO/N1ziwehIqcV8S7vD8+TPuDf5LYMsaEHxQCRSP0+KWErDMLCvCqe3tLdTVUy2Vi3QqI/uUNsflpVV5Do+fe8DpdIOwuqOjAbV1NQI7aPXyej2y53gOPN6qqmp5vxcvFuD1plBcrIPPl0Qmo0JRkUGmHLa2tSAYDODx6AyCQeDY0VYcPtwrGWaPHz/Fzo4bbW31uHjxLKqqy0UlyQl/Nz99gPHxBfiDSZQU5aIgPxfRaAR2e4nsdwJFTnLk3qBKjXuD8HB2Zg672/vY3XEiFk+gqakW3d3tkivF/C7Cve7uXjTUN4qtdnzsOSKRGI6fOCZA9dMb1zE3t4zm5nrY7aVynZYUl0jm1dbWjjx/cHBIrk0OPyCkPXHyKAoKcnH79l1MTMwJMGxursQbb7whajNO9bx79wkaGsoFRPE1COinpqcxeGQIf/qnfyr3Q94/b99+gIsXzwiwJOAjvOQ+INgnUCSwmp6ZFRhbVV2NxsYGrK+tgnuckIkTEnkTosWOEEqrVsu0T65/PBaHy+lBMp76fG+osOaHAp2+/HcIpZf68hopj1AqoFTgJa+AcqN8yTeAcvpKBZQKfKUKfC2gE0EBc1eYkcTpdWw4aqrLUWMvhmN5GYc723DplQvSgBP0tBxqkVHnbGCvXLksf01v4/SpTAYffvARfvxf/jI7Gv3NbwiMYMN048ZdtLY24eLFC9KQUpVDuxf/Os/Q5GyTtCWgweP24uNPPsHU1AIMegM6O5sFCng9HnR2dclzO9rbRVFAtdWDBw8xPvYCw8On8P0ffFcmkO06t2RSFfOVOIns8ehTuJxeDA+fwODgEYyPTYhF6NKrZzE2/lByi+rrG3Dz5g1R5JSVlctELUIhNuls6NjE0lo3OzsPjzeD82cHcfToMcn9YRPb398vzRkbbapUqCahlY0gitP53n33N9jd9aGhoRivXn5FcmsWFhblfefmFtDe1o7LVy5L5kso5MPevhOhkB/JVNbesrXlEtBHyBaPqfHmm5dE4ZBMJbG0uCRqm4UFTqmL48prZ/DalSuymTn+fXNzTRpSQgjmX3ECYDQax8TEFCxmG370oz+BXm+QRpV1GR+fgFYD7LkYZBz9IsyYTTObWkIOnisBBz/ZOPNrAp4YQ72jGlQxlDu4h1DYK1PeYrEQ8nIL0NzUju2tPUxPzwgUGDzSjWQqhO2dDSTiDE03YnvLCadzHx5vGHT2HO7ukvwwKjAKS5j/5cH+vgsdXW0SIO/d9+KD9z7EvftjaD1UIxPS2JjTvsX9PDg4KBCIoIVrxSad+9liNuHI4IDYwQhnuM7MumKjTzhB5RPfkxZGKrtWV9ekKWcmUTjGMfL4wrpG2xrfk+9HhQs/qTLi9/gz7qP6+hoUF+V8AZ1obVpZJcRJCTw6AEI2Ky2dHlF4EWY6d10CAFKpjCjRDiyx3Bc8PsIqXheEO/zkdeXxMM+KwepG5OXlCCjidc7H8702Np3Iy7UIZHZ7InIuRgPXVitqMeZiNTbVCeSNReOijmMO2r17o5+/Zq4AJga6V1bxemlDWTmztLYFbtJyxuuloCAP9XX1AvKosHk48kisa8zI4nrwXHt6e6XeoVBAcqRu35oBb0bnzvSitrZe9imvq9LSIpw/fw4DA30IBD3Y2nbg6ZMneD4xh+3dKCKRBC6cPS4ZRdwfFy9dQiIRw97+Hnp6DouyZ9PB3COv7PX11Q3EIinJL6OVlZP4zBYjtrc3JXicdSotLYPFYsPszAImJ6cRjcRw+uwpLCxNYmVtUdKPeH5mS1YFRmhL+2oomJ0W2dLSKio3Qs6s0q4JHu8+RkdfwB+Mob62COfOnREwyLW5evUqHj58gZqaQoHK/B7rtOPcxfCpUzIZkevLvC/uV06r4z2W+5f7gV8TNhF8c59sbDqwsrou1zWHADCPz+f1Ih6LSqaTTKujKlAFGHSckGmU+0YkHJHpjelkdrIp9/WKN61Apy//FUHppb68RsojlAooFXjJK6DcKF/yDaCcvlIBpQJfqQJfC+iUtSGppPHlCVksJhzuakdZUQ521hYwONAnE+Ru3rqN3r5+gSM//vH/LSDonbffRkVlOfIKCrC+soyf/OM/4pe/eB/NDZWoramW5p2Ki5WVNZmKNTQ0KICCjfinn34mAOTP//w/ijLls88+FfUBFSW3b93BwsImGptqcfbMcegNWSDS2dEhzym1l4qCwi2Wkhd4NPIE3/3e9/H9731XRr3TkkbwRCsJG86lpRX4fUmcODGAo0PH4XYzoLsADQ1VePpsRGxBHN3OY2ANCAsI2Nik7+zuwmqxSLNPtRfhWG5uAU6fOi/2PoINNpNs9himzQaTdrcLFy5IrhSbP6oXlpe30NhYAWb4cIQ6gQbHtXMyFxUXPT29aGxqEFVGIMA8ox04XcyqcgnwMJsYWJ3E3Ny8jIR/++235X1pmeNEOwKfUIhT8lzS+NL+xA9aB3mMVJCYzVmFDBvl7GPdqK6qFQWaBAWvrsqUu4cPHkogeyIRRXFR1orEBvcgu0rAYTiBSCQNk0mN0pJ8gR08TtdeAMm4CgaTDYlkCPFECEaTAS0tNTh65Dhqa5rw9Mlz3Lx5C4WFuTh2fIDzELG7u4lMmlHGWjg2d7C5uSPQiWHvtLvRr1lSWopD7a1yvktLC+jpO4yuw13YWNnAL372C4yNLWKgn/DgtEBRggo24rRLck05HY5whgod1oRB0r3dXQJtqMBjbZiJJBPPcrPWOX6fdkOuLV+T6iLa/EKSdZMUqMh6sHbckwcWPtaT9ZCauFyiCKNlMxTwYnvLIbAukUzC5eQkQuYhEQhpYDTqxaqVSqaQzqQFAvA4+DUzwEKh7CQxrk9+vlXgFq8nh2Nb4BntY4RX6+vbsm4Ma9doMmIF5SfXkIH4M3ObsJo1sFgIpXKlLgcWQYJkToBLJKN49mxMQDDhz+bGFq5evScgp7u7VY41FA6itrZKbLRmi0kUQnOz84hGY6KMamlpFDDN43z+/AXGx8fQ2dkl1wCvDf730aNHJGtodm4KDx7ex5PHDlRVmUSVWFJSJoCQj6Vt8pVXLsFsNmJyagJr6yvYoMrP4ZJMN6ouz587LSCYNrGLly5gemZaromhwUFEIiFRPvK9uM/DwSj83rAMPTh6bEhC3T3ePcwvzAmU4cQ4Ts8rLCjG5sY2njwhqLThW995G+PPH8Hjc8ua6wLRq5UAACAASURBVHUMKVcjx8aMu0JRhvHa5j2DWVwPHo7INZUNWC/Czu62rAOfS6shbbhc5+x98VM8fbaEhvpCUXYeWDg3NjfR3dsj+5h7iopMgjuqx5gXxtoQCtM+yv3Ivc+fRWMJJJKpbDS4CvAzGyudytpmTSax1mU/aV3Uyfe4d0PBEPy+MFQZtYBafi65kwp0+vJfEZRe6strpDxCqYBSgZe8AsqN8iXfAMrpKxVQKvCVKvC1gE48Yza7bGTTmQwqKkpx4vhRFOUZ4XWtY2iwT/7a/+mNGzh77jyaGpvwl3/5lwJL3nrrDQmZjoRCGH38CJ98/DEW5taRa9GjvbVNrGVsgGg3YjPEv9yzgeYH7SpUcXz/+98VEHXt2sdwbK9JEPGLF5ygVohXX70oNjVObGPTzzHvVIek0mmkkklpbBeXlrC6soFvvfMd9A/04cGDu1hZXUIqnUDk8zHpq2ubqKqsxJ/8yZ8K2Hg08ljAQW1tJVZWqVbI5t1wdDybYb4nAU02q2lfjo/5Tisry6KYGRw8DqPBKk04z+8gW4cg4yDf6bXXXpNgYKqcqEQgZGBeExUdc/Ozoh6prq6VZnV5aUXUOAajXhRVPr8be3vMF3IjlY6LmkavM2J7J6tW6uvtE2VVIBgQS2AgGPxtoxggoDIjJ5fqlhR2d7KB3zxGNrBUX9Bax4wcvndxEUPTywWoUE2VySQF1JTZi1FVVS45XvwZG12qLviaVJitrLgQTwCVFXk4fPiQZAqx2Z+eWUE8moHbl0BBgRHNh8rQ1dUiYcdVlXVYmF/F/XuPBDoysP302WPQ6dPweF0ytS4cjknGztqaA15fXDJ9CDup1LCXl4u9bnT0kSjZuno6BYo9HnmMxyNPkEwy6+qIBGVzHQgAaW3imtG6xOM7GDkfCPjR1FiP9rYWeD6fJEbIM/oom7ek0WqkiacVjee25diSukhAdDKFXVdQrhuGQPN7BxMaCQ8IovjBLCSZiBZnHpJJ8nO8bh+KCgvkMQzm5qRFi0WHRII2Oa5/UuyVanVGlDM1tdVi0QtHgpienoXHE5H3LC7Ow6FDDWIbpDpvdXVDVEXMJiMgYP4Y9xxhKNefAINqGKpmuB+5ngRovAYJ1hi4T3A4PDwsz4lEwngxOY7nE8+Rl8ecrFZMTc7g+vW7sgdKSgokNJvTLvv6eyQYOyfXKtdI1h65K7lIBC28DngOVJHx/U+dGhbgQlhCCxlVgZOTL7C4NItnz8axuupFd3ctTp44JXuUAeq8/pmtdezYUWxtbWJ+YQZraysCZyPhmFwfPb09MuSA12FTU6OotR4/GZWgdqrlYtEoZudmEAqHZEKmRqVHMqESwMx8MY06g32PS6yFPq8HWp1WlGAcbhCPEcpuoMxegcEjA3DubWHXuSP7LJWkikwlFt/c3DyZuMd7g0qlQUdHp6gTefysBcEg14ZDEHh/ZN0J5LjHCEMZuM9A/d7eLlEystb8/vbuDrp7emSNaOXkPZUQ8SALjPub/00odRDQngWbaTmHcCSCUDAoykWjwYCA3w+b1SIT6wjXGSpuMujl9Q+gEzOdtGrdF/loc86oAp2+/FcEpZf68hopj1AqoFTgJa+AcqN8yTeAcvpKBZQKfKUK/NFAJzavvz1Y/tfBJ883Ax29VEjLX+hbWupx8cI55OdoEY/s4fjxozKqnllCZ86eQ25eniidaD9jE+jY3IDX7RYFw9TkC+jUOvQe7kdvd680gGNj42L94tSw5uYWuFxOadKZWVNSUoqTJ0+I6md5ZQGRqA87u1uIhMM4duy4gCo2zIRB/OBf89kk0+bE12D20NzsnCiAzp27gMLCfDwceSDWGjZXVG/4A35EwlG0d7Tj6JGj8lq7Oy5RzxDMLC3Ni+qHYInNHK0xVBCoVVnYwk+CJ0IINnY8J2YSbaw7JbiYzavVZhUlEZ9PhY7BoBEoxPMbe/ZMIA1hhMlslEadNiIGFLe3d4oViVlMDfUNMiFvb5/KJq9M0+KULirPeGwEbOsbDrHMsA60xPDYDsKyaZ/bd1OJkxGgwSaSsIOPa2s/hEMtrGUEOztOsfMRCmTSKiRTGui0DNq2QKc3IDfXkp08aC8VNQ3zX7a3dyRInZY8ghda+ObmnbBaNGhuLhOLGxv0zY0NOBy72Nz0QKM14ezZQfQPdqCxsRZ19fXYWN/Ci+fzePp4DHfvPkB5RSmGTx2BTp9CKOyTgGq324dQICYALBqDrFNv3wB0ej0sVgsyqgzu3b8rYKC1rVUAwvjTMaQTKVF4cVocQQzXntApa8sqFasn1+cgn4p1a6hnGL1JoFM8zumHaYFHhGuhEC2VcYEBhYWc6ugTFVowGEE8kYLXk0RunklygghQtnd2EA7FEIurYC+1ijXO4/YI5PP54xJsbWIwuz+M4ZPDso5UEfl8AYFIVNpxD9FiSphFixuBFwGa1WYRFdCdO5yMqJKwfO5RWrKoAPz00+uiuuvq6pRzIMgglDt0qFVUXrxeuGd4blTSrKxsoLKyVDLRCEhox6KdjPCDOWwED1QwjYwwK2kCdbX1AkgfPhzByMgEdDrImufn54mS6vjxIzCajJKxtLq6gi2HE5ubDiwuLgn46e8fkHVh+DXXhECW0IvnT7sYQQy/v7G5hLn5OQAanDl9Eo2NLdje2vnieuc9ge9JNVQ4HBBrnz/gE8jKa626ukaUfdFYRLLReK/h/YMgl9cu7wn8Hq9l7ge91oRMWouC/AIkk8xtc4j1LZ1OCrgjiCfQLSwoQjzONfejvr4JthwrvL49+PzMW+PkPZ3Aw7zcPIGjtOOFQ4TragFNMzOzooDjMIWNDReKi3PQ2toie4BQlECSyiy+H9eI0xmz4C8iIIn7Ip5MobGpWe6DDBZn3bmvCZBpKaZyi5lsXDuuP1+Xr+Ha2xfwxHsBJ0MCSeTmWBAOhZCfl4d0KimfAp2MRuTYrPIeVDrtubzQabLB4qzHzE7k3widsv8fpa02Gzv+Un0ovdRLtdzKySoVUCrw+1RAuVH+PlVTnqNUQKnAy1qBPwroROD0W+hEE8VvoZOWM8czKaiRglbFwF0Vjg604dLF81AhCp2OY9+P4MnTJ1heWcXZs2flr+hUIhE4sTlmSDbHbdNeREAx2D+E/t5BmehEtcTW9paAIp1OKxPqdnd38PTpU2xtOaTZo6qooLAAT59yTLgXhcUFEuLMhpkNu0yQgwqpNERRQLjC4F82UfzrPRVDVksObDm5AkTW19a/UDLQvkTFAhu6M+dOy5jw23duiRqEDb3X54XfF4BBbxSb2szMKgoLbHK8tDhR6cLWad/N8Oys6oRWRJ3GiJWVbYFZ/Npms6C4pAjhcBDj41OIJdUoK7FKCDPVDi7XPjRqDUpKivDGW5cFSlGlQJvf7dt3BB5RIUELEZtMny8u6peSkjzJz+G5JuIZ7O95UV1TI03m0vKS1JfnQfUYLWdebxTxJGCzaGC1GiX0/eixXrR3NCMciuDx6DPs7O4hFIhiY4MqjYAER/f2tqG+oRJGk1YsWzU1VdDqNJianMLKyir29rxw7rqRjDNTyChj5h1bAdhyjBgcaEFLawOMRi38AY8omZ6MLqO7pwNvvPUKWlpqkZObtfWNPHyMifFZbG7siDqnuqYKJ4cHAXUM+/usZwjxWBrOXR/c+2FUVTWip6cfttxc+AIeuD0uOPeyaq9UWgW1SguP1yf2qtwck0Akrl1W0ZXEixdTEujMoGe+/8zMGiorCwTg7ez4UFhoFBUI4YvRoJfpaVSVMT+Mj2E+lcvlE2Ck1UKsR5zImElnBA7V19ehpblZLJj37z9BTo5ZwFdxUR4cW1TLeGUCmt5gQnFRgYDHvNxcgUW0khLoEDAQiFB1RFiQiCdQXFIiqicCIIIDgiWCttnZGfn+uXNn5frjOT158hjPnj2F2WKWvcAabmxuCKgksKsor4BjaxtFRYVS86tXrwvMIPw8fLhDArBraqolMJ1Atb6uThR0hHYEtKsrq3ItcC/Pz81jZ9cl1w/talTgcEohA/UZts9rmufl9wexsbGJnW2XhIPzWAnDaCPlXmcWGs+JCiaqeVhz3hfiST88Xqeo72hLCwRDsv+YL8Q6Hu7ulnV58eK5qNGYURTwcw+XiP2Uj9/f20NOjlXuNwRMiWRCrn9aCMORsIAVKtqo7qkoq0Y4SGVfUkBTPB6BL+AVAMXsrqyKkWDNJnt+c8MlwIlqUK0uCefetjyX9eF0P2Q4Nc+KwsISBANhCYD3+fzZ4QxFRVheXhXbY2trMzo7O0QJxnpwyian/vFa53vzvsp9wWMnMGTtiktKodOb5P7A/c99eKCc4r7a29tHLMb8tQSWljaRSETk9SLRuCgSzWatZORlM8NTSMZjApOYa5ZkNpia9kCr7FG+Dm14vN8yB4vAiR/ja2FBSFlzJ5BhEBTDwA4+MrxTZ+16WeiUBU8v2YfSS71kC66crlIBpQJfvQLKjfKr10x5hlIBpQIvbwX+f//bNFsAAif+xT2b2sHPg480VLSVIQ29OiMdglmnwutXzqKvpwuRqB9mix4lpcUCnTjN6FDrIYw9G0MqncKJ4yekYWJIciwek0aW78ZsomgoingiIaBGGhuLWR7Lxpd/jc/mIFnks7OrE4l4HB9/8rH8RZ+NJBvM/LxCUTIx4JqNVFFhiVhY2IRNTs7B70vAatVIc8mMJcInqhqSybSoRmipogqBTVpdHQPQaeEZFwAyMNiHJ0+eYm52SXJsGJZMKBSLpWSS1743ipICi+QLOfd80mbV1hTh3PlTqK2thlZjxC9//gFeTM/Lz7o6WtDd0ykKJY48d7miaG+vRnNzK4wGs0zLKym24zvf+RYMZoZqB6UOVHpQQUM1DYOX+Tk2tso0dxxqKhEgx3NiIPPOzh7KyyrR1XUYGxvr0niz2T9z5qw0+6yfw8EmWYvu7i6xIjY21sFelof9fTb489hz+pCIA8tL6wJNaGerqq7E229fQW1dOSIxH6BKAOqEqLueT0xiY30b0UgS4VASOq1Fzn1zcxs+XwgVlUU4cqQXZRWFSGdiov6YnprHvjO7P779vddRVl6I1VWGnC9iZnoB83OrcLuD2NzYRUtLtSidMqoI9va3EI9FkE6psL3lw7bDC7O5EBWV1dDpdUhmYpL7tLqxgVicWUUGUal4PWHJFiLcqq+vFeUXm3ICA6499wBVNgQkq6tODA11CpAiHLTZjBIaz576YNIbLWhUQ1F94na7BZ4QylANRGUJAcb62gZGR0ZQWpJVUFFNxeD7np5OCdRmSD7tVDwW2p2qa6phs9pk6l55hV0ADdUqBCqEQ8yPItwoKiyUTCAGbRNWdHcflutndHQUDx8+wubmPpjz/Nprr0peWCgUlClmBF7xBC1Z7fIcnuv8/JzY1pjFRCslYRgtbL/+9U2ZwEaQduZsH+rramEwGgTmUh3ETCgqE3nehEKEPIRbtGdmA9ZzpB7MKyKYoqqMkITAjDXkfYKKOgJbqp14DATI3O9Uj2k1tGtp5PwIa3hvIKQiBEumgkimaR8slnsJQXYgQBujXqYrEs4xH25ne1fe22rlc1IozLdDrdIjEo1+Dqg4cTImIftcLyoazSaCZYesCQEUVBmYjDlIxFUI+IMIBLPXeSxOhRunAFoFYFKdqdMZMDU5i8XFVVEztbY1QWdIQG8gKDIjmaDllCH9VEwa5TrlNev3hwTCUk3H16Hi8fnkCupr7bJOzLgihNLpMtDq1EilgNLSPJnWyPB37pPp6Tm5rouKC5DOpASWFhURGHZlFZlqtaijuGaEz7zP7uz4YTDwTq+CxWqG2WyFWqMRNRMVbQnaR9UqqY1ep5UwcUInAigCQAK9cIih+FmIdPDxbPkAOqnABMD/Fjod5EP9LnR66X5BUHqpl27JlRNWKqBU4KtWQLlRftWKKY9XKqBU4GWuwB8hdCJbOrjVZ6GTTgPoVBn5q3aBVYU3v3EZuTYzpmemEIlGpCnc2mZjpJVmkQ159+HD8hdsNpJseKhIIjCiXYRjuZFOSig2mzY22gwX5pS2/v4+mc60s7MtP+PjT58+heWVZdy6dRMOR0j2U16uTvJpCI+YN7O6ug61SiM5UmzC7z94jL39CI4f7RALXigUxcMHbMq3JJS8p7tXQBXzUQho6uprodWqEI748Wd/9gPEExH8+Md/g81NLyxmNZqa6lBUVILdnX2BBzqdGUeGuuH3++B0udDf34ujxxiEPiBN29On4/jJP/wCi4vL6OrqwNvvvCXqoInnz/DJJx/L5LUrl18V5diLF9NYXFiWY29ubkQk5kUqFROgRlsOwRKVOY8fPxEI5XRy4lURTp48Kc0flWQUE5w8cVL+zVr+vCgpLcHQ0JA0148ejeLDDz+FShXDpUsXBERxHaiEWlmZxcjIXTx9Mib5NWy05+ZX4fVnUWRnVwv+l//0XQlVd2yvYmd3HVvba6JQ87h9MsFKBT00aiP0OotAK0KnmFjfWjE41COKp0QqAn9gH0uLq9jeCOOVVy7j5KkB7Hu28fTpI7H7eD2ETU74fWyOw+juPoSTw0NIpoPw+pwI+D3IpDXYc4UxP7uJnZ0ADEYjiooLUWwvkAl3G5te5ORpUV5eCa2Garo4WpobUVlpl8BoqsUIfPj9cEQlULG8LEeULPw4ffq0AJEnT54IxGCdmctz7949eSwhEdUqtJqx9lzjvr4embBI1RHP49bNW7h94x6OHRsQuMdrgCoiAhg2/g8ePBFlCUEJ7U7c64Q2zJGqqCwTdRlf+979x/B6U6ipLsCRIz3yOIKdg/BxKp342vfuMdPMAY8f0KiASxcHceXKFYEcV69+JNPdCovyceHCafT2dksN7t27K4qquroGgR9FhUWSu3bt+nMU5KfQ0dEik+B4LIRmK6vLUg+qhAjNaKlkfhGzzQiTqCLktcjzINTi3qQChsCU9wQeJ22q3HNU2PDnhHaELawloSfVXIQyiwtLApN57fJcGc5P4JVKxyTDjKiD34uEE6iuqRCwQ8hltVjluKhKdDqDqK4uFdWf1xvE1OQCJF9dPlTQaFWw23Nk8mBVVaUAJ9rcvN4QrDadABeqB62WfKkPJ0vm5jHTSItkMibHfPnyZYFjMzNzmJxcRDQSlRB/TiFMI4gMElIbKi/53tmphXZo1FRuObGxuYP1jQDycrQ43NUq5/piehP1NUUYGOgX6LS25kRrW6WAU64/Q9cZlL69syX5WNPTi1hddaOxqRpGk0bANAFoa2ur3AupGGMAOeElwR/VVLSA0gIZCqlQXGKR+vG+zz8M+DwhRCMpGA2AzaaVIQm8sdCGq9dqBGJR+ZdMxP8b6PRkMfi50kmBTv+DX3yUXupl/q1QOXelAkoF/k0VUG6U/6YyKQ9SKqBUQKmAVOCPDDplgdO/VDplYNCpoE6nxDJUkqdHd1crwgE/lpbWxNKWTGYQT6gkMDoQyKqXBgY6RFHAjByvzy9KkYMcktbWJjS31MHvp0pkQ5pwNkUMEWcTOjIyIlCGf8lnLhTDtRmse//+A+zu+uH2qjA0UC1/yaeqgkCG6qHnEzOSb1RZWYbd3T2k0xqcOXNMGvuZmXncuv0EBl0KP/jBD2Xi1IMHDzE2NiXqhbq6cuTl56Ciwo7LVy7i0ehD/OxnP0UsZhCbyoXzJ1Ff14DJF7OSXVVcXIpLly4JMKNdiCPN29pbJL9neWUJ77/3IT67flcUZBcunJPJVwz9ZlM/MzMt6ppvfvNtrCyv4dq1u9KsDg72yUj5svIiBINUKzDIvE6ac07nInCanV1BXp5ZpgWyIWc+DhtPKj9sORY4nTvS/PODuU3NLc3Q63QCMEZGnqG1tQHvvPNNgSMEKM+fT+DZs8fY2XaINcixGUGOjeowI7zeOKKJNFqaq/Gdb11G86F6rK0tYHxiFI6tdVk3WgNpd0NGB5VKh0xKK6onql+oYOnqakcFs4HSUURiAbhcbHrXsLnmx49+9B9QWVWER4/vitJJAsj3fPD7YvB5w9IYDwwcxuBQN0KRffj8e2KvzKTU8HkTmJnawPIqQYANPd2tqGuoxtT0OBw7G2jv6ILJxDyuDSRiKdTUVKK8vEQgIWHS7q5X1CBsxN1uQgYbqqtKRP3G2jCEmTVjwDWtX3zO3bsPUVCQK4HYbLwJbKiUopKPGVfnz58XVROf+/HVj+FzeyQcna/J64DgirlJbOz5HMIjQlWqqghmaIWibclo0st78D1v3LgHmy0fg5J71SjPOZiER6DA16eChXuQ+WGEFgQCnEzIY+feefbsCfbd+wI/+X3mgnE6Ha/Jurp6gTycQkZ4NDMzJTXjPmlorJPjYDYWgRFhEa12tFUS+NDmV1BQLGoiglZCUiprmGHGiXC8tg8C0rPTzSB5aDxH2sWolKPdj0HakUhU1I1U+iQTaVFe2e1lArmY50aQx2uJFkaeNwOwmdNk57S3klIBbguLS2JXs1psYkt07idw4mi7ZKPxOnn48JlM9rPbbaiuLkdlVaWALMJr7ov79+9hbm4V/kACFosGOTlU+KiRm1MoCixOtqMaknspmUqIGor3HtrW3Pseueesr23D5w9CrwP0xjRMZgNUKlrULGhsJNyqEdXks6djco4EUQ6HC/X1laiuqsHy8oooRwnveP1znZjndvTooNxreG0zXJx7iPUj1Kc9NBxOiF3V4/NjbW1doBP3C1+DeyyryNsQeDg7uwmtllMUjfD5kqirLxNLLoE1Yevu9rZM/eQfHGjVNBkNApzolGMTQDUU/0/Br3/3TxT8anTer0CnL//lR+mlvrxGyiOUCigVeMkroNwoX/INoJy+UgGlAl+pAn8k0Im39gN73UEbkU3bUKsy0KgyUKXTsBo1aKorR47VCL/XjVAwIkHTkVgGleWlOH3qpEyN23I4xNJCsMImZmZuGVazAd/85ps4NTwMtTYN194GlpYXRIHj8RCw5AtEuXbtM1FSEApwxPq3v/2mWJ9oH2K20f6+F7vODP7Tf3gDw8OnpNnlX/LfffddzM1nc2ra2qpEiUL4xQya9fUNLC9twu1N4shQK9568y2MPZvARx99gtzcfGlAmcNSXl6KkpJCFJcU4NnYYwFZh1paUVlZjb09Nwryi7C76xI7C1U6tIddu3ZNApXffvtNlJWxIVcJyPnVL9/D84k5say0t7WioDAPW1sbcO3tClxh5g2nfU2+mMHIyHOp8xtvfEMmdfkDbrHN0LJEsMMAZSpLCBu2tjzIzTVI3gsbSwILqna8Po8oHNKZuCiS2LAzUJkqKapHOD6ddi1admi/Y/PK116Yn8f2tgMWk0UAkscdQE5OPqwWqm5CSCaSkkXVcqgBVdVl2HSs4O7dG2KTozoiFk1Aq2XODNmdVlRIGg1BXYlMEeNaBkNe+Pz78u/Gxoo05rm2Cly+fAVGEzD+fFS+T1VOKBhDaUm1WOvYKPf1deNwdyvc3i34A3vIpBPyHh53DHMzG9h0+ERZcvHSBVTVlOPByG3Jdho+dRqbm068+6sPoVbrMTTYg4GBXsnh+eSTT6QWhDxU5RBiEAzxvwmNCOs4vY11Zdg7AcBnn30mgInKIj7mwDZGFQubeYZxs8nn1wSEIw8eoiA/H/19/QKKCFT4QUjE2h9MD+MaUOnEdaI1jwo/2sh2drfl2iDI6exsl+MjQMqG5K+K1Y3PIewinKLFjCpD7gdanrJ2vFy5BqngYXB2cXGhgJ+lpUU5hpaWZgES29t7/y97b/7dWH6edz5YSIDgvu/7XtyKxdqrurq6W63epG612seW1IpjO8exz8lxJjk5M4ln5o/I70n8y3jJyLYWO5Kqpd5rX1kssrjvO7gBBAiAIEFyzudFUW5nMmPJlnPcaqAPD1kkcHHve7/3Nt8Pn+d5FQpG5HQRjh4xFVJ9fZ2CQUDKSjK3zHFktSPQm3VJzYCxebmFptgBqBGCjaqIegGpmAS4skLAvsMyrDgGlInb2wGt+pOB9wBQwDHTJ7nGgFmbmzuG6zs6Wg1iJW18E9rbO1RtbaXKSkvU2tpmmWdgEFRN1ArFIPtXWIBdc04eT7b6+rpNmbawMKtH/UMWLn758llduHDeFGU8qM/w8JCtifGJDVMAnTxZbyBwOxhWaWmlTbdj8h6KxrLyEoXD23aNohwi6J28JqbR3X80pe3grspK01ReXmDHwPoE6AGb1tc3TE2FXY+6YR8kEB87Yl5etsFDBjMw8GA7FLKMK/KeGLJAyDpw7dSpXtsedsiN9Q09GXxq1r3eU92anJ622qPAImCe88S54f7BJECex8TH0pJsU16yvurqG1RaVmZraGV5WbMzM7afhwmsy27LcUpzJRVOejbFjhPE1EoA52cbgxR0+rl+P0j1Uj9XmVJPSlUgVYEvcgVSN8ov8tlPHXuqAqkK/KIV+BxBp2S8698onY6hE989lPPoSOVFWTrX1y2349BsTo4jp0EnbDA03cAh/vKOvYtmjOwPGmoaKX7+27/92waBRsYG9dEn1zQ3N62JiTmFw1H19XUZtPnBD97TW2+9avk+NIuoidg+TdP9ew80MjKpNHe2/o//898ZeEHlA+S5du2alpbXdelSrzVoNPNYqVxup4U+s0/hnahamlvU3tah/v4BPXkyZJY21BaBwJacriOzxZDpdO/eHS0tLejixctKc3tsKlxnR5fm5xYtf+mtt962iV3kJKHaeO7KJbNnMXVubGxEH398Q0uLG8lQ6Npqpac7FduNyOFIzmtC1YWy4P2f3tCaP6S+vk5dff55m/C2tua3JhR1B40i8MXysBwOyzqqqyu3hpIGn+Pi+Ieejsi/FlZGxpEuX+61iV/UD/DGGPrbt2+bmgSrF8oUQpJ5AAaIkS8rLZWLLB2HWx6PT8FgWLsxVCFl1gAnDuLKyfWZ2qi//77CO0GDBUzscjrSFNqOu8QKdQAAIABJREFUWGaO15upgvxiNTY2W+YNmUKLS7NmiXIybn5zVbHYvnKzq2ziVzC0qtW1eYXDAWuQa2ua1FDfpicDw6bYoJHu6mrV+uaCwjtb0hFhzC6tr0U1Ojyvza2Y2bOuvvCCjhz7uv/wtnxZHn3p5S9raGhc3/3uf1NVRbUBPex15Bj96Ec/tvPNmsTuhkqMD5pzoA4qGmyX1J068z2C7QlQBnQA8YAzwJfjc8O2WO9Y6Kjp6sqq6mtrbSIgz0dhwvOpP9dI0t4Xs5/xOt4TSARE9XjTLEAagJW0s+XY+/Fzno+SCpUaihdAFeeW9U6u0HGgM2uS7QKZgEZYLFEoYRnjGkTNZbbY5RXNzixqfW1b4fCuvN40C7GuravVwvy8hoaHtb0dkyfdoaKiHFP35Bfkq7oKhVChTTh8+nTYgCdKK65hFIjcNW7duqPxcb+KirN16WKvhaoDy+7cuWch25cvX9Sbb76psbFxg8ZMJgwGQ1pdicvnc+rs2R6DfBMTE7p9+54d66uvvKKy8jJbOwA2MqVQegGZZmYW7Xg5PsK7AX5MiuOa4l7z8NFjO7533nnL7h1AI1Rfw8OEyS/Jv+bX0nJQ1dWFOn/ujF3PXAeNDa0G+lpaCa3vEbMVuDfML8yZsmxjfdPA0/r6lpaWt7UfPzQ11W98420Dm+RZodbivKPkolYovlaWV8z2u7ERNnVmZma6qcna2pqVX5BnMBPQyfV6sueUrl37yFRib775Fcv3qqyosul/ZM9hZ7z83GUNDA5ocWlRv/Ebv2FrjXPPehwYGDA4D4RkDVFLICkA3JvhM2C4tk4Q+oINe+DaT3M7lZGRzHQCOnEcKJ64cTGlEQCVUjr9or8S2PNTvdTfq2ypF6UqkKrAF6kCqRvlF+lsp441VYFUBf6hFfgcQCd+Az6eJ5S01n12p90uJoAdiQTbkvwMvfzCc8pId2lrc82CZVHC0LgQBEwTB2BiNDlNvcvlNtsczfq3vvUta/RomG2C2dSwpmcnTU3DX9gBRV6P1xpVFAaE55KHw3ZR1ACdBh4PGnQC/vzhH/4HU1CgKsES9PDhA5WUFumdr39NpWWletT/wAAQoeOoOlBtYPnyZWTpgMliy9jQDuXLyDT1BaPcQ+Gg9hNxCxWnqSQsuK/vtAWHR3aiys8vsrBmHTn1rW+9a1kuhDQDcLAibW6uaydC/syCxscW5EknHLhJpaXFBmkAAVjBEolk9g0N+8MHg7Zd1CzsC1P/sEVh3QImoWJBYYByCwUKAIhpYAAlFC3ADJQr1NvhdCsQWLWJZMA6lENMZ0PBQcPL9rHb7EQiBtsIpSY7x+E4VEE+wCOq3RiTvFAuHcjt9qiqslLeDOw560r3OOVOkzY2/HY8QKr0NCb4xTQ3u2KZWkwwKykuV1vbCYMmyyuL1hi73Ey1o8acA7eiO+nKz8/QVsBvsKiursRAVXdXr6KRA13/9LaGh0d16lS3uk+2a2NzQdEY6pKYnErT+lpEo8Nz2g4lLAi7u6dL3sw0+deWVFJWqPYTnbpz56E+/PC6ujp6bMJiMLhhk9ywMBFYD/gD6qBcYg0D+fgaBQ75TTTsnAtqD1wCPvE91jRAx0BmOGygB9scYAjbHECIbKG8nBz7DJhg27yG5wEwqDXb4r2AbTy4Tngta4gJZcABYBSggDWMEhAVy+DgiFmjABpsE+jCGkV5xJpAQcN0Q/J4UM+gRmEqG5MR+/pOqbGx3gAYwAUV4NLiuhbm1xUOJ0ydc/Zsr62ThYU59T8e0qo/rOqqPJ0716u2tlazyaK6m5oCZjy1wPjS0gKrEwCXzCEg2He+8+eWy1VbW2GZSdQKqxhrsbauRP/8n/8zq/e1a+/p3j2yqyKKRAikP1R7e4XOnj1r1wH3DEAVAPCNN16z4GuA3fTUtKmGADkoEJcWN9XYVKv2tmbLbjt37nxSjRff1ezstGXQVVZW6Otf/7qptqamJrS0tGjWx0BwS6ur65aV9PzzlwyWc20VFBQpOyvP7j+soa7uDlNqzc5N2b0H9Rn3DybRYZMDdnFdAbve/fY3tLcHVEra4FgH2A2BZawd7kebG5uWRYXNj+vca1lXXJ+VBgQ5TuBuVWWNfvBX7xn0+Rf/4ndsGidr9t7d+wbo43t7uvzcJfUPPNJ2aFvvvPOOKfZMBRkM2vvzmbXKmkIRyj2EdRWJxkwBtbm1pY31dVuXhwcJu7+jnkvD0uhyyZOWzLliWh33ejKdUDt99pHKdPq5fmVI9VI/V5lST0pVIFWBL3IFUjfKL/LZTx17qgKpCvyiFficQKfjP77+v6ETuR1Je92RGuuK9ebrr5jSaX5mUjpi8hNNidsUIzQyx7YtGjkaK5osMplo9HZ3Y7px46Z292LKyPTI4XQoFAonJ3aVV1kTNjT0VLOzK6a2+eY331ZZabnZTObnktPUHj0c0L/8l7+nK1cuW4M/PDJkQAlVwrnzZ8xCRKNFU2iAxhQs61r1r1rDBXRiwl00ErPPLld6MrDb5bSclvGJEVMzuN3Jf5P9tL/HcXq1v3eggYEhNTW26OTJU6YwoeEnE6aoqMCmWm2HAhaYvrUZVktzu4GK3XjUptalpTlMwYDlDEABdApt76iiotq2TRg6+/T7v//7pjwAfIyOjliDjFWOjKu0dLepOVC/oDwAHKDQANhh40IZge3m7Nlz1uQSDo7CAWUF5yYQ3BF9IoACQBQOhax+6emEBmfY8RbkFxpQ4tzxXkALVFoolbwZAJJD7QNFnElV1OLCiiYmlrQTpk7pKinJVl1tve3fwuK8FheBVAmz0vky0rQT3ldkx6HcHI/KK7N16nSXenuTqiOn06M7tx7pcT+ZSjO6cOGkOrtbtB3yK74XViQSkjc904LEBwemFI1KnV1dOnPurIqK8zQzN67M7AxV19Tqxg0sV2PqONGlpsY6ra+vmvoNUECDD8QBlLBOgUB80JDTdJMrxtfY64A+x4HYnG9+zs+AEmyLugOAkoH5CQNJGd4MHSYSiu8SCB83mMT3AUsoqgBKPPjMx9pawECTx+OSw3mkvb24PR/bFlYqU7/k5xuAmZtb0Hb4yGyu5eW59p7Z2bmqrq6xc8l1sbt7qKamWhUV5ZlyDkDR2NSgqqoKO59J9dOeAZGpySXNz23a/lRXl5otEqUdqrA7d+4ruB3V88+f1iuvfNnsVsBQQOb8/KL8/rAyfDm6dLHb4Bn7DFijNqi+gGLAImA04IZrjWypEx1NZlWjNu+99xODR0xmAzzV1tRadha5ZcAxzgVwjID3S5fPajceMeUOoNW/um7nbXFhSbl5RWY941rBHpae5rV7E+cH0Dc3P292xMuXL9nwAPZvOxS0+w81IaqoubnBrIU2SS8aVl1No9bXA1b3F1543uDy3Py0ASsskpw7lEhOp1tr/i3l52Gp67Q18/zVKwZxJiYn7TOT8wiKB8gdg2Ry8rhmqBNrkXtOOBxUS2uz3aM4P6yZ3JwCsxfn5OTp3Xd/0yZxApSxHi4vrai8osL27fHgY1MYvvgiEyuXbR+51wCAjwHnsRqOexNTBAPBoOJ7+9rYCGo3FpfTkVQxce/3pBPO7rXjNAjlkJ0TlE5HqJ0+M3aC9cP0uuR3lfz833cNR6npdSml0y/6a1Tq+akKpCrwRaxACjp9Ec966phTFUhV4O9bgc8RdEqCp6TS6fhWf2R2MKZhpTulns5GvfHKl6SDPa0uL8jtOlRWZro86W5rsnjQPNHwYa9D0cO0posXL9pf1YeHR8zK4nA6VV5VoXSPx5oeFENMtVpaXNHk5JopglAo/fqvv6X8/EKtr62bJQULy5p/Xe+882tmDZqYHLeGkYBfVEDY2IASNFu4QOrqay3bZnWVIGS/qT2wtGX6ss0G5hA5JW4Fg9umVgIWPXjwWG997RWDTlj3UCGQu4LtDDUJFhpAGAoIlB6oN7AukZnj8bgtyLy0tEjRaFx5ucXKzy/Q/MKsAoENlZeXKCub8e/b1gx6vUzcAlBkaXlpVWtrGzpxolOXLl227WIrIsQZOICCJSMjXU6X05p2Ap7J/QE6ARBo5rHEoLgAJjU2Nj3LuyFkOGYKjM2NLVOW7e05MUwqJzNdBYW5yvA6VVKWq86ONjU1NVu+FyqSp8NPDUr5MjNsVTCynWMEPACUJJfl7KyvbWp8fMkCwAsLferoaFNnR6fZCIeGBvXkyYSWViKqr8/WifZaLS9tKhI+tOmFp8+eUE9Pu/ILss0ihEXqwb0nmp5a0OysX1ee71P7iUYFgsuKxmiKd5SVmaeNtYjGRheUm1euy5evqK29XZtBv54ODygnL1NV1TW6f39As7NLampoMTCISorMH1RLgDiUTjTeWBipN8oQwBxrGWDHg+8BjLDV0fwT7Ey9UQItLa0oENhRU1O1QSgUXdSJWrucLsWjByooyDQghXKG92BtklmUk+Ox1wACgACzs6va22P/3CosKlA0SkYTwdlusw+iUGKfyJaan/crFD5US3OpWloaTA0DVCR0HrjDNdbc3GTTywjQZgIayrXmlnpT1KFU4lhYU6i+7tx+ooX5DdXWlltwP+/Fvl2//olu3rqp4uISvfXWV0zllAzkvmVQieOMxRK27a6uEwYjeB1KJ65/JuQBfZn+Rx4RuWwAFyY8Xn3hkl2jAGL2j/MB9CH3qLyswhRKzc0t9nzUftxTsJU1NFbq6QiT85Z1eHhkGUfUmjUO7MHy6l9bM1jDxDisuQYE15IWuIaGJpWXlxk0Yh9RQcX3du1+wz2An3HO1zfW7d6HVXRlecMgFHZAJgBOTIxpcWneoBeWR+4F3FMIG2fAAPcHLIPY26anp+wYgX5JdVtYuXk5BgpZQ5wD6sa6Q/UFPGcKKAAKIM/7onQClo+NTai8vMKUnjMz83aMicShnUNUpCggnwwNqKCwwIAqa+HYwjk1NWMQOT8/x9Yh3+c4gX6B4K72EwDQA4Pv3PvS3e6kwlVHlunk4MbJ/x34fHSUtOceJeHTZxuDx7O7PwsSx3x3aNv4zCMFnY7/wvP3/Z0i9bpUBVIVSFXgC1GBFHT6Qpzm1EGmKpCqwC+pAp8z6PTfTa+zaUVHFjHudUsnu5p0+fwZuRyMrIursCBTWZlua5zI7uEv6jSJyVDhHWtWsY2Q9cS/yX6h6SoqLqHD0U40ag0jqhoatsODI+XkoHZxWm/T1dVtlq2traApiphIhcIHJQVAi/cis4jmz+weiX3FdqOmEsnK8pnND0vXVoDJZ5umyiotLVdZaYWFXaMyIk9qJ0xQssMmv01OLut//d9+39Q85PgsL/s1M71qCiSvNxljwv4eHTkV2UkqFlzuQ4NN9Q21Fkaek5Ot9fVNFeQz5cylVf+ypqcntL0dlMsNyEiqkoAETLbyr27oyZNZmyB24UKXQaOlxSUtLS+b5QmFETCnqrpMly9fsADoYHBLN25eN+UOAC4Wi9v4eIfSrEZsIwnJNhXYAtihaIqZjY7gdpfbrapKLHb5qq4pUlY2QCnN1Gbk7qCYIl8mafnxGCBA9cRnag4MYcKdJz3TgMDw8LIcwupWZpZIgA4NM+dtcHBC4Z2wXnvteZ09e1r9jwa1urytr775FfWcbFV8P6y1NWo0o6dDYwoGolpeWtfCwoaeu3JKbe0NBp12IgEdHe3L583WyvK2lha21NLSrXPnL8mdlqb5xWlNTI2gw1JWdo7ZnZjqVVFebequWCxsKhAa/GMrHdc5qjygEBAgaWcCSnotC4c6kH2D4glY9fHHH9tnns9zOY9AFiACCiOugUhkX9lZHjXU1auhvt6AK2oqlD6jo7M24bGw0GXKJaAXtQSe8BkgxBrhOmFb2DBfe+01s63xeuyc8/Obdh5Onmy1bXBtAcUAKuzDxMS4XnzxBQsa/8u//J6uX7+r8vJCAz2EVDORDKsVCijygJjgmNhz2uRF7GxYu8hBApigdsKK+Gu/9o6cLiDV1DO12J7ZylDGkOV0bEsE8CSDuxcsF4trlel/KJPYf4BHc3OjnrtyQcvLiwZWsdcCjfjgnsFnwBMACiCHyolaA51iewF98sl7lmfFtrinmDqvoFCVlVU6ODjU1OS05ZdxnlAeMZlta3Nb4VDUYNaxPXBt3W+AB3Uk3wsEyRVzPVOY7SZhryPd7J5Ao46OdrPfzs5OGThGlYSiDYUZ8Hp3d095uQUGbcma4rgBVMcAHujEvYnrM92TZlY/jgFww36g9EsqGJPZYMBw1pUdV+LQ/k2AOiD84YNHFvwPbOT8MwEwKztL41PjVjPUU5xj7r2ApXv3BkytWVNT/CxbKqzMzDQDhpHogakpAdC8X2RnR970NHnS+fm+fBleJfb3dXRwDKXcBp0OEvv2+X8EnY4cTh2iigJQfdawnYJOKej0S/rlKrWZVAVSFfjVrkAKOv1qn9/U0aUqkKrAL7cCn0Po9Ezp9Jlx2PyxOjtD6u5oVmdbs9l6yooLVVdTJl+GU+HQtk13ikQj9td8rBw0OjTE/MWeBojGCBjFI4ew5rxcrfj9piKhGdqLJy1sNJuocYAkRYWl1iTSWNFcXrv2gYLBXZ06xZj3dGueUVJhKWLq1dw8obsuZWR4TDkVix1YgLc3w6XiklyzzmCv8aT7LBtq4HFymhPjzIE2wJitwKHefPO84vGYqSn4/txcSAUFPlWUFxqkKikpN0XR6NiMMnxZ6ulq1Km+HoNBBGZPTk5YNtXBgUNul1teb7pWVha1uBRUY1ORzp07bVCttrbO1EnTU7N69OiJNd/nz19QQ32jKVqWlhctFBkI0NHZru7uDlOwPHx031QoKLgAAai8POlexaIJm8aXkZFpOTerK35tbAS0uckUOim2J9VUFmgnHDZFEzY8jpHR8GnpBwa3aO5R1NBwY+VDGcQH70FjCmTha84rU+uYdjcyMqbFhUWbNAa44ZwSVI0lB/A0ODho6+Ltr7+dBCF/8X05jjL0zW99Q5VVhRoe6dfiEoHyYZtat+YPajsY1erqhs6d71VzS40isS0dHjItMaGDhLQwv2nQKT+/XBWVNZZpkzjc1frmivzry9pPHMrl8srtzpDLmf5MtUFmUZlBEUATah2CogGIhYXZpvyg6Ue9glUO2AFAxObFOgPooN4BZgSDhwYK2turLGwdUIdaJxxOKv5OtDfqt37zNw1KUFOAy4cffqK5hS150qSWlmrbJq9F6YL9C3DDx8zspEFcrhegzdtvv23rnUmJbGdighwg6cyZNoNfAJG+vj5bT4C7sbFRdXQkp+n96Ec/0vXr13XiRLtef+NVtbY223ZZo0zKA/qMjy8oze3TqVNdBnMAMMDMyclxU5+hcDp95rSFmxO4DTgBiOXl5puiD8UR1yKWTaDTbnxXI8MjVl/UVhwDAA/FT3LqX56KSwq1tbVhgIfXb21h8Uyqv6YmZ1RayrQ+7IYeU/ywXaDP0+EH2gquml335s1bdj44b7W19Upzp5n1kLUPbGHqG/AQtSGT5TY3AgayLMPrMGE1IG8NQEqAO1Mosdmh1uTBPSsaicuhDLu+yIzDJovtDijNMfPcvDyuKe5ZqB4PzfrGMZF/tBUgK2pLu7tYF/NNTYa6CvUg1zb7AOgqKSm2dQd0C4V29P3vfSiHI25TPTmvrC8gO9cRNQGu8ZnnU1+CwScmp7S0smLribUIpDp//pz9G+hHfhkfrLVjZRVrObwTMYUWgIihC1ubIVOxlpYUGaSNRnYU3901uyj3AK/HY7Bpfw/b6N+GTg+nIqZ0AjodOR06OFZFHf9/NQWdUtDpl/s7VmprqQqkKvArWoEUdPoVPbGpw0pVIFWBf5QKfE6h09+kTpDhgdKpvCRHvV1taqqrVk1lqerrqpTpTdfayqLm5mYNVNAY00Dt7+3r4PDQmsFjCxFAgcbJgpddkifTo/2DJGgibBlNFc0WU9CwnJG1lJuTZ+oBAA2N6NDQpJxuh06fbjSrCEoLFCg09dev39DA40WdO9dijRWQamNjW21tgKZO9Z5qV25+lsGwifFp3bh+V48fjyq0TZMpU5lUVBRrYmJdeXlSTW25AQea/zX/pnpOnlRtTZ1GRyb1wgsvWeNOxgoB6NiRUC0AnEZHn+r+g3v66U8+0fLqjqoqcqzJRm0FAGMyWHZOtgXztra2m1phZnpeAwODpmB4+2tft8b4Bz/4vvLycy1HhxBmVFpM18Ou9vEnH2pmZtJsWOQ80UCiNvN6fCopLbOspZmZWRtBT5g54G5/D/tgVFlZuVqYX1T7iQ5VlJcbGKiuKlFpGbDKYyDFMpxiUcuowuqIcgKQRPNKk8nX7CP2Ov/qlo1159xjJ0pLZ2KaQy0tLZanMz0zo3t375nSB1BAg/+jH/1Ewa2YvvLVN5SX79XA4H2trCzYcayvBbS6EjDFFuCxr++kamrLtL2zpv39HR0d7isciml1JaTF+U2tb0TkcntMjZORmSY5E1rfXNXyyq4ps5hWRg1QdHV2tpl9jH1BsTQxMa1E4kjxfVafU7k5LlOhsf/r62G53elqb6+1fQZAAM8474FAXLFdqaI8y8LuUaiwtgErWAJra0v1xuuvq7mh0Z4PACATaHBw3JRXTDYj5wwoC3jiOShbUDMBH8bGR6z+rGvgHZlIvD8ZX1gBl1Z2VVudzO3hGuN5ZWXlFl6Nsoxg+cbGBlNR8RpCtLu6u8zWxpoGNvE8FIJct7HonvLyCk1FQ5YT6haDREsLdv6bmhoNNjBNkJpy6lHt5ebkG7QFDrEmOBbgENcMwA7AxDEVFOTbuaTu1InzzFoDaHBsTHZDDdTZ2W2weHx8whSOqAQtWH1nR11dPRbsPzYxpKtXL+nSxYv6L3/0R/Za7gWARI7fv+o3ZWRDQ/IegWIQGyBrFzADCEJ1l5z251ZtbbWBRmBaugeQnWawlBoAz1HdhYLAFafB46OjhPILcpWWDtzO0CFBVA6nYtFdu0/MzW/Z97BctrY2GQAk5w34xTkBBCatkw7LRRsY6LeJgFXVlfaczMxsLS349YP/dlfZPiBpiVn/gENcl6FQ1OB5e3ubMnyA5qjdT1Br3rn3QPG9hF3vk5MzikQO9cILZ2y72Hk5P0AyvuYeCZhjXTKZk7XOPTsr02dB4TvhkH3NhMyN9TXtx+Nmr8vweu2D+wBB4tTps43BvfHQ30Anh0MH6JyeTcq0/8OmoFMKOv2j/KqV2miqAqkK/KpVIAWdftXOaOp4UhVIVeAfswKfT+j0mTs9X6a7HWptrNLJ7nbVlJeoqaFGBbnZWl6Y1+DjAW0Hg6Z8Ib8F1QW2DhpOOtTysjIVl5RoNxYzyw1Nrtvr1N5hVA4XNhCvcrJzrNkCMGGD8fmylZ9H3onLJjMxiWppMaDEQUKXnzuh8ooSU3T4Mnz60pdeNivN9773A01O+PU7v/Mb1th98MGHpnR46623dPZsnzIynVpZnTcFBrBhfGxaE+OzWllB1SP1dLfqypWL+uTTT8ySR1OH4oMMG8J6n3vuimUwjY9N6Z13fj0ZjNz/WL/1279tzyWLZWx8WHfu3NLQ0BPdu/dA28F9Zefk6GRPi2K7O5YR5c1It5ypCxfOW2YN4Obp0Ig++vBTZWXl6A/+4A8sp+q73/1L9Zzs1rvvftMsbpNTY1pcnNfAk0cKBDa1uxuxjCUgCY00jbJZdioqTdmBaoq6YN8jKycSjtn+7+8fafjpsJqaW60xJxy4uLhAbrdDBwd7pvhAzRGN7ViwNXYb8qpo0oGJQABUFoADhyNNaS6f2evImEKpcXh0YJYwYMP4+LjBBM4VTTEqLrKmbt26q+3Arrp7OuXNOLJJhktL86biiETi6uro01780ILWu7rbLdx6fXNBgaDfoBM2wsBWXAtzm1pYDCk7J9dUOhVVJXK4DjQw+Eh37s7L63WrublavT2n1NREQHS1KbhQDJETRFg7AOngyK36uhJTsqFwQiECnAGgcCx85jiwWxJmH4uxbtl2hV566SU7Vl5369Yta+KvXLmiV7/8il0XT4ee/qwOnBOUYKwXIAkgBKUSVj9qRQ4PIdhPnw5awDX1RAmVVPuE7PpZWFg2Kyfr53i/AH7kPnFebt68aeunu7vLXoM6C7hy4kSbCgrzk+Hb/lXbXxQ3hGCjlklmEkUU34vb63ger0ONk5Wdqc0Nco3W5MvMVG6uzyAtFs41/4ZC4bAp+gwwez3af5aJVVtXp7xcbJ579mET76axkZKhlGUKHaxpY2NjNuny4sVLmp2d0+rKqqkOUQsB1KhTdXWt2QEzM7369j/7lsHjv/iLv9Ty0rK2QxEVFuaZXRS7GFbFstIyudPSDeYeHblUXJynyspiA2YAGVR9b7zxukE+7IjrG2tWV8471xKAbGtrU9uBmGZnNgwWYmnMzfOpob5ae/u7dl64NgGwTmeaZXwtLgaUm5up9tZms9t+/PFHBtcAd1yfwDbIi8ebbjlz2BUrKsuVn5+0tmFXZApf/+NZlRQlrYBA0NzcbJvWCTQCBAGq2B7An3PFfkRj+5bNxBQ+vz+kpqZyW4vAwvHxSXV2tts55t4FSAXCMdhhemZRu3GHSktzDYqjZJqenNB2MGD7tRuNGljiDwoZHo8BZkASE+7iu7G/9f/P+xPhn0En7HUHnwVOKeh0XKtUL/WP+VtXatupCqQq8CtRgdSN8lfiNKYOIlWBVAX+J1Xgcw+d0LPkZnvU292mrvZmFeRmqbqiRDuhoOamZhQJRRQMbFtjhXKD5hJAQbOIhYnmlOaGhpTvAS1yC7OUVeCRHIcW0o2thultKHF2d/ctNwkLFU363NyiNaAbG7vKzDzSN775VeXk+DQ+MWmKnpMney1Q94P3P7bn//t//x/MNvZnf/pf7S/+7777bVVUlmlldVazcxOanJjU0tKqlpfXtDC/rPW1bVNZvfzySzZivb//kdraW7WysqT19TU30l8OAAAgAElEQVRr5g4SBzpz5pxWlgkj39XLL7+iB/cfWhONegclkt+/YgqnR/33TTUxMjyqvX2HqUe+/OUrBow++uhjm7CG9YkMHpRagLH5uQVd//S2PN4M/S//+l9rY2NNf/ndv7ApYl/72luan5/Vvft3bLx7ILiZDO91HMrpSjaCqDNoYvf2CRHPtGBj7EDAJnKrgAXAPCxIgD1GsaMcwcoILLAw5d2YnaudCIq0FbM+HYcay3FkTT5gICc716apARcPEg4LEo9GogYcUXCgFkHRAbjATkXzDtxBxVZSXGKWrKGhEenIYzDD6T7QTmRL0p7Ky0tVV9uoC+evanxsRtc/va66+mo1t9QqtEM49LKBsaNDl7Y2Y5qaXFU4fGDw4rkrz6m2oUpbAb9+8FffVf/Akro663Tp0lV1d/UalAgG1u383rt/T37/mk1Ki+8dqb6+SpcunjbFEhlGqHGwYHFMqEOY5jczO6vbt25pY3NTpSUlBhNRupDbw/pGPYIlEmD1zq+9o/LSMs2Y6mjaFDNmWnU4LHuosbHR6sf7sL6AREAgLHKADOyTQC5sbUnr3popSo4BB9caoAuAALBiP4FZ5HehhAIWYSMEUnHd1dXVGgxkPaNQQrXEg685BiAl65B/8x7sK2ubz6iUUNwt2UTITcVih6qsRLVTb8BqeXlVMzMLBk/J+srwulVXX2Pnuqy83AAUtSGnaXMroJVlAIlUU1Oms2fPmlKJ+8SZM2dVU1NrGVMMC0D9hS10P5EwGIigiElqr7/xig0m+PGPf6yJiSk9ejSgnciBMn1uZWVmW5Yb0xJRLWJLG3wyaCCvqblWG5urWlldtsl+9XUVevvrX7O63rt3164frivy0YBOTJvDWohdcnx0TXv7Un5eutraWtRzEjvejr0XYAzQxXXV/+iJnYO2VuBhvlxp0vjYqCkAAY3Yj/f3dxUKo/oKmF2Ra49peWRFsU6Wl7YU2Ynb/Y91grIMqIS1kOsQaMU5icZQhLoUDgPHAnaeQ+GoFhb9Wl5et/voqVMd9t7Dw6NaWFhRXx8gMmygCuiEAgq1pn89oL19t9paq9XS3Gz7NDkxru0ACi2P3Ru86QxU8NhnVFqmdtSRqdo+2xg8OLbXCZUTNrtUkPj/4HeNVC/1P+kXsNTbpCqQqsDntwKpG+Xn99yl9jxVgVQF/udX4J88dKIkDmsbkrd3m1/nOJKbxuIwOceuoa5EF8/1qLmhRmUlhXI7jzQ5Mabozq58GWSwTJnCBpUDjXRDfYPZQe7cvWMgo7mpWaVlpdZ08+/MbI/k3rfMIBofrE3JyU5Rs8L4fFna3KDB3X02ln1NDke6CguydeX589ZsHe8vthAaxDt37lmj94d/+L/bqPH//J//i6lJXn3tNQNhKGloOJeXluyv/hvrAe3sMMJ8T/l52Xrxxectk4gwXhp2cnBscp/LbUoGsm4ePey3fbp0+TkNPhmyKU6vv/GG5bM8evRQIyPDBpzISUIlUVFZqRdfuqqS0hLdvXPboFH7iXYLV6cOW5tbNq58L75vliJyVQhsHh0b1vUbnxpIYVLVw0cPk2qMtTWL5CXUlzwZVCeonKhrfDcqh3PP4AoZM0zmI0gc+9P83KI21rEcNWgfO4zDYY07jeOaf82AH0HIBBijgiHPB8gEdECJQzOOhYqfp6elPcvKISvJbYAwEo3K60k3ZZTHm2YT9uZmFywQG+UGCqvCgmIVFhabDWlw6Km2ArvKzfWYOqmgMFtlZbnq6e5Se3uXdJCmD97/VD/9yU9VWVWm7u5W7SfC2thijH3E1sJ2cE9Tk8vypGfr7NlzZk/aP4gpsL2ujz/5yMK83/7a2+ruPqMsX47CO0ENDfZrdIyA5oCBnO3tPdXVl+vixbM6ebLbQNDo6IipXqgxYesV5VWqKq82Bc7du/fsGuns6lRefoFNSSN7yPKeRob1/gc3VViYq29/+1sKbGzoxvWPdXhwaGsqPy/fXrtDPk48bkqxWDQJ+lAX8bmpEetVVE+eDNm+AGVQEHLuXW6XWQj5N5AKpQnb4RwCmYA62NAODlizLpuQl5Z2oEuXLtl1QXYQNj+UM6hkeE+gSmArkMwlys81FRjbIcOLrwFSKNjI8EJxODe3KY83U2dON5tlFZ/svbuP1P/oqQ6PXKqqKlV7e4N6ejqS2VQzM6ay4bVkHgUCKNn2lZfnNZsj9i4gGdDslVdeMSvcrVu3tbICTAxrbTOh6soiC2XfCoR14XyfvvnuO2Y1/d53v6+Z2XkNDo4qGjnU0aHDIFBtLRlZLtU3VConJ8uALYCssrJEMzMTGp8Yt+NFCdZ36pRW/WSOPbFjBZpRT+A4sDRscGhPY2PrKinJU2dni72GKXHk2OUX5Ns1Cchhn+/e69dePG5rifvaweG+VpaXDPywBoCzTMoDKrN97hO5eblqaKg3SIuSy+8P23AF1J/Ux5Pu0cbmuuW6YV0l1BtbHblarBmuVWAVarBAIKTd+L7Bd8AQ4eIALaAfNtre3lN2fNhEUV5hzQQ6rW3sKHHgVmtrtZ2LYGBL0Z0dC7PP9PnsWAkV95Hn5kkqtXg/l9Np9znseMePB7O7yQmoDodlRH1mEOrf+r/vZ5uJz8X/JH+5vzukeqlfbj1TW0tVIFWBX8EKpG6Uv4InNXVIqQqkKvCPVoHPwe/ThF3zV/5k9gZ/n3YzqcxmMB0pJ8ujs33tOn/upEqKcpWT5VNib1eBrU3J4TZLB+G9ZLMAQMZGx9TZ1WW2nhs3rpvt58KFC2YVosmlSdmN03xhvyNy1mHNC0CDB802ihOz+sRp+MYsjBrrUVdn58+Ca1GAAJOYLoYqY2hwyELCv/Wtd63JQgmBGoTJVQCs2dl5m+JG4DRWJh05lJuXb2HfJ060qqvzhAEzVCtM7pqbnbPmEuUKUC43N083bt5QYj+hF196SasW2HtkmVI0i08Gn5g9JrQd0tr6mqqqKtTV06HSshIL7iXwmH0+ebLHFE40uoAMlCXYVVCl0JwyCe3mnRtaWJzXuXPnLBT83t37z5pgoMKh5a+gZAKGARgAY+TdZHgd8vnSrabRyK724gcWbMxkQAKzUcigjEL50ne6V7MzZBDNKNOHeinXwNPsszHrbMPv37DGliY/Hj+wbC0ykqjFyZ6TFsBO041ig2BmMm+iMcaxRw0cYttDbVZSXGYT5BIHR6YQ+/iTe8rI9Kirp1mXLvepprZUBQXZKispU3qaT4P9o/rJex+q/2G/6huq1XOyXYnEjraC64onDuR0Z2hrM6KhQdRumeo71aOcXHLB9sxe9+TJYzuWt7/2GyoqrNDiwqpC4YAp3VCw0TCj0MjOzlVbW5Pq6msN1gE6yD8ig4f1BzAqyCtSWUmlBcfPLywYnCgsKrZpeTNzc6ZyYVLe4tKyKWw6uk7opZde0ODAgKYmRpXhTTcVyvF4egLvgQ2snb09p3JzvWadAlLwQLWyuRGyPCaUT6wpcrwAIsBLrJlTUxOmJuR6QxmFkuz439QdGBUI7Kijo8XWEwCYDCdgCqofwBKQJB4nnythsKi6ptKynvh+S0uzXYPsA8+nFg8fPrKg7M7OE+rtPWk1nJ6eM0Xa8NNRU6m98OJz6unpNNUQYAU7Itli83MrBpvIaWI9YGN75ZWXbT/Zr1OnThkEvX37tmVQsb/kMbncGWprbbCsM0AKE+8uXjql2dlJ3bh5yyYdTk0tKhp1qLK82EBSTU2lEgdxyzrb3t7UTnRbPQAyHWhmesrAM9tuamw0JRET67j2AOzUmDrywfGRQ7W6uqnt7YTOne+zEH9URqivsAAC+QCY5FDxNYpM7HmAHq4zA8uBTVMVofha39iwexYWVu5rwN9kFlWhnXvqwflP7HMfdiorO1uF3AujUfs5SiMsldwjOSeApeR5jNs1x73KbHbRmAFKzj3b4N6Imox/A6uePHliWWEAzDt37sq/FtXunkP1DUzezDJbKJAptL2tnOwsxSJRq40BLwt+T07zI5cOhR7QiWPh4+7sbnLMJeDJst+SqqjU4/+TuaVKk6pAqgKpCqQq8D+oQAo6pZZFqgKpCqQq8PNX4HPw27ZDaYTIHhxJRwfyetxK7MVFgHhRgU+1VaWqQcHQ1qDqyjJl+TwGpYLBLYXDuzpUmk2bIzgaAIKaoryiXINPnpiNCyhDgwNsGh4eMXhCILbTeSiX22lKGoJ8aZ5psLF20Mjzb+xZNISE3rIdgq8JpS4uKnyWWxS2nwOesA699trrpkgC8BDMTNNMw0MTm9hHtZNl9ib20Wx+ubnWsNF88hd+sn4AXChDgAAoWFCkYP+jGSSvh+lrTDPjebyWJo8JYLwHjToAjG2f6jtlAb8LS4taXFiwBg9wZrBiZsbAGOqG1pZWI3xMjcKqRb/28PEjO6aCwkLb1vzcvOJx7FUuUxmlp6WbIgwdGv/xM9QHnLM095Hl1xQWliiyg1JsVYGtXR0cHigv16u8vGxVVJVbuPnc7LRW11blcqYpKzPHMqWwdbFDXo9XS0t+AyZM0PL71w2cAEKoMTWanSbc/akBSHNlObAZRUzVRn4Mwc5AGlRXOzsxsycySn58ckbB7T1dffG0Xv/Ki6qvr5DX69LB/qH8K+t6/HBYd28/NPDXfqJFnV3N2tsLKRwJ6FAupWfkaH7Or/HRWWVkkEPTbnlN5O3EdsN6OvxEaW6PerrPKBza0+zMooW8BwLrZkdCdQIcACC4XAQ6J6dwsfawLXEuEgdJZZfb4ZbPm2NqMB5p6ekKhXessQ5ub+vg8EihMFPFdlVdU6GOzk7lFxTo3t07Cm765XI6zPrG+mK9oDhhKh85Yqhnent7LDcJmxxgYG1tw2yLAKGqqjIDfdgdmbIGzECFeP9+v7YCe8rOctlUxUgEkLFrYCAWd9oa6OxoMNhL7hJQkPcFqgEtuRaTmVwuUzJduXJJObnZevDgvoGp559/3q5Jm94WjRo0BVQAyo4VSqhrAC/ATK7Bs+f69MYbr5m9c3ZuxuDlwuKCAbHZmWXt7HCd1aqhvsnW15kzpw1eAC2w4lVVV2tifFz3H9w3uyzqqvq6ejldycluKAyzszNVV1+pqekJUx3Ozy9rdWVTOTkFuvr8FTU2Nht8nZmd0v5+XEdi2IBXXd0ntBfnWpiz4G2OkeuR7SYVQgEDNgAZYArXPvcfQFcgGFZJcYW6ewgy37Xncp/jc3JaYfhnCk7gEdcF9zHqhu2WYyHE/SCRMDUj6qG19XWtLC/bMaNmIkOJ9wSucX8MBkNmWc7JzVVVZRVR3Gbx5RrH1kk+WtL6F7L9TsKyuN1HANhA/JqaGrM3Ut/RkRH7PhMrJ6cm7d5SW1Nrr0OFFgwBnaTSskKrO8om7muxaERZPp8Fo7vNOsmUzDQ7Fhte4GD4Q+hvQac7s+TIpaDT3/ErQqqX+vl/h0o9M1WBVAW+oBVI3Si/oCc+ddipCqQq8PeqwOcAOqFoSsILm9ylQ7NA5ef6dOFcj2qryxWLbJu1rbmxVulupxL7cVOEYGPBvhTcDlkjxl/fgS6AJJpcmvqenpPWSN29y7S4xxbM3NhE5s+mfJk+sx0BJmjIaaJoLrH+5OXmmQoCK8wbX3lDxUVFFtwN4KmtqTHFB8+l8eO9aBhROQGSCIlGaUXzQ1NJE7i/l7AGHABGQwhMobGmeaNRZB+uXbumkZEV1dTkGIji+zSNNM4oCmjCz549Y2ooGm22w/HSxIbDqHtQqyRPOWqYvf0Dy1WisW9vP2HbGxsf08MHD21bKJ9oOlGYoFbq6enW1NSM4ok9C0P2+8nYIbcJVQzBvZLH41QsdqRo/EgFuekqKMgxew92KF9Gmgryc00xVVZWqbHRST14MKC9eMKayObmRhUWsg8jZoUrLSu2HJ/5xS1rVGtris26yL5QNwAFKo38vDyNjI5a8Pjrr71mTTD5VO/9+CemuOru6jTbEBPo2GZ3d4dy87KtPihbsDtOT8+arXF2dlFra/vaPwKMVOprb7+q3lMn7BjX/RuanprTyOCkxkenzY7Ue6pbrW11isW2FIvvaC9xpENHuiYn5hWNHKixvlWlZWUGxvLzs7S6tmih64CuaCShxYV1VVc1qKS0UIuLs9b0AwexmR3pUJub65IO7fwn1VoeC3hGkcLXib2EEnHAxLYpUjJ8Pi0tr1jzz7QvFE7hCBPMXGbtAkbxWhr3o0TccohaW5sN1LHGHz16pOHhRUV3D1VX4zNL5/FkQMsS2tjSxkZQy/6YqsqybH1gG2M9VldXWvD0D3/0nvzreyovTVNdXfWzHCbZ/hHqzoOMMrKuuDZQ1QATuVYIzmcK2unTJyybC8iAQigQ3DLbFdcuYBGoApwALgBWhofHrB4EkqO2MbjhcurhwwcWev7cc5d05swprawuafjpkCmIsICiOCNTLBaNq63thNrbOmx/2WYS7nrsvoFaiO9xLQBCyD3jfbgOgL/AIBSFhKFTx+mpWctPKi4qNxsZQePhZ3lFc/OzNnWPc15ZWa6KylKDTkxkczqc9n4AJGyg3PeYZocaEmiDtc3UfdhXM3zyeH3yejNNpce1nlQVxWwb1OD4fse9BrjIOQSWswZQFlH/EydO2PUOtOY65X7Im3H8nDPuRVxvPIftoHTifgOo5OP4PsY6Oa4d9zRyr9gP1i73SeoNfAJgcW/jOZxzziMWvvLyCoOHHANAnuNkXwLbYe0fSJlZmTZxEnB3dJgMCmf9ApdQNWX6MizTiRwsg5ZSUnFFFZ8pne7MpaDTz/GbQqqX+jmKlHpKqgKpCnyxK5C6UX6xz3/q6FMVSFXgF6vAP3nodJzmlOZkApO0nzhUVka6zpzu1KmTXQYyNjdWLSC4qCBH28EtswxVlpepsLBcmVkFBhRQQxwHR9MA0XTRKGNxo/ECFhH8W19fa0HTo2NDBopsWL29N9DLZ40YqimsbtjPsIKRbUODdf/ePUV2IsrKzDQlAk0Tf2lHdcQ2GCFPQ4WKiJHta89Cwhsayq1xTU6ByrUGFuBDY8b7ACFoQv/qr34kv39HL79Mxs9JgyZkzkxOTmt+npyUQzU2FtuxHW+L9/P7yYeKq6iIvJwcUyGlezLUd+q86huarLHkfYBu1ILXjI8vqqmpwppFVC4cC8eOuibNk6FAIGiTyo6OmJTm0E70wPKTsrOBTofKzk6zOqLYYH/4HA2HLI+qu6tH0WhcP/3pBxobm1Rdbb0BI3JcdnZC+viTD03xdKqvR/MLqGBmdHi4b00zSi7AA1CNphrVC80rIA+I0dHRaRaojz/+RLPTC6quqlZ7W7sWFma14l9UX99JtbSSURM0+EUIMgqPwcGnmp9f1/b2kaK7kidNysn36fU3LunqVfKl4pocn9T05JyWFza0tLAqtytN58+ftnye7ZBfe4moDuTS/oFTw0+nbLJYYWGZ7SeKlswsjyLRoDa31rQd3FFga0e52SV69dWvmoXt4aN7loFjFqn9fbPYEcxMoDlKNaYC0sCHQiiYEgYD3A4UWExk3DalGudyxb9maqbo7q5GRkYtXN6XmW1ra2JyXmnpUltri4rysUflPwuNzzRbJ1lho6Prys4+MgtWRUWJgT2UfBwH2WQffvCphWhfvnzGpuNhcQOisO+PB/r1/vs3bY11dzfY+eKBtRG1Emoe1gN2NfYH0MH6Yn0DIKamNuR0Huj558/YsfJ9LLAoawC1RUXFFnpNPZLB5Q67tlm3ZIJdvXrVrhuDGeurGh0blM/nMRibnZOp/v6HWlyaNwsda5vcL0KtE4lD5WTnWwYWikPgEuAY+JEEXH6DnEAQts3USa5t1F+sR0BKEqihwsu042cyY11tg0pKygwOc40dW3gJ7C4pRWFWaKDnILFviiIgKKo2rm3qxDrgeuS9gEnsM3Xhg/rl5OabSm9+ftHgINcI70E9eA7XBqoiO1aXy7YL5OFeVlnJgAH/zwLTBwZQix3YeUZpx7Hz/kkLa7rVIXkt59jXWO/YPkCO+yPb55ywTR68ltpwjjiP/BxwBRQHYnEOsSjv7h6oubnWajg9PW12W5St2dkZcjhdWt/Y0f4hcBulJLl70uHBkTK8aQaWyDdLT3MrOytLPi8DCrDtPoNOO9G/rXSai6WUTn/37wipXurvrlHqGakKpCrwBa9A6kb5BV8AqcNPVSBVgV+oAp8L6JSGmsZJBkdyJHdvT4sunifE2Csyu3djOwptb5n1bn8vZpYhYFC626enw5OamZmzRozGbX2dv9ZLRUVZNg4dNQTqFppQLHk0aLW1NWYZejI4oc2tfZWWeNXWWqfW1hZrtGjcABubm1vW5NGc03wV5DP5bEiBLcKO3abqofmJxpKZJzRbNF4oFPge1jJye65cOfNMUXJg0IDmkeaOZhw1FWCMhvODDz7U1lZUvb3JkfbJTBKnTdh6+nRCOTkZBiyAEYwiB2QBY65d+1C5uVk2bvwYSNXWNaq+rlXp6V7tRCJmcbl//74mJmYUjR0qPc2h4uJcFRcXWVOJtYuG+MKFSwrt7GphcVFjY+MKBMJyu50qLER9Va/8gjzF4zGDDQSd3713T3vxPZ3oaNf6it+g0Om+Mwb4fvjDH2t9bVMnTnTqueeumBJrbGxEO5GQ2tqaLftmcHDApuChbsBqduHCRRvJ3t/fb3Du6tUXzLr40/d/atk7WAvJ6kK5FovsqaqyXv5VvzY3/SotK9LZs70qKy9SJBqyQGqaXM4ZShtqUZBfII83R+sbMTt3PSdb1d3TqsR+zBQu46NTiob2tbTgNxXVxUtnVVVdrI2NBcX3otYcy+XVwvyaJsYALEeqKK9QU3O9EgeEGO9ZJhNZQ7sxl5obG1Vf32IgiSwgxsxj1wQM0JRjgeIcTM9Ma3R0Xj4f5yXfwAT7l+FJlyct3eyVQNSkwulILW1tZr8aHBrSxuaWamrrDKhMTk/b2jlzuk/Oo4RKS4oMAGD3vHPnjp2XcHhfkRgA0adXv3zWYCnwADD74MEjDQ1iQ41YNtTLL79s65+A95mZKT3qf6jHg0sqyneor498sMxn0NKpouJ8ywsCYABubcpZNPqz8HnsrlynPIcJj4APAFBLc5s2N4OmiGJN87OFhXnLBqJuHDv7ALhkbWDZMntoOKidCHWpMwUU62p4ZEi7sYipGFH9JYPN0+R0pBl4IvA7qZIClMQMhABdeC8gIHCZ65hg8YGBAVs/XIe8hiymROJILme6qbSKCovlciUtadwrWK8AJOoN9MzKBmLn2foFOJWWlBo4wS57/FxUX1x/ZEP5/bsqKHCrra3O1gT75XJ7FIvFNTE5qeVlv4EyQOX6ekDR6KEKCzPsuuS+w3riOABEHBe215WVgLq7W+y+yprDEhgKHailpVxNTQ12fKjomIoHPOJ+hKWS4QKoI8n/Qr3EcQCkuaZGRiatdkVFeWYtZVjA+PiUMjOp0d7P1HNcc9guYzGpo6POQBj3vPV19jNhQf4o3WJ7caXZ/iZtpgCmnXBMGV6XdmP7ODot1y0n22dqJ+x2dp9TclAA6rG/UTpFU9Dp7/4VIdVL/d01Sj0jVYFUBb7gFUjdKL/gCyB1+KkKpCrwC1Xg8wGdHFKm16GSkgI1NTaoq7NDtTVVcrukg/24dsLbWl9fsdBhcp+YyAQ8yMkp1OCTMQsYRv1A4zU0NKHAdlyV5T6zhiSnbW2bzYVwYdQyfacJA57WtWsfKBSK6OrVc3ruueesKULh8/3vf8/US+QXke+Un59japCS4mKzwK0s7ailpcyaK6xvWKZo+GjAUebQOH/66XVrsE6f7lObKTfI8wmZvQ+YQLNH40zzhJ2IZvzmzdvWKGPtYV9oHMvKyk3VMDg4ZEoPgBNN8dtvv23Wkj/7sz/T/fsPzKLE8RLMSxD5hfOXlJWVpwSBxMGg2YTm5udsQlcwfKjCPLfq6xtsEtriwqKFQre1tauhoUlPhsZ1+/Zd20ea/dLSIlM1YUssKyvV6uqyTvb2aGtrQ3/yJ39i6ofz58/qMHGkzhNdys3N17VrP9XdO/dsIt7ZM2dVV1dveUBM8cvNS4Z837x13bYFhAF6sf99fafMdnTz5k2Dh5wXRqx//PFHljn16quvmmLr5s0bmp9dUigYs6aXqW2n+rpN5ZSZ6QE3WH4So+WBbjwyvD6DeJEIEwpLtctEvLSEXO6E3K4js9NNTcxqN3Jo2yZr7MKFMyorL9DK6rTZ65xuj+IJhwWJDz+dVix6pO7udgMfTtehKZ0IM1/3b2pxcU2HB2nypGdasLIv02t2Ls75kyfD9rmzs9XOK0qbx4+fmFKMSYbYw27fuq3d2K6KCrJNYQOc5IJO93jVc/KklpaXLdCavKvevj6VlpVrembGrHRM4kvEI0rs79k6w9bEekQxFQgmlJXpUFfXCVuvKO0AEgAX1v+9e/0Kh3bsZ6xNMpiWlxcNniwtL2pmZkPNzaW25lC4sE7y8nPU0dGmnNxMW8NJJVBSHXOs5sEKlgyyjtq6wrpXVFRiCqS52UXLYDu2ZVnY/rMwaNY71zHXF0oalE989njSFN7ZVlNTvdk2UT4Bovg+djbeG0BHZhgTDFEmEcjOfiTDppNqstycXMV2Y3bsvIbrD9vt0NOnBntR3vDA+oaFjCyqA4vYSldWZrrBWuoQCu2YIgzoZ0Arw2PgDVVVTlaOwTSyynhr9h9oyIMQ7tHRKW1v76qmpkQdHa0GtQBTTpfb9msMa+jcugoLsDyWGAjjg2uGuqBMQhHJ+kJRyOPRo8emluKex70keR+ZNZh/7lyPAaxbt+4oGj3QhQsnDawPDAzZPgLGgLxMU+T73Ic4JtRgT4eTAfUEvmPd4/xzTshQYzAA1/Oxmgxr4/5Bmq5cPmX3iamp6Z8F2bOv3Oc8Pq8ShwcKhSNWvwwvGXZBZWYQJr5r/x9IT0tCJ8LEUT7ZdMsjsqbIkvssdEf45KQAACAASURBVGK6ZCrT6e/4LSHVS/1Cv0alnpyqQKoCX8QKpG6UX8SznjrmVAVSFfj7VuCfDHT67BShv9UU0Lo5pdrKfPWd6rZmmb9+FxUWyOtJ08TYiNbWVk1tEwxuWjPJSO1LFy+rrLRSt28/tOldKJiAKz++dk0HB27V1SWnLDXUN9i4d1QDj/v7TXGDKuf27VumLMJS9o1v/LoBJP7K//HHH+vRoyF1dDSbfQWbF7DjzTff1MjwsP7kj//EckZQhwABaLj44HkApXfffddUEX/0R39kGTEvvPCCTdNC+UCOEU0izR82J5pxmjZsYFiLPv74pnJzfaZi4nnHk+WePh0xmxIABsUC23/99ddN5fTDH/7QVFIogGjE/vRP/0JZWen69W98w6bpYW8hx+fho0eampyzHCosVezTqd5e22cafABA76lT2g6G9cGHN3Tz5h1FojGbrtbUTL5UrtLT3aqpqTJgd/YcWVoBvXftxzZC/fKl57SxtqX6ukZ50rz6yU/e1+jouFl82lrbrOlFJeFyyz78/mXdvH1dmZk+1dY0WPA2YIomHYvW/QcPzJJGcPTk5IRlCZE5BegYejpkUwq3NkPaCe1a/hbZQi1tjRZ+7c1wK5GIKxLdsUBnYMva2npy2p7TrUjkQGnphQadQmG/trZWlOlLN2tXNBxXRnqORocnLIfrwsWzKi7OkX9tTpHYtjIyc7R34NTK8qaGBqcU2TlUTU258vKy5PE65fG6TPGTk52n0ZFpjY3Oqr6uRZcunVdautMAGpPYngzNq6QoW1evXrDao/IhgJ6x8m+88bqGh5/qO3/+l4rvHupkV51N/qOWLsv78SovP1+TU9N6PPDEMrXOX7iowqIiPRkaMlDU2tKswMaq5udmTelloMWm021pK5BQTXWJens7bP0BWgBOKFMAP8NPJw1EHa9D6r+4uGAKt8QBofEyVSAgjTUOQKkg5D8LtQqTIeM/yxpjraL8YW3yAZwBlgKXUP15PF550nym3GFaG89nH7FwAW+AQjx43fF9g2NBwZOWJls/5WWlSvMAZzbkcklFxYVa869aaD5AkklsTGEsyC/SbmxPk1MzNs2urr4oCfKOjrQwv2D3CyAs1z1TEZdX/Bp8sixfZhKeVVeVqrAoy+o9Pb0ipytDfb1Nam5pNmvvwOOnlu3F5Mi9/X1TRgKz2HaaO83WKUCHyX7RWMhyizKxpUajmptdsgmNFRWFlhsFN8nOzlFRcbHVa3DoqQWpo0gCAlF3zh33AwYDLC2hlAqovr5GZ8702Tbfe+8Dvfrqly1HDij1/vsfanJyUefP9xpwpM5M+AP8sC3qyr4SiE7SHhZf1G8oSLlP8DXqx81AVKXFORYsz72L+wfrB7seVlbANKCQ7bNv2dl5OnfutNkWnwyOyO0i6y5hAJJznFeYp+XVFW1shsxmi60usrOjTJ/XVJRch550l8EoVFDUjdcm9g/s3JIDxb2Sx525JGBOTa37//2VIdVL/X1/o0q9LlWBVAW+MBVI3Si/MKc6daCpCqQq8EuowD8Z6ERTQPPJ47hBoNlzOaTSfJ+uXOzVifZW5ebl2PSuru5OedPTNDL8VHt7u8rLy7XQ4KWFBZte9O1vf1tpaV49evREZ86csyb5o48+sglw5MmgHgFe0Nzy1/mZmWn19z/W7/zOb9tf/wcHn+j+/Xvq7u7R66+/prm5eVPQ3LhxSy6XV1/+MnYwn0074+df+cpX9Mf/1x/bR2fHCb3wwosGhhgnjxVvdnZVXV2tevHFF5SW5tbjxwMWFt3V1W2B0dvbW2YdAXLRiN26dcte39vba/uDlefDD2/aX/rPnDlp9jXen5pNTk5Zs/fGG29Yg0xDie3pxz/+sVnmAGrnzp2zxvLP//yaWlrL9W//7b9RU3ODBgYH7HmhbTJjEtoKBNTYUG2ZUigS9ixvJpG0IrpdGhkeU/+TET3uH7dpXVdfOG92RJpEFCSlZSVaXJxX76mTpljAHsfDJuotrqmyokY+X5bu3L5rqobcnDxrQGmuMzLS5XI7tLG5quGRQcWiYbW0tio3u1hHh1ie3Nb4ovrZ3NxQXn6ugSdADRlHWKiwOwJBaGjT3Rk6OnCpsaFBmVkZSk93qqyiWDk5Pm1vB7S8smTnHxXG4/4B7ZD/4mTa4aHc7kxFYzE5nEm1U2VFiU60d6ggr1ihQEwP7vVbztBzz11QfiGgYVXhnaCOXG650jI1O7Oi4aEpbW3ty+MBxnEuO3X2fK9lC83PLar/0VMNDoyrq6vXoJN/bckUWsPDk3K40tXeWmdAMy8vX/fu3bOmnAmIWNO+//3v23osLy1VfV25KYOAEICltHRPcgLZ6qoCwW0lDg7V2tauvPwCUzT1nT6tgvw8jY8MGnRiXQAEWEtY01DGHGcxsfYAO4A5oJeF1i9vmloKhQwKNIAGQAY1kdOVzD7DwkUIPACEdY4CaD+xq1A4YEHhWLSAJcAa1j3rlvfBKoeqijXBfYDtZnizDSAmM43S7XV8n/WJGoc1sbi4bPtPRhJTFCcmFpWVlaGqympb/4SdA5wcTqmqKqlqxPI2MDBqFtvsrGzLX8LCOzI6ZqH+3T0tdh0wnZH8NoLDL1++ZHUA1GFVW14OKifXp6qqSl04f8qC7p8MPtbQ0JQuX+7Tl15+ya73Dz/8QDdu3NGFC+cMmqOQbKhvNEvj0NCoZRQVF+WpsIBAeb/Ky4vsvQFvhPffufPEstIyMlwqLvZZ6D4TKPML8m1d3Lh1Q550j0GemdkZBbYCeutrb9m5/eSTT7QdTE5FBB5xbudm522y45tvfs3y5wBHP/zhjzQ+vqC+vk4LXUfNiQoOFRm1pv7ra+sqL680K92JEx12jSfzxFr105++b9tE9Yj9j3PK/Yv8OiAhIIhzx/rlumP7ACngJOeb187Oof7sVSy6Y5l6HI8r3a2ZuVktr6xol2vScaS9eFwOHdkxh0MRg8LYqpmMwLXAexMOz3ADLHd8Dyh3Zy6pHks9UtAptQZSFUhVIFWBf0gFUtDpH1K91GtTFUhV4ItWgX8y0InGkAaVx7Figa8zPC6d623VS88RZIwKJWJNEFDjYH/fFCBJy0qVHj/u162bN+2v+3/wB39gU+7GRif0yiuvWhPyn/7TfzJVDwCGxuf4r/Q0n1jbAD6/+7u/a80v9i0AwKVLl0wRRHOI0oOJVDSwNG6oK2jEvvrVr1oD/qd/8qf6znf+b7OLoTpCocLEre9/7weanV3RxYt9unDxvE1bo7HmOHgOjfvaut8yY9geyhCaQBpymk6aT47zgw8+fZZrdNbeD9UH9SBrCIvNmTNn7LU05Pz89u3bps7ifWg22f+bN+/r4sXT+q3f+U3JkdCNmzcMuGH5AzYAHXg98IZ9ofG3qWgZGdbcok7aie5pbm7VsmJefvmqcnJzbN9RO/kyMwy0oXLAbjUxMW5N9/nzFxTY2FZ+LsHJCQuk9vvXVFBQaA0/0BB73dbWmja2/Do8jKuwKN9gVzzq1PJSUKsra9oKbFkoNUoPtsvXTCdDsURulTvNZUoT8oCqK2tUU11v0wSZWjYxOWqB3gUFeWZZoqkFtjDtbeDxoE1li+8yBUwWCO5Jl6pr8tXcUq2TJztUV1OncCimxw+eaqD/qWLRmK5evayCwiwLEt+JBnUgp2LxIy3Or2lubk2rq0wi9Onq82f06mtfUlV1qdbWV/R0aERPhya1MOfXyZOn1d1zQrNzE7p79442N4IqLy9VY1OTKiuq7DzTkLNOX375y2aR+uM//mMdHdLUd2s/nrwmgJSod1ZW/ZqZnVV4J6LiklJ5MzKUl1cgh8tlWVwAVyalrSzMmsKO88sH6hjURgBa1gAKPZQ+x4o9AAHKOB25lZOTZ3DJJi/uEy6dacAHtdp2iLDtRctb4lok74cwdFRO5DUlDhJWO84hUCsQDCu+GzcVGuCIsPPdXafKy7zKzSWk3KmN9aC2twnLB04fmLKLa5hrlbyg+fklU5QxBS0YJENoQg31zWpsaNfs7LyyMn0qKMxTWppDJWXFFtwNQL7/YFQ52RlqbWlSS0ubgUSAUl5Bturqamw/jyddAqALiwo18HhA779/XV6vQ7l5+aqtqbYQd4Dr8PCg+h8/1t5eRL/3e7+r02f6TIUH7CYP69Spk88ms6WpprpON2/e0oMHj5WVmaNTvR0qKSnWyvKKqdEIgweo3b/3SO9/cNvgpc9HeH2fZXLxnsury3r46IHu3rtj1yj3E84j1zLAEoUR9yDOJ2sdxSdADeWkf3VDr732Fbv/cB6vXXtPg0OzOn+uR9/85q9pZmZWt27dtPWHfZjsJu6fwN/z5y6YQorsNN6LPLG//uu/1ujohIE1lG6ErAPquJdxX+J+wr2dnCcsx0Bn7jfJHKrk/YWcKYLi2R8b3ABUW17WzPyctkMhg5momYBOWEOZarkfJ7A8Q26X0ybaQTS53yf2WWcJs9xxL2Vt3V9M5uulHinolFoDqQqkKpCqwD+kAino9A+pXuq1qQqkKvBFq8A/Geh0rHSiKTlWOPB1dqZHr1ztU3dbjQ4O9g0M0TQDqbD0kHXk9WYYBKIp/t73vmdN0L/6V/9K6/51a7qOp8b9x//4Hw00Yck6f+68qWEGnjwx6xsZUK+9/pq+9KUvKbC1pU+vX9e9u3f1xle+YsCGbdO0YNFjFD3qAN6bRp/X8Bf473znO+p/1K9vfuMbunDhvDVOP/rRj/W97/2V2Xy+9a1vqLm5yV4LJKLBR/XBZKvl5SWDMTTMNEgcA2CK4+zp6bHjIDybJp1pebwvzSXNNSqnZMByhYGlpFXNZwoe9pFms6mpybZHYwecOnOuzxRFE5NjpgBA7YESAQUDMADFCfvCv1ElsK+oJlBobAMziksNLLE/NKNJlVaeQQDACdCH/aOpzMvP0+m+04pFdrW5EdDU5JSmp+dsHDzKHB9TyuIxgwm5eT4Vl+TL6TzS4dGesrNyFAoeamrSr/m5ZVMjlZbmW1gyqprDI0bVB8wSl5uLrave7JE1NdV2Tr0en8Khbd2/f1dj4yMqKMi1WnFuOA/k7ywtrWh6as6mZiX2ydM5VHzfpe6eJl25ekadnc2qrCxRdCeq+3f7NTQwZoHiqFNeeun5Z9BpVZFYSKGdmPYPXdpYC2lhYUP+1ZCKS4r19bdf07nzfdrbj2hj02/ZQUy4m55a1JXnXtCJjmYtLE5pYnJcG+ubdg1kZWUrP7/A8nP8q2sG06qqqn8W6Aw8aG6q18E+oecJew3rZHh0TJumXsrX6TNntEfzvRs3mU8kGrW1sYDKL9NrWTisDa411Ew064AiVCicIxQvAAWgJ2tnd3dPaW6v5RMBEQASAEOAI+CJ8764tGhZR6iZWlqqn6lkIlpZJSQ6qJ0d8pwOVFqarcrKCm1sBDQ3t67a2nLV1VUY2JydDens2QYDFOtrWzZdcGsrbCoX1EScQ/YbWMGgAADw6dOnbP1hK2Vq38mePp3qPa+HD/sNTpaXlxh4Qh0HcHz//Q/06NGw6uoq9cqXX1VTU6s999NPPxHYsbOzXcFtrHorOnf2nM6dP6fVlVXdvHVTw8ModPLU2tr2TOl3ZNlMIyNPNTm1pMzMQ/27f/dv1NV9wlSTH330oYZtn3oM4nFdoeAiY+3/Ye89n+NMsyvPk94jgYT33jsCIAFaELTl2FXd1V1t1FJruqWNmNjYP2ZjInY+z37RTKi9UXW1VIZVZNETILxHwqb33ufEuUlUS7MRqyqpQ1PRTEQgaJDmfe/7vA95f3nOuVRLtra04Mrli1JL3rfXr9+Qe5L2tidPnmJpaVOgXnd3K959912xHVK9w/Xy7PkzLC2vYPzMMJqbmnB4dPQy/2yqNGHv4EAUi7TwMWheKYHgDAiPYu7qdVEOcs/59NPPsLHpxOuvzeJb37qD+fnnYidmFtPFixfE3sg/02ZKJSfVSfwz1xPvt9/+9ncyRW929jLGRkexu7cn64PXhuuK14qKN+4ZpT1gD0UU0dzULICNyjiuKYOe+0FariXXpf3gAB6/X4CnVqOR6y+T/dIpCQunfY5Qkb/msxm5t7lXc3/x+2Iw6rUvYWUBC+7Mq/Zv/L/lfMu91L+lauXnlCtQrsArVYHyRvlKXe7yyZYrUK7Av7MCXxvodHoebH74zaaCv9ZWV+DqzCDqKjVoaWoU4FJAUXJv+HM21kxPrmtoEKD0m9/8VkJ+f/jDvxCFAi0XQ0OD0jC///770oyxiSak4qf/zEKinY1ghePf2RDRPkPrEiENs5GoAhG7llYnr0OlCRspWkb4WufOTYvNhCorKoQuXrgoDRAnjj1+/ESaKyoXZmamBQjx3DjRqqRoigrcCfiDAhlOz5tNExUXPB5a5ZjvdKpaolqB78/zo2KBsOTChQtSD54LlSoCyMJhOUaeJxUHVEURTBDaabRqhCJBgV08ZgIYggtCLp/fJ00hp3Hx8VQPUVXDn1kqzMjk8mjv6BDAEA5FxM7HsGT+mQHHtPQx2Lr0fIXAAU6tO7QfYGOd8MKJHCdMpRn0q0SFVQeVqiD2OE6DKyKL9Y0lCX2ura1DMqbE+soR7PtO6HUqsRZxsh2nDXKyHYEXrX8NDTUyoa+puVGUax63W/K9An6/5EsRWFARRHsTr2VbWweCgTCOj11i3+LkMobDhyNxKJRa3HrtGt68cx2NjTYkExEc7B+IrW5n8wAHdgf0OgNu3b6GykoDQmFnKSA8GILRbIPHHcLmxgGKhRI0vHPndXR3tyEaD2Jzaw1bGzvw+aIwGapw5swU1Jo8jk624fN5BfjRuqXR6FBbUyfXhmH4nGJWLEAgK8+DQKrCbJSJjXweQSYtdccnHlgqjBgYGsL09Izk/RAyKNVqCRonACCI62xrQlWlVXJzCBQJV7hu+HuuFYboj40Ny3txrckkxkRKprN5PH6Z1NbW1iR2KqrHCEESybhA3MXFNSgUWly8OCbB1VyXL16swemKobJSiXNnJ2TCJGHmwsKSrInx8WHJJCLgDQYjePPN1wVYURX30Yd34fFEodNxCiSv86C8LuENwSaPV6fXSej9ieMEsWgMTU2tmL1yXe4/TjfjZMXBoT65f2kB/cUvfin3DpWPVy7PQalQ4ze/+Z1YGWevXsTM+bMCmTkZjjYvvif3i48++lDAC+8N7iP85p7hOOHktwh8fr9Y+b75zbfR2taIra0NfPzJXbFNTk2N4cqVSxJa73b58dFHn8JuP8bYaC8uX74guUSETlS0UUFGm+3CwqKotXp7O0VdRGUlgS4Bjf1wD8srixLmfu3anOwhu7s7ct9w8iH3MO4zJVVmSq4voQxBdyyakowwAkZCrPX1NUSjCXznO++KXZC5ctyDeO4MDT85cYjSqbenX9RStNARRtJexzXEHDzuJVSE8R7jNeeaoVqL+wLXCd+fIJwqKl63XC4reXkEccxVIzTlHsh9g1ZKhVIh0/liyZTAU272tNUxLJxqNQI0g14v0/+ogKKfjs/nnsdgd583DIOEsyvk7xbc6X/nP5mvxNPLvdQrcZnLJ1muQLkC/54KlDfKf0/1ys8tV6BcgVetAl9L6HT66Tg/Qe/v7cCtK2OI+w9QW2MT6BSJxSWbhiCFY+DTqSzyxQI2Nrfw/Nm8WLI4xcxu35ZcFzZAzDVhk/bee++J8oeqDjbX/GLzw0acjQ8bSYb+EmCxgWJDysaNj+Un9Wyg2DixseHv+Wk/G0E2z7FoFFOTU5KBxCwUNoZUjbDxIjxi887nEWCxueLxsBGieiiTyaPCYpXmiGCKjSLH2NNCw7woNoo8Jj6Hr0f4xawZZjBRbTE3NyfNI+EAG3WeB495dXUDDodLbGUMKufxskFk5g/BEGVNhEJUkPFYCKqoEllfP2Y8CqxWLdra6kVZwtekYsJUYZbj43Wi/Ymwi8HCvF4upxsMNidMi0apVjBjcmJcjmljbR17u5zClRQVTCLF1zdh5uwIZs5Pi7KkUEzj40/+Eccn+6ivr0ahCLgdMWxtnODwxI+ujiacnTqDw8N9bGyuS4B8Xb0Nra3NaO9okZBiQoVkMi6T6Qr5jDTvzJs6BXHM/CE0MOjNYsvat58g4I8iGknA5wvAFykIlLt5YxLf//43Yas24eBgB1sbW9jZssN1EoDH5Zfr9dprN2Cu0MLvP0EiFUE0kYK1sg57ew5srDMkvAe3b9/GzMw51NRWYH7hCR4+vI9EgqPcdVApjaiproPeAHgDRzg6OpAmnioqgjGTyVLKrYlyCmIcVqtN1iFH1jcy88dWiZPjQ7He8XqLVTSeR2WVAa1tbWKvo32Q0750BoMonQgcjAYdam0V0Ou0ct1OJ8hxHfM18vki0mkFqqq0AhsJvghsaX+KhBOypjIZJdrb60TpQ1sdoV4kGhFbHe116TQnLdK21ie2usXFJTk3BlAT5vKeKEGcjwR4Xrp0URR+XPe0lPIe5pr+4Pd/wLNnS3B7YrBV6QXcEBDzdQmb+HwqgghjeR/T1sW1yjwhhs8LbFXxfJIYGOyTXxcW5gWqcCLjhfN83wrJK2OYNu+Dv/5PfyGPJbTlXsP7g9Y1nhfvj7NnzwoEJqyWHCW7XcArrZGRcAxQFDA6OgyzRY+j4308fPhIlDwTE+MCGRlYvrmxi4X5Ranp9PQkens7wFgi3tuEPNxfCJVXV7cQj6dw69YV2RsIv/glwdsriwiGvLBYLXJ8vH+5h7B+PHb+meuFX9xDeH25L/EYU6ksmhpbZE+hqojAjHsjhxtwH+F1YO14frz2hGFcG83Nrdi374s1ljCL+yXBPPdJTjTkMfK5vA48Fr4Gj4fXh9fzdL/lz7gX8mc89tM9k3skj4fHSjhtsliQyyuQzmRLsEksdAX5QIH2Oqqf+J9/nVYDrbo0DZHfVDolE1lo1To5f/7dk+Poq/Zv/L/lfMu91L+lauXnlCtQrsArVYHyRvlKXe7yyZYrUK7Av7MCXxvoJOPLS3PGBdSIOqehAVcuTWN6vA37609hNhlE3QEJGC4KrHE6XRL+SxUHPymnQqSzswvnzp3Fnn0HqWRUsoM4qntu7qqEiLPRKWVBFeTTdDZCbFbZLHGCGZtDNiinGShsqmQE98svNk1sinjMpwoCNlCV1opSiDKU0nhz5DkVBAwvZrAvGzN2R5GXKic2gzW1NQIvstmCNKxUuTDjhO/P85mcnMCZiTPSELpdrpeWNZ80dLQb0dJ2584bkuFEW5HH65GJfCXbkV2adTavDQ3VYl8jcKKywO3xS+YNM2nY/Jdgg1/yoZjJxPMiCKBthnkubK6paGL+C1SAWkMQoZdrxesQi8ZFNbK9vSv15gSucCyHlqZ6XLt6CRUWC46PjrC/Z8fOzgFyCqC9qRGzs1fke2R0CF6vEx99/I8CZlRq2nG0cHu88LiiCHjTon6gdaejsw2ff34Pbg/VMaMYPzMqyh6ClEIxJ6PbqYhQqzkFK41kgqqdiKhBCG6oFLJaq8RKd3TolODmUCCGRIJNrRJFJc9NhekLI3jzrWuw2czY3l7D1uY23E6vQKeAL4Ka6hrcfu06DEYVvN5DsddlCIv0FdjbPUHAF8PkxLTkWdXW2RCLB3H30w8FQjC0muPe7XtUTJnQ1FyJTC4Mh9OBSDiKfKEIrUYrQetmiwVejx8ul0/UK7U1tXB73KLysVmtCIcCJegZiyMSTSKZKsg6o/2QVsWWljbQbER7lMNFVVccXV0NsJr0Al8LBYXkITEji1CBMJHglLbFXB7o6WkRCML7gfDq4YMn2N07QTIDNNebBCbU1dVI/g5zkJh/9ujRAnr7WnDzxk25J6iiIYzkWpubu4bh4SGBX1TS8PG0Tl29OivrdnHxhcBW5qlxPVLts7a6Jeu9vb0J165dFVWPyWgSVdRvf/cPsuZu374pwJEgi69DZaE/4OF2Aa1OLcCoobFWVGGrqytiI+3p6UNDfSOCwTAODo4k4J0wa2JyBFqdBm63C0dHx7I3UEFIgMn7v6urW4AQgTbz5AhhmXPFjK5EnOHzSnR3d4hFNBjySb4Zs+Cqq2tFweZ0eERdR/hoq6rGyHC/AFfeo4SHBN68x1kjrluCGU4LJCAi4GO9WFOH8xgFZEWByP2Ix1FfV48Kq1Vqy32N9ecXrysfQ2Ul7ZHFAvfcoiiFrJWVohqqq6+Te31newdanU7eizCNGUzca7km+WeBmDqdgFzeW4R8rDnhNxVz3IvEWltZKe9NaEfoTisfBzdwHXDv4Prj3xMC8/rQ6ksFoNmsQTaTQTKVg9FkRDKdFwDNzCbZt9UqAaYqhUKgKB9L6ESbHafXsU5UZ/IeJ3TivyeEWU9PykHiX+L/DOVe6ksUqfyQcgXKFXi1K1DeKF/t618++3IFyhX4ahX4D4VOpxv0H9/0j1s2GweCAn4az0+waU8bGujD9auXYFQn4DzcQEtTEyLRmMCN2rpGBHwB3P/8ETLZPOrqCHQ4Acssyh0GMfOT+b09O/b3HejobMBPfvxXYuc4Oj6UZpJNCBU3VANUVVXLp/m0vRD2UEXA3BeNViuh08wRYWPPzBU+hyortUotU602No4QT8RRVWlEhcWIvr5esZatrmzB64/DYtaKLSwaS0ClooJFi+oaGwYGuqXBJUjbWNvDg8+fYmvrGAYjGyla+IC2VhtaWpulQS7k8/I+bLC93gCSSWCgvxM//vEPUFFhxgcfvI9kKi4ZVGq1VsKq5+dXoFSq0dPTJSHktEFxepc/EBZ7m8Fklmaao9oJlWgTooWG8C6VyouFpq2tWZ7LejGTpaGpHu0d7QKl2BgzsJ3nS/sNQ6z5Z4VCh3Q2j76eLnzrW2/DarGI7YqNOqcEMrfljdffkLwta6UV8XgULxafY2HhGdKZBOKJCFwuNxKJPHJZdps6tLe34MqVi6Ja+vDjf4RGo8T4+IjAJU6EiLaB3gAAIABJREFUq6m1yc+isYhkbLFeiXgKqVRCbFK06hiNelF4sQmVYPJABIkYm302zRY01DXBJhPgNNAb1ejsbIJSxfO0w+f1IRyKS0i4y+ERKHrz1hy0uiJcbrtAJyjUKBS0OD7yIpdVY3joDNrbO5EvZnF4uAuH65CrXBRHnAKXTORRyHOce1YshqwpXUTMTaqpNqO+oV7WG6eNHZ+E0dxkQ39/r8AIl9MpoM1s1osCJJlKSSNPCOv1BaHRmDA9c0YCyZl7tPBiES5XEHq9EtevzUKlLGB5eUUUVSMjfXJvEAoQcPD8V1fXJOD76tU5zF65KuufeVF///e/wOFRCAqVEn3djRKWPTI6LIqnYNCPDz74QCx9w8N9Yj0jZHW5XdjZ2pPw+be/8Q0Bq6tra1heWsLCi3Xkc0W8+eY1AbPMBCM4ppqIap3FFytYeL4k58d1TPjCXDbCGAKqo6ND9PT2CJDb3dtBOpVCY1OjAKitrU35lfcHbaMEP4QuHrdLlGBch1lC0xiti0WBMLTtZbJcg/EvrIanai/CZYIcCUAPEhCXFIzct3idgoEI8nmF3K9U7wSCfpmUyHuegDuTziARTyIciUGnpTpMJbbUjvYmRCI+ATK0MCoVKlHhZTPM6qKltAc1tdViKSVY5bUKBn3QGZkP5xfFIl/faGCgfJ3YRGllpTWNMJFw6DTrjUCGij6tVo94LC5T7bhv8t4mTOd+x3Ps6e6BSq1+Ce1LCjxeN54bQRDtawz2J3Ciaor77szMWVFkEngRtJvMJjl3LVVIWo0oJdUqlQBrwmr73r6omKhi5T3J898/iMBqVcq5o5iHQqVDMJISyyLvdbWKYeJK6LRqeS0qnRgsTnudxWwS1ROhOYPECxlmBHJIRUn9tOAp2+u+xH8Ryr3UlyhS+SHlCpQr8GpXoLxRvtrXv3z25QqUK/DVKvAfBp24Of+v0InpHH/8W0hjGOPUNjY1eh2mp8bQ39OBkP8Y0bBX8mw4AttirkRdXROODo/xYnEd4WgSnR20gFVK3ktbe7M0pB4Ps0M8cLuDGB1tl5BphmfTakPlAd+b2SVsvsIhfrpuhcVslU/0Gc5NSwubF9rLmprrZZra+PiYfGqfyxUE6qyt0Yq2jxNHHDarCmfPDeHGjetwOt149PAJDg49qKq0YWSkH2urq9AbtOjt68TMzBTOTIxAr1fj+MSBux8/weefzWNnx458UYnRkR5odVpRN9XX14niiFCNFhQqCaSR0+nR19uHb797B9lcAr/61U9hsuhxdmoKHk8AK8tbWF7aRCJRgN5gRpVVD0uFDjW1VtTU1kGvrxD7FsEXG1EqRJh/w2lboVAM0WhBmuLm5iqBErQRsjHlZWMTxzwoNq9URljMZrHU0ZZDy19nRydS6ZSEBFP9wMdsbG7i0cOHeLGwJtlLP/jBDwRe0apDWEAQEE9EUShmxaplMOpkelg6VYDRWAWzyYyGxnrJ59ne3oBOr0F7B4O1CzIhrqraKrYbmQTIKX45JYL+JIL+oLxuc3OjPJf5TmyeaTOihZCTw2gPVEAtqiIUlFCpDYhEgtDpFYjFQ4hEg9BpdJKDk8+pMD+/hLa2FszNXQBUKZw4dpDOxKBRm1DIaeByhHByEoRaZYKtugYqtVKm26WzMRhNWjjdzNExw2y2CcRCXoWqSgsy6ZTAz/b2DlGOEGwsLS2LdYlT3AhtqH7jtSLwG+jvRnW1RUAKoeBpVtmDB48Eqly5NIt0JiOZSPsHBwDUYlu8eWMOJ44DeH0ejI6OSMD23t62WM9s1QxqN+Levfsw6k14/Y03cWZ8UtRW9+5/jg8+/ASBYAx6gw6TE6O4dv0auro6kMtnZVrhRx/9E7a29zE+3ofxsTFZL8zY2tncRE93t8AkQsCV1VVsbmzIVDKuFyqdYvE4Pr17F51dXRgaHMTBwSE213ZxcuyBWqVBR2c7pqYmJbfL4TjCnn1XbKOtrU0CXB2OY1HCcIpiLluQAHadvhRgTWBE+EI1EcOtqCYiXOEXf8apbIRLSpUSLrcDRRQEgpwGU1MlRKjH1yII4u9LMIlQh8A8K0pAZltxXTU0NAnss+8dgvJAPsZoMEr2VjSaQktLvSiUaqqrUGUzIZWKIJPOiX2RQNLnpT20IPsTM5SqbGao1AXo9EpRsKk1RQRDQbg9PmjUOiiVWlRV1aC2pgEBH6fwrcNuJ0S0oaa6Ws6NCkUCmrX1bcmPogozneGEN42sC8JwDgjgfsP35T5IMLS5aReAVVtbCVOFASYL1YIVYjFkjQjr5uZmxd5KGyVh/+mEyMbGJnlsJpNEvkB7XB4mo1ngKAPZQ8GC2DQ7O9rhcnmwu3si/xYcHAdRaVaB7Emr1yFfSEOnLUKnlSA3+XBCp9XKvyJUaXF6nVatFigmtuVMDsWcAvns6TXMYzFQUtOWv/5/K1DupcoLpFyBcgXKFfhXKlDeKMtLpFyBcgXKFfjyFfjfAp14eBJoLJlCVHlIurGoUFKJBPQaJZAvorHehs62BqgUaSBPe5UaNTX1aG/rlk/B558vyrj0VDorYKijswVjY0PI5FLyqXeEGT3esDS2wVAYnV0NmJwaQyodx/b2pjTW09PnJBD58/sP4DihCkQjSio2aLSIcYLU+QvjMsWLahoqAtiEsjnaWN/Cwf4RdnacYgMZHmLjfPElxEnh7iefyfGdPTst2VC///37GBjoxdW5y2htaxD45XAeYmlxCc+ersG+65DJXamMDj/+63cEjkQjEVyZvSwqh4P9fbETRWNRWCsskqlSaaV9ikHQbjx99jkam2rQ3d0Dl9OLna1DLC5uwemMi+Wqs70Sl6+cw/iZAZkaV1lZUkRQwUI7DFVIbNYIY46OnPD5MmhursTly+ckh4ewjY/dP7C/DB5nsHRClA4STh2Nim2RigI+nn/HppwghLV+9vQZnjx5hs1NJy5fHsN3v/tdUUjRXkVwQCDAYPCS6kIjeVzZXA6ZdAGxaFLUEQyfZmA3G/zKygrk8hlksrQc6VEs5kUJ4vf7SmqNvAaJeBHOE6covDhJLJmMiS2vsbFBFDCEDQQCzKJyu5ntpUA2U5AAcK/XL429Vl9AdXUVRkfG0NDQivlnS3j06Bnq62tx4eIkiooE3L59FAoZFHNUXljhPAlhcXEbkUgBDfW1qGuoRb6Yht5A+x5Dw4/Q0zMg12B9dRtN9Y2wmEyihBFIZ62QQOutzS1RiInKTK8T21lHeweePnsqip6pqXEolTnEY1FRuzTU14sKikH7ff0DAiU5He3JkyUUCzmxJra1tokqKBwJifWMyh6FsoDNzXWEIwFZ81TFPHv2HHW1zFa6g7bWDuzu2nH/wUMsLK4hlkqgqakBly9fkuwkhs17vcw/WoTdviu39eTkuATtc13Y9/bgPDlBe2urKMQY9s3zOlXaMNyeEIgQgxCSa4ZqK+aWhQJxRMMpsYkxRJ4qJ61WjfWNFYFOnExXVWUR6BSNhuVnDJanyq1YUIqdjYCIMKgEiwiXSn8+HVxAWy3XH/OCchJGnZTJahK8nc/Lr8wPUms0chxcN/ym0uZ08maOz81RWcTX1qKxoRl7e4dYfLGKUDAlcKa5uV6e5/OF0dPThqHhflnrkagXiXgYOq0eoWAC62u7ONiPiaKnupoTF6kubERVlRkGk0rUar6AG4dHh4jFklCptZJRVlFhg0FnRigYx8mJG5ubh+jtaReQyfuX58ypn2vrmwJ5PF4fIrEE2lrqMDTch8HBfvnmPTw/v4ClpRXJOtvaPgSKSrS21qGplUq4UvYclWjRGGGfS/Y2njvBczyWEGhOFRcVX7zNotEgsrm0vLbZXIFcNo+VlS3kcxoMD/eiva0DLpcXK8urkgeXpeqsqx1FRRE1tWZRy9H6TOsngRPtdYROhGiETrTccd/n70U1lc1DWVShkCspaAkj573ZL/+v46v7yHIv9epe+/KZlytQrsCXrEB5o/yShSo/rFyBcgXKFXjJfv5DCvEvNU3/X+ik5NQ6RRH5bBZGrUoaBmuFCRNjfZgc70dLUw2MBhPq6hpF6XT//gP8+te/k4lm2VwR/b3NUKuLuDJ7ERqtCmfGx6DRGDD/fEWmTR0eHeONN67hJ3/zI2xtrWN3b1uscgzIpo3lN79+H1tbfphNtKkoUVdXK6CkpqYaA4M9YklLpZNiAyN4SaXSksF0fOwQFQZtQdevX0MsFhZowsDnxcVlyed54403xUL3i1/8HDduzuHWretIZeLY2aFSahmLS4uSBcPQW2b5RCJp/OQnP4Df7xXlwPnz55HNZQQ4cUoegQobXbPJIo1gOsncGC/CES+6e9pkop/XHRC1xOKLTRwfB6DXmzA3N4237txCZ1czCgKJUtjbOxArIaf1nYb6sine3t7D8bEfExP9eP3129I4nk7sS6YSAkEYEHwahl6CNxAFDptyTtPjz6jUocqJgGx7a1eaWJfTj5s3r8oIej5+Y2NNLImEHYRYVKmUVkgpmyUUjIh9h3lUtHARxhE0sM4ej0smptXU2MDjYj5XPB6TQGYltJKb5Pf5MDk1IRBkd29LQsip5jCZjNDrjS+b31JgcySSQTxWgMWsEQBWV1+F/v52TEyeQWdHF9LpAn79y/cFntXV1+LipSkoVWkEwiey/vRaC3IZDTbXD7C8tAe9wYapyUn09vfAH3RDocohGPbh8PgQw8PjEibOvKLB/l7YKs1y3pw4R5vbRx99DKfLCaVCKTZHKnFs1TaxhNn37aitqcHk5BgCfjd8Xo/YlWiHOjl2iBpuemZamvvFF0s42D8WxRFtWoMDg6KSCwXDslZMJgOcrmPs7e0IkOUx8JoxT4nZUxcuXEaxqBIYsLyygv1jFxqaGzE2NoqB/gFYrRb4A1QV7onVzWDQobGpQa4JVUMEEwyQJ0hubWkRUEDlFq8tz4m5ZLR1MY+I6i3CStpXmQlES5dRb0YyXrJ2Mpyb4PHEcYTl5UVEY7TGWuU9CSAJHiuszFtTIhZNCFBUoAS2BRKpNaIgIzAhhCBcJig5nW7GrKRMrvQ6fBqP5VTpxHuOkIrHyr/nN593Cl0JrPjN1zMYTGiob8LJiQsPHzyH4ySElpYmVFdXyP7Bc+7u6RJARlCm0wMGvUoC432eIHa2j7C7G0A2DVRXm9HX14H6hhoolHmk0hEUkUYw5IfHG4JaQ9sZJx3Wo6a6AZkMFV5+mQCYzRRleAAhDPc0Ko5YY6oUOVGSalDW9dLl87LHUYnJW5nX5vfv/x5bWztQKNQ4OPCIBbmzowkVVRZAkZf7nOdSglt76OwkyOVkSK3sq6wz68Uau1xOeH0uUTrRllxTUyd76PPnK1Aq9BgbG5C8K6rpGNTu8SbQ09WM2dmrSKbjEtLPXD7fy4l3vL85xU4A0z+zZOs0Grn2PN9CrgAVVCjmaZssyPV+6irb677EP/jlXupLFKn8kHIFyhV4tStQ3ihf7etfPvtyBcoV+GoV+NoonZidlMukoSgWoFNJvydqnjduz+KdOzfQ39sukIUKAo5r/+///X/gd7/9AD5/VJqkubnzyGZT+NGPfigKjEIxD583hE/vPpCMGJ/fg29/+5v4Tz8uQSc2q2yuGbJNBcdHH97D1k4YFSagvb0es7NzknXU0FAHa6VZbFm022SzaQEjbIb3dg+wubkjNp7x8QmcPTuFX/36ZxLUPdA/iOfPFyQrhpO62Mzeu/eZjEsfGRmC/WAHGxsr8PmYz+SRUeV+XwDDIyMIBgMYGR5GNpeVwGU2q8FQQFQgDEFmcC9tPAwgVyuNYvnKZhMSaN3QWC1KAr8vjEgohdWVXeztOiVv5bvf+yZmzk9Coy0gGArh+fySTOzixDE2+LT/DA4OyHlTKUOb4dXZK7h46ZI0dnwMFSpUrsh0KMmRKTXsrAkh1NraJjo6WnHlypWXweTb0gAyrJmhvrQP8tgZ8sxm9MWLBRllf/78jJzb4eGBNKpUMhGuRaLRL8KRCZ0IMRjezNckJOOUOr4OG02+P5t+qoSoQKHa4vjQIc3xa6/fRHt7Kx4/eSCBxYROXDfV1TVQKjVSh42NbbE2EfrZqirx2ms3MTzSi0qbWWybBF+ryxv4/fsfYXGR59mI2bnzUGsyCIZPJPxcUdAil9Vgd/sE21vHsNmaZFpZfWMd3N4TFJBGrpBGRkbF98DlCsBx7MLFi1NQKTJiQ6MqjmPlF+bnxXpGJYetulrgBuvOmhN8EL7U2CpFoeRyOSTDhlY6r9cnoOrK7KwANarnopGo5HRV2Wxik0wm0qICbG1tF1i3s7OBQMAn65yKKqqBGK7d001bZRfcLp9YpgLBMEwVVgyNjqC5uenlRLSUQLLVtRVkMikBW1RScR0TAiaSCeQyGagUapiN5tIEtVhMAqx57QgpeF4CoV5OyiupCV2SNVZtswm8NJtMcv9UV9vw6Wd3sbOzBavVDGtlhYATqowIngiguIY4FU6l1Ip6jflehEQlpRLDsQ1iXRPYrVRK3hd/LmqnAsFOUpRj/BKAUaDVlBY8FYxGk+wdfPwpiCqJNWndK4iaymQyw1phQyAQxsMHz8Tie/HCebm+m5vbuHRpBucvTAu8BQhwVKJW3Nvbh/PEg5MTDw4PIkjGAUuFFv39begf6IXFoheLJjPACAiZE0dVGcPgaauzWqvhcHiwuLCCk5MwurtbJKeO9WtqahRQyvXPwPgrl2exv38o+9udO2/CaNQhFmdguAObmxsCzbkn5XJKeL0xdHW2SFZeXWOtZDWdDjxYXl7Fzs4ehob65Hq2traKUo17AoPCCUAJIxPJmGTjMcifweG8XxcW1iRIf3p6SqATLdNra+twOiOYu3oe4+NnEAwH4PE6cCiTHYMCm6iMzWbSsvdq1JxiV8oB1EtY+kvVWi4HZYHFKQpk5/V6fJL6av9CvpqPLvdSr+Z1L591uQLlCnyFCpQ3yq9QrPJDyxUoV+CVr8DXBjpJQG8hB41KAUWhCLWCWTsGfOvtW/jRD7+N1uYaaVZpgVpdWRMVyNISR3rn0NpSj2+9e0fGst+4eU3ygKjcYahvwB+V8d20Ev3whz/Ad7/3bezubsPpcsDjdoviwuFw4sWLRbHTnT07iYsXLqG/f1Cmz9GWxaYsn8+KrYtghPDl8OAITqcHCqgwNDSK0dFxUebc/fRjsbtR+fT82YIEQ3Py1+koeoIPqgkODuyIREPS6LG3ZWg2Q505Cp7ghKoiNnVsEpmzIwAmEv5CPcTmVavRQas2o5BTwWDUoKrKCINJI+9FeJJKFuHzRuF2BTF9bgZvvnkLGh2wtb0iVpX9A4dYsdiMsQ5soAk82tvbcf/+fQEfDG1uamrG7u6OnDe/CdBOm20qG9iIM4ydDabHE8e5c0PyPDabrD2n4jE7qsJcDafTK4CADbDTeSLA4/r1OXR1dcpoegY/E0Lw/AmVmC1FADI01COAgO/BkfGEBgwr5nqg/Y42MYbJDwz2i42IIfLbmztIJjKYnBrC7dusawaPnzyUdUIlBrUSVmul5IRR0cHJZQxxDgRSuHzpvADMjq4WJFMRFIs57Gzv4d5nD7G2uo2NjRMMDLTg2o1LgCIJt3cfUGTlWmhUFth33Vha3IXBUImxsXE0NjcgEg9Aocyhpa0RtfV10GqNJXVVOIrz02MIBh1iM3zzzTfE6vjxRx9LBg+bdx4rYRt/z6adEJHwxOtxYX1tVcAc84Ko6ChNODNhYmJS1h+n7tFGSXhCKEAr2fGxEy1NXRgcHBZL4ubWOmIxhq1DbIen8KS9rVPsaUeHDgGoeoMBdY2NqKmrLcFNv0+mCrKmq6u7yOeT6OpuFzsirxXXC6+3tcIKW2X1y4DsI7hcnH6mlGBoXm9OOaP6x2wuBVkzy4lQguocvU6DYMAveVbXrs9JJtOvf/1LCfxva2sSyEQrl1gtM1RPlSx0zFUqSKj3Swvvy8mYXLNcP1xjp1+niiU+l7+PxqMCok5zoE4na3Ld8/mnyqmSlY41LeVFlYLGaf2iykeLeCyF588XkYinZXomBw/wnnjt9VuieGStxfLpZj7Vlih5vJ4g9u0ncJxkUFWllVD1vr4e9PV1Q6fnveZDJpeUwH1ea7WWk96ozquUNUUY/vn9R9jdT8Fm5b3G2laJjZI1djhP4Ha5cePGbclf4h709tt3xJ7IUHKCX9o3UVQglcogGIwiEk6Kfc5mq0FHV4dM3eT0OgJw2kB5r3PKJdcCp/nxetJmxwma/Bmn/jGjjdCJ14NgTmy8h06x/hHaM9Ce9+DOzq6o1F5//XWYTCbEkzFRSdFKSHsdVU4EhTLJrlAoWRwVDN9XywQ7/kzsdbkckCslB55+PTwqQ6cv8b+eci/1JYpUfki5AuUKvNoVKG+Ur/b1L599uQLlCny1CnxtoJOMfkIBRr0W2VQGnGVnrTDgB997B3/1F99CIZeQT8upSqLNjJPSDg/cCIWSeO21WVy4eE6aT8Keg4N9aeYYmpyIZfHw0UPJTfnhD/9CrETP55/K9LpTOxeBCy1mhCu3bt1GZ2c39u2HWFlZFXsdm2ha7mLxiKgECFioSGD+SntbF7q7+6DTGWQMezaXFOgVjycE5NASSDUNVTqivsikxDZHC5jZwowok0AigjRa9b797W9L47ayuixhugRCVB5Q+cHcnNIUubQ8p5Av2bks5ipYK4zQG1USNMxGjVY9vzeKZKIItcqAM2cmMDDYC4/3GM/nH8LldovCJ5PNSePIxpCwidCLTfXnn38usIjATEaNP30q503LDtUOnJRF0MFvNt5s8ny+NGw2raiWRkZGcHx8LK9L8MCA5EwaCPhLlq4iODEsggsXpnF1blaaXTavhGCcCMZfmYcTDOVhtqgwONAs58Xx9WygmVtVCpLfAsUiPd31AgxbW9sERjx/9kxUHIQfb799E+Pjo1hfX8X2zqbkPxEOWCwVAmN83gDW17fh9VDBBQTCwF989zreuvOmhDDn8ikBhE8eP8Wzpy8kc2d314vh4TZcv3kJBcThdO3JyHu1woB8Tov11QNsb3nR2dmO6zduS+C5P+hBKhNFT18nDCYD3G4/dncOkU7n0NfbikTMK+uTtfv5z38uWVfMROK1L4GkUpYQgQktU7xuzPliHanaIVAoqc/Y3GtRU10nuUmcdliykenkWvr9IbhdCty4Po6hoRHJYqLtkNZRgjnaG2mvY4aWyWiRUHpmlxGmGE0mqHUamV5GCMb1SUhEJY3PF5Fpg2Yzc7mMAsx4zLwXM+ksKsxWWXMEEYeHUWg0VJrpRHlFkMj7g8dL+9fhoQtqNW2FldBqFKisNIsahgoq5obdu/+Z3GdUW3H98b4oFHKiUuLzeL7cUrjuVKqSGu8UFJ1a6giJ/lfoRKhECkzLJiHnF3lNBBgvLXqEZKfQlb/ncZ/a8GQbK5aUTsyK41S+tdV1sb9dvHgZGxvrAuPeuvM6JifPiLVua2sDB4c7SCQiouBJp/M4PnTKZMW+3gGxwRFAM3Sc9t1wxA+NtgTsmO/mDwRE6cTry/d2u7iemTeXgcWiwshIO8bGxgTgZbIpATe8v86dvSCTJJlV941vvCU5d3b7DjY212VtMcyeeU5URfE+6e7qlT3SaDZDq9PJHkcwyOvB/Yj7B9cmlZLc+ziUgGDvdO1WWE2yt53mxsVicVEj1tc3gmHjkUgMAX9QstRY1xs3bsr+Qfi3f7grCj7mmBFcMb+JiqfTEPEvMp0YBP/yPTjREVSzvcROXAMPj8r2ui/xX4RyL/UlilR+SLkC5Qq82hUob5Sv9vUvn325AuUKfLUKfO2gk0GnQT6bE6VTa1M1/vYnP8LFmXEc2DewvbMNj5tj7gPSuOzvu0X18bd/+0NpehgOzYaHKh0qWZincrB/IqqXS5cuioLk7t1PJHumssqKVCop2UBssNg8UT1COMQgca3GhN/97h8EDtmqmRmjFUVAnmosjQbr65vQaY2S28LcHBoCCbLyhRTq6mqkyaUFj2oQgqvvfe/70oidfvLPHpjHysexCV1eXkdtTR3ee+89OR5OAOP0txJgotIphVicWUqAwcDMqSpUVVahxlaP2lpCICCbi8uEJ+b/xKNprKxs4/jIB4POgvr6BlTXVEowdiodFoVRMplFPJHE4aFbrFdvvXUT129cw9HhkdSQx0EYwF/n519IBkskkoPZrERDQ4OcG392mt0SCFCRkxf1CTOcaPnideIUwEg4jmJBhVQyJ3Y6KmM4Qe/HP/4eOjra8ODB51h4sSAqiOamFoGKBEHRSBaVNoKYTvT3Dwh0ogqIqgqGyT9+vCD5OWfOjEgO0MH+oQRgB8NFWEwKTE52i62ytrYa9+5/KgCPIIqwjKPl2eg6TtzY33chlUwLvPD78qLW+u53v42+/g7JYnry5BEePngkVsZEPIvd3TDGx1tF6UTo5PHaAUUO8WgGkVAWeztOoGjCtWu3MTt7DUVFAUcndoSjPtQ11IiShlliiUQOWo0eg31dKBQSAiGymSzu3b8nkI0B24R3hDpcd5VWK0xmjri3SO1P+DN/WGCS0UgrGadAcr0aoNVoBT6wpmaSICglx4nXMJ9XoKurFj09vQJBOa2NYJWwqLauRqAW1VWENrQd7uw4JB+IoqGGpiq0dbRgcGBAgABVgltbexJSHY1yOlkB9fVGuUa0WRHKMByc1st4rKTaS6cVqK42STD6xYsXJTNseXkZ//RPH2J39wgUd5lMStiqDKitq8T5mUnJ5KKy6qOPPoJ9f08gCu9zvm8my5y1pNgyaX2TQPBcAdYKhmdrZFc8tcmdTqxjTUowioqmUuYTf5YvFKSeSoINBUPyS1PsSjljzE+inZO2wD+qnPjafA6nuFH9aLFYoVQQnStgtx+iwlIpyrOHDx/g8Ggf7777TbF42vd35D4JBjwCNvkWWo1BgvOpMurp6ZPJfgKdlLkFAAAgAElEQVS31EqxQMYTESiVRVEmBYIBOR5eGEKudIrT7+JiQSaQn5wYQ1d3l0xaJGxiLhLVdFTADQ+dkWvHDKybN69hcWkB+/t7Au35moRIhMwEQ2qVVqyYtFomUhmkM2mB0jxvyd0yGkSxRBjHb4IoZnkRILMuPH6T2fCF0okqp0Q8KfsOa0XLJK9XNELVl1fqOzQ0hIUXizJQwOlyI5ujmqkoEz9pp6PSiXI23hdUOlHxRBhFAEVQS6UTVbOETqfQ8dEx7Yzlr3+lAuVeqrxEyhUoV6BcgfJGWV4D5QqUK1CuwJ+sAl8b6KRgswLxw8BqNiARTaKvpwPvfvN11FYZEQ65sba2Ko0lG0M2MuFwBG1t7bh06bwAETYazBOhaunw8FhGfK+tbiKRyODs2TNobm6UBuUPf/iDfHKvVKlhMLAxzIn9o3+gT5rtrs4eybv57LMHWFzcQFOzDTMz42huaRT1EWHLhx9+gvW1fQE/nZ1tYuVhKHB7R7M8hla4Bw8eS/P03nvfxNj4OD779FNp1NjhBvwBsXIRmjmdbtj3HBgaHBYQxXHytArZ9w8Ri8ZgMKoRCueh1WjQ1lYFa6VFGsIKSwXyuTyKhTziiZCEC1sq9NKIM9PpxcI6drYdSKU4qp3ZOBbUN9qgUGbh8TF4GshmCzg+jqGlpRp//dfvSR4VJ9ktLS2LSoUWGgK5kvqEwKKIlhYdRkYGpKnkdaBSheooQhLCnEePnqBQ0GB0tEeOhc8n2HG7QqLAMpuNqKmtwsTEGK7MXpAm+sWLeWzv7Ij9ylZVI1P/7PYTWMwWTM+MYfbqJbl2n312T2p4+dJlGT3/ySd3UVlpkwwpee+HjxGJMOdLiUIxh7mr07h8eUZyhR4/fij5WQwgJ5RpbGyW6XnkFLlsUax4BGRsyGkR6u3rgtmsxfbOGhZezMPt8gBFNeKxLI6OQpiZGcb5ixOIJ3wIR10CnVKJHFyOEDyuGGprWjE5eQG1dY1we12wH2zDH3BBoSrCaDYgSrCQzKO1pQMtjQ2Ix8IIBQM4ODzA0ZEDoyND0sgTVrJJ5zQ1qrOYT8S8L65DrhXan2iv0mqV0vwTMPA+4GS4Bw+eIpXKw2azSP04HY/nFwhSOUV7oUmUXwywb2ioxvBIH8xmk1xvZnypVTqsrKzBceJFNEZlEvOx5tDd04l4Io6nT57Dvn8gUJYKNuYwcc3cvHkTw8PDonThdXr65CmePVsSKFNTUykwk2umra1NwBRVMQ8fPsTKyqYAo5aWBgFlbW2t6Oxsgc1mErvt8/nnooijfY4h+39UOTHwOwNOkCN0EN0kgYNCJbatU+DE687ncL+gmov5Yqwj4RBfk7YvPpc/V7zMBqIiij9TKVVSd64ZhtBTzUSrHy2PDHGnvYtqI9aXWUMENLQJMj+rtrY0LZGB2vFEDNeuXZHXfPDwvoSW5/m6VC8WCrInhIIcWJCVOlFxRlUZ9yjacjlUoFgoQqVGSf2oViGVzkCl1EjgO9cxn0sl5NDQsKikqNJkflxpYqFCwC7XMdVKzS1NqK21YWVlCU7XiZwba18KXDchncoKGKViM5PJ4fDYIVMlT3O4qKSjda+vr18y8rgGqIo8zb1iLbmmCJZSYuELyT9gtIDyPs/mlGhrrRcbJo/78NApeV86nRonzghqawwwGA2iwEu9VNVxz1OrlF/Y6/h7Qif+KhldnC4IIB6O/Qt73XP3H9Vtf7J/Rf/8XqgMnf78rmn5jMoVKFfgT1yB8kb5Jy5o+eXKFShX4M+6Al8b6CQBwhoVUokEtCpqBRTo62nH1cszyKWjWHoxL0HNzF2imkOjKYg1jXaPwcE+gTVUBtCCQVVCKpkSW9HW1gG83gimpgYxNXUGTU0t+NnPfob19T3EE0BHhw19fWxqK3FmYkxUQnz3hw/mcffTRxLoS7hw/folUYCwQSeU+eyzz8XG0tLcIlYvTnaigkarU4hqZGN9E5tbDNftxve//55Mr/vkk09EkaXV6rEwz9HyxwJ92KTrNEbJTaGCiJPcGMy8s7uDVDIJs8X4Eia0obevVxpQTt6jeiCdTIolKl9IitIpk01IU+33hkTptLnpQjRWQEOtFefOjcl0O4/3CKvrq5KXRDsUlS+Tk3340V//QBrNf/zDH6RxJAhkY87mkmHUh4cRsQnduD4hyqmNjQ2xztC6Q5UR1Te0Pt69e1eux507d8TuyL9bW92Afc8pgIeByIODPaisMqHCyglYCaysLMPj9Ug4Oq1CKyvrUBS1mDk/LdettbUJq2urMtmK9rOa6hpRPHGsO9Uy16/fENj46PFjAXVs6CkAaW6qxcjIoNil1tZWBN6wqab6hcoypYogJo9wiFYfWnf0olwj7KGiooAUDg52sLK6hEg4hmpbvYR/Hx0GMT1N6DSJRJLQySnQKSM5WnEE/UnksoQYJqmZWqtEKMpA5GNodBp0dLWK2oivpVUbUFdTi3QyIZk+gUAIyWQeDQ2VL0FeaaJcTU2NWAuZtUXLYipFuJERuFIsqtHUaENfbxe6ursFRm5tbWNxaR2BQBy2KpNMeautKalRFpeWoNZoZTrh0PCgBHKbTLSkFuDxchrZpiijDHqThEQfH3lQLCoxONiL19+4jlAkKCHwS0ubEjTd3d0gVsDV1TV0dXbh1q1bkpfFdcQpeAsLCzLlrLOrS/J++vv7BTrxOnEtESgvLi4KyCxlVnXL2uF6tFh00OuViERCYk9zOV2osFoFXhL60CZL0MManWYsEd5w3VI9w+EDBBpilaNiifk/L8ETQZFA7GxGVEYMUdfpCQSjgEL1UjWV/yI0v6RyUgng5K/8Jmjh+1GVxt/zPVk3nufy8hryOVofbXKfU8mWSickbJ/B2rQMc98wm8ySoeSjhSzNfSyIeCyNlpY6gWCE1/wPLocZMIMrFEqhutqA2vpa6A06HByciHWRAfK8fyzmClnjvb198iwOUmD9srmSmo/WS5czKI/h9EG+LjPWCoUsqmtsct9zeme1rRS0HwyEEQ5HBeQHwxHZGxhcT1UYoTJhNQGiy+kU6y73OR5vRtSQUYFO9fW1oiijUpUqMe6ZVIy63An09zUJLOWevbF5glQyg+6ualgqKtDaxhw8g6x5p8MhYeIEk2qlQgCjSgLe/wid+He81ooiEAvHuaS/AGDz3vyf9T/of6KTK/dSf6JCll+mXIFyBf58K1DeKP98r235zMoVKFfgT1+Brw104qlp1Erks1mw1aswajE+NohbN66hmE3iN7/6FQYHu7GysoNkKvnSmtP5cgx4lXxqzgyfZ0/nJYyY05EY0Mu/Y/M5O3sZExNT8rif/eznMlmOjfqV2SlcuzaLqqoKNDTWiupgY2MHdz+m6mJLmr+R0W7MzEyIOodKkvn5edz95HMEg1k0Ntag2laJ9nY2Xa0yznx1dQlr63uiOnjnnat45523ZerbgwcPxKZitVZJ0O/e3jHY646Pj6GpsRWbGzvo6OjE9PQ0Hj16KMocdk5UdFCBxRDyku2pKM2udMlFWoGS8AecAp1on2Mzf3LsxvLijhwjgQbVJOcvnEN7RyN2dtewtLKIcCSGUIg5PAlMTJzBW2+9KZatX//616KAoNKJIIlNIu1TzMYZHRnAO+98C2trG5I5REXNG2+8IY+lTZC1+fDDD9HX14e/+Zu/EXsN86A4Ha6Q18DvC6GyqkJGpJssWoTCPvj9bjgcx6KKodWGNi7Wvb6uCePjk9KUKxQFPHn6RBQrzJmizYoqEtoVpyYncfv2bbFfLi8vicqCNiuTUQ+TWY+mxnqkUgkBGrRKsT7MJyLgqqioEtjE82PNaJkkcOro7EAkEkAw5IYv4BJYwOmJzU3t2Lc7RIU1dXYMZ8+NIhJ1y/S6IrKS6RSL5uE4Zhi0G4FgVpr6zq52FBRZRGN+1NbbMDg8KJk9Dx8uwOMKobLCDINWK8oxqmQIUYrFrIAXNvONTU1oqK8XuPHg4UMsLq5K/hSBTGNDpdjuqM7isRNwxKIM9l7Fs+dLUKk16O5sh63KhqamJoEsH/zhfVEQMZh7cLAfShUQCvmxu7ctGUNcB4Q1ZlMFTk6c2Le7BERcu3YZ/QNd2N3bFAAYicZlwhzVNPw5A/Y57XCgf0AC+mmHZDA0s3kIoUbHx8UqSCsrARrXFs+xlPN0KGuRwIDrnFZXqnsS8bDYRt0uh+QLESDRvslsHyqb1Cq1QA4SjVLekkKgG5WPBDAERSWLHdVQzHhi1pRBwvtPraFce1RRUulkMBoFplChw19Lzy9N2TMaqLgxidosnkiUJigmErLO29rbcXhwIJYx/plr+dHDp2KJZVYXb1naWVWqAqqrK5AvZEqqxbZWaNR6xKNJrK9tybpIJLMw6DXo6moVqMMMJl7b1rYWscjF4xkMD/eitq4WxydHmF8g3OL7aFFX14DGhqaXgxCqZQhCIOiTzC5aG6mK4hACBTQCWDmRk5Y2paqAykrCyUo0tzRDpSzVjXsWgdPxkVP2C7VOJ3XjGqHtNxJJCBBtbq4TWMcBDKfwj1Da5fIKIKRSlJlcXH+nKikqKvN5Jaanz8hr0Aq9tWUXUHrhwqisE06s5LXaPzhAKBiUPZoB4vwPv2Q7vZwiWFI7KQVElZROSsRDCYFOvI58zoKfqrby179SgXIvVV4i5QqUK1CuQHmjLK+BcgXKFShX4E9Wga8PdHoZJK5SAMoioNcoMdDbhZ/8+C9hMejwq5//VCYs3b//GfwBr+QsEcKw2aX95OTYiXv3HmBrywGFSo32lno0t9Ric2sfRoMO3/jGa+jrG0DAX7Jkra5tiGXkL//qXdy6fUM+4Y/GgvB4XHjw4Al2to7gcHhxfOxFb28L3rpzE6NjQ6iosIhS6uOP7yERL6K9vQk6rU6mLw0PD8LrO8HyygvJ6yFsePMthliPSUYSlUE6rQE6nRHPni7AceKBSqXDtWs30NXZK6CBdkE2dL/85S/x6aefoYlKndERNDTUoaqyEnqDHnpdaSQ8wQrtQZzC53Dui22uqsos48yZZfViYQsalRUzM9Oor2tAS2sjauus2N5loPZWKQw8npB8JQILZvCwkSQcK2UelbKpmK/ERrK3twfT0zMymv3Jk2eiYhkdHUN/f5+ABIIFqlUImaampvCjH/1Ink87lMPhgkZlRCqVleabOT06PRAM0fLDoOK0NKJUGmnUrJEJ9XUtco14TDI10OdBT3e3BFS73U4BMIRVk1OTOHf2LDY2N3B8fIREPC72RoIF2gqZCUNYRYBBixMVJ7R5MWensbFFbG5PHs9jaWkD2XRBrrE021qCi4So1zq7OtDR3gmd1oTHjxawt3eAM2fGMDE1hFDYiUDoWKCToqBFIa/FzpYDa6snMBgrMDkxga7eThw79pFIhtHc2oDq2mqsrGzgwecvkE4B1ZUmNNTVoaG+TsCHw+lAJBzGmTNncP7CBQEzhGVHh4f46c9+hoX5TVgrGcLdjK7OVlGO0G5JGxID7p0Ol6jA/P4gBocGMTJcysCiQoUg4JNPPpL1fOvWDck3czqPxbq1Z9+WWrNGJiMtViZ4vQHs7hyLmu3OHU4UU2FrZ12ypmhjFNsZlUZFWtS0uDJ7FflsHk+fPRcLLO1UVDQNDg3JeXM9UOlEqMQJZ5Wi3vLKRDVCJCpjeD5cj1zrTscxotEQYrGogCNCZdq/eA+UMsNiYnnjNeNx84vrTmBUJivHSMUggR7vrdNA9lg8Lrk/Gq1WnsM1TGii1mgEGFE1SUBCi6i10lqaiqemQqdK1FLMPiNQUyrVosSrslUhEY/JlDU+tru7F48fsQY5mdRXU2OR4zEYVGhopGpSi47ONrGShUMJ+DxhLC1uIBAgtAFaWmoxODiEYDAg9xYVfrwG9+7dk/OYnJyCWquSyYPPn6+IxbK3rxOXLl4R8Dj/fAHLK5xOZyjlOOXSAsT4q0atxYXzV4GiUiDWzs6OQPeKCoNY9k6nO3o8PnkM7xWuJSqqFCoFrJXMZaOtMAevNwylSov2Nh7voNyXp1M+o9E44ok8+vvaBBZSocna8R6NxWPY3t6GVmvAzMxZuTe5HgivOSnxjTduo6WlFQeHh7Dv74sKiso+qppoRaQlkeuDtjpmPNFWx18JnWQNFJVIxThREqWMp3wei8FykPiX+N9DGTp9iSKVH1KuQLkCr3YFyhvlq339y2dfrkC5Al+tAl8b6MRJUcV8Flq1CkUGwBaBpvpq/F//59+iymzGowf38c7bd/Czn/89nK5jDA31i3qEFjs2fYuLK/jwnz5GLJpDNMpJSw2YvXoB27ubSCbimJ2dlSbQ5w1KYPHi4jJq6+rwn//zTzAyOgiv14mt7XW43MdYW9mSqW9stqlkYEj162/cgsGolQaNjdJnnz2ESmnGxJlBKBRqmUx17twUjo53sbL6QuCVVqcWFQmDxD///L40TRZLpWSubG3a4XB4UFVZi9u3XpNP+W3VnEJnxebWJn7723/A3t4Rzp8fw/iZMbFGsalKZzJiucpkUmI3ScZTokrK51MwmdRQqgvS9LldfjhPAqiva0drayfSqQxq62ywVhqwubWME+eRqL4USpU8noqmUxUMG1yCCb4PFST8PRttqpqoViEsY2YWG39mS7FRp0qFChVOH6MqgaBrbm5O8pdevHiBYCCEYoH5WUpRN6nVBTS11EJvpB2I4b55sYkxQ0anMUOtNsBiqpI8LkIv1pyAcXJyQuATA+AZsn50fICJiXFRQ+3sbMk0LzaeDEonIFCCmT7a0sQrrUaeRzhRLEBsQ22tXfIeTx8v4MWLVWn+T8OQz0z0o6mF16VCxsVbzFbY947xj3/4RCbrTUyOiWUxGvcgHHNBqczLtERF0Yi1lQNsrHvQ1dWGixevQKNX4/nCY1RWGXFuZgpGsxHPnr0QC6RRXwEzM7eqrKLsYFPNqWJs6l977TVRoREW8M9LS4v46U9/hsOTGAZ66zAw0IXa2iqZzkgFD8Edc4wYuL+2viHwYfrcNOrq6nFwcASvh9lMUWnuaYfjWHoCidW1JQmR9vrckk1GaxizsqgWofKG0xyp5rt16zoCAQf27FsCQiQTK5eTrB9Cnvb2LpwZn5AJgsvLq5KVRCBF9UxXbxfC0ZDcf6f2uX3Jg9JLJlLJmpaV5yaTBVy+fA5NTY2w7+3C63HLOiVP4HkSwHFiJKFQwO+Xe4B/T+jEv+M1JIwWyCI2Owbgm2WN81da2FhPh+NEAA7XN7OznE6PgN2ZmQs4PjmW12SdeC9wLVNFVxpScCJWQq83AZ1OhaYmm6h4OrvasLAwL4+7dOkKNta3EIslJey8ubkB/oBPIGj/QLc8j5PjCI0Jub3uKJwOr4A1S4URLS1NYlvjfU5Ic+HCBannz3/+C4HTzGviNEy31ymTNpmHdPXqHG7evA2/L4jf//4DfPTJI9TWGAUmGU06gXlcL5wYNzYyg6MjJ549e4Lt7Q309XeLioiWRdaPmVVHRyc096GjvQs+XwBLy9uIJ9OoqWHem1YgGMEiIdHo6JCsX8JoZnRxjdFqqFRbcOnCmKgTCZZYf9Y+Eo1gb29XcsoI5qk0I8jk4wjtvvOd78i+xDBxqhRD4Yg8hrCJk+kYHi4A/qW9Tqx2ylKWUwk6qZBNAvlMQWx+hE5LoeRX+xfy1Xx0uZd6Na97+azLFShX4CtUoLxRfoVilR9arkC5Aq98Bb420EmuRDEPo16LXDoDnRqwGA1479vvIB1PQq1Q4C//8gf4+5/+D6yvLwkoYmA380zUKo3kzjz4/DHC4QQqrTU4e3YK42cGsbr+XJQCba2daGpqk7BdNt8MLeZjvvf97yCbS8Bu38bG5gqSqZiEO1tMtVhYWEIg4MelyzOYm5ulOUeCgKmIYFi2yViBy5euiFKGqgNO17p3/2Nsba+JjUWpKqKiwiTWEuYz0fLU2dmDcCgGrzeErc099PeN4J13vol4IgyvxynN1uHhAR4+eij5MuPjoxLAa6uqktwVqj0IqBhozCY5HIgjGIhCr1cJ0FAoacsCMqk8YrEsNGozwkFOqkthYLAXhWIKq2vzyBf5yX9RslLENmRkbhQzcvgesS+adzbwbPAJIWg7Yo4L8492d+1yydhAUonEJvvUNsO/p5KFzTmbSIKoZCIFrcYo0MkfcKO2rgITk8PQ6RWIJ5mJU8rNqbBUyeTAWDSDXE6BaDiB42OnfFNZxDD4dCaB/v5ebG6uw+E8Rnt7C+eVIRwJCkAhgKGVRiaJFVWi/KHaQ6ujoqUo4IKWIbPZippqNs0xLC2uY2fLjlAoKja/wcEBvPHmTYyM9kGpYnB3WtR088+X8PzZMux2L86eHcTMhQkkU37Ek77SZMBEAakEsLiwg73dKHp6WjEyMo5EKg6P3yn2xt7+LoQiIezs7EOp1GNoYBTIZ8VmKNe5WJQMJAKUa9fmZJw8gQezbGhpu3v3U6RSkAl7hFpUjNH2RfjHWstkNY1OrGiV1kq0d3TIREYqiajeIUjldejvo9LpNQFN8/PP4HAcIhINS74Z7WEEE5zox/pwEmRXZzempiawuPQIwWAp3Jygg6H8BEsMrm5tbUNTY7PYsGgJI+DjzwmdKirNcHkdpQwzvQ6xWFyAJlVQJqMJ0RgVS5yKFkQkUsClS6NobGjE1uamHDdD0FOpgoT/tzQ3i4WWsIog2OnkOQFVVRZZz/yixYv3AiEoA/+HhgZlHdOuRphKCLm0uCTnSrDE+4nfbe2dMgHQ7fHJvcYpapzWtjC/gN3dXZk6x+MhaOW5MZiecKyjsx0jo/148OA+nE4Xrs3dEIBGYEV7HiENc8XqG2pw/sJZUfhFIkHY9/Zg33Ui5M+iWFCgssoiKkna6WitpfKHx8spf5wU94tf/ApDQyMy1a6APNweB1ZWVwXwvPvud9DfNyhqTk5bPHE4JJS9qalB3tdmswqsb21pRzIBPHn8XPYa7muTkyMCsQjyWTuuO+aLKaAWS/D21g52dvcAlVImHVI5xrB4Hhtzxq5evSr718rKiuwJvI8I9AgkCYYJoriXsaZUQvHPu3u7aG5uwvDwkOTYcZ3zm3vRt771TXmPR4+fCHimSoyKNfrlBDpq1OAF5r1+qnQiiPqiESgoUUxrxK5KyEjwuBzhhM3y179SgXIvVV4i5QqUK1CuQHmjLK+BcgXKFShX4E9Wgf8t0On0TTlc/J+1CFAoitBqVMhnc9CpFaJ2Gh7sR1tjDW7fmMPrr93Cf/kv/zc+f/AZZmcvobGpXpqPdJKNagjzz19gZ8eO69du4e133kE44sXPf/HfRU3A0FqLuRItLW2iirh79xNcuXIZ12/MYY0qj4MdOJyHkr1CaBWP5rC6ugGDUY/r169KXhNHmjMvhgHWz549R6XVJtY4Wpk42nxoaAAf/OF3ODrelwaTSqdCgfYdtTRZHBE+PX1eRpozxPvhgyeYnr6IH3zv+/AHPPiHf/iNNG0Mul5aWpKpUmxo2agNDPQL2Nnd3ZGmnZa4QCCIcDiFA7sD8XgEtmqLWGSo5uDUMU41c574RM1AJcfMzDkcn9ixuvYC7R0tMma+pA7Ri8WFgccEBYQVDHcmnClN+ypN7aJKiOHbnHpltx+IooHZK5zcZ63UyPUTC5JGI819Is4cpYD8nJa6cAgYHGzHmYlhjI0PyKS9ldV5Ua5ptVRcQTKELBZO8EvA6wniYP8YJ0deOY633noD6XQceoMGU2fP4NPPPkE4HIBKxUleCglcp1KjlN2TRZwKE5VWApGpmKCCiEoJgjWqZARwaQ2S5bSyRGueC5FwDpEk8L1vzwl0OjMxhEg0gNXVkjpud+cQHjdBQRBTUz2YPj+BRIpj7AmdOHxRDZ87ipXlXfh8QF9vO0ZHz0Cr08DhOkZ7Zwv6+rvg8wck80ivN6O5uQ1qZRE72xsCFanIoLKLwIEWM0IoqoCoDuE64s+oUrt48Ty6u9oFwtntexIczscxXJ/nzHXJiWMM5uZ7nSqh9vddMBs1kpc1e+WqQJvFpQWEwyFR0DU0NsgxcMIZrW7RSAJerx9dXd3o7e3G+sYSUqmoQFTmHlFpyGtOex3VYwRNhEkM9OcXgVR1TbVco0g8jKmpSYFj6+vrkslGRQ3XDdVDfF/CgWQygwsXpiWrikH0kXAEgUAUsRgnVHJa4WV0dnYJoHj//Q8EAhK8Dg52iPpGAr+VXNvMYFuQv5s6OynTC5k7xvuHYeePHj1GbW0dxsfGBRARuM7MnMd/+2//r6hjGJJPhRFBFS2yvPd5rARCvC4Eb8yfYmYahwyYLVqxAHMi5cz0eQneZpg3n0O10/Lyotx7s1cvYmNjVdSVJyfHyCSZRWQSKE5IzcdWWC1SH6qxCHAmJiZF8fO7376P/v4Bgbq00tKKuba+Ltf8b//m/xA15d/93d99MfWwrb1VgssbGxvkHqmtrRa7XDKRx8cf38Xz588k8+zy5UsCtru6OuXe5jrihM18jucZlz2P9/TVa1cRS8REXUUAx9oQ1n3jG98QwMa9i9CJwIjwiDWlNZAKpppamyi3drZ3ZD/j+ZjMRoF+rGfJrle63wlcqaZ7/PgJ/IGg2E4ZIE5IWWW1ijUyHAoKcJXwcKrg/pnSCQUlkNOI7ZBgjIq3lUjZXvcl/vdQhk5fokjlh5QrUK7Aq12B8kb5al//8tmXK1CuwFerwH8YdOJhnW7Q//JN//m2XRT7B0OAZXS4TosaWwVmJvrww/fekjyf//pf/x8BCrRusdlh08nHc+rTo4ePMTE5hTtv3UEimcTBoR1PnjzE5NSUTFOj2oWfsu/sbuPevU9lrDtHhTP3hIoDgqKGxnpRIqGogd2+L6HeVO2w8eMn8WykqHRiY3XlyhVRALBRItRhs0T7k8HAaVt6BENByZthI0YQwiaOFiRCgKWlFfn0/ezZszg7eRb2vQP4PF6BAzwONky7HgsAACAASURBVO1s3j1ul0ysI0hik0clCIEDJ03xvRVKjrTfwP6+H5YKJQYGesSGRrhCO8zRoRu0LnZ0NIl6Ip1OyiS3dCYKo0mFuvp6DA6MIZUs4MXCKvbtJ0gk2JgpRVFQXW1Fc0uDgBJmaLExPLB7sL29J5O3+B7VNZyUBWnsmFHDhp8KmeNjD04cMRiNagz0tUuQO5vliYkxaHUqPH36EI+efC4h3aUx7RWiWgv4wwKAfF5O6YrDZDBLbhQbcbNFj7ffYeC5Hx99/AeBdQYDIVeFQD5ZZwqFrB+uC9qEqHwhcMoXGECcfxlyrJEJWbSOra4cwOdliLQCzKPmhL25a4O4eHkaQ0O9cDiPZJw8YVwoGIfbFcLGVgyv3RwRZQvtdalMUIKYA/4kUNRj/vky0ikTbt++hO7uPlGM8JoMjwyJxYjggxZA2hVlCppSKdCFaqbt7S1EoxmZmMgMnHiC0+sYbJ0qBUGn/id77xXcZn6mez4ASAAEAZIAc845B+XUklpSB3e3O7g9bfuMJ7lqZnbmbvfm7J7afHYvNt3s1d7sek4dH9uz7u6x3TkpZ4k55wACDABIECABImw9D6Szc7M1rZmqrXYJqFJLTYLA973///dJ7w/P87z7gh4KlU8aNFVvdW0Nw0NzyMiIKzSflqelxWXBNq4R4Qj3EJVJVDpRzcKMLmZepd6XwCkqRRxVSVQQMayb60i4SbhExQ/fc2R09AkgSCmcCFaorCLM5YPXMKEjAQHVS/ZsG2zZtHjZ0dDITK5M3L1LVeKO7JmcIEcrG/PTzObUJLrIQRIVlZwI6YLDni214vSMB1ZLEn/yJz/C8ePHMTY2qgyxx4OPBKkIjE+dOo7q6ipdPzkOFyIHCYyPTyhziRPcJibHtbdeeum8ph7SqlZaUq7wbSqs6uoa0NjQgH//i59jeWUNP/vZn+p5tAEyi+r69Yfo6WnR6zG/iutAUMb9xfPb2vLgt7/7HZx5uejtHRDcKSkp13pwnRcX59Da1oTqqnJMz45r4qHX60FkP4GdwAFWV9c0H4CqPl63hIxU7/FnqdTiWs3OzgiiVVfX4CAaw/LSqqyUVCZdvnRZaijen27fvoOjx46giMeY4Ho6pUzk+126dFnX8PjYBIaGBnWNdHR0PrFV5mmPEJZdu3YdtTV1GBubECTkhD7ee3kcvP9yDbk2zBy7ePFFwaZr167pHpnKkkopGGkxrqwqxf5+CAuLC1I5bW/vIseRhdraet2XadXkNUbVFCEm9yvr5vFu4DAW0/6nItJizhRoYog4VU4JhsMbjbo/cB3onT2k7fMwprB0qse4rxmgPhn8//WvvGf72/i78+x0L/XdWYv0kaQrkK7Ad7QC6Rvld3Rh0oeVrkC6At/JCnzn/gXO5orAgHBDqh+bGUe6avHi2X6UFBbi6tWrmqzU29Or8FtaXDhmXpPIHKmAYQYUs4leXFqWDaa3v0+Nj3ttVcolAhtmLrV3tEu94/NvKzPl/50UV4ZoJC5lCwEKm3AFdx/GsLW9pQacwdq0GhE4MSiZYbZs7F35+QJDzCeiLWZt1aNw58ICpyaQSW2QbceXX32Drc0d1NeXy95jTBhhgEnNGoEVmzm+J3/nsbOJZzNG1QBVAPwarUwM3J6cmcfy6jZqa0pw/oVzqKwsFwBbXllUrsrCwqqC0ouKnbIl8RjN5gTyXMzFscDlLMG624/794axtrKBSCSOQDCC3q5mnHvhlJpkZsL4/BuYmp6Be8WP8XFanjZgsWSgu6dDliw2x6EwIZMNVkuWJpexsWVTf+HCRRw5ckTqLcKBkdEhKbsmJ8f1/8UlxVIyUD2zteXHTiCIRBwKXbfbcpBlyYbFmone3k6cOXscI6OP8Nvf/QbBvQBKS4uQk2sX7OCDoIkqGzaobF6p2KLijI03a8rx7WazBUuLK4jFgN0d5j9lwWrJll2KP19YmIe6+ioUl+ZjeXlOk+AIQzJMNiwveTA64sOLl1LQKbzvQ2h/EwfRMPZ2GYR9qCD5kuJSHDt2CiajGeturyAioQ0hhXud6pWwlEXc65wUFzmICdwxEJ3Hd/TIAA5jUewFg9q3pgyjguN5fbDhTiSpFTRhf/8Qi4srCqB2Oe2yKnGPUhlFBQozhWi9qigvEwTgsdFyZHdkoKy0QHucr0lL3PZWCDk5VkECKuAIMAjmCKsqK0u174ymDGz7AohGmJXEn+NENk6Jo+3KiqIip8APlVMEt5wM2drWgpqaau0NKrUIRAjfaGPkNZQKkGaWjwHJpBF5eQRIpwRS9kJBPHhwH3Nzq6ioKMKPfvSuoAsnPE5NTWJ6ZkbHV1JSIAVkcXGRrhsqfpA0S1WTX+DE6uqygtJZ87ffflvX1M9//nNlV/X2DCAvL1/qRVoMv/r6U4TDe3jvvfdQUVEhuyMtuXzdp4oe1pb3m6dgk0qn9fUV3L93F9VVNbLSUmVTUFAklSNh+dLyIjo7WxXqPzU9hlg8gs1Nryy9tJRSncZ92tvTg5zcXB0zoQ5zpurqaqTQYl0JlrkW3o0UmJ2fX1T+E1VZvCdyGiDvJbzmCJSoLHsKcnjcBGncI7Rrcj2Y/TXQf0RAnHuQ58k/p5RghdjdCQoqMrOJoJD3Nt6PCPd4TTHvjaH3U1NTAoH8+WAwDIfDJiBFAGW1ZSIcZv7Tns6B1yhD4XnvTu0jqvn2ZQUVuMyl1RSaVsqLmNcNp09S0URlU2qCXRKZgrZUkqUm1/E5VEFxrxPKcj+F9yOC/JO738m/h79rB5Xupb5rK5I+nnQF0hX4zlUgfaP8zi1J+oDSFUhX4Dtcge8cdGIjxSb86SPDCNRXOtFcVwJrZgaWlldQV1MjeLG8tKjsFAIfWseKi4oElghSVtfWMTIyJ8UOn8tPwak6IvShVYrWMqoo2Phyqhk/UWfTyoDj7p4+LC6s4ObN21hbdWu6Fy0nbNqWFpekouKn9FWVxZquRAjm9/kxNDykkHCnKwf5rnx4Nzak9ikqykdTYy0qq1KTqjgt68svr2J0dB52ewZcTgeKC1zId7kECQgLWAPCs1SWz46Om80jLSIpcGJHTU0tgnthPHw8rGNiRhXVEKxhIOATeGLTOj7BCVtJnDnDbKoXBNH2Qj5sbDGTJgZzRjZWVzbw6OEY1lYJKQ5gMdvx45+8i9deexn5BblYW1vEjVvf4M7te1hZ8sHr8cFgTGjke2tro7KrEsm4QqEJxRi6PTMzK4tiZ0c3fvSj9wSv4vEo5hdm8c3VrxRgHI3uKw+HjSwVXOH9A2xubEltZTRkCDz5toI4jCQF+V5//RWYMhL4/Ucf4sHDO8rZ4iSwlCUp4z+GgLPhpNKGqrGnk+viiZjWm6o0NrsEi/E4LXFG2LPzkIgbBGh4DhkZBgT3fMi00B62L8C2uxsSoNreCmJi3I/Ll3vQ3tkk6LQX3kQoHMTBvgEeT0DKJuaIMVjb79sR6OHEsBRQDAjwsH5cFx5Pbk4h4jGj1n9hYRltbU2oqa3B7My0mm424Xz/aDQsi5QysGCA0+XSfqFljjlP9mxav/J0+fB1uXe4t/lnKmOCu3sYHp4QDKmrL0ZXZ4ugACHCo0ejUn91drbI7kRoODU1je3tIPb346isLNJ7UyF17/5DvTZh2WGMuVkZyHflSJWXiMcFYOcXFjXZrK2tRnk/Tlcu3GtrgjcTEyuory+WinBjcxPzc/PK/qmqrtB1QEBLZRVDwgnhqAzkNdfd3YI333xD1/jNm9cxMTGFhUU3cnIs6O1tlzKRUiECEWZ2Zdty9WcGza+5V7C6uqSg9MtXrgi0ffnFlwqybmhoFqTifpuensLDR3d1zfF6oVrs4cOHCkAngKLKiuCEVjtek9zvVDMSnu6Hg1hbW1ZmEq2Gft+usqcIPLgfqVxqaKhFbp5dGXLxBOFgSErD8F4cBwdRQRPa6phBFgwS+B3o3sMJlgeRfUEoqeNMJsGU4O4+doN7gk68jqgiYv0J1ajw5LESBnHvsaYEQgRJUhF5vFI1UdXW0d4h6MrcqlT4elxAXZlUJrPuSXw9Qja+BtVOVMfl5OQIpvL3xcVFfY/gan09jIICqsEKpCJMGmiNo+qpQKolWnkJvjhVkaCbGWyEjgT2vKdHo0lN+ON1TdLE65gPPofh4YSVyXgMWU8m2PFnaPHl87gH+dcI1zOZNKhOrO0UByCmH/9UBdK91D9VofT30xVIV+C5r0D6Rvncb4F0AdIVSFfgGSrwnYNOT4+djY0eiQTsFgOK88wwZ9IqZZE1hZ9q+7a31PjW19Wgo6MFu7sBTTaiCmBocBx37y4o/6OgIFf2LOaPVFVX4Ve/+oUaJqo5urq7cBiNYHd3RxPuUjlKuZqE9/U3NzR1rbGxVvk6hDgc381mx2olbGlQVkltTY2UEB9//DG2tkM4fqwb5RUVmJxIBSC3d7SitaVFTRntRlTeXL92C48eTyA3146e7hZ0tDWqcaeihg0j1VHFRcUYHRtH5CAiaxtBExvggydqF6pANre2cPfeY4Uinz59EvH4oRRgdkc2nHl5smuxaadN66c//Ve4ePEiNjY3MDM7jvmFcdlQ7HYX9oIRTE8uYnp6AWurW+jqasff/u3fYOBIL9Y9K7hz5wZu3b6WmoDmDcOzHpRf0mbLRFNTOYqLC5Gbl6NQ4JQNxoDRkXEBlAvnL+LHP/6R8m6Wludw/8FdDA4+QiCwLWjF2ubk5qAgv0Dqh9mZBSkfqHJamF/D9OQ6igoK8ed/+sd46ZVLuH3nGj755LfYC+/IWscaZtksasJTk+dMTyaqMbPKJGsaVSaJJAOILWrGqa7g1EGCnFDwACaTVcCQGTb8PuGKx7MCg/FQYGtnhxazQ9m11t3bWF0J4eVXTqK+vgr+nXUFiUcPed4WbHh3sO7eQDKRCUdOjibl0Sro8x8g38Wg69T72rJTx85MI4s5B/t7CczOzWFjcwdnTh+BxWrG1OQk7A679ujmVgAVlSUoKS5UthdhFAOiD2MHOu5AIKxmu7a2XFlOzPwhBKBlq7W1DTXVtZifX8Dt2w+Q77Lj8pXz6Ors0L68efMmPvnkazjzcvDGG6/LOnXv3n2Bp0xZ5w7Q0tKE48ePCYb837/5jaxUhA20aD4FL6zd1OSUIMdeKIS83Hz09XWio6NdFjraT8fHpxGNJjAw0C67Fq/FqakZwSJO6iPYIRQhnHj48BEmJsalmuEaNjU1CCwRRNy7x300hMBOCI2NlcqAKikpkX2MoMXlKlAINvcjlU4+3yY8Xrf2A+EyISfBC5VOVH5tbmwru0gT1HybOlcqeAhWWEfmD/F4ea6EwZOTk4JBgqwOKnbsgh4B/7bqT8UOwSbz0VhPqoJoL6NdlTlps3OTSCRjCsMOhQ4R8O0r04kh6wRNPGeGpjPziBCHmWeEobzWCGr5Nfc6c9V2kGXL1lqwLlQ48cH1572K9aXSicfI46eiiN9bXl55Ml0wNd2vuKhE7zE9PfdEbWRUbpauoaThyVTBqO69hLkEpFSuPQ1K5wQ73tsIzXhs29sEuAbBONpnuXeZ6UTVE/fk5OQsQnsH+pnDQyC8DzjzLGA+OFV2Hs8O8vIYOm9FRmaGakjYSnCfZbVogl00QkBuhjmD0xtT6ic+Ryoog1E5dbwXhcIHUsOlodO3+tdBupf6VmVKPyldgXQFnucKpG+Uz/Pqp889XYF0BZ61At9J6ESlTgoWsD+Mw5RIIjeLodZm9PV2o7GhDm73ChbmZ2Uzam6uw+6OD4l4FOfOnVVTefXqDTx6OA+TyaGcl9de+55UAFSZ/C//6/+sT/NPnDiG3t5ejIwMK8D5jTfe0PvSmjI4OIIHDx5JscTn+QMBTaxjJlJzU5Oa0e7ubilNmMHCCVDXr10HDCa8+ebrKCstVfAwVRxPgdO2z6eGiSqNL778Gl7vNgb6O3HkyAAcDiump8eVl9PZ0SHLHRUanNzEyW/Mi6FCifaWWDwu+0hJaSkCfj/uP3wsJQGhU2DHr/Ddzs4OVFVVSMFy69ZNwZg//uN/hd6+bmVD0TK2E9wU5CnIL4HRYMHKsgcjwxOYnFzGO2+/hr/42Z9rvPvtO9dx+84NNclIGuFxB7G46Ff4d01NMY6f6ENFRalCz9mgc9IUG9CJ8Wnl/bz15ju4cPE8lldmMDs3gbm5Gax71tSAZ9utKC0tlhKHihta6x7cfySrE6elTU8tYnR4ERVllXjvj36gqYXXrn+BsfFhMLs602zUa7D5Zw1SCpBMHQezj7gXUuq5hEKSqRgiZKHSibY3j2cTy0tuhPaohOAEtlSzfnh4gI0ttybXWa0ZUj8xcDorKwe3rj/A9nYIr7xyCUXFeVhbn8P+gU+TxDJM2QgEDrAwv4qlpRByc2yorytTHVZWt1BfV6W1dLtXUVhUiPLyElkK52bc2N2JysLkD+yirrYKVGaxgaZ6jSHMVLmcO3tODf/Hn3wsNVtJSSEcOVlwuvIES/bD+7hw4UXU1zdImfLRRx8pj+jMmbOaBPfw4WPcunVHCqcfvPuWsocIHDjt7Pr1mygtKdM1xPyiiYkZHSuzfbgXCSBef+N1BXv/9vf/IJsi1VMMuWfdCTv4i1lLDOXmmlKtx2MhRKKCiN9zu72qaVtbuyAR4RUtXlwvToGkdY7nSKAxMsLnrwt8ce2omqHahgqj1OuNCNAy6J8giZlXnMRGEML1IowjdEqBPj8COz6BWQIKqhS5D5iNtrXpx/z8kpQ9VP4QntLeR3jCcyIIJjQiYOLrUV1GkMNrmfsrNQEyCwYkENoL6twJKRlmzkl4hM9UVNqyraioKJMtlcor3k+ozGFw/urKLqKRBJyubB0jp/txShxtmXwO1Xy1tVUYODKg8yVcvnf/viY7ci/xnKlQYt14TFQ2Eb4xFJzHSyDF42T4f2Njtc6JEJ95WPPzbuUrcT8xNJ6qI06643qwBgzlp9KLCj0qwAj2CeFqampSNj9vajIi14D1I5QjwOLeYn4Y7ZaVVWWaAkml1rp7XcMfDg7iiESSYOZ8hsmIivIirRXXmPuEoee0G0YPmb/m0x5hnlM286IOOc2O1tgMWDIzlevEuvE9abNTcH6U11AKOnE9pvee9a/I5/L56V7quVz29EmnK5CuwLNUIH2jfJZqpZ+brkC6As97Bb5T0InNyz9+KD8GSRiTSdgtGTAkEjh6tFeAY35uCu41N2pqKlBazHHeY+jr7cTlyxcxPT2pUPGRkRWYzS78xc/+FO+++65sLJ999in+w3/4pWw/b775ihrZjz76HLW1FfjBD95R00p1BRvz7S0/Bo704czp03g8OKhQ3caGepw6fVoZUGXl5Wo62dxT9cBGnSDqqYXl66+/VjNOiw7DfDm+PDcnR1a4X/7y15oCd+pUn5o4TiBjA72+7sYbb3xfahs24oODj7GxsSP4093dobHpbB6p4KJygSqQBw8fyCrY09vzRH2QJZBFS+Ho6Ag+/exT7AV3BQzYrFK1AQMtUD4BrNwclyxm6+5NTf9bWFjB3/7N32iy3+LCHL659hWWluZSod3WbEyML+MwakBLa71CwTs6WgV1GIxNBcPa6rpCgZeX1pCTk4cfvvseysrLcOPm15iaGlXjT6VHJLqvJjTflSfQQIXS3NwC5uZW0NHehr6+I/Csb2B2eglZFoeAW8rqt4Dgnh8WawaMpiQsFk5MS0FKNpps0gkG2KBSeZKCTnEpnf4xdMrMsGBtzYvHj0awvMTpgswSMyAnx4zsbCt8/i248m1oa29GR0ebQqHda5v4+KMvNUnt8uUXkZ/vgNszh8jhDvVUChHf3g5rIp5nfR/l5YU4enRAgdyECAQhBIEMC+/r60VnVxtWV1bx+ef3FGBeVkqlDvOfUlMMi4oKBHVWVlf0NU4Ym5udxdVrVwUh8wvyYCe4KytNqYuCIbz99jsKrSeEev/995U/xuBo5mw9fjyoEPP+vm68+8O3EQ7tac8QkFJtVFFeKZsWQ6MZrE1oVFVVLRDLY7/y0hUMjwxiYnICDQ11msrHrCY2/DxGwj8CXQb72x05cNgdKCwsVmA6A+MJ22g75aXOrxHU8EGbF6FOf3+/4CMVetxDK8vLsjwaDKyHXYCS68lftJ4x3J9KIO4BKgEJlbkXGUKtjLC9UMqGlYyl7I+RkJQ6BB8EWAyvt2XZpSpyr9Fq5tfEPl7H3G8EuIQufA0CHaptCDQJgah8JOBJ2TcPdR7MG0rED3UOVDoRerAmVC45XU6tryvfKRi6ueVFOByUAmdzIwjPehhGgxEuF/PJzII1hC08R4LQkyePaUoe4RKHAYyNjuDR4JCslbZsqq1SAwyoFCNk4nFxL/EexXsG7yMpi2YS3d112j9UAxH+DA/NwOVKWWWfTo+jLZBrz3MO7YVx584jHB5GcP78Wd3XGFbO9eK6EUgRzjFTivdCQkoqr2hhJKDnfcdoArxeNwIcY5lMASlO+fN4OMQhG1WVRcrwYug3c7kIv3jeVGZubHqf1D4iOEXQRDVT7DAqq50506zJdcyV4+tyPzLoPXIQTUOnZ/9XTrqXevaapX8iXYF0BZ6zCqRvlM/ZgqdPN12BdAX+RRX4zkAnAaYnlrqn2R1q4hSVnES2xYJINIpClwNZVmadhFBZ4URdTQXisQMcRoJ44/VXpKC4evVrzM6uYnzMB0euDX/7tz/Dq6++Kojzi1/8e9neEskM/PjHP1BT+/U338hSxFHuHB/OLCeG8XIEOYFRd3cXvvzyK1noLl++LMDDJpmf6mdZU8oHWthu3LiJrs5OZTwxT4RNP+ERrUX8fzaCTyfuffPNVZhMFpw8OYDysnIYjAZlTjEUvbqmRo0TYcD9+/fh9fjR3tGCd955U9k4fL9UgLkPH3zwPqZnpnDq1EnZB3mMtA22t7fr+4tLC7hx47qA24svXlDDytdlkPHeXmqsOZVBzCra2NgWaPP7d/A3f/OfqFlk9tLjx/eRkcmslUNZ3qYmFlFWVoXjx4+iuLhAWU60NFGV4/VuyPJozszC5qYPpSUVePPNtwUQbty8hrt3bsK7sY2qqiIFg7PBZcPOMHCe19LyDqxmTmA7h+bmVmx4t+BeXZdSiJPnuL7xZATJ5CHyC/NkT+O24d5JBXITOpkFedjoZ2Ty67TXpUABIQlVKMzxsVps8Hq3cPvWA0xOrGAvyOfRwgRUVTlRVl6MgSPd6O5uQ2FRAdbWPPjmqxu4c/sxNjfDuHTpNIpLnAjsriORDCEWp1IpqYmBOzshTc5qbGxGX+8R1ZRZNWzCGYpN5RL3XGdnOx48eIBvvrmNfFeJABOhIBto7gNOQuQ5LS8voqKyXE3+F198LrBDKxrPj/uGVjRmDLHJfuedHzyZkDiMjz76WGDlypXLauZnZ+b0vObmBrz00otS5RCsXL9+Q0qV/r5+NDQ0PplotyNwQx8l1VJUtZw9d1Yh8AyMb21txtz8rKYiMsid+40KFV5nVCc57HkCXWazVfs/nqB6JxUkzdclAHyqyOG1QXjR1NQkSEPIlYJFkOWMYIR7l3lS3LNUR1ERE4tTycLJZvuyTnIf0K5JZRWtgbyOqcjiXmOemPawNRNrHCqgLCYHLJYs7AX3pazx+/aUZdTa2qTvE9rwGn76YF4R9yn3EjOmcnNt2ncETBTWKY/ICBQWZUu9tL+fRG5eJqoqSwVeOWWRiqdt35ZgUkqNZ8C6ex/RA4OskYSNfA6hF/fu/MKczvvkyeNS6RHoEE5ToTkyOo4tXwTRQwPycjlcoFgWOh536rioamrUHrp/fwxu94YUgt3dzao1r0uCtvGxcU3w4/uMjY0LPBI68R7I3CUOUbhx447A56VLF3UMn3/+uSaAcp0ePXqsYyZ0unv3gWrNYHECr9bWVsGw3WAAe3s7svcR5BFQz87OybpXWVktUEhr8/LykmrO/Uh4x72wE2R+GO2zBllI6VmlmkmB+rGYLHb8fx4DbZjMd6JFjypRKp32Qiml0wwHQaYf/1QF0r3UP1Wh9PfTFUhX4LmvQPpG+dxvgXQB0hVIV+AZKvCdgU7/X8fMm3oKPHFOUQJMenJkZ6K2ulxWjKKCPFSUMbskhNaWBoyPDOHWrdtYXQ0iuAdk2Yx48dJxWef8Ph9+/fe/1qQsWu1efvkVNcj8xP4nP/mJmjQqPGjjYGNLJRGVDGw++Uk+m6Dvf/8NNfj8+tOpX3w9ggNCppMnOXGLmS2Z+hkqeAhv2KSyqaaygEoTZvIwZ+fEieMoKirWhKWHDwfVpFExwGaLioHU8fgFDX76058KmLBBZ1PJpvPRo4dSeTDonCHFVCDQmpRqjsPYC+1JXcKGjbYpKigIGYpLaD1igx1DwL+rpp6To5htw8adDSPVE3yOpmtFwoI7bJANMKOyogbZ9izlaBEkHEQi2A+HpRKpqalDNEIVw6agU1VVLba3AgJ1bCCHxlZQX2OXbYwT9miJIShgzcfGlpWbxJyokuIy2Z0YGM8sGwYxGwwJ9Pa1o7OrVaHE+wchWSN5HimLU3Yq0+kwLiABcGQ79LOUVxA6pdaOyohM2YYePBjC6ooHnnVa7BI4frwFr732KvKcDtTVV8KUkcT8/CzGxyYxNTmHWzdHYTRk4tKlsygoykUovIlobAdRwU+OuQ9haWkVkQMjamuqUFlZIzUL7WkWswW//+h3Agsvv3xFdkjmKXGSHvcOwQ6bZtoeaZ+jQiQ372kjnoucHAdu3bohNcvRo8cUpO/1bgrkjI6OSqn03ns/wtzcvMKvaQHr7e1XQ8+9d+/ufdnjjh8bQF9flyxq3A+0YBEu1NU2CEYwB4g2SaqkUtYsArQm1HKfbW8qi4gTIJl91NRcL6ulrE+2LAwPj8iyZc6k6isAl7NAkI+wh5Mjuc68dmgvragoEeAgHOF1RrUSoRhhFAEWASltkOQMBCDMJiNk47XErCCuOwEYQSvVrZCbdAAAIABJREFUbHzdM2dOC3L85jfvC05x3fneeXm8ngmv95Xhxv1C6MKQbGZWBQJB7du9vTiqqlKKKl6HfA2CUd4zeE8gNCHMmp3dRGmpDUCmwFp5eQGWFpZQX18Hh92O+fk51Dc0yE5H2EQ4RuUSAS2vX1rQeK8JhaIwwoKa6gaUl1diZWVZKiwqJrk+vAb7B/plUWOgPe8zvO65733+INyeCLKzTejqqpWtlmCT9yQeJ/fJ+fPntTe4z5aXN9HR0STVFKES14VfJ3RyOvN1ffMapbWQ680AdCrzGO4/MjImoMWsK+4t3juZEcf3Yjg9IU9zc61u5YRGXAOuE8EUz3V1bRk+35ZAM++1tPkSStJ+ePz4CanSCAqZs0V7scLQc53Y2PLCH/DpHqbcNkNSOVipvxuSKXudmXDWiEQ8llKikR7rXkXLXRJB2WcPMRt+hr8dn9+npnup53ft02eerkC6At+yAukb5bcsVPpp6QqkK5CugLqx7/zDgExjhmwnbCiSiKPQ6ZByoCg/FyZjHA31lci1W2HPtmBpYRaRA06DCsNHq43BiJbWNkEUQpVPP/1EjTqBD1VDbHwYrnzhwgU1a7QosZFtampUs01wYcuy/ccR31RDUX3xdCoUM2pS055iari7urrVrD6137ChfprPRCXI9rYPbveawActUIRTzKuhO4e2NjZg6x6PGik2e6mmGWocqbJiEzc3P4+Z6WmFjof2OHWPQc4WHS/fmz8TCgVhNGUqV6W4mLAiB11dnTCZjIJsqbHlu1J1sKGmCoZj25k1w8a+uqZS49Y5Bn5hYV5WM24Xnqc9OwdGY4asNmz4Uxk5bAgz1HhGDg6RlZUNc6YNmxt+5eVkZdkRDkVlmaFKg+Pfq2vKsbMb0J8JDTY2tjBG5caWHz3d/arL1NQkotEQCgqYvZON0rIiHD8+ICDEKXgrK4tScVFhwnMnuLCYaXlKKHCdiijm9wiXGSF1DZthQoK8XBeCuyE1zMx1Wl3x6fxfffUVWS0JKEyZCczNTSv4nPYzQqfNjRBozbty5RIKi3IRDG0gfLCN/UgYiVgm/P4DTE7OYXsriebmUvT3HUW2jTazIik8Pv74IxQU5uPixfPY3t6UPZLAkHY7Ak0CkVQOUaamu7G+k1MTAhFFxUWYGB/Xnzm9cHFhGevrW8qCImSgSunE8ZOy0THzh5Ckp6dP70uF3+TklJrypsZ62an4XgQA3AtUqLmcLgVfE/YQXGm6odmstaDVjvDKu+Fht6895g9syuKXSHDqWlxqHvfaulRuB/sxTcnLzXUJAMRiESmzCI9ojVtfD6K4OBv1dfWCMdy3PBYCCiqVmPdEhRXtdakpg3GtJa8ZWrd4vVExRAhFG6LL5URVVZVgZkqJ8wVmZuYFEq1ZJpSWOjWh0pGTLXsqryWCNSphkgmj3ifDlCnlEyEu4SuvXV5XvF5bWloEtXhd0kpLeEIwxL0vO5zdgfm5BXR1dcFizsTi4oKGCBAKU7FEpQ+PlVCZ65V6cG8a4N/eQzgUk9ooGo1o3RgYTkAYix/i2LGjgmyETVSREfBRYbi84obRaENXd6P2CtVg3Ds8N96DuJ94Hvx/wm4eOwE860Q4y3sfwTZBX3lZBcrKKgST+Fp5eU6tP++L8VhSz+H6c3jC73//ew0JePXVl1QHgksCOu6Rp3l8PE/eW86cOSOQRtDu8a4LJrGehKXOPJeOsb29Q8qnpaVlBbrzGmXN8gsKdO+NJajIZL4VP37grSih/WBIJlKqJjMDyE1SW2pogCbdcV0JnNPQ6Rn/mk/3Us9YsPTT0xVIV+D5q0D6Rvn8rXn6jNMVSFfgn1+BPwjoxE+rU+1ZQnonV54dpUX5yM7KRDjoR2lJPkqLXAptTsajyLKYkW2zIpaMIZqIqlFnA8XmiSooqjoGBo6go71T/89XZiAyP+Fnk8spXcwUSSlrUk0hQRQbGjZwbKTYYLGpGxoaUiNHgMTwYTZ9bMLY5PO5bNLYBM7MzMoSyAaUodTMKmGjyibL46GyyqAQcj5/eWUFO4GAGj7CGKolzp09K7sNGz+OnCdQYPMWP4zBYbcpxJsKlJ2dlIqksNCBqqpStLe3SUlCMMOGjVkwd+7cwdzcIvy+A+zuJmCzmeB0WmG1psay047T1d2pJpeNIs+RGTQMTWcNeNwpMLKfCuhOJmDKMAnO2WwOqYcKC4phtzsx+HgEQ0NjyM7ORVlpNTzrm9jc2EBnVzsqK8uklCE0ozqMI9Snp2fg9WzhrbfeEQx49PABurqb0NPTDLuDjWgKPM7NT+Phw3tSWbFpZaNL0ERgkJtDCJJUPpeJ09af2O8InbichBYMUM6y2rEfjmBxcQ0L8yuYnXErSPnP/uzP8MIL57C6uoTFpWlMzzDfaBPhcATutQ3MzawhM9OKV155GUUlTuyFNhQkvh+hpc6G9XU/5mYXYDbbBYDa2zsRjcZhNJi0N77++ivU1lUr64k2r8nJca1dc3OjlE3ca1TA0C5GWx8hJRVLrFFJabHUQoRrrPfi4iq2NrkWUe3VpqZmqZ0YwE0IxX3J2lCxQqVewB8QGGSOVkYmsBPw67ogkGX9KiurUFlRqT1NIJuaoGYVKCKAyTSbU9AkfAAYYohEQ8gvcCA724L8fKcCrXd3gtpfqys7iMVogTIimTAgJ5egtUjAh9CT57m7S2iZkBKIkI3nRZUe7WqELgx6X/fsIh43oKw0F3V1lbr2CC2osBkbm4Q1y4KGhlSQ+MDAgOyvVOLcv/8Ao6NTsjyWlblw/EQ3mprqpYihCnByagrTUzPwev2yVRYW5EuNRrUV1YmyaWWkpqZRsfg0q21+fh4ffPAPUi4dO3bsSf6SAxmmDIG97i4C7j0sLMzh1Onjeq9o9AC7wR3BttS5E/Cm1pAA1+vZxtzcMooKi6V24+RCXmt8DQKYnp4uZWYxo40qHoanc105IbChsQktLa2qCdeG9xs+UmH6B08GC3TqnkEF21tvvSXAx7B3QkiqK3cCO9o7+fmFgtK8ZxCA895HGOlZ92oP0j7HWnz44Yd6bcJ67hW+F6/Dp8Hq3Hv8empPNkm16fNvK4icUM3lpGXRAKeT0+xSoe+02q27PdjcDsNkTOh+zimAVANyQiMn2HGPmDNTUypJ1Gm5ZbYTp9cROjHDjfdlwkt+pMLpdWno9Mz/QEj3Us9csvQPpCuQrsDzVoH0jfJ5W/H0+aYrkK7Av6QCfxDQSaSAVokkG3cgL8cu8GRCHLFICHk5Njhz7CgrKUBNVTmCOwHEYxFYbGaYLCbkOvP0ST/zboaG2UiHcPRovxq8ocFhlDJTCQY16rvBXbz88ksKA2bTR3jE4G82U2xm2HD6fLQM5cLFaWubm1hd8yLblo2CwrwnQMMseMTGLdtmw+LSkuwtU5PLyMm1wGqxyprGKUwe7yaWl5lxAtTWlaG6pkrNmtvtkZqKmT9sbNmIEkRwRDwzT2jv4dQqI0yorSmDy+mUssLtDqC+vlg5VByrXlJaImhAJQJB0V4oKCUDA7r3w3H4fGHU1JTiyNEeQTPCNmZDETjduXtbeVBUnvDrtMyw0TQYEymgYzLIrsYasTYEbmzybFkO5OcXKbB4dJgWwVlNhistqUT04FC2vf7+XuTmMfjZL9DCJnqBqovJKWxt+PCXf/nXAinDQ0N48fJptLbSdnaApaUFzM1PYWpqAv7AthRefF+CFDaXBGJ5uSmbEJU4DExn90nQQehEkMiG1WrNkloppXCJYHFhFRPjM6iursVf/uVfqbG+ffsGZubGsbvrU1YMQ6E3t3YwM7kEo5H2uhdRUJiL8P4WonGqxiICHDMzK9gPRzHQfxT9/UeRiBs0GY0wg1ZJhsMzu6mmtgqLi/NaTx4rQQchE6EmlUZWq1ngac29qkldDKJm073h9SJOK5nJhIN9KrksauY5lYzh3Hm52VLU0eKWl2dXU0+gEI1E8ejRIPyBEFx5NkSiB4hGIsolIlByuQpQU12rfUfQODExDe/GHixmowAmlUd83XXPBrZ9IThdhAIO1NaXoqAgT9POvBteBPw7WF52Y2V5B+EQp5KZUFFRiJaWBkFA2s6oimONOSGPx93X16ocJb43YdG1aw9RW1soIBMOR1U7Dg1gPhpBRipkfwgrK340NpXi+PE+2dpSyiMjvvrqK02fnBif1YS6vv5OXLhwDmVlJVj3uAVzCDnGx2kvDMnu2Nfbhr7ePpgtnJSXIUDE/U6AQgUPoS9BF5WN77//CcrLXbo2+WD9eA/xuDcEnTidcXl5HpcuX1SOEQPzqXIi/JWqkGAoSUhCFVIE6+sbuj+Ul5XgzNmT2sdbWykrHYPHKyrKMTw8KABGRRf3NO9pVDNSnWTLtj+Bh2Fdj4RAVGjR5skhBMym4z2D9wEqsZgbRrUVYSSvH65Ha0ubvsb3pKqLIJKWN6rGtja39T3a6QgLaSfmfiA8p1KKYIxqSv4ixOTrE4AR2rE2rBvvF/4AFV4JFBY4pajjdctaUHW1srKGncAuwuHDlMopnyH5dkEnTm40ZRhS0N5qgZnBVMmkoBOvjQyjUfvsqapR32NY+WE8DZ2e/V8I6V7q2WuW/ol0BdIVeM4qkL5RPmcLnj7ddAXSFfgXVeAPADqlfFHkTmxEqHniaG97lgXJWJQjkOBk0+ywwpJhxMuXL2rK3ezsNBKGOFzFLslbpqamBWS8XlqICD26pd7gtC82Jx7PRqpZixyivqFGE9b4fmzUHTk5mtC1F9zDzZu3ZPWprCxFQWGBvja/sKbGhyoMTpCjNYif+j/NpOGn/LMzMwIP2z6O/M7A0WM9KFPTPYnJqQVksTHu61UTtri0KMVVY0MDent7UVRUqHPY3qJSIKApbEuLS5icnEFejhOF+TmCAfSSZGSaBI9aW1vUnFKtcRij4mFfwdpsBKl28G0HsLnJDJs4Tp85grfffgtVVRUCEVRwMOz63v27Gj9PtRUVCapH9EBWJWb6sPEzmgxPlBVJ5cMQzAAmZNtyZdcbG53C7OyyMpB6e/pg0yj7fFRVlSuPiYqQuvpaqTbmZucwPDIq9dFPf/qnWHd7MT83j9dfv4KCQjtmZiYxNTUmVdDWtld5TU+zY6hcSk2uMytLiLZCjqPnVEA+j01xpjlD0ImNMO1/bKQJhDJMWfD5djE/v6wcKWZ9EQyMjAxia3sd+wdBHSfPAcjA0oJHjezp06fhyLEiGPIiFg/K7hSNmrC05JUF8ejRE8jNcWJxYUVQITfXKXUaIVNjY72si0vLbM59sgEVFDKbjGHbewIUVKZJWeQLIsuWgWybWQBmfz+kBtyRY0dRIWFgvoDC+DitYgnkOExSDCWTJjQ2VstKynye5aVlfPTRJ5ib98JuS8LEOljNqKpKwQPuPSSNUhrxF1VU694DOOxmHBmgYq4O8/OLGB2dRDxhxPETPWhsqkZRsRPxxIEsmMwZIzjY3d2XDXFv14CC/DxB3iybBSur3NsLykcimH1w/yGsWdl4683X0NzcogyyX//qV7h7bxRnTvdrfS1UfBUWCgLzd9ozb926pQl3NpsdHZ3NyiCi5ZCZV4Qt169fw927D+H1+NDd3SmlUElpIaKHB1h3r2Hds67Q+8HBcf1Mf18f6uoaUVZaLlUkbYNUt3EteM3wfZmPRLUQr+eHD4dx8uQRwRnBH6MRB+EDBPx7Al+bmx79OnvuJLwbboRCuwKsBDYpkLYvMBmNxrC7sydouLm5K/XfqVPHtEfX3GvKcOL1R7jKP/M+SBBJCE7lkce7o73tyncp743rT0jM9UvBS07iaxK0JgjisdK6xxpRZcZ14HP5teqqGq0vX4P7YWFhUbZLZXCZMnV9pWzKYSn2WA9mMI2PT0ohyHse34dgbHBw8ImiC8jPz9W+5nt4NzZhtZhVY1r8eJ0RarEOVOHxmAgVCZ44JICwOJ6IwWwx6Xc+CAQzTSZZ6Gi51kcSCpw3PMl9orKOCsw0dPpn/usg3Uv9MwuX/rF0BdIVeH4qkL5RPj9rnT7TdAXSFfiXV+APBDo9iT55crTmDKMAE2IJJOMJZJkz4MgyqXH51//pX6K1uQnTU5MIHYSQabNoRDth0eTkFmw2I44e6UJbW7vAASEJpzWxUa6rq4d7fR3r66vINJtkTaOVh81VQX6B1B9ff/019g8i6GhvVQPH4Ox4grYuM3p7ejX9KeuJzeUwmgrhZVMX3NtTDpN3I4z29jr8+Z/9iaDQBx9+iLt376Kzpxf9R44op4mKq5WVTZw40YO+vr4nSh7mPh1KqUCrHlUofP0j/T1IxpIKLe/oaEN9Pe1DJtmcOLWLjTmBE3OB+GeqGFZWV7HppdUnArM5C5cvn8EPf/gD5Bc4MT09ibn5GYyMDKmxZNPHhpuWNDajmWajwtmNJi4Gp7ExqJvNHoEPoYwBvu1dmDOzBWioHmKuE6EHc2IIXTgQrbKiDHaHDQZjUhOp2Nh7PV7MzM4J/Lz66msYGR7D1uYWzp8/jXh8H/cf3MXGxrqsWLF4ROojuz0V6M6GmLlRVI7sBangOJStLolDNbwEPGYLA6ljatgJHB/cf6xjM5uzkWXNlmqI2UUMVF5bdSMYCiiryGiMI7/AhdraemRn5eKbr2/j8DAhq5EtOwOBnXUFiWs6WzCOdY9fMKugoAjML2c9CMGys+0CdD7f9pPg9Ah8/gAMhhgyM6xw5hU+acCpPrEhpKyqBPYP4si2UX0D7O0dwOl0wOnM1RrX1FQiiSSYLTY/v4och0Oh3lQ8sS6EBMwJ4uswM+f+vfuYnFyGLSuJ/IIc2ZwYDk1AyvXjcbL5J7hghlUgEJblsre3S6CAyqDx8RmUlVfg7XdeR0FBDoKhbXi8K4KCzKZi7aly87h9iEbM6Ors0CTCyakxLC3NC4gdOTKg4+N1WVlZgXfffVfQktfYJ598rO9RncPjJmTJfrKXufY8Nl4nhKC8hsorytDU1CDowj3BfU4b6vDwGOw2J/oHBlSvzS0vgkHmDBHc7Qvuriy7dZ0TEBoNGUjEIUVZ9DAEj8ctEM09S8UNoQrhHlVWvDbOnj2ra5PfJ5jhPYQZVlSLMWstFN5BW0cTVlYWENjZht+fyirKceQhHD7QxDwCbCqdwlQdRaNSFLIehFg8TyqjSksZsh/R9cxhCoSUVBRRqTU5tYPCQhva2poE8QiECKNSysaIYG5bG4PezU+u50xZ67gGbvcmurraFWpeU011o112X17DfH9m3zFoPRyi0tMqAEjIRnhE1SWve2aHMSy+tLRQEInqNb4es/FYl72wCe2tFaof70PMrSsocOm+wnrS8kk1VZbVJkssj4lqpsAOYSftlja48nNhzcpUfhzBOQmtcvMODxGPHSLLYpXiSdbZJ2HjJE60bSbi/D2d6fSM/1RI91LPWLD009MVSFfg+atA+kb5/K15+ozTFUhX4J9fge8+dEo566So4Uhs2reY1ZHJnJ4kYGaORyIp+JQB4P/43/8H9PV2I+BnsPMBJmemML+4gJs3bmJywouGhiK89NLLKC+vkOKHn+YPD40rOLizqxODj4cwNT0pe9oPf/gunHl52NndlcLh888+k7WmrLwcba2tePBwSJ/U9/a0S2lQXVONeDyiaWNsGNkYMaeIYIpA5eHDCeTkWHHixDE11GzOv/jiC8zOzuDKK1fQ1dOFDz74ACOjoziMJvHee+8ohJd5ScxBYoPHrBoe8+7ugRQqJ44ewV5wF0uLi7LNcBIeG2BrllXwiU0aVTNsxJdXlqS2oE3Gt838odTUrRMnjuLKlRdle2NgttQquwE1hmwWCQPY+DMnhRAmw5xSHjA/hYvDBpYPZvnQEsd8HKvFLhUVx9Dbs3Nx9uw5+H1bWF1bEdArLuLkLDtgSMhKtrq6IhCwsbmFk8dP4vjxk/jm6lUEd/dwZKBP1rXh4SE1nkVF+bIrUc2QZeOErLBgCbOc2GAuL68itBfW+ZjNqfyeTDOVGkbVQxa8PCfWVr0YHl4SbKitLUG+q0jWS4Zz+/0RFBYxUykP5RUlWrPyskpMjs/iHz78RLDgzNnTyMnJwk7Qg8hhALE4wUNcE8Lm5jyIRI3Id1qRm0OlBwOOU6HtVM8QIPj9VNkZ4XRZZD0sLCh9EvIelDWTTTqfR+BnymCWWFT7iVAiNzc1WbGyqlRreuv2XU0zq62tht9HWJYUuKEaq6SkNBXevRvEb3/7e9x9MIO25gJUV5dpshqzkMwW6xOVGm2JYYWV057G9WXIM3OemB80NTkNz/q2wqTf+P73pAQbnxjCXiiAQIDKsYQgbCJhVDh7jqMQL1/5nl5/bHwYm1seAdr6ugbVgQpEBn9zfxCGcH/PLyygp7tHqpml5SWdK1UvVB5xPxJEKbsoksoUY41oIaUFjlCRUI9QiNay0tIqqZeoXGQWVna2VXlJVA0RjnDPMM+N8JUKu2TSgMPYoZSM7nW3Xp/1IIQhbGEOEm13qTD2JgFtqiF5bXD/0jLnzOWEySD2D/ZQUVGKjS0Gf4ekZuK5MHOKuWc7O0EYDAy/NggmxuJJwbFkIgYTs+NiETADv76hXmtMGMbzZ+YbgcrSyhoC/iTKS/O0Ho4chwAOr3cqkKanvchxGASTCY6ZOcV7ydjYjHKhSssKkJObg5mZZdRUl+p+RMUgFUKEWgwx39raRzyRRG1NIWqqqWorQo4j94ly1I2Z2XVYzASD2bJQEugSSO0fHAiY7e5l4vzZTlisVuWcLS+voaWlUdcir0EqNwlIuT9XllcwNb2MLGumbHgupxXFxaWorq6Af2db9yTucaqbUn8XxJCMxwT+ErG48v5SE+5Im5O63lJ5fElZaPcPDjGXnl73bf61kO6lvk2V0s9JVyBdgee6Aukb5XO9/OmTT1cgXYFnrMB3HzqxbXgCnvgb4QIfzE/hfzMMjBkncEqirroM/+W//s9QXOhEOBSE17uOza0tKUa++PxzzMxs4MiRZtnY2LCzKadygVCIgGVre0uN5NWr13DxwmW8884PlEVy48YN2UXGJpeRbU1qshmBFe05VBdQwaNw3IIc2HMM2PZvKAQ8O9uhYNxYLIGZ6TlMT80rX4cj7JsaW5CZaZbKitDlyksvorDYJSXV1atXlR/zs5/9TEoVKjKuX7uuHBU2wYRAqbHidoEDn8+Dnd0d5RExwJvNHJtS5k3x3DminVYzWosyM00CSMxzih4YlL9UWlaqc2Az//jxYwG2p8DJmpWF4qIS1SqlfDLCkpVANMZJXybZbghxkjBqrDrVMmzerVabVB8ORy6qKms0EW9sbAg+Hy1LITXwqZD1iBQ4KVtZUMqMCxdewP5BGI8fPxLQKi0pgS0rW5ZDBpvn5nF6nkE1YBNNCMlzHhg4KhBFsBIMHqCzqxl2e8rCxnDvSCSBvNxMBcUTNCwtrWBkeEqWvLNnTqGiolLrMTQ0jJ2dEM5fOIbevg7093cp42pmehbXvrmFzz+7LsvTixcvwG43CzqFwptIGghsrFhZ2cXwyDh8gRjqawkE2gVGCIwWFxYFgYqKS/Do4SBMGZk4c/qUrJTM/vrss8/QUM/Jci5NdGPO0/7BvlQhXEfu1+qqKmTb7U8Cvi3KtmL4M/dgZUWVLJucDHbixHHZzqi4YmO+vLSCDz74UGql5uYq9PQ1KyeJkJTZPrSKer1bqvP2lh9zc0tw5uWgq7tHNj6uGy16q0sreO+P/ghOZx6Ghh/D63Fjd29HeVN8UHHk9+1gcWEJXV09OH/+orKsJmcm9TyjyQhzpkXHyPXnHi8pKcPc7LyOnevwwgvnVe+ZmWlU1ZTB4bBIFUfoIlvZuge2bJusVtybUsvYrLLYUZ1EOMQHv8dz457PksWSGWQHgpzc75ycF9wLPVHuGAXrTEYqvgzIzqaqaktA5Kma7qn6hwpIntPBPvOIjLJBUmGHZBw93Z2CX0NDg/o6s9uYY7SzGxLY4bkUFDhRWVWpqXvch/cfTGMnmALqzNvaDQRRWpINZ65dgwJoO8x2ONDd24917xZGx6ewsMisLyDXngm7LVt7hdcU60LodO/uAzgc2bh06RJKSkuxvbWF8fEJWV4tViP6jrQgJ9eBq1fvIMfhQnt7i2yhVA1ubW/j5o0buq7DEaCvu0rXDe8ntBDS2suQ+S1fHI5s5ko5BEW5zwi4eJ9KTem0K7w9NUxhXrZeri0tktybVG1SzSnV1uQEpqeXBeBqa0vR2FCnrLjwQVggkTXg/2cIKnGiHq11SQEo2u14PyIIJwB8Mq8SsQRBOSctcjpnFNPBZ/wb8vl8erqXej7XPX3W6QqkK/AMFUjfKJ+hWOmnpiuQrsBzX4HvPHR6wptSk8VTA4mQailM4Nz2zIwMNXqmxCF6u1rxb/+bf4P8XDt2dzipaxuxw6ia9Q8//ADzC8s4ffqYoBNVNrSyMAR3YmIcm1ubUghwGtPtW/fw4sWX9Uk5g8OpyOCn94QjVCkcP35CI8CpzOju7lYjTDiSk2fDfnQT+5FdgQyG2I6PTeIwltDUs8HH6zh3rhtvvfk2cnKcauwfPHgo+90LL5zCfmQPH330kZqzl1++jB/+8IcwmkyYnpqSnYhT99jsEsxs+3zIdzlRXJKLneCmFCYMgmZdGJBNxRGBGW02sVgUObl2gROGCjMPKOAPIxEza5w9ARzVC8ybmZ2dlyWQkOOpXY4hv7T/BIN7sDuyNKmtprZSqgiPh5alkCazHR5ypH2GFDO2bAeMBqPAmzPPKavb48f3ETuk0sgCl6sQeco42tPPEzoRDNAu58rPw/z8tOxQnNjG16WChPCAKqaDA2ZLETRZpIKgpbCqsloQkrX88ssvpbS4cvmSwsoJ8UZHl1BdXYw33/we+vsHpEr5+c//DkNDIwI1L730kkAYQ6w5lp4w4M23XkNTcw2czmxsb23I7nf/7kM8ejilKWwXL5xHVpYLLCssAAAgAElEQVQRu4RO+1tIwoR1TxJLy7vaH2x+qSZhYDgnsVFp5A8E0NnRhdzcfFy7ekMqj1deeUUgjcHld+/eEYShgo41aW1tlWWKx8a15C8GMxNcEbBQxbXt29ZUM4KRstIy3L59V9ao73//+7h8+YrWkXv10cNH+N3vfi9YcvLUAF565TQyLQapdjY3NhXkzAD7nUAQm5vbiEYTmqjX3tahNWNumHt1FdH9fbxw5rSuCV4/fFDBRQCY48jRfqKNk/u1v78fR44c0Z4an57AXjik/ctcI0JDTrWj9ZJ7jHlCVKi1tLShvb1d8I85RCWlBcjOzkD0MKLrjLYtgtrURMmEfmetn4ZZs15U0FBRxRwpXuu0EFK9EwqHBWMJrqhoqiivkGpqenoNwSDDq02or6/B6uoGMjOzdF60jBEWsaZUARGqcfIlp7oxmJ05RATAhQUFqKurkkpqdmYOd+8+0PQ1qip54+L0Oa5Xa2szuns6FeAeidJytoQHj+cxN+/Dwf4+XLlZ2A+FUFWRBxNimirJ4y4sLkXfkeMIH8QxNDKBR8PjiEXjMBsNaKwrwamTpzQpjsdIm+I331zVXvnpH/9Uai1eB2NjnOYXRkNTFc6c6xM8vnHjNpoa23Ds6ElsbfmVQcb7zfScB3U1nFhoRHt7M8rKi6UOo9JtJ0BQ50ckeihrXwpKe5URxV+0AFIxWVpWoowr2vYePRzSFMIrly/Lonj+/HmpqbjfmZNFqD4756E2Cc3NNVozAcTNTQEn3ocJs2ih40ky04k5TokYlWEmTSWkQkwfUvD7zHSS8o4ZUQxvP8RsGjp9m3/0pHupb1Ol9HPSFUhX4LmuQPpG+Vwvf/rk0xVIV+AZK/AHDJ1opuM4dkKnGLIygGMDPfjv/+v/AsUFuTAa+Ik4LS97uH7tKv7u7/6dwpxfvHRG4dxUSDCQe3JiQiomNp5s/F944SwGH4+gt+eoxrazyWFjy3Bcg9GoxpLZJWxaaaFjQ8VP8dk4M3dkbmES2/4tPZ9N9drqOmw2hybncZrYK698D60tHWo0qTyhsoOWlLr6Kllw5hfmtYQnT56U2olNPRs0QgM281QREKywAcvNzUGWzQwD4siyZcuq4/VsKSOG4GcnEMBBJCI7EW09JhOkVGLzvr3tR25OvuAYAUcykQoCZ4YLYcHGxpaUK5zyxuZ6dycsdQYDg3v72xW2Tsvg3bv34XavS1nF3JeVZU6sMqQmouXkCUKxCabSw2bLQEkxA5krkZOTp/NnY07bEZVANTVVSCbjCqTmujldqWlYVMQwkJtqGCrMxsfnYTRacO5cH1588ZLUHVRwXLt2TVY02nRobXz9jdd0zvz6wsKCLI1/9Vd/LWhANdsvf/krTE5O49hR2h3PS53GbKyHDx8ItvzoJ8wZsmBpeRYzUxNYXXFjbmYBszNe1NSU4fwL55CREcdeaAPRwx0kYMDEZAAzs5sCEU5XtvJo8vNTuUPhUEhg5OTJMwiHI/ji86+kAnvttdcR3t/DL37x72ShPHPmtEATz50ZOgQoBJtcF+45fp3WMwJI5gQxR2lkdESgkKPnP/v0c6n3fvzjHwv6cB8uL69o2hvBE1Vhb3z/ZdQ1lGDNvYy11VWsudcFELlPBQqdLlgtNjQ0NCrLh8ohrvOWdwOWjAzU19UKgHE9uH/5YO25XxjMzWuCx8AJijym1bVVrLpXEY3RimbQfuNeI4DKy3NJ8cR8H06B5HsSxvF8OXGR1loqWw5jqRB4XgdUIFFpyHWm0ogwioqXgwhhXRx5uanMK0JMvgYn0vG9qJQhAeL1ybrymtFUNX9I69/UWI3GpibcvXcPuXlOWbW4r6lQXFle1bGeOHFSMIfWwE8+/lT7metKaE2one/Kw8OHj3Dr5h2ppEpLy3SMVOvw9Ti5sa29BRubbkzPTMqit+4JYckdBvPqSgodAk9tzXUI7mxp/9CqVlRajpKySkTjBjx4NIzffnwLhrgBZYVZOHG8CxcuXFT23JrbjVs3b+Hq1VsYGOjGq9/7HgYfD+L27du6FnkshEFHj/fKqkdw1tvTj5qaRgw+HsbQ4IhgWyQaw4ULp1BcUoCSkgIpzWgF3vAGZJ9lADgz3Y4eO6J7EteEEwR5v+TzuC85jZP3LCqZZmfmUVxUhtOnzyjHjnuT2U+EVFRRjoyMYWXFi8LCXA0bYI0JFAkYTZmcJhiUgozQSVwpkRB0ikUP9WcqoAgaFT4eZ6j/oaBTIknoFEUkEsd86Bn/hnw+n57upZ7PdU+fdboC6Qo8QwXSN8pnKFb6qekKpCvw3FfgDwc6PVmqlNKJM+xSv4wGoqc4crLMOD7Qjf/2v/rPUVbigs3KUOAIpqZG8bvf/QM++ugazOYEvve9K7KJxBNxNXIc307gxGaF08BKS0oxP7+AhvpmgZRULtOWmhg2sWzGCK0W5hekjmKTzAcBUXh/XwHG3s1NTaeKHcZgMHKSmx17e2FBmMrKKgGJ6ekZTSxjXlRJSTGMxqQygajYYPPO6VG0rbGpp6WKjWJxcbG+R2UKm+xUo7ctdQktVJw8tu7xYmvTJ2UGQ7XZaLNihE18faqdqP5h88uR5cyomptzIxGnqqZR4ImQy+0OorSUihqqGzZ1LrTBUOFUU1sh9dTg48d4xCDhrYCUaFQ0sWZUXBEMUH1EuxIBGaekMR/J4ciCw+5QJtLDh4/x9df39DMd7fVqPldXlxHc20FdXTUKCp3K3uEUu7a2TtTXNwgQsmEljHnvvffQ19ev+vz617+WUoJQgiqm2ppaXHzxvKaG3X9wX1MJqSjir60tHz755FN8+ulnakzPv3AeDQ1NAhG0Jd25cxsDA7144/uvYmd3Ew8e3sHq8iKikRg865uYmdpEc3OloFMisY+DiA8w7qu5fTzoxtS0B9u+CAoKzKpVeTnBS77UGqwR7ZWLiyv4+quraG/vwoXzF6QM+b9+/n9q77300hWtM5UebNipAmEDTrUQlSadnZ1afx4v14FKvrHxMcFQlzMfn3/+hWDfT37yEwE2KoioeiMkXFtbF6w6f+E0DKYIPJ41AVTuTwISwi2qkLhnCWRo8yOMWVtzK7MrwlD6w0Pk5eaozrwenu5J7lFeJ3Y7AadJdkmL2aLpj9yzsXhMoed8PVqxCEB4ffFByLa9vav/d7lypKzinwkdmOvFaYNlZeWyb/H9ZmdmsbhE5WGOzptf5/G419yyC1KNyGmMGxsefPnVVwJktHjSqknLKMPSCdk2N3eQn2/XtU1oV15WjlgihuGRR2hta9X16PcHpDij0o4wrKe7V9cdlVicBkjFDkHXyPAgXn75Epx5uYKXBKpUCPJ6yMnJ1RTK4hJC1zJYs8xYXJyBd2NdQwYWl7cwvxRAbU0FSotzUFNZjIa6Sni9q6iqLNe52ewOHETigk6Ph8fx/od3UFxgxfGBFnR1tKOltUV2P9pjqVQaH5/GxYsv4OTJE6msuqkpTSykDbO0rAz19Y2Ym5/XXhzoP4YchxMjI+NPFF1J2RBfeOEMKirLpHZirhQD63d39uGwOwXauMYM2ee6U83IdeD9gxMKqSQtLCoQLGINg7shlJVWaojD9evXdc/knuZ+5M9TVUoQSJsgFU4El9wDBO75hQX6neo/3rsM3DzJpDKvuAfjh1Q7MV/Oqns59w1B5lPotL8fE3RaSGc6fZt/9KR7qW9TpfRz0hVIV+C5rkD6RvlcL3/65NMVSFfgGSvwBw6dDGo0CJ3MRuBoXwf+t//p36KsJB9b3jUsLc1icmoUQ4OP1WA2Nzfh3LkzsDsY4uxT48jMGE1SKnSpdLR7sQHi+PaZ6RmpoeKxuGxuDrsdPr8fHe3tAk78OptlNupsstkEryx5EYnGkZGZqabI7qDNLJU/RJsNYQDfl3AhFXJ7KJuUNcvyJHSc+T12KVnYXPNT/qe2OoIoNlhU9lB98ujRYww+nlBuUr0mkBUIDIyNTWLLF4CNGTaZZgVS5+XZFSjcUF+Hru4O5BfkYdu3gd///iOMji4iL9eGc+dOSOFy7dp1+Hy76OxsFUCYnJgWzOG0trLyEuzt7WIvtCsL1dTkLDY2fMjLc0ipVFBQKOsXIQ8VK4RvPIfCAhcsVk7qCspCRbsLX3dwcEoqkv7+TjWbS0sLUjvV1lXj8PAAG5teKWP6egdkVfr444+VX0Tr4RtvvCFVxTfffIPr168JjBBwUW3ByWLFJUUaW89MLp7XW2+9pWMaHRnT1LRbt27r/0+fOg2LNUsB3Mya4fO//+Yb6OnpwNT0MEZGHiEa2Yc504rV5XVMTmygq6sO586ewcHBDqKHAZitcQUuPxpcw9Q0VUMHKCnNwokTvWhuof3IqD3Hc62ursPU5AwGB4fR33cEHR2dUmp99tmnstFRkUWgxKmJBI+EBQzJJhziL4bLs1lnY8+GnQHbc/Nzqh9f/8H9h3C58vHaa689UW+N6vkEh1QTcbJcY1MVMs0pGMmAcO7LqsoqgSaCSL8/qGsrZeckyEtlF9HSxGPb3AwglkigvKwALqdLtkHm9RxEosjMMCo7THlcpaUKq6a1cD8cFsThg/uJMJQwinCDe3RnJ6ypgLm5FtlYbbYswZZIJInyshoUFhTpeqMqhqCRULWmplpgjXCO1wa/TuXR5cuXpJ67desGfvP+h8p8On68H93dPXo/QplHDx+rFvn5DhQVF6OyokKAbHFpHhNTw+jubddEN05Aa2xsFHQimKKai8ovwtDff/Qpjh0d0PXvWXfj1VevYGfXj1s372JhfgVWawaamlq0foTGVC2lprNtS+lEUMM8ttHxOfh3DtDb1wNLJlCUnwOL2QC3exmlpanz5v7a2PQjacjE4soaHjz0oK+7FBfOnkJpSbFshLQAc1+wRhubGzh75qzgDpVmrA1hG8+/obEFyUQGZmYXpYy89OIV5OW6ZK+lCjJVZy/aO9pQVlaMw8MIAgEfpqanNfHRmVeAgYEBAU8GtHONWW/+HMEoVV88Hob5Ex5xHfeCByjIL9KwA17D3Btcf+557gveT/h7SUmJjp/3Se5/2iDznE5d25qgKaVTUuomfuiQmmKXstpZrVQ6ZSJGpVYkingST5RO/P80dPqW/z5I91LfslDpp6UrkK7A81uB9I3y+V379JmnK5CuwLNX4A8UOj3NdEpBJyPiMBBUVBbif/zv/o2UTuMjQ5iYGEVob0fNLj+Br2+oU0PD6VPeDY9UNHOzc7Lv0IZDmxCtOAzWpkKDn7YXl7DhOpSCgo2l3WHHYfRQYcj8pJ9fo1Vozc1mbw3BnQQOIsnU6O6MDNRUVwlc+ba3lXnDT+KpApLSKWlEdXUqm4f2p5VVLywWApgWQSeqM4aHx6XEampKqV54jFQcsQH77LPPlVXEkO2O9mbU1zXq0/1vvrmOza0AGgSinLJgtbQ2ydbT0FgvoGMyJfHhP/wGf//3v1F+T1trk3KNCC1++9vfSlVw4sQpNZDXr92SJevUqRMK0E4kY1ITsAG8efOmzoVNOZUoVHQwV4iQj/kytOnR2lZZWYbCIgcOo2HZrji9a2pqFvfvjSmjicqhjo427OywKd6H2cLMH7+UEq0tbVJlEBwwm4vH9Nd//dfo7+/D9PQUrl+/gXv37qlRpbrirbffRltri8KiFxbnFY5O1dClS5d1zDdu3BRQZNZRW1uHwBMbY8+6V40vLY0vv/ISnE4HBofuYWvbA5czF5ZMqyDb1MSG1ujUyRMIBLyCTlnZwCHVLmMeTE6tYTeYQEdnpSAnm3buK4/XAyQNspvRXrm0uIKenj6Fv1M1w5rRckRAwWN4mt9FYETIyN+pbiNcoqKODbum1fl98G54BUSIYBcXlwXoOM2Q60hrE6En9zSBQigURXVNCSoqSuBy5SGRTCpTifAm4GdO0SOsr/uQnW3WpDxCTT641wkPeAxj46tS6wz0N0sNtbS8jJmZVV0bRUV5qK2rQktzM6prahDw+7VGM1OLAgXOPJtUPwSuzOuh9clopD2T14cFpaXFaGxqFLjifnY5S5CXW6ypgoQVy8tLAr3MAuI1QdBSW1uj65HKQF47x44dh8+3hdt3buHLL7/Svr58+SK6u7p1/I8HH+Pzzz6XOohg1WI2KxvMbDFjeHQQt+9cQ29/JyoquKfzVJ/QXgjFJSWIHEQwM5Oq6dDQGHp7qDyzaR36+joxPkaV05gmqdXVlgt0UYlISy+vG6MJCAS24N1wS31IODQ374YrvzRlVQtsIddh1XN8/g1k26wK8Cao3dndg8lkhX8nCJ8/gRfPH0Ura6XAdKqcZlQD3rsIB1944ZyC6J/mIXH/p5SSDsRjmZhfWEVmhlk2VcI0QifaFgko1z1uTfXkevC65H3Tvb4O95pH9xraDBn+zaB+Wj6pQKJ6VIMFkgnZ6widuD92ArQE7wtWERbyWuV6EWRSzUTYxOMiMOL9kWtEhZQskUwCN0B7gTW1ZVmU3fSPoRMzszhcgBY7/k44yuuR+X9UIIZCEUQiMcztPftfks/hT6R7qedw0dOnnK5AugLPVoH0jfLZ6pV+droC6Qo83xX4A4ZOtNexxU4iy5KBTGMCSMTx7psvoqK0AH7fBman56S+sNmsGkXOT97ZdAX3dpUNwgaQjT4bOU47L8gnSImjvaMVOQ47Wtva1BgNDQ4KAhBcUWXEJpE2GzY2FZWVCjumfSkcPoRvKwL/bhIFTpumlr1w/gWsra3gq6++gM/vk7WG9j7ab5gRNTDQI4vKrVtDsFiMOH36uMLJCZyuXr2BxcVVJBIxhfXS6kYgcezYMcGejz76GPthWp1caG5pRmN9s5Qmn3/2pQKaT585o+bMvb6Gs2dP4fIVqj+YceOHx+vGr//+l/j006/UJPb3dcmSROvT+++/r/fh1LH79+/jyy+/RltrGy5fvqxjIASjWoy1/NWvfiNlzOnTJxRmTnUOoQhrwol4DKdm7WiXq6gsEHRizWnJ40j7iYk5HEaTsvbRBhQM7mB5eVHj0Rm6zAlsR48eg8mUKcDE6W60zvzFX/y5QsaZUzM+Pqbx9pxOdvLUSdnPQqGgIA2PjbWk+or2PYYf8+sETgX5zPxxPLHw7OnrPDbuDUI0OhOpdLLZMtHc1CCl08jQGCYn1nHkSCeOHT2CjY1l7B/4QZcl87Nm5vwYnXALMFy6fA49PV0I74dkG2Tjzv4531Wg91lb82iKoclkhnttXaoa2rgY0D06OirbGJtwgiOCT1qPuAd5PvPzGxgYaBZEXV5ZkrKE36Odi2CJNklNwIseSjFC+xcnxtHmxEa+u7sTec5c/fmpEoXnTZBCiLO9HYbTaUVtba3skARTvNoIP9bW3Vj3BNDeXq81+3/Ye+/fSO802+9UZgVWsYos5pwzm51zlFpSK7dmRju7M7s7e73BF/Dau9fG+v5iw/7B/iMGMO5ewPfCa8+uZiRtS+pWR6kj2WzmHCuQVayccxnnqe6daxi4K12sgJG6CBDdTVZ43+f7fV/28+E55yGIIqhaW3OI3Y1w8+jRo6JkIVTg+n/y8adYmt8UO1RbWz16e7sFKiwtLSMcTkGrA2prLZKBRVDKMG9eF1QYDvSPophXY2pqBo6dHTlewixO8WNtaH/lcXKiH2vDvw8NDooV7NnMFDY3N9DW2ibHRFhFCDozO4PNzS28+eYVqFVqKJQKue4IZz79x0+wvDqLd997W1Q5BDgEMYQytDlS4cT1YU2Zd9bZ2SWgY293F7W1NuzsbCKdUqCvrwO1tfUCAHlt8LVz+Sz0ei2gyMvjfH6vfH3fl0RrW58ArK3tNVRZjHDvOpDJJOQ5vC4JXbQaDfTMiGNYv8GEVy6+gpA/KEoxwj1OuozHYgJueC8jvKNCibCG50g4Q8gTCEagAEPZU6I0GhoallryPHmsVHQyg4rqUO4xgix+n3s4ly3i1KkzAkV5X6NtsmRrJdznREGtACquC9WVVHgFA0FEInHOG5U8M+bFEUwRolMdxXs57Y88NsIn3lv4ydqzzpFY6WvMhbOYjdBqmOX3W3udWlmCTRIgXsgLkGKQOO3Nvw0Sz2A18nL/wP+GZ1/upb5hocoPK1egXIGXtwLlG+XLu/blMy9XoFyBb1+B7zl0YqtSlPwmRSEviqfWBhOOHxuDTq2Ey+nB/Ow6MmnAbjfLhCn+Jp5Bx1TQ1NfVYXllWXJ8vB7mnOhx4eI59PR0Sh4MIQYDga9d+xKpVAyNjfXS8MoUrHhcGjI21lSp7DhKo76jkQK8gSwunDmCP/iDn2JgsB83bnyBv/3bf4d8IYO33noT7e0tYgdjwDcnttEOs729KxPO+H2CLWYULS4uCxyprDQIgKBah+CEipYbN27g5s3b0FcYMHZgWCxQDH5uaGjCF5/fgNVajfffv4qZmWmxX/38D38msCuVTmBi4rFAMgKbycl5gROnTx2RiWHMgvroo49w4MC4wJsbN77E4sIiLl9+XZpyr9cjGUMMuyZYuvbZF9LkXbhwXpQWVIswzHh1bVVsPVtb29LkDwz0wmDgSPq0ABancxeOHbdkJLW0tOPSpUtiCWOjSwUaQRnDx1ljgizCEoINQiR+7eLFC9IAM/Q7nogJqCiFVtdI88uGl/Yagho2y1RXsIHl16g0InDiGnIiG5VTuVyhlMOVyyIep62spGJrbKrCwEA3qqrMMm1waX4FM9MOXL58Cv19vfD5XAiFd5EvxqSp39iKwrOfFGXX6TMnZe2YG7bn2ZW9RwChVmmxve2Ay+VFS3MTTCYLEvGUqGUIAF40+IRIBGxs6Amd+MGmfGODMKKAoaFOAaqhcEga+HA4hlp7jVgqOQGR+4lAhMoymfKWzWF5eR2haA7dHXaxv3HKH1UyVFLxfAlttra8YnMzVTITTI+mJht6eroF3LGu9x89EADCKZCEZIRHhJN8n2PHjsq0OkI7HjutoQSszK/aWt9FQ50NJ08cRXtHm0ChiYknokah6oqfDPOnFZHQjufE66OxsRUadYUEmVMBQzUVFUn8O8+L+5dgg3lGBGzcg/UN9fK+yysLUr+B/n6pLY+VcJH5X339/QJGWVuT0Yj+gQH53scf/wYms0EAJj94rVBlR7UUg/dpjaUijECQdeCfBC0M7qeCkEH6VZYqqT2nNPK5tLVxnRhaznPzBzyiQKTqSaBfQonOziGoNWp49nbR2FSLrZ1NgacGI4PaqepUyURIqgmpkiQEHB4exfbmDpLxhMBKAnWuK2tHu5vBWMo4Im3idUE1Etc5GIohEc9KRhS/xntaKWQdYmskeCSwfPXVVwSK8Rrm+1OZdnD8kGSgMYNpeXkJhWJe7gF8PqGTxxOW/DwOOtjz+NDQUC3HzOvdvRuFVg1RblJZx3sJ7X3cZwMDHXIOvF55LdJWSastbYXxZEEgsM2qk2l+GpUKFTodioW8BImLzVry5gmrOO2S6WEKKJQcGKEQeygnei6Hfud/5H37n+L/8s8o91L/8jUtv2K5AuUK/MAqUL5R/sAWtHw65QqUK/CdVuB3/n/gvKn/pzf2UpD4i6/STqGQ7JN8Ogetqoih/lpcPHcCSkUBm2suPH2yhEAggbffvoyO9lbcvXdXQqgZqB2JRrDv9WJtfU0apYsXT+C//td/jtaWZmxuceT5I9y//zWmpzeQyeTR3GyWporNNkEFG24qITiufm5uXgKqffsp6I0m/NV/95f48MOfIBAK4N//7f+BTz79WBQgb775OpKpuLwurTs8GzZazIjRaHSSm0SrCdVGPp9fHkOlARUBBFxUcbBxvnXrljTDhDkcZb6xvoGOjm7Y7XX49NNronp6/Y03RBHFsew/+cmPUChksePYwpMnj2ViHAPHQ6GYvObY6IiAKjbRX375JU6dOiXHc//+fWkA2WgS0rAmzNvh92nx2thcF/UTm3c27P39A5Jbw1HoTU2NkudEONDf34NgaA/hkF+Civ2+MDLpvEzQO3ToCDo6OsViyNeg4oZWpXQmJQ061WaMAuJ5s6GkhY4Nrc/nLeUkGSsEJFJ9xYBqTtGieoIKFrVGK5P82MhubrrEWtbZ2SD5WvlcAUtL66J+0us1iMWyojZjhlRLSxOamhtw5Ogoau1VcDl3MDM9h7mZVbhdKbz77jn0dHciENhDIOhEMh0U+2Q0XgH3HoOvdRgY7IPZbITb7YLHsysqIQIvWgv3vT4Jztbp9KJQyucYsJ0VQEKQQojBZjwQiKGigrCOMEMpMCgQyMFo5DHapQ5FFOB2e0TpwZwpPvb27TsCfrgubLgJJWkPm5h4CveuH12dzWKHpG2M68d9RsUSIdCTJ3NyDDV2o0xuGxkZFCsblS2Efn/3//zf0OoqcO7cObkGWNs7d+7IPn7vvffEVsnjJ3BijhCVTtPPFhGPxnD6xFFcufK6QJHr16+LAoxAq7unU/J4ZGKiXicqN64jH8ea8ThpfSTI4tXPDCkGVtOmd/LkKQEpnj1aZvfR1Nz8/FjXJNOruqZagBOhCPciwVk0EhG1FGEVz5V7jI9xczri4hJaWltRY6+V/SjARVWamsfMKwInKo/4NYJMBuHzudx7nKTJjDm+XmdntyidvB5O2vMgGotCX6GTKZeB4D7S6YTsXSp5UkklamxU4oUQCPrR1NII965TwueNppJqibVJEk7qKmRv86Onux+pREbukgSsDqejpGpSFOWaiERCkldHkESAR9DDfeLzB7G8vIFYnEoiQnmTwF0+l7Y4Wf8au4BjQnnWldeg3xfA0NCIDDpgXWhhDARDYpE0mdTPAWlewDrfc3tnG93dXaIQezZVmk43OjKE0dERuad9/vnncu+rrW3AyZNHZX8xt8zrJaAryOvl8nkBR6RKzJ7j8VPnyl8KFPM5gZBUdDIfi9MZRCUlz6HSSS0/Lzg5lGu1HPpOf57+UF683Ev9UFayfB7lCpQr8J1VoHyj/M5KW37hch4F0QIAACAASURBVAXKFfgBVuB7Dp1KSieVsghlEWAb9pMPTuHQ+BCCfi9mppaxsuiS6Vd//dd/JUohKojOnjuDvT232LKY/8Lf2DucO/izP/uvcPHiRVHs/N3f/Udcu3ZdmiQ2cEajBvX1taKqOH78uAACNlL85PMZPu1yU72QxIEDY/if/pf/Gb2Dg7h74wt89Ou/l/DtS5cuorOzHU+nJrC+voaxsVEBK2yAg8GwTHRjADab/+np6X8KECdsYmPPJo2KJwZLU/VDdc/Ro+PIFZLS1I6NHcTC/BLu3vkKb7/9DgYGBnH37l3J7bl8+RXJN1pYnIPDsQVFkfYWjYyAp3qKDbRv3y+NJSHB6dOnpQEmNKAFjdYs5umsrW3i9376AWxWq+TisNmnjZANLSEA60OIsb6xJl+juocQpNpmQSjsRSjoRz7PNpDZLWa0tnSgob4JgUBYrFa05bC5pyWIqicqj6j2YjPM99IbKuR1ZdpgpRF6g07UEFRbFIu0IKXEasbHE5golSUVisvpxswMQ5MzGBlpFTtRNpvHo4eP5HFiU9txyPGzbj09vairq4G5qgJbm6t4NjUhU752nR64nDm8//55gU5+/y6CIRdSmaBYeaC0w+EMiQWTgdGVZtoQc1IHngvtXS7XvmR+KZU6eDwx6LQ8ViV8gTwqjZyE2C7HvL6+g11PAvZqHUwmbWmMfZrWJJ1AIire2IBTMeMP+MXWeOH8RVGp/OY3H4vih3uHKi9mchFifnXvgYTlj40N48KFi6JA4frTfsr1o8rn1u0nqKvTy/Nps+R+ppWRe/DRo8e4du1zsUJduHgB3V3dAoCePH4sx/fjH/9Y9umOw4Gd7W1Rbb0Aj81NzXj10iUMDw9LztbNm19KxtmJkyfkfHgeXDurtUrOc2NzTUBRfUMtkskYXE4XKvQVAiJoA2PoO/O4eHxU4xAmESoRrPB8ObmOFj1CSiraCIUIIwlPCZ55XDw/KoNo6SI0o1KKoLKtrQuJZEqUOAS0VO8RfPF9WD/eeWhhpBqI/yYE4joXChm5X5iMJoFlKqVGVHrxOC1kRYGRRhOVSDlRPlIVxX2TTWlQzBvgcLgFglrtVnh9AQnCrqjgZwV0WjWi4QSqLCZUVVbKvae9rRv5nEImTBLAMtSbtklCKrd7j0lc6O5pRFtbKxoa60q5XaEAlpZXsby0jngihWSKqiQ9OjuboNGq4XDsoL+/D62t7RK6z+uC9wdOxySA5h4mqKZ1kjbYldVNxOI51Nh4P7EIqOJ68nWovCL4pArtwYOnMsHuww9/LPcx1vqTTz7FxoYTw8PMiDohIJv3H8LW/v5OgXmRaFTC1llr1i+fy4nCiUqnfI6T6widVAJlJVg8nxc4STDI2nLaKVVOVHGuhH+AP8X/5U+p3Ev9y9e0/IrlCpQr8AOrQPlG+QNb0PLplCtQrsB3WoHvOXQivChKo6FTQaY+/fV/+3O0Ntuxs7mO+19NYmVxF0qFCq++elFUM2xKj584jrW1FVHUDA0NCsBxuZz4t//2b6S5m3w6KZPE2MTxt+xs1Lo6u0RpwCa0q6tbwrwJEdhwUhnw8OEjOJwuySeiwui/+cu/lIbo+o0vxF5F1Q8BgUqtxNTUhCimaEOiEsDpcEpDRcsMoRPBCT/5W3/+yWOSkekGg3zy67T00GamUhfg3XdJI87A56mn08jlinj1lcsCGwi3aDsbGR3C/PwM1tZXkcnwNY2wVdXLn4Q5i4tLWFleE+UWbThs2vketKOx4eRkNzbpjU0Nkg/FcyekoEqHI9X5PSpRmFnFJp9TrfgYwiBOB8xmMlCq8vLeZlMVDPpKCUS2mG2S78RgZjakrDWtU/PzC6I+M5s1YqfhWqk1KlFZURnDqWUmk15sayuri2LFY/B0KbsGkt9lNDIg2iBqmfn5RSwtOqDVFnHkyCEcOnRYFBxTU8/Q3zcg8IFWSiqu3nnnXQFtwaAPm1tLmHz6CG6XA4VcEZFQHKsrAVy9+iraWjnSfgfhyC4KxTgUKjXCES0CoYKEmO954mL5sVWrYbFUyP5hLTfWCYhssFprsLqyDovFKqCF+4jKIWYPUUVy69YdyQk7ceKgHN/a2prUmICMsJSghKHafC/aOGmPbGxowszMLD7++BMBTmz4uZZc17XVdZlMyD108uRJgWu0VdHOybWemXmGf7z2j5icXEB3d72oUQgQuro6BAJREfj40WPMzS6jqbEW586fl2B5qmB4bFy7s2fPCfwhPPD7fJJzRUugubJSgs0JI5gb9ezZMzlfvjfPhXWiwoXqJu4pHg+VbVQ9cZ2pWKJSjNcQ4RavC8KF1tY2uUFKUHahgHwhD4PeUMq3SsYFTlJxQ2DGxxB+EFyxzjxGgmgCvpLNck/Ok2rBIlTY9wVK4NdWg5aWVjkvKuOoBrRWmdHR0SX7cn19E5FITM5Tr1ehtaUBdbX1kme2uekWBRcz4rgPVWqFqCwZwp7N0UKWlGtXBRNSCZUo1jLZDDR6HWLJFKrtVXKvMFsqxUYWDYfQ3tyCWrsdVWYzdDoTdnY8cgwlu+g+mprqBR4xL40B/aNjI+jp6YLZbEImmxZL3JOJSey6A6ICoiVQoSzKsRFQEzC+/vpropD7j//h/5Jj4tS59vZOsVBy3Rh4z33IvKzpmWdyjRPY0tJHWEnoxfepsVcLDHXsOPD06ZxkOv3iF38ka1aC9ffhcIVw/OiAKOQI1PkZi6Vx5cqrsqdo+XS6XbJ+vL45ma7ATD6tFvlsRibXMUCc3+OfkgWVSiGdyVLq9Bw6ZZHJ5MqZTt/svxPlXuqb1an8qHIFyhV4iStQvlG+xItfPvVyBcoV+NYV+EFApwqdAhplEcYK4G/++z9HS5MdPu8u5qYX8ejBggQht7aW1EIdnR2oq69F4vlIb6oPrt+4i2Ixg//tf/9f5bfojx4/xsrysiggNFqNhO+ycaUN5O7d+2hpacAf/+KPpfGljYxKpaXlZTidHiQTBbz19hu4+sFVUWMQ+tDyUWmuxOzsjDROLpcbo6ND0viurK5IODIbIqpymJvExpe/4Sd4YMNVmjZVmgLFc2CQN/OWOFlsY2MF244NRMJxmc5UaTKi1l4v07Liz0fUs+llnhVHwadScRhNRigVGjQ1tonqiM39DHOpdmid6ZLmjU04m0VCJyovdt20OuVw6PABGI06UZBEYzGxtLBp578JVU6dPi6KDip9WGM2o7SA0S5Fex/hk8logVpNlYISKqUOW5sOrK1uSoPIZp2N/PLKGlIZJUwG2maKYqMaPzgiSjGqNrgeGxurmJufFoUM87F4jlSREEzwmGhdU0Al60ZlTTAYk2Pp7+sXu9j6+obkBDFAnXlKN67fwODgEH7ykw8ljHtpaQ6rawsC9VDIIZXMYG1lG+FQFu+//ybq62rhdK4jGvNApc5ApdbAH9DAs59+nvGVg63aiKYmqyg0CFKoqmKeVVNTiwSTr69tlUKwjQaEI0G89tprsra/+tWv8Mknn8iac6og7Uy0OvI8+Hiqk6hC297eEVXHyOiAgACjwSiN/J0798TWNDg4CKuVMKAST55M4OnklEABgi0qZQigCI4IV6enp/DgwX1RqAwN9WNgcED2GIEYLYK0c1K9FNj3o6u9E6fPnJb8KH59Y30d9tpaAaFUN62trslril2uQi+ZURarBdlcVvYTISqD03kMhKNUA4kFLRoVBQ3VXFTIMW+ICqJgyC85Pfwe9y9fj+/Da4Mqlkw6LcCDQIkgTbKz1ErU1NgEHhMI7bp3JVeJsIR14gTKWnutfI3XGY+JjyOsJIzxePflGie4Y1YapzROPWXweRo2GycfDpSUgQuriCfSsNeYMDTUh97eLoGLn392A8vL++jtsUud+R6cVscwfyr0Mpk4EsmkKOJMFVXIJKkciqHSWoWiUoGiSoG+gT7oxJKnw67ThUgwgJHBAViMRjA82++PYnZuDT5fUPa9xxeEpVIHi8UoofyDwwMyydFeWy0221AwINPmllfWsbocQFHBCZo2NDTYEYtHJIOM4fAEhA8fPsTnn99ALJpAfV0zjh07gdXVNQF5p06dlP185+5tmWBHZRRVTjxHQh8q1rj2Bw+NCzRnLhynVVaaqnD16gdiW+S+mZqaxn4ghWOH+wWSMieOn8FgGlevvi5AnDAyGqfCrLQ3Cvms7AVCpxwD+wCx26lVKgHPLwLICQdLtjwqncrQ6Vv876DcS32LYpUfWq5AuQIvZwXKN8qXc93LZ12uQLkC/2UV+P5DJwWn1ylQyBZRb9fgr/7yT9DZ3ohYJIB0MoP5uWVUGivR3NIsjRAb03yBeSylsd0Mxp6eXkRHRxP+6I9+Dn/Ah9nZOcSiMYE/tArxT1pB+OnejaC+zoyf/ez3pbkhdKK1aW11Q74XjRRx8FA3xscPiiKATRJ/W0/1wsSTJ/B4gpIdNDzcJs0Yj4GWFTavBBEEB2zm+Mnf+M/Pz0szTEsLG1cqithMMZOIqgTmwkSiYTh2gmIfqazUiN2mptomjTOVWAaDVqZIMXS6ta1JIMLOjlOCsfm+PA+GezPwmAHibLwJMrq6egSSMTh5c2Nb1AsHDx2QiVq0PhGUlJQ8NhmtPtDfJwHtCwuzokBivQmgCNyo+splM6jQVUjgOXNkopEkPHsBbGy4kEqmxZLEqYCETvykSoL5VlRMHTx4QMLDrbaSPYj2yKVlqqHcAnR0FRqYLcwg0iKXy0hODpNf2GxS0cRGlkHltJMZDZwSNwiv1yfnSdUTrVWcjMfx9mfPnIPT6cb0zBQ8XgeUyjwqqJILRbE4v4l4LIsf/ehdgU5bW8sCnRSqtDS32VwNlpb3xIpXYzfjwIER1NitEnpOEFZXVy+qNrVKJ9P7dt178p7ck6GQD2+//baof375y19K0DsBExVxhJCcmEaLI+1pzGuiuigcDooyjMCBENOgN+LBg4dYWFiS7DHaz7gHCQ9pjQv4gzL9kOoivmZJnVMKI5+cfCKWU9pLX3/jsuwvXidcY4IK7v90Igm7rQYWk1nCurk/qAba91Jh0yQQyeP1yL7WarQwyB5RiAKJNjyVRoVKsxmZNCeyUd3HaWVULqUFHjHsvKKi9BxOhkunMtDqNAI3GbLNDCZCQ7vdLjlSS0srSCTyqKysEBjM/KaG+gYBpgSesXgU21ubcg05nE5EImFRR1nMZgkOJ8Cl4onh9QRoBCUEkGptycLHa4OB4yaTGfNzC1hddSEW5yRAoK+3GXq9UaYQEqz193XhyJFxud5crl18du0L7O3FcehQv7wOISHVlrRcEoil0zHki1kY9HoYK8wIB+IIhaNoam1BKpdFUaVEd38vCijCbDJifnYWqXgMp44dgYZgTqXC/n4Ys3PrWFvfEhBrq66CvcaGUNiPUCiI0bFhNDbWSf0CQWadxSRban8/hJUlH9I5JcZGOnD8xGEkUzGEwwGBuqwf1ZtUIMZjKbS1dWP8wCE8fTolqqmOjnZRhn19/2upHa1xVBdycAHXnnuGttvBoQFRiBFqE7a2NLfj9OkzYqHj4+bnl5DLKzE81CX3OIJHXov7+3G8/fYlWTenywXGghO4E4hTMUbIxAD8TDoFnUYrdjulQiHQSSbgpdNIptLIF3gHKt0HeH9ci/6X/aB8yZ5V7qVesgUvn265AuUKfPsKlG+U375m5WeUK1CuwMtbge8pdGLLUfpQoACDXolCpohDB1rxr//852iqt8G5sy4NJBU7+gq9BAunmdviZ6ZQXjJ22DTt+wh9Yjh8+CA6u7qwvb0hGSaEFtFIVJocNsVpjivXaqFQKmGuNGP84EFpenx+v1hHCK5cbubFAB0dFpnixcezsScQkIlZk0/hckblt/c9PfXSXFHRQYVAXW2tAKeu7m5ptLY2twUycDIemyVCGjboOh0DpTWIx1NobWt4HuQcxuLiithMmAtlMNjQ19spweaEJ52dzRgaHpQw747ONmm8r137DPfu3ZcJWFSHMGSajfHo6JiAGOYF8e9UkhDCMUSb0Ovtd958rgBawpEjh6X5J9BqamoQeLG358KXN28IuOC/pUFUqVDMc0qWSsBSOByF1xNAMBCDwxFEMpFFS3O9qGoInQir+FwqdVgLQqfhkSGBWlTKzM5NY3VlCdFYWKZ/sdFkU03LUmm9GI6chVLBCWhKCS7n6/T1DYh6Zm93T6xR3D2EigQ4VHA8uP8Ahw4fRmtLG1bX1uF2O6HRAiZTBdKpBDy7HmyuOxAK5vDTn74v50zoFI7sIV+Iyxj7QpHQzYXdPT86Ohqk6afSbN/nRU11NYZHRlFjq4HfH8KNGzelFseOHUc8HsHunhvnz5+TPcPsMapG2PwT5lDxxOadIJJKKCqdaE+iyiuZSkiTz7XgOREAxeIJyS3i3uc1sL/vkz3CfXb58qui4CNkpJKHMJFqoJWVUqYWYR+vB36PQdEMKidA5XWj06hht1ULfGLGEfcNbVhUKtHGxw+CKOYnESIQONIOte/zIxAJo629GbV1tVhZWcPubgQmIyeyMXdHgVQyh1w2L1ZUWs6cLresIadGEtBy/9EO19zcIja56zeuY5OT2xJZ9Pa1YWR4RKCTqKosnDAZw8bmhiiiNjaoUCupgTq7OnH61GkBWPfu3cPXXz8UG6DJWHoPWkgz2ZQEc3N/dPf0iNpxemYOnj1CPo1Ajq7ODgnfTqVTck/o7euF1WrCrttZspNRxeONYXx8UPY9wTOhLK12fP1EkveXEvTLpDJYmF3CfsCP/sEh5Gnw02kFQBEIVlnMePzwCdKJGM6cPIpUIgGLyYRYNI3p6TUsLm2gto55c4dgt1fLNUKl07Hjh2XyIm18Pr9XIFwoGJRcMa8nhWJRhyNHDuDM2RPI5dPY2dkSq2pXV6eAM1oEHTu7GBs9iLa2TlEHElrznsm6EqbSQkvlIK9B7k/e11h/yXrTczrnFtbX1uV+1Nc7JDY6Wpq5d7a33Whssov6TlSVHCCQTsPl8uDSpfMCBff2duUewr3JfcG9rigyy0+JdCqJSpNJ9hgVpbwX8D6Ty2SQJMQscAKe8nmQeBk6fcP/6pR7qW9YqPLDyhUoV+DlrUD5Rvnyrn35zMsVKFfg21fgdx46lcDSbz9Kk+sInfgnf4ddgE6jgNWox5uXT+G9t1+B3WbCnnsHkVgQkXgEuXwOsVgSyUQGuYyMNBL7FJvSfJ5ZQ0UcGB+GrkKNtbVlUcpw+pFkxOQYSpsXRQNVMmy0qSbhZDfalgikqARaXFzF+noI0VgRl187hq7uNuh0ajQ01EmOFBv+uZlFbG37cfzYuExHW99YwfDIADo7WtHV1SbNLhU/09OzmJmZk/Dr3V2v5MUEgymxjx0/fkDsJrTFDY/0S36Ly+3E3PwCqm12mCurJAj5/LmL+PLLm0glkzhz9pRAp66+HiiLOUxMPMavP7qG218+QiKRhtliktwcS1WlqBjYuLW2tYityLPnlYlnDx9OoLOjA3/4hz/H519cE4XVW29dQXdvJ/L5NGKxMJZXFmXqH61WVMgwaPnFWjFo2WgwQKPVYXVlDVtb28hlgUS8IOHgrS1NkknU0NAoths2s03NTaICoSWwra1Z1FTMMHry5ImouwgQqGbhJ+EAFT+x5xYcUdfkC1CrOAWulItltdlE0bWxsSVrSVUOs44YEs3jWVtbl/yr6ho73LtuUeKwNtwPsUgEyUQSjm2qZdL4vQ/fQ0tzA7Z31hAM7iGTiSGZziCXN2Jrex+bmyF0dNbg/LkTMFWaRNVBlROVR1UWhlzv49bN29jb8wjA5AffkxCDTTOBY0mFpJd/EzIRCjJHi3CJ50uFUS6XRjwRFosWYSRVTVTq8DkVer3U4wV0c7v96OxsxWuvXRZo43TuCSwiICRgopKJz6fSipYuAkfaJqk+Ys4XPzgtkjZJi1krliut1gDPnh+LixvIZ/MCs0KRJJobqyW7iNeUSkWrGtVgCowfpD3TKNP1IpEc2lprxYZHABGLpcRe2dffg0Q8ITljBMG0VjI0vNpWjZGRMbnuVpZX8fjJhABiPrant0tsYQKo9DqkM2msrqyKfdHhIDzxQKul7VIplsM//dM/FYj3xRfXcefuQwmVb22pEajV2toiU98YZE/gxIwy2gup8iHIZq4Y13N4aFisftlcBr09vaKi9Hp3sbq6DL/PL3a8TFaBE8cPCUihrY/wkEH4tAy691z/FIrPfTk5MSfg9NiJIwLhCFoUaqWsAz9mpmcRCQdx7PBBuS7isShCgRhm51YF2HGSZf9AjwDXqWeTco/p6+sBFAWBioROhO2EUVRIefdSODB+ROApARHvhbRWvsjVImQktKYi8ODBw6iptss1UoL2nC7oF3UTra2E+oRBVD3xuqHqivWAoigQkgrNSDCCzo5uGAxGrKyuipWZSqT6hjqo1GpRfPJ+yr9vbm6JwozwMkKwVcjLXiR0oq2OWX4E2oTZOq3m/wed8tmcwHooVMjkikgkM8hkc1iPfPsfki/hM8q91Eu46OVTLlegXIFvV4HyjfLb1av86HIFyhV4uSvwvYBOv12i/xQ40TxVgk5aRRED3a14+/WLODjaC4tJi3QqAn/Ig0gqIoHAqyub8HpCqNBxEpsB4XBMGkddhQpaLTA82gu9QY3tnXWYjDpk02kJKOfYejZCBgPBjFmmUZlMFmQzeQkcTiZSMtHN6XBj05FEJl3EO+9ehEKVRVGRweBgr6iklpfXsbPlwe5uEH/x538hkOfJxH28f/VNsfZZrAbs7TrxbGpGwqWZ0RIMUpUQlcl2oVACQ4O9uPrB+2KB4qh12uVoz/Hu70mTdvTocahVDN0Gzpw+i48//lSUP1c/eA/t7a3QVGiwOD+L69e/wFf3JrG5HsS+L4yujmYMDnZLaHFDQzX0eq1Y5qjUWlxYEqsWj3/8wEG8++57EjZNNcVrr72CpmZazNaw7ViX2rG5ZfYKoaDJyLBwNogqsR8R3PE1d7Z3sOfZk4lTsXhc1FaNTU0YHRkREPRkYkJG19MCxsDwTDaBCp1KRsDzPKnwUSpo+1JIE8psIFqj+J58b0LBEnQiLOS4eTaoRVE70S60s+ODwaBCY0ODgCC1WitWKjbMBDe26mqEoyGks2notBUCeyyVZtisNuy63ZI/9cHVK2hurofLxfwZr0A4NrWpDOB2+xAKp3Do4CjOnjsNjVoLfyAg0ITvFQqGsOdh+POGwIn+/gEJPWYtOPGMTToVHswmotrmxbS1F9CJwIl/Z+NfUaFGLBESlQnPkTUg1CEEoGqHYICvxccGAnEMDHRLkDrtkoRFVJcQpBIU7O3RfpVFVZVBpotRJRVPJOF0uBAIRKHVqWAxV6C23oSBwU40NrQhlSxiYZ4B43OiXLOYK1FTW4djR8ex53EKlKPtkWHwNfYa9PX2SRbYV/fugZSCkw55jsx1YgA4s4SoemGe2eTkpGRPUc321Vd30dfXjwvnL6Gmug4PHz7GzZu3MD2zLJlfY6MDeP2N19De3iLZY5xG+fjxBLa3qHLaQzyeRltrjdgzu7u68KMf/Rhra6v47LPPMTH5TCZBHj50QGyrhDZzswy9Bs5fOA+jQY+Z2WksryxJPhJBi9PlkKB1gikqcI4ePSIWSe7N9fVVAc0b606YLVU4d/aYBMC3ShaZ4bkikcdI66YKhWJBbJb+QAQjo8MCgPg6tBzW1dcJMGWW1u7ergBAKt14LfAx0XAMfl8Y1iqbKAVpy6X9lACYSkF+bu9simqPCkACIt4T0ukCYpEiTp0+L3uJ4eHcZxyoQBjHD74/7W4EkbR08lriEAMUGT7+26B3AknuPdaFtlh+EAilUkkJ9ecxcf9lUxk0NTQJxOf6KlVq1NjtMmHOHwzIvTSXL8AgNrsAGpvrBZ4mYhHEo1TP5aDXa1BpMsj1T3CnUvDuUZRgcUIvlVIhf/KXBrlsAQqlFqlMHrFkRsDiZtle903+x1Pupb5JlcqPKVegXIGXugLlG+VLvfzlky9XoFyBb1mB7zl0YrZHAWa9DicOj+DyhZOor6mEspiCSpFHFmkkc0ns7LgwOTmDlaV95HIKGVFfyBfERlYo9eno6atFRYUC3v19WKu0qLIQTmkk84j2DH2FQZQ7Wo0edXUNiEWTMgZ9Y53Bt05RDIUiReTywLmLR6DRFqHRFUV9QBvI7q4PC3PrKBY0+Df/5n+QKVNf37+FP/+LX6C6xoxgcB8PH9zH3TtfIZ3KoVhUIeAPIxpNIBRMIBRK4cKFY3jrrTfEEmi1mrGyugy9QYt0NoXtbQdeeeWyHA9hGBVDtIuxUfzw934Mq9WC7e1NfPX1XczOTGN5eRv7ngxS6TyOHhlGW1sjDCatBAoz7Liy0iiBz8wdcuy4EAxGcPTIcRw+fBRffH5dcoEOHR6VUfYLSzPY3XMgnY6LNYegg0qsqqrq59CG+Ss6OS4qYajQ4WQzsTDGohIKzOaT+UVsqpnVQ4sOJwQODQ1I4PL+PjOnIsikOfY+VZpWVmSIuU7egw0poRKh1gvQxGuBKhs+rjTtrCCKJpcricZGI5qbmuSYGO5N5REbaq83gVRWBas1jwqDBi3NbWhrbUNrS6s0spMTE6JIefedC5IhtLfnQDjiRzabQj5XQCqjgNO1h/r6Bly4cEFen2oi5tEwXJqWNkI31pZ5W8wtslRVQalUiy2MdSA4k71ZKEjTT5vaCxCzuLiJ6mpmV+kE1jDrhjCB6jTmWRG08ZNqJdrHShaoMILBBFIp2qbq0dBYJ/ZNqkgI+Wpq7FKf5SVOj0vCbFbgxImjogIjIJuamhNlYFdXO0ZG+9HVU4u29kYww3l5cQOzs6uYn1uFzxuVrJ8f/fgDDAz04bPPP8HNW5+jra0JvX2c/shJdJViG+T0OgJDKn/4QfUWw9JpMeXfCZz4eerUKVFW3bx5A+MHD+Hc2QswGc1iI54eAwAAIABJREFUifviixuYnJwXAPPaa2fx5ptXJD+L19bC4qw8n9B2e9uFQp5qxiGpI6Ec14eqn5s3b0qwP0PBmfNFNQ0VUjPTC6i2VuPSpUui2FlcYn7YLsbHDwjsCAT9GBjoF3BFZRAzx2ifo0WRSkSqMAOBUmj5iRPHxV5LeMQPXh/cDwQxBDoEpNlcQWpDZRez0hj6zvXnlEHuBWa7UZnJ16Ddkvcel9MpYfSVJitaW1pkDWlFo3KN1lOubV2dXaZnJpIlyypfu5R1lYa+woqWlk45DirqeFxUJPH9CKD4weuJVluuCfcRa0XoRKUnj5sQi/eebLaA1tZaWVPuXx4r96VSpRAAyntpMkYrXKU8hqDeVGlEe0cnvD4f3LteCWjn5M1quxmxeAxVVoucZyJOezMVrYDZoobZpJd7KmtM6ESr4wvYxL9TFSUXPX86FJRIErAxbD5TwE7ptMof//kKlHup8g4pV6BcgXIF/pkKlG+U5S1SrkC5AuUKfPMKfK+hE/OclMjDZjbg/MlDOH/6MLSqLLKpMPQ6JYyVBii0aoFOz57NY3lpE5EwJ10BjADhJ+0dpkpgaKgBNXZOrcqj1l4FfYUOJqNBQo2pHiIwUCkZ2KxGscCQ44hMDmOQsW8/LL/pT2eAClMFLlw6h8bmGugNKtTUVMn34rEMrn16E/19I3jjjbcx+fQxNjYW8fs/+zGUygKePZvCwuwidnc9ogii9YwNM5UxDPIlZOEUM04H2/O4JXOFNp6a2mqZFMcpbENDI1haWkV/3yB0OoM0qrRrHTt2GP7APh48+FqewwlvtOUsL29Ko01LDkOsTZUGDAz0iJWJCgMCEsIjBgAHA2H09w2hubkVX3/1EO+++y5s1RasrDIQmBP2EsjkGIjOfKCgNHwcNa/XmwTGyL+r7dLEssklMGGTy0aWjTebaUIHWolon2PjS5VLT083PFTMbK1BoSiKoomNKCER836ooigFZWfFBsSGlkoVZuiwaWWDzSaUkIbNMwPUPZ59jI+P49DBQwJcuKZUXjBoe2ZmAbt7WRw/2S4ZPcy16u7qETvT08mnkrW0tODEm1eOoaWlHn6/B7F4CPl8VoLLc3k11jedMomLk/CymZzUg+oR7hkSTh4/ARlBCGElYUxPXxeqa2qeq8Qg58FjogKJ6h9Cgbt3H8PtDmFsrA3V1VasiCIuCp1OBbvdKvUjeKBahe/DAHvuG8KtQgGigMtKyLweHR2tqG9gsHqlqNCoxJmYWEAoFEdDvVmCoQlMaP979mxaIMO5c2dx7PghKFVJUZ+trm5hcX4d25u7cLm8yGWLOHv2PH7xi18gGgvh//wP/x6zs1MYHRtEc3OjwDeCFeZLMew8m1Wgs7NJLG3MseI5E2Zyre7evSsWQ4I7Kpe4d48eO4bRkXFRsExNzYjdbXZ2XvbV1avv4OjRw8hkk3C5drDj2ILT6RCbJjPMCBapIOru7pY9RrjC9yMAo/WTVk7+m5Bu1+1BIpaFEip5PHOimGlFuFRbWyP7KZ1JCWDj5Da+x8Bgv/zJbLBIOCIWPCqFuOeYYUR4yO8TtHJNqAKiqo77nDa6ykoL6uobZH9TPbWwsChKN04z5LXCsHNeK6wN9zxfj2ttr7HLNEjmkO3uusQex+uBKki9QS/ZSy/y1ag6Inii9W13dx/pFO99VfJ6BEisCWETYRVfg+vPPcT35HtxjxCWej0EqEXJ3qqts4vlk4otqjq5XzlcIRiMw2rVS4aVWEaVKizMrSKTSgmsZc4Y93tLaxvm5uexue1COp2H2WKQr+37fKIO3PdTzQQYdQCZncGgEYBF6EQLr1oUjTloNWpR+zHbiTCVoeJUpWayQDKdQyyZRSZbhDP5zX84vsSPLPdSL/Hil0+9XIFyBb5ZBco3ym9Wp/KjyhUoV6BcAVbgewGdXtzY/795Tjz8AlQowGquwOljYzhz8gB0qizymQiMBi2qbFWoMJjgcO6KJcrt2pffmhfySmn+2IxRoVJdY0F3bxtsNgsq9GpU2yzQalTIpjnxKCN5LFTXZNJUICkQCXMceIW8hqhbUhmBCv5gEONHDqOhqQ5WmxGVZq1k2rDZ3tvdx1f3JvDWlffFcvbw4dewVVdiZKwXkXBAmuhENA2rtUaymagciEYYEK1GPJ4UO8mZM6eRy2fx9OkTCRBPpRKwVtswPTMjUKemplYa8q6uXmg1OmmAh4YGoVKr5Dn3798TqEZ7FZvLxcVlHDp0EIOD/TIunblAtXUEMzulMeWROHQ6vQCnVCoHa1U1NJoKZNJ5aaQJryLRoOTYsOFl9hIzXKjQeJF9RYDG5poQROwuCqUoTahMIhSgookNL5tzql6oklheXhFQxzHszJvxet3w+3cFhGUzWYE2fL6MTy8UZcQ9s7AcDsKfkjLt0KFOdHd3iH2SDTobZwIP5m8x4+nkyVMYGhwS4EP74tzcvEyG42OZMfThT3+CkbER1Nrr5fii4Ygoxz7/7DOsrPhw+ZURaZ6jUb+oSIqFrADCTE4t0/iYT0NQyXOlQs7h8MLhDKPappa9FQzS1qaA3W5GT2+PTAxjIPXK6grC4dKULgY5K5U6sV+ykXY6vbBYDLJmBAUzM7MCVOtqG3D8+AmBFLOzzAObkdpQYcLHERzw38zKCgTCOHx4HG9ceRXdPc0CzBw7Tnz99X3cu7cg+VUDA424ePESKnR62UOECu3tHTh79hwaGu3wBx3Y2GCG2TYS8RwC/gh2XT4YjWZcvfojXLp0EV9/fQ+ffPob5AvMDRqWvWU0mNHU1Cqvd+3aNYE8VLPRRkkQQxB3+PBhUWrdv39f9uC5c+dETTf5dELev621Q6YuLiwsS2YSAQcVclevXkVDQ61YyRyOLVHF5QsZBEM+yU0qKbpqRP3F12e4Nd+T+4L1IQylTS4SiQqsUKIC6WRpyiWBGJU7/GRuGNc0k0nBbq/B+vqa/J3qI4Lf0sS7otSee5tAjxbCkgqJGVz559Mp1XL+3Mu8Pm22GrH2ZXM5UeOtrm7AYjbijStX5LnT09OSq0V7Hv/NfUpQa7NWI+gPo7mpGeFIWMAYIQyvHwbYE8ASrBuNGjnH3p4eNDU3YurZLKaebsNeaxT1F2tPNRb3Ca2VhG0EnfwaoSmfy8fwXra6ug+1Kofh4V4JuqcKjN8nICbgI+BXq4s4efK4ZMPxmGkFvH1rAopiHkMDXfLahE68p3PAgsPlFjUVFWgNjU2S+fRsZgnJtAItDQaYK40yNIKDBPLZrEAnXiNqpQKFXE7gMqE0oROhIq3RSqUG6UwRyTTtdYROwG66/IP/G1Sg3Et9gyKVH1KuQLkCL3cFyjfKl3v9y2dfrkC5At+uAt8j6MTkDt7iX3zy0AtQKYqoMmtx7OAAThwdgV6bh0qRRpW5ZIdjpofH48POjhuePZ9kLrH5NZurxGpCYEDoZK+tApCHQlmAvkIrv13f292Fz+eXse2EHFSLEJrotHqBKlQBEWRQ+SQ5KEoF3n7vPWxsryIa86O6phIGow5ejxdLS+vYWHPh8uW3sLW5A/euE4cPj0KlycPt2kEwEAUKVEbVodbeIFlSBFVU8KjEemWVBi4Y9OHx40doa2uRqXNaXQXmFxZhsVgFPlRUGMWexzpRucBMFyonlpao4HGJzen8+bPwevewtLwgOSwMDKdqgU03c2bYZAYDIbH2Ub2TiKcFPhHmELYN9A9Kc9vS2izKj7n5WUxOPBZLDBUWbLip4Njf90v2C1UfBDJ8LapcWDc2iGz6WT8GNTPYm3YcKk04WSufp1KnAjZblWRsMQCa6hDWOZ3OieWJCjTmbdFOR8VQMpGG0VgheVTvvP0OKvQarK0vyuh4gjCuJdUiLS1tEuhN5EroFI3GJV9pbW1NbE/MmPnxhx/g9Nkzkg/FaXBupwsTExOYfvYM21tRXDjPEPc6JBJhpDNxoEg1lR75gh4eb1gUZ/G4CgcOtMt7bW4wi8qJ+nqqvTQS7s33bm9rR1d3DwymCoTCARklPze3IldxZaVOIAVVOmazSaASYQBteAQy8/NUv8Rx/NgJvP7aFXi9HvzDRx/Bs7cnAdj2mhppwDnFjjCPtkVClg9+9CMcODAIlTYLl2tbVDT37z/A9IwbZpMKR46MiAKOqhtCJ4KUAwfGMTY6Jgqmja15uN0ORCIJGPVmRMIJuN37sNnseO/d9wTAPHj4NaamJuW6amltFAhCq2JlpVWsY1Sz8VzGxsbkXAlkCHd5rNwXVDlxrY4cOSJ5WbSG9vb1QQE19iRcn8HjcVGD8f2uXHlDsnzW1pZkCmA8EYFWq4JKTeBikP3CPUlQw7pTzVfKatMLVCT8IYilikml0ECtMkCnqRAIRTgYT8QlCJ+qJ14z3FN8LteBYIfgivvL6w2IdZeAi+fBvU/FEN+zZL0rQamqKr3AGGZJETZZbTXI5vIC0gidCJi4Vnwu4QrXj9llhGe8RhiMzv1hNPB6T6O9rU1gFM+L94xgMCcZdQaDArmcEn19zQL3WF/aMH/19x9henoLPb1NYuGjtZSf3FvMjHoBtwiLCJSo3ON68DpxOvZEIUe1ICdvPpl4LPUlgOK9hnumo6MN77//nthpOSX04YOHmH02L8MIeL3T/snstLWNTZlkuOfxSRg8w+8rzVVYXVvDs+llJvbhzIlBFHK0AicFalEtxTBxXkcMEqeljpCJPw9ogRXoViigUKBtUYkEM50SOVGi7pcip8of//kKlHup8g4pV6BcgXIF/pkKlG+U5S1SrkC5AuUKfPMKfI+hEy1bRSgVRVgq1Tg41o0j4wPQqjPQaQpoqLUJWFIp9QIpdt1eUQ94PX4YDJXyG3U2hmxom5sbYLWZxTLEprNYyGHX5ZTQaAYp67Q6Ua0QPFHZRDsWG1aqoNgE5nJUJUXRQoDQ24eZ+Wmk0xHY66oEllC5suv2we+Lo621G3u7HlSaTTgwPohgyIPV1UWZrJdNQyapEYp49vaxteUQ+5e9pk4arHA4iHQmib09N5pbmkqTs7J5yRCi1WxwcAThUBTT03MCyKjEYHNHRZHTuSNTtsbHR3D4yEEsLc3Du78rO4VNJS0wnCA2O7ckShCL2Yz6Oo6u14m9juCNUKe3rwcmk0EAB0fPczT66uoKtrY2sbsbQIUeolCiIml5eUNUSGNjgxKQzWb52bMZsTXW19PaZRZVBdeBMIkAgXanUvA37WAMAtfCZjXDWlUpo+oD/qAoSpjVQiBls1VLTgzhAC1KNTUMQjfICPeZmadYXp2VKV5UlUxNPYPFUoVLl14ReEg4wDUkHKMCanOTk7siSGfzeOXV43jjzTckL4o2SkKn+bl5UYF5dtM4c7oHjY21SKejyGSSKCIHfYUJmawW8UQeT59Oo1DQ4/KrJ9HS0lqaZJbJyjlzKuHmphOtrY0CcxiizmD5bccmHj95LICS2TYdHQ2iCKHShjWi0ovrSYBGQMbXpPKOgO3goUPS2F+/cR0d7e0yEY+qj1A4DIvZIkCRE+O4Xr/3ez9Fjd2Cre1lCft2OJwylczlCsJut+Dw4YMSAl9VZROoQhskbYacoEd4ubm9BIWCDT7/y6US+yevsZbmdoFE3BvzC3OIRkPo6+uWIHDCgmpbnQRYLy8vC9zjFDmeF+1jBCaEPzw/vh/3AiERgSgVfeFwQK6FeDyFRDyFysoqAXKsA2EHFVI+nxc7jk3E41GBYwSbVCoRRvFa4euxlnW1tQgEgwJ/q2usz61je0gmM6iooHpGiQqdEVq1Dm53AGoNA+uLAnqplCJAo9KIMIh7kde/zWaW49/ZDgo8bW9vFHDT2dklkIq2M8K2paVd2GwGHD48LCCZUIprHI7EsLbOKZhL8Puj0OvVol5MpagqbJVzJIDie9y6dRsLix5YzEWYK/Wy3l2dnQLuZmYWUVmpl9ypuvp6yfrieZ85c0ZqS7US68upfRubLowfHMHFixdx+/ZtzM0tCiw6ffqUXC/cZ1wbZopxfWjXJYBkAD3VW7Rg0tJ2/8F9AX/d3Z1iwSOoGhsbxauvvoLNLQarr2NleQ2RUBjDgwTWfrS2tqG+oQFPJiYRjSXg3Q+ip7dTrKAGU6Wsz/zCKvJ5Lc6cGkYqGUcyEZN9RKBkrqwUdRMHPqDIvUjQlJe1Zog5J+OlM3nkCxqBTtHn0CmQ/+Y/HF/iR5Z7qZd48cunXq5AuQLfrALlG+U3q1P5UeUKlCtQrgAr8L2CTlTvlNROLz4IgIowVCjQ292AI+P9sFcboNcVUVtThRpbLTQqg1jUIuGoWJGoktjb8woEYXgwG0SqYzRalQAdaVgjHCe+K5PFCECoYiCkiEVj8idVSPwgwKB9iQHVhDIVehO8gQjce1QhqNHYbJdpS2zgshnA6fChWFCLba2zqx21dVbs+5zw+/cEpux7s6i2mdDf34N9rw9OpwdtrS1ivQmFg9jc3IZGU4TVVoXe3i5puoKhKJxOn+TH0H7E87t1667kQo2PjwlMInTixLtINIqhoR5YLGzqfAKPqOBw7OyJtY2KkJ1tjzR0wyNDaG5qRSKexNSzGezt7kkt+vt7EU8GJbuJ6yGNXzYr6oKNjV3odMClSxcEKlCJQ3vfG29ckUb917/+jQS6M+eKTTRtPWxWWUNChgcPHsjz+HXafErh3wR9GbQ0N6C5uUlGuNNWxlDshvoadHV1S+A1M55ozyEUoIqICqqJyQeIxkohzzxGNs3d3b04c+as2IQ0aoaaewXeUMERDMbg8ydRVBRx4sQAzl88Lxaz5aUVOB0OUTz59n3w7GVw+lSX2OsIndKZBFRKhpZrEI0B0VhWlE5ABY4eGUF9fQmkUNHCEGZOXXM4fLh8+azYxwgHONb+/oN7uH3ntkAwNs6dnR0CXQjmmINFqEDww/NkIz81NSUKEwZoE2Z99vln2NrckhwgKlrcbpfAkWQqJfCA6iFmAJ0/f15g68ranFjPeGwET7R0NjY2PFeBKWS0PW1oVAHxOKgSop0tkQxBreYEM61AL0IgqtcaGppkQt+OYxtraytQq5UYHmE4d+R5kDZtkFmBsHwtngeBBkFKySpZEHUPwQitgJJZZK8VYAZFDtXVNTDoTbBW1YiqbGfHIY/jsVFdRzUU7Z46nRo+vxeJRE6C57n37LVWgS4M3CZ4ogrwy5v3YDBYUFWlxdZmaXKf3a5DrZ05RhpZ70SCkxdVMJk0Ai8JmalgouqHH7ynhMNZ1NRQtVQFpyOAbDYtQeq1tXaxwfJ8CFMJnQhmDx4cxocf/ljOlV/f2t6W/bK+viOqO7PFLODbsx9HW0sTLl8+I7lXpkpOb9zE3//qV1he9cFoAGprTAKJGhvqsbi0hNnZJXR3twuYoYKJ0JBh88ePHZP6EggJnJqdhXc/gAPjo/K469dvYGFhRYL7r1x5Te4HhFW0CPJcuQ9oiyR49+wFpRbvvPO2rM2XN2/IedJex2B1Xmdnz57BgQNjuPfVXXkeFUgoAFZLleTW8frnvp+ankEslhCjNCGuzx+EWqNFvlDAJhVfKQUG+5ph0NPel5B7M4l0laWU15ZJlnLkMuk08rmsQEYq015Ap4JCi1gyjyjDyDNAkL+rKH/8cxUo91L/XIXK3y9XoFyBl74C5RvlS78FygUoV6BcgW9Rgd956PTCTFc6pxJ0+i14KkoINxt+e7UO42PdGOhtgc3CrJNKVFfVoJhTigqIz2VjzKydO3fuydhyNqvxBMfT+6WhoSpApVaKZSOdSsK5s4dQKA17rRk2q0lUMYRObrcPVVVGUYL4fAHJkqGqYWFhFcFIXtQYTS3VomTq7mkXm5LL6cHNL79Ghc6McCgGS1UlKs06aHW0UVXIhKmdrTCqqnQYGe4Xi4zbvSej0FvbqHxyY8fhgr3WIuCHWUexeBTr61uYn98QCxZhCi2En39+BzU1ZoyPHxS1E21LMzPPkEgmcPr0UbHBEeBYq6yYejaNubllVFttMBiN8HkD6OsbwPDIKOLRuFhfmCfj3ffDaNSLoqOuwSz5TQ6nG60ttNjVSyPOY+GxMQCc2UIMX758+TKOHTsq08o++ug3eDq1gcYGo0CCs2fPChQjEKJi5fHjxwIaOJ6dEEXC2dMpaNRKjAwPikqHtixmURFaMKicIIfvTwhTCiOvE9hlMVchFPHC53fJJD4qqfh6nL7HgG+qZBjyTRhDJROncvFr4XAMVpsFFqsZA0MDMrVwbnYe21vbohzi1D23K4kzp7sljDsWCyCRYOA7bUwFxBNK7PuiYn9SKDQYHu5Gb0+f7D9CFirlPvnkU7Fh/fEf/6GoRZghxRH3t+98icmni6K4qaszynQ0KngIAErTy+KSgcSGnfUkpGtpacTpsydkYhtrQ9UMX5Mfa6urEsZMqJOIx2UyI5VF9XX1okxLpuICM15AFGaC8Ri5X337JeBKqMNMLqq1mIUVCBBwxgXSsu5UEwb8AQkcJ9Tgc2nfKoWZF9Db1y1T4mgZi8fyskZU/rwATLR8idInHP6niW5ce4IRp9MvAIlqmvaOerEi1tc3SXD21tYOJiYmBQBTYcOQdlrLlCrmKVXKhMdYlKMn1WhprROQSzWQ3mAQ0MP9NvFkFkVUYGy0DcFQTHKCamtt6GhvgVKVw+zMlKiLCDAJRgmrePysF+8FtPdNTy9idTUAq1WD1lbaSCtEGdnR0Sl1oNKJ50bwy0B2wsPz58/hypUrEqY9OTmBZbHUOeH1RkXNRmUgYfj2jgdvvH5BJvi9COB/+vQprl+/js3NICxmBdram3Dq5DGpKRVkhGkvgsvffuttPHz0WOAqbYy0zRIe8fwdTif8gRBevXxJrsGvv/5a1vr48ePyfrRlvgCdVC/t7+8LPCNgV6u0Yr/kPlteXpK8LQ444L2GUItg8vXXXxML3p27t0X9VGu3QwklksynU3I6pBUarRZO964cs9Vmg95gkqDyokIhasU9r1eC7evrqtDS2CCKtxdKJ5ORWXEqsdoR0KWSSeSymVK4uFol0I1KJ6gMiMQziMQySHM4Qxk6fZP/HpR7qW9SpfJjyhUoV+ClrkD5RvlSL3/55MsVKFfgW1bgewOdeHPnwRahlM9SthO/QktFESaDAi1NFvR0NqK7swmtLfWwmauQTxdlOhVhERtiWrZoM2JALgOB2cQwSDqRyMBoVEugc3NTI3KZDL66N4VgMIXeXmaQcJR9SeGQyeTR09MlTTkbxyNHDstv17/44g6W10IYHx/G2XPH0NPbLkHWhBqPHk5iY92FWnszVlfWoVIrcOr0UQwOdSMY9OD27ZvQqLXo6uwQ6x/VAOvrmwIsxg6MYXl5QZQcQ8PMEmqQaXScVLW6ui0KnZ6eHvT09GNjYxu3bn6NhoY6nD59+rktS4mpZ5MSmv7GG5fhcG5jeGgEdns9rl37XN6nymL7p6wc2s8aG5qwtLSMZ9PPsLa6gVA0AatFj9a2OoyMdWFra02ULocPH5HH0jY3PT2Lo0ePiRrk7t070oRevfq+WAkfPXqEhw8e4dHjDTQ36TE0NIT33nvvuUJlR1Q4XAva5NisE0YwB4dqmbpaO+pqqyVHiqCB4JA1slptqDSZJayZUEMmgSmVmJ6mmorwBIjEmP9TUqUQnBA40drD16b6jSof1ppKqReNdkdnJ7R6DQxGA3LZvOQxeT0esQyy+XY5ojh3th/t7czY4usHoFKVpsPF40V4fVHs70dQX1+Dc+fOiHKISrYXk+u+vPGlKNN+9vM/RH9fH3YcDnz94Cuxru15AqI4O3LkgOToEMgQ0HC/vrAjvlBtESD0D3TJJye2sXacYMcaUHHCjCFCjNJ0wJKCiNCAXwuFwlILgrwX0/TMlRaxkRJORCIceZ99DpOYXWYS1RAVKFVVZtiqrbBZbXJd8ZogJGJeF5VX7e2tAsgICZhDRqXTwsKaTHAcGRlCe3ubqF8IAqk+IhSjwo1wlNlFhCCEjxMTm7BYNBga6sDRY4fQ0twiof0ry+uYmJiSY6NFzWqtEgsoQ9C1OgXq6moEJnMCZH1dG8YPjKG9o0PuGFTuEFDy/XlM9fW16O3tlABvHgsVNG1tTXC5CVsfCzziXmLduL94yyF8I3BivWmFdLmi6OiowYEDQ2K9rdBVCKwitKE6i+dF0MNMME6Pu3z5NVHz0ZbKY6FFj/ayaDQtOW2EjawN1TucEsnJeqwtwRVD9rm/nc44Ghp0ODA2jNHRATk37gfuDYJD1oaTANfWNuSYe3r7RK03O0vbY1TgG8HT7//B70utl5aWZN2peuJac79xDQllS/e8jCg2ea0xO45Am/BtcvKJHDNVXbS2UYnF55w8eUKUdiury1K3xoZGFLI5xGOJf8rVovIyEo0hnclAoyWA12HfF4DBaJJ97NrdlaywGpsJzY31EtjOXw7wXDlNkvdcKp1oic6kqbYrBYwTPFFZlckVUVDoEU08h04ZIPw7/xPvW/4E/24eXu6lvpu6ll+1XIFyBX5AFSjfKH9Ai1k+lXIFyhX4zivwO/9f8BdKJ2KmUooTlU4qyTspQSda7ArQqIuo0CrR2mzGofEhDA/2otZqhaoIgQVUW7Ch1mq0WFhcFGURmy82RPytOq1yVqsFDQ31sFdXw+1y4ePffI62tg6xQbEBo9qk9Hi9NEX8Gj+YH8Qm7csvv8L8og9/8z/+FS6/dgGb28v46qvb0ui5nF4cOXwKCujw8MFj9A304l/9q5+hodGGa599jFs3v0RPVzf6+voFjq2vbcpIeNrHBgYHsLGxhlwuheMnjgrgmHzK7J8l+HxhtLR24sSJk9LwTj2dxuNHkwJWXnnlVWlAS7krX4k65c03X8fjxw8xPn5IptH96lcfiWqjsaEFDx48RjqVlcwfqlju3bsjIcFsijk9rb2jCYcOj6LKqpNQ8v7eQQwNjyKbKeCjf/iNwCtCJ9rBbt++JeHkP/nJj5Av5PDJVxOVAAAgAElEQVTw4QN88fkNrKw4cezYmGQEnTt3VoAIlRGEPlwjWuNYY8I/qpaY0cSpVQH/vkwKYy4U4REVJBICHolJ7hZDxbkuhBd37twVoNjUXI/qGpNAD/6br0fVCgOZjQaTvBatdWzQCVgIFth4NzU3Y2CoH6FICMlECuFQRDK7IuEwdrbdCAWzAp06OgidPBIArtEoJSjd66NyLinvxylzo6MHBE4yM8lkNIkljOCss7NbsnRYe+ZE7Xn3EImGBYrQInjp0iUBYlzjF+CI50e1FpUh/F6hWEB/fxeqrKWMrRdqHKpNNjddMBjU8lw+j8CAoInKPQYsc0+cP39crglCBbdrV16bqiqGvrNGPNbNDQdSKUCvV8FiIQywS14UQS6VRawhr0NOFdvZ2ZNMqIGBXlGbMGCbahfa7RYX1tDY2IzXXrssIJRqr8nJWQnU5rVE8ES7GY+BKhgCjSdP5tDT04LXX39FssS4Rx49fIynkzPY34+ioaFGJtdxzUuwpUZseI2N9QiF/YhFk7j86luwmK3yfT6O4I2WMwa2z88v4+DBUTQ0NIqyiK9FtVtTkx2b23OYmZ4QRQ/VdARzBMxi+cwVZJoloZ7D4YJWa8DRo+MCF7lHCW0ITUsh96Upl1T7EDoRRtHeyD3Ox/J8aVmLxQnckvJ3rgHtnsx7evPNN+U9+e/t7S25z1ANxPsf87JGRgZgsegRCYfkvHhNcB+EgmG5RgIBZlsx/8wmqkUq9rjmDY2NCIaCOH6CKjm/gDEeE/cea09bJuvF96a6i+dU2kcaGWzQ3Nwq+5aZTbxncr15/RI+ci1HRoYFfPLaJzStttlE6RQJReSaJyz0+f3YJxhVq5EvFKFSaxBmNpvZIsqn7R1mrCXRUGeCvdoqmXS00KlVKmg1GoFN2XQKDLAjcCRoIogi/OJ7ZnNAQVGBcDyDKJVOGSDynf9I/UG8QbmX+kEsY/kkyhUoV+C7rED5RvldVrf82uUKlCvwQ6vA9wo6lRATW9xSyC6VIwolQ375jQyK+QKqrUocGh/G+NgwWuprUKnXimKAqgM2JMwB4d+pPGBjxd/Ks5lig8bmkjaWXCaL1eUV3Lv7Fc6ePS0WMVpP5ubnpLkibKJyhK9DuEDrChu+R4+eIhwr4k//7M8EBHx56xqmpycQDkehUetx+vQrcO54sLS4gvfefwdvvnUZe55tfPqPv8aTR8/Q1dFRym4xVSIYCOPu3YdiCezra4PRZEBXVzvGxobg9e2KwoANHyfKHTt2Cr29/RIETOugyxlCf3+njL1nRk8iEcO9r+5IM3727Cl8cf0zUSqYK834+7//tYR9d3X24PatuzCbrfjwww+luX327Cl2HFtIpeMy1a+zsw3HTxyB203LFW1Ah6BS6jA7u4DrX9yE0VCJ9967KqDr1q2bkvty9txpCTGnde6zz26JMo3qJ9aNjTBBD3Nh2OjSxsdGl83/i8a9ob5egtO3tzakcWcDPTQ0LMfOhpqQiFlKVMdQ9cRsIk5p42sfPXYQXd2tAhi51oR5PDZmZNHis7iwKCo0qnrYCHM/Efo0t7RgbHwUK2sr8Hp8YsWkeoU5MY6dHfj2UzhzelAUMYGAB5FoCTqhqEQgmEQklhLlGTO2qF7jdDja96jOIsDjJy1Q9XUNcrxUtej0DLxPY8exI4obWg9pAZuZmZEmntCENSOk4L7j1/h3qnryBVqh4qL4qaurl724sLAtj2lutkq+E9eL70WQxMlmDJq32UrXEcPa+fqcgEj7HoECJy4yeH1tbVMmCTJvh8Hf7W0dorgi4JyefoZHjx9Kpo7khAXCsNOe1tEqiidOZuMx8hwIaA4dOiwh7rzmfvnLX2J/P4Te3g5RxlFJQ9sggRPXgOdOoPXKK5dw+vRJsZIS1j1+9ASxWEpC27nG/OTaMRusutqK3T0n2tqa4XTtSBj/e+9+gEwmJ2CFkJmQj/CGx+T1xnDlynmBpHx/Ksv4nlVVJvj8O1hZmcfY2AF5bcJNvz8oEIa5S8xwc7l4D/GKTZfQl+uyubkuSkSuIVWV/BpBF1VIfG0qnHiNU+HEYyJwIyhKJnOiWEwkS8CS+5V7hFY3wm6Ca05v5PvzHkV4xXwvs1kPp3MDaZnsFpEAeEIuKum4z6nKor2OCjGCT9pwqRCk0onZWiOjo7LvCIsIalgH/pvrxuPjR6m21fJ1rk0slkQmnZW6EyxSVUa4qVIp5Nj4d8JJgtDqGptco/oKPSymSoSCIYGf/f0DUCiVeDY9I/d0KugIwzLZHBQKlXzN6YqI0rGrww4tA9E5aUEBAU68Wvne+WxWoDSBE/eh8vl1wWDxXEGJHCoQodIpmkEmC0R/aD/Bv5vzKfdS301dy69arkC5Aj+gCpRvlD+gxSyfSrkC5Qp85xX43kGnEnii0qnUMBM6Kdjv51NQFAvQaYDOtlrJRWptqIFZr5IJd1RclKZIZUQJULL//HYiE9UztIoxuDgcDOHBV/clI4UAhPlHhCIck06VSSTKyVul4Fw2jQQMVE78w0cfI5NX4sOf/hRKZRZT048RDO6LdUenMaKttQ9PJ2clj+ZP/uSPcfTYOCYmv8KtWzewuLCLIwfH/l/23us5rjPL9lzpDdJnIuG9IwACBEDvRFKkXMmUSmW6u+reaDMRMxPzdB9n5r+ZuD0RE9N970OXUcmXJIregPDeZCIT6b23N9ZOsrujIzqaqpqHKfEghIBIpDlnf985xP5hrbVlyhTVDnfv3MN33z2RiWw3b10UVQObaYvVhLX1JbFixZMxmcR3cvqUhO/e/vYuFhdXBKxcOH8RJ0/OiH0qFA7h9u2vMT7O4/VI8C8n2HV2ePHrX/8GOp0RAwPDWHy6hMkT07h56xaWl58hGg2hgSp0OhWKpYworDi1ioCCSii3yyuTrJaX1xE6jstzr1x5TRrsBw/uy3v09Xfj0aOHonrwHfpFpfTBBz+Wppuvw5wcrgef8+23dwWAzM/PSe4Up67RRhONhpHLtuxXhBKDg0PPc3KCMl2OTbHRaJYGm/YeKqcmxk/g5q1rMlWOgI6vz0l3bOSp5CEsCBwFRIVEsMcmna/PBpnQyeawYv/gAKlUVib5TU4wGNorEw0fPniCc2dPCohhCHw2l5RcMSpbmjAgnS3KMRGO0YLFfUQQQADFZp7Ah2tMmyCPmcCoVm9Cq2uFzhMmvAAThC/ZLCcl1jA21itqPCqTqPpJJEqw2zWy3gRLVJYRdDBgfGV5C3qDEWfPzuLkSWZY1QScsg6ECWazSWxRtB5y//L9urt60dvbJ8f61Vdfi9LO5wtCBQ1GRvoFGvH6YPYT1S63v/sGv/v4U6jUOkxN9qK93fV80p4b5jYTHA67AAYqfHjetHsS0D548BD/9b/+vdjIqBKkMou15/e5vlR33bt3T2pBQMl9exTw48H9BwI4NWo9dDqD2F0JrAhmCHmoaOPEwqHhAWzvbMr+euvNtwU2Uc32Qr1DyElAQ3UjbZ4E0VQxUbHTUpq5EYke4ch/IOol7s94LCFwkvuE61arNsRi14K+5+W8trY2BZCyDjq9TqAf7ZgEOS++Eo5SOcT9z/OjsojnUi4zT6wgr081EY+ZYIlAjNCJYJKPJ+jR6rSimiPcqVYLKBSTcLtojdTJ3xEwUY2l1xsF6hLU8jrlMYyOjsLhcKBQLIm17Sc/+Ugg4Keffir3OO4fHh8BFPcZASNhI6ETwRSnPMairEUVo6O9MJoMYvPlfmf9qOzisfI4stk0HE7mbx2IKNVhtaNcKsHnS+DUqQkMjwzhk88+F6Ui9yJhO6dxxpNpFEt1CRF3u7Xo7+tBvcrrswSNWiXQiZlNVKfxYvqXpD9OvWzIsXOSHaFTtdmCTulcCzq1tKnKx39QAaWXUraIUgGlAkoFlBulsgeUCigVUCrw/1kF/syhk0Z+Wy6T1Jo16DRNqJo1tJm1mBjpx+hgF2xmtTQstGtRecOG00L4VKnIc9dW1yR4mnaiK5evYmxsHLlsFl998Qexvwz090tjSCsHVQvrG+tinxoa6sCHH/4EQ8ODomT45uuv8buPv4Kz3Ymf/+Jn0Onr8B/toVoryqS0ek0NjdosuTYMCb956wY6O9148vQuHj9+gEZNh4VTFzA3twCf7wi/++0niCeSOHtmXiac6Q06FIq0B2Wxs7uJaIxB1U3Y7A543B0olirY3NxGOBzFmdPnJLOpWuMx55FI0Ka1iitXL8tkrb29bZy/cAbpTBLffXdHFDo93bTLHAlYoDVodW0ZxQKzX3Sw2Izy3rFoSJQYdpsHXZ09SKVyKBVqYgvS68xwOTmNzCZNJ5VkY+MjEuxM9Uer0c+hv68fly5fklBlhq8T5BCCPH68iFQqIZYi/n0ymUCjzsZZB6NBD7PJKM04bTlsbJlVQ1BAZQ8zdwpif2pBwWQii9GxIVy6dF6UL3u7uyiVS+ju7pHnU+FBGx9tc0Ar84ivyWltPt+xKIdUGsBqa0NPd6806lMnpqSZ/e72bdz+9h7mTo3B63Ujk4nJ9DpOUeQ+qDVoESpITdmwc98wu6bZoDKjLrCGKi4CCyo52EQzt4iWIuYH9fX3CxChqotNP+FDPl8UuHLx4nl5zcePH0v4u1ptxPz8BObnTgs8MRiNWFtdFevazq4P3nZCFSqyBgUkyP5dXxclVHdPJ6amJiSAnGHltJFR/UUVD5VZnLS2JfspJRPqpqdHxfLndLplqiEnu338+9/h/oMHkh82vzANo1EvYJfwS6vTiKqIiilCN77/tevXZG2/+OJzARGEvJxEtrW9hd6eXswvzIuqjKCNGWAutxvvvvuOZFwdHwckt4sWsWymIDZQqmMYLv7W22+JwoaZZ2trKxKuvvjsCXp6u3DhwjkJTafKSJROpbLAICp9eJz8/3wuj2gsBqrqsrkcHA7CjyJi0YhM5OP1y6mFnDwoa6jVSQg9oQ4BHCGo0+HA7t4ugse0uGkENBFyMkyfwK0FuSuiAKPiMpVOw+1yisqJAfS0DPMeQQjJvUogztckAOWeZqYT94Fep4XeoJd9xewzKp1sNoMMM2Co+uHBkawhARVD8LmnCedCx2mBqycmB8UaSeg0PjEpVr9vv72NBw8eyeACHivPn8CwZbfrFDhIiESYy89QKIN2T2tvUX2VzWWewyy7XOfcX4TdzF9qNOtyX0qnizAbtPC2u7F/kMZAv1P286effYFUOg+7wyLrzXy9Q39KLNMer00gpsVsFBtdoZiHmkonvV4UToROVDxJyp9aJd8jdOLES9476k0NKk1DS+mkQKfv80ODAp2+T7WUxyoVUCrwSlZAuVG+ksuunLRSAaUCf2QF/n8PnXhe/3qC3YswccKCltLpebYTVU56Neq1ilgsujocODnWj8FOB+rVklh9urq90rCxIWMeDrOeqIBY39iU/Jex0TGMjZ+QBubZ4hMkEwkJeu7t65XJZVQMMQeF2T78+tFPPhKYRasOJ4dt7exgbHwMUydPIJ5kRk4ZVhtzhrJiCTrYPcbI8CSmp2fgcjsQDvuxt7+BWDyMvp4h2KweNOoqsXSFwzFp8KenTgpUYYj23v62WN3y+azYudqsJrjd7ag3IGPHmctDBQ3BEeEPG1021eFwSEJ95xfmRNnCZnB8fEzOnYoL2ln4Ogz5nRifgFqjxqPHD0WpYLWa4O3wQKXmJDMfatUSKqUGOjq6EQ5FJEzcaGxDm9mGXDaPXL4gmT3MVaE6KZPLodGowdLWUk+0WSxSU07D42Q+NsWcDre0tI2+fi8MBg3CkbBkt1At09XVDm+7R6xxXDd+pUqJNjGqOWgnYggxwQFzd2j9yeerGB7uwYkTLaiSSCaeT93SPLcyleRyYfh0odAQdRWVcQwQp6pkbX0bHV0OXLt+AbMzp9DXNwC71S6g7B//8R+wsryP2VnCSDcqlTyaqIttkAqYVJrNcRXJJFUrDDxWS7h1sdiQCXfMFKMVjQoUTmfT6gyYnRnG3Nw8xscnJN+G08m+/PIPcq5Wq1kaflrPaH0jIOOksaWlDYyPD+KvfvmXmJo8gVq9JkqUleUV/P6Tz7C9HUNvT5tMEqR1lIoZ2qxoc/zuzh10d3dgaLgXhWJWph729fYLjDs89GNzY1PsgNs7e0jE8wLkrlw+j/fee18UL7lsAYuLT2UyWS6XxsLpOYEJh759ATn9A/00voqtlHDvyB8QGxyVb+lMCotPnwo8a/d6ZcIeQcfk1BTazGaBMdFIROCY2+PB5UuXUCwV4TtkUHxdFF4EdgRazGIbHhoWRR/vEswYopqrzdImIfjjY8Po7e/Exsa6qHgILalsYyA61W4EK3wN1pSqKNpsucdbwwkacp0THBFE0U6nkimY9Pc2BXj19vRJGLu33YtKtSo5cCury2IF5PF5O9oFHvGD12ImQ9sa5LWNJrXsA+6ZSpn3oibUKiO0DKRvVmGzm8UOS8tfPJ7C06drSCSKsNmMsDnMMmWTNr6BgS5o1U059v39Qyw920MiQZjZhMtpFxUcgVUslhHF1vTJsZaFtLcb7733Hiq1Kn79T78W+2MgEJN9abebMTMzI5ZM2nP5GY1G8PjJYxzs+5DPV3D2DFVvnFa3C4NRL0qnF7lOPFcqItPpFMKREHZ2qK6roN1jxWC/B/t7IXR1e0Shdv/BQ7FB0l5K698x732RPBx2LUZHh+Q8GRJO+xxtfNwrOq1WJowS7KmarBsk54n3fcI4QidarRsqLYp1bQs65VvT61qroXwov8BX9oBSAaUCSgX+tAoo0OlPq5/ybKUCSgVerQr8WUCnF+BJ+j1Znxe3+tZXWuxaWR4NaQg5vchs1GOk241zJ0cw0NeNTCYlv3Wn+iZ4HJTXYENYqzcQiyVx5D+W7Jee3n6ZaBWLBTHQ3ysTlbKZjKhEtrZ30N1FNURWmt83bt2SJvzJ0yei6AgEg5idPYlKjfAhiumZUTidVlH++H1hhIIJuF2dePudd1GtlLC6voh0JgqNhhPBnLC02ZDJFJFJ52Ey2qDXMbiXFqicNMW0mbW1meD2cGKXDRDboB2BYAjxRAJ+X0CUQrOzs2Kl4feoFKLqiKoZVq9SacBk1kMNrcAZwhqOLudUKgY5U5HCxo7ZRRw7b9Dr0dHZIZacg8MjmAxaUX2wGaZSiEHmPCarlZMAMxLKTOjEtXj8+AnqDRVcTodk92h1aviPfDL9amhwBJFIHMfBMEKhiBxbf38vwpHjlgrEbcPJmQlMT5+QJnl7a0dUIAQP+/s+gYjMIOLzaU+SoOxkGvk8QZ8LF87Pi1KD1iGeE5VDtFexOeb5EXYx26dQKIvailPmaGciPCSYmZ0bxl//7X+G2+VGqcQ6FWTq4YP797GxGcPCQo/kKTFPTKvjXiqgWCpLwDUVK8FgDMk04HETHOmRzZRgMDB7qkuUduEQA8jTAi1vXL/RCrGu1wWaMJPqydNNseF53AaxjlFtxZpzz1I5tLGxhXPnz+BXv/o5zBaN2LoIWra3tvDdnVUk4g3Mz3tx6dIVgSPcX6wfc5r+8NXX6OvvwsTkkFgmz5+/IEosAqKDA78AE2YYMWj76CiDgQEv3n//bZxeOCONPsOoaVkMBI7gctsxNzcjCjqq72iXawVZZ0Rxs7t7IAo6Tp47MTmGUimPdCYtII1wgtcWbVWcFMhzexH4zbXq7OgQGMXj3tneFfUK1S58fVri+BpUKHLyIgEtgeNxMCLh3lTfud12GE2c1JcU2FMsMPuqBqNRJzbBrs4uWXNaKglieZ1ubO7DZKR2hlC7LBP6qKzhnjk6iqHZZFC5VyAgbWcM7GdNqAAisOS55osFsYmZzVQgdYm6iQqgUJjh5mVotBqMj3cJmOV9xSH7OINGVYOR4V64PG3oH+qAuc2A/YND7OwcYnPTL+DS6bLD7miDx+vC6OgAXC479Gq1BJuvLK9hb9cvSiTC1IG+dlitNjm/li1PjXPnFuA/8uO9997C8MgAvvn2Gywvrcra00pKuyrvBQsL82J1pCJOr9cKuFtaWnx+H9Hi+vWbonZ78uQR2r3tAqk6Orxi2yRc5vlSKUoVG5VWZpMFExPDqNVLCAZCErDPHLn19S3JDeO9l4/j5EfC5P5+twT1F0sFOX6q+LhGrLVGrYH2OShk/p5Wo4ZWrRHQ2YJOVL420VTrka9DrHWZfBmVGldU+XiJCii91EsUSXmIUgGlAq92BZQb5au9/srZKxVQKvD9KvBnA53+o9N6EawsEEpFRYkGHVY9Xj8/izMLs5L3QujETwZwS+Or1UozVK02RFkUjSRQqapg0OvgdOll9DsbTkIPwovd3SisVubuqGGxmCQrh80cIQBDrZkXNXNyFhubG4CaTf8I2jtc8B364POFkUlVpEE+vXAOuXwG/qNdVKpZuDw2CcJ2u6hoSmF9dRvFArNJVKKCYFYQbUm0/4yfGENvTxdC4YA0YWKr29pGIplCPF7A3KlxjIyOYOnZUisjSKOF0+WQ5vbIf4RAIC2Ty2jJ4Uh5nh9VKIQwVEGxuaYNjUCAyhFm7VAtwVwrgh2qORjg29/XJ3Y2jq/v7++BzWaR45ycnJTX4LStp8/WZdw5VTa9fT2IxY4FOtH6NzZ2AvfvPcLq6oaoTTxuqqmAVCouYdSDQ72YPnkCbrdD1Dv37j2A3x8XlQhrTzsZQcL21h46OrpEbUKwRIsRJwCynpub62LzYuO/uLgoQeD8f8IoArYXU7uouOFxs0bMEiI4GJ/oxn/6z7+C3ebA8XFYrEePHz2R/KEDfxFnFrrE0qTWADo9lTJllKmcO04J2PD5khI2PzXVL/sxFIqir69XwNqLTB/WmGqP06dPixKHqjMqfJaWlhEK5WCxGjE+1idAiplNtBoRjKysrAicevvtt3D+wjxiiSOZbri/fyDwYGMjAKPBhNdeOyN2TYIEwjoq7jitj/Y85h6NjvUJUKCdkvuXAeeJeEoCncX+dxTC4UEYU1NjMoWQcG5/bx/LDOEOh2B32KQGNrsF4XBQRtYPDA7IFD/WjAqWeDwtQIQAieoqKvXk2lNrpA7kx1xH5vXwGPlDnFgkU0lMnpiU4G1CyfX1TdSqNVSqFag1GlEEMdvIZrXKVDxmmzUbKskuevx4A9F4Fh6XHp52q9j/eD7BYBSxaAGzsxM4vbAgeU2EW4SjtN7xetrZO0ajXhUYNzTULRYyqgc5qe/wMCC2sTNnFiTDiXuMQPfJkydi0fX7wzKtjXuO9wWu18BAn3yl4oc2V147BGbMqSJgoyWT11skmIIGZly5eh49fW602TQIRQJifXv2bAv+ozSq1SacLhu8DGsfHcCJyWG0mfRo1CqolCpYWlrF0rMthCMF2K0WGTqQSWfl/jU6NgKDQSsZa7T/dXZ55Th47ocHPgSD3OMp6HQaeNxO3LhxA6OjIzCZCL52JEMueBwQ6GS1OPH2W+/KNfV0cVHUbT/96U9EOUaVKPfm+jrD84+QSMYFYk1NnZBjj0RCYmmdGJ+EQW/Gs2crct+lCo35X9FoXO5PHFrQ2dUutkqukcPlav2SoFqTXzBoGGJerYnNjvc4/pkfVETx+lY1gaZGh2ylgXShgmy+okCn/+gf0X/5vtJLvXytlEcqFVAq8IpWQLlRvqILr5y2UgGlAn9UBX4w0Onfnj0tFy6TBj//0Ws4vTCLSOQYOr0WsVj4ue0jDLVGC5OpTXJ2qJDJpHMoFqvym3qDEZJRQ9BCIBCJUNVThcfDaXlanD59SiwtbDqprGDzyOlkszPz+OSTT2G1mzA21i1ZJaFwGGhqsbMVRCFfR1dnh0x6MprVcDhN6BvoxtTkJLRaA5aeLeOrL79D8LhlBHHazejp7pEG+fLli6IkYBbTN9/8QSAXw4Bpq0mkiigVm3j//Wvo7OrAl198KRkpVGR429vFesWsHIKERKKK7h4zBvoH4Pa4JS+Iiqel5SVp2C5evChf796997xx7kcmnYHT5UQyHofH45JGnhYsTuK7cuWy1IRWIQZRU/F09+5D7O4dY3y0W8CB1WbBzu6aNPMEIRQj3PnuHrKZvCiWOLGLAe02qxlz87NSNyqJavUK7t27iyePF1Es1sVyRGsQs3ZoB2OjSsUEg8TZEPMY1CqNgA0Goc8vnJTsFzbAhDdWm00aVDawxRKDidWimCEo297exoOHy0gmy5icbMcvfvELOB1ObG3tYnt7F7s7e/Ie/mAV58/2ivWv3qiKba7RrKJSreM4mJQpZLQTnTjRj+npSYFb3EOES1QtEUKxYSd0evvttwXqMWz7RdD32tq25BjNz8+IEofQgkHfrCs/mZnDjKIPfvwBPB4btndXETjyIxJtWc+o6CHgYp1pYaT1kuvPDCwq9Pw+P2ZmpzAw1I18LiMQh3Ur5IuiTuJkMuaOcQ8QLNLWd/P1W/L89bU1ea1qpSy2K9r/CJL29ndEYUiLFRV2VIcROlUrtB6qBTDRxsiML64HA7OpAKICi9cbrx8CC77n0VFAlG+XLl0WJeH62pbYCVPpMmrVOvR6oKOTMLNX7G9U5BSLFSTiSQQCIayvBSXPbGy0A6fPzkj2ESe3FQucPFfCzddv4PSZMygVywJdbn97W/YCASwtgQQgvb1ejE+MS6g786eoYqLi5uTJk/jJhz+R1+Q6PH7yBCsrqwiFErI/2712maJHix+Pi9cJQdPKyrJATWazMcdrcmpS6vVC6RT0xWC3tuOtt2/C6TIgnYtga2dDrsH1DR9iMeZBmcWy53Da0NvfLfZIvb6JRrUgyrmlpXUcHkQE8sydOoWzZ86L+o3WOCrq9AYtNFqIrY/WYYag0y6XSjFDLIIDXxIuRxtOTo9LjhyHDnAC3eMnDxAI+MW2xrypgf5hTJ6YwVdffYX9/WOcOz+D999/TxRlfC/C6qMjv6iOeM9t7d8h1OsVBIJ+GPQmOJ0epJJZ7O/55NqVP4RQXBMAACAASURBVKc4jZKTIHWSy2WxmuH3H8q+drpcAumY+cUf9Ame+P8EybyG1YwTbzRk/1Dp9AI6Zcp1ZIpV5Ao1VOuK0uklf0pQeqmXLJTyMKUCSgVe3QooN8pXd+2VM1cqoFTg+1fgzx46sYHnB6HBv/7g33bYTfif/updjA73Y/9gF21tRiQSMckgYcYRVRNamfikh1ZjgE5rkHBgqhSYs0R1g6gxAGxvB0TNMjREu4xFRtpT9ULVCBtHNphXrlxDZ8cQ/u+//3sMjXTj8uWzcLqs0vhxutvqyg729sLo7+Vks0nMzU+hu9cDi5WTuLKSp/Ps2bKohyLhjARFnzs7h5s33xBwQyXBV199iZWVpZZNrcOLcCSKza0D5POtZvyXv/yZQIzPP/9CrE6crEUbGQPD2RQyLJqQbGxsEJcun5fsFTaTDI7++uv7MJvVEhjNGty+fVvel+ogWs6odGGg99T0hIR7c4x76DiEd999T1QyzIg6MTEpTew339wW2DE/Nyfj0dno7h4QOjWkyXzyeAnr6weSSdPR3in5PgxdplVvcnIcBqNOmmuqr7755msJkR4ZGcX8/IIoG2gfZDCy2BItVlHx8M+NelOUHQyP1uqA02dmkErHpfHt8HaIsoZTywh9uLaEOrlca7oZG2Yqkmi5Y74Q62612LC2toHl5dUWXCxUEUs2ce3qKLwdbuTzDCOngq4FnfK5OsLhpMDMS5cuyHtQCUc1GWEeFWsEV3fu3BEV2ZtvvilNMhVWhBqt4PCCTEakmoZ2In6fx8/XYRYS14aAinuw0ahgd38T5TKzrAoCUlgP2ghprSJEYhA2QRODqHmdUNHDHKZ8PiV5VFTyUKVGiMecM4Zb09rHr8VCEcPDo+jo7MTuzi5y2ZwcU6VcljWlVa3RrGF3149MJo/eXpdMJSPAoj2P9eD0QwZgDwz2orevS2Dp5uaWBNHb7W0Cb19MZuN6M0yak9Bu3LguKqgH959i6dkusrkKLG1UGepFCTdxYkwgVyKRlAltzEKjUiaTKch1zcecOzcHn/9QlHdUw9HTdvXKa2KLo9WQyi9milGRRfhINdbc3CnU6lWBYrSJPnnyDBubBGENXL0yj7/5m78WsMIpgVQvEfQRVhGk0SbocnvEZko4SmXUUeAIt7+9I0CF9wNaYCcmJuS6Y05Rm9mCoC+ODk8vXr95FaVKCjv7qzj078LnDyAazSASLqBeV8Pd7kZvXzfGJxg63wWAmVBprCwvYnuLYKiJ0ZFRzM2dRldnN9bW1pFKplCtMdjcIRY7wj3WLJsuS9ZctdIQldbxcUpssDeuX5Xj5/Hu7m7Df3Qo+4tiImaHjY1Nol6FKPMIfV+/eU3uERwYQLXhiz3LvWGz22TP8yOfTyObo5pSjUYdiEWTAvs7O2jJ9QqYbeXQMaPKAKgaSCbjKJXLcDidch00G82WuZq5WrW6KJsk86/ZUjnxvQmeBEJpdMjVgGyxhkKprkCnl//5QOmlXr5WyiOVCigVeEUroNwoX9GFV05bqYBSgT+qAn/20IkNOMGT/HZbpZKGXHqSRgN9Xjv+7pfvYai/S0auq1AXmGS1WUX5wqBrqgJosWtrs0kYditYWIOjI5+omAglCA6oZmADyWaRjQ2//v73X+L+/UW0t1swOzuFD97/iUyJ+s1vfoPxE4M4e/YUsrmkAIvAUQjRSBY720G89eYb+OijDzF76gRMbYRAe7h3/x6ePn2G1ZU1ZLMF5HM12O1u/OqXP8cHH3woapDl5WX8wz/8v9IEvshP2ds/wNFRUhq09nYH3n//fQEczCairY01Yd4MVTy0UVH5ROBCsDM5PSaNMVUmDK/e3toWBQatXFTn0OZE6ESFAQEblUI6CTDukAb0znd3BNK98cabePLkKZKJNKamTiISieHrP3wrihfmBc3OzMr7PFt5gKMAs3kglim/Pyi5Oj09tCDZsL+/JxBhlAHQvT1i9WFjv7T0TMDE2bPnJNtIQq63tuHt6BTlEIPF4zGOhI9L+DanDQaDQVRqefT1eaVJ5zryHJhXxHyq3/72N6LK4uuxuSZ0YmA21S61ahNtZicGB4Yl+4v5SaurnPp2hES8hEq1iZs35+H2OEQ5V6kW0WhwmhYBjhqxWFYUMZcuXRJVEAEFa8pjJXBis8714b66cuWKwCeuEUEa14uZXOPj4/L3XAf+HRVOVKrxdahM42tyffOFLAIBn0AbZgUxe4o1MJvapIEnSCJUIwgkjHI6HQLohkcG4fPtiSWOe4sZRwQItO8xbJuwh9PPWC+q0HhdEFhRHUdlIC12PCaH0yKKLwaE8xo8c6al5lpf38CnnzxAsQz099gwNDQoyi3auxgU/8knn2BpKQyDQQW3m9lMZhQY+Jwpw2bT4tSpWYGmBHHrq7tiTw0GwtAbqKZqYmi4H/Pzs2izmEV1RKXW8tIy9vYOZb+azRbJIxoZGUA4fCyAh9cFwRKn5tFeyT376OFTHByEJG+L6pq5U3M4NXcKT548RLlSamW5ydq0cpEW5mfx7nvvSuD4zs621J31YQA33zedzomCktCP8I21fbb4FN/efiRrMDnZj5mZKVEYEoxS9dXd1YNwIAmn3YuF0zM4Du9jY2sRyXQC+UIB6XQJh748cjlgenpQLHjDo4MolQhL91DIx7C3u4VyuSYW3aGhEbR7OmWdeW3wHLhfGPztcNiQy+dkEl80koNWY4QKGhwfR0Qtdmr2FM6cOSd7kcfHnC7a8Wgp5rESOnm93YhFErKfmLHF6XaEbwSGvDeytgSLfLzF2ibQiXuxUMgI5KQNkplXhXxFLMRtZiv0epOoD7nnW0q4PIqlmkyFNJu1sDkcch3ILxe4PxsNyfji139WOclEu4rYpeVfAapUa0C+3ECh1ECtoSidXvKnBKWXeslCKQ9TKqBU4NWtgHKjfHXXXjlzpQJKBb5/Bf7sodO/VTqxCRQIVathoNuFX/70DUxODCObSSEUOpJMEbvNgngiKk2zzWqT3B6z2SbZNzqNXkBD8PhYGkYqmF40nlSeEDZRZUII8k+//hy7e0eYnqRyaQqnT5/D5vqBZLx4O2xiX9rcXBMFilZrQjyawfZWGP/lv/xv+Oijn0ClqSGdDuP+g+/EvkMlzf7eITIZqlEAr9eJv/nrn4rNiAqC+w/uSyNIpcrU1KRMnNo/8CGdyYoSpq+Pdq4psQcxU4WKHkIENsNsxmjRYuP86Wef4tKl8zhxYlwmYPH7hE5syAlBOCmPodlUdBE6sU6EMaxFLBZBe7sdNmsbbt/+TuxHU5MncffufbHI9PcPwnd4hDt37uLExBQWFs4I6OrsbMfDx99ic2tZoAkbVuYkcfocm2SqHBjETisgG3YqfRhG/PHHv0MkGpFjHxocErjA+tOKw6l+hFWEg3w+G2zCEYYas8nOZlPwtNsxMTEuYIBTBrmWhGy0pw0MDMLr5XQvZg+1smcInjQaHSbGZ1CvNeX9CMj4GY8lEAhExLr11ltX4XLZEDxmjlRO1D5spDOZCnK5Mq5duy5Ai6CLH6wB35sgjwCQUIzqEIJAqpuYW8M6szaEVQRjhEyEVGy0eY5cn5ZChlPcIrLPua5UsPHri6BxvlazycaeNrmKTBvjn8fGBtDuacezZ88ke4iwiHYpTg2juodWquWlNaRSVdhsagmEJ4AiCOCazM/Py7Q4BkH/t3/4b0hncjg1dwJ9fZxuFobL7ZT9wL3y6OET3L79GFaLFRcvXhBrYbvXKdP+uNc//vj32NnJwe3WSWg0z43T02q1imQRzc/Pyf4j3NnaOMTm9jGC4QTcdh0cdjPOXziDd997S4K0qVh89mwRn37yKVZXqUhsYHDQKdlLHZ1uyYuizYvqRl4nDMlmPZnD9GxxFfU6A7z7MTQ0KtcQlUiPHt+T64w15rpxDVhPWgo5DZBrRXjI7zHbievG/ZfJFlCpEhjbZc/m8zk8evQQ6+v7ErZ//sKsrDkBDcO5eR/p8HYiHEzA5fCit7cDewdrCEUPYTBpBWRGozn4/bShOnDz1nXMzJ5EPBnD2vpTBPy7MBga1PWgo6MTRgMhnEnuZdyzBDncw7ymee2zprxWuMcrZcBosIoqjMMKqEAcHGCOk0mUizxG2luZBUU7MCfJESCpoBOIzv+ndZDgj69JhZJMBm0wh64s1xJttVxb7tliMYtKlZZWndhrOamTqifaQamKZGA84SBteeVyE7U6VYlqyYLilFL5BcNzGx1VTYRO/KGfk+s4rY7XQLlURq3Wgk5NjQbZShP5SgOlChTo9PI/Hyi91MvXSnmkUgGlAq9oBZQb5Su68MppKxVQKvBHVeDPHjr927NmY8JPNjmD3W789P1rmDs1Jc3s4eEuopFjUTUUCzlROtGe5bA5oNcZxaKj13ISmg6xeELCtdnIbGxsYHt7HxcunMHY2JhAAjZzn39+WzKgFhbGBSqwKTwOMuh5CU53m9jnstmkKE/S6YIoNoKBFP7P/+N/l/HxB4db8B3t4PHj+2I34kh25hGxaUulCtIgv/baRVG3EKIQFjDvhA3w7CwnhtVwHAojFI5IfhOzn6jGYkO8f3AggIG1YBNJcMBMJlpPqFJ58603YdC3JqMRbHz55Rdwuz1i6bpz5zs8e7YkNj3+me/H12CDHY0e48SJEZmed/vb7zA+PiGKpsePFsWGRUvWzva+WO8unL8kWVQ8f05429lbRiC4L/Vl/aKRGPoHBnBqdk4gQCyWEJWSXqcX5Q1VOoQJnE5ImMEmlyPaqR5q5TC1FG2FYlFsN8wB4rHwsfv7+6KuoN2JE85Yt3wuJxPjmNEzPDQkeUF6g15yjgr5fGsrqVQwGUzo6x+UUfNldqtQSyNL5QinHFLt8aMf3RLgcRSgtTEr0ImTENO0LGUrOHfunIAHgiMqmrgOXBc5b7EG1gVW8HtUWREcEdZQkUV4xJrzcTwHQktCNubycL3492zyZZKXhllaFandxMSI5AWtrm5JzbztLtkXBA6s3alTczAZTfjd7z5GOJLFyEi7qF9YB6rYCEsZ2E1bGZVJtKC11DtpCW6/cOECdFodfvub3+O//cM/SnbY++//CDq9Bnfv3pYMHl4HVEJRGba2uoHBwRFcvnRVLJalCi2ku3j8+BHu33+GRkOLyUnmlY3K/iSM4zoxXJ17nudM+9v+3jG2Ngn3ihgfGxQFEyev3Xj9KprNKra2N0U59ujRE0QiWZhNBszPn8TVq5clx4gKG06c5KQ1QiOGWi8tP8PW1o5c98PMBDOYkc0UYLe7JMto8dkjuWdQtcO9xrXh2nFNqZTkeu7v7Yn1a3pqWuDUnTv3ZFojLW4ms0mALc+LiijWcHh4ENMnpwSC+f0+sXMS5HINY6EUeroGYDCq4PNvodrIo4OZYXUgHEkjFs1heHgCp+bOotms496DO9jd24ZBr0Z3px2dHV50dXcLGKXVj9ecWCGrVbFVMridVkkOFyAoYig514k2ULVKKyHubhenz1nleuB9gtdTo1ET6yinYHJqJoEcJ/D5DgMCPvlhbqMFmZiHId5VlEoVmM1GjIwMCYhkDbjfaa+jMo/QqVajPQ7yNZfl/s6Lyo22TtonmZPGgH6n09yypGaz/wydeOG/gE7MdtLrdGjUqDKsiu2Tk/Bot6PSiZlO+UpTFHd1Btb/Uf9MvnJPUnqpV27JlRNWKqBU4PtWQLlRft+KKY9XKqBU4FWuwA8OOr1YTP5j0Omx4e2b53Hh/ALsDivazHrEoiGsrS4hmYgLeHI5nKKY0WkIJYry23MJF9fqBMKw6SekoKqBjRPVCwQDVJPQDtfe3iG2IVqimOlC2xDDsqdPjsLuNEGtaYhd79HDZ3hwfxWzM3P4X/7n/xXxeBTHYR+2tpYRS4RRyJfhcXdIc0sQQUUTG9zOrk5R4zC0mPCLYMzjcUOn1Qsg4cQ0NpgEXnwem2Sqoqq1qmQw8ZgJlwiM+DxPe7uMvFepNahVG5iZmRXlEEEOFRhssGkn4t/RIsbzZbPP1+RrtXs4Qp7PLUk4c8uqZJRAcE6OIwjb29tHNpMTOxxVF8wLymSSOApuo1YvyHEWCnlR4VBZ0tPTi2QihUw2K5PPPJ4OUV8QCnAKGvNd+MlzY+PPSWA8FtqJqOKgEoP2rNZjCBGG5XFUsZRLzJAySS1ZDyq/uJ4EelS0EaYR4jCriuPzCA9oJWKmFKdjcW9wOhrXdmd7V6x9VLJw5Dyn7Pn9BzJxj4HifH6pCBwcBEUlRPsb86WoOOE4eDbkzNNp5RepRHXC4+D3aM9iUDSbfVq0WqBP/3z8fFEaeQbbv8hAYg15TrQ3Bo6OcXgYEsuk220XZQ3PdWpqSsDN+saGAA+uJ9f5D3+4g7Y2nUxnpKKKe47Hsba2JoovQiDuOYIn7nPCrWvXr4s97WDvAF98/jU+//RrTJwYxMLCKbEXbm9vSA7T/MI8WYXkYD18+ASnZhcEOknofsiHvYMtsYnu74cwMOAVFRRBI0EuJ+9R6cL1I/CitY57KRiI4WA3JK/R09eFyUlOnQvigx//SDKCNjc3sLhIYLaHRoMWuGm5Hqm2yRUyyOf42gGUKwV42l2yvqwD15Swqb9/GJl0AblsEX19A6K02dhchsVq+mfb7gtVGQEIgRPhGK8RgiXaAAmEuV8BHZog6DUKtCZg4l7nnwnpbDar7D+qqDg9jvuAoDmTKsBiskOnb0Kjq0JraIVw1+sqJGVIAG2Xp1EoVJHKpAU4+Xwx9PWZ0e5yYaC/H1Yqw3yHz+2RBEYMba8JbOK1ptXqBXClU2lEInmYzK2Ad4Oe9kYLOry0qsZkP/LvCStZ8+GRfrHH8prgtXIcjKJS5oRGTrIEunva5Xk9PR65pmh3ZIA6gSbtdYRBfF4qFZPrhDVnjl4ykZEMNdpZCZ+SyQwqtSZOzZ6A1WKE0aRDpVISUMxP+WhKLNvzXKfWV41KLcpWfhBGUTFVqzQArRqFuhoZZjqV5akKdHq5n3aUXurl6qQ8SqmAUoFXuALKjfIVXnzl1JUKKBX43hX4QUOnNpMWp2fHcPnSWfT2doldrV4r4eBgB8lYFIlYVH4j7nF70NHeIZOx2MCzUW/v6BS4xN/S8zf6bL7ZGNOmRWjAv2ezToUIm39CBtpR7t+/B5fbionJIdRqBaQyMQFFe7s+rCwd4Rc//ymuXXsd29ub2NpeRqmcQbGUQ6nYkFHkhA4cuZ7NpuF02kWVRTgRjUXhO/TJpDGb1S4wghPGqFyw2R2iVKD6hfDghcWQ+UhU0ZRKRQFTVKtQvUSlSblcR09XP5wuDxLxOMqVVtYRAQMnW1EhQcuVWqXG6tqawBq7zQaH3YZypQibxSJQYGpqWo6FYdXMBCJ04nEQ3hEcEKYQjjGEvVBMoFrNQ61pTY9j7guVOGaTWZ5PhYjZxNwht0C4x4+XcHQUhU4LOF0WyXlizdkM872ZdVMsQTKAOjrsYhUkaCE8o3Ls9rcPsLcTEmsZa0mYYtDrRVETCNKKZ5A/s6b8fsuOVG7ZB+0mnDt/Fn29/TLBjfBjf+8AgUAYTdTw1lu34PE4xF6XL2QkG4lKp3JJJaHazMfxet0CjyKRJAqFuoAeQiOCPSpBCHHYkBMIUm3Ex9KOd3SUEaVHV5dN1oT1jcUYulzC4GCPgBqeJ/fK9vYe7t97KGHWtOUxa+vu3Tuy1oRGX3zxNXb3DnDx4jxOn14QtRVthlSkMd+JAIV7hu9PGJROpzA3f0rWhiHzL9QsVG7xY3VlFU8eLeGLz5+iu9uEy1fOSx0IUd0el0A6AbX7hzg6OsaF85cxPn5C9k8o5JNwbAJV1uBFdhVfl8fFx/Aa47EQmvF1IuGIBGln0xX09ffDbDZIgHsul8Llyxdkah6hE5VthJvccydPzgq85Pnk8hlR6+TyaahUDYFOzAkKh0NizaS9q93dhUQii2Qii/b2TgmpDkUOZTIfrwuGibNekmlUI8TVi/rIZtXjytWrAns4UGBn9wDNpgYqlU7gktPlEIUTgQv3bZvFJIo5KoKi0SxMJrWAoc4ONzQqA9pdXnR2uZHOhhGJH4mCTKMxoFxWQae1w2bzIJZoTS8MR8PI5pqYm+2B2WCSY26pEfMwGg2yN6ga4nXIMHlem5waZ27j5LokgsdZmXxnseoxOzMBr7dTJg0SFjLfieCN+2d2dlom5tE6l0onpM6EReFQAskk6+WC28NphSWZUMfz5j3SaqWtTi0J37yn0CobTzA3Ki9DG1ScMJnKtYL787w3ELaW0GZW48aNqzI0IZNlsH4LOCVTqX/+x4337FaYeGuKnUqUTy2rHa8Vguh6tQGVTotcFQp0+t4/FrTKq3woFVAqoFRAqcC/XwHlRqnsDqUCSgWUCrx8BX6w0Ikl0KqA3i4nTs1OYHCwDwP93fIb9OOAD7FICM16FUa9AW6XGw6rXUaqH/mPEIvHYbHZJMeGKh9CKEImNlZUPLCJJCigkoUqDTY6BAhsrILHzI0xwttlR6WSE6BEcHN4GEA4lMPPPvqF5KkQnIQjPrRZdJJldBzMSp4UlQm0orEZ7OnplBHzVMjwOAgomNXCho1j7amoYDNsMBkFOjCniM3e4OCQgCcCg60tNuNU+2glaNxsNgmIcrna0dM9IKG+BDgcAsicJTaufA2+Hhs/jq/f3d2RrCQCq1qVliOjmGmYYUM1Az9ejL1nSDGtOC3lkVkaTqpDqP7SaBtSD04BI2BRqSHvx7oyAJvqB4PBDIvZLsqTp4triITzcLvNGB3rx8TEmGRwxeJRUeXs7h6hVKKqrB83b16V8G0qLAgvPvv0Mzxb3IDvICHqF4ZOU5HCunMSXzhMO9qwrCfXmaDj0aPH0qyfPjMnKp6BgT5p1mnb2t3dl0l9+/sxOJwavP76NQllDkeCEnpcrbFxLqFW1SIUoropDa+XAM2J4+OoKJUYak3FkYR+a1o2yqWlFQmYPnduQdb3wYPHyGTLcDqs6OpyC0CjqobqM36f1jPmbnG/UX32+PFT3P72voC+N9+8JWtBe+e587T3WfHf//uvEY2m8OMf35RMJoaK7+7ttvb6UUDWhpYzQtPVtRVRjBA68XFcQwEmBh2mp6YQT8Tx9Mki1la2EAnlMH1yCGfPLsBo0suUMQIy2jtbarJDpJIZzM+fhcPuwvb2FtLZGJKpsKh8eO3QeskPmSRZrgjoZKg7lXkWq1VUTzzOYrEOo96KoeFhUb6YzAwOz2JoeEDOlfueqjSGh9tsDjgdLrGUETwSfGi0KtRqZej0KrS3OwXqplIJUffQvma1uBCPpuH3h6BRE4hwr9bgctvluiNsomqJlINgi0qgw8MCbt2akQmChJgcNODzRZHLV0W143a3YWx8VOyfzKVKZzIyPZPQqqvLi+XlIPoHrDKNcHR0EJ2ebtitTmQyMaxuPEU46oPT7ZQBB5WKGs2GCcVCA9l8WaZcVmolsYa+duUcdGqdrAvBbpvFCI/H1bK01TjNjUHxQOg4gUoFAu0Ia/QGExxOLTztDgGDBHzPFlfkfsFBBqzTrVs3MTk5gWQqDr+fENEHn98vExyjkaLs74WFOSRTBFAJUbpRIcVz4j7gGzFonHuTMPMFnGVwOe14DBIneOK0yHyhjky2JtDp5uuX0dHRjuCxH6VSQRSQ/JSP5/9ivZhYR9jGGjNcXGzVtZb6scFcJ70emXJDgU4v//PAi0cqvdT3r5nyDKUCSgVesQooN8pXbMGV01UqoFTgT6rADxo6EYxYTFp0djglyHpwoBs9XbRYHSNyfASv2w0XG2WrTQJq81QEJNMoloowmoxo97YLcKLliKCA9i42VQyBpm2KoIKQguCCQIaPi8VjcDqtcHksUKurUGtbagPfYRDNhh5zs+fg8x2h3euGSk3A1MDi4iZ2t5Oi6DGZOIUMcHsILKwyFY1qAdpwqJjiRDFCp0K+hHyhJHYZq80mU662to7kV9SnT09JlhGhxN5eBPF4BXY7MDjglalZhCdU5TQbGrGmEX4wR4hWIUIg/pkZS7QgMdycH7Ri8XwZ1JvLlBAJRxGOJGC3ceKbTtRLzB6CqiavSRUNIQlzcWixYbdoMulEJcVaWm0tNQTzg6huKZdoPWPWC2DQWUT9sLS0hUgkg+4uJyanRkV5xudyzDyD0nlsVON89NH7uHbtNWk6AwG/BK5TeZJK5BGN5EW98vrrNzAyPCIqr7t37wqsI5hhc86cLgZef/XVV7A77Pjwww/Q09eOg/093L//QHKOGHTMTKfAUQR6A3Dt2hXY7BaZXletUbXF8fN5JJMlZLNlyeTq7+f0tBEBF4RMzJriPuH+4dpQ3bW760NHh1uad+Z2EW6NjrYsnAQBhJo85/v374vi7Ve/+pXANSpO1tfXsb62gZWVLTEcvfPOmwL0dna3Jbib6qvfffx7mRD20Uc/EoDFIHjmTIWOI1he3hLwxqB1Bj4fHflFqUIgROVSEw2ZStbWZpKsJh4f3y8SSqLT2ylT3ghz05kkMpmUQLgmmEUVk7yufK6EkZEx2a++w0PUGgzZzovqp6+vV+Ala8FPrh0BEfcQa0W1TmsSpUpAkN3mFkUWM4FeQC5CsYODPbFTUR3HIOxoJC42WcJLWsqo8KNKp1TOQ62uwemyCrSi7Y0qIyqJ7FY3UskCNjb8SKfKch2aLU1MTY8J3COEop2Twf3M3gqFqMpr4O/+7q/Q2dmF3/72twiFjhEOU3lXEWAyPT3xfIrikdjpCLocdoael0Udee/eI5w7d0rUWw67A6V8BYlYEvsH24jG/NDoamiz8R7CaYpaVCtahCMZAcj+QBx6fQ0Dg924cP4cirk8Pvn9l6Jym5wckOmP3HPc27xPMTtpf59gjqrA1uAEwqRcMQa324Henn48fPgYjx8vI5thJlITp06N4e233xRF3uKzxzg8PJB1JkQu5KvIZWuYm5vCUdS4CQAAIABJREFU+Qvn8N13d3B0FITX65D7CPcur21CQ041JNTmZ71RlkByhqMXCZpyJZRKVZRLDOFvolCiYKuJc2emMTzch0DQLyo1Prdcrf4zdPq39jqGiIvNTq2Wew6vVUInndGIVKmmQKfv/yOC0kt9/5opz1AqoFTgFauAcqN8xRZcOV2lAkoF/qQK/KChk1atgkYF6LQqWK0GdHV6MHViFGhWEQsH0dPZAaNeB4NOL5lOqqZKwncz2Qzc7S4JDCZIYuNGsETgROUKYQDtQLSREEqxOSYYoILIbnNhZHQINocByVQEiURE8opCxymooIXX2yMZJkPDgzIuPpWJYGVlDwFfASaDDsOj/bBamUFkRrGcRaVSgMlsFBsJm2i7wwm3s12mTW1ubiOeSMFitUhz7vcnoVLX8eYb19DT0y05VMvLBCZFDA52ybQ6l8stSp+dXR+6uwnjvPB6O8R6RUDC3Cg2kQROgUBIMmQ8HqtY26hkcDo82Fzfw+NHz5Ar1OF2GEQRQjBBtY+RWUj1kmQCyaQqjUoUM7Qo2exWgVCEVJzkZW4zifKKgeFUbjFInRO1DHoz0qmi5GAdHIRhsRhw4sSQBGlTAUPb4NbWOsKRsMCaH//4A1H1EMQsLy9hc3Mdx8zsKdaYriMT9KhmIlDb39/D2to6XC6nZBwlEknJEKKa6LvvbotK7KOffojjYz+WV5awtrqOJEFksYx0KiPKp1K5huvXL0iYeiIZlZwawsF8oYhspopEIieWpqGhAUxOTor9sqX+aNkiV1ZWxOIWjyck7+vy5UsC6WgH43HcunVLAAuDvakCI2zixDce/9/+7d8K/GNwNtdqZ2cP8VhSptrduHFdasIazMxMS9P/2eefymtfvnxRQE40FhHlWiyaAJpaCbYmDKOdisHWXDdaOo9DxwLSGJJOaEhrJZ8XCBzDbvWgr2egBQ2ttHTl0ERdYCPPidcGlSyVch1Oh1vAArOXTGYNGk2CB7XsCe5nXlsEGTKFksnwKpVAJ04ko+2R9dDruE8sApf4Xgws57ESZJaKRRiMVOfZ0Wyosb21h2CAajva3AisVFDzJoAa9EYV3G4rHE6rHAPXksHZDrsX2XQZK0v7MinO47Hg4uVTmDgxImo/KmdeZKrxeCmsIWz78MMPBbD9+te/FvUW4S7XiGsxNDwk1rrFxadyjrzOeM4Egd093RIufvbsGVEKEnT7Do6QS+eQTNOK14DBrEalVoZabYBOZ0U+30TgKI5yuYFkpgSXy4TXb76G4aE+LD5+iMWnT9Hd04EzZ+fk2Kg8ohqTx34cDGN/34/enkF0dfaJuov5X4e+LbHwcUrj4uKSZFoBGsTjKczNzeL69deQTifx4OFdUbJRmci9RFidzRQl1H5y8gQ++/wzUTNxvxNgEtRRHSY22FRCABg/CaT1egK0uqip+H4Eomi2gvpT6Zwo3ghCOb3yOMQcuSr8R0fQGwz/LnTivuFcO96HyyVC3xZ00puNSBUV6PRH/ISg9FJ/RNGUpygVUCrwalVAuVG+WuutnK1SAaUCf1oFfuDQia0Ie9MGGC9iaVPj7JlTGOrvQT6bgtmoh1algroJGHUG6LU6UVokknEYzHpRC/E35/ztOxtjNk4ET/w7Ntb8f0IBfqXiyWhsw+vX3xYocBzex+Kzhzg43EU4lEIyURdriM3WhpmTp0TpQ1VT4HgPm5v7iIYqQEMrk7W8HU542u2Ix8NiCeL0KDbQtPiwidfpjDjyB/H06QoCwQTMbXp4PE55DJUq77zzjmTrUPHz8MFDUdcwb4UKE4PRiO2tLURjIbzz7i2MjgyLIqOjswP5XF5UG1988TkikTgymRp0OrXAKapfqNDo7xvEvTtP8fmnX8FoMmN6egz9A72SX0Trjs1uFhDD4GEGTFN5w8BkhjdTWVIsFeTvZCx6pSgKLkKnRDwpSoxmQwedzoREPIenj1fFptbf78X1G5clp4iNO+EWs7MIHubnT2F8YlQUKD7foWQi0RrGUfVUPMzMzGNqknApLna/XDaLldVV9HR3o7unB4HAkTTPVMSsrq6IGujs2bNYW19FOBQWCyEBH1VOhDucQkjl2euvXxbYFo2GUKkUZbR8qVxBPlfH9jb/Dhgb6xQAQeBFeMKcIu4TqpwIyGhD4zFNTU1Kw0xFB9eKoIr7jeHUfAyhE79H+9pbb70lMIMQitY3qr0sbVaxDvb398kkt7W1VbEiEhIsLT1DX18P2r0eATbMamItqD5q93RKEDmhZfU5JOjo9Mp0NNalldrcEEBIgEVLI22Qnd4BjI1MyHmrNBCrW71eEUBBlWC1UoPJZJH1ZkYXoYLNbkOblZPkkpIxxr3Kc5aJY5KbhNb+fA4X+H78PhVpBFhcH15/vO4sFpOAX4FKGo3YQtUqXrtlrK7sYn+/KNe9VsNcLKtcazabCVabEXaHGRaLERptCzoRaGnUJsQiGTxb3EYmncf0yUm8+/7rAGj3S4rqj1P09vY4NbEpCiWuEfcNwR8BIo8tFs/B5WzH6Ni4AGkq0TY2diSrzG7Xi8qQ1yehKWEsn08IyXtOMVdCm8mCQjGFerOABkooVzlrjUpEA1KJMtKZCmo1FVRqNTxeF371q78AUMFXX3yMdCqGwaF+uQ5pZWXYPkEv7Xx+3zHy+SquXGb+lANrq5sCvowmjcBsTrvjPuJ9hdMamWs2PDyCc+fOiMLpwcN7snc4CZD3AJ3WiEQ8I1BrfGJM9hvPiZPtaNNsWZAjov4qlYuyrjJtEpyCR8WoWd6H9jqNmpPqaCuuS625Pwn6uGejsTB0Oo3Ac7OFYP3fCxInXNTImvOYeI0SOhnaDEiX6orS6fv/jKD0Ut+/ZsozlAooFXjFKqDcKF+xBVdOV6mAUoE/qQI/aOgkk6FonFMx96MpPfSFc5M4f24BlWIexXwaDqtVEkaqpTKa9bpkw+QKeSQzKVhsrcwVt8spv0E/Dgaej5DP4CgQbDXOGq0EBrPJvHj+Mi5fuIZIOITPv/g9Hj56iEKRTRxQLKtgNTelYX7jjbckq8Tb4YLPv4uni6uIhovIFpvwOjhhziV2QIaQM/yc4dP9g70CEthcra5u4tHDpxIiTTjDIO7h4QFRGDBLZWFhQWDY7du3pWkkyKDlhR+0Scn48mIa165dFJsN1Rm0ONHCdefOHRmZToVXLleViWkjI30CNaiEYmbO3/9f/w+ePdvAufOzeOON1yV7iuPN1RqgWi3Cf3QoCg7CDdprSsVWFpYoEcpleRzPnxkvFLjwWDlJT6tl3owOWo0RyUQO+3t+AQ7MO7p567o0o8zv2T/cx727d6T5vnTxghw/QQ5BCa1MRpNBsor4flQNcXpd4Cggk8kIEL7++htROXFt2dCyUeb6EVoRDHV0eCUQnaod2oaoRCE4oGokGk0IiLt583UBiIGgD9lsSgAaoROaBqyvB2TsO/OOZmZOoq+/D/lCHjXJLEpJQ06YRFBGYML1Ifwxm9okZ4g1YgNO0PVCJcKA6JmZGVGkPX36RCanSeB8piAgkOfAPC2f70AsdAODfWK3isWiGBgYFMVIMpWUc6aVlLlHVDvx/GhXY6g6s6kGh/pEiba1tSlZTrTAWdoscizLyxsCBagMvHbtRstCVavj4PAAx8dB7O0lode3IC2BKkERa8m9R7BWKCVwFNiTsGtCiBfnyjXhWhF+8v0IojhxjR8CeSstdRwfQ9UQwVTLjqeBWq2V0HACE1pOny3uSt6Sy6VCZ6cLC6fn5PrkNcSsNALccpnWM9rrmJWkRiZTxMF+EE+f7Mt1fvnyaUxNDyOXS4qSkWvAyXp+H3OgtLh164aARK4hJzgSAvJxkWgeLrcTV65cFMUcr6e7dx+KWqm3143JqUl0djCcPYzevi6BsVRVOh0OyaAq5gqo1oqo1PIwGDWyvxnqHQol0ajroFIZJaicwwOY5/Szn/0EkUgA6+uLEk7e7nGLoiyRiMlQA5mUd+gTZSUz3K69dkMylD7//Cv0dPdgZnZKJs1RwXdw4Bd7KPPFOjs4MbMDJ06cwP7BHp4+fSQ1oBWW9wFOV4xEYohEozi9sCB5VcxSYqadua1N1GVUOdGOx9fndcuvLWutGjabE+UiISUhKO/NhIdaWW8CSQFPTptYNtvb3ZJhZTJz2mSLOqmef8r/Nzm9rgUfxSIt5/CvoFMZSBeqKFUayvS6l/9RQemlXr5WyiOVCigVeEUroNwoX9GFV05bqYBSgT+qAj9o6CQzjvgfO5MmlQ/AyakxzJ2ahqpZxcHeDtqMenR4XGKza9ZrMrltZ/8A6XxZJqt5PW4YdBqUCjk0ajWYjAYJxY0nMoglqEZoim3I5rDA2mbBmZMnEY9EBIBEosyHasBiVaGj04F4Ii3j3q++dhUHh/uiROFUtLX1LcTiQK2qlgbt5z//SwEFwaAP0yfH4fFa0WgWkSskcXi4j6++/FYyopKJEoo5Nc4tzGJifFjAC6ETrSlUhFCBwBBsKj0Il9hE0lZGoJHLpfHe++8IHCJwunfvnigzqBTy+Zh/0xSVweRkt0xKm54+KUqGrc0NfPPNN2JROnNmAeMM41Y3ZBw9QRJtPa1pawkZq86cpnQqK6oSQjE2lYViVqazMeCZ70OwQDBUKJREsWK3eUSdEQnHMTk5hYUzJ+FytyxVtM2xsXz6dFGsaTMzs2IPok2OYIB/x/cnOLty9SJmZyfl/BjkTai1tck8o6jUgiHLtE2xIe7p7ZZGndO1eL603DFfaXNjS0a5E27QDhQIJGA0NsXSR6VPLB4RpQ8b6mqVao0cSuWqQC3mTdES6HQ5W6qPUlGAAyELbYWEf/x7m82Odk8XKuWmqL6oQqICioCKoIsqKQJUTmDs6+8RdRX3gUarkYmH7Z5ugWRUauULaTkf7i2btQ0VQiK9SQAPQYLb7RULUzgUwdIzKlTU6O/vRjoTRyoTRbvHIblJOr0eWo1OpruZTTZUK4Dff4xsJoPXrp0ToGa1OhEOxWUvrixvYGf7UN6P0+wmpyYkOL2zyyXh1tlsAps7y/LVZDIKXGIgN/dFS6FnFwCn1WjlXGi94wfPXdWso9GooF6tyjQ55ppxjRt1oM1igVrFNVcJMNnZ9iEWK2NkpB2nz86iq88BjQ5izaM6illMpWJFLJONugomowXpdB7b2z7Eo3lRDA6P9GFqchjNZhUmo1HUbjxOHi9z1bq7e+Fxt2N3d0/2HFVaVMEZTAacmpvG7NyM3Hc+/vgT7O0eieXs5MkZtJnNqDfqcv8oFnMCVmg3peVRVGg1TsdjDpVWrgkqoGiFs9uZK6WFpc0ucDIQDAk8ZBaUSt0U2BgKhwV+sW6EuK2Je1SHleBwOCW3iQA3EAhic2MfHrcdf/GLn0rA+/7+gdhBCRBbe88k1xXvBwSGBNBU5vX29Ira0B8IYG//QECR2+0RRRvXjLCQx833jvO6KOZEeVUqF0TZaLdaJDuN9eM1y+mGrC1hIa9bftKWV2/UUCzytdSwO0wyDVCvt7RCxFUNoFlHs8HpfFWomg3otC3g1KjTbsng+Qqa9SYaGiPSFS2SuRKqDLYSXZjy8RIVUHqplyiS8hClAkoFXu0KKDfKV3v9lbNXKqBU4PtV4IcNnSij4UhtiYthswL093oxNjIAdbOOSDgA1Kvo7+1Cp9ctNrxQMICN7UPkioRJRlhMRqgaDVTLJeh1KjjsVgwNDSMcieHwKIxovIBqnRksGljMBpighsdhgsftFgtPoVQQuELYQwVQdw9Dra8jEDySyU6c8vV0cQfpbBPudjs6vD34y7/4T3DY3aJY6BvohEZbQTwZRPB4XyCH3xfE4cExErE8hvpG8NqlK8ikMpIVdPr0PG69cUtyff7pn34typ+x8SGcOXNaVE6EYX6/T8bbX79+TUK593Zp8duUPCBms8gkvKOc5GAxUJgWMTafbCgJtra3N3FickyyYxjQHE+EUauX0eC0sWJBoAstVQxpjkdTYtVrM3Mynlma62IpD51OJXYdg1EreVBaLZUcaslzIuigfUenNcnENdoNQ2E//Ec+CTJnCPr21o40mT09fZKxw0woNulij0wk5Vg/+PGP0O61i/2Jk9SYRcO8GoItBjgfB0M49B3KtC+Ohw+HjyW4+I033xAbEDOVDg/80uhzzHs4HEMwGIPZrMP7778nkI02xVw+g3K5IBYhWik1Wh2uXb8mdp9MtgWBBDSUqN5pTSMkRCIciMZiMJtMMBrakMuVkExkZb/yvIwGk5wLQ+Kp7GHWl04HgUJWm1kgIC2J9ZpWlFihUEDer1CoQW9QYWioS+CEy+URWyZtTQxoJ+jc26GqpwGzSQuX2wqDUYVEMoJ6o4Se3i5RMdH2pNeaYTTYEAmnsLq6hUI+h/kzoxgbH4TRYJVQ6Uy6jO2tA+zsHMhx3rj+Gm7cfA3t7TZR7RwebmNrexXReEgUV1QtETISuhEGEjbodbRZ0VqpB5oqWWPJ6tGoZcpks14RhQsn3HGCIyEH15zh4c0m4aUGuSzXIy7TIglJJyaHEEv7kcmnxc7FsPpsLo9SoQK1hlDNgDazTfK6IuGY1HCgfxAjI4NQq8qolPOSJUTFG6foUe3F7CGCMZOpTaAgYY1Oq5OJlLymegY6UG9WRZHHsHaua3//kNhdCUs5AZA2RNoxqTDjvuE1SNUaQ9gJpTi9j8CW14PVZpf347H19vbL91ZX1wWYGg1GmMwmlKoVgWKpVFbyswhlmGNFVSTfV6djLpRejp8w+Pg4i+4uKy6cO4NwOCRTLnlsfA/CSdqDCfv4+N7ePhwHjxEMhkSR19vXi1gijpXVLbEv0o6ayeQFuhGktlnaxDqYTieQzuRhsWhFYUbgPDI8gH7ua6NZssg2NrYEAPK6odKrXK4LZOPeNZtpGbbAZDbIPm009M//Zauj2axJLp9AJzSgJ5SFSqAZ9xPXulFroq42IVnSIJUndGoFkSvQ6aV+QFB6qZcqk/IgpQJKBV7lCig3yld59ZVzVyqgVOD7VuCHDZ1k+pVwJ8nh4W+/28w6dLjtQINNaxG2NiOmpybgbXehXMwjEY/JyPujYEqaWmaDEFbRgme1auF2OjA6NiaT42KpDKLxFFLZIsoECWhAXa3DbdeJeoRTrEgeqGqggiFwFEZHpw3vv/8Ostk0otGwZK8sLR+gWAHOnJ+By+nF3OwZsdHQzgJVBfFEAIVSErk8VUR15LJlbG7solbV4NzpCxjuH4LP5xfgc/78WQFEn332KT7/4is47E5cuXpWGmKdVis2KNpienu6xYJFFRAn7rHppE0mm+Gx1hCNcmpZmyiCent7W9aVPJVMrdwVBotr9czFiYktiwoEAgVan6jWUauYRUNlRVgUKRMTk9Bq9BJQHg4HJXxbAtMdDKPmRD6SQU4Jaz4fY++UiWQ6rUFUWzxu5rUYTSZRM/Ac+HiZ5sfsH51BGvFQiBlMaZw8OY13fvQGkqmowCMCBza0DBcnMNCotQL8srmsqMuYh0TgRDvh6TNzCIVp1duTvBsqhdgYRyMMyS7C5bLhRz96R5QckcixKJ2YXVMu15DL1hGJpkQRQmVNWhRedoFB6UxarJqEkbQ00Y7H96Q6jWBKlE35Grq6vJiZOQWrhfa/PWnwqayz2zTo6HQK7DsxOSoqKFotg0cxeW+VihYihjRX0dXtwJkzsxJ8bzCYRNXDcwkGQtjfP8RxgIBRhcF+B/oHuyXvKB4Pgczn+o2rsFptokApleqolBpYX9/FyvIm9Ho1Lr92UpR79RrD7RvIZavY2tzH7s6hTNb72c8/wtBQL45Dh4jFj7Gzu45QOCBrTFXQC8jEa5PwiEoZqmsIR/j/XFeCJH4w8PtflC11WXuTuQ1atRbVWk3Ua7xGqUSjiongiuonVVONfDGLfDkpYdZ8X75+rVrnPDwJHidsak25qyKXycn3Pe3tcDqYEVVCMsmwcpXAFz6f1wjzjiwWmwAhfhJ88n2p3NIzI84AAbFcGx4TlVQ8Rp4Pn08oxn1Mmx5hDAEKJ2XyeMoVApWWuisYPJa9TbsnX0uj1WJsbFy+t7qyKpCJH1TRqbRqxGNxyXcrFetwOo2yhwiQePw8RsI2qtt4zqVSA4ODnbCY9WLxlFw62igtVtkrtKoRCPK5/DMVf7x+7HaLWC5rDJ2PZcVmamnj9MkCarWmqECpYiNAiyeiApHcHjN6emjVm5B7jkalht9PZdyqqM2YDxWPpxGLZ2E26eWe0NbG/CunTEMk0KXVtl7XyfnSHolmTZROVKKpVU0YmQPWbKJerct1wPt2vdpATWVAvKAS1WqVU0AV6PSyPx8ovdTLVkp5nFIBpQKvbAWUG+Uru/TKiSsVUCrwR1TglYFObF6ZO8J/JMwGDRq1OtQqoLfbjbOnZ+B2OVCkxaVMG04FwaMkwqEY0pLn04BODZhNGpjMZgk31hlMUOkMKNeayOSLSOcKKJfysOjraNYYvmxAZ4cLBqMOuWwGqWQOxUINw0NWfPjhu6hVS2KRIiA59IXQN9SNi1cuIp+r4n+w957PkZ1nludJ730CCSDhva8qFMqyDFkkRVIUxZZampnuiJ3d/rYxf9DGftuN6YiN2Ijt3ehZqcVptehtWXhvMhNIpPfeb5wnq6Tp3u4eFdWfWBcMBIqFzJt5n/e9t/D8cM55tBoTctmSwKNSOYtyJS3j5lPpqOTbtFpqJOI5TIzNYeXKqqicopGoTIdjLg6D0He2tyVXZWl5EZcuLUleEYOnu0qkKgYG+uH2OEXlVK5URE1BhRMVB1SdEOCwaR0ZGZPAY9p0aM3J5wqiUpEsploZRiPVSjpRMDH8WavTIpvJitWMeUONRhuTE9OYm1tE4PQcuzt7ODoOiiVveNiDvv5eaV4JcAisqMhg08jcF6fTLZP3QoGI2LjYPDPLhk0yrTxsMKnqYX6QTFEr1ZDOFOHz2fGjt9/C7OwUDg53cHR8LPCK4CifK0vQNTNpstmi5M/YHRbJXTLotdLkMk+nWEo9hwJs2mUgu6gyqCbhdLcf//hdseKlM0k0aYtqNeRcc5kWwhcpAXUEAbRkDQ31o6PqoFJm1pBLFG7BQEhypxjCzrVgePfu3o4Ahls3b2N+flGeu/ZsHesbu6LgmJ8fxb37N7G8vCgZWl9//RV+9w9fIBjIiJJvaKgX3h6n5PuMT4wKeCPU4f7N55j3FMbJcVCARqlQhd5gxeT4AC5fXkCrU0M2m8DQcL8Es4tFMZZEKpkT0EaoFAnHMTjch6vXJ+DyGEVlxWmD+WwZh0dBxKNJPHjwAG++9QDZXBKPHn0tllDCLEI5ATAahkrrBA4RPvGaJPTh2vPvGHxN+ENrH+En1T+ddkvqy3XndEnuS+5Bqo8IKXmOVEdVqlWxb/X19yOVTGN7Z1vC7bnfWQOTsTsFjxYyPof5bYQ83NtUaPn9g6LsMZuouuP1efR70MTXJHDimhC0EY71eJm35pRjEyTF4lnUm1X0+Cxyn0jEaaPrwGZlQDrDz8uIxYpQq1vwD7qgN2jk/XWzrGxIJHIyAZHB6pw25/E40N/Xh2wuK7laDL7nupyfn6FcKj8Hpk7ojHoJz08maa/rwqHenp7nykJmMVkFgFE1R6tcJFqAw25Er9csof4EflQiUY1Ie96LiZxci2Qyg0g0i75elyiY+L3+wX6Bv1w/Kgh5XrxWee0SoJL1U9VJODs84off34/BIb/cc4OnQaw925D3QnjHSXahUBSFUgPjoz55LDPfTCYqmzq4iIRlUh4n+DErrNVm6HwTKqqd0JIBEbRA8thcTx6vXm8KdKp3dEiWmOlUQ7Ot2Ote4ucDpZd6iWIpD1UqoFTg1ayAcqN8NdddOWulAkoFvl8FftDQiQoY0pFuvokOjXqDvyqXbCe0Aa0acNpNWJgfw+jIMBx2BiM3xBKmaulxHgojJhlCbDQbaNHuo1aj3elApdFCQ1mIRo9mR42KNDwVaNUN6NWQps5hN0FNBVCjLr/hN5sMmJsdxo0bV1Ep5XF6cih2pWKpgJt3r8NsM+P48AyNhhoX4ZgoDtxeBwb8HuRycewf7EojbrO6oVGbMTuzhP5+P85CIWkGVQxOVzNUl+HIeQEozBRioDABFIETA63Z4I+PjUqWDJVHVDQwF4fqJk5+Mhp1MBrMor6g2sjr8YpCIhgMSXPtcDhkWlWz1RQVD8scj0dFGcX3zMdUqjUk4inYbU5cu3ZdgMOTx5s4PDxFJJqB12PGpStzGPT3oVqnNa0qljYekw01rXhU20hTGkhibzeIRLoIq0kvk62Ye5NMpgT0UEnBjCj+PxVoKyuLePvtt0Rddni0K7kxzJChIoNqJWY0JRMZ0MGlUmuwMD8pI+KpPNve2YLJrMXM7DCMJq2AJoINu80lNqLNzS250n70o7clQJwTtpjtxEynSqWJWKSMYrElVkYCAloHaYPj1D5a3ex2K0KhkGRJMetn9doq+nw9ODk9wq9+/RuUSnm8/+P3MTw8ivPzMPZ290XtRKD4k5+8iwdv3pdz3d3bwueff4avv17HWagq9VxdnZOAaoNBi16fV8bbEyJQeUarV+D0DMHgucBFvdYg4d5Ggx7Ly/MyWazVrsE/yKDrqKxhOp1DJs0pZXXEIkmUyw3MzIxhbrEfFjuBESTriUqU8Dmtc6zLj+D3D2B94wm2ttfFKsVw+Vq9KnZJndYCnVYv0IafXYsdp7R1lW4EGW63R8ASYRDfR7VWQ73ZnXJHkMe9ymubUwWpsOF1y9yiRIJ7nEB1QADE3nM1oEEPqUmPt0e+x5rQdppIldDvs6Ont0fAz+TklHxtNWt48uQr7GxvIJPh5MgO+vscqDNcPkm42pIJeENDgxIozvceCoaws3eGZruO2Xm/wJfj4yB0Ogsmxhnk3sbR4QnOzjPweExYWJgQRZDTaYPL7Uap1EQwEBMgmEjt3DazAAAgAElEQVRmkcuWMTMziP5+HyLRiJw7M8J4fVNpyK8MMne6XQKAkqmUXL/FQl2yvlzOrk1ufHxSYBChMtWBpyen2D+KwmnT4s0HN+X6JXTinqASimCa+4X3Gd7zIvGqwLqVSxNyj2F21JWrl2EwUpXGLKuUKJc4WbO/v6vuZHZZNHaB27dvYHiEeWM1UUGGAiEETgNiD+Y9SKPRy75JpzkVVIe5uUm5X6XScTkGr18qpjhcQK+3y/VEWyIVTsz5Uqu7U0kJnRjS36w3ZT9QzcY/V1va30OnVofKLcVe90f+mKD0Un9koZSHKRVQKvDqVkC5Ub66a6+cuVIBpQIvX4EfNHRSc6KRSt3NkTHo/wCduiwKem230e3xWjA2MiRh20ajARehC5h1FlTLZZQKBWTSKWmu2HRS5dRsd1AoV1GqNdDhyG/al9SEMHU0qkVYjCo47cww0jNpBGaDDl63HR6XHTNTo7CYdMikEsimE5KDZDDpcPnaEpKZBMLnVJcURCXBJuvGzVW43Bbs7W3gIhoWJYfJYIdaZYLN5pE5TslUQppENrHMC3I4uoqFUokqG78oawjeGNLLiXKEQ1TiMPSbEI2qjHKpgv39I4TPuxOm5maHxBYkgeB1KsTUkqdjs9kwPOwXGxotb3y9Dtpi0/F6PQI6qHygWonP7enpxcrKVZn6trV+hEgkiXS6DJfbgIWFKfT194g9jVO3mFXEdaHVbXR0BFqtVixhJ0dxrD05QCyex9WVJdy/f1fynZjBxCZ1dHRYJl0xpJuhylNTE7iysoKjo30EgyeSU5VOZ5HNFCTTKZ/j9DQ2skbo9DrcvnVDoBMntgVDp7h8ZRGzc6OoVAuimKGiioHohDZff/2N1OCNN15HMhlD+OJMQFGhmEexWEelxKwmyHunbe/69WuSu8NajY+PiY1ub28X5UoZd+/eERtepVzC1998hV/9+nfQaVsSUs4cpkQ8ibOzc5lUxwDxP/uzDyRMfHdvGweH3dD33Z0AUsk6ZmdHsLJySbKeLBajhMezcWeYNC2HbO4Jnhi2zfP2uNwY9PsFRI6MDooqBSoqiggXT8XGyUBm1ozWKlqldDoTpqbGMDzmRKtTFvUU7YoM4iacctiduHXrlqhpHj95iHw+DZfbKtZLZlrVKm3odGZRNHEaGtVw3aljaoFIzOuiosvldEmwOGETQXGTsFerFRVUMHiBQp5ZTgwRJ9DzYGRkRGyEOzs7klc1MOCX7KPDg2PoVEYYDTr093cn6NGuxlyz9Y01HB3F8dZb13Dr1g3JK+pOA8wjfH6Ox4++webmAUpFBnnrMTnZJ9fU+XkCAwM+2XOEr4RjfF+bG5s4PArA5bFhcXkGNrsdsWgCfX1+DA0NY3/vUCbZ0UrGyXjXr1+FRgOxlvK6OtgP4vQkgvNwFMl0GT0eM65cWRRYfnR8IgqrpeUpOJ1OUdqpVSrJYCPoabSA9XUC3XMUiqwxMDsziJUrK7hy5aooFDn1jxCT9YnFElhcnMUH778puWoMID88OMTJSUAsnpyeyPsJ1yeb7WBkxIOVK1ckTLzdaWN0YkQy02gp5HOePtmE1erA6upluFwOgdn5fAb//j/8QqYi7h/siKKTr5FJZmRSJXOdCA2DgfTzsHQdFhbm5BrhNch7AvdgJpuCXmeBVss6N7vQqU1bHaFTR6AT7XVUgFLBSLbE3K1GrYlKQ4VUVS32ujZ/y6BApz/2JwSll/pjK6U8TqmAUoFXtgLKjfKVXXrlxJUKKBX4HhX4QUOnbjg1lQENgQv8bTj9NBIT04bY6wg52MDZrBpcubyI0bFRZJNJoFaH2+mUnJJ8NotEvKs8YjBvOBJDIpNHtlgB1DpojGY0xd5TQateRjFfQKulgkGrgsOmgcNmhsPKcHEHxoYHEAmHkEsnYDRoYTYZ4fN5YXEYUGTouNqELz9/JqPE/f4+Gc9eqebxbO2hZMUwjyiVyIvSyeXqk6DleComY+ipqKHCiXCJeShUPFD9RPUWrW+EEAROVHMQrtEaROhEKx0zoXZ3z1AoNOFx6/DgwZsyTe6br9dxfp5Bj9eMmZkJXLt2FWMTfmkq//Zv/w77+yEwUoWWI4tFDYfDjFSKwdcQJQuzrdjUp5JZRMJZCaQOBAOoVNro9ZlkWhindhGUMMdlfn4Gq9dWRM2xsbGGs7MwIud5HB9GBVb8h7/49wJy/vqv/7Mocu7cvS2NbTR6IfWv1Spy7swW2thck3Bt7gHa6cqluqiVyqWWgAPCCY/bjeGRIVgsZoRCAQl3fu+9HyF0dixT9mg3LBU5dS6No8NjHB2di3XyzTcfSCA0VRkENaw5J27pdZwwZpWpZrTiXbo0D4uVlkydwDCCFU4FMxj1EvjudrmwtraGh48eYnPzGH19brz7zo8EihF4HR0dI1/I4+7d1ySvK5Olbe1beW/RaAz7+wFYzXYsL1/G2NgIqrUi3G4neno9MhmPwI1NPieXde2FHFPfgtlokqaeqimqbfh4TsU7PNqH2WzsqkqabWTSOVGJ2WxO+AeGMb8wi2yeOWAXiFzE5Zg8PhVnVN2Njozi8OgAkcg5en09cDgYuJ3Czi6nytVhNqoEGFGRwnwoTk+ksonny4mDwUBcVEFms0auN7PFApvDCYfLLdBna+sAiUQFQ0NW3L59G5cuXRIQw2yyv/mb/xfHxyFcu0YFoE+sXEuzywJf+/v7MT09KarCTz/9BN9880Syjz78sw9wdeWygFmG+3Pd4swdi8SxuxMWIOL327CwMCPWR67H5OQklpaWBLhSpUWb39rahsDfazdWMDUzKcpAKoAIXT3uHmxubuPJkw00GlXcvXsTr79xX64RAqRI9AKffvo1goGohG9zAiDVeoRkkYswDo8PBOa+/fYDURJRDUh4TMtsf/8Qjo7P8fjxM4TDhM+A2azFypXLeOONB6LCIrTsKteyOD4+RjwWx/Ubq3jt1goi0XMcHR0hmUgKRKJtkXUmNOU+oQ2Oiq7xsQns7e0LDK42qnLN+Hx9+Oij3+Kbb9YxMz2K+/fvCeSktS6TSeIXv/yZgOEvv/pMakULcJNh4Qz55qS5ah2FPBVVzO4CFhc55W9WQC7rxHsA4bJWw8yrnufQqSZ5Ti+gE8PMDXpacgkom5IfRxsuoVOJKjxCp3JdgU4v98OB0ku9XL2URysVUCrwClZAuVG+gouunLJSAaUC37sCP2jo1K0Kw8RfnGb3q+SKv/gkeJLA4q4ljjDC67LBbtBgbNgvlig1OMo+i0w6LU2VVm8UO12uUEG9o4LZ5gTUWgnGLRXLaDWaSKcSSCYSaPO3+voOZDZVC/C6tchlmjDq+LoqmAxqjIw64fQ4kM3lUCw2EI8VkM+pMT7eK1CGAeIMINZom9J0FvM1JJO0SFkkvFilbSN8URDo4fcTGFCZ8zy0WcPQZLMoqtwel2TWEE7RDkM7EtUGBFUMvWaTzUbw7bduY3X1OoLBM6ytrWN/L4CVlSv4T//pf8bS8hxqjQz+5v/+P/Ff/vbvcHiYBFkeIcClS9OSH0OARRgyOOgVu9XExDgALb77egNPnmzi0bMDjA46ZZLfysplmUI1MzuFoaEBgR/1ehmbW+vY2troNsupCrY3gvD2ePDee+9IltLGxno3f8mgk0B0Qh3mSvX29ghAyubSkhWl1nTEOsSR86qOFqVSFbUqA8NNAt3YDBPAUa1Fy57Hw+DtbuN8cREWZRCDp5uNjii3qNji8d95523JKaLKiQHezLUyW2xifWTO1LfffisAY2l5AQuL892JbQa92ByPT44l24nZTFSFbWxsYn//EPVaWxr5yYkpmVTG983AZarUbt2+CY/HifWNpzg42IPLbReIGIkkMDI0LdPaCL4sVoNAt3whKzk/kUhEGnECBLEUtiAghFlWF+Gw1Ij7w+G0i1qNII9KOUIn7tBoNCW5WmOjI5iZmZX9v3+whfNzWjprooqz22wYGBjE+PiE5IHt7VOFdSzHYW4YgSj3Gvd2X59LJrbxPO/evSsKJQIIAqeN9Q18/fWRKBOHhmzIZIpwexy4unoNDrcHh4dHODg4EHUWFWJ/+Zd/KUCRKp69vT189NGnAgTv3r0t75P5TyvLl+U65DpTGcV989VXj5Av1GAyMZvrJh48eEP2y6NHD2WaW6PWQqXYwtYGQacGc3N96B/olywlAhnuaU5q4zEJxghmNjc3kUjEsbi8AKfHhdOToFgZFxeXsLS4LH/+5JPvBAi9/fZ93Lh5TeykXMuHj77D4eEJSgy8blJNqRMotLy8hO3tDezsbuPKlcuYmZkUiJxKJWRyItVD0WgG2VwTiXgZ5+dRGXZA6Pjzn/1CLIdi13tumWOdGECeSWfxo3feRKdVFujE7xM40YLn8XThDj94fRCyuV1u+XvCPbPFhMOTQ7l2OaTgo4/+AWdnKdy7d12AI/Pk1tfXYLEY8MaD+wJlCY9LpQLUvJO21ZK3ROted9Ics9A68vq8HgYHB0TpJJbVGqc7xmHQW6BS8b7WQVsm11F52Q3OF6WTnlMAa2hQedrmtFI1VB0NGtDjNFpAqd5SoNPL/Yig9FIvVy/l0UoFlAq8ghVQbpSv4KIrp6xUQKnA967ADxw6vUBLrM8fwNOLfyiodBJFDr9F5ZMasFh0cNoMmBrtxcTYEPz9PrgcDgkDPz05RqFQwMTkJDjULkNgU6pCozdJxlOxVIPd5pGmik1WqZCXcPF8Jo1YJC2/ffe6gVwa6PXqMOj3oMfrgdfrhtFsRDqbQypVRCZZFBtPsViFTqdB34ADTpcBfX09mF9YQL3aweefPcTR0Zlk9wz4e3AaOBNlFEOEC4W8TIs6OT2WjUE7GFUDhCvMb6Hyi9k5HK/++NG6ZFQN+n2iKmIzyMlsV6+uInIRxRdffCkj4z/88EP8/Od/DrWmhb2Dx/jm28/x8e++RjhcxMCAEzdvXhbVCWHFkydP8PjxY0xOjuOnH34gIIdN91dfPMXO1pFY3Kja4Lj1oeFBgRKXLi2KNSyZiiMQOBLow7HrBCnHRyFkMxXMzMzIaxAKbWyuS+YLz7N7/FOZBEg7IadwXVyco1ItQqPtQhazySJ5VRztrlbpnk8vq8g0PkId5mBR5dTNyklIc86gb6p9ukohrTz36CiBwUE73nqLSrAiCsWsBBprdWoYjCaYTDZRuFDN1NPrxWuvvYbeXmZiVUSdQuVHLp+VzCfa76hCoaKJeVAWsxMT41Oi/KEqhRlanCbI82UQMxVdu3ubAh2mZya6kwKzRXg9fsm/4kREwi8CVKpFCCVkMpnRDL3OJMHgmUxB9gMVdpy8150Cxulr+ufT4FSybvPz8/L6a2s7YhtcWpzC5csrUhMCnq+++hqxRBtz0724ceOGqMZow9zZ2Zbvc2044ZBZVtFITGBFr88pCiR+EMasrKyIFe/g8EiC1Z883sLRSRJzM8xXmhCYROvc4tIl1JotbG/v4PMvvoDdZsVPPviJZGLF43Gcnp7Iax4dnWJ+fhrXrq3KusZjMdy5dQvBQEBUaZwGyT1ydHQg09xqdTXu3V3C7dduylpubq4LgKlVWkjFSyjl62LHY0aVzW6VHC6CEGaU2WzW5+q2iqis9vf3JbB89foKTBYLIpGYTHC8ceMm+vv8ePp0TWpGuHf9+qrAFUKr0Nkpnj17hkw2D4vVIions8kk1wXBJC2jBEwMdycUJXCjVTMa49TEMpoNNcpl5lsxQLuB4WGfWP7u3LkLo8EkExppq2MtCZZpBeT1T2vneehQFHO8p1EByfB2h4MQkAHiSbE4EhYSPjHInP9vtZqRyibRRkvuC+dnF/D5+jE3tyDvpwvmKnKebo9dFJH85PXFCZMa6ICOWiAooROBKLOduK+oqOIaETolk3E5TneipA3VajcD7J9CJ06v06jVomLl9DoeW37R0Fah1tbiLFlRoNPL/3ig9FIvXzPlGUoFlAq8YhVQbpSv2IIrp6tUQKnAn1SBHzh0YgPy4p8Fnuo/VjwJdNLw+5yK9PzbnW7W0/CgGf4+Nwb7fZL3ZNJrkUzEJH+HCgK90Yhao4VKjVlKBqi0VNrUkclWoVHrodfpJPeIacvRSAQnx4coFxrweo3IMsC4z4alhQUM9PeJeoGZQKl0VoKK1TAimSR0CGLA34u7965j6dIsenvdstiPHq7hr//6/0K5Arx+76ZAJ6osLl++hHA4jFK5iNu3buKzzz6F3cHwars0q7RT0WZHoEJ1SalYw7NnO6K2cbupbmnB19uLB2++Cf+AX1Qyv/v4d9IE/9Vf/ZWAiMOjHaxtfIW9/S3sH5zAbOxmuRAisHHc2dkVCw9BwNj4CO7de03UMBy7vr11gsDpBRx2B37xy1/C6+mRiVRsejlhr9Vu4OBgB8EQc5jyYifk12KB4eVu9Pb6JJuHU/12djnprYSpqSl5zNraU1nrublZOY+DwwNUqwU4nFZpmg16s0wtazVVyOWKyGZyYi2kUoZA6CISFTBnsepQrVTksQxgpnrMbDJjdHRSAoqfPdsSxRGtRIQ8hE4dUFkGaLQ6sZtFonE5p/n5WczNzQnQSCQTArOo0uL7ptJMFEn5vOT12KxeGPRWacJpI6TdjOuSTKRkghsVXFSEHZ8coNWqY25+GjqdDvFYGo161zpXrfK4Osnp6TBLzGwSmxTVJO22SjKGqJBjflNvj1uOR3sSA6iZn9TT4xILGlVThGJfffUlPv30K7FDXb9+BYuLy1KzZ8828MXnX8JkouXrPqanZwQe0SZIJRKhhsfjFdjG/cYPTiWbmhmFRtMRSMPnEDoyJ4g5Q3t7B9jcPIHJqMPt29dFrcLg6mvXrmFmdk7e49r6Gn79699hZnoE//F/+h8QubhAIHgqoIOqLZPZiOs3rouSb2trCxfnYdy7e1cynCTrzGkXeJwv5ARmtNpNAUqjo0Pyd1Rn0YrXagCNih46jUky1HiPYC2pBCOQkQB2E/8/LSoqri2VkE6XE/OLC6jWGaKfhNvdg7nZBQG5rNfJ6SkWFxawcvWy7B2GxwtY6bRQq9e6wwraXQBItRNfi/Zfh9MheWl8Pe4XquX4mrx2CLkNRpdASoPeKGoz2hOZ2dbpqATU0YZZKpbk7sesK+49Kgwffvs5TGaDqIT4d2qVWhSABFO8JgimqbbjdUBVJmGWzWZBpVGW/CuueblURV/fgOxZBvlTXUfwS0hHu2a7U4der5HHG7RGaNUGmQZJQMXrkECXk/2odKI6zWo1idKNUyEJTZkHpgIn2TG4/J+HTu1WCx0q8zp8lxr5SgBVaWpwkakr0Onlf0RQeqmXr5nyDKUCSgVesQooN8pXbMGV01UqoFTgT6rAKwSdXqid/hvwRGudmo0Km5luHZnvRA6l03ZgNalhsxgxMtiLof4e2C1GuJx2gQac6NTlVGpYrHboDAaUKw08e7YHrd4Eq8UieVD8DTxhQzwWFcA00NeHQOAUnVYLTodDjsCGOpHOSmiyXqvD4NA46tWWNMur1y7j/Q/ekmBrZgcdHx/hqy8f4r/87UdwO/vwzrsPoNW0JRuIyo9PPvkYvj6fWNp+85tfS5ZNX3+fBO0SPFH5woaSNqvDgyD2905RKJZFIcG8HoIAj9sFrU6LQOBELEfjE2P48MMPxEq0vbOJs7MDhM4DAkjm5xYxMzMvjSQn4TG0mLIxNp9Wm0nsioRJ+VwBF2EqfdIY9A/h/v030OmoRcnD4166tCyT4J4+fYJkKiq2NaowaEGiUokNMD/Hx8dFlUGrFdUsVG4RtBFeLC0tYmlxCaeBUxwfHUFnUMPlssJgNAo4oWuI9h7azC4uuhlRXCMCl1SKCiAzPF4LstmUZA4R2DjsbsmHogIpHI7gH/7hc3i9Tty585oosWjxo7KIzTFUaoSCFyhXukHMrD0tgVSrMMS7WmvAZjfIpD6q2JjxRfVZdwqbGlaLQya7ERowSNxitopSJXR2LionWpZarZqo2widqLrZ3jrE7s651IbWteGRPgEDDKjmsVkXwiZCRuYuUeXVzbJyiD2px+vG4dEh0qk0VldXcePmDXi9XgFDf//3vxUrmt1mx+3XrmJsdExyjRge/fjREywvL+Pd996VtX30+JEEpHcBmhUer1dCvvv7+uR4Or0W/sEeFEvdXCFOVWMWD8O/mbe1v38ie5O5VQP9A5IfZDZbcfPmDYEdwUAQ2zvb+O67Z1hdXcJ7776DL778XEAQbYaNZl2UMlRXEcrs7HbfC7OIeL16e7yyb5hzRfUg1YUMnSesYOYWa5nNZaHVaKDTGGAz96JcrEnYPoO2Bwb6odGqBV4xh4rXLRVHVBARGokabXAQVrsVyVQahUIJbk+PhKtzYuLh4bHAHV5f3h43wsx1y2fg6/UKLMvlu/lhnKZImEQAStUggQ+hJwchEIjxPTMXjI8hmDIYLTBbHGKZI5waHR0XRZNarRVotb62IZZAQjxeZ1QzdSf1TeC7b79AX1+vPJ4DErpMXvV8smAb+XwBGo1WrpNWsyUTJfUGHQrlrCjXmGfFEHiGiBNAsd6csMdBABwKcH4ehN3B4HgVmhzmoDFCo9KLGqlY7GZMcTolc+p4bJ4z10Gn14i9jv9PWNVpM9/L/K9CJ2b10b5HdRn5E1Wl5YYKkWxDgU4v/yOC0ku9fM2UZygVUCrwilVAuVG+YguunK5SAaUCf1IFfvDQiUipq3aiXuSfgCf5F+O/KYEon9SSd8MmS0f61OrAadWiz2vBQK8bo0N+eN0ugVOlckkaOovNBrvdiTbU2Ds4hUqjFzsJm8xsJit2Nx5vbGwMQ4ODCJ2dyW/6+d7YuFG9kExnUKtWYNDr4B8YQafDRkuNn374Lu6/fgMWmxbn4RPJCnr6ZB1rzw4x0O/H3Ts3JLx8YX4eHq8HH/3m77CyuiJJ6Z98+omogrqZSsw2Koh6oFgqodPS4OjwTMKH+3w+rKwsYWp6QhpwqnFisQvsH+wKMFlamsfc/Kw04OHwGYol2rZq6PMNYGJiGuhoZSIWA7fZlPMzRusWmqLOovVM1BPlBkrFOny9/bDbXchlC6jXWnC6PAILzs5CknFTq5dRKuVQb1RlOh1VHlRR9PX1yyS887NzHB5RJUKQVsVZKCZg4Pata/APDmJvd0+aYKNJC5W6KQ0tlUtU+xCO8XXj8QzSmQq8bpMANoKykZFByWva2tkQ1cXc3JRM/xoaHEEhX8aXX36Njz/+DoODHty6dVMma1FdRCUHVF21HEFeKpVHOluHx2XF+MSgwL7w+QXyhTo8HpNk7nAaXqmcRzZDW5UZXk8vRkZGBUQeHZ1IQ06bIBVZ5+cRab4ZMt7T68bExKhM/aMSbm1tG2fBpExfe+ONu7h0eVGUUKcBhp4fYnt7T5RiVKFZLVS9OeF0usGAsZ4eBwYG+rC/fyDKrDcfvCVZSQQph4cH+OSTz7C3d4KRkX4JbCd4ofqKNrO1Z89w//X7eP3117G7syPQiZYvgtNsrgiH3Yp7d+9J6HapXBHw6vN55JypypuamhYl0/r6BnK5PDJpKmSGsbq6IhPUmCU0NTkl9jaqmAKnp7gInyOXz0tINsHGkyePBAQRTDJ7yeNl2HhVgrkJZhjy3+lwmIBaYAita8xsorppYGBALHG8NqliItQhyGGd9FoDzAY7IuGY1LhabWJhcRIWs0kUiYQhrTYzshikzqwoTnIzCPRptJpi3SOsYfh6vUZlYV4ALVVEkgXVqotqiblcrH8un0MkEkeno4VawwDv5u9zlboqNcBut4kSicCY1xKVSYSiPJZKpxJFGXOyCJS4Z1hDKs6octLpDAKvmg2GdtcFfFE5dxY8EVBHWNzpELhz0mdb6sUA+lgsKd9nTheBEh9DFZJK14bT5ZBzpP2U75FTJqmoZPYU7zVbW+vI5dOyXzudroXTaDBDqzIwQU+mZXKPV8o1sdfxeuO5sVYaTRtmi0Hy2lTqDjpt7b8Knbq3cc7xJHbSCGDl9MxyHYhkGSiuZDq95E8JSi/1kgVTHq5UQKnAq1cB5Ub56q25csZKBZQKfP8KvALQiRa7Llz6w8k+/5Pqnzl9CRZXieJAp1WjVa9Dp+rApFXBbtbB73PgytIirPKbfmYCZSUHyGZ3Qm80IZnJoSU9EHOd2FhlpImkWoP5NN6eXslY4d+xiWOeErNaGo2CqB8S8SxaLS3UKj2urCzgP/6PfwH/oAulSgoXkQC+/PJzbGzsQKe147XbdyTs/PhgV7KhmDOztbWJ8YlxaaapiqL6x+frFciVzWUEzhByNepALJKTbKNLy8uwOyxiMaJNrIMGdne3JSPHZNFhYX4STpdNVCWEOWykzWYbenv7YTbbJVeoWKhII0wLTCIREzULG8f5hQmYzQZpYguFigAqKiNOT86QTpWh1ahhMdug1elE6cKmtt1pSCaWVqfCCK2NVFjoDRLI7HA68eTxE5yeBiW7hc1rOJwUVcjI8KComuq1ukAxKpFaHQYza0R109vTB3Q0uAjHxALXbKowMzMuAd+ECVR90BL5bO0xpmdGZMLY7AxhWx5bm7uSy7O9fYDeXo9M0EunE6jVKzAYu9CqXm8jGOAEthiyBY6t92NxYUZAHyeNsZmnSmlichxej0dqRAXM3Nw0rl5dgdlixlmIgdOf4vj4HGazXpRPXDtCkcHBPoyODWF6ekLyr5hjtLa2iVSC9sQr+OCDn6C/n/lex/j6my8l0Fmr5TEMYiNkIDgbf6qo2q2G7C/ucQbGUwV0+9ZtsTnRkkUFEr8y3HpxaUqC5Jm3w311ETkXePP2228J0Fxbe4bTwIko82i/C5yG4XLZ8Bd/8ZfwDwxiZ3dPrJq02BWLOclhGh4eESBCJRdhD89zYmJKsqkYRM9rq7e3T6yO0ciFTJAkNHXYbXIdUTnD9eV1RuCnUnVE2UWrJXcw85Fy+SpqdY3sVUIhKhazh6sAACAASURBVOMYdL+0vIRSsYjtnR3EolHoDQZRJtKuaLPbYTIYUS1Vxb4Xi6Wg1hiwvDwux6ctjmojvh7/zP1us1tELanWclwA3V1UrfE1zUgmM0jEU6I86lo2NQJTuMdpJeNzqTRKJjkIoC2Po8KN6iLCONps63UCK52osAiGCHuY08X9YrZo4PCaRW3H648KO1r7YrGY3FuMBgZwQ+AYgS+vi8WlWbHMmgw6gXobGxtio1OrNAKqeHx+nJ3FsbQ0i3q9LtCUd0Yq1gaGfKLW4uudhcIyNID3nhs3VsXuysys9Y1ncv3abCZRARIMmg1WmUTXbkJeLx5PyVTLUqklQNhoVMNg0MJo0kl+HS2QzEBrt7UwmRz/otKJdem02uhQrtoh4G7/XukUy7cU6PTyPx8ovdTL10x5hlIBpQKvWAWUG+UrtuDK6SoVUCrwJ1XgBw6diI9eQKcXmqZ/nOvUFUIRMpG28Lfq3fHyUGm7E+CaNZlexzZMrwI8Dg18HjfmZqbgcjqQy2akCSUUYc5TpdGQkeY8Fhu9fKEozRJzjGgjMZgsCJ2fS0NqtlhhsdokXFmra0he0sV5DNlMUX5Tzyburbfvoa/fiUo1g/Mwc5E2kEplMDU5h8X5S6iUinj6+BHSqRT8gwPSfFIh1Z3qlZJMISozAoGAADI2kFQHqVUGmI1useNQwRJPRKSJ57Q32mLKlQrCFzkMDtowOeWH2WyUcOhoNI5sugKTyS7BwFQt0NICFSe8caIUp2slEQ6n4PaYMb8wLvlCbOA5AY4KJ4vFhiePd1Cvq+B0mmTEOUEI1Si0BB0dHyCTLqLXZxNVCrN4CD1ou3r06DG2tnaeK6tq8nrMheExaTGjhYhT1tjIUwljd9Di1y8qIua90BrGUHO+5uRzJQ3DymnPmpubEej0yae/xdi4XyZ8OR3MB9oRAMew650dqkN8oshh6DknsTG8mw0yp+Id7IcRjebkeXfv3ZbJX+vr6whfnIsdqtfXI5Yzo8mAZCohGUMLiwsYHh4UIBg4DWB7Zw+BUzbbavT2OuAfoE3PC6fTJsoRCeNWMVh7W2AYOga88847uHfvrkwjW1t7IiosAiKxtmn1Em6+9mxH4MvVq9dEdeT12gR0cj9NTExiempW7JGcWEiFGxVPbrcbq6tXMDo2LGooWsqoMqM17uatGygUMlhffybQkoouKgXTqYzAo1u3bsNosMhkvlg0LjZPgpp0JiOTzvh3kWhMVIAEHVSyUR1IG5mR15Koepqwms1oN1uiYqK1jWokhqkTdNAuRxUcr2PmWVH98yKs/OGjU2i0DODnRERCyILY9Wgj/O1v/15Cso+OLtBqqWC1aeBy2jA8PIzeHqqAQkjG48gXCjL5cGpqUKxlzMGiko85T1Qr8T0RKBNYGYx6NNtNaLQaCeRmjlg8nkbg9By5bFXUasy0Imy2WDSS10bVG/OcQqEUjo8ZuM0g9xHYrHYcHp0gFi3AaCR0oRIL6PH2Sl4W7zfc14PDvciVoqJ4Ikw+OzsXpRNtkARsBLZUDxFeFYtdOPfa7SuSszY5MS5WyI8//lim3HHyGycv8lZIC2kgkMaVKwx0L+DsLIb+fhempibg6+9FKpNELptDOBxFMlnG8vK0WE65fo8ffyd7myrHVrsuQJZ7X681SqA9VV9UOFHpRIVkKlmT8PXLy5OwE8KVizL5kPZDqvW0GhP0+u5ExT8EiTPvqju9jtCJ+4OwqdOijbaDRr2JakOFeBko1v6gdOomjCkf/50KKL2UskWUCigVUCqg3CiVPaBUQKmAUoF/swr8wKET6/Qv/fz8r5y66vkEJHHlMaCWxjlBUdCqAINWg4nRXnhczOBhs+qQbCA2qJVqHc1WC416DdVyWSCW026XRpE5QpVaHTaHC76+QXTUWpSrNVGxtDtldFCTzJVMOo3jwyMJI79x/TJuXL+CVqOCvd0t5DJJjI+NYnhwWGDBweEpDo4ColBZWbmESrWEYPBEAoIdjq464Pz8ArFoBoVCHW6nQ6ATx5R73L1wudzSZHK6V0+vB5lMEtV6GdlMGs02g4pN6B/wyGQ3u80mMOhg7wL1Wgelch06vQGjI72SS8PMqp2dLQEPgUACJmZi2Y3wDwyIVaxUrGJn5xjLy7OIxeICKUZHR8RydP36DQEch4eH+Oijv0c6ncfVlSsytW3A78KlKzNi7/vVr/4Oe7tHyGYrqFXZvGthMpplshaBE+1hbzx4Hd9++w0ePvwWy5cWRY1D6HYRjkjNCHcGB4fE+kXVDf+f72FsbFSg18NH3+LnP/9QLH9sivd29yV3i+sXiXBC3qCEhDPPiUon5iwxt6paqSFykUY0WsD4+Chu3XwN8XgCX3zxHcqlMkxmvSg4enq6zTjth8yRolVJgJlaJ+/x4cMtFAotDPqdEt7OqX1UIhGccDohbVn5Qgbb21s4OgzC1zuEn/70w+cgag07u1uSiUW7GZUuVM8ETkMIBi+wuHgJ9+89AB2FsURAwp6pwCF8ZADz7u6BwBjCHgKe2dkp+PoYVB/D/sE+0qksqmUVBv2jYl9Mpi6o8YLZopUpZV0bZ0mAy+TkLIwGG0LBMEKhc7lWGs2GqNF8vT7J80ok0jIFjXWnDZNh/FQ+OZxUdg2IjY4AJnwekewoQshCntdZRSyFVEsxDJ+s2GbTw+t1CXjiOl3EWvD1aATw0V42MTGBW7duiRrrm2++keticzMs2V+TYx6ZjDg7OyvWvCeP1rG3syPww9PjhsNhwciIX9aZMI+5XIRiVK/RVtaFnipUallodMyEo+qqhmQ8h7NQFMFgCoViBz1eA+bmRjA9M4qJyWFotB3Jwvru4S629zKw24y4tDSLsbFxbGxsYmMrgMV5hoJT7WSA3++Xc2FYOs+deyqRiQrofaGqpFWNcJFh9FR3pdPV52BWK6pKXnN3796VWnFyHq+5aDSJeJxZUIDDoRMIurMdwOzcCBx2F3Z293H16jKGh4bEMnx0dITNjRDaKjWuXZ2SiYEmo1EC/s9CAag1EEBK4MQgfaPJKBMkCVJbzbbUjjlUXPtymTbaUdy8ef157lxFwH0wGBDIaTRYodGa5F7WBU3dcaNU67VbTRj1XesgQ80Jm3gdcU8z0+ksW0W1RZc0f5nwj8zU/2b/iP4AD6RApx/goiqnpFRAqcC/bQWUG+W/bT2VoykVUCrww67AKwCdvscCcmSUgCd+EDp1y0Q3Hv+RMeoAk0ENI0Ou3S6Mjg7DLtajguS5NGp1gU6dZkNCyZn/xP/qDU66M8JgNAMaPZodDToqDdRaNUrlLFweKybGRqHXaRA8PUUocIJmvYoet1MycjhWq1GrwGzUi/qD+TqxVB6FSksaX0IjZuZw3DgnrHECGd9x4PQMJydJlAoN+HwuyfghQpudm4XFbO5O/4qEMTzsh9liRD5Pi19dgq8z2RKGhlyYnZ2QfKVKuY1H3+5LADntQZeuLGJpaU5ynggdHj9+iAH/gAQ/12pNCTe/d+++5Al9+unnYlFjvRgS7vf3YXJqXKxUbITZVK6vbeLrr7+TEOn3f/wBpmemAFUJHVUJBwf7ePp0A9lMARcXecQTgF4HuJ06jI0NiopI1B+Dfmnky5Ui7t69LblWJycnApdoH6LVz2aziT2N1jWXyyV5W4QRhFBUSd24cV3UJAQTBBi5bF6mrAUCedy6NY3Z2WmxK1YqBTSabJIbYvU7CyVQLLbQ5/NgdmZewsuPjzgCPo2rV6+KtYlrU6kVBBLZbEZRndDCVynXsb93JOHdDEhfXroEv39Q/sz36HDYBXhkst0peKGzAOKxLC4tr+Ly5cvY29/G7u4mdHqVABwel+fArC1OCmOI+vTUHIaHx5BKxRCOHKHZqkKr0aOnxyd5V1SuMPeHdkSXyykh0Kl0QmAkA7MJAAo5NQw6K/KFFKKxM2h0TVGsQdUUCCc2wp4BjAxPAh0dDg8CEhSeSlXgdutx8+Y1zM7OidJld2cfu3vHSKbKsNs1GBv1YWR0CEND/WJFZEB3NBLDw4dP5Li01tEixg+uIa2qT57sIJ1tw+lQY3iw97nKL41qtQ6rzSDT6Qg1CJSoZOJe+OijjxCJxOQ9TUz04tKly5KHxP1xdHCMb796Isof2svcHgfoOCN0IkyhBZR7ltc73wszljh5rlwqwmLjpDZIZpdGzdo3cR6KIxBMyj2AiqBbt69haLgXOn0HmWxcwvO/+fYE0VgNC4sTWF5aEHD2+MljWe979+7J67EW3LtUoTF7jPsZapXcP6hg5CfVQFT8EIBSdVSp1JFOtyVvzGrBc5XeKi5fuiRqOGZ3EchS8ZVI1tDXZ8L01JDUkOCKYfh8Hdpqb9++LdfG5tqW2OqSySJGR/vw1ltvSV2ZycYpkulMSuyAbo9TlFtUSFIFRmsnLai85rr5TVm5LqhMmp4el2uOai0q7Gi1TSQS8hiqo6CiyozgqCWZe2pVR9SFnXYLBsmrYmZcVay/BPeqjgblFnCaLqHKLDd5rvLxR1ZA6aX+yEIpD1MqoFTg1a2AcqN8dddeOXOlAkoFXr4CCnT652r234FOWvKoNm0dgMOqR7/PjT5fL5y02+XzyOdyqJRKMOg0sJiMopDqNoA1mExWqDQ6FMs1VBttNNtUR1Rhc5ikqR0ZHpKcHWbYJGIRxCJhlIsFGHVagVwaVUeOaTJ2g3d5DJ9/WNRSzAjKZAmMNHC5jZicGBZVRCgUxvFRGk6HGXOz80inc2LBm56eFPXMt989wflFCn0+E8bHGSwcxtVrK9JE7+3vYHl5Ae+//15X+RPN4H/9X/4PPHt6iNuvXcb9+3cEcjx79hhPnj5GJlPB9evzAsTYCN67/zru3rkruUH/+//2n7uT6i4vS87L4uKs2NkIiLrNdBwHB0c4Py9gcmIAP/vZn8u0ukIxhfBFQGxqR4enMvktkWii3dZjyO/E5OSoqJaoBmJmDidrUXHVaNRw//V7sFrNMo3tRbPLvBsqeXZ3dwXmUDHDCXVi7Ts6koabgcjJZBIHB8cSosxzIXxio726uoDJyXGk0kmUy3kBN612E5VyBfFYDulUE5eWZ3H37utS+7VnG2IdI3RiFk6tVkI0dg61pi1T5jhdLZvNCSjY2zvEyTEVSXNYvXpdbGeEYTw3rnc0Rgh2JkomvqbV4sLszKKAj82tdaRStLH1iD3qBaRg7WlttFoJLxnsDMllUmuqGBsfhlajFRsYLVT5XAlumWynEpsabZVcq25Ytk5ygdLJBlKJPELnIaQzdRhNQF+/Gh6vSQK9+Z5NRhssZqdAt+hFEqFQHAaDBkvLs7h27TrsNqcEpj99+gx7+wHUG8Di/Cjuv34L4+MjkutTrTK0PIj9/T2cngZEuUelD1UwOi1DwoGjY04qjMprjo76BOgRVPAxtMnxPfM5tBlSSUdrHif6MZD/8OgUpWIbY2Ne2WfcEzKB8SyGUqGJ0eEBCdFnsD1DsfsHeDwtLi7CAni4Lt28MaMIIqni0uk6ojakZc9udUtO08nxGULBhCiVbt++hjce3IXFqheVWCR6hq2tDaxvXqBUVmNhYUoADsHLwcGBTMRjaD0ztqjG49+bTEaBpDxehtP7GjWBZdy/BLeEhoSkhGIMBidco22OOp/LlxcFEjGfi9lLtK+xtrSE0gI3Ozsir8kMLtoQWRNmPhFqMzSeAe9PHj1FPBqXYxN2EorRtvf5F1/IMQk7eXxmulFZxXsNP6m4Y84d1VesH79GIl3D2+LiMO7cuSbXKK9V3g8IuGSCnloHnd4s76XTIXTivZc/7ndVqLTXtRptgU6/Vzp1NCg1Owp0evmfCeT3K9/vacqzlAooFVAq8OpUQLlRvjprrZypUgGlAn96BRTo9M/W8LnSSf5F+YPSiSnBBEj8a/Y8BioaVN0/D/R7xXLVQRuFfA71ahVmowFeqpRsNmnsOQmLipNWWwWVVo9StYFEKoNsvij5J5weN9DnQ0Wm4lWhU3P0d0WgU61SFuUUR9xPjI+BwSg7O7sIR2OYXZiD3qjDV1+tw2RqYXDIJ9YoghhmWu3s7GFj/QCjo2OYnJjGs6frkk9z994tCerd3NyQnBrmy0xOj+P8LIjhkUHJ1tnd28Ybb9zHL37556IqePxoHf/P3/wWuzthfPhnDzA9M4HTwBECgSPEYmkYTSqZyEVQw8ynd955DxPjk/j0s8/x6Sef4urVVSwszslI9MmpCYEnu7s70uRGYzGkkszJaWBsdAK3b92By+UR5RUBD0O39/cOkU7lYLO6MD4+JQoWh8P53ErYHV3P7KPHTx4il8vitTs3JWyaMIEwgmCL09cIcJjDQyBBEMYAZAKozc1NgU1UXtEmRlsdm2s2s8y9YRO8snIZo2MjYjmjsuyFvY5Kp1g0B//AGN5+6x0MDAzi0cMnOD4+xfz8ggS6MyA9GDpFPHEBt9suapBMJiU2I4JJhk5zmtfq6g2Z8se/5weVHwwjp4KJag+CQeYKjY5Mwu3yCaCgwo2h5h6PSzKYvF7mUW0LOCsVaQHUQNUhECAoUWF4tAdLywtit/zu28fY3IqCcWRTk16ZbmaxmGQf+Qf7YLEYBXgd7J8gEavgIpxEIlkQa5rPZ8DQiAt+f6+AESqSVGBwtg7lUl3sZcfHZ5JNxCmJc3ML6HRUkjPF90co1tvTi9dfv4PVaysy7ezsPCATFAPBEySSMYFHVF5ZbTY0GO6v08n6HB8HJWj70qVpjI9PoFgoIBAMyvcH/X6xLVK1xYwo2vYIZMIXhLDH2NwKwWzSYmJyQPLCGPjO/cHMoXKhhrGRUfgH+0XF1+k0MDziF4VRNpdGpVwW0MdzbRB4iGWVCqiS7DtAC6fDi2KhjsDpBbKZOiYmRvDaneuYmhxDNp9E6OwIyRStd+c4Pimh1dFgfn5CABgVP8zXojWUtsCtrS0BenwNWg4J0QiYopwSqerI4wlyaK0jaK5W6gKdCKni8aQAb0KbmzdvSv5Xd0Lhnlx7tLpSEUcFIq8HAh8CoaWlJYTDYQGxnPZHCEWAFQqEkE5mBHLNzs5gcXFRlFi0tJ6dh2TfcNqeTq8TCEzw9EJpRCsd3yuhJkFrOFyS8PWZaT9u3Lgi5xcKheQxfL8ETwz/1xsInVr/f+jUbomCrN2iuosKU2ZS6YC2CqVGB6FcVVE6vfzPCUov9fI1U56hVECpwCtWAeVG+YotuHK6SgWUCvxJFVCg08tAp+cWO71OjXazDZ2m++ROi9YVLQb9vfD1eQUGmA0GuBw2sd+5XU5YTCZEI1Fsbu0gmcrC6nAJdLqIxCQ7yWqzSoPp7x+QPKVSsSDQSq9Vi5Wkwt/8F/Nw2m0YHBiQnJT1tS00Wi288fYtUaN89tm38PZYJeyXig7m3zTqLTx7to6trV28dvsu/APD+K//9e/R0+vFj955IBPuOM6ecMFiNcHptAtMIWxjUDaVJm+9/Rbu37+HaPQCn37yBTbXqUZK4Wc/e09UNVTeaLQqmRLXFsDTDXd2Od24f/+B2MM++/QLUT8xc4lTrQiC5uZnJIw5QBthsymgiiCBFhmr1Y6RkTHodEbEYykkEymxYxHKUD0zNTWL4aExgWqERGy4bXYrbDZO8KoLrOCfCQ2YV8XH0CZE8MSGlg0zG3R+UsVx48YNAVePHz8WQEWxGxtxNrq0n/ErrVwMY79//640/gztLhSyqDXKAtGy2QLikQKurtzGzPQcYgRcoXNR4VBlw9di9s55OCTrRWUbAVA8HkUmm5ZGnBPEOBVwdHQCuWwBwWBIakIQwAws2h9NJp1YvAgO7TYXmg0gEAiJtZM2NyrTFhbmZV4js4sINZKJMnIFwGk34Mb1JczMTmB4tFcAz872Lh4/XkP4PCtqpImJMYETVKy43S4BWcHQCdbXN3ERjiKbbiCT4ah7FcbGnZidH8PwyICojAgZuBZU+hA8pZI57O4c4OAgIJP3bt++Dp+vT4KkqRz77rtH8t4vX76EN998HU6XHYHAsUxPpAWz2apJeDcVYQQ+/JD8Jy0zpPICR2iLY/YV9xnXToLF0YFGTdihEpWZ0+mU5xG2EKSIoilcwPR0H+bn5+D19sh0RgIYo96EUqECh80hwfq0jfIrQ64ZZM29yvUgCGQOFi1shE5cP34SbFHVYzbZUchXpQYM3L9z546sC0Hr8ck+LiJBAVqpdB65vA5OlxtTU+OSN0YIywmBzPMiMHvy5IlAUYaDc78SxojSsV5BrpATYEl46nTShumUoHyqhghYed0R8vH7hL7MtUok4mKF5Vf+Pfc+9yjVW1Qa8TWpruOfeb5i3+3pEXhVzBdRKvCYbQGp/QN9opikgowB71Rg8fGSKyWyUMgxWs0m6o2GwD9eCy8sdIR2zDmjHZh75/z8XN6zTBztdCQfjBMEuX68L6nVHQH9tNcx00mi91pArUroRCWUVv6/UG/jotRUoNPL/4ig9FIvXzPlGUoFlAq8YhVQbpSv2IIrp6tUQKnAn1QBBTr9i9CJaid2MzIE/R89yqhTo1Fvy7epdOIn/6zTqdDX75DQYV+PFwO+XvT1eOGhQsNiRqPWkMb9JBAC1Fqx2FHlZLHa0dvrk082lZxoRjWHzWKC2WiEjpOyMmmEgqfIpFLyerSVME/G1+/F/Qc3JGuGagg24AxgptKDjTaBBe1dnCD2zjs/lmylX/3q17iychl3XruFvf1dASFs2KlQqNaYt1KSiXHh8LkEJnPil9frEaUN3//+XgBarUHCtpl3k8+nJfCqWOT486IoV4xGE/p8A6JqYQD002fP0NPTKxPH0ukE/P5+TE1PIhQKyKfJbBJ7DJVEVDpx9Dkn3VFbFgpe4CIcg0FvgsPhhlrFc/NIWDCPTZhEpZa3xyMQp1aroFavorfXg/DFmQCnVqspShFCAaou2PDW603k81UMD/fj9u0bssa0MREotKmgUDHYuioh5ZwaRmUGG2JmzzBMnBY1Tm+r1ooycSuVzKBcUqNWNkCj0wNtKk84ecwseUxs4tmUc7IX36fLZX8+dSyHSqUIh9MBm9UBrVYPk8kmU8jOzsLIZssSoGw0arqWOqtR8rcMtFdl8oiEUwI9Wu0OfD4n3nvvR5ienpKA6G+/+w7JRDckutEAVlfn8dMPfoKRsSHodC2sbzzFxx9/hsODM5RLLVEjjYwMisqFYdL9/X3IZJN4+PAbbO/soFppol7n/u8Gd8/Oj0ruka+P68HsoKZk8eSyRckWikUI2TiJD7i0vITZuRlZX9aKQdLrG5toNJp488Eb8r14IordnU1cRM7Eyma2mgRu0fpF0NRdR6qoIOCFkIQAkICDkKW7F7pgiICEmVIEMbR7EVoQVBFo8DicLkmbGgEt4QafTyhpMVmQTedg0BlQb1RRb1Sg5YDG5wHW3ENdyyUz2gwCSbmXCGpoM6Nah2opgiYCQXS4Byy4efOWWHAPDnYFWDILrN2uo9ZowGR2w9szKM+hgunw6FDC51dWrsrxmENFeMbrlO+RKibuUwKecr0s58CMK94/aPfrAre2KLd4nrxD8Z4wMOAXqMWJll9++blcE8xt4nvnMQmyWAdCI14jfC0emx/8yntOpVSVTx6Dr08gyPWg2onrxLXgY7nvCcO4JvzKmvNxDBXnunWVYVX5Hs+ZwxC41vx/rseLjCqbzQmVitP7utP3CJ1YYN6bWrQ0cnHahE4NscFymma7SejUQqTcUqDTy/+IoPRSL18z5RlKBZQKvGIVUG6Ur9iCK6erVECpwJ9UAQU6/Uvlk1ynF7zpH5epC5pUkivCSUzCpDqQxpSKH7NZi94eO8aGBzExOoyhgX6ZcMeA8fD5BYKhMFLpLNK5AmqNlqh6fD5adzji3ASrxSKQwqDToVnrNneZdBKhYEBChBtVNmX8jT/g63fgysqsTI9js081BBtGrVYnjR9VH7s7e6Im4YQzKjA++fgTvP322zJFjOqEYCCAXD4rgKFYKgjUYiA3X8vX14u5+TlRXYSCQZnglknnMTQ0jNffuCeAink3BA6cLke7XiZLi9mQTKvq9fWL7YWTtai8KhbzYsEZGxuRyW0ETrQkslGlCqVULIs9hu+TE8BKparYs1KpouRdzczMInJBBVYYlTKb1iY0GgIQkyjMfL4eXF29LBCK+UYPHz1CLldCX59bYBwVFmykqSShQqVcbsHpNIu9kYoPNt7ZbEkgidHINdVjfn4RS4vLApw++eRzURIxVJ2ApFIlXKlIaHkikUEm2UD0ooZqE+hxGUR11tfnk/WhfYsTudLplAA+KpHYWBMi2ewWqQkn8THXqVyuQaPWIxpNIJ0uSzNutWpFUTQzMwmTSY/TwAmOjoKIx6qy98bG+jA3NytKFsKNtbVn+O6776T20WhelDo///kHeOuttyVXKhg6wP7BLp4+XUcomEQ204HFApkuyP3BaX4MhD4+OcTu3pbY9xqNFlpNtYSO6/VqDPh9mJwahcVikABpquQ4VY0gibWLRjgdsCA2yEuXlkUZw+l4PK9sJo/t7R2Z7Pj2228JwNja3kAweIwOGI5vhk5PwKSGgblJHTLgtlwjzOtiFpbeYBDowCB3QiUqbggyCDWMBgvKpYaE0pvMZrQJnQoFgR16HSdGtiVkntPYCFo4fY5QiuoldUctxyXA5JRB2hqp5KMikHsoRzha7cIcAZ/ZIjRardi/CN4InbhmXq8PA/1DcDk9oqYi4GUtqeAieKRyivvfYnUDKpMAOr53wh3a5Gh3Yz2pgCMYooqKlkvmq8mUwVYDGr1GoDC/z3MnbOO1x/tAN7+sJRZRQidOtONXWhX39nbknJkhRSBKQMXnE+rx4wUwarUIe7QCZ4vFMlKJFHKZAgoFXnsqOF069PS44Pa4BHR3QT2DyE3yHk9OgjK8wGCkosrSBcyVinzyo1SqybRG7ie/3yVWPgI0vncGmFPp1GiixKL1mwAAIABJREFUqwRU897b6Ya5V0oysMFiMsv9twud2lIrQqd8rakonb7fjwdKL/X96qY8S6mAUoFXqALKjfIVWmzlVJUKKBX4kyugQKd/ETr967Ulk2JyDX/7zoaH//jI3+m6X2mL63FZMDM5hMmxEbjsdtisVml8C4Uy9g+OcBIMwWAww+n2SoNM9RCVCgRUbGzZYKs6bcmHooqA0ELyoth4JhPIF7IY8DuwcpVT6IwolyvS7/ErG1aGG0uocC4nKgJO6CJUOQudiT0tnc4jFDyTjBuCGLud0IuNbRW+Pp+MuKeKhM0eR5fLmPNsTgDA6OgoBvx9iMcJmVJixSoQKJ1FsbQ4C5fTi3y+q3Yp5EsCDlxup1jJqPShyocNZKGQ6zb0Bj3q1bpMHCNwMhk5Jp2ZQN2cJIKCe/deg8/Xj82NbUQicVxccIob4OtzYXlpCiaTAf0Dvbh69TKisQi++OJzrK3tSPN7+/YVUScRLrAGBHTxeEJABSdo0UbmcNhEFcXXJ/RjxtX8/BIG/bT9NPDll1/JiHlapFiXVJphyg2oNC2Bb7T+xS4YhFyVfJ67t5fw+uv3BQywwd/Z2UYymUVPj1OsclQmLS8vShYYJw+azQYEToP43e8+RTSSEGhDNRfXjgChjwBwbhreHhc2Ntfw5MkjZDKsrQ6+Xq+om2hfZBA0VUCczvf06dPnNrQclpeX8Od//jMBk/sH24hEQwKSYtE4Tk8TiFxUMTXViw8/fF/shrQv0XJ2cLgjqi5udCqIqNzhHp6YGJWa1+olsTZGIucyCZGQlNCTtkKq16jymZ6exchI1z61u7uPQCAo+VGEIQQ/zC3ia3ECX6NRgd1hFaUT1VwGHSdD1kS1R2UO14kXXDBwimaLmT4daCU7SCfXHlVq/DNhBdVbtJZRAcibHcEpIRw/qMqxWm2iwCEkI4ghdOm0OqiWKzL1T6cDdHqNTFrs6/dhwN8vNllONbRYbAJUCdYS8Twq1TYMxg78Q3b0eDn9z43p6RmZvnZ2di7wqMh8tlpV4LSO+VyqroWs2VaDAj8qprrh8Rr5JAglgGI+GtWDVN6xDnzfXAsqEzm9jlCT4JaKt1wuD6PBJHXlXud1SPjTVTtpBUIx+4xqrdnZSak99wuzm/h47jUCLF4jBLORaAmjI9x743Lsve0TgcOstcdrx9TUGMbGh8T+yOuJ9sVsNg+PuxeZDO2V+zLJcmCgB+MTQ7J2fAzhIc/h8JCTLtUYG+vB5OSYvG/uE2bgCTRrdMRexw8qnZhp1mrQ0tiFToT0aqhFccZMJ6okaa8rSqZTDXWopcZyr1Y+/pgKKL3UH1Ml5TFKBZQKvNIVUG6Ur/TyKyevVECpwEtWQPkp/HtCp98/7Tlw4v93KI56/q8Qv5h0KvT3mjEzMYKx4WH0eDzSTDHP5uz8AmdsvMxWuD09sFod0jCx+WVoMhtINtgGvf65jU8t1jWqZAQ6pZIyxr7Ha8T8wrCMEedzqURh4HVXaaGVxpighdOj2Fzyg6oltcqAyEUKeQk2JzSh3YyKI5UoTlZXr4r6gc1pIHCKg4MTAVgUQbAhZWD00PAgHA6rqHwY9B2PxUS18uabb6LTUePJo2eicmDTSxUX83rK5QJSqZxk/rjcOvT1eeFw2gRoadQaAQRUU+VzVRhNBgFcmUwZjUYVd+7cgNvtwdHhCcJhZvJk4ff34MbNFYyNDsNkNojqiePtDw72sbGxjlgsIedBhQ0bXKo42FSzJgQRL0KLOVmOChM2ugxMnpqaFNhmszmQSmVwdHiEzz77AsfHYVy7tigqoFQ6IYoVlYrNf0UsY4UscHqSQm+vCz/98H0JZ97e3sKjx99JiLjNZpfn0i7F13v//Z8IxNJqVQIRv/7qW3z00e9knRimznweKlEIigqFvNgem80q1tefiQKJcGdoaARulxv9/X7JxSFkOzk+kRpwL3DCGdeRAOzq1RWxTa6tP0G+QIVaR5RInEpIZdX169fwxhsPBHaIaikWkcwuWpmYJ0UVDSfcESZywh8znGLxC9kPfDyBIkOk+XqEJXz/Q4PDkhlEKElL3elpUPKxmL9DRRmDvrkutB4y62rA3yuAjWupouyubcBFOCN5Uu1OS6bScc8wPD2fZ6A3c5ssUhu+Hx6Ln+22GrlM17JJayffI8HPRSSKbKYFm00lAelU9VFZw/dB6HgWDCERy4vib3zCj9HRIczMTkmteN1RHcjrxuPpEUVaIp7G+Xk3CP71B5cwv0CFGC1kGgFuzIk6ODhEJp0RdVt3mhtVO10pJYPAG00VGq3uAAPuO5IZQuMuzqbKioouvbwez4cQlhCFx7G77MgXcgKsCZsPDoJiz71x46qcE8PaGeTenWxHeykwOuqW8yI85XEIgajkI6Am8L5y5YrUgnCtUKjiyhXCTL9kjO3v0PpXkSmHS8vzmJufEoDH+xGVlTxf7o8ebz+ymSJOT0OiPvL1uTEw2CP7mFlTLzKc9vYOZGDA6upleb/ce4RNgQBVgWmBk5xeR7sglWQvoBOnG9JeZzIaoVVrReX0AjpR6VRstBHM1tBQKdDpJX8uUHqplyyY8nClAkoFXr0KKDfKV2/NlTNWKqBU4PtXQIFOfyp0+ifPV2klbkmCbhk9YtIB0+P9uH71Cow6HRJxNmQtFEtVxBJJ6AwGsd0QpkheSqUiCgBa49icdtpddQnhExtNNoXMRKFso1LOQ6uuwOnUiJ2Mv+GnOmN9/VgmepmMtKuwge+T5zGsmuopKgNMJjsOD4KolOtoNDooV4F2B5gc82Jl5YqoYqgWoQqKapnNzWOxNE1ODgq0oZqEdjVvj1vCxk9OjuXYP/7x+5idnUPg9By/+c1/xc5OANUaYLdypL1fgBADybPZJkZGHaL0sTtsAusIKFibjfUtnBwHxGZHYET1BVRNGV9PqMWJcgynLhbZWF/G7NwsWu0G1GpOESvi/DyI8MU5MukCkskG9HqCDQs8HreAN4YzE/hQ3cXgcB7/3XffFZUGc5B++ctfylQu1iwWS2Lt2Tr29w9kdPzFRR43by5K6Duzjmo1KpZqkv1DG18qVsPuYQ6XFwfxs5/9VJRca+tPEQ6HMDg0KE2+1WKT1+3vH8AvfvHv/j/23us5rjPL8l3pvUNmwie89wABiiLoKdtSqUrlumsm5vU+3PuPTdyn7r63o1WlqlKJcvQGhvA2M5EW6b2dWDuJ7pqJeRiSeuPJCARJIM05+/vOgfZPa60teUMMFw8G/bj/00Osr++JhW5pcVlycdrb2+XYGNDO19fqJRwdHQj0IsR0OFyibCHYYdYVLZ+Hh8eiruE6scmnSmd5eVFAJqcVRqIh6A1qmM1GgWq0h/l8A5iZnkVbmwcHBwcCkRKJOIqlvFjzCHoY5s7mnqq8/v5+Ue3QIknVWqGYF0UeAQ6zuwheeEwEqASmhAkUm/C4jo/94JA3DidzOBiATTuoER2dXnR3t0tOEOEaVT3ZdA2HB1GcnkQkN21sbFjCq6k6C4dzaO+wYn5+XEAVwVDLkqdCOpXHxvo+drZPZaJhV5dHcpA4ZTGVamBigp/VLaou7gf+jDDwyePHKObLmJocwbVrq5IVRhXawcGerBvhDWEuM8aSyaxcc1TdWaxG/OMfPkVPb9ur4PdWJhL3DuEJz5+fQ9jEP1twqQWdGk016mjV5+KLn9PkpEuVRnKaCJ0qlboAmWDwHNVKEy63EX2D3TLpjpCLWV+EvCTgt2/fls9/+nQNW1unYg/0eKwCW8fHx0QxxnsMFU58T14HBLkE1zMzg7KmDIBn7ebnZwRqMa9ta+MANqsR8wszmJ+fhsmsFyUc7wMEVcxVslpdsFmdiMfSCIficvxGkxoOl1HUXry25ufnJQie8HBsbEzC61kXWhwJgwmA5dqHFmazXaA6J0VyimajXpWBAZLppNGKXZK1atmd1ahXGxIkfpwsKdDp9f/7QOmlXr9myiuUCigVeMcqoNwo37EFV05XqYBSgbeqgAKdfk7oJPY6NRrVhqg0tBQu1IGeDgcuL83KRDva4pirUqlyLPyZWKzaOzpgsbYgk91mg7e9XdQGtL8QGLDZInyp1qrShBFQ8XlsujTIw2FlY8qAXR3OglF8++0DacImJ8ZwdfWaqGSotvn66z8jEMijvUMNr8eLfK4sVrJIJI18vob+fjdu3bqOa9euy6Qq5qn8dP8nPH/2/JUFpoT5+Smxe/l8PTIdjvlMT55soFLJ48qVS/jyyy8RDHAq2WOsvdhENJqCChqx0y0sziJfIMgJiSqFEKnXxwl7hDZVUTIwPHtnZx87OwfI5+qw2vTweh2SZUR7HPN5YtE4njx5KgHfH330kVjjjo73RGnB0GdOG6PyqFyq4fiIYIY2thFR+bCOVMEQ6nGC2YsXLyTf6datW/J9wpbPP/9c1EicrnZ6GpDpbrQnHR0dIxLJ4sqVOYyMDgmQyRcyEghNm10hX0IsUkTAn8UHH1zFzZvXEIkGkckmJVCcFkLaKzkBb2trG/Pzi7h547Z8/v7BnkwSC4ciooZaWFiBxWwTaMD1o/2Jxzs01C+2PgKQfCErGUYEccyColWTqhgq6QgeRD2m0Yh9zGDUiV2Q6hDaIakKo+qMCiYqnWhnpOWS2UM8Pn4uLYC0MFHJxsysC+iUy1ZlaiD3aLlSFIggEWgqWjtp3dJganoEiwsLcs60zRGw8FgIFBhqz+ByAicCFq/HDF9fN7xeN1xtdgE8DMbnREAqi6LhLA734zIdkAH0ly4typTFr//8Nfz+c0xMdGJ5ZUlyrHi8KjWnpVURiyZxsB/GkydH8PW5MTHmE2sdj5eT2uwOB4aHhnD58mVsbXGC3xNRYB0dJmA2NfDrX32MO3dvy3RFqsb8/lPJrXLYnRJyn8sV4T89E/tXMllE/0APvvjVTej0VVEO0arH86U6iA+COEIV0S9dSCLlX0001Bo0VGoBWgQnApyatO+qgGZLvUW7YK3WlHy2k0AeWo0aI0MujE2OYGf3AJHIOWZmxjA0NPhqCmK7WCwJ+LZ3AgLzPrh7TfLYCAdPTo7Esst9RcBMBdX+QUyy6mZmBiS/iuCHYesEVQScBL6PH7zE3Ow4bt1eRaNRxsHhrgSjM2OL58wsNru9Dc2GFuFQArFoSiCYVt9AZ3drwiEfc3NzArwI+hhcPzMzI2oxAjpOzSMIK5eoJOS1Y5HP535tNqot8HQxva6pgkFvaGU51akNU6NWaUimkwKd3ui/D5Re6o3KprxIqYBSgXepAsqN8l1abeVclQooFXjbCijQ6Y2g09956P6X16v0OjQrlVemGHELwWJQw9fZBl9vFxq1Ghw2u0zw2t0/RLFUhsfrgc1ukmBhWn04TYqqo4spVQz8NlssrWyeVBrOV+qReq0Ch1WNwT6vTMdjc7qzfYC//e17dHX2YGFhSWxFqWQSG5vrePx4DYViGb29nHJF+NKa7MUwavbCd+7ewurqNbFzaTVaCaL++k9fY2t7B6GzDMrlBkZGvKKeYTNOa8/Dh4+xsxdEe7sVX/ziI8zNLeCbv36Lx4+eIR4jvGBgsg1jY0OYnZvA1ta62Puurl6R7CXCBUIAhikzJ4Y5S/t7R6Ks4ufNzQ5jemYcXd1eUc4wA4j2Oo6QZ6g4LWOEDLt7W/D7j0Udw/csFHKIRtMIBbNi4aNSY2JiQtRirCvVZGxuqV5io3v9+nVpmGkx+uKLLySYmZPs9vePcHrqR6lYFiARixVx8+aSNPaxeERG3jNInOHRhD17O1GYjBb86ssvMDo6hLPQqTTmnHzGiXo812SCjX4MU5Mz6OsbQOgsLEHuBABUEY2PT8LXO4CDgyOxxxEA0g4Yj8fQ3u6RyW5Ui9HuRnUZ4U+byy3QMRpNIHTWyqqi4qgFC8pIpRMSPu5qc0CjaYqdj1Y1whGCjKHBYfT3DwnwoCWxNc0tL5lPgWAYOr0aHR12sdednuRh0Otk5zscVFhZRclUqVKpV0F/fw8WF+fh8XgEEhAAUZ3HrCeu7+bGFvb3GXAN6HVqdHa2LISEHMyrcjitsreSqZhYrMJnSQQDzDKrY2JiDDOzU2K3/Mtf/iKft3hpAqMjQ5LrRGUZIQ6hCiHM0WEEobM0VlfnJBD/8ICKvSoWF5ewvr4Op8uJPp9P9tPm5jaKxRoy2Tp06gZ++cUNXLlyGc+eP8XmxjpK5ZJcewRCOp0BuVwJoTMqe4BUpoaebjd+/eu70Bsa2N1rqZuoBKO9kVZXqsWYbcYH30P8uK8eDRVQazYFQjO4+z+tdRqZxsa1JbzN54sIBJgN1cTIcAfmFmahM2hw/8FDOa/V1fellswXI3TknuZ5cU0XFmZlgh6ttLQIMmifWW0ETtxjoVAEZ2cJDA31YGZmUiAPr5XJyUlRqzFonFlc2VQeK8uXMTzSj62tNeztb4n6jtY3AnKdzgiT0YZKGQidJXAey7RytbqcmJwaEODJY+X+pLKQaicCKMItKqUugBP3PO9DnBAI6OQ65X5qNKosIJpNBrbXGYsl0ImwqVU3DRrVJrLlGg4TRUXp9Pr/laD0Uq9fM+UVSgWUCrxjFVBulO/Ygiunq1RAqcBbVUCBTm8Knf4npcLFm6igNZll4hz/l7tG1YSGY74bgEEDdLjtMBv16OrslOyRw2M/ypWq2HI87Q5Rk1CB4W33SqNFWx2bf4PRJLlLkWhM4AcbZT4YCdPuMmJksAMuh0usN5sbO3j86DkmJ2cwMzMnEIHh3WvrL7C+sYOODiuWluah1alQq3FUeQNPnq6ju6sD/+W//hOmpqZFjbG3u4eHDx/hxfPnAj4y2RKsFisGB32S30IwQ0vbk6ePEQz4Jcdn9dp1UUF985dvsbd3JE15qVjHQP8A5ubnJOfo8ZP7YvO7eeOahH6HQkEUywWxDzKsm6HMbJKPj9JiCbtz5z2x8DB7J51JC5haX9+U5pd2HKqfaAPjJLlkkplAnDSmEgiSTBSh09gxMzMlFkNO1mKzSxjAc6QKhNYeghlmOlHxwQb4008/FeDSsm/F5DO5Fn5/SM7p9u2rkm8TjgRFbdRsVmQKWS5bxM52HCNDg/jgw9uw2c0IBo+QzpwLnCKsIyRiLg8nAA4PjcFud4rChA+qmWjVcjrbRLV0dHgq4IBKp9a0r4JY0KhUopLJZqd9jbZBt4A9WiVZ95PjJKxWnah4FhYXXk0MPBF7VU9vh0waZAA11+zo6FCylbq7e+F00OJZkQllBEa08xEKnPqjsDuM6OtzC/TQaczweruklszKIrjcWN/A2VlQwNrq6lXMzE6LSomz7AmTRHkUjyFxnsT29g52d0MoFZkPpsHQUBdWVpYl/4o14zlSHba1tYHd3W2k0yWkEhWxT83NT6GrqwPHJ0fY3NyUcGrmClmsJrFa8bxaAJPQ8Rwnx2G0uTpw89ZVsYVubGzIVLqVlRU8evxY1FdmE6conqBYKokCqValbasiSsHBgX7s7e/JPuX60S5IYMQAca3GiHyhjEaNU+/ykhn13pVFOJxmqStrx33RynBSvwo6Z6YSwVJDVDl8yGeiiWqjJtCpBU7UAps0Gr2oEflcfiZVacViVdR9tEL2+LqxubWO5y/WMDMzLRCWgCsSjkjoN6HTo0dPRFHGqYa0sO7s7MikSQIcquuYrUQAxGuKiqqFhXmpFVWA3FtUIHH/Ezrt7x/C42oXpWSpnIPff4hCKS1Zb0VmLNXrosgyGmyo17Q4C5wjmchLNtrE1ABGx3pkcACvM74f1Ux8EJRxz1H1R+hE+x0fFrMFBqMFajXvD7QCl9BgyBOnBNar8neNWg291iAQr15rCpxrBYnXcRAvKNDp9f8TQemlXr9myiuUCigVeMcqoNwo37EFV05XqYBSgbeqgAKd3hQ6tebVveoa//NNVFpmizTAmd1qNMEBVWpOTqI6QgXYLTr0+/pE8cB8nIZMwKN9jk0ps2Is6O7pgUeCj80SDKzWaJBKpxF4ldtCO1WlWoHJoIev24WxoR447A6BHttb+9IYzs9fwvjYpNjxGAR+//6PCIWD+Oiju3jvvRWcnO7DHziU5pPTxN577zJ+//vfSdNJ+ELgRDhAq9V5PC1KG4ZrU13EcfZf/OJzUfesr7/AweG+BBcvXbokSp0ff/gJxycBGVve1eXDysoVdHZ0IJWO4eBoVwDT7Ny0qFIYiE2FTE9Pt4Ql+08D2NzcktyjK1eutlQWRkPLpnR8gnyhiN2dPcl+YmYNFTEnp8cCVhqNivgZaTvkND2TyQGbxSPj45lHQ7gUP49L0826UjlE1Uevzwd3m0dUOGyu+/v7EI2EBTboqdowmeX89/YORUFz585NAWLMjmLekVrTFPUFc5HOY0UM9I+ir78H9UYF54kwsrmkNNrNRg2FIqfxZZBMVnF5ZVIClBnWzOlbKrVarIORSAFqsaNRrWQXAEB4QGtYNleGRlMRa6HP14mx8SHJeeLP9nYP8fTpS0TCRQwMuLEwvyjqLh7j4dGeKFsYwsxcLarqmEPFulJZQ1tdezvBXJvkQxFG7u/vie2PWWNj44Mywe3k2I+pqXn4evvFcsj9ygD4P/7pz9jfP5DpY7QVjo2PIpNJibWPKjoGRxMy8L1oU9zZOUOlokJ/nxt37tySUHICKkI8qtROTmlp2xaQodMaZTocP+vq1Sty7AxmD0fCWL40LxPlaKujpZJQjzCCYDFxnpZw/KnJaZm2SNUUQSNVPdxXVDcRdFBBR/hBwMvzpmqQFj+T0SA21kDQLxZB/oyAjdduMBiC1eL4DxUSL3nCnt7edvh83YhGI/jhhx9QrZUFJBM68XahgkqAU63O43x1ByF0okqoVkdDpqwx80krNjWeO9+bsI/qSE5oI2Ds7fXB5XShWq/gNHCM88S5hMATrvK5BInMReIkS0Icqhp5/fK6oZ2NVl3WmefE0HDCIqqfmNNFxRHvG9999x0++OADeU8CNIKgbCaHro4eZFIZxOK05amg0zdRquRR5uS/ZksFZrW4oFYZcXwUQlqsh/0YHSNUpFVOK/uOSkKqly6yvlrh8xxowAmWLUjHr5bKSyfHTBh4Ya2rVcsCnXRaHbQaHRqsa5V3VI0AqEIN2I/lFej0+v+JoPRSr18z5RVKBZQKvGMVUG6U79iCK6erVECpwFtVQIFOb1y+i1830kn+3YMZLPwn5QpNaFQqUSQROjFcXKdVi3XL6XAJZKg3GqiVi7AZ62hUs1Cr1Ojr68fA4CAcTic0ai3qzSYOj44FTrg9HtisdlRrNVgtJvT5vFicHxe7VyQcw3f3vkf8PIHhoRHJfsrnC2KtOzo8xPDIED7++COZdPdi7RkC/hNRQdECdO36NSwtLUiDenh4hOfPXyCbzUvTGw6lZXIdX6vXaaHSVPHxJ3cFwLx8uY69/V2Uy0U5BjbUtPLEo1QTsdEdx+DgqCiH9ve3YLEZ0dHeIePfmZPz009PBaqtXl0SBRXfi43n/NwcBgYHpD7pRAHBQEym2lFdQ2UQAcRFkDVhBuvNsfGpV2HpQ8NDcNpdiIUTYtmZnp3C2NiogJTtnW2x1zWaKgmqNlvsaNSpvmgBGEKSbCYhUwQHB4dgNOiREDi3hXQmK0onBqjT4kZgSCkbQVchX0Y0UkSzwea5Is04M6kIn6guolKGFq2AnxYhDW7dmoHX0yF2M05A6+zoFJCSOC+I8oTB6wQCbMoJCh4/fi6gYmFhEpNT4+jt6Uab2yW2vBcv1gTG0SoZi1UxMODE0uISOru6RGV0dhbAy5dbAuaGhrm3rKjXS6IIc7W1oburR9ROBJ1B5hodH4v1ikoYQh5O2CM8of1wdHRMJrel0yl5PrPH/u3fvpa98+GHN/HBB3fhanO+mj4WF4hJAEIbIC+Ws+AZNjdjkvf0+WfvSYYYH/wsgsDWxLwzAYl8f7PFLECBqhuqoTip7eXWJhwOu8AqghNOxSNgobKPllXCRCqjGLJOIEuYuLe3L5CVoMlmt+MsGERXd7eAIJ4Lc8XqtTrsDrtcW6Kg0eslaJ1qNwJZhnVTNcQJkqwbPzufy8s9gPYyh92MxcVZUfLcu3dPgCmVifx8Aje66vQGqhi5F6pyHVDpxGNmzht1OgSuBFpNZhNVmwJSWGOCRZPJKEH4rYmTRclpisT8qNVr6GjvFGtZuVRFMplGKpWRuuULvI51cLpadaACrVKrIp5geHynDA4Q624yJTXlefJ5rCFrRXBIGyatdl2d3aiV66iUKhKizyw5jVYl2V6Sa1Yow+V0QqcnfFeLlfT8PIvBAR/6B3vQ3kEVHyfs7Uh+Gu8X2SxrU0NnJ2Faa5Jga02Tcux6rR5oqARs12RqX13APo+L9jo+CKnqVQLnutwzuU7Fuho7IUIngn3lV91r/KpTeqnXKJbyVKUCSgXezQooN8p3c92Vs1YqoFTgzSqg/Jf4m9XtjV4l2igVJB+Figk2pIRRatQwP9INbT0vCgPawLq6e+Dgc/QGlCsVcKx4JBoXBRQbKioXurs7MTs3hpnpYcmzod3opx9/kqZ5bGwcWo0G0VgMAb9fwMXU1BQ0Wg02Nzal8c9n8wKLvO1uvHdlRcKZX76kdY2jylOinNJqTcimaTvS4dNPP0e1UoJaW8Hy5XlRslCNQqDBppMNMbOiOC6djS8D02kfo1qI1rFSOQu3xylNNMeqM3A8eHaOdm8b5uamBPZwqprVZsTk5ISEscficeQyDYTPUoiE46I4SiTLAr86Ou2iRKFShXCAjfPR0Qn6+nsxNzuHTDqNnZdbMqWLeVXtHR68WHuBQMAPLUe8pzKSgVRm6HCminy+IoHcDP2enxtHd1c73G6XKF2i0ZAESecLObz//go8Hhdi8SjUak4eY9NckjygaLggYePRaB5tbj36+9tf/byIbK4g4cf5XBNerx0ff3QXDmcbHj14jKdPt9HhdYtyhMoSAkMoWf9/AAAgAElEQVRa16anp3FwcIj79+9ja2tPJon94hefYXV1VdaUljbCJCpRqCYKBGJIpusYG2mTqWzMB+P3Ca0IQgjqCGoMRi2gqsjxUCllsVjlHAgpaTWjAoWQjUBvSMK2VwSQcGoeQ+8JorimtFMmEuf48ceHAgHu3r0tx0w4uLX1UuxSXBdCBAI9Pofwxe+PCuD49a8/l4mChFJU2vD5hBt8PoETLYCEGgQN3Fs8XqqfeB1ZLGYBNrRAUgGkVhFqacRmSIuayWSRGvG9eDwXGUcEEPw+v0f4yO/zffh3whbCYqPJgFSKOVIqUc0JCLLaUSiUUK3Qxkcg44LJZJBsL052tFpNQKOCifFRgR+08vFaN1utApsILGmnpUXPZLHKNRYK5wViOZxaOR8G5TOPzeFoE4jJ8HSCm1C4BYdpqxsfH21leRm0GB7uw7MXDwQAc6IgQQ9BFafMVSsNuVdQZcXacUok4SynHkZjWTTQQG9fj9SfSq9SsSiKQObHUQ3GPcA9w4ECXEPWx9frQyQYQalQeqXE1Ei4OIGtxaKXkHACx5Z9rwKj0SBgiXtsfGJUrJbMdOO9iu9LVVYm04DLZcPc3Khk2nFteB/kvqW6yqw3ArV6Czq9shzzXtraUwwUZ75TU5Rg/DuvX553oabC9lkJXFHl8VoVUHqp1yqX8mSlAkoF3sUKKDfKd3HVlXNWKqBU4E0roECnN63cW7yODS7VBGyuaB+xmQ14f34UJnUZqWRK/q+9yWyBxWqVTBM2f1T5sHF1e7zS0HJk+8TkGMbHBuB0EQDkRIVCCEFLFkEMLUZUj1DBwJwoKoxoL6K9zGaxyRhz5tcQZAwM+gRA7e3vSBNeKTdwepoXy1BnuxUGgwVeT6coQhxOiwQ+8/mERPl8VpQ+tXpFGlOL2So2LdqCmNHEHBoej8GoFvDTqDeRSDCAuyETpwjZ2OSyYWV4dKGYh9VqlPdnM200OpDLVBEO872KiCWa8Li0MpGuv69f3juTzQh4odqG6iDa+dZfbCCdTOPWrffx/up7SCbP8ejxIwntVmt0KJYYlJyTr0QyD4fDg9mZeXS0e7G0NAW1qo5oLILHfE06KRarXD6DlZVL8La3iSqHoIwB2bl8FtlsCaFgDpFIRqxj8wtDGB8flhBvKsrYIGt1WjlnqlWYSUWg8Mc//gnFQgFDgwNwOuyYmp4WuMaGn3vl4YMHODg8FCjW1mbH559/JlP7CIR++ukhDvaPRAlDRVE4nIHBACwvL2JhYUH2F5t3frHOtNvxz0aziko1JxPtmOlD0EMQwCafn8kvggj+OTIygt7eXjkmAimdXisqMCrO2OzztQSVVMV8+OEHr8DVqRwPVWZ8DwIrgiGTySpgIx4/F1AoEwWtVuzu7Ah4IvgiMFCrmX3UaO0bg16gE+2AtNHx34SBtGWyRrSSUZHHHKxshkHbMZmiZzJxGhythFr5LB4fQdPJSUhUZ5yep9fzXBtob7eLkovXTDSaE+USYYjNpsXEeC86O3vErre7e9Sa0KYDOjq8kh9FGMw6WMxqTIyOoKe7G+fnCTx7toZiUYXOLrsoFA+OEwJefb3tMFusyGRpewzIVLuVy3Po6u6UPULxTj5XkkwqZn/R0kb7nFhvu7taSkmnTeAOVFW8WHskkIbKQrVKJwMFTk4CAn4rFQ18Pi86O9tl3XhNcT9yIEE6W4JKrYfP1yH3HMIwWlBZBx4H7W9c8/NzhtwXMDLik+esPd1DMpVHfy/3To9kR/FexvPg9cEHJ1QSuI2MDAto4v2He431ffTooawbH35/Es2mGgsLQ6K4Yh0Jo7inuP/4+RaDCRqZ6leT4+KDe4r74z+BUxmFQkV+ZjK1Qu6z5Qb2o3UFOr3+7yqll3r9mimvUCqgVOAdq4Byo3zHFlw5XaUCSgXeqgIKdHqr8r3ei1vj61+lB796KaGA02ZGn9cKo6osthGqkTiSjfY7i9ksTThBU5vbg/b2drG9mIwmyUGiXUWlquP8PCZNfiwWk6aezTobfipHcrmc/JsNI38ejSYl0JyKDTbwLpdDRtXTmpbNpaVJPDoKi+2I9p2ebp+EaDOUmWHU7e0dkllDZQaPJZ1hlgttQ2z4VJiaHIfPNyB2wMdPtkRF1NNll58NDfeLyuvsLIJ0KiPTrvgeqRQtZQZYbQaxrJktejk2h5NWJ4eAIf+pH6FQVhr+1dVlgSpsSh89eoS9vWOk0xVRR01M+EQJFjgNYnFuEh9//CE6ujrw5MkjbLzcaClfanUJgc7miojHMygUa1hcXMYvPv8lhgb70WwW8HJzTWxABDYcOsZzjkQSuH79skyRO08wKLs1KY1NMlUp4RAnvlFBo8Wt2+9hanocoVAAJyfHEpDdRFPskTdu3BSQc/+nh7h37zuMjg6gq9Mju4J5Q1y7C8UPQSHXkCoPnY6wbf4/FFBPnrxAPsupXjV5DmEmlSt8D0IKgikCBf6sFThulT3ArKF6owSvt01AIffOycmJfAb/fWFHYog59w1VTTwmqleoPuKDted783uEHlRVMRCa8I+fwWPhg/CBFjUClO5uBkZ7BZASPPC9ubdbEKIpx8drgsoafibzywgQGaJO66HRqIPBqEc2kxJ1H9VMoVAcLpdV1EGpZAb7eylRr3V2qGXqIfczj4+2LUKn58+PZE8yD2x83CXHzOuK507QcnAYhVbbgMdjwuTkFGZnFyTI+/vvf8T9h3soFGp4b3kAk1NjODk5khwq2v6Yw+VxeaFuarF/cIBHj9Z59lheGUd7RycOj0/QPzAo18+jx09w6g8gl8+hvZ1h6OOwu8xyDAyTT5zT7kZbK/9dgj/A/CwjRkd6ZRIi1UtGo15ylfQGBufnYTRYYLHYodeZcHzMiYvMRtKIIqmzs0OAL6+tRDIu0On4JIRMTo3JiVaQvighNRoBXFRDshYEbAR3vEY5pZDDBDQqLZr1pijyWuCnLvciWvBoQ+X9hN+j3XZqqrUPCc7DkTMB3lTAXeQ1bW/H5DyuX+fggxnZN5wWSYjOc6K6yWIyQ1NvipWO+5J77gI6XSidqNDL5Xi+gNlMxVsTyXwVxwko0On1fk0J03v9lyivUCqgVECpwLtVAeVG+W6tt3K2SgWUCrxdBRTo9Hb1e61Xs1n6+6aJDRObJ6tJD6exCZO2DpPBKGChxp+p1WIfo3KJDbzT6RAbFKe8ESLRzpZJcwpUWBo0qlTi8RTsdrNMdWODHQqF5fmFQhUej0PsQMcnURSLaowNuTA2NiKh2IViFs+fP8HJSQYer0qsdv39A5INlc0WcO/bB4hGU/jk4zvQqE2S+cTA7UQihuOTExgMWplGNzY2hktLy1CpNPjqqz/h/k+PJSx7YWFOLHTtHW7Jpvn6679g6+WOhIdfPKamJzEzMwG7wwKdTi3KKTbXPDfawzY2NrG7m0J/vwm///3vRbHDMOhnz9Zxfl5ENlsVK8/yci+Gh0dQKRYwN0NoMCuByz/++AOOjo8EcsTiCSRSGaTTZZwnaJEDrl1bxK9++SV8vd04Od7G48c/iYqDDTShx+FhSJrn27ffF+hEpRMhElVK54kEkskszmMFlMqQBv3K+8sYGxsS+xUziqgIS6aSkovzm9/8VqbS3bv3A6KRqKhIcrmEKMl6enrknNmYc50JZFoh13X5t8vVJiVjTQL+KOpVZvDQSsU8sD5ZA+4tgh3CJkIHwgEqWPigKqlUKaCtzSb1ZaNPwMV9d2E742v4HjwGPgiBCJcIEGgzo6WOSieuHz+XuVFUulzYnwhx+H2eBz/7+DiEaCSFifExsWid+k/F4sn3LJaqYofj1MFWv0tllFbqMDoyCp3OiBcv1nF4eCIw0mzSInZOOxdVPJ3yObwuaPULBkLY2YmC8VEzM8O4fuN9sZTd++4HhEMRgabRaBGFItDfZ8CtW7cE0lHdRzvh8+drOE9kMTragbn5WXR39coEuZPjU7EQRiLnstevXeMEw27cf3AfoVAEY2MDAltKuToqxYYA19PTMAYHe3H5vSvIEdolEphfWJSaffXHP+Hl9g4aDRUmJ0ewtDwJh8sgOVf5fAlnwQhOjgMIh+PIZAvI52twu52Ymx2RTKZMNoWBgX6xdzZRE6im1RjkWOkQ3NneQzbDKXcO+Vl/fy8uLfOzNTg82pe94Q+ei+Lqk0/uiDqQgfUEhpxaR6sj7ye8rhwOvey7dLqArs52jAwPw2a2iT3y8PAAweCZqLRosyP06e7ukHvV7OwMTGaDBM4TanKgAfcy9xL3c7FYRjBYhdNpwI0b8wL4qNSk4o33Ln7VqjUYdTo0yrRMylg/WW/JcBJVGHOcapLnlc+XX9kuDa1MKAU6vdbvp797stJLvWnllNcpFVAq8M5UQLlRvjNLrZyoUgGlAj9DBRTo9DMU8f/0LQiYLhQkhEj8uzT2GhXcFg0sesBkNIoFi40Ug4xpt2IDR9UPG36qRmgVovqDiqiN9XU8evRc/i8/+QCbw76+TrFEUaWwtkYgk0O1qkJ/vxsWiwl+fwDlsh4rS+OYn58Vq9T+wS6ePH2CRKIKn8+OS5fmBCQQ7NAK9fLlthzv7377B5QKwM7OgQSP83XhcFAmYw0NDaB/YECmavH5//2//7/YermLkZExXLnynqiyisWcKBkePnwsFrvBgUFR1vCcxifG0NvbiUqlKMCpUm1NI+NxMIdpfX0d4XAeKyvj+P3v/1HO7+HDhwI2WNu9vV3s7SVw8+ashJ6rmg0Y9TqBAVRv/PTTTxJenM3lEYnmUKpwzDtQqUAmui0sjOPunTvo7PBibe0hjo8O5Li4FlSMnZwwb0uN69evilWLsEaCpPMFsQ0x14bWrL6+QWm4Ly3Po6PDjeCZH6enx0ilk9LIO+xOrK5ekwl6T58+FwUHLZKh0AnyOSpy7AKDuNbcH7RqER4xx4hggFY1hofTclkuNWE1u8SSRUsaVURujxvn8ThO/X5RpnD/EFRRRcTX7e7uSUZQ/wBrXRLbIteWQLJUqordjPCJVjyeJyHA7u6h/JzQiNZJ5kgdHgZQrUJyqKguYc4TQQhzowjUuGY7O7uickqlihJmzUByp8PZyphKpVAsEABVYDGbJCOJx8j9QBWNj1Me1SqcHAcFXgZCUVgtOlgtemSyWZjNOoxPDIuahnuBofAMC9/fD6Onuw2rq1cxMjog4fFf/fFHhMNp9PfZ0NXlEdUT98z8/LysMWEL7XDHx0lRy733/iBu3boOo9GC0FkE+3sM16f1tIDe3g45PiquNja34Q/kMDzkxOz0MFy2DmRTJTx/sSYB2ktLc+j19eLg8EgC84dGRiXXaX19A3v7h3Kt83Nu3L4Mi00l+2h390CuG9oAY9ECxxHA46YNzoeJiXFEYwzUL4vN0+2hajAgIPdCFZVKZrG+voVMui75RqOjfXKd044XiZzJfmRO3E/3j7CyMohf/+Y3cm/hHt/e3pLpguFQSABuMtVAV5cNA/29Eurf0d6OarmONpcbHrcbz58/x7PnL8Tu2NfXIyCcKiPuuaVLiwLIWH/aP5njRmUjr2cCy3y+gUKBEwGNWFmZkXMjiCSQbMGkOirlMgxUzJGkNRqyZhdKJ0KpC+jEa5TDDvho2TGbSBVqOIgp9rr/099PCnR6g0opL1EqoFTgna2AAp3e2aVXTlypgFKBN6iAAp3eoGhv+pK/t9f9/f+tVzEPRgfYTSpp3uw2TharS1aQQa+DjSHANivcblqhjNKgd3URGFSl+afFKhLNSFYMm1wqe2ilImD5l3/5V8RiSYyPj2ByclzUHDs7x+jqcGFhYRGzM9PIZjN4/vwp/IETUThNz0wKQKhUypJbc3xyjO2tbRhNJvz+d/8Fay/2kM8WcfXq+/juh2/RbNTwyacfiU2IICwQCOL7ez/g3r2fEA4n0NPdiemZKYEEh8f7CPqDKBTL6O7uweLC0quMKosEJJvMeqRS5zLxrd6oSlYUA8G3tndwdHgEi9WCmzdu4vbt2ygUC9jZ3pHGlmCGeU7BYAzz8xO4e/euWAgL+bSEtVOJxAb55NQv1rtGU4MKB8/RxqhSo1Krw+ttF+ua19OGl5vPcHbmlyaXwdeZNIFSHmazWs6bQd9sotmYF/Kt/KVUOguVyojl5SsShO50WUFzTygclIwbZlWxGVZBLa8ndKL6hutYqVCpFodOq5VpbQI1DAbJ+KI66jzO0OW87At+nwCK0wU1GiP6fIPScNP+RuUWIaLDYRb7Y09Pr4RPE+YwkHxr6wDp9LkEYnu9VoE6bNKpgmJwdiSSFGhJwDEzMy1Qjfa/jY1dUctcv74Ko8GEH3+8j/X1bZRKKnR0ODA/P4lxqph8fbJvCFW416gCisXyorAZHu4VyMjMno2NLZhMBFVWUfEReoyOjWJ2ZlaAl2Q7adQ4C4awt3uMvV3mVmUxPTMBMohHTx7B52vHJ598JAHZIVn7M2zv7CAcymJ+fgwfffSxZEB9++09bG0dybUzNTUk10d3d7eAJn4+Ycv+PtU/zAwrw2hiHlc/rl2/imwmj+OjU1Gx7e4GkEoW0NfnFqWbTq8WQFOrN3Hp0gTGRsdQL2twdhrFk6dPZbrdrZu3kS8UsLWzjcGhYQwMDiEcieCbv32LjZfH6O114+6d2xga7UatmXsFfvbgPz1DqdhErdaETqtHV5dXrn9e17wueJ16vG7kcmmZDMlQ8mKhjHQ6J7lWh4d+CRTv6urGrVvX4OvrFUVkIHCK+HkU54kkAsEUrl6dw82bNxGPxQUuJpJJ2We0t3Hf8z+qOUVzaHBQ8p4IChPxFJYWLgng/ud//me83DrC4GAXpqfHJDic16PZYsLKyrIoodbW1uSWSeCkVmvF1ktgRBUdFWb8k2H1tGdyLajCuggJ5/OMOi3qlA82/xM68ToSJVStJs/l/fQi34n7hz/PlpvYCZUVe93r/8JSeqnXr5nyCqUCSgXesQooN8p3bMGV01UqoFTgrSqgQKe3Kt/rvfjvodNFWLNAiGYTTL+xGIB2j0MggV6vg0YN6DkNymmXJtcsKoIGPO42+Uqcn2N37xCPH2+gVCrgs88+xZ07d6QxZQjvDz/8ICHV/KwbN67L9//1X/9NQNCNa8vSbHZLo3eGBw/uQ6NVS+AwYQunc126tICODg/W1tewtvYcMzOzuHH9Fr766ht4PR1ir7t//weYLUaBTga9HtFYVEAQFTyHB6coFhsyBn1hYV6yZ079x9Lg6vUm9HT3YmBgUMLKOWa9o9OLaq2CcDiAbC4locS0mxXyzF1KIhAIo6urHb/73e+kSWVzyiaVEINfF00orV0SmG23IJtKSG4OLT2RSExG09PuZ7U5UKnWkcsXoJIR61podJy254DVbMTJyS5CZ0FpwAmF+N6RcAZOpxmXL18WUEXrHWFPuVSWBj2R5LQzNXp9fWjv8KLRqKLRLLcC1yMxJFNZmVpHOx4tZLSEJZNFUXDQDsYpaVx72so6O7uQTCSwsfkS2UxWFGqEbJHwORwOiyieCKCYedTV1SOgjwqZZLIglr733lsQcEWbHJVqzJSiDfHwkIHUTQmXJrjklDEqcWh5Y94O68h9sbhEK5Yez589x//3/38l77G8PIdrq9clP+rRo6d4/PixTPu7ceMarl2/LsfNNXn+7Bl++PFHOaZKmWHdenR2eQQ62WwWmQJYqTTFQufr8wlsoMKHUIOT7wgSCEBkclo8gWAgiuOjMzne1WvvY2dnEz89+AF3797Ahx/dhVrVxP7BvoSRb26+RCyWETh1/doNhEJR3Pv2noBGTlBjYD2VWFTw8Xz5YO4VVWtUkxFcMCR/aLgXdocVpyd+BINhmSSXTOSg0ZgwMtKHvr5esU0eHOzB2+7ByGg/tGoNSrkqIqE4orE4lpaWMDE5ia2tHck6mpiahsFgwuHRIb759h5OA1ncuD4vYeqNZhGFclrqwDynXK4o0+d0OoNkgF2sN5VRnMbIL2Yz7e/virKIQIfHSLteLlsSeNjV2Sm5Z4SHhDtUJTIQP51JSl0q1Sru3r0l9wXmMdHqeGH5JfTjNUOwRCBIZRjXl+CSAeVzM3NiGfzrX/8KrVaPpaVZsVcy54x7isCTmU7cd1RP8XrhZD6zyfIKsjIbzC5wiOvN9+cXP/PCXkcYyXuXXqtBNV9As1EXIHlxH6XVlcf79xlPF0Ma+H0qnfYiVQU6vd6vKT5b6aVev2bKK5QKKBV4xyqg3CjfsQVXTlepgFKBt6qAAp3eqnw/z4v5i4vQSa8GjAbm0xhkOlW7xy05LrS2+Hq6BGIQLrW5HNCoIA3q8XEADx+8gNPVhv/23/6rwBaCEqqcCJ2YecRGbGBgQJq1g4MjsZutLF+Cy+mQ77G5T5wnpKmniuIvf/kzRkaHcfv2TdTrFWzvvBR72N27BFpe/Ms//1srt0ndxN7eDnp8Xbi01LLS0Bqzv7ePw8NjVKsEZB0YGhqW3JxkivYaTv4ySKPKRlQNDbQ6vUA2qpqSyThSmXP53EaT4dhZ5LMVFIt1ZDJ5DA8N4re//Y1kXlG5RHUPm0+9TieKCW5oBjqzUXa32eGyWwSEMZS50WjCYLTI1D4VAUG5JpPHGLbscrtFpcX3onKrXivhPB6TWqpVaoFKh4dRdHe7xCpIOxMbcwIpvi/VVGGCpUQJZ9EcHFYzZmYZGu0SeEbb13kig6GhHqRTKQleZw0i4ZSoViZfZR31+nzwepgXFReoQ3skA8rb292ibjo7IyTyCixkkz40THuiARsbG1hb24TLZcevfvVLAR60NP34449iOzw+PhFYVCrRcgWMjAwJ4CJwHBwcFPBDKxztjJ988qmACFoBv/32W/ztbz+IKosB6ktLlxAKxbD2Yl2m3XEK35dffimh6NxHtEAyM6oFcuKST+T1uuDxtKFSy8PtccBht4nKbXdvVz5nbnZWpvMRcBAIEf5Q1RY/Z5h6GvFYBvWqCsvLy2In++Mf/w0abRO/+vIXsFhNSCUTch6scSQahcVsE5jpcLgFfJZLFbH7Uc1FAHYRcE5lHL/PPCvWm2BRJuaZ9FhemZUMLr8/2Jq0WG3IhDyGgPN9WPvtnU0Jxx4bGxZY22jUUMwVETmLQKPTilqMarRoLAabzYE2txux84TkG/mDZxJ2fvfOLXR0tuPwaBeFUpa7V6bx8Y7AjCbaHeu1hgSuc/15veoNvFs05NogQOI9gddSuVSD2WxDqcT928T83KLASx7r8cmRAKpMJiXXOK83ntenn3wsgfBnodCr7K86NGqN1D6fy4vajOtCMDw8PIRUMi37ihZQTsUMBgNy35CfpQizgqjWqqIg45ozZJ97gbXldEGT0SLXUitDTCfnwz3H96eCrwUcwyjScmnRSG6U3WpBMZ1Go16TtePr+H4EaYRW/N6FMop/5/vw5/FMSbHXvdmvKKWXerO6Ka9SKqBU4B2qgHKjfIcWWzlVpQJKBd66Agp0eusSvv0b8BeXTg2oXq0GM2UcVlpqPOju9MLrcaG7qx3uNgc06iaqlSLi0shVkE4VcHYWl4DiDz/8SPJSdnd3wYlnBBanfj6vicmJPni9blEGedweLC7OoVTKy//SZiaRRqMTmxgbYqOJAcs30dPbhXD4DHv7O4jFIvIaNnlPn77A1OSkKC2CZwEMDPjEWkcwRUhDIEPA0d3di9GRcVE4pJJJ5PJJtLmdcDpc0kzncoWWUqhckSlVxRJtPRmZrNZoMq+F4KmBRk2HfJYNpx6LiwsYGxuXUGJCBqozCNVaUwGZkdWy2rS5XHC5bNBpGvLeHE9fqRC4mABokMsXBTil0hnoDQa0edwS4sxmVYU6MqkEdFpO/rKIZYiN9t5eEL29HiwvX5JGms064REbZ9b95CSIZKKI82QZ83NT+Ojjm9BomtjZZf7RgQR1Dw0PSZ3ZZFOdkkykJax9bm4RZqNZVF2EPQxyfvlyU/KvUpmyKIQcdiNU0IgNkaoT2so4fY4h8GtrLyQAmmPn//CHP0gu0uHhkUwKOztjPk9LTRIOR0RpZLXaZGIbIQwVazzPSCQs6qsrV65IHZi79N1330mdqUKan58TOJXPF/H40ROZJscg7rt37qJQpKXrUL5KxSKqtZq8H8/FZrVxZVCt5bGwOC3ZPVTCPHz4SP6cmJgUUEVQ0dvb8+q4twRGEBgRzvh6BjEwOIh4PILtnQ2Mjg6jf6BX7GK0lxFiRKMxqWt3V4/sFYbqNxta9PcNyPmwJlwr7nHCCR4blU9cRypsuIf493KliLsf3BCbp99PmxsDub1oc3mkXlRFEXxks2lA1VJGUc3G5zP0ulQowOP1SlD2/kFQrGeEP6lMVsLEOQkuXygJIJ2ampY9fnJ6BJPZKHldnFbXbGpgNloRiRDcFQVgEeAQPPF5DNrnv5l7RissP4t7g0HixWIVVosdE+NTIlohyNnZ3ZbsJ+Z1cRKjVquBu82Nmelp2cu0itK6Wq+1wrlpZWRwPQEgIZHJbMalpSW52dGi2ppoV5Tau1xOAZjZHC2oEblHcMKh3U57KXPTigJzOYVSrdLJcANaellDXrvMbiI04vVbLDaRTFVEvWa3A+42F9wuB4pcnxonDraUTrzu+Z58XAxo4HtchO/znM+zJeyEKorS6fV/RSm91OvXTHmFUgGlAu9YBZQb5Tu24MrpKhVQKvBWFVCg01uV7+d5MX9xqYlCVMwYar0nxQwWixZWiwFetwPvv7eMa6uX4XLakMtQmRGFVqNGOHwO/2kUM7NzYqcicOIX4RItMwQ6HNN+bfUqzGaTjEGnUuPyyhIy2aTkJWUzObGKnZ1FxMpz+fJ7rQDtellGwlPNwXDvXl+PwKfzeGvUfamcl5wch9Mm2TkqVVPULiaTWdREVDaw+a1WagieBaHXq9DV3QE9s4zCVBEVZZIXm9SWZYZ2NE7m06FSLQlgoMpHrTKLTctoMEtAOiX9gZAAACAASURBVOENz4+NMSETQ7epxLlQOLChJVSwW42w21oBzLQdhUMxFIpVaDVGNJoq+ANnMjo+XyyjWuc0LBV0uiZsVsDjdmFwoF8UOQyPZk23tgKYmPBhYWFWJtfx+/VGC3bRYnd8HMTxcQnj4/343e9+jV5fF56/eCJTAZmnQ9VGT2+P1IM2PjbbzFaanpxBV2eP5BcRFvK82Egzz8kfCCGXK4stj2oaZhHNzc2hzdWGWr0modfJVAwbG2sCqj755BOxx1HpRpBDmELLHIELLWXMMXr+/CX0erVYMZljRfBD8EjgQssTgRZVZKwx1UDcCwyKZy24VgSLBJqEE8zOooqOx83PIwjgz3lu5XJJAAv3HfeGs82CublJARLcJ7S3MXCaFkECKtaEYIzncXJyIsobfhmNVrS52iUrinWkAo5T2Qj68oVs65hyBZleZzJZkMsWZF21Gj1mpuck74vHSmDGevD9qbCiGu4i3J8Q4+TEj0gkhfYOG37xi49boCYYFlBJOyn3KkPRCbAIW3g8VptZABDVbM16DXabGapGEyaLWaa5MUD90vKMWDpD4QhSGULVGgrFEirVmgS/s2bpTEpykGjzVKt1KJfqyKRzsj8IvKhGIyxkTdvanPK5VDrxc9XquijunA6q4bQo5CtwOFxwt3lFbUbbG3PZeM/gVEVCJ9pWP/34Y7lOuFeoKCM8Yj14PIQ2/Blzss7PM7JmtNDxEQgyyLz2KtRbJe9HqEkIThBGeMhsulbIfl5+btAbYLe34TyexsuXh6+GFJhkvflZzKLiPmewP23Fvb0uWCxGURPqGaqvUaFOIPzqBslj5DrwOuGDe4BfhE7c6y3oVFYynd7sV5TSS71Z3ZRXKRVQKvAOVUC5Ub5Di62cqlIBpQJvXQEFOr11Cd/+DS4GxatVgFajgoq6kIaIKARGmfTAZ59dxe9/+wXMRi3SqXMU8hnJBgqexZBM0rbUal6Zh0IFAhs+NtiEQ1evXpUmjHk7/DcVLioVoUAOhwcH0Kh1yKTz0GoNmJyYkfwbZrcQ3iRTcbHj2GxmsYHx/dnYEk7Q4mOxmkU9wSaWQcd8bzZ+bLhp5UslM6K+YK+o00OyqahGIWBpQSfjK+ikFsuP2+PE4GAf9AaNgJ5Hj0+QywA6LaET4HAY5dwIqS6aTTbHVE3x+xxyxYlqLpceoyP9WFmegdPhkCDovb0jxONp6soAlRZ5mZxWlKDuZLooE+wGB7sxOTGGnq5uWC08N5VMYVtbf4HNzTDGx9tx7dp7Ymvi5DeCGsInfgWDCWTSVXg8XaLIMhg1WN94jqOjALJZNtIWeNvtqFUJQLrF1levN0WJo9VoUS5R/dKUiW5cK0JDriUtZ4QOPD/awRhYzWaduVuFQg5noYAov/jzDz74QH7GqX5UqbDp5z4gOCJkIRjy+0No97rxj//4B1E88XlUu7Bpp5WKfzIEnPuJ58/PpCKINSfooJqF0IiT7Wh54/MfPXokdk9CIgIjwgDCKLE8ymQ8QkitQEfuhVZwd1BgBmEhX8t15OsJiPj+/Hwqf2jJIjTk5L1ypST2UOZf6Q06OVeCEWYFEThxH3OqH7OTOEnPbrcIEOvr65O9f5FbxfNkTQhgWReuowSFpwoYHW3H9MyYwCna1rh/06ksSsWKQCDWOZ2uwNXGnKgeNNEQVR73WbVURK1SRTxxjmy2ivZ2BxxOl9Qgnc2hWC7LunPvFUsVWK2tiZTpbF5sabRj0h6YyxYRiyXEMme3OwU2ci8QzLbgbF1gktGkFZsi973FrBd8TXhqNlkFujkcToFBXLNSmaHdGrEPej1ufPGLz3FyfCzWTL43a8E15t9Zex4XbbKZTE2uO07tS2cyYkulpZTrxWuWmWm8lhlgPzw8ILa6C+DEjDZCYt5TcpkSTk/P5Fol6ORnEYTyc0Khc6TTWQml574iFOTe5XXQrFVhM+pQ44XNu06jITDqAjLx3xdf3G8X8JnQSZle90a/n5Re6o3KprxIqYBSgXepAsqN8l1abeVclQooFXjbCijQ6W0r+DO9/uKX1wWAulA/adWA163HF5/fxod3b6CQY8ZNGMVCFpFwCJFoEoUix4VXJbeoVq/CZOR0M2ZDWTAxOSF2Ok6jokWMzb+EYkdoBQsLFOjs7BaVTiFXg8/XL2HVVO+wEa/Vyqg3apIzpdWpcXaWkobVarFKODIhRFe3B4ODDGe2v1KOQIK/mSMUDiVaE7h0atjsBnR2esXKdRakzSuBUqk1Qa693YylpSmsXF6S5nVrewPr6xxhf45GXQ13G+06DmlWadciuaCqgo0vlUGbm61wap/PhvGxUczNz2FyfEByYXa2t7Gzc4hQKC7QKRZNIZMtocmQYmZJNWooV2oybW5+YQYL83NIxpNSXwYjEyjxPAOBFIaGvbhx4woy2bRk6eRyGaktYUg4nEIo2FKIrK6+h+GRfhwc7Mj0OqpTpqYm4XQ5xTLmdLpamVZqLew2O/K5jLxfC14FRZHEppu2tsnJSQECpXJZxtTz7/wZlUixWFRsZawBgd/U1JQomwhXqPggHOQ68ouNOeEOgYKvtw8zM/NiD6TNjF8Xqp+WUqkm8IdggK8jmOJzqLQhRKBySafXCYxi5tUFcOJz9vejcHt0uLR0ScLPaRGkukum1Jmp5iEwbKK9g+ohvShtIuEIHE6HwCECB1rYaOvLcp2aBA1qGAwameJ2aWkBdqdd7IeEIvz83t4+AZzb22diwxoY6BXrYSR2KkH2rAs/59Gjl2g0KqhUVOjpsWF+fl7OkzD1Ikj8IjeJtkq+bzAQwdqLAwFyDocJhQKhbh1zc9Po6+/F8fE+/IFTym2ggRo6tQ6pTF7gp8lEFVRF4OrgsA8Wqw2pdBp+fwCRWOvcnE49vB2OlgpQr8fxsR/pVA4eT7uoljgBkA9+vtnM67csE/HsdjMcTivOQhFotSpUK01RB3V3dcNksoIiPEKn58/XRflls+lQqTTQ0enCb379S/R2d+H+/fsC5bjGVCixFlxLKqd4/pwGSSWh02mR+0kqlYP1lVItGi1BrVbBYtWiq8uJsbExCQ8nrGatc/ms7BXeb5j/FA3nUS43MTjYIwo37nPuT663389zVOH995cEPHL9+fNsJgMdJaDVsqwrQROP8cJWy5rwwe9xz3LteE/jz5npdJzg/Ejl8ZoVUHqp1yyY8nSlAkoF3r0KKDfKd2/NlTNWKqBU4M0roECnN6/dz/zKlsKJjT8VT5xoJwHjr6DTytIERoZ9yGWSKBfzqJSLSKeSaDQ1qDfUCATiSCQrcLu1rewnrQYmoxFanU5AARs5k9EkcIIqEoaSO51GseTRBne478fRYQzlch21qgo2GxUvDRlPXyhSrQCoNU1k0kBdujiVZAwxz2ZsfAADA32iuqF9j1Y35svQrndyEhelyPBQF2ZmJ+DxuETRsb7+Emtr22g2tRgZ7sXlyytYWJiD1WbC48cP8eNP3wtQoY3Hbneh3zcg4cWtKXedAlwIaJhBRNUMvwgsaC+bnZmBwWhAo17E6ck2nj17hrNQDOVSA+HQOQ6PosgUIM1sW5sRFptFgJrNbkWvrxs93d1QNzXIZtICd1i/TCaJk9NTDA35cGl5HtFYWIKmCYoI+qgmCQbjiEdVGB8fk0mCtIDt7m0JuOsfYG4S10OLTDor9rNcLg+DniHNGqRTcbHJMRD7PHGO5itVU19/vwSLEzg16nXJCmLujt/vF+tbIU8IxIwfnUAnKoPYsDPj6GKMPG1otE8SlHDdCH9oaWvUVahWmeHD0fN1OQcGOFNFQgBjNhvgcrXUL2IVS+eg4eZEEza7XgLbzRazKKEITwgEopE4srksxsZGMD42JuBgY3MH8XgRVrMeHo9TQBVhGhVcBGTff39f/hwZGZRMKqPBiK3tbbx8uYV4PCe2tu7uNsmeIrijoi4SDeP+/QfY2joRsNHR7hEFWSTCCYJltLnccLrMsDs1uHlrVepz7953ePL0ADptHX197bh06ZKAlt3dPcmR0utb09Ky2QKmZ0ZFXUTL2sOHT3Gwfyzh5ARmqWQWKnUDS0sLogB8+OiBKMh4/RI6WUxWcN0Ydv9ycwt6gwXz8zOYnZ+HWqPF8xdrePr0KRLJvNRvZGQAo2MD0OiAw6Mj7O3uw2KxYaB/RNROB/tHcv0S7Ho8tOmdYWdnH3oDwZ1XrHpeL6/tAvp8A1iYX5bMJUK4J0+eI3h2hmqlKrCJYLh/wIc7d24jn8lIZhfDwAmUaE/k/YEZYOk0c8So8KrA7TFK/pORmVhqDawOu+yHWDwuljzmcDEvjiCJe4jqpHAkJPuEDwJbCdyva+SLe497inuDajiuAdVxvBfNzs7KXmA2GK89CQqnfTXPzK2aXBeESzwfXks8bq4tv0fQxIdGq0WpWEIsXcJpSoFOb/CLSuml3qBoykuUCigVeLcqoNwo3631Vs5WqYBSgbergAKd3q5+P/urqSqQmBJ2jfXW7GqzERge8GB8dAAWkx65LNU6YbGbWMxO1GoqHB+FUSpXMDc3KCoP2o+MxpatTaVWSSNOtQuBBd+Uwc5Gk04a/MR5GvHzJAL+CE5PGMwNmE20QrlRq1HNUxKVSWtEeRPVskryhVZWpsT2RZsd7XWcXEelBpVInDRHqHQWTGJkuA937t7E9OwkmqgJLOFUtc3NLfh8vfjoow/FptWoN/D46RP86Y9/wslJy8ZHCEabm6/XC4vZImCF9htCJzaXnZ0d0vBzYl7/QD++/NWXGJ8YF0tZKHyMR09+EHscg5nZ8B4cBHBynBK7VlubHVPTw/D19cpUNH7Z7BYYDQZUSjUBT7l8AQF/S3lEgDQ6OoDJ6VGchU5EncQQaIIIwhvWz+Puw+rV2/D5epDg+PhUK1OHDTkVIMwCohoom8shHosLFCQEIiTK5qgkqsg0Or6GKiyGuhM4sMlmoDPVUXw9c7UqVQYua2AyW6Q2VEARNFGpwvMnQKF9qTUR7AzZLJVhLThEKyXrzYaddjXa3JgrFAxGUCzWJPNpbGwQ3V29yOeK2Nk9RPAsAa1GA6vFhM5OA7ztXvlMvkc4FBb1TjKVR0+3R9RZdoddAMTm5g5y2YpM7pudHcPI8IhcNwRhrYypTbGtLS3N4NKlJYFx29s7sj/y+TomJkdw+fKSZDKxHvt7e1hbXxM4l0mXEI0W4LDr4HLaYbU6JBye+3xkdAAzs8MYHhkQtdX333+PnZ0z6HQNzM9PCWRhLQ8PAmg21RgZ6W3ZtJo1vP/+JVGnUUH43Xc/oVxuYG52EacnAXz/wzMMDnTg008/Ftjyzd/+jMOjAzQbKtSqFThsNlxdXUUsGse3937E9PQEbt2+DZvdgePjUzx58hQvX26jXGlibm4Ki0uLKFcLWFt/ip09P5qNCuaZ2+V2Y2N9B8FAHAuLE7h2bRVOhx1//eav+OabJ5ia6kJvX7esFXO4DvYP0dnVjYGBIRzsHWL/4BAvXuygzWUWoMq1mpqagKvNCYvZjFTiHM+fPUMimRS1HWExFUmBACcP1qA3MGdOjaEhL3p7fWJbo51RrVUjFAkJLGIoPK/5ZCqB0NkZorGI3Gd4D6MqkfceqpBYa53GjFSyICCNP6dKiaCY+5QQlRCS1zYB1IVFU+yZ9brYFjm9jl+scb1Wg/4VdOL1SijLjCzGkdO+W6pUEYpnEcoo0OkNfkkpvdQbFE15iVIBpQLvVgWUG+W7td7K2SoVUCrwdhVQoNPb1e/ne/X/8ttL7HXNFnSiu2Swrw23b1zFxOgwjg738fDBT0gn07Bb26DTmhEKR6FW1zC/MI3ubg/YalHNRHLFpo+BztVqCSaDUWxqWr0O5UoFFqtVGs3TEz8ODxkSXofdocHi4jQW5iextbUtTSSVKScnYYRDAXg9Xty6uYKZ2WkBUa1Q78x/jJxn07e3e4RHj7bRbKixsDCCqelpdHZ3oN6sylj1+w8eCJj64INVfP75Z5LBQ6vUs6drePFiA6cnYaSSFdSqgN2mgcdjhNfrQUdHu9jz2IwSzBDCMHuHQdQzMzP4h3/4TAK7CTOOTvewc7CBYqkk4+4zmSJ2tv0o5IGe7g5RXo2NjUrGjdlCVY8dpXIBqUQKuVQOjYYGifMsTk+CCAZDYgGbmhnG5PQAwpFTqSeBEZpalEp1BANR9PlGsbhwSWp2fh6HRquGQa8TVQaVWVQhUflBNRD/ZPNvtnDKlwbxRFpgEVVjnBzIyWwMtyZI4rGJ4iiaRCJBeNQUKEVASFDJc6YCzCxT6w4FvPT2dIt1iYBrY+NIVFE2W0vNw5wkr7cD3V0dGB4ZFCva/sEuvr33LaLRHBYXx/DxR5/CbLbjxfNNPHr4TIAL7ZmDQ53o6GgTlQrBAbO3Nja2kEpl4HY7sLp6VfYLz4W2tRcv1gVAcM+MjPTBYNDLBDMep/80gFN/HBq1AavXFjA2OorzREK+//jxCzhdHnz86S0MDQ3LFDS+HyFjPBZDJJpAKkXLoQ2dnW0yhbC9vUPsjgQ+Y+PDmJgYgclswsH+Ab752484OjyHzQZ5vkrFTC1aB8sS1j0/N4lIJAKVqoallUno9Cqcx1N4+OAZLBYnZqcX8ezZGh4+3MaHH17FrVutCXdPnz6S0ZPMrKLdknuTE/nW19dxdBzEjRurGB4allyozc2Xss9pLWX+0he//BB9fT6sb67jyH+IaJT5WyosX1qUiXEPHjzB+XkJ//Dp6n+ogL766iuEwxn85refihqQCJnwl9MLuSYdHZ1Ye7EmyrxkIoPOLq+oiGiX4/N4zfJ1jWpFakn4x2wvg94kwPLsLIlMpg69QYvB/i5RrQ0PD4taSYLGawW83NoQ0DU9PYVA0C/3gHg8LqpATsaj7Y7rTDupQa+XvKZCvopctoqjI79kYU1MTIiqjsfDzyVwoiX0wlrH+xZrScEUVX6U0zVqFdQrZaiaDVGm0UpMWEbrcK3RRK0JaPUG1BrAaSiBeF7YvfJ4vQoovdTr1Ut5tlIBpQLvYAWUG+U7uOjKKSsVUCrwxhVQoNMbl+5nfuH/5rcXoZNMtQOnqZkwNz2OyfExFLIZrK+t4eTkDAa9GQ6rVabQsUnW6zXS/La5LTJpS69n6LaqpSro7cXoyKgohDjVKp3jVCqHZNQQ3OzuxqDVNrC8PI2PP/5YTvDpk6dwiUJiWpraH7//Dr/84lNMTbUUDswOYuNKyEJ7S6VcETUUM6IOD9KSgbO8PCnqI2+HF1a7Wew8//7VvyNfqOCTT65jZWVZLGeHhyc4PTlDKBTFwX4A0ShVI0ZMTfVjcqJf1FVsSgl6+EX7TSKRlGwfBmF/9NFHuHp1Vew5a2svcBo8RrlRlOwhTqyLx1IIh5Ji7+FUMyorGJpMqxwDpzu72gUinBwfoZgrSpOcTOSRThVQLJSQzqQxMzuKsfFexM6Dotpiw0sFVSFXlVwaNRje3PYqayojoIkNOIPhK5WWhQ2oChBkiDSPgfYx2v/OwjGp4dT0BPr6e/D82XMcn5zJ5LqxsWEBbE8ebyJxXsLISI+MqScwPDk9E1UbYSMnxR0eHqDZVGFxcV7UQYQ7Gxu7YsXyuJ3yGYQ78/OL8Hg9cDptYhW89903+PNfvpHz/ad/+iVu3bwjyqe//PlbbGxsS+2cTivef38ew0O9Ajhosfr662+wvX0Id5sVly7NY35hQdaJijaGVHOPEFzcuP4eNOq6hFrH4+eiIKMFk8qqgQEfFhc5gbFLLF4PHz7G9vYxVlZm8f7qKjLZjChyuM6EG4QU+XwJRqNNnkOLH22j3BfMEKJ1i/VlRhjXeHNzE0+fbkvg9uiID0ND/aKoIoyltdDj9gqwInRyexxweznRL41AIITtrQN43J0YGhzDgwePcXR0hs8//xjXr6/iu+++RaHIPC2P2EupkiL0YmYXM814LJeWlqHR6iQ8n5P0qHba3cthfLQNf/jDP4qCaHP7JdK5tCiGeDxUABK6bGy8RL2uxmeffSjn+OzZU6yvb8jPb9y4IYpBvp55Svz+8PCQ7G/aXKmq4zVChRNVSa2pknoBPdFIGNVyGclkAmgyLJ4qOQ3CYWatncPd1ibB4YRNRqNZ7hNcF55bsZLHqf9IwvB7e3txdHwkEKsVdE5Vk0FAKL/42fzMaCSGTLqAapWB8FmZQsnXcp14vV6AbT6X1k5+1t9PFmzUaTcW+gRVowYdoZZeK2CLaD6TzaJaa6DaADR6AxpQIxBJ4lyBTm/yi0rppd6kasprlAooFXinKqDcKN+p5VZOVqmAUoG3rIACnd6ygD/by2UUeCsvR75eASdCJ35xqp3dYoCvxwuL0YjzeEzGuxsNJnhcVlFadHS4UcinYXdYMTLaj+2tl+jq9Iqlhk0k81hox6KKZO9wH2qNSoASLUZskNPpPEZHB3H37geijKAdiXDg+vVrYo/593//dwT8J/h//u//C12d7aJI4JQ02qrYXOdzeQnG5nkQeGWzZQwODODmzWuYnZtDvVlHpVrGweE+/vbtX8X2tbyyCLvNJvCIEIFWLk5X294KQK0yYmVlBqtXL0kGj9GgF2DCAHE2pZx+xgwkHjstaJ999plkvGxvbyEciSBXyMHeZhelU6lUQ6lIe44KHncH2ts7pSHnF21lHPFOq1QsHkbAf/o/2HvPLzuv88pz35zzvZVzQuUAFAJBEokUqWSbkuxluzVtSe352B/m75qZD7N6adrtHlsiKRAgEQtAoXKum3POYdZ+3ipabsm9JIBtya63tGqhWHXfcJ5z3nvX+Wnv/Yi6rJAvi5XQZLTDYDAJkLo0PYruXjeSqRCgoRLDiFZDg3KpJbakVDKPYqGF/n6/ZNDQdsipZdg783SYAcVaWa0GsdwRJJRKZewfJaHRdtDb4xPlEfOgnq89l+wc5gtdXb2KZDKN//pffyGWyG9961vS8Y5QZ/31a1Gx2O1WsRtKfpeFFrgeAVpra89xeHiEmzffkeBmWt5u3LiB6elJWTeFQg7Hx/u4/+BXWH+1D4sF+N73v4elhWVsbu7gi/tf4fAwgmy2ismJfvzNT/4CPd0KTFh/tY6f/7//n4TYr67O48rly6Ku4jyFwiG8evkK0VgU79y4IZ3NTo72xTrFNZLN5hCLJiSHan5+TpQz/JkwiPlLVE7dfPcdDA4N4ej4CPFE4ixjqybn53UGBwflm6CCcItr6jwQmyCO3RBZX4INWiCpliOU0YA2RdodK6jX2Z3NBYvZKusq0OVFPBFEsZQXpRMznPr7htDd3YdnT1+IMuf999/H1KUJPHnyFSpVrvuOqNpoUyQY433wGfC4vZiYmJTniF32+Bxl0hlEIhncufMuPvjgA1n7W7vbKJQKAja5Jgl5+CZAkOZwOkXFx+NOTo4F7FBJxmysx0+eSKg/c8S2d3bErsb1QaUflXC8V64HAiVCStaJ9krWo1pix0p2DLRJd7nzTocMG7+6quRdEfzEYlRTQQAdAXa1UUGukEFPd68ElXM98by0ipZLJVkXBFxc5wRQPD/PHY0kJDOMSsjzrnWKFZSZT010dfnkeaDFkfPAf6l0kiD7Qkmgk7bThk7TgVFHBaFe8ryYJ0alU6PVRq3Zgs5gQkerRziRQaKgKp3e4DNK3Uu9QdHUQ9QKqBW4WBVQ3ygv1nyro1UroFbg7SqgQqe3q983dPQ5cCJeOoNODBXnJguA4ezXmg5gMWrhsJvk//Fn/o/JaILHZUdfXzcWFmZQrRbR19+NgJ+qiKe4vLKMyfEJlEtl7O3tI51MIZXKIhILCzQZHBoU5QgBEpUeCwvzuHTpkmyQf/npL9Hd1SWAg8qJn//876T73M9++mNoNR3pUPXixUuBBIQyDO8V1UGeAdtV9PcP4urVaxgeGpbMlXgqIfAgFDpFvVEVQDI0NCDHc9NIi12t2sDe3hHyuRImxqdw9epVeL1W5HNxRUnSakuWETfxhGVKZ7kihodHpBNZNBoR9YS0tS8WYXe5BNbE40npBMYsI73OhEajjVKpIQHVVAdRlUFrVCRKONEQW9/YqAuXJhdgt3vl+O3tDYyPD2JkvBeJZAitZo2BWWg2tahVOohHCQXiyGVbuHFjXgAEwR4BEG1HtDZRhURlmHT60yqd45jnpNEaBRA5XQ5cWV0ROx1VNOFICDMzlzA3N49QMIy1tXW8//4t3L51F19++Qj//b//g2y65+enZWPPazEfiyqSc8UP4SEVPAQc/B1VP3fv3kJXtxvFUk6UXoR3m5uvEY5k4PfbJBtLpzMIdNre2sPxcVoyxO7eeQd/+VefoFLKi32LFjLa67xeH+7cvoWe3l6xDRKWEOocHR0KQFhZXoHDbsP+7q6sN8IKsbYViggEumT+CGqoeKF6a2trR/K7xicmpFNbJBYVgEIIQUUNz09AQchybsniefl3BbJolWBwLTu6EYC0ZE0Ssui0tEPW5P54D6VSRc7hsDsFkhDWJNMKaGHXvWajLfY7At79/QP5PdV55UoJyWQUqXRCOsoNDw8KbIlEo6idnd/vp7WtVzoMZjNZGTfj2viccG0zi+vw6BjJdAqVeg2ValnGydB82in5fsDaUrVFuMt1RBsavwjMotGo3DsVc/yZ9lMJdI8nJH+JyjrOOetK9RUtj6wR58TOdVmlMrElYFTJ9/IIrKR1NRKNIJ/PoZAviD2U5/EHfCiUCYkI/fzy/kNoxjrynvP5ojyPzMLis8prMuyfa/PoKIpOh0C2S8bI8xE+8fp8XgmMee88nq8n8OJ88F8qDdFpQ9NpQc971WmlEQBVhIrqsSL2umq9CY3eINApmsohmm2p9rrf/1NK3Uv9/jVTj1AroFbgglVAfaO8YBOuDletgFqBt6qACp3eqnzf1MGS4HT2zXMq4EmDtoAnbrK4/TzvZqfTCnOSzStfaTED925fx/UbV1CrljE8PIBCnjlNh6JSatTqOJj9HAAAIABJREFUODo8wtHBMcrFiig/Esk4dIY2JicnZGPJTeTE5IRs9PkzgRJ/T1DCjT27bVFVMzk5jj/90+8hEg5K3lM4HBXrnsPuElsQc3IUy5KiHmEHMG4KCQT0JpOoMWjpYSey7p4u2exys0xw4nSw+1VLVDMBfzcmJ6fFNlYuMccohEwmJRtjAgVuSnle/jc3r9wsc/NNGMFNKkHO/sEx3L5u6SkWCccQCpWkYIyJYUj57OykZDoxg4YWtLW1bVHzDA4aMHVpGJcvX8HY6DROj6P45S8/x+bWLm7fWcXgkB/xRAj1RhmMmqnXOqjXNEgm8jg6iEOn64g9kbCDaibmIBGO0Wq0u7eLer2GpaVFsKsc1TkEQtVqHafBUwS6/PjRj36AdCaJ//Jf/h8BYrdv35KcHgZQM1vqr//qxxgcHMb/9X/+33j8+KnUeGxsTGpM9c/du3dFbUJFERUt7FBG4HLnzh2BDoRe3/7Oh9DqeM0jAWHMn8pkU1LbyclJ3Lh+E7u7ezg+OkU8nkIwmJFg7U/+7DsYHx9C8PRI1gPnjpCHoJIZPTw/r8t/+cXrE3BwfkwGA0oFZmW1RdHE9cL56OvrF+BGxQyBE4EQ1wPPx3GEIhEBjYRPXFec+0qlhr6+HrF/cd4ZRK2omRoCMQgvCPXYgU8Bk0oHR3aAC/i75NoESFQAET7x6eL/mG0kMJfB1wajdE8kCCUAUgBVSeDI8vICXq2/QCqVkOwjdt4jROX8UJ3GMdLCymsyWJ95SFTzcM3ymlScEe6wU1winoDT64HFZhMAy2P57HCsnDc+X6wDa8p68795PO+Fz6qotCxUiBHcmuR3itrIImoo1pXffC5YG46F681qotWuJut0bGxULHscGyclFA7i+PhIOlhy/fKatP7xtXoqjIxGqVG73ZFnlt0qrVY70uksNjcOkEjW0ddjwY0b70hNqUYMh09hd/BaYwJbOTbWgOuDYyWIYgOBbLYMu90oXQq5Hvk3WgAZIk7oRGsdoRN/5r0qlsE6OhotKvUGOhod2hodosksorm2Cp1+/48pdS/1+9dMPUKtgFqBC1YB9Y3ygk24Oly1AmoF3qoCKnR6q/J9UwdLXPjZ9/mUKEongictsQnBk1aDTqstHZpEG8XOdAACXiv+5j/+OQYGenF8uI/JqTHEYxG0mw1MjI0hncogGU8gny0gm8nh6PBEoMbM3DgCXT6xOXFz2dUVkM06N4TpTEqAB1UV/Bs36FRL0CLFcGaCCua/MHzY6XSj1eyIyoGbUAklNhlFkUIrHDe7oq4oVxCJxGA0GQQ6cUPOjTxDyLn55eaZqg4CCb3eeKZIqaBWy6LRKKBWrZxlIjG7yijn5CabG2Ju5rnZpvKB9h3aybZ2gtAbrXJOgrZisSwwi8oaAoWbN9+Te6Ma58mTp9jdPULA78bdezfx7e/ekvFGwmk8f7YuQdpUO33nu3fg9VuRykTQajbQbLZRKTXFXhePZRCPZUVl9OGHH4oShvWjzS6bTQt04gabod9sM390fCi5TYRO5UpF6ndldRkffngXL14+kxrPzs5geuaSwI/PPv1cLGd/9qefoFZr4vPP74slbGhoWOaMNVhcXJQcJ4IfZirR6kU1Eq997do1UYLRLnX33vvIZGMIhtgp7OisPX1bbFtXr14Xpc7G5haajZZcMxSKimLtxvVrKJWyYskjACHkGRwYEIUTfybc4O8JC6jOIRghSCoWKkJJaR/s7e0RMBmLJeQ6BoMCL5hBxDmlzY6QjXPM86UyGegMeoTDSeTzzNHSoLvbJqCLryWsIEjb3T1BNFqB1aqBw8Gcn7bUhOHpAwMBCeImQGWI+bOnz5HJ5AUA8YsgJnialnNrNG1YLU7pcEgIxGfCbrPB7rCLBZNWRtokj08Ywl3C3PwoVlevCPTa2NhGqVgWaBYMEj4pkJMAiP+ySx/H6nTav1YsORwudPX0oNqgym9flENUyXE9UzXIOng8VEi1sbcXl2fA66XVtAGbzSL3z5B81pxd4ajwWlxckGeDEJlZbDu7pyjkGwgEqOpry5jCoTrcDgNmZoYwPTMt6iaq/WgJLZWLyOez8uy3Wg1YbRbJc+J7jt3phNVmk2eX65+ZTzotc9NMAijXX+2hVKrj9u3reP+9O6J6ot0vlYqiUMrKewOfrXMlE0EdnxEFVisB4Q6HTWrGLyqmCAkJnbRow6TXwkgVWIcKKYJujRynYde6RlPCxJttDcKJnJrp9GYfUepe6s3qph6lVkCtwAWqgPpGeYEmWx2qWgG1Am9dARU6vXUJv4kTnEMnqp3Oc534kwKe9BqNApy4AWw35RVajQZ6HTeZHfR0u/BXf/lDoN3E4ydforc7gEI+A5/Hjf6eXlQIXApFFPMlAVDhYATNlg4ffnxVjif04KaPm0HF6tIUoiWbb6tFNr/MSNLrdJI31GrVJE+J6ixm3djtTmmDfnwURDZbELUEM4m4Ieb90hZHlUoiWZKwX6+XUMokm1GDQScbWYImKiAYiExQQCtROp2SawLcqFcFwNFSRLDEzBuCAoIOdidjjg0VLVTMtNotaR+/f5BALNFGd49NLFMejw8LC4swGc1yj/39A6Lmefr0OTY391EsVbF6ZR7/4cc/wvTsIB49+gqvXu4gHExIuDnh3JXVBfQP+ZHPJ8UqRKVTqVhHPltFPJ6FVqPH8vIKrly+gmwuA5/fJ5v4VDIpUI/3y+wf1ntfFEYpWUDMwqECioHbQ8MDoqDxeFyw2a0C7gjNNje34XK6cffuBwgy92prRwBas9EUhRdVP4QwBE6c0/Mw73A4JH8jnKIVjjk6C4uzSCQjYgsjHCR84bpyutwSGk97JTvAMbycECQei8Pn96OvtwfxeBSddkssTZwLjotZXlTtMJCc8MDndQuIInQiaEwlK9DrDFhZHsTc3JSAn729A4TDDFvXwee1wu+3YGCgTzq/0YbGcRCYJVNptNFBKk0A2UEgYMKlS5Oi8CKIIZji3DAAu1rVYGCAwMKIZDKP1aszMm5awbheCDs45y9fvMLeXh5sPujxWOB0mBEM5WEy6RDwu9CoayTLiVlgzPsaGemXe2MYeywWwZdffSnzRSXee+/fEJXT2toLUdRR+aNApyQqFQIwI/x+t4T6R6MZUe4MDvaIsoi2uIGBQQElG1vbolw7PmbOFZ+LjoAdWjFpn+W9MzeMUIZwiQHsMzNUDeVlffb390huE0ETASO/qKRjDff3wygUa1hemkC1yrXWwO5mFCMjPgFUBKHtTgvNZl3Wda3ONccOi0UUijmxezI/SavTotWBqJwIgjhOQjN2h9RoDNjfO8T21jH0eg0+uPctjIyMCazl2igU0oglgqLwYw0IR6lQ2t8PwWanmsuEwYGAwDiuG65hvvfw/aDVbAt0Yp6T1WiAycDsuLaAX+U9i2IorUAnqpxqjRaC8SLyNTXT6Q0+odS91BsUTT1ErYBagYtVAfWN8mLNtzpatQJqBd6uAip0erv6fUNH/4/2uvPTnqudFBSlmOloufunL/7c1+vFlZVZ2G0WRMInSMTCqNeqMOoN6A54YbeaUS1WkIgxA6mJTrMJq02P5SvTAoWoOGFnNYOxjcFB2uGULBn+jZtbqgmoJuHvuQHO5dlSPQ+7zQWfrxsa6BGLJrGxcYh4ogba//r7LbIJZqZONsdOYxXUGyZodZ0z+1sROp0Js7PjGBocEnDEjS9VHYQ0zAVSrltBq0nlSE3ybAgZzm11VHZQsUGARIUMLXX8mUBre3sXu7tRFMoGTE2NorvbL5t7bvJ/9fnnGBsblxyp589fIBqNI1+gvaeNyyuX8Nd//UM4vXo8fPgAh/u09ZURDsUkRHlmdgpdPez4l0OzVYdWY0C10kYmxVyqKhYXl7CysiybZip3aE1iZ8B4IiaB6c1WU+Ah1SpUk3C8Whq7NEo+Dcfo9jgwMjIsY08kYwLMqHiJRmIYHh7F2OgE0mlmQeVlU07oQhsfVU7MuqKqhCoyQhb+N8fJvCFel7CHKhra3dhFToEXhCdm2G0OgUxmixXFfBEmMzvQRVAsFERFo9FqRNVkt1lxenqC46OYADSzWYtymWtFD7udmUgWTEwMijWTCqRnz14JMBgadGN5eVZUXi9fvhL11PExO+J58cG9KwIdmQtEsEjoRcvj3v4BYvE8mpKDBJn78fFeXLmyIvcciURkvIkEc4U0mJ1lV7Q+gXms70cf3RMLVy5XEABDFRYB2vFxEKenLYFOLhfXtVXAJcOzPR4/wsEU9g6CGOjrwq1b72FsfEQUP+vrLyW8m4og2snGxgZkvmPxmNwHFX+019VqzJCqodXS4dKlAfT398maePlyHyZzGz/45E8xMjoCs8kk0GhzZw9bO/vY2WEnuIp02TOZgN5eu9SRIIn3T7g7Pz/7dZj+vXv38OjRY8lwYjc9vpZrioo62i0JnAgkI9Gs2Pw+/viWWGW3tw/RaUDmgwHzFqsZJhOtqxqBigeHewLXypWyzLfFajqDRQ0YLVRL6b/+piqRXTT5vb9/hO2tIxk7rb20MhJOE5pu76yjViticmpS5ufmzZuilrx//wvMzc3IPJ13H6Rdcnt7R46zWjgvDgGdhE4Wg16BTr+mdGLHzEKpjEa7A6PZinypgsNwGbWOCp3e4ENK3Uu9QdHUQ9QKqBW4WBVQ3ygv1nyro1UroFbg7SqgQqe3q983dPR5kPj5v78OnZSf/wk6ncMnAinl926XFcvLc1i9sgSLSYfXr55j/eU6MskyzEYdAl4TDDqgkK2hWGrJZtNi1cJsM0Kna8JmM0GjNaCry45r1y4jmUoin8tKZzO6j6jKUWxygNVmRbNVky54ZrMNBh2VUB1EwglsbYUQiTYwPOjC6tVJ6UaVziQQjYZQazTh8XShVK4LyEilyvD7HLh8+TJGRkaU3KdUUkALFSButwORaBjHx4eoV4vQ685yrghndDrotGzJrhNFFtVQVDswI0aCidttvH69iVishsHhcczOzYrqZ2hoUNRcn332mWxiqTpKJjOiouCmtVyqSpj64tIcDNaGtKc/OYohly0jmcxJns3i0ixcbrNAp1a7AZ2WAeptJOIMzy6IUqm7OyAZQwQTDHPmuAoS4KzcZ7uj2Kw02iZGhofE+mbQGRAjEEkkMD4+jO6eAI6OGFrdQU9vt4Q5E5xQreVyeZBJ56Q7Gn9HSDM9PSYh1qFQUNQnhBQEWzs77PpWgtdDGyKzfKrodAxothi+XILLqRNI0d3VLfCH3eSo0KFSiHYrgjOCMEInWryoimH49bMnT7G3fwKH3Sq5SRqtDt1dAVGv+ANURPUJsHjy+AlevlpHs1HHwIAbExP9UsdUKi35R5VyE0tLC7h9+32xV9L6RxUdIQoB0eFhEOFIHfUWFTXA6KgfKytLAlcUFRUzlBICHFlHdnnjFwEQa/f9P/mOAMz9/UOBWAQw+VwB6XQJqVQHg4MedHd7xM5FBRxVX1TmxKM5xJJVvHdzET/84Sei+nv45Rd48OARUqk8hoe9mJmZUWCd3S73q2RKNSWXKJVqyH2YzDqMjvjl3jgfkWhSgrS/851vSx0IhhjIfngURCKVRzicQCZTR7UGOOxazM4Oy5i4br/66itRA62srEjmGkHlzMw0Hjx4KJDx1q33xTYaizEYPipzRzhM8JjNFsWOeOXKokCqly/3YDZo8JOf/FgAJ4P0GSZPCx3tlgyw5/3y91Q4UQXFIG+jyQijxSRrTIGAzHaywKA3CXTc3zvCq1enMBjauHP7PYyNTYiq6mD/ALk87YtaTF2aksYEhKT84riuX78u0EkAWSQioJYwlc8lbZpOh/NrpZNRp4GBtFSUhk05B19XqlQFOumMZuSLZRxHqyp0erNPKHUv9WZ1U49SK6BW4AJVQH2jvECTrQ5VrYBagbeugAqd3rqE39QJftvH1z9Z7X7bVRTo1IHJaMD42BBuvrOKni4PtjZe4tnjZ8ikqnDZdejtssHttMFiMqHd7CASiiMSrcDlMWJ8vAcrl6k+6RNVjsGow/37v0IyGYder4XeoBO7Tb1eRZvtyvU6CU72ef0wGCzotHRieTo+CmFzI4Jstolr14Ylm6hcobpkE7V6GYND/dIFLhhKYG1tH8ViG9OXujA/vyAbcmmtbrNgdHQI/f292Nh8hV/96lPJDrLbzBIcTDDFL1pzqNqhJYy/owKLm/3zDljMiDo+PoXR5MH7d74lcCyZTEjAOgFEMBSUgGUeXynXpDsZu9kxJ4nd7RwOCzTGmljRQqEUMmnaEqnssmFmdhIenw3ZbAKlckkC3ZnnlIjnkU0X0Nbo4bDrUa1RndWExWwW2x6tUtwn5wutMyWYF2NjQxgbH4PJaMQeVS5bO0gk8/D57Ojp8SKVTorVkZtubqo5VoKRTkeLfK4okIvqLLfHjK4uj9SGGUS0fRGEsGvY9s4hqhVgYMADn891tqnPolCkGs2JwYEu9Pb0wOfrQqFQxvNnL7C7G4HdTjuiSxRurPXIyBCmp6cwODgoXfS+uP+FdCsc5/2bGTRtwsz0DHr7eiWIm3bC/YMDUdqcnkYF2sxM92N5+RLsdquor549ey4w4bvf/Z50OSOAOTk5UdRVxbKodWKxFLJ52j0Bt8eCpaUZAZVcM2L9KhQkt4r5VbRl0Z5JWEXo5Pf7cOv2TVFVHRwcCmTkVzyWQCiUw8jIAK5eXREgeXJ8KuocrkMCQXYvDJ5GMb8wjTt3me+VF+i0u3twpjaaxMrKZcSiMVGdEVZ1OuzcmEUwGEU6Q6sag8w1mJz0YXr6ksAbBra7PS5MTU6iUOT4YgLMMrkKMtmydE8sFpX79PsdWF6awwRfm8/jy6++EvskA9YfP34sYJH3vr21Jb+fX1iQGlJdls1kYLZYFLCaSMn6eefmNVnDay9e4PX6EUaHAvjJT/5G5liBPSHJBmP9CJx5v6wH1U88D9eBwWiARsd3nY4onaxWBdbRUkhVEpVLR0dJDA/1SHe+gf4BUent7O4KwCIInJ2dBTsqci1xzjgWdp7kmiW4I0RkXQjMqGSU/Da98aybZ1uCxJlxxyBxJXOK8KmDSq0u0KnDcPh8CcFEEzUCqW/qLfrinEfdS12cuVZHqlZArcAbVkB9o3zDwqmHqRVQK3AhK6BCpz+Saf8fP7x+Y2LOX/DP/qCBVqOFQW+AzWoSa5NB20KnVUGnWYOVIGBqBPOzkyQ1yGUzQKuNo4ND7Oym8M7NSxJa3dffJ1kw7GT26KuHWN9Yl/wks4XqGKOonQieuMGj4qGjgQQ9a0A7jhnNuhYbr3ex8TohCgfanxhmTpVHvV6C3qgR+1e+wEDhYzx+fAyP24of/vA7uH79HQEICkyqo96o4OT0EA+//BUOD/bgctnhcbuh0xA6KUohQg1a7xSLDxVPerGgUfmk1xsERnCz2t0zhIGhKaQzWQlGZ4cx2obqtRr6B/qRiKcEMJRKVbRbGljMdrEIQduB0dpBhEAhVUQ2XRZ1C6/PbB27w4R0JiY2wHq9jVqlg1KxKRbFeqMJh1Nzlq3jF4UKAUsHbVGL5QsVjI+N4O7d9+ByOxEKhrC1tYX1F3vIZfICkWirGhklFANSaSUDyOmwCZhhYHIuV0SpWEWhUAcbwHk87IZGe6JL6khoQFjA0GyqhggV2AmMqpzj47gAnZHRLglM7+3plSD4TLqA+/cf4umTDakp7U4EOoQE7BJ36dKEdNZr1GtYf7WJR18p0IPh3Kw3lVBLi0vQG/QCPSRnKZPFySm73yUFHN64voirVxdFMcfMrsePn2ByYhJ37tyV+xRYks2KbZDqLY67LV3o9BI+H+jqwtzcrFyXr1O6/lUFlPB6DEGnmoeZVYQowyNDkl9EkMGcKa4J1qLGTmcdLRYW5qWmBCXhUERyn9j9j9CDqjdenyqziclRtNsN7O7tIBoNCxRjx71LUzM4PDxBMpERlQ+VR6lUDOkM759h4Trp9jgxMSRZUIlEXL4J8zxet4BQdq6r1rnuNUhnqKhj0LZJMqK6uvyivON/U/1DIEclGdV8hHkTExNSByq+OHbeO5VuHD/vnQH6HC+hD5+N5eUlGRtVeOFwHHdv3RS1FmtPFZgAt1IZ+UJBrIb8InCiuspIYE01Ya0Cq8Nylv/UEhhEKMTsKdaYHS8Jb69cuay8R2g0irosX4AGVFPFBTARNPGemcv18uVL6ZhIiyzHybnknCph9HaBreVSRXLtCJsMWigdPcmwoMwpoRPVlIROjTaQzZUQzbRV6PRmn2/qXurN6qYepVZArcAFqoD6RnmBJlsdqloBtQJvXQEVOr11Cb+ZE/wGdPqdPs00QIeBw3qYjXo0m+wQ1oLPrcfczBjmpsdw7coSvG4HDnZ2cHJ0AL1WK9Dp9XoUf/bJ+/jf/uOPJaA4lU7g/v3Pcf/+lzBblFbzDAIneGJwMRVQ/GLwdLPTEitWtdqCyWBHtdLBs6fbOD7KgY632dk+rF69guHhXuiNHRSLGaSzGSSTJZyexvHy5SFmpsfw05/+J4yMKDYpbjDT6STWXz/H642XyGQSgIbWmTbsVpvkDXXaHQVEtNuyieYmmZva8y5Y/P15i3VuVgNdA6g1NQiGwgINhob6cXC4L9lMVMHs7uyhUm2gWmlAqzHCZnVJHhFzl+odZjSVZWzVagelQk2ua7WZ0GyVUamWBABRgtNuksqZZAPu89vQbJdESbW4tIBAwC9gpFIpiQqFvqTllWVMTk1gff0VfvGLX0gGTiHbRKvegVYDDA17BFSUyrTUZdA/MIDpS9PQ6Q0InYaxvb2HRDwtwKxWb8PpogJoTGAMARA34cxsIgzY3Nw8g3F6+dvOThJGYwt3763iu9+/J7CO4e+vXm7h888eI5/LSye2sdFxPF9bw9DQAO7ceV8yfWiTFAXT3jGePnkuoGBubg7B01MJb6cNTAn0PhWbFruOMYCedVtcmMP8/CVYLQZEIxHs7OxKltHKsgInaLdSuuFxfjvyzfnlOCw2myhr2DHN6XTK+EIhRZXDdUAQSVUM/0YoQ8hBGENwU62VBFAyV4jQid/s+MegcsJK3i/zoziP7M5H9dv29haqtRqGBvvhcLJrnRVGI/OxEmKVpHKIkGlsdBL5fBmlIu2mBunCGIkl0dfrRG9fjzxDBHUM/KfVMBSimqoMt8cNk0kvwff8vUajo14RqXQJxVIFPd3dGBkdlbFxHJw3jpHQl5llfAZYK2ahpdIpJoLB7fHIc5BMJKRWVF7xtRwPX0/VEtcH54aKLoLXd9+5LqCIWWGs5+DgkNSfajmqlwiSeF2G/BNo0lJH0NrWNKHVQ9Y7QSafOcIoQkreA+eAa6NaoXorK/NkMhJaaXF0FJI8NUIuPiO0n/KeqHhS8txyolzjmPnftA3yuoRhrKNBp4FeozRXMOgJnJW8KOmkJ8CJiqcG0rkKEvkO6qrS6U0+oH6nT583ObF6jFoBtQJqBf69VEB9o/z3MpPqONQKqBX416iACp3+Nar8O1zjn314kSX9tmN+4xNOA5PRDoPeinqtjGazDG2nhdFBH/7iR9/H+++uQq9pIHx6iL3tTVRLRVjMRuzv7uHgIIMf/flH+OCDD2TDubO7hbW150gmY3C67LJV42ab4cK001mt3FwqQdc6kx4Wiw25TAlGowPFfAMv1nYFFCwuLAi0WFickcyiSJRKlxDyxTwymap0qnrwYAcL80P4z//5/5CNLvOKgqFT7O5u4+WrZ9jb35QuWT09bvj9Hhj1JtSrDWlFT+DAjS1tRfzmhleBYQ2BO4QU3GwTLhiMNlSbivKn3WnAbGaWUV3GxfPs7x+gXGqgTg8Ot+4dbtAhaqWODqjVyfCoJjMAHb3Akw7Y2Ysd8zRwuWwwGiyolNuolmmf02J8sheNZlFyqgidaDtj2Ddvk0HQVHOMjY1KZ7svvrgv6pV6rQWjzgxtRyt2PAZF9w/0IpmKSQ4UlSEMQM+ks1hf38Ta81dIJtOy4TeatLDZjVhZWRSoQJULgRv/RuDEDTztWLw3AgwqSbhBn54ZxfCYT+qyt8uOYwco5Cvo7urHwsIyEomkqGYWF+exsDCHbC6F09MjAS/RcBLPn+1iaWlCcnk4BtaeyhUCTMIHBbRV5F/ChcsrK7BZLQieHMt9MGeIHdCotKLy6jyXiWuIYeJUIBG68Fur1ysgpVqV8/ObIIXzz3ryGufh8hw7r8tr0C5qMuvFbkjQwjlmXcwmiwSmU31D1Zwo51oMuNfKHDeadbhcDoyODgpMKRZzgIYKMyrb6qKqSSZqGB3pBWCQNdRqUuWURq1Rxcfffg9zc9OSu8Swdqp/6vWKqIO4HghKaL+k4oswyGa3o9MxIRrLoVxRcsmo/uM4zlVLBGoEMFz7HC+/z6Er1zrHzboQ1vC150qh87rwtRwb4RzPw2fZbrEICGV3QgagMyuM5yHEYUYT54fAh9Y5HeWOUOBSvVWBTs+gc76GSkh2Y6SdkJ3+mHU1LXlStDyyUx3vi7Vl9lkykZfsMd4f4ZQ8eSzE2Rfvl2PjMRyXzAefRwaEG/TQaylEbMv3OXSiKo5rmi0W2AWwUKoglakhXVah0+/w0fM7fdK84XnUw9QKqBVQK/DvtgIqdPp3O7XqwNQKqBX4X1ABFTr9Lyjqm5zyd4JOChv5NSJFOsWcI6V9uMNGS0wdmk4dK0szuLI8B5tFh0oxi1Ihhwrb2ReLqJSL0ub8L/78L2Uzt7b2DJsb6yiVmCfklg2yyWyU7B2qnGiZYnc5HTeEtbLkPEmHrFwZRgPzjUrY2z1GT3cf7t37UDb7zHNKJGLIF2hhK6BcrSCZYtg2W6Hn8OEHt/Gzn/3votZ5/mxNgEwweIpMNiUbfCpB9Aat5FXR3tOoN5BJZ2RTTdBAeMB/CVO4MT0HD7RXDQwMyKY2k8uJVYjWNmbR1Bs1CW/EIj/lAAAgAElEQVSm8mVvbx/VakPyc5pNrWzCWw0qqTqARotcsSkgga3YGcJO+MYa1+pN0Hnk99vFlqjXmRCLJRGLKja4GzeW4AvYMb8wj4A/gJOTY+TybDnvFjjDfxmCHQqHsL+3J/deKVdRLTVgt7gEtjBE3Ot1y30yzJv1JHwgHGBW1fHRCbQ6A0ZHRuAPuFBrFEWVxjBwQhGGSRPqMDCd4OD69WsCC9Np1pZZPDp4vXZ4vGaxTm5ubkt3voC/Bz3d/ZKBRQsZ1Se01uXyhERxtJp1hAgS6h1svI5gdXVCgNje/r5Y3QgPOCeSvdWBKMY4TwwepzWxWikjnUqI7Yth8AxwT6ezSCXTcDrtAn8US1svugJdSKZSODo8QbXelmB5ziPHxy5m7KRHVkHAMjV1SeAIFU7M6KJ6JxaNo9aow2YzoLe3S84dDNJm14DTqReoxOtnsnmlU5xRsWoSutDyRdjp9XmQyaaRz2Xk38PDuNwfA/eDp0XpLEebXjZDVZcGxWILw8N+3Lt3Q9bb0ydPUG/WRE3WaDXQIvA8A4KlckWUYAy9Zyh/tdZBOJJCqViHwagRRZjRpJP1yvBuqpzOwRGfWcK5YqkEj8cLthTg39IpdoksIdAVQL1Wl/w1PhcWs0XmgX9j3Qi1GMRPVRTVfLlsFVarHtVKDSOjQ2I/JPyi3VADnVgACej4rHFco+NDovQ7OaGirQmny4rBwV4J6if05Zqhco0wmx0pGUhOVVvwNIFMuiLrmjUhDOVaIaxkXTm3BG0EkOcqNt63fEh1qKzSQ6dpA60GOq2GqCqp3KQqrdnqoN3RotXRCnRKpqvIVlTo9CafRV/3rXjDg9XD1AqoFVArcBEqoEKnizDL6hjVCqgV+KYqoEKnb6qS/1rn+Y1scUWBQBhFNY1eS6hA+wlgNungcTkkT4dd7Nrc+DbYcU0Dn8eD61evS85TNBxCIZeWDR07kbMjFC1o3DCaLGa0qDiAVhQN3P21mhUYJcDbBL1Oj3gihVQyg0CgB91dXaJ64KaRQIXnyheYh6SHRq9FOBKVjlfv3Lgpna0ymRxOjoM4OQmKeocARqszQguGF9dkU67TM1dGj3yhiGarjYH+HrEA0RZGGMG8HFqNCJy46aUFiioL2vpqdeY7tUQtw+s2Gy0BHclUDpFIClqdHjarA3oDQRnzb0po1lso15vSmp1jEIuf3STqjnyhBoOBeVEWydSh2ub0JCib8u6ebly+vCBZVgQ7VGtkc1kBWgzMJrChksnr856pfZICA3p7+lCvtNGsQf6bgIHd9ZxOh6iGMpn0WU4V51grGUSEflQ2tdpV6A2ts1Bpm9SPGUrRaFw2+grkGpFA8v2DXbGADQ72S2B7PBYRUMTXlUoVURjxPmkb1OsMKFcqAnCUEOmOZPpwbglZOFfsZEdg8PLFS6QzGelepzcYBCQyhJ7jJ4TiMVw3LrcNPq9TsbhZbDKGhw+fI5mqwu8j+NPD7rBhanJCFDNray+xuxcWpRntXey0SEji8doEStIiyewgqmjYrfDkOIxGnee2Y3fnEJWGFsODXszODYni6+AgKmq3gN8Ji9UqQejHx2GUK7TKBTA+PijqG6rvGAr+6NEjHB4eSA3r0gkwKDCnu4eB1xVMTfVKhlg6lRG4UyxU4bDZ0NfrFzWcRstw7RLK1aaAE6/PjO7uXnR19eLoOIQXL7bRbLLrnwceF7OkUgiHUjCZtdJdcnjUD7fLhmIpL3Xh3HMuaJmzWRxoNFsoFmmjc0oXR2ZXhUJRVCtU89mkI1+r1RDQxZpzPvjFOSGoIljK5WqYmhqS55VKrcnJCTkPlWFU11H1RCsclU7sLsfOc8PDQ9jc3MCjR08QCPgk2J3XIAgj3FQylthNsiLXoxoqkUxhe+sEqWQBRqNWQODY2Jiorng9frNWtDvymWPNCRQJo2p1AjQDzCYDDHoNOs0qmvWKgCdGmlOJBQ2BeAsavUUgZTiaR7GmZDrxCVa/fq8KqHup36tc6ovVCqgVuIgVUN8oL+Ksq2NWK6BW4E0roEKnN63cH81xBEFs5ST7TskEIhtitzQNQ5i56TNooWfHKdrDOm2xqFgYzOzzwGm3o14toVIswGY2wGYxiqqI+VBmix0Wm0U2bcVKDbV6TWDCzOSIKJAIfmh9UTJ2YkgmafnRw+VkADmVSEbZFCcSBVFv6I1GNNtNOJ1GyXIK+LsFNJDrxKJJgU9sGd9o6eCy20V15fX5YLUbkUxFcXrKsGcXenp7cHhwILDh2rVrkpFEmxa7vHHjvL2zLX8vFNJi8Wu12e2OqiVakxrS9Y1ZPLl8WSx0zMSi8oawhRtYDcVOtAw1G6LQsduYawW0O020WhqBT0NDbum+xc08N8yED8MjwwgEvDg5ORKYw02zQIdKRTJ0+Dr+joHP5zY0btZ7enrRaWlRzFdQq9YELJx36ju3qCkd+2gB4zjakoVDtUitwTybqoCtvr4BeD1+RCIxvF7fQCZTlLwk3m+1yqynkmQUMevI7XKI9YsSoWZTye2hsonB9KkUFWUlxOPspFaTkHpCH8WeVZH6kaKMjPZL5z+GUvv8TvT19Up4+P5+BDabRpRDhIRmk0lyjMYnBmX+WAdaoghPNjf3kc1W4POZBfiwNgyUZ1h6KBRBoVDBQH8fAoFuAYlUKC0uzsLnpxWM9k8znj59hsODY4FK6XQFDptFauUPeDA3Pw6Hw4rj42OZC6qYOA6GVRMY5vO0Qg5hZWVFrs+/0ZrHbDOGV7PbnIBHDQRycm48HgXo3Ll7R+aA5z442MfudgQWkxF93W6chhLo7nGi2dKg3dHAajNiaDgAf6BX1tDGxg6ePT9gDziMDvdibGQc4VAI21v7GBj0wmbXiVLLbObzXTsDrwaxptlsDslc4nqtEbRoDNBodV+DtWyWVlLA4aCKyHcG7HQCLvnNOpRKdck7GxujQmkIOzvMOlOC8qlaW15eFpsqa8vQd8IlQidmNbFuX331FR492pYOiFevXpF549okGONxXLesC9ctz0ulXiSSQCrJkPUmHA6TdMzk88Av1pX3xdB9Ai+uHcIqHssPKY1Od2av6wDtGtCqSX7d19BJS+jUBrRmlGttRCJ5FNiVUoVOb/JJpe6l3qRq6jFqBdQKXKgKqG+UF2q61cGqFVAr8JYVUKHTWxbwD3/4GXQ6S4ES2MRvbtQIT6iDUpiUWJD4L+1iRgNgNhjg89ig6TRRKZahabflb8xdNhiAYlmcZjCaAL1RJ0qV/oE+TE+OIBIKiuKGm36qGtgmPZOpo1wFJsesGB8fE1scg4O3d2LQ6Ttwe+2w2S0YGPBgaWkZo6Njojp69NVz7O0eIJcryD1S+UMVFDt3UbFRrRWwf7iFYqkolhy+6MGDB9LN7Lvf+Q6mZ2ag1Wgkr2hjc1NsbPlcTpRSzNFh0DIHwiweqply2RIKxYoEm5drSl1o1SFwoWpMr9NJMDs3zrSh9fV3sbceGq0qHA4CjaZY5LjRpuUtHk8I+CNAololm0ljfGIcPq9P6cSVz8lmn93tTEajWPVofWKHMNqVWs0WKsylabSVHCKTScAH1TlUA0lXMYaG11rQapVW9oBiuYKmDq2uhf7+bqysXIHX48PGxjaePV0TKyOhnt/vhNtjFyAo46Q4rsMugFV43C5RHVH9wmvR8lUolLC7e4BwuCBd1cZGPKJuISg7OAiK+slqNYhNK57IolptY3lpQmyNtEm+ehXE8LBDwBjrQkXLwEA/7Haz2LJev34t1ixlnAWUyzU4ncqaYU2Pj49wdBQU61p3txejo+OolOuIxeJ4//2bWF5eFJsnoRlzp6hyovIqHishlW7AYoTA0cGhPoyM9sJmY9e+Y5kDQicCPVq4qIwjMGUHvv7+flErsebPn68hGk3AaDBKEDoBmNVqhMWiZBgxHJ7Wu6WlRRSLBTn30dEhDg/CGOrvx2B/Lza3XuPW7fdk/RIGW21WNKgSyxVkbJtbe4jFSqLUm740A6fdidevXksA++LSJWSycbzeOIY/YMTU1CD6+3thtpjFblmvNxE8DUknONbI5++WOTs5CQts4foYGPCip8cvQe+EQZw75jcR+DHXqVplpzeG/k9KptajRy+lY+HoqALeOA9c///wD78U8LqysiRqOs4xbYz/+I//iM3NMBYWRnHr1ruSYaZAPHZgrMkzuLOzIxCK1+e5UqkswiF21utIUD676RFm8v2Df+d5qexT7q8qb62ilGt3UKqUz7rXMc+JCqemku2kUTLYtFoDKrUW2jCiWGGWXBHlVkeFTm/2AaXupd6sbupRagXUClygCqhvlBdostWhqhVQK/DWFVCh01uX8A99gl+HTpxOZUrPYRNbjEtOb0eBK9ykETjpdUCrTlWUBmYDYNJ3oCFs0kNyoAqFFhpNSH7NyOgAXF4HrHabWJqyqShCpyeicqJKh5v5V6+Okc/XYLbosXr5ElZWLouS5dmzZ1h7sQmrzY73bl3G6NiQWIxsNjuq1bq0S/9v/+1XiEUTaDV5rwb09XkENDATiZv1WqOAYjmt2OiGhrD+ah0PHjzC/Py0BKE7nA5RSXDzf3h4KGobWnKo4GFANLuU6XRnlqJyDZlsAflcGYlkBXTmEFAwp4r1IcdhlywNN7YaYGDQj/6+HtQbDILmeANiG6Lqg+eljY2gicqgQp52pRLGx4awuroqm+gXL1/IvRUlbLoJn9eF0dFhgVJej1cUIMy/CZ4eizXObrdINg6VH+zqxZmkzZHKIMIZZvzUalSPNeF2GzA42IWeXj9mZy+ht3dArHVPHj/H1uaOqJQMRj0CATfcbie0OnZvY86SEU6nTQEZJgNqNaq/MnKfyhrR4eDgCPF4UcDQysoM5mbnxGpFYHR8ciRAprevVwAIFTcTEyMCEL58+BDBYByLizMC1Aie3n33XQnGjsUi2NvbxZdffonT0xT8fqtY+lhnqmNo5yLsIHSgqon3Q8jR3z+Ene19ASf37t0RtRZtb4lEXCAR7ysUjCCbrUmHNK/XBb3OiMHBPiytzEge1ePHzwTkjY0Ni0KNgITnI2ibmZmRtRKJhAV2MACc8DGfK+A0GJPnqavLJTlbBE78ZsYZLYDRaESC6o+PT3ByHMfE6BD8Xg+2d7bw05/9RLKhSuUSSpUSDg6PEIsnRUEWCseQzTVhtVjR19sFDbRIxGLSLZDremv7NQ6PTnDlyjRWLi/KvDMQncCPWUm7u3sCIp1OL2w2F6KxuIAyqvZGRwfEJsdanmc5nXf04/gIgjjukoS8d+Hw8AiHhye4fft9sbGed4ak4unTTx9gcnIY169flzniN9fAF198Ieq+jz76luR6sZ6cL84d748h9qwv18R5VlMhXxalHO+L1kyCKh5DGHYeEM/j+X7C9X/emZLQiblNfBPTgaHmLflXK9HhhE7MdzIJdGp1DCiU6ogkyqiq0OlNP5zUvdSbVk49Tq2AWoELUwH1jfLCTLU6ULUCagW+gQqo0OkbKOIf9hT/MnQStdOZyum8HR5/R7WLxaSH22lFIVeAw2bCQI8XDnaEM+ngsJtwdHgsm+ul5XlMz85KpgqDuamOScROmSIlNhh2jaJ64vXrfYTDZczN9WBhfl5UTAQxtOdw88pObjfevYr+wV5RR4VDEezs7GF7ewd7e0c4PWHodwutNuB2aDA01I3e3j74RVVih9NjQU9Pl2xG//7v/x7hcBS3br0n3dOYR0OVE0FFJkPlTUXsVVQ/NBsaAQrUfrE1Pe116UxWws+LpbbY0gxGIzrsrlVlZ7I2jAYtBvo8UodAlxd2mwWtdkM25D6/V+li1wGSibTADuZAVSo1gR4Ou03sRoQpL1++EHUO1Rq5fBVdAXb2msTs7JyohJS6rePlqy3kc3k4bDqMjQ0KfOFGPBgMob+/T4ANgRphACEMVSSJRA6rq4tYXJoXSx/zdE5PQ9h4vYXDgxOx2OXzTVGstdvscEerlUtCnvv6mb3lxcTkCI6PDrG/fyjQiec3GkxiW1xb20A+3xCFz9zcBMbHJgTI0EYWCgcl+PvGjRsCXpgJRZDBvz99+lTqMzs7K5CHlr2bN99Bvd4QuLG9vYWNjU1RbQ0MdGNwcECgGuEE14ViJ2QtszKfXANDgyMCdWhlW1iYF8vb0fGhALnzLCKq5ExGGzweH7oCDKZui1VseWUen376C6ytvRDYxAwoRTlWljVDAEIFD0EJa0zQoah16qKG4rxSpcUMIqqcmNvFrC2GYzOvjOdgV7vDw6AoeRZmLkGv0SEYDuJnP/upwMxwJIzT4AlCkYjkinGN7x8c4+SU60WPsbE+mAwmVEplydtyue3Y3FyH3qDBOzevybpnNzjmcXHNMOSd9bHbnfB6CUGZm8bsso5kbBHmcIxUDZ0DnfOcJb5XETgxSymdy8lcU41HOHXr1i2BoFyvhKo7O7tStytXVkTZx+M4z1QwESbzWvfu3ZO1zOeSdeP1tra25P5Yb16Hv6ciMJvJw+FwY3p6Rjoa8jWs+3mnOs690h2w9XU3Qt5vgzbCumKU02la0Gvb0KOFTruJdkuBngZ2kay30GzrkS/VEUuq0OktPpfUvdRbFE89VK2AWoGLUQH1jfJizLM6SrUCagW+mQqo0OmbqeMf8CyCls6uT2sdf/wntdM5bDp/CZVO/FmvYct0HUwGHbr8HsxdmsDCzBQCXhfqtTI+/+wXWFpckJBgj8+HZDqN49NT2fA3aiUY9cyQSQpQUjbCBRSLHayujuLq6ipmZ+dlM/nw4UPJhFlaXsStu+8KvIlEIwJFYtEYjo6OsbcXQSRak1scHHBgZnoKQ8PDcLtdoqxwex1odxqiGKGy5enTJ2Jlu3nzpnR729vbEwWNtKyv1QQ6MYjb7fJKJlA6k1NyYvRGAU+FIgO+y2iKykkHjY5qnyYq1aZY3/xeO8YY4uw0iz2PgIFKIQIWyZg5A04HB8ei2CkVlW5i/MPk5ICoOAhJNjd30dPjk3BzQoxLl6YwPj4hG25usNnZbn//QDbepydxlEs1DA46cO3aFdn0E94w80ZRkr2SzCECBebpECp873vfQ1eXH9lcBlubW2KJIwjLZvOivspk66g3GSivweR4Ly5fXpLuZHaHFXpdGyenB9jd2RJYRZhA8MMAcSrYaKNjRhYB2OzMjMAfgoVEMo779z8TGHbv3l2BCkdHR6JY4TogqKG6iSAnEolKfhTtdfzb6WlYcpoILllLnp+B0X39zHLyopAvCoRUwGFNQAXHTDUOVUhKN71eORdBD++T9x6PpSQfaGJiUjrvsSsdLWNUckHTlPXCWr733ntio2MwNtVJnIPzLCKuY0Kz8w5xtO3xQeFYqD6itY3ritlG/MpmM9LVj7COCqREIgOHzYFLE1OIhWMolkv49rc/RjqTQjQWRSKZgMFogtvrFbi5sbmNcqWBublZTE9fQoe2xhyD8V2oVEp4+fK5WFEnJ8ekeyQts4RIhEIEUJwv2gQ70EvQunRVNJkEBBFSEugQTnKM5xBH7JMS7q9AnXqrJWuZzxTrwmedzw/rzHl8/vy5jI8wSjrXGQxyPJ831pDqJ0IngiauAa7j8zXA8xFUsc78IhyUDomBHglqJ1wiVDzvOsn3Cl6LY+B98jnjFyEgNMx1okm2I40SDDoqnppo1Kto1GtoNTswmq2o1TtotPl81xFPlVGnQkrNdHqTzyZ1L/UmVVOPUSugVuBCVUB9o7xQ060OVq2AWoG3rIAKnd6ygH8ch1PFo3z8nUMn/tvh/36tdZPs3/j7Mxceu7MF/HbYTAb0dvmwurwAl92Mo/0d7O1u4U++/13cfPddOc/m1jZera8jGDpFrVpEu9mUUGNCH0WVExMw87d/+7fo6+0XxRABwldfPZIN64/+/Icw24zY3dvG5tambIpp66IVLh7PoFxuwO93S87Llcur0q6dm2NuThutJra2NrGxuSEbbwIOwhdm8pzbobgZJwBhHbjR5TXdbh8y2RxCIUVFxXBlm90gyolymR2vmG+kbGjLlZa0Xe/p9mN0pAcDvXZYrVqxZjG3Z3JqQjbRvDatgIlEGuFQHKlkFpUyFUUmARSDQ/2SjfPixQtRkFDxw/s6/+aGmqoS3h8VILQhPV/bRjZdQ5ffgKWlGYFTBE3cxPP1/Ob4mGdFGPXzn/9cxv+DH/wAOQKnrS2xFTIrhwCCIObgICT5WmajFmNj3VhdvYJL05MwmXSoVMpot6vIF1Ko16pnmVY6qXepWBbgQ5XV8PCIqFKYrcXMqYODQ1EYZbNJzM5NS/g2YQ3tVoQRrA2/WAeOkQCCyizCrFQyjXQqJ/lIXV0BgV+FQg7NVkPUPYqK6gDJZEogAutJgEYLI9cVw+CZd0U1D1/LtUerGdVTOq1eFG/Dw6NyP4RdZpMFV1ZXBEYSEFGNQ4BFZRJti4QzBBv8JpzhGqZFTOm2p4TPE3ARGBLQ5CWXKy9AJpVmp7WCvJaB13ymmOs10D+ALl8vXr/YkMyuK6urODo+QrVWhU6vl455Gq0WhWIRqXQGY+PjWL26imajid3tHVTLFYF8hJwPHz5AvVFFd3dAAV/Dg5J1xXnmk93d3aVY5Mo16LRmZHNKDhJfy3vmzxwTnx/WjJCWAPM8iJ73fnhyAr8/IGuNIJQ1IXQitGKNuIZ5zIcffijPFNcH4RCvwb9PTU3JM8j553/zmoRcXNsM+OcaYPYac7T4FQnHRenEeeM88N54Lq6JUqmB7m4qt7xy3Pm5qMRih0k+s3wzkzw6HZskNFCrllGrVAT4msw21JsagU75Yg2JVBmNTgcV5o7/cbxJ/1u6C3Uv9W9pttR7VSugVuAPUgH1jfIPUnb1omoF1Ar8G62ACp3+jU7c73Tbv+0T8ex3/Meo04jSyW42oMvrQJfXJZ2hsqkE7FYbfvbT/4Denh6sr7/C+sZrROMJtNvMErIjlUhKLhOVIgRIzHe5du26AAa/r0tUKoROa2trkvv0rY8+RLFSwMMvHwhA4QaXm04qcrhRJRCg7ayvr1+ydKhaUlQZbeTyJYTCUbx+fYhsvoH52W7ZJNNmxHMxALzdobqlLZk2w8Me2RDb7HYcHZ/g9QZDyqsSil5htzqCEacSLN5oEqlBVE9anRaTE5O4fm0RzVocpWIKBiNhDC08TdnMu1weJOLczLfQamrQbEAUSkrItxYOpxFGk06ACzfQtIMx24pqGAILbrL537RKceNNC9Pr9R00ag1cXV0WyxqPI3Bi3hWPoU2J5+P1OV4qULjZJ6AgDDk43Bd4p9MZodeZsLW1g+NgDh6nEUNDfZK5c+PGNWg0bcTiYVitFmQyMYFO1UpJAtzPu+01Gy0JiO/vJyxyi2KMiqJ0KiPXrlTLAq4CXb6vYRhVLBw7VSqEaxwjc5EIqphdpYRYp1GvtmAyWUUt1EEL+XwWZgvVM4QZtChWUCpVJI/JanWg2ehIXhOVP612XYK8CZv4TdDAPK1sporeXh9mZ2cEVNH6RXUcFVS0/TELibVmTc9hCY/jfTLbit0KX706EsspIWN3t18yvswW3oNZgBLBF9dAoZiXMSvg9syaadDDZOa4zTAZLCjlqpI/RTshc8SoOnO5HbLGqvWmdKGzWM3oH+hHoDsgwK/d4lpqotWgXYxAtCLKrpPTFEZHA6Lo4/XX11/K31zM59Iq90DYUq208OLlHorFBnw+E4aH+wUWnVvlqKajwo8dHJnB5XZbxaqoMxoxNjYuUOr8i6onwiXp/uf3C0xi7fgzgS+fdUIj/p015pxz3girzufvzp3bkkvG7C6l25+i9JPnrc6Oe3V5/ePHe1K3hYUhAXuEuoSDhLG7u7tyPl6H4etGk1XGa7cYYTZq0KyV0awTuGmQy/PvFgm9b8OAYrmJaKqIakvtXvc7fU785ovUvdQbFk49TK2AWoGLUwH1jfLizLU6UrUCagXevgIqdHr7Gv7xnuH8E/Ff+GRkLpOeVjst4LYb0d/tRcBth0HXht/twuLivKg7qMahuqMh7c+1suFNJYtYXp4WWw4VFUoHqhoKhZq0NidkIRhghy1mz4yNj6LerODw+FA2nYRVzFPiz7y9rjPlCYOVBwYGBTbQxlOkeqZjQCpdQDiShttpwXvvvyebVObKUNHTbmngdBrhD3gxMTGBS1NTshmOxKJ48NWXCIUTyOUaoFiC9+50GuD2ukVpVSpX0Gi2UG+0BQwwv2d+dgLadhaddhVWmwXlUlHsXP5AQO4tHIpK1zCdxoh6vY1kgh3s0qIgGhjyYXxiSGCHAj88Am3O28lTpcLsIv43M4QISQhH5mcWMDs9L+MijKLqh69hZzV+0b5E0MZjaEu6cuWKQDmGc1MtxI16s9EW6EQVVj5fEEscO6wxg4j2tXgiipOTAxhNBrRbNSSSYZiM7ISnEbBCNQztdQQChGv8HWEiwR8zpwj5YvEo3G6/2L2olqIqh10KeQ3WnCCMYIIqGUIQj8cFnU4jc63TmgT+lcpFaDQtURYNDXvlNexMWKvWBDpFwlmBJgP9gwgGEzg9jcLt0aKn1yudDalgY04Xc8eOjsJgxvTQEO9JJ/NEAKbYIGkjYybVjCjDCFQePvwS+/s5gUwDA1aBnbzf85wjwhWDQQejyQSzWSsqoHKlLOPk/PJ1nCOxsGqYG6aRbnHMezLojUjH84hH0ojG2M2R3Qj16Ol1IZ+vIpasyHivXVuE1WHB9s42QuE4PG47vB4CX6BYKAqgI1xqNKho8kl4PqEnA+QJ+Aig3B6HrDHmQ5VKdWxvH0tNurvdYmekvZHQhusoFGLIOI1mGkxO+rGwMC0gydfVJao2vua8q50SRs4xGeHzuQTUEfxwbqlAYg7byUkagYBF7Iv8O8ESa5vPF8Vyx053ShfA56IG43GFQlE6KRLSKmNoiZqOHQvZDIDj4++pljvPZ+NxXFv5Qgl6g1kkmk3S7dMAACAASURBVFazQRof1GtF1CtldNotGYPRZEOt0UFTgsQbiKWKqLVV6PSGH07qXuoNC6ceplZArcDFqYD6Rnlx5lodqVoBtQJvXwEVOr19Df/gZ/j1D75/NqH/EnQ662bHlBSdFtC0OrAagaE+H2anRjDQ44eNO7tOGxsbW5Lv09G0RR3BDTkhjN/PzfOKKDlevdqBxWJEs1nD6WkB3V0OUVuYzRasrTGjpwiLRQuThflJWlEFMT+JAgtu7F1Obv57BFhMTV0SFQqhxbNnz1Gp1uFy+lAoVHEaTiHgc0qWEIfAvx8cnsiGeG72EuYX5jE5MQGzxYKtzU08W3uOvcMD5IslyTeimsntNqKntxs2uwPZXA7FEoECrXYaASzcrA8P9kAP5lZ1JP8oHo+JBYsqDEIthoNTNaLXmdFu0iZXRiFfQqvVgMOlx8TUsMAmbtYJKAgquDknLGBeETfWVHlxc02FD+HK5Pg0SoWyKJ9OTkLSOXBstE/gi2JFrMkGPJVi4DekVtyk5/MZNJqERG5YLDaYTVYJtD49CUkHNt6Hx+OE0aRHKBRGvkDAYoDRoEO9UYRBbxAYQbBEgEIIJYHZ3cyUUjr/mYzms/uN4vSUeUVcGi0EAjrp6EbLH+GNx8PMK63AQtrAIpEMCgWCExsCARdy2TIi0RIsZjOWlgcwMso1YkA6kwQzlAjnSsUKDg+LYrHr7fGjWqkily8j0G3CxMQAxsYm4HIysyiPFy/WcbB/CrPZISAxnaayySyKKFolvV4HlpdWxB5IqEHl2KNHa0inK7DZdFhYmPq6uxvXEGvM+mZz7Nqnx9CwT0Ac60GIxbmiLq7ZqKPDzmmigtIJdDKajDDqjUhEsijmqtjaDiFf1GB5oQ+Bri4cHp+g3elgfnEWk1PjiMbD+PTzz3B8UoPLqUNfjx12mwnlYlmsZpwTrvlWUwuLxQC9QQufzylKJTIvPl9Gs1GUgrlsBQeHUVFodXVxProFeHKdce2wo2IkUsDAYAAf3LspKjkCv+NgUOyJBJkEmARsJycpFEtN6W45NdUtnf0Ipc5D7Dc395FO53D16rysLSryuI4JPflsfPTRRwKUCISZ0aSonJR8LkLBSrmBaDQpwLdQrGJmegiffPKJgC6qmwhUmSdFdRyfN84L50OrZcB9B2Yjc+g0aNXKKBVzMheMU6MSqlrroNHSIlesIZkto9buQIkfV79+zwqoe6nfs2Dqy9UKqBW4eBVQ3ygv3pyrI1YroFbgzSugQqc3r90fzZG/FTr9+i9/688S+iTwRtvpwKABur0WzE+PYHJ0EGaDFuVSAVtbe4hGs4CmLdY6bvxor7p965qolZ4/f4WXL7lpZZYPxDo1Mz0tWUCJRBJ/93e/EPgxPNKDRDKNru4eVKoV7OwEBaKMj/dLG3va0MbHxwVu3L9/H1999aXYpzLZCqw2t3RRYwD16Mgorl2/JsDl8aMnOA1G0N/fjW9//BGmZ2bQkS5uJ3j06DE2d3ZQZ6h0qYR0hq3iNRgY7EGguwutdltyeJRW7FpYrBbYHU54fT4EvG5oWyXoNU0Ju47GwmJZI4gYGR2WoGp2zNKAAc8GdNpUf+nFtqbVM9+pg3KlIptuvU6nbJ7NJkSjaZSKzD3qQCvqHyVrp7enFzqNHsl4UhQi+/shFEsaXLk8JEoynoe/JxApFlsCTBh4zq5lAwM+9PQGziCXRlRfVMrs7R4gmyvBaLRiaWkKrVYde/uHAlkIx6hEs1h0KBWraLUgoIYd6bweu4RZj4yMinKGMIpqNNrrqLY6Pc0IOLSYWxJizswmWiXlvM2WwINQOCR2P2ZLtdo63Lx5GW6XB2vP1yV8fnCwFzNzk+igjlyOkIPKF+IBreQ+HRxkkUy0YTEDLqceXp8NoxO9GB8bRX//EHRao4C5hw8eCwSjcodKq2DwFDOz0xL8TZUTFWW0HMaicQEZBIe7uycol+vw+y2iFjvP/2KdaR/b2NhGo6nFBx9ewejokMBCrvtkKoWD/T1ksgwOp2qIQE4rAI9gRFE6mVDK1ZFOFvH06RFcTgs+/viO5C09eboGp8uFpZU5BLp9ODjaxbMXz5BJKwo7n8cMv9coGWzsSGfQm/HyxSbi8Q56e22YmBjCyIgSAg+05J7CkSBOg2G0W3rs7kXELjg21itAkmuO4GZjYwPpdJY9K/Hhh7fxzjvvCFwijPry8WOxUhLICdzJFhAOE3C2MDHRh5WVWYFTtMjS4km4SKDIOV5eXhaFk6gRi0UBTbRxMsOMGWMEfAqwMwlIYm1pSS0W+FxQIddGtQ4M9FnxJ3/yfXktz8X5YJ4TIRjBGVVrXMfswKjVaGA0aMRep2nVUS7lUSmXxFJLm2Gl2kaVSio2DyjUUO+o0OkNP6TUvdQbFk49TK2AWoGLUwH1jfLizLU6UrUCagXevgIqdHr7Gv7Bz/A/hU6SLM4E8V+7TVE6nf2+04am04aOqiM90B+wiuLJ57aLGiafY8h3UTaC+TwVHh2Mj/Xgk0/+TJQzn376KwSDWdTrwMREtygwRkfGRCmztbWNzz67LwqIufk57B+cYHZuAaUSN+VPxDb07rvvYnJyUuAOFRe//PSXkgXDTSo3nplMRQKxCQlGRvoxPTONifEJyZp58OChQIy5uWl88OEHoDVve3tblBnxRBy5QhX1phbpTB7ZXBV2uwmD7ERmNUvAOFVH3CwzTJwhzw6nEw6HE3arGaiVpD271+tBLpfG1vY+k58wMNAjm24CmU5bh05bI93ImFXDLmNU2lRrDEamgqqBgN+PkdHRMyXHoQAkAU8aLYaGeqRzGcOcm/U64jHFVnd8nITXS0XXuwL2aMF7/XoL6XQBBeZWaYG+HgtMJgt6+7zw+V2Sd8OW9FTCMJg5eJpDvdHC0KAf779/XfKIDg52MTU1gXKlhEq5IGOjRY0Ko76+HgFcXo8PTifPBwFrtGgxw4pdBg8OThGNFsVWZjFrMDzci7m5OcniIZxgLQkKCA8YLk0rFsO4P/74I1krn336hQAOztf84iXo9MwOqkOrYz6T0tkuGs3g6LAsXcq4PqjqonVycWUCAb8PFosDpSItYSd48ngN0WgBq6uz8Pt9SKeTuPnuDbF9lcsFCSWn7TEaictcEFRubZ2KDXR8vEsCrqnSobqN8Iwh5ARrvL+b710VWyDXKoPIT4On0m2QqiYCLX6x86HBqCjZaCOjNbFZ1eJ4L4yX63FcXhnB7dt38fjJczx4uIZAlwfv3VrF+OTo/8/eez43kt9png+89wRAgt57sgzLV7VVt8zOaKSJe3ETO/cn3L2/2H9m3+7EjrnYmJW0K7VabdRd3tJbkIT3HomEuXi+qNLqNDO36irtaFqV7GBUFQkkMr+ZSPTvE4/B1s4z3H94V1rxqBIL+DzotltQmipGRsYkL+xnP/0ElYoO16+vSjA3FWvtdgvHJ4fY399BsZQnvkS10sZ5rCAqp/n5SbFh8ovHy/cR1UwERoQ7VB5RhcRjTedyAhUJDLPZIqJRZl1ZMDU1jNu3b8hjCY/4WL5Pqdx78eKFXJMEW7yWX0E7vlc5T15DPPe8jmlVJPgidHqJt9Ht6OUapXKK0NThMOPOndsCnQireD54HfH7VdB7vcEMKMb992DQd2Ez6yVQvFmvoFopC/C1WJ0CnRqtLorlBkr1FtQe0NKUTq/z+aStpV5natpztAloE3irJqDdKN+q060drDYBbQJvOAENOr3hAP/YT3+JjmQ3XpbS9XfpN9a6V9DptxLE5fd66AxG9NoqDCB06kLfAawG5jsZEPAYEfA7Yeai2mQUi0ylwkwbEy5fXpPA66dPn+GnP/0UpZKCYNApPyewGB0Zg98fwIsXm2KTW1tbh8frw+lZEtev30Y2m8Hde3dx5coGbt68Jdvkgp6w6cmTx5KdU683RWHFrCWP14z5xXHMzc+KgsPpcCCRTIoCgxYi5h5JPXsiIT+jsokL6XbHiHyRYeUVNBTmCzkxEBxAS1WRL+TRUtsvZ9aTVjGqMphlY2ImUKcNu5kWqxEorSZ2d4/BAvaxsSGxvHU7PQEzzaYqmU7ZTBlKqwurxQw9F8Z2C1pKC3a7E3Nz0wIlaB9KZ0piLQoOuDE7Oy0wgAqsSiWPZqMii+7T0wLCYbuoSRjMTpXT9vaOBDFbbWzVs2N1ZU72w2CkUkaR4Goqkgx6kyid9vfPZHE/Mz0qzXvpdAKZTAqrayuIxc7QabckfHvzxQuBTlQ2MeeHaiXa6pjPw+PjdovFEtIp5gJlUCw2YDIBAX8QKytL0hpHOxdteLzmMum0gImHjx4hkcjj0qVlvPfue3Id/PwXX4tS5fadq3jn3evw+mwolbPY3d3E5tamgI9yiWHaesxMT2F6ahHFQglWO3Dj5qpsn0qZdKqAWCyFo8MoajUF6+urAoBoM7x+/YoEjzO/Kh5LQFWBZkMR2EV4cnycEyvexsa6QC1CGR43f0/oSUXUu+/dxtT0KBKJc7H9lcqll2qdskA7Xr/ttvob4MTrl6/P2TerPRzunCKRquC9d29ifmEJn332JXZ3D7C6voJ33rsJj8+JTz/7BTa3n2F5ZQ4bly/BarUgdhZDNp2D3e5GpVzHrz79NQwGGz7++Du4dOkScrkMjo4OsLu3hWIxJ2HugYEQdndOkEjmEAr5MTk5LtCJ7xOqhAhheVwEu7yeeC3xZ4Q6bQkQZ36TCefnCRQKFaytLWFj46KAJbYvEiDx7wTHVEcx343nnD9jUDkhHf+kjZTwjKo3hsgz543X9qsWOr6vmK9lMdslr6ofyM5g85bsG997vG4Ik1/BJoIsHoPS4jVplMD1XkcBY8jsFiNaSg2lYkFUXISRTaWLutJFsdJAuaGiCz0ava5mr/vmH1LaWuqbz0x7hjYBbQJv2QS0G+VbdsK1w9UmoE3gjSagQac3Gt8f/8mvoNOrE/mbE/q70OmfqJ2ofjJQziKQxGwAemoP+h5g0QEOGy0/RnhcVqmsJxjhQpuBx7dvXhH9AJUszHxia1goFBR4MT4xienpWbhcHnz99V1sb+/izp07Al+Yv3Tjxi0JEH78+BE++uhjrK2vycL17t27ePr0iQRVu9wuGSwDtrkYnZkdx42bVzE5NfVyEVvD2dk5Hjy4L0qK5eUVWcQeHByKhYpqJX5Xax2cnueRzVYlg8fnd0veE1VI5WpFFrc6vQ6dbkdynbo9nSyEaXGyGwGf2yFKJIZIb24dAFAwOTkKl8suoepUOzXqCjLpAnI55jQBnR4QHLBjYmJcwrcZcry+tiYqkGfPnuP58y1U6ipmpwaxsrwoKhu2m1HxUSnn8dlnv8LBQRI3rq9icWlRFuUMl372fFMyoTY2Lr9sEwuIqsho7KHRKCOXp3WPYUt6RKOsu3+BtqrHzOwYfF4PWmpTrFkEfTs7mwLlfF4f9vf2pQ2OSjTPy/wogjyCAcIxzrdUpGooL9lWBBPz83MIBkNYXloS5RnVP1SzJJNUap0gk+nb2Wq1JmZnGew+L1lVX3/9AiMjQfzg332ISCSEk1Paqc6QSicENHJWtCouLCxhcmIO5VId2UwOoUE3llYmJST87CyB2FlSAFU2w3wqq1jG4vEYLFYTrl3bwMHhrqiTmA/Vbuslk4qQhXCE6q2pqQkBJ1TpUAHFOdIiRssh9+HSpQvI5Pqh68VSEQa9XnK8arWKhGQfnxxBVRWx1LF9jWolAZZGMxqVLs5OkqA6h/Y9h8OFr7++J/a823duYmV1Ccl0AnfvfQWbw4J33rklirN0KolEIoZsJi/nsNlQcXgQldD0K1euyPUcjZ4InG13mOHlFiDMIPxEMiMKNYZ4MwifzY+El69smTyHFy5cFIC5tb0lrYIDwRDqzQZyeWaEsaGxK/tx8eIFUTgR/mxubslsaJnrB4WXBEDydV6Fh1NNRTUc4RCvT4bXM5Scr0lLHtVRhEeET9VaE3qdUfaPuV4+v1+eOxgOC7Ta2e0rnQjM+E3IxBB35r/ZbG5RAxI0mfQ92G1GtJp1FAsvoZPdiUarh3qzi3JFQalBBZ0JtTbhk/b1DSegraW+4cC0h2sT0Cbw9k1Au1G+fedcO2JtAtoEXn8CGnR6/dn9m3nmy1zwf3l/xGL3u1/srmPvOn/eAcvGX/4EBh2VBH1fyvCQA3PTI7DbzP0g5XYdc5NBWfTR2lYqVcTik0rXcHrawtr6IMbGxxEMDUrYs83uxMTElCxi1VYTFy6s4dmzTQke/tFf/FiCvD/99Fd4sbmJUrkMm8Mq2TSFUkFyhu68cwdrKxckuJsWLYIN2v3Ozk8RjZ7KYndkeATBYBiFQgnHx6fwuL0IhQaRzZdxHE2gVG6KUovB1eHBkCxsY/EkDEYbVlcmJASaQO3Z8xMUi3XMzrixuDCNcDCEsdFpAS2fffYFCoW8QAMqfXpgm1gThXwFqVQe2UwV1TrD1gGP34Dp6Rl01J5kGd28cVsCsf/2P/+dWPS4jYX5Wck2IsBi3tL5+SlevHiGBw+eIZOl/YvtgWsCmGgTOz4+EoUTAQvbyQhMCBWYx1UuFqWtjrYx5gpx7oeHbL8z4gc/+B7m5mZRKOQwMOBDU2ng0aMHCAVDsFldeP78OcbGRyUHqdvtyGz39gltSpJdReuSx+2TfK3z87gACIIJApDp6UksLM5Lg97e3i5Oz6KolCsSyM78Kb2OYd0XBEpS6ZSIxyVzicdF2xoBIa8pAi5a9gguaccj4CS44jkLDAQQCLjQUvutZtVqE2aTDcVCRdRwg4MROd+5XBYzs1SUGXASPRKARMCRzxFmtbCwsNBX97TbotohBKGKSafTC/AgJOM1SdsYg7a3tjZRqZQlLDweTyKVzmFychBTU2NIJJlRVJRwdgapE7rxcWxprFfbiB7HRbm0tr6KbDaNvYM9TE5OCKzrB2XnJLcpEBiA3z8gIdtUVREeEn7xPLPFL5VMYWpqGjMzs5KPxsfJ720OUeTxNQkMu+iI8ogZaQS4VC7xveH1eOU9w8ZFbpNAjVCV54cwkxvg4/nFmWxsbAiAohKKs+BjCJ24PX5xToRw07OzyGQzcv3xdwRQfCxnSvhGQEXgRnsdlVF8bZ3egKaiSpslr11CT1pqCZ0E9Pb6QeYEaXxN5qMZjAYBu2xlNBksoibrthW01QZ6XRVtVZH3FRVUDaUD6K3owIRsoYJipYV2j3e2l7e4fzN362/FjmhrqW/FadJ2UpuANoE/5gS0G+Ufc/raa2sT0CbwbZuABp2+bWfsD7a/REyGl1ujFoDQibkpgqLkm/Ap6LdgejIIj9sJk0EPxh1ZUIbDZkCHNqxKDeexEmrVLiYmg/j3f/3XMBgsqDcUnMeYz8IGODcODvYlWDkyGMbh0YkoTmZm5nFweIQHDx6L1Y0vyKBytnK5vS6Ew0Gx7PS6RlRKDcRjcRyfHMNsNsgClIteBpjPzExhZHhcVDBU2uh1DHe2gaV09ZaKVKYApcksoWnJnOorRmJYXZsX5Q+Dxwl8jo7yGIo48O67NxAe9MPnG4CuR9vPPr7+9X0oLQWzs5OAThVbG0FJIV/GyXEGuVxTlGNzCyHYHEZMTU7D6fTA5/FhODKK/d19/PrXX4r16cb1DUxNjYpKKZ9P4+wsKsotQp10ugCv1yH2RUIKLuiZjUWrE1UsbBPjF22EsfOY5HG1lAY6alv2l8qaeq0Jg8GE4ciIbIdZRy82n8JqYwNYF0dHh/I4KqEIlianxqHTM4D9WCAQrwUCmkhkWLbD2bERj8qlqclJjE+MiDrJ4bBJvtHBwR6KpZwoWvotenZk0jk0Gi1EIqMwGswCIvj4gWAAbbWNRCIlYMXldEvLIaEF1VjEBIQ5TqdVlFnMGCLgq9UrohxjGLXd5hKrZy5bhNXqEJshlT8+nweVCrOsmn31VayA/b00lhbHBYBQ/TQ6Ooal5SWcnTKj6VSUZ4VCHR6PFSMjQwK5qIRrKf0GuWazIUBKbasYGgogPBhEq1UXKx/nREhiNPWvRwaXt5o9sfwx24uAs9FgDlcJweCAqPEI80rFGooFKuN6cNjdojKqVkswGHtybfO6Iojh4/m7bpetgiYBMDwfVNcVi7Q/9gSymcx6CVLn/lLNRQVWIl6A3W6UQH8CHqoQaZmUgG67A1a7Dbu7e2IzZZ4SYSItqlQuMUOMAIhzHR0dQaPRFBsrYRBVTHqjCdUalWEt2UfCKH5zf3ieqVL66KOPBFwRajHvi9uoN1vIF8vyvu2rpjhDHQIBi8BVu8Mm+8d7AMEjv+X4yZN0RhipplKbv4FOVCASTOr1JoFOOoMV7Z4RmXwVpaoqqkPe2bQPuW/8oaGtpb7xyLQnaBPQJvC2TUC7Ub5tZ1w7Xm0C2gTeZALa/4+/yfS+1c99hZZ4ELwM2MZGzVIfOJn0EKBjMQFelxFWixEWkxEepwlDIRNmpkZlkR1PJAX2cOF669YNURyVimVR3lRp92LqNYDTs1MY9Gw3AzpdwOPxSxD37t4R4vEsFLUHh9MmYKLVbsFs0QmgcLqcMOqtaLeAo6NjnJ3lMTziEoVJPJ6SgOHLl5cwGB7G5ott2Zd6XUG93kVXx6MywOGyIDI0iPX1NbjcTmxuvkA8ERMrFhfTh4cHUJQGqjUFIyNh+fni0gx6PQPOT9P46teP8OI5bYRGjE8Mw2LRodPjYlcnipuTkyy6bYO08L374XUYzLQqBaCDAY0aF8ld7G7viqqIIdeXL61LUDhznFLJGDLZNMqlGjodnYShhwfDkrEki/xsFkfHR6LoGB0bE7hAtczuzi4azTo8LjucDhNsFguGhtjAVkcinhHIEgqFxZLGY2MANSEObWFUi1HoojQJ+Qxwe1wwm4Ayc6WahAs2AQ5U2TCzKnpyjmy2gHa7JxY8vaGLpsLcLOZX9dDptuFyOUTdQ0jAfCdCJyrACAyouKKqxeNxyuVAuyAVZVQdGY1WUUS11JZAuFDI9xL+eAWE1WpleS3CMm6brWd8Dm1oB/tpNJuAw6GD02lHIOCBzWaSrCU2E754Xpb8pumpoEAcXq9ra6sS3M6mOyp6CL+qVUUgGzO/BgdDkmVFUEZ1HfObCLyoxCG4sVj1AsIIeti4x2MgJOPMqBJSFB6TGTar5SU8YsC8HiajURRfVqtdQOX+3gnKZQJDoNsDTCYdjCaqpZiNNICpqUlR8VH5trdXBplSJELbmRv7e0nk8y24XAY0GoR0DFs3QW2zQdGM4QjbHh1iyeMxR0+ioijiNUkgSPCVzVFdlRG109hYWOAkYREViQRFAtpUiBqPCjgeJ6+pk+gp4smMqJfYXkgLHX/O9xFhFf/8+OOPJWft888/FwhGNVSpXJHZ1BoKlFZLrITpTBsT416sri7J3O0Ou6gJ8/kcqlU+nuelLdCNSicDA/xbDYFO6LXld3xMr8fcpy5gsELtGpHJVVCutzXo9PqfT9pa6vVnpz1Tm4A2gbdkAtqN8i050dphahPQJvAHmYAGnf4gY/w2buSVpukVdOq3Q/0GOhnQBwYvM8n5J3VRThswGLZg4/I8TEYTEskE1BYr6AOYHB9HpVyShSdVCAY9w5X1sjAsV0oCPQid3B6/VNlHT2I4Pkkik+ViFNDrCRD0CIYGMD45gMhwRGBFLlPE0UEUxydxqbsfG/OKLSqVziMQCOGD96/T/IOvv7qHXI6qqwZy5TZMRh0CITfGJ8ZFMeXz9W1Yz58/k0UtA7a5uGYQ9MTEqAQl+wN+3LhxDTabWcKVDw/OsbN1hOPjGIxGPSYnRzAYCaBeLwvIYVNcIpaHzzeE27dvY2ltCk213yJH8BI/TwhkyWVzErI9OjosAdxs4UokzpDLpsUKZjLa4XT6RflD1Qwn3+312+NaiiJqFbvDIeqR46Mj5AtFAR1+rxUBvxXj42Ow2Rx48XwTu7spCTQneGh32qLMCQVdEjytN0BUJol4BZl0U1oMOz1m5AAut1msbAyjDodDAh0Jd05OTpFI5FCrqgJk/AHuixlWq0FsUP6AV2ZIJRHVOFQuMQcqFsugUu6K8mZxcRJjY6MCnfK5HA4OThFP5NFq6QVYjowEMDEexuBgEHaHVeZbKhegqk10e6pcG7SUdcQvpcf5WRIvNuOo1QCXk0ofNwIBNwyGFoolZmwpaNRpP9PB6zFhKBLBzRs3JNx6/2AfiUQSmXQGR8cxtFpGRIZ8WFmZFusiVXgnx2eiPDs7T0p7HhVNVAFR6RQKBWC1mUQFxX1kyx0hDOFM375mECDJf1O1ZDD0wSutiiajFelUDqdRWgVbSKV4zZsxPe3HwIADwVBQLH4ETgzif/hwE6kUWxStuLIxJ9a4L77YlGbJ8fEBnJ6mBXpNz/Qb65jtRMjTB3RsMizLsRoNRoFtitJFPJ5GsUTrqwkWq1GUgjdu3BT4vLW1hePjYySTWZzHWhgMGwSCuVwuyXo6PDxDOlPBu+/dEJslIdXDh49xfBKDDqqEuv/whz8Uq91PfvITuW751WgSIAGFUhVNpSmh7pVKCx99dAdXr14RgFStlpFKp5BKJeUa5c84T0JLfc8gSkxeywRPBj2D/LsSdM/z1VJ76OktUNp6pLNVVJssCdBJWLr2IfeNP5+0tdQ3Hpn2BG0C2gTetgloN8q37Yxrx6tNQJvAm0xA+//xN5net/q5DBJ/+ZEpVwGVTq+KzfuA6bexFB/Bf7Oq3GgEAgN2WEwMae7BYjEKrHI5rDAb2XYHyVwx0CKjA9SWIlCip6fqwwx/ICgWJC68aW3KZDsoVXtwuyy4cGEKd955B74AF7gHePFiB2fRtARZV2ptUV55PFR4dEUVc+3aRczNLQgY+fWXd6XdrFFvSaaL3WGEy+cQ5RAb1ph7QyXF1vY2SsUiuj09pqdHRWXBhTqhyczsDFZXVySweXtrF8lEAcV8HWextBzH9PQ4VlZnRRXE/KN8voxELAe7pBrqKAAAIABJREFUzY8LFy8iOOhErUnokZfmNaXB8OMWKuV+UDWBRWQoLIvnfC6LZrMucxocHIfd6kGhUBRwRnhjseilSY5/J8SgkobbqFZpgYOoi9xuA6anQlhfXxH71IP7j3B0lEWtSuuVEcMjYUxMRrC6QuWUDbl8RuyFO9tnAp6oIuFruF1GTE4NYXFxHpNTk5JnxBD4TDqLSqWGTLosqhp+DQ46MTYRlnNKFRVBFoOjacFzu52i0MrnSjg/r4BuPY/HhsuXFjE5NQboumJtu3//GUrlHqanhrBxeV0yj8wWE8rlAjJZBoWnJDCbqiWjkSCH7YJWAU6K0sHB/hEODrLo9YyiTltenhC4lU73A7nLFUJPZi3pMTExJDCJkITQjC2JDEUnVMrnKxgYcAu0ozKI9i5mJ6VTRRweZcQCt74WkdkVinlMTIzJ61CFxXNXLhcF1nDfCZkMhh7anZZYzZhvRDBClRCBmd3mFOspc8DiMWZklVGu6HHpwgTef/86QoM+UYtRJbi/dyBB3kdHKTDyamoyhBs3LgtEenD/CRYWZkUN9fjJA1htzBCblNwnzqhvyeu3K2YzPH9VsblStZZI1AU8+QMG+P0OuL0eyXOibbNcKuHxkycSyJ9ONdHT6TA3O4SZmQnYbTYBYcyjMphsWFu7IHeEhw8fYnfvEKVSE4NhH95556a00bH1jkoygipCaGlXVLuIJ5gDV0WpXJd9/PGPqYpaEfUe2/mocqI6r6UqYtnjDPUwSKuirtdDS6mj027CZNQL7ONsabkkdOrqzKg1u0hlqqg129Dx/cLGu2/1ffqPsvPaWuqPMnbtRbUJaBP4Nk1Au1F+m86Wtq/aBLQJ/LEnoP3/+B/7DPwxX//VJ+bLq6APnfgfdUP9P387EeXVvw1GoN2BwKXBkA0WswFKvQ630wynzYKR4SDsFgNstB3ZrOh2WnA47ag2auiRQoEBzxXJL8rna0ilFFTrPayuTknwdWRkGJtbW7h//740c1UrLWky48LS4zYgHPZJa9nKyhzW19dlIf7wwRNsbu6gXlOgtrqwWO3wBTww2Q0IhgdEPRIZGhJl1ueff4ZUqoqlpWksL8+JtYoV7zabFcvLS1BaTQmSTiVzaNS6qFZUxBJpdNptTE6M4PrNiygUs6KaSqeySCSKUFt6WWA7PQZY7HoBB8VCVaxjXP2zjazb6Wf20KrosNMS5YLFYkJLacLnDcFotOH8LIbz86xAArfHKHY7t9sDk9mEbCaDSrWKNhfYPZ0ojUaG3fjuxzcwPj6Czc1t7OzsIXqSQibTw9ioEx9/932sra0IzGBr3ebWc7HXFQoKinkV5VIHXp8NC/PjuLzBlr1BpDMpUbA8ffJMwrrVlg6lkiq2Mq/XjshIAEtLMwK1+tYzBpAzEFovGVQEAcdHtGmV5PiHIyGsrdFCFYTaUUSpxXY9jyeA27cIKebQaDYEFmUySVRrZYE3tKV1u6r86aLN0mgS2xuzpV4830ax2MTkxASuX78m0PDwaB+lUkFmyn0gUyVIYpMggR0hB5VjsVhMoBpB5u5uEj6fHbOzwwJVCAvz+SJMRgcy2ZrM49LFBYGyDM9muD1VT2L76lHZ1M9fIhTjfiqtCppKVd42Zgvthh3JzaKtjuq+jgrU6i2cHJ3j8LAkyrLvfHgLa+uLEpbOnKnT0zOBlLSnHh1lUK4A87MBTE2PI5+jBbKJW7dvyTn94otP4XCasbyyJEq94EBQFG/MW+L54HUYO49LGD3nVi6rYgu02vSSuzY9M4b19QsCZHldUF3FEPJarYONjWUBUlSz6fUGgUe05g0NT2BkeEKuEVpGmfPEDKiRkREJuucxMzieX4SR/UwsKpkUmSlflxbblgr84PvXJeiemWVUjlHtxNfhfA0ClngnoteXt6IuVKWOXrcl7yFef4SEtO3x3sA8p0q9jXiyjLrSht5ohNKm4kn7+oYT0NZS33Bg2sO1CWgTePsmoN0o375zrh2xNgFtAq8/Ae3/x19/dt/+Z/6L0InLvP4vX6EnIy0uDPbtttHWcdFKmNSGQdeDy2GAzayDw2pAKODBhdUFBLwOOG1mWM16pFMJNBo1NNsKFFVFsVRDs9mG0uwhlSojl2vBaDLho48/xF/8xY/RaDbx+Rdf4iR6LBaherWB87MEktkKfG4Dbt68isGhsCyGafvhovr+vccCEahyYirV1NQMgkMDUDo1REaGxF5HCxRzZ+7fv4d2G3j//dti7Uql+o1a3N709JSoLp49fwq7zQ0dbMimy0imc2JZGxsdxp13ryKdjuHk5FisSpWSglaLDVzA4soU1i4uyaL52dPn0rjGSXrcHqTTZXS7TYyNhnHl8joWFuZFcfXVV7/G0WFSbFLSEthQ0O10MTo2jOXlZamUT6aSuHfvPs7P4mK7Y2D3xPgoZmaGcGFtRqDIp59+Ji1z0ZMccjngnXdm8N5774pa5Pw8ilQqLu11bMo7PlZQq3Vhs5hx9cocVteWMTc3LWHO9+7dlfa4s9NzycspFgnQaqIGItyamo4gMhKW0O5Go/6ybS7zEhrUJSB8Z/sQ8ZiK4WEXLqxfxNraOhwOCwolZi29wN7eAZaXV3H1ynUBFmznI8BqtdhkR0seA7qpn+ug222LzM5sIvRiFpgee3uHsFocuHRpQ9rZqGAjNOnbB4vyb1oEjSYj3C4XdHqd2DwrlYoogmjfOjmJoqXoceXqRSwvzSFfKIjKxuX0CryMRs8kBJvXGAHTq9wqzlqaHNEV2MXmQ2ZlESi2uzXoDVSm6aVNkAofg94Eo9Ei1jrme5XLDRwfnYrKj/lebMvrdBVk83GkU2kJxlaaqjQxViptCZ+fn5sU9RQzksYnxnDp0gUcHh7i8y8+wcTkCFZWlgWYMbCccO7w4EgUThJu3mK7nIp6rSFKOjZOUnVEYHP9xiXcvHlDfr+/v4ft7R1pmBsbi+BHP/qxqLcIwTgDzo5B/esXr8LnDeLRo0eS/0Toxt9FIhGBwAwTp0WPWU9UO/H80nLJzDSFb0+xzOkQT+Rw4/o6pqYnBTpRNcdzxHn2w8T1L5vt5DKQa1xt1YGeCrvVInCRX4ROzIRrdw0oVhTEEiWBTgaTCU1V1aDTN/+k0tZS33xm2jO0CWgTeMsmoN0o37ITrh2uNgFtAm80AQ06vdH4/gSezE/N37oK+kqnV3on/kn89PLfun7OUI/iHV0XIAxADzaTDk6bTsDT1PgQBgc88DgscNpMcDtt0INKmApaXRXlWgWlUl1CupuNLlKpEjKZFuYXZvHjv/wRfL4ATs9iePbiOc7PziR0uJAlDGhKI9j6hSWMj49KnlKlWpaFdT5XQOw8iWyhiV67h+FIGJHICOwuC/TWjoAyyTdqszUtLkqM4eEIhoYionBicxyzkqh06lfLN3B6dg6D3gyzyYlGvYtiqQKX04X5uWnJszk62cXuzjbOTlMolVVYTDYEgyF89L134HBbBDY9f/4U8fOY5FLRlnV2GoNe38Wd2zfx8Xc+ktl9/tln+Prrr3Aey2F8fBCjo2EsLizC5/eJQiQcDouC5Ve/+hX29xPw+WxYXV2UBrJQOIixkTB6naYAl62tbVQrdZycJKXl7Lvf/QABfwAHh/soFvNiCWM2EqHM6WkWlZIJ6+szWF9fRiDgE2BDyxhtTlQsEd4RnBTyJfl7cCAsDXE2hx7ZXEJyeQgl2KDWVJih1JSwakKL02gGDrsLV69excbla4IvM5kYsQF2trcFjr3zznuiRGIOFdvQuB2gLZlOzNTqdFWxMDIwnUBwYpzh2kYJNicMm59bgt8/IFlLhIYEQQYj4VJDziFtcGq7BYfDLio0qpz42Fdta7SAERT+9V//ewE7X331lUAP2vIYnN5SOpJVRmURrXUM2ibooDWPAJbAko+nMo5KLCoAm0oRNjuzrpxoNhSxPDJQnk2GDEBns2A0ei4AyOPxicqLdsR4IopyJSstbx63D2qLQDaLgcCgWN+o+Ll7955kpX3wwTvwB3zY3HyGp88fSxMilXwEUtxXwinmidFmx+ue1xD/ns3kZO7cJ4vNIudydW1VrIcErQcHBwKiaAVkcyIhEpVXbJsjJCIYYrj6hYvXRLXE/CcqmQg1OVsCurGxMdkHzpPvM0Jezlxtd+B0+WC2OORY+BiCKtoxmcfV7qgCAiXf7CXII2TivqittqSt007XUmqioLRSIdhq/ibzqd5so97sCHTK5GqoK10JiVO7XQ06ffOPKW0t9c1npj1Dm4A2gbdsAtqN8i074drhahPQJvBGE9Cg0xuN70/vyX1l0/+AToQNr37W1xrQHWdAr8eFIMFET9ROVhNgNQJ2qw5+lxk+tx0ehxUDfje8boe0j1VqRTSoZmh1pbmu0zGgUmmiUKhifGIGlzeuIZ3OYmt7B4fHUeSLzOWhwsUAv8cuKhyqTYLBAHro4PCQLVtF2Ky0dXUFDhEiMIybMMNg7kHV1aGoDTgczNMxoFRkNb1BABH/XixSfcTcIVrdLLJwTyRVsXeZDDqx8TQVBiGrGB4awo3rV3Dx8hIePbqHh48eIZkootvWwesdwPDwGCKjA6g1Szg7O5UgcsKDcMiJifFhWbwTgNy8cR0X1tYlb+fLL78UeOUPuHDn3RsCL7gfXq9HFvQECIQ7rxbvtDCxlY5QhSHNwYAXum5HgMDxUVRye2iJCw6EcOnSZYEx2VxGmuYIGZiTdHi4jxcvzuXcbGxckeDwplJHPp+VhbzeoJNcHwbFM6SZ3wRIbByktaxcoeUrLzCP+0mboNjXOhBLWD5Xhtlsx+TELIYjDMU24TR6imI5g6ZSwcnxsTS8Xb16QwKuk0m2EDZle7TT9UCY2RGARMhD4OTxuOF2e6Wdj5CqXGY4ekRUPa+AB0EQrX6EVa/UMrw+qZgxm80Cd2gjI3zc398XW9jS0hI+/PBDAXxPnjyReXN/eE3QnsbnEPpRrRMI+OV6J8ziuXn1xaBwApd6owq108+IYpMgmwFz2YLY2qjKYnsd7YFUDp2dpSWramgoBC/PS7sBg5E5TNw+GxuZB2WA2+UTlRRVTfv7pxgeDuH9D26gUilid28buVwakeFBgaV91Y8i1zXhEKEqLYUejwctRRWgReUTf1YoFqTJMTAwINCH1ybBK7fD64/fPG4qljg/PoYgkpAvMjyBaDSOo6MjAUS8DjkfzoTngsCJM+V7iflZhE7NpgKdwYIeTHA6XbI9qgFrAhuN0srH0HueE9oiCbloH+R+KHwDdplRZhB7nc1mhMVsRL1WlXsVQWS9qaLWYDacgky+iWarK+IoceX96d2m/1cfkbaW+l89YW372gS0CXzrJ6DdKL/1p1A7AG0C2gT+FSeg/f/4v+Kwvx0v9Qo6cW9/u7uuj6JeQSf0Ov16u5fLOkOPeKofQO62AW4HYDPr4XHbEfR74Xbb0enQitVDU2kLNECPlj2rZNyMjk0iFB7C7u4ezs5jaLbYdtUVdRPtSVT2ECQQioyMRkTxQRjDpjCqOQidaIkqFiqoVGhvAqwOHQzMrml2YTT0g5Urlf5ZcLt16LTZnMYFr6uvBMmWJaSa9fMOpwW1alPUWLV6F2pbh8mxUbH2MXD73v1f4+nTZxKubbPY4XSw4cuHYjmHfCmLUplh3zr4PCaEw374/T6UigVRWF3Z2IDVbMXu9h6i0ahAnms31jEw4MRJ9ERsYVTV8PhCoZAAjZ2dHYEAXIRTnUUQMDM9A6Nej/NoFLlsXgCa2qLyyIqBgZBkQdHqxJkR3gQGfPJnMhXHaZSWKS9CwZAoppjX1FKbyGRSoprirAkuOm3OjdCG58EoyiGdro1OtwWX2yFqGO4rv9jYl80UkEpmUa+14XYHYLc6BboQJpgtOrTaDZhNeqysrAnAoMUtenKKdoeQSY+2qqDRrL5sybNjeHhQGuc4A4KLQr6MFy+oMGuBxWg2mwHBgQG43K6XrWdV+RntcIoCZHI6uBwMjPdjfn5atnN2RlXPvuQ1sWmNYOkXv/hEFEyEIefnzNUiPDLLsRG2UK1GmNJXVaWRyVTlGrNYIK1sBEgCSuw6hMIeDEdGRG12GuW2UmIJ5O9HRoYlLHtzq0p2C5/PgPCguX9R6joSWG4x22G3ecTeyaB0NggSOlE5tLa+LPlPOzsvEE+cCZAbGhqUHCTCNFob+TpUYRGcEQjpdUaBsLweCaXqtToSqSR8fq9kLRHW8VqhjdPhdEBtqajVawLimAUlIMxsgc1uFfDX7RlxcHAsget8HV6LfO0+eGpJGP2HH74v1jvmsnG/GR6eK/A9rcPwcBhz83MCl1gWQDUbr+typY5cvgablXPpz5vH16g3xG5qNRvRVpuSZWY06F5CJwIqIxpUOindl9BJQZP2QQ06ve5HjraWet3Jac/TJqBN4K2ZgHajfGtOtXag2gS0CfwBJqBBpz/AEP+0NvG7H6P/zL9FisCj5uXTlaBsXa8PnEw6wqZ+yx25lFEP+DxmhAJODATsAgQKRbZ35UXtQjii15vh8w+g1W5je3sPxXJVwpFVlc1TfYOf3WaV6nmH0yZWsJ2dfQBmXLmyJCHNiXgK+XwJuWwR6XxTGuGCITtCw14Jr2awcrnE5jdajowIBt2iGOoHNjeQyRRQKDQxMsJGvMtoqXU8f76NeKwAk94Kn28AE5MTAi4YFr2z+wLxeN+CZzRyoa5Hp6NHuVpCQ2EQcgd2hwl+nwtul0MUQgxCpv2I4dfFfBF7u4fodXvSQjYyOoBU5hTpVBLT09Ow2W1i0SMUcrqcAp2oRCEQODg8xuhoBDdv3kS9WsXjB4+kIY9wgQCEi/Belza6Bhx2C6w2i6hwaJ0ipOu3q7UlUDoUCmJ4JAKPxylqp3j8DLF4Gh6SQ1A5pEO3o0Ov2+8yZI6R02mD2m4KiBkdHRWgxuytV7M8P0vi6ZM4mi0dhgcdMJtsEtzdaAF6gwkLc35cv35dtk3odHR4gtPzHKo1Va4X8pGxMR8WFmnxCgvQiMXiqNXqAhYPDmJIp9rw+22YmBjEjes3BZR99vkDyVYaGfGiVGYLoAK32yz5RGtra2Kf/Pzzr/DoUQxejwH/+1/9ABcvXhKg85P/+hOUK1Qz+QSGHBwkMDc3JNCJ0IUKKap6mFH09GlSGuCGh40yi2q1JduORAJwe6g4Yosd7V8dHB2e4/i4JOfD7bZgfn4M2VwSR0cVTE5aEAwFEAh44XRZYXdYRBGlg0kytGLnGQnbr5Rr8l7gNTQ8MojwoA/HJ0eijnK7HRIcTrsaVX/5XB3TM8MYCPjx4MELAaqK0oLPR5UWkM/lRJVmc9glj4v5aVSiLS8vSLYUzxPPiVgT1baAp5OTNCCB8ARXQKXWlOuMUIgQj2CTNlcq4hjaTuUcYRShE+15tNPRUlupUSkVwOjomFj+GB5/enoisK9abaJc6YeHB/xmgdSEgXzPEzqZTSbYrGa0W/w7WzF7qNUqArwIWZtKB00VKFVbyObrAqA0pdNrfzJpa6nXHp32RG0C2gTelgloN8q35Uxrx6lNQJvAH2ICGnT6Q0zxW7qN3/7A/CcXwv/fpylX5aROJE3yRx868Vvf64Mmqp640OafLrsRkZALgyE7THoVqXQB8bgKm9WASMQPu8Ml4CiTy+HwOIVao4tgUA+d3oR6vYPggEta42jDYTtZudJANJrG6GhQqua52CWE4uKcQeLJZA5mswmT06NYWJ+WQGpp8YrFJVOH6qHh4RGxP92//xB7u2zO6sHnM+PChRVcuXIZ5/EjfPrLrxCP1TE+OojV1XVp5/L5XdjafoKz82MJndbrTGirelTKLbSUnoQXK6oigd3MUKINyG4zyLES8DBPSGlQbUIVlQIjVVxOF/SGrkAft8si6pR2mxk2PQFFPfRQLpUFAqhqD7l8FWtrUxLanIyd48G9h1CaXTlms8koKiEu4iu1HoaHvAiFmLNEKFeB7qXVLBS2Y2TUJ/CKtrFKlZbAY5QrRQFThHTM0yEw4pwY5MUwaLFFdVVpGaNljcodAhkGURcKJSTiSWTSBTx7eg6zyYpLl1bR7eixs7MLu8OI2flRzM3OwuGgMolA4xRbm4fIFyowmgCDqH/MmJ4ew+BQCIpSF2UXFUZU7hB2pJI1ubhWV1cwMz0rIGNndwdPHj/BzOwUpqbG8eDhfexsp+D2uDEzHYbTaZdtnJxk0GoBy8vD+PGPfyRw8PHjx3IdxONFUS9FIl6k0iUsL4/IMXMeBCW02xH+PXhwKja+uTm/XEf8YrA7FWq0jDE3LJcrQlFUxM4y0pToclmwuDiNkdFhPHr0ACfRApaWffD53P2Wvh4VZF04HV64nH7kshWZC1sG0dP3bYMUF/Y68Hh0aHd7cLlMsFgMsFj6gDCbrSGVVDA8bEcw6MHuTgItlTY1vcyLzXuRSFDyrbq9Hp48eQ6T2QC3x4Nr164IQKTF8MGD5xga9EuuGHOlTk9LGBsLY3pqECfRqDTPRYZH5Lzz3DAUnmHzfr9bAs15/VLZRkhKK2Gt1pbgfqfLj5mZSdjsDlF7ZbIFtNtNyeKqVBkgDgyGXRifGBbQR+sdr0NaL10Op0CnVrMGg74LHToCzfh+stmcEoyuqDqUayqy+SqqjQ74qHaP7x7t6xtOQFtLfcOBaQ/XJqBN4O2bgHajfPvOuXbE2gS0Cbz+BLT/H3/92X3rn/kvQqff/sX/7FOVTVTMzXlpxqO8oK+J6cMng04vYeKRsB8eewcdpYxCsYpaTS+LSJfbCqPJAuj0yBXyKFdaULs9zM2FERgIoFGviVVpIBASNcuDh0+RSDbgdJjw/vuruHLlqrTWPX++iWZDle+zs5ioP1bWF3Dx2qq0wrGhjovjSpmL4wEEAgOScbO9tYfTUzaGGTAxMYyLFy9gYWEGL7Ye4u7dh8ikGhiODGFiYgYBvx9Olw3R032cx05QLBYExrCFj9BJVXUwma1oKE1U67Q5AXYbLYZWgUlTUxOi1inkivC4GEptQyaVQyyeEgVRU+nCae9Jcxcjg/yBPoDiwppZOcy/qta6cDnMuHNnQ2xnJ8cH2NncQqnUlrmHQm6BI4RvDKrmIp/ZPXu7u2ipLQyPhDAw4MPI6CCsNlq+OhLiXCzlkErGUatXYbaYBCjpdQQaVhiZxdPTw2K2ivKHYfK0RPGLeU5UAFHpUipWBCKlU3ns71UwNurHlY0b0vC3tbkFp8eCW7cvY3VlGZ1OT+yAe3v7ePTwudiqHC4nhgY9GB8PYmZmAgNBv0BGZgMRavE12GK4vZ2CXtfF+voSQsGwWMYYhF2tVvDBB+/B6XLg7/7ub3F2puD27UWxIT5+8kJytqYmxzAi6iy/wK9YPC4giZlZ8QQhohGjo174A05MTY9LThHBBxVn9XoDh4dH2NtLwmTqYWFhUmAU1T5U9jCfig1yp6fnKBbKMrNEPIN8oY6RkQHMzc1IE9/jJ8/FUnl5YxqhkFeuT7XdEOWgDkaoLeDsNIPtrWMUi124nDaMjg6iXlck92hwyAWLtQev1yHvNFpCG3VFoCoD96l+IuwsFMpoty0YHx9ApVLrt+DNz0uW2N7BAaLRBIZHgnIdbWxsSO7ZJ598gsePd8RuevHivFx7tLJOT8+IDe/u3QdYWV+V4PI+gHuBWq0kaqalpVlprKPqilY7WuYODo4Qi/P3OjgcHkSGI7Jt2kqzhQYoACRobHdoVdRjbJRh+iMyd4a38z3UaXdgMhrEXteoV6S9jtCJoeOSP2W1o6UCrbYOlTqhUw2VeluDTq//CfU/u+u//pa1Z2oT0CagTeBPZALajfJP5ERqh6FNQJvAv8oENOj0rzLmf5sv0g8I59fvqAFe/fifc9rxihEZ0++03vVFTzCw4a7bh1DGl4HANosVQb9boFOvXZOF7ECAigs/jAYT2h3avoxQWgwbJnCpY3p2Ch6vG6lUApHBiCw8D/YPkM7kkStUYTB0cePmJczNzYuN58mTF/2wZC6+z/OymL56YwPj08MCUZiPtL9/KODCZrPDYXfC6/Vhd3cfmXQWg4NDWFtblwU484rOzg8l26dSbqLbpZqpJwBoaCiIWqOEWCyKUrkkQIbKmUKONr0O2tALGOBCmsqPkUgAoQG/ZCYxJ4n5QKGBMKanZ1Et1/Ho0WOpoWeWDxf9tJNlsxnJk1pcnBWQQosSF/FUzjC7anVlAddvXEMhX8CTxw9xchxFtcoQbmB6KoxupyPZPvML85iemhQFFMPDB0IBrK4sAbqutOjl83Ho9KSEVJWUJUicAIogieCqraqS5cQmNsIYGig5A6pQer2+VY/2pkq1Jvk+VG8lkxnEYykkEyouX17G1OQ87n79SODO1evL+P4PPpAZc+ZURt29ex+PHz0TyDU/P4WlpXmBTbSSUSlGNRlbzWgRKxSKAjEO9vMIh924dvUKAn5CjhYymazM98rVy8hkkvjPf/u3sJhduHPnhqiRvvrqvmRqXd64INYuo96ASrUikOjk5BiHh6cyt/GJEQwOBdHrKZiYHEO1Smsb86k8SKXTOD4+weFhBsPDHly8cFGupYY0uJlFYUbFTz5fFDsi7aOH+yeIx/OYnAxjZmYK5UoB57FzTM1EMDk1AjAfq6OIwoxgRmm2kYgXkE415Fpu1Dvw+oK4srGCRqMKr9eJmdkJKCozoXro9vRiq2Nb3YMHW/B4HLh5c0Pg5tMnT7GwsCj7Ho8nBLQS+Hx9dxM61KUBb25uTpRiExMTqDfq+K//+I/Y34/CYnXgB99/T/LSMtmMgKSz03OkM1lcv3kdQ5Eh/Pf//nPs72cxOxsSOMTt8zwSBr1qsKM9jxlYLbWDYrEJq80hIFNtq6jWmqJWoiLS6WSbHt+THgmNl/D2SkUypvr3qa4UCtQqRXQ7iqTL0R5K4Ed7IDPXWh2dKJwyL5VOnZ4WJP6anzzaWuo1B6c9TZuANoE0+tAUAAAgAElEQVS3ZwLajfLtOdfakWoT0Cbw5hPQoNObz/BPdwv/EnT6H6zqn1RD6fm7l1fVq4fpdXpZMDLrSd/rwm4z4sLaIlaWFwVMNepVOB02lIpFaZFrtVvw+DyycGUGzcLMFJq1mjS0MUw6ncuhrihYWF7F2Pi4ZBxtbrLRrCwLVDaETU6OSVixz++RBTGhCMETgRhtQQxEpt3q6OgYBr0Bg0NDomSiaodZM9l8VpQtpRKBCsOjMzBbLLhwYU2ASyIZRzaX6+cc9Qwol6pi62l1u3C47fC6HBgMh7AwO4Mg7WulkrTUcR8nJ6ekWSyVzmBza1tUMhfWV+B0WDE0OITT0yg67bYoPr769a+xtbUNu92Khfk5eN1uDA6Gpeb+0aNH+OKLr3ESzQn4Gh0JYGTEL4qlYDiISxcvYmp6As1mHal0HIODIWkEq1RKADOdWk0BHYROVJT1K+tbkqND+1VbbcNmt8Pr8UpLHG2MPJdquyuZRXqD/jcKpHK5iqaiCnBhULfBYMOtW3cECHzyyReo1mp494MNbFxZkxmnJIw7g80X2zg8jEkz4MbGKiJDg3IOCZsI3AgwqPLqdDsCxfKFrCjjCOSWFlZhs3kQj6VFAcWWNqqTNree4pe//BUCA278+Z/9SKDKs6fPcBqNYnqasx9EpVyWLCe2taWSSYFPzNqiMqxaow2xK1Y4AlEqjOLJtHwX8iXUG21MjI9ifGxcUq4KuTzKpaLYP5sqIRKvcbtkUZ2eRFEt18QeyvkTOnV6KsYmRmG1m1FrVCRvq015U6+HZqOFZqMDpclrtohmo43FpWWMjgyi3qhhbDQCr8+FWPxULJHdrgHFIu2mVDlVxM64urqAo+NDPH/2DLdv35a3I4+PisHtrR2cnKYwECDc8cBitYpaa3FxQZRLVDpROXj16gY2Lm/g9KwPPNlUd3Z2LhbT5dUV9HQ6gbhHR+eYmhwX9SAhYj6XFyg5ODQoEO8keixNi1QyNpo95ItNjI2NIhgcwPHxIZKpPEaHqbZiPhSb6hpiUWQzXaNZh81qFVBFiycv1Vq1iEa9jF5XFUUgr0ujySzQidsv11ooVlpoquy3JJrS7HWv8QGlraVeY2jaU7QJaBN4uyag3SjfrvOtHa02AW0CbzYBDTq92fy0Z3+DCRBIhUMehAd8GPC74Hc74HM7MD89AXRbONjfQ2DAL9DD6XIJqGDT1ur8DJqlIqKnpxJinCuVUazWER4ZQ2R0FLl8HgcHB5Iz5HI5EfB55U+z0STqH0ITKnRoCyPQIGgg+Dg+OcHJ8bEAFpfTKQ1fzCziojmdL0iEOZUumWwW8XgWVrsV169fFSNhMpWWZi9ukeoOBjLnCkU4vW74BgJw2Oxw2ewYHhyC02pDKpHA9uamqGUmJiexsLAAndGI6GkUbo8Ly4tz6HUY+OxDMhEXYOH3eiT/h4BkKBzG2voanAyArrE5TY8vv/gS9+5vQmmZMDU9hMWlObEdMWR6/cKKADIqhhKJc+QLGYyNjaDTbUuejtJowPhSkcabAFVNhHy0qlGFwoBz5h0x0Nzj9kj4NBvmOJMejDLXltoWBRKtb0pLFTVLtdZAPJ4Sm+HFS5el0e7ru/fFonXzzgbGJodQLJUQO4uhUqmIWotQZnpyBkuLC+h2eigVS2jU6tLCRtsjbYG0dikqA9obErrNxj2b1QW1pUM2U0W13EQgEITH6xDodBLdFzvjpYtX5BzyXFHpRFmN2+WC1+NGOp2ReTJ8nEo6hm8zEDyXz8EpAd025PJFVGoKzhMp+ZPh4B5PAGOjY5Iz1KBaKp2ScxQMBtAV5VdF4Emz3kC1XITZaMD42CisFjMqtRKMZgMlgcgXczDbGCYehIkWyirzivoh8Gw/zKbz8PkCuHPnDrpdKoUK0hjI/T07j4r1sNs1wu0ZFEBlMusxPz8Ds9mAx0+YG5XCD3/4oZxTKp/Gxydx/x4zzKJQVT2mpobkfbK8vIzZ2TncvXcXmy825T1w/fo1Ubt98cXnohTj/Km4owFwcnoG7W5XLHtUClotTng9ftkHWvr43lpfXxUl0sHhvkBOvj9qjR4yBQXLSwsC4KInR2L1u3H9CtxuJ6rVksC7ZqMmwElpNmExm2B3uGE0WuXKoyKvWs6j223BaOw3AjJInNCp1uhIkDhznVodxrlr0Okb3J5/+6HaWuo1B6c9TZuANoG3ZwLajfLtOdfakWoT0Cbw5hPQoNObz1Dbwu85AX5ABwIEMSGMREII+T0wG7rwuewo5TM4OT4SaxUX+16fH01FQUdtY25iDMV0SpQp9aaKutpBrlSByeZAaGgIeoMB5/EYWkoDQ0NhURhRWZSIJ6A0W2Kdi0QiAptobyPsIGChgoYNcZVKQwKkw+Gg5N7Q3teBXhbfbbWDVCaNWDwrbW23bt8QJUsimRL1CIPDna4+qCpVynAHfPBSMWUwoqO0YDYY0Wt3kE4kRVHD9jnCo/ULFwCDHls7O/LaYyNDqNdK8LjdyGWzAmkcdhtSyQR8Xi98Hg8ikUHodTokE31g8+LFCyRTOYyNz+DatWsCr87Ooshm07h4aV0gSDaXkn9TTUM1Sa1WEwigKk0Y2l0YDQYBSly88xgImvjN+fDfBGpsESPkYqg5lV16gwXVah2lckVmQRuZ3mAUJVRDaSGbK0jo9fjElAA9gglmVt28cwUDIS9Ooic4PTmVbVtMZhj1RrFaWk1WUaRl0hnJAqNCia9JsGU0G2Gx6mGxAGarXoBDudRAuchAdkIzZgLZpAEul09CbVdFDeZyepFIJGX/CTMz6ZRYQJnnxOOkwoigyWqxiNqLqh4quMxWk8Ca6Ok51I4OjVYHOgMVNbSCuTE6Mgab2YJcOo1E7AxKvY6x8TGYrFacx+NIxNIC7qxmBulbMRDwSZ0jVXx6k04AZbHSw8JSCKvra2IlO9zdg8logV5vRK3aEOVQcCCEy5c3kEwlRYlGw1hTqUFRGhIuXm90YLf7YWS7m90iTXj1RgWHh3toNNv44IObYlXjuZmfX8DuzgG2NneQySiYne238zHnifY6Bqonk0mZG78IPp89eya/p/01Fouh3e7A5fOh0+vJvtIaWshX0GXIuVgKTfK9trYKi8WE89gpcrksMtmcWN8Y9r24uCTn4uw0KtbEK1cuihKS0JgKJ6VZE3UU1X68FzBoX6CTToc6oVOlgF6Xijzd70CnLkpVBeVaG62OpnT6PW/L/9zDtLXUGwxPe6o2AW0Cb8cEtBvl23GetaPUJqBN4A8zAQ06/WHmqG3l95iAdN7puAjX4fbNK7h1bQP1ch5bzx8hcX6KcqkJf8Am6gufPyDqGcKHoYAXqbNTRKMZKO0uujqg0gSMFgP8IZ/Y3mh1YzB4ZGgA42MjAi6ODmOiGnE4zBgY8As8IVBiMHWj0RJFCJU4DUILNmcNuuBy2SRYfHwygqHIsMCKeCKB07MknC4n3nnntih7YvGE5AiZbTaBIwQ31XoNCtvFvF6BTg3WyCstqA0FxXwexXxBmvO+/4PvIzI8jJ39PXx97y5cbhdmp8dRyKYlG6heq4myhDtfq5YxTQjQ5Vu1i05bRT6XFRjDjCO73YULl65iKBLB+fkZ4vFzAQ/TM5MSvJ7OJATQsIqe2o9o9FgAgtflRLNcgeFlmx0BEI+B2yWMIZAjiOJjqVzhHPpftNfRrlVAvsCmO5MoxGh54yxpvas1FFE9BQaCogpjsDuh0613rmIg7O2HSKezAtNEgdbuoVqpopgjHOmgUqrAbDIJiOK5InSi4sps1cFo6sBs0cNkMkBpMLuqjWadjXa04rUwOhqCy2NDo1mQbRBWMGuJAIUgz6DXwWm3i9qJx0ULn5GQiWHo5VJfYRbwQe3087eSqQwMJivaPQN6OhOaSluylkZGRuF1uVEpFpFkgHehgoGgFyarGfFkDrlcBw4r4HUDZoMeRoNOwAqLANtdFeVaD4GQBe+8+w7CkTB2d3bw6N4zgaQulwNejw+ZTA7ZjIrBQYfAQqrUeCwEeoEBqzTyMYA9n1dhtRlgsRrhctnRA4+1KdbSiYlxCRjn+VuYXxIlEvOfqHzifAkXeU0uLi7i7OxMoBNh6/7+voSt04I6NjYmVkg21Xl9PuhNtAU24HJ6xHbKsPR6rQ2n0wWfzytzozWUKrtsLtPPCysU0e6ZYbV7xV4ai53jYP8YOr0Bk+Mh6HXMCWPLXQvtFpvsVGli5L7YHU7odGY5d816BdUqM7OofuP95LeVThp0+j1uw7/PQ7S11O8zJe0x2gS0CbzVE9BulG/16dcOXpuANoFvOAENOn3DgWkPf/0J0E4moeVUzPR6IFcxGgCzng1VgNXE8OoeBnxGbFy8KBYdZrrcu38fj548Ra2qwG4zwet1S9hwOpVDIlnGpfUpLMyPi4KnWMhKbg4BUypdQbWux8zMPPx+H07PopILxUUxrWfM93nw4J4s5mdnZ+TnVIWMj0UwMzkEo9WCv//HX+LrR4dwuF343nc/gFqrQa0U0G0qyKZSSGYKyFXbqKo6scstLk7g0oVlDEeGRckxNDQkliGxRJ1Gsbm5j06rjh/96M8RCgbxN3/zt8jnSvB47KjVVHjcTnz/+x/hwcNH2N2L4eOPruHSpYvSzvazn32C6GkOH3905WUmzgnOThOiHDuJxgSgXL22gtu3r6FQzOHp0yeIRs9E1cPmsKdPN3Fl4xo2X+xhdWURiwsTon568uQxkqmEhHgz2Pk//sef4rvfvYC/+IsfY2f7AJ/96gucnycQj5UxOhZGFw185zsfYHh4GA8fPhQwcf36dcnM+vTTL+ScWC16fPjhTWkzI7wwmgxEZmipCr788mu8/96HmJ1dkCym//Q3/wWPHu/iOx9eg8upRzIVw9z8lISfE76NjoRhlyyqKlS1g1s330FL6UgIOYO9qbaiwk1Cxyv9XDBCj0ZDRbmios5Ww2ZT8qyoZEqlCtKUxtY3p9MqsI3nnk1ozCwan4ig1S4CUCV7y+FgsLoBx0dRCcW2mO1IpfKoVhoCb6amJjE9NS05Tj6fWxQ+T548xMOH96SljvCFdsBwOCTh9MVCCXNzCxLO/uzZJur1tkDCdrclSjvO9e7du3j2IoWFOZ/sE4Ha+vo6VldX8fOf/xxbW1s4OEhLK+LC4iCCgYBsk8+nLY5zoqWQFsyd3VOk0x143AZcvrSAy5cvY3tnB1/efYBr1zeQzRbg8/gF7g2GIwLjfvpff45ssQo/GwdvXsLwyCCKxbzki23vZWEyAVarGcVSE50uMDzkkTZBi9WMQiEn78/JqQnJZ+J56TcQtqU4gOcxlc6KUlBRezJ/hosz/4uh9MVyCwwBdzutcLlcgEFFV1eF3WaGTu1ArbUAPo/Cu64Obo8Hak+PfKWBbKWJBq2heoNYNbUo8de6X2trqdcam/YkbQLaBN6mCWg3yrfpbGvHqk1Am8CbTkCDTm86Qe35v+cEdNAbjf3SO3pxmK/UQx888VsvMTeiOOIH+VDQjshQWOxPhWIB2QIDpTtYWhzCD773HYRCQRwe7OPF82dSEb+8uCCQ4vhoX2xyVOvk8nWoHSqnfFCUJmK04LWUl0HckxJETEUHW9KoCCF4YNB3ZCiI77x/A9v7+/jki/vYPy2i2erhwvoCgl43GvkMXFYr0okE0tkiSk0dqi0gHBnClSurGAz7xcJF5QhBQzx2LoHo29unMOhb2Li0gg8/+ADPn2/iZz/9BLOzw9Kcx/Y37sOt27fwd3/39zg8yuL/+j//Dwk+//zzz/Dpp19Cp+vgP/yH/1tsUf/wD/+AB/cewml3ClRjhs7s3CQmp8aRTMaRSiUlOJ35UVR2/bef/QLf/96fSbPd9777MdRWFeVyAX//9/9FZnfzFpvf0nj+fBd/+Zd/hksXN/D11w/wyS9+hbNYCdU6MBpx4v0PrmN8fEQC0Bk+zS8CkadPn+Krr77C+voFOT/j4+MCeQie1HYL1VoRmXxKbFw//tH/hlBoCI8ePsE//D+/kDD2H/75u2i16pJN5PO78dVXX4otzUxlTaWBeq0hAGhxYRmHhyd48XxLwrNrtZY0FBqNXWkQHBxyYGxsGFVmMKlApVIXaMNZMBi+WOwINBkd9UqGFm2EVDi9AmRqu4FcPibNcisrq3C5PJIF1myqUFsdMDSdTYKpZA4HB4dyvOtr6wJRDg/2pGUuHj8TFdbEJGFTEF4fc7H0klcl8MVoQSFfRKOhYGpqRlR0tB0uLi2JqomB3o1GGxsb69IwRxhK1Q///stf/lJmfXhYxcy0DSMjYczOzGB6ekaAUTyeFOC0vb2DUrGCTKYCu92G5eU5gVbMr/rJz/4bpmZnsLa2JsonngvmPVG9F49RHWeQ90I4HBAgRsCUz2VweHgGu9MNs8Umx8tt+3w2LC3NClh7lbPEBkSHw45ypSQwlIoknoezU16XKTSV/vlotQGTico1iygba7WOhIBT0WUyQtRMZosRQyNuWAilm02otSb0XaBdb6NR08Hrt6ELA4r1Fgr1FpQu0NEbJXdKg06/5+35//swbS31WmPTnqRNQJvA2zQB7Ub5Np1t7Vi1CWgTeNMJaNDpTSeoPf/3nIAOOoYkEynR88Zv+VcPNG4ZxIjVB09ccDosevh9zpeLxi7sDitGRoZx+dIFzMxMI59LY39vD+l0AiaDDuHBMA7390RJsrw8j2ajgZPTDDJZRSxhlWoL7Q4wELAJMKHNj8HMzMZhyDFVMGyIo9VoeWkOLrsBn//6a2wdJlBqArUmMD05hMXpCeiUGmzMuIme4TyRR4Nh5aEIbt55F91OHd12QxQa8XhMcmgK+Rz8Ph+iJ8dwu5yYmpzA+PgYHj64L9lMH3zwAQYGgqLaIQQj/GB+FcHSrVu3sL29LXCHIGBwcBB/9Vd/JdlHf/M3/wnnpzFMTUxhYWEe7bYC6PpV8tlcWlr2bP8ve2/+5MhhX3k+IBP3fRRQ911dV9/3xaZ4SrI8GtmyPbGHV9ZYEd7d2J/mL9n9YX+cWO9ErL37y+7GhmVZEiWKIil2k+yz+qj7AgqF+z4TSGDjfdEt0R7NDLspNdXshALqZhWQx8tEovMT772vndDNJxoUixWcP3dRbvAnJ8ZRyGfwyac38N57v5Ii529/+y2kM0kBX8ePncD6+pY4cVZWtpDPa5ieHMTx4wsIDXjEIVQoFKRXip0/hE4/+tGPJRZ1/vw5ATkEDdwP7o/L7YTTraBUyeLR6hquvfI1tNtd7O3GUCyWMDU1iWg02o//WczY2dlGLp/GiePHsb+XQL3COJUFFtWKUCiCVDKDUqkqcclCoYJ6vY3hET8UpSvQikXV7BiKxVJIpooSSaPRrm+y649YDIfd4gyi04ZQiv1BErmrlaB3a4hEQwKTGPmr15uoVhuoVVlwrojjiQ41TjhcWlqW3rDUYVJgX71elUgZz6eZ2Wlx5nGCINdJNxGPXa9nRjQyiHA4Ip8ARiEZ6aMrbG1tDfv7GVy9ekY+W3Q60U32pAD/3Xd/IW4tr9eGa69ckX0ejEbhcNCBlZKJjHQ7cT3FQhF2uxNLS0uYmJiUfSGwunlrFX/9g/9G4Oza6jrmjizgzu0VAZLsonK4XBLXJPQZHhmUyCa3//AwAb3Lfi9F4na1WhWjo4yiDsnfGQ9lRxaLz+lS43mQSieRTmXEnVYqaShXO3A5IY40UmfGY2V7C0WUyy0B0063VY4Fe7V4ZRga8sPKi4Ouw2mxwetwolIq4zCegYl9YyYLqq0OSq0OtJ4JXZOKTo+z6/rXGePxVAoY91JPJZfxYkMBQ4GXUQHjQvkyHnVjnw0FDAWeVQHjX+PPqpzxvqdUQJDSY7TEt4rn6TF06gqcMfV6cLLAudkWkORy2qS7Z3QkijNnjmN+4Yi4SO7dvY1PP/lEQMJg1AOH3Qa/z4NKuSIOj7HRIXTaHWztpFBvsI9IQalMWEDQ4JUoVjqdEtBEB1Q2VxGnTSBgw+zsJM6cPoGdzQe4d38NO4ctVFqA1WnGkdkJzIyPolXMwW2zQun1UKw2kC03YPcNYPn4SaDbwvbmI3GWlEsl6Q6iW4tTuFgkTsjmdNikaDmXy8nUvGgkivhBHOlMRpxB7TZ7pupYWFgUl9Pdu/ckHkYAxTH3jHGtra/h4xsfQ+904ff6xFFFKMU+H97ws4iZvUx0Lvl8fnHsEDhFo0PiUNnb3cXe3i4ymRQq1TJGRgYxMzMlZdEEW+ws+tnP3kWlTGdQFY26JnAl4Peh1S7JRDxuKx0wBE6MMxIwEURx+7ktdDql02mBTx6vGyZFQ7VRRLPZkm1hL1QmnRUgRtjHqXqpdArdbgfr63GMjQVkqtr9e2tQTDYAqrzXBEWcW6qiSryNkIwRuqGhEEIhN/KFrDilrFY7MukiDhIF2O2qdHuxo4r9VdSTPUeEPIQ51IrQhOeK2+OE19fvAWNfVyqVlv4s9iFxnaOj47h9m3HPBvz+oEA1wqSO1obVakGjUUO9TndPDz6fGxarKo4sHhf+jJ1gbpcX4+OT4txid1O9UYfdaRN3EbVkHI3uKx6L8+fPCygiwNne3kcqxUl5Don1jQxHsb+3g+HhITlXWJq+u7srEId9W/yYcfocXVAEa4xprq8ztqjg8pXLsm+HhynMTM9hb/9AnFwKS+H1rkyeozNwfGJU3HMulwOJwwQ2NnZgUe3Sx0WwxGNLTQsFTpXTxUnI0n3uJ11OOzv7yOfZH6bK8jWtB6eLxed2tHWdgVuBVQRgpUpNity5TP7JovE2i+QVM2wWBRazCSFfAEORCOrlCna291Grd6SUv97uodruosNPmUAnIqf+8o3HUylg3Es9lVzGiw0FDAVeRgWMC+XLeNSNfTYUMBR4VgWMf40/q3LG+55SgSfQieDpyWn3G+jE4m3CBpfdJiXFdD+pZpPceE6ND2JxcRYWKx0mcdSqJWQzeYkJ+f0qXE47opEBcQaxCLlcKkM1WxCLF+ByB2C3uyVyVG9q0oEzNzfzGDpZxQ3CnN/k5LiAG0KI2ZlJrD64g5t37mE3UUG20oVqN2N6chSL01PQKjmoPR3D0UEZzb62E0ex0YHF7sRgJIDdrTWBMyxfDodCsNsYTcpCa3EinR0+rwcXLpzH6qOHAlG6uo5ime4axr5Ybl0XIDI2NiY34gRBlWoLly9dQlfvSASKgITL5/S5LiOJZgV+n0s0IvBipw5BCt0ohD8nT57E7MwReS/h0Mb6pvTttDttmYLGOBRdLZVKWZw16Uwa+/sHcDk8UBWbuHEISlKpQzB+VquVBCyNjERw5MisbAu3lc6tw8O0OGMIbAoFghy6j1ii3UGtXhfAt7w8J66aZqMlkGpkdATJZAr7+4dSll4steBymmGxOlAtN6Qnqdno9oGkxSJuIxbOE4rp3bZE1xjDGhuLSnk6u5UIXuiCYrfT5OSoABwCJr6PETa6lDgRjgCG+0I3EfuhGBOz2/vl6wQ11CybKUhX1eTksMDQ/b24xN+azS6cAkfNUM2K6NjWWtC0Jjp6G6pFRTQaEBcVNUqnqZtVIph0IJXLTXT1LsxKDxabCqvNKrpQw2DQg1deeUWcYHt7+zKtbW8vDbfbgo5ulnPM57UhmTzAQDgsx5nQj8XhhI4sCvd6vBKDpLOKAJDLYKeS3++TDqtavQGH3SXuN2pVqzWRyxXhC/jFCSiOJVWBxaLC5rCIi0vv9OBwuOQ8I2Tj8eBnmgCQulKDvm45cSoyFsteKxM4la8lfycQMykmOee7va50fnEKJZfj8rhhc7DDq4JCvoBmvQNT1wSHrQ+mvS4nhgcH0Wm1Eds/QLXObTSj2QEaeh86ARZ0wAl2/H/ja+4ZLtZP+Rbj5YYChgKGAi+XAgZ0ermOt7G3hgKGAl9MAeNf419MP+Pdn1uBJ9CJOKkfb+o7nfhfXVhkcloHFlWVKWN0x7AXiTE4p01FOOQR9wrA6WFlFIs1cTdNT0Wkd8Zpd0icrFQsY3d3D6VCHeWyBl8ghF7XjEQii2a7jcEIe3Fmkc1mZNl0cjAadOnSeSn95vQ2v8+ND37xDj65fRf7yQKylQ6abWBmehTH5mcQcKjIHh6I26LTM+PmyipSxTqaHR0OiwVuJxCNRPDw4Rb8HkIOp5SJE4yMDEUFOhF8bG5sSGSr11NlrF+n25TOJrvDhaHBqHQI7e0doF5vod5kWXMEqtJ3MkkfjtaRiV75fE1iYw57/6Z9aCggIKDRpIOsX4ZNdxdhTyqVQaVSRLXaFP0ymTwKxbI4yhjNY1cRJ7lp7Q6sFsBqdaDbs8DlcMmxiScO0dU1LC1GJM7FqFokEhJnDt1DBFb37t0ToMHtdjrD8HpVmaRmc1ixs3uAnZ2kRN1cLjOcjr4jhhP6SqUydnZScLldAnaKxbpAIJdTQafTE9BCIEUnkMvpEUfOEzeN1abgybPZrGJ2bhqJgwMcHCThdvvxytULAvH4CDHu53Ri5f59fPjhRwKlOLWw0yYkUqSLiCCJ5wdP0Fw2j63tFAqFBubmBhEJB3FwcIhcroZ6Q8fAQBADYRda4sIyyURAlton0xW4XXacOTsnejx8uIl4vAhNAwbCPN9VSZna7DYEQx40mnUpWs/n+3HPpaUpzM7O4uc//wCVahOjIwE5P3P5Bg4OSnDYuRy7uITGRoak8ykWj2FvPwuzqSPT5Rh3dLktMMEiLrmR0ahE7rhvsVhcjin7nLLZItqdnhyzw2RBPpl0MbEri0X7BEM2R9+pSJBK5x6XzfPN6XSJg4wwi5BT07oyhc7pdMPj6cOsVqsjn0PFbBUX1BPYxGNNzbW2Juvw+X1we1xoaS0Bn+VyBd22ApPek963nq7Lun0eNzptXaBxS6OjqYdWB2iyRFyuKip0mddoQKfPfYn+zQuNe6lnEM14i6GAocDLpYBxoXy5jrext4YChgJfTAEDOn0x/Yx3f6rfKmwAACAASURBVG4F+PVM4MTnk0f/9GPk7Ddf3n33E5/930FiNS67ipmZcSwuzqHZKGM/to2BsA8L80cwGB2Q2NCDlQdyo0v3zNrqNsxmG5wuTrkrCMBhpGdqalycGIROjCQRdEUHI7hw4QKGhgZxeHgohckfvPcz7MUSyJSbKDV1gT7Hjy1icXYcLqWLTCKGkN8PHX3olCzUUWt2YO7pePXKaXFoXf/oJgYjdJu4BDiFg36JAuayWZkqx06b/f2C7GtowIfxyWFEB8PiQiH8+ehXn2B/PyfRMAIkRpMYJ6SLiZ1CLM12OBWYem2BTgQbw0NDOHp0Frs7+9jcigmso9OFQIZggTfxvR5jT7p0bDWbHbTbjwubrYDDYYGLzhj0EAn7BRgwfkgnmt1mg9fnx9CgA0uL0xKvonuHka5sNi8dRm+99SZ+/OMfy89Z0v3Nb35T1u/3B6Qo+sNfXcd7v/wVkqkOXn3lCMbHJ7C1tSMusJamoVFrIRQagM8fkBJsuo8azYa4mdiTRdBmtznFkcbIGgEGo4jdXgcDAwFksknpdDpz5qRM5dNaLYFNp0+fEVjFiBr1ZbfRe++9h3ff/QC1Wk9cXjzbRkcDCAQ8GBkZltfQycP9W1/fh8ftwsLCDCYmpqTMO5XiFLoJ2U92DxG6FXJFmc7Iv+tdC44encHly2dwcBDHz37+K3Hv8NSmEws9G6amxqTDTO91kEwl0NKayGarmJlhJG5adLz/YA16x4yhoSBsNhUPH/Z7t44cCYtGp06ewNLiEXG/saT97r0YhgZZ5O2GyQxEIn5xeTHCSK3odCsxLpjPyTS5UDiKfL4EmFQ5R5KZBrROD26nAq/fK3rqPGdqTVSqbYwO+xEOemUb+KDDsO/IS8r51Wp14XCY5fNFFxtdiXRSETBarU4BVHREtfWOdH1ZbFaBVATNhFB036WzaRRLNXGQ2VQbmrU2TD0CPRNUxSRxXMYPCa/MPI81HfUW4bCOTo8SM2pqMqDT574+/7MXGvdSz6ab8S5DAUOBl0gB40L5Eh1sY1cNBQwFvrACBnT6whIaC/h8Cjy2jXwGL30WPv3LL+/fQKcebOzhMZsQDvswPTMGq9WEbreJ2ZlxLC/Nw2G3497du7j+0Q3YbQQ8FuztxMTZo6gOpFJFWFR2z9gRCgUFOtDpwWLyTJZxJSeuXLksTid259y9cwt6q4F0roBsuYlstYlqo4ezZ07g2PwUSqk4rOYueu028qUKNvYTyFV1ifl4HcBbr12VgvIHDx5gYX4eVosKt8uJ+SNzyGYyuHv3NsqlCs6dO4uPPrqJUyeWMDIxBLfPJ50+dGptbR1gezstQGpoiDEyDZ1OF9PTE7BaCa5yKJVr0LQahqJecYhMTU3h+LFjAt7e/+UHuH//If71d74trqpqtYx7K3clHkdXEyNP9XoPxVIF5XJNwJbf70Qg6JFOHkalBqMjOEwwkmVFr2uSuN3c7BQWFkZRKqYFHBAKMRZH4MUpedT05s2buHdvC2fOLOBv/uZv+tGybA67uwf42c9+gY8+fohWq4f/6X/4CywsLuK9X7yH/f24HDfG5+o1RrBY6m2XZdc1bktQJrwRKBIO2ex25LM52W/2JNUbFZliqNA0ZtYxMjqI2P4+nFKivSjAhZHF4eFhASHvvPNTbGxsYm8vhUYD0LucokY3WwTz83Ow2x3I5/ICyggJJSoZDmNmZkb6m375/l1Y1J5MKyRwYXSN++lx+ZA4SKBWq2CWWi0ekTjZ/fsPxOlktZoFHA0NjcDvC2F6eg6JxCG2dzZRa5QRCAYklnb16hWEwyGsrq5hc3MXm5tJjI9HxB22uZmG3W4SmLW+uo4//dPvyGeAXU6ffHJLfn/69BSOHz8Ki8TfVAwMhCWmyUJ6Oglr1So6LQ2Vcl2gmd5l0b8V8UQGqUwDbR1YXhzHzJE5KeOOHcSwF4vLOchC/bHhQYE+PGbcTh6nR4/WkM9XxZXGeCLL6c0mOrq6AsAYJ+Txq1ZrMJlNsFitAmcJnfh5JHTkz+uMhebzqNe68ll32GywqQRWNomCMuLHqX+MxVJbu8OJltaRXq9Gq422zi02P/ZSGp1On+/6bECnZ9DJeIuhgKHAS6yAAZ1e4oNv7LqhgKHAUytgQKenlsx4wxdT4Om+pvlqq1nt+xZMjFpZ4PHwRteHE8cXxCnCyNXWxhbu3l2B2WSF3eqSmB1BCWNihWJN3CTs+AkGnZib40Qxn0x5K1f60bLFxQVxbHB63NbmBgYCPmRyRcSzZaQKVYnuXL50DgszE2gUUnBYTNjf3kIincNhvomOSYXD7YLbpmB8OCIdPM2mGRfOL6JerSIyMCARt1q1gvd/+UuJCL322usypv6NN67B6XUhV+Q0uAcCIXTdJBE4llUzaqWYFXEFLS8fEyiVPEzJzb7ZrGFw0AuP14WAPwSfLyCdO++8867AkTfeeF3en8ulsbb+SLqVZmenxXFSLrdx/eObWH20gbHxQcwdmRLHj0Xl1DANoeAANE3H8PCYwImf/OQdmE09fOPtq9hYvy+OFTqOCB8Y5+OT8SpG7W7diuHf/JvX8Zd/+Zfi7tnc3MbKyip++s51JJIFXDy/iO/+2bclkra2ti5QQlX7XUl37jxAo95CKBhFuVJFrV5GcMArsTe9SxBhk22kKy0UDkm8jVMMTUoPg4MhdHtt2O0W1GtVdDtdnD51GuPjjNb13TG7uzt4771fShF6LqehXgeCQSuiUa+Uhw8Pj6BaqUsUkW4eupbY/0R4x4gaJ8Rlc2Xp5woGfaKDTL5TLbBa7Hj0YB2Vag3nzx/DyOiQdCOxtJ1l5DxmjKNxWqHb5cPIyDju3VvBXmwbZhW/7kN67bXXxEnGqOLOzh4qlQaOHl0U58/Dh2s4f/6MrPfu7bu4dOkiUsmUnLsbmymUKzquXJrG22+/Ls4hlskT1BCC7uzQYeeW+GK33UEykRdYZ7O7JL64u5dDsdLCwuIMTp46gdBAGJlCFiv372F1bVvg5KXzxyXOx2gbe9UI4/b3YwLI0ukGOh1AVSDgiZP7PB6WutPN1JaOpkKhBpPSn15ndzqky4lOMcImwj72k7VE95YAPVWxIuCLyPnVbDWRyaZQLLMbrAdFNcFmUwQ0tduMYPbQ7TGWq8jnvdPVjOl1T3/BfrqL9NMv33iHoYChgKHAC6+AcaF84Q+hsQOGAoYCz1EBAzo9R7Ff9lX9yy/of3byffaX/+IXCvg/tuV0YLOYYLH0oKpm+PxW+L0OeD1uWCxWZNN5VMq0rTAr1e+fYc9Ms6mj0wWcDhOWl4/gyJE5KVrO5TLSHcNoD50gBAp0GhFWWM1mHBymsJMoIltpQ7Wr+Nq1y5gcicKp6KgVsrj5ycdI5xi/A3yRIBaWjmBpdgrx3S38/Gcfw+n24OI5Ttyr4cL58+J20tsafvSjH2F5aRHBQACrj1Zx7doraHSaKNUq4gThzTIhB6FH8jAjxdKMJ504fgrT0zP46U9+hrW1TSwuzSMa9SAQUAVGsOjb7fFjeGgM/+ff/18IhcIy0YyOE8asCG8IHKKDA6jVWiiXO/jJO3REbeHChUVcuXpO4lfsuYpGBwWg6B2TTJlbWXmEhw9WoXc0/Mm334Le4eQ2v0SiWF5dr9ext7cnICAajUrU6q//+q8wPj4usOMwmcLKykOsrGxhZDSCP/+z72BicgIr91cECoyPTSKVzAhw+vSTOygVawiHWfztQbVeQrGS63c9udwYjA7C7fYgHo8hGAogGh3A7t4WqtWCOJxMpg4UixmKCVBNFly5fEUcTvv7++LCWltbkxgYoU2pxGiiCePjATkHCJlYcs3Ca075Y8k4zy0CD8YE6ZbiRDbG7riv3HcCJzq8atW6QLNMuoqRkRAuXjwHh8OKZOoAiQS7ueoCtLjtdptDuo8GwlE8ePgQh6kDlCstRKJ+jI5GpRuLRfBPtKWOfDBGypjhG2+8ITFGxuROnzojDqb9/T3k82UpC19aOoJXXrkCRVWwvb2Fe/fuyrnN33EfopEwqsWyTPfzeFgk7pCy+tghAa2OxeUFDI2OolqvoVAq4OAwjfhBHtEBF95+8xJCAa84pxqNpvRrEZTu7sZQKtGR14/Fut0swx8XMMnzuVYrS7k6nU6Vah0Ohx3+QEBgU7HIbbPA7fHC4XSh24Msm+8j+NS7CkxmMzq6Jq9vtXV0TRB4RaD82NbUD+X2zBIdVRQFnXbTgE5P/8Vj3Es9vWbGOwwFDAVeMgWMC+VLdsCN3TUUMBT4QgoY0OkLyWe8+WkU+I+g0+f6xjbBrjih9uhm4A0knQv9DiKPGwj4bRgfH8Xo8KhMOaPL5CBehP6ZM5ur8Xms0sdz8dJFiRvdvXtHupE4vaxQzMvfCR2km6deh8tmRyyRxOpOEslCDQ6PHVcvX8KA34WQy4LD2A5Wbt9BqQZUNGB2eQHnLpzC4swk/uH/+b/x4UdrmJ8dwl/8xb9CpVyG3+eVCXap5CHe+8UN/OAH/zX2dnaQy2Xx5ltvoq41ET+Mo1SuSPSOo+wVs0ViZm321LS7GBwcRsAfxvXrH2NrN4WRQT+Ghr2IRKw4dfoEFuaX0GrpaDU7+Pf//n/DzPQsrly9gnq9Bl1vodnipDcNzWYNsXgSeteBh492EY+n8OqrJ3Hm7GmUSkVx4hCk5PPs/SljdycmQIHwq1ZuY2LcA5edThKT3Nhzaho7g+LxuETuCHgINr773e9ic3NTQA9BAXuoLDYLTp48gbGxEZkOd3iYkLgXgVkymcXmxi42N/aQz9UFevn9Ibi8TpgtLNy2y3YxDkbgs76+Lm4ZOsjoFMpkDmXim8XGKXJOKfQO+8L42qtfk+26fv26vIfwh1Ps6Hoi1AgGAwJG6Mjik26bXteCdDorr+G+cL0EeP3C7LLoxEdfA7NMcmvUG6jXNFgtNszNzmJ0bFjA5kFiH+l0QSbwzc5OwmazC0iJxxJwOtyIHyRRKjfFTXfu/DyWl6Zle+kae9IXxWlwXDd/du3aNdmHd955B6dPnsbc3DzWV9eQy2fRajWlWJyxs8mpCSkDp8vqzp37AlUHBrzyOo/bjWa5KqCMk+i6XQWlShO5fAcOpw3D4yNwuD1IJJMAe5SsCvKFAo7Mz2JxbhJaoyLwiJCO/WOlYkkm7mWzdWhMvpmAUMgh7rz+ucQ4aF46w1gATwcb/2R3V6FYQbFYgdPFaKy1D5yaLYFOjEJ2uiY026wKJ1t6PIuOpeJP6uE++y3WMwF8mtT+panbLzs3Hk+lwOe6Mj/VEo0XGwoYChgKfMUUMC6UX7EDauyOoYChwO9VAeNf479XeY2Ff1aBf/YFzXvD3ybPbyFT5p5FHCtKD1AUHYrSlt4elmebTUA45JC4D6dj7e0mUCk1pUum1WnDwi6okBdzc1MYGRsRuFQo5LG+viZT63S9I/EngigWTRM66e02rIqCcq2J3cMcDnNl2N1OXL54AX6nFc1yBlqtiHw6hVqrhVKji7NXrmFyZgbZgxhu3vgIlXIbZ88u4fXXX8dBLCaT6rLZNErFAvKZBr7//T/D3Xt34Xa5cOLECezEdrG1t41avT+xrVSsSjeTCXQ9afInI0PsrCIMSiZLCIfdWFgcwfxCBNMzkwKkNta3ce/uQySTGXGZLC8vYXNzA61WTWCM02mVYuhajY4RBelMXsDIufNnxa2zubEOp8uJg4MEdL0nRdV2uwvoKdjZTqBaaaGnd3F0MSAdWCzpnp+fF1jzq48+krgc4QZjZBcvXsSNGzckbldv1NHuaJhfmMPE5DjW1lbR0hpSPs6pdSxJJ4gpl+qI7SeRPOQ+m+ByWeDgNDmPC/5AUJxO7I8ilNnZ2UYg4JfpgLl8CvlCRjqd3B4bRkYG0aw3EPAEMTU5JXFHQjECGTqXGF2j2ykez0hXkkx+i8UFovh8frhdAeRzJXF99d1PKsIDYVk342p7ezmZIOj1mdDrMvrZn/bWqPegNXoIhhwYiATQqFehPXbbMGI2EIn0PXvtLjY292BRrCiXW3C4FIQjLiwsLkifVrFYlLL7fm+SIlqfPXtWzk9uC51FGxvreO3aayiXq8ikM7KtdO05nA45pxltozvsIBFDPpcTd5bdYZVz3tTrwdTR0W51oKg2dHSTFMo3Wh04XX688trrsMmEvweoNGqCeuh4unjhLEzdFjZW7wuMo6eJ66YTr1rVZKJfW+vBYuFUQz8CgaBE5KqVCqp1OsQgkwxViw1dvYem1kGpVEWt1hRQRGeZ1tZRqWrokD4JYDajZ7ZA73XR6T6eRvekIo6GRj6euJ1of+KwAiFSbBTnDDvja+4pv4mMe6mnFMx4uaGAocDLp4BxoXz5jrmxx4YChgLProDxr/Fn185451Mq8LmgE5fJFz45M3smqCYrbIoNnC+v6XWY0JU182V2u4JQ0Amf1y/j53PZknQaCXSqV+B3W7C0OCNRLoIPjmFnl0+xXJYCY5fbK2XR9UYTjZYmY9jpWsllcjCrFlRbOioNDcGQF69euwSvw4LNh3fg5ESvloampkGHgrMXrsBitePG9Y/gdbswOTmBjvTSNKSEmjEo/t1us8oUuOWjS7hz5y68Hp906uSKWSFonJjWqDeRTJXgdFilo0lr6QIiOM6e4KnX1VEotyXqdPLkLCIROwJBP/y+ANLpHG5c/1SmvHU6FnzjG1/Dxvo6Gs26xKjsDhtg6gr0qDd6yOVL4vZipxXjY48ePRBIQLDFCW50WXk9fhl5v7q2j4GQC416AddeuYjpqWlxsfD17PRhkfWTcmlG7+bm5rC+viFxslw2g73YHkZGoxgZHcbHH99AqVRDMOSTkneuh2Puu7oZiUQOhXwXNiunmdkRiQYxPjmO8MAA2loH2VxBOowOD1PSgcTOqmarjmq1BL3bg89vx8gwJ7Ll4bQ5xfmSSKQkIhcIeqWHyOG0S1/Wo9Usxsd8CAQdSCQyUFUTnA46nVQpNed0NLqqHE6nABQCIAKhZCqDSkUXVw6npClKD4oZsFvNqNa7oMxDQwFxcUk3UbeLRoP7RIdYF6pqRTbbgs0K6DowOOjB3Ny4/Pzhw1U5JxgbK5UKEpNcXJzH4OCQOMPu3LmDgYGIxNtmpmdQLtXEhUYnFQENnVSlckkAmcfrkfdYrCo6Oo97S6CP1mqi3WzBqlpFH63ThVlcRiZYbU4sLi2T8GJzawv1Zh2KRRUY+c1vvo39nQ18euNXsnyer/1+sQGJhR4cpNGoa9KpxfJ2h8MpjiVOEezoLagWkzjGAsGg6L+3H0eRhfgCvHTpV6OezVZH+pnomDIpKtpsejeZ0O09Lgbnh18hkDKhy3F1Tx5PnE5PBhbwomBAp6e8Uv/WaQ9Puwzj9YYChgKGAl9pBQzo9JU+vMbOGQoYCvyOFTCg0+9YUGNxvwMFPgudBC6Jz+fxnVAfOD150Lni87qhKqo4hNiDw5vcLkGBqYfpiAenTsxKMXEynYLN4UBb1xE/TMHt96HeZAGNFQ1NRzpXQaPRhs1ufVxM3IFZYSlxD9PTw7hy+Qw6zSry6QQa5RJymSzMPROikSgiA4NIpvLYOziUEua+o6qAWCwmoKIpU9kYPYsKYFEtKtLpImr1NibH/eJKcbocaDU1iXWxOLrZaMPjZhGzX0qoU5kS2p0+0OAN/qnT87h69RyslraUXBcKJdy9c09cSul0GXaHC8eW51EsVgXABPw+ccGwzJkghRCrpemw2mziUGL3lNvtQL3elMiV1m5jaGhAupuymYL0PRECNRpFTE2OY2FhUTqK6LphHJAgiGyA4I7uFcbWunoXNrsDmTTdQQdSlj0zM4Fmsy79P6q4jnTUayyg7okDqwsrzGijWu8gGPDg6tWTuHD5vBSIczrb++/fQK3SgMpxc10TvD6vgC8uk24ef4AgsYl0KgmzSRU3FONbLLImgCB88fvd0FoaCsU2JidDAk8ODnLw+RwCsag7nV4Sc1QUDI+MQlGtfRdSqSyxvHyehdhm2G2qTE0jAPF6rAKrGLnzeq1ot3lOttGDGVq7CxN0OZN54eX0O+4zwcpw1IOhaBix/TQAwkp2I5kwMRHGlStX5BgwpkiAyW1NJLICmWycAGeyoFKpIxQKwOPxIZnKyjlWb7Sk04nnPj8n4+Mj4lhqd1ooloqolsoYHBwRUMdYnstl/3XZOqf00dnEdRFKNpoNzMxOY25mBquP7iOdPBQYxvOKPWSEcnSEFQuEoxpsNjqdovB6vPJz6sbzi7rQ7RUMhfsdWPEDVGUSnQKt0wdNWkcXCMbPM2HdExPTP4NH/7l/7RM8/YZC/Q4uSC/dIox7qZfukBs7bChgKPC0ChgXyqdVzHi9oYChwMusgAGdXuaj/4Lsez/E89sfZpP515PT+Are4DLqxNha0G5C2NFDKOCC1WZFp6ejobWQyRWQLTThcFkFAbR1M3SogNmKZrODar0J3aSgrbXgdNGZZMb05AiOLh9BqZAGX32wt4/kQVom6wX9Xph6JuzHSig3Ohgbd0oESlUUASNejwflSkNcIBwf73SoAgPMZhtGhgcxOzsOj9cNxWySAu47t+8jl69JdNDldMuOS2Gz24NSmVE0wgQVf/Inb+DSxTPIZOJIp1MSIdvfSyKTrQqwIgCy20yo1Xpw2M3wuG2yfwROgQD7rCqo1vqvczkdiEb9Uny9tRmT+FMgGMCxo7MCPNbWNiRWxihb/CAhcGp2dkKidclkCvHYgUwzY+Tx8LCCttaViXqcLGi1KgIvWP7Mn7vdKt544xUpHO92dXzyyU1x54RCfiSTSRB40DVFULGwMI+z509jcnpC1vNPP/opfvGLm2jU27BZzTCbrfI+QidGzxiTZHE6o3sENCzdnpycEnBCh1IfPEHWy6lqyWQOgQCn4gENFn2PRMWZxbgfwQ+hE8HY0NAweo8L3ukqKpYqKJXrMCtmORbNFnup7AiH3HA4GGN0SE8Uu5g47Y7xPRaWs1+LqTRur/QVdXpwOV0YHPDB57JLpI7bzKhfo9HCqVPHJX7JSX0ffnhDptDZ7VYkEmV4PDYBezzPCJ0iAxH0oGB/PyEONkW1SBxR67TR1Bh77BfKq6oinUqc0Mfjxc/G+NgIotGgdC9lMikBbyz6pnON0cluj1MD7RJhZT9auVQWmNfW+lPmGGnjMea+dTqEaya43V75bPYLwWsSQ6QuXp9Pto2dUKVKFS32NZn6OI6Opla7I7COcJCRut9k516QC9aLv5nGvdSLfwyNPTAUMBT4PStgXCh/zwIbizcUMBT4SilgQKev1OH8au7Mk77g37Z30uDCO2kT3SPMOvXg9wcwPTWJkZAb5kYe9WoR7U5bOoWKlaYAIBaN6zAjELSjpfWgtXsIR4bgdvtQKFcRP0xLrMjndUk3z8z0GMIhP3a3N9DTNeTSGdSrTehtHYpJRUfToao25IpN+Lxd8D48MuDG1NSEQATCpIeP4lBV4MzpIwJACKYWFxel1Jpj43lz/uDBIzy4vy0wgvEqxrdUxYTpqTGcOHEMd+/dQiKRlLHyf/StVzE9NY5KOSf9RoROpWITWltBIc/pcqo4dkqVBsZHB6Vcm9PKuG6uy2TuiSOLwGdsbBQLC3MolUp4991f4vLlCzh27Bi8Xh+2tvrTz5rNprhy0pmcTDgLh71YWFgQR5De6QpEuXPnHra2ihIb4wSxudkJBAJuPHiwJXBmdm4cU5NDePPNNyUKxmWzEJtl5Hzu7OzgjTdexz/+448kvvXKK6/A6/Og3e1ge3sX7777Hu7cXkOrSURBeEQnk+txvxDgcNjgcjkkTsjpc5xENzc38zgymJf+KE4+bLaaGBsdFTca9WcMrlqrCcCh8Sbod0sMj64m6uP1+wUstVqagBr+nbEw9g6xsJz7QpA3PhqRLiNCmycl4A8fPZJI2cDAgHQrsbeLMIeQjJHG6akpDAR8aFTL0jc2MjKClZUVKQ0/evSowLlbt27h3so2PB5GB+kwKmNsjJ1a4xJt5Dnh8wYEnhUKZaRSBXi8Xhw/fgLrW5tIJg8RDPnFuUfXUjpTlnMsEvJianpcJjoS7vA4b2/HYLWyl8ki7iybrQddN4kzjbG/s6eXsLW53S+oF0DUjxmyRykSYdm6RQAUi8LZ21Sr18RVBhC4OqQQnkXhdNQxwsdtJmhiSo6gSWMMsNMTB9ZvfE7GV9VzvLob91LPUWxjVYYChgIvpgLGhfLFPG7GVhsKGAp8OQoY/5L/cnQ31voUCjzpDP7t0Kk/Ap7uHbox+AiHwpibm8Vo2AdTsyiTtpKpJA6SRdSbXbgcgNNtQbnSxciwF92eWZ4joxPizkims3i0sYNKvQa/z4W5I9OYn58FMdX9lbuo16rQmi0pks5lKjKti6teODKOfC6D8dEBdHsKJsaHMDs3Ix1St27ewd37+5iZCuPVa1ekYJvQ6WuvfQ0W1Srwgn1MdP3QaSSRJw3i3BkbjeDatSuYnp7A//F3f4d4PIGz5xbw9a+/ha7exvraIzx6uCqxPAIXuo8ePtzGzMyU3ORzO9mvxHgaHUTsDFpZiWF6OoD5+TkpUCcQGR4ekjjgp5/exA9+8NeynHj8AD/+8Y/x6NEjKQhnfK3RrAm4YfwpGAgJ5GPMjtDpn/7pn3DnXgIhvwknTpyU8ms6fX7603cxMzuOV66dh9vlRjaXhd1mx9raGu7ff4Bjx48J+Njf38dbb72Fv/3bv8X09DReffVVmehHSLGy8hAffPARdvfyArrsFrJGVRw5NqtN+qpcLqf0AlVrBDiMh3URCgXFbUbnVDyRBXodqEpPHER8DY8PgVOv1xWXXKHYgsOuwmblBDQT7Ox4ApArVATMsDzd6XLj8DCJVCYvpeR+v0+cRJMTQwiFPFLqTV0J9z7++GMphefEvlQqKdtBEEkXFMEadfc6HaiWCgKdlpaWsLe3h3Q6LceF0/OzxgAAIABJREFUUCyRSGBr+wDjY8NYXp6XWBuLyflkbHFnJyYdYIxishg8lytKRPTM2bP49OZtFCtlOR8ZrSsUcrKPAwMBHFteECDGeB2P0+bmDjJZurH6sT8CNo+n7zWkU+vs2aN49ZVX8N4v3pdJgG1Ng9msCiDlZ5CQkhqK28lkFicU4Zo8euyyUuS8p96EVTaHSwAw3YXNtg6915P/7vUIkVnoxGdXHILG47kpYNxLPTepjRUZChgKvKgKGBfKF/XIGdttKGAo8GUoYECnL0N1Y51PpcB/6YtdOp+YRXvcQE64QgdP0G3HaNiDkN+LdCaFra196csZGR2A3+eRyWyMtTnsLgQCIQQDYWTSWdy6u4L9wyJa3S48bjuWlmbELVOrV/Fo9ZGMq2c0qKMD1UoHTjudHT3Mz01BbxVw7cp56bIZGR1BOBSSm/MPP/wQm1t7uHr1EmZnpvHDH/6jQImrV69K1KildZHJFnDz0zt4uLYnUIWA5/jyEZw8dRxnzpyApjXwP/8v/ysSh1n8zX//pzh54phEyOL7celO0rS2ABSWTN+9exdnzpyF1WKXaBeLnumcuX37NlZW7mNvr4LvfOcqjh07KtCErhbCAcKlcrmM733ve+JsYhH4w4cP8ODBA3nd6OgY1jdYdO3tT1JTVOnumZqalnjdT356HY16GcePH8Gli5cFRl2/fgPvvPM+AkEnLl0+Kc6gD3/1Ma5cuSDr4HIIxQhXuI3nz5/H3//934lLh2DowcNV5AsVASIPH6zi8LAq5duMDhK6OB0uWKwWcTmxwFomEpYK4qQZGhyUdRCsUJ/dvZj0VzEmSLhDvWKxhOwzu6BcTidKJfY/dSQKxniay+0Wt04imRZgcu7cebg9XmxsbGJre1um6wWDIbhdThxdJsRTJSbHLigCptu37wr4m5wcFbBDtxSL5gnpeN4GAwFYFDNataq8j7CP20XXGWELnxIZdXvEkcZ95nHieUhHVz5fkamCXq8NwyNjsFqcqFQbePBwGwsL00gkk1CtFunnOkwmUauXYbc7cPXqKxgdHpFzaHX1EXK5rHRflSsdcR9NjPthtaqoN6oC9uhEO37sKNxOH/7hH36EjY09cRY6HCp6XUW6nOwOlpnzE2kSN16n3RE4yQJ9Aju9Q6dYD81mvxDc6rBBZ+yQpfztrowI6Hc4PZ5CZ+JyGEfsPNU1w3jxF1Lgv3TJ/UILN95sKGAoYCjwVVDAuFB+FY6isQ+GAoYCz0sBAzo9L6WN9fxeFeiPrO8H8Z7cpDtUM0bDfoyNDKLTbiKTSUrp8+TUGIIsEa/VYLVYEAwEEfAHUa/WsfpoHasbm8iVNVgcKpxOO4aGB+EP+JHn1LJkEpl8Ha1WF1Yb12bD+MSQTA+LDgRxcmEc3/7mmwIEcrmcOFI4bWxtbRtOpw1//Md/JL1TjJExmkYnC90wO7sJJA5z2NjYxvpWAn6vDceOHsPi4hFx7ni8ThSKWbz77k9Rrpbw7/7d/yjbljg4xMbaFrQWy8RZOu4RMMIycUa3FheX0ORkvkZTnDP37q1INxIjW3/+53+CoeEh0Yza0eV0//59cfJcvHARDx89FMcNIcHGxjrqNXYejWB7a1v6nggWnE6XFEozEsZ9/X//v/cxPxfF8eNHMTQ0JI6Vmzc/xUfXVzAw4MZ3/uRNcW9tbW3j8qVLqNaqstzBoSFZB/uDCIPef/99TE5OYjA6hNt37iObK6NaaUhZep5/rzZgNitw2J0CqwgwFIVT5CAxylqNriQzTp8+LaDH7fII3CLMYQk4gRC7qgjbDg4O5eeDg1EBOuk0e5Xc4t6xO9g1FUKj2UTs4EAiYxcvXkK90cC9lRWks1lZBiFOZCCEUyeX0NUbAnBYZl8pl8UtRogVHgjjMFFmQxeWluZRq9XEDcT1el0u+D0uOUacCEgd+OT7+OAxZdSO20e32ubmprikypUKarUmBqNBcen5/EGUyzU4XT785CcfYu7IONxeN2x2nqxd7O7tQO91JP736rXXYYZZzsXd3W1UqhWUyxo0DVhaGsXo6CAU1Sz6UWNOOCRsPExk8N4vfiUTDnnecFmKYkGz3kS7o8vnj9tLBxRL5fnfBHIOuwWtZh2VShPtdk9gEovLepxA1zNJ5xdnGDKqx1YoHj/D6fR7vWz+pxZu3Et9KbIbKzUUMBR4kRQwLpQv0tEyttVQwFDgy1bAgE5f9hEw1v+FFCA84JMgh/GeJzfoksrp6LCYenA7LLCoJomiud02TE2OYmgwAq3RgMftkgLmjtbB6sNVJOIJWGwO6IoZ/lBQupZMZjNaWhupbFbKnfcTZTicCoKhgJRNT83MIpvLI+B14fTCBL719qsCBQib6CJhhIsgYXZ2FufOncO7774rwOEJEMlm80ilC6g3uojF0qg02ji6MIlLly5JeXepXMDi0hHE4+xt2kSuUMAPfvDfSoSMXVLFHGFBTUAXocX+fg5vvHFRoAqByc2bt5A8TAowoKOHgO5rX3sVE5MTAooIlvgzQjJu6x//8R/Lf7NviXE3wisCEMbBzCZFYAyBBx+BQFD2jaXZdBT9/OfvYnx8TNZ74cIFFIsl/PCHP5Qi7DNnjuMbf/Qm1tZWpWOJ+89+KUbslpeXce/ePdGFMG5jY0NAh8PhRCyWgtY2IZ8rIZlMI3mYR63RRcBrF4cRY5WMs7Ec3KywC0uHrrPA3IqFhSVZN6EIJxsy2kenER1I3AdCs/3YIaq1OibHR+Dz+sVhRGdNqVwS6CHwDED84ED+fP3118XhdPfufZjVfpE43TycyjfGvqXcocAmno/FYhmtVv+89HgcKJY7iA64cOnSOcTjcQE63E6fx4MjczPIZbNyDOj4IiSjtqOjoxJtpGYEg/w5jy2B1crKGqKDQZw8uSwl3zxPd3b2cWR+GT/8x59geHgQI2Oj0Ls6mi069CowK5B44zfe/haKhZL0gTF+ShjEbR4aCuHs2VNSTt9sNeS8ovdoaGhQQFCtquHRww1xjrVa/e4mt8shELBcbkixOEEpHW3cHgIlj5NQLoBup4VUKi+F4fyMajqgWhVYrFY06Yrq9tDuskOqD59EOROPqRGv+0IXyqd7s3Ev9XR6Ga82FDAUeAkVMC6UL+FBN3bZUMBQ4JkVMKDTM0tnvPEPXQGFY+lZMN7jwHpAMQM2CxCNuDE6PIiBcAhOmw3tlobDgwQOYoeoV9qAYkJkJAiL3SY30rlCCbVGU26ec0UNPRPHurMo2wTVYpJIEF/ndlrx5pVTePPaRTx6+FC6l9ifxNH2jPtZbTaZkMYiZ4/bLfE6RtLYVwSTFY0GJ7BpaDQ1OOwO6WTiiHnG6gaiIWxsrmF3N49/9e1zGBoOY23tETxOHxTY4XJ5pPdnbW1dnERXrl4WoEPgwpgZAQ7dO+zUCQR8GBkZRTqVwc2btwXGENzxfRaLFcvLSwIaCDgIFjjxjdvKeB1jepVKVYBHvzC6LZ1ET8Af199fR0BKwOmc2t7ekq6ls+dOIRD0irOG8TJCrNXVVYFVw8PDsv10xRAGEfwQZLH4e2tzHy5PCBaLDeVSFfFYCqWqDodVQTDogdvjhtXCbicbGs0q2u2mxO0IaaKRIeRyBTSbDekZog6MX+ZzBdGM0CoWO0CxUBSHFyNsBHHsa+I+F4olHlxx6XDyIfeLTzqMCOksNotMKOQ++HweREIeFHJJ5HJNOBwmgS+cGMhKIovFJNt45vQptDQNW5ubAlWqlQoi4TD8Pq/Apicw79GjHUxMRMTtRH0Jm3gu00XU71jqotvjBLyWRAzpdGo0NNTqLYl7FkplWe/g0CDCkbA4nXKFLLK5DOr1NgajhK3dfiG43kGj2XcljY1F4PfTMUeIVEK5UpaoIXurel0TisU6CvkKSsWanJ+MqNqsdtGb8bxmQ+sXi8tWmmQ5fF3A54LDpgjMq9U5ZZLAyQqTosLudKFrMiOVyUmpOCFhW2cEj13j7A8z4nXP8Xpr3Es9R7GNVRkKGAq8mAoYF8oX87gZW20oYCjw5ShgQKcvR3djrc9BAU61swhu6gpwYpExDRMuJzAQ9CIaCUkhOGN1fOpaG4pZgWpRYLErApc8Xj9amo50toCG1obWNsvPCaAsNhusdnbSdOVpt5pw4sgEogG3xMYIbFburckkO7/fjrbWgT/glKgRoUq90YKmdWG3W2V6Xrnc7js8AIninTm5KNGrfCGHnd1tpNNFjE/4cfbcMemX2tnZQrsF2BSOtu+iXGbXUb/byeP1SKE1fxaLFcShMjzsRjjslwgeo3i8j7916x4KhSbcbismJ4clJka4QKdWPJ4SbMCJZSwxp/uJXVZcPuN6Xq8HTodTImjsIqLTiI6roaGoAK6FxXlsb22JC40xrVarIaXQhByAioGBILq6joNEEpFIBCZTT9xVjM512l24PXYpALfZXVAtTnE5HcQLqNR0OO1mjI5EBQBxu5wu9lKZUamWYDJ1oVrM4hiyWZ39KWn9wy/AicAsmczIZD92M7HHi84nxiz5u3K5Ir1OLDKnMyhfKEDnm03A6NiouLhS6ST2YwmohF1OG1paC26XHUMDAXS0ugA1upSoCTUjLKJbiX/ymNIBFovFxT3EyXmkQz6vV0Ah3WjVqo5AwAGbzYpWqw1N0+FysRcJAgl5vAk6CTQJIFXFIkXf2VxBzqkeFPk7NzocGUAoHJL4YbFMF1VaYnR0IllUVaAWl8fielajTU1FxMXX6WgolYpy/AgAeUwZI00l8ygUaqjVO7BZzXIecMIfJ9aVimVx/z35YuFnkMCMPU8uuwqryoL8Fjp6H55ZbHZAscBmd0ikLpFKo6V1YFZUgU9cDs+LJy7G53DZMFbRL8czHoYChgKGAoYC/xkFjAulcXoYChgKGAp8fgUM6PT5tTJe+WUq8Azf7qaemRXjMJtMUM28r+/IzSsX5bKZ4HLZ0Ky3oLV6NDfBbmEvFP1RjBL50DN1EQ4Pytj4vf0DlKt1mMx0YPTEocGCaU5MY59QzwRYLWZcOXMM+zvrEpni5K5Hq9vo9cwYjPqQL9QxNTWMUNCPjc0tFAsVGRHfv+kHyB6sdEV5nRgfG8TExKSAk82tbWQyJVisBBdWWG092U6rzYpmvYugz4dcNo96vSVdUzDbpe/p1IkJpNJp5HJlmax2/PiCRPzoWNK0Dm5cv4W9vZh0PnFZ7GUidKNL6Pr16zDBIuCHzqOx0TFobQ2Jg4SADLpX6BKiC4XdPHQp0U109OiyuJYODmICe2Jxxvpsso9eL3uSuhLVW1vPIhS0CNAiJKFramgogEwmi93dkjijpqcjGB6OwGK1IRY/lO6lTKYOs0lFOEyANiBdRVwvp/ZFo2G0O02UKwWZvkZXjq5zkpouheeclkYoRyjCziu7zQmbzYGGQCmzACk6vLRWRyAPS9DZ3cTl09XGmuuR0VH4/V4cJg9xkDiA0+2E2+MREGSzKhgbCsNilvFr4oDi8giSuP+ETnwde8RK5TLy+RpOnVoSKLO3uyfbyP3gazIZ/m5eOsQIZxhx5LlLdxX7pwgOCdyo09j4KFpNDcnDNDa3dkVPk1mVjjCLVZHz1OPzwGpVpHg8l8+jVNblnHNY+h9qOpNYHs5OrInxqEzaq9WqyOdzEl8MBgOyndlsDtlsGbVaR9x+dkvf6WS1WKXPqVKuSqSu/3HlZ4/AyUyzGKxqFxYzW5t64m5iLI9Zvw7Xa7GK0ymXL0LTdZlK+MTpZECn537hfYar7XPfRmOFhgKGAoYCX6oCxoXyS5XfWLmhgKHAC6aAAZ1esAP2Um7us36z9wiQFHD4utlEENC/4aWbQ1WAbv8/5QbZohBPQRwY/FD43Qo8Hhui0SG0Wh1kc0V0dBPaHAVPh4nDDofTKTf1dEbZ7JyiZsXM5Cju372Nqakp1KpV7O3HBDKwbJl9RctHl6VHiH1PBEqEEfl8HSYoGIx4MTc3jlAwiLamy8379tYe9mMpBINucUsdHORw/OQkZmenUKmUsPpoE3rLLJG3aHRAuo1mZmbETcNo1+ra6q8jddFoRCAFQQqB1/rqHtKpnAAnlmEzWsf3D4QHsLm1hWgkIo4pbiedUdSJ0ShCGO5P353UBwp0YzEu9c1vfgONRh3vvfcLPHq0BYvNheWlcYEknFCXy+YkUvfhR7sYCKkYHx8UsEQ4w9fs7e9jdS2NK5cXcXR5GTu7u9ja3peIo8VCBxidYl44HC7QRUPXTKlUQCQSwpH5GXR7baRSCektYuSM0Env0PljEtdXja62WgOJREpAl9Vqh2K2StE4oQ6Lygm1VNUu0IpaMb5HWJYr5jE6NiL7y06kbC4Ht8cJp9uFVqsJl9OOYwuzsKlmaC3GMXsSpyRgIkgi/GQhOYEkH3SMnThxXGDO7VsrKJXYZzUlETz+jPoyiigT+px0eqWkI4x9ToxAhsNhcVTxwRji7k4Mm5sxOaHtdhdSmYJAQR4YxWKW+GQXHYGTtXofvvK8Z1E8X0cnFD8QoZAfXp8HrWYT9cbjCJ3HI6+hA6xQqkoUlPDVpipwOPt9Tn0HHF1MusTqWFJuMiniRBPopOiwqV0oqiJdaSyZ1zo6mix2MtNZaEK1oUGXbjbzryfZ8b2M/RmP56bAs15xn9sGGisyFDAUMBT4shUwLpRf9hEw1m8oYCjwIilgQKcX6Wi9rNv6zN/sBE4WuQHu9dgJI7OxoCr9nifex3LRMidLup/6E7NUcw+qqYuhqAvhcAT1BnuNAIfNhWqtgUarKQ4bRobauibuEI+Hjhcn2u0W9nZiOH58SWJSBA6MJhE6aK2WQCc6PD795FOk0oyCMWYEHF+exYmjswJ8GP26c/uulFCXy01YLA6cObMscacbN1bwV9//U+mS+vCDD7G7k4BVsQhgOTI/i729XRw7dhRLS4u4desmVtceYWJiVLZBUU0CAPjs6maUC23cuXNftCDwoRKMUxF2PJlA1m53xF1DiEXwpGlNVGssLi/KdLnR0RGJX6VSh1JMfunSBTx4sIKbN2/i01ubOH1qCt/61jfFNcSY2Mq9B/jggw9w884BLpydwPnz5wV4cR2EKXRMPXiwjqGhAQFyjLBp7RZUqwXDI2EpfVdVq0zrI9wg4CJ0Wlg8gshAEOVqAb1eP85XyBdgs7mh6z3oHV26naqVujieshm+joXoDtisDrjdPpm0lsvloShWNBtddHVqBfgCPpQqZWRyGZw6eVwAYyabkfJtAke70y6vG4wOYGp0COj0p+RRF/Ycse+Jx5/Qkf9NiES96SAjOOJ+rq1tSmRtZoYl7H4pD2e/E11SfPD9nKpHregmY9k6l0u96CjLZthDlUIiWZbz2+PxoVKjK8yMVruNTpc9SSaYWajf7aLd5kfBJM42xthsVhV2m0XcbIRTjNv1g549gZd09KmKIjHSVruLZqsjcVFCR4FZ3T5Ea+sdcU0ROJnRdzn1m53ocurAbmXEUZX4HPXnurUOnYIm6D2gqXWkSJzvYRMbY42G0+m5X/if+Yr73LfUWKGhgKGAocCXpIBxofyShDdWayhgKPBCKmBApxfysL1kG/3M3+wqQ1Ny46tLtK4jsSveSNO5whvyvoPi8Xh2uqJM/d4ZtceybzpgXGg0GLfqiium2WrJzbrdYZVy43qjLtO1XC5Go2xyg5/O1DE8zCloDVnX5MSwgB66hAhNuM6trW0Uih1YVCAadeHt1y9jbDgkTpYdOntyBfh9Iel4Yp3Qkfk5AQ8ffPARvv/9/wqHyQT2dndlYhn7qKKRKAYHB6X7iSXdFy+ex82bn2B9Yw0LC0dkch2nlxGUsZtHMTvw4N4Obty4JS4juq8ID7JZghqLTKBjDI7l1QQlk5NTsFotKBTyEt3T2k3Mz88LdKrVKojFY5icHEcg4JeCc4tVxQ9/+B6++9238Oqr16QY+v7KQ2xucp03UK118M1vvIaFhUVsb28LiGFX0t27d7CxsSnbS3DDSWjRoRAiQyHpXCKsKBVL4loigKH7ptmsY3gkKvGxap3RPE7W62Jvdx8+f0gcS3Tz5LIF1GpNcZXx/UQj7HxCj24tVXqd0umsxCHzhRa8Ts/jsngF9WZDYpSXr1yUmCajdQeJGBSLIk4oajc8NIiQ14lepyUuIUIhAiXqRwBFnbnNlUpNytyHhobFNcb18nd9gGNBJDIgE/NYAk8gSDcTgRWXwZ/TyUa9OPmuUCiirXWRSCQFUhaLDYls8njStUd4RBDU0QmIGGvrn+48p/QOi87ZGdUHTTarRc7v/meDkbuewDRyI+rc50dmWG1OWTZjiuys4gIJowgBnxSIC3IyqeJ0EjthrwsFbflsWa3mx04noMNfmRR5H11PnGqn6V3pp+K6GO3rew+Nr6rneNV/5ivuc9xGY1WGAoYChgJfqgLGhfJLld9YuaGAocALpoDxL/kX7IC9lJv7rN/sEq9TBS710EWvp0vxM+ETgRFhVJf2CgnWMYZk7gMIkw67RUO3w56m/l06I3a8A2doiP/vcTsFPlRlnDzLyRkzsqJab6FaYwm2IhPECI0GowEoqop6rS4AggXM3a4mJc50Enk9dlw6fxSDA15USmXpNaIrKOAP9+NKWgcTE+MSzbpx/Ta+91d/IaCnWCygp/fEkdOoN+Bw2gU4hUJBATE//elP4HQ5MDU1KRG7XD4nsS/ewDcbOtZW4zKBjMCBcS46b1iiTcBAtxNfR/cRQQghEN1Isfg+JibHJd41OzsjET+Ck1yO29xEJpNCq9nA17/xNv7D//4f8G//7V9haXkRu7t7+PDDj5DLFQW4nTp1EufOnZfpdywP53oIWFZWVnDnzipcLkU6pliAzYl3TrdVjl21UhPHD4EH9zMQ6O9rNpdGMOiDy21Hvc5eIZaR67Db+tEvlm5lc3nUqv0S80q1joEwQZUTtWoD1WoThXwRB4kcWk1d4mkBf0gmvXFqnVVVpLtodm5Glp9MHSKbKyEYciI8EBY44nE5EfQ6Yec50+sJKCK4IzSSLjEWnjud2Ng4hNer4PjxY0in0/I6Tubz+vwyzXBsdFScRf2uL8YvWdxNGGiTviz2O1XKFYl5+jxe7O8fIB4/gN4hoGIsU4fd4YSiWpFMZfrQRix9LMCXTZMnT32X0wWdNj76isyMK2oCp3gOsAuLD5tNEcjV7+9iZM4i5y3PzXanLcsi1OvPmus/CPYUM6ETCVffaWjqdfouQvlIsWur73CiK60LM5rtvkuKsIvhPx43Iqc+GDa+qp7jtf9Zr7jPcRONVRkKGAoYCny5ChgXyi9Xf2PthgKGAi+WAsa/5F+s42Vs7VMp8CQ81++qkQJjidH9S+fEZ1/HFXQhrEluffu/k7c8vp3udRn54U1xf7ksmZbokpRNs7y67+wQ5wd7vcUi0l8eF8Qba1kqt0U6pkwI+x2wKb3HoESRyWcslua62Ak1OjIiU99KxSK+/vW3pWtn5d5dmRqWSuUkxhcOBTA8MiIupfX1ddy69QDDwyybdknUT9bJbdR1DESGENtPIp8nFCGcUcTBRDcTO544NY1/d7ldGBkeFsdT/CAu23P8xAkBYJcuXRRHzO1bt8R1w/WzE8pus2JmZgqffPwxvvff/aX0Gv3yg/extraOQDgk4OXkiRMCMO7duytgZnl5GQ8ePMRBPI5MNov9uIblxRDOnj0Dq82Mg8SeACoCCMXMjiy7TDzjPnFbGP1yu10CwAjJOD3Q6XSgp7NnqI5WswW9p8uxoEunPzlQh9cbgtlsQy5XQeIgjUKeETjA5fGj0Wqh0WzAYbcJ4LJaVNTrFdHJ5/dIybZFNYvTyeV0oNmow+WwYSDUn6gXi8WQSBzK8ux2VbaL0DGRaEok8+zZOSkXJzDicbA7vKg1+q6n+flZhMIBbG5uiPuM7IY9X5FIsB/JaxOg2uBxuZCQ9+cFxDmcLrhcbmhtHYViCdVq/dc+oSdnvZx3jLOBMJYuJZ6n/ROcZyTPEQGyXXYzQbbb6XJJJJDHjrE5uutYKk6dCZu4TEImaizLEkD7+LNDcNRjWX+/T42fA1ld/2VyHvSLzImYfv1JeapPuvHi36kCxr3U71ROY2GGAoYCX0UFjAvlV/GoGvtkKGAo8PtSwIBOvy9ljeW+0ArQ+fOfehAcyA26gCfGjvpPuZ1+TKf455O/83d8LV0rv60QWW7s0YPLrsDvc8Nus6FaraBRbUhROd1XPo8bHrdNbuM5gY5TzR493ITNzjLmfvcQHSos+CZ0OjxM4iBRwehIBNeunRMoRBDV77LqyhS3eq0lbhI6WBip4jKCoYBEuOLxmPw8HA4hGo0KYEmlUwIGLl68JBDh5MkTKOTzuPnpp7CqKs6dO4N6rYZcNiPAqlIq4Rtff1vWe//BfZn0Njg8KICETir+/MGDBxgfH8epU6fk7/F4HMViSYjE1atXxd2TSifQ0QmTVHHcWFSLxOH6kwYJ/PqT0CS6Vq7IzwnZnHYbLGpPopV0J7U7GhTpH+qK06lcqcPnG4CqupHPVRE/SKNUZIzODJfXh3qjiXZbg8fjQmQgDHZyF/I5lCtlTE+PC3BSzQSSjF5aBHhFwkFEIwOi88EBHUhxgUifPV84OZBl4TyOPDcYjcvkKmi3CcQ6aDQ1jE9EZIJcoZiVY0dXEY+Hw+6A0+mWXiueF6Q07Wbz144qOpwcDicazZa41ti9JH354iB6DHloPmLk1GRGp8coG12A/bP9CUzlxDye53zyd1w3teeUOpfNCV3T+/FHrfU4/mZCj0CTyxOn0r94MKZn6n8OPvt48tnp90yxaMp4/AEoYNxL/QEcBGMTDAUMBf6wFTAulH/Yx8fYOkMBQ4E/LAUM6PSHdTyMrfkDUeA37qT/eIM+C46eFHP/uqD78ZQtcX4oBDq/eRI+EDz9lvtxKD2WlwM+jx1Op02ieOw9MolDxAS3i9PlelLezIljdKMpkV8jAAAgAElEQVR4PR6Mj0/A4XJiZ2cPO3tp2Kw9LC0eQalUknWz7HtiYgL37t3DzduP0OvqCIc9Mq2N0TOJWekdASaMx3ES2cBAGOl0SiDAyMiwOIZisX3p+yFUOHnyJCLRiMTDdra3cevmTYnvHV1eQnx/H4mDOP7/9s70OZLryu4n19qAKqwNoPeFTbJJShYpyaJD47DlsT2f9Tf6k+1P9sR89NgeR2gcY2m0UBLJGbKbvWHfas/MysVx7ssEqpvdTTQaTWQVbjEgNApZmS9/N+uh8ujc88JwiJs3ruNf/exTfPXVVxJQHY4i+NWKiDHMb/rNb36P0cjFL3/578XZ9Q//8A8y7m++2REh56/+6l8LqidPv5Gw9dYcV62ri6ATDCMZH3OQmF/EjCIKUMy94mM4DOC7Nhp1TwSeYTCQNja3YgKsDw46GIYj1Gst2E4N7XaA7e0DHB70EY7Y9mXcN9RIGo0a5lpNca912gcSbH737h2kSYR+r4s4inDl6mWsra2g4jGQm3lfibTOMeib58R2ScaBcQW+Ws2TdkK6nNhOR0dSmjoII0sCvxl0bjsZrl5dlhBvrpJHhxlXfBsOYkRhikrVkVX2sjTDwtzCUeaTCHEMB49GCKIIYWhEI4kFN/ncck78H8Ym0aV0LDiZQH06j/iQlrmYItLxFcuXVhwXVsr9GWeSuKKyTAQsyk0vTGCS41LtGttXHmpvXFUUQo2Yq49zJ6D3UudeAh2AElACZSegE2XZK6TjUwJKoEwEVHQqUzV0LKUhcFLRqRjwSUSnIlj6RaITBScKTLwpb814ktsjLXrxCPUqW+0oqPTlObYtXbm8hnv37qE1N4dvHj7Cr3/9B1nK/gcf3sHt2zfFNcQ2q48++ggPHz7Go0ePZJU3uoGYxfTBBx/KSm47O3viYmLrHlv22EbHQbzzzm1xzzDUmuLON988wGxzVpxU771/F3Pzc9Jy9sXnn4vwFAVDNBp1EbDqlYpkELWaszJO7p9iyCAIMDc/j63tbdBJ88c/PpRV8X75y/8g2//ud3+QIG+2ny0sVPGLX/xUxKfNzaeI0xAL83Oo1esIg9FRyDhFJ7YYMpvLuHQcOUc+z2bHZMTQ7jnECYO8+/Aqvugee/uHEg5PsSdJHQRBik6H2VQdtHux5B2xrY5thtRgXJtusETyqthad/PmNbQP97G/tyfus/ffewd33rmD9sGetNlRXKTYxPPqdMg1kTH5Pl1DDHMnS7ZG7sqxq1Uf/SGDuFN4no1RnOHKlXk0W7OSpSUCGyxZdS4MUxEPKdTR9cSA+263J0IbnVIUnBjIzYyywSDK16AzwpOR5ozwxMUaZcHG/Gfhx1wziyvRGQGIl6RsUmzHUchzxZ8Ow5xCIFeaE8GJ+x13O4m4ZMQpWcdOnFXHTsDSvOl1IEfTmaJQAkpACSiBVxNQ0UmvECWgBJTAyQmo6HRyVrrlBSLwfBvQ+KkXbXPfhaMQoor2OtOq9OK3nE/3UmpWC2vUfczONDDTqItww9a1vd1ddLsdeY4ZT3NzLSwuLIj76Mt/uo/NrX0sLzXx859/Ki1Qf/s//1YEhEZjVgKv6V5xrASVqodbt27h5o2b2NzcQbfTQ6fTlpX1ur2+CDXMLPrkxx9Lix+FJOb2bG5sYG1tFQtLC7h+/TLSLJFWugcP7mMUhRj0ehgO+Hrgzu1b4pxi612d2UsVX0Kpd/b2MdtsibPnsE2XUIqPP76GTz/9FH/84+f47LOv0O0OsbDQwI9//IGs0kZXFNvrRqMArRadTrU8xJorwzFziCIG5DmypVhXrdbEERWPAhzsbWF+vikh5BIe7zqIRjEO2x0kiYUgoEjDFjxbwtV3dw9x0A4QxZkIQ2ybi0cRkpitXymQJXjn7m0sLS3g6ZNH0kJIZ9OtWzcwvzCPp48fot/jynhcOY5tfVydLgINbs0mWVDgCkQY4/7pvmKgtutWcNhhuyMwPz8Lr+JidWVZ9sk6iEvL9TDTaGI4jKQljxlKC4vLaPcGwjQYBnJu/SFXukvgeD56veGR2HSU6SR2J6Y5GTFJ3E2FEpUrTRS9cmPU0Qp2cj2L6GSJw+rI6SRClVlpjtcZX1e02ckhKDbZlgTn85os2vYKZ9NJ30/f9X7T358ZAb2XOjOUuiMloASmlYBOlNNaWT0vJaAE3gYBFZ3eBlXd54UlcBxU/m0ErxKybGmjY+C0J4HVdLLQCbO2ckkynjbWGRbdljY2um4c10GtwhwjF51eiH5/iOXFFi5fWZMDf/HFl3AcBpCviVDDVrv9g335943rN+TG/7M//smEPyeJ5BQxN2hhoYkbN67Jfnksz+cKexE6ba7UtoDV1UtoNmuoN6oiRlAM4wevrc0NdNqHWF25JGKYY9vY3dk251GpoNvrod3tIxql2N8/xP0HPczPOXj//euSGfWP//g5trbbuHJlDu+9ewu3b98W0ebhw28QhAOE4UAEsGq1fpSPRWElTVIZN4WcKBphfn4evl+R1fbCoI9eZ09cRAxT93wfoyQWV1CvP4Tt+MgyG0lmIx5l4gqiK6nXD3DQjiSoW9q+Uq66BjgSwh6LsOd6Dn7329+g2xliYb6B27dviAvsm6+/RhD0hTMzkCg60UFlRKcKajX/qAVwdXVVHF/M17JttuSxtY3tdxX4eW25Yh7bKP1KBa7jwYKL9fUt/PlPXyAMI7QWltAdhDjsdE2bnG2LC6zXH4izahhGY0Hix4H5dCo5FkWiwoGUR+1L5tdxy9146x2vKzbeScB9AsQZW0Vzd5S02BnRiY8iK0pew8wzXrcORSfjdOI1x+9Fq6o6n0o1Zeq9VKnKoYNRAkqgjAR0oixjVXRMSkAJlJWAik5lrYyOq7QEng8NLwbKG+fTik61ii+iBj/E0F3DVb64epjn8GbdlrauQT+SQ7H9ijfr860ZLCzMY3t7X9qvKr4Rii5fvixtXTs7DOxelPwkijCHh4ciclCAefTosYgWUWS+KPBQL2DL3OXLa9ja3pTWNwopFKDYdkfhanl5AZcutXD1GsWsKjaerkto987WpohC7757F08ePcRMo4FapYJE2tqGIvSwMfDJ000JuH74cBO3bl0WZxK5HR72ZGyrq0uSdcQvtqc9ePAATB6Kk0gcUwwWtyxHzpdCGzOH+Oj1+giCEIuLS+Iiovg0HHQRDtsyBu6PLqtev4+d3T0MhhGikYVmcwZepYYBhZt2TzKzHLeCXj9Drx+iPwzguQ7mWw2zel2/h/fvvQvbzvCH3/8JWWpjbbWJq1fXZOW+9SdPYFuZcOS5kc329p60xFUq5njkyGvo2rVrUhe6tOjWcr2qtBMyDyvNYnGgcUU+OtMoYqWphY31LXz+53/CxsYuqpUq6rMt7Hf7Mk5mW3GVuU63i729fcS5eMS8JVIy3ibT4sbQeddOZf264+uZIhBdXxSWzCqPHFfxR4LXpBFOjdNJBCXLEUGJ21LQK0SnUXrs6hOXnevI0fm6QmAqHE6FGPuikP3STgLTPTC9l5ru+urZKQElcAYEdKI8A4i6CyWgBC4MARWdLkyp9UTPisC4Y+msWoMqPh1Ontycc3U2ClCu46Ba8aR9KwwC7O3uidNmYb6J5mxTRBg6UXa3d+VGnmLS7OyMCBQMsN7ePcDSQktEGIo15qbetFJRBGIbHoO32VY3ihPUqi7m5poidND5dPfuOyI4McuIbie+lo6e1dV5+BVbspI++8MfsLW5Ke4mCk0721siWFxaXpaWNAoVfFAESTMb65vbIjrR6ULBheIQHT8UaOjQoVhGgatep6upio2NDRwc7on7h+dACSQIIsQjimSOuHkomrXbXezvj2RsrWZD9h0MO/C9DFEUSGuaZTvicGKot+N62Dvoimi3f9AFLFdaznZ3+9K62JxbxTffPJVcK9930ZxpSNthGAzA1efqDRdbm23Mz/lYWmC+1by0HAaDgdSMQg7PjaLT48dP4HkUy4wYtby8LCvacYy8lniug0EgK/BR/FtffyLuKjqmVlZXsby0LO2Ce7sHePDgMTbWt6UlT1xfjo/93gD9IBJnFUPf2WJHlhSdqA2Ztjo2ThrByIhOKeq+C6SmLTHJxSBuzOvDrGiYu56OcqCY32SEKwY3mWvfhNobUYv7MavXmXSnsQdfl2eWvex9eFbvpbN6n1/g/ei91AUuvp66ElACJyOgE+XJOOlWSkAJKAESUNFJrwMlUAICstqd66Li+8YRkqXyb2Y41WtVEXB63Y64nhYX5kVgYoZPr9tDOAwkK4dZRhQdKFzs7u6i36ewMStB2xQRKM5Q0OHNPd02PCbFpGHA8HBgdrYuxzNhPxlu3b4pzqkkjmX1NwoZS0vz+PTTj/Hb3/4/GRf3RUHMz90uzHVaWlyQsbcPD8QdRLGIK7k5XgVxYonjil8UwxiGfvXqVRkLx7y1tSX/poDCL2ZDMdPIZu8hKCCNEAahOHIK1w0DtCkk9XopFuZnJcOJQlYQdOE5CSoVF7btiljV6RnRSPrKLEeYP1nfEAHLdmzs7fVEFFpZeweff/4V9vZM+yDPg6JTEodozMzA8yzs7uxidqaKuVYLM40aKlUfrs2VBikiDSSziaLekydPhDfPh89x5ToKgBQHGRK+cukSBsMhgmEouVOPHz8UcYfCE91QdL6NRinWn2xgfaODMEjguZSObIwyC5FlIYhGsB063dgOOcKIDjDLRkzHUS46GaeT+ZhMmci3uQfz23E9SGQl24hK8nwe7mScTjYc2zNuJxGr8hXrqFRxNTxpR0yPAsqLtxbDxRlA/qqHik4lmIjMEPReqjSl0IEoASVQVgI6UZa1MjouJaAEykhARacyVkXHdAEJMNHZkSwkttXJKnUivngSJM6fefdfq5qQcX7YYatYxPYv2xN31PjS88UKYRQU2F7HnCO6bugk4u/okmIIOVdp480+hZn5VlPyj8IwAL0qH374gbiNdna2sbOzJfu/e/c2/uo//hv8r//9PyTcmi6sfrcnOUO+Z2NlZRE1n211sbiyatWqjHtnZxfBKEat3hARg+ISW95++tOfiiBDwcmsnAd5nmNiex3Hz7GO4khcR2EQibOGWgnbA+OYK/yl6Hb6sh3FpuXlS7h06RIefvPPuLQ8i1ZrFkmSYf+gjU53IK4ifp9tNsXlNQgGwmQQDEVsuXz5Bjx/GZ9/fh/b21uyf7Ye1iqOiF0/+cm/wHDYw9bmutSFIiAzkhozDThWJuHvZG3ymhLs7OyIEMQ6FI4zuqDodPr6669x5fJl2Y61odi4vv5UWigpOrFVMokzHBwcYmOjh04vg++YscRJhmCUIhHjkS3CGVeQCyKugmda5LgNL5YsM24ks+4c5acMTq4uOBQ8HbbdMQA8k5ysZ0Sn/N0oupJlSdYVVSWTd0Vn0/GqdfJ6ilXPfRpX0WmipjS9l5qoculglYASOA8COlGeB3U9phJQApNKQEWnSa2cjnu6CNiOiE4StJwkDHQyEoGsLsYfi+Yoc9o0/kgbFCxUpB3P5OrQ5cTvdNXQSUSxY2FhQYKou52OCDkiOlV9ySDiv2mK8T0H83NNceLQkkKR5dKlZRGPKBCxdYx5TT/96Se4sraM9acPcf/+fXz1z/+EOB6h2xkgjgLcfeemOH1kpbM0EycVnUps57NdF361imazJS1ldPrwO1vo6IRaWlrC2tpaHsA9EBGG52hynxJxWkn2kWva0OjkoojS78f45sFj3Ly5hp///C9w+/Yd+f1//2//FT/8wV14niPh5VtbuwijVFZ0W9/Yguv5SNIEq5dXkWR0h+1gaXkRt26/hy+/3MJXX7G9rne0ilvFMx8x/+Iv/iX29rZxsL8nrqtLywsYDvvS2sh2tYX5OXFyUUiioMaQcz54fhTu6H6i6MSvL774QsQo1jiOQhH7Njc3xGEWjUIsLS6Ju+vwsI/DA66iZ2rlOD5GUYIwSRCkiQhKZM42uTiBERNzUamY5E0L3PHDzX/Pa46iE8cq7qUkOcomGw/4LlZhdFy2dVpmFTq5fuimMrlRfIh3SkWnSZ6f9F5qkqunY1cCSuB7IaAT5feCWQ+iBJTAlBBQ0WlKCqmnMeEEbGYKOUZJoquJbqf8QdcJ26Akk6lYToyriHEZei5HX9ztFyuF8TkJfDZChOf54lyhEEMRSkQrx5ZQa0oEFEHCKJQsJzqE6MChgLK1tYF2+1DCxK/fuI4rVy4jZdZQv41e9wCHh210221cv3YVzKRiK9q7d++iyta69gE2N9ZFmOHxGUp+97330O335fh3796V1rJf//o3uH//oYgdP/zhB7hy5QoeP34sQg0FMLYRmpbBkYgvfPAc2u2OOJ3YNnew3xdB6Qc/eBe/+MW/w8rKqohY/+U//yd8+MEt+ndweEjha4AkZQvdIf75qzZcn8JaE5/8+EOEowAPHz/A6toKbty4i7/5m7/H06cH4uKhIMRwbTqM6CD6+Ef3MBh0MOh3MRwEEuje7piQ9tZsA2url7C/vy/1olOMYg7Pg99Zg8LRRdHp0aNHIg7GoxD1KusE7O5yxT1PtmMrHp1ZFMqikA4lrmxoo98PRYCyPRcjZm4lJvTb9W0ZB3OdBlH6TNvc+GTPq2Ou2UQ8isauCXqfcoHTKtrrTPA3H2zhJAzLcoWDCJYUnrJUMpz4n3FSqeg04bOR3ktNeAF1+EpACbx9AjpRvn3GegQloASmh4CKTtNTSz2TiSVA2xKXmjfLzZtH8dYsQnWM+4iuFLZgUZfiw6UMQXeUiCO2LEtfiBt0odABxXY9tjzxtcVKZdSkGBpunDcD9AcD+BVP8pharWaepzSQdjA+T+GH237z4AE6B3uwkOCjj+6h1Wwal4xlSSvd0tKChGk/fPhAtuXz9+69j48/+QQLSwv48+d/RrvTwZ07d/D06VP86lf/F1tbbSwuNvGzn30i4sxvf/tbEWJu374tIhif63Y7kpNE4UlWy9vZFdGDK7aFgRGjrl69LvlQDCpnS9tnf/gNPvrwlgSBk1SaWBgGMZ483cDX97cxM+vhzju38OFH93DQ3sM3j+6jNdfE0tIa/vqv/x47O30R65j1NBol4i5jWW7dXkWjXsFw0EMwHEh+1ZBjG8W4sraEhfkWNjc3xcVF0Yjc6NaiiETBjMITWwXZRkhxjJJiv9dFo87cJw+dDvOgKpLBNTMzK6ITzzGOLXhuDfEoE6GNOU90rCU2hR+Tv+RXGCZeR5yk6PT66PYNG/bO5QvPGRcaLCwuLGI4YLC6aWscdzoVQpM4ncaCxGUnlnMkOkl7XR4bbtKh1Ok0sdPQ8cD1XmoKiqinoASUwNsloBPl2+Wre1cCSmC6CKjoNF311LOZSALmRt6ITuNvyeIWXpLFxbGT5zXLj/zAw/Y6fhlpwLhRKCqIaJCZsO08KlqEhmJ1Mv7eddlSZUubFB0r/LniM3TbQaXiiQBCEYnZQkWr2KOH68iSBFma4he/+FQynR4/eow0GUm73PxcC6MwwMbGOnqdDq5cWcNHH/0Aly+votvv4sHD+9KSNjM7g8ODA2xsbuLwoCstZj/79CdyTl9++aW0nlFwKoK32Ra4vbONXq8vohJf6/kVzLXmRGjz/aoIZFzljWIW3VtxNMCNG5dMLpZfRRRl2Nk9wObmDg7bXSwsLuLWnVuYm29hY/MJtnY38/Oewa9+9QX2DkJZRZDCE4O5fccS4ak1V8PNm9fQ73UwikIR8zzXkbD1y6srUiO2HjKriZlMpr3OtK1RcGIAPPOweG5sXaQbKhj2JJyc3Hu9EK1WTV5Xq9Yx6A8RBCnCIHdO2R7ah30EQQLXd+B4gFfxJeuKK+AxN4vfGRD/8PG2uWYoWNKl5Nj5NcJaczW+CHESizhpF06sKDqWPHPRKdetRLmybON0klY8yXPKZSm2gebba3vdRE5ExaD1Xmqiy6eDVwJK4PsgoBPl90FZj6EElMC0EFDRaVoqqecx2QSOnE7PiU6FzYRnl9ubjj7oMO8pEynJrHj3jGBliRgi/5kE6Hw1smIts6KTj6ucmdwoZh9RomJwNjOhalVXWu7iOJKf6eh5/GRbtg/CBB/ce1eEMGYQ8VhcaW5xcV7ylyjW0P3z3nt3sbi4ANvK0OsdIgwHImRtb22Le4o5TQf7bXECffLxD+G5Lra2NqWlr9WaM61+rVns7u/i/tf3Jcep1xvg8OAQqyur4iSqVqryxQf3ub+3j+3tTcmoqtU8cfDYtieOoY3NHWmvS5IUt26/g/nFBeG2sbmOvYM9EeVsx8cf//wEw8i01lG8Y8xWxbclwNtxbVy/egWjUYgoDOE4FmZnZhBLfta8nAOdWAwUl1Dxbkd+R7ZkxNUAJTA+SbD+dA9z83VU6jYyOxPhqNcZyPlTCBIXVLePOIK00800KkaY6vYx6Ee58mjD831pq7NsR1bXk+D4bh/rGzviemLVXc+B69EbZ4loyDAvuXYYQu44ksnEVfCGUQzLZkMn/WyFkJRfP0LZiJxypRailFyUY9uMfRp/vq3vRW9UXbmuVNOX3kuVqhw6GCWgBMpIQCfKMlZFx6QElEBZCajoVNbK6LguIIG8f+s1z/zlH3xMQPSLHpQNXMdGlprMHsvKUPFc1Gs1cS+J28l3ZAU6toJxGwowgyDGIMwQwxEnD1UaBnBT0KA4RTGF4eF33rkpDp6PPvpAfj8YdNFt78BKI/zgow/x2Wef4dbNmzg8PEDnsI1atYIP7r2PaqWC9uGBiCnzcxSdZuFVfXT6XTxdf4ooHGFvdx/bWzv44N4HaM02pc1OVslLU3FrsRXvT3/6Ey6vrWJ2piliCAO2GQq+vb2Lbm8gWVA3b90RC1AYxThst+WLOVFcCW59qwPbNcIdRbgsYYC3jXrdiG/NWbOCYBgMUatXsTA3L+JWtVYToSwKA7QPDzEY9NE+OEQSsz0vA8vRajZkvIcH+9jf66Je9+DP+kgctlBSrAuB1EFztomEYeHDUGrjibhVE0dUv9dGt9uXHKcwojDkwPM9EZDYcuj6FRG+uv1Iwr4l28t34biu8EoZOD9MUKvYEqhuBKcYwShBRBsTV8KzbMSZCSUvvsTXlAeHv+ZlqptPDgG9l5qcWulIlYASOCcCOlGeE3g9rBJQAhNJQEWniSybDloJnIxAkeH0/NaF6ERXDt0qDOqmmMLA77XVFcl2evr4sQSBU0RinhJf05pfxOP1fYRJJqux8TlmLJmg8gjRaIRq1ce//cW/wZXLa1hbW8Xvfv97PHp4H3s76+IU+vHHPzKi0OU1yUTiqnoVz8O999+T/Kn9vR0sLy3LkLkq3ExrFn7dl3ButqYNhyH6PbayXTatbZ4njYmjKALVoSAY4P79B7i0fAmLi0viaqKYtH9wKKvYWZaDZnMOrlfBMIhkf6M4ka/BYIj+cIThKAWz3ckvpVMoAyqug1qtImJYreoLM4pydDeRhee46A+GIvBQONvb3ZEWuXY7QBKnqPrA5ZU5rF5aQjAcotc5FDEvimMMkpEITwxwH4UxgsEInuvDTi1YWYZGrSqiU71GYSmWIHeGi6cxECc2kLHNzgSI07XkuuTVRRhlqNbZLlmRlrhoFImIZtOhFFFotESIorhE0WmUZkgtB2GSIoGFmIIdV6qj8CTGpqLlcyy9/mSXom41OQT0XmpyaqUjVQJK4JwI6ER5TuD1sEpACUwkARWdJrJsOmglcDICLxOd+GoKRr7rSEvZKI7hey4ur63IanQUnR49fCiiEJ9nBhEDx2dmW3j4eAPhKIHnccU9ik0jI86kbEez8MknP8Jf/uVf4puHD9HrdvH4yWNsSXbTLhYXZuT3X37xJeZaTQlFH/R7kpV09+47Eqj99MkTcUH1+z3s7u3i0toltBZaIm4d7O/DdTxpJatVqiIIMXCcglMw6CMMAhGuNjY2xXFUqVQRj2IJIB8MA2mxcxwPs8059PtD9JiXFHL85lwoOrW7QwSjDJZrVvmTtkaGdLuutLZdXlsTx5K01tm2tBQyFJztck+frmMYBOLg6ndHcN1Mgr/5+rWVJm7fvIpGvSYr++3vcWU/V9iP7AwLq3OYn5tHMIiwvbUr2Ve+46HqVdBs1OH7DnzXQhKH6PUO0O+FEo7uWi4y2CIeDQZGQGMb3aA/gldxMTM7K+13vX4f7c4A8SiF55kQejrd2GSXMYweFkaZhTjLMIgYTg4RnSgv8XemGY8PPqN/Ok72DpzIrfReaiLLpoNWAkrg+ySgE+X3SVuPpQSUwKQT0DuHSa+gjl8JvIKA5Dm97CFtdSYWSLKMLEjbGLOQ2NYWR2yXY4ueIwJLu30oQk2tURNHTbc3lKwj6eDLF9mbn2/ik08+xo0bN/B3f/d/sL6+IdlAjgNEUYBWq4EP7t2T1e0oHLmOhTAM2B+GG9evIR5FIsisra1hZ3sbu3s9XFpp4MqNK5hfmBdBiiHifNy6eQuXlpbFZdTrdMUxRVGKQgpdUTx3hpvL6mzMLbIdWYWOzqYkpdCWynnECfOJTAteQBfVMMQwyiTbXcK3RdKxpB3RdR0JS6f7iOJWvVaVXCmKR4N+H3t7eyLCtdsDhCOgUcnzslwbt29dF1GPbqGdnS1sPl1HGMZwXKDarGFhZVHCxXudvoSzdzspar6FZqOGxXnjrnLsDKOwLyvnDYcBspGNilcx7iXHwYCurSiRFQdHoxiN2Saq9bo4tdg+yHGx4Bw3i896DiPAo6BV9RHFGXrDEEGamTynI4nJUFDR6UJMN3ovdSHKrCepBJTAmxDQifJN6OlrlYASuGgEVHS6aBXX81UCOQEJyS4exWp4thGR6EJiCDbb77gZ27MoO3S7DP2uYxRH2NjYwmiUoVb1EASxCDqt1gxS5kSlENcQhR0+2JYmQdlWhtXVNRzu78mqaVz1jYpIo1GXcG4KK512R3KlnlBgOuxhebWFu++/g/n5FrS2+xcAAB/CSURBVJ48fiztfmype/fuXVxaWkK/15dg8U67jadPnorodHBwgOEwwo0bVyV8nAHbzJiiyLS3f4h2u4vFpZU87wmIErblRQiCEEEYYRimspggRTlyskSU40p2kFZAPsew78UFupzo2MrE1bW7uy3/FmErBppNkwFFd9NcqyXilMmJirH+9Cn29gaYbfqYW5xBZcaswBcMAsms6nViaX+bbVQw32pitl6DbWeIArqVQuHAvriKU5NgceY5hXQoJYlkS3FlOc/zZWXEUZKIA0scbX5FVrjrDyO0e30EYSp5T5VqBcEoRieITJvdmKeJopwRnYr2Ov3TMcUTid5LTXFx9dSUgBI4GwI6UZ4NR92LElACF4OA3jlcjDrrWSqBFxJgWxzdPFzNjGINP0TJSnYuQ6sbqPhm9TcGjDfqddNWFvVgWSm2t3fgez4WFpbQ6XRFZKLQE4QUl2w0ahWxyoRRBNtxYXsOuoMhahUPSWJEKq78RtfNzRvXZFU7Blx3O20J6KaQlKQxlleW8O69d2RVvMePH4nTiLlRy4uLaDWbIjD12l0RjDaebkoWEsezf9DFtWsr6DOPiufkV5EkmeQuMTx8eXk1z3JKMUpSyV/q9vroDyjOZMjyT5QiOpFe7uaquBY815b8peWlRVnhj62FzGniynsUhthqRydUc3ZWhCS6odhKyFXsyLPf62FzYxtxYuHatWU0Wg0Eo6G4v7IkRTd3biEGPMdGc6aOueas1GYUBabljwHhKVD36xKQzuwqOs8oetXqNdMAZzvCn+drVrAzrYkMrOoFI4RxijhJjtrrKMoN40QynoomOvO9WCMxB6HtddM8o+i91DRXV89NCSiBMyGgE+WZYNSdKAElcEEIqOh0QQqtp6kEXkSALWhFHhMdR/wQxZa3LDGtdzQiMdeI27lcna3ioV6FuJuY89RozGBp8ZK4iSj6bO90YYPOpYZkL/V6A3H1iOPJddCPQqRcyc3OECdG4KrXa7h98xrq1aq4ldrtAwx6PaSphWrNRbM1ixu3rolAtbW5Th0FSRLhzu1buHHtGna5SlunKwHcnXYPM42mtMlt72yjPlPFcDgU0YTCF9vMLNuFX6mJA4hB4nQ4McybuU8c7zAayXacHCnIOXmLoji4sgxeLsrR6WREpxkRySI6pIY9VGtsg7MkZ4qOLOYpsW2OwhRfzxyovd1dbO8OMNPwceed6/AqHvYOdoR/Jq6roTingn4Gx7KxNF/FTL0qY2F4OffP/RnRqYatrT1xMVEeMyvVedIuyJwnniP522wP9Lh6HZ1dKYLEguV6cp48fzq8ojhFaomB6kh0Mt6m52xx+naaZgJ6LzXN1dVzUwJK4EwI6ER5Jhh1J0pACVwQAio6XZBC62kqgW8TeP4j07GfxWVrWf6C8a3474W5qhGjbAuua8P3KtKyxRXTwnCE7a19ET1azTm0D9vo9Qci+Iwy5gSZY1AwSeJYVlRjuxnb6iqeI8+xkYvCDLWeNEvh+z7qjSqCsC/CDuWQlZUWfvLjH+HG9evY3trGxtMN7Ozsw7V9tGbnEccZDtsHiLNIMp14VIpGYcTQcA/1mVlEEYWWkTib+sOhiE50QlFwknFaFnyKRq5jXErRCHGSwrMh4htfv3JpESsrl7C3uyeh6wwyr1RsaSfk8dhOxyBv8qH7ii2F9Xqd0pC0u9H11JqfF6GvP+hKvlWv2zEh5VaGZARxk60tz4pLys4scZ+5ti3jJQ9Z7S6MRGRi5hRD0ZnnFIQxbP7smC9O9twmiRNEaYYRXLMyXWrcTiPWhF/FSnVjzXRyKRQXgv7VmPbJRO+lpr3Cen5KQAm8MQGdKN8Yoe5ACSiBC0RAbx8uULH1VJXAMYHxdqni2WNPC9vont/i6GfGHVl0QFEQMSJIpeLnrVs+kpiOHqDb7SEIRtKWl2QZ+mEIy3GkvYsCCtvZ+GCrmm3ZkkXEgG4em6HdFJ8oAtGZ41cccLG8wZByEEPEm/jBR/fEadTr9rC1sS0rvlGkadRbsCwXg2Efw6gPx2WeU00ELo6p2x8iyyxZwY4OIApPIV0+DBWPuWpbhiSlG4tjdURcYzsbBTG2sPHHRs2XVsLWbAPXrl01QeuHDDFPYFmJZF5RdGJWVa1el6DvmOJOHAsbilAUeqIoQr3RwOxsHVnK1sIO2od0eaVozlioV4xrStxWPDZsydlyudoemA2VYhiGIqZRMGJ2FVsbeS4RVxj0PQlR57YUnOiG4muihKKTbVauyxikToHPfGdbYUxXV7FG3be1SX0jTTcBvZea7vrq2SkBJXAGBHSiPAOIugsloAQuDAEVnS5MqfVElcA4AQYVGTHCNJLx23FINIUOCkDPu5y4mQhSbL8yGeESrs1dUTiis4ch4HTwHB52UKkwr+m6bLS+tY1gNJLDsR2NYk/RzkeJiYIOf+b+KTCxtS1NMnHuUISK+FpkYBdZtQrcuL6A69dWRXTqHPawv9tFFKSoVOrwvSpGyQgJKOrU0JiZlXPtdHs4aHfEkVWfYQA4j8t9pibficKTtMGlR22FFL+YeUXhif+mA4qtboP+UFrnbt+8LkHhmxtPMdOownEy9Pp9k61Uq0mbWrfbl1BvtrHR+SVCVJKi3xtiZrYhjilKQPt7u9jbG0q+1uKChflmHQ71JmZBWTYcmOD1jNlNqYUEFsLMtMeRH+1hFI2Yl8XzEZiZJYIbf0+RjU+Pu5mk9HlbHq8Ay7ZMzhN/8aJP1fpXY9qnEr2XmvYK6/kpASXwxgR0onxjhLoDJaAELhABvX24QMXWU1UCxwQoOjljQJ4VnszKdnm73dgsIW6n/JOWaFT5g8KTGIJEtbBEgGLwNzONVlaWRZzpdPsYBIFkP40iIyDlhzFCFt02iRE62MLGDCeudpdldEEZIaTi5se3gDu3F3D71jXs7+0jCmIcHvTRbQdIY7p3uGJbhOqMB7/KMHRPXs98I5NxlEi2k2U5sMD2Oe6fgeKxOIbYwse2P7qGKDalWSJrt9FxxHEyf4qtcAyYunntClZXVvD40QMkSSDuL7qkuIKc51cQjkxWlF+tIogidDo9+BW2C0YYDEKsrl7C0uI8hr0u2gd7ODgYCpuFeQtzszXhyoTwml+F53hIYq5gFyEYRuAie0PmRzFEXNxJZtU5Ckw8HwaV8yFh4GytY/54nldF8axQlYoMq0JkYlvjtwSnQp/UvxrTPpHovdS0V1jPTwkogTcmoBPlGyPUHSgBJXCBCOjtwwUqtp6qEvi26DTmdCqWZ8sbq4oPVM+32ZlJ4zjgx7iTGEhugcrMaERXECTbKBpl4lJyKcS4zBpKEIaxqFP1GldSc8TFQ2cRlRFmMYnewfY9qjx0VGVAvVaXVrZe91BayS5fmcXVK0siyPS6fSC1MeiF6LYpaGWIwgwxYqxeXUSSJRJ03u2ZVem4U+4zTimOUUQySha1pjhLc9mGAd7MR7KRpsyeMqKTm4tQHjOSKEbBwtqlZVy/dhVPnjwSp1LVB+bmZtFqzcmqcN3+AIOAK/g5IjRx9TyKXUFEV5WFtdVlNBt19A4PEAZ9EZNcD1hcqGKmVkHGlf7CUESnilcV51I4HKHfD9ANY+zToZUb1Xhe5su0x1Fkev5RTPqe4xvXlIhQJiTdtNrljrcX2dyOeu70vTTFBPReaoqLq6emBJTA2RDQifJsOOpelIASuBgEVHS6GHXWs1QCzxEonE7H4pEoPGMtduPSUiE8ccJwnIpsJquxPbPGGeC6pk2O29VqDoKAGUdmFTxx2ZguNcmDqtd8acdjlpHoVfwfttjlOhhb3SgeuY6PWzduYm11BY8ff43NrU2srs3A92zs7nSk5Y3teSI0hdS9uEqdg8SOceP2VcTJCIftNg4O+uIGsh3TbhaJAMWDiYdJ+JgzogMrg+e4EiTOLKdRHMqWfM7iCeQB52y7W1iYl1ynrY11HBxswXeB2dkZEZ1GSYK9/UP0h4FkRTEHnccVQUhW0rMw26ih6nlIRyGQRtLKV6s7WJifwUzNRzwKMej2RJSTBjvLRRJl6PVCHEYZ9imgjbvPXvpJeFxG5NnS5WUeFJueqT/7J8cfz10m+naaagJ6LzXV5dWTUwJK4CwI6ER5FhR1H0pACVwUAio6XZRK63kqgedVhKNMJ5EdcsEp/3ee8/QiswvgisMnlytMm1wuUlA4YiC47Ri3UpLkmU/5v0XIyozoZFryjENqZqaOmUZDVopjHhS3GQz66HZ6yBK6iVaxurKMwaCN3b0tWHaMNGEAeIyKZyGJgWE/QxyZfbIlL7YzLF2aE12Jbqh2LxCxjMcexWZ8Ii8dhRdJYpMITly/ru75snJcQqfRKBI+dGZ5ji3ZT83ZGRFrGJR+5cpl7O3tYn1zXVr3KLgtLi5I+x1zpNhWKNlRbHmLM6QWw8R9WdWPIpOTZqgwvCmNJYy81nCxMNdEteYhTWIM6JbqB4hCE9KexkA/ANiIF5AtNUQ5n/whzjMHKZW+o945oZ9vkG/8zF8AqmC54vei9rpi3/pXY9rnEr2XmvYK6/kpASXwxgR0onxjhLoDJaAELhABvX24QMXWU1UCzxJ42UemF08LzzbUjYtOJ1Mjiiyo56sgLioRTSwRder1OmZnZlGpVETQyqIAo2FfHEbVagWWY2E46IsY1Gg0MNdqyepzFZ/b29jfO8BgMJQMpSg14eD9QYhoxHBwc5yYNqMjfcaS0HA+JIw7zVBjrhT3Jg6s4xypQpsr8qz4e9dzUPF9uMytCkMEyQiWbctxmBXFdsAoMg6ugkGh91FgY/5T3XZQYX5VksjqfrWZGlyfOVQjDMMA/eFQHFJhCIySPKMpj4CPj6PgXxz8/QzwsZq/dPbXPwsXfKbQe6kLfgHo6SsBJfDdBHSi/G5GuoUSUAJK4GR3icpJCSgBJXBGBExw9csfpsWLLXqucQHZDBCP4SFF1WWIN1Cv1yScPI6ZYsTcqKpsy+DrRr0hr2232+j3+3BcH4edruQbcbW6lG6iiivbxHEsK9bxObYJ8vuR8MVo8SSFz1wpik+uLaHmHA8f/TAxjin5vQXP45cH2/Ng1eoYJAk6na4EpnO/4uiyjaOKPxcP87wtq9LVHAc1PpFmcH0XXrUirqV+MJQ8qIAtfumzghO7AsVNRtVJH0rg7AjovdTZsdQ9KQElMKUEdKKc0sLqaSkBJfBWCOj/pf1WsOpOlYASeJ7Aq0Sn4ncUnvhvijESas3WM2SSuESRx/dN+10hUEkrXt6i12jUJYNpMBiI4MPgbmYq8SEtf7YtLioKRPx5RCFnNEIUhrKyHffjUfByHHh0HNHl5NAFZQLFzbp1JoeJq/PJmMXNRNHKrB6XOB6GSSJh4RKKnlHUSswrx3KXCncXxSi2A1ZsG35mlv+zXUe+Iu4niMThxLOQFej4nZvx0LnoxFa74746ve6UwBsT0HupN0aoO1ACSmDaCehEOe0V1vNTAkrgLAmo6HSWNHVfSkAJvJTAdzmdxl/Ibc32GSwKUbkTqRBXnp+4uKnJg7LFxURHEd1JVGZkLxRzbAu1WjV3SsWIoljEJ35RNOLv+XrXttGs+rJ6noyj0HQoIGWZCFNciU++s19PVolLpTUvthxkeaAVjxlFEbq9HvrMk2LgudGVjHiVt9tJi15mwabritFauSIVpxmYdS5CUyE65YKT2UFOrFCj9NpTAmdDQO+lzoaj7kUJKIEpJqAT5RQXV09NCSiBMyegotOZI9UdKgEl8CIC3yU6Fb+nAFQ8RJjJ862NeJT/ZuzTHp1C421rxWspGnFXhWjE755ni7jE1joGez8rdOVCENv2XFfC0blvIw7l23KluIRuLBsV35bV9wrhiYJUtT4D16+aMHQ5Toxer49ut4cwDCXYW9aJ4ymOiU6OuJy4op1Z2a74klwo28pX1TOr68mjWHhvfGO97JTA2RDQe6mz4ah7UQJKYIoJ6EQ5xcXVU1MCSuDMCajodOZIdYdKQAm8rugk2UaFayh3H3EfheOJbXbPCkTGCSUC1ZEV6dmjUixiChOdRMXLXZdtcZBQ8aLFzRxn7LXjC/kVjqSxXxexTEXAuIhluSOJDigJEYdZlc/zHPk3nVAUnRhqLovJFW6no/1bsDIjLpn/jK7EFeioRyW52CQuqCPlLT9osbFedkrgbAjovdTZcNS9KAElMMUEdKKc4uLqqSkBJXDmBFR0OnOkukMloAReV3QaF5goJBWZTXQUifDCFjvbRpowxDuTvCY++POzahQFJBP4naUJbLqVuF0+07mySl0mbiVHwr2Zu/Tt0UpmOJ1IheuI+k767egkWd2OK+LJCZhjp4nZP5+jU+pY0TJqk7TQ5YcU4St/bZbluVEUyRg6ztZCHr/4ZDuukskJ5mqTfNOpXN91Z0ZA76XODKXuSAkogWkloBPltFZWz0sJKIG3QUDvVN4GVd2nElACZ0ggT8x+3T1SqIJxNL3OQzSc131RLh7JinQvOSJbAF+mDeUSlRHLnh/s+FieH9eRbUqn8tepsW77SgKnuPqVqBJQAkrgYhHQifJi1VvPVgkogTcjoHcqb8ZPX60ElMBbJ5D7gZ7pgTvBQUXhOZ3oZHrvTnCM8U0y42wSd9MLHkZ0etmUazFm/Nuv+s4xFL16OpW/ZrV085cT+M6rTuEpASWgBC46AZ0oL/oVoOevBJTA6xDQO5XXoaXbKgElcA4ETqMAFcN8NgvqxIM/zSEl8JwJTi/+KGpa+V4uOn2nyvWi3cruNNTpxHXVDU9CQO+lTkJJt1ECSuBCE9CJ8kKXX09eCSiB1ySgotNrAtPNlYASOA8Cp/14d8op7pSHO73oRKYnO+j4VubsTnmO51FGPeYkEDjZhTgJZ6JjVAJKQAm8JQI6Ub4lsLpbJaAEppKA3q1MZVn1pJTAdBE47Ye7U09wr9vKN4b7ZWN9ucvp5bV6WZxT8bxpINSHEjhTAqd9u53pIHRnSkAJKIEyE9CJsszV0bEpASVQNgKnvicr24noeJSAEphOAqfpdCOJ0zedFR8lT/ORsphS32xqfX4ELxOfCtHpzY42ndeNntWpCZzmwj/1wfSFSkAJKIFJJKAT5SRWTcesBJTAeRHQe5XzIq/HVQJK4EQE3lx0moSPhmb9uuLxsn/z98+319HppBP5iS4l3ehkBCbhDXOyM9GtlIASUAJviYBOlG8JrO5WCSiBqSSg9ypTWVY9KSUwPQRO+8Fukie358/5pS17KjhNz4VenjM57VuuPGegI1ECSkAJvGUCOlG+ZcC6eyWgBKaKwCTfl01VIfRklIASUAJKQAmUgIDeS5WgCDoEJaAEyk1AJ8py10dHpwSUQLkIqOhUrnroaJSAElACSkAJnCcBvZc6T/p6bCWgBCaCgE6UE1EmHaQSUAIlIaCiU0kKocNQAkpACSgBJVACAnovVYIi6BCUgBIoNwGdKMtdHx2dElAC5SKgolO56qGjUQJKQAkoASVwngT0Xuo86euxlYASmAgCOlFORJl0kEpACZSEgIpOJSmEDkMJKAEloASUQAkI6L1UCYqgQ1ACSqDcBHSiLHd9dHRKQAmUi4CKTuWqh45GCSgBJaAElMB5EtB7qfOkr8dWAkpgIgjoRDkRZdJBKgElUBICKjqVpBA6DCWgBJSAElACJSCg91IlKIIOQQkogXIT0Imy3PXR0SkBJVAuAio6laseOholoASUgBJQAudJQO+lzpO+HlsJKIGJIKAT5USUSQepBJRASQio6FSSQugwlIASUAJKQAmUgIDeS5WgCDoEJaAEyk1AJ8py10dHpwSUQLkIqOhUrnroaJSAElACSkAJnCcBvZc6T/p6bCWgBCaCgE6UE1EmHaQSUAIlIaCiU0kKocNQAkpACSgBJVACAnovVYIi6BCUgBIoNwGdKMtdHx2dElAC5SKgolO56qGjUQJKQAkoASVwngT0Xuo86euxlYASmAgCOlFORJl0kEpACZSEgIpOJSmEDkMJKAEloASUQAkI6L1UCYqgQ1ACSqDcBHSiLHd9dHRKQAmUi4CKTuWqh45GCSgBJaAElMB5EtB7qfOkr8dWAkpgIgjoRDkRZdJBKgElUBICKjqVpBA6DCWgBJSAElACJSCg91IlKIIOQQkogXIT0Imy3PXR0SkBJVAuAio6laseOholoASUgBJQAudJQO+lzpO+HlsJKIGJIKAT5USUSQepBJRASQio6FSSQugwlIASUAJKQAmUgIDeS5WgCDoEJaAEyk1AJ8py10dHpwSUQLkIqOhUrnroaJSAElACSkAJnCcBvZc6T/p6bCWgBCaCgE6UE1EmHaQSUAIlIaCiU0kKocNQAkpACSgBJVACAnovVYIi6BCUgBIoNwGdKMtdHx2dElAC5SKgolO56qGjUQJKQAkoASVwngT0Xuo86euxlYASmAgCOlFORJl0kEpACZSEgIpOJSmEDkMJKAEloASUQAkI6L1UCYqgQ1ACSqDcBHSiLHd9dHRKQAmUi4CKTuWqh45GCSgBJaAElMB5EtB7qfOkr8dWAkpgIgjoRDkRZdJBKgElUBICKjqVpBA6DCWgBJSAElACJSCg91IlKIIOQQkogXIT0Imy3PXR0SkBJVAuAio6laseOholoASUgBJQAudJQO+lzpO+HlsJKIGJIKAT5USUSQepBJRASQio6FSSQugwlIASUAJKQAmUgIDeS5WgCDoEJaAEyk1AJ8py10dHpwSUQLkIqOhUrnroaJSAElACSkAJnCcBvZc6T/p6bCWgBCaCgE6UE1EmHaQSUAIlIaCiU0kKocNQAkpACSgBJVACAnovVYIi6BCUgBIoNwGdKMtdHx2dElACpSJgZ0AGHM2cuQaVP1U8zWflN+NPlOo8XmcwJ/kz8Sot7iSvHx/P+PbP7/dsND8LVl6ffH88ZLHr8fIW2x0N72yO/zr0dduXE3hpHcfKal6d11vrWLrLiTXkw8yXz72/nnkvPl9HfS+WrpgXd0Cv+0fu4pLSM1cCSuDCEtCJ8sKWXk9cCSiB1yVgw8tSEZ0ygPoT/51l8qPDr3yHCQB+ZXY+xWZGq5qEx7OSD38a/xo/g5zD0S3jt28Yj19rbhiPHy8SlornXvS7QsYbO+Ypedrgba6FVOqT17EQndLj0pptzBesfINMXjUJZZz6MTqw5Rz5PpP3Ir/G65hCtvh2HVN5z2odz/8SYW34fnxhHfO3mpUW8+rz70fWkRvpQwmcOwG9lzr3EugAlIASKDsBnSjLXiEdnxJQAqUhYMPPUipMR6KTuYHljZGbAW4+0hgAvzInn2LTSRedzO378aOwIIyJQS8UYywgK0Sr4tXjP4/Zi14obo2LA7kiVBznFNoPj+zkN7qsT0qhgmrhc2IFa2nEChtxITqxyLzJFcFCH+dJoKgja2TeZ98WnezEiBXcJoGNROt4niV74bFZGzefV0bc4vk6JoCdi04vrGMqkqM+lMB5E9B7qfOugB5fCSiB0hPQibL0JdIBKgElUBYCDlzjdSmsTYXTKRedxp1OMfUWY8aAsdWU5SxePY5v+4xe5nbKBSF5waucI4XwVBz3eRGqeO2LnE7Fa4pjjR3nFDx5BAqDdFdQrEhEdMr1NO4vMXqimxVuKG5XOJ0KZ8UpDjwZpZ+YUY7XkWKFEQ/zOvK9RpeTiBWmjhScjkQn/lIda6WoNevoSYWA09VRRadSFFIHofdSeg0oASWgBL6DgE6UeokoASWgBE5IwIOV8TYnNVYL8xhzOj0jOokDY7JEJ3aRFRkrFJKMvDIuEhV/Ml4kvLxKjHn+T83xfrJXOIcsaWsbe0jmiznOaTqkzE2uEZ4oOo2ohxViBXcqopOVm59MO88kihXf4nbC6/tNNnutOo4d6FWve9l4qOWyjiwdxYoRnyjMeLw8aIpLrSOn03Ed5cqZGNHpItTRz0sX8T35WnWcnPa6aa/jm8wbU/JavZeakkLqaSgBJfD2COhE+fbY6p6VgBKYMgIVIBOHDGfOsZtcyR0ZM1tQmDJtP5MmOlk4vkE6maPHiFQn2/ZFl0PK1sOXPOzCKfZ8ax9b39JCFDv5RcaRVnLBgvUJqU+wRjyOiBVW3jnJrBlqF4XoRO0tb62bgPY61vD7vtFN05fn69jHhfxWsV71uleJTqwjxUOKTpGV1/GoTdKSchmn03gd89ZYyVg7/TV78ivuzbac9jryrcc6FuJhOC4CF+/HsTpSADYZa3kdX3HNvRn5s331q67/sz3S8d6+z/fj2zqHCdqv3ktNULF0qEpACZwPAZ0oz4e7HlUJKIEJJNAAMnFWFK1zcpPLO16T6VSYZhJkRnQqhKkJaa/jTe7xDVJuGRmr0zN/MMZWljp2RxUbn/yGPnlFFjC1iiLD+2gYGVcis5BkGSTU/TUeLEc1/2IdKTpFhbuC+6GFTRwyheiUmaDqI2PWZARQP1vH1wD0BpsmyctbnXhNvUwEe9XrXjYcvs9qAOiSoUOGdRyNO9YoHqYmpJrl5ftRLrMJq+OruL1BqV76UrrOXiVWOE6hon97F6etYz0XgVlDfsXP1NEW8fDldZyMIPFpr+PbuBYnbJ96LzVhBdPhKgEl8P0T0Iny+2euR1QCSmBCCbSATG5yqU0cOZ1yoeJIdDJiiLThTZzoZMO2edd31KMklTpKdRrTeI5WNz8Sn8b/nOQbnuAvzCtFJ2csvvwoc5yik41Rlp5KdGrkggVFwSGAYDx7iyphLjrxKKyjESvyg0+AO4bD/b5vcnnMV4kOb0OsmMnFQ74fWcfQzjPrRTy0pU3SrFSodXyd6fb7rCOdarO5eEjBiXWkCCxrD2gdX6dsz2z7fYuHpx7o9LzwBH/ppudk9UyUgBJQAqch8P8B3oMgLpWQ3gs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data:image/png;base64,iVBORw0KGgoAAAANSUhEUgAABJ0AAAInCAYAAAAyMShuAAAAAXNSR0IArs4c6QAAIABJREFUeF7svedzZNmV7bfS+0x4DxSAAgoo700bsh3JeZwZjoYjKYLv6YsmQnr6syakD3oRemM1HEMzasc21VVdvlCFgvdIIAGk90ax9smLQvX0sLsJgITZSSJQQN577jnrnHsT+9dr72ODvlQBVUAVUAW+rQK1b3ugHqcKqAKqgCqgCqgCR14B25EfoQ5QFVAFVIFdKqAPyl0KqKerAqrAsVJAodOxmm4drCqgCqgCqoAq8FsV0FhKF4gqoAqoAt+ggD4odYmoAqqAKvDtFVDo9O210iNVAVVAFVAFVIGjroDGUkd9hnV8qoAqsGsF9EG5awm1AVVAFThGCih0OkaTrUNVBVQBVUAVUAX0P+DrGlAFVAFVYHcKKHTanX56tiqgChwvBRQ6Ha/51tGqAqqAKqAKqAK/TQGNpXR9qAKqgCqgdF7XgCqgCqgCe6aAQqc9k1IbUgVUAVVAFVAFDr0CCp0O/RTqAFQBVWC/FdAH5X4rrO2rAqrAUVJAodNRmk0diyqgCqgCqoAqsDsFNJbanX56tiqgChwDBfRBeQwmWYeoCqgCe6aAQqc9k1IbUgVUAVVAFVAFDr0CGksd+inUAagCqsB+K6APyv1WWNtXBVSBo6SAQqejNJs6FlVAFVAFVAFVYHcKaCy1O/30bFVAFTgGCuiD8hhMsg5RFVAF9kwBhU57JqU2pAqoAqqAKqAKHHoFNJY69FOoA1AFVIH9VkAflPutsLavCqgCR0kBhU5HaTZ1LKqAKqAKqAKqwO4U0Fhqd/rp2aqAKnAMFNAH5TGYZB2iKqAK7JkCCp32TEptSBVQBVQBVUAVOPQKaCx16KdQB6AKqAL7rYA+KPdbYW1fFVAFjpICCp2O0mzqWFQBVUAVUAVUgd0poLHU7vTTs1UBVeAYKKAPymMwyTpEVUAV2DMFFDrtmZTakCqgCqgCqoAqcOgV0Fjq0E+hDkAVUAX2WwF9UO63wtq+KqAKHCUFFDodpdnUsagCqoAqoAqoArtTQGOp3emnZ6sCqsAxUEAflMdgknWIqoAqsGcKKHTaMym1IVVAFVAFVAFV4NAroLHUoZ9CHYAqoArstwL6oNxvhbV9VUAVOEoKKHQ6SrOpY1EFVAFVQBVQBXangMZSu9NPz1YFVIFjoIA+KI/BJOsQVQFVYM8UUOi0Z1JqQ6qAKqAKqAKqwKFXQGOpQz+FOgBVQBXYbwX0QbnfCmv7qoAqcJQUUOh0lGZTx6IKqAKqgCqgCuxOAY2ldqefnq0KqALHQAF9UB6DSdYhqgKqwJ4poNBpz6TUhlQBVUAVUAVUgUOvgMZSh34KdQCqgCqw3wrog3K/Fdb2VQFV4CgpoNDpKM2mjkUVUAVUAVVAFdidAhpL7U4/PVsVUAWOgQL6oDwGk6xDVAVUgT1TQKHTnkmpDakCqoAqoAqoAodeAY2lDv0U6gBUAVVgvxXQB+V+K6ztqwKqwFFSQKHTUZpNHYsqoAqoAqqAKrA7BTSW2p1+erYqoAocAwX0QXkMJlmHqAqoAnumgEKnPZNSG1IFVAFVQBVQBQ69AhpLHfop1AGoAqrAfiugD8r9VljbVwVUgaOkgEKnozSbOhZVQBVQBVQBVWB3CmgstTv99GxVQBU4Bgrog/IYTLIOURVQBfZMAYVOeyalNqQKqAKqgCqgChx6BTSWOvRTqANQBVSB/VZAH5T7rbC2rwqoAkdJAYVOR2k2dSyqgCqgCqgCqsDuFNBYanf66dmqgCpwDBTQB+UxmGQdoiqgCuyZAgqd9kxKbUgVUAVUAVVAFTj0CmgsdeinUAegCqgC+62APij3W2FtXxVQBY6SAgqdjtJs6lhUAVVAFVAFVIHdKaCx1O7007NVAVXgGCigD8pjMMk6RFVAFdgzBRQ67ZmU2pAqoAqoAqqAKnDoFdBY6tBPoQ5AFVAF9lsBfVDut8LaviqgChwlBRQ6HaXZ1LGoAqqAKqAKqAK7U0Bjqd3pp2erAqrAMVBAH5THYJJ1iKqAKrBnCih02jMptSFVQBVQBVQBVeDQK6Cx1KGfQh2AKqAK7LcC+qDcb4W1fVVAFThKCih0OkqzqWNRBVQBVUAVUAV2p4DGUrvTT89WBVSBY6CAPiiPwSTrEFUBVWDPFFDotGdSakOqgCqgCqgCqsChV0BjqUM/hToAVUAV2G8F9EG53wpr+6qAKnCUFFDodJRmU8eiCqgCqoAqoArsTgGNpXann56tCqgCx0ABfVAeg0nWIaoCqsCeKaDQac+k1IZUAVVAFVAFVIFDr4DGUod+CnUAqoAqsN8K6INyvxXW9lUBVeAoKaDQ6SjNpo5FFVAFVAFVQBXYnQIaS+1OPz1bFVAFjoEC+qA8BpOsQ1QFVIE9U0Ch055JqQ2pAqqAKqAKqAKHXgGNpQ79FOoAVAFVYL8V0Aflfius7asCqsBRUkCh01GaTR2LKqAKqAKqgCqwOwU0ltqdfnq2KqAKHAMF9EF5DCZZh6gKqAJ7poBCpz2TUhtSBVQBVUAVUAUOvQIaSx36KdQBqAKqwH4roA/K/VZY21cFVIGjpIBCp6M0mzoWVUAVUAVUAVVgdwpoLLU7/fRsVUAVOAYK6IPyGEyyDlEVUAX2TAGFTnsmpTakCqgCqoAqoAocegU0ljr0U6gDUAVUgf1WQB+U+62wtq8KqAJHSQGFTkdpNnUsqoAqoAqoAqrA7hTQWGp3+unZqoAqcAwU0AflMZhkHaIqoArsmQIKnfZMSm1IFVAFVAFVQBU49ApoLHXop1AHoAqoAvutgD4o91thbV8VUAWOkgIKnY7SbOpYVAFVQBVQBVSB3SmgsdTu9NOzVQFV4BgooA/KYzDJOkRVQBXYMwUUOu2ZlNqQKqAKqAKqgCpw6BXQWOrQT6EOQBVQBfZbAX1Q7rfC2r4qoAocJQUUOh2l2dSxqAKqgCqgCqgCu1NAY6nd6adnqwKqwDFQQB+Ux2CSdYiqgCqwZwoodNozKbUhVUAVUAVUAVXg0CugsdShn0IdgCqgCuy3Avqg3G+FtX1VQBU4SgoodDpKs6ljUQVUAVVAFVAFdqeAxlK700/PVgVUgWOggD4oj8Ek6xBVAVVgzxRQ6LRnUmpDqoAqoAqoAqrAoVdAY6lDP4U6AFVAFdhvBfRBud8Ka/uqgCpwlBRQ6HSUZlPHogqoAqqAKqAK7E4BjaV2p5+erQqoAsdAAX1QHoNJ1iGqAqrAnimg0GnPpNSGVAFVQBVQBQ6SAjbbq2FBraYfed9ifjSW+hYi6SGqgCpwvBXQB+Xxnn8dvSqgCnw3BfQv8O+mlx6tCqgCqoAqoAocZQU0ljrKs6tjUwVUgT1RQB+UeyKjNqIKqALHRAGFTsdkonWYqoAqoAqoAqrAt1BAY6lvIZIeogqoAsdbAX1QHu/519GrAqrAd1NAodN300uPVgVUAVVAFVAFjrICGksd5dnVsakCqsCeKKAPyj2RURtRBVSBY6KAQqdjMtE6TFVAFVAFjpsCDofjlSFXKpXjJsHvMl6NpX4X1fQcVUAVOFYK6IPyWE23DlYVUAV2qYBCp10K+Ps7fefH27f5qPvq1P5hp/rb9Pg/0nI35/7+5gewFP56pX/bKGywobqrrv6+ZtcaxWGZk99V1N9Vz8Oky+7GaI30d23lu83M76qrx/3qdQpF8zN7bX0BX9d6TX77+xndd9Pi93D07yr376FreglVQBVQBQ6GAvqgPBjzoL1QBVSBw6HAMf2b+uBNzlc/vGRitiN8u3TY5nDCbneiUizB7nYDtRqqxTKILF6e/2o4BdvL0Gp71LXq1wZTO/tgLQxu/sQdoKxdoGq1Kuge4PedO0FZx5TL/P1Lfc35gN0O2KrSZfO1Ywq2h2kDnE67tFsu1+QYB89n8Lezzbo0Nrtpp/pVXlNvkKrxra/T9j/6Y8Hq7842v7rhldUur/1VzXi9mg1wuVyoVqsolysyO06nCxU2WgMcnMNqFdVaFTabHW6nE6iVUKmUtsdptc3+OBxGk0rFiEDzht1uR6lsBi4zXD/BWReM+lkvS3+aPHictaHXV+dp513hdDpRq5p1wmtbc83lxPF/FYFurxe+t+NN6xo75/urun31bvxqW/Z6e3X5Xo6r/q+vg31WF3juzj7w9/JlA+h5sX7eCSJe6Q/P/5oObo+hvj6t21Xao0by+/ri3wEvXkU1Zo1br53zIRrznrHZpP+VKo999cbZ7oP82rTs4EkAKnKP12CHHU67A5VaxZwPzp8dNd4ZNhvK9WeBrDO5Vg1cZuy/nT9vz/9LHe2vPHG4hv/983TnHO54Gmz3r1qHrDt3l7PbqRgXaA0ulw0EROxH0G9HIWeeK/zZ6bTJPWEUNhevVMpwe1xwOGxyH0UawiiX8wgGnHCwXRsdTzYkEg443F4k0zmsb8WRL5ZR/coqMC1SUaPYMfyQ1Fjq3y9p/Y0qoAqoAl/980AVUQVUAVVAFfiWChzDv6e/pTK/58NeCdS/cm0biU0d1sDuBKo1ONwuMPgrF4oSLMr/Xgn2GQzWYLOi7jo8YkNMMWFw+e+CxR3nW9Bl+5ivo0T1fgqo4b/rAb4FbszvrLCQQRx7/BJiMeBkYCvBpo2BpPEWVKs1lEomyOb7wlF2ULjt9ndE8Du7J5BCxlsf48vYXwJXti/Bdz2o5/V5wjYQE8hiok0eW+XPjNF3jJEAiIewf072324Hw/wCSYYdsDvsKJfKKJUMnCMk2r6GBclk7A6ZB6e9ArsZZL0f5roSg9t4vumfeZkGJGC32WFz2OU6BH4EXTzM7bLD5XLK/JdLFfOeBUPqugiYkjlgf21w2O0yDo4zXyjLzy6XiIRqpSKgzMaxUAtCkDoDsYAF26gYrmbmVWDlSwhVJmiray+Q8mvuMWolo7PmYHuNmTViVogBXwSUvEa5Up+jHe05eX0Hv+rAdsdifwlL69CO94K1VuvH1cxpAn4407IOKjUDf0gVd8A1axz87nEClMzldMDlcsPhcAqkJVw068uCteY7f+birtZsMt9mvVVht9nhcDog8K9WQz6Xl9/z3mU/BMBZALf6UoOdUIv95s+Emi4n14J9+3uxVITT60SpXJY2BbJwnqt8Ppi+fRUeSn+rNjgEW3GdWPdXxRwrcPnlrFqAk2uQ4yH4cTkJhpxyTd7vHp+7vg6q8HhcqNYqyOUyMm6fzyc/22oVuBz1Z5xcl3rWv+wGyBKQ+nwe2Lg4UUMoFECxlEWllJV7z2F3yb2wvFRGJl/CZiqLrVQG+VIFFZnPl8rJuOq4SaHT7/mDUC+nCqgCqsAhUUDp/CGZKO2mKqAKHAgFFDodiGn4GjvOzgDa5US1UpVg0+V2okL3DINSuw2VUknCJSvW+ypIskDFttuo/im57XipAyMDMOpASAJ6hwRpBA8SvBvbhfRK+IlE3QYuMHi0oAVhEYM8wgrThgXMqnA5HOJQYBDOoJKBMANQBqr8mX1gMFoslQTYMHhkW+Z/L/smIIt9YbD5sivb/bMACeGM6bIFc4xjp1KtoFZ3jrAvDIR5fQMH6pSkBpQrFZSKJZRKJjA3WhLAMPhnYM6xm/MJj/h2mYDCZkOxWEQ6nUY6nZXjnU4CCIe0lc8X5fpujxcBvx8erwdOB0FDuR60E0BUUSmXxSll6cC+ExIUCwXpjwFETtTghN3hErdHIV9AuVyGy+2WoN3r9SCfz6PEdSKaESjlUSgUEAgy98how7Zkrutf7KvbbaBJqVRELpeTNiiCm3PK9SgaAk6HAVzUkOcbgOiAnV/b1KmGYpH9Lsm15Pf116vuKwNFqS8BmoFUdZ1dbjmPv2cbXo9Hrsl+meN5X1jHuuBwOeEhnJUxGbhnHGPGZZbNZLYhD5EGAZWT69HpQKFYFOAkjhq6oqoEiCWjrdNVb8sAKYIYwyiqcNrKcNg431zfZl3ZHVzbRheBZnUXksAv698clziaDFjicY76PcKmOV8C5AgV6ze10doB1ByyTgmSDAwz/RF4ZbfD7/fD6/WK+85y4OULOQTCQTmnXCptA062L/rzHqk73LadbmSU/F+V9zQBJXtZh9sEpnVXnuHc1rrivcr55vG8V8x9wOvwmeGhY9OoKFqVyyXk8lnRNxIOy3u5bBoup4GYIHDi88DG+9UFJ8fkdKFULsLltCOXJ7CyIxD0i87rq1HjhKyDpenpBOKpHFK5IrKlMsqEfa949wxwUuh0UD4YtR+qgCqgChxMBRQ6Hcx50V6pAqrAwVRAodNBmZdXaNGr0+J2OSS1it9bmhtRyOcEaogzpVYTJxDBjcCfumvIBJ/8MkEzU1LcboIB47hgMM80LXEhCFwyQIiggEGrBWEIhhjYCUSQIJcBpSnGawJ8QiS2y/frrh0Gyy53HUIY9wSdCJVyScI7XkParwMKNkrAQqAikKfMNDMGfgYEcIySslQ//mWqn3FnGBeReTFgJhzglwS28pbR0zhJCO8qdaBhgnL2hYDF7fFIEMxgli8CoiKD+SKhRh1U1eopSHXoIgE1xy1VmQxwyhUL2NrawtraBuLxnMBCt9sBr5ewwi4gqSjFZWwIBAJoaGiA28WfSuJusYofUxNe1xpfLp9HgQCJv6dWpSpKJYbHLoRCEQEKXBfUz+1yw+PxCKwgdGJQ7/f54fa45drZXAouD1ApFwWkUCHOJc9jO03NTTImvpfJZJDJZgR2cs4iAf82BBTo5nKJfs46HKV22+tlh/OFQKFaLW87uYzrx8yPtYYMWLHAkwXduM4M1JI+VQgkAY/bsw1RLJAoa93B9ecSLQn32BcCHElVY8qjQK0KMun09pqQNc/z3ARFDpQqJdidhGnuusuMTjJqXq7Pj1lLnEvqYq5fQbWcg73GY8y6sNLA2F8L6Flr1aTL1YGocCKDOl55bafvvXRXsV1CPo6R/+azgXNKWMv2BPTWX7KuOTd1DbgmeEyukIPDaZdzCJ6Ms+klrGI6KOfHANaKACyBg1y1VcJOA6HFTSh2POt5Y91vBvDy+SLAW55DvNfMs4SaWevEAmnmuVSVsXHdcr4Jy0rlPJyOOny083nkgdvlhdvtlVTVXI5uJpuk121urhltPA64nR7MTM6jWKigkC8J0CN0KlaqKNVs4kosEfSp0+lrVt1B+WDUfqgCqoAqcDAVUOh0MOdFe6UKqAIHUwGFTgdiXnZGbPWEjh0FXpgqxMCup7sVp0dOIZ/LYHNzQ9LqmEbFgMzAH+MiElAjcIfwqA6CXI66M8Ts5iSpN5K2xTQeE9ATMFmBsQVzBPTUU66s8wiPrFQagVVMA6JDxGE3LhRJrWLdGKYkmWCdLhzxKNSdNNsBrrhZqsgXCuLgEdeKOFZeOkNM8ovlujK/t+AE+/Ty54pJaSsb6MQ+enZUEjZpOHWnUx1AWedbjiVCBwKOan2TK3FE1WvmGJ+KSXMjbODXdr2gqnGpFKtlZHI5rK+tYXllHfEtc4t5vUBTU0jcG16fH7lsTsAUIZHb7YLbxfFVBQ4Q3nzVrcLAP5XKSwBtlwCcoKFm6t7YXQKvCCGoHccSCUfE6bQeW0cinkChUILf70MkEhbwVKuVkMnFUa2VtsEM4YTPx2DecjiVxBVFoME54lpy8xrFAlwOOzxeL3xer8A6WTsOhwFcBKHianO8AhbpROI64HoQ0LXt2DFuGCvdkpTCcvWI66cOK2T9EYSI+4mplwaSSu2huuvNrHtzbc5XNpvbdjqJS0pS1Myak7ugnsZnoK0BaIQx5UpxGzrx3hCHmwBLuqRMWpwFOM36LqHKsRVzsFUNdOKX3DtWXqblKqsTGgNizNqmWYp2RaObcQcSrhFycZFJHTU539zThIOcR0InQtFSsSgwTdIa6+DYmgfr/uA4goGA3OuFEiFVAYViQc61UkANsCIk9WwDOs4b7wOTiskv4zbaTpHcTqHkPBDoGnfey2dMPTWS8+igvsatKaCT9c3k3+be4jiDgRASiYSMo6W5GcVSHlUQRhfl2j5fCIFAWFxTpVIFKyvLaGiIoKEhhOmZSZTKBeRydEf5kE9XkUkVkEplRMullbw42cqwI1eqoMj7VqGTQqcD8XeAdkIVUAUOkwIKnQ7TbGlfVQFV4A+tgEKnP/QMGOphisds1xVhQGyK40gsWgN8buDalXP43hu3kEhsYWZqUoJcj5sOI4IG1msxwIKBqBhMWFtIYjkDpegA4HdxHjH1ph4YC3Cqp95YjiWBTVaRarqUBA6ZgFKCcHE4WE4nBsoGWBmXjklhegkYWIfGpOuY2i7mo5pBvOXasQCV5VCyjhE4Ua1KAWILZBj4YNwwVjqQfGf/6kDBCqIJdExdKTMagRk74NM2BKuXDRbXRT0dR+rxiCOL0MG4R8hJ2A/WSZK0u3p1a7qZytWKfBXLJaRSKWxtJZBJFwSaMM2tqakRjQ0NCAZDKBSKWF+PYWsrLg4wm40pVXQ1GTAnAb3lfqvVxJGSzeRRLJk6OmQDjO1rcMDt8Ys7i+MnxOL5wUAQPr8PuWwWW/EEMpmCpDyy1g3TreiKyxeS4nyj+4WOEn437hm7OE2y2ayk1RngVE8/BLCyvAWfB2hoCCISici5FtiQGkVWild9PYujibCvZmCTwMWycSttp3xVCPHK9XQpA7CsNcL0KTqOzNowAIZ9NGmUxgm2E1IaOGrWCNdDnezIGrCKcRsgYrmHXsJQQlTeioUyU7yMw0ogTj0Fy6TE1es8iROIa8C4nAREFUum7hVvaalDVAdbO1xNTDMz94pTIArvV2MBrLv5WL+rWhPo9ApEretKzag5v9hOKpU2qYVMdXS5BFxu5//tcHdxDkPBoBxD2OR0EVgx1bJYB70GKhm0Ze5PqStWd2kRLAvM265pRWdUfZ3W7zF5RkjRcj6/mAJqrVdTv8zl9Mi4jduMJbxZj4zQjvcV0yF9co+tr6+jv38QXV1dWFyZR7mWRzKZRKVcFeAUDETE4ZVOZbC4uICOznY0NITx4OFjFIpp5HIlNEaCaAy1Y3MjjY3YJvKFIlLpGmp2O3JlIEeHmqbXfd0noMZSB+HvAu2DKqAKHGgF9EF5oKdHO6cKqAIHTAGFTgdhQl6BTpwS48Lg/yUWrQENIQfee+d1/PC9t7C+soz79+8hn8vC5yUwovvhZV0dCQwlgGWgZ2q7MJS00uMsl4nXxwCQ5zE9ygT2FnQwThDzMnVrrFpIVTlWkoHqBYIt2MTvhB5Wugyvu72tGiDvyQ5UDLLrBc0ZcLI/1g5tdG2Ymjd0E5UFfpTrgbxJyTPpf6bez8uCx1YBZmFsUp+IgTfTxxj41mtS7RgL4QH7Y4CLFQiXpWBzkUW06ciQNECTEidQSVIAK+Lu4XcDxEy9GEm1EohW2i6wZaU8ESywfpMAFqYX0elRqoLpcoQKktVEp0yV+ryqmcAnKSJek9o7+bxJlyMMMHWXfPD6QwItCXMYmKdSTL8UVCBuNgONaggEPAiGguJW4pxubKwjEPAjHA7B5yOIYuqfcdcQTCWTCQEa4jyT+Ssjl60gn6siErKhvb0Bzc0t4qhivwnGjDPMuICoL+ePUIN1ofi7cqWKQoHas/82+Hw2+Px07BjIyVpUXmrFWkwCYglwuFsikMvnpH2rPhHblzVF9CapbMbVx7Vg1jiMY8eqTVR3zFlAT4BVPT3TpIaaXDYBJk469jgXTEc1tYTMm6buWB1rCVSR+1UgLOB2+OCA06zNalkcU0wrLFdK9fpfZgdKSRd0cN25jFuLObIO9v1l6qcFh6lhnM4fSXt1id7BYADBYFDuz8WlxXoNKEc95ZBQ2IArutY4Tq4dqYNFy12tJumSTS1NyOdzAhZNimX940AK31Nz8zNBNOeF6Yx0WBULeQNbTQLsy1Q7eVrVC6TL3oBVgAXyCZ5YH8tOR59XjueaIAQiRMplzRpxONzw+wJYW4thNbqGH/3wR+ju7sH9R18i1OhDdC2KbLaAgC8Evz+IbDaPjdgWJibn0dHRhHDYhydPFxEMVtHU7Mf5c+eRS1URXdnA8vKq1FezObySVpfKlcTpxI0ZWE//pbFUazr99gqDB+EDU/ugCqgCqsAfXgGFTn/4OdAeqAKqwOFRQKHTgZirHel1TgfAYsus1MM4l7FbBTh9qhN/+uN3cbK/FyvLi5idmUQ6xUDU1AtigEdowDQrBq78N9OpGOzS/VQqMrDLb6fgMaBkKpXsEFWHNzxXUm8KhW03CeWxIBUDWI+XtZrs4mKywJT1nVBF4Ei9FpEFhkzg6kI6k5XdvwzYKJmUPpdr+3gBXHVAYKVg0c3COkYET5bTif3geWyDfbWKRxMGECJZfSBIMTvIleVaDL7p1uC/6UTidzp12J7VZwIdpmSx8LffH5B6RkyjIyzidwKoUCgsMCadSoveHFs8njS70LmcSKYS9SLePgmMrfHT4cT26bpgHScD3EweX6nI2k8lcaMR+FipUVaaGbW00r+WlpZkzLw2IVeAO3UxvaqetkZdcjkWDy9uAxpeg5qxbeqUTKZRYzFoEPz4RDdTwLsix4mLRhxdrGllgBGLa2fSKVlXbhbprjukrHVjuayoGYEIf56bm9uuF0T4QrjEtggPaHbyeLhmzfX5nlVbyJprC2iaGkPGnWS9ZxX25u+pq2C2evtmdzS6iJziLNsJQ+ng4jkcp3XdnWsom03B6bVJ7Wmmg9lsLoGLTqcXoVBo+xr5fFZSv+ggCwR98Hl8cNSCcNn8qNZYCyuFYiknKWd0FHGd8fxisSLpjnT1MDUyGAjDG/DCxrRJW01Sy8bHn4sLrr29ffs+E6dPpSLvv/XWW/L1/PkzTE1Nyr3NMVjjsbRobm5GPB5HNBoVPXp6esD1w3s/FA7JeuXLqv1l6qDZRU+uC2rMe4THWzWdvF7eG37MzS3IGMifeF+sr8Wk/6EQ5z6Prfg6Ig101nlMkfOaHfGtlNwT4XBE1n+pWDapci4Pctm8AKfJmQ1cuTg8BBFQAAAgAElEQVSCv/jpn+Ozzz6Dx++E3Q08fvoYoSBrl3nQ2tKOhw8eI502O91tbqWlYHtfbwTNLc3IZJICRNeWY9iIJbC1lZIdMXNFptMBFRskta4stdh2ukwVOil0OhB/FGgnVAFV4IAroNDpgE+Qdk8VUAUOlAIKnQ7IdDhcDG7pTjApbLIxuM0Gr9uOk/0dGB3uQ19Pp6TTxdZWsbUZQ7lYkOLUXo8JyOlAoivBpBbVU+5cZntyFnCW3ehYZ2bbKWRSnBhAEhwwqCRMooNBats4TNFx/o7tM6Bl8Gk2srO2WGcxa7OrF18MVK3dx8Qzsr0DmWx4Jo4cBpsG5pQkEPd4vNvOJ3HD1OEJgYwEwVIs3eysthNk8Xp0RjHo5BhMQWGThmegg3GcMA2H/bZS9wiT6MZh+9aW9OwLx8ox0h0jhdodTnEWiROMQXGOAAECpegKo5OJY6FLg5oyoM/ms1haWpCfw+GG7e3hkwnCGhYNb8TGxoa8z/SiTCYn+nqcdoRDBIZVSWtjv8xuXkw9ojuIUMEuc0yIwH4S7KSyCZSrRdkBj1ryZdIajY4cM48jKDKuLRZIJ0iqwO0KmgLLFaODtbOZcYCxtpMpqM52rFpdAn7Abe1zAiPYtjX3BBfUhdqyPbZDQGKtMVPovIRMJl2vtcR1Roj5Mt3MSv+01tzOdWWl/VFvuvgst5pVdJprmBpYheQJnFhsmg4dairpXHS/VSqyXghW2H/OBcdjATeH0wZPwIFkOoFCnk40pqy5EQk3o6urB1tbmzKH8cSGaB0KexGJBODx+FDJ+2Cr+AX2plJbSGcSqFbpMjLOtKamJgSDEXHTpZI5JBMEdGE0tjSiUMoimUrK2BYWFrCwkEBPTwQtrS0IBUMCl9ZjabBM2Z//+Z/h5s1bePHiOZ4+fSL9p7bme1GgJlPTODaCv1gsJrW36NLLZjPiJOvp6ZL7kADWgsCmppdH1gt3Qkyl09tpl9SLa4LuSWpN0EqIVK3SWehEMpmSdep0ESyW4PU5cebsKallxh3pSsUqlpfXsTDPHeUMbA0G/PD5gwL30ukcVle30NgQwuXLl9DU1ALusndyuB8r0UXcu38foWAY5TKfK8DU5DTa2ztkrI8eP4XL5cDgYA88XgJi3psl0KwWW99CLJZGoWA2satx10+bDflyVXav49P2ZWqzQieFTgfkjwLthiqgChxoBRQ6Hejp0c6pAqrAAVNAodMBmRBHvY4LP8QiYS/CIT8aIgF0d3VgZHgAoaAPxVwauWwKmXQS2QwDxYKAKQIqOmSMa6liwBCDqnxeAvoCixvbmGpkduLii+8zMKaLiLV/WANIdgWjA8rvN1vDsz6M07ntMLFS0YrFggSfbMMADBYAJ5gw8MLaxU529hLgxe9Mz2M2i0lbM24cA3GY4mV2rnpZmPtlkWfuXGeTOjni/qkXIrdS79gOXTkMgln0Wtqp13pi8ExAwWN5Df6bATmdGNRCdvaru6skBapclrboZLIcVwQabIcpXhYMim1sSoqQBbTiW3GBPKfPjMLtcWJ6ekqu1draJmCmWChhbm5eQM7p02cEWNApRQjEuk7JRBxNjQ0YHhpEOpXC5OSkQBEBN6WipDSZgtomNZG6mX4GUbWVATuBooEp1k57xhVl6mwZ55JP5ovj4cvj8aNctGNjg1CoJjCMbbLttLiZ/BJ7cr1wnDyP0IbriVouLy3WC46btLTOrk65ztbmlswttaLGHL+1cx4BE9PENjc2ZL0YwEdIZeCkBRXT6bQ4uFibiOPhuFkomu+nCawy2e2USaOLcT+xz2zPSutjWly5XJU22B9JD5N7wC6gwkoHZUF3zoflFOTOZ+EmrzjjMuk8trbSqFWdOHnyFC5fuir1hh4/foiHD5+ARra2Nhfa2wn2QsgmncgkIWlrhUIGxXIWDkcNgaBXxtDZ0YVwuBHZTAHz8yuYnpqHy03XUQCpXEIcQp2dHUgmElhZy2BosB2Dg4Oi49OnTzExuYSA34H33ntHXFDPnj3DwsKijI/zRQiWzeTkGcA5aWxoxNizcWxsJOuOyBq6OtuliDh3iiwUmLJYlVpfLS0tsg54Lu+FqalprMe2EAh44ff5BHYGQwEMDQ/K7oYszv3RB5+jWLQhFPITk8szp7EpjKZmOo4iaGtrQC6fQiIZhx0uLC/HMDEVk/TStlYPTg4OSo2p2PqGgbluN/pP9Jv7LZcTN1djcxi3v/gET54+hc8bQD5fRHwric3NFC5ePCc7N77//kdyvYsXT8PjccHn98hmC6yxFY2uY3UlhmyWNdcAm9OOUu1lIXF1Ov27D0GNpQ7I3wXaDVVAFTi4CuiD8uDOjfZMFVAFDp4CCp0OwJyYWjAsRmMKEJ8eHcDw8CA62lvQ092JhkgQ+TzTueIo5DOStpNMbpnaPqUqauWapH/RYcLfRSIhARZ0NBAOiYtHajoZiGA5S8RR5bBL3SMGmQzC6ZhhChohA2HUdpFo9k0AhlN2h2IdJMICyyHC98zOblUJ/g0cyUo78h4LiNvZl5oEmTyffeX51tbopoaSASVmtzADrXJ0RZUIjkwRbO62xVQj9tmk/NEpxZoxxpkVja5KXZ/Ori5J6clmjLPDpLPRXWWlkpXrNZaMM4qwgulmspuc18AxOnUIOeh4Yh/CkQgSiZT0mwF6W2s7lpaWEY2u4cKF8+gf6MXC/BwymayADSkani9iYnJSxnTp4mWsra0J5OD5S4tL4moZHDiBN16/hc2tTdy9e1cgoKQeVkx9JVPg2i7pbgYwGFdZIOyD1+dCKp2UvjKtjvoRDBFyca6tVDPL4cZ2A/4wotEtLC4sCRw7e/aM6Dk/vyDAhHNrnEtMQfPKvzmfBjQWBf5IKpfDjo72doyMjCKVTmFudk5qQRHM9PT24sL58/XaXMYVtrGxJU4h1hvivJkUOMKhelH4clnm1kp95K6GBCMEIVwPnAcWwWaBcK414/5yy7j5bwIHq9A4oV65VEMstiHvt7W2Sk0r6kF96fwjSFlZXkU8kZKxBgM+ON02BBtckn5GN9LcbAxOpwcXz1/AhQtXxDV07/5djI1NIRhyY2SkA+2dLeJqm3gWxczUGpLpHHxeG5qaA4g0+BBpCKG9vVXSw/L5MpKJLKKrm3jxYgaZQhku1rcKuNHW3oi2tlasrq5iYyOO0dFhNDY2yk51sfUYxsenUKuVcfr0qIC6yclpeD0+WVtGI46XgCUvaYt0362sRpFM5mTNBINeXLxwDi/Gn2MtugW/z4WGhgCYhtfQ2ChrjTsRUqPbX3yBaCyPgb4WNETCWFlZQUNjGGfPn5F6UARy/+2//VzqIg3194nTi2uwu7sDXd1tcLogxerjiZikILqcfkxPLWFyag12WwWnTvXhwoULstZeTEzIdbu7u+U+nJyYQm9vL/7r//Ff8fTpQ4FOa9E1KURerRKoFyUdb3j4lNRX++KLOzh37hTOXzgr+ch0elKHVCKBtWgMKyvryKSLKFZssNNxV7UhUyihWGEFL3U6feVjUGOpA/B3gXZBFVAFDrYC+qA82POjvVMFVIGDpYBCpwMwH/zg8jttqFVqCAccuHnrGi5dvID2jlZEIoQPDnE4pTNJ2Qp8czOGWGxNnCc11q2uOiUI39zcFGDS3NwksIKFxl1uZ93hwvShqhQg5u8IDhicM8Al/OG5ljMmkUgK0LCcIwxurbo+xjHFdDbWi6ITJC3t+wMBc76NtaT8EhAnUykJXr0eU6jb6fZjM56QtDR/wF8vfJ2Cw+kQQENHj7WLHa/HfgnsyGbg9/lx4sQJgURTU1MSALN2CwNTXp+gQiCIzSYBLPUYPDkEm80htZek0HfdvcV/E/wQHHGcBnJBAJupaZVDtVaU3eZYV4dFjTkOpjh1dnaJK4NA4+TJk+jq7MbTp2OYnZ3DjRvXcPrMKayurgjMsDYsI/CYmZ4VDYaGhrG8tCLt0amytraO+fl5nOjrwc0b15BIJvDgwQMZJ0ED++Oru5RYLVqKPjM9MZtBhQ6uUFBAIX8myKLrzEqPNDvOGShjpdZZKXqsi7O6zGsv4+zZEdy6dUtAx71797bT5Th/TMcijOBccF2w4DUDejpe2D5B4MWLF9HR2YHHjx5jZmYGa+vriMfTOHv2FC5duiTF2emAIthZX9+QNCwCQqvOFvWnI4mAjDCSUI1rqKO9Q8Apd2tknpTsuFYHIpubSUnX8njMzo/5PGt+2cQRGI6EBdQE/WGsrsYwN7eMQrGE/r4uqakkKWNutzhpgoGAaLqwGEUqVUAk4kF7ewROD10xZWzEcsikqwLWhodOobmpDZGGRnz55Rd48PAeIg1+DA33Ihgy/d5YL2JqcgXJDK8XwejpQTQ2hxDwu2XNc7e1ubkl5HMVOOw+TE8vYmV1Ey63HWfODgjQ4dq4f++e9G94eFicexZYnZmextr6Bvr6emRel5eiOHv2HJqammXeJicmMTE5K0XMm5oIPYOyjqQouw3o7OgUB9Tf/+3/i6DfhUg4VK/ZxPRLk9Jp1WYjyIltlfC918/L78fHxwU29Q10o7m1GcVCBf/9//lneL1B3LpxE6lUFrOzM+jp4TVa4HBW4XRRR9aSsyGbKePJ40nMzm7A5aph5NQJAbW8/3kPcF0Rmq2tEZIl8d577+I//+xn+Lu//++Ymngu97nd5oTXE5DC7oROdCWura+Je+6NN1/D4MkT2Nxcx/T0pDgKC9kiEvEU4ltp5AtVFMt22J1u5Cs1ZPJFqeuk0EmdTgfgzwDtgiqgChwyBRQ6HbIJ0+6qAqrAH1QBhU5/UPnNxYk8PHSuOICenkZcu34VFy+cR3tHmwTh3Go+lU4gmYpLgdzl1WUBBAQsPmcAYV8jWDOIgduZM6Po6OjA0vKSOE5M8WabuEsYOPb3nxCHx0ZsXWrFEKwQKDDIs2rm0KXCVBuCCp5rOYQILAjA6DgJR0ISHLMeDF04DOZZlFh2y2Kx43hCQAgdJXSM0MmSL1YRXd8QgBUOhcUtQzcCAQDBBl1GBAvsj0Au2VEL8Hk8iIQjCIfDAqEYWBNqDA724kR/v/zOqh1E8MQAlGCpoaFJoBGjbYIuts10IzoruONVqVxFS5NfgnEG2qyBQ5fXwuIcbPYyhoYGsRVPCCTi+OgaaWvrwML8AiINDeJyomuK7p71WAyjIyM4f/40YrGopM2lkikZB3d9W1xk8WY/IpEGcRexn42NTQIKWFeHNbJam5slnY5bwNPJ4fGwjlBYUo6oubUbXlNjI9KZDFZXo7DbCTNMvSamtTE1jXWaXG6mwQXQ2toqQI9AhGtG0hE9pi5XLkfdMsYhcv4CFhbmcefOfWQyBYTDHtkFLxRiWliDtCvurcYIuro7Za5XVpbR0dGJd955R+b8iy++wMTEC0SjCbjddgwPD0jBaF6bfU+lM4iuMpWtgGDQFL1nf4wTy4XW1haBosvLK+Jo6uZ1nE5ksikphM8i1VzbXEvPn09IIfTm5rAcy+uEw4H6Do026XMk0oi7dx5idm5V1tHgiU4EggFxrhFMceIJk7jenjwZx2p0E729rTh/YQTpXAzTs1Mo5G3obO9Fawsdhy3yvaurG+9/8G/44MP34Q+4MXq6Fy2tJo1wLZrGi/FZ5AslXLt+GmfODsHhqKBSNbvYra6uYWF+GR53EI0NHZibXcbs3Ar8QS9ee/0izp47I/P0m9/8Rgq5nzt7VtZyIGgcWoR6Ey8WMDTUI1rMzy3i+2+9i472Tlk3H7z/AebmCGTD6O7qkl0OW1qapZYUtRwYGBAg+n/9n/83Tp3sg8/HOm0+uQcJRQmO6USkA49wN5O14X/+n34sxccJobp6OnH52nl0dLZL6t2//NOv4fdF8KMf/jGePH6Gp2NPcfrMCIaGTsDprsIfYJpcHMsri1hbTWB2mkAyh9bWCPr7e9DT2y3uNKbCEaTPzUWRzWXQ0ODBa6/dEBj64fv/H6Iri3XHH9OIQ5Jet7WVECchUxGdLgcuXbqAjs5WLC8v4tnzMWTSGZQLQDFvCrezDlQ6a4fN4UK2VBWnE2s6KXRS6HQA/gzQLqgCqsAhU0Ch0yGbMO2uKqAK/EEVUOi0H/Lzk+i3KPvVDypCJ68N6GrxYnRkEKdOnUL/wAm0tbeJS4FwZnMrhnQmhUIxj5XoqqRklUsV9Hb04cyp85ibmZOAj+6A5qZmfPLpJwJ0quIeqIijhml3165dFRAyMzONkycHBXiwsDNdUHQ+8T3+jk4Ta/t5q1YTA7xQOIi5uVlxU9F5kEpy1zbjdJLi2aEQNjY3MT9HqFNDb2+nuE5Yyye6vik72BEQdHV1YmNjU3bAYjBMVwZfViFkQiCCHrbHtKhcNocX45Oy7bnLxesF0d7WIvCGAIb1aZj+RXhFKGPqF5WwvLIqoIlgKpPNynXpqHr85Jm0RXBFuMPA+8SJfuRzOdy+/Rn6TnRgZOSUAJCJiQlxVLBoMd04CwtL4j4ihCG44C5ZxiVlx5UrF8SJFl2NShoe08i4qxbT7wjVCJMWF1cRDDLQ90i6VyQSFlBGRxfT1TiOzc28FGJub2vYLnSdSLKGVxVnz52WOkVjY+PIZm0IBj1obIiIfoRvklrY2YG+vj6cOjUiIOfJk6f46De3EU+k4fcwDc0ujjeOZ2CgX9KauF7Gxp4jFstAyoXXauho9QmApH7U+vTp00im40imk5icmMWVK5fwwx/+UOoNffzxb8TJlMlU0NvbLOctLCyLCykc9kodKW5xn0zl0NnRJI4bSQnN5WWNDA0NoVqr4je/+QTPX6zgRG8j+nr7ZAe4tbVVhMMhcfUQVH3++eeyRgcHB8SlRwcZ1yR15tomqGlsaEY0GhO9mV55anhIIAVBKuea0ItAjA6e+/efCHyi6+vqtYt4Nv4Az8afo62lHWfPXkI6xdRLJ95+6z1Zy7/61S9w5+5dtLaGMHJ6AIEAnVNZJBIFLC5G4XTa8Ob3rss62tyKIhHfRCabxubGFhLJLJoaOxAJt+LFxDxmZlbQ2dmMt96+is7OdkxOTeLjj+/A67Xj+vUrdSdeTe6d5aVlTE5u4MrlQfQP9OPxo6f48Y9/gkAgiGdjz3D37h159PR0d23X6CIIZgol9eL8cbw///nPMTTYX3eXmZporLnF5wAB4ezsrNyLNpsT/9v//r/is88+x4cffoDhU0N4/c2b4jJ89Ogp3n//E0TCnfhf/svP8NlnX2Bs7CmuX78qaaYrq/NIpWMoFDPiPqKGiThTNj0YGRmWe75cKkixcGpTyOewuRlHqZQXl1R3VydGRkakMH98KwaPywOXyweX04dHjyaxFs3hxImgzDuLtRPc8b5aWYkiFtuEHTXk0pCdB3kfEi6n03bUHC5JacyWKqjU7KjKXqE7X6/+5hh+SGostR9/F2ibqoAqcKQU0AflkZpOHYwqoArsswLH8O/pfVaUn0I7oJNth8Lc4YnFiVm+iaCjJLu0Mf3MhoGuBlw4MyiBNR031o5ydNJIjZZcDhubG+LM4G5UT8fGJHj74bs/QrlUFRdCwO/H2XPnsDA/j4XFRUkdYrrW/NyKFNnu7+/G0NBJcfqwWDQdBs+ejwtQYCFhQoVcNou19TSCQScqZTsGT/ZIf6y6O4l4XNxN1o5fBGJsL5stw+fjLl92CWxZD8bt9uPa1YsYPDmI58+e4dPPHqOp2YfTp0fEecEUtzt3HqGjsxM3b1yUbd0JEAhL6NAgiKFTp7e7R9KNvrw7huHhXpw7f1bGtrm5hY2NGDo7O0VLXqOpuRlXLl8RVxM1YfhINxTHRhDB2jUETH/z13+D7p5uSTeam58TF9Xo6Kj0YXLiBa5fuywOq+XlZTx+/FhgSHdXtwSnDMaZLkbnF9se6B8Qlwn7cvHSGamlMzU1i1KpIgWRmXZE2ML0t2SStZAIuTxSCJwQ0Of34ovbtwUOEpix6DL76g8wiDZF3QkDWbiZrp6RU6NSG+nevacCBfp629He1lYvAF8R19qZM2ekzpLH7RVHFLee/+zOE6TSeQz2NUvRch/TqyJhmV8Cx+fPn+Phw0dg6lpTc4MsY/N+p6wRzgUr4Hx5/wtxq7AW0J//Dz8Vr94vfvErzMwsIpupCmAaGR2WNUMXGN16J4cGEQpHBArR+dbS0oRsjsXUHbIOzp87h+6eHnHY/M3f/i2mZ9O4emlAxlApF5DPpQV0EEAuLi7i4cOHklrZ39+PqelpnDl9WtYkYey9e/exvl7A0HCbzC91p8OM6YzUhg61np5eSUWcnZ0XIDc9My+1zU6c6Mbw8BAy2TjiiS0Bi/lcES3Nrbh58zWcOXMWY2PP8Ktf/RLPXiyjtdmHc+eG0NBg3HyFog1PnjxHT3cH3n3vTayszGJ6ahzlSlFgImtD0fFnd/hwov8UZuejmJ6ew5nRAbzx+kV4PQ7cuXsHz5+NS6oY0+gcTrvUDWOhbRbE5rqiq4e1nJ4/m8Dbb78njrMPP3xf+sx7mWl5hMmpVFLGyPphHHNzU4vUuOKaDwTdsqseHYF8lrAOVDqVFZced1pkQfyrV6/gT/7kj/HP//xPuHf/S5w7dw5Xr10VXcbHX+DTT+7h4oWzuHL1Kr64fQcsyt7X1ysgqa2tZTvVjfXIuJNgW3u7FLWnS5OgKZdJgQludPrJJgc1puwmBUBxHARKNVQk3dXnC8MOP8olJ25/PibF2EdHewT6OZwVpLNbKJcLWFxaNrsK+huQSVakfhZdfXzl8y4UK0CWzstKFWXWjhOvqbVnG7fY3PHQPp6fkBpL7fOfCdq8KqAKHH4F9EF5+OdQR6AKqAK/PwWO55/U+6WvBZys9vkf13coTKcLD3E57QKfmO4RCHjQ09WMKxdOYnigG9UKC3obxxEDP9mGPF9Eb+8Jqb3CAJq7m3355T0JuAcHhrCysio1hVjDhHCFkMKqt0NgxRQqBlKstUKgw/e3tjZkByu+T+DCtgg6CFkYULKwNNuj64nn0InCYJ9Qhq4e9oV1lQigZIeyWk2OIewgnPjlL38p7gkCKL7P1Kvnz5/hj/7oB3I9uofYNl9MV6Ibhw4Mwg2mAJnd0irybxYOv3f3Szn2jTfekLQipggRMLANOmTofpmenhaYRadYoVjE/QcPpcgxYYa1uxmvTWj0D//wDxKYE0Ldv39f+mzVNZqdmcbZ0RG0tjRLitHt25+Le4iuCzqC+DvOz9mzZ0U3uos+/PBDrK+v4dbrVwSoTE/NSdF0bgi4traB1ZV1cZHweu3tbRJg9w+wkPI5LCzM4d/+7d8kGO/q6kCpXKzXzfLCwVpftaqk8XGXeYInny+AiRdTsiMe3SB0rLH2Egt+x+NbWF1Zw40bt2TXM/Z17OkzPHjwGLFYAk1NhGscRxeWVxYkhY3j4Ovjjz8WAMN6XdeuXRMASAcNUzL5b66bja0Ynjx9gGKphBN9/eKy4Q54P//Hf8aLyRUpiB0JBwVuct4JWhobI5JGVa5Wpah1ayuLVofFEcZaTdTtxo3rsmY/+OAjfP7ZPePKu3pDYMjmxjp8XofAL87j2NiYFCqn9lxjXIMsSM3vjx49wtjYC9jtVakn1dbWJuuIqY10z/Fe4e/a2zrw5MkTuZ+o4/wCi107cOH8CC5fuoRsNiU79PE9ureo0zvvvC1r7f333xdnF11SXJ+sNcZ+0cUWXWMq2TqGh0/g5GAfxp89RGx9RcbJ410eH2o2F5zuIFraerEZzyIeT+LShVGcGenF6soinjx5KPfm6OgppDMJuUfpVESNmwBwR8AGdHf1YXMzIYXF/+hHP5Ix3b79KYqlvEDNE/09kl5L4MivhkgjmpvbBPwQopXKefhCTumX28Wi/mUkEmkpDs7UNerKemC3XruJkycH8E//9HNxHJ0+cxrNTa3iSGLq6rNn41IgnUCPzw66qqwacKx5xnmam1uU3e0CQT88Pq/cs1ynHrcTvT3dCIcCyOcy4jK022rIZtIoFnLw+70C4VnY3ePnTpoBZNM2RFdSmBhfluue6O9Ca3sQmewGlpanUQMBbUVgaWOkFcsLW4hvZWRHP24yUCq5UahUkS1Xka9WUaGjbxs68WFtfdUf4sfzE1Jjqf36G0HbVQVUgSOjgD4oj8xU6kBUAVXg96DA8fyTej+F/Q+cTtaHk1e2iK+IW4HAaWioV1LqLp0bQtjvQnwrLoEuHRl0edB1QEfPubPnMTAwiE8++QQTE1OYmVnApUvnBQrEtxLiMJicXJBaPAQ9hCsM7ghiVle5011JXEJ0SBCYjI8/R2xjXZwEdAoxFYo1oQiVzp8/L0E8C1ozjYm1jBhcs54MAQsDbwaZ4gCqVgVuMNik84RuoRcvXuBf//VfJRgnqCGs+PTTT5FOJ/EXf/FTLC0tiquGgS2PYbFjgjRCJ8IfwiAGq6zLQ7Aw/vy5QCf28fXXXxewRADGsfG6N27ckLGy7gzfYwDOVKnJ6RlEGpsQDIVFT9a48fp8ePrkiRTMvnnrlgToTAsjWHv9tddkl7mlxQVcu3RRAtfbt2/LtvQEXRw3x8i+EQQQzBC0EV5Y47t+g0W126VuDzVPJbNYXFzBynJSAu/r1y9Lu3SaXbt+RUAg6/d88MGHkgJFIOR2O8SFVqlyp7qMpEj6fQEJmjPpLLLZAsbHJ8Vpde4snVVupOtF2wkf6Yb6yU/+TFwt9+7fx9MnY5JyxL4yXS0UDovL59Gj+5JC+Pbbb8sccKwEedSccIwOJMIUvsfx0n3X3NqEBw/vSu2pttYOXL/+GuLxFG5/fhcvZGc1uvi8ohXBk9fHlCiHgLOV6JoUZe/oaEdTc0R2YWRaFJ1dhJUErJ988qlAkVOnRhEMhMWlwx0bTw0PSM0nrj+6nNgXrkvCMDrXuO44/9z5j/dLT0+3pBYyxZF1xbhODGzdkrXL++Pu3S9lndARZK1fAkFyB2q/srQkDiOuHbrBboXCZDAAACAASURBVN66KW43zhehJ3cIZGolX4kE663lsbmVhtvrw+nRYZSKGYw9eQCgJOl2dEK5PT54AxG4fSHkijak0gXYbC50tDRJ2iN3qFxdXRYHEp1CTCtk2h7TKR12lziaIuFGAdZMXYytp/HTv/ihbCDw6PEDFIt5VColNDZFZI4J4ggqA/6QpM/lsqyZVoY/4EGk2S8uKhY3X13dQDrFvhg0TrjK9FqmYHKcicSmtMnxbm3yeWPSall/Kp3mzoHcTdEj/aALrouFxB12WUME4bLbXL4sKaMNjSEpYE7A2tzUiNj6KtaiUbicDjgdkPpdTLtjW1JvyudApCkMlyuIzVged25PYD2WwdVL51Cu5BDbXEBzS0DcTq1tzXIeYWWt4sDj+1NIxLn7ZKX+1Ffo9C0+/jSW+hYi6SGqgCpwvBXQB+Xxnn8dvSqgCnw3BRQ6fTe9vvnonZ9CpoyIfPHlsNmkUG+lXILH45Rdry5dPIeuzlZ4nTW47QzcvHjxYkIKN9+69RomJ6ewEduQIJxOmQ8//EhAFAPn/v4B+Lx+CUiZcscAk8CIEMg4DOYEIjCY53WvXr2Ky5cvC6z56KMPJaBkKhEDcAbfBDF8/eVf/qUEiv/4j/8ocIiwh2DK7IJmihHzO4EUg3FxI5VKknpD6PPXf/3X4vy5cuWKADA6iwgDwuGg1AAirJJ6TeHwdpsETgRJPJ7tEUIROrG9u3fu4MG9p1Kc+uLF8+LMoROKY6N7hWOmK4tQjH0ljOCYp2dm0D94EvlCAcvLSzh9+oy4tH7961/L8d///vdl3I8fPxLIRocU+8lC07duXJPd9T744AMUCkVcvnxJIBkDbcILQhiCErpoCKXoKGIdmStXT+Pk0ABi64QQOcTWt7C6yno2eQEGdPTk8zkpmkwtWPCb13z+/AW6u3px+vSopBMVi6bODUEdwQ9fdJbUqjZTG2ljC8FACIMDvSiWMkgmtqS2FetNdXV24c/+7M+kP4RhG7FNmc++vn5Js6LLhHCR4IsQjbvPETLRuUaIQE35nb+TwuybmwJ7CN5GRk/h0ZP72NzagNPhxsjIWfnOFMLoKndV3JQVf+rUkAAtFiynq25hYRHLq1FsbsXFCcb0PUKKaq0sYI0uJq55Qia/L4hQKCIpiay71dQYQXtbo7hQCHu4Trj+uTY4DkJGrhXWIeI8EEhxHdAZloinpeg7QQShD3dt5LojJHn06AkiDaypFZLz+UUQxh3ipCZY3uz4yPmm44Z1o1h4n3CWa4L3AB1rvO+oDwvGlysONDQ2oa+3G6nUBmamxgWkeL1MqfTCFwihsaUDDqcfT59PYXF5U0CU3+1GMZNBrVqBy2WX2ml8RvAetjtcCAbcsNudaG3tkHRauq+Ybsc+3LxFZ1Zaxl6uFFDlznXNkW1oQ+jE1F6eT2C0Gs0IoOnsiaCtrRkbG0nMzMSQy3JnSiDgdwgU7+pqE4jT09Ml6Wr5QhbR6CoC/oi0RUfk4uIyNjbSApgaG/0Ccfnis4YwltCPjq0nTyexsZlFV3dECtcPD52U+V9dWcaL8WdIJRNojIQhS71Wld33qC3H5/Y6EG4MoSHSjq3NIn75q/vIpbJ48w1C4jF0dEVw/sIwXO6qOMS4JnjdrVgaWxtFpBIFFItM34MU3len0zd+jGks9Y0S6QGqgCpw3BXQB+VxXwE6flVAFfguCih0+i5qfetjX34UGd8AyzLX4JCaJTW4XUytaseNG1cwdLIfqJWRScYR9HrFYcC6OnQjETo9uP8Q8TjToprx4MFDTE7OwGZz4E//9MeSckUXB1OHCFwYoNFZxCCYbhCmuxCKECzwi+4Tpjx9+eWX+OLObQwMnBBnESGDcT+NC5T52c9+JoHb3/3d3wnw4Bd3tiOwMrvaOQVK3LlzR4JLAiTCgJs3b0pbf/VXfyWwik4g9oduqCdPHkuaFfvAXdIY4NNBQljFNnk+XREcPx05dEvRYUPQ8/D+A9lBjufTBWXBHoI1vixgQuhA4EToRoAxMTGJlvZ2RNfWpG2mzzVEIvjnf/kXGcO1q1exFY8LQCJ4IawgAHI5HOjt7kahkBegRLcFU4UIzwi76JYxRawHBXwRkBG2bG1lcfX6MM6dG5V6M9xFjrvsJZMZoMagvEncatxJkKClv78Xq9EVzM5Oi/uko71b5ofullw+LW4X1sjy+rzigJuf5y56QfR0nxAowL64nDXY7CzObBeHE9fK8BD7cF7mh645AgICo87OLimqTN2oD51VhErUmFrzRaDz4sUM8vmUpKfxPcIozit1cLodmJubRmxzU9IBR06dht8XQjBI91YO83MLohOhUEcnHWcsDh3DyuoK0pk8Uums1LwKBH2SHkVXTrlSEigq+uZLaGxsFifPyvKarPHGhhCymYSABK4XjpVrhuuS47BgINcTX1YK6cMHrGFVQTgYEMcVteQOc4RXhEvFItDV3YSmpohAlVw+K66nLNM+a7xnCYu8Ug+IehPQ0KVG4MT6W3wxrZTzQO0JqGB3Swobx1crF5CIb6BWLYmrkTvnhcKNaO3oRqXmwme3H2DsBcfoQFdLE8r5MkqFIjo729Dd0yk7VT54+ATlqg1ejx1Bv0+0SSUzogVrOjlcNtgcNVQrBVPs3esStyN3cWPKKsEUUwg5735/UKDTxPQGCoUKWlrtuHrtrIC98fFZJOIVVCqA1wOpUTV8akDmiI6keHwTq9Hl+tx2w+X0yvNiYmIOxWIVra0BeQ7wXuSLDkY+g6gPnz33HzyRwuHnzp9GT28P/D4v5udnMfFiHMVCVup+EcqzwpLTYYN5VFbkuUMw6wv50dzUgcRWCR+8/0B2v/zBD36AL+58Is/S6zfOI5Fcx+TUBObnFwTOFvNAfKOEVCIvmwoQNMLmUuj0zZ9jGkt9s0Z6hCqgChxzBfRBecwXgA5fFVAFvpMCCp2+k1zf5mAWpd0JnfiTgU78cju5s1Qzrl+/KEWnw2E/0skE+B/43Q7jEmA9JO6y9YP3foAXLyZRKpk6TyyQzPo5dBP88Y//E5xOl0Al1nhhehmDdsID4xiZFZBjARM6lRhA09lDp9PaWhQDg/2S9kQAwxfhC+ECAQzdLax1ZMEhnsc0NrpLCLXowGBtHYIlXpfvv/nmm9LG3//932/XPKJriQ6pZ8/GpEYLXSmEOQQEhDXsH69nAQ8CKvaHkIj95furKyvwuj0CpCwQxffpViKkIaQytagy4pLiMezPapTbr+ewsLgk29W/8847aG9rxy9++QtEwhFxNtGhwvMamxplB7zZuVkpclwtlyVgJuRgH2SnvhQdY67tOlZ0zBgnWVJS3jgXl6+OYnR0WKATi3wXCxVJsRMXTLkqgTnBBiELIdrU9ARWV1dkR65IuNnsTrjC3e08aO8gODCFxOkAWlyMi+OFO9MR+HBL+FIpjfaOECKRoNl5rFgSTVgP7PHjJ3A4nOJyIbQ0NcKSMreVSg2NDU3b4IRj5DwRNo6NLcLnq2FoqF/Gy/VEXTm+2GYMS8vzyBdKOHGiD6eGR5BJc2c7vwT209MzUn+IcxgMeqWANgtFcwxMr0pnirL7YA12tLc3yLwQ0BDCcZ0zJbC7uxe1mg2zM/NYW9uUelpuZ0nSFQl7urpYjJoF9jcEFnHcTAHj2uRaoPuOYPCD9z9BNmtHU2NYUvPotGNfqHE+n0Uw5JN0NO46SFjDtlmDik5EjrtSMrXRkikW5M4iEgkgEg4LCOF64KtSrYp7itBW7lMndzE0KbS2Whl2WxW1ShEer1v63NDYgkhjK9K5Eh4+eYGx5+toaAqin06vzRQCPj+Ghlnk3Y2JiRd4/nwKLg/TE4Fw0C/ptORdfn9I5nU5uozYVhxd7UH09DJtkC6xgIyH2vI5QIBngx2BAHdJ3MLEZBQOhw0NzT688+5rWF/bwN27j7G5SZgGNER8OHPmJNo72sR51NfXLUXfCUe5Fnp7BuBy+SXVd2pqQyDg0FC7AGwCQGrP+lXR6Lrsxse5nJmZx7XrF3DrtVsIRyKSwnrv3l1sxNYRCvplndcqFVQJIJ0OuCQdsSRau70u+AJ++P0NiK1n8fTxFAYHTuGdd97FJ59+AIezhBu3LiIWW8Lz8ecyHpvdheRmCdWyC6lEVkAh56wGh0Knb/4Y01jqmzXSI1QBVeCYK6APymO+AHT4qoAq8J0UUOj0neT6poP5EUR8tBM6WcCJeyTV0NTgxfVrF/C9711HTw+LHHNnriy2YnEUGZSnU/jVr34lDpL33vuB7BBFwMB6LKzdxBozDI65E1VbW7uAF4IhBscsbswgjTCFIIgAgS+CDoIIulos2MMg//tvvSlQhaCHx9IBw+PoTOCLzgm+x98zYKODhG3wmgQXdFfReUQARNBjQSem3REA0F1j9e3Ro4dSvJqpVhbMoauGjiEWB+e16CoiBCL82Ply2h2yOxtBAK/L8wm3CIvobCLIYj0fq+9sl4CEO2bNzMwKdAoFA3jn3Xfk2F8J1DMuKo6PATKDaWrocrtR4E6BG5tIpQpoaPBLahUdREwnYpoU4Uq1ylpHbrS0NEvqIa/Jgtg3X7ssO45txOJwu31AzSHpdSvLTGfL1l1lBQEQkYYQotEVrK3FUCk74HZ5BV4wRYpuqUFCQVQFELKO11o0LVCAuwQymG9uaka1xj4R1EHqLFXKVaRSOSlEzn5KYflSBaFQWOAZ9VtdXZN0I6fDKbWjqAU155phUet0ms4eG0ZGusRRxBeBH8FedC2K6HoUTpcNly5dQVdnD56NjUvRdO5ix3W0vMyi41WEwkwFdAgEoa6r0SSSSY6dO5fV0NREaModAFvk+oSnTY3NUo+H/ZifW8Ts7BJyuSL6+5qlJhbBHwvPGxcaU+k8ogVrOHF9cj1zLbGvv/noPqpVJzra22RHtVA4gFwuI8W5bTbCJ8LAPJqaWWS7UVLU6MoiiK1Va1LAnuCTa4kQk+uF80YIxnQyfmfdJAI13vOssVWp2uAPcCe7IrLpJAI+N9wuOgVtcLqcaG3rgN3lRTQWx8LSGl5MrWFgsAuDvQN4/mgcXo9bUkhbWhsw/vwZHj99iqbGkOzKSFBYLJTg94Ul3ZZpc59++glKlRKuXT2HK1cuSuF5jmN+YRazszOyvsPhBgFUhKB0DC4tbaCjswkjZ4Zx67UbuH/vIX7xy4+Ry7LQfQhnz4zIGu470YtsjqDVjqXlBQHHLPY9PHQGLpcPH330MaLRvKS9jo6aem68l3gP837gHN68eV2cYkwTHj09jBs3b8Af8OP255/h4cMHaGoIIxwOiLOJ9e5KrOXkcsLtsgvM4/OMTj9vIACn04+VpS0szq9jYGAY589fwEcf/xoOZ1nS65ZX57GyvCzPYKfTi4XZGPKZKjLpoqRWErQxVVHT677pc2zHB9g3HqoHqAKqgCpwPBVQ6HQ8511HrQqoAr+bAgqdfjfd/oOz+BHkhNPlQUUCUfo5+K0Mp72GWrWKC+dO4o9//A76+trhdXMnO0iayb0vnyCfLaGzqwuPHj5CX98JXLx4SdwChAV0sKSSdFykJbAjIGDqEUEMCzbzd4Q9DPxYF4lQhoCJAThhCo8nAGJaHN1Tg4N9+NOf/KnU9yGwISxgGhUhBWsk8TsDfLoW2AYDa6vwt+VEosuHAIjXIehiqh1BEOEXj+F7hCimEPW6uHsYjLMdvk+nE+EUi4Pz+qwBw3MIgPhiH/hiSlwxX5AxUguOmeCLbRD4cFz8vanJk5GaUTyWIIM6SE0bJ+FDq4Awnhtd24DXwz5CxsaaP0yXY/ofa+N8+ukD1GoEeF2ymxvbY4FsFoxmvaiurl50d3fIzm4EckzLI0C6fvOS1MBhLaFCoQyvJyA71z1+/BQrK3F4vXZx1hBs0JVCSMBd5TY2i/C4bBgc6MO5c6cxeLJfwNH8wpxsXc96TtyFcHE5JUDn0rlBcS+tr8+jUuO28xX5fSEPZLMluY7Px/HZ4WDg7mVqVqPM5dTUEjbjVTRF7JJGxfkhnFhc3JSaPm1tTVhfZzHuju0d4LgWOK8vJqaQymRwcqgHb775fVmTn312B2vRLQFwNlsNKytr2IyXEQra0dMTkfpNdCPNzq5jdT2Ltla/zBdQxMjoaYyMDIrGXCtMG1uYZ4rfFGwgOCuLg+jsaaYUFiWljnCJa+7zz+/i3LkzeOut7wm85Lrh3Jnd0eJ49PAFMpkKnC4vutpbpCA7547ApVotIhgiUGRqoV+cPJw/tksTEyEl71euNaumlkDJeioq9eLv2Wf+27pHC6WqrBNCKaaKeZwOOOyQY3huY3MrCuUKEuksthJZPB6bw8VLpzA8MIxf/8uHCAW8+PGP3xXA9stf/0Jg52uvXRdwnIin5HnAFLgTfQMCMZlCSZfXD3/4A/T2dmFhcU52mdvcism9zfMI8TzctS5fxPLSqgCZi5fOY3h0SJxfd+58idu3HyOZzOG1W5fw9ttvyb3KAvArq4vyNTc3g7X1VbnHBgdGUSrWcOfOXaxGC+juCuH8+TPbKah8nvB5wzXD9FpqxOcId+wcPjUs8O3xo4cCoAN+nwAmfvf7fCiX8vLcDPi8UptKtA344fUHEAq2YPzZLB4/nkBrC4F2BCur86jZcugf6EKhmEYiTieoHw67F7FoEitLcZSLNVRrNQFbDpcb6UIJuVoN5KTcuY472MlLthrV3ete+a8me/r5qI2pAqqAKnB0FFDodHTmUkeiCqgC+6+AQqc91ZiIyQGX2ys7MDFNi3VKWNPFaa9KQPnW927i3Xdeh89rA6p52O0VgQp37jxCdHUTw8OnJHimk4k1gOjU4Zbm/C/1aUmnKu9IkapKitPAQL+AI7oxCHAY4LGeCqENvxi4MRBnAErXEgNyFrF+83tvSmoX4RHBi1VImulJJvi2SfDIgJqpMzyfQSchBcEN6zYRhvBcFo1mgMm26E7g9eiAIqyReE6cUt1oa2uV3xEG0Y3CGjAER+wzXTgECgzumb5nCqC74LQ7pcAyz2U/eCzbNnWKOqUwNGEbHSkMwlkQnSlfdGgwcLZgAcFE34kTcDocGBsbx+pqAiMj3du7tVmgjDWvxp5Nob29WbaLZ38Jw9hX9ovjpTuLoM3aeY/FyelI+t73b6CntxvpVE52M/N5g+J0enD/ETY24khlAb+HNW86pW/cup5zur6eRUtTC15/44YUXmYqYnRtWYqc00HFF+tGzc+l4HBWcfnSOXg9XiyvzLBCEXxelzi7uPMb1wqLVhMytba2o5Cnc6ksrh3u7DY2NoutrSrCIS9u3Tot8IRzT+DDGj4cK+eGdXlYB4sOMgJCQsGpmWWk02V8/+2z+MF7PxKA+eGHn2B+fhPhsA8+r12Cd4KOlpYIOrtapYBzNLqGpeVNbGxkMDIyJIWumYJ2+fIFtHe0w+l0iHOOOtGJtbS0LilhTCvlfXRquEdACJ1XdF1x/cgOhDdvSh8JOFjgm198cf2NPWVB/ioqNQeG+nvg9dFBV5P0tYaGoBQxL5cLUt9pYXEeicSW1EHyeT2yhgnr+J33D+ecurCfTNVi+4SaXJ988R5hql0mmxfAwXOZJuZ2OKWWlAWuPF4/vMEgMvkCHj8dRzSWxfe+fw2tjU24/ZtPcaKvVyBTLp/B559/KlreunlD2qQjbmmRaaR5SY0kRJqdXcBA/6DAQdaGmph8geXlRRSKLIJeFr1Y04u7H9Ilx/pi3P1u9PQIHG6HwF7WipubW5E6SO+++3288cbrsqPg4uIcnjx9hHg8BthYXwlSq8vnbZRi4svLK1JInK4o3vtWbTc6Fuk44z3P+5Og02anAyuLhqYG0XFudsa4zBobEAr64HG7peZdtVIU2BcMeCW9jtrTAecLctOBEB7ef44H98fR0tyKE/098AecqCEPr9+OZHJLnm3cDTCbLmFxfguo2lAp1VAmqWMKs8eHRDaPbLUG/meBKmwCnhQ6vfJBqLHUnv5doI2pAqrAUVRAH5RHcVZ1TKqAKrBfCih02lNl+RFkh8PplrowDDwZcFbLRThQxejIIP7kP72HM6ODqJTo5imiUsqLeyaeLGB9PS6FphmgMlWHBXHv338o//Gd7gnWcGLAywB+fZ21bpj2ZAoGM82Hu8Vxu/t//ddf4N6DKQR8NjQ1BSWljO4iBuYMMhm8My0tHAlJOh8DRAIVgpz792ekjkt/P9OcTDob32MRcQbgBAMETzyH7p1YjM4boKeHgOaEgCAW3f7008/w0Ud3JRBub49I8e+hoUFxq3z55V0JDgnJLCcU32cgz58Z2NJ9EY/nceJEqxgQwqGQACkGsHTcMIWH0IfjIIjijnYEJUxNHBt7BtaUZr+aGumGMrV+GBTTzUS4RGBGTagZv7M/BHWEKwsLa+ISun7jugTtvB6DX6YS8ji2Q7hHHXhNupzYX7p83njzqtTCyaTzkhbmdvmwtLSKJ4+ZOphEMg0Mn2zH9etXJejOZE0x9WymiPPnL8vudclkXFLAVleXZNc9vk8IuLi4Li6m3p4ODA2dMq6w1AZCYRcaG0MCGLk+CJ3obGL9H4/b1D4isKSra3Z2Ds+erUpqWG9PBD/5yZ9IOwRKHBvnj/NA8El9uasf1w13wXv6dAJrm0W4HMBP/8e38Mbrb8puih9/fFt2FfN4bOjtbUNnF10oYXi8TqmbZLfXsLoaxfT0qqTXca7DEaaquXHhwjk4nHZx5bAPjx4+QTabRzSaQS4PBP0O9PY0Y3TkpLihOEauS8IlglbOA+eFPzOli321ano9fTKO6GoW/z977/0c151leZ70mUgLJBJAwnsPECBBb0XZMlJ3j7qqpqOn/6uJ/Xl3JzZiNqJnqqarVU6lokTRWxAkvEsHpPfeb5ybhHq2OrqrNEFFT1MPEQhKYOLle/f7fQ+4H55zbqerE4sL02KvGh0bkQl0BCg7u1tybrQYHgePkEjEJWeL0IOw1aBrTWvkB4Em9wA/eH9y//E8CJ64Z/nfao0G9WYTddrz6rTo1aFVET7pxMoo+VpUOxGcprO4/+gRHE4nLly8hEoxjyPPIUZHhgQYBkNHSKcTMuGNYJkAloCX4DGfK8q9T9samiZ89OGHAsMY9s28Le4VtaYFyGRCpM4Ak8ks2UqcfGc0mmVfh6JhJFMJCdznMXl+vHeZGcZ6EOJks2nY283o6ODEv4ZkzalgErUTa8TcNz4XeH+dBO0fHvpRLhdlKiDfn/cs7zFaRRvNBqq1mkyro5JpfGwEDoazl4oC6agKY/ISIeqJsq2ruwdmazuOjmJ4+vgVvJ6IAOiZmUlYbXqEoz6oNZxMyHwuvQCxZCKH3W2PZKWVi7RcVsSe2GaxIJktoFBvoKpAp3/pp5/SS73R3wuUgykVUCrwNlZAeVC+jauqXJNSAaUC31UFFOj0pitLbw6pTb3RUjuo1WK1M+k1OL+yhI8+eAed7VbksjEY9SqZZCf2JuhQKFHN0yVB0oQiL1bXRElSqTbQ6XQKUKLiYn//ANFIphUG3N4mNpO5uVlRfFBp9Pd//98QjxfQ398hdjFmNBEiEAQxy4kKFjakHMvO76WS5WTkPK1pbBQZHL2z05oERRXT6dPLcuxbtx4KCDoJGGczziaX6pNr166J8oSNOs/h5z//Fbq6OvH++9dx5sxpxGIR3L17Bw8fPsXp04vSrNIOdfbsWdy8eROPHj0SuEHVEm2AVOYQJqHBJtQoQIEAiOHIbJrn5+flWqjMYvPPYPOvv/4ah4detBx6agz2WzExPiowhWoU1peQgMchgCIA8ft8ODg8FLUPr4dWvHKlCldXl+wOwjg21YReJxP2+L28bq4T39fvP0ZnZzvOnT8FR7vtm/BwFXTyd7s7+4hECxgZduP992+KJSqRiEJvoKrLg2q1gffe/VCA1sOH95BMx6XhJ5hqKZFCOD7Oot1hwtmVs+hwusRKhGYFri672LEIDWjDZIZTKxSbofEeASSshclIAHaMQCCP9nYdbtxoqbX4wXXg2nNdWVOCKK7pSZbTw4cPBexkcmXYbHr84Ec/wPDQCH7xi3/E5uau2PQ62jsEODG7ixPqsrkk6vWKABACt91dqnTqYgfV6ggq7KLqyubSsh7RaAxajU7Ays5OECqVHtNT/S274XA/MhlmmhGGZGQdCHoYZM99wnPj/uB5E3BwHT2eAELBFC5dPI8ed7dMTbx06aIEuVPNtre3g/GJMUxOjslxqWKzO2wyuY73rEGvkz168kmYx/unZQ1UyZ4jOOWEPgI+qnlKlbIonqjOosGO0IlKPSq2OHXSYrOhqVZje38PoWgUfYMDklGVSSYQPT6G3WYRlVKxmJP60AJ4oixkXheVVARE8Tgn/TUxPNSNTz/9icDgw8M9pNIJyY8yWxi8bRRIZ7XaoVZpxarH6XUEVoTYFrsNuXxOgChhJj+4jlSBhSMxdHXZ0dffDVdXB5rNGlLpmEzK7HC4MTg4iWQiidu3bwt4rVRo72zCajXJJEaViuDzn7LZCDwZ4F6uNKE3aNDp5HPHismJcahVTQkWZ73bTHqBT1SbcbIhLcQDA0MwmR24dese7t97hWKxCofdgqGhPjRRRrWeRXuHpVUvix0atQHhUBLewyMU8iUUWbN8CbUq0GZpQypXVJRO//rPPaWXetO/FyjHUyqgVOCtq4DyoHzrllS5IKUCSgW+wwoo0OlNFldGcrO/VwH1lsVGS0lFvY7OdjuuXrqAC2eXYNQBqUQEJoNKJmsNjwyj2tQgmc5LQ/3q1bqAJb/vCIFAHBQ09HRbcWpxVhrG/T1OkcpLqDHVQ5xCx0aeFpdbt27hv/yX/0f+jjYZ2m7YjN+/fx9Pn29hamJA1DSBgB/DI0MClAidqFKg0oewh6CHVpjff/GVZLd8/PF7Arw4rYpZR1arRkAPP2lZY7NOhcRPfvITafapFiL8IeTq7e3Hxx//UCDXDzp/TgAAIABJREFU48ePsLa2imSyib/8yxvSzPO177//voCuL774QtQqFy9eFHUPYYLkEBVLMBoM8nc8RypxqLyiSonwiVCGzT+hyVdffYXDwzDsdhP6e10YGxmREGmqoQgkToLRCYuYfcWa7e7uyjXw7wh9iqUy8sUiEsmUnCMtQrxWAj9O/iOoIXggpCL8YNNNq1FnZwcuXSEE0UumE0FSvaaCzxeA33csMO7ixUs4e3YFPp9XcnIYyM33tlpsuHnzPdQbNdy79zVyuYxYrDhNjQqfUqksqjLmRd24fkPymw4PvDIdzWqlCk4tag7WgXCEoedUxjB8vjXdjYCxXQAU90NfX7+orah641rzWra3t+VaOU2QkJJQh9dJKyWvkccuFAtQa1RYPn1aMqVu3fpKgNLgwJCsBcFCR0cLlmSzSWRzKQEoiWQSyQQhgk1gH1QNgQQMU6e9dHt7S8LOu7t7sLO9h0gkjvGxSYyPT6CrywmTQSPQaGdnR/YG9yuBGAHZiWX0xB4pIfIybTCPbCaP+fkFAVHc8zMzs6IeI+Ti9RCGEpQRHBJm9vR0o9ftFjBFCEKVIfcNQSSVN7R28r2p/rPZ7AiHqd7Kyv8zxymRTqBCaxkVUSoN9GoddFoqpnQyPXByegapbAa//f3nKFSq0JvaRHFo1GoROAxKrpez0wan0w5Tm0HWn8C1LNlRTSTiKeRyRcSiZVEuzcy07mGCS6qjaBijksvZ6ZApl4SQrk6XQEcCyL09PyrlmmRZLa+cln318NEzJFMt6NTlsmBstF/2YXu7DVYbFXMGlCt5pNJxWMxWdHT0wWbpFMUl7zmfj5bLOhwOI1yulv2We4f15V7jPRUKxZHNFdFm1qOruwOTE2Nyv7Q77IiEj7GzvQ29VgOz2SjAiZlavBZCs76+IegMVnzx+69x5+4acoU6jFrgwoVlONpN6Ol1wGLVC2xLpXI4DkRxfBQX8FsnKMxzUACnCwJGkwGZYhklyXOita71KR9KptPJT0Oll3qTvxcox1IqoFTgrayA8qB8K5dVuSilAkoFvqMKKNDpTRb2BDpxgF2d7IlqB8Cg0WBkoB8fvf8uhgfcMOiATDKKZq0Ed48LYxNjKFTq2Nnz4NnzVYEr0rBlcohGM1BrTZifHcfszDSKpRKOZYJdU5QWU1MTAp1E3WA2C3T57//9l+jocODSpfMCAggUaF2iwufdd98VyPTs2VNMTk0IrOJx2EyzEWdDz7wivp4qBmZL/c3f/EcBMoRCtGDxfdhIniiv2LBTMUSlE+17PA5tN1RfULV0/fp1ySXa2FiXIHE2knw9YcdJ2DBhG4HOSX4UoQfPi+97Yq/jOZ5kKhH8EHTxfHkMBpJTiXXnzh2xHk5PT2BibFQytQht+PeERnwfQgrCNapkeC1U+VDpQljB11EREoxEYDS1CaxiDfm9LcUQrYRU3dDu1lqneDwpYIZZRZxex2Y5GkkK/KmUG/D5jhCPJTE3tyB2Na7Vzs42wuFjUaYQZszOzmNyckosdU+ePBK4YzTpJPeJdeC5cT/09PTi4sUrMhZ+fX1D7Jts1KkOIfzgOUqgeLkiCg9CQdqrjCaTQJ1qpSo2O057Y64Sc3NYN8IzwhQCIdobeRxeI+vLayTEIQTM5rOioup0udDe7hTlFBVWzN0haCAkodCPapZGo4pSJY9iISuqq2JRA6OxQ+xiDFDnVLtSKY9X663gd4I9FTQ4OgrC4ejA4MCw2KV0WhXqtZLkj3m9PrGf8by4DtzL3Bc8R8KOk6mNvD8Iofg6qmVsVptkXhEEBwJUtFXle8+fvyBrSpjFGrDWfb29YlVzdrR/A09kH6pUYhVjvQjwuru75Hs83oDYGe32Nmh0alE7ZVJZWXuDVguHzS4ZTGNjE1hcOgX/8RF+/sv/geNwGpW6Cn0DTvS5uhD0BcVGOjk1CrvdIhPjdnd2BeAxpL1cqsq5MzeOuVrMLevra0eb2SA2VtaUMImqPqutTRRYLVVgF7QaPQ4ODrGxFUStXMfgoBOLy6fkXnzw4DHC4TgqVcBi1mNiYkhgoMViEkhE9VK1XkQkcixqrZ6uYeh0Vvi8PmxtbYstmGCzp6e1tgIfy2W5L1kf7ievNwCdXofZuSn09fdJbbkGsWgEB/s78ieDxKl0ImQjjG+JRrVwuXqg1Vvx9Mkr3Lv7TKzIBIJ/958+xdCIG+lMGMVSRpSBoVBMpttl0mVo1TqBZ6VCAYUC87sg+ylTrIBx5Qp0+hd/+Cm91Jv8vUA5llIBpQJvZQWUB+VbuazKRSkVUCrwHVVAgU5vsrCtSCf2hOQOUDdb/3huMRowNzWOd69fhcWkh8PahlIhg1wmgf4+NwYGB3DgO8LT1Zd4tb4uoECj0cl4cjbMw8MjmJqakTwVjgRnRk+roa5Jc0jAQlhDixEVTfyT2VCTkxMCPtj8MXiZr6EljeodTrii0qmloqH9JC/fxyadCiLaj9hQzs7OiPWNsGdt7aVALjbfhDBUdxDgsAmnOomggGPQCRjW1taQy+Zw6fJlydyJx2KIJ6ItiKQCbDYrstmMqEWoLiEE4jkwPJ2qGkIWNq/xeEJGqTNomOCKqhrWh3CIChSqeQgbCLeYyUMAxg8ek41pOpmQ6+OxGLxdLBWlISZ8oa2JsIhwhZCF2Vo9PW6p2VEoDIvVKu9F1Ri/h2CE70X4IseoVsWmREhCpdPKypJAp3K5gFAwhmq1jnKpJvY6Km4WF5fE7khlD6GTwaCVKWOsB4ETwUUkEhJFT75QgN1uFptaa/KWWupqszmwvHwGx0dBrL/agP51rpDVapFrCIWSaDaYU0To05SmnddA/Cl5SHqdqJ4G+nthc5gRjYSwvb0joI1Zy4QbVOxQ4pNIEGDVYDLpRA3U3dWFXCEv9sVMtiLnx1B27ku+rlgqCHxgO9/pasfAgFusddFYCOlUBolEGbWqTvaNWgsBK7SreX1eUbzY7HZR8DHoenhoFH7/EYLBqASeEzpxv8RiOTidFjk/WkCpHuJe4d4hQOQe2N5mSDWnLerhcrWLEo7nSOsg1Tn7+1T71DEy0ou5uXkJw6a1j+vAe4UWN4K80ZERqRnhYuvvGUzfskvSLjc5OSL30vrGnqz15GQ/jG0mxBNxmVhYKgDdLjvm52YwN7sgqqx8oYjHz57hzv278ATSMJl1mJgcRJu+DclIAgP9AxgdHZZMpJevXmBry4OODqMAthOlU3c3VXcNbKxvyXrOzI6IRZBTAmm5peqN0Mzj9UhWFq+9zWRBMBjGxuYxVM0aZufGce3GDbkfP/vst/D6gmjUmxL+fubMIkxtRnR3d8Jmb0OtVoL/6BBe74FkhM3NrsBgsGP1+aooH3ntPEdOc6T6jDXi/UDIzfXr7e2S5w8B7vUbV7/JZgsGA9jaWEcsHoHRoJf7nOduMurhdDpkPXh+DocLOoMNz59t4PHjVdSrKnS6OvB3f/c3onDy+fdkil1acuJqyKZLAuW45ytl2hCL8nVmOqk1r4PE603+u8Br8KQEif/Rj0Gll3qTvxcox1IqoFTgrayA8qB8K5dVuSilAkoFvqMKKNDpTRdW/nm+Za2TXCdOTFJrcOncApYXZtDb7ZQG6/BgF7lsWpQBOr0Bm9v7iCVpnckL2CCMISRho0YQIkqXbFbgAKEPlTm07DCDpa/PDWenUxRQHq9X1BK0PnFxS0UCpYLAmpZVpU+ORWuTVgckknFkqI6p11EsUKWigbu3V0ASVUtU5tBudHR8LJCH2VLM6iHI4XtEIlFR1Zw5vYJUKoM7d+6JoiaTzgrwOHNmRRp0Kh7YAFIJQwVMuVxCvVHFzMyUgI5wJCyQDU01kqk0LGa7fD+zjPSc8lYtSvNvNlsFqBECMBS7zdSGc+daE+M8nkNRwxCkybj34DFyWWZfqcW2xXoSivC4tWqNUVECxnh+BEpslAlo2js6EA7HkErnoNE0YeZ0LYMOmQzrw9waq6hJqAoi+GP4NS105y+cxeKpScTiIbH2UJlSqTREnRIOReF0ci17BLTQ6sXpepyoxiljjTqQylRBR5fdapXr5vkxSLo1OU0lDTgVIrSEVaoVPHjwELkMwaQJo6MjovLZ3D5Eo1qFTq+GXqeF3mAQuyBVd67ODvT29WFgoF9AQLmSxs7OFra3dpFJF5EtNGHUa9Dr7hZbYyurp4iJySHML0yLFZCT5R49XEMsxjDrhihqBgZ6X0+8O5Jco7GxYVlXgpt0Jolg8AihcATHgSSSqRpsVj163C6BbgRJDBInJCwUirL/R0fHxVp3/x7tmFvo7+uU6WmsG5qt0HSGXVMxwz1NIBrwBwSqMqj64ID5TjV0dRkFDLm6XGILI8AlYFpf30QslsGpU7Oy3lSMEZTwuLwPurs6MTTYjw5OiCtXcP/eY+zvBaBS037WgVyOgdUaLC3Nibpoc3NLrGz9A26EwoS7ltY0xngCly6dw5XLl2RCH++7Z89Wce/+A+zsHiCaqGNgwCFrkk4kUSkVsbAwJ5CW8JH5ZsfBFPp67ZLLRhjKe35klAq/Gn77m9+hUjPi7/72x5KjZTDqpZ60bvr8XhSLnHZZfa120wsc3d+PoavbinffvY6Z2UUBy19+dQf7B0GZInfxwhJWaLsrlyQMnmvu8Rxg7eVzJFNxDPQNYnZ2CRq1Hnfv3sfjx9t0EmN02In5+WmBsBw+sLW1IwCJgIxoh3CXz5HTy0uikCyVClhff4mtrQ1R/jmd7dDw0UnoZDLA3GZEo0ktkgrGNjs0Oiu2t/fx8MFzTE1OorvLheFhqqraAfAefC5QmvcR7YOETMVCBeUyQ/qLUi9SLL3RikQ2j1ylJtPrOLmOE+xaH3xitj7/56+86R8R/w6Op/RS/w4WSTlFpQJKBf5tK6A8KP9t66+8u1IBpQL/viqgQKc3ul4qaWzIndiUol6Dnv+IXmvi/RtncO3yaWmmaCV5+XJN8lYIS4qlCrz+oIzzpnKDUIPKHDbUbJRbOUQRydmhKodWIcIlV2cnhoYHBIo06g0BKszoIdygAogZPbRcOeztYhviVDDClWQyganpCdTEMhMSiMUwqtYUKoeEBTP3hsoO5g/RhkTgxfPhZDWPd08aM0InHp+j1nt6+nAUCMpELYOBI9DbRFng6uxCLlcQRVSjzgYwC5W6KRCJtp3l06fQ3mFHLBaV1zMsWQUttFojvJ6ATNYiHFOrW8HYo6NjEiy8/mpTFDe07jC8XK/XYW9/G8lkXOpvMOpkMh+D0qn0sJgtEvCs0+mBpkpGzwcCRwKxXK4uObbn0CN/PzU9jYD/CIceH2w2E2x2i0ymaymx7FheXpLXOZ2dEsy8w5DwSAynTi1gfLIP/sABSkU2vcxXAo6Pw/B5A6Jeq9dpKzNJQ57PZyR0XKaVHXNSWEkmcvV0u/H06SrKpYoAsGKBTXNVwMXQ4ACmpseRy2fxq88+k2lwk+NTGBsbF+D29PlzGT1PdRbVQ4RA4UgEbne3hM1THUTI12yWsb7xBJ7DfYSCcSSTeaTTFbicnZKXRcuf13cgdZ9fmMTIaB+K5axAp72dKDY2DtFoaLG4OAmXy4lQ6BjHwWNR6UxMjEkgt+RSFQsCGAkdX60HUCqWMTM9isXFOeTyGbEYUoFEpRYhItUxVIRNTszg1q3bWH3+EnPz09BqVWIXo92TKjda23g/EHo+e/ZMYBLVfwR5iURB1FnTMyMYHHaj190Dvd6IRkOFSDiG1dUX8Hj8uHTpgsAmZmsNDBDG9Yo9jnlCnDgXj8URPA7j4cM1hI5p9wQGB/sEqjIgn+oif8CD588fi+Kwx+1GLldFV1cfjo4CiMaC+PGPf4AzZ5ZAXU08HsPq8xcy9dHjCaJQUEktOpxOBPweGIwaXL12GX29fXix9kKgE4Ox5+em4WhvRzKRENUbM5rKlTK++OIPAIz42U//gwTkc7+zzvzk/UQbJCFOS81YFIjIEO6pqTGcO3cBuUIFu7sHePlyE15vDDOzw/jk4w/kniG8IsSMJ2Lw+70CcE1tJoyPTcj9l88V5P23dxPQadVYOjWEixdZT60oJjc2tqDXayUzjc8XPncMOh0cBOLODtSqFezu7Qh8ZQZae4cDFrNJ7gXeu3zmcQ/yOaPWtkFrsAmoS8STEgYfPg6iWqngvffeQzIRx7OnTwXykdTyXuGzNZuhqpH3bSvnjPBZ22ZGitCpTOjUynP6Y+jE6Xl/jKHe6I+J//0PpvRS//uvkXKGSgWUCvwbV0B5UP4bL4Dy9koFlAr8u6qAAp3e6HIROqml0Wfjr6pXoVMDehVw89oyVpbnEIuEpNFiNhJVFk5Xp4Cbo2AMtTpEYUIrDRtoKgbY+FFhdPLJho5KKDbcVIcwjJeWGo5rZzNKCENwRQXD/ftPkEhkMTE+KJYWAoO1tT2Uq3WsnBlDuULlVEqCh3k8WsaohCJ8YmNPGEBlDptG2mNaDW0IKnVNoIbR2CY2JqoJ2IQeH6dECdLZ6UKve0CgTiqZkRwYqhlodeM0Np4zJ2J1dbWjf4BKiKY0xWwUaR2sVTmBzI6jQEgmo+kNalhttGV14tTikliLnj97IcoNKiuYBZROJxEKR6FW1wRQ9PW7Ba4ws4q2JFrPqKQhYKLtZnV1Da9e7UmtJsaHRO1EpRP/nuqshw8eyeTA4ZE+UWHQAlQo5MRuyDwqQirCh3K5JoHvB/se9Li7cGp5EoGjQ+RzrYlZzYZaoJPXcyQ2JKqJujtNYlOMRsPQ6TUCMJipo9Masbx8WtQaT58+h7nNJmCPmVxcgwsXzgvUYdbTxuY6PvvsH6HXGXH9+k0Biw8fPcTW1qaMkyc4oPopX8hJyDRB2cLCgjT1DMne3d3E9s4aoqJAayIaKaBebcokQdr3vv76tkxDGx0bwPkLS3B129BolhGNJrGzFcLnnz8UZdAnn/wIlWoZX399R0DF+fOn0dvXKyCB8I8wkAolTkJcXd2DUW/A8ukFjIwMiXImFgvLfUAwQvUe1+rs2fMYHBjBr3/9W3gOfTh3/qzYzQhyT6bVEWIwO4xglTa8o2BSJkH29XYKdO3udqHH3QmzRQurzSqqMwa7M4ibaqOtLT/OnZt7nT9UFGA4MjqIQiErFr1sJiuB/QF/CLs7BBxNtLe3SbA57wnuKyq17t77Gk+frUr498LCNGxWKsia2N7ehMGoxQ9+8D7cvS0gFDjyY2tzS5Rvx0cRNBoarJw5K2u8vb0Os8WADz54T/Y0g/iZNTYzO4P5uXmBTLFoTBRU3AtUGq69XIPNaseHH/5AroPh+ASPtC8KNPR6ZEKlxdIm1lGCYwbFM1hfrdbBfxSR/LP9faqiKrh69SwuX74o4eh87shEP59H1o/3O8EWv7+jo1Pgzx/+8AfEE1V0ucxYWVmWAHpCQ1pz+exinU6eJYTZkq2UywgsorqP93zp9boSCFGdyIECDKrnM4GQm99frgLZfBV7Bx55Pp1aXMTdr++gUa/j0//wKZ48foyD/X1UyhVR9PH4fJZl0nmUSgReJYFYVHE2tXqkCyUUa41vMp0U6PTPfggqvdQb/b1AOZhSAaUCb2MFlAfl27iqyjUpFVAq8F1VQIFOb7Sy4g+BWqOGqlFDk3YYADYTcOncHLqcduQyKVF+sAEiYGqzmOEPHEmIeDhcRXe3SeAAFRw7O4di25meHpNmjConWnkIDtLpEtrbaftq5Z9w4hyBCZsrNu6cgPfo0XMUi3WBTmwIaUl78uSpQKZz51eQyyVEgcFGklPk2NDyOPzg+1FxRSjFBpTWIP43g8Bp3eI4dlpWOE2Pah828alUCf19Dpw+vYLFxVP48tZtUSr19Q3AarHAe3gg6gfaYnr7umG1tkng9Ek9CFceP36CXLaE8fEpATaEbHaHGR1OGwYHBgVIRKNxPH7EkfeHr8PUJ3F4eCAQY2ioX5rqyalxmM1tok6iwoMNNOHY0OCw2LA2N7fx8uUGVNBheXlRABtrTthGsPDZP/5GcqauXL0guUqPnzwUqHL9+jWxdjFImoqPWCyB+/ceisWOAO3ipVM4DvnE2lMqVSl2Q8AfxMGBH6lsHc06cP3aEsbGRhAI+GCxttQdfG+NWicqMapwqpW6wB+qvxgmTYvYzZs3BNhxStmzZ0+wuvpMGnvWhKq0L7/8UvbI9PSkQIKx8TFRtbE2VIf09HSJZTIaieLFi2dib8xncxJ4fRTMw93txsc/+qFAm//6//5X7Bz4cP3KIn784w9gbzchX0iJquv5sz2sPt+WOr9z84aoYGirJPy8cuUCxsZH4XQyc6su50Pb44sXa/D7wgLSqM4jFOLey2ZpKc2JPYzrQpjHsHSbtR2PHz9FsVDG0vIpHB35RHF3+vSywE/uC78/IJCFuUHFYgOdnVbMzEyIfYv5TmpNA8Y2DSqVMvK5ouQ4BYMRAbLcF5xeyD3O9aXirq2N9jsvjo+OxOaXTRPK5nBwcAyzicH5zFsaF+hDsEdg9uTpI6QzCckzmp2dg0plhM9/LDVZWl7E5csXkMunZa1pD22pjQiQktBo9Lh86arsJU51JKTiOhEwM5uMdeG92cqqYuB89Rs4zPOnMoww+eOPP5E6M8+NMOfMmTMCnRhIT3USbXK0aPJZIXZenQ4HB17kClX5M5FglplLplpSEUk7HaEN379aY3aXVYAT7xF+r1qtRS5LkLgjAJznyL9n1hmv8dGjVfT0OAV0cjIkgdjkxDgScU6V8yGT5lRI1TdT7vjfrClVUgRNXC+D0Qh3T48oR49DUWxsH0oeFqE6s7ZoBW7WG2h3tONgb0/2NZ1xFJbyWUVYxXuQgxh4H/KDYKvUUCNH22uTsXsqUTsp0EmBTm/01wDlYEoFlAp8LyqgQKfvxTIrF6lUQKnAG6qAAp3eUCFbh2lBJ41Wg0a1DA2tIU1gyG2XTKeJ0UEZC05VDnNoWHzCHX8ggPXNIyQzNSzM9ePq1SvSdLJhY74LgRGVOlQy7O8fSOPIJpLwg7Ygqma6e3rg9XilEWQgNRtSTpBjQ3vu7AVR77DZvnv37mu1zjSi8aCACCojHj9+LI34lStXpPFkBguzjxh4TVUJz5ONIW1QtA0x44hZUbSqHQdDWH/lQVsbm+hLYt1xdXbjF7/4B1Fx0dLF8/Hs70vjzswfWmjY9qk1kGaY6hJO11pb20YmXZPpWkaDWYBXb1+XhFYTqhHE5PNFgTzM5qHaiNP2Dg/3kS9ksbS0IAofHp+NP49JQEEVlcnIKWCdcl1UYT19+kya5RvX3xFrIkEdm2gGjO/uHIg65ea7N8RS+Nmvfi8qqk8//VhC0zkBjp9PnzzHF198KYqcs2fPYG5xFOFIQIAZm12CDq/Hj/39YxRKwMz0IG5cvyIwKJGIic2R+Tabm5uSjUWIdeDNYLjfgZvvvIdEIom9vX2MjI7gMoEE6pKFs76xJo321NSkhKizTs+fr4piiPCA585gaUIAKlVu3LgGrU4nGToyec8XEIugXmuQ5vwoEMbMzAKuX38XwWPCv0cSAH7z5jWcu7CMTDaOwJFH1F+JWBleb1jOnaHzPHdOO5ybm8H7H7wn58Dri0TCsq5Uzuzve5BI5NHt6sbM7BT6+3sBVQPxeETAEdVqBGjJJKfmZaHX8RhpUXKNjg1jZ3fzNTQZEqsmlXeEpAQjfB0VYMw9IhRpBbwbBGpyqhltfs1mK+H/8MAn4fTM4yKwofqH0GN0dBCZbArJZEzC0WmXrJQqSCWzArU4KZHT9AhamY9GwsG8Ku5ht7sLVptZwF8qlYfHS8VWDdeuXxGroc9/KCCHlleuE6FNJp0ToLi8dEbu1929XTlfBs3zPuS68XlyAmFa56kWGEQ1Ea+RIIpTHE+fPiOqL74H9wLXhKDv7t076O7pEphD5RkBGwP8+b2xWBLhaAqHHg4mKKGn24z+/m6pRyDQsqgyHJwB8lQMWixmUV9yz3Of8k/moXHdCAv5fOJ+PDz0iK2POWtcC95jCwvzGOjvh8+7h1QygnqtKoCKgfZ8DQE8j0FbL4E5a8T8NYvVguPjENa3duHxByXcnPfrwvw85mZmRd10l7BTrRJlGhuARo3Aic8pq+TD+fxhUbjxa1TKpQt1FKtNEEM1VWo6n0Xx1Po4yXNS7HVv9MeicjClAkoFlAq8hRVQoNNbuKjKJSkVUCrwnVVAgU5vtLQte51axzynKgxaNXSqBs4sTuLqxRWMDfejWi5hb28HT548keaPOTDpbBY+f0ygwAcfvC9KjTt37khTySaSjRltRLTb5PNVfPTRTZmExel0tGYxb4hw5cGDB9KQDwwMShA1ARSnc62cOYeurm58+eVXomj69NNPZTLVo8f3MDU9hWazIe/XsnBdkOaW9h3moHDSGptgZkvVqlUYTQYJdWaDxuaSSqe93QMEAiEJj7586Qr6+galwX5w/xGGhoYlFP0f/uGX8Hm8+MEP3hULDxUZ+XwWqXRSlE7hUAhHx0Hs7ngRj9fR329CX1+/5Bv1DTCTh8HYBrjdfaIUebHKEOJdUSaxyWamkKlNL+CHCqfAEXNlNqQO5VJZMnEcdoc0+GyaCf1WV9cFNjATivlQ21vbOH3mNJZOncbGxraoKc6eO4PNzXX87vNbGBpy42c/+1RgBaEVAREhzObGNiKROObnZzA9O4REMiIj6mmvo82O9rujo5goda5fvyp5RE+ePBYQQIVNOs3g5U2oCBVKFYTDUYyNTmBp6bTUkdY92pMWFudQLOawtb2FQ88+CvkcZudmpUZUsXHqHeEApyFyehlhHsEPwQVVJ7TBbW5uyHoWcgxtV8HZ0SWqKtr73D19GBkek0a/iQZqtTImp0ZFaRYIHCISC4ryqNEwYG/Pj4mJcaysnBE4ynreuHEdo2MjkidEdRXhFvcuQQkVPmqVAb29Axgc6IfeoEUkGhLwxnwrwj5+UOmUyeRhMdtQKJRlD3ag+E4sAAAgAElEQVR1OeHx7KNWJ6ygus8g+8/r9aNerwrs4f1AMESYQSDFqW3NZk3UWbT4Wa0OqAidDn2SMUaLJI/D+4XKGmenA6VSHjabWbLSkskMfB4/gsEYKmVgaWlGJgf6vH5BEzy+zWbB/PysZG0RbB0eHooyKhyJC/TkXnS5aJ0MibWOmUzFUkngJy2iXIehIU7A0wro4/6ggoqKQl7DyUABAuZMhpMEOaUvJ2rGFoyqCKRigDifD4QqXANa0J4+bSnhaHXk/U3wREUdX0Oo3NZmxcv1HcTjWfj9CdgdbRgZ7nqd/RTDwEA3envdAi4JoPis4nnwHGhF5TXwawTWBFVcf07HCwYzmJkZxvLygtx/BwcBzM9PCrAKBX3QaxswmQjALHLdnJjHPUJLIf9fo9ZAq9XL9ZVKZbx6tYmtvRCqDcDZacWpxSkB433uXvy3v/97/P7zRzDoW1NCjQa1WHO5NxwOTmzUIJHMylRG7jF+xtI1FGtAXdVKbuLLFej0z34IKr3UG/29QDmYUgGlAm9jBZQH5du4qso1KRVQKvBdVUCBTm+0sipQuqPRadCsVWDUamDQNnH90hlcv3wOqJUlMJhwgECJzZ/NYUcqnUG9ocH0zByuX78Bj8eD3/zmNwJUCDhoDaPVi00mG86f/OQnYg2i3SWVimN3dxsvX71CMpGUr1ERRMUBv+fSpSsSvlyr1gVKsWkkdGKe0PrGC7ErscFlDgtVQGzG2URSbcD3o5KEH2waJRdFq4bRqJWMGZORAcVlPHv2QpriK1euYnZmXppzWp8IwqanZ1DIF/DLX/4K2UwK/+lvfyrNOK+JaipCEapieHyex6tX22g2tVhZmRfo1FJXmdHeYYNWQ3WUCul0TjKdaLObmJgUJRXDoF1dTlE6scknlOE5xGMJCRKn8kHqbbNLs0wgRzsf87OYo8R6Maz90qXL6O8bxJMnqwLZ5hfm8Oz5Y7EqMfeHUJB1oW2QQCiZyIg9iVlBY+MjmJ0fRiabkOleBBfpVA6RcBzpdBbT07NineT7EDKNj4+gq7sTkWgYqWQMeoO+BV3SOQwNjcrUwmQiJRCKdrmBwT6BG6EwQ6hbCh3aEKlUIoBhHfnh6nRKF262tH0TKN3ucMjEO7434Y1Oo0e7vV3WqlyqybQ+/sm9Q2hJ+9vxcQDxBF9fltD5arUEjVaHSlmFVDqPnu5uAT2sJz9Hx0YF4DAwm3uP0IkAk0oWKs2s1g4YDW1iw6MSiDlZVP0RlPH6CDqZEyaZTF1ubG/viTLJ0W5GvtCaQsi1pyKIr/f7aYc0i7KKihva2whqWFuqvlhzu8OIsbEh2O0dojyj1ZH1JHQhjDEadWL5bG+3idWRwf60bYWCMVHTJROcWKjFwECXgBAq4vh5cHiE0ZEeAZ68Zu5dTnikBSyXp/WVGU/zck9RaUYoQ7BJoOZwWMQyRwUh662VKY1hAbiEalxXu90hyi0qgHiPcMIeVVatoH6tXGetVhWLI0PlqTIiBOP9zPNcX38l30d7HafBUZnIdSCI5DOC9djd98HrPUYymcXEBCfBOUWRRgh6+vSSPH/0BobfV8Xyx/uf+5PZaJwGyA+en89HJd8BsllmKTUwOkpg1S33CZ8jVI3l85ygWEObCbDbDHL+tMGVShWBycxW02oNMp2vzWQWAEVFGmsWS1RgtGgwPDqIc2dXpOYEyf/Hf/7P2NqkMg1od+jh6rShXq2JtZA1YL0I1ajKYsA8nzHhREWgU0OlQkOlRrVB7aCidPqjH4NKL/VGfy9QDqZUQKnA21gB5UH5Nq6qck1KBZQKfFcVUKDTG63s60wnCp5Qh16jRpteg/eun8PCzDhioSN4PfvS7DLPSafXo96oI53JoqPTjVOnTgsEYUAvrXHz8/OiJDg44BQxtTSqtBT96Ec/EisSLVQceX9I604iKXknhFRsttgEsjkkUOHkNlqCPB6fNGMEBQRVVCxNTo4L/KHigwoJqi3YQJ/kOLExJPg5+aSKoM1slEabDSffgzlTbGivXrmG3t5+UUTs7u7LexII8dgMRu7qdOKD998TyMDro6KDjSw/2AiHwxEBcvyepSUGhtdEIcOwbU5fazZVkiVDmLC1uSsNKq+P6o3t7S0BOGz2OXmPk9EC/gBUKq1YA0+mAPKceS2Efrw2wgo296wBr5l1ZTj4/p5P8mIGBnuxsflKJnjNzk5jcXFBXkvolMnkBIRRkZPN5DExOYaJyT7ki2nJSSIwYkNP8ERly+TktNRsf5/fm8bgUD80GiCeiIqqiEHKbJA5ZY1NPRUaqVRaXD+EBwQGBACNJgGOWfaDxexALJqTUPVQMCyqMZ5zj7sbRoMBHi9hWhyFUg0moxrmNgPsdpsAI651pcRw8LhkHUUjaUxNjeODDz6QvfX02WP4/MzqyqG9nQq3hsAsKki0OqPUiqo8rh3VY1ThsK6tXLGG1IiWOofDKDZIrcYo0Ikql0azhuMg1WJxAQJcN5fLJTlZnZ1dUKu0ePDgMVZXN6EzaNDRboLdbkEqVYBK1Qqh1uttmJ0d/Wbf894hML116xbu3XuIUgno7rHgwsVlUU4R+BwfhbC9vY9ksir2scuXz4vijNPnHA6r7LXDg0Ps73rhOfAjna6KsqndYYTL1SHXzFDurZ0j6LVqzM+Pyb4h9CFY42t1BhMGB3tFpUi4wv1CC+L+fgC5XAVdXRaMjg6JJY33HMHt3p5HFGdUOnE/UrnFe5/Ql6rIJ0+eo1JlXhGhjV7OhR+sZaVC0MXJig4JvW8NIYjLXuDzhflrzK0idKXiqfWnAYlUATs7zG+q48KF02KXvXv3OXS6Gi5fPifvzyBywj4CLiqzeM60MxKOEZbxHmUulM8XQbVKu7AWvb2dsrd4DxOg37nzCNVaEz1dRnR3WWRKHa2dhHmsGW1whI2cMKhWte4BqtEIB5kXR11lR5cTYxPjAsXtzLdLp/F//5//F0LBAtw9dricdjg7OBWvlXt1MsHO4w1LnXQ6lTyjoskaynWgRuj0WumkZDr9sx+CSi/1Rn8vUA6mVECpwNtYAeVB+TauqnJNSgWUCnxXFVCg0xutrApqvQGNagVqTq3TqGE16fHOldPodtqQiAaRz6ZlshhBCKEHLXUqhoo7u2GxOET9wHwW/sncGcImqoIIGNg0MUT5o48+eh0uHJcso3KlBINeLxY6TgLLZpkX0xC4QhhAlRMnOJ18jXYWTmJr77AK/GKTxkaVTStBEEEPG2HCMb4/LUuEVbQx0crHAGqqGKggYvNJ2EB7zMR4y0bDDCLmI/HvGBBNRdDhwQFOLc5jbnZGwMS9e/elgSWMoPqIk/dSaYasFyWnhsokqnIEbrUZRc3CSXnpVAapVAZeTwDt7R0CndgMM4iZUKTRIExoF1sQ1S6cOkaIwwbXYjGho8Mh4IcfvAaCOjbOPp/3G7sQOVjAH0GnsxM6vRbJVAz1ekXCsVkj5u2wPlQJ0ZLG84nHkxIO3j/oRKmcRS5bRC5bQCKRkVwg5soQqlApwqwpKlYka8dE9YlGJtIRJDGDi/aiUDAiU85opyRca6lxLGKLZH4QX0tlUCKeg0ZlEXXU/oFHbIunTs1jZGRYFDZra2sypaxUrmF6cgBz89OiYLGaqYKKIHh8LIAylcoKfDh/bkXCrB8/eYQXL54DKg0ymQLcbofkSRE4DvQPQmcwosvFaWYt+1ZLycMw/LCo6RguTdVMKlXByEinTFlzOFzocvXAJIHdPjxffYZstoSBAYZYT70O9rYLfKTCaX19CwcHR3QBYnjICZfLKfue+5owg/uE0/ZYV36dyiqeB/PJnj9fR7kMjI634+rVSzC3WZHNFuD3HUuoeTpdwYULp/DDH/4Q1WoZKjWzhHI4OvZjZ2sHkVBSwseTyZJMhhzod2FiclhqRysoc8J4jOnpEdlHzN7q7u6B3WGDzW6F6/W92AJOWzKFMRzJQ6NpYnKiT2x5hLG0sPF+e/lyC91dvTh37uxrm6BB7htOoLt37wG83hBKFUCvYy26BRbzXid8473MHDnmu/FcWB/eN/ykqo2qshNbHdeKQIaR2/liHYlEWuyPV65cErXc7duP0dFhwqef/sVrMK5FsVgQ1RTXlvcss6jMbRZ5H36NiiQqmTKZiijPLl48I+CYQO3nP/+F7K/2djsGBzqljvxFnWCc38/nEsEt7yWNhiHlGhQLJYGRzJ3i80ur16O7z42Ozk4ZSMDrrtdq+B8//wUadTVGRwaARlOm1vG5mc/lWvbgah3haBZqClDVdD6rkMw2UWlAgsRrkshF+MS8L34omU6vC6H0Um/09wLlYEoFlAq8jRVQHpRv46oq16RUQKnAd1UBBTq90cqqoNEbUBfo1BTopFc3sTQ3ig6bCfHwEfQ6jUARqg0Iczo6na8bKzOg0krjTMhEwETFA5soKo9aqqKCAJJLly6J3YVqFIIDAgkCHqoq+HWqBwhkqDZ58OChWMy6u90SkM2mkdCH+SaOdpvkvLBBo7WGdi42kbSe8dgEQmzm+d58DYEU810sVjb+QHdXt0AS2rpS6TRsr1/P0HDm/PD62HgSWPGzr7cbfW632N6++OIrJBJZOJ129PcNCDhg00fIQ7jD4xeLebH3tPKjGqjXGmJlCwSOsbvjk1DkU6cWBUi9fPkCwVAIvb1dWFk5LWDjq6/u4fCA+Uocd2/D9MykjLrntTBziPY6qjn4/czj4bS1ickJyYV5/mxd1DZanRp6vUagRCs/qBWmPjo6hpGRMbEBrb/axFEgKKHRfYMdKJaykn1UKddE6XR0FEI8lpaGmk0/LUW8njazHm63C339PZIl1LJBGUXlQSXXzo4fhUITOi0wMNiFc+dOY3CwHxotLYZJgScHeyHYLE40mwSSrfymM2eWJUCaUINreXR0LKHM77xzDctLSwL3dre3JOCa1r9IJAGr1SC1WJifk4D6r+98jUDAL9dqs9vQ398jcJH2s4XFRej0RtlrVLqJtezoCMHjEA4OqKwqYHp6QOATw7sJlNpMtM11QwVC1AA2tzawu+cRq9yNGxcEdNFSRnDFqXUMZqflL5spwWBUw93bIXuJCiDazxiqz4B9BlazlgQn/BrXkdfL4+TzKiws9uDMygqsFrso0vZ2D/Hy5SuBLj/72U8EzhHccIqe13cg1sVoOIpqWSXWyVSqCLPZgImJAQwO0e5mFPsg9zhzjWZn5yU3jFDz3Pnzss+a6iZqVar0QhLev7Ozi+BxHJVKK2toaWlOwFQ2S+hqQTqTxsb6Fhbml8Rey/uNIJh5alQ5bm3tIRbLyZyC7i6bQEUOGCBgIrBKJOOyZgQ9zJpqBaxnBTRxr9Buxk/W6WRSHNclm6/I+vCZ8s47N0SBd/fuI5k899Of/rWsbywelaB35nTx+cNjUJVECxy/j+/FP/laWh9pe+SURaqcuC9++9vfyjkSktH+ptM2kMtm5Ti8l5iLZm4zi7qN+4U2OyoaGQxOpSRBObRamG12mWgX8PuxsrICk8GIf/zlL+UZRNgUi0aRiCXlv4mS+H1UGzZe/4Tje/EjkW0o0OlP/8xTeqk/XSPlFUoFlAp8zyugPCi/5xtAuXylAkoFvlUFFOj0rcr1p17cynRCswGtRgWjXotqsYxBtx32NhXSyQyYMe52d4iti6CFKorN7W1k82UMD49LqC7tNFQMcfQ5IRFDrdkzUV1DpQ6hDJs9Qh3asxgm3hpn3po6R0sWoRP/fm1tE7FoTGxhzFeiQuThw4cCQDqcNhmHTlg1NzcnTT0b94cPH+HoKIuzZydFVcD3IsAgEKNCixPTeA5UCRFEPXjwRDJp3O5OzM3NSsP89OkqUukalpdGxSZIS12zXpX3I1D48ss7yOXKGBoawPzcApxOBqLTPlRFqczmtiZWJ1qf2KBSGVGt1uVaXr4ksEigw2HCysopCVOmXTAUPsbKyrJM52OQ+Oef38b+Xhhjoz0CJwioaA978OA+7t9/gFC4IPk6C/NDohQhDBweHhLg8+WtB6LicTpZV41MNiMEo4KHx2FAOi17u7sH+Pr2XQEkDBIfm3Ajl0+jkC/JxLRMmqPt/fB6YqIk0mqZg6OWqYETE6MYHhmC3WERtQ3hBxVQkXBUQtI9nlaINffLzZuXcP7CWVGaETR6fR7cvfsAOztJOB1WdLk6pWknzOBas95UVBEcUZVDuHL12lVYLWY8evwId24/EMVaqdgQ+9XMzKBAJypvCEJ+97vfCYTr7XOLhY72LO6dmdkZgS/1BgFgQsAd9ygnClJht/5qV/77nXeuyHQy1og2MyrUGKwejcSxu7eNoyM/0pkiBgdd+PTTvxSVE9VCVMg9ffocwWMqaAqoVptwuUwYnxiSiXecXsb9RUUT15RqJ79YAFMStM9z4n8fHYVRrWlx6dI0xifG0WaySGbV1taOfFKx9Nd//dcCY2h1jMXCiMXDohpMxpMw6Ozweo4QDBdgs2gxOeVGf79bYC3Vf6ura3KPnTt7EcfHQZjNNgmk51y0RDrWCnb3HQsAC4diAmSoduvq6sC5c2dk0iL3OAPVCSL39w6wsnIei4un5HsIbGgT5bXE47RpZuR7OZlxbGxU4CShFFWFPB9+ndZaAjGuCe11tFGqNa2pbXwPgbo6nfw39xnUVDByYlxD9gyPx0ByKva4ZoRM0Rgz11ph/wQ3/H67vV3USC0AS3iWlfPkfxN6Uj1JlSa/RojNQHFCMZvFgFql8A0Qs1rtyGZbYImQnaomZlzxOFSBUsFYLldRqTPWXg2VRovtrV289967sLSZcPfOHbEOU61HkFUpV2DQ6eV6+azMZSvQ6lhfZog1BYyl8nUFOv2pH2OCN5UPpQJKBZQKKBX41yqgPCiV/aFUQKmAUoE/vwIKdPrza/VnvLI1vY6/smvUTRh1GtTLVQz1tmN00AWHtQ3NekUae+bPsNnzBwJ4/uIFdveTmJwcwuBgn6g1CHsWFxdFJfDgwQuYzVRG6TA9PSWqEjbVs7OT6OvrkRH0tPZ4Dj34xS9+gYODOJaXx2VyHRtyZiBNTU6J0olWl88++zVUKk5Om5LgYTarhFZs2L/44gsJFWcmCwN7aSXjMQgkCKVaGT721wqhNsmq+fzzz6VBPHPmNM6eXZHz//VvfodksoJz56YwOzMrza/N3CZhx9vbu7j1hzvIEDoMDGBhYVHGpdPGw4l2hE4dHXb09jG8mYHcKVE9UCWTzebx8uU6otEsJsZHcPHiJQlTvn//nlijLlw4B4fDhp3dLay/2kI0mhF1z7Vr16QZfv78Kf5w6wv4/TEBdrzuq1dPo72jXWALVU9ffXkX+3sBnF05h96+HlFOcNIagRivkbk+bJR9vgDWXrzE2tq6ALEzp5cxOuFGKh1DOsWgby2KhSq83gA8hyGkMlU47FqMjQ7J5Lfh4QFRm7Ghz+ZaCjROMTs+DiMUiiKVrEmGD0Oe//Ivfyhg4eBwT0LTo9EQNjZ2EA5X0N3lwOTEWMuqaLdiaGhQwroJQ/b3d0UFcvHyRQm2po2QgfL7u/swmcyolqvocLZ/Y8ejfZDfT3sdVT2tnLABAQuEOrSzdbs7EUtEZS+FQxFRurRG3ZclM6mjw4l33rkpjT/hCDPE9nb35VqymRz29vckrJrrTPj2wQfvyf1A2EIV0traK4RDUUSjFYE8BD7nzy+j0+UUaxiDq6louXT5kijxqKpjcPlJRhihy/FxDE5nS93Fta3XmgICmedElRL38l/8xV8IvPL5PAKdzBaTKNo4oa7N0IGAL4hMpoRutwXT0+NibeQ+FjvnizWZpHjxwhWZ3GjQm7BwahH5fBJe/z48Xp9keVXKLQvbMe16hSYG+tvx/rtXxapoMulk3ala43qfO3te1F60RBKsUZF3MkmS7zk1NSUwh/cKoRIBEde4o6NT1on7nmCY+4jWVILhQpET+axi5SSMIYimYs3nO4LZ2iGB4gTJXGta+Qi7CCg5AZJZVcVSCwCfZLpx3/OcdFqDvCdVWYRKBJsEsoR5/Hs+Lwir+Bx5+fKlWN4Y+G23tonV7WSyISEWp2DyONx7fO7xHPkhFsFqFaVKA7FkDpVqDQF/GuPj/dBrm0inGOCfQKfTCbVKBQ0nh8oEyJKA0Eya9ePxVQKx+LzNVRR73Z/3g+zPeJXyEqUCSgWUCnyPK6BAp+/x4iuXrlRAqcC3roACnb51yf7Ev3toddCoVahXy1A3AYMGOLM4jg/fvYLhfjcq5YKMcKcdaP/gQNQjgeNjHHjSooBhWDWVO1RB8V/m2YCyoaaigw02m34qldhg37z5jjTtVKqwWbx160v8+tefo17X4IMPrsk0r+3tHVEJ9br7RN3E9/viiz+IwuinP/uJQCw2uKurq5KFQztQo6HBX/3Vj6QZffTokTRrVHFwEhebUTaUBCX8Pja+hFS07TCPhk0xIdTjJ6sCS2iF4XGoujDoNTIZ7MmTZ/j8d7cRizfQ2dGGyYlRUcUwu4m5PZ2udnR22iWjiWodNq+0DOr1JlTKVTx//kImtp0+fQaTk1NSS06XY+7SpcsXpIklmKHSpFxu4urVa6JOogrkD3/4AqsvnqNeVwnk45S2+YX5b8KSubob69sI+KMS7M7x7gQNdU5wq1Vl+hzXj5aqvb0DCfAO+I9l8tjy8ikMj3YhkYiIMoVKJ6prmM3k84aQSFcwNNCJ69cuC3gkGCLkYA4V7VAECF6vD5FIHIU8M3nqUKvUAht+/PGPBdg9evQA/oAXqVRCpvRx4ld/f58o5ySryUrlWptYr3i9tNdVaxXcuHEdLlcnNjY3EAoGUcxXREVVyBXQaHKMvUEm4xGGrZw9I1YrQocT8MQ1YCN/7vw5sbtt7WwJ7KFVUKeleoY1akgINLOJODGRwfUEfX29ffB4vbCY7RKWfRxkoHZGpuIx64c1pRImFApLwDyzoMqlqhzb2eHC6Pgg3L3ceybZ9wRFVOfxXiAMI/Cgwo9ghPCCqjyeOxU7tCPy65yglssVEQnHJH+L1lVCXdbH4zmEWtPEzMwkiqU8Dvc9qFV0yGeLMilucIjB7FQlUm1YkPenmnBwYBgLC0sI+EMCtSanp5AvJuEPHIq1rlalgsco8MkXiMi0x5npUYyPj0oYPFOFEklO+juWhwqPxRwiWuoI1wjzONGQVj3e+4Q6vG6uLe93wmBeC+HhCajhHuX+53pRGWZ8PbmO9wiVhARQrOGrV8zKamJ8fFggExVxJ1llVFPSbkvQlclm5HhU+7GOXGPez6cWlwVAUxl5//5jRCI56PWAy2XDzMy0wNz79++/tuYSFCahaqjh7qa6qgG/n+ejwvAILbi98jzi84VWXaqfuGe/mZhXbuAoGEel1hAQSWUan639fVZEI0UM9jvkWHy2VMplWftSqY4qM7D0BtRqzddgtIFiHYrS6U//zFN6qT9dI+UVSgWUCnzPK6A8KL/nG0C5fKUCSgW+VQUU6PStyvWnXkyJEyd76VArF6EBoFcD50/P4G9/9hcY7O1G6nWTSYVTKplCoVQS5UUwnEGHswNnz57B1NS0ZD5RscAmnA0VM1IKVBOtrODu3bsCgjhljEoQTj/b3NiQ/CaGAff0dOPSpcsChxim7bC3i+qJ9hUqSah0uXb9Kj755MeipnjxYhVray/FlsOGjQ3jT3/609fWuQcCwGi/4WupRODxaaVifgzBA5UMBDGETlQ/EFQxC+bChQtim6KFyWKmOiOCTCqNx4+f4f79DVRragz2OcXaNzc7L1YuBoCzGQ9HjuDx7Isyh5Ydi8UmFilOgbtz556oVs6cWZEcKjbYtJtxuhnBDxUSPr8HB3te2O0uUd1QxbS5uYHd3R05N0IzZjDx6339vQJqCEwyGYae+5BNVyWvh7Y6hpvT6levVTE5NSG1DwSOxEJVKjJXJyyQ5OzZ0+jutSORDEseEBUWhEeEXz5/TDKiFhenZI1pf6tWS2g066jVOPktL/YyBigzwJoT9JigzYlew8MjknnEkPA7d2+Lva5QyIoKhWDB/Xo8PYELVWi0UVFJwmvx+X2icpmfnxNoxpBug4FApYJcpo56tSnwik0+1WVXrlzG1PSkTAMk8JMsrr4+ZDJZUYsMDQ+iWitgde251ICqGzb2hC5UNREe6rR6UddxKh7PnUHoiXhSLGgqqFDhdTdqAnEItajIIVQhOKJ6imtM2MQaMDfJajehVM6JQoYfhEpUyNDmyeuh6ofnSfBykofENert7RFIVKlW4PMeoVohBGqFVVPdx9cQmnAfD48MYGlpQZRkiVgKxXwDjRohjRmdXR0y/SyfzyBfyIn6kFZGo8Eq+7tSakgQu9liRqmSRr6QRpmT7Bq0tWlE7VTIczKiG4NDfN8qdHo1yuU8ypUCgsEjyUbj5EcCFar6TgLBCRHl/rFY5TlAGxqtt4RILZUW9yfhirh6YTZrYbeZ5HtoMyXIZWaU1+OTc2LmGffB+kZU9vS5c4sC4GiRpTrKbGagvUUAJSEg9y1zxzs7DXC7naLEGhoawejImKzF7du38fDRKgoFwNymxtjYAObmZkS1ePv2HcmMom2VFsHxkT7YLBZRanJ/Tk2NiR23q9slWVBUfNEWy/wo7nXaAMW6l60gX2zA2elCLJqBzxel2Q5Tk10wGowysY6fVDiVS8xS4z3FXKemTEykwo4Qj+tdrP//lU51qNBUgsT/+Aeb0kv9qR/1yt8rFVAq8L2vgPKg/N5vAaUASgWUCnyLCijQ6VsU6895qUqjhlqrRaNSgValghbA4swo/uNf/wgjgz0Ih3zY3tmUxpmZJhqNAesbOzgORjAyNozLly9JTgmnnLEx29jYFDsXm9t4LC7NMsERFSQrZ1cQiYREOULwwsBiNqIDA4OiAuG0OQKh8fEJUQWxUb175y6er67ik09+hFNL8zKJi41+LpdvBfhmOcWsgvfff7zP9SYAACAASURBVF/sVJwKRxVKj7tb1EDunl6BIWVOxqrVRCmyubEpWTu01rE5Zkg31VUEHWym2czWqhXE4iEZ7/782QtsbgbR09OO+blpTE/PilLHxiyXZk2uKRQ6QjIZl2Bxo6FNplwRPGnUWpl8x6ZyaWlZgFg+l4ff74WpzYSBwX7JXmJYdeg4ipGRCXkdG1nCNTbzVI8QTMn0OCNtQl1i7WFTSiAVPArD1dmHvt5+aYIJ9agmo9qDI+1pG6PShH9qNXrJc6Iq59y5FdgcOkTjIWQzRaknVS4BfxCxRAHjY6MYHRkUaEfwQ7seIQbVHTwWR8cTZjBInFZCAhKCHL6eGVKEX8+eP5O6VDix0Kj/xkrnD/hRKpYEfNBGReUU60JQaLFSndYhod+8Xu6nbDqPbKokOUPcM8zvGRhw4+LF8+hxd+HVq5cSqu2wO0RJlS/kUSdoMRlQb9ax9uolwqEkXC6HQJBsJg9He7scm4Dp8NAnEIjh1lRcVSs19Lh7JFNKq9eIeof5WlqNVvYKa0/1UCaTQ1/vAHrdA5ITxjoTjpSrBYFpbSZTy/ZVLqLL5RK4wnUkKGm+DpzntRBakCJSjVcuVRCNpeR1Drtd9ijzungP7ortj5lGU2IjpAqOgEjV1MheY2i+3WYR1yzrX6vXJFeMUwPzBZVMohsYGILn0C/AUG+ixZbT4vQCXKKxDPRaZiHp4ezsFADDrKzOznZUa1Tl5F4HtlvFGplOpQWQEPDp9DqpP/csYRPvN9Za8tv0OngOvdjZDSFXVEGtasKo12B8pBfurg7YLG2yrwU4+bxY3/AhW6zD3eeAydyGeDyHXjfvv1nZM19//UAykUZGe+W9Ce/4DFpdfYVGQ4elpVF5BtHGyzWOR+OtSYFPnmJ72w/md/d0W7CysijXSfXZzva2PBcI0HlNVy9fQSaVwVdf3Zbpix9//ENRVHGtqPjiPctQ9FKxIBZl7nGC2HSmDrXOINbjeCwmqjW7jeH2/WLP5aAEKpwIwgnmeR2i0soUoFGbRHHGGtICmqu2oFNLZ0bjrBrNbyKMWtPr+Pk/NxPfwx+SSi/15/ywV16jVECpwPe6AsqD8nu9/MrFKxVQKvAtK/A9/H36W1bo27ycOeJ6tdhCUG1CAxV0KhVGB7rx8Q9uYG5mCOGQBweHO9LQ6fVm1GsamXBWKpckZHt2blYm0XFSG5VHEt48MyOQiUCCcINgaGJ8AharFYEjP+LJmDSkrdDhOGZnZ8X6wu9nHhKtecxW4fdRJUWlxl/91SfodNkFSjAnKZlMCzyJRePSnH3yySfY2d1GNBpGX59bpmC5OjugNxiQTRKUpOQ8I5EIctm8WPlo72qFS4dEuUJQQqDA1zAAO5kKQ6tT4cWLFwgEklhcYK7RiFj2aN1iiDChCM+73qA6hOoWjQQXM5yajTuVVpxM1pqG1yerw+tOppLy/lQQseGlesdkNGN8fFLOk9YhWojYzbKhptWI78m60N5DFQnBGzOkqK4x6KjMSsDjPRTFkMNhlfWhaobnSzudQW+USV60bDHDaXJ6Ao4Oo0CnUrEq1jcqnhgkzWlpzABqKXIYtuwQiMEcqhbAqkKt0sGgNyCZSgl4pIKIHy1blVlggNjcMsx/isvfEwhRDcPA5r09D5qNKjpdnQIICbIIVGhL4/7g65gLRXsUFSHpRApHgSMcHYeQzTGknvavcZlQ9+zZE7FVETgS6BQKeWi0alE2lat1vNrYRDxWwcLCsByPOUusP+15u7t7khnEoHSeI9VqXd1dGBx0i3KIuTvxREJgEMFcMsHrYW5XFp3OLgGFapVGIOrhoVdAl4pWRBWxUlPWjwo/rgOn9BHkcBJcPMH7oCKAgcArHAojnWAYdQNarUpy0aiQIgThlDTCq1AoLnWZmRkTKMW9x9pwYqHR0NpvPBb3Ie8LrkHATxVeHEajRqyhS0unRb1He+T45AjyxZxY6XidDx+vo8vVmixJCMRjUcFD8MTgeE4S5P7lNTqdtm+AE+ESz1NsY82mwCYej+9/ouqKRKI48IYRTzeRz9fR3+PAh+9cgKPNgO7Odhwf+WVfHIci2PfGkMw1YO0ww+XugdnSBqddj54uPldqePz4hdxfS0szApP4fszi+vLLr9DWZscnn3wokEfqUK/j0cNHAqxpB43FMigWGfhux8rKnOwH7mnmvdGWy/uIe/Gd6zdEHfirz36PubkJfPrpXwmQJjhkiDmfZdy3XFfeh5VqWdai1miIGkmr0+MocCyqpvn5BVFd8f7lNEyCplQyjQwDxStVZNJpRMIptBnNAjzLhE71JpIlgPPtOFeRn00Vn9cEhbzT/gk6yY33/f3pqPRS3+bnvvJapQJKBb6XFVAelN/LZVcuWqmAUoH/xQp8f3+t/l8s2L/6bfwJpIEADeaXaGkCqdfR3WHFzWsrWD41LtApnggJ/CiV+C/wKtisHTKWXqXiOHKTNPiEBfxXfio1mOnD5pe2G6o4WpanflE/EEBUai0lBD/ZlDIbhY0q4RKbVjZmbLDFhub1SpP50Q/eR71Rls6KOTtUlXAiVyadw+TkND766CP4Az5kMoQ5VFuUZNIWj1fIlJDPF+S4VL+oVFQA0XKXlfwpNoMcIU/lCqdcsVkmMCBwKpcLcl48T8IUWhF5jZxANTk1JV8LBUOSM0QgRgWDzW6XY/CT1873aalZ6i1FiE4njS6hB6Eb86mYhzQ40C/nRRjA92AN2EzzGAROPB7hGO1jtCKeNPXM1amW6/B6vAhHgi0VElRo72iT4PYW3GJ2kk0yeHZ29hCJJDAzM4WuHrtAp2KRChwD0qk8gsGI2O/4/1R8MKycmU6cWOf1HUrQNC1phQKvRS2KKp4LIQcDym3WthYsMRhgs9oEyO3uHKBaB0aH3RgeGRGV08tXG9CoIXCD0+X4PfzkerOWzNsaHRltgY5EUiaAbaxvwus9QiJThrPDiMX5CQFcjx4/FqhC6xWtkwyf5h6lygVqPdY3NsX+trg4J3uCOUS0VnL9aFmjconfy7UmVFlaOoUet1Oyk7jnCDlDwVZgejSSQCKRFxXT8vKyhHLTJso9Sbjp7OyA0WwS5R9VXASqzACi+oxqKSrbCAapGOOcM8Iy3i+hYAS7W7QAamUKYXu7Te4Rnpvs40JB4C8zjai0ozqG66PTUlVUhgp8HRVntMkxz6kirz/YP0Q4nIPb3Y5LF6/I5EVaSgm7FpcWEU/EZT9xv33++99LbhIVirQStiBv6z7m9EC+H79G5RszuwjV+GZ8P5WaZkRCJ15TE2qNGo16Q5R6RoMB8XgCB74I9nw5aNRqnF4Yxw/fu4ZSJgnUSohFqGLcl33iC2aQr6oxNj2Orr4BJFMJOMzA9OSIvP9vfvO1KOxWVqakPgRxVFTdu3cPQ0ND+PDDDwX2US0XOj7Gs6dPUa20zj8YiiKZLGFstA/Ly/Nol/swhgf3H+DUqVNyjxIunV05K8+wr778GmfOLOHq1SsIhYKt+8DrRSabfq3kskst+H2tOjVhJOwsVwTCE9ydO3f+dXh9UezJBJaZNOFXWRSdXKdKqQa9jkqnupwnn4nxfBPl5j9BpwYlbP8SdPr+giell/oufj9QjqlUQKnAW1UB5UH5Vi2ncjFKBZQKfMcVUKDTmywwfwK9/lRDDYNaB9RrcNpNuHZxCTarColYAG1mvdjOAv6wTFcbGZmCs9OJSCQscISfbIrZxPJf/KlyOlE98HTZ3NOWQoBSZWCJSiXQpTXZi6Ao8w1AYSPN5pdqAx6TDRuVBOcvnBUAwIaWKpPDAy/W1rYke+mHP/yRwAPmAWWzKVgsJsngYYPPD7vZLvYhwhvm+lBRwv/ne/E82TATOrFBpl2K58X3PFFAVGs1CRanOkFG3KfTop6gFYuggtfLxnft5UtpXjk1jFPkCEP4+r29PYRCWVgszObpF2DAT14b7YS3b98XEDY2OiBwiA0oARnregKpTiYEUs1BqEdQx2NTnUE1haXNJtkzbJKr1abYq0ZGunH27LLUhkonKqMi4Si2t/ckY+r0mWV09zoQiQWRyxahUevE4nN0FBKbXS5HZU9dIASn4DH4fH3jlahRqMoqFqui2mG+FN+XNZCpfaqmvCfBBWHKwcEhHj16CYvViPPnljE2Ni4KHZ47LWJUI21srItyhfXk+nNtJiYmBHYRzJFtmPRGrD5/joNDHxLJAvp6O3Dq1IxYD7d3tiUja3h4SELis7mMQIienl6iGKxvbEktCeyoZCNsZCA4147nIXZJmw23bt0WcPPBB+9gbHxI8qAIoYLHEWxubmN/349c9v9j7z1/40qzNM8nDBn03pMiKVKkSIpG3mcqK035bFvVaFPTYxZjdjFfFgvsnzHfFrsLzC56PzTabHd2V2ZWZlb6lPcSKdF774MMMgzDL34nFJqcnsbODCAV0MpLISAxGHHv+573vTd4fnrOcxJm2A4kxNwbgDA2OmFQgfLCtvY25fhytbK6Ysft7++1/RMIoHDbNn8uQC3KIdRY/BvAsDC/pJEn8+roqM94B9XgZ5Sw6wPQwjgBKXQ2ZKyAD/ZqPBY1o/PkMzNr9jL7iesRiLq+vqm1tR3V11fprbfeUTgU1uPHg3YNd/egFJpTR2enje+DDz80n7GBgb5n65lRqTFGrifgYgaIZLrCEWtuIhkj8fi3YDI/d9kxGA/XPuB0cdWviVm/KitKdPZEr86d7JN/fVn7/k3tbFOKtqFwNKHtvahqGpt05uJrUo5PN2/d0Nuvn1V9XZUZkr///ufm+fT6ayefNzEA7j54cN+6S54/f85AM3tnbXlVc7OzzxRbaa2ubto1MjDQZapKYorS6eHDh9YUgeuSNW+orzO4DDi6fPmy7a2VlWWbJ/e+jL9ZBspyrfMVOTiwvwsLi7W3HzQVHeo5SnnxGUPthbJye4s1pcsexvzEKq3C/CJFD5KmGmWvsie2gkkdpBzo9F/52HNyqRf5e4FzLCcCTgReyQg4N8pXclmdSTkRcCLwkiLgQKcXGdgsdLK00aVct1fuVErV5YW6cvGEPK6wQsFN1dRWWHnP40eTmp7Z0JH2VitdodMc/0sPuDJvknjSgE9RUZ7BAhK4svJSU56QYJNI5fryVVyS8akh8b9+/bqGh2dUXp5nCgVAysLCmqlSmptr1WpG0HHV19eqoqLEzjU5MWUePHj00A3v3Xd/yxQqlLyEI0Hzn8Gsms5XxUVFSkQTKi+vtMg9fvRYDx4MmQIClQ4KCWAB3cuqKqtMhUAJDpCtsrLaStFQjqBeovPb+vqOfLlu8xPq6uqyZL21pcUgynvv/Z0llGfO9unCxTNW5kVp3ldffaX9YErnz/Xp4sWLKiouMmiFkovkf3BoyOLR3dWl5uaW552rsioJwAhqHIAJkAPlEiAi28EPf6JwyKO8XIAeJVUplZUXWUkQ5szAO/xj8JbZ3dmzDmJut1cDxwdUXJqrze1Vg0zI3jASR8mTMdYOq6goR+fPn9Hp06cM6D16/MASbuBKQUGRxYB1Re2F1w5rSjxJsg8fbrO4fP31Vxp+OqXDbY26dPGiSstKzVsLQHXy5Al7zSeffGbG4MyPuRFzSpLwpAJWeN0ezc7MaWx0THNzS+aZ1dnZqq7uDoMiABDW20oPgU57AQOgBYVF2tsP6Zur12yvUvppbeqjUYOGfAH0eJ4k/733/t7KI3/yk++rurpce0G/KeAohWJvLC6uCucz1FllZZWqrakzdRcqPzyVSkpKDTptbm+ZNxFeZRiI0/Ftdm7G4A3jxIDboJPHYyoe/r28uKLQfli9vT0G3FB9AUN4AOKGh4dt7X/0ox8ZLGN/mKH79paVPqaSQAzM3H32AKbiRUWJ2Pw8AKzWoBMNAZgzJuG1dXUaHRsz43/UPR9/8rF5mwG9GFPGaygzVvYWgAQAZufJ8dnfxDMWjysSDmfUarm5zxSFsr1gf1KU1IW0HQhpYyekluYWNTfUqLwoX+E9vyL7u9rZ2pLH69VeMKTcwhL1DJxU+9FjWl7f0o0b1/QvfvEHOgjva3h4RIODTwzMokAqLi4xEIqRPKWslMixBkuLS/bc3k7A1hYvJtRHjL+iotLmCRRFncTYuB6zxu7MF6CNt5rb5bKulpBPSl45DnD5IBoxsAZ4BaoDsIkPH1Jud46CoZCGh9nn+3a/AGShQsQ4PBJBJehVQQH+UUlTuxXmFyoUjFpZnZU8S9rYi+kgmfFzorwOgErp6z9aXscbvpufkE4u9SJ/L3CO5UTAicArGQHnRvlKLqszKScCTgReUgS+m79Sv6Rgkrh4fG77n3UyGtp6YyReVVqgy+f61dFeJ6XDpnQiWRoenjRD344jx5SfX6RbN++YmgXTbjqtoYpB4dPW1mLePVXVlabqWFiYVTC0b+CquARlDB3fXAYo7t+/r9u3n6q0NN9UKwCR0dFZlZUV6vTpAVOKkGwHQwEz5gVszM0uWLmTfztg5tVXzHuFDm8RO2d9fY2qqytN7YKfSoGvwLqUkchNT03r1q0H5nGTkyP19rZZQonHk8GPjz/T8PC08vJy1NPdpb29kCWklLUBPwAlgA0SW95H4ovCiK59zIWSpEuXz6rz6GFLJB88eGCt2Clpevfdn1r5DskncxoZGbHkH6AAAAHgYHyMwsm8kAIBKw8jqef4nA84QNLMe+nENTS8qjwvZY9udXXUqqy8xM5bU1OpQ82N5seUgThe69iGZxWduYA2QIeiEq+V162vbVu5EvAJFcb+fkIeT1otLU2mciKpXliYs/I6yulQrqC2Agyh3qBUjO+JBeWKlCIBoyjjYpyrq8St7Bk0q7SkHSUS8yY+xIlSNZQnlL5xrP7+AVORoOgBIISCYQMok5OzBjsojWIt6OZWV1srj9ej4pJM9zRULyT1xI5yQsrrMHGn8yCgh/fzPbCCfUjsWefPP/9cDQ2NunTpgg4OgtYNMFMK6jWwtLKC/1XM4BKd+hrqm8z7irlSPsa11NDUoNn5OdtPKGQo9xwdGzV4k/XHwrOLcXNsSgGt9DQQUFlxpiQQ+MG6AWGzpZnsE54nTuw7VEG8Zse/bcdAdMS6oBjj4fXk2HHZTyj8KFckpihugKN4afE6oNOpU6cMOqFkY024flE+cU6uYdRkdAxEPYVvEco54AeqMNYIuMT4gS7AF8ZB2a6Br0TCHoC+YCSmneCBenq6VFaYr4NgQF4l5XWlzJCbOOdQjtvSpvqmVoVjSS2vb5oxfGNtlZYW5kzpxPExrOe6zBrlc37OQRdKlGDsI9Y3nUyqrKTMYoUiiz2BigygmTGD3zOIByintJVrk/mWFOPnJYPH7FXiwZpxfQHSy8rLzH+MawNlJOdmreTyWOc6vJqePh3W6Oiy3XtisbQa6gtM2UeHRIAXnlOsB9d77JlPGl39eD17dD1woEjCgU6O0ull/RLgHNeJgBOB70oEHOj0XVlpZ55OBJwIvIgIONDpRUQxewwzEnfZ/6wDnTxpFxZPKi/K1bmT3Tp7ultFhW6l0jFLqDc3duXLK1Vry1EtLa3r88++1G/91rvq7+/Th79638yrz58/q+aWJoXCKGo2tb6+at3v8DzB18mbky9fXrH5kqDgAJ4AJoBLJL6Dg8PWoauvr0tXrrxuJXEff/yxZufm1dHZbDACT6e8PODTvPkPvfXm25ZQ4zODwimRjFm50cjIE0so21vbTZlDAk7L+qvf3NTY2LJqa4v0z//5n+j8+QsGxD799FO997cfaHl53VRVnB8VEYouuqkxfhLwqqpq9fb2mtkyHawwBgYAoDypqqrQsd6j5ieF7IAEGWAE1MB3CmUVqiVUSsx9ayusvDyZvxLeP1kjZv4moabUB+gyOTlpACMLrSjZQ0XFPKoq89V++IipR/Lycwy+FZrirND+zbwxPUfdtLqypuHhsYwXVlenyivzteXfsI51lN5tb+9rb4+W7i61tTXpxIl+M/NG4fHgwV2FIyEdPtxiHkCsBQ+Se6AL4yUeqMaAOyT8Wbi2shJQTU2hQTMSfpJ61CYAgNu3b9s6nT171oALJYeoujg2yTgga2J8Qv39x60E8sGDh7Yvzl88ax0EM2WdPkv6gQoArXAkrMqKClPBPHr0WAfRqK0ZsAbgwxdzAFQA8SgHzJpJU+JH2V84HMTszErj2D+UJy4vr2h1Zd3gHUq4ixcvq73tiO0ryt8YLybkW36/lXP19vUarGAfsPZAJ6AMa4pXEjEDYrCXGEdJYca4nLnwfQZWZLqbZT2viAvvA6wxZlSGwKn8vEwJqceNxxadDilNzRiQA8COHu2yYwBpODZeRpSgYYDec+yYxS2RRFVIaWiRGaqzLih7WK9kChDpyZizH9AIYF95vjyDdxyX9QaoAlKAMBlvNLy+UgYC+Tvl8ijl8ZiSqrK0WP7NNYX3d5WMR1WY57PS27LyCtXUNyntzjHgFE+5bH0GHz3QytKSKYMOHaI8NV/+7e1Ml7wcb8ZTLRYzhSWwi7ij4MzLybXXjIzMG2j2+Vw2Px6Mmzhx/0BpCQC9f3/IhESlpXmqqiqx63h9fds87PDawpuLzoasA1AKtVMkkinlAzrh59TU1CIX6rzZWT1+PK3d3ZiKi1y6cuWcKQRpssDe29rya39v39Y3Eo4qNyfPVGFZ6LSxl4FO8We+To7S6R/9AHRyqRf5e4FzLCcCTgReyQg4N8pXclmdSTkRcCLwkiLgQKcXGdhnlRqUZLgpGnJ55EmnVVLg1flTPeo71qrKinwdRIMGnXb8QXm8BaqvO6z1db+++Pya/vW//lc6deqE/vf/439TU1O9fvzjH8jlTmtsbFh7+zvWZh3wRDkSCX8i6VJxcaWZVJOgAmQeP36i48f7TMHxwQefmFnvG29c1jvvvGNJ7y9/+UttbK6po7PNWrJjiF1ZUWPwZHJiWr/3ez/Tm29+T4G9XSsBm56eUChMediaJfi5HjptZcpfKAP7+utbpmg4f/60/tk/+4WprlAb0Pnq66+u2+swnO7r77Vk/cnQEx1qPqSTJ04olU4rx5tjBtFz8/N2PDqgkSzfuH5diWTSIFx5eWmmI9n6uimggEV48ZCYouoBQlAK5PeHVVDgthIsoBNKlkyy7rIE3zrSzc0ZTLl06ZKVNaLM4YG6ixi2NLeq+VCrPC63gqE9BQI78uXlmloLYADsOHSoxWDDg/uPdO/eI4EXX3v9osoq8xXYByj6MwqoEB3kJK/HZyVeZ86ctfKhq1e/1hdffKmDaFw9Pa2mWCLpJskGOpG8M0bmCzCiDIxEGhAAYCGOHA8fJQAA6hviAzgBoDFfYAHrhJk0xwC8AIgyBs0R9fbhM5TW7dt3zcT77NnTBlmIF2CFsZhv0OKinQNYVluLUfioxQmgxR4EDHFsIEgWPPA3Mc2OHxUKyr2i4gKLH8qaWDRuaifAE+ouTN9///d/rrraOj18+MjKvljfwqIixZIxgzGoaSj7RCGH2g0oklFF0SEwbYoc1D2cPxjcV67H/VwVxLwYB7Ganp5VMulSWVmBxQjlTRYmUUK3t3egkqIMQKG0jvcBnNhPgI/V1R21tjYqHEYBlmvPNx06pN3dPT0dnlBtbbX8/i2VlBZZ+R8qMfYXijjKNdPphHJ9GPCjIqzR1mZA42PzysvLNZP0srJMV7a5+TUDPexpVH9cS3SbzHofFZeVqqml2fyRSgrzNTM5obHREW2u76miLMdinV9YoMKSUsXiKW3v7smXX6jmlhbdv3tXayu7Nr/29npb7/V1PNx8qqmpeqboYg75ZlROTCnLbT3UbHv09p1hlZZ4DCATP/Yo8c+a+rOHP//8Sw0Ojik/z6Py8iJVVKCci2pmxq/6ep+V5HE9oHTy72wbTGNNDw7C9jfzzS+gk2O+UmlZKer4+LICu3E1Nxfpd3/3d02dCaQeHRmzMmGuG0pBM83oPM+hE7f6zf2owvG0QaeUy6VU2qU0SOwf617HG76bn5BOLvUify9wjuVEwInAKxkB50b5Si6rMyknAk4EXlIEvpu/Ur+kYGZNxDk8gEPxlHIw7/akdOlcv04MtKumGk8cvyXGU5PzWlzaVHfXcSXiMlj0x3/8R1aO8x//4/+pvv4eUzotrwBUpuT2yMyn6XqFUgFFgMvtUyrtNaUTST+AAbUGyhgSYVRNJGFvvfWW+R+hPDClUHenKWyABfilJBKUys1qanJGP//5HxiwmZqe1PDwE21travpUL08HgyOYyrKLzRAQFJIsvfo4aB1GXv33Xd14cIFXb9+w34++HhQ9+490MmTJ3Xm7Gltbq1qcPChdeFqb2szYIH3EqVMwBIAFGqajo5O3bt3V0+Hh9V1tEsdR45aYsm8UNmgEgKgAYyePn1q4ALlyMjImLa3w2poKNXx4yesKxmwBJUDwIakn2MAbogNYyWp5WeACMbAa/EVSiddWlxY0ObWhmKxiFpaDxkQIJYk2fgrARhu3rilp0/HTG1x7twZMxKPxvHuOlAoGDFz8Hic+h63+WARC4DBF198rplZTJG95jl05Ei7qX1QNgFUgHCMCQUHSTmxpqQR1QwGzYy5qyvjm0QZF6VHgBFKzogHqix8tPgbKARYYOyoVZj/sWO9pi6hTI5OcUASSjsBOHQly0IkYkLc8HLqONJhpVET4+NaX18zeNLS0mwwBggGtGFNOX7Wj4fjoboDggEbKB3Ly8+3ZJ7381pT/W1uWond7/zO7xrEuXHjhs1xYWFJ+8GQqmoq7Vwo4wBZlG9BCubmFk0xRekiwIxrABWVLzdTBpnrRYWTUbgBTVBd8fynn962krbm5hKDc8SOvQzQ2/EfCJ/v1pYimxswkPVhDnidPXo0pEAg09GwtrbQjs+aVlXXyOPJ1aNH47aX8/K8qq3LNAEgvhx7eXlLbrdPJSV5qm8oM3DIWMfGpvXw4aSUTqmv76h5Yk1OhI6IkwAAIABJREFUTen2nSFVlBWY6pFrHrhz+/ZD5ebKoHJ9Q71qG+tMLbTj39SDu3f18MGoArsx+UyFJFVWF+pQc7NScmt2fkHxRFqH29oM8O76Iwbd2toaDeYxx4rKSrt/YZD+aHBK5eXF6us9ot5jx+ya88itP//zPzdPLgzWW1oadegQJvf5tnaoz9bW1g0QbW5um+l6TU25ysvyrVthTU2Z7QVAGeWcACeUTXhVsb7JZNxKCVnLaCxmSqxEUmbgvrm5o729hKi66++rs/3Cfp+amjFvOpoi8MUxvR7ui5mOf+xDjrcTSWrvIKk0tZNuj+LJtMEsBzr9Zx+KTi71sn5HcI7rRMCJwCsTAedG+cospTMRJwJOBH4DEXCg04sM8reMxA06JVLKkUs+d0oXz/bq1IkjKi7yyuNNmxE1pri5uSWqqmzU2NiUamvq9c47bxtEGHryWF1dnaqsKjfFBF268P4BUqAW8XjcBnrcnlwVl1RYVy3KplCDZNUqTO3atWs2w9dee808h4YGhwxg9Fmre5kXDe8NBg+s0xyKHdqjozChTMsMhssKdeHCKXlzMt218MkBhqBWAYw8uP/QgMnv//7PDBQ8ejRoChyUR6FgyABHRWWZFhYmtbA0Y4k8yTNfqCNICIFGlBkBg1BKUIrEserrGxQOxc0jiQTWAEgBflUDlilibAzAI1kl0eVYeNOgIAE0ALRQcABcGCvAgXMAH3p6ekz5xAP4kW2rXlxUor1dOmVNKhgMWELf3n7YOqORLKMeIbne2trR0uKyjauosESnTp9UZU2xQpGADiJxpZLS7i5+UntKJV1WJgfYYcx0l+O4KGFQcTFu1hMvJ8YBIKHrXla1AZxDvcVcr127qkAgqKamBislY60ofzK1iH9f+/sRMywHkhFToAdQhcQe5RIgrK+vW9W11bpz96FWVrZ06FC1wa3gflBuj8eUTyiQ+CovrzCQw3qzt3a2t58pplzq6TlisQTY0FWPDmLpdMxAE4CCdeZ9U1PTpoYDXBJ/wAQqq2xnPSAXr71w4aLFYmRk9Nn+XNfW9r4Ki/PV1pbpzMfe59j4ld2580ChUEK1tSVKo7QqLtZBJGr7BDVgQ121vF63qbKAR0CV8fFxffHFXStV6+trMfDD9YoyC2i7skznurTeefuc/Yz9SHkb19fg4GM9ejRlYIS51NeXGPgBaLAffXmFmp9fNpDDeSmh45oErty5c0+7u367roGHub6cjFpwbV2Dj59qanpDZaXFungBs/SjevJkSHfu3LUyNV7PeLl2KLEETF++fMngZE4+nex2NT83oydDQ5qcWNTuDusglRR71NvXrL7+AR1EY7r34IFWVjdtrZsaD9m8gVnEf2hoyNaNa4dS04wv1p6NBViK0o3rdXZqRv/vX/+1pqZmtR+SSotzTPXFGIkVxwJCcl1xjQCMu7uBdmmtrS4ZwAMGo1qjTJj9gYIwmUpaGS/7lH39/JrdBwpHFTmIKxyKKRROKZ6QTp04rN/6rd/R1OS0XavT0/N2rRNTlGXAJmA85XVZ6LQbTWs/mpIZdgGdUpi5O9DpH3wMOrnUi/y9wDmWEwEnAq9kBJwb5Su5rM6knAg4EXhJEXCg04sM7Lehk9sjVzIlL13sXCmdO9Wtc2eOGnRye1LaC+xpfGJOeb4SxePAkw11dx9TY0OD5ubnFDkIq7am2hJTklsS7cKiAkvcgE+ofVbX1nXoUKuZiS8sLJjqBbhE4pUto7p3757BF5RBJL/Z0qvKqgptbFBStm1JOgbflIC1tFDqNWCJ7bVr1zUyOqvOzhZ9781zprKibCXHPG4o98m3pHRxYdHK+/BxwT+I5JgOeHgthUN0tqowtVA8GVI4ErD3AZQyJVq1BjSALYARoAJ/o7DJfs3OLFspIn45JPckyQAE5mvlN/n5BpR48BzvByIBmIhVpgNZrn0PHEElgx8RsAQ4QYJMCRkqCfyGmhqbNDszr62NTXm8xN6lgsI8S1zpJohBOIAHdVNhQbGV2dGB7Vhvj0rKfFrfWrGyOreLkqodbaxvW+KNoTbwaGpq0ubb2XlEaSU1P7+k/X06mGU6gQEDGSNwkAfqIcADQAAwcvPmfYXDdCOsMD8sxkKCTpI/M7NtfbmamykZKzXIRVIP3OHnqJ7W17fUfqRFjc2N1oJ+anpFJSWFajucGR/d0laWl7W2tmH7YaB/QGvr63oyNGzxLCspsjWniLS/v8fMylGQ3bp1T8vLu+rubtI777xlYAjIBeS5cfOhlle2leORyspyDTgATAAUrFnGJ6vaIA+qLcrlGDf7enZuSWmXW8eOHVF3d49BP6AnYOrBg8cqL69ST0+nrUtrS6t1FWQfvvXWG2qsr1EqlbA9wZ5jnen0R4fHg5hHp0+22r5lbYkPSqblpS1VVZbr93/vd+1nlOmxd6amJkxlNjfnVzSeVnWlVydP9dr+BpbgSVVYWKqp6VkDdXTWo8Me+4x9hXcWY79y5bJ9v7q2Yvt8fm5eU1Nz2tzCpyhfxwe67T2MEzXR8eMDtgeAi8yDaxs4d/78OS0tL2h7Z8PivLKyrHkM11e2tb+XVDLlUmtrhS5dPKWu7m6DiDdv3VIoHHlWeonx+4bFnWuRslPUgew5zgv45IuOgSgnuY+wz+ZmZvXlF19ofHxWe/uArRwdHzhicJnXcG9ivzA39lBNdZV1dgzs7mh9bcU6QLIfAV/sdR54XwHOeGQAdJ4dy9Rw0bgikYT9m3sA6xwOR9XW1qrXX7+itVW8zkY0OTlj16LP5zXgdhBJKj8vx9zXM1BQ2ou7tBdJWGmdPB4lHOj0j30COrnUi/y9wDmWEwEnAq9kBJwb5Su5rM6knAg4EXhJEXCg04sM7Legk9vlljsl5VBql07pzIkOXb7YZ+V1/p0N+6/1jY0dTU8va2M9YP/LX1Zaquqa6mfwJc+UH+RG/M8/SSqwhfIpwMn4xJi1Kz9+4qTCkQNLGFEkoAACTOC5QiIJZKqtrbW28CSRmDPzPMoCzKHxr4lEYqZyKiosVk9Pr5WBUbY2MTFuIAZA0d/frd0AZYFuuZ9BAkABSR6eTJR+4eOEGqS9/Yh1wLt9C0PrfTOfRnWTVlw7gS3FYzFTvWxt76ixodbmu+0HlmQ8VFCrRA8OzNcIILW6sqHdnaBC4bjy87zmB1VcVGTHra6uMtUEKiFK/zC45hhbpsZZVUmJz+YNwCAxB3Cg2sBknaQeCJPxQZq1uR492q7+vj7du/tQ62vrlsACWtwejNpDlsyWlXnNGPtoZ7eBBjqw+bd31dV9VDl5KS2vLhh0otRqfW1LKyvr8rhzVFKSUXfRzS+eSurkwBG5PWmNjMzIvxNTTXWBDjXVG0QCPpmJtMejmurMniBxJlnHmH1vP6jamvLnaiJetzA/r7HxOdXVVlhZJmCO9wFaxsbHDawAPULBoI52d6q2sVoPHt7T6OiEDh9u17mzZwwq4HfEe/J8BTp9+oyOHOnQN998o88/v6XysjydOtGr1ZVlg33sOfYl8O6bb65pc9Ovd955Q9///vdtDsAfVDNTU/Pa3IoadO3sbM6UlflyDRQCnsrLywzwMF72L13NeP/4+KRm5hZUXlmivr5jBu4OIgeKRuOmEEJBVVdXb8BjewsVUY/twfv3H+hP//RPVJCHGm/P1pnyNkrzMr5eG4rGPDp1ssWAXtYXC7Czsryqs2fO6e0337b9x3WwvrFmCrW5uVltbOzL7U2rva1BAwP9Bkn8/m31DxxXIiHdufPQoCz7cW5+UT09HbbveC+lfBcvXrCfPXz0wMbCvtxY31UwmFZZaYE6OlptToyFax/D8q0t/MYCtn5AsDfeeEPt7e16PPhQa+vLVh4GGFteWtL6xrapdzDzv3jxtJoPNdueIlYoubiXdPf0aHRsQju7u6ZKJObDT59a2V3hM0DH9ZdMpax7XceRIwqGQlpdWdHczJxGR0Y0N7dsJuc1NRU6cWLA4CNx5BwZeBQzoIvqq72tPdOxLx4zsM7zQCfmF4sBWl0KhYO27pQqMkZgGPeVVMplUDZyELUYsC+AT3Q7xHQeUA3gZt9mSzuJ90E4noHO37rHR1258u+HFTMRlFtJypKd8rp/+Cno5FIv8vcC51hOBJwIvJIRcG6Ur+SyOpNyIuBE4CVFwIFOLzKw/xh0crnkAjD0Htb33z6j+vpyzc9PqaiwSH5/UJ99dldra0HV1Rerrq5S3d1dppygjIqkHmhEQkXihsqD0ruxsXFLVAEuh9vbtPsMpqCOIdmlBAowxf/+43fT3NxkncxIxPBzIuFLJtOmosqjXGonaOqkQ02H1N3daxDg5s2bOjiIWOlXXX2N6upqtL29YQqdcHDfzsE4a6opYyswxRPHBZSQJOPpRBevSDhix8b3hrJAlCumSJLky801RQeUCE+WrEk3XkMowRgvpT4ApenpBW1vRVRTU6CurqP2fEbxkjAvGnxdUEbwPaom/JZmZ9dUXuGzuFqnr1TKEmO8rYjnX/zFX5hqJNuBjNhx7Ib6Bt28cUeJWFzFJXRDSyiVTjzzWvLq9OnjamtrV0NDk3Wtw4h7eWlVA8f7VVDsMeVJPEaLdo8BM3yHogeUY9EBLd/UJZzr5Mk+M4lHbRSLpdTb22fJPQCA0irihLdPbW2dKc+AW3gDZTvLARMxqc74TFUZbMHkmvcACkjenzx5agByaWnZoE47+2V3R109nUq4orpz55ZJTb73vTdNnXPv3n3zxqmrrVdra5vNk3F/+ulnunHjvo71dOj0iT4tLy1YDAE2fLHf6JrIvLJAJNslkNInQJnXm6v29lZT7qDayijyFu2BhxjG8ECYwcFHto+Y//z8iuYXt9RxtEmXLp01tRIqnENNzaa0Yo81H0IF1qStrW0b78LConUy/MWf/JFiUXyhZk3BBJRhfFw7g4PzamwsUVdXh42FvcbPiT0dCS9fel09XcdsjJOTE9oNACcDNq7NzS21tDYYeESRA0gBmrQf6dD2dkD37j02OMjaBPYCNl+AC4b+lPlRJokK6t79uzZf67y2G1I65dbhtmbzrkLZBGBB8VVaUqqFxUXb18BWADXry/3h6ZNB62zpy/MZAMaQPRQOm58X+wNwQxyBYhE6weX5VF5WqoLCQj1+8lQ+X76+97037DoAEKKMa25uMTjH9c988Y5CtQZYZE1XlpYV2g8+M3OvMFUe4BH4A2gCkPE3MeW+wLg5JzHyUrpZUGDAl5JD4sJ5gGL7wX0rk0VZiEoPaIrPF35zi0vr2tkJGDxEVcmxKAvmnIBBxoZxP2CVY7FnoUmxaGZtso9UbqE2d/cUjqWUdrkMOjlG4v/Fh6CTS73I3wucYzkRcCLwSkbAuVG+ksvqTMqJgBOBlxQBBzq9yMB+CzrRccqTprQOR9ykBnqa9Tu/9YZKirza9q+bJ9DE+Kzu3RvW7m5cp8/0GswAppDoUWJEwjs4OKTR0VkVFOSqp+eoJZUTEyuqriqwUpiC4kJVVFZYmRpd3EgeSeBJ+lCrkPgBKYA7JKAoooaGJpRIeNTVXaeS4lJT4tCtrbd3wOAF0OHDDz+Sy+1VX1+HtTWvrqk0f6MHD+7rIBwyPyRrWe8D9KTsuCTJQAFMvFFhEYNAIGNEjdcLpYDDT0dsXoARlBooXObnF3T//j07N13c6LRGmRDwi2R2aXlRjx49sJgATvDqIaFmXswXUEJyTuxIxDPlTiHzGGo/0mznADTwPH5VvJcyqY8//lQzM4sGAgEovBcoQFe1xw+HDKjU1VVrc3NdsXg0U4LWdtjGzVgPDmIaGnyib765bpALsFfbUKpgOKC9QMiA1MrKhlZXt82XyufD+4ZyN4+pfDo62hQM7ZuSprq6Xu2HO00Z9vjxY4sZ86G0iST917/+0sDJwECPxRJQxpoC2YAlAEjAEuDv+PHjNsbpaYyo75ivFkk3Ci8AASq2rt5OBYIbWl7NwKizZ8/Z+zGBd7s8VuqJwimZSFmyPz09Y+VZfb3HVFNVrqmJMVsnYATgBEhBGR0xZsyo4FC8MDbGzV4EDPX3DaihEcVe5nnUPGtrK3Yc1FF8PzT02PYvc9vf39Pq+rpa21pt/MQH8MF+BTYsLa1YRz2vJ9c68rF+jBNw9PY7b2rXv2ZlcUAg4AdfXF/sjWPHMnsYnySAJGPi/MG9oDo7elRWWm6ADtAKeEQZGI1GTO3X0FhnvkGZUsiy58fe2Q3ZmjMW9ikd2bge8YDi2uA87DO+X1xayBjoY5gdpbSuxLyaWFuuW34GpEWlx/oBx3gtkBF4ynW0trqstBIWbxQ7CUp6vTkqKimxuQEiUbaFQ0Hz6WpsqLf9BPTaC4WUl19gpaZAQ6630tKMupK1Ybw8jzoLCMa/2ZcH4YhKiostptxTODdrAUBifIAfjsX68TPAD80D8FZypV123T59OqP29joDzVIqA4oDOwbqUHgWFxc+jyld9/x+4rqq5eVt6yJJmWs4FLF7z8FBUjk5lMFSVpcppUOR6HF5FIlE5XHreQdLV36JNnaATsmM0gnknXa61/2Dj0Enl3qRvxc4x3Ii4ETglYyAc6N8JZfVmZQTAScCLykCDnR6kYHlE8gtuVLgFpc8LsrrMtDp2NEm/eHPfyyPm/95j5vqADXN9lbA/GEoNxo43qdgKGgJM93G+F99WqyvrW1ZSQ2QaWN9U0vLQXUdrVdDY6OVj5w+e0pV1VX6f/7szzQzO2uwgsSVRJGEFX+e6poavf3225YofvjBh9rYDOjSpVOWcM/MzKmvd0CdHV3a3NrSjes3tbS8bMbMJ08dNxPw5uZGUyR8/NGvLDF+8803NT42plu3b9tcARUkjgCRc+fOa8XKZyotUUXtdOrkKVMsfPrrz20u5y9cMP8d/n316jVLck+dOmnQieTx6dMnpgoCDDwefGTKK4yKO492GIhg3KinOD6qFmAc4AK1Tk11ramj5uZnNTDQa9AA0NLaelj/7t/9W0v6UTl9/sVV7Qai6u1ptmMTM8YcDoasIx0ApbS0WNFo2AzdATv1DXXmR+TLzTMT9gf3H+nhw0Gl026dP3/GOpLt7G1pbnbBgNbGelCRMEbGMrhF+R7KLjoQArDwXwJ0eNyUmh1oeGTEVC+ooFA+URqIV8+1a7dUVFSgH/zgHVOOoQhB5RHY9dseYE6zszMGTlBysQeYM1AOeAAAyBpmA4MuvX5JKVfSoBNxZi1QpTx9OmzAp7Ki2jqSMUdM77OllE0NDWZ2Pfx0yKATqhi6lAGdUBgRm66uLoMTlHKiLGIPUv9VUlxiqi0M2QFUzBvAAIBj71AaijoLWMZ7gCvAkWgioYamRpsDz9HtDt+phrpGmr3Z2lNW5XF7bP23NrcUCofU39erleUFU94A24gRgAyD6eJncAMAlTWRZ94Ai1xvrgGyRDxlysJEMmFjzEKVnp4ubW1vmI8V+waIyTlQSbGG7AXUS8SC+JeUFhuoYi2Bnzww5AfMZKBLRhVXVVVp4ySWlI9lPNPwQCsw1Q8QlHOiXEJJCGiNRQ+Um+NVPBG3Urf8wgK7CWFCvxfcNwBUUlQsl1tKxgGfPhUXFSqdTmlnL6CqmowaCrUgpWyck+MGdgP23v1g0M7L80AwwO/+zp4pqcKhkAEs4sP1mOk4B8aR9p8ZgnON0gWPuALVSorLbJz3H4yrsRGzfICoVxWVmRg1NtarurrS9ghrQ1zTSY/Ky2o0Mz2nkfEVM6AvKnSboTild4WFXlVVAtlKFI/GFNjdtfljIh4OJWxcdP4E3LnzyrS1F1AkgZm42zr6UUL4/IPQxb++9bH43fyEdHKpF/l7gXMsJwJOBF7JCDg3yldyWZ1JORFwIvCSIvDd/JX6JQUz03fbrRxPrpluZ1KatHLcUl1Nsf74D35bfb2dmp+dsFbukXBIa6srpkzIzStQYQkJeJ4l6IAAvGsmJqZ069YTFRfnqyA/1xLuw4fbDCqQiDYdalRjY521sKeNOdAB099smVnWPPzSpUsGnX71q1/p008/NUBz4eIF68aFMuSHP/ihnffjjz82BQWJ4ZEjbXYckur+gX6NjY1qembGFD20Vf/662/0zTc3Dda0tDQYjELVAaAg6SNZBS7Q+evM6TMaHx3T++9/YCU8dN5CbYKSg0Sa0jhgBeMikcfEHGjW03NMn332pSYmZ9XdQ+lhmTzelLq7jxp4GRkd1qOHj9TY1KyW5sPWIj0nh7KjYdXV1qixAfjyxODU5cuXzcuJ5PmLL77UrVu35fMV6PjxYzYH5gpEYe6f/Poz+Xf8VprY3dNpSheS0fYj7WptaTGj5MXFJY2NTGhkZNyOc/bsSTU0lioQ2NTy8qo2N7YV3Md/KGGKjNLScrUdbjPTZEARRuLhSMigWJ6vUFtbfgM3qDWIxenTpy1ZpySSMkvUYShcKLfEX4hYNx9qUCyK0fWudQtEdYMRPJ46ACM8wIBUwByADZAAv6DS8kqtbwbk3wmoprbWDMQXFxfs/MQHGARoQF3CmgAVABH4jrU0H5J/K9NJkESfuFDCx/7p6+s1KMK6AlkAOqhOUAUVFGYM3ilHAyhkgEpGmcb6A6g4D3uZ97IPgUsH8bipUqLxmAFByst6jx2z0qvpyUnbPweRiHI8HivNQlFjhvc5voynWBHqmXIrLWPNOHdHxxGbJ99TysW/AV2MIcfrNSUb8BOlE3HjZ4AxSuq4pr788ksrrSM2XPbEgnFgdl1VWW1eSUAOwA3KNt6L+ikQiKq4JFebWxHl5Uoer1dlZfm2zsARwNPGBl5OURUV5tt7DKTW1NhdCx8rvlCgAUs8ZuifZ8AmFo+b5xWgjD0M1APQAMtYd+a249/NXNfJuMLRsAqLKPPNdG8sLi4yWMZeYbzclygFBI4BhVFO7e+FtLm2q9D+gQHimdkpUyrxXmBwQaHPgBbqK9YgP99na8sYY9GkqquAZX7bz/0DPWamfqipUS43IBDolWvHSaeTBjO5BuurG1VbdUjTU7MaGp6Xy+1W//EjmpqZzcDgqirl5+ULH72drW2tLC4pHI4p3+fT7nY0e1s2lJT0FmkvEtQz1CfsxbOPDG5KZ16f/fpufkI6udRL+x3BObATAScCr0oEnBvlq7KSzjycCDgR+E1E4Lv5K/VLi6wb23DleHKeQaekQSevW6qtKtLPfvcnOn2qXwehHYVDeyotypfSlIZ4lZNXqETaYwoHkm0yH//2jgYHn1gLdhI8EtzlpRVT4/AgMayvr1Vevld0qcOTBWNnoA7lTCSSJJtADKATyfJf/uVfWgnV22+/ZSVyn376ayvt+f7337Gk+b33/l77+yErqcNfinIb3kepEF5SqGZ+8OMfWRL6/vsfanx8Wi0tjUL9AQThtSToJLwABfx8gAqoWO7cuqWr31w13yRg0v379y2xBAgwNx7MCQgwNPTEAATPff75Na2ubenyaxfV0tKkg2hIObkuLSzMZUye1zesNLCqska7O/vyeHyan1syYHSsu8NgCqob4BmlZ6g9rl69av5HxIsxU5bG+ShhGh+f0FdXr9tY+gd6rQwOPx9Koo504OXUoLt37hmw2N8Pm9+Ux+3VG29cUlVVng4OAmZ0fXAQt/FgKo7vFcbHnIPkHW8m1BeYSwNhUIDgyYNCCwBCuR/wkK+s4TnKImIK0MmUW9Xb3toLbBlkQhmHET2ldQAiVDY7uzuWjAMcgGo5uTkGMAqLyrS2GZDbk2vxAABRXofyBrUaawacYR0ZB+MGThTgoZOTo+gBKh0ARcKeR0HHcYkNAIZzE2+e5/tolG5q+O24DEqgKmJv8gAuAnbYW9m9w3E4BgAzv6hYuYVFBs/i8agqKyoMhsSiUY2PjpqBNCqesrJCpRIAvoSZVONXFIslVFFe9fyKZ9+urW3r8OEmUyZRvkksuV5QGWW9nQC6nBsYyRz4Yn7Ehvcxp2x3N2LLNct7s8cDwgHusp0UUYtRghmNuVRU6NHWTkxtLRX2c+BMKBTUtt9v3mlcD8R2aXFZwWBMR4602DyIM6qn3Jxc+Xd2TZBTUJBv8eOaAR7zPgAPCiWA1NLSuioqSwyUAsJmZpbU2Um3vphCByHzdmLdi4sL7DoAcLEfKNdFcZXt6gfMZj4Y5i/Mbcoj/KdatTA/p4LCfANryVRCra2N5gNXXMJ+9yoai1gnzmQ8qVAwrvLyGjvu6OikBga6FDkIWcliWXmJmfYDlXNyMyBtZ3dbG+vrKs4vVXVZg6kHHw1Nq7quTCfPDGhiatLUi1xP7IW93V2tLi1rbWlLyXjCoJ1/K6IUZuGutJUfJt1FCsfDSiillFwCj30bOmV63NntN/P13fyEdHKpl/Y7gnNgJwJOBF6VCDg3yldlJZ15OBFwIvCbiMB381fqlxbZDHTyfgs6eZSW2yXVVBToD3/+2zp5oldlJXlaWZ5XSVG+ErGoEvG48gpLFAhGDH4AHVBMBXb3zEsHhcxbb71lXeXGRsdNvUCiRUJMskaJFuoXEndMf0l+KaECOgENABiYNJNA/v3f/73u3LmnP/mTPzag88H7H1iZ3oULFzQ0NKS//du/VzSaUl1tqY719hqUIcmPxmJWrkVC+s4P3zHfIUreOBdQAsAAMCAxBdaQmJOsMx98djjX/bv3tL+3Z8AJZQcKJEp6GB9JPmCDZJ7jADxIyPn5nbsPFYnE9dbb31PToQatr6/YY3Jq3FQclCKWlVUonaLD3I4S8bSSibROHB9QTXWFRkdHDCpkYE+t/U18Ml3TaNvusvFyPqAC0GlxZc1UQ8C0quoK8x2Kxg6sTTvABIiQSmI+HdTMzLxyc/J07twZVVfnKRTyK5lEccNxN63zniXzufl2ztq6WvN2Wl9f1ezcdAYclJSbPxHwh1gBfcwsOZIxc+bfjA8wk1EYFVvcQvv72g9kQBWwhTEDJIkv0AbTa1QoPM+YgSN8L7c/FmxXAAAgAElEQVRXu8EDNTQ22PsAaBkfomo7P3sJdRivpyyP85sBPJl7Oq1CM3D2mWcQ5wY4soaMHzjC88SaY6P6ClqZk0stLdVUNRnQAaIxzqzKjHPyPMfgnCi8UP61dx6VKyfXABqdD1HUsVempya1srSotdU167hWXZ0p+crPy7NS1FAootnZBbW2HDYgx7EBRKiFUN+xjhhyY2LP3gZSZvceexh4x2uII/uaNcFPijkBxbKwjnVhnfg5sUPFQ8c+xsn3wNzZ2XlTMnFezgH46uvrspha2V46+exaqbEufW63Vzdv3tb2NqWp3Qrs7RtIpEtfPM56LSo/r0ClZaVmnI2K68GDQYNXra2H7NpnH4yNTejo0Q6LB/5wCwtLOnPmpJXK7oeDpi6an19Uf3+vQbUsAGTeQFnWgj1LPIBsQO/p6TXVVpWrprrKwBDwE3hE+eexY93mfebJcSm4v6eNzXXzagJSetyFqq1uNkXe4OCIzpzpU0lpkR48eKRz50+ooaFOXi/lbnG5XClTmW1sbsiV8Ki0oFybm9t6Mjyp7t4u9fR26ead2zrS0WGd7laWV0zhtLW+pWAgZqXNhQU+7e3GlEhKiVQGOiXc+TpIRg06YSCeAU7/OXhylE7/WQRe2qelc2AnAk4EnAj8U46AA53+Ka+eM3YnAk4EftMRcKDTC414BjpRlpNKxuV2Zcrr3Om0Ksvy9Ke/+Jm6Ow+rqaFG66tLuIloY23FSlrSbq82tneel8QU5BdaeQseKtXVNeavgxJmdmbO1FD8DNNduqthUE2SyBfJMaCHxJ9EEaURCTKlZQAEOoyh+vnDP/wjlRSX66uvvjLFE6bUt2/f1jfffGPHQLFBeRxm0qgYAB0cq6y8VCdOnzBglG2HzvGBISSpKHGycITkHCgFfEA6MD8zp8LCYlVVVtpr6VbV0UHpWtI6dFFqNDKc8RQqryi3kpl4IqGlpVXlFRTqxInj1u2NbmRbWxuW8JIkk/xj/h0IBC1ZB+7ghYVpcuqZRxCJOuoJxsT8shCC5DyrAgKKMH5iHgiGDZLgZ4UCg5IgSoYOHWo0b6eqqmqcrDQ+PqWJiRlVVlTpwoWzqqryaXt7VfF4Uh63T6urG1pdWTfVTWEBHjYHluijTNnd9ZtBOf+mvf3TJ6N2nvPnz9q8skk/McyWR2V8jmgzH7POgfhl7WzjSxSzEiselDOxJpTXYe7e0nLIwB/ABAACaIvG49rZ3zflFsdDYcV+ApxkfL5mLK7sIY5HnHgeU/L1tXUrieLnAATiQcklJYf37g6qsDDH4Ef2WECz3d195eR6deJEv7wer3kqsS9QHrEmyURSHq/HykoBR0Cs6zeu294/ceqMVjY2NT4xrtKSYvX19dn4bt24oXgsqiRlkYcaDb6gdmHfAnympqat9LHraJftVdaWskXWHrUYkAzl29WrN6zUEwUQr8leR8QYdR+QDngEhGMtgC/Ek3HzGhRCWeN3jsk1hFKvv7/Pri3OTfdBgCYP9hsxYZx4aFHShUIoHNlTeVmZWg+3WUninTt3tLiwrr6+bvselRMm/Y8fD2pkeMTWEXBXWVlhcGjoybD5SNXWVJvfWa7PpydDQzpx8qSN+bPPvjCftkuXL1rHQE+uxwAYgPCdd96xNcF/CWUgHTFRN2XNwLkWgdYAtdBexFSQeb5cK9NraT2kleUlg7NHuzKlqIG9Ha2uLiuwu2NADQBbWFClstIGayYAdHrzzYtqbGrQL3/5kX7607fUfqTVSk15bzgcVCQStkfiIKmC3CKFgmGNjk/qxOmTqmus16eff6a29rZM84PxCS0vrigZTcjrdht04voMh6SDWEqxRMqgU9ztUzQVM9BkH36YiWM+/gw8ZZ771ofCd/MT0smlXujvBc7BnAg4EXgVI+DcKF/FVXXm5ETAicDLisB381fqlxVNXMQpPDHoxP+2o3JKW+vu8uIc/Q//4o/UeaRVleXFCgb82t/b0ezMpHK8OYonpU3/jkEJSphIvoFXdLkj8Se5BTYBqGgVDnwATOTl+wwKUQcC+CGhzSbyJP2UspCYUp5H0kzSCGR48813zP8IhQcJNe+bnJwy36aWllYr0QMyAGoy8IKxZTpylVWVmvEwYyDJZhwkvSTWGxsHKinxqqqKDlTFlhjzc9Ql2xt+GzuJOw+eB3ZxHOZJmRnqlnA4qt5eEu20mUTH4gmVVZRbQr28smiJKaBNLoBWjSX9JKSDg3SBq7AOaUCJ+bk55eXmWLJOfNbX6UKGUqbVOubF427V1FDW4zPFTVbpRNa5trn9TGGUUkFhnsUYwIcag3GzDngmr69vanxsyhRZV668ptzcmPz+NYNfhQXFZhQ/PT1nnexQZBFn5kuyjn8NwAmow7ovLCwbLGtoqDEYgMIkA5kyZZIuVyZm/IxugQ31DUonXeYBhBE1x6HMCHhDOSOvARqgVmMdiC3wCBBC17y5xXm1HG4xCMMXIIW9gToO9UtHR7vtHdQ47C3UR7z22tUb6u87ZudjfwGB8Jv67LPPdOfOkDo7m03VgxKL87If8YpC0YVZPGvd0kIXvxzbM8SEtQYa4REFaOB9eG7hodU7cEKDT4Y1Ozervt5edXZ26NeffKJvvr6losIcM7lvP3xYuzt+hYL7Nj8gy/DwiGLRhAFUYBv7mbECfFDpcX0QG7o+4sXEviC2gCceKJw4xvHjAwbxKGEFWDI25k6s+JsYEWuAEu/74osvrNQN6ERcuO5QInKtoOpCcQXQ4bWY0FdWlen8+VPKL/A+24tpu564VpcWV9V6uEVFhcVWSgYEfu+9v9PQ4KTq6stM2Ug8MkBxU0ePdtl7mT8gjPOcPHnC9sE331y1NUbB9eTJkI4c7bDuekAnlJSZboCLmpubN3jJfjXT+2TS1ojrH0URYKy7q+uZXxjrXK7h4admAI7vWjqd0LZ/y3zHUHFRPphKSb6cMuXllmtqata83n70o++ruqZKH374oa68cVl1tdX2vr39gN1v8HViH8XCMRX5ikxVODY+o97jvSqrKNHt+/fsPmVwfWJam+u7yve6VJiXoxQd9A5SSiRyFT5IKBJPKgl0kldxJQw48cD7KpFOGXh6biHuQCcnl3ppvyM4B3Yi4ETgVYmAc6N8VVbSmYcTAScCv4kIONDphUaZjyCPXLTuTsYNOvE/7qgLigs9+qOf/7auXD4vGFEwsKOlhRk9fTKYMVt2eRUKH1hSSpkL/jUAFxJIFDd8kQSS5NJljPfk+fLkzcmoFfDJyXaso/QGSAVMIlEkyeWYqJ9IuAEkmB3TTY5j4SGTOYXLyoIAHJh58zzgY+gJJX0J1dZUmNfLwsqcJbN4t6BWIQknMcVTank5oNraIku4SbIBTwAdDNHHhicUCR1Y5y0ARvZ9dLCjRAvwgpqK17/22mU7B6Vu3lyvyivL5c3xGkyqqipXa2uLmWdjgE0XOBRCN2/eVVtbm06ePGlG4k+fPFFDfZ0a6uvtmJQ4lZWVGHh48OChlZMBkQA7xJUxEUsAyaOhp3Z+ku/qmnIrO0PJgaoECGPKqbxCBYNhjYyMySWvLl++oFRqT8EgEMctr8dnCp/ZmQWtrvgtzSVmGKCnlTTwUlDgM2UV52K9MR2nJTzrBSwB9gD9KI8DzGQhH7AGFRBqjngsA8yIBQojSuC6urt04/oNFRYVWjkjJWe379w2GHHu3DnNzs1peW1ZjU0YT2/a/FlLFEAorNh/TU2NBmVYG/Zhb2+vASTWGUN2xgOg4jUAl2tXr2phcUn1dXVmBt16+LCt8cMHD011xNjxYgI2nTp50kyiUQTxelRu7CHAFOvCnmWOZi7f3KLBp8PmPXb61CkDgO+//0uNj02ouqpcZ8+eUW11tZYWF1SQT2ndYdvrADEUaMBawCLQKetNBYAD+gCouF6IC3sVOANgYb7Z7/kZ8QHsUIZJnABqdsW4XAY9iQtj5guvMmKDWgsgxVg4B8CHfcjx2cdcwzs7AR09ekR9/UdVUISqzKf1tY3npZHEgj0NgAYGH2pqNjN+wA2w7ac//amBMAAV8eMeMTk5YeNgrMwPMEMM6AoI5AWwzc7NqPtYt6amJ+X37+j06VMGb5gj9wyUVQBRjsl1CRDk/mCdDcsrVFleaXNAvYZ3E8pH7hkY/OMbFgrtWddFjsU9CiP9VCJXuV66QcbNLP7td95SIgFofqjeXozhi7W9vWlAdG1t9Xk5YjR8IJ+baymg2bk1tXW0KL84T7ML8xngHKIhw6ZCezH5PLImDemklEym5XIXKBjGvyph5uFRkzG5TOeU6Vn3n3ydHOj0/MPQyaVe6O8FzsGcCDgReBUj4NwoX8VVdebkRMCJwMuKgAOdXmhkM9DJTGtSlFdloBMt2osK3Lpy+Zz+5Z/+iXI9aQX3djUxNqJ7d29rdmZVB9FMyUdNTZkGBjJm1wCYqakFS34bGqosgSdRBYpk1Qd7e2FTCJWVFVnyT5ILOAIUHDlyxCDT9PS8eaWgDiJ5ppQLAONx55gXEokbSTQJ6UcffaTFxS1VVQEreiyRvn//icERyo9QNVy9+Y0lxwAEFCCMDxCDOffCwo4aG0t08eJFAxGZFvfbGhkZ1fTUto4eadEbV163RJgEFm8lvKRQjQAEUKQAA374wx8aDCEhLSwuVHVdlSWhqCfo6gYAAUrMz88ZtCG5JSZ4UwFMKCMM7u2bgTIlYRwzW+pHnAADnB+VB8CA53gv579585YmZ5YVj6dVVJyjpqZqM2wvr6AMLt/gHsk/571x45YePxpRXV2D3nrrdeXmxBWOBBTY3ZffH9DWpl9ra35tbR1YutvcXGPbA8Pk3r4eg0QAGsAGpWrACZQogCHihxINxQ1ALGu+zVoxd94DQMC7B+CESohjUXJXVV2lv/qrv7I4U0KG2uvu3TsGs1C9Xbt+3UqLmluabc4ci5+h2CEeWUDCHmINARhAFOCGLy/PjgFM4bUohgAprDPrwIO9SzzZU7du3XpWflZrsBNQc+XKFVt75oEqK7sWHIeYMC/GwrrkFRZpYnJKJaUlOtbdYzCD0jO80qpQK3V2ypebo+XlJQOQVZUVpqTB3B3Ayr+ZB3CG8XJNAKSIL+dGicQX1xaQlfGzp/kecMu1xPt4P4CDvU5pXLZMk9hlPbUyJYezdq2yTvyM8xFjzsfrMtcUir6UmpsrDZpVVZfI5YkbeEE9Nzc7byCS9+PjBJDkumVdrn5zzdRIjO0Xv/jFM2Ua13gGyjIfzsF+Zw34N2Ng3LwfFRbIJeVKaWpq0ubOtc6+BjpxzixMIx5cm1w//NzrzVWOO9dUfqibiBMQcHZ2Ru3th83Inu+BSawTQBmzcjM/395XPOayfRYOh6zMj1K+jBqzwRoqAKMCe7umuEJlCXhNHESViCQUjkS05Q+qvqlWaXdKy2sZ839AHmWBiWhSrpTkSsrAPub94ahLe8GYggdxJZ9BJ4/Lo7QLn6f/pHjKAqfnH4iOkfgL/WR0DuZEwImAE4FXLQIOdHrVVtSZjxMBJwIvMwIOdHqh0cVIhBI7RC2ZNIb/U+cZHt2djfrtn/xAF8+dVjwa0fbmuiVdn3/+uQGM3r5+U3agWqHtOWoMkl0SL9QOJH6UV5FwAz/q6up19eo1U5CcOXPaQA+J8n/4D//BIAA+TiShQAsgDYkwxwDm3L59T/V1jWYCToc6EjcSakqNbt8f1/HeFp05c8aOc+3aNUvaOcaDB/f1ZHRIVVUVpihiPJRc4Vvz6NGo1jYiqihzq62t0RQhPIBBd+7c1/TUljrbmnTx4gVL2IEZJOEoZ0g8eQ5IAdAgYcZviqS3pKxQufk5BtQAZAAYyg+vX7+uTz+9aqE+fTpT7kW5HdCAlva53hwVFxWr9pmyKtthjXjhX5VN0okRc3377bcNGHz11dd6ODhj5W/9/e0Gh1BEVVSWm+KL86yurmto8ImePh3R5ua+Wppbdfp0v3JyYtrxbyiZlJk2b274te2PKhJOqamxQjU1lRYz4B1t4oFoWQVT1nSdkiz2gKnMhoZsPswdEECSnYUnrBeG0Md6eyyxB1LwhWIFA+ZbN29ZeRfKLvYAAIv4ARiePHmqnNx8NTe32vkBR3yNjIzYeYkR8WFf8HPWqbOz03yCgBdZ83WUUUAN1o1jsP8AU6wtYIZ58HrmhtoFbzLem4VcgCp+DtgwxR9XTSploIhjvPHGG/LlFxh0QnmHKoqOhX7/tinYhMIPwpBOay8QUGN9vY0HaMG59/b2bf8B3jgP4wWWAeOyXQL5m+eYN2sbDIasvIvrBUUX4wJOErssmOFnxJnvAWZAOdYm6xnGGgN6UExxftaKcTFP5rW8vGGd/Li2UfUVl/qUSIR1wH1h22/QkpixDg0NjabyyZTa+rSxvmnnZE8AAjl3Jr4Jm8PYGN0NY5myw/Z2W0fuI4yF8drtSWn5CvI0NDSlykqf3V+AZOyhjBrLY6VxvJ57AD9jHjlen8LBmBbnV60cl33M88QWYAY48uVlzrG3R5kc3l4ltlY7u3san1hRZXmhjh/vVWNTve03TOwbG+tsnwOp/P6IdveS6j5anlH2FRYr4N/V0uKKQniw5bgUS6QVjkq5PrcaGirldXvkxig8GlXsIKo0PnmuHKXcBfIH9hU5iNje8kczt+fnXeqeldk9Vzm90M+Df7IHc3Kpf7JL5wzciYATgd9UBJwb5W8q0s55nAg4EXgVIuBApxe6it+CTqQ46Qx04oMJ6FRekquzJ/t07swJHW4+pIK8XK2uLOvrr782r5bzFy5Ygnvjxg0tLGRMn0niSOZJCkl6URHgx1JTW2Pm29ev39C5c+f1gx/8wBJEoNEHH3xgSXVW0UPSCHggKSZ5RIWCIXlf34CVOqFaIqElmb9x46YlkIChuvp6A1SLC4u6dOmSHf+v/vovtbRK2U6HqShICkmiUUh8/PGXlrCj5gGeAR0ypT0h/epXH+ne3UmdHOjS669dtmQbDxmUPbdv39Lg4Ki6uzvN9DqZzICd8YkJgweNhxp0tPuIwTHUPH19/dZC/sMPPjQAR/I9cHzAyu2ATng/ffjhB6YWqa6sUl9vv0EOEn4gDEAAs2egxMTEhAGF1157zeaI9w7eN09HZ6286Pd+78c6feak4vGoYrEDhSOhZ2qSTS3ML2ltbUN7e3HrkHb+/Am5XZRMbZjn09jYjJYW/To4kIoKc9XV1W4m2pQkUVpHq/iV1WVT56CCQeUBzAASEGviCpAD+gAPeI54s4aohFgbOn31Hz9m+8I66qVSVhLI+YFpxB+PJ+YImCgpLjbfn7X1TVVW1BsIAo4AI1Hp8O8sJEHFwp4BlgAWOTfHX9vYUDAUfK5sYuxmaF1Vpd2dHTsXY2UuAB0ACZAQc/WS4lK74pKUnBYV2d7gmJwbeLi9vWXwgW6JdE3s6u5WJBLV/MKilXlRZlhcVCi326Ud/7aWlxbNE620uEjB/X3byxyX64jjZhV/XDvsNeYHWMl2omPfZwzvM3CNf6MerKurMojLPgb8Ae1QFvH+TAc7dDP4UOFXlHquQssqEIln5liUwtL9LcdiAhTiepyd3VZBgUtHj7bpzNnTOjjYM4VcKp0yqETZayAAMMO4nLLAAlM67e+HdRDB/N5l8QI+MyauF/YL1x8KPZ+PTn0u21co4VAWsf+zxvCY2UcTMYNrqBVRH3E81GKs9fr6lnkxAZX4yjQHCJvCqbK0VvNzKxqZWNThQ1X23unpWSt/bG1tki8v1+LO/cvtztFAf49aD7fq6dNRzc1Na2Cg1yAlflJ37z3QfjCl5qYy+f27FrNUinHnm+m8L9cnyuvmp2fl395RYD+iGMTII3l9LlNvEmuuKw+lcvGEEgcx83SijYPLV6SdvaAi0ZgpJTfDyYyB+Le+st87H4bPg+LkUi/09wLnYE4EnAi8ihFwbpSv4qo6c3Ii4ETgZUXA+T37hUb2H0Cn5+ApA51wfKkqy9OJ/qP6yY9+oM4j7ZqdmdbVq9/ozOmzpkzif/7/7M/+TCurqwYPaONOoo2iAT8llACAmM6jnZag3bxxS2+++bZ1nyL5/OSTT6zMDVUSySSGyXjcoFIBZgAhgFyoKTo6jlhZFgk/SSulTiiESKjxWAEaATZIlr///R9YKdv//X//X1pZD+kP//AnBmoACiTWJOIfffSJaQgof0MhQmIP7EHNgvnxvTvD+u13f6i3337LwAnJOoDtyy+/svKhCxfOG4wCGJAsP3782AzLu3o61dHVYR3OCgrwizquleVVffTRx3Zs1FrWmn57Q3V1NQau/vZv/0ZPn4zoxMAJ9fX22TwYK2Mj8Qc6ER8gEyoX5oICiHPev//AyusY/5/+6R+oq7tTs7PT1i0P9QaqEeK3499VJILBe1KHW9t05coFxaK7WlwkAY9rbXVDgd2wgsG47bLeYz02L0BiXX2d3O60KZ0KCvMtIQZMAHYAMST5QATAEaCA54GBQKBstzS8oXLz8LsqtVIh6zTm9lhceV1WZQNs2g3smsKI47KX9gMhRQ8wiYaNZsyizeDckv6UnYt1Z2/wN98zDroJBvYBJBE7niX8Xq/tHyATe5Axcx72GnsDE3ngFnAoJwe4lDkfeyB7fOLCFyV1rFPWNwlAuLq2bsoyjsUxBgb6rKPc44cPNT01bWCmqrJYReZrVaSy0lKDLCiA2BeonNiflJ1mTcvZZ0CozU3UYcQl402UMTTPNRUfIBfg9t577xlEYZ9ljoPfV0jFxT47H+9hHnxtbe1Y+STAkrgwZvy/8AJjTlkYMzW3q7qqXLW2Nlv3v7X1RaXSMfP0okSSv7lrBALAuRy1tzfadTkxsaqSEp91VERFVFpaYHsKaLa9vWPj4NrNquTY08SA74FAXFu8pqa2Wv5dv6KxqK03a8maEHug38TEhtzulEpLKatzmxcZUHMvEFZtVb2KC8u0uLiijo6MApPrhlhwr2GvoMBjL3DPOn/+vI3xs88+1dr6ss6ePW1dMLl2UcXxeq419it7iLHwN89trK9re33LHkCtnb24IgmJ3gBFJT65PW5FwlG5XS65MjVzEE0D/WkuKl++doIRReNpu8aC35Y4Pbv3Ox+C/8WHoJNLvdDfC5yDORFwIvAqRsC5Ub6Kq+rMyYmAE4GXFQHn9+0XGlmgk/Xqfl5ex+FpYAd0yoU6JaXO9hr9T//2X+vsmdN6/Oihbt28oYsXL6njSIeuXbuqP//zv9DWVki5eR4d62m17lR01sLjhHI8SnAGBvotmX/08LF1oqOLFV4uv/zlL3X9+k319maSTRJrVE6oEUi4AUl//dd/bT5QHLOltUUuuSxJRFmE/w5J3Jmzp9Td1W1ABi8dPIYoSSMBD4ZT+vf//t8Y2EIphAoEsIFPErADeAZ04nwktCS7H3/8iUafjutf/ct/oTfffFOhcMje9+UXX2royZBaW1qtrI6Ev6i4yKAF5XWUTA2c7Jcv36etzW2VlVWqvf2IxkYnNT4+aZ4yAAiATUFBnhoaaWUf1Ucff6hwMKIrr31PhQVFpu7itSThgA1KF4kP5VYoQIBRQChK0PDMWlnfVFVVpd5663vKL/BpenpSsXhUgcCuqUNIgNPkt0lpfy+ipqZmXblyWZGwX1NTo6bWQBWSSrm1vraprc0d9fcP2NhZR4/XNokWl+Y1NzervLxcU6ah0iJujJXYA8v4AhYALIgP8AIwxbiJCzSTUihK3wry8xWOhA0AoIhZXVvT0tKyAYPCgnyVlBabr8/q8poiYWCY29Ys0x0xZMfPdlcLBg8M6OTlec0TDLiSArDk5ym/oMDgF2NF2YQKpqGh3oAB+xDlEwCC/YHCBcUL4GV/b98gFiboQCkUWuwPVG9AVsZKfMrLK7SxsW5AyOPNNU8qSuUOwmGdO3dWBYUFuvr1V1pZXraufuWlJers6FBZaZmtEWOiBO/7339HDY2N+urLrzQ2Nm7nYM2amxssppubuyorK7b4A9wALgCpd99911ROlPn93d/93fPOd+yj6zcH5UrHdfhwg8E2vrKwcGpq3lRSmGpTMgpIIU6mBHumMqQj3s5uVEc7mwzYsA92AlvmQ7SzA4Aps66UzH1jfVcNDdW2bxYXljQ6NmeKuegBpWghdXUdtRsM+5hrpbPzqN743hsaGR7RBx9+qPPnzlmct/3bdg3s+HdM+VZRUa6N7U2LNfeC8ooKK9sE8gGobt16qPWNqHK8Uk1NgdrbD5nSaH5hQ2VFhbp08ZJBKpSSO36/njx9qs6OTrvPMG/iQjyPnzhupbms5d/8zS/l39lQb2+nQSigXKZT4oKBMM7fe6z3WZfOhB0HgBkKhJSKpawDXiiaFru2pMgrX0GueeEdHCTsWsM83J2SctwZM3F3jkcpX6529iM6SGS60x04n3j/LZ94Ti713xIl5zVOBJwIfKcj4Nwov9PL70zeiYATgf/OCDi/gv93Buz/9+XWGOkfONCm/xN0KsiV4jHpcHOF/tf/5X/W5UsX9eDeXY2NjurypctKpZL61a9+pY8+/kQ7OwlVVRfo7Jl+nTp1wmAEXZ0w/qWkhDIxksjp6Tn96Ic/VldXt6kN/uZv/sbKVM6dO2PgggQSmAEcACaQAJNEo57q6++xhDfTIW01k+CFQqa8oIQN8AO0Ki0tseOjkMJDqvFQq37603ctYSYpJ7EGHAAYUIigpCFxB1IAITLQ6WNtb2zqF7/4Z/YaXouqi3PydexYj3W1Q/XA+/iiCxcQpLWtRds7dCPbUHVVnQoLS8zfJTcn3xJVIFJOrkcnTw6oorJUjx4/0KNHD3SosVmHW9q1vYWZd8YIGzgwOjpqYAQ1RbatPICEeFG2BqCJxBIGZ/DFCYXxmdkyUBSJhE3BwVirq2oMymxsbKuyosZ8tfb3N7S2uqSiQkzUk9a9bnV5w8oBz549bwCAsifMstc3Vmw9g8E9Nap5kx4AACAASURBVB1q0pEj7VbSRNyJAbHJlqcRF5L87BqS0C8uLcntyXRLRIFEok+8dnb8Bp2AFsR/fn5VW1t0KfSptfWQmTaPjo5pL7BnwJE4AJ6yptEonjJqpwN5PJjNF6m0tNjG4gJcHm5VeWWlxZ61pQQQaAXcZE8Agmpqa1VXW6t79+5rfGJS7W1tam1ttzIsPLZOnDxh552cmLRyRs4HEGMMjQ2NNg88uzjembPndPhwmyYmJrWz7deVK69bWdkH7/9S09a1La3G+iqdPEF5o0t3797T5ua22ttb9POf/76N8b2/+5V2drblceNXRKkj8C/flEhcE+xh9gIgD3Pxn/3sZwbHMKQHpgIo2dOopa7ffKqmhmKLY7bLHYCKawclFHEAqqA6pLvha69deq4AAurOzMwacKEDY0bVV2xWcKlU3IAZ5bIlJaXa2tq22NbXN6q8rFyTk9N2ffBz9jA+cHiR0TkOBR4wknPjeca5r127rpMnT1gpG1CK97AnOF+uL1eFJYUGnxgDMJr5sscwKR8aGtT84oFKS7zq622zElBUSVNTczra0ab+/mNaW1212BOzsbEJ89xqampQ9CBmeziRTOgnP/6J8vLz7Vp///1fGxA+c2bAABz3JMD56MioQcdM58lTds+hax/3FvOqOkjaA2oUT0lur0f5RXlKpNmjlGdKiUSG8+Mmle91K9+XI3dujlI+r7b39hWOZsrqwv+I0ukf1tt9O5H4jn5AOrnUi/y9wDmWEwEnAq9kBJwb5Su5rM6knAg4EXhJEfiO/k79kqL5X4FOKJ343/j6miL9+//x3+jc2TMaevzYEs32w23WJhxwNDj4WOFwVMePH9O582esZCyRiJs59OLivCXcKAqATiS1r7/2PUucHz58aAkySSZgJ9tNLGua/P+x92bfcWXXmecXAyKACMzzPBEzCZAE5zHnyc6UUrYGl8sul716ucv1UE/9Uv9K96qn6n5ou11VkktKKaVUTmQmk2RyJoh5nqcAAhGIOaLXbwcjV1XJlpyknswba0EJIOLee84+515w//Ttb5NU8oXKZ2CgV80t9ZqanjQPFxK9dCptaqO29jbrgGZt5zc37Nycg3NPT89qeOS0QQDgC9cgecz7wGxYmVpBLQOIAGCQ9NPljU5+r7/2miWwdLOjdI5W8PgwobCg6xyqC5JYvuhgFiwNyOWRARY8fcrLKMOJqMRfqra2zqelQJPq6mrXpcsXdBgL65NPP9Lq6rJ6e/rkynpNoQF8ARpw3oL5dUFNhKkz6pLS0hKtrKybcqKypiIP7ZJ0Y4uaagNYVFpWbIqdoaFjqq2ptbKvmel56wJI7PZCawqHd1VbU69QKKyZ6TmtrmwYKKMrITACcHUQCWtra0Pr66sqKy9TV1eH+ecUoBuAByACfCLGXJ+4Wsv6mhqDRCh30lm3gmUVcnu8NsdEPGHrAiQhpsxhbGxSu6F9dXW2anj4qHUY+/rWLY2Njau/v9P8ogBAKM+AA4Uuf4Uyp4K3EwAgWFqqI329pnRibWdmZwwOAHBQt6EUun3rtkENSjpnZ2ZNdUQHtiNH+nTv7gNT46CGy5eDfqgPP/xYXq9Lra0AxaDtNaAFyjrm8corr5qiBji1H9rTG2+8buq2//4PPzZgGygJavjYoE4cP24iQ8pLMd5+7bWXTMFG176//bufmMqpqjJg+wCVHvPMG2CXW5klZZP8DiUeJWHsa+4pzOUZB6AID7EHDybNvwu+TEkqkAd/s0JXPFSHxIYyWWRo3//+9+x4ICJjA3gyP0An6wosQq2Fko6Syddff8PWmg6TP//g56qooNSsxsApa3rq1Bl9+OEv5fV4bH6MCVBcUOsxB9SMwNgTJ06qqblJjx4+NGjU3X3E7m/KD1s7Wg30sb/YA9wb7Dk+hzfc/n5SIyN9pqrknMQCX7Mrl84qp7SejNG1sdHKB4kDne26u7oMhPIsCYX29Bd/8RfaDe3q0aPH+uzTr20Nrl49b/stGjm0587q6po9YzBMRxWVNyivtY54T8bGtbsVkivtlnJuA04ur0epbEaxZEKpdEbJDP55EuLBgMerEgzevR5lXFLSm9PuQVTxVF7p9NRH/H/+A/C//BV0oJPdRs7LiYATAScCTgR+SwScB6WzPZwIOBFwIvDPj4ADnf75sfrdnzTo9L987GmEKbGjuo4yu9KAXz/643d0dHBQY48fqsiT77xEmUpxcZHBpUTiUFeuXlZ3d6eihxEDNySH2zs7VopCEk4ZWH0dpt2Dpggg6UUJQ/KGmgE1EUbJKDI4HiUMCgKABuqpSHTPAAylL9Mz8+rt6dbbb7+l0F5IkxMTT319vKqtqzMYMDExrthhUo1N7aqprbfxoO7ATybfXavIkkquA6ggoee6gAgzFZbU39dvUAHDYsZMEv0/qmxQIqHqKoAW5rofObA28iUlQblcHi3M043vuHWMQ7GDsueVV1/S0aMDevT4vm7cuKbwwb7FwZV1y+1ym+k6Ko6p6WlTPlVVV5kaCMPmlZUdK4nq6Gi20h5USd09PZaYo0TCrBvAgMH50NCgqbKIOSV2qEnu3HlgqqfR0ROKxfa0F9pSdVWt+f6gRJuZXrWNUVtbZeVfKNZQpuCTg6n4wUG+BIuSLOJETIEPxInk/ObNe7a23d1tBiP4HF5cdNlLZTw6fuKkSkvLDUgBCunUdeb0GYMZi0uL+vKLGwa6gGKoSQAdn3zykXZ2twyIDPTnVTrXrl83+DIyPCyP12vm1ST/qJD4Akq1tLZY7NK5zDeePMAQDN7xCKM8DkN6QAwlmZwPaDN68pTq65v0q19+bN5IQBre++CDX2pqel6tLbU6cqTbYAzrwp4AqgJJjh0bNnj16SefKZVMWLc3SjC/uvGlqaoaG+ptbr1HesxL6fatW3ryZEwjI8Nqb2+zffvVVzcNkAAMiTUqLSAQ12Gs3CuolIgf6iGUhHwGZRPvEUvAC+AV/7Hvfvc79lnUWMzlyuUrWlhcsBgNDg1aPP/2//1blVdU6Pvf/2MDW6iWPv30ulZWQyordVs5JvCYOGMin07nIe358xdMxYQK6P/7u783oAnQ437i88DUH//4H2xv4Fd19+4dU8qdPHnCPK/w7/rP//n/1vb2likSmfO1z69pemba1oQyXgzsG5sbVFldaebtVr63tGRfrAvPBWID4GMfUhLIdY4ODRioXF1dMFgOSKU89P79BxocGFBra5viiYSV8S0sLurf/bt/r8ePHluXx/W1bVVUVGtwcMBgcwHSUQZKeV8qmbKOnDwXAI1A7J/+9ANNTiyrtAibcLd8/mIlMxmFDmNKY0DvcSuezsrndilY7Fd5IKBiFFvpjGKphPYyKe0dxpXKC6WU/ieez//jU9uBTg50+t1/7J1POBFwIvCiR8CBTi/6DnDm70TAicC3iYADnb5NtP45n/0tf4X8RR6lkhkFfF6dPTWkjtZmLc3PaW152VQFJ4+SYPcqehhWkd+l2roqKxtLppJKJFPyevySy6fZ2UXduzemg/ChGuqrVFdfZQoFYAKJNZCHEjH8WnihGKIDFok5EAelBeUsyWTG1ByU51DK09PTbcdjZEz3PJLsvLqn1BRIJKc+X4mKvMU6c+aclRYBBrge5tgk5uPjT9Tc0mwAgqT8wcMxhXYPlUrmTatHRjoVjVKutmem43QbIykmwQc64Ku0tbVpUAptAuVdsVhGKyvbBojoeuYr8tlcClDo7LmzeuutN5TNpvXZ559ofHzsaQc8OpkFTXXDfKORqGbn5rSyvKNs1qv2jipL8j2evEIDwEIcgTdnz57Trz76lQE5vIoYH2M7e/aMKY2YO0CC8jEUR91d3Ro5PqzoYUjJZMwg0P5eVKurGxofXzIFUnNTnUEVVBhen1fdXZ0GCBYW5kz9Q8ne9PSMwccLFy+YpxY+Wyh+UI5cvHTRYgXgoxSMLoYtLW3WuQ8ImV/LR1ZC+PLLLxsUAIrklTB1BhwAOpRPPRl/Im+RV++//75a8LJ6/FjXPv9cu6GQqV4Ah3nPJfyc8gbbwCWXx2Ulh5vbmwbxgBQTE5M2LpRNqGXYX8QKmEO5IvDgpZdeVi7r1vVrX1r3PMrAfvKTn9g5GxoaDYwCrkADhS5qAEk8uFD0PHrwSJ9/9rnBv3feecfKEDGDjxxEdOLEcYNpwUDQjLGBTKyjv8irulo6tx3aOjMP1FvmG1Zaasod9izQCOAEXCp08gPooFgCwABBmIv5JoUx+U7oj/7oj2xdUCai2kJZePPWTa2srpoBOXD4P/2n/0dHjx6xnwFGqIFQ8Swu7am2xqd33/1Dtbe1mZpwZ3tdqVTc9nRLS6uBpRs3burWrVsaHDyqo0eHNTc7Z7CTToAfffRr6wT4ne++q4nJJ9rYWDP1IeVyzIH3mSP+V3hhUXLIHkQNyPmnpsZVVh5QeUW+0x9KNQDr5taW9vfwLdvX66+/bufgfiCm/Je9ASSbmZk0YIxp/+TUuEHN06cBiw3WjCAajamkuER9fQPa3d3XYRTjea/8vhLbSwUFZMHPC8DldnsMWjMWYBqgkJgvz6/Jj8LJxbMwq3AkrVg6ZxA/WFKsaCKpuooy1dfVyOdxKRY90OFhRIfpjBb2k0rm8iqnwtc/5zH+gn/GyaVe8A3gTN+JgBOB3x0B50H5u2PkfMKJgBMBJwKFCDjQ6fe9F37jr1BB/pQHOLlMVpXlfh3tP6LSYp8WZucU3t2XN+vSqy+d1fDxAYX2NpXOxFQc8MrtRR7lFjVmgZIK+XylmphY1BdffK2tzR3V1laoq6tJNbV5BQeJ4bVr1xUOx83oGAABDMDPqODBdOPGV9rfi6i9rdtUPZTTrKzsqq6uVDU1eSPm0rKAdeKKRlMqK/OprKzY1Brt7R0aGDhqSTHA6Re/+FBTUwsqKnJpYLDnace9NoMKlGr97GcfGURoaalWPJ7S4MCQKUUwea6uqTLlRlNTg5UfkXgCnCj5w9jcFFDxlFbXQtraBFSFzPsmr4gp0fb2piXN77zztoEHSg9//osPDCBgUE2HL7yI+P/tgSiU5wF11lb3DdKcONGnxsZmgxEAFFrUA0hQmQBRgHhAOpJrIARli8ANVCyUE+KRwxdlTCTjw8NDisUPlEgeKlCCiipi6o7JyWVl0ll1dnItPJJYs0719ffamFHl1Nc3moE7kIZ5U6YI9EEdUzBopyQMkAcQRLGG8urM2TM6cqTLxs8X0AmQcvXqVYM/dPgDrmBkfenSRZsL430yPqG29g69/sabBqso+wJwoJRDiQTsQbkGZOF9QAuxqagsV319jeTKm+NwbsALUIayNK5JOR1zIFYAH8BCbU2d0umcZqZnzUQcuMlxnBtAVeiCyDWBQijdAH3AQEo9Z2dmtLuzY+/hUYZaj1gB8Zgb8+JYYAYxA6RQglceDBowBYwWvMK4FmtLHBjj2bNnDW5wHxBfPsd6snGAolyDTmrEogCwgEysC0AKVRQg8v6D+4olEjo2fMyuxzgYK9cAzgG1iAX3XH9/r12Xz1FGplxKFeUB+5nYdXZ2GcxcXFiyey4YLFM4HNHRoaOKx5O6d+++eSihWNzYXLE9AVADElE+yBoQD37mnAAv1vaVV16xeE9NTegggol6ucFc7js+x1zZW4Al1pR139raNvjK3mUu3EfMh3uwrR11YNjKRfF+A5qtra2bkolnzPCxEXuOoPHEpwrIWOiSaN0WPR5b+3xXRxyZsMXLd0W8deuu2tuarCvd1tqGeaQlk1IsJsXTEo/GYqBTPKHq0hLVVFfK73MrmTjUYfRAkVRG8/tZJX/fz/h/+edzcql/+WvszNCJgBOB54yA86B8zgA6hzsRcCLwQkXAgU6/7+X+LdCJ/68dX6PaqlJ1tTUrm4preWFFJUUeDXS36eqlC2pqqdfMLAnhroqDJI0B+Yr9Zhbt9ZQoHs/q7t0JfX37kQGh0dFBDY/0GGQBiqCAwYycJPztt9824EQSyoskGSNjStLWVg9UWVFmyR3JOd3PMBcHBOEzBPDAcwmwARBCvdTW2mJJp98ftMQUY/Ff/OJjbWzsq6urUS+9dOGpx0vSxoIJ809+8oFaW1s0NNQrtxt1T68l+xhpDx0dtPMBhkhuSZTv3btrHfpo6Q4wQ4E1M72ivf24NjZ25XZndPr0qHXwQ2106tSo3n3vDw2WffXVl/r5zz8wOJBPYj3yW1eylCXTlMPNzMzqIBy1ErWLFy8aaAIkAA1IjAEhY2PTGh09ZuCF+BBTkmNACedlrMAJysbwAQI84EVDx0DWDaVaSXFQBweH2toMaX4e0/NitbY22XyIMyVi/f19mpqeMBUJ0Gl6asZKJlHe4M8D8Lh7954pagAweABRvsULiEaSfuLkcVP9RCIHBlqILdAJcARIwTOJc2JSfuHCOdsXQLmxJ+MaHjmu0VOnDRSxlpybY4EowMA8iNu3GAAIgE5V1ZUGJIALqHf4HfFlbOwzYgG0AdKhXOGclHlRDgi0SKeyBvIo1+P8wBzAE2MAyAAcmBfnZo6A1FQiYYomFE+8mANrwjGMl71WKAHkv8AdxovKzZXLmQqPeTCuvNF6yNad8kbmyTmAKMAVFDvxeEY1NQCUlC5cOG1z4VocD5hhLzBuyvO4Dt/ze/ZCMR0CKytsv3EtykyBLKwFCqQCxCRe7CWgJe+1NNer50iHAV/2L6ovSj3TKcZS97SjW1Y9R3otxisra7YfmUMsHjEoxLyATOwfrsn1+OJ7jmHcmKSz14mflWLG4vbs4N6jJI1yQGAScyoANtaJsQL6UDBx7+e79gEes/L5PabS4n4D8NJ58DAa1/37szp/9oRCe8C6mMFKVHaRaFQeDxA+3zmRmBOXdDpj6kwAOb/HBy4YLFE6kZIrk1M4TPkhDN5l5uFueayzIb52xX6PykoDCgaL5VLGlE77saSWI3Kg07f/G+fkUt8+Zs4RTgScCLxgEXAelC/YgjvTdSLgROC5IuBAp+cK3z9y8O+ATng7VZT61N5Sr2KvW8nDiNpbmnRudFTHBvsVT0R1/8FtRQ/3VV4ZVGVVuTxFRXK5KXHyamVlS19+eVeLi9tqqK/VxYtnVF1dar5PqDNIrik74vsf/OAH33TNAjT86le/siSX0pnlxV3F4zKo1dfXaooBzIg7OtrNX6a9vVUzM9OW2OIVg/m0z1ckj9ujsbEJAxm3b39tJtUk4/gp0b2NJJyucwAjWqHT1erUqeNW0kMZW1NjsxlPA0ouXDyvxsYGS7IpywOYAJwAXT29RwwIAAJWVre0vRXW8sqKFcn09fVaORbwAxg2NDRgnf8+//wzffHFtact4autFAu/KUBEPrmNa2Vl1YyngTLAirt375tyCUUKUAQFyeList599w8MRjA2xgtUIBbMC+gBYEDpBSgheed4TLo3twBkOwad4jE8lg6sxK6qsloDA0N2DKWOb775hpXtjT15pNXVFVMCUU61s7OrH/3oR6IbGmAAcEcZH2MF6gARABaos/CywiQaIVwBLgAGGCPwgdIwFC6AHFRSAEhiwV6Ymp7RyPETam1rt5/ZF4XOeAAG5gQIKChveA8wkc1lDf4ES4P2eYCGqZOKfAYpUK0AeSoqK62dGGtKyRmlVmXl5Ta2XDZn5ye+QBmAD/5FeSiUN7sH7HEu4IbHhS+XS0VetC2yfQGUYtwcz15n3/G7QrdEfgakZlNAocq8Ss7lsj1DrABLqPcAY0AzSk2BfLlcRqFQXDU1AQOJADjuKdabc7LejA8QxfWID2tRGG/O7VJ1TbWphPg9YBJlX35sKP5anhqHuwziAJww3G7CU6y9yby++Dym3PgzYa7P9+HwoXLZrO0zfLP4XB4A+8zUGyjGHFl37lfWgvViXKwRLxRWjAm/N7zFQiG6Yc6rva1Fob1923u5rFRTW2Xgif3V3tautvZ2626HcuvGjbsGdXr7egw0ARWDpX5VVpbZ86O+od4A4/TktD679kQDfc02D8r2Skv9ih7GtR+Oq74+YMpHgFZTU40BJ+4/4nP8+LDFlQ58gKlsKqdMIqnNjUODTaWlPlNSZTN0Z/Q8NdyXKRvLy4B9HoOiu9Gk1mNSfvbO61tEwMmlvkWwnI86EXAi8GJGwHlQvpjr7szaiYATgWeLgAOdni1u//RRvw06uSR3Liev26XmunJ1tDSoobZag709Guw9osa6Gm1srerRo/tKZ+MqLSuRr7jITJ2LS0oN2oyPz+rXH3+h7e20jg526dixAclFi/ISS0JJYkkO8Tx64403DLaQGJKA8nuSYDquLS0dihy+oiKo/t4O820iaSTpw7upoaHOYAum2efOn7Vkld8DBxbmlyzBXVpa1tTUrCW1gB8+S0kdQIGkm0SbBB8TZJJ75VzWiQslSmNTg/nNkMhjPI2fTF5ZkbREuqk5D3h4f2VlQ48ejz8FE1mVV5TrtddeM/jEtQPBEh2E93Xn7h1NTo4bLAGc8AKyAAkK5XV4XTU3tRjUYZzMgWQXA2OAAqVBwJ1Cxz9+B3BgLkAnYBXvAXQePHhgZWCAKeDEyMgxrW8saTe0ZeV1gIy9UMTKICnjw5sHCETp3quvvmJA7O49uoTtqaG+ycyYAWM//OEP7VpPxsfNFJsxoFABKHA91D+MJ9/JrlrpTPKpoXv+ds53yMu3nAeo8XmAEzHgeEqc1jc2dfTYsPzFJQaGiAXqFtQ5rAOgpVBeVzD2Ri3Deauraw0w4oG1vEzZGPBt12ATqhn2CjFk/QBnnB9YyO/YX5ROAkn4mc9SEgjoA4YA4lAJMW7AZiyWVHlpieqfgjTWk/kwDsrhGCNwiFgUlEQovjgehVVLY5Mp6ehKiF9QeXmpwR5iweeYbzqdVX19rd0rqIUWFpbU19djajPmTLwKyh8MtSm/bG1ttn2GcocXMItzRWOHGh4Z0ekzp+1e/PWvP9HqKl5oLlVVlZt6jnNxH6ISI9YHBzEDeTXVJQoE/AaafEUAMDoXhrS7Sykl6+rX0aODWlxY1NbWntrbm637HNARABfai6uqslR9fflyS+JRgGTsJ7opEoempjqNDB8XXRsp/6ytrdbC4qoODqIqDdKVEBP7NttvjLeyqlLJRFLXr1/X48cTCgTw+2pTOp0w+NXc0mhfZWVBiwmxf/zoie7cnzP/usbGGoNfdfWVCgQ92g/vGcQCNlKCeuHCWRsv68oX68BzhA59KBKb6hu0NL+o5aU8FKuqDMpjqrmcxQp/uFQya+sLSPSX+HQYi2rnIKWdpAOdnuFPnJNLPUPQnEOcCDgReLEi4DwoX6z1dmbrRMCJwPNFwIFOzxe/3zz6d0Anv9etTDKj8qBPR/s7NDzUr8GeHjXUVKqqPKitnU1NTT1RzpWWvxiFk0t+usGVV0gurx48GNcvPvxUuyGXBvubNXpyWHV1Vea1wwuPHUAN3i0FsIL3Dck/CTUlQbRij8c9qqvFvLtTAwP9Bpwo4SJxW19fU3GJX48fP7IOYMCk0N6uJeBrq2tmCIwqAtXQ5OSsqVwuXTqn3t4+M62mvAb1CWABOIAyZ2NjU34fXe0o75q3EhrUTCibgCMAApQoQAvKZ4KlARsPpV2oMKZn5yyJNjVMUZFGT42a0TYKp31Th2xYko9XFC+SX5Q4fNHBD7gBsKDED1URib8l6qE9S1zz5UMRxeMJG2/Bw4gEGqhE8k+ZILCIsRNnvhgT4IBYA51CoQ1t726a0imVympnm7HtqK213ZROzLWzs8NMl+n6BXRivkCn5eVVS77Pnz9vCT+QELhFXIBahZIp5sF65pVCpbY2xIH3OR5ow/d8hngBf/gCtgCTeMUTSdXU1imbk4G3fIlhtcWt8GJumFC3tbWaoghIgiH7yZOnzPica2Ai/uDBfc3MLMrvL7IyRwDXyMhxUxAB5vKd0AIGlUpK8qV17FHWlzg/fPRE+3th9fd3G6wEJAF6UKFFInEN9HXp+PCwXY/fMz9egFTGiwoMmMb7BXUaY08m4nr56hW7BrAPmIFCiRgAN9ifqNaAT4wlDyEBIftWosbvUJqxB4GNwMcvvrht0Ky9PQ/VUIgBLYEjGNZ7i4p08fIlA2r4ZH32GYA4rupqvwYH88opxnn37l1bH17MscjrU0tzpTraW1VbW/d0/XY0MzOnlZV91ddXaXAwb3Z/86tbWlwMqb290pRFGP8z9lTabV0Yj3R3PAVWO3a/A/qAPDwHlpbWdPLkiIaGjmpladPAqMVnbNxURSPDQ3ZfXL585ZuyXJSP9+49tLJcSujwZkKRBnxCFdXS0qSKSsoIEwac2DMA1M2NPdXWNqiyotzK7vr7u7Qf3tLefl6R9fjxtNzufEdI1gM1HnudfQaUQ0kZKClWX0+vIuGw5mYXlU1nrRNlNiMlEym7n3e2Q0okM/asDASLVeQvMvi3E0lrPy2lf9/P+H/553NyqX/5a+zM0ImAE4HnjIDzoHzOADqHOxFwIvBCRcCBTr/v5f4d5XWoNmKRmIBPfd2NOnPyuHq6OtRQXaGqiqC2DTpNKJNLGnixMiZvkbxFPksQH49N6ssbt5VKFWlkeEAnjo9Y9zpgDQkzyTVJP+CC5JZyrrzvTtqSdZI5IAPKh96eflOWUKpCEllWXqpEIq69vZAllCTUGHQ3tzRZqR1JOqbDNdW15ilDootXC53bTp0+bR3WHj16rKamZjsn1woGS80TCniCr1FFRaXW1lbV0dlhhtpcg85bjK9gIu31ug16AQlMkZJMKJ6gs1fePLukhNKcuM2BckDUHHS7I9nl/YJBsc/nf9oRi85XeAXhsVMujztfDkVJD4ABRQ3nRo0FxKB8i/dJoIE2+W5xIQ0O9ulP/uSHNi5gBOAAWMNYCuV1eDqxhiXFeEiltbmxa+V17W0dBuXoXtbd3WXg6fbtW2aa3oyqq6ZOe3sHBmSYF7EgZoAOgFhBNWTlnvtY7wAAIABJREFURlYit2wlTQCzkgDd+XwGlfb2Ik8N1MttzowPaMJxBfUSkAaF0+r6hh3PujJ/Op+xVkA19g4KJFQ9lGvxMoVaY5POnbto3fmAPkuLi9YRcGJ8Wj6fV6+++rIuXrykhsYGU2kBXgBFQIeKilIVF/sM+HEdlEH5LnyPDf5Rogl04tqcG0AXCAT10pUrGujv1907d6yjWUNDvUFN1E3Mkf+iegIgAYe4HnMFor328ssG9wod/Igt+5brM2/gB/eNKcOmFpVOxdTb02VwiNgDs+ikxue+/vpr3b79QEVFbvMnIo4AGtYHc27WrKmlWcdGhk3d9V//63/T7OyKksmc2tpqbH6FcsJHj2aEBqe8PGB7rqmxQUe62u08fAYFFfOfm1vU9nZEJ08O6dVXr1qcfvzjDxQK7Wt0dMhgEt0nAWSMEb8mxsO4bt9+qJISt6nk2NMolQDPGL6jONzZ3rOOjqG9Pa2vrdsa0zURSIiSkHvv5ldfWVnr9PSCMpmc+vs78/sqeqj2jjZ1dLYpk07S58BKE1kL9szPP/jUgNIfvPOu+UABnc+eO6XbX39pfm7Ee2ZmXUePdplKk3lwD3Fvsc94dvAsIzbnz55VPBrV9OSUgaZAcVCJWMKM9+luCXRKpjF5cstX4pfL61E0FlMomlEk40CnZ/gT5+RSzxA05xAnAk4EXqwIOA/KF2u9ndk6EXAi8HwRcKDT88XvN4/+LdAJkJJOJOXz5MwYt7ujRZcvnFBTXa36utsU8LsNQoyNPZbPX2TeMAEDT2WmTFlaWtHC4oqih0k1NjSb2qSpCUBCudKGgRCStL/6q78yZQ/QguQN1QcJMdCp4HuDEgOfoUwG1UnSvHpcGE5JpnaiPAWQhbqHMjDOT6KIuTGdtIAUvMpK80CENu5AH8y647GEJc0kxpSiVVfXGBTgWJJGoAnd2zADB4hFo3nYQrKNxxNQwVuE107aElw61iVSCR1EDqz8DK+efGlZjZqbW77xCAIUcR4gEAqnvGE188mXfDFGvlzKgxt+D4B7/HhKa+thedx0/3LnFRw1NXaefGv3A5srRul0ygNGYTgOMEMFxTgpxaIj2c7uurZ3NsxvhoQY6LS8vGblUm1t7RaD2toaM0y+f/+edkM7Vv7FZ90uxlhsah3GTtKNcglAAixYWlo1QFVfX6eHDx8pHE6puaVS7e0tBhr4zNzcvHlGodbKA7M9gxFAGOYDQKEcbW5+QZ989rnFk/c5nvLMkydPGrxhvYAUxIHfAS8peUIhc/78pbzSJJkv6wPoAODYU3/9139t/+VaKME++ugjA0j4GfUP9GpgoNfmQ+wp+wQwTExMK5VK6+zZUVO78GIueFkBzF556SVTt3zy8cf67LNb6utrNyN2jmfNiRGqMMZNWSnnZp8Th9MnTxhE+fjjj59Cyo5vPLyIL7HmWnxmZnbeVDnf+977FjvOz7mJJfH7/PPPrfQORRvHcQ1AX6EsDH+xmtpaeX1FNh6A29wc/ktJ9fQ0qq2txfYLMGtpOaqR4TYzeAd+1dVU60h3lwE5zglIQpmE+g5iRynq+fPnLCYffnhdRUVJ/cmf/MgAD9diPwOXgDb8zPrt7YXNZwwIzfhZI54BdM3jOpGDA917cM9UaJTNsg9Onzpl++7lV15RSXGxrn9x3UppD8IHAuLSKXFzc9vgc/eRTh0eUqpYZOWJPIeISfjgQHfujKm1pUlvvfWOHj0cMzXY8eMjunXrK/Nc476iG9/AQJ8dw7j5Yh8SD8YPdEPVSAfDaHhfEaByOiOfq4hqTXuWoCbc3DpQJieVVQZVWlGpSDyuze2QDhJZHWalzO/7Gf8v/3xOLvUvf42dGToRcCLwnBFwHpTPGUDncCcCTgReqAg40On3vdy/BTq5PW7lSJq8ks/t1ukTA7p0/rSqyoJqrq+UMgnNL8xrN7RtZUCU6yRTaUFdVtfW9XjsiQ4ih2puaTPYgnKH0qzYYcTUG9PTs+bPgicQsIHkkYSf73mRcAI1rJV8eflTI+i0nYOyGQAPipmSQLGBJpJROq3RXQr1UyabMaCEIiiXk12fUhtMomlnHolErfxqanJGDx48UibjVnd3h0EpgNT83LxWViJqbg4aeNne2bZxYWaOaoQ5A2MYSyQaedpxLGvlMplsWoexmJWRAXn4AiChXHK73AbBAAW8eA/IlIdOdC8rsp8ZN18YG6PE4nOUGs7MLGhjk05hUl1dkXWZY8zEDoVTaC+p2toyvffuG3rzzTefgpIJU7PkTanj30AnjMSBTinKfeS14xcXlk3tAVhC3YMJOuoOoMLm1p6Ki93W7r27u9cUKYXubQCGQmc9YAWABWBEnAALqJTOnTtj/lgovQreUwYUq6oMEhJXknoAClDmrbfesj3w45/8d/34H36phoZKg0p8DsDEccyJuaPsAUSNjo4asOCaJ06c1HvvvW/eV5wzD0gem3k8gPEv//IvDWgADhg/QAolESbdb775ukEWyu5QEAEcKdlEaQbQOH/+rCmdUGUxhlu3blm8Ll+8aJDh+rVr1n1wePiYKZEAqkApIBOqLEAQ0AkYBmRh77Y0NhjA4H3mSHwL5ZDMCWVRoXMi6iDuEWIEAEExxRgBOpyP+bKPAIx8rqCQIp6cl7gHy0pNmcc1iZd1hcvkISuxJV4AF0y9Bwf7ba7A4Wb8woYG7b5Euffw4QObH/ceY0G5yPp8+eUXevhwTrW1xfrTP/1XpiC6du267fVLly7l1Uk3b9peYB+hWAKKAQyJAfuHro2A1YXFGY09eWwxRH3I+QcHMbuftH1eAFisRUENh1IsGsmr+/B18ha51NhYb2bmqCFRSgJWo9G4mptaVVlZrdWVdVPG1ePNtLRk6jViwDmJCfEHeDEH4lMAuby/sbElL0byyilQXKSAv1g+t1fZdE7pZEqJZFpb2zHl3G5V1laopKxC2/sHWtsK6TCVVSKX77HnvL5VBJxc6luFy/mwEwEnAi9iBJwH5Yu46s6cnQg4EXjWCDjQ6Vkj908d9zvK69ySvG6pPBDQd/7gZR0/OiivK6u+7hbFo/uamJxQMoUxeEBb2xh3b1r3OnyNxp7MaWs7pYpKEr1aUwbRFp5EjyR+d5f29n7zYSKx5neAh42NfVMxYeiL9wyJHnApm01b8lfwUpIrZ+qmPPih5M6rQDBv6oxvTKGUCVUKHjQkq35/vnQrmUgrFkvYz+NPJvXw4RNFIjmVV/jUWF9nXjSon5aW9vX662fNWHpza+Op4XSNKWEYK3451nkqtGPXBYhhDIzaCc8WkmrAFiAAY3K+54tSOSAMY0SdgrICxRbldiTfhbI0DvN68h3S8G8C/CwurisSofzQo6NH+w2yMLeC8TrQBjhBAo8p+rVr10wZA5AARjBu1COYqa+szmtnd9M61+VybjMSX5hf1up6WImk1FBbos5OTJqDZqgcCu1YmeHoydPq7Ow2SIGKiuR7e3vHOnxVVpYaAADmUFbGmgF0gDxvvvWGKUx++ctfflPqhb9UwS+JUjmSdwAG33/3u981oPN//l//Sde/uKOu7hYNDw8bZCuoTQoKHqAl0Inz3b5929ROeP2cP3/BQBNKJgABkIQvYNqf/dmfm5IJlQrACfiytrZpSpjXXnvZPlPwpuIYwA7gCWhDbNmbvBijKXNKSjR68qTCe/tPQZvLwAnrB8AgBqxVwbuIawMDKdtraW5SVUWFGdWzl1hD9gHAhM8B1fA7AnYwZ8YBsOL8xBlwQwxYC6AIAIz/ch7uLyAUL47lfBWVFaquqdFhPGbzAmKxP/g877N3+Szz51wFVRPn7+roUEN9vZWoslaPHj+066PqQyl44cI5O25uDuP+pIFG4jU3O2+wmfVmHQuqrwKsLEBK4sP5WEvg2+LinMKRHe3v79qcGS/jBNyxXy5cuGjPCPYj5yqUGgKZgUbwXTy8gqUl9iwCeq6tr9n9Sulda2ubyssr9eA+aj2ppCSow2jcSvQKhvUFpRrx574FAhc8yRgHe+DJkwkd7EvFRVJVhVflwWK5US8lU0aTclm3tkMxef1FKquuVq6oWGs7Ia1vHyiRBYUZr3Re3y4CTi717eLlfNqJgBOBFzACzoPyBVx0Z8pOBJwIPHMEnH+PP3Po/okDfwd0KgsWKxmPq6GmSv/6R++ro7VJ8WhYvZ1NCoc29fAxCqGsQZ3V9XUrr6muxe9nX/cfTmsnlFJbW5mOHx9SZ2eXwYvdnR2DICSLJLCFLmEkyHklyiNLeEk4SfjyKiCgCy3uE+a3Q7IIoCEpx9+J0jcAVDBYYkk6IMjgUjJpgIek2ecrNn8kElBjQFmXlczgsTIxMav5hZBQd3V11KvnSJf50XD8j370I83MTCl8ELYxhcN7ltQyVhRWpImpdNISUBQyJcESFfk8di5ULQw4Sz2NXE+vnVMu5zJVUypJyQ2ppks0zHO7eY8uV7RXd5vSifI6fqYUcHZ2zjyXABfHjh014ATIIJ4oUAB3XJMkGM8ZVCNAAcAGSXNB6XTu3Dnz7FlemVNob8f8ZihBC4djWlxc0cpKSMX+Ig0M9FgJITEG7KXSCTPq7uo8YmblP/3pT3X77rTamssMcJCIA4SAMqwd3zMmoBPjefnlqwYqf/rTn2lpaV2VlUGDX5RUsc4FVRhjBTZgMM8++fv/8t904+ZDdXc3m58OsIdrMD/mCxACHHE91C0YgqOme/31183Yng5qk1OTOoxGrUQP8Am04H2uc//BA1MmATNQwB0bPmaQpDQYtD3AGBgTUAaAyDEAoLwnUL5sD+BRXVWl9rZ2LWPwvbdncKVg/k3sWRfOwTxR6rBHWTtAIICr1pRbIZsT1wH6mBm9Lw9UCmb1BRDGdfksXmTsvYLCjP2RVwmW2b5kDdivjKXgEVVcUqziQECHMbowpp56nh3aWhBX5sUxQBxeefWdW2WlZaqvq2NX2pgAdZSzAoEBpxUV5bbWAFnibIbsgWIbz/LyisrLMNwPfFNGyd5kjKwd8Jp9xLyYPzFGWXTnztdye9Iqr8iXXtIYAOUS9wVzZk/kO+vlS1/5nthx/9CZkXNmc2lVVVXI5/fo3r1xe27V1BQbQG5paTMl5Ne37ms/nJGvyG3xpGEBai7iyD0/NbVgHlkAWn43MNBt+431BPjNzS2riMYCJR4VedAOumQUK5OVO+c26BSOpOUvLZG/rFKHmZxWtna1HU4o/VTl5PyR+9Z/5Jxc6luHzDnAiYATgRctAs6D8kVbcWe+TgScCDxPBJx/jz9P9P6xY38HdCrxF0mZtHq7WvSnP/q+aivLTeHUUFOqWDRkpr0ka3R626Wzmscjl9uryakp6/bkK3br0uVL5t9SaE8OdCKBJ8EnGSaBf/nlly2JAxagUiHpxc+HV95c2qdYLKpkKu+DBOghKQb6UN6WSCbsv5TiAaMKPkn8l0S5UKqG2khyy+v1qcjrN2XW9nZIDx9MaHMrqf6+Vp0+fVzlZRU2RsZx+fJl/fznP1ORr0jAGpQowC+SaJJsgAzldAUVVjqbUiqTsrEBE4AcAB2Xi5JAt9yufNkcn0dtBRQDLHg8dP7zWlctfiauwAbgGEk5JXkoYoAi+C2hVqJzGB4/JLyMl+NIsAE+JMMcT0IM2CiUs5HEU/5EuRRKp63tdYNO+M3s7oS1vLSqUOjQDMQBQpR9MU/AH/Ok1DB2GNfY2IRu3LipgwOUUycMGgBASNIZhwGKMvy0Dk11hBk5a3r33h19+OGvrXV8S0udKd1QKBVUPawrcwGmUX6GuuvXH3+qsfFFHT/eZ8oegBFzLIARwBp7ifXi9/wMuKBrILAS+EHsKKVi7xCX9vYOg0CAHIAVYANQwT7FXLynp1dbm3mYRfxYL+YG7EJlxbyAUQUwhJqpFSWSz6+piQmLBRCFeBde/Mx6ESuACWPmPJwXI/HyYMCAIvFDeQQgYqyFfZzvaMh+Zt9hyO63PTY1Nae6uuqnHfdK7Jr4GKGqY18BZvgsc+X7QnlYOBoxiFuATMSoALY4B18HB/iluW1cgDLWNJ1IKXYYs3WiZM7txni9XB5kkUIdVGVlqJj9o0TEjJtzb6zv2L7EoJ8Xa8TvAXJer9+gEPuNe4vrcS0gE/sHJSXdKymXo3S1o6NNW5ub2t7ZNYjFudijzJN4sh7RSESrqzsq8oHIXDp6rNeA8I0bD8wwvburSrV1KBfxZMtoc31XE5O7Ki0t1qnRI6bQArYB61jrjz66poMDyg9rdebMCQN0rDN7FEXh6uq+qiq9Kgv4xU1f5HLJh+wxk1XiMK54LKd01iVfsEQuf6n2Eymt7oa1H8uYzxN/4Jw/ct/6j5yTS33rkDkHOBFwIvCiRcB5UL5oK+7M14mAE4HniYDz7/Hnid63hE6oiXKZrMqCRTo3Oqx333nL/JzcuZR8nqTSiQNL+FDs8P/gb23nv8/Kpc2tLUsS/SXFau9oV2VVpeKxmEECr8drAGR+flGhUNRaq7/99tsGVjC7pmyI8h58cEiySZK9RZhpp0w9gccOJTskmcAfEl2STRQL+Dpxnnx3OW8eRnm9+XExzpzLDLA9Hp+BJ8rsZqbn9OjRpCoq6vTOO69qcPCoNtY3rOV6oYTq7/7ub1VXX6uXXnpJu7vbBgPyqpxUHoA9bb9uv8umlMnl7YBRUzDfoiK/+eKgeEKVwrVRLlHaY2Mia3dl5PZkzAeKeaPIAlJRXgeEyAOnvGcO5VR4zmCaTCkScACYAcjgXCTKwAPABLAEaJEfT8YgBfMCKC0uzWh1bcmgE4KMleUNra9vWTe7U6fOGNwBGhBbYF4mS3mjdBCOmtKJ9QKc4LMEJAJKcO0C4EKRxHhRxAACWlubde/+Pd25c9dAFmotgCSAgZjy4nyUouGXxDkpW8MfDIP67iM9dj7mVjgvQIjPcw5MtBkDseI8pWVBxWIR2yN5ZVpONdU1qqquVlNjowEj9iTjzfsZZex4vKDc7iJTli0tLtlnAA9cFxBCTClX5LhQKKxAwG8Agn17GInq8cNHtiYWq4OIARmAUwEGFozJZ2fzKp+aGiBNUKUlxXYN1gs/KEpQgZrYSwNiuC7XL3SgA14BQyi929o5VFlpiY6PDDz1jZqwOVdVoXZK27XZV+xDxhQsLbYOaoC3ltYW+yzdCvf3McouUXV1pcVnaWlH9fWlthYoihjf/My83SPEeXs7bOtWVuaXy519eq1KjRw/pq6uDrvm4uKCKRjX1/fV1FirI0d6bJ9yv7BvZ2bmzGi+oqJYZ86ctDHlOzambV9MTk5payui4WN5XylIGYo7jN2nphfMk6yiIqiRkaF8bFpaFAwENTs3q48/uq7oYdRg89lzQ1a6Ozk5bUqmI0fa7T7a2Q0ZBI1G4pqZXlVbe6tOnRpUPBG1/c+6ct/87Ge/0PZ2Qu+8c8G8phgf8QcQAn43N3cUKPHIncvKX+RV0O9XiderTDyh/b0DRQ5kvlJu/O9cPu3GUtqJJhRN5kzp5PyBe6Y/cE4u9Uxhcw5yIuBE4EWKgPOgfJFW25mrEwEnAs8bAeff5M8bwd8KnviT5DLvIdIf/E9ikaga68r1ytULunzujCpKS1RaUqRMKqxkIqLNjS0dHqImKlIkElM6Qytwj7a2trWyuiKXx22tyilTwdjb5y0yM+/Hj8f0xRe3tb6R0Mhwg65cuWKqBDMPf5p4m6LiadIZiYSVyZKEpqy0jmSe77O5jMEl/FxIyK0ELJW2RBcIkf88XkkZA0AknvlucJS8UTLkN++mvVBY/f1DZrqcSWd158497e7u6P333zfo9ff/5e/Nf4puZSg4SJRRZ6BSMUiUy4MiK0HyupV9ahKO6qK6utbKD9fWNgwmNDU1G3RCdUPyjwIjX06VVFYYjheZ6oIOXHQBDJQEbS6oKeiwx/GowygxAtxZN79s1ubtLwZmpXR4mFAwiFrEb+VQNbU1+TKgVFoLiwumLOo50i2MxJdXFpROZeTx+LW0sKrQXlhHunt1+swZZTOcN2UgAaVZcbHPSgldLq91uLOueOPjOjU6qpGnajZgwdrqqnZ2dw3gcF3z+8GAuaxUi4vzCoV2Te3S0dFugIEY08mO9Qd+EHsUTewVwFYimVRdfaNKy8os9sQDiILShoSftQCQAZ2ADsASrrm9s2Xm1n5/vnSvvqHO1rBQ2jYxMW4qJuAO48bkvaq6So0NlEwx94x1RSuYpXNeQB4ACJCxubGpnd2wqqvKzBibuaytrunWV/fMG6qstMhA6JEj3dblEJUUIA5QiAfXzMyy4om0ykp9qqgoVWVZmZWJsq8o79zbwwg/p9q6UjuW67a3tdncy8rLlE6l9NXNW3r8aFo7ewn1HGnWS1fPKRzetz1cXl6qYADlVF7NtL6xYQbxlLQBujq7utTb32cm9xhyf/31PS0vb6unp0U9Pd22JtPTy7pw4aSGhgbNe4w4jT9+orCVue1odTWseDKr0qBLtbUB1dXVWGdETNjpasm18HaiDC+RyKq7q9sUbOxZwDHnANjs7CQ0NNSp99//jt0PGLOzLwB+ExNTSiWl48dP5JVYxSW23uy/mzfv2h6lhPc73/mOdZvDW4t1/+STT/XJZ7dU4nepo7NVo6MnNDM7bXuQ7nyU9hJTAOrCPPByR/FESieP96u5pV4Tk09UX1/zzdw//PAj7eym9L/91ffU09ur1ZUVU9VtbW9paXHRnnuU32EkXuL3yY/yM51S8jCp5GFa1mfB41LG7VE07VIontFBMqd41qWUQXHnT9wz/IlzcqlnCJpziBMBJwIvVgScB+WLtd7ObJ0IOBF4vgg4/yJ/vvj9xtGFP0L5wKIgyKsIeJUUeZROxdXd1qD3/vB1nUJBobRKiikPSyuTS2t1dd2UMX5fUMrh+ZM1vyRAANCpta1ZR48NmFoANZDfF5DHXaTr17/Ql1/eUUVlla5cHjUPGJQEJOgk+JhwA2iADySlyWTclBmIHFB+oFzJZPBryiuN8gofOr35lAWa5dymLgI44UO0ublucKckEJRbAB4ZnAFE0eEuEMBwOd9hD9+ZfKcxv956600tLCzq2rXPLdkuKExQrmBWHovHTUmV/sZfyiePt8jgG+qJ0mCpBgYGFdrdy6t1AkGdv3De5rawMG/ACqAGNCPsqWRekZJTTkuL+RLEivIqS44np6a1s43qpEFt7e3Wjv3Rw8fa2EHN4pPH7bHzxBMJU4U0N9eqtbXRStraWtssphPjE7pz967BHlRG6+uYR4cMOqXTOVM6JeIpnTlzzjqDAbYABpSn0UGMMqtYPKbaOkrMSk2x9ODhA42eHNXVq1es6x8mzdt4CIXDGhoaUkdHp6amp7SyvJxXt6Tya4bKC7VTV3e3lWph9O3xep+qqjLmG+Tz+xWNRHUQiZj/UJEPQ/msxQPVDWoj4AQlfj09nXY91D+UZOFxNTU1o/1wQtVVxQacjh4d1PHjw3J7XNre3rRrAp1WVvBZcqm5qVJHunvyJtxlQSvXRG2GzxIqoPX1taddEMtMcYSX1OJSSEODbab2QtUWCR/q8aNJM81ua23QqdPHdeLkcVMP4TW2srJqxuazM3OmEkrEs6qvr1b3kS6DFRsb66quqfqm/DIPLsvU199n91FFRZlBNc7FfTY29kRzs/uqqAhocKBbJ0dPaHNrXU+ePNaZM6dNHQiUAYgBVwBHzIXyTOaK5xVxJBYPHj7SYTSmM2dGDfA9uP/A7stLly6qsbFJ++F9W9e90K6S8UMz456eDcnryaquNqBAwKeBgX4NDubVVju7O9ZpjvgtLS0rHM7q9Kljdr/nu+IlDRgC4HZ3w3r//XcNQAOqfvzjf7B5lpWhlFu1Err+vgEzP29saFJpaZm+/PKGvrpxV0VFOf3rP/tXGhk5plg8qughhvhz9v7jsTUb29mzpwxU3b37tdY31nXy5IiNg71N+d7ExKR2tsMKBIMaPTmsqsoKra6uGXDtaG8z9dRP/+G/K5Vy6d/+xY/kL/ZrYnzc7mP2KOdh7dwej4HzEp9PmWRC0f2oMgmUT6ic/Eqkc4rEM4qmXIqm3TpIyTrXpQ32O1biz/AnzsmlniFoziFOBJwIvFgRcB6UL9Z6O7N1IuBE4Pki4ECn54vf74BOmF7nja9BTx5l5FZao8f69L333lB/T6uUPpTXm1Mik1AsmdDS0qoWF1eVSbuUy3oN9qDiCVnb8nXzT2lorFVNDV2kAkomMtre2rNyGsDA8MhRHT06JB+wJIYZOKVwGCgfaGd32xJrlAioi/BswmybUjqfz2PGwIAsMxR3AZmKpZxHiURGmRSd44IKWre8iPkIoRzCAwmVC6V2y8uMO2OdqlCfkIzjgwNIQIVUVhbQwGC/KRg2tzYNGNXV16uvr9fGSRkgCXnBg8dgmcutSDRmpYaYlJPUd3V16/btO5Z007Hr6tVLWltf1fj4mCXp4YM967wHjMtmAUeUUaUNds3NAr8CZsKO+unhw8dW5nT+3HmDc7/61UeamllWa0e1qiorDYqZOiy0r+Hhozpx/LgpXIjD4uKSvvzyS/PN6u3t0cmTJ7S9vaJYFLPoONZd5m+ViKc1MnxC3d09pjJinPjsYOIMwOAmbGxusm56wILwwYHOnDmjocFBLSwummoFBQvKnLNnzlgSf+PGDU1OTCiXzZrnUTAQsHVmbSlLQ9nzxRdf6SCSUE018CJvKA30AWStb26qtq5WLa2tZi4NdOIzlGx98MEvFIuhdBm0skHWF1DJPB8+HFc8njaIMjw8pPb2FpVXBLSxuaaFhTmNjT02T6Kd7ZiBpu6uLnV39RiEzClppVDEGcUNpVxzcwuKxzNqbKzT4GCfeRUtLa1paKjP1oXgZNNu3b/z0NRMw8ODeu31lw2+7u1ta35h3oDKxvqW5ueWtL0dtXU7c+asAZCxsYfW3W9gcMCUOuwvlEMNjXVPTesWcnfaAAAgAElEQVRRXyUMdIQP9g3GYIQ/ObWvqnKfWloaNXR0QMkkQGhFFy6e0+LCvJKplHVoY18V+0tsb7322huqranX5uaWQVbWkjmyn/H8Agpdv35TicShrly5ZCb6vChp3Qtta3NjWQuL85qc2lNTI35RZaZSY1+hZOJ4vgBHwDpUU4dRgOYpU9oBinkBVr/44gttbe3pP/7H/8PuRRRMP/7xL7S1tWuqK/ybKivLn6q7Mua5hg8T0BNvsfLyoP7m3//vqqoq19IyyqppTU1Panqassm46uu8Ghk+ajCo0FHv5MnjNg7ANd0ngWOME1jW0d6h+tpGe5YBxTxuDNIrdOP6dYOab7/1pqnsxsefaHNjQ6lEwtSNKOYCpcUGnr0el5KUFB8mrAMoyie3p0iH8az2oklFUm7Fs0UKJ3KKJrM0t5MEkM1/57z+2RFwcql/dqicDzoRcCLwokbAeVC+qCvvzNuJgBOBZ4mAA52eJWq/5Zj/WemUh04oglzKyausQad3XruiP3jrqipLi+Tz0DEuo4NYRJuhXUuc52ZJnkMGesrLq9TS0moJJR3fZuc2VF/v1/ETx8zkeGsrpNnpRS0v7ykQcGl4ZMjUG5QDYbwNiEDJVPBqAi6gTqDkaGdnU/5ijILppOY2AGVlbZgRCThQrHgsZWbFkQO6ZlWZugN48Ktf/Vrz87vq6KjR6OiwdbKjo9qTsU21tJQaxDDT7pysrGl+fkMuV0oNjZU2LsrZrCStp8e+x2cI4MF4SUYLCTRm35tb29rc2jVwcfrUWTvnz372gcrKyvXd737XvJQePrqv8fHHqq7BdDujdCZlXlNFXsqCEqYAASg8eZIvfevsbFBbW4eV41FidKT7iJUFfvDBB9oL76m1vUU9vT2mkiLJB/oADkj++R4YgJLlq6++MmUPv0fxE9pd10F4z87rdmFYnTRfm6amFtXXNZqpO2sDpIoehk2h1drWqiK/T0/GJzQ1taKqqmIrPyJZxxcJnx/UOZS6oUZCIQbMMEh3mFQmmVNLS406OzsNTFEuhdLm66/van8/qpGRAQNHrAdrj5E3pXoXLl00hRfx5pwcw/iuX7+uaDSrixdP2rwAWZTgoV558OCxykor9L3v/ZFOnBxWPB7V2vqyZmYntbxMB8UNbWzsan8vq7Iyj825oaHFVG8lJV5T17FvAZH4JgGSgJPHj+dVMvj58B4eW1YOmkorl/Hozq17pvh69bWX9NJLlxWJ7uvJk0cWHwAbpXuzM/OKRhM6eeK0Ll68bDH75S9/rta2FvMzW15eMjDb2tqkIz3dmp+fNejHeszNzzxVQsWUTnGudfUc6TMPpbb2ZkUie1rfWNXAYJ/dh+ynhoZGU/YV+4M25kuXrqjYHzClFHsC1RTlmvhuoYJinL/+9RfWifLdd1/XlSuXbZ+jPlxcmNX8/KQWFpa1uXmo06d7TcWGofnly+fM74i9whoCbVCjEbuqymq999537H4ldoXyWUrv2D//4T/8BwOGxPrmzVtPy+ZGdOLEcW1vbwlP7kQ8afcvSsXHj8YMmJ05e1pvvvmGdnY39fDhXS0vL+gwxn1wqNBuQl1dnerr7bX7AODLmh47NmTgEsBN5z3mBcwD0gKdaI6AchIVk5mdh0Lm10V5Zldnp27evGl+X5QZUjpKCW88nlVNXYViiaQSsYRSibRKiqSq8oB8RUWKJ9OKJTIKH6YUSbl0mPEqbKontI08jXmWOdDpW/6Zc3Kpbxkw5+NOBJwIvHgRcB6UL96aOzN2IuBE4Nkj4ECnZ4/dP3rkb0KnfJcnl7IUoanYI/3o++/pyoWTyiTCKgt45fVmFU8nNbe0bOVLM9MLmp3ds6Squ7vJkl8UGg8fPrDE75VXruripYtWRvbwwRN9deO+5pd21NJYqmPDA1pf39DCwqrq6vIlS5Su0ckLRVFvX69BFPxmdkPbpqYAOqFyIjmjPItEGO+dYABVTFTj49NaXlxTMFhubdVzSpkiIZlMGRxBlYN596effqZPPx3Xq68MWyczkmCAAgnxQzOCjlrSDlygbAuggwqEpPizzz4zhQbj5QslDKAD1cjG5q518KOsjDIgDKFnZ9d09eo5/eAHP7Ayq08/+0QTE2NqaKwxE+qDyL55TLldfgMSeLugTLp/f97WAq+boaFjlhADD0K7+XKvr7++o8hhRB1d7Tpz9owBF+AOMQE6AWgYG2bMeVD22H4+e/aMRkePa3lpVtFI2JJzzODj8ZT2QgcWu1w2Z/Npbm6yJH1uflqNjQ06NjysxaUl3bh5UytrERX7pPJyvyXdgAfgQaFTGvHie+aDx9Lm+pYCxcXm+YOBeKG7HTAGMMW+oZNhwfQayAdUolvZ9/74j6x0CYiBWgiPK8AS34fD0tWr+W5iXAtgApTCMPrIkT69+cabqqqu0MzMpJaWF7QbopPdgUEclE6rK5h+u9TWWq2B/iEzum5qqVd5ecDgCYDy88+v6fAwqeHhAfP+AjiiyOG//MxcgTkHe4d68njCzv2Hf/i2+vt7dO/+HU1OjpsfGfCRDoSh3X3V1tZrdPSMgaDp6SkDRRhkM/9Hjyg527FOcCil+B7lEEqo7Z1t20e86G4YO8xpcGBYDQ11SiQPba2AtF3dHQqH9wzu1NTUmpF9cTFzSmpk5LgBzq9u3LS9j6Jsc3NbAwO9BlaI31df3ZHLldH3v//HBvRQA7FOi4sz2tpc1dZW1CD0O++8ZnECLgGsiAdryVqwtkAk9mBLc5uVz6EI5H32KzFDUcc++Zu/+Rsri6QTHMCNa+b9y7bzTQSewtlAgO6BMc3NLtjY33jzdeuqeOfOLS0uzcnrdamqutw+wz01MnzSzMDZM6trK+YxR3dGzsn+oQQX+ATY4l7Hh2xna1vJRNJAHdcI7eyopblFfb39SpjK75G9T8nrfujA7mPAEeu7d3Cg0O6hUnGptlJqaqiU2+XSfvhA6ZxHB/G0oikpmvFoP5bWoUEn9KX5zpzO61tFwMmlvlW4nA87EXAi8CJGwHlQvoir7szZiYATgWeNgPOv8WeN3D9x3G96OuWRE0onyuuqywP60x98VydG+pWI7Kq6osRKwkIHexqbmNDs3ILm51a0MB9RS0u1dZ7CCwhYcfvWLTO2vnz5opqaGrW4tKixx+O6/fWkMumEXn/tqk6OHreSr2vXvtLp08O6fPmyJY908gqW5jvRUSZ1794dFZf41NhYr0CgxJRQOWUMdOFVRNkQipbdnT3dvPm1Hj1aUZE3p46OJjMEpiSJpBt1DSV2jO/jjz/RxvqmfvjDH5mpNeMgGaZ8i9IZ4Narr71sJXEoIkiOSaBRC6GuQMUBHCChJ5nlnPv7SYUjUmtrtYaGerW9taN796bV39+uP//zf2PAa2VlSZ9++rEWl+ZN6URpEEANeOBx41vlsdI11B9zc5vq6mzUlStXzUMJDy2uS4IOWLnx5VdaXF7XsZE+nRw9aeAEKIN66OjRo09LBaMGBIAFADCSa4AU5UXzcxPKZlKmdNrfi5ivzvYWHj0Ys6cNWqESIemXK6vXX3/VSvU++vXHuvfgoUKhpIJBr1pbG77pXMeaEReAEQCKa6MwuXv3nql7mhvrNDI8bEoo5gBc4IvYMv6rV68avELNhIIIAEHp0htvvWnwifkB1lDmGERY3VYu59Hly6MGnTgH10SdwnwvX76q7u4jCoV2zEQamIhCLpNJKZVMmV/U6sqamcufOH5KFy9esrkAb0KhbdsL+fXdtH3AmIASnJ8xUG7FHuHFHtjZ3NXczIKVBqJyovPi9euf6+BgX/X1dRbTaDRmHRSbm1pUVVWrra0dUxth/E1XNUpG810JKWfM2p7HM4i9hm8Xyj+MyfHX2tnZU3fnoFzyaj8c0sbGqra21+VyZb+BVagHAauo71DvAJ0oY+N+efCAkr6ElYyyHqwLc2I8s7PMr1qvvvqKzYd48vtIBB+wmHVgxHMJkAREQnnGPcY9lFf+xG2tALSYf1Pi197eaaCONWcfcxzvs2fZlwAoYCJxwpweWPPgwX2b925o1wzsgU7s2b29sKnLzp47YwB6ZmZCB5E9M7ynrJfrV1c3qra64ZuOg+xjzg0ARDUGDKUMmPnhsYY6cn9/TzvbW/nOjTmeLyl7KnZ1dMvj8WpuZt4UYBXllVpeWtHG2raVXOay9GHwKIoibS9iSqcqFHS15XLlsto/OFBGXkWTaUXTMrXT3mFGsTSVyS6km7/nJ/wLcTonl3ohltmZpBMBJwLPEwHnQfk80XOOdSLgROBFi4DzL/Lf84r/z9Ap370u/79Ap5yOdDTr+9/7Aw0caVM6caCg36NAoEjLa2t6gB/OJl2b1rW2FteJE106f+6CARw8Y2hzjg8LXjAkzSR4y8trun37oaqrqvTuu29ba/Kf//znppD47nff0+uvv25m4oCRxaUFS+pJ+jG7bmioVX1DrSWCvPId3zDijsrn85v30frahvnQjE+sq7ysWAP9Hbp85YJWV5dNdYEKAY8eFB337t3X7k5YFy6cM3NuFFXABjp53b//wIypKdmpqKwwaFKAHMAAEmoSVxJl3qMEjONRRUSilOU1WonU+tqmlS9dvnxFP/jBD03BdfPmV7pz57b2w7sKBv0qLQsotLdjpU5eT7EymZypqSifA/ygGjk1elq3blHqdqChoaOW1M/OzunXv/5YiWRCx44fs7EUgBSxCQbxcVq0EjWgAok8XyT7nBPT5YX5SXncMi+rtdUtK5Pc2Ymaq1dNdYVBApJ9DJKPDQ/p7bffsu53f/9f/4vm5pbN6Js4FVRLpvQ5ODD4g4E56i8UVowDUIcq5EhnpylpWAeABOAByETyT7kdhtyoYgATAADURC63W1dffkkrq/jurNt5gT6ocbgeAIV9hpoF6ATI4H1M4S9dypeura6umFoICMS+wcuH0kdKzzgfJvLDx1BL9dvvKNUCEALDeAHSOA/ghy/iyOcANPkyrYh9JeMppRNpGzuKLvyC7t+nw1rSVHx4VQFNAECo24AnwBszvU/RGRBTfEBHUm6PW1tbm7Z3Aa14b6G+4tyUe/Le48eTaqhvMwNwyrPSmaT5hDE2YEpVVd6zjLXEz4kuk+yvUChsSiDuS7q9MT+ACr5HZuK/s2sd+jgWvypUPcyZcXm9ktcjGyfryHhYr6WlJVN85eeQV70VFIDsR8rW6urqFYvFDaoxRmAXn2efAnc4jnuLuPIea0yp4vT0vNIZ6ehQt5qbW00hCSzc349YZzpAXDi8ayrI4pIiM41n7G63X4vzKOmmzUAeNRgQjmcK10ftFAiWGBjnOcX4MUqnFLMYg3/hI1essmCZSoPl2t0OaXoKhWBM9XUN2t7a1frqpinSUFy6aSSQzRlYzyRj8nmk0hK/3WfxVEKpTE7RVFaxjMzPaTeaUyKb72qXTTt/4p7hT5yTSz1D0JxDnAg4EXixIuA8KF+s9XZm60TAicDzRcD5F/nzxe83jv5N6JQHTvweh6cLZ0f0B2++rLbGWmUSB0ocHsjjzpqf0+TMjJlILy6sam0toTNnejQyfNwSeRQftA+njIVyFZI/yrro2IV3D+VLr732mvky/eQnPzEvlb/8y39rpWwoWQAEQCcUNiShlBLRUh61Ez+T/OdLc/CXWTR1FQnz0tKKbt/+Wpubuxro7zeVVSDot1I/xoWKg4QfxcZnn13T0mJIg4PtOnv2nPk6oTCi3ApgcenSeTM6B4YwJuADKgzADkkxXxwDgOIzgB1K+HZDe4bsOjuPKFBC2dSMqaswi2bMX399y/x5UGoV+WRd4Sivo0sdaptUMmNwBBUHxuA9PX0GBK59/oUl5syVcjg8pTAn7+ruUkkwYN0CgTYAH8ZKso6f03vvvfcN/BkfnzDAdOrUSR09OqCd7TUVed3aC+1bzFDA4Lvkkketre2m6MHMHeUH/luofOhE99HHH2tvf9/UTMAl1pcYAAgBFr29+RItfodJNKAIIAPSHD1xQr09PU+h0LKdEyBBWRUwjZ+BVIU1Bk5w43f3HNHS8rLNBTjBdYg5+4FjABTAGYATX7zPerL/UulU3vA5nVJRkdfACbCEtWNtGVtVVbU62jtNURaJHpiRN+okQEthzwGbCtcEdgE82A8ej/JdF4EtLrfKg2Wqr6s3yLi1vanFxQXt7obM5L6trcH2DfvVuj+urRvmDQQDpuoBSqGIKq8oNzhGV7XCOClnKy0tUl9fl4E+YMwXX3yt/VBSdXWVZm6Okmd8fFJ7+weqqAjq9JkhU/EAZW1/r2/bnFZXN7W3F1Ug4LXrtbQ0237Le5rN6+AgavFkf/J74osKkZLITBrvr32LZb7L5K59hhcAbXkZVVixjhxpt989ejRu3mV9vX0Gk5jvkyf5vRgMFtt9QUzycKzVABZ7hv2bh4K7evRoTkU+v15+aVSdnd2amJjS2NikNjbCKilxy+dzqbq6VB2dbWYo3tXdbuMP7UZ1/94jPXkyK5/PLX9xwLpL+opyqqwMGuQurygzs3y8zbkmDwsqbXPZfKfFkuKgQafYYULh/ag213nurJlHFXs6tAPkyymZzqqqskzpbFaBEr+USSoVP5THhZeWx8BSPJ1WLJ3TYVraT+QUKkAnr2SXc17fNgJOLvVtI+Z83omAE4EXLgLOg/KFW3Jnwk4EnAg8RwQc6PQcwfvHDjVVE5nW005SeUPsrPn5eHLSu+9c1ZuvXlF1eYmi+zva2VhViu5VkQNFEwlLpJ88mVQ269P58yM6evSYgZa1tXU9fvzEoMXAwKCVjFG6Qxt5IAwlVD09RxTaC1npESDhr/7qLy1xp6yMLlKAGBL8vOqhypJpSmj4DJACg188pQBcb7/9joGGxYUlzczOmXLj1OnT5gt17dqnppwCaPT09BqwwaT4yy9vqthfrvPnR3Xs2LAl1YAPumyhIqFjl8/v1djYmMEUIANKDqAAqiKSbyAPxwHU8iqQtLI5lw5jCTM7xpg63xFvx8yp+fzSEgBiWy53Tm5P1kzRUWcEA2WKxVC6uJWIx63DHm3hOQ+JNyonuo3RxQ7lEWoVVGWVVdVaXV/T8sqatYGnvAmvJ8YKZPuLv/g3Ni+MxFFPsWaU1mGkvL+3aZ5RwLLYIS3s09a9DuRYXUWZY6mVegFgamqrVFlZYRBlYnJKgdJS89sxCJHJ2Hj4Imkn1sAvYsK1gXjEqbG+Xi1NzbbneI+YMkaOBy4RH+AFwAHQUzCiBnAdPi0vy3czLLWYsD9YC6Ac5wJ+8DtgA8fyamyiCxldDfOfZ59wLOokxjE/TyfFmJUIougBfHAbANqAfwWARSe1ZDKj0lKfgRPWfHFxW36/rLSKY1HhYWxfUVpm8Io5oP7Cr2ltbcvM7gcHu005k/cB29XKypbNf2iox9RIqIPw0EJhVgBAANPt7V0tLW2rublK58+f1sDAkMG5D372ofZCMb300hUzqZ+YHNODhw90cBDWseE+dXS02rxR4bF3ACfAp/n5Fa2vh9XYWGY+Tq2tLab2yndlm9DGxp7db52dTVZiiQoQTzHGujA/q/W1FRsjcQdysm7E7vAwpYmJZbW31+r06RFbd7oX0mBgoH/A7j9USmtrG9rZ2dWpU3kvLo5FMQVsxAMK3zRexJrSwnv3xlVWVmwwuLKySg8ePNL01Ly2Qyn5vNKxY506dWpErW2N8nhdVj4JzE6n3ZqZmtfiIkq3mBIpqdjvVmNjqdrbm2wOgCefHwVkXjlHp0y/z2N+VuyRivIKBUpKFd47UPwwpcNoUpMTPAulqooS5bIZ7e5Elcq5FMQ53O1SZUWpXLm0ovsRZVJ0yXSpOOBWOofLnMc61u0cZhSOS0km6pYyecblvL5dBJxc6tvFy/m0EwEnAi9gBJwH5Qu46M6UnQg4EXjmCDj/HH/m0P3jB5ptOF4iBpty1h2K/5cfw+Gq8mJ97ztv6ZUr5+VzZbW5sqil+RlFIxHlPB4VFZdoeWXZgMLIyLB19AKQ4HVCWdP09KwGBwat61pod89anNORCwDz0ksvWXK9s5tPyEmyL1w4b+ocVE5ADqx1AR7Ag9LSEvn8HvN6AsTQ0e3x4zFTO5SXV+iP/+j7BjxQVwF5AArVNVXmiYORMuU0gAmMwinzQmVh8OXE6P/P3ns9yXWmZ55P+szy3nsH7z0IgN40m632LXWre6RZ7UTsxe7F/C1zNzGxsyPtxuzOaqSm1GyyKRJ0ILw3hSqU974qs9L7jd+bKMZoNHtBgFeNkxEV5TLP+c77fScL3w/P87zWDY7NOMAC1Qt2J9QxQ0P9prYiC4mfAzoYHxACEIYNBwCyo65B8cF5GxqblUrnNTs7b522AG5srhk3Qdx2bcW8qbb8AbeKxZxtkrEIWq6Tx2sbe0ADHe04biQSfar8KdN2hC5yaYMWHBNl1dJqqWPc2bOnzPpFfhJqoFdeeVnvvvuuZe2gjNrJ1yGg+ejRw9rcWFImjS3L/dTqlbDudXyP2gm4h1qtUMgpsh02eEOYcyKZUt1T+xPwiHPu2NoYF7UGUjB2asfPqquqTM2STqaUeKpgKanYyq2uXDM1pqY8n80/v6OmKeyBExNKpcnjqTIFDc8HdgA1djKgOB/rKp93Wa6P2y21d9ABsd3WEdlMgArWQWtbkwJ+v0afPFEuW9TRYwcNUpKpxJrGdsY4ADaMZXJyQYWCR21tJcso4GpsbNoskoR/o9BhLOlUQm4VlUoSTh2zuR8bmzHrG6HiQBRUNwCllpYas1MCd44fP2LWzp18JdQ+AFXWJbVFxUejxkOH9pkikHVHt7krl69a10Psm2XlQX388YeamZ2yOTt67JDq62ueZkEF5fH4lIinDOo9eDilzY2EhoaadOrUMQPEBm5nZzU8PKLl5S319RH8fcaubSefi/tndGRYqWTM5otrnJ1dVTrjVnsbyqFSoP/QUJ/27CnViTB4FHGATNYm4Ik1whp9++23DZQyn5yDtcDzL1++Yd39urtb1NXVrrt3H6qjg+D1Y3K7vbp7975ZeDc2Uurv79Rrr72kgwf3WvOCldVFC1LnOsvLarQwv6KJiSmtr2eUK0gtzWUWzg9EY/yhMuy5QYNOJVWbX+K+9BRtzQOc3GQ1bScMyqIMfPhwRvFoTs1NVQqaXS+mTDqnDJPk9pi9l2YMqVjK1he572UVbmWLUsHjUySZ19p2TrGslCPOibdemtc5j29bAWcv9W0r5jzfqYBTgReuAs4b5Qs35c4FOxVwKvAcFXCg03MU73/0Uo/LY5tXuUulBfTw4I/T3qF2vf3GKzqwZ1DpWEQr87NaWZi3TaTHH1BZdbVZr9jckl+ElQhVB2CD7BkASm9vv6lnhodHLbQZKICiobu7216LjQlwcPz4MdvsW2DvU7XVdjRix2MTTkZLc3OdKXvYOJOVhNKB4F6scX19A/ZcNqzk3AALADtANALBubKS8sVlAIHsFfKdBvoHLWAcgEVmE6Ckrq7BlDp0wJpfmLXjsiEGmBAmjVIrkSjY5rS2NmQgDNiASofn1NTWKxZPm9ro8eMJPDqmWioUSlY6xkOGTGVlmTxesnqSpuLyeX1yu32m5CrNACzQbcqUUl5U0UAX0wWY4mfAwbX1dW1F8hoYbDWF1ujolCmhdu/u15tvvmlWN5QjJcUWVkgUUYd08uRxbawvKpWMG3TLpAva3o6ZfYisIeaQsfT399k1TkyOWXcvFCHllZVyucnUKticUVMe1InvgUVAMCACYAIoRVt57GMEP6NEY/w7eU5AmWAQZQl5PpX2Oq6VevJ5c2tLN+/cVTiSU3tbg86cOWrnRr21uRlWa2uzjbVkdStBPr4mBHvf/r3q6em2tffxx59aB8WSEmvwm054gKyjR49YxzNUNaiEUP1wXaVMIbKkOE+dDh2iS1yzrRcyslgzjLOknAIcZJXLYtNcMTiBTW1jI6be3k6dOX3GYNa1GzdMNbZ3z5CtUb/Pq47ODoOpdC8EkjLfrGVAKvMDrAHI7d2z1yAayi3mkqyi2poG/frXv7Hud++//76Nt7OrUcdPHFZ7O1Y+jx1jayuipcUV64w4NbWiaCyrQ4e6de6lMwZ+SwBpVvfvP7av33nnDQPEKLK4Hs5HflkkvKnqqgqbW6Dj48erSmWKGugrt1pzPoLsqQ11+uyzz8xuiQpyYWHp6X1Wysg6c+aMPZ/7vNSpcszmdWRkymyQWAlZr1gUe/t61NnRbdd++/Yd3bp53zLdfvqzH2rPnl3W3XJxaVYTE2MKRzZLijdfuSnUrl29YTCyvCJo6i9AG+dnrrkfUTtxnaxV7tlMJmXvAX5fKVQ/EQM4ZZXPFrS6sq7h4UkjRTXVlXIVyePK2X0eT6SVzOQV8Lvl9xTlKhTldUnlZW4FQgElMlkV3D5tJbJajeQUy0hZt7F+R+X0bH/fnL3Us9XNeZVTAacCL1AFnDfKF2iynUt1KuBU4Lkr4ECn5y7hf3sAl7xur/IQBlfROAebNP4wERL8/e+d1/HDBxTwFjU7Maal2VnFI2H5vX519ferp7/fgoRX11bMksfmmQwaNl8qohYIyesJGHC6dXPYoEtlpc/yY0rd1+IKhgJ2zgsXaKMuyyzCnpXLZbSwOG+bT7qTBbDDtNaYBSiXLWh2dlELC5sWdk1WEq/BsoSS6smTGbOptXfU2IaVPBsLZXajKpKNr2RhqrFNMKCDHKgnTyYsN6qpqcVCgdfXV1VXX2Mb6x3rF+O+du2RFpeiqq9zWcc9VC9YvLCaAcVm5xY0+mTCWqoPP3piOT6ZrERZyoIe1dQETOXEhjaTLVm9yHZic4sqCrULbe05FzDLgFW+FILO2FFisdHGkhiLpRXZLqihMaTBoQGzut24+dC69b326kuW50R9CWpH6YStCRXPkSOHLddpbXVeyUTMjptOlaDExnrYNteAuUgkpeZm6jigtXXgy8JQKT4AACAASURBVJzVsbKm2ix5Xp/PYA7jAUxZJlQybV3YAEHAGNQkAAsC1ePRmCrKQmbFAhpxfUAlMojIwW5pKjdIBpRkLVB7cqHu3b+vO/ceqLKq0saOsg5YyfpgLo8ePWpABtgFNCCTCAi0b/8+tbY2mjpr5PGoPvroE4NqqNuoJ9Y/QBrranCo3+xUPr/XOsNR94nxCRv37OySWQ4PHChlVQHWCDgHSDL/WOuoC2vY73Urn09rbXXVArPJyCKgfc/uvbZWUZ09Gn5g9sbW1ibrXMhYqQkWVCAt504lU5YvBkBjjQCfAGFDQ7t18MBBUxQR2M+81tc16Ze//KV1efzdB79XOLKlc+eO6eixw6b44rg8F9i0sb5l88zYqD+WTKCv5R9t0f2OuRqx37377jsG6OggybphLvhcWVGu+rpaU2iVsryiqqvzGZBDwcSx6ETHuD/99FN99tk9vfbaYbW2tNm1oeoDDHPNdHTka1RWJcBH6PcTW1+AQdYCNAarY1d3p3XfQ/n38OGwbt18LJcrq//1f/tfLAQ8mYxqcWnOLKzpTNKOT0fIxoYWG0cgGFRPT5f6+3vtfi0WCwYZ84WcfQ10Anwxv+RWoYQL+AOKxeNKxOJSwaVMOmtdKZeXVw3OAp6SCam83GUdNBPcD0D3YlEBr1QGfPK6FQx45fMHFQdcub3ajKe1Ek4rli4q63bzDqoCSenO49tWwNlLfduKOc93KuBU4IWrgPNG+cJNuXPBTgWcCjxHBRzo9BzF+5cvdcnn8SmXz5nCiYwhoAwb57KQ9PMff0/79w6pkE5qYWZaKdQfKuWbNLd3yO0LaGFpzrpAoTAgFBz4gwoHmx0ZReGtmG7euKvhx/PyeL3q6WowUAXUIbiXTSRQoq2t1bqJYSWamBg3lUomm9bXX1/SyJOoqiq8On2my7KXcK/MzS7ax8LCiil0Bgb6LFh5bW3FLHH19bXq6elUY1ODhR+T6QQcYcOL4gPIQsaNx+011QQZNo8ejWo7mldVpV9tbQ22AaXtOtYi1B/Yj1BuXL5813J4jh4d1A9/+N43ndh22sM/ePhYE5PTZn2am1tWLFpQJi+FgqXrB7rRsc7rJcspLZerqEDQp2CAQOWQWb+ACyWbWME2r8xLPkcmD63mt23jz7ipN1a3qpo6qyOQB2UJ4AUQQ1g76pQrV67o0aNHBhVQpmB1onvd8tKMEvGoHRs1yOZmxFQc29sJA13xRF7dXXSUO6xYfFtLS4vWAayCYGkftscKq82OEoyvGS/2RD6oGWO5du2avvrqktZXt+V1S93dhFZXmnJsx4YHmLlw4SWdP3/egBNAZ6dj4PTMjGbn59TZ1WUKGiAfwAjgsRNaTr34ABpgAeO4p06fMDXZ1NSkbt28p2vXbpgq6Py5lw1cXLx40eDniZPH7NzVNRVKpROKx6OWFzY3u2C2TWxauZxHg4Nd33TIo65cK3UuBa4nTK5CoDVZPqXudqWsrJWVNXW0d+vAgYO6ffuWbty4ZpCrqblebnfR1j/HMkVNImUAhs+xaNyslKj/gJgH9h+yY2ApxcIKEANKnTn9koW6f/nlZxoZHbYg7TNnT6qqusIyq+h8t7i4ZMfCsrm6umEKrMFB7pv9tm6491hXjJtcJ66JOeT6mVcgFPXm/aGpsUEeN3AtZ5CIutN1kNegWAIkMi/ML1Y5Ar9/8N73LIsJkMba5XwAO+pH/hjPpaYlVV/ejkVAPI+5OdZVwQK/qQlzh311cnJOlRVl+p/+6i9NsbSysqBwZEOx2LblpLE+fV66QvpNGXXy5EkLGt9RU2L9tK6AybhdC1Y6YKjf57P70OP2WDA8c5vP5gzIR8LbWphfshpaAl5eSiWlulqC1huVZs7JG0sl5OdeCQYwr5rKz+P1KZ7KKSevNmJpLYdTimeKyrm9Kro8BrocudO3/iPn7KW+dcmcFzgVcCrwolXAeaN80WbcuV6nAk4FnqcCDnR6nur9i9cCnfwGnbB3AY2AMnyurfbpve+9rgN7dynkcytBB698QRi/gCPL65va2o6WVE4u2sM3GoxgA8eGMxQqtxDt5aV1Xb58XaMjMyoU/Tp0oN/OhTIEGBQqC9rz4/GYvRbFA4qV2tpqzc3PWpgw+S0nTx7Wy6+cNVvTxkZEC/PLBnRGhse0trahv/zLvzRQQWv69Y1VC0bGyobFhg08G1I2jtYSPljKtjHFhc9v9iwsSqNPppVKedTcVKGWllqz13AslBaoPdgEo9y4fv265UG9/fZbZl9jY4syggB0bHrRWNwsNtPTc5qbXVI2W2q5PjDQJbKUsDtVVGLJk3J5Qq9z1ube1BXY0zIlixrjBjCxQUcBFd2OmToHAMXGHlAQiyW0uraujc0tVdfUmmoEhRQwiroS0MxGHkUQ4wMo7EAnVCkL85PajmyZ6gWlE/a6zY2I5f7E43nV1ZG1dUqtbS2amho3UFBdU22KkVB5ucEfOvoxFj4AW8wR4+AzwAlg8fnnn+vmjVuKxbJqqEWddsjAInCIjCMUWtQRdQxKGcADwGnH0jU7P6/5hUW1PFVPoWgCoAE7gI2lOcVChhIsapAIuyNqos1wqXvc0uKqRkfHVVNdrwvnX7V188EHH6qxsU7fe/ct9Q/0Khxe19LyghYX5w3qYBEFAFLDaDShgwf32RxSf8AM5yUIHVABnLGueN6icEgm4gmrYyZTUCyaMDUSXRsBHclUXB0drUpnyPfKqr2jzeZ7anLmqYqt1FGPtcDcs14bG5vU1tpueVuMHVCTSCTV1dmlI0eOmbrr9u2bcrkL2r1n0MLNFxZnDZ4CWQj3p4NdS3ObNja2nnYZHDBAC3BZxg4YDiubySiZSqmnu8eub+c6mSPOSce6hvo6ayjA/cA4mWtypli3zAvP5WtAEr+nXgCfjfVNs3iyNrHZHjt2zNYQ9k9sezt5XqwlrKLcs4AugDTvF/FEzO4DgBxqrXgsYec6dPiQwuFNra+viJjuUMhv7y3cC7msSxPj07befv3rX5vqDbCdSiXsXkCdGU/ELf+Lc6BYCxn89SsZTypjAfQZFQsFFfI5xbZjBpywWwYD2Ob8Bp9QVHJ/pjIZZehQl4gr4HUr5PMpk0oql8nK7fUrkcopK582oxmtRrNK5GUQqohUtEiIP+lOzuNbVMDZS32LYjlPdSrgVODFrIDzRvlizrtz1U4FnAo8WwUc6PRsdfv/eZVLfm9AWf533VWUxyvlC0X5vFJjQ7l+8dM/0b7dg/IUc9re2FAhnVYulVYxX1QslbEwcawp2RxB1FjIUhbGS8h2MFiurs5eTU/N6eLFLy1I2eUij6bXrF9d3V1mXUGBVFFZ8bRbFxvrRguKZqN89dpVU7O0trTqwMF9amtvsE3u5ua2wpsxLSwsa2V5w2xyQCc2lZcvf2WKnF27BuX2FG3j5/a4bZxs0MmVKoWmuww6BXwBra1vmL1reXlDPT0d2r9vr1LplOZmZ7S2sarj1gVvyDKD2ESj2mHT/Ktf/cqAA9Y7oAMABfsaFppUGovXjCYnpiwjiq5+fX39FspNXg95U4wzkSxlT2EFYnMOMGGTa13GktjWYirSEau8QqFgmW3KCWFmE4/ihVD2+w8eKplKq7yiUufOnTOIw3H4YC7Y/BOgDTgBlgFkUKWcOXNS42OPtLK8aD9HkZNIYI/LmMqJ83HdqJzo5HbvwR1Ta9ANLhAKqqy8wjb1wALUKtTk3r17BhKwoDFXAIsSDLltoe9+b1BnTh+zGlM3bFYABlRNKJgIlAY8ApyoNdcJeHoyNq6F5S3t2tVlcHFH0cScAzuAbNSGedjJBgJqNDTWa3JyVHPzc2b5XF/bUkUF0Ou05mbnLXdraNegqZwAfxMTo9ra2tD6xpoBjYqKKrNMJpIJU73s2btHjQ0NlqO1ubFhwANoAnAiGBxwkc+l5FIpm4xgaZ83iGHVwqhR+qRSBNFXyutza2V1wdYpwILrJKQ6mSD8Pmrh6UBS5sHnC6irq1v5HOHh0wqHt632dLs799J5UzFRY+uCWB5SQ2Otcrm0NjbWDAb7vF7Nzc2rrKxc3d19tq44NmC2lJ1W6joIgKGmQD3qFw5v2Trq7umx9c/aKQuGVFtTpe1IROGtsDxej923O9ZGy+/KZGz+gEZARGrB3HI/sLabm1u0a9du62DJPXPnzm2bc1SFKKEAmxYunssZdIrFYwZ/UW2lU2lT/HE/ez0lRRIQd6dpAHbhmppyA6YAw3A4aVa4N15/3cDX8PAjLS0vGhxjLrDlAaBQGNU31Jt9lfeJUKCsNB/JpNWFroTZNF0p0XtiRdy2rnVVlSEDVcFAwHKhclgjya9LJhTy++RzSdHtbaXieXl9LmWLHuXk10Y0q7VYVqmCWzlwvgv7b9qBTt/+b5yzl/r2NXNe4VTAqcALVgHnjfIFm3Dncp0KOBV4rgo40Om5yvffv7jUKa1QJI+JLKdSki32p872Rv3Je29r71C/QgGPMvGodWgiEDeVSCmKgiNPCHZa8UREiURU2Vza8mOAD8CEvt5Bzc8v6+KnX1rHMAK7sfJsR8PavXuPKUEAP719vdYprlDM2gZ8ZWVJjx+PaOzJuFZXNuV2+VXfUKv2jibjRWRDZTMFCxKfmFxRT1ezTp0+pdqaGq2tr5ltraMDMEEHtuI3SidABfalTDZrG8RSxzW3BTuPjY0/zZa6YJaeBw8e6OatG2prb9eFCxcM3AAzACLkI6Hs+OlPf2rw49KlS1bYUhZVXuUVVUpn8gZ5gAO9vX0aGhwytRNWrmQqaRvSzS02+lGrWVGEeEdtQ40lC6BQKMoAVCnvp5ShhAol8rQ73LFjxw0C3Lt3X9sx4JrHNuaAJgABG3+zCvn9BgAAIyin+Prw4UM6+9IZPXx4S4vzc9YBL5MqKJ93q1hw23VxLDqFkbt1985tPXhwX7V1tdqzd5eaW1psQ4+lEKBFkDznQ02FPY7XMjZUTtivgIeopNrb2vXKy+cU8Pl09959Uw1VVlSZ5YxAeBRlPA+VEZ3bqDfHWVhaVK7g1ZkzRww6AQyoL3NCbg9ghM/MEx9cP9+jyqGTWWQ7omCgTMkEHQYr1N3dawDEbGStLZZZlUonDTh5PC4tLS+Zbc3nC1q+EzACcOPzkycUMRsa5zD7ls9n42T+ARgerKrFnLwej6llAFfYTbOZnK2BEkgsPAWN22ppbbJuaXRnKy8r+8b+CcCixjsqMKyWXC/Xzj8e+/r7LVS8paVVn37yuZaXli1HCyUPFkFgJvczKibWDmo/AC0WMI7F2Dc2NzU3P2+qIR6BACAqZCCNrpaApUQyrd7eLhszAAa4VF9To/XVVYNdhHP7/CE1NACqShloBJlPT8/L5SpYptaOwnB9fdPWF+qsg4dQu9FNEivqtN2X2CcJvOc9adfuXfY8OmQCpuprG8yyCtwjcL1YIJvNp0K+IH/Ar5bmam1HY1peiaqx3qdAoNSVMxLJGPR6993v2XsCa5RrI9CcuWiorzEwR/c5AsZnZxeUSRfV29Op6HZCQX9AHq9bM1OTqqwE2nVaePj09IQ2NtYVCvpNAcV7EwrNYtGtZDJnkMpjwfI5pRJJJZMFG48/FNR2sqj1aFaRVF7polsFVwk6FQoOdHqGP3HOXuoZiua8xKmAU4EXqwLOG+WLNd/O1ToVcCrwfBVwoNPz1e9fvpp9mc8nNzAnm5XHXfqP9l0D3Xrv3TfU19UuryuvdCqquupK+X0eU/Ssr2/L5fbbxjYS2VQmh80F2OSzLnTYeFpbOqx1+teXrlk3LFQzhw/v1/LyvClNsLzU1zeV2tSHPFrfWFQiGdHS8ryWFpe1tRnX0uKWVAxq964h7TswaBtf4AbZNFevXtXjkVnt29triiNA0E4HPC60pDRJKxgIaXl56WnLd1QLBcuUCkfCdry62tpSB6uykPYf2Gcb6y+++FK5fF6HjxwzeIGCB+UHuTYENwNVUECh5CBQmnPtWLxcbp+SKbJ5EvZalDIli1/U4ASgDniAFYufG2Aq5A1QAcEABGzsOVdZqMxsYjtgg8085zp27Kjq6ur15MmoVoAzsagKxeI3HeFQiRhU2NiwepVqRqZVweAIsAfoND4xbGoYzulx093Po0LeZbk/tbV1Onb0mGZmZ/TZ5xdNiUL3sNdefVkNjY2mcuH4wB/UVUA8gBbzDLTga+AMCh42+lzTkcMHtWuw3zbrBGNjjQNEPHzwyKx1qHlQRJEdRaA2aq/VlVVtRTbV3dttSiPqBSwCvnBOrouvqTWKKeAdnRQZA3VbWFywHDECoYGOvJ7aMD5AQyiEYqjDgASwg+MAyqZmFi1kv3+gW4ODA9pYL2UbAWEAW3W11Qb4gILY0qanl1VbW65mbGDbUUXCEQtXb2oszR8h3ljjUAWi/mGtYjVD9YSt6+69YcsSAoiSscaaYH22tDSrobHOxjc1NWFqQjoKHj9xXPV1dbp8+Yoe3R+xfDIUU8A6lFi1NdX2GiDnynLYgv5R/3BurHOtbW26deeeHo+OKRrLKBhwq629yaBxMplQLpu14HY6RdbW01HQbQCMNVlTVamVpSUtzC9ofR2VXUjvvP2SqdZQFt68eUP37j1WQ0ON+vu7rd6sE/LYXPKpr7ffABNAaXxs3NbvgUMHDcp9+tlFu5foatfd062R0VFTyBVzbs1Mz2n48WOzxTJebIJkzLW1tai/r8U6Sy4srOvY0X4b/3Y0qtXVsDa24urpaTelF2pD5g1b6MjorCrKferqajfYhH2S9VheXq3e7m6NjU5oaGiXPB7p008+1rGjh6xLXrGQ0eUrl+y9LBQMKJNO2lzV1FYpm0FhmbfAc2x12RSB7W7l8gULy6+oqdDCWkwb0YLSgGV7y/WWGlY+BYXf9dv8H/nxnL3UH/kEO5fnVMCpwPNXwHmjfP4aOkdwKuBU4MWpgAOdvuu5ftqqzuOic1KuBJ3y0q7Bbv35L3+qjpZGRTZXtbm+rNaWBrPVoGxZXFhXMFhpmUnk4LR1tKi2lhyXjIGniopKy2KiCxod3MbHp81i1trWqM3NNR05fEyjI5Pq7Oy2jep2dEOLy1OKRtdNCYWFzOsuV7EYVF11m22yiy6URuFS7lE2a/kywBvsVWykd+w9gJxS+HapA9h2JGqhxyiagEtAHBQ709PY4vLWuQs4QMcv1AooWQiuHhignb1Xd+7csdDis2dP24aclu5ALkAL8AMlDoAIiw32Kbk8WlndKNl/vF4bL7CJzzuZQzwXNVE4HBMd2kMhl1mGXHIb9OBaUCjRYYvzAG643qmpWfs9ijF+z8+isZhW1lYVDIW0vhExO15vT5tt3BcXV1QoZO04qIh2wqCBUkePHdHM7JiFLluAvAhVz9mHSx6zBQ4ODGr0yYiuX79m1rHDRw4Z8AL6zUyXLHAokwjtBmxhhQL2ABm41lIuVcTGDwjaPTRokCcei9rcYQ9DxTI9NWP2Q6BDyeqVMOsUc8j365vr6uzuMEULx93JCdqBizyPem9vJ1VXV2HKK8YBYMMOicUqFPJaftEOjGLsnAcAST0AQ9a90eXS2Pi45hZXVFNbbd3d+D3zjh0vHAZq1Vo2107XOZQ6w8Mz2jXUqd7uLi3Nzmt1Zc2UP93dpc52rKN8vqjBwf6neVwx3blz12rV29tjUCoQKFNDQ6n7G2P3+73q7OyQz+/RxMSYdQ8kv+h733tbNTXVpsj77OLnWl1aV0N9k62Nqak5LSysqqqKLoheu3aUNyh/gGLYGAGmZeXl+t2Hf9DtOw8ViebV3lalY8cOWR0ePnxs90pvb4epxFDwEPzOOjIVXTKpmclJgzybmymdOXNQP/vZT23cyytLluG1urqivXv3GKBlbWCn9HkD6uzsV093r62L8YlxPXj4UHUN9frZz3+uK1ev6uJnF1Xf0KBXXnnFxshzenv6lU3K1I9Y8eg+x3vR1OS4jh49rEMH9ykWjejDDz8wxePrr10wa+Dk5JR1kpyeXdPZsycMcqJc4xo++eQT/dOnN1Re5tJLZ0/YGkU1Bnz2+wJaXdnQzNScjh09qo3Ndd26eUM/+fEP1NRYr7HxET18eE+pZAlaonRCVQdIJIQ/lcybQgplYp73RJ9PeaBwMid/WZmW1mPajJeAU7ZIUzyPWX4d6PRMf+CcvdQzlc15kVMBpwIvUgWcN8oXabada3Uq4FTgeSvgQKfnreB//3qLN6KrksdsIDAn/rN9354e/fSH72pooEfx7S3Nz06qrqZK9XU1ZoWZmJhVvuDR/PysKipCOnf+jFnjULCw8WLzS+evVCqrrc2odZs6fPio/AF3CVK1dmpqck79/bsMUq2szime2FI8Scvybctp6ewYUMBXrY012sintR1bV1VVhQEOgAtwgA8URWxgTdmUKVlpStYqn+KxuLU4LwuFLBwaVQxdtbAzAVPY0JNZBHwaHx+zLlaAhJpalCVeTU3P6vLly3asH//4x1Y92rnvtLdHWQNQ2FExDQwMqqKqRnfvPtDCwpaCQRkcQLGztUWOjlRdjb2r28by4MGEBYkPDXUrQDv1eNLGBzBCvcNY+LpU8wnFYqiVsL61Gnji8Wh42JQi/kDArEeoOVB+ALqwqbHxP3XqlHUKo050E6N+dE9bXpmzehOUnExmLfA6my2YFa2nu88gw8zstNUGGNLb123jQaW0srxiYwQAAeNQUZWygjymJuIcPJgTFFG8jg17MhFVkm5g+bzVEdi2tRlWoUDOllctLXVmxUTNkkymTXW0uLysQMivuvoag4bADQAX18tcAlJQU6EkOnbsiOVKASZRoXG9W1sZ9fe3mq2QmgIKsfwxBq4Ryx7jBITxs9m5Wa1vbqq1rVV79u41CEhI+sOHo5aDBIhiHaL+4nVcMzY6rFfbm2GNPHpkwdGAPsbLcTkfX7/66qsGzlDaYCUjVJ/1AHQ6cOCAwQdURQBcjp3PZ/VkbESPHz9RTU2FfvjDH+iNN9/QzMy03n//txp+NKxcuqAD+w/amsWmt7UVVW1t2dPXFwy07YAjOhdSL2r693//D3o8OqFsrqDu7hYbC/lnMzOzBsx27xkyyyGghu+xeZLvhYInvLFp0AtI+eMf/4nlehHQjTKO9Q80A2J1dLSbAo3rDYUqdPL4WdXXNxqEWlldMTUSKqeBwUGzrn556StVVlXppZdeMssoc9Hd1avVxQ2b3xvXrxm46+vtMehEHldzU4MW5uf093//X7VraEAH9u/T0tKCrZ2JqTktLW/or/7qX+v1118z0Ijy8b/8l7/TjRv3tW//gE6fOm7rB8DL/Yy6bvjRhDKpjE6fPq6FxXk9vD+mH/3wDbNf3rt7W9vRbQUDdOr0GtRG8UTg+dZmRCp6bL2TSZXPZc2WiaUxlkjL5Q9paSOhcFLKuQgRd9HbzoFOz/63zdlLPXvtnFc6FXAq8IJUwHmjfEEm2rlMpwJOBb6TCjjQ6Tsp439zEKQ9Lpklht7fO9Dp6KFBvfvOa9rV3yPlM9raXFVtVaUpoWg9Pjw8ptX1LW1uRvTqqy/p3e+/bSoMwA6WHIDB1as3LDeFAGcUHPv37zPlRTS2rXgspaXFNQs1pnNdKh1VIFhULL6pisqQmppa1N+7V4l4UV9+ft02hIGgzGZE5tIOlGEzi9LGgMZTGIHVCfAEFKiprpGKLoMcWLZQMaBaSWfSmpmZUmtri4EnxsDvyXaxcOjaWm2shzU3v2jKEbJ9Tp06bPAAhQyQLrpdCupmo073u7GxRe3e3a7unj7de/DYwExnZ7uNlzGRU4VVis10V3e37t+7ZzY+oMeePbuthX0um7MOZ4A07IOWg9TeblADJQYwB/sYypjvf//7tkFGseH2eRWLxw00cX2MC0gF2PrRj35kljeey6b+97//vf3++PGj2thaNuiESigWJdNo24LECb9uamo26xIKsbX11acWL5epu5h3j9tlYInjch5qDtDZ3k6Zwqmiwm+/Z27C4Yji8bRqa8pVW11uweV8X1NTqfb2NutItrCwYqoggAjgbG52TjMzc2bRC28nVVUTMHUWIejArStXrlh9ADaohQBJWCzpegYkpF5AncnJaVOwXbhw3moPIET9dOPGQ+VyKbW2NhhsYP1QO64Fxc3j0Vk1t9Zq11DpeFjrlpZWzA6KOo5xXbp0xXKQgEXAQubv9s1bWppfUGV5hdWd43JM7GWsBYAYwOWLL74wKMJrsffxe3Kt+Bl1zOUyZmVdXJrX/fsT2r27BEjPn3/J1gQWtt998I9mRa2tonPhSTvGpUtXVVnJumyxmgCcSt0iG2wdcY0Ef9+8eUuffPqZxidXlckW1dpassdiE+O+OHz4iNn17ty5pbb2VlOqMcfxWMyy0jbX1+2+5Ng/+MEPbM6BUMzJyMikQafTp4/afQ/Iun79hgWrHz92Wtls3u6zZLoUln/k2FGtrK6aFfLu/fsG5bDXYeMkpy2XLRhYq6ut1+PHw2pualRlRblGRh7pwvmX1NTYoMmJMf32t3+vrs52dXd1GDzE5vtkbEK37ozq5z//gd544w2bf2r8299+ZO9Xb775so2FIPazZ8/a+Kep++KyWTLPnD5l479z+7YaG+q0sR7R+PiyqqvcqqkO2dpCyURjBFSV0ShrP6BQMPhNxhgKw0w2r+1ERvL4tBrOKJqR8v8MOkH86Vzn/Jn7ln/mnL3UtyyY83SnAk4FXrwKOG+UL96cO1fsVMCpwLNXwPnX+LPX7n/wylLQLpscMm/s/9sBUAXp7OkD+umP31NddYXSiag8rqKaGxq0ubGmDz74QI+Gn2h5Nau6Oq/+zb/5K1OX3Lp90yw1KE+AGFeuXNXDh5tqbPBo164BgwN1dVVKJGO6d/ehJieWDFiQs1NXX6bG5irV1ZVr/4E9amlpU9BfrZnpFV385IrGxiaUTOXV1V2vV145axvpzz77TI8fww19EwAAIABJREFUL6ijA4VJt0GGmZlVszANDXXqwIF9amxotLygqclJ61CFlc+UJ5mUqR1ofU6nK5ROPj/2q3qzyWANBMDE4kkDTXNz5DP51NlZb2AD5QsQgvFzTBQvbLKPHDmqjq5uC8kGDvE7Nvg7aiw2tShNUBz93d/9nalnCCoHznz99RWVl5Xr+PETBikuXrxoYANwwTl3LGw7mUyAB+DJ7Tt31NvfZ6HQ/G7v3r3fdJUDNAAEGAPHAnRgfQJynDlzSuOTjy3MHHsdnbrW1ja1sryueDxjwAnFDSAO1U1tbZVi8ZQWFzfV0FBpGTn1dfW2ruhgxzVyHsAXcIMMLAudrq+3zTfnr66qUFdnmybGxw1SdHZ2Gdyikxzd1QiY7+3tNxXTp59+ofnFTVWUuVRdU6WGpnodOXrEwA0whgB3gBbKIa4LwELXPK4f4ADoY44ePHhoOT7vvvuu2e4AUTz/8eNZBQJFnTp13F6H2ol1hSLpo48+0vzivPbt22sQDCUXsJHjcX4ysYCCH/z+knp6GrR/355vMr9u3bile3dHVVVRpkMH9xjkQbEE6ACIoTqjXqxfjsmYWL88GDuqNqxsm1ubevToof2cOXr55ZcNeAGCWB8o7q5cuWzH7e7ostrxMz5YYxyXmu90MQTMMQ8AFq6HbLKvLt3UympMtbUe7d49pGAIUJIxOIpCiXEzBhRizS1NNseJeFyxaFRPRkesxjtrmtwzMsd4DjAYmIqdDVC1vlbKw8I+6feXAt3ffPNNUzldu35Nnd1d1q2P+2huYV7JVEqvv/66Dhw8aIqiRw8fqam+xToKcq92dXZoYX5ew48e6NVXX7Yw76nJCd2+dVMtLU3avQsbJ13lPLp245YejzwxpSLAEhiLLZU5AL4yftYT3//kJz+x+hP4D1hLJGKW+Yay7vatW1pdXlUmk1csKlWUe1Vd5Vc+VzAlJQ9gqgouVVcHbW1aAwLUl26PUpmcItGcaA+6vp1VMmdPVd7lUp4v7FFq5uA8vlUFnL3UtyqX82SnAk4FXsQKOG+UL+KsO9fsVMCpwLNWwPnX+LNW7n/4OqCTWxAHl6sot6vUuc7nkV69cEI/+8kPFPK7FYtElEkm7H/h52dn9PXX1zQ1s6FsXjp9ep9+9atfGbv6+utLlotEADV2uCejY7p7d05DQ4167bXXnm7KXabcuH37vkaGsXbldeBAt06cPKz6hnL19LZZpzqUMUsLmxodmdHlS3e1uLSu/gGsSaXuckCbr766pPX1NeuWRq7Txx9/bEqLgYEBvfPOO3a+yYlJ/eGjjzU6MquyMr+6uprU0tJiYcyzczN68GBBPT0V6urqKMGkinLLskmlMlpZWZfPH1R7e4cFibOB/N73vmfQgE31P/7jP+rRo8ff5ASxyaZTXb5Q1KXLV55mFnV8A12YAjbagBmO97d/+7e2aeeYdJX73e8+UF1tg956602bLaxhgAIUNGz+2SDv2PiACozhP/yH/6hwJKae/tJ5UFRQHx7AE8DU22+/bfAHOAEouXnzpqlTyGdaW1tQLL5tXQQzmYLWVjc1P7ek9fW42YgIRW5prbGw65qaKlOpASXOnn1Je3bvsZoA+wBkO/laqFQYawng+exrHsCogN8rVzFv3eqAAnv37jNbGeoc1iFQYHBwyADUZ19cUzQS09Bgl+U5NTY3mN2N1wEOduxqwBggEeohLF6AG2AL3zM/a+thHT60x7oNMhZgD5bJtbWw6uqq9d577xp0Yny8DsXLvfuPTcF05Oh+q2EplytiYyVUHBCFcufa1ZsaGOw1aATMRFl34/oNPbj7QH29vZadtBNMDmBinZIHBmy8fv26HZf5olZAiq6uTk1PTxn82dzcMNUNc8W8AyNYY9SfnzNWLHYAqNqqajv/1tamgR2uB5srHfgAOUATxgEkLeVWScvLq5qYnLJAeuAar+fYQJ5sNm1rj7yrtbVV9fX1KpNN2bwAbMgqAj5hqSQAnmPfv//AYCMQuaK80kLhuc+Gh0uqP2AR3fPW17bsHkTJtLC4qMcjjw2zVFRVGoQCthGK/8Mf/tDqTF7Z5599Lo+8lv/V3UU+WatmZ2YU247Y/UGeUyS8aWMqFvLq6e629buxuaHRsQlFtmMGHQGLvEdwL1AfcsS4N8bGnlinQJRkKDnLy8vk93u0vDRvKsiK8grNzy1oZor6mijUgtuDQbfy2byqKqrsPYPGCWUht/w+l0JlQWVzeaUzObk8XoNOm9G83F6PNmM5pQsmwlTR5VIOgZO9FztKp2f4E+fspZ6haM5LnAo4FXixKuC8Ub5Y8+1crVMBpwLPVwEHOj1f/f67V7ssKNtkLqK9d9Hsc2VBt95+46zefv0VlQW9ypPJs7qqJyMjWl1eNnXQ6kZK3oBL3//+Ozp37rxZXgj4JbuIDTRt2icmJnX/4YoO7Gsy1QJqnqJylhEz9mTKMlOwi/3FX/xGr7x6TuHtFa1attO25uYWFNvOKBLOavTxjNbWVnTo8F6dv/CSASegwejotGpqynTq1Emz6Dx5Mmbd39544zXb0JIjdOf2Hd25fVdjTxbU0FCmgYFeg1LBUMAUL2TXvPzyWYMDZNZEtsO2KaWr2MjIlEEONtUoitjc//rXvzYVCUDor//6r3X37qQOHuyxTT4qGR4bm2FdvX7DcqlOnDhuqiIAAVAGQILSBPAD/ADQAORQh3z6yUUDABcuvGzPRbnDWAEVgAOsU6iDGAdKG2xu/+k//T8qKqWqmmqdOXvWQAHqJp5Hhg7AAhseCihAF5a0R4+G7ZjHTxxVKr1tKhpUWYlEWpFwTIsLK1pbj9r+t6qyRkO7sGbVG3gCKgISzp+/YOdZXlq28wCdADonT560cwOGgH5cB18DI4A61ZV05XPpyuXLBnOo5cWLn+sf/vFL1dWEdOHCWR07dtyyqK5cvmJKFXKyqmqqFCoPWgA8yhlAF+CJc5BVBXTiXKieACC3bt0y69fC4pblir10lqDrnxl0+fDDD836SX7W3r27LCCe16CuYm1RV2xewaBfAwN99jvWF+CHz4yZn924cV2xWFy7dg1ZADW1Zm7+8OHHpog5e+asQRNgE2sKwER9AC6MD3UN4wf2MC6sbZWV5Robf/JN6Dy14/cEYpOfhRUU0MM4yVZCUQgszaVTBlG4x/geex7Xw7pjzDxYn9xv1AnwBBwKBkMaHBpUZ0en5bEtLi0aSBQQ2k02WoXBL8YGfNnpwsgYIEUcD0UV39D1DVtkKpm2jo2MjTGXfl7Kl4rF6IpHeP9xe5+YX1gwe28MZZGbvLewNsNh1dXXmS2UQPEnY0/09aWv5eKUxaIGBvpNkUlQeG11tcEsFqvv6RobGR5WdVWlKS5z+ZziyZTW1jdVU1Onzs62klorEVddfb2qKqtsjFw7irTy8grdu39PdbU1ymSSZitm7KzB7XBEoyNjyqQLSiULluPk9ZQ4UU0VHSpTioSTKi/zyaWsysq8KrpLQKng8iqRzikcy4rkvGgybwHiO9CpwBcAKOrqPL5tBZy91LetmPN8pwJOBV64CjhvlC/clDsX7FTAqcBzVMCBTs9RvH/5Uv4EeWzzRAtwQq7JdGptrtR733tZh/bvNuVTTUWlouGwPv7oI3k9XgUCIaWyeRVdbp08dcoUDSg3aCnvpeV7MGibU1Q1CwthXbhwxKAMtjVCszPZtB48eKwb1x4YMPpX/+o3qqgMaGl5SovL05qbm1Y4vC23K6R00q2x0TlTZezZ12NBzUAb4Mnjx/Pq6KhRW1urbbZnZuata95bb71mG1q6jTHeleVVPbg/rNraCh06dNDUMPMLcwYCAgGf3njjdQv7XlxcsBbuADTyXLa2cjp+/JAOHNxvljSO+atf/bmpID755FMLcY7FsnrnHc5XZ63q+cwm98rV6wYHsM6x2ce6A5Tg3KhUgE7AGlQW586ds43vxU8/s/Hv33/AwASwgQdAgucCnngeEAsYxfVdvnxVHq9bu/bstsBrAAObaj5zHuASOUYADq6Xz9PTs6bWOX36hBLJiIrCihZRdJvXJTU7s6iV1W3V19bqlVfOqaGxBBGrqsq1vLJs6hc6ESYTSTsHMIuwbhQ7jIvrZuzMCXBkR8UTCYdVVVmuXData9eumkKF3KCLFz/TB7/7J1Md/dmf/ZldP1lXX3z+hbq6euwacoWcauqq1dzS/E1HPPKpAFdYGIGQrDugHteOCgrIRS2AHaiLAB1AklKe0w2DK/xsJwMKiLVjk+R62zva1NXVbjCNY1E7gBeQBfhB/YFGzCtQr5QjtapHD4fVUNugkydO2vmwsaGs4bk72Volq1nA1jJzCggC7JFnxu9QLAGcWB+ALZRCBFFXV1dZvhCwEnUa65t8sEwyZupCAAkPABnHBIJx/TvriHHz4LztbW2WmWTd6NIpA1TkJwHHyivKDDJyTALj44mYdXisqq6U2+W285MDB+QMhcptHKxdlFWjIxOW6wWI4j0lFAyZiggIxbhQYjH31DUHMMI+mExodW1N8URCuXxe5y+ct/sCJRT3ytLyknxu1zfZVKsrK0qnkmqoqzeA5Pd61drSrNu37ujunWFTGpWV+cwS6CWQPpPWvXvzproEpGEDpp6sGWq2uho2K6nXW7BrqygvVyDgUVlZQD3dPXYPP7j3QMtLK5ZRl4xnrEsk75d8X1lRpXSKwHzet6SykOQPuORDFuX1K5OTosmMYumcNrdzyhWtSahM1/S0IQJri9o7j29dAWcv9a1L5rzAqYBTgRetAs4b5Ys24871OhVwKvA8FXCg0/NU71+81iW3y2dKJ4+nIK8bpVNR+/Z06J03L6ixrkq11ZVqqKnV/MysvvjsCzXUNaq1rU3pfEHRRNI2kAMDQ6bqmZmetQ0sm8+5Obq+fW3ZSUAdgq+TqYRts1DWfPXlZc3MLOrnP/szvfbaqwpH1rS8OqPZ2TGtri1Zl6r62lblsn7du/PEINCbb7+kvXt3G+ggV4pObqdOHTNAw+YRYICiBsC106K9rbVNVZXVunf37jcByViUUElsbm0YEKH9eqm9+oQSyVKnPJe1MPeqqhqrYNZUUSdOnLAwahRIf/gDVr77pmQht2Zxcck6fJFRRMbS/YePzApFXgybWJRRdXV1BkgAEFi/yI4B0gCFABhAJ84LvEFdhZKI55WCmUfMTsemlGMAOvg5x6quqVFnT7fBC9RQBuzcAIEygws8HxADCKQuKHl4/anTJ7UVXlGhkDOVBvVcWV7TzPSCikWPzr30kimqCF3PZlNmV5qcmjSwtmfPXm1Htk1xxNioD2AHgLOjzuF8O9CJpQfIaW5sUHhrw1RxABhyiD766A/67OLX6u5u189+9nNVV9ea9WxifEL9/YN23IIKpnTCdgaUAZBwHQAplD1AJyAGkA8ABORDNcMYWJOMqaRkKXWhY8ysGQASa4ZalrrhbRlYqqisUEdHq8rLgspkMwZL+CBzq6e3x+6kpcUlVVVXqa4W4Lhashqurmp9dVO7BneptaXVXsN64RyczwBLPG7zw/c73ReZF5/PI5e7YJ9RDPn9AaVSSctJWl4GTGXV2FhlHerSKQBTuSnj6J7m8xRNicSxgVI8B+UTx02lSsomrJeMAwUTsIi6EXaNUojz0AmQUHnGVF5R6kaI1ZTjcizCxAFjHINjAocI6ub5WM0aGpoMvNIRbno6LJoX9ve1ldZfNG5rjHlgHZTuu37V1tfZmr3/8IGpnjj20O5devOtt2x8V69d081bNw0e7h7sNzhMRziUSZl0RsFAQF6PRy1NzdYl7saN2xoZnldVpV+9vaVcqlBFuSamJnT7zrRamsssXw6oB8hjTXBtly8PS8pqz54uq1NlBZbbduvYCJTnPrt+9bqpuHzegLKZnAL+kLLprDVFALqRJUe+U2U5oeIFWzfpbFFZeZR3e5STV+m8S8vrMQNO+WIJOuF13OnE6UCnZ/oD5+ylnqlszoucCjgVeJEq4LxRvkiz7VyrUwGnAs9bAQc6PW8F/9nr3fJ7g9bmO+BFUVNQKOTW+bMHdP6lE/K5CyoPBlQWCGp9eVVLC8tqa2lXMFSmcDyusckps+icOnna2t3fvn3XbEYtzS0aGR0xKEP49EvnzhioSCTjZllhg3vj+m2NPJ7Uz3/+p3r55QuanZvQ9OyoVlZm5fHK1BMBX6UyaY+2w1kLsz5yZJ9qaqtM9YM9CZULcGanUxl2OjbXqBLInQFMnDl9Rm2t7dYpDjsSAc38HtuNm/wqn1der8dya2KxqGpqq21jnMnkLOOIrl7ACAAG2UhsUgEaqFfYCHN+FCxADPJiUE9cu35dXr/f4BcbWMbLxprzAoFQnwA3eD12K8AT6pubN26Z/QgVyFtvvWUQg5/zXOAOoAKIADghQ2ino102h4UoqXwhb+oWbGOABDr1oeLgnIwF0MR1AHQYy5Gjh5RMRkx5Zt3rYinNzS5oYyOsvt4BvfnG2wYnJqcmlEwmrJva9MyUWbzIYgL6PB5+bGOj7kAkYALjJLcK4ASM4fxspoF5jfV1yqSTBviAcA0Njbp167amJmfMJkdWFHBienrGWsizltLpjDYAhI118gf8Bp24DmoB5KIOzDfrgGPwOyAB9eW8fAYAMrYdBRhjxCK3E3AO0ONrPpgzgserqsulYh7Xk3Ur5BqxP/meduxD6eXz+0yxFAlHzB5FR8O1tS3V1dRb5zOgF/CGGlBLgqZR7ZXWndtqxbg5BhlC1TXl9jvOgW2LHCmsnisrANvSem1uqrJ1hh2SUHHsirHtpGpqfEokUlrfALR5VFfL/Afs/HxQJ+Aw0AngVVtTa6/HRujzem1douhiPXBPZHNkFEWUSaftvmlta1FZecju+VQyZRlEgWDQoCy21uamFrPFXr1yR2vraTU3V+nsmRMWDL++tm5jIxeMNUrtgcWpdEo3sUJOTphKEuUVnezI9qJ2wMRJMq6CATXV1ygQ9Nv9kEllbF5y2awF3ne0t2l9dU0P7j/U+NiCKivoltmvltZmxZNxzS3MKZtF2eS3zK+VlWVbv2+++ZZd69/8zf+rYNCjP/uzn3/TkRGLHoCc0Hs6Ty7MzcvvC5gnrpAvqrqqVulkWpubYamAHdFrULKxvkq5TFRRLJmJjFIFlwpun3Iun9IFl1Y3/jl02gFOjtLpmf+4OXupZy6d80KnAk4FXpQKOG+UL8pMO9fpVMCpwHdRAQc6fRdVfHoMzCF+T1C5fFZed96CxJsaK/Xm68d16MCQBYq7CjnhBYltx+R1+QxSraysaXphTrOLi+rp6dXuXfs0Pj6lZDKjo0eOGSR4NPxQ6XRSg4P96uxqtc5xQJ9wZMPUH+NjU1paXNdPf/oLnT17RhNTI5qaGlE2H1dTU51Z+DbWYtraTKqupt1URMlUxDrfoRxBPcSmFQDDZpmNewm4oKhIWt4P8OAXP/+FWlvarN35xMS4bdp5DRABnQGban5G/gu5NRb+m81qcXHFOrhxTVjPgDdkI6GmAToRdhwMBG3zTFgxG2G+ZjO+ur6mYFmZfc9YgCCMEfgRDJZZCDLjB0QcOHDAxn3t2vVS/k40bkoxAA7ABljFuePxhH2EQgEDRkAnNql0KltYXJfcRQ0O9T3NBvLbeTkez2MDj40MaEKOFJ3bUA+dPHVC6UzU5gblCtc6Mz1vuU6HDh3VyROnbMwPHt63XB/mk8wrOqgBcMgZwnoFMAEglaxgMbtWLIA8UJ/xc0AeNSIzrKqyzIKoSxYwwEYpP4qOhYA76g2cYYOPG4zryOQyOnHquM0bNeG1ABuOvQMbqSkAkN8xBuoKbNnYiKulpQT8GCtj43mMx/KbFhYsABp4k80Ssk1Hwga1tTUadAK4WReydNo+WFecl/pzfNYeX/Og+9/iYkQel0c+L5lI5QZ5trYSammpNWCzvLxhVi7Owfywpjim1+dWPp/S5hbdAxNyu0qh3IRnLy7GzKJVHvKpu6vJgNvGxpaNw+0uNQDo7GxSOBLR8vK6XWd1dbkpg7hexpnLoa8pGoijrqiEKsrKLP+ovDykaDRmFlPuUzKd/D6vqXUAmFgqUTlxmXSWy2QBwV4FDdBmTeUDhJmamtaVqw+Uybh1+OCAzr10Xo2NTVpaWrH7lnNznwGxuGbsmuMTE4pEt1VRWWnd42rqS2sJEPgYhd/GusrKgirm0wbTYtGYjd3n9Skeixl0QplE5tLIyBMNP5wxe9zx47sMHrp9bm2GN229AJBZ+yjbuEf+9E//1EDbv/t3/7va2qr1b//tv7W1YxlsqZQmxses++H6+pbVGGkSqqbyMmyFZcplyKgLq1BKArdxNNChM7apRDKlVLagTNGjZN6l7VRO0VROiXTeVE42G0WETihOS59zeSfT6Rn+xDl7qWcomvMSpwJOBV6sCjhvlC/WfDtX61TAqcDzVcCBTs9Xv3/2aqCTWz7bSbmVMzvM7qE2vXLhhHo6m1VR5pNHRRVzBW2sbgr+tLa8rqnpWd0bnldFjcdCmFdWNjQ5Mas333hLQ0N7LG+J7mQoiTo62+Tx0hktqWIxL7dHpoCZnt5Ua3Oj3n6bLnPVejL2SBubi6qo9Ku6psJUA3Ozq5qZWlHAV2PZLJlMzIKOsee0trbYZh8oAvBgYw0QACKwYVxZ2VJNTYV++pMfi+scezJqyityhgAmqIA2NtdN5QV0YhNcKLIZLxgscrm8Wl8Pa2lpwzahqFToWofigsDyHdsYIAebHN8DK/wBnzxer1mPamprTGHDRps8IDa5nBtYBmhg3Dywe2GjIyNmayuuYtGt+jpggttASQkgbaq+vsaUVqiI2LBzrXRni2ynNTDUaXlH1IPnAB1QBGEJJKgcZQsKp/fff9+gGSBq/4F9ymRjyueztvnN5YqanJjR9PScWls6NNA/aLACdRNd0mgfTwA7wdlssAkRB8aUWtO7bZyAH+q3k110//59U9gAysjhwb7FvANDUDOtr0dVXR0yexYZRZWVVdrejikSiRmswTqFGmrfgX0a3DVggA/QBnjinNSWHKXwdlF+r0sNDSVbGGuDfCo6inV2thpUxK6F2ovaAAJ31FKopObnl5RKUQNUdh719DSpsaFWhXxGqWTSrg2gyfUBRKgn5+dYXC/zSe2fPJnU7FzYssIIRgdwlOaY8PYhqwUh6Yzl2LFSpz3Ga7bIyIbmF6bsfiSIm7WSiKesm9rNmzPWTe/0qf22JrBz1tTU2rpfWVnUgX2DphDEpklNUIAxNs7HAxjI+IFV3Cd85h+g5ZZpxLW4DPYR2E8HO0Ana5nn8TtsZqiimG9qYDlEHrfNPesW65/H4zel3O07I1IxpFdePmZAGlUWFkHmG3gJdAW2cg5UTCjlQuVlFuxNJhf5TolkKYSce4tcJ5e7qKaGarlcBeWyObs21kYmnVXA51dZqEyhQFD37j7Q9WsP1dbaqPPnT9g95g/5LACfvCrWDjUHdHKdv/jFLww6/vt//zfau7dXf/EXf2GqOaD11mZYC/MLWl5aEvneQLitjYRqa8pNWcV1oXyj82QuU4KSttYrypRNx+09oODyKecJKJYpaGkzqnCcLDyAk6uknHOg03fxF83ZS30XVXSO4VTAqcAfdQWcN8o/6ul1Ls6pgFOB77gCDnT6DgsKjHHJq5AvoHQ2pprqoM6e3qeTx/eroa5MmVRMie1t5dJZhTci8sinyfFpLSwsa3kzqUPH9pjqZXj4iRrqW/SjH/7EgMH77/+Dbt68q1wupda2elVWhdTc3GBqilicznTzSsTT6u0dVGVFtUGdVCaqfD6umrqyp5YgaXJ8QSOPt+RxSd3dbWpprdfYeEnBtG/frm8gExt4IMPO5p3NNSqlVCqvgf52Uyb4fT7LgWlvbzNbHuHb5ArNz68rEimqrg5LWLmampssfwrwc+/esKlS2OSjhgA0AHw4Dxv7nSBoNs1TU4SYBxQqC1m7987uLtvcMlZCq8fGxi3wHOgBoNiBDV9++aXu3LljwIfNPbnKtbX1Ghrqt3ECNLDncT5AEccDlgCc2ECj2GCzzvlQubDpJacIIEIdzp8/bwCC52PVI/SbTTY2tD17d6tQJPAZ+1XRxoDS6f69x2YvbKivV3t7h6leRkdHTH3T2dVi6hwCowFla+sZxECqqqKTmc+AGufHMoiy5auvvrL5BTAAPgJ+r/p6ugzejY4+MZjT3d1jYBCLX2Njs3UU5LnkY/X19tv49+7fq5X1ZbM1Yq2cnZ0zWxSPnc0+teVjx7JGnYAkdJsDjlB3vgfMAHmoLXPKdTx8OKxoVKqu9tla6+/rVXl5QC5X3tYO64uxApZ4AJ5YF9Sb9cA5gXx37jxQJJxWf1+XmpqaDToCF5grsr84BuuFrCxqxHFR9Fh219aadu/pM/Ud4eE8d3ODrLFpzc4u68iRg3r1ldcNsj15Mm6Wye6uHk1Mjqm/t1XRWNgAJtfJ/O4ovpgH1GA7Y0dRw5jIKqqqKLPP2WxJxcW1oEQiLD9fyFlIN3UmwByVU5wucy6XQmXlQp7j9frl85E9Re5XXtuRuNkHy8uqNDi4S8FAmdbWNr5Rs6HmAjqxlqndvQf3bT22d3ZoaNcuu88I/d7JupqYnLS1W1FZpp6uFiWTcRsjSjmP22MqJ9A5YHBoYEiXv76qy5fv68ihPoPEQORoYlu+gK8UlL62ZsCLOaAe7733nqnxfvvb3+rYsWP2wf0GUE0mUopG41pdWbXa1FRVK7odsfXQ3NRsNYQacZ/lszm7P7hvKkIeuYt5u59yLq+K/pDiWWlxI6pYGq+mS/kic4DUqeAonZ7/b5qzl3r+GjpHcCrgVOCPvALOG+Uf+QQ7l+dUwKnAd1oBBzp9h+V02VbfrVqgSjSs1uZavfPWKe3b26eKkE/jo8MaGX6kRDShgL9MDfXNmpqY1fxCWOlcQYeP7VJNba2KBZfeAfYPAAAgAElEQVTeefs9DQ7u1pUr1/Rf//a/amR8Wk31lTp95pj6+rrV2FSn7W3yhK6anaajvVPBYLkePRxRXX2tdu3ul9udN0BFHksmm9PdOw81OjKnnu4+U4x4PEUtLMyrobHBNodYZf7hH95XOFzQmTP7TI3EBhAggCXo4cNH2o7E1NhYZxvNkgJn0FQ3bD5///sP9PDhlMLRoo4cbNQ777ytwaEB2+x/8fmXunbttkKhCuumBhTAYnPixBHruAYouP/gvm3YsdfML6zr7JkjqqqqViqT0rETxy3k+ZNP/km///0/GSzq6Ggx9Qqd306dOm1Wpv/4H/8PjY4uq7ISq5ZUUeEzUNHb12fQB/vS4sKigZPdu3YbNLp+/YZm5+aUiMcNpnR2d6uyqtpCrKkTwc0oNdgUs/EG+KBuAkiwgZ+dXTDo9dpr55XJoX4hRBzIkdXy0qoePBhTeCuu2tpKHT92VE3NjXr06IEFSu/aPWQqM0AB6p3Z2U3V1wVsPlCVAGK4Rh4AokuXrlg9ydJBXTbQ16u9e0pwgRwsWtTv37dfuVwJ3ADavv76suU6nTt33uBMPpdXIp3Q8ONhC4S/d/+xVlajKguRTUTodtBqAywk5B6wtBMODhjct2+vQTtAE4qtSHjb1GgAJ35OrR4/HpXLFdDQYLf27ttrnd38frq0pSw3CHUPIAyQA6ArZVzlbF6ti5wXZdyaFhaWVF5eqcOHjljIPsHnqGFQNwGCWDco644dK1kFAR7bkYjVaCu8oVgsLK/PY+PHtoblDcUNNrt3333PIOC9u/fseARxUz9g6q5dPSoWcnY81Hysi/HxCQsCB9JsR6N2HawF+0CtFfArAKzNleAS0ieynSxYPJ0yJRD1ARACnVA9UYNQKKiyCpSBNCDwms0M4EJmUwmkYCustWYA4S3UU9j9ghYa39vXbRZRwBqqxZnZOUW2t9XU1KiOTroAJmxuyHbi3MBaVIT9A30GAMlYwsJKzULBgLo6O2GiZk87efyEvr50SXdu3dKZM2c00N+vhaVFTc3MqLah3sAbH62tbTYPzD+20/FxukBesc6WjQ2NGhsfLynaQuXK54oaHRk3i+bgQKu8Hpe2zPqJxa4MHajSySSuRbPjpVJZhQIe8d6aShWUKRRV8PqVLHq0sZ1UPFNU0e0mAqpUKwGdLEtcbrPXOX/inuFPnLOXeoaiOS9xKuBU4MWqgPNG+WLNt3O1TgWcCjxfBZx/kT9f/f7Zqy0gWVJ9VcisSPv3dOkH339VDbWVymeT2tpc06Uvv1J5RbVl/CwtAVqGtbYeVUNDjU6dOqH9+w/K72fTv1f19U36v/7P/6z//J//b7MzHT5yUPv37zWQtLq6bJu7J2Pjltdz4MAeVVaWWwjviRPHLZyaLmpsvqKx0sbyD3/4J62vb+g3v/kL3b1zz8AAm9fDhw+otq7Wjnn16lWtrqZ14ECnWlqaTQUEfMBq9v77H1onsXfeedlsO41NjZblMzkxodu3b+ve/XuamJjR5pZL/+Z//oGpglCRoKS5fv2W4rG4zl942dQ7X331pW2uf/nLX1rQ90cffaSPPvrYOrqxyUdBRQg2G2Q2oiiPAAB0uUOVQ5A6yp3e3j7b6AILPv7DP+nzz7/Q0lJELrdbLa2V6ult0eFDBy3XCRUMG2MC2l+2cbQa6AH4ACGwoqEiejwyqmCoXA2NTWa3Aio8ePDAXn/06FEDPOPj42ZVYrMNOCEA/dChAwpvr1lAONaq6HbCbHwTEwCttE6ePKHTp06Z4uXixU9tw3/g4D5T0nBN40+BAB386MAHcLJtNJa86WlhrePz5mZJLTM40GUWs/raWqst6h9UUYCxTz+9aLANYHjp0tcGrjgmgIv1MjU9rWtXr9ramJ9bVCKZUVVV6Gmo+V5T/XBdQMBUms5uZXr44IFaWlu0Z+8uzc/PWhg0CheyjegMFwrSSa1g4dcEXXP+/QcO2vUBRZKpmNnrsHOWAFDUYBNAiNfzAMgAFwEkQCcUOm1t7QYQCUtnHumwh9qIdcT6YA1yLtQzzAvZXWZZKwJ/YnaNHLeyouob9R4wjtBrYCmdEFlzzc0tNv8AL7KO6FpXUisVDRxxL3C9Ph8qs4jBHtYEz2ctAZjIRMplSxZC7HqAWTo4Li0uKpnKqiwUUEdnu3XoIxNtKxyxexD4Ul5RoSY64IVCmp+b18QEgd9BW4PAPjrZAarI6aIGQEny4xKpmLbCWwZrS10Dl9Xf16eBwSFNTc3anBw9ctTgE/c9tWltazdrHvc9TQHSqYSGBgdUi60xHtWRwwdUU12lzz/9RNuRsPr6egxGrq5u6MnkrJZWw08D7husNtzLQE7Uhclk2nLqsC+y/lB5sTaKVseC5mdnDVaRD5VNo+jKqK62xt6rMmSHpVIGFqFIhPnzrurzhpTJFZXOFZXMFxVL57WdSCuRow8jjMoNpyqFRJlZtfRw/sA90x84Zy/1TGVzXuRUwKnAi1QB543yRZpt51qdCjgVeN4KOP8mf94K/jevJxfXK6mmwmtZNudO79GrL59VyO9WMZ+xEF02201NrQqGKjQ+OavpmQX5A0Ht2T2oI0cPmv0JYKUim96s3v/tP+jTT79QQ2Od9u/frVDQr3QmqXgiqrn5eW1txsw6dv78GduIk3WESoaNPiollBRsVNloosxhc/3KK6/od7/7QI+Hp9TU3Kof/snb6untNoj15ZdfKJks6sKFE/bc5eVFAxWooX7/+9/bppaw4HPnzpkChnOi+gEIAURmZ5dsE/2b3/ypQQHUN8AQ8qQqK0N64403DKZ8+OGHZq378z//c9tYf/DBB/rggz/Yc+hAhxKJzTbWnGQ6pebWZk1PzZi9DOgzMDBoHd/6+wcsWBn10sWLn+vOnbva3Iyou7tdJ04eUXtHk+XnADWw/5Ddc+/eff3oRz+27mB375bscWQVARfYDD8aHtbhI8e1e88eAwooeqgr14OFi+ejCuOzgRmPxwBbb1+PIttrFhCO0gmVxurKhmU6edw+nXvpggGDiclx3bx5Q+3tLXr9jdcMmgwPD+vy11dsrsiM4vqpL+fmg/PxGcjFsVE5Hdi/X3v37LENfSQctuwcYAT5T4SbUz9AANlTjJs8KmoHQEOhxbUCd4AVwIGenm4bC9CD5+8AGNYRxwHoAHdQLE1NT9r3KIqAddVVNVZjWAH5Plj7KsorTKXEOYBL+UJGuTyQIWvwAaBU6gBH8HwpL4mfAXLMaiWUahXf5GnNzs6rq6tTR48esXo0NDTYsXaez/ySW7RjgyvBrbSBJXLOSuo+jymxuE4UbDwfSMV5WJccwwKoczk7Dl8z7wAeABdh7zMzUdXWulVREbTrAOgxrzyW5pfNDtfQUG1zwTk5P4rFjY2Y+vu7dPr0cTsXNtFr1+6oUPBocLDNgCHPpx5YN69du2nzAhTmfr5//4Fqa2t04cIFOzbHHXnyWPFk1LLUyHman182NdfRo4fV19ev27fu2Vzu2UOHuTVNTU4ZoKWb307oPDDT7/Wot7db7W1NikUj2jXYp1DAp6tXvlZ0O6yqykpVV1eqsrJa9x9PaGRs2e4X1kJjY43BQKAR2WFLy1sGmHp6GrXrqWIOiDY3y33g0crysq2b1pZmFfI5g3vl2GhZJ1jrnubCseaAd+kMXQZDyhVcyhXdyhSkWDqncDypRDZXynOyDwc6fUd/zpy91HdUSOcwTgWcCvzxVsB5o/zjnVvnypwKOBX47ivgQKfvsKY70CnglVlFvv/2GR0+uFv/H3vv/Rxnlp1pvumR8B4gHAGC3ruiN1XFMqwu02W7O6QZrbSr3YiZ/2Y3NmJif9oYrSZmdkbdmlKrutVdtqtJFr0BPQDCe5vem43nfMxqKWIk7UyTihD1ZQWCYCLzfveee78Ez1PveU8xl5JKeU1PTVo5D6Vb8Xhas/MrikQT6unpVWtrvXks8T1lNctLa1pcWNbFS9/pwcNRNTc1aP++Xeru6TSj46npCfvf+Q31zdq5Y7e9DyBDMoeiBXUDiSgJLIk5Cg3Ks0igKbH6i7/4mZ6MTlkJzJ/+6Z8oGArqs8/+2tQXJ0+esOQXADJh7dWD1sr+q6++MhDxx3/8x2pvbzfIAbyomEiTvNNta8uWzfrJT35i7wc6WSIvj5LJtJXWkcgzV67x3nvvGbj66U9/aiABhQ3G3ZROAU1o8Z7OpDUwuMkgz40bN208VCmU9QAeSIRJtH/77QXrjEWCfuLkCe3atV2R6LKBM/PNCVdbKRjg4JVXXrVSJkyl5+cXLAEvFUs258XlZVNkoTypGEYDJyoABMBW8b1izcAJ1EW9fT1KJteVy2dsrYlESqMjE2YK39jYrL179lq5Wyab1tTUpIGQ7Tu2mToEGHbj+g2DIufPn/++ZJF9Y90AD9aN8gYggvIImLCpf8AUNutrawaUUI0BQQBNQBWgCLAR3yjizX7hwWR+UKGQASG+gEn4NwGYAFsV6ETcGJdrs24UaICjxcUFgzVer8/gIXsAaHCMnCln89tZnJ9bMgiI+T3lhYGA1/aT65RKACYwrfMn6iLOK4AHiAP0BIwRAwBLLJbShg0d1sGR5wAy5qXk8xnEYd85n8yT1zuquYDFDlhF+RzrvnHjtmprwzY+73fMu8taWVmzcrRg0GexqXQ15J4h7sTt8eMnSiSy6u1tNdjFmeCsOoB2Qdev3lU8FtNPfvK++SwxR+DSz3/+16Z6orMk55uYAlR/85uLCgRqdf78aTtDnCvup5///Of69tvv1N3dbs8DYDgHAEWuxzkF5o48GVY6SzfAnPlUxWIZ1dQEtH37FivHy2ZyGhzcYnu/tLhsKjeAG+cdr6/h4ScGCemWt2mgS4cP7VUiFtHc7Kzq66o0OzOtQj6rYNCvjrZWdXX3anRiVjduz5iqiM+GY8dQZwbtTKytxTQzu6ZtW7t19iz+Z4MWo7/8rz/X5UvXrVsg5aeA5s72dkNFlCn6/V5TPQEngU9+n9fObiKO7xf+bF4V5VUJIOjxKVsEPOVd6PQMf3/9raHcXOr5xNUd1Y2AG4EXKALuB+ULtJnuUtwIuBF47hFwodMzDDHQifI6vtpbGvTJh+c0sHGDUol1lQs5KxehZA0FzNz8smYXVpRK5bRn7141NAZUKOApVG3m1+vrMUXWY5qYmLJSsYH+fjU21isap4xmVYGgVzXVNaqpblBHR6/yuYJBJUyiUUEAhEikAU4k/yTiPAdw4ue/+MUvNToyrhMnTujdd9+xUpvvLn9nBSnnzr3qJHyJuNMlLpOykigAEoABpRPwAsUIY/MAyvA9vjenT5/SJ598YqooEmt+Rocs1C/ACaBJpdU6ZtCMc+HCBYNMlKmRvAMeKDMDnsTiMXX1dmtyYspKzFgTJVgtLa2W7KIeI2Yk0Rgwk5iTvON5NTE5YmupratVbU2dvTcSiZkCg7KwB/cf2FzocsframqqzFuntb3V/gQOFIuyfaqpCVryDTgCKAB+8IQCRlB2t2mwX7H4qpU14qEEbHkyOqnIesL8dygXRP2zuIQaZt6UI50bOkzpAaxDMdbb02tKNAADcQH2mBl0Om3zA5BUursRIxQo+WxOa6urtraK0TZqJqCJU5YFHMJPqWBj8Tq+ACLEr9IxjuccWOOzveDafA+oAf5geA8oSyQTKpezNiYxoIwMA2xK/FCMoXxif4Bxw4/HFIun1d3Vqu07Nqu2LmzX4FysreUUDjMGgKfBjOEBZUAK5gr84vwtLCwapKCbYSaTtnIt/g5wNHjR2Wn7zRcw6ptvvtHDh+Py+z2qrvarsbHOzj2glJhevnxb7e31dq8Aq1grz9+4ccvAVU9Pl8WR+BJD1sF8Of+UTWKmDcBiH4ghf3LGTfk3u6RUKq4//MM/MNDDOjjbn37617Z3hw8fMCjImIC3q1evq7a2UZ988kPzSePBvYWq8ObNB9qxY8Dug4pJ/NGjR+z9xBCfqFg8qqmZKYOus7ProrleWxufCR1aXloxNSDz2rx5q6mRgE65bNZA0+TktO4OPVIw5Fc2W9K+Pf06e+aUhh8/0uXvbmjzpk4F/JQ++hWqClgZJx5Jdx+M6NHImnU2rK2t0dmzp+xs8vkCnOMzi88APkeAlqz1Zz/7K124eMsxya+lg2KTdcjjCf7hTifOXDZDLanFt1goKJfNKZ0GnsvAbL5YNpVTQR7lAWpFKVssK0/XOlfp9Ax/k31fnfgsx3THciPgRsCNwAsVARc6vVDb6S7GjYAbgeccARc6PcMAm9LJ40Cn/t5m/eijt9XZ3qhUIqJiPqOqYMAS8ng8pdGxST0Zn1YwWK0zZ8+ouSWk2blxSx4pxfJ6UH5UGbzAbwjos7KyZK3KOzvbtGlwoyXhKgfk9zodrUjuKl3cKHUDjpBwAh1I4IEElFiRWH/zzbean1vUD37wA1OV3L3neL2Q/FO6RfKO0TXvS2ec8ip+juqC5B2oUQEUJJa8HlgAoADIAGEABqgxABZAMZJuyq8q3b5I2FFdAKd4H/Mg2SfpZo7MHxBDcl3XWG9qoLEnY7ZjlPChsqHEh/dWhxnLMdwGQpHQr62tqFQuGFgBTjC/1tY2KwWrrq6xeTEmvlNLS2sG6ZoaG1QsF1VdW63NWzZb7IaHJw1QHT26X5s3D1oMiQewCcUWgAh4R3kSnk5AJ9q+Ly+vGzisDtfp8OEj1nmMGOLD43gZeax1PcoW/HrWVtdszaiMWDfjMmfAD/vI/CqlaKwJvyVTgOTyFgN+xt6Q+GPUjoKJ9wBFgFYOvAnZmKyL16OIAxyhYHLMu1cshpUyM94LUJgzxVJCdXUBtbY1mWqJ/eM9Xi9eRnRZW9TqatSux16iOhoZmVC+IO3cMaA9e3aquiZkZZgXL15VIsnzlJVtN9jE+zgbABzODqCUPWKtwEnUPcAf5kuJGVCHfeVcsVZ+zp5QWjgyMmvqmZ6eZu3Ysc0xUC8WDRLevXtfg4MDdkZZAyowuh7iPUaZJOcXFRMKKc4480UthpIIg/ZQCLDTagAW8FXpDAekWl1esX3hvmLfOMv4nV27dsPxZdu/z9bKXNkn7iNUipjuA/+4h1kzHRjxdNq+faspo7755pKZmP/gB69bGR7vZX7DI8N68Oi+UumMKSRra6vN72zz4Ba7P4CMlN1h1k8pKmcKwLm4sGj3yaNHUxbfDR11OnH8iPbs2aWvvvpCmVTaOlo21tcblPJ6HWPuoaF7+vbiXSVTGe3es8XOEvcsD84o1+PsvfHGGwbRWD/XRLE4MT6nTKashvqwWpobHfN4VE4+j3LZvBncY2SPyonudXzucU1/IKRgIKw0yqZsQelCSZliWel8STlAlAudnuFvMRvKzaWedUTd8dwIuBF44SLgflC+cFvqLsiNgBuB5xgBFzo9w+ACnYIkZ/Jox7YOffDeD9TWXKdCLqlcOmHtycv4kSTSGhufViSe0uYt2y2hXo/gG/TYlDoN9U2qqwOM1FoiiV/R1PSkmTF3dLSqc0O7vN6yvD6vfN4qLcytGTghCcbPCWBA4kpSDgxCOVRp7+548gStpIxOdHi9oCy4/+C+KUgoRyK5JYEEKNTUUIYUkId2VpJBJ2AAyTugA6UI4Ijr8HoAAEk1ybyjZnFgTnNTi4EbQBnvQWkxN7doc2lsrDVVCYk+iTfKH1QZwA7G9fp9BoGIHc8BpEiYV1fXDOzQhn3vnl3auLHfkvibt57Io5K8Pjq4yRRKvb3dlryjwEF1hXE3STnKFbqBxaJx84ZC9ZJIJdS/qU919XW2hunpGVvTe++9a1CP9QIhvv76a4sDAAFYgWppPbJoZUcoSlA6lYoe+f0htba0W7yBRKhDUI9FImvKF3IGgoBkdFVj/ayvolAjpnwRJ76AEng7obzC/wooUBUMGcwi9swN2EPcMH1OZUravGmDvRcgACQBhqAYc+bixJ4zSHkdah7M5Gfm42pvCX3vgzQ6OmGgA6+iQ4cPmGk9D8q0uDYG9gDBubk1izdlpOSuk5MzphTbu3e7Nm7skT/gtY53V67csXWfO3fKOqMxPzoIDj9+bOsDqPBFbFEVAXEqZur8HQN6zhjnC4UNQKmirGNvuI/w8urv77WSQ5Q/gDZ8qLgf2EcAHTHgPgFUoXb68MMPDULxPa/jPmJcrj09vapMRqqvR3lDZ8AOmxtqKP7OXMefjGnrli3mywVMvH79ukEY9g2FEuoqzjn7zT0JJCPuxIC/A7n42dTUlMEa5s58Ll++ZgD6/fffMSjJ2Ix75eoVZfM5JVMJg3aspaa61u5rziyKKeZGWSvAG6jowLQVDT8a1uL8op2Zo0cOmok8nwE3blw343DAkM/nNQiEITsd+S5fuaYLl8esFPXgwU12T1VKeLkn19fXbB1vvfWWwcGKd9iDBw9VLEjxeMbOC2eW16JwCvgDSiZQgkrhKo9CQeeawDwM8/2+oDwev/KFsjL5kkEnSuuiyYyypbLr6fQMf4c9HcrNpZ59TN0R3Qi4EXjBIuB+UL5gG+oux42AG4HnGgEXOj3D8FY8nQI+j3Zu79S7b79h0MlbziudiBo0IunD52Zqel6NLe06euyk/P6Abt26osWlWdXVNqizs0tBUzllrWRsbHxZTY2oUVqt4xlpFkoNjKuBGneHHphSBq8XoBPJ6MWLFw1CkOCRkPNYX49aor916xb19w9ofGxaFy/ekM9Ph7Bma+M+OzujWCyvujrHq2fnzu1qbW1RMpW0MjQSZJLrCxcuaXExoebmBu3evckS/7GxFSvv6ex0QBRgK5nMKZeTmhprNDDg+Abhx4Rx9uXL11VVVatduwatRIokFeACzHLK+xKWrDe3tqgqXGWgCnACoAAWoVJCUYRZ9fFjx1RVVa1vv3WUR5R7YYje0wu8q7bW7cSZuVOWR4IMMAFETE5gJJ7V3r17TEWyHl3TG+df13/99C/NABqlDMoaFE4k9gAJlEiUMwImgGrEvam5QdMzY+Zzw97l8yXbx5WVdc1MzyuTphNaSf6Az8ATQAzl2uoqRtD4gPmshBKQQYkgc6Oz2sLCihlI9/Z2PS1hnLT93Lt3h3Up83scFRoPAABAomJ+Thy2bdticeUcMH9+/tvfXjII8fHH7xvYQDEE6ELx85d/+YV1JNu5s89UPyT/wDXWCZiQBwVVyeACahTOWTqV0djYhOYWkqoOS4ObBgzGANLwd9q3f6+VVHF2p6enDMbwPhRiXJ85VYAQ3wNf1tdzam4OWdzxKcNcm7MN4PvhD39orwcw8VpixvoYl7PFtQcHN9n9ghE+oIfXVcpB8Q6rGJpz31DGyV6i0Kn4V1VM+DmDdOSj5DUcDqqzs92ADob3XAeIw1jcH0sLi9o8OGhglesxJg+uX4GqjFvppAh0Iq5AJ+4Z4Bbr5wyz/8yNe4Z1sbecQ84wnyNAN4NUmZQmzS+uWy+9dMS8tSrG6D/72c/MJw2YyvxQBgKxAFh3b9+x0swD+zEd77d9YVwAFh5YQKFkImYKLfs+mdSjx2NmFI7Icvv2zTp37pzdX6jTiDvXYF+JDeCMc4nqjXsXw/RHj8a0uLAkCHI0FlUoGDRPskQ8Jbg2X8GAVB2uUlUoaLFDBZVMZuT1BVT2BVSQT4lMXquJtPhkc43En+EvMWcoN5d65iF1B3Qj4EbgRYuA+0H5ou2oux43Am4EnmcEXOj0DKNb8XSq8nt17MgWffjBO/J7SJEKSsbwW/GI/+MfiSTU2zegeDJripW19aiWl5zSJ8yxS0W6QlWbkfiTJ2OW0JJQUrYVCAKDmrVz13ZTqKBKefhwWO3trTpwYL+BIhLrr7/+rR49mlF/f4eOHTtgKhVACV3R6CBHEvjXP/+Frl69pUSyZGbA/f1dZiROYk8ZEP5KAKf5+Vl9/c3XGhkZs3IfklD8YObn6SLXp/37d5hiA1UIihLmSiJ6/fptK1s7fvyAtm7ZZmCmpaVNJMJffvmVJibm1dHRppde2mfQA5jklIE5iTrJK+qQcDWdq4pKpdMaGR6xhBxVErnR9PS8lcodeYmOfU0GDyjpwoB527atOnjooI2NmiIQCFriDmwCVgGNKHtaWV61EjHADEqwxuYGbRzo0/DI4++7qVGKRcIPFAAAADhIqvk7a8WHKVxdpbn5CVO0Ed90Oi+VvUols9bGfnEprh3bB9XTg8F30VrQLy7N23wBD4ObNpp/D3Eijp9//rn+6q9+Ye9rb8dIfoddFzN1vMHOvfqqWltarBSqApoAEqhLJidJ/v0GGBiPMkd+BuAhxsAKFDDAGwAIah7WQxkUABPgc+bMQVO2sbeYYXO2ADnBkE/hcNX3nmHEDtXZ9WtD5gOG0fexY8ed6yytmOoJxUw0tqZYfN1UWOwhsUbBxDyYHxAJFRYPQA+wgp+hzgK8cL5QYgFiUGYBnIBynBO6KQLaUHCxfqDL0aMv2Xw6Otrteryf54FEgCueI57AG6AaP+PsEgvUfMyB+KE+Y+yKkoz7rtJ5j+eYMzCU666vrmrL5i0WUxRnfHHvVdRAlfcyHvc1P2N8StGYB+AGuFMp2ePscr6YE/cHe8C8eACpMLv3+Oh06QDNXbt2GjgCnPFa7mX+5Hp4cQFWuadGHg8rsrKugNdniGHTpgHbL/zTeH8g6Nf27dv03XfAyVqbfzKd0uzcnBLxpHbu2v29Co41cnYo22Pde/Y4QI8SQT5reO/w8KiCgVpNTS9panJacQzPa/2qq61RuVRSJp2Rz+tRTXVQqWRannLx+9LFWCSqeDyndE6qa6hWuLZWK9GEluMp61iHx5Pr6fQMf5G50OmZBtMdzI2AG4EXMwIudHox99VdlRsBNwLPJwIudHqGcQU6hXxSTVVAr587ojdeO6vqKp/ymbjikVWDThgC01a8tq5JI2OT8ngo/Rowg2lKfiit++lPf6bHj0aVzxUViznm4idPHoXirqQAACAASURBVDcz33w+q/6BXoM1E5PjZggej0e1e/cOA0ooMFAb/M3f/Nqgx8mTL1mSjhKBLxQ0JNYoha5fw2vmugGMXbspsyvr4cMH5h919uxZSxxJ2hOJmO7dv6eHD+dNebJ164AlwSSvwBgS4y+//NKgBgkuRuUk0JS6kXC+/fbb2r5tu3y+gJUB/tmf/ZmuXLmm5eW0mRS3tIQscSeJrphkU4bE+CTacwvzejLmmGpTFkRyX1WFgXOdKSna2zt04vhJhUJhffHFlwZJgDd79+42NVjFEwkjcxJaoMP6esSUUkNDD7UeSdk8O9ubTNnV1dOtjQO9Wl5Z/j7BRwEF/MAUmgSb0qxKiROJNuVUQKTJ6VHbD0r+6GCXTuXMw4vSOlRHZ8+cVUNjvRkjt7Q06vKV72y/AEP47gz0D9h8ATCojq5du6lCoazDhx0DeKDLzZt3tW3bJgNCdTU1ikaimp2ZMZjDHgAfKuWRKFyII9cAeFB+BWxBmQb0QWHD+1gTChygx8QEnlp0g3MUa3R1A9QdOLDX/JeWluZVFQ4ZHMQTinMzOuJ4bW3Y0G3Aja5lxGtifNJgH/ASE3E63+HXxBfX58wCO9gzwA3nh31mLrwf6EQ8AELEHOCCKo59p5sicwdAAdMqHRoBapxxAMvcnNNdMZfLWmw4X/zJzyvgh7PKWjhrfF9R2WGKDszl71yX91T2nfcyVgUCAbQ4V+UipaSNSiSS5q1E7FlPxTic5/EyAlZx5nhwT1ZK5hz13KJ6epxyUAAQgBe1GCor5g4oIwa8p6u7R+lszhSKKAvDYcpTnS5wqK2YI/uzuraqtrYW+ywws++xca0uLCmEAXwyYWA3Ree4Utk81ArFgg4fPmRQFeCLSrNYKj2FbX7rUImvGl0Y+SxhXYlExoBjR0eLhodHrFSPtbEvfI4lEkUtLKxrZSViJa719WFHjZnLmUE8JXWhYECpZMaUUO1tTQax4tG4outplfh8rQ5JgaCiqYyi6byrdHqGv7/+1lBuLvV84uqO6kbAjcALFAH3g/IF2kx3KW4E3Ag89wi40OkZhhjoFPBIbc1V+vCD89q/Z7vqagKKRZaVikfs/+o/evTYoJM/GNbtOw/V3NKpd9551zyPurt6lMsV9X/87/+nLl26rtqaGiuDo/MZJTKra8sGNvr6uvTo8QNdv35Nt+/cU1MTrdgPW2kYihAS108//dQS01deecVULRcvXVddXZWOHztqJUHBYJUW5hf19dffmKqJpBMvl/sPRrVje/9T5YVjSowq5+q1q7p585GCwZBOnz5oiTxAgqSb8a9eRQnTaok5AADogR8Sih1KcOhwlkykTA3xq1/9SvfuPdDaWl61tQE1N1cbJAIe8H4URwAA1CZAloXFBWULOVM0AVhu3qSDnUdbtvSaRw4x2tDpgLSvvvraAAKxoGSovQMPI6+VEwE1AE/MA9UUPk6YSmezefX1dWvPnr3atXOXauvrtLy6rEgUMDVnUI3yLaACxuGsib8D8VDIAAFQOmG4vLaOmfayqYWi0aSVDaVTeVNlbdnsqL0oX8KsfcOGDn3zm6/NK+ett36g/o39loQzTxRsQLsnT6ZULHl05KU9tm/EA5jAvgJi4rGYkvGEIk+7pwElACeoZ4iDowprs3gS21BVlZ6MjtpaKJ3jvAB8KBlkHbx+ampRDQ21GhzcaGcIJQvgB+CC8U4qHbc581qgVkNDo+7cHhJuZsRmdnbeYrl3z15T9q2srFp5YDwRUS6ftrIx1ghEA4oAEYEyrId5V8zDmTOqH6BJxfC70mkPKAcgQw3F2WHdwA3UeMyNve/r67H9mZ9fVEtLg51XQA+qM+AMMImYEFfWsri4rHwe0NRmUBUo2tPT+P2ZBAIxX/YGRRVnD4gzNjZuvl+AxGQ8qZrqsIE0zNl5Dw9Az+jomCnsUCpyxgFqjAGYYT9YEzBwenrO5n/o0EGDNxcuXDWwum3bxu/L1RiXeAEyH4+MamJywgzDs1muiyqSwrOy458Wj9rcOHusDVVZnBLMqRmFg1Vaj0QMUmVzOfkDTglqSWV1dXdrdXVFXp/PfNUYq662VvUN9dYBLxJZt7JUAG4sltCmTX22H8yfewAVG2eKc5zLFTQzu6aVFbysCvJ5MbivM8iUz2XNx8065QUCyqYzpl1qbWlyfMxiCcUiCbu/Sh6vUvmiktmi0sWyKCp1y+ue4S8xZyg3l3rmIXUHdCPgRuBFi4D7Qfmi7ai7HjcCbgSeZwRc6PQMo1spr9uzY4N+/MkHam9tUChQ0vrqglTMmo8Pyfny8prCNQ2anJrTpsFt+vCjH6mhrt4UIiPDo/pP/+kvNDU5ZwkcHi2nTp22cqarV69oYKDP2tb/2f/zf5u5OM/j0QSwQRlCORClUEAnknpK5L777jt98eVlnTxxUD/60UeW8GI2jNoIDyQARjIV109/+lNNTi7ro4/eNG8bklpMsW/euqkvvvjcQNLhw4cNNJDMU/YDlCDZv3jxsqmWSJSBEyTtfKHeAgqQbK+uYPo8Y2V+lARGo0UNDLRags38KTGqeA4BJlDDACBQWvgCJKQhKxe6evW+Je4vv3zCxsebCLiD/9X9+w8sUd25c4fa2lvV1FSrbC5r46wsU3aUNj8nPJdQhqyurKqzc4N27dptAAYQMTE5pUwuo4XFRVsbihzWhOoDwEaZHaoh/k7HM4AMYM3r8+jJ2EMrR6TcrFTySGW/yiVMkb3as3ufASC619ElkO5qE5NjFkcUP4V80eAEMAJwCBzAbB2F2IEDuw1+MR+AA+tOJZM2Hzqm1VRXG7ACBla6AwKTgB+cCdbAvqOcAfIAXwBn/InKCbhWKQXj+qhoUEUBg/g5YIYYrKwsK5WKa3VtxeAEc0cdg+G9z0vpYtY8tjizzU3NunnzlmZmZlUo5JVIRuXxlhSJxMzPCjDImQL4AP4Yi/PGHgCvAE5cn/iibAJ6AFQAUJRu8TqUWvz87t17tsfsK5Cxu3uDmpubtLAwb15e7e0t36uJOKtbtw7aflfM9i9d+s58m/BrQuED8Hz4cEI7dw44oDCJcs0pe+P8Dg8/0f79e+xsX716Q0NDj1RdHdTgQI+6u7otxqi12O+KST6eV8ytq2uDzZX1/OhHP7LYAjPZL97Dddhj9u3OnSFb2+HDB+1eQ2EF6CIOxAaF0Xo0YWdxcmrKFEncg8Q3Go2YYgkQxf4fPXrEQNG1a1dVG67W+OMR+eVVKpM2xVpjU5Pq6usNPnl8XuXyeQVCQbV3dKpzQ6fdVyiSKAVOp5I2l7W1lLzekqmw8IFin4aGxrRzZ78+/OgDM4YHOi0tr2lhIaZ4oqRcriQ/itDqaoNMxUJe+VzOyuvCVUGVikX7nvgAy1KJhHlPAcYz+aJWY2klcyXlDDi50OkZ/gqrDOXmUs8hqO6QbgTcCLxYEXA/KF+s/XRX40bAjcDzjYALnZ5hfM1I3CO9ff6o3jp/TiG/VMonFYusKOgnyarS0NBdTU3OqrqmQfmiV3v3HdLRYyfk9ZQ1MzOlq1ev68vPf6P6hkbt2rnHAM++fftVFQrp2vWrZiBOgvcXP/vPyqRT5gG1desOS0hJ4AEDqDC++eYbA0SYMFP69u23F/Tuu+/oww8/MLiA8fOnn/7curj98IfvWTL5H//Tf9Ty8pL+9E//F1PBoJQAYly6dEFDd4csCcY7B4UPYAv1FUk3vjq//vXnlkxTSgcMIIGmrAhwRqI+Mz2rmppaAxCAj9HRJwoGa3TkyH6DZawTkAI4Abbg10PiTnkNyqN8MW9eMsARzMn3799tCjAACWVsQK3ZmTlT9/T29lniXRUOaG5uUvFE9KnyKKpSif+NT6cxwFPG5jRIKVhbu7VsBzQNj4zI6/Nr/qm3FEk+awJEsJ53333XEn5iwDwBZUAnecqaX5i0kkSS71CoWuGqWuWydFaLWBcuwM8mfJGCfs3OTZvpOGACQ+7IesTWD1RhXOAGEIc9RRGD4oeYothB8WNG67GY4pGolVUCkIBQFejE94zNeMwROAPs4HkUKIAIwCB77KjAUlYOxnoBJVwDYMB+AYiY2507t5Uv0IEsb/u2uLiilZWYNg10m+qFssKjR49p8+YtpgCiox2d/BLJuJW4YSEEeEHlxZllv2ZmAF6UjKGU67QYsVZ+xtx5oBIippRvsc5KZ7e9e/faWaO7m9OJrs/gFXPHlB0FD0bijAdI4310Hfz4448NuhHfL774wu4PzNFPnz4lxuRMAzhRsAFvKWO9fPmGKcCy2ZQpd/bt22PQCrB2+/Z9dXa26aMP3lNTY5N++ctfGghC9ccXcwOksjesg3lw3n/84x+byolSQeAee8EeAGDZLzy2UAdyntlvziA+SbyXsZZX1jQ2jrfYpB49HlGxSCfFE+YPx72cyQKFPOb3tnGjY0h+9+6QNrR3aGFyWtG1iJXNEedt7Htrq0rlsqZnZ+z546dOGZQte6TpmWlNT01qbHTEDL9RQS0vp9TQEFJLS5NBasDUwsKazp07bTAcBSQqutFR7sOSsjmvGex7PFIIc3UrMSwpnyvYPVYbDlqZHWuna2axUFAum1ZVwK9AMKRcsay1WEqRdF7ZMu90odMz/BXmQqfnEEx3SDcCbgRezAi40OnF3Fd3VW4E3Ag8nwi40OkZxhXoVFft0Z/80cfavXOr/N6i8pmEMqmIfCoqFAoYdHkyOqGS/GpobNOJk2e0oavb4MjExKgePx7R2NikBjdt0ca+AStZwj8FNcTokxFt7OtRIOTT3aHbKpWLKha8amnuMHhC8gpcIFknOQUcASMAUChn3n//fWtlDnigBOq//uVffa/SKRRzpnSKx2P6kz/5Y4NJKI0wFn/0+KEBKCATCpSbN28aoKDzGACApJ0kmrEBBoxPwk5STPIPoKkO11gyjT8NAIAEG+iAagg1Dj9DvYGSBy8jgIuZaw8OKhSusu5cgBFK7FgT5tRAI66bSKSUz9HhylFsAAk2bx5UMhXVo8dDBtQcw+Yqx5g8XKNsJmtQhPiilCLJRY0EkqLcaHUdnxrm1WSKmIp5MxACVRZgDH8n4gwEIhbsR76QNJBUKBSVyVBGFFAmndfU1Iwy6ZzNrW9jr+bm6JiXUm9fj3loUTZXVRVWX2+f0yXs0SMDbMQPuEOcgRUk9pXSLErqVldWrP086wIGMk/OALCONfMnD2LJ34FNvGZhYcnUQMSUB8CSn6GwYe+BJChZgE6cPdbM+bp9+5Yi0Zg6O5sNFOI/hOfUxr5eiydlVmfOnFW5LIMuqNN4DV36UOjRKRHgBFRhPsA1Ylgue03Ng0INKAo45U+ADesC1hILjMyZMyAOM3DO4S9+8QuNjIza+XnllZcNXnAu8CrjnsMIG5jjQLJFK/v8gz/4A4sT9wUQirmirEHhxxnnOc4xZ5p1/vmf/7+6evW2tm5FHdVnwI73c31Uf8wPqPXjTz5WKpkys3zgFzCSebGnnHn2EYUYAAqQxz3KnBiD+40YA3cBf8wZY3zWT/wdRVhWH3300fcNA1BcPXiEajBm8d/Y36uTJ0+opiZsZyydoTyRRgFHDXSiqFpaXlJ7c4vuXL2phdm46uooi2zT9p07FAxVqVgua3J62kDTj37yExVLZT0ZG9Ojx48Vi0WUTSe1vrZi5t9Ab6dbI6WIPXZ+OKfc25w9gBNlkCOjE4rFpUzWy0fJ90bsPg93XNnuF/atuiqggM9n4AlYZh0GCwXzycMs3IMHVa6g5WhamRIDeZUvl10j8Wf4e8wtr3u2wXRHcyPgRuDFjIALnV7MfXVX5UbAjcDziYALnf6euHqe2lqQzvzDj8orwRdlbepr1L/5X/9Izc31Cod8KuSSKuRSymdTWl9bUzKV0vjYtGKJtDZs6NPrr7+l6ppaPRl7oKGhG1pdXbcubG2tnYqsx1QolHTo0GEro3vyZFhbtm6yEqXxCTp9ebW0uCaPgqqrazAvG+ATaRzAh6SWZBdQgLrl/Pk3deDAQUsCMTQfHRlXc3OLqSYAH7/+9a8NLv3hH/6hle0MDz82jxnKdEgoUa9QXkWSjBIG1Q+vQS3V0FBvSomV5WVTxpAo19bVGMggCQXWkFRi3g0MePTwsQEUyv9QupCgA05IzK9cuWpJOQk6160KV+nR8GPNz6+ruRnoUv+0u1fayuXyeQBPXrU1YTOwJpEHIk1MjigSWzK/mHJJ5j3k+BuFLEkfGrpv8fN6fWaaTSzopDU+OaVYvGDX6OhoMLhA8gt0+9f/+l9ZIg0UuXHzphLxuMEMSpfklSLRFdXX1xoIm51dMOhUFaqxfW1saNLx4yc0vzCnCxe+1cGDB7R5y6DtD8qvfXv3GVADQBB3EnliBzBiPcAI5k9s2Fd+Djzbt3ev/D6f7t+7p0QyafCkkM8rXyjY+4EoKEoi0ajFlH148mRCpaJPoRAG7nV2lgIBv8ECSv+Iz9raqsEAlHaAtcuXr2hkZNzKrl5//ZR58jBXTMaZVy6bM4DHeWW9GODTtfDChYuamBjTrt07lEonvr8OYBG4xlpY95tvvmlzBXQBfVB3odRDXQX8PHjwkHVnAzDRWQ0gRYc/Xo+fF8AKSIS3EQohOrL19jrAh6+KX1Slex1QBBUg6p+1tYwCAZ8++eRdg0f4NmHOzflkTn/zN7+yTpIorVgrBvqMCVxlrwCEGLsf3H9A42Nj9n7ey36jCAKsAfGYM6qiixcv2nyASUA9yk6BYewz10NVxr3A+OwZ7wOMcRZR2rE/QKV79x+Yoo7XAJspDdyydYvSmZQePrhvZt7xREzHjx+zexzfNq/Pq+pQlb7+1RdKRIvavbtfO3bu0OatW5VIOd5OK6vr5qX26rlzmpqeNvVfzMoFW7W2vKR4NCI+G1uamx3PtExavT092rix39aHOovPJAzD2f/x8TktreaVLUgBn8f8m7xA3jLllI4rk8/rtecprUNJxZ9AZNnPPcoXSqqqrVbJG9DCakypYkmBQEjpPB5UlX/+/+47g63P5/fmiz6qm0u96Dvsrs+NgBuB3zsC7gfl7x1CdwA3Am4E/gVFwP03+X9js0lwnP8o3yC14v+o/+6Fwaoq8xjBw0alssqlsoLegMqljN48d0Dvvv2K2lqbtba2JJ/XKQBBtYACAp+f27fuanU1psOHj2ugn65bS1qPLMrj5f/2l1VTXadHD0e0tLSiQ4desoR/PbKqVComn68sr99xMqF8DCiwvLyqYqGkpiYHBJH4o9oBmlCSs76+ZonswEC/dap6/PiRlpfXVR1u0LZt2w0MTU5MmvoFtc3g4GYbd35u3hJ41Fk8T2LLn5S9UCqFEsXpbJZVU3OdJdGACMp4SHAxRgZkHDlyRAcO7tf4+KgWFmetTI6OZh0dnU99iOIK+IMGKlB7rK9H7ftkAu+jarVv6LBW7rOza/J4Stq3b4eVx92/z/ge86/husCm3bv3GCAaHx9TLLaq2rqQfH6vXadc8piBOubLszPz+u7yVaWSBRXyUk9Pp5mIE/9Hw480OTlnMRwY6NS+/ftMYYNnDWu7cuWKvvrqS/PHQXUDpDh0+JCVkGVy6aeqorxWVta1ML9k5URNjS3q7OwySHTv/l3z93rz/Osql4um7ELBdeSlIwaUKM0CFgH2AEtAJ8qWgEWsgzgDEfkT+IER9XeXLunmzQeqrvZr48Ze21P2h/MAfKRUEdUM0AKVEP5CDXWN5rtUU1Olrq5ODd29bVBp+/Z+uy6x6O8fVG1NnUGqsScTikbTqq0N6Y03X7VzcPnyJZXKJeueCGzgmuwBpXbhqhp1bejRpUtXtLS0aN3v7ty9aTcSMQNY3b//SIlETr297frhD981oAN8AdAwHkBvbGxEtbXVOnrsiJ01YAz3BGojHpwZgAwqMiAO6iXOACqrifEJ9XR1W1yJF8AJKAfEobQQU3uUX5j7U4a3e/dOUxld+u6CxRCvLQDsyMiwAVDuLZRzlNVxTwMfK2WAZ86eNYXY+OSEzR+Yy/sr3QLZR0Arc5uanDR4Z2tsabXPkzXAZGOjKaF4P/cvew4cQ23HfNm7iiE6awY07tmz216L55ejNMobzGMcx/g9raNHjqi5pclix/PA48//5pJef91pQMB1Q1Uhg8WLS0tWrufz+w0Eokbj2sQNZdHqakRzs7PWSXPTJszm21RdHbLGB5Ttejw+RSNJzc0saXkpoqXFVU3NrCiaLsjvx7cpYL5NqXTR4FLAJwUDPqF6AiBXhXw2HmtHTQV3KpalVEYKhf3yVYUUSaSVzFMr61XBfos5H9DAKz61Kx/X/M39Jfff/S8aN5f67w6Z+wY3Am4E/qVFwP2g/Je24+563Qi4Efh9IuD+e/zvgU5eeZ9Cp6fYqfLbhT+fRs1T9irg9WPlQ/2SaoJe/dEfvKnjx/aouqZK6+srlpil0hgix0S9itcb0OjIhNbW4ups71GhIOtQlUpHDSitrUVNbYL5NNCppaXVlCf4yASCXu3Zu0P79u9SPp/S4+EH5tviqGFk0IkuVyh5SsWSJf5AJ/xd6uprLYmmqxRJczBYrabGDrW3dVoiT5L7+PGoxscm0RyotqZaba2UJ1Xp5u3Hikbi6u/rsDb0g5s3GRi4du2GQYieHgzMe6xDWVf3BhufJB24RXL//vs/VH0DxuUXFI2t2VxRwdTW1pmB9OLCshmBo5gh+V9YXNbySkm1NSHt3N6rjQP9ml+cN2UJoMEBEWOWQAMIuAYJMQk5iSoKGn6ez6fV1FyjUFXQYE0+V5TPh2dM0Mzcb90a0txc1NQax48dVl/fRlNd3b9/T1u3bVIul7FSNkr8gE2oofwBn7799jdmzo4CDOiGz9ZLLx1SOptWrpCTz1+BgesGt0jSiwW6dTWa8gMjcdRelDTRWWx6euqp0fgeO42MHYmkzfcGSOnzecxLaNu2QSvVApwAWiiDO3nypMWBsimM1AEOwBXOUKWTIGPiUUS5mGO8XqfJiSl1tHZpZnpKwZDPFEE3b17VxOScBjdvsPn19mxUfX2TQdJLl++oVCipswNj7CZT1HC+r1z9Tl1dHTp2/IhdG3UQajO6MDbUoyzboMvfXTU4t7G/W/fvD6mhscFAGfvEOtgzVE2UogFOMMFHjQfYodtaqUy5Vpt9z1lnHYAb9hQYx9icR5RgqIsATJx7YFEymrDOiUA6xqYcDvDD9QFGqPb4O5CN8wOcDYWCGhq6o8amBpsX41fUfSiRADCMz3PMATgIbON7X8Cv5ZUV2wOUT/yMNfJ65l4ZizWg7mP+3K/V4WoVspQ4Aqllr+daqP+YF2OjIGRPAVsYqQOzenu69dFHHxgEqoAq4DDrBC4BxhgLaAWg5DnujVQqoUIxY58tzKPi4QWcZBxAHCAKfytiy5qZi8/nVyKRVbns0ejII/Vt7Nb7H7yrbCZl5aI0C+AzbHkxotXlmKKRjNZWUM0lFM/l5Q96VVMdss+ibCYnvxfVk9dUTZwDPreqQn4ri+Q1xXwByZOKHq+iiZx8gYD8VWFFkxnFM47CqYzE8Hvo5DxT+ZB2odP/0D8P3Fzqfyhs7pvcCLgR+JcUAfeD8l/SbrtrdSPgRuD3jYALnf5/QSd40d8NFYlfuVhWTSgMGbAkePumPv1v//P76ulpNiUSsAlPFZRGgBhUQqUiptoLikQSKhY8Zir+ZHxBzc1VamutUzSaMqUKYAR/J96zbdtW9ff3qn+gV909HcrmKOsZ1tj4qI1LckoySHJNCVkFODEnFBCogJh9NLpuSieS0prqejXUt1pnNBJRANWT0TFduXJLSysFtbeGdOjQAXV2dOrSpWumHnj55bNW4kRJHWoSut8Bat566zUDAlTLPHhw3xROi4vz5ml09uwJffDB+5qentSly9+qVCrYmpyOZEWDNtNTqJ8cc+Zksqh83qOW5moDA5T05Qp53bx90xJvvIBIiClxA56Q2FcScRJ/EnyUGbymtrZKbe0N8mNC7Hd8ZzASB+hhgI05dVNjs06eOKP9+w8qGo2bQoQOYJsGN5oKifihSgK0FEvMd8kgEUCNa6B2Av5g9JzKpBRPxuXx+gygLS2tam6WDngrWl9LmXaOjnUHDu4ziDX6ZNhgJJADoNbR3mlgBGPsSCSpbJaW91Vqba03iETSD1AhdoCwink8CibUNpSoARCZF3AJ5Q8wAUhFCRlnFjADvJifW9CWTdt06+ZNNTbVacOGdg3dvWUlZvv277HXbtu6w5RhX335G128cM0gISAI5Q3Kr8XFOVNt9W3s0vbtWw044R9EiVUmk1N9XaPC4TpdvXLd8Ysa6NX8wowpipgr6wRwAF5QZAEQUfF89tlnplxijU7XurBaWhu/96TiXBOvivKLPaqojRiHc0Ac6Vq3vrxuSrFKt7iKaowzQ1lcpSMdZwPIwmN+fk47dmxXewelmEEDN0AXQA7xZfzKF0ol9oOYG9gsAhUdhRRnk1hTWsdrUBGxLp5jL1ElsZ+cQ6AkJW+cNX7G2hiTM476i/lVvKxYw8WLlwwmv//D99TS0qyF+TmDUBVfN+YFFKtAOeIK1GMeAMpIZE3NLfVOaZvHY9dkz4FOXId1cl2AHPNl/4gPZaPV1fXasnmrHj68p3B1UD/+8cd2lin3S8QT9pk2Pb2oXAqlUlnr60kV8mWVPB75Q36Fq6tsvByeYz6fldTx+VLM5w0WBQN+mwsQk49db8CvTLGkRConAfkDQcXTOfN2Knu8KmE+5UKn3/ffAn/7/W4u9Syj6Y7lRsCNwAsZAfeD8oXcVndRbgTcCDynCLjQ6e+FTs6vE6dYo1Je54SLJC1cVaVsOqNwIGi+JH55dP61s/rgh2cVCtEWPGPG0vzff0pZKNHz+1AgZDQ/hxIjq3SSUqFZra3H1dfXqd6+TjPc3rt3v5XaXL58VQObNllpDKbPtXXVWltfMjhAqVo+n7Gk0kviU0zqVwAAIABJREFUFgiqob7BlEmAKBJk5knySQJHdzRK3nx+n7UoLxY9amxoNdhEEk/SNj42oRs37igWK2jjxi6dOXNCzU0t1oEKvyOnJGndlECU9M3OLerM6SP6wQ9+YD5Fd+/e0b17D7WwsG4+MfjvGPzYvk3Xr1/VnTvXFQz5nxp3+03xlE5lFYnEzJOpVCzbfDAEr6utN3iBUfHM3KzuDN2xcfBVckrw1k2FAvBxFFyrlsA7bdzXLLmuqQmJ7aH8i1IrysUAEcWCzG+J6+7ZvVenT59RZ0eXJf8YQgMJ6dBGzFGs4AmFbw3jkKwTXyCH094+YaofPHEWFxeUyWes5AeTc6e8Do+riGJROr5JTY01eu+H75jC5MuvPjfI48CinGprnNIr1mblgOWyJfrApUrnOVQqlMgBj9hXXgu8AU7QrRBAQgz4OaCBB9CAUjbex1j8ndLQng29GrpzR+0dqOnqND09oa3bNmvrti3mS1RbW6/q6jorq7tz554ZoWPCTryBZpTl5fKoZersbC4vL1q8UNuxhz5v0EoL79wesnPZ1d2heHxd7R3tdjYxY2e+rJW9RMHGeUaB5FzDAWR4mKXTCQNawBhiBIziQVxQBwHvUM855aWOqi+VzCi2HlE8juopYfHgfgCoVDr8AXYq4KkCkICw7777tnEMygJ5fSwG6BxXPp8zKIIMDWhKmScglXnX1dYqEo9pQ1eX3nvvXTu7AFDAJGePzwFg6eLiqrZv32JgirN87dpNRVZT6u3ZoOPHD5uaD+83SucARwA09pe1A5WY7+rqmpV7vnbuVUXW6UC4bvcA54EyQMYAdvF+3oPSCQgGcAassleccc5f5XOCeC4tLT9VHMZMvcjruU8x9XZUXhHVVDeopaVNy8sLiieSOnnqkOLxiJXcco7xipucWJfP41Gx4NPaet58pMKhgKpqwgoEAxbHfA6lk9dArKmTSiXHv8zrMeDLPvs8XvmCASWzORXKHhXlVTpXUjJbUI55+YPKFyg3rpTXuUqnZ/BvBTeXegZBdIdwI+BG4MWOgPtB+WLvr7s6NwJuBJ5tBFzo9I9AJ4pdnCD9Djx5PR5Vhx3oBGzye8rq7mjXxx++qyMv4ZFEOV1c5XLBDH1JNgEEJG0oQFZXItbxi3IvSsty+ZxaW/FUCZrahe5fAJBr165boghM4Ppz8zNmJr6wMKt8IWtlVyicnPbiITMN5jokpYASvgcC4E1E0ktCx3Mk5BhrY0CMUTkPkmfKaB4+GDWw8Pbbb+ro0WOWsF/+7rKBBJJPDJCBK3ivFEoevXz2mE6dOqVHjx7q4sXfamkJRUhBH39yXufOvWKJI0nvgwf3NDM7aWUz+BcxX66D8Tlm27lswUrt8HLCVBnfJxJb1CCZbEYLy4umsiH5ppyMRJzEGoUGkKWi0ECFQ6JMUktZVjDoMSUXUI4v1Doqe82/qqamTgP9g1bCmEymTHGFYTUKmEQyoX37dhuoIXEHagRDjI1XFt4zue/jTBc1TKvHJsa0BrAqOklwMpHR9PScxaRc8pnqqLOjQ+dee9XA1edf/EodHe3q6em214cpG4pGDQKg8mJf2TPWClCoqGR4jj2kFAxgBWwD3KDe4XWcPTMPDwQMsgAZAFMAGUq1+HlDXYOqQmHdvHHDjNnb21uVy6dtHahfuBYxqa9vUC5b1MjIE/Pa8vsCtg+oYDZ0cQ2fVlYWtLK6ZKAA+EKZJ3uZzRSsXHJ0ZMzmgbKmWMypqbnpezgGPOKMMl8DRSnulxUDUKwNqEeZ3MLinKmxWDulckBb/Lww2GdsvMO6urrtvKAco0Tx8cMZtbVUf9+Zj9cxJqALaMiD8snKg7gw9927d5lP0tjYE925M2T3HvMcHcVnqajW1rqnJa2UhEnBoM/OSaFYMFh0/ORxvfXWD0wxd//+AzsrrAkTfSBWNJrUzp3brHSNOA/dGVIhX9KpEyd1/vwbtt8AIxRJmKRzbl555RV7/tq1awaquA/4QiUEROZMVlRY3BfARe4JPNkWFlbU3t5i5Z2cX+5B4ClllcDj9UheLc1hNTRUG1ROJDJqbW3R3r2UYtbbnMfGpk2xFA77zQdsamrB/MMCwSrt3jOg1lYHcM4vLOjh/WFNjKdkjRNLXkXiJUcxWB1STV21AVzmitk90AmgRZkdHetM3QSiL5csxn6vT/5QUIYYfQFlckWtRFJK8fnDU/6gci50erb/Kvg7DobPemh3PDcCbgTcCLwYEXCh04uxj+4q3Ai4EfiniYALnf6b0IlGZE7Jxu+gU8XMqSyPp6wgypdCSUGv1NJQo4P79ujNN15RTzdlWBlLbLPZtEEnlDckVpSVYfhN8o5XD13T4jFHwVHfUGfqqK6uHjNDvnTpO81Mz+jMmTPasmWrqZRmZqf1+PFDK/EKVQWsFIfyOMq2AAwYAQMMUFeRnJOIA5tQSHAtvsdHhe8BMKgS+BMABJgBTkTWo9q6dZteffVVU4bcvHnTOt0xB0ywATLFp2oTkvEtWzZbok9pzd27Q1pdWzFA8/rrr+nUqZOaX5jXw4cPLHFFEeIoK7wGsIBPdLgKBYlLWbOz8+ZvRXxQfAERUDt1dHYonc0Y0AEWAGMAKJT+8EAxA2xxus112LwTibji8aiZs6PyqgCc6nCtqW4ikbglzx0dG0x9Rve4hYXFp53OEjYuXk3EdXJy2jFer/FbV0KgBpABIMJagW4b+zdqemZKkVjEYA3JMOwJjyyu1dc7oG1bt5kaZ9PggHU0u3r1snp6u61UDWVUseAYzgMGUXABzwCI7CUwBtgGhCAZR7lS6WbHa4BVAB8ADh49xIZxeAAT+TmAhWQfSFUVqtLG3o1OeV1jgzZvxsMqq6pw6HvFTDQSdaCgz2+qMM5PKBgyI3auge8TPmNTU+MGhTD7Zm6Or1iVdV9E1TM9NWdxBFgEqygDbbA5cOYq3fSYN+CMs4paB0BEjHme0rJ8Iae+3m47348eP9bcbELd3fVWBkfsKQMFVBGLyckJ/dXP/1ozU2k11PsNqGB6DgBFUVUpw6T8EEADxOILuMjPX3/9dfMnA/p+/fVvzJ+qpaVeuRywL6/aWqc8lHPv9/useyP3AvENhEI6fea0du7cpcfDjzU7M2PQDCg7Pj5p+9Ha2mwqJ66Nd9Wt27fV1tKqd99+V1u3bjGICiSkAx7gCDj1/vvv2/5SJsl5Bx4CLh8+eKDurg0GLit7znlhLcCpmZlVJZMZK/msCsl8wXbt2mFnOJGM6be/vaiV1Zz27QUkNtu+4NfEawBX7Mm1a1d1+fKQZmdT2rOnT1s3b9SdOw+1a/cWbegCmnaqVM6bv9zE5JSGHz/R2FjSwLbPK6UzhIfPv4CqwkH7LGTvMRMP+v2mbDKA7vHY+TRz8acKLKATSicAE0qnRCqr1WjGyu14ruzx0cvBVTo9238vuLnUs42nO5obATcCL2AE3A/KF3BT3SW5EXAj8Nwi4EKnvwc6Ob3rKpa0f7cXEuU1Jf4vvUeqC/u0dVOvzp4+oX37dikYlPx+GTyoKI4AE4AWHiS+8/NOyQ4JPW3DgyGMrqssMUdhgTfTf/kvf2EJ+XvvvmuQhySSpG5qatKS5qamBvNvAgigtiD5JVFDKZDLZxUM+lVdHbbXAlM8Hnycak3RhMIqEAxai3KWCYRiPiS4lLUBungOdcbVq1dMYUGSjAKJ8VA/kThyfbyOKGcCsE1NT1lpGgn8lq2bdeSlw+ZrhWE0sUBlgcqBcii+HAPlWut2RekWJt58UWLnkc/g0fbtO9TXv1EraytPS5UiBuUAEqhBKhAFqEKyjfKJkjTmGYutK5NNGbjA/wbgh3IDKAKIwsOJxDiVSpsCjQdlWCsrUbW2NpgXFhAFNQhQiOe6uju1c6eTkKP4AibQ/QvFEmbn+WJei0vLVnoFWJycmFEgUKXXX3tT3d29Wl5aViAITIobQNzQtUH79++zmMaiMYs5a0FNRMKP+gfAwYO5AN0qpZPEB8WRA1oc3yBAFA/OCw/2bm5uzs4SscL3h3gM9A+ouqpKE+PjBvB6e3ue+lnRIdGBgqtrdEUs2P4wDl+RSNSUesAz4AnQCZUT553rNzTUWDyamlqscx/rn5qaVzZbUEtLrdo68B2r/35OzIv3AlEwAWdtqOkmpiJqqAtp27Y+2zvOGX+yBsrvJidXde7cUb333nvfd83Diwg/MWLxm99cUTolhQI+7d7da0CGmACagDec9Zdeesnm/Pnn32h+fkkNDVU6d+5Vvfbaa6ZAArh+9dVvrWva0Ze2m+cUAAw/M2J+4sQJg5zAIa4NHGppa7Nuh8SK16GeIubXr9/U3NyywautWzebkg2wBhCk5G7H9u06/8abdm6Bv4An3g84fPnll62slGsDHpk76ifAzZPREX3y8Ufq6tpg54PrEQM6IuKr1NRUb58zfAagRnrttVcNrLW1tRr0/OwXn6lc9unVV0/bPQnQ4jwAPQHJjHn79h3zJ0sms3r57Gk1NTbp3tB97dqz0/bfH/SYihHAXiyWNTk5q9HRmNJp/JkcIOQR35Tl9ZQMMHF/8KlaXRW08wZowosulcwKiyf82ABjAT7fPFKEUtYMZXVFZYtllT0e5cuAKBvVhU7P9p8Ibi71bOPpjuZGwI3ACxgB94PyBdxUd0luBNwIPLcIuNDp7wnt7xpw/86k1im0K8vvlYL09y6WtG2wS6+9fExbBvvV3tai6pqQkqmkJc8kbAAUEkmACAk20MgxNUZx43RxIkEliQTi8D2eSTMzszp+/Jh5IuGzsrAwbz4ylOLwfjqEkTzTjY3SNFQ3Pr/U2FhPMZBBJ9Qay8sYGU+Zvw5G3ZSWdXR0GeCyDlaUs5DxUQlTKqmmukZt7W0GPkhwUVNQkgQIA8gArejahkcSgIc27KhPgE1ra6v2s1g8ZqV+AwP4CjXa2nkNDxJlgE867RheA8yaGltM6UTJ2/DwqAE6DL4p9XnppSPad2C/bg/dtgR98+bN1rGN5PjChQumIqmoWJZXsuZVVVfrAD4S4tXVrJqagmprrTV10KlTZwz84XF0//5jLSxEFa7Ch6jRyqDYN8ruMP/u7Gw1NQtAAdXUjp3bTYkCIESNA3DCVPzIkSPq79+o8clx5Qt5rUejpuJiDPy79u49oH17D2hxYUmLi0va0NVp5VCPHj1Qb1+PDh48YPuEMiWyHrG5AyQ4L84eO9CJfQdGWHlk2VHWAFM4Z+wNe+r4D8Xs9byXPeI55ku8ARfArL7eXiViMTU1NhokItbEBAA0t5BQXY3U0kLXt1WbB/5WlO8BoG7dHFIsllA2V1ZbW7VCIZ/iCafr4tmzp03Rh3rs3t0HevhwxM5cOl1QqMqj/Qd22llnHkAaACVQDADE/mCK/ud//qnaO2rV091lcTpx4rg2bOiwswVQoRMfnR3feutNvfPOO44x+vy8fQGWgDzDw08UiXq1f3e3DhzYZ2pDYCQwhdfzdfz4cVOO3bhx085RX1+PlbMCWClju3LlikZGRtXT06sjRw5bLBmHc0hpG+CI5/DZAgQBczo2dKqpudn2jHmwNmfOdICLa8+ezTp+/IiBHZR57DmQaVP/gA4fwqR/2F7POeRP9rfSdQ4AxR7zPvaY+3Nw04D++H/6I4sNcwDwOlAOZWFZL7981OYFGEO9SJxZO+dnePiRfv7Xn0nlkD788LzBul/9+opOntiv6uqAXau+od46Ll648J2dyddeO6cnIxP6+S8uaUNHQMeOv2SfO+GaKtXUhs3j6cbNIQ3dnVMxX1J1DeejRsl4VvFYXD4vnk0yFSBAqr62xgGq+Zy8QklWUpkPBVNvOt55Xr9P0WRKyUxReInj5cQnMU50bve65/JvAzeXei5hdQd1I+BG4EWKgPtB+SLtprsWNwJuBJ53BFzo9A9CJ5Ibfq1U/k86fysp6Peoyi/VhoM6c+KA3jh3Sl0dLaqrrVG+VFLSlDN0uMoZDOB78/hJJq00DrhBiQ6GulwB1UhbW7uV2lEatLyybKVLGFSToFPysrKyagnZtavXzdDYOsB5/Wpv71I+V9L4xJjW11Pq6Axr23YMtneY0TDJK+Vq8/PLunvngXmx4OUD9Kqto4sU3bbyliSjHkIBwTXx9pmYmFQ6jY+Lo7gBXLAW1FWU5VW8dFKppMGKfD5rKh7+jhIK4OSUwDl+Uiib+DuqnocPH2l9PaKqqmoFA1UKV9UoFApraAgVSd7Kcbq7O3T+/FuKJeLWvY6Srg8++MC6mv37f/9n+uyzr0yR1dGBWsqjXD6vgJ+5BQwwAIfw00JZw3uANMydJH98fEpjY/wsrEOH9mjvnj22RqfsCyg1ZIoXIODXX39tZVVnzp5+WqKWsfI4ACLqM6BT38ZezczOyOPzaD0StXnNzi4qGolr9+59am1p18MHjw26HTt+1JQ7Y2Ojqq2rsThRwjg1OWVxAmhwXfaOMwMkcyBh6u9AJyBhxWSaveFBjICEPA/QAU5UxmB/2TOuUVNdrW1bN+Oy/lT548ARDLOj0by6u5ts33nQxRCVTzaX0dCde7o79NDGxvdnz95dCgQ9VtJJOSKgyynXLOja1Ru6d++Rqcnw/d6ypV/Hjh8yEAEIoxMhiiLgCb5YrPGXv/yl7Q+KJF7D48yZ0+rsbLczhvrn1i267AUMogDMgD6AIOJTgTWUAwKqXj171uYE/DEo1NGhGzdu2D7/5Cc/McjDHIglP+OcAL+uXLlqryNWgCrOLdfnnPFeR6lYYyAO6McamFN3b4+qa2psn4GEwFvnHlw3VZqpoVpa7HkgEaCH/dm9a5cpz1gHZ5fx+Z4zC2h1vLIcZRv3Ku8DjHVt6NS/+ld/oJj5pj0w4IQajuvzIEacBzyuiDdrZB2AWl5769ZNg92nT59ySv1uPda5c6d04sRR23/mDRijrJb4HTr0kv78z/6jvvzNXX3wzgm9ef41rUVXDHSHa8OKxhP61a++1JWrEwpX4zPlUTRedAzBmVCppJAfdaUUCgasvC6HSXi+qFDIY4onADS9DXhNXY1fwXCV0vmCEumc4umSsiV6gzpfLnR6Lv9EcHOp5xJWd1A3Am4EXqQIuB+UL9JuumtxI+BG4HlHwIVO/yh0Ajg5yhke9E/yqayQTxrc2KK3z7+sYy/tVW04oOpwSLFk1sxu8UtCPYExdopOXj6f0umUysJfCVPykvx+jyV/JKsNDc2miqJkC7USKgpK5lAQAUP4n/94Bd28cUc3bw5pbi6v5qY6vXR4t5k2Dw8/Vk9vpz748B0dPLhPpXLOoAhGwjXVdXrwYFgXL1zV4xGnhXxLo1+tbfXq6dmg1tY2tbY1W4kOYAJvn5s3b1jCidIECEIJDIbnwCCeDD6FTswfcIVaqqYmbPPn/V6fxwAIJTK8l65xVpbn8RnYePhwWNPTa4b08PpBGdTb06eJCUr04orGpb27+nTo0GFdv3lDvoDPWr5T0kQC/O/+3f+l0dE5DQy0WTJMfPH0IVEGiABJUPZcvvydqZVI9pkP0ABFDEn/vXv3LQkHMrBuIAFG4jPT8xbvt9/+gcUeRRWqn5OnTqpQyJlBNIn9zMy0wSfK/fAVisYiZnqO0olyvNkZDNdL6u8ftJLGsSfjBmR27d5p+z4/P2seSqjA5ucXlEwkDX5YO3k8b0olmzMKF/YAAAEAWFlZe2poTpcvrzIZutxVa/v2zaaK4ewQoy+++FJ37jywPezoaDagQowYr1QsaGFuxvzE8PnCUB7vKUAghuZvvfWWo+oL+NXf32vlk9Mz0xofG9fiwpqGh2dMtbNn707Nzk5JnqIOHDhgoA9jdkDnb7+9pKGhh4pGUmZSvf/Abm3ZusnuI0AaYIn1sB/4YgE0v/jiC1srYAYgxN4ePLjfYgHsoRsc+4aXGO8B+ACpUE5xrtlX9hHQcuDAfoWDIVOjAZ3wUOLB6wE7H3/8sX1PeRuQh+ui1gIA83pKCStzYUwUQsAnrsV1uDavB/BV1EO19XVqbKLktM5Rjc3N2Vq5HtdH3VgpoQQ2sSbOwuCmQaWTCXsPr0OxBaziHBMLHijOeFT8mgBwGzo79G//7b8xWAN8wwuKODI3xjp06JDNj1hWFGbcA8Cr27dv2T1OSSbroJwQSI6SsHJPAb5QSRFP4FtLc6tu37yrC99e1dHjB3Ti1FGVPQV5fVLJU9Ls/IJ+e/GyHg8vmqdcKl1SIllSOBSUhwZ12awQiQKUqkJ+ex5lE2bogGo+Dzj/+RzeeR6DTqHqsAryKJpIKZLIK1N0odNz/oeBm0s95wC7w7sRcCPwzz8C7gflP/89dFfgRsCNwD9dBFzo9A9AJyc4FejkGIkDnQIeKRz06vC+Ab31xmlt3tipgK9ogGB5Pal80WtKD+DKsnmh4GcUMHVRVRUtvjNKpmJW/lVdXWUJYqnoUX19k5mJ43mCR1Aq7XTuAohUV9cqmUjp3t1H+u6765qdSenQoa06efysdUibnBzXiVNHdPbsCSVTEQ3dvWVQA/+ihvpmDd15aAqVmZklFfLStu2DeufdN1Rfj/IoZkbfyRR+RpQ7zdpcAR8+P3MMW0Jo7cx9TskXkIIufsAlSvQcJVPAIBP2VSSVwA3Ha4rnQ/J6/eajtLa6rtlZ/JCWlU5LvT112rlzs1qaWzQxMW2lhXg9bdmyxeYPyOkfHLAEmsQb1cann35qcAEVCK8jsQcucU3ABB3/SLpRhAwObjbzamAUD4ARMIDknbK49vY2K+nj9UCnx48nrKPerl3bnipLKEnsUHtHm8EXoBpQZ2pqwt4D6BnYNKBEMq5INKJMLqdoNGZrKeQpQetUPJbU6sqa+etwPfxv8JzCzysep9tgzlrUAx8ALJRJMT8gB9cGDHC+AABPnsyqowNPrwbzQgK0Ua7FmgEWlIB9/vnn+vLLLxWJJBQOh8woHHAAnGP8XDatVDKmutpa89MKBsNaWVk3MNbZuUGbN2/R9PSkdezbtWu7lVBxLsGuDx880d2hBzp56ri6ujp08eK3qm+o1RtvvG6qMhR5Dx480o3rtzU2NqNoLKNdOwZ1+swJtbQ22nkDbqASogSNGALKOG8VdQ/AkD1CReZ0LJw0WEMJJ+edOXEe2FPADWesougC0gDXMGYfHX5kEIY1A1oYl3GAOZTSVUrjAEkGlT0eu1dREtLpEGCaiCeUSqcsdhiwpzPOa1kn551HJp1RY1OjlYIVSwATB6yxr9wX7BX7VykFNNDb6pTmUXLZ1tqipoaG7+8z7if2lnuN/WTefA5w/olLRQXX2dGuV145q9RTgEVcuQeAaMQV0MSaiAFxBDIxDmeBM8w9xNkB9FC2CKDq69tocyZmeEFNTFDqe8jgLKq14YejVjq5b/8ebdk2qHQ2ofXYmnma5YpFra7HNb8QMYPybA74HLDPHG+5qCpPWblcyTzDasJeWzMKUQbG/D+XzT4FUE55KMpFXyCgss+ntWhCa7GsC52e/78P3Fzq+cfYvYIbATcC/8wj4H5Q/jPfQHf6bgTcCPyTRsCFTv9ouH8HnbAVBzqF/V7VhQN69cx+nXv5iDpaaxQKUOoU1vxSQvmSzwx1k4m0KZ1QKJEskgwHAl7FExEDQ+HqoGpqqyzRWluNW8cvlE2JRNTKtVpams08mXIvOoZJfo0Oj+uLL75RsVClDz98T+2tXfrsF7/W0uK8XnvtrDYObNDC4pS8vrKamzH6blYymdPQ7QcGCyYn8ASSNg1u1L79220+JKJr6ysG1VDdoOQh6QUohcNB65IHNKqoslDvkFDz94o3leE5r54m5w6gA0bxYO0k7ICNfL6omek53bs3rJUVlCLN2r1rQD3dfeZdNTY2aa3lXz77igEnINfW7dsUCocMLFAuhiLjyy+/skQZNUulI1nlT6ATqgyA05Ur17R/3z5T4RSfro1En4QcpRKwg1JGHqhXgB63bw+ru6tNu3fvMYjjKL08DixJxu19QIBIhHLDtHkDoXSi1C6eisvrw4R9TY8fjykeSytcRVe3ohrqmwwk0KmwXC6aWgmlE2tin/bt3W9ghDn86le/MjCDQgtAAkgAsGAQDZwBxhBXXk+ZF6VXlJoBFy5dumTeSGPjKN3Wzdz77JkjpsjidcQxEllVuZQzo2a8p9KpnHXam5yc0b59Bywmn3/+a/Pp+fjjD9Tb16VcLq0nY+P6m198pcUFx1OJ8/v1N1+qu7tTb7zxms15fHxCt2/f1dLiigGGqlCtTp8+oc1b+lUo5ixuqJtQ//B6AAlgjTMCYKkAE9YHPOK1PM+ZAsIBl4AmQKuKaoj3sHagCWsEmKyurCgejdg5RGGGko9zC8wjZsBKgBXjmfqrVDKY43QS9D4FT2EDp9yDqMK4Dypd97gm8AQgy/fh6rAgriU5ajWnLJJOh3UGBoE/rBdYRfkqz129ek1TU7Pa2NelXTu2mYqKc8samCPr43qMX+nYODY2YYo7rhEKVln3uLXVFRu/sr+cKb5QQTolvCjQWmwsxu3p6TG4Rkmd0yUxbX5qAEpgT29vtwGpWIzuidLevTttvkCnuelFjT+ZVHNri5At5QoJ1TeGVdtQq+7ePq1GMckf19TMiqIxp4zOOtmVivKVSyoUygpQOlcbUn1trX2GeD1lRSMRg7N0tQNUAbu5eLFclicQ0HosqfV4zoVO/+jvrN/7BW4u9XuH0B3AjYAbgRc9Au4H5Yu+w+763Ai4EXiWEXCh0z8YzYqJuGPk7Lg7FRX0ltVQW6U3Xz2kc2cPq6u9TlXBsmPYnJByRZ+1HUflkkg4SSxKmlAooHK5oEw2qXwhpWDIq3DYURRE1pOW4KGiodRt8+YBK1dbW1+z8h9K5Do7ejQzvaCf/vRTdXb06l//4R9rbS2h//Af/rOpZj7+5D0dPLRL/kBJDY21KpUKpoqYnVnU3OyKHj0c0/DjcTU3dWjf/l0a2NRl4MuD+iDWxJ7EAAAgAElEQVSPCTeJcta8e1BAOWol2pk7XefKQKliyVRcGIEDqHjeDLjTGKdXEnPMjh1jcgAHcAqIRev26nCddai7deue2ts79fLLp7Shs9sUYfgaJRKUSUnn33zrqRn3krq6u+QL+M2kG2UMhteUZaFyokQLGMP4dHyrdAsDVkyMT9iYBw4ctHIx5nT9+jVduXrFQALqE5QqJOL4UFHeyFhTU6vavWuLDh50SpNQYDhd7ZaUyVJaFbH3sn6+R2HUt7FP0zNTSqaTBh4olxsentDqStZiWFcbtg5llJ5RZ0Tc6EAI1OGBMTzrSSVTplL67LPPDAbQSRDAAigDkPAncO3s2bMGT5gHX8AnABneQr/+9a+tnIo5AxOam1t0/vzrVl7nmNtnNDMzqXwupUIub2A0ly1ZBzf8wV577XWLyXffXVJP7wa9/fZ5+Xxlzc3PmOn2yPCkwv8fe+/9HOeZ3Xt+OyA0cs6ZIEiQYM45KFLSSBM00ow9U2Nfl6/Xa9dubdW9rt2q3dp/4P7oct3dvWVfrz2esccz1oxnJEpUYBQzQRIEAZDIAJFjd6O70XHrc5qgNMHXlmRv1RXfVkEEGm96zvO8L3A++J7vyc7X8eNHbS1fv3FFdXU12rJls52fkk4MyFcjcVu3DQ3NBnhWVpYVDPmtHJPtgHkAjjUwCXBhzQCYuE6gFPPJ12zL18AhYEq6dDPriW8SsQK6sIbZBsBiCrZkQnfvdpviCE8pwAnnXljwm1E8YwcOca+tASVbBzMx5ednaOPGdY87FaL4wXMLNVTK1k0avGbatXBNy8tB+XJ96ti62VRBeGTdv98jyaPS0kKbT64RpRHlbIz3zp0ue6ps2rhOTY0NBp2vX79lvmYlJT5TuAGJOjtv25gw6Oc6gEjApKXFgDIzPPYcaWxssO25Fzg3XlWhEPco7Ib1nqPs7HQ5L7CVNXfhwoXHpYJujY3NWOdNjOFPnXrW1HajoxMGzeiCR1w9Lq8iK1END42bmXeGz6d1rTVa11avTF+WVuNx9fT1q/fhIy0sRhQKpWy/3JxsuelaGVlVKplSdhZKJ588lOpmeuVxuxQJhRUKxcwA3ZeNQirLOmxiK57APH0louUQ3euc8rp/zV8CfsOxnFzq3zjAzuGdCDgR+O8/As6D8r//OXRG4ETAicD/fxFwoNM/Eeu1YrpPyuvSG7rpDOdOKT8H6LRdz53Yp8a6UmV4YhodHVc0latINI2nKNFC2YNnDsAmEY/K5U57OuG5FE8AoxKWBKaSXjOepgxs//698uVkaXQMxUinGXqva2nVrp37ND+/rL/487/S5k3b9O1vfUedt7r0s5/+wsqb3njz62rf1KqcXK+isbCGhwcNusxMz8vnK9DAw1H19g5oz+79OnnyqLyZCVNEAUAAASTBACRgE/5NQKTV1YiBMGBUuqQnlO6CR8KZkWGJNIk+ICU7K9NAzJpB+hp04viAjugq58vUzNSMwYING9u1Zcs2RUKrmp9fMj8hOvGhbmpublFJSZnBJYzE6xvqTWlCCVBwZSWt2liNGpQgUQcmNDU3a2lx0cYBAKRMD4XR3r37rAMaYKC3r0f9/Q8NGgBzKLUbG3tkcJDEnTExvqxMnxksB4OoWeJyuWIKBENmAL9+/Tor5QNU3bvXZR3tWta1aHJqUoGVgMEIjjk+Nm2m3HR8q6ut1LGjx+yc0EtfTrap2ICFwKGWda2qKK9IdxB7911du3ZTBQW5VkIGdMB0GujCsTkG50elgrLFDKbLypSbl6cHfX1mgI06iPECIDCQfvXVV81onW5tzOPy0oKWl+ZMSZKVlSOfL0+z03NKJl06dOiIKWzoolhfX62t2zq0tLygWCxiarSB/nGVlVZayd74oxENjwyqqalBFRVlBjpQ9+TnF2h+btFKKpub1mklFNL8/IzyC9KwCO+hNa8qABNzhuJuzQspFEKRk1a3AdOqKqssDphf9w88Um4upZteM6AuLilSLBrV3FxALndCGzcCVJqt/HMl4DdTcMpT9+7dYUADpdzw8JxqaihncxuUq6wst3UMkBodnVEknNTevR3W7Q0FFp0KAURTM37zT6qtKVZhUZHycnOU+dinaWZm3kzi9x/cb3AJU/SbN2/bmKqry02ZRVy4L4CeeEYBEVES1tXUSKmExb2r66FBt69//SWDqng3MQZAVV1drUEiQCOA9F7XPYOzNdXlpgzEoJ6YAWcx65+fDxrsnp1L39dlpZnyelPau3ePmppadPbsWQOEGRlZmpxcsm1qa4v0xhuvm3cW5abAKcpC7dieTF29fENTE9PKL8hVRrZHdQ01ysnP0ez8rCamZ7TkDyi86tbc/IricbcqqyqVl5OrSDCglaUlhVZWTdmEubgZ2We45TV4TXdN1JZpwo+xOGonyusCoYhWIjGtRJLWve7XjcQf/1UAVdTjLqM8o5wfcJ/rlwknl/pcYXN2ciLgROBpioDzoHyaZtsZqxMBJwJfNALO7+S/8c+8GNqSuqQNxNNB4v9JUzlkeqXCvFx95dQ+HT+8W/U1pVqYfWRQIpbKVXhVWpgnSY+Z4bYZMns8lvwF/Iv2L2qC+YVZK1nCO6a6ql4krXm5uabYmZh6pHtdXbp7t8+UFK+//hWta1mvrq5unTt3Xhva2nXs+AnduN6pjz48q63bturll0+poqJEDx72Kis700puKJkhuSXxR8ly/vxFfeMb39RrXz2l4ZFePZoYs/I+1FixOHa9LisrAoRg/I35Of/6l1GoJJTt8ykvl3Izr8EDYBpjA/64gVfxuCmbKFkqKS1RhpcOfenStYxMn5IJmdcVsSkuKrEkPBQKq6yswvyrZqbxeQJ+Jez7gJPwakQ7du2wffA0QkVCjIAHQClKrgASXA/nIeFnPJNTCyouLtHRI/tVW1NtRt94A80vzFn5GGDi9u07unv3gZ1vw4ZmrW9db0AK36jZuUWFQngB0V2wyFRKW7cCInYbDOx70GuKInyhNm/epJXQih2bsqWpqRndv9+vcEhqW9+s3bv3aFP7JrtWABneRDm5dKhb0dDwkJpbWi3udGYDBExMTJlyCOhEPPhAxYICiVI0vmb8lOUBV8pLy8zAmm5klBcyj37mxOXSkaNHtX37NvX29BqQQjnkzXCbwoS5A1qhiFpcWFJ5WYXq6usNAAUDAVXXVhl8ZB00NzfZWrh48arqaxsNxkRWWR9068MLyW2wAEjE91DoMSZgCeocACbqLoAK84SKjLkyj6loutMjQI3Sx+npRR05sk9bOrbYPbS4sGhr7MGDh1aeyf3T2NxoscdHqq+3Vz09D0059uabb2hxcV5dd+/adQC4UIJRfsh5gXXLyyvav3+3XQPli6wzgFZv75AWFlZUU12sb37zdYs18O3Ondt62D+ucDim0tIcUxGeOHHUlEfsiw8aY3j9m68bXDp/4YI++vAjVVRWan1rq4Fd1HcoriYmJ2yca8bp1VVV1iEQvzBg7JUrt6z07A//8A/tnvqHf3jL5uPEieN2v1CeCHQ6ffpdPRqb1o7tW1VeVm7ld5TNARr7HvTowoWL6u+fNMXW/PyqWtbVq7ICD7dlg041NXX6/vd/qImJJZWXZygaR5nmU2trk31/cHDIyv82b9piPk/co3l5Bfr+X/2NBvofaeu2Ni0uLWpzR7sKiwrV3XNfPb2DampuUGNTky5duqK5uaief/6ICgoK9Whi3Hzm+h9MKBamox2+WFJepld5uT4rYVyNRhVFEQW290juDI883gx5PZkKhVcVWo0qlkopxbpxuZWwYyStuYE5lT95Pf6cf5yfcp/19wQnl/qsEXO2dyLgROCpi4DzoHzqptwZsBMBJwJfIALOr+P/JHSipA7wlP6PbnNr2QtqgIqSfH3lpYPat3uLaiqLNDM1biqRpDtfdHpHmRLwA1q8pgAqKsi3xNy/vGAJls9ULrRgTyk/v9CMxCk7q69vMHXDxx9f0tmz5ywR279/vwElEv5Lly4aUMHTh+T2ypWrltCv+fVQ7oVao7i4SAsLqGgCpjyhtIqkeKB/QNt3bFdzc516H9y1RJeSIYAPyb9SbisFxFx6JRSWx+3V2Ni4+vrGlZPjUXNzg0ELrotkH8BCkkviXV5eZkoSjjMyMowWynyoCgoyrHRtNZK05BuFT0FBkSorKpVfUGiGzyiNUB2hdqDr1fJSwK4jFA6rrLzcPK6W/csG4PBrwgQZ7yK2BzwATgAYgCngxNDQiCanAyrIy1JNdaWqqiuUleW1hB1V2M6daxDrmnp7H6qqqkbHjx5XXV2DbfP2Oz/VzOy0JfmHDx/Qtm1bTYVGXLlOTLr7Bx4+7pTXZvE3ZVg0YkCJYy7M+7WuZYMOHjiolpb1Nh5AUGFBvvk/xRMxS5RZJ6XlFVpaDpqSC5CGkguja6AIqhX+Xeuwh3KGcaKKqqqstFybuQUwERegDdvzL6/nn8cwvsA6w7EP0AelDWo6tkMZA4xh3pqbmq1U0KBTMGjfByAC4urq6jU5Oa3+h4NWOjc1G1ButltZ2W6DfniQAaZQyw0ODVhnv7SBts8g3NxcSPX1Fda1keMA3bIyMZhPG7VzjZyPMQCrvvOd37b3eu/3aWRo2FRW+F2hytu1a6camxqMNQDu2AcT/IaGer300kv64IP3bX1UVlbZmgEscS3sjxqL613reEgXPGAPpWb4cOG3xdr8zne+a35Dp989rVs3bylJ18fSYvs++37jG183wApMAWwRx5dfflk+X44++uhDXb161eAo5ZDMBaCQkkjm9sSJk+rr6zXASCc+oCW+arw3NzunPXv3WAklJaJnz50zQLV16xaDVoyZcsWf/ewfNTPp17GjR6yrXE1NlXmGMZe373TqwoXzplCiOQFx3LNnl/Lycw3+bdiwUV1379n544mEmppqVFFZqvLyUluTNDIYHsIT7YY2b96ixoYW5eUVqqiwWH/5l3+pocFRPffcM9bREDUY9x9AGHUVpvrM4/vv31Rra7n+4N//vqZnZ3Snu0uz83O63TmklaWYPR149hRkZaiIctWUzITfH1pRIJYwoITaKTs7Rx63T6FQROFoRPFkAvyvpCvdTDPBc2utEvrT//LTDXrl/JT7rL8iOLnUZ42Ys70TAScCT10EnAflUzflzoCdCDgR+AIRcH4d/5zQqa46Xy88c1A7t21UdWWxAktzwmA7Eke9ka2FhTlTipDAZXjd1p2Kspzoasg8WChZCwb8aT8Tj1eppNvUJiTJJOE/+cnPdbdrWFu31Ol73/uuQQ1Ko1DgUDqG2gfFDP45JHx0aEP5wgdlWJRf4QGEOmnTpk2m9CAZBRBRljM9jaF4zPxa3G6PQQy+l+665zfj8vy8AjU3r7O28jdu3NW6dU3asWOrAYWPPrqtjAyPmpoKLQGfmUEtUayqqorHkGpJGRlSdXWRGhvTXcMohaqtrbPrQWXBOO7cuauLF29pJRiQx5MUXb0YD9dIpzvzasJ0Oddn53n22Wft+3//9z+2sQKoSLTX/H74HACDAgmPrGQiZYqrffv2aMOG9VYSRCkVCpWf/OQnunr1pvr7xw1MATKys3I0MjqshYUZjT8aV1NTvX77t3/LzMIxEh8cHDCYwVzMm+l1Ujt2bFRHR4fBkGQqocnJCY2NTlh54P59h9XS3GoJ86NHkwYj8RpKd8AbkcfrUV5ejpJya9kfMLBIXFDF4PFE3AAVlJIBhYgL8ALFFHOGMg4vHEyYmd+0eTWeWmkAx7yjfmFfFD6sB47v9weVTFG+5NHqasI8vEpLi554DgGmKMObm5u3a6+sLLPjJOJpn7LenoeKxDzavWOjSstKTHGFrxPXOzDwUHe77mhxMWS+RFwDa3p+fkFtbRuelNexD/NrpZYbNphpOmsPWMMaef31180T6db1m4rH4gZRgUbMOeWSlKVxn1HOmfYQS9h9wXX+/d//yODgrl27DbikO+CN6vz5W1pcXFFbW5mtG1RZzzzzjI0V6MTxKVcrLirVsWPHLc7vv/+e7nXjQUbHOUo+B+08L7/8kgG24ZEhU5dxvIMHDxo0PH36tEZHZ9Xezj2zw+ICGHv4cFR79mw3iPzWW2/Z2AHIeEo9eoRn1k0DNpRDcs3E4v79h5qbW9K2bW0Gy9bWxltv/VQjw9M6fvSIlWZS3shYgYUA0a6uuxobG1V9fZ0OHz5oMDFtfp5ULBq3znSoqHiONDbVWjfN9etbtG5di91D/f0D6uvr1/pWujhWGYBGsYTSkjX53HPPWenfoUOH7Jq4L3jm8OL7KBgPHNhv0G14ZFizi/MGnzpvDWkZ6JSSvC4pP9ur/Dw8rzIVT6W0FFzW3ErEPi8qBlCXKOiPGbgO0z0ymXisO0V7an8S+HXoxHtpcaoDnT77LwhOLvXZY+bs4UTAicBTFgHnQfmUTbgzXCcCTgS+UAQc6PQ5oBPGvA21BTp8YJf2796qhtoKrYb9WloKKBh2KzMr39QkQCZUEeHQirL5a35RgdyupFJJvFtmTOGCETGJYCyaUEVFtSWAlFiheCGBBGZg+gsswP8FBQovjs9+KJRIUlGGkOySLKKC4D22RUHC/mzP/qg+MCUe6J8y1RHQgXOueemQ2GE6DGwhiV7f2malRex74MBBNbc06vLlS7pxs0/Hjm0zNQbJ9MWLF+04J06cMC+bqakF7dzZoe3bt9s4AB6oPqwF/PzCYxXWyuNSqhmNjMwqEadDV6Ul/QAavz+iiopCFRYXKwcj7vaNBtMwOKZMcGxsWfGEVFdbrPr6cgMEqKB4oehxu9BSuGz8O3duU0lpkRkwT89M6uzZj9L+QA/HNDUVVFVlkXbt2qb6+kYDNEND/brVedMUMr/92982OIEXFFACHyeABj5FyaRbe/ZssbFZGVwkaCAFxRheSaUllWamDcwbGRkzY3cUYcCKoaEBAzb5BflWTre4HLCkHnUN4IA5o3QISIC6DajC/OLrhTE1EM4tl7WVX41E0p5GrpSKi/NM1ZNWSU2ZqX1FRbHti2ppaSmkzEyPmlvqTIXE+8wTChzmEWUbqi3K+cyLKxo10AckqqqskceTqY8vXTEAsmPndoMl6Q50FaacA7rdvntbS8spdWzCYHzLY1CWbyVg09Mztj1KPeLJfBJfQBPwB8iJOou1dP36dfX19Gl6csbWGddGHBob601Vhc8Q6h3IAgDHOp5JVv4I7KiqqrbrJ5YAkTUDc+4r/JOIEeuDuLAeuIfwRtqxfZetHb4/OTVhY0KhR5khL9YF5+d9oBNKJ45z8uRJ6zBIHCkrBDhxPwLTUFhh8M12mM+zHS/GDqRZXFjQzOys3Zf79x9QJBzW/Z4eLS2tKBiI6OTJ/TYHLitl9JpKaX52QR2btynH5zMYx9ojhqivGKvf79Ybb5y0UlLWXiDot3M+Gp9QIBDS6MikOra0qaKiVIHgslpamkxBtjA/r8GhYc3NLqiivNLWciQSNRVX2oh93ubr+vUbev755wz0rRn8A0Z5Lm3Z0mFACpXX1PSUQqth9Q8O6UHvlPz+uLJcUraX9etRhjfboBPqpZVIWEvhiOROqbi8UDm+Ai3MBxUJrypMw4MUSqdPeJIDnb7Q7wC/aWcnl/pXD6lzQCcCTgS+bBFwHpRfthl1xuNEwInAv2UEHOj0T0In/JzWyuv49JM/mWd4pLKSLO3c1q4Xnj2q5oYqxVbTfkQJV54SSa9BBUroSI2WFhdEz3ASZVRPqWTcPGciYYypKXeJmtk4nimoA1DwADWACmmglG2fkzyTwAEUUPb09w9qZITSqyxVV1eY+oL32W7N6whIgxqKcqZAYMkSfZL36amAXMpRQ32FGpsaDTjc7uw0lcyWrVtUXV1l6gygw61bNy2ZPXr0iClKzl/40ErdUGDhk0PyzDFJuPFV+i//5b/YNR85csSSUZJgVBdACRQRQCiUOChfMCu+cf2m+gfnVViQqabGGks+KaWihKtlXaOaWppUXVNtyTlqF7qqkbzPzlI+lqldu9pNJUOSTwcvkl7ARSpJK3u8mtq0eXO7maZjiP3gQa8uXrwgv39Zo6MoMqJqaW7Qrp1pnxuY0Z07nbpx87qVuH3lK69YmSKwiRIuyt2AQv6A31RiBw7ssXOjNgpFggbWUASRsPv9YVNPFReXam6Or/0GFTheOBIy3ybm71bnXU1OL6q2Nu01hSJqaGjU4lheXmKgKBQCKkkrIami3GfgISfbp4a6uiflcMw/1wJEZM6AIcAj3uOYgBmADwo3b4bHoA2vNeDzt3/7I83Pr+jEiX2mtOIFTOS4zKPHk6GVYETnzl4w5Q+dBa9cuWzn2759q3XzA84NDParsDDfoAtrjnVbXV1jMALIhKcR0Ap1DOuVsjTWEj5QfNC1j+8DMAErK4GgBgYGNTsbUEkJBuvbrdwME/F0SemIqXqAMoBV4gsYwpyee8ebkaFwKGRxYo1zTSjBUIehwmKdAw0ZI/5FmRnZpvShfC7bl21rBXUapXzEJb2uV+y8s3MztuZQawGUuH+ZZ8AScWGtcN61c7D+2Z9xMxdLi0saGRk1k36ulfu4vX2T7t/vNlBJnFHmUXrLWLkHAJF0SMRAPSc797G6LWVzzjEo86SMjrWF2oiSUeAZ+3FO1mdoJWo+ZZQ5ohhD6da+aaMBccpmueZ4PKlEImX3Ep0lqWfzB5bs+QbgGxiY1vPPH7S4M28AqTQMD9ka270beJeGwMFwKG0oPxdQeCWpTI9Lmd4spRJ0HXTRKtNK56KJuOJKwG2VkUV3zUxFIkmtRmPWwRLk9GkR0y9BJ062VmLnKJ0+7+8OTi71eSPn7OdEwInAUxMB50H51Ey1M1AnAk4E/hUi4ECnfyl0euLrJHncki/Tpe0dzXr9ay+rtrpMyRhGzMtKenIVjiQViYQNOuH/hHdTVoZX69Y1K0kJViIq/zIeLyFLCkl+Kc2LrsZMfUGyNzExaR3QKGsCfFBeR7L6d3/3d7p374EqK0vMeHx+PqRNm9br6NH9lkijKCKpJ/Ej6SXB/vnP37Hyt6IiTJ0rLDENBqKqqsAAG5VOk/kVoZworyjTCy88Z4a/gJmenvt2PS3rmg3sLC0t6MaNq1qNrur3f//3DR4ABlBR4I3D9VM2xLYoXIAmqEyGMctublBObo51ncNMnG1Rf/T1DZhhd8fmdBe4cIhOZsu2Hx497Zs3qay8zEyGJycmDWpQ1gO0qqqu0s6dO9XU2GjdxDCdxtR5dGxM4VBEAX/ITNaBO/HEqu7e7TToFAgGDMDQ2S8z02eG1e3tm63MEdUJCTpgCyXX3r27DeI9eNBnST/wgI/pmRmDMCdPHjaYhk9TKLxiUIkufBi3j49NKeCPyO3JksfjUo4v24AIc4A/ECbMqHRudXbJ7c0wQIAaiFKvoaFhAysACiAaYAPQREyBiby8bo95Oc3PzVnizxoA/DE2wCUAjP3XjLJRgwFZgJ6Hjxw26MnXqNoYLwARuEfpFPMDRKA8DoADJFmYX9Lg4Ihu3bxtc1xWVqqLly5YBz8A0+3bdIYbUrYvy8q08IJifRMf/LG6u+8b/OKagJocH5UY65s1y9oF0gAwgSfnzp3T0vySlpf8pkbiPc5FXIgzpth0WgQIApD4HtcLIGLtcx8BOFEKAr7YhmMA0YgjceF9vs81si1KJzzFZmfnLMZW/phKm51jls5xAXHc4/F41O4Frh2wRyyJG+fg3mDsfM1aXit55FzMIw0E8HljXHiora7GzIOJUk6u5ec//7mGh6e0bl2NzQ9rDhDJvzk52bZuUnTCc3sN0AGUiCk+agDF3NwMA2lAOJRt3Nso2ICmibiUTFAKjBF3xLoKom7ML8gzwGZgKpG06xkfm1Q8BqxKl1wu+0MqLc3V3Jxf4UiGdu5osC6RKyt+g02rUWk1QvxTFjsUWDQgoHsiY7VjRbgAjzI8PP+kWDxtDs42McrnPFLSlVQ0kVIyQSdQr2IYjJufEz+20j3qfq28bu15nm4/+snHv8IPy6foEE4u9RRNtjNUJwJOBD5fBJwH5eeLm7OXEwEnAk9nBBzo9DmgEz9oMj3Sji3N+q03v6aSQp9cyZjiiaTGp5YNMAA/ioryLesJBv0qyM9VaUmxgoFlxaIRK7njfZJTyrnCIZK0TAMGvCiBu3btlrZu3aTvfPc71gGLZPNP//RP9YtfXFVpqdsUMCTs27fvtAQa4HTt2m2VlRUYfEC9Mjk5qc7OO6ZKQL1kXeOKSxSPSVs7dls3KhJ0TKBJ3DHc3rlzu8Gmv/27H5h/E15IO3fssDImgAzXlpWVrT/4gz+w6/3hD39oHkooQEj4b9y4Yd42JMpr47t+/ZoaaK2e6zPz75VgyMAT5UlDQ2MGWk6ePG7Ki77eB5qZmTOPJI5XWl4mX26uJf2AHWAAZVd8jZIChQwQYU1VgmoEmDE/t2gKIxRXeXk+jY4N6173HU1PTxnAIyEH/pQUl6mxsUWFBcVaXg4a3GF//Iz270fx02Lm6Xg6zcxMW0JuAGB4xPy7XnzxsJWfEetwZMXmHOg0PT2nsVHKpkKSy6uiolzV1daYAgX/I8BLZpbXOoANj4ypsqpaO3emu9V9+OGHdm3Hjx+3GAOhuAaumzhjDA8A8GMafatTS4uLprRBsQbcAH6Q4BNXjgO0unat0yBmdXWlXSOlcZh9sz3boUZBrYIxNOek3Iw4oN6hTIr36ByHz8+d213WWQ9Ice3aVQOcGLpTMsgcZWahJqIUDzCEQstlpVnMDdfNOICZAJE12MP1MkZAELFhDIAwj8urRCxh9wnv19RUG7BFvUM5ISAC6InHGOAHKIQSh2NRLhoIrDwBRoyB43IsYsXnzDfXxFoLBMJyuTwGnXJyMk19BDChKyRzjk9YOIyxuteM9IFugEauGbUO1wNoYQ5RCWHMzTqdnsZ8Py4JH7U0+JucXDRPt94Z77UAACAASURBVNzcTCvHzM3Nt5JAAB+lgHgnLS+H1dRUbWsciEg3SxRHeXmMtdK6Q85Mz6mutspiPT7+SCsrMVMvUXIKVEqXmK6TLyfbgCzjHegf19JiSuWUr+V41dxcb+WnCwuz8mZ4TcHFfJWXVeru3R4lE+nGCpQQUw66fXurOjsfGFCqqio0SFxZWaqxsWnNzK0Ij3xPhlRcmKHNm9sM0vX3D5uqC+CGujASTtnn8bhLsUTKlE6xeEKxVMIMwlPMbUrmPUaJaCL5uKkDvRldaeiUSKURlKmbPv3v2nMdgarz+qwRcHKpzxoxZ3snAk4EnroIOA/Kp27KnQE7EXAi8AUi4ECnfxI6pX+cpB7/RT2d0KRL7PBqys6Qtm1u1be++aqK8nxypWLWuW12KaxE0mOQpzA/zzqUYdhdUVZiSfEkpVmBZTMYj0bYNiFfdrb5GLW1pTtsAS8wucYvBehB63QUKsCcP//zP1df37Q6Ohq1detmS1DXrVtvieQvfvELPXgwpH37dprqBVUHCT/HBE6RWJPskhC75NHhQ8et7I4EHW+hvr4eNTU1qLyiVL099/WDv/1bzc8t6NDh3WbEjR/S7Oy8zp29pHXr2nTq1CkDFT/+8Y8NLgEmgD90SXvllVeelA+lTay7tWVruyXciXhS448eaW523lQglBQCyIApGFw/ePDQlC0k64CkgqJCxVCIJSn1wah70oAQoGTjxg02vrVSpTXDZmBJaCViMOnIkcOam8c3atDK6wAWdKFLK2e8llzn5xXJ683S0iJgadaSfuASyT6leYAMFCAAK85FDEfHxpVKefXcc4cs3uPjY1qNhi2RBlpMTc1qfGxekUhCW7ek5ykNupI2ryielpYXTQ03PDquouISdXRssXl69913Tb0CvEMZhAqNF1AC4GSgRrJ5P/vhR5qemlFdXa2piwAvrBfOBShhbiizu3LtniorCnX82GGDjLF4GuIBzNJKrVnbHg8iPLxQd7EvqirOC9gcGR7V8PC4xkYfGfRASYV/EMbeAKTBwX7z+4msEgePmVgTD+Y53UktZvCEGK6VWrJO+RogSsyBRVaimKBLnFe5vlwV5BUY2MHbCpUPpW1AQJSCiSQwJ2WqIUoj+RdfLMAECpyRkUklki6tb62zTnGsH8o6WQN4ns3NLRoA9fkyND8ftGNhoj+/uKK8HI+VZ5aVFxsAGxqaUGYmkK7CgCfHu9/TbT5sY2NLBp5rawrk82Xp0aNZVVWVmopwaOiRMjOztX59o0pKiiy24+PT9swAFpWVlmjLlm02t2udCfGFYs3jU8b7rOnr17tsvezdu8M8zu7dvWdm64cO7lcyGX+ihpuanjSVoD3BXCm1tq6zuQyFQwZ6L168If9SQjXVpYrFV60UsqS0QKFQUCklDa4W5BeqoaFJt2/3yL8ck9cjrUbj2rO3Qzt3brHnEeulpqbWyv+YzzNnLqh/cFJFBRnyeDO1oa1BGze2mYJtsH/Y7n1KHUOhmOYWoo/9qTzmzZa08rqkldiZPbhbaYP4lEvReMq62z15PYZOANVfgk6/9jx3PeFR9jxngTivfy4CTi71z0XI+b4TAScCT30EnAflU78EnAA4EXAi8Bki4PwG/huhE384TxuDpCs01n600Jo7RS5kSqf29S164xsvqqq8SKlE1MzAV6IpRaJpkERnsWQqbt3qrKwtkdDoyJAWFyjp8lipHeUulB0Bj9avb7PkHHNlStZI/DFU/vrXv24JP0ko7cozM3P0yisvGixAcQSswZwZ2AMEAsakVRl+U7+QsFIyRbIPyMCknLHRWn5ocNC6f1Fm1XO/Wxva6ZDls5bzdNKqqCzXiRNHDB6gLBkcGNHVK7e1f/9hA0X419Bhi+vHhwelDKqcN998066BBBq4Q1na1m2brRwKM+j73T0GGrh+klVauAN28NF5+KDfTIuJPKAiryBfS/5lK2cCpgAuiAflSyhXgDeU2gEv1sqoADdZmT4VFBSbcTfQKRaLKJGImpkygIRypob6OvPS8vny5HZ5DapR1jY8PKF4wqXNm5rMywpVC55BAAsgHUBnYpIOgNKJEwdNNUPsp6cnzOcouspcj2t6etFMmI8eOWKqK8AO+3M8DLgbGutVXFyowaERlVdW21wCXf7xH//RgBuG1wAj4gyI2b9/v4EwPqdka2R4WO+d/lDz84vavq3dTJ2BRJSoASmYD2KFEmhqek4dm9sNeBHL+z337FysF1Q+a+VrlCn29fYa7EKhwgfrBri3tEjpVcI8gVZWguaxg1oK4AXsSSt+YgYuOAf+VMwZMBAVG2uir++BfY3XFHEjJmnD86SyszPVPzij4kKPqZqAQm65VVxYYvdDT0+fgUvADQo94lhZVWFdBQFCRUV5amxMX0saYKV9ida1rtfuXdvtWijZ+/jjW+roaLVrwGfK5XKb6mh4eMTG0LF5q8Yfzai+rsoUfkAY1Hx4RNEl7hvf+LopB1nXd+7e1o0btzU2HjCIlJ/n0bp1VbZ2iSvg5OHDfgOkKMIYL1CROQQQZmfnqLmpWaWl5Qa/mDs+2IZ7Yq3cjvF3dnabYvBrX3vN9n3rH/5B83PzOnTwgN2frHvm69r1q+ro2GxrjQYGmHqjUCImKNPeeft9zc7EVVNdqNw8n5X+ZmXTITFmHRhZC3SaxNvq/TPnNTW1KK9XtiZ379lmXe5YlzyvUMKxNgDaP/vZGU1OTWvP7s0G9bhGXpc/vqylhSWl4imDUUCkyWm/ki63snw5iiaSisbiBp0oZeQ/HrsAtmTKrUg0rWj69A+sX/vh9RszAAc6fYbfB9Y2dXKpzxE0ZxcnAk4Enq4IOA/Kp2u+ndE6EXAi8MUi4ECnfxI68Q2gU/oj/Uq7iPiyMxSLxLShtVHfev2U6qorlIiGrTRkfjmM5kJ5uTmWHKNiIJEuLS4yb6eJR+MKrQTtPbcLFYJMHURCDnzB4wgQgDIAaPC1r33NQAPJ3dtvv23GyyShwChKptIlZnt0926XPvroI0sWSWbTSX6pdQAjKSTZpjSOZBZ4hVrkmWdOmErF43abBw/no3sVYA3ohCJo+/ZtBpdWVtL+O/PzS1qYAyast2PiD7NWqkSyDtgCyFB6BQQiacZfCEVKTW2VHo0DYmZM6YFnDMkq8IjSQuDA7MyslWCRvFsTuFRKmVmZysimBCllpXkABRQwJMAcH1PzRDxhCTXeVfOLcRUVutXSXG/qpbHRCS37g7LKRZeUkZFQWXmJQb629Rvk8+VaiRLgA1A0OjqmWDyu4IpLu3e16rXXvmJjpfyQ+aF7GrEhuU4mXQadmDtKkpb9izaf/uWghofHNDeLUTWKjzYVFRXbuIADQAxg0xtvflO+HJ9Ov3tGhYXF2tjebvFinoGKQBfK4rrvD6i8PF/PnDxqgA+4MDszo7HRMQ0PDtt2Bw7sM7hI8s8xurq6Hndjq7B1AWgDYvHv2DiKpSFNTU1a/DGvZh6BQsAsVD2sFcaCQgbVEOeg7mlgYER5uWnlkdvjMsURcIMYoQqanp60kjNMylFUoRpjTbAeUbLxNZ3TWINAKa4Xs3tK1TjHw4d0StxrY0EFtzi/oPBKxMr92BfVVXNzoynvuB9HRkfsPovFEtq2bYuBqPPnz+nBg34rNSss9GnnznQXOfybgE5jYwvasqXFIBD30JrJN+uSNXXk8HE7N+dCpXf23DlbW6zZ9vYm/fEf/4/W1fHqtSt27sHBCc3NhbRhA9e8rNraqidG4pjsE0vuCSAUUBkwC1Qj7svLfhUXlSgcXjXQt2lTGhb9xV/8pcG+o0cP2zwAebq7e3T48CGdOvWiHfPHf/9jjY1Oad/e7bYP2xPPCxfO68VTL9jzBUi2bdtWW/vAR4z4L5z/WP7liEFO7ssdO7ZqauqRlUUSV0ofAdaUuv7iF+/KJa8BYszMW1oaTQ0JZOX+Z1zce9yr779/XvPzM3rxxecsdgAw1snFCxc1/WhKkZWwMjJ8Sro8mppbUkIeZfjyFKbkNhxWwpRI6TI6rp17HaXTb4JO/5IffazbT78cpdO/JGq/JA77F+3gbOREwImAE4GnLQIOdHraZtwZrxMBJwJfJAIOdPpvQqe18jq0TWvQKaWsDI88LmnPjk169eUXVFlapHBw2f5CP++PKCMz28pN8nLTHcZQNeX4gB8jCviX5HHjb5Nl0AkVypoPDTBgLdkH8KBs+OY3v2n+TJTvUM7CtpSxAQIw0ybJXL9+g0EKSrD4PhCBxBMIQLKKSTMggYSaRBGghVJh2/Ytmp+fteQOUEVySFkSSgxULCSMwJSV0IqVlWEKXVhQqsmJObW3dzzx3AEooDgClpE0A8X4miQZMESij5qGZBbYQuJ3716PursnDNrU1RaoubnWFEck0oODw+alg89VIBBXls+j7By3lpcTqqjIM5UHcQMeECPAFeoexoCKa3IyrGPHtpnX1f3uPt29e0+LS+lW8eUVOdq1a5s2b95kMA9lU8/9Xt240akHfQN2XgBYTU2VdSXD34jzcc0k8n19vfZ5ZDViJX4uV4ZeeOHY4+5wY4rGIhaHYCCklZWIxkZn5HFn6dixw9q3b791YANioOqprgFM7DS1UE/vA/N0Ql2CmgpDb2AIc8CcAUL27t37GAAyH9Pm5zSFj1QorH1791qMWTfMdbrr4C37nPIsFGBrBtjML+CLsirmhtJAPoBOwCzeA1KxfoASJO7MCxDM68nQ3bv3DdLNz4dF07HMDGljW6NBLwDM1atXNDH5yLqu4es0Pk73xMl0yWlhuqxxfHzJVCwlJdm2vlmzBuv8fruG733vezbuO7fvyJVyKeAP6M6de+bzhccYyjvgEooqfIqAV8BA1gHA5Ac/+BuNj/uVkeFWdXWhxQDIg/IO7zMgLmMmpsQSGAMkBZ7s2LFT9XWN1h0Oc/SxsRG9/8H7BlTn52Nqb6/T888/o87OW9bpDWg4NjZh17NpU7tu3+60NUJpJGNiHMwjoJhYnj59WmfOfKzW1mqbzzSEC2pqcsau6Xd+53t2rv/0n/6zGhpKTEHI/cR9y/Ph1VdfteYC3P8/+ck/an5+VS88u9fWP+oi1s17Z97VK6+8bGozrouYEfeh4UF1d3droH/IFJMbN7SruKTQngcPHvbanOHT9PDhAzU2Nunjj6+YT1Pb+lbznaLcDuC0uhq2e4/7HdN3IDfPpKtXr6mvb1SHDu000MW9ydo5f+68Hg2PaWUpbM9Hd1aWZhf9CsVScmdlKxKLKxyNmZk40Nt8yYBOhhU/gU6f9YedA50+a8RseyeX+lxhc3ZyIuBE4GmKgPOgfJpm2xmrEwEnAl80Ag50+hzQCeBUX1OhF587oZ1bNyvLKy0vzlkXMX8krrz8QkvYfdlpY3ASXyUTGhrqVyIes/dJzuOxVYMnlCYBp0j2UUAAcfiaFyVwJOGUSZHUkTyTVAIUAAuoEQoKivTee+/p2rXrOn6cbmt77VhpeLRiCg+25T0Sco6Hz0pubrbmF+asvIgXiXFWZpaVuAGz0t216OaW9jcCimHMjMqIa+F4XAum0IyDhP7q1ev63d/9nsEDFB1AK45BGROx4L3QSkjd3Q80OLSomuoC7dmzzRQ4+fmFGhocNgNlPHAiEVkHrtz8TG3u2KR9+/eZjxCxvXPnjj744EMDGsCU9a0tds2dt+8oEIjp2LG9al3XZi3nUShh6l1VVaIXTz2nl156UWXlpXrQ90Dvvfe+bty4pampBS37E8rP86p1XZPN2UooaAAtrSoJ6KOPPrRkHDhDadfs3Ly83ky9+OJJgyZ4OtFO3kykY0lNT6GeImHfqG9+8021trYZHKT7XmZmhnkeYayO11d+YbGysnMsiUcZQ0JPzAE9xBiYSFkdYISyRyASkIGSzYqy8iddAgEoqHGAM4AU5hRDd66JfVgHlCKitKP0M2067rFSQ6AQHfXYBmiSXpt19nW6rKxcOTl5Ov3eFUXCq9rWsc6ARjgSsjXG/pQgPnzYp4nJtEn4kSM7bN4BJKwBAClgkC52jY0Njz2BagzucX2omVg7v/u7v2trnDE0NTRpYnxC589f09JyQGWlOaqvrzW1E3FhLvHbQrXFOgK0/fVf/5UGBhaUm5+vl08dMADE+gCAXLlyxWIIdERZtQZ6uedYw21tG1RZUa3bt+8Y3AF7XPr4kkZGhu08QCA6JjJ/s7PTun4jbWrP8QBIly9fNlUXHQCJH7AXiES3P+bhzJkz+vjj26aKWiu3Q0E3OjqhxsZ6vfnm67YGKLFERcS8ExOOw/uoF9dA9IVzF1VbXW8geq28jnv5Vuct60KJvxZlg8zPapTud4MGryYnplRVVWvxYv1RYkfHSoASHSpZf1VV1RoaHFFOTr4qK6vNpwyoR5zSqsd5WyfEiGcBLwBbd/dD7d/PdW+091mTt2/dUWh5RcnVdHldVm6eZpcCWgrHlKAUMpFSggO4MQlPeznxCz3gKZGUleP9sjnTrz+4f3N1naN0+hy/JDi51OcImrOLEwEnAk9XBJwH5dM1385onQg4EfhiEXCg0+eATkCjg/t265UXn1VuVoaiYb/8SwuWjK0mXCopqzCFT1YmJtU+ZXhdCofoijajRHzVCvaSCUyTMXl2G7SZm5s1ZdC1a9csOcb4G5ABtFlTYHB8vgdkARYAX/jA+Pr99z+wpBX/pS1bthikSpeCpbt0pVugJ6wEiSSUUibACR+LC4uKrK6qualFJaVlBn6ADMAIvG5Q/1i5W1JWOlVSmm/leIwRpQaJO6V+AAMgCQkwkIEEnHIiYANqq1TSpffeO2PvT07NKOBfVVtbk11vbk6evN4M8+ABNjx8SGe4DG3d2qaTz5xU++ZNBjWABpRiAQ0uX76miUmuM6GG+srHpVzTKikptUTd48kwny1gHP5LJ04c0u/8znfV1NxoCi/UYxcvfqzhoVGLS9pHymNqkdnZSZWWFemFF17QsWNHTBkDEBwdHU6XY61GrIuey+XV888fsxgAneKJqMV6emr2sdl2vZ577kVVV9VaKRJKJ9QnbIsBNn5TzEfK5VFkNWZJO+BjrYsh8w38YR0w/5is9z0YUEV52vw7Ho0qOytbwUDAyrTMYDuYUnERpWuMc16zs4uk78rP9z02XE+qqCjboBPKGr8/rLm5gFpb663TWLq875picamsNNeED4DGtrZWlZSUqfteryYnpg2AAl0of3zxxRcNZNH18NKliwqF49q9u0Nbt24x0An8ZHvgFkofQBYgiFixRoAZjBtFFIAGk3rKAwEWRQVFZph96fIdhcJRVVfkau/eXdq7d48pCjHNRkHHMVEaca533nlbMzOL2rix9YnBPcdGkQNQ4V4D6OB3tnZ9ACHgDu8VFZaaQTeljMwT6iXuUSAb6ifzmnK7rETxbtcdg0t8cP9yHO4BwBD3LvPOmgE6sX5Zu3QA3LCh1WAbsIzSTAAR3mqHDx8xg21gWGlJiXmYoTTE78mAcftGFeTnm9IOxVJba7uV542MDBloNsVYYFnPPHPS1isgEw8sStbwoEKJFw5F1NKyztRMHo9L/sCiAgGM0GOamZmyNYryMJmUCvKLFAnH5HZ7TYkHCBwcHLJ5QwnHM24NcHOf4If20kvPWaklkJU1PzM1r0y5FA+l5M3MUG5Rkeb9Ic0FgookpdUknejSlIm4rhU2c34q7gxI/errV356fToB4PO0wbgDnT7HrwhOLvU5gubs4kTAicDTFQHnQfl0zbczWicCTgS+WAQc6PRL8Uv/CPnEQvxXjcTT4WpuqtNLzz+r44cPaPrRqFb8i1oNr1ircWVkq6KyWrk5OZbvkIi7lNTC/JwpJoKBJYWCQaVSCSsvAgShSgGkUCY0NDRiSpWcnEK1tNQY8CEpBqTQmWzNx4h/gQ0kefg59fcPWpkWZtW5uQVyuaKmRloz3CYR7u3t08jIooqLPQYsGuppk16q5aVla7VeW1uvgoJCDQ+NWbkPn1dWVKVL0HrS/lH4VLW0Vmvf/t12LVwbSXxXV49CoYCZVDMmTJcBZwAvgELH5g5TJf30p/9oifjM7IJmZsNqbakwtUVFeeVjJcqKqaF6e/qsqxyeVsdOHLPudYuLC+ZhdP3GDfOGCgZDml8Mmvnx1o6NBulm52bNS6ZtfZumpmc1NTGjztudWl5e1Le//Ya+8pVXND07ZbAAAEEHPcqoaPm+EgQ6BBQIRBRc8Wvnro1m4k6ZEDDo4qUL6RLJYNAAB3HxeLL0wgtHVFlZZSApFA5anAL+kKanZ1VdVa8DBw4rHktY8g2o4vvAmZKSQlVVV1o5YSgSM+UOqjBiurwctM5reE+lkkkDGXwPMBUIxlSYnzbaBlrm5eAd5jG/H0o3AVmUNfF95gHYAkgBEgBxorGYigoLrMNcc3OTzQegCQgDKKFs8Z13zisjM1PtG+utbI/j8T3A409/+nNVVdbYMXv7elVZWWGwB2N04M/i0oK9R8c0PJ2AHPgBASfwE8OsG9hix0ul7N81cGFqMX/A1GW3bnWqt6fXTP3Hx8Y10D+mktJCbWpvs3VWU1NtoGZ6ZspAFfAE6Mk9geIKpR6+XaurUXsPyMu6R9kH6EHJgxk4yi8UTAAdoBAwBgg5NTmtisoKM/sH1gBwaQjAOuO+4tyoiyg/pYzQ7XIbkDHlXVubQisrFvsVzL2zsy1eU9PTBtPoatjR0aJjx45pbn5ejx7h++Q3Lyw82OgIh0E718Mx/IGAvB6PzXNOLs8Wl4oKi7S04FdpSaX8S3T2o1th2O6jpeVlbd++xZRRd7t6lJ+XaR3qUGeFwmHFojGVlZXLm5Fp3lpArcyslEG3bF+maqqrTdW4uhqXx52h1UhcGzduNt+1+z33bR2hcDp08KDu3L2judlZ88DC66y3d1LPP3/QSvqA4SMj41oNx5XtlsL+pLyZXhWVlWkpvKqZpeU0dEqkFLfWg5TVuYw0WWc6oBMA6VfgkT2If6UT3a9CpzRzSj/D115Put19sZ+bX/a9nVzqyz7DzvicCDgR+MIRcB6UXziEzgGcCDgReIoi8CWHTml8lH4l/5lpxT2Ej8fgyfX4T+yuxyFKSR4P/jUePf/sCR0+sFfNDbUafNir4PKifFle5eUXyOPNtpIeX1a2PF56fqcUDq9ocYHyOykSDhmYIJHlmuKxmKlmKMdCVXT58hVNT4cM1Gzd0mKJHJ3Jtm3fpl07dmnZH7DyLCAQCanX4zXYVFCQb9Dq0aMZ69h26PB2UxBRfpSTk6vbnXd0+vS7GhyaU211oU6cPKbmlgZlZmRobHxcd+90qa6+XjXVtbrdeVfl5ZUGvPJy8y1JvfzxFXm8Xp08eVwnnzmkzCyPlUldunRJ/f1DWlwMq6AgU0ePHjKFFaVfzzzzjMGKte5nlMRdvHDBVFUYkq+sJHXk8E5LXlE5oa4iiad7HIk5IIcyK/yX7nV3mRfP0uKSJeEArLn5oNwet7ZtbbNtAAvAIVROwIbA8oqGh8bV1XVPXq9Lr7/+DW3d2qHu+/es2xm+VVwnyquJiUkbL6V/oahLefk+HTi4yxQ8tJ5HdXLlymVL4knuAQIYS2dn5+nUqaOPy7QeKhpLK8rwv0HtNDU1r9ycAgMgJOzAHdQ9JOdcS2FRvjo7uxRPSocP7TPz7fc/+FATE/PauGGjmprq7PoYl3kqed3mrVVZWW5xBX4AGoGEKGgARAAgIA3ngnxiMA1gAboAZ4CFwCBA3PrH3fLYFuURUOMHP/iB+vrGrPzr8OHDdg6SddQ9S0vL+ulbP1NHx1atX9+qK1euGvzBUwng1Pegz7ZD5YLBOCo+1HjEeuLRhK5fv25KMo5LrJm/vNw8uweYg7HRUZWUlmjf3n26eeumlXFlZ2Vqfm7W4rZ121bV1dYa0A1HwlZyFl1dNR+i2ro6OxdwEqCI6XkspnRnw6VlNbc02z0xPjZmHRRRaK11OwQoMcZEPK7yigqLXRL4m5tjCjOOD/QjbmsAEKCBwod1W1CQa9uhroOF8L1IOGL7mHm1S3ZPM5cPHw4ow+sx8NbQ2GCQFVjKNqi0ioroKEfHP7/tzwvQGQ5HrBQOtVhmJv5KDVpeWFIyntL8nF/xuJSVKUWjSflyMtTcXKe5uSXd7RpWU2OhWlub7Vjcn5NTAXuWRaMJVdewrrwqL8+zjnsVlWXKzMjU5OSMBvpHFA4lzUB829YdutfdrXu9vcrJd+vrX/uqWltadPqdt7W8uGixXFwIaXx8Ro2NlSouKTWV19JyUCvBVbkAS6tSVpZXBSUlCscTmkOdF40rmuRpaPbhtmYNNBl4WlMruW0+f71/3Sc97YxLfQpE8WVGml+lTcldsvOs7fHf+uH36WTiS/5D8jf9XHRyqafol0BnqE4EnAh8vgg4D8rPFzdnLycCTgSezgh8yX+f9sj12Ip2LaV5wqB+KasgM/FYaZWBJ+ualDQFDUoS/tyeotNaQZYa66v12ldeVkVpkVypuBbmZpSIraogP8+S58wsPHoyTdmAyTEKiUBgWclk3JJ+2sm7PTLVBGa8JENAgNqaBuu09md/9p81NbWsF54/buqm4eFRS/oP7D9ox+681WnKmP6H/ZZYk8BvbE+3Yj9//qwGBh/qpZde0GtffdXUJubJNDWrt976mT744KyVm5Hs/vs/+D2Fwku6cuVj83ghCd++fbv27z+o7nvdamxs0fVr102BRXnc9MyMKY/efOMNg1X3e+6ZagUYs7QUMDVJXp5PR44cNmBEiQ8lRqhrSKQpLcQPiQ5ZKFkGh8aViGfq+Imd1tkN9Q2JfjgUskR1aHjEFEbPP/ec+WDd67prZUJr3lTT04um6OjYslF79+w2IAGkQG2yc9dOlZaUKhiIqOtOn7rucj2FevXVr1i8bt68bibhgAQgTySCwiVgECNGuVpOrlLeDNXVN1isUIRQLnjz5g0DfXgGRIifeQAAIABJREFUcY0LC8um4Dl27JCBFtQ1sXj0CXQK+FfU1zdiJYA5Pp9KSwoMvrCmKG/ctGmjwZah4QHV1tQ89g9y6a/+6m/ky87TKy9/RZHVqM3H4tKSKivKtBIOqqKi1Dy5KKGi/IikvtuA3KI2d3SYcmh6ihKpiJqamw2koEy5c/euzQUlUZUV5aooL7MP1DkAO+aLfd566y0Dert2bjbPMMbO/pRIslbfeee0zdnOXbvUeeuWwR7AHGuFtcQ6Z96BEKiuAEHAquhqWEsL87Y2iotLDNhQMsncoQBDpcMLhVZmZpYGBvoNzlF+GIujUkqr5lDjUB7HfcF4uJcoS+O4XD+qIIBFbDWppaWwgVmAIgo41FdASMARnlOolVi7zAklpEBIFEF4nVHuF41S/upTeXmJjYVjAI6AXcw5fmc9vQNKJjPMD4x9gUOLi1G5lFBJSa4po7iHuBeBh0CnWCypDRvSykUri4xEtBwMaNlPFziXMrwxi1tDY73KSks1MDiggYFh5eRmWaljYUGO1retlzuV0gzANBjRxOSMKiuKlZdXrP37t1uJ5rlzFzQyMq09ezapubnFSgRv3Lip0bGg8nJdpuratavdOtxlZHpNCQWku9fVrfn5ZQ30UxLs0ZaOdmsicOfePc35Z7TnwGZ99zu/pWgkrDOn39H05IRCwZCGh5eV4aGE16PVaEK+3DzFEyn5AyHFoilj/1nZmcrJzVNCLi0HggqEVxV/0hvUpaRBp8d/MDCQxDOYZ/PaC4r0CTpyu9Od7jDnZy2svdiDhpVgu8KCbBUVFWhscsFUk1hE8ZEuwXu8x+NDfvKnCq6D/566l5NLPXVT7gzYiYATgc8aAedB+Vkj5mzvRMCJwNMcgS/579Nu3GgepzOJdPqw9lPiV/+UbUkN5t1uS2A83pTiiVVlZngNOCXiCbWtq9MzJ45YKVfQv6hoZEUwqawMr7wezuUyCECyh1E0yTfKHXxSSK5JoFEveLz4MeXaeVAoUU6Tl1toreL/9E//zFQ/x48dN8+W+/d71d6+SceOHceL3EyIeQ8FUWFB4WPw0qGNGzfo/Q/e05Url/RHf/w/6PDhtF8OpVOjo2P6+NJVffzxVbldXv27f/d7OnXqOV2/eUnf//7f6MEDPI3i6uhotdbyeETV1dZbMk6JDYoKFCeJRErf+tabqqur1tvv/MI8nFDGAGEooeKFGof3KRF87rlnzccGYIFKCa8YlDqoNkZHx1VWSie+3Za8k8izHcd52N+vYDCqA/t3qampUY/GR83EeSUYtNIlYBHmxig3Nm5stzjiKYUfFHCJJJ+ynMnJOfV092tqYlo1tTV67bVXFQoFdfbcWRXk5yrLl2nxJ1lFeQYcXFhcMKPj3KISRSIxOz8+NpQfEUfmlnkFHszMzCsjI9u8okjeUQ7Nzk2nTbvjKS0uLKu3l+2CKizMVUtzo10fZuiolTj33DwqpmHrGggQYYG+9+77qqio0YH9h9TT88DGRpyrqyvkzXCrvr5GTc0Ndr6MTJ8eTU7rzJlzpoirr6+046QVbjkGOoA/zN+1a52KRsO2NrZu6TAFUWiFboGDBnLwKgKqffDBB7Y/8IdY4g+GQgozasolUStROkmpGuo1Pgf4AIJQgjGPKJz44Dgoskjvy0tLtLiwYHAJOAB0Yh2nY7pqAInzr/mWpUtPE2lFWlaGKsrLTZEDAO3t7TcwhYzFOIMrZcARhY+VDkYimpzyq7Ag11Q7HJdr5JrwI2IOWHddXd3y+1dUWJhjhuvpuPk0OfXIDPVXV93atm29tmzpsOukBI9x3r6NJ1OtQSpM8VMpr3bt6lB2dpZu3byt1dWkDh06oM2bN9rxAKqdnbftXuE+n5pZ0f69KNma0v5NA0Pq6x/WwtKqMjOldS016ujYYnMZj0f1/vtn1PeAe9Ct1tYKbdmy2dZScHlJqVhcSSs/XTQlF/PEfYi/1M9//gulUm4dOrTPQCDrFuP8ubmQ6urz9dWvvmpji0Yj8vuXrLtdZ+cdPXw4pWgkrmAABZhbZSUF8vlytbi8rK17N+noyUPasnmTuu7cMeg0NjyuoD+uYDChkiKPgaVAMCyXJ1PRWFIr4bjdkzyCmcPsnBzTngboUhmN2+f4NiXltlK6NcWTPbBROAGe1l4GnB4fTCkrUwbwr5XkrT3j3Skp1y0rS2xvq7Pyxvc++FiBSETRRPp8Jp76FMta+xGxVmjtQKen+dcjZ+xOBJwIOBH4pyPgQCdndTgRcCLgROBfHoGnADqRrKSTlF+CTsTo09UaltSsKZ1S8niSlsil/UWk/NxMHT64Vy+fel6p5Krm52ZM6ZSf63vS2huQFA6tWgIPmACOeLweS4pQEJBUA53SECrbEu76+norU0ItdOH8Rf3oR/9g3j579uxVz/0eTUxO6fixE3rzzTcVi8b1f/3f/48ll4cPHbWkn+Ta58u249+8dV3nzn+oP/qjP9Tu3TsVjUXN0wdjcErgrl+/paxMn/6P//3/VOv6Jl36+Kx++tO31NXVbx42qCMOHNhv8KastOJx6VaJAYKLFy8ZcPjud79r6eFf/fX/a8ojwMRadz2UVyT34+NLSiS9+vrXjlmbeJQ0wAnKvDAJBjABuVDRrLWxxw8I42aAVzi8aqbF7e3rVFJcbBCD8kTUK6hNKPVZ8y0CVoyMjBo0ArCgokI9QtI9NTmnO3d6rWwRFVfH5k3q6+vV/d77qq2tsiQVNUsylbAucgCpyYkJM/UuLa+0UkbGzjwBK/BiIvYAIK4F9QzvnThx3AynAVOPJsYMBgUDIc3NLWriEd3DctSxud1MuCn9QxV09+4du2aMx+mu19BQZ0onxn3+3EXz5aqtqdeFC5csLkAqAFhdfY02b95gXcaGR4Zs+5m5RZ0585HGxuZUWZmvU6desPGudSsE5FFS9fBhv5WH0RFx+7YtmpmeVl9vj6nVgDt4awHMUCsBL6zELJk0RR3vA23WICMgkhcAiliw3Zp6yHyBsrOfdDwE5HDtvqxMDQ8N2nWtxZBjmgH/6qqpx4aHpwxuxmIu5eZ6zPA8L69AZaXlBkEBUux79uwFhSIu1dcWKT+/QDOzadN6YBpjodRwetqvffu2Gqjk+jgX84XSic55KIkoZ8VAvrKyzOAZSibW0V9//y0FQ2FVlmeZ4TdAiu05P/fU5cudqqkpsWOy5imfZIx4oxFPOki+8sorpiADGuJjxYMEyHT69EW5XKv6j//xf1FVZZWp1N4984EeTUxbpzYUg3S0rK+vM3BIXK3r3IMhg0PHju3Xnj2703Pa16uWhgb5l5dtnBjfU2LJHP74xz+2UtXs7Fzt2rXN4sNaAH7Nzi7rhVP7rFyWZ8fE5Lg9m4CTfESjKZWWlGtxIajR4QmVl9M9cYuyc3yqbqxWWzueVUG9+/YvdO3yDS3Mxe3piXqqtDTf1E3TswEl5VIsnlJ4Nf1DyX5Jd7kMGCZdUiiyaqWlgCY8nUzl5FoDTJ8qjzbw9Ck69ETp9Al84rtpAGXiVLueHLeUn52tffu2mNrsL/76JwrHkmnAxeHZfu24jtLpCdb7l/8K4WzpRMCJgBOBpzMCDnR6OufdGbUTAScCny8CX3ro9AlZ+lRG8ZtiZX/yTns62d/Z3Ul53S5T7NB9bnP7eh0/elgbN6zT1MSYFhdmlePLVGV5mbBuQsFAJy2vJ0Mz0zMGnrwZHlM8pUs/UtZZjDIeWpcDX9ra1huEQAmC+uL69RvWUQ2VEWDlzh2URF599atftY5WnbduW+nTwYOHH3cOm037EIUwrQZ4jJoZ8f/0P/+xiosLzdgZM2bao2OU3dv7QKUlFfoP/+FPzMj83PkPdObM+xofn1ZjY1oJdPToMVM3zc7MWcJKSQ5J9ccfX7Y28fv27dfNm1d1+t13TPlBkg4UIhFnzCirKFNiTCdPnjCQAnQiCU7Ek3a9lLIBhQoLi2wfQADHQiVDUkws8cQBAhQWFGgB4JSMK78g30oY15Qwa+oYIAGqj6mpaVPtcE2UJt7r7tPg8CPV1dVbJy/gyY3r1yzJLioBQKxqdGTUSvtqa+nUlTSDabcnQ8vLlAum/XmAGFwfiqiFhVVVVOSZ1xOQ8cqVK2b6DHTCQHt0dMAMulGlLS0GNDo6aQq69o3t5qsEuEsmE1ZquK61RaWlxbp+/erjTmB0UlvS/e4+bdiwSVWVtfrZz36uW7fuWvnT0aMH1NraovKKEsXiq1Z+5nJ7NDo2qc7bt63bIKoVro3zdHd3GxgkrgBPoAkqGIBROLSi7ntdetDXa3MAqCNuQEzmkBgDnQAZfI/1y7wwV2loGDOF0fw8IDFlMeno2GSlfXyf83Z3j5jCa+/erVaatxJYtnMC7oA1wDxivga3uDfm5hY0M7Ng72/atN7UPr7sfC0u4GVGbCNWLnfnTrcaGmp18OB+U85Rgoiy7rnnntfp0+/o/PkL1nVwx86tunz5Y4NQnA/wwOvo0aP6r//1L3X3LkboRfZ+GgCvN2B89tyHunr1voqK8Ow6pgMHDtgcsYborviDH/yt3cMdHZtNDcY9yBofHJxTMJTQqRd26ujRI7Y+0sq/hEFWVI3vvPO++S39yZ/8ia13Ory9/c559Q/NKJmSaqvzdOLkUe3Ysd3gHcDpZz97W8PDM2rf1KAdOzbZ+unvH1VrS512dHRYh0bUcq+99pqpr65evWrnnZpaUH19lXURJOZcJ+tiJbSsN7/1moqK82zNc4+thILmq8U8h1YiysnJ0/jYnAb6I6qpKTL/tbqGJi34l1RZU2Xqzv6+Pk1PTGglEBTEjOcVIHRick5DI4tyZ0jJlEsrkccqUyrsKB9EQepyaTUWS3emc3kUTyaVBDg9+U0+7e9k6qNUyj7Sr7Vnefpf1g1+aagoUQIC0AGX6FazXC611JfYfcH6//7f/cLOR2ldgjLqDI8941ME3oFODnT6fL9HOXs5EXAi8BRGwIFOT+GkO0N2IuBE4HNH4EsOnT5tJP6J4exaUmM/MH4pAgCn9Jv8xZxuWMlESpXlxTp+lJKkTUomYoquhrS0MKeCghy1oODwZVrZkH/Zr7nZOUuYgSbABRI4EixarVPaAhzBOyXHl2OJYMu6Fku6gUNAIlQgJI3lZRXmkQM8efXVVy35/OijswZW9u7dZ+qHhfkF6zCXNjSeUd+DHrW1rdO3vv2mtXi/fafTxodCBOXNzMyctm7doZdfesVMx99+5+e6cuW6KaZOnDhi5tt0TENt9KDvoUGSEydOWmnV+fPn1da20RLbd999WwuL86amWSu9AzwBpxg7kIIEF3XIWlcyvG8W5vG3ChoQIYFHFYL5NNvxQmEFCMLfR65M7d2z3Vq9A0ZyfNkG2kjeZ2dmle3Ltv1QyaQ9o2Z17163xRqTanxpzp67pKQ7W/sP7LUEniQcYFBYVKi83BzbtuveA0XCq6qpLVQwGNHU9KqyMt3yZbvNlBl/naXlqCKrLjXUFWj//t3mWwWkwLvqhz/8oX0OlFhZCWho+KHCkaAZw1N+NzoypYwMn3bu2K6NGzfZPt3d98xv66WXT5mCqavrtpV6YcgNHOy536eGhmZTm128+LGZxqOOeuWVl5WTk2VwkbI85gD11PTsgkFLyofw9mL9AH1QwqAwKykpMfUL4Ix4MUeonPzLi+YDxTWwvlDVpKFh2heHfRhb2pNpydYpgA8YCQCprMwziMI8sA4YA6bYt2/fMWXP3HxMretKDeRYF7FETJNmdj+loqJ8K2UDXgFegFysmb6+YU3NhHTiWIepdvBHmp1Z1MK8X1evXjePNIAs27OOAJh9fQ8MmL344gvasGGjTp8+bfN86PABZWV51NvbY+bzQB9iRGyAY6xp1FWokvC5Yk1yHEpi/9f/7U+0tBTXM8/sNbUeMeCeY3vM8y9fvq+9ezfoyJEj6ZK/6WmLz/T0pCmFUC8+//wLj8vp0mWHqPNQ+Fy+fFl79+7R66+/bmAZM3ZUcTOzSxp/NK9t2zbo299+01RR/QMP1dV1V7du3tTS8qJBNozih4aHrGNcXW2d2tat0+3OTrvvgLyAsbNnzxpAopPc0aNbtWnTJgOGXCPPofz8bL3xrVf14GG3KbOCKwGtBFcUCodUkF9g5vQLC0taXgqaApTy37q6RntGLOFrlkrKl5WlSGhF8zMzBp2ScTpyeg349A+O6kH/rLyZLqXcHvlX4gabrFyNEruMTANKq9FoujOd260Y6+6JyumJLMpkS3hX/TJ0Sv/Ms1JoT1pNZZ7rBrXS7/sy3PJ5MrR723pTKgJUz1y4ZX9biK15Ojnldb/plwcnl/rcv1I5OzoRcCLwtETAeVA+LTPtjNOJgBOBf40IPCXQ6VPA6VO+sZ/+gfGrn5O08F5uTqY6Nq/XoYP7VVZKO/YZA0+onKoqygyKrEbCmplGLbBgKif+ap6VlWEm0yTbJOp4vZDcYVxNcg7oIXkGfKBkuNuVLrcCGKBGILmjLIxkF4Pn4aFhMwCmLA3wAswxk/DpWVO4oGyamBi3RLuxsV59D1CwpAECLc+npmbkXw7o2WefV2VljXVvGxzsN/UVyX9DQ6OpkCg9ogyrqLBYv/M7v2vvAy5IjjESZ/uzZz9QbV2NKWpI/lF4ACUoJeL6UTGh/gAokORSDsU1DvQPmqqKtvMABlRJJKjV1ZWWEAKhQqGIQiEpkfJo25Z6gy0zU5NWFrZ1yxZT0WBsTfJOCRIx4D3AGCohyqaI7cP+YY2MT2n9xvX6yquvmVKn616XJeczswsqKyu0rn6ULxYVFqp1fbMCfr+NAYDicXmtsyAwa2pqzhL648cP69lnnzVzcTyqfvSjH5n/EV9TDrmwMKvpmTH5A4vyLwc1PT1n5UktLa1mCl5ZWW3laKhUABCoLyLRsOZmZywGzCnA787tLhXklyg3N1+3bt2x+B06dNDMw8fGR2zekqmYqdpycgsUikTN/4v5AWYxhrGxR2bADZCj/IyuZAAb5o814V8OyeuREnH8xfB9SndPdLkyVF1dZmCD62F/5tCUe16vwZpLl65oZiasAwfazQeKNZ72Nuo2VVtPz4SisYSKCrO0cWOjwS7i2FhfayVZ9+4NKJGIW4eztKl4scEe5ghYwvX93u/9nq3zs2fPKTsrx9RiV67cUG1Ntfbt22vrDsjJ2uQaAaCozbhfzrx/RufPndfmjnZTuAFtuDaUTCiuuL84HwAQMAd0AjhxXgAd98aZM+9qeGRcx44dNPiF4ou4Mu+ol3gBo4B1QCz2NfWOUPMF7DrwY2LumFPGQpwAPnTXA1ZRzghwunr1msGdsQm/gsGYnn1mn9745jdMkdfZeUv3e7rV09Mnny/LoCfPD3yxGD9rduf2HUom0oCbdcqTC9N77uNgMKRdu7YbdGEODFYvLKiqqkwvnDquztvXDZihbuR7jCc3J8+eMwA/7k+PO9O88bjnCouKVF1fZx0v45TLppIaGxkx4JSd5bNSyMysHI09mtLDgUdWKhdPuRUMx5VIupSgI51cysKPy5ROUSWhUG63KZ2MFhlN+uTHm+sxdMKj6Te9gE2UJaZL99KHyM/LUnNjvdbV1agoL1c9vX1m+j4yE/zEP8r+JpEGYY//1pBWVX3Sw9QxEv/X+C3DOYYTAScCTgS+hBFwoNOXcFKdITkRcCLwbxaBLzl0WstefnmYTwrprI22K93SPCUzBefFX8r/P/beszmuPL3yPOkdgEx470mAIAkQIFn0nsWyZFe1qTZqqVvq2RfzXTZ2Yl7tbiikjdiZWa2k1qilbpVlVdEUPUEPkPDep/c+c+OcJGqliV7tqKel7qpKRKCKBDKvee7/XuL54Zzz0DLHJryttQ7Hjh7USHhOsyMg4LS61tZmNDXWK8A4FAzoM51KKXSc6gt+sKFmc6xR7Pm8mlYCke1R91RqUFny9OkYFhaX0dRULVCwtRnE4SMH1SjywAhBnj59piY5GomqKzpwYL/+fPfeKKwWO7q7u1As5tC7o7sEFoo5gRpOxrLbHVhZXpOK5tjRE7JFsdlmQDHDrAnH2LgTXKyvb0jh8M633sH58xdehiY/VlYSd7y0tCi4tbOvF+fOnROMYGYN308AFonEBD/6+rq/hE5UzDD0fHx8UpO0eJ4COyaT1CpslNn4Pnz4GGtrETQ1VSCft8DpNGJkeEgB0g0N9XA5nbJJ0ToUDCXUlDsdHGdPC6NB9Wazz8Dv1dUo3LUuvHHxDZx79VWdB4EB1U7j42vweEyCX5w2Rvsda8WaEEi0tbYqILnGU1Pqfw0GHDhwAGfPntXxEpARHnF6H1U2VFHRJun1bcDnX0M6kxB0WlvbQjZjkProjdfflMKDCiDCQF4jZYCl4oIUtGpRocL6b6x7sXfvPjTUN2FiYlr7Z/YVc8mWlhcQi4Vgd1j1emqSbDaX2ubV1U2YzS8jkA027NzZISj3/PksotEk2tpqBSS5HidePIdF9XNIvVZS5hWkruG5fPzxxwiG4jAaiqiqcqnGVELRokY108qKHwcP7tFxUelEiMPAcdq8GJTNe6e3t0MWSe6P729racLM9JQAUEUF7w2bIAcVbLxunAjHNU511XvvvafQfNpNjx09Jvjx/MVzHDlyRPsiQOE2qSBKJZNIplJSXREsEQQSTPJ6dXcRLo19OVGRgIk14THT1sZ1R9so/87j5PHQtnj5049l2yJYIuQhWCXYJIDjGiGk4rkRnNLmSVhFyNrUXI9kMq6vUeHFr/N93A/fx/uF7yVwIsTjeqRKrVg0IeCP6zqcPnNKcM3n92FxcV5rheq/uvpaHDp0AOFQCMsrS0gkknDY7IKmHrdHzxc+Z7hP7o8wlteM50agtA2AeZyE5Q2N1cogIyQnFCZo4rOCAIprlbDQZLJoLVMBye1SiFTfRBXmstaPu7ICvs0t3ctOB2FVHqlMHhubfqxu+JDKGhXanc0VkC8akBEdoorQCovVglg8IbBj5ECCfL4EoP6bn+SpcNKIh5fPayrzuD/WmMfF19POql8UGAGP26XBCnt370KTpwqrS0u4cu0mNjbDYLTUl6Hl3I/ZqPPf/jegDJ3+W+T3r/azR3nD5QqUK1CuwFe6AmXo9JW+fOWDL1egXIF/4wp8A6DTPx2Jvf1bbDYwJqmQSqGz7LIImtjAsI+xWgyor6vCHuXK7EaxUEAiGUcsGoHNalbTVlnlUn+USiaQSafVpIaDQSlk2BCXAqipqHF+OfmKagFaf5jH0tHRpMbz+fNJzM4F0NxcC4cjg0y6iJGRPVoKbFILxQKCwagAFSdbsUlubW1RwPSLF9Nq9vbsGVA+EK1dzJYqWU5oBUwjlaataQM+bwAtLe2oqysFCm9PgCIkYkM6Pb2MYjGD7q5ufP/7PxCkevyYocNeNXhms1UqkFg8h4YGDwYH+6XyYEOcTlMZQTUHVV42HDu2XxCIIIcNIpvi5eU1KXCorNq2exFaEALQtsTGfn5+QzCDjTLhztkzZzC4d68aXH7/F7/4Wzx8+AK+QEIh0+2ttaohwRUD1RkqThthfUMzunq7cO61C2hpa1PNb968hdmZGaytcwoeoUgbhvcNSZUVCoVx9+4dKX4IYuxWiwAMg8wzmaygI+uezeWkOuMEvPHx51IzcTIYbU0bG6tYWJySCikaiWNhYRVORzXOnzuDkZEDWF5eEWCgFZKfVKfFE3GsrCyqZs3NTYJ2s7Prsjhxwh5rzj68ZHsjFLDAaCoilU7INml3ONDVvUNNO2tLJV11tUdrjtCDUOb+fU6ty+DcuVM6VwK4WzdvoLurQyBvW53GrCUqhljLn//8b/D8xTL2DfVh//5BXaPtaXgffPABgsEkzp07ptoTEhGWUAFE2MMPwlXWazsnijAnEgrizu2b2h/hUWkC4JZex/XAY+X7ee0Je7g9AioGeRuMRWUt8ZqEwmHEoqVcsJnZWU01JLDoaCc8rJOSiACltrYe3q0QFuaXtL55XlQYURHE/RKSse5cg9v5UlxzvDYLi3NSJ7KGhEW05/Ec+ck6cG0TVBBk8l5nHQguh4eHsOUtWe0InKlIooKQzwbCHh4X/8znQGnCZRqJeBLZbAHZDNVSVqmx1tfXlLFEuymhILfHYHHmFj0bewGb1aRQcYfdoRFsPDeeF68TrzUhMPfPY2fteXxcQ1zLnIBXVWWXGpPHxO/XVNfBaDIjk85q3TIjifDJ5bJrcmc6k0NfXydcFU4k0zFEY0FNP6x0uVDI5TRx02gwwe+PYX0jAH8oiky+iHgaSGRLgxQ4pY8qp3yBE/Gg/RKo8Wtmq1mZaYRW/EdJ0U5y3RlhMRlR4bCixlOlmrHOBPdrq2vY8vqRTudRpJWZ2WtWXrMe7Nm7B/XVHqzNzWJ+dhYL88tIJPNIvJyStx0kvh1DrkVbznTa/vGj3Ev9G/8gVt5duQLlCnz1KlB+UH71rln5iMsVKFfgd1eBrz90+ieZHaXMJrY+ZjUz/O1+FiY2Ny97Dn7fXWVV5sz+/XvU6FENxeaPMCeXzyGdSqCy0gWny6lGaWuTCggfKlwuuCtcUm1Q2VPldqvBDgVDUt+wgSpBp8d4/Jhh0e1SeUxOTOLZ+IImYJ08MSygxDHxbMCnpuZQ5a6Ay8kMmzocOMgpTB1YXFzA1as3EAzGcPDAfmUKEUjI/lfMIRCgamlNnZvD7sTa2gamp2ZRV9eAvp39MFvMaijZFJdgyBK83piO6bvf/a4ypT766GOMjj5SjWjtodqEtii7sxpNjdXYsaNDjSyBzfo61Q5W9Pa2C3oQKhA2/eIXf4/RB+Oor/PIzkWotGtXj2xzrAWtUgRrVA4xjHx11Y8jR0Z0jgQCzGfq7elW8PXNmzfwF//XX+D5iy14PBa8cnAveno5Uj4nOKTtjN5XI89A9J4dO1AwmWQJog3rxhc3MD29hHQqh5bWBhw7elhKibb2dql8aMmi2T4sAAAgAElEQVQaH59BXV0lhob2ormpURYmggZCJaqzqMbhcVKBs7REO2Ae584dkRJqdXUJm1uriMXDSCU56S4CAyzo6xtAV2e3YBhVL8wMohquqblRE8MInajSYSj14uIyrl8fRX1dPfbsHpA1jtlezAmiKov5YRWVDlRUcqpZAoWiEY1NLfAHArI4EgDxk8e9nd/D49+GQAQ7zBTiNMD+vj6FQXNdEgQSTDD3iAqqP/uzP4PHU4tz504LCBFecF3zg2H2fC3DuPn1bQDDGm+HglMRRrsb7XhcB4QLD0dHlSPFOvK+IMjhe3m8XGNUUBEGMXeJiiXWmgH5bk8FauvcaGwkLA1iaoqZVx2yf/H7VPGUMp7qlJnGj5L1LImVJS8ymbxADCEHVVwEMqwD1w3hBY+Bf+Z2+MF7j0HttLvyPFgPrimuRwIn/pm14HtnZ+c0/Y7n09fXg6F9g4JWDKgvGck4jKBkfUskk4LXJRic0fNDCqNMFplUHmazTWCRYIUgi4AnFArItsf3c/AAz/fFBNeCFd3dHZq2GI9Rv8P3AhYLFUluHTe3wfwtAmEGuvP+IEwKhdLo7KzX+RDyMLutvbVDpGdpcRl37z4T0OJ+jcaCYK7RaEGV24VcPgWTOSelIXPPGuqrYDURGAGxaAYrq1FNzTTZLEjn8ggnCkhlxcV0H1GlxBcThFNZynMlyKXCidvg/wmEbXYr7A6bXl/ptKN/R5fUjtsTDKkCnZudU94Z68uvE6gR8jPniusz4PUiFvAjGYshHk8hlwOieSC3DZ6okPrH//aWoVMZOv3ufhYr77lcgXIFvmIVKEOnr9gFKx9uuQLlCvxOK/DNgU46U7aAJfBkMhRhpnKhWBB0UritCehor8OOHZ2wWS3o6e1Ww5Uv8DfoFtTU1sjK09beqgllVPEwCDvg90tdUeF04NyZkpqEDTAVRFRnPH78FJc/+VTNqsdTDa/Xr2yjkyePKKibMIQhyQQwVFasrq0ik07hwcNn8PvDuHDhmCAIv0dLz8LCHP7u73+BWzfvSF3EsetUOlisJphMQCIRQ76Qg9PpkIqEU6i+uH4TN2+9wL7BHrzzzrtwuRwIhX2YmZlWVpTBYEJzc4vCzd9999t48XxCk9PY1G1uBjXZj9Bpx45WdHW1ob6hTuoQNpKECoQpDGPmJxtCfo1whtDp5s0xuFwmdLTThtUvJYIm/Zkteh2VVFQxMWA7EIjh/PmTgiSEISdPnERbW4tsRp98/LFAG8O99+/fK9UKLT9U7hBaEB4QWhBm7Ni5A109vVLF+BSevPRSSbWJluY6nD59SlPnGMze1dUt+PTFF1/g+rVRdPc04e2Lpel0zNvicRAqUYVC6xVD33ntGf5sMjnw+uunBDN4jOGIHxuba4JOqVQWfl9YDXuFqwr19Q06vtVVL9xumyBTNBZGPp9VLhQB5+joQ1z5/BoOHjyM/SMHMTMzL7UPVTW0A9bWedDYWIfGpnrlB1Hp8ezZC0zPzEtB09HRJmDD68J9cV1s15JgiYqvy5e/UAZQe1s1dvX3S1lEmMJ9EOYQJDIgndeS4IjAg/UlyOCfaQkjpCutLac+qZwjJCK44SeBDEEMP3mNCHo21lal3uJ1IpzatoIRhhCqlfKnKgWheCy0i1HtwvB0s6UIq82izCgCJKqBCI74mm0QxDXF7CqqlbitQt6ISDgNs8n2JTjitnlM3D+Pk+dDgMT9EVTx/9lsBjY7VUAEVQ6EwzFYrUYkU8yuMsJsKgim0XY3P7+Iqel12O1mHD82LCUWQSLXIO99rhne9zzHja0IXA7WxIC1tSjyRSMcNqCy0gJ3pVtAaGszjEQyg6pKi+BnOpPWFMzGhgZ0dXWqxlRibj+jrlz5QvlahMKciNfdzQl8vQJKVGFxPRWLNuzbVwpz57E8fTqOHTu6lTFGNVN3V6/+nEzQNvoQV67dk1W4ssIkZRUHH1DZGY9zemEMFlsGiUQOHrcddbVupJMphEIJ+Hw5WeZqaitRNJmxthmAN5hF0WhAgaifuVeSk5YcdHxepTNUPRWk3PJ4GGBejYpKF+x2K0xmo47XYbfgyKH9UlxxiIDD6URlRaWgPAE+nyME2AwxJ2yymK0KRA94fbASYlHOKhs1sB5JfxkiXiB0KgeJ/7ofQMq91O/0x7LyzssVKFfgq1CB8oPyq3CVysdYrkC5Ar8vFfh6Q6dtL92XOeIl5MS2x8hR2/x8+a9GlcuMXf3d2D+yF01N9RrrzqaRaoUqWrecdjXLBFAcdU/Ly/sffICPProixUlzcw0G9wzg7OmTsNtsghj8pF1rempGgciLi1vI5ZgP1I/Dh0sj2GNRKnhuIRgIY2Rkv5plTqwaGOhX8C2b/XffvVQaeV5dmsD05MljfPbZp7h79wG2tiJoamxEY0Mdmlsa0drWLMvg7t39aGltlgLg0cMnuHz5M2xthXHk8CE0N7dibm4a8UQI8/NrWFvz4ejRIRw5ckjKms7OLkxOTOm4nj+fx8KiHw47LVOVOHHiCGpqqlDlrhI0IJBh087mn+omNt38IJS5d+8erl37QrY9t9uJCxdOC8gxO4q1rXBVIBgKCSKwI3wxMYFcNod3v/2uvsaJgOfOn0NTYwPu3rmNDz/4AOsbm9izZzfOnj2Dnp5eKbXu3x+VVYrT3wi8/D4/DEajYIvT5ZKChtDJ6/MrlPrkiRM4fOQIZqZnpT6i2oRZSzMzs7oOJ04dxc5dO6S0ILjZtkoSeBAmxGJxQRaqbmw2J95881WBHh5DILCFpeVFTa8rFo1YXmLOVRZ2m1FKsPr6GoGdrq52KdoePLyvfBweO6EOLXLzc4t4881L2LN7UNeAQdNszJnH1L9rp9Yn7WbFYh7RWBKfX72Nh48m0NTkxs4dXToWWsYIGXiNCGcIPWidI9x7//0rIAY4eGBAU/XY6DMDiEopvo/ghblZ29MHeS1YV8Idbouv4zlQnUWlE6EhayN1UTT6pYKI8IpQh8olwkXea5UVTn2Nr+Xa2VYlcR8EVQRB/B6PifcCP0sAwiDljcPp0Bph/Uv5aHYUCkXZM0OhpGpOdY7BUIDZZFZ2FDPPVla8CIaSaGnmFLYm7efFixUBoJaWGkG0tfWg3ltXW4WaWtrnCgIaPB6qbKjm4zEcODDyMiB8C2Pjk1hYDGGgvwM//vG3VRdOTmT9qPziOuc9qJDxItdkrVRfzyd8qKwwyr64d89uqSQ//eQLrK+vYmRkEJFIUHZN5oFRFUgAQ4saVWoEcyMj+2TvvHf/MYJh4MypIbz66nkBPoIXQjVCVIInm82BQ4cOCkTx+UHbIp8nVCTy+TQ8vB9VlR54vQFcv3YDt27d1X1cXV0lVV0qFUd3Twd8Pi+sNrMyxWgprva4YTJwjS/D7wsikcyh0l2NSncNApEExidm4YvkZeNTiHguA4uxZF/mR4XLLEucw25HR3uLIH99fa3sxJFwCKFwCCvLK4LdZ88cUQ4UcZXFatP5jd4fxdLyJkwGE9zuClitdqmdqCJTPlQuD7fDAZMoV+k3C7PeCNL5InJUVfFLZehUhk6/Lz+NlY+jXIFyBb5SFShDp6/U5SofbLkC5Qr8jivwjYVOVDkxKySfy6oRGtnXh7feOI/OjmaEwgE1NbTMlaCKS/kqFZWVasR39u1EdU01/s//9J/wySeXZQU7eHC/Gjmb2YBkPK4A723LBy049+4+w+JyHE47MDDQipbmVjW6tAj5/SHMzvmQz+Zx5MheTQ7jBxtQwq6LF99WcDiVLOPPx3D37m2pTZ4/n8LaahT7hgaVr9TR2a6GlSoNi8UkKw7hzxdf3MSTx8/h9abQ2FCJXbsG4KqwIxL1wuslbIhgaGgI+/ePqEGluiMUDOOLL27g0eMpKXb2j/RLjUPgQ/tOlbtSzXgJzqUVqDw4OCjwRLBBFQKb7tu3Hwq+HT++X2PiqRRio0vgsq2SIrCiDYiKHtqk3nvve4IYBDynT59GZYUL9+/d0XsJ6rgfqnYIO3h+hCA8FqkcLFZl8fDv2xDFZDQJEIVDEezs68fAwG6FsK+urEv9wPOfmiyppRgqfvDwK/CFvNj0bgqQUPFDVQvPsdTEl7JoCAXZ6L711usCRjy+9fUVrK2vMaVGdidCp3SaIMMjlRvPh+c+PT0Jk5k5TIva1htvvCZgQRXV7OwCjh45oYlhf/nXzLB6htrqCuzfvw8nTx1Dba0Hm1vrWpOc9nf12l0sLC7h7NmTUnCxhoRNBDPM5OJxs168Ngw/57U5euQI2tuapTjhNaTSiGudsIFKIAI0XlfeB/z6dvYWv05gQ5UT7Wq8RqwRX8vtbGc/bWcIEdhth8Y30R6VSggCcu3Ttsea8/38JBShYm5yOiAwXF3NYG+b3l9TUys4yD9PTk7go8sPMdBXpwmG3JZsdzMbyKRy2LuXUyFNAqYmow2trR6BQtaEtec5cs3dvz+OQ4dKCkKq5QhxqGDivcx7iJyCMIx15GuoMiJ8o+WT998vf/krLC0FpCh8++3TuHjxku5nWtQYgn737jiyudJstNZmNwYHd2nfk1OTePZ0DG+88bqmIRJgPx8bw8//+q9ktz1z5rRCzqloPHWKGVRZDSwwWyz45ONPBVh4jAzwp4VzeWULr756Wmo71rOUS+XVtWfm2rbVkeuCdeb7Tp48DlcFw+gj2LNnCJl0DqurG7h75z5mZuZ0jlVVFbIZUr1HUMc1R4un3WZHlnliNhuS8aT2kc3kYXe4kC8Ykc4bpHJ6Mj4FXzgvCxtrwGvaXO9BtacSqVRC0It2yGg4hFw+i/b2VtTW1OiY/L4tAWVmphWKNrx18YTOg/l7DNt/9Ogxlpe34HFXCHSWtm6EkWFQsjQWkMtkUeeuguFlUDifNwuBGFK5MnT6//m5o9xL/Y5/MCvvvlyBcgV+/ytQflD+/l+j8hGWK1CuwO9PBb450Ik1L1LlVFI7cciXmcG2hRw6W+px4fxxHD40gmIhK+WJ17f15QhxWkaY02J32FFXX698H2Yi/dVf/yVWVlZx6PAhNfXuqgpUVTg0Fp6BvJzgxbyjx4+e4N6959j0ZvDOpcNobW3D1qYXHR0cJ2+X9e7hk3nUuJ147cKrqK3jJLU5TTnjJKvXX39NDRpzgB4+fID7o3eVa8P8n1Qij8NHjqK5qRk9PV146+03UChkBD74WoKXdCojG9D01Dy6unpw6dK30NrWiBcTTxCNBhEMhqTmaWltQ21NnVYn858ePHgoBQkhFe1MnZ20oWUxMTEuVRXhVKnhKwVds+klFGL2EgOzCb2osGEjTcXG6Og9NfNU3LA5Hx29L1UIG3t+EnBQUXL+/HkpagiOCLkiobAgDRURVM0QbHC7DKJmVhZzYbYtfQQiPJdoNIaNDa/sP00NTVJj8WuVlZz0VY21tXXU1NS9DE5mnlUJrhBqWOxW5AxZ+IOB0iTAQkGqGlqzCEbYZLOxpyrJYnHg0qXXdX14PBxvz5q7nJVStoSCMdTXNWHv3iGBDtouCQ8jkRC6urtkbwyF/C/te2Y10/FYCidOnBYIuHr1usLiOWWQdszBoT0wGosCANFoGMFQFFMzc8qyOX78uOyX3M/MzIxqyE8qY5jVRDskJ7sREJ08cRxx5UktC6psT2TbttDxHAlpqHoiHNq2vPF6c02UFFSrCjp3OCwIh6kyMmF4eJeAD/dP5VFbW732z+vV1dEum+qzZ08RiSSUgUQFFOvl88Wl3KqosGBjg5MJC7hw4SQOHnxFmURTk7MKieb6Igy9c3cMvT2NghaEmtvrh+vjjTfe0Hr8xd/9nY7rwIFdAnE8fyqBeDzM5CKw/MEPfqC//8M/vK8MNII5Tj57NvZEwIvXmfXh+idM5f45AY/vZ7YV7WlUIr311lvo79+FBw8eKbj8wYNR+P1R1NZWqd58PvA+ILwjdCP4+elPf4qDBw+UMsIejmLiOUPT+3ScvL+59np7e17utxbDI/swNvZMEJTH8fz5OMbGSmDr0qVLaGxs0j1D4MQpgPyeP2jE6VMDGBoc0hom1Lt58yb6+ntRW+9CJpPEyROnFWI+N7eID96/jGfPlvGHf3gJtXVVmJp68TJTy4NMJg5XhQveDT98W0EiHoEnwnXacwt5A1LZAtI5AzZ9IUzOLsMfycFmt8FTU4P2lkYM7OiGlUB8Y10oKp1JYuLFtKyGB0b6NBWUKiquFw5s4HXM5jI4dfa0VKeE05MT05ifX5fdz+Oxvcy0os3XIOhE5RuzqpA3wG6CsvsIQQmdVqNpJLOF/1fpJBXUy3+Qf22mE4/y6/3P5K/5caTcS/3+/IxWPpJyBcoV+D2tQPlB+Xt6YcqHVa5AuQK/lxX4mv80zWlTpd+yl/6zHSReChOnva7KacORg4M4dfwQqqucmrCVSseRyiTVjFDlxFDbSDQsu02+UJTNjlO/vrhxE4FgUDYvu92Jykon2tvqBaxoAaJqKBwK49mz51ha2sLQ0ACOHT2iJptw5JVDh7TNn//132JleQOvv/a2VDg+X0CB3fMLC9jV34eR/cMCOFR4rK6uSH0QDPrx4sUU7PZKvPH6eUEAKp32DQ9hYX5Oiy0WjyIYYEMfwPPxF3A4XPj2t7+LhoZG3B+9hY3NBdmQ7A6nmrWKiipBFb5nY3MLPq8fFgvzYPYpjJwAgsAhEg0qU4j2OFoLqUBhrXp7GOpNKDWhxpdZSmz2CTxoeSPYYa4RlTesAQFJKBiUWoYBwjxnNufMEaKVx2QqTQQL+H1S0RAc0eI1PzevMGbCAtaRqiyGETPXJZlMKyOJAIkB8BaTFYl4Ap5qvrYEkGhdJPDr69uFhw8e4/r1O/BucSw80FBfjWg8BMrfbE4XursZvN6Hgd27NdXu0eNHWFxYUFhyCbo4cOniBU2NW15ZUQYUQRoVUAQrS4ubsj/u339A4+d57nwNVXEXL76F6ZlpxOMRwQXWkRlThGM2qwNzcwuqGW1FrW2t2LdvSDYtjrkncCKUSKZ4rlZ4qqtlT2OTvrqyimCIUxRzmhhGIEUbGq1HrDWzdeLxqGxPVHwxTtloNOhaEeAwdJnB07S4UdlH9Q/XFyHN9lQ02hGTySIGBroQjycFZo4dOyJFGOHbZ59dQyxhwJ6BFl23rc0tRCMR9HZ3oVDMY3JyDk6nVRY4rh3CLp4nryunvfEe+9alS7LT3bxxC1PTM1oXDNT/4MNPlF22U/ClUflgrDlVPMPDI2hpbsGNmzfw0UdXcfjwXgwO7oXVZoXT4VSNCIGuXPlc6qf33ntPx/43f/NLKc9eu3Bar3369LFAIu8HDhE4cOCglHu0h+7evVsg6MqVK1pP/BrVSTt27BQEJRS5dv06qLBrbmnWGidoZhA4wQ8VSFRK/cEf/FjrYGLiBe7dvYPr1+6g2lOB02eOaZLhRx9+iLWNTVjMTvzRT74Hj7sKv/zVr2RrrKutVeD5rVu3UeWplsrK5/fh6ZOnWF5e0lTEisoKNDaW1i+hHAEaM+j4/VdeOYC6+kpsbKxJxRWLJqS4HHv2XBCaakMGmX/++WXU1lUjl8sgnUkgn8shFIwgEozqmdDU1Aa7jVP6OBEwiHA0jkwOiCXTWNsKwGRxYNeefj0DqlwOJKJhrC4vIRwO6trGY1GtRdoOmS8my3EsioA/qMmbfN5k81lceP2C1Gyl6Y9+DQPgvRIIAnarAVVuG5wOl+5Lrh8+8F02B6LBpALPeU359F+JJJHKvYROpd9DlKDT9r+Exe1/I0rtBIFTGTr9Xv7sUj6ocgXKFShX4HdagTJ0+p2Wv7zzcgXKFfiKVeBrDZ04wpsWpUJx+7fVRdlU2GRrgp0BaGmoxhvnTuDwyBASkSB8G+swW41IZBOorvUo24UWPEInNnls6tlcrq2uY3l5TUqPXbv2oLtrByxWIzL5CAKBTQUaWyx2TYa7dfOemv5Ll95Ww03o0NhUh7r6Gv3G/9q1W+js2In+vr1oqG8WnJianFFjyu2w6SdsIZRhs5YvZARWlpYW4PZU4ujRI1K0dHd3we32qKksKYiyUrCk0xwfBTQ0NL3MVPJhaXkWMKSx5aXih5Ou2LRxH0XBD4IHWlmo1qKagw1mS0ublEpjY481PY1gRzlXHFVus0m1QpWNQpwLBR0DP+rr67CxvoVIKINsFgospj2PTT2tNFQ18PWskc3OAGqTbFP8vnfLh9lZWtCSaFaWkQEz03MKNu7p6dF7x8Zndbz8ASCTM6DG40I6k5HCK5sBjCYT6uqcaGiswu49vTh+4ogylGZn5vDhB5fxfHwRm1tJLQ0KJOqqHRjc14/+XTs0YY7nFw6FsLS8pIlZDPDmGopG4zAYLTh7tpTPRSAYCIUwMTmNak+1MpyWl9bRt3MXTpw4hUgkJuDA7TEcnbZMuoE4KYxAgNDE6/VJqcVOeHZmBtU1tejq7ITFSkVRyc5GhUtpolkeZosddqtLyjGCBebhRKNJhck7HXZBFgIIroFMOo/GxlqFwG9tbSCViim8mdeX+ySgTSYzqKurFiQgjNme3sf/85OAhcdPsERoSOUOwQCvH6EQwWTJ+rmolr2np0kgSuqoTBZHDh/Wdu/dG9W6oD2Q50WgxmtO+yLBAlVArM8vf/n3eDb2GA1NNRgZHlYG1/XrN9Hb2419Q0Oa2ldbU4t4IimocO7ceanYPvzwQ2xteWVf4xqhio5qOKqEWGsqlfg1KpR47zx48EAQk/ZHKq6orCOEI7hhRhDXy63bt9HR3iEQShUR37djR6+C6KmiqW+o1z6YNfTJ5cs4eOCAtsl7Yu/evVojvDdu3rqFtdVVTYlkPbkmxseeIhaLYFf/Lhw9dlRB3nfu3FbmGY/32LFjaGttfZldVrIlPht7Jstfc0uLFFqaShgk6DHJsueuqtL/uVYivM/CYV0nAknmgzGgm9CbgwZ4jAE/bcUMxzcpM43PvPm5Oa1L3lyEuPlCFn6/FxazCbU1DaiqqEM+T2UhYWEWs3PLCEejCj+PxPM4dXoY5y+cE7RaW17B+uqaLL2M86qX8mpd9wDBl8Vs0TVLp7IoFAwCYbQpe6rdGB4ZwuTkFAKBMNZWaXstIpkgYDZp2h0tocy8KhTyKOQJWwGT0Yh8tgD+O0Coymu0GIgqSJyxUrL9/ZOuoRTyVOJQ/xg6/ZMZd1+xf+J/o8Mt91K/UdnKbypXoFyBb1IFyg/Kb9LVLp9ruQLlCvyPVuBrDJ1KkeGEThxcLupiZE+RF3Biy+G0WjC8dwfeOHsKXS1N2FheQmBrA84KBwxWwE4lhoXWDAPC4RC21CwZ0dbaLlUA1SgtzW0KKwbY/Jiwsj6LVCYBd1UpRyYcimpUen1dvX6zzyYvGgsplyUWDyEcpqqpiP6+Idhtldja8iOZyCAUjGJqalqqAyormLlEKxEb01g8LFvMxua6mqne3h2yuVGZwgabodBsm9g8sjklTCpBoKBUBAwLr6vnNKqA8mUSiYLyeZxOC7Y2qRIAbDYzrBYDnE6XbDvcPxUzj588xurqEiorCTpKU8oInFwVFUgmEoJc/DshBrOsGBre0tKkfKOlBZ9CtTk5ze0mYLIjFktpShjrajJxXLoVbW2NOP/qOcGEy59+htu3HyGZzKG2phKVlXY1npygR5seQciVq3cRDsfRUF8Jj6cCAwO7pIJ4+nQKRoNVk74Gh/qwa6AXHZ3N4NB0AqQ7t+9ibm4Jy4sBrG+kYDEBRUKnuhqcOXdYEDEQ4KTBFe2Ha4ZZMU5XCYwlEhxVb8KpU69IwUJLY/DltDyL2a6sqFQyJ6vcgf0HpThjuDptWwyYJsRsaCQA2pSSi5lPbP7Z5Jemz4XR09OqbS8srCKdTqpWkWgaTodVjXwhD5hMNnjcbq3RbJbj501wOW2yWxIgEq4QfhJKErKwOb9z95ZCzxsa67Uv2o+4Vti8c1If4dHnn1/Bw4djsi3V1bkFTRhSzvXFgHWCFL7u5s3bsoSdOnVC22DuE+EY1x9fT+i0sb4hdU5vdw9GR0f1/lOnTgmacHsEVtsAizWgRY7H8vnnnwmQdna1yGrJ3CXeF3wv1/vS0org4+3bd2Gz2vHd735PQOzjjz+W8o3ZRM+fvxCQo/2ztI8VPHnyVHWn7ZOqvOnpGWWpjYyM6JqPjz8TnNvOxiJM4nFu51ARBHHN8u+8d2hb24avPHfeGwRcvC8Jr0rHuqRrux3aTlBEmDw3N4toJIzurk5lTrGG3AYzzlhD3k/bCivug+/nMfO6UmVWU1uPnTv78PTpEyRTSdn9qIxLp5LKRWL2F5WFVGzxWLLZtIAep26aTSZdf10vo0lWVZ4P1xzhIK8Fs6T4PgagxRJRZDIROBxW1Hga4HLVIJe1IhxJIxJOYWpqEdF4FNl8Ec0tHvzJz/4IRnMRL16MKf8pEY1r/4ROrCnVegzspwKSk+loGUaRx+FAJJzQ/UYVocNphc/L50cC0UhCdr5YNC2olsnkBNb4LCQQLhR4/xRL0KnEy5Tdxo+tRBbpfB65fxY6bc845b8ahZeQ+X/0n9qv1PvLvdRX6nKVD7ZcgXIFfhcVKD8ofxdVL++zXIFyBb6qFfhGQCddHP36uoiCIa8OhO1JY1013rpwAodGhoBMGpsry0jForA5LKhrqoXJYkQ4EgJ/L85MJzappaBlm2CWwWgGCiaNOi8WjFIYhMI+rK2vSlVULHJiE/NmclI4BIIB9HR3wmCiuiWhqVBNzQ3o6OxAIWeA3x+Gd8svq57JaFUDRujEpprNO5sqWsQMRjZWWYETvzcEu92l3+abzGY1ifxtP2FQyVKVFhjgJy1stCJRxUJVyfT0BEZHH2Fuzo/qagdaW2sQDGZRXe1GXW0NWtvqpeqijY5NO1UI4+Nj2i4b3unpJTWpjU0etLa0qqEmeGG+FI/l0aMxKRJGhqmAMeDRo3FsbTLnxo2OjiapVHjOjY11at5lT/Jn6QoAACAASURBVGxvUaYOwQ5VL1evXMPcHC19BdhtRRw4sEf2In7StsXXfP75VZ3vnj0DatAJyNbW1/HpJ5+jpqYBb7/9Jnbs7ILBkEM0FsT0zAs8fz6GqakZoGhGLMpaEshlJX+o8VSiu7dJajTWi7UjRKuocMJmsyr0mDbCtbVVgR4GsLMpX15ZxvrmpibncUoeM6XYOHd19si6WLJNUmNRxMLCskbLE94xV4nwgSHmBDZrGxHYLAR/dtWJ57a4uCpgyHo7XdVoqK+RLYn8tL29W4olQg2pc1y0GWUFewghCQIJHY4eOYo9e/dostq9e3cEzphTRuhAxRr/z/cT1PB9//k//4UUS729LbKGMteJ9keGbjOHiOuI271+/YauB8Opqf7ZhiXMV+I2CWfqaus0hXBxfkGKHKqkaCXlsVDBd+rUaSnbqJJiDhoD0flBBdLG5gqcLqvURlTPcZt9ff1a81QeEijcuXMXDocT589fUAj92LMxdPd0C+LwWHm9aCtlwaiE4volwCvVKCqIQ1UUYQwD4Xm/G00GAR4CJtaFEIx1EmR1uWTTY50IllgHgjteK36N2yUoYrYVj5efBFN8P6EO7xW+hvcV92G3WQQJC/mC/s5tUrXEbfLhxfcQJlGVyOcQ60D1WHV1PfbsoQLMr/XIZwRhDoEZ1T4EbAoiR1HnwWJlsml0tLcjHAoKBPL1XDu8HxPxHMwW2oqdqKyokL2S65nHy3WUTFLFlIXDYRIkNxrsSGeMiEYyCAbjWFzaQDiaRCZXxN697fjDn/wQU9MTuuYc3mAoGmCzmZRrxpwy2pepemRNl5dWsbCwpFByglRmm/HaEra7PS6dc8Af0b3FZ+Ti4sbLaYgFba9kpebUyNI9RuhkMlpQLNC6my8FzmeKSOVyUjv9fyudytDpq/oDTfm4yxUoV6BcgX+rCpSh079Vpcv7KVegXIGvQwW+MdBJzYihZIviB2cc7expww+/+zYaazzYXFkCvV82s0mZTr0DOxCNhbG4OK9Gv5SjFFQuSzhMtZAb8VgS09NzWFv1CRBoxLzLjmvX7ikvpbGhWbk6m5t+bG6FNCK8p6cTmWxKo8h37mTj3adGiVkw3G4uW9C2fd4QJienZc+hOoPQik0lVQK1dWx8Lco9Wl4OIhTKo6a6AgZZZRz67T9fSysaFUts7JqaGWa9W3CAH9wfs3JW19YRDMakHNq1q0+2npbWVuX+ELQ4XU6BFeaplIBGBfKFPKYmp3Dv3mOkUtynBT29VLTUY3pqWg1klZsBymysm7F3T5/ef+XKVWxuBnHq1FFNsnv46IEa5/Pnz2oyHptCNs1UAr2YeI5PPvlE2/P5OQK9iAMj/Th79rRqQpDBpp+Ag/YkAhAqn1gnqmao3Pjwg4/R3b0D77z7LVRU2LG5tapP5vXMzk5rFdisTqBowfqaH/OLAVQ4nBjYtQMnTx8SdOK0LjashANUqfEzECxNNmTGFv9/+PAhwQRCp0wuJ+DDEPCVlXVNrysWzMogYl0YZM33MOD65KlXpHbiNDnay/g5OvoA4+PTGB7eq9wdKohKdrXnghiEF1TRbOcsMVx7YPcepFNpARpmI1GRRPhIUMHjplqGHydPnlSN//zP/xwTk5Po7GxTLXldCZP4PX7wWhAe/eVf/pVsTidPHlXAOrdHqLLl9eLpkydal1TDaBre0aN6H++Rhw8fau1QWURF0/b0tyqXS9eUSqIzZ84ou2ppaRHNzS3KvSJAmp2bVUD94UOHlJfGsHmGrrs9FbK1Meje7fEop4uWSyq5GMq/5fUJLnR2dsl2SIjU1NSIeIJAqGTzpNqIx0+gQ+jE4ydQ5H4JikqT5Cp1XXmMVAhxPfFrXGusIwENASk/CAhXV9cEOLhGCFgJEfl3XmuuUV4r7oNQkddeE9iKRUEqQiAq6LjtaneVIAwB3HYGFtcwr38kGhNc7Oxqh8ftEQCKxqJYX1vH4SMnYbVU4urVL2Sx5L1OAOP2VEkhNDM7I0si1zrzmKrcDtTWVqO/byc6Ozqwsb6uOs7Nz2FxYQ2RaA6tLR60tNTrWHltCKRog5PV0lhAZ1ctXBUWFPJGpJIFZLKl/4fCcayu+hFLpNHV3Y5XDg2hd2cnHj1+iBs37qDGXYOujibU1Vajyl3KZ+OzNZlKCMjNzy1gZSWESCQHs9mI9tZ61NXV68+0FHO9UGHqclYpqJ9THvk8YoZTScn0ck7elxZqwGpxaF2wZoJOWSCVJXQqmWR/vb2uDJ2+Dj/clM+hXIFyBcoV+NesQBk6/WtWt7ztcgXKFfi6VeDrDZ2Y5aFMp23YxN+Al0RPTrsFhw4M4Pzp4yhkUrLW1VV74HZVwOvbhK3Chtn5GeXLNLc0oL29Wc0hm0kqnYwGggRayBZxf3QG2XQOR47sQ1d3B27euouurk50dnRJrTQ6+uzLho8Wnl27duKVQ/sVbh0K+WSvmV+YV4OKolFTzzgBa3PTi5GR/YJZpWlUM7LeVFRy3wZYrUbkMmakU2bs2b1XX2OYM5UDv/jF38LptOPEyWOytzEMmE07rVWcavfFF7cwO7OEjfVN+IMxNX8dbU0KTaeiglCLDSxhCjNVqLQiSKBVafT+A02s4iSpYDAqS1dfX7eAHBtUWpVocSPkYAMtmDA7KzUKbWU//vEfSB30N//151L5/OQnf6TJXjw3Tuyj0mRi8oVCt6lKCQWTUjscOXJQx3P//n01+VTe8P8EDAQcVIRRjcFtUY3zq1+9jz27B/Gtdy4hkYhiYnIMy8sLmF+YlVXN6agAwKlWFsQiKawsezVl7tVXz6O5pVb2OqpEeEyEKbQC8e9Uv4VCQZ0TM4lOnz6u4OdN2uTCYYQIMcIxjbNfW+X78rIGyqIEZmvVKySdliFuk2HOVL0wkJ7HTWBEGxwBIf9OiMMPqoMETI1GgTWeN4+rva0NK6sruHLlJuw2kxQ+bOipDCLoiMfiWF1bxeDgoOyL//df/AXGxpmLVYn9+4ek3iOMIeQgZNm/f7/+fPXqVdmsCPOo8mHjTlDCGvMYt612VPNwch6nOhJAEX7xdQRZ3C7fa7VYkM1k8OzpE0EcqqBorePx8fu0MPL+Ihjg+wjV+DW+ppQ7VFLucXu0fDLrzGy2IBaN4cULWkRTWpNcJ7QpMkydyka3x6mQ6m0IxPdznfH4uQ+CFIIxgiiCy1IdmDu0hYpK10sFXqWuw+amDw0Nddoe74XFxSXMznoFSqurrYKuVBny+nDNr6wk0Ntbrfpy3W5b82j/49re2KBqC1objQ0NUl4xWJt2WYK6+/cnAYNZUHqgv1mh4zxeqpdoW+Waeefd7+PGF6O4efMOAiFaQE1wV1p0/xI8mS0MRZ+Fw25CR0cD9u0blJqLqjPCuZs3vlBuEp89fN5sbETR2FgJp5PPOYtgIyd0El7y+mSyCXR21sLpMgusRqNpFIoWFApmqfqC4ajswkeOHcKewT1IpqOYmZnSNL4aTw0aamu1XavVLOsf7yfmVvl8QRgNReVCbXnzcNiAocEBWXqZAeX1bQh60nrMzCeqO1OpLBrqG2Wl3VYy0VZnMJbs0wTnRoNFwI7rilPtgjmDlE65stLpn/tZptxLfd1+0iufT7kC5Qr81itQflD+1kta3mC5AuUKfI0r8LWGTgRDzP4oMvjmZXSs2cTffgNN9dU4c/IwajxVyCbiyKaSqPVUw2G1avrc2MQYfIEw/P4UPNVm9PeXVCGEBMwZyeeKcFfVIBZLYnKipNb40R/8EPdH72JpeRk7d/ajo70TExOT+Pzz26iqcuLf//v/SSPSHU4bMtkkJifHsbg4p8BeNqlSaGz5sb6+iUQ8o+Z6795BAQaqXa5fvw2n04TaOrfCp6vcbjhttbCYqnDw4CGpM77z3XcFm/7jf/xf0NzShLfeel2B5WzG/AEv1tZWBEuWFtcxP7uGqalZbPmjSGcKGB7sweHD+5XVw6BuNrtsiu12qxpYBqD/9V/9jaAYQ6mfPH2OZKqIgf5OXLz4Jtrb2/CLX/wCN248QFtbrcKNtxtwnt/m5pbUJz/72c8EEP63//1/VbP/k5/8ocAGm1rm0rz//j9gcmpCyhIGmft8adl9Lrx6QuoLgg3CLEKPkgKpqMaeH9wPARSni127dh1Dg8M4e+4M5udnce/eLczOTSMY8gv8MDzdYePENgMSiQzCwZjyl06ePAGvb03j3Evh8VR6BWR32s6gIeDj1whpXnnloKxhhE4sWDaf14QvrzeAxQUv/L6M7IvMqmITf+DAfsE3Kp6ooGONCenc7mrcuHFDqhtmFhFS8Vpdu3ZTSpMDB4a1BnnOpXNPC9hwzPy9e/fxySe3dXw7djShp6dbQIcKEjbctGkxq4lrl0ByYcGHwcEdgkVURvE6cF/8P68/30c4wv0RxLDhJzihdY0qIX6Nx0BgQzjENcq6E87wc9tuxvdQrcO/x6MRJBNxARseE+EVwSE/aN0kdCGsIiDiJ79PmMB1wLXB9zGPjMd76JXDUkRRGXbn7iOEwim4K82a1sZsJ8Iq5mWdPHUYzc2N2h/PideLHwRoBGvcH9dlJpMXCKmvJ1AyI5tjoHqd1FAEMtzezKwPDocBPd0tOiceM6GywWDGzp2dUntRkfbkyZjCrQml+/t3KtuJH1wvrFdJFZXD/Pwi1tZTyOYMqPVYUV9rQSCQQltbPfr7dyinKh4voK+vTYHlPH8CvsnJJVRUmHHx4tto7+jB5U+ua5/eQAzZbBHuSqMAS2dni9YHBx7s3r1T1koCZVntkkkszC9gfW1N58Lj4XTCublNVFVZUVPDiYdODA/v0zVn/bguA0Ef+vvb4fY4NEGOGUv5AkPtAa83hKnZDSmu+vpa0d3bCafLhsXleV13Kp1ikRgqXA5Nv+R9W1lFxZNDmV/MHaPac3WFuU9F1NU6dV3CUebSFQSrCvkiguEcqqsIIR1SPNGOyXsiX8gpK6qU7ZRHMZ8H3axG6Vp5axqwlSggXSj8oyDxfzy6bjtIvKx0+hr/zFM+tXIFyhUoV+C3UoEydPqtlLG8kXIFyhX4hlTgaw2d2Awy94XqAwNyMBmKsNuBCqcZPZ2tOH3iGIL+LRjyBbjsdtisFtCBxybz9v3bykUhFIhEgpq01dPbXcqnqauXtW51ZQOTk7OIhAkejuDdb7+Lv//lf8XS8iI8nhpl9CSSaUy8eKGg3x/96Ifo7e2RZW9xeRbJZEyB4C9eMGNoQkBgbTWKUNiA3u4qAaeWllYBGaqTpNzZ04+Dr4wgn8/AarPBaa9BpasefX27cPPWF7jw6quywPyH//A/Y2jfHrz11hulqXrZpCxljx8/koojlzVicd6LxYUV2Ws4uf7cubN4++IbapJ5zrQXEa5wwhzVQQIKUzNYX/PB6axU097V3Y0ffP/7gg7Xr1/Df/kvfyElCBviffuG1Viy2X7y9Anu3LqLXbt244//+I+VS/Pn/8efyQr4/e+/p7qyYZ+enhLooUqFKh6GC1dX1+Do0WM4fvyEIAHBDK1SBBZs4gknqAJic0xwQlBAdQabaOYG0WY0NvZUsIl5L4EAj9+pqV20QNIGSMUWodPw8H7Bs/Hnj/X6bRsU1TFcR7Qu7RseFLQiJCGQ6u/vU3PPeqxurAs8BQOEbD4k4llN/uvp2SEIwToRFhFgnT5zCpub61hYmNNaoWKMcJGwg1Y1ZvtQOUbgwf9TKUOFEBU6PEd+n/k8HDN448YXGB9fRF1dBU6dOia1F61grBfth6wRFURU2NA6R0UXJx22trZ9GT7P7RHKEOCx9mrkXwZX85hYYx4fv6fcII23L021I+AioCLY4XXg9ayoqJRKibCE9YmEAgq3jsUY41xEQ4Nb7+N642t4H/C9hAPcFkEH78VYLA06zFpaanDm9BHs2bMXXZ3dArq//OWvsLLqkwVteGiXQC+hGNUvp8+cgMNpxJZ3Q5PZuF1ed54X4SSvLe15vIYEW6wVp6g1tzTrGm1bsnhO/PPScgTxWBivvXZccI8qSCqrtifTcdtcw3/3y1vYvasely5d1DolQOO+eC/w2HiO3ObTp+MIBACP24Caapfuc1rBCCN5nT/88DIMhir8+Mdv6Rpdv34HMzObspJdunRMCsFbt+/h6tWbGBujrdWElpYGQeciipqWyetNNREBMJVbPFeqvBIxwj+rco9YF07zGx9/IeDGaZiEj3zmDQ+P6L7nOqBKkoAoleK0yZzWazAQQSqdRzyRxurqBqbmvHA5TOjd2YHBob0Y2jeIe6N3NP3RbrFhcY73ZL+m0bGmVBzSrstnUDyWUMD72LMlJBI5NDVWqX48n1w+pXudeU+ZTAHtbZ1SKNI6yO1kM1llrSlA3EzIxCl2eQWJm41UhpYC05eCSWReqpxK9roydPo1P+uUe6lvyA+A5dMsV6Bcgd+8AuUH5W9eu/I7yxUoV+CbV4GvNXTi77gtZoZ+F5DLpWE2FGE0ADu7a3DsyAGYSZgKpd+Ib61voK21TTY1NoXxVBz7hofw4OGorCYMt6ZlxcSx3HlOY5rEJ59cwdZmGGaTDYcPH0Tvjm7cuXcdJgtw+vQZ5TPNzS3g6dPneO+97+FP/uQnyk6ZmBiD17uBRDKq42IjOjk5j1g0JduezeaQiioSiQk8vfvuu/j5z3+uhpbbgCGvkfdseEPBOHb07kZTE0evP0RPb5csZLdv38Shwwdw/tWz+vvi0pyCwwliPNVViEdziIYL2NoKYGZmDS0tdfjOd97C8RNHFSQeCgfUrPp8W1/aYzgtL5nMwOOuw8ryqqADs3kISAgrmNdz8+YDnDlzBCdOnlQQMTObCDOo6picmMM73/qOwskJl65dL9m3Ll5868tsIL6eU9kIUwgcmJXV27ND1jk229wPG2num43k1avXpG6hKoOggLCDTT7rTvsOYU+xmBNoSr2c/savUyVD6w7tWZkMFVJJ2XGaGptQUVmhSXobmxvY3AzLsmS22lFfZ8PBA0P4/g++J+D0yScfY2zsmdRrVCV5fV5EaNfylsa+h0IxeLfCaGxowr59+5Q9w+Z6eXlJVqk333wDE5PPBZ44RY3rdWJiQg0/60JQQ9j07Nk41ta8GB7egxMnjgnIEHAxIJsQoKqqQgoxwgRuh4ojQjI244RvhIwlUylkFRS06eoWmKFNi9BoW4nG19AqSOseFTC8Fwi7Dh06pGt59+59TUzjpMbOzpLlcmVlTUCF1jM29oRSPl8IuZxR0wQbGjxSgllMRszOMAcpiubmCgwPD8ryR1jDbXOqHY+DiiGeOyEQ4Ran1fHa075H2OZyumQFo8ppYWFR4dWZbA7f/fZFOOwO3Lx5C0+eTODC6yfQ3dOC+vpqgUseI9fixMQLTVZcXt6C2WzHgQO7BFUYGk+4SeUWIR2PhYq6bYURz4uAjKoxboeQ5Uc/+r7sr7xm/PpHH32EZ89eYHBwt+ysfD/rx7XM60HYxGvH68Nw+GAwhwP7e3Di+AnZD7etd7xHeH8T2DLYnbBvbGxcx+xyWfHTn/yhlEsfffwxrly9gnA4I2B0/tXjel80FsHJE8e1Rgn+/uDHPxLoJXBMZ9KIMTx9y6fQeZ/fj1g0ivWNTbirqjAyMqzjeO+997T+toGl1+tTmD0n7XF9MKSbFjcvrXEmi1RKy6shVFdX4u1Lr8Es2J3RlM1cNov6mjq4HC60tjYhkShlWfHY0pmUtpdMpKTynJr0Sin2ve++q7oSFMcTYd1z/EVCZYUHJpMV62tbCh7n+uV9z+cVYZjVZlYOFBcN7XhOu1P5dhzqMO9LgLHq24brcqbTr/2hp9xLffN+FiyfcbkC5Qr8CytQflD+CwtWfnm5AuUKfKMr8DWHTpwwZwKKORiKeZgNgKfSjOG9PdjZ24EKuxXNTQ0YvXdfuSZvvXkRO3fsxIcffYTBfUNSIa2uraC3txtud5Umx7G5YZYRocbDB8+w5U2Bjp29uzux/8BuTM89gavCjsHBfZpatzC/iGw2j5/85CeybT1+8hCjo3eVUWIwFDSlTXkqG0FYzE4U8gbMzS2pAaONjQoFfhI4sQEbGtqDQjGLeDwiG6Bvi8HcZ9W4P3r0EIePvCL4xLDsb3/nHfTv2omZmUmMjT3B8soSgkG/FC82awXMRlrmlvD48STaO5rwve9eQktrC9bXV2VnC4eDmsTHBpS5KmzqrFY7nI4qNekEYrt375ZVjtaYK1euCJYQsNCORWUCIQftL7QheTfDaG0p5RJRNUGwxEbf7anF5gaBFu1BGalIOGnPai2FMqOYl7WLE/DYTFIBE43GBSUIBpqaGrC1RcjBzC1aKml9i8laQ2DQ0uKG+eVIddramB+TzVJNU4Gmxlosr/iRTBbR0daAvr4daroJqT65/Ckmp1YwsKsdhw6NKAuHSrWa2mrMzEzj448/FiQaHh6SbTASjWB5lQHuRhQLBkEJDg47ePAw9g2N6LUzM7NSshw/fgynTp3E+saajpvQkE39vXv3pCzhNaLahYCC9aetkEoYQpiSkmdDQIDh05yoRyUNa0/AwZqXphgWBQy4dhnkznVGSxKtd7RyTkxMSa2SzdI6FRWkI2AlyOL1ZX2533PnzskWSIXZlSt3EI6kUFtTgePH92t7nErI63XsaCn4nK978WIZAwPtOHbsmM6FYGB68gVu3hiVYuydd16TUo3h0LyneE2pdKKih0obHh8hj6fag6XFJUHCI0cOK8eJtjZ+bWJyCn6fH5EIz8uF73znElKpNC5/8ikWF9fwwx99G4cOD4GPAJ4b88FYW0JLr9ePTMYKh8OC3t5mQUMeD4EdrxOhJpVarEPJ0jYpqMTcJ9aer2c9eU34GkIknvv777+PJ09mlXtEeMbrQQhaGgSw9mU2EoGh3x9Db28bDh86jJrqGoyPjQsO8nqxDjxXqvQGB4cEyhjev7m1JbXdmdNn0N7egZu3b0jhaDCZsG/fHnR1dmiCJO/VPXt24+mzpzreb33rLUEerlsCM8JWbt9utenrrPfq6pbA4dmzJ5XdxuNXoHqcdrdsyRqYK8DvCyKZSMPjrhG88QeCUmmGQnGsbyVUp6PH9sJTU4XqmmrEE3Hdkz2d3Qh4/UI+zFjjGqWikfc887iodCJc9HkDaGpqw9GjJ7G2ug6fbxOhiFfPFP4SgbArnc5jc8MnpRPPg/sknKIl2GY1w2wx6JcDqWQGdptDwFGWRm8ZOv13/MRT7qX+O4pUfkm5AuUKfLMrUH5QfrOvf/nsyxUoV+BfVoGvNXQyGDlunAAgCyMK4Ayvvu5qHD88gpaGarS1NKKxvh4ffvCBflN/9OgJNDW14Pr16+jjOPhwUDYzh9Ou38zLiQEI/kQjCYyOjmN+IYhqjwenTx5E/64eWBw5mK0GWC0EAVFMTk4p7+nSpW8JsBAGTU49RzgcgNliVHYKP0wGJ9bXfViYX0YgENWUKobl0o5VUsnENa2O0+vSGSpmovD5ORkNskix8WX2EsO8X0zQprSKPXsHUFdXg5WVJamVCFyoImpsahI4yqQhCxgnWLF5vvDaq1LFXL58Wa9lo8bJUrTkUEXEjCk21tUeqkYMsnmxYVxeXpUljqqM7elezHXZ2OBUP5OgBhvSeDSObAYK1m5oqFJd+T4/AVGO2VFAZaVDQGpjM4RQGKhwmdDY4ILDQYsSQRLVDtxmXrYbqpCoJuF2CKQ4mYtqGIKJjY0tTT3jxEACDE678vvZABdRX1ep3C1azKh6MYDvrdNIesJBNvmXP/1M07Jef/00zp8/L7BHNQmDiq9c+VyKmrW1DQwO7kJ3dxeSqSQCoZDsdWzK+d662iYceuUI3O4aqYrYuG9ubgh48Voxb4vnW1LgTApuUGnDvCQCG4INQidCN1qN+D2CqH8MhWgXY0NOdRCvAUO7B3bv/tLuxu9TLUTLXxG0YNVqW/z6xMQMIpEsHA4rmptr0NLSqG0TkPD/BE5vvvmmtsu8rps3H6FYzKC/v0drk1CLQInWO6qACMSoeON6/fa3v42RkRGBQSqxnjx6gMWFZbS1NeHChQsCVoRlPHZCkmfPxrQ9QqdYjAHrG1Kxra9vCGxSUUeAyaB61pJghgHiwUBIUOytt97Wcf/DP7yPdCqDn/27n6Kru1k2SWZiUfWlHK1sTteRa5mB7lTb8FiouuK9yomIXAcEQFQG8u+sFSEgPwnj+HdCP543ARTBDdcYgRW/x/uA506YxlpsT83bzsDiNmhj5Pt5n6USKfh9AVR7qgVHnj59pjwlQi5+0GLJY2G9CICo/OM0w7WNFURiAQ0PICDkfcAJeHzWhBWAH1AtCZJK1/uFrpHL6YTZVMpI4v4I/ny+gMDbyZPHtT8qCVk3wks+83hteO/lMnR0GgVzZDGNlYYJEP7lYVYm1ZFjh2XnI4xcWV3VtlqbWjD+9Bk87iqYzITrc1LMxeIxQUVCp1Qqg4A/ikOHDmN43wGtdz67/EFC+pJyiZZVQq5clsCKtj9CJ9qomUFXgN1hlSqVBCuVzMJitgiqsW6zWwnQ3FlWOv2zPyiUe6l/2c9R5VeXK1CuwDewAuUH5TfwopdPuVyBcgV+4wp8I6AT85yodDIVgSP7u3Dq2AG47CY4bRbkc1mBoVcOHkalu1p2kbX1DVS5qwRuqBohzGAwLVUHbPrYqBpgwrOnk1hdDeDYscM4d/YsLDYT4kk/Uum4wonzBWBzYwu9vTsxNDSExcUFTcYrFNg0ZQSPGF7MTJNUIodwOAGzySpQRsselVK0BbHR5QdtWZx0VkRWaqBMNgWnw6WGj0ob2o9oCbt/756UPVUc9Z5JadIaX08FC5tEqg+oDLHbKmRTIlTau2dvSeUxOYmrV67C54+hpaUaJqMJXl9IjR4bOavNiooKKmFysFrM2j5VMlmOIk/RvljUa2y2IkLBLEwmhjZDIcDVHhfW1yIaLT841I3W1hZBjpzJNgAAIABJREFULlpkaMUaGupHd3eH1BjjzydgsVRowlqDgtANstqxeeXUMJ4vIdDa2hbq6xtgNpfG1G8rgtjQ0hrJIGe+9uHDR7h27SESDDne0YHh4b3o7u7B3bv38OjxcxgNRuzo7VQWEhUit+/c1hQ2KjAuXnxD8IUBxawjM7s+//wzqZbY9A4P71azTkVHNB7XNC7a68xmG2prGtFQ3yRlFpVMbOAJObgdqpQ6uzqkoCMsoRKnNCUvAaORIfK9OkeCimSSdsMMgsEwTCaGXlsRDqdRWeFUQ02I0traKPDDhp0NOHOeCKjW1r0CD06HA7k8sHcPA8SPYXNrA59/fhUWqx2dHc1f5h2x0afdibaxixcvau0yvJ3WsbGxWRgMOYEj7ouwgjCDEItghX/mdEGqm773ve9pm8zZop1y4sUYkvGYMpNampths9tKcNXhQIK2yfl5gYFXDh6EP+DH5samwAr/bLfbdB9QUccAbNaRsIGvX1/bwMDuPTh65CimZ2bx2aefCbj98EffR76QxOrqsqAeQQ/XESEloRDX0rZVjoo4gldmTFHJSCsk1Y+sA8+J64rT4niOBIH8Oq8ZASe3tz3Vr2TTc8kuyH2UbF+EXBZBNAI4QjbZBF0ugTO+p5gvCgDROsh8pmQygp/+9I9UV06uJHAi3OO2eDx8L4Gckcq/Yg5GkwG5fE45RlxfBKCpVELTKPkcILzis4wwKZVOoa62DulkRueSTqUFbfgc2bFzh4Anz82n6YghuCpcSMQT2jfXoREWPZ/4DOA6s9itpUysdBpt7W2ob2iAyWJCPJHQtaV9T2CraMD89KwmavJZxJw6/j8YCqiutCNTqRbwx/DKK4fQ3NQm4MohAOlspBSAnmJ+E//Z4i8ToDBzXkN+8NnGUD6qNAm8zEaTlE4oGl6CwjTmvGlBJ823M9B4zY/tfwbLQeIvf5Io91K/8Y9U5TeWK1CuwDelAuUH5TflSpfPs1yBcgV+GxX4WkMnqmBorzMaCzDkc/C4TDh7fBi7drYj5FtHwLeJ1pYWGI1mDO/bj02vH1veIAwms36zT+UJFT8ejwsGI9DW1qrmvlAAspkc4vE0LGY7Dh44hLq6BgSCAcwtTCIWj2BpaRlVVdXIZfOob2hUVhCVSpz+ROCUzdPSkkaV2wWb1apA44aGJjQ3teLu3VHMTM/D5apUkDitPgrBXVqUMsVoYmNlVqNJ+MWAajb5bCypuLh29ZqaQKo/NJ3OG0FVFW1xFgSCcdTWuErNVpHnkpZqoLenVxCGChLClKUlLwYGujWJamp6BfF4DhQPpAiQTAb072qVTSoRj6nxTKVzglj1DbWy7nR0NGNzy49kIonKqiq0t7Xo2OZmlzVanpPYLFYzHj58KHUIJ6udP39WIOby5U9w6/ZNNefNTc1Sn1BhwcBmwoRr1659Oe2Olqy+vj7BQDb//D5hCJt+qspa25rV+DP76emTGWVXUcmxe/dewZpPL3+G0QdPUFHhwg9/8D2pbKamp3D16lU8ffZc6o3z545I7cOmlkCM0On583EBIperAocPHxCgCYVDCEej8AcCsgFxXLvXG0Q0EtcULl4TgkUCE7vdUMoR0jHbNKWP2+M6IEhZWo6hrbUSAwN9qi/XE1VpBGtUx/FcV1c3kUqmpDxjaPvx40fR/DI/iMCM57y6wol6nGTWjra20jQz5jN1d3fi+vUrePL0sUAb1w/BEm1fi4t+vPLKgNYPQST3RYh39+5dTE7OwW43a2IfYRRVM4RUUsBVVwuGcN+0lTGLiN/j9aW6KxEPIxjw6XoQIFGtQ5izbZMkGOK5UkFFWEZ1FQPbqdahqo21ZiYRQQ1D4JnfRCWN3x9Af98utLd3yj43Pv5cgIg5a/ML08o/49rjeuI1oLKI/+cHv8btsa69vTsEP7h2CHy59vm6bUBFcFKybnKSYVAghcfPY+b2Cdj4Z4IyQikeKwEia749dZDAiNvk3/nJNcD9pxIEiJVIJdNYWlrD4OAATp8+LaXRixelnC8eB58/PF/W3WK1qN4FFFXTUDj60lpmVGA7wXlrW4uun4BpPC67HN9L8GsxmXV8VAJtA0OqF40mIyLhCLK5LELBkOA54Y7b7SyFoXsTsFgYh1eA1WZCQ1MDrDYLcvk8dvb3yX46PTODmdlZ1LA+RSjTKRlPIZ/J4rXXXkUqFcetW7eUe0VwzbwlZoXRXrflzaCuxg2P26262uwWBcLTIhmLJZDNFIAig9+zGuhAlRSfRYRp1DAx48xT7YbNwlywDPLZvIAd19m8P6vJdfyHjyHiBE+EdKWPMnQqQ6ffxo9V5W2UK1CuwDehAmXo9E24yuVzLFegXIHfVgW+5tDJCLPFhmIxy64H+wbacfb4AWSSAUw/H0c+W8DhQ0Ow2R3IZAuYmJxBJJZEbV0D1lbX4PVFEI9n4XIZYbMXsXNnj+ACpz4lGKZsdijQtq21U82Q109gM6lGmPYuNsaZNCc0pWVpy6TTWF7xKnekrY32rh5093RqzPfS0oJCyjs7OCFsDI8ejiGXM0tV1NhYKxCxuelHNptEdU0lGhtrpFjyuGtRyBul1qK6oae7F6srbJoz2DUwoPNYXl7H4OBeNazMViL08fu92PJ50dHRimgkAhSNaGltU5YUp3IV8sDIyH5lAT1/PiWwUd9QL8VIR2crvnXpTVnBOJXObDJLicIQ64qXE8wIwG7evKkGnkCLkwBnZ2dw//6oLHBdXR1SeFFRwSbx1VfZiKYEdai8Yv5ULJbEvn2D2D2wG5lMVtk2bOoJhGg5ZONPyEBlBpt8qlTY4BPUra+v4datG2qKaWOiemVxcQX1dfVoa+sQwKBKjOqi8fExKZX+5Gd/LCDwp3/6pxgfn5GSCMYizpwaxne+8x1ZDG/duomp6UkplUKhCCoqPApOJyyjnSmdySAUiSgQPhAI49mzWSm+nA7a9zxS0BAC9PX1CgBMTs3CarVp6hyBExUwvNaPH48paPv06VNSo2yHbG/DAZ4Tt0WgNTLyCgZ27ZYFj/axBw8e4sGDUdnSaEnksXFbtFwRbu3fP6Kg6YWFaWV2MbuH8OX27dsvYU9EII0wjyoSQhFCIF5v2tuYCfXGG298md/E9c1rT3BDaMVpeVQNEW4RZCm8mnbNQgbra6uyqTKnjNYyXk9CEF4/fvKDwKoUKE/Q4cbm5pqypgjrqKrjsfL68dhYO64Ngkl+f3FhScfb2NikdcXstGg0rHVBaCMr20vFE+tM6MNj4DZZP0Il2vCopOH2+D6qlHg/8fX8M99DCMQPXg9+sgb8GrfBbTGviMdBcCdb1+yK6lNXV6nrOTdfCh5va7WVoBaYRWbCyjKtk1kFzZdy0TaluOJ+uUa577m5WczM+QVzaqstUkPmOfXOF5LqaffuPt0LVFY2Nf8/7L33c1x3luV50nt4k/AeICzhQQt6UiJVMiWV7+qumJneie39T/aHjdiIjZ6u7YhtW9015VRSSaJESvQGBA0AEt67hMkE0nu7cW4Kquqe2VGrpjpiS3yIQFAA0rx3v9/3hPvBOeeWChAKBYPy/gR4PJZwKInCAiOS8ZSsc14+JzxOiyWN9wlRoeXlyb3A7wujqDgP9WIhjWJ6chkmUzobVp9SoaDIJADZaDKi2F4iVlOqRe8/fIpEQiNWOp02g1QigzyrFQ2NVbKm6+seVFYy94k1M4kiiUHimxteULzEoQ4M+68SgL0hqsitrV0E/BGxBjJUnOooKt6IkWjRJGCl0slm+9w+mM6IoosKM9Z93Zv+LXRilhg5E/+KoECn3/2dQuml/lC/YSmvo1RAqcDXtgLKjfJru7TKiSkVUCrw71CBPxLo9N+7tf9bDl0DPf8Knoojk4jj1fNDOH20FxNPHmDqxRRKCq3SZMaTaUl82nP74dhNwWrRotxuBafRr214UFZmxvHj3RIizRwXNjnMAGJmz+ICx93XCIhy73vgcGyhoLAIqVRGMpCoiKIygRPDCCpofysvt+PM2ZNoazsk0+GuXf9YQnD39ndRVFgiYGB0dAJOVxC9PY2iNqGih5CBKh3moExPT0oD3draIZYXAh6xOeUVoLe3V1QmVPL85Cf/JPasN954U+xpVJ1QibG5uSE2wMbGBplINjszJ1Pl2ORR6cSm7sgRBgl7pZGnGobBxcyEOXX6OI4cHcQ//dM/Y252TlQ2VHnwOAkm2NgeO3YUH370oai7Tp48KY3si8kJXLt2HWVlJThz5owox6je4kSsA0Dx4UcfSAPPDB82/FS9NDU1S35MS8shaeQnJiakqaYSjUCD0IlfS0C6wSDAg+qQX7/7C7S1N6Omphajo4/x8MFzyZI6efKUnI/Nlp2M9sEHv5F8JU4YpAXqzp278Hj8YqMMBL2oqamUeiaScVH7jI9NCGig8khvsOHixSMwW7L5VFR77Do55SssKqftrT0Y9GYJ+aaqiWoKWpmoxCBcI0AgsKPqJceWzQFig3z37l3JdDp+/LisGVUhXDeqiag6OphQt7K8hvPnLshacW+OjY2JhYqWNqo7EomMwJPjxwcFYhCwnD9/AeFIEBMTY2JtInRi3RhWT8UYX5+152RCXh8ETvwkSKmurkJHR5vsPUIiQsiiokIBRVwL2qGobuJxE4wxXJ7nU0rLFS1g8YSoWwgGqbKhOpBh4AR6VLkQ+rFWXAfWhWHem451UTrxMVTlEUTxsYRSVPoQWPBxtLLy+uOx8zUYhJ9MxcVWRiVQNjsqJefEfc6vefz8mjYvqt34XFpjp6edMBoyokLj2rA+hFUEibFYEiYTFVA2eT3CGSqJNjZ2EIkm5NiKizlVMEeAzvaWCxMTU2htbZK9T6A2O78Gg16Nvr5OdHV2IRSM4cnoGGZn1yR3jRPqLBYCZzv8/hB8/iCam2tEfcX1dTpjyM1To7mxCRqNEVNTM5JdxkEA5WV2UUFyX/O4WAvuOQJzrtHiogO5uZyQmc2TY74W1ZT//F/flUmXJUV5kjlWV18nge1mi1muZ54nge+TxxMoyDPDH/Bhz8PcNSAnV4eqmgrU1NagqrpKpu199PFzmIwqlJVbYDIakeDa5+dLNhP3PutKgNnU3IhMOiPX4ujopEyMLMg34sTxk2JJNRi1WFyeFTVTLJZAKpmBXpdVErL+VFwRyhE8EeBzr1AdRQGTVq2XmnnFthrBhh//Ajpl1Cq5JmTRFKXTwa8YSi/17/DLlvKSSgWUCny9KqDcKL9e66mcjVIBpQL/vhX4t5Cbf98j+NJX52394JMPPjhkMUj8i2ez4Th4hDSwWqoUDEjEI8gz6/Cj77+NHKMW9299CnUmLRaTxdUdFNlL0NHTjaRKh6vXbkGnSqKjsQJGHSTc+9ChFrS2NogShOoENpMMoGajyzHmCwvL0kgTjDh3vfAHU3jjG6+IaoVh04FgAG+9+ZYoc9i8X7lyGW3trQJPfvaz/ypqhpaWZjx/MYGVFQcGBjoknBvQoq+/TZpi5hhRMXT8+EncuHFDoMrQ0BEMHenH4uIMfvazD6BWx3H27GkBOLSMsIl78GBElDWXL2eVSWywaGVjTgyPn+dDYMV6Eaxw8thA/wDq6xtEyUAAxYweAghCtMnJF/jhn34fZWV2/NVf/VgUIQX5RdLUM1OKuVMrK8sYHOrDBx+8j5nZKfT0HBYoRMCytLSC11//hoQ2E3AQrvD4mpqa5Jjef/8O3N4EujryBIbQhsWsGT62v39AlFGsOY+PkIRKMqpmaHNic8njIBQkTJh8MYGWlgY5x/ff/xCBgF9CwqnCojKG8OKDDz6Q8+OxU81EUHPr1l1sb+2LpdJs0cFsIcTIE7C4srKGhw+eoKSkTNRlXPczZ49LzlIqE5cwaE7WcrncCIdjWFkhPMnB0JFemZjmC/il0WZuFEfJT89Moqi4EFazDUF/UDK0uEcIEC9duiRghFlKhDAEA4QyPFda06js8Hrc6OxoQ3tbqyibuMYOx6ZAHSo7aAUjIOO1kp3QVitrEYnFMDbOrKA12Q98DMEmz5/PYRN/APB4LPweQZNazYYf2NpaF9DEj4NJbsxbWlhYQkWFXV6TUIlrxDUhPDGbbKIAIzgkwOJ1xGPk6/O9uA/4HoRnBBI8V9aCe5YQhCofub4/v+w5tY/qMMInPp77lYCNe8TliqCmJl+UdzMznH6nQUkx4RBfcw8WCwFcBl5vWOCPvYyT/0pEdbO+5sDTJ7S3UnlWIdCmra1dQO3IyKjkk/X19YryiHuH0+34GLc7hAwC8PlpESzGD3/4Q1EMfvLJdUxMTMv51tZWYmpqAXp9Cv/rX/xnAV1Tk5OYfL6ImenVz5WRzIBSCXQ7e+6sWOwIEbnevBfQ5ukNpVFdlifX7PrapkCew92dGBjok1rt7TvlWp6cXBNl47Fj3cix5cp95NHoJGxW5rGFUF9fi29961syNOFXv3pfIPjw8FGZoMdr3OnaxfDwCXlP7qvffPCJTJR75eJlUfxlAbFJjrWouFigXQYZgdEbmxvQGwxiE2SYOuF7eUWFQGbuZ0LVw4e75GfTM9npfATJe3sBxONcaTXsdmZXlSKeiMt6pZIMLPfD74tAo84gN8cqezWdZLaTBjYr7cpZZRohvV5rklB5AkPuk7ndqFiLaa1L0V6X4dEqmU7/6n/DSi/1pb+XKA9QKqBU4GWvgHKjfNl3gHL+SgWUCnyVCvwRQafPiVI2jeN3Pn97ugKdaJfI/LYxValVsBh1aGuqxYmBboR9+1hZmEFBbo5MrNvcdeLsxcvo6B3C9dsP8NG1Gzg20I2B9jrc/uy6ZCidO3dabGhUnFBpwqafqhM26J999pk0TVTkcNT3xPg0hk+dQXVV9efTohiIrcMbb7yBkZERmMwmfOc738Gea0/GqxP4sHmtqqqUJnFzaxfdh5vFGmQyc5x5FKurK9jf94kqqbGhCYuLy7BYcqThLCzMwdOxUbx4PoHqmmp0dnRKA2zLsYmC5LMbn0mzS3hzcPxsoF88nxSIQWsSj4uQgI0alQyEHTwmNne0r7HhvXz5srwOJ3l95zvviI3sv/zlXwnoqaysQl1dA44MHcHIo4eiSGloqMF77/9KFDVHjgxKo3737n2sr22Lyov1YdDw3OwsCouKJK/pzp3buHp1DDk5Gpw82S3fI9xbW10TgEHQMjHxXJrcjo5OPHw4Ao1aKyofLjxVLtkPlRy7c3cblZVl2NneEjBAOxfrQOUNQQihE8EfwQfBFZU5hDZT0/MI+BLS6NryDMjNo4VKL2uxsrwBZHQ41NIpU9SYF3by1FHQHeQPuOF07iOdUsG5uy/qlL09ryjhBgaPYm5+AT6/H29/620JUX/v/Xeh1gC9fb1IROLYduwg4M825IQonJhHUMmpcVxzAgrCKqqhWAMqkgJ+DzraW0Spw4BtfyCr0MrPzxOVCNeCUIiZOQyErqmukbWbmp7B9g7zlbQCj7iXCWsIDQh3uGepbGGNCIgIO7LB22rotRkZY094xdclMGKe1fLymqjuTp48KpPXnj19humZaQkL5zVJ+5jVmiOh5lQJEmzwWiZo4poRYBBuUNHC9+Yx8PxdrqzN1WzWCljg9EOzWSV7jGtKuEtbHye+ES4QgBBUdHS0i1KNdrncHELiHAQCYWxv7aKkpFRUP1Rf9ff3otReLKo7r88tuUrPJ5bkOjp+7JhkPRFwPXjwEDMz0zhz5qy8Nm1vP/v5z+HcdQmYKSkphD/oFCuYzZaL06fP0tWLX//6fTx+PCHqtM7OFrmGdDo1Ll+5JJMl79y9i/XVfWRSepl6yXuYTqtFQ2MDevt6MD83J0CWQwcIlLheVptV7JJWsxWffvoZopEILl48h57ewwgEfRh79hTXP70Jk8mGo0d6UFxcCqPRLBlIVPFxn6QzCZgsRpw/f06ug08//VRAU2dXm6isuD60qQ4O9cv1Oz8/h9u37yKd0qC3Z1CAMXO9Dib0cf1YM16rVLtxvxAmcy1475mamUZHZ6d8zXWlJZP3U64D14/X6PIyQ+yZo6fGoUMNks9my8mVXCmqmqKRsOSDbTkciIRDUieCKPXnNTMZDfI9Akgqq1TQIR5NyL7gvp51xr6AThIkrkCn/97vC0ov9VV+i1Ieq1RAqcBLWQHlRvlSLrty0koFlAr8nhX4WkAnNsRsXuUfFSToW9CDKvtZUZqLwZ5W2AtzsLezgZBnH7k5tMyYsO8P4lvf+wFaOnvwz794D6PPJvDK+XMoMmnxdHREIERbW9vnDXFCGj5+TXsWc3bYqBFkEEJdvXpNbCJ/9qMfSYOzu7MjocqENW9985sSmk01R19vLz748EM8Gnks05rOnh2WJpAKm/wCC7oPdyIv34ZQOCjAiWG+bMztdk78MsHvDaGtvQPdh3vEOkSrHfNkqIohAKCqhLkqVAdxOhvtT4QUzJnixCsqnNjk0a7G51FNQmsa4RNBAq1vfB3+jOdPCDI8PCw1paKCQcBLy0t4PvEcdns5CgqKUFNdKzlL773/a2lWzWY9bt+5IY14Z1e7ZPHcv0elmEGa3IOpYdkJYFVi/bl+/brkR5WXF0tjSghEOECFCfNcWIOlpWWpN0faj48/F8XTyRNZGw4VUGw2AwGGBseQSsZgtRgRiYTl2AkLCaPY8BKqsUkmUGHjS2hINc/Dh4+wt++HRsWQasCSo5eg42CQDbUBZXY7jh87LVPpbt++I9MIh4Z6YM3Vwencgs8bgFqtx/aWEzs7LsQTkGlyhw/34uGjUXh9Pvz5f/5zqdFPfvIPaGyuR3tHO9aX17C5tinWLtrWeHxUiNBK9d57v8HWlgt2exFOnDgqjTzrRkUZm+3mpnrhsMzwof2MwIrghlY3AgDaD9mwc68QKhESuPaougqjsLBIvsdriGtCNQghKr9HmMP60A7G9eBryWQ9aJFKcBqiWfAv9zTBHYEboVNjY63sP77/wRQ3vietXnwOVWgECwzDJ8SKx9MS3G0yGVBdbUdeXq6sEdeH4dL77rBAn8aGClGWsT4EUoQ4XDvuc0KNmZllAElRWvEabWpqxOTUBEJBhrdnoRf3a44tT5RgVCkx/+fKa5cl2PpnP/sZVlYW5Vowm/JgMlnlGuF78lzu3LmPUCiAN954XSAtIeff/d3fCcQ5fnxIQHEqE4ZKnZSA/+bmQ1Cr9Pjww48xOzsvofBcV17TJSVF6OvvxtNnj3H37iNEwirU1VTCbLbJlEyeL3PYbDlWUUI5tjYlVJ33MwK5wiIGmKfg83jxycfXBar09HSiqooA0Y+tnS2srmRtmK2t7WIt0+tNMs2NdeDXXKtAMCRqI+4dKpOqqyvF/lZqL5F7Ko+VoLO4uBDPxp6JDZfn1NR0SO4XvC9wPXkP4d7h+xHqcn8SZBIc817Ca2tpeRmHe7plf/Ln2YmQarmncDofQdXurgfxeAZVVQTRbZI1RTAeT6Rkb8djUbkXODY3ESRgVath0OlkP3Capk6T/eME7xUcs5CMZ4c+cC/xnrywlw0SP1A7yb+K0ulf//qg9FK/5y9UytOUCigVeHkqoNwoX561Vs5UqYBSgf/5CvzRQyc2ywfQ6aB9yKoqAPYftAK1NlXg4pmjyLMaEA16oUMKyQTHz3ug0Zvw6utvQW/Owf/14/8Hs4vLOHH0GOy5uZh+8UKsPmykqBbhX93ZYBM8Mavll7/8paiA+HP+lf7OnYcYGurGhQvnoNFq4XK6cPfeXbS3teOVVy7hl7/8lTTyzS3N+Nu//VvMzy0hLy8fp04dl5HyDM8+dfokiosK4fN74PW6EY6ERLlBixlzTGgXzKTVn0+1syMYCGN1dV2aYjZ7PDZaxfhBuxQhAaEXIQIbPDb/VBawcWfuDht2NoWEMQQcbBIJm/iYA9UC68ucKDZuBB08l0ejj2RKHaf2cUIUz6Oqsgq3bt8UoMIJfTu7DjQ21SE31yZN6fraFkqKy9DU3CyWIdrB2Kg2NTZKKDrtgMy9YpPJ92+or0dHZwf8fi+mpl4IAInF4gIumHtFkFVdXSsh2gRqXCt+cAIfbWpUk0TCQWlA2cRTDcTzZB0Ibvh91oNqHp4rAcnTp+Pw+SNIJTXwBVKiYGK+Tk5uLnp6GjE40I/mpg4szK/g5z//JYKhAE6cHEB+gQmuve1sFpRaJzk+DHDX6a149dVX0NDYgs9u3EQimcSrV14VxQ4zlSqqymRa2NzULNwuj+xJrgnhBMEGG3rmNLGppi2Qyh6uKWEgm3rC05IiWgvDcv4ajVqCpfkYvhYtTVS4MAeMKiICJbrUCHuiidQXOU/cl9wnfA0Ge/O9Dybase58b4KBtVUHMmk96mvtKCoskr3Dj03HJtbWtqDVqgQe1dbWwWwyYWV1RSYYMkieMIih0gyL5xoThvK6Yv4VoRWtXgfwjyoavvbBhDdCL8IzglWq7/gz7kk+nwCDFrbp6VWUleXj2LFBeR3eA6i2oy3UZs2VDK+Ghmax+PF6IuQoKirApVcuYnz8Gf75n38qQf2dXR2or2uWkOpgKAj3vluslItLG7BYDHjzjdfQPzAgSjPmmsVjaXR2HUIqGUd5RTEqq+0Ih6MSzh8Jx/HgwWPJIurrOyzqQu6z2toqNDTW4tGjB5ianpKJbCXF5WINbW09JOCJajWCoI31NYFPBMbcD1zrgsICAS4etwePR58IfONEyKLiAuzubGN9Y1VC5Wlho3LL7fGJKvAgfNtosiKVVGPf7ZVsKoE2eirL3DJhs7+/T/bhwuK8qPJoM5yYGJfBAlZLDpqaWmSv8NphHQmVCHUJrXmN8dri/uT7857J15p4/hwNTY3yM94PqJ7k9zmNkrlzvO9wf3KteX1ybXlPiyeSyMsrQDQWRyQclvPiOVL1pOb9n4HunyucVJm0XNO8Z3EqXyKeEaUTVZx838X9JJL/Ajr97v8Clel1n/9KofRS//O/WymvoFRAqcBviW3rAAAgAElEQVTXvALKjfJrvsDK6SkVUCrwB63A1wY6saGQv26rs8CJVjuNCsjP0eDcqV5cPHsKqXgQAc8e9GogHKL1aQ9FpWU4d+kKdva8+N//j/8TWqMZb73+FozQ4uOPrgpoYbYQGyeqmaikIRCgKoTZSoQ5bGj432yaWw41oq6uWixOzLPh9K4rV66g1F6Kd3/1rkwOq6ioFMsUGy82aZxwxf9mQ0pry+TUC2xuroqdymQ2ikqJzSUb9ZqaOhQXlUpDnMmopamirYkZUFRkMNSbCiFCKFpyCHUY4k0oxPfa2nKI4oqqgdOnh8UCw4afzR1hDptHAjQ29bRx8TzZwLGpJYzgxDUqMNY31hEKhmTaFFU01VU1AoKojNBo1VCpUsjJtYjyIp5gALMHmRSn3GWnd/F8+bp8HzauBB5sUllL5s6srrnQ2GAXtUoiGcPW1oY023wvPp/h4qzx+vo24rFMdrS6IWv/cjg8sFh0MBk54SqJSDiGdFqVDU/O5dh5hg5DlA9UjRBs8F82vFSAOV0eBHxphGJAfX0Renub0NxSL+9ZWlIuuV3Xr93C1aufIL8gF+fOH0dunhE7u5vY3XEhlVLB4/ZL0LjJnCsh7sUlZfj4409QUFSE1vZWRKNhUR4l0nHJZdpx7CIaiohCi+fCBp7j67Ph1W5pwNmM85ipPCM05GN1Gj3MRp1ApnQmjfLyMrGzcX1Yy/09H/z+MMrKC1FaUoztnW24nH5YbXpU19aJyoN7RHKeIhEBS9zrBJKEc1Tz8XWYwUU1Ee2FQwODqKupF+DKayibq5TNU+KxMrOKFjReK7du3ZS1b2lpQmWVHaEwJ/o9l71OiMT3Yt0Pssa4D+7cuSNWU4IHwsCDyW38l3vkQD04MDAgzyOEunnzHra3naitLRc7J5VzDscGnjx9ikAghvq6CgFOubn5Amqp8OLxS6j/mVO4cfNTPH78COUVdrm+zSarKJ2YUUY4yppTdcWQ6hMnjks9eH1/8MGHMkmPdjsqhCoqS1BSWoydnV3JWvJ5QwJBqazKgjDaQJm5ZZfrg0onl3NXamiz5cl1SWtibW2NQMPJyefweD0oLi6S+9rq6rKsB/cClWORUASBQAhWixUVlWUwmXSSy8SMpux1myc5Y6xBMplGbU2N/KtWG5BMaJFIcnrgnqgfuRYzM1OoqKwQlRHhGCdO8pqhyoqQjXulqKhY7oUERbzPcE9yrQ/2EPcuISX3JP+b/3JfOba3MTg0KPuK9xJCQ95rCMf5PcIqQijevwhXeU/i/uIEUk4CDQSDom7yeLzwekJIp5Iw6FXQ69QwGvTQajTIpBksnpL72u9Cp2zeVxrLnvQX0Cmrdvrd/58q0EmBTn/Q36+UF1MqoFTga1wBBTp9jRdXOTWlAkoF/uAV+KOHTv+6IszIEeCkUUOvSaOhugCvXzmDob4eJCJB+VQjhXAoBH8gAKstF81tHVhYXsc//vTnaGlrx7GjJzH17AWWl5ZF+UOFExtANkZsZtgws+EiOCEMYHPG5uvs2TPwBzzIybFIw8dw3HgsJtlLbFqpDDgI0GYzT6BD4MSmjU0nA8uZG3T33i3s7DhgLytBeUWZjPTm6HK32y+ZTbS2EGh4PT6oVHr4fSFRSNRUV8sx7jqd8Ljd8Hi9SCaS0rDW1dcLOKJChsoZZv0wv4XqCTaAbPzZ8C8ubkCt5sj2Lsk5YoPLRp+NYxYwcPKXTUwphGCjo2zqwygpLhbFCqdGEfwQABUU5srXnBel1eqhVZuQSmkkUJx2OMI0Hi9DzwmeCC3YaDK/ihabvDw99HqjWGt0uqT8PBhMobIyV6AGm0/Chj1XVFRNra21AqZmZnaQk6NCIk5FD5UQDI3nTlGhtNQk9ThQOLEmBF88Fp4jQQSh08pKAPbSXJy7cAzHjvehuCRfIBeVK8+eTuLJ43FMTExKAPXJ4SPIyzdi07EKl9ONSCSOaCQBry8Anc6MS5dehVZnFKUT86vs5VTChMQG5fZmc5dS8RTikbhANR4LIRj3BetPGMT1YbAyFToqVdY/6vGEEIlQ0adCUYEFLc31qKmpFnvh+Pi4qGVk2lcqLdYuWhXn5maxurqB3DwLrDlcH0N2gmOcQdEOgVy0jnIvcM8TFhxMYePeIcC4cPYCSkvK8NFHVwV+URHF4+W1QADEaYWvv/66QKr3339fas1JjRWVpdh3OzE29kygBJ9DUJzNcqISqE/O69q1a7IOvO4IQgl2qeDj9cJa0NZFQMJrk/uF6h9mfTEnKi/PhsHBATkHBvT/8le/hl5vxpnTx2SCpN8XxPq6QwLVCRhp5aNl8eatz+By7aKyigHsYZhNZlRUVopaMRqLwu/zy3mwXgcB67weCMB43oRctLtxCiUh6c42r0EfdDquZb5YSLmerBfVRGVlpdDqVFhYmEUsHpNpmARdMvmupEgGC9BWSkUg65OblyN7hufEexD3SCIekz2ZayuQ+53BoBUlWTDICXsRyX3ifYqW31gsDY1aL6AvkUhL2P3+XhB6QxY0E0zzvHhPGx4+KcCb96td564oBPlz7gfCxYP15rHx9blGXBuuJcERgRHz17inuDbZUO+QTHasra+T86GqiTXj/uL68jWpWKPCkWo2ri8fw5qbzFb4/AGEw3HJaUrQapfMwKAHLGY9DDrCZo3cS1RpwnhCNTW0Gi1i0TQSsazSia+14s0o0OnLf41Qeqkvr5HyCKUCSgVe8gooN8qXfAMop69UQKnAV6rA1xI6MRxYp9WgoboEl84Moa2lHjaLCclYGOpMEs6dHbFnqDhVy16G0vJKBEJRLK9toKCoBBvrm/B7/LCYLfLXeDa2bBb5weaFDRIhEht0/svvUZHBv9Kz6ZOR7DabJIUUFhRIA5QNyt3CmTNDkuuztLgogIGqEKoHmLHCJnxre1MgDW1aao0Jp04dlqaWqiU+v66uCs1NLVheptVpQ3JaNBqdZPrwfQiAOHKdOTmRWBr2Eht6eroFdrHpYo4NJ3AFwmnYLLSgmVBfbxe1D5tGny+IlZUleQ7BE0HEgbKGPyssZB6OHYGgH2aTBfPzi9jeCcgUqcqKUtjLSiUnR69XS1AxrXFUA1EZodVYBAQ9ePAAY2MziMTVyLHq0VBvl6aVcIvNKQEaG1FCJZ8vAqNRjZJSG9xuZvMk8O1vvyXn8/TpM9y+fQ/r67QIESwcEYA2Pj6J/PxcsUXxlwJCSMIng8GIpqa6L3JmWPeDEGTCDNqEZmfXEQzG4Q+kUFxkxfmLR3Hu/AlUVNplfSdfzODe3VF43AFsbhI6mnH0WDdq6jjpyyHf54h72qW4FvFEGkePnkQ0msDokycS4m3NsYpqhfAhHItKrfRqLaKhbEPN8HMCQTbs3HtUprjdQcklys01wm4vFvWPTMPzBqDKqNDS3Ci2LMIbwh6CBGZzUZ3C1yDcJAzgazJDh+dSUV0hNi2uPUEAoQL/m4qc0dHRL0ArAQKVNQzAjkVjOHPqNGxWG/7h7/8RkWgc3d2dqK6qgtliFmjQ2NiEtrZWUdQxaJ9rSdVSfQPD6b0SWt3d3S3XyUGoO9eC0InX1EcffSTAg6Dp4Lh5bfCDe4Th+wQWhKJ8Pm2h9+7dl3NglhPhLyHmvXt38WKSAd5t6GjvkNoyZ2vLQSiZK3ZDQhQqox6NPhRoVFxSiMXFedmvPGfufUIM7isq+QicfT6vhNdzDTltjceeSiXlPkD4s+/eg3vfK1bYgvwSsTsS0GbtocwWSqKqqgJqTUaCxKHKIByKQac1yXXAtWloqBfApDfoEQwEkEwlxLbIDx6n1+sXmGgvLYZBb5Z9zqQigicqC3kPyMvPFSikVumQSqskj2x/zyOWOp3WCK83CJVaK1MZ+b68f/DcCPsIGhnYzeviAMgKgA4FJNCcGU/cY6wz9xyBFX/O9SIU4wCG/PysbY9Qan19A/FEArZcm0BRQi2uL9fuQEXK8+bjvN6oKBP1+rSAa4Ln9fVdxOIZyTDTaLKfVrMWFrNZbIYq8GdEd7zes9Ugbo6Gk4h/Dp0I/VZ9TP3KZjopSqf/z98VlF7qK/0apTxYqYBSgZexAsqN8mVcdeWclQooFfh9K/C1gE5seA7sE/kFOdKQFebn4sRQN1pq7NBrgKDfixyLGQG/F36fR6xonLxmy8lBQWEJfMEw9t0epNIZabg5dpvQhc0nYQzVFevrOygstH1ubaGVbBWuvbDk5RgN+FyVYUBpif0L9Q6bWzZuVBetrnnQ2VEtWTZsqhkMzrwUhmNvbW3D7c42pHqDCna7Da+++ioGh/pEffCLX/wC83Ob0OtVYnuLRpIYn5hGe1sT2tpbJQiYVhbW4r33PpAx6YRjzJ7ixCsCHCon2DwzrJrhzMVFeTh79oTY5dhwsoY8LubpsHE8sD2xUSaMoBJodzcMm00Ni5V2Fj2CQQb7RpGfZ0ZenhlFxYVyDslkFMUlBWjvaBVVByeWbTtozwtIo7mwsCL2pcHBbmmwqWzh+xBwELIRWBCe0GI2PHwMFqtB1Dtsjt955x0BSB999DFGRh7Bsbkn8O7cuVOilmBTS9Cwv7cLg0En9jVSOeYW8fUJQbJ12P3C+rO4uAKnM4RQKIVoErAagURGg9PDnfjBD9+B0ajDo0ePsLiwgv29AAL+KJaWNsVOdf78MVhsGjhdW2JlCwWj0GoM2NvzwOlyo6ioFBqtAcsr6zKxj+HhbLonJl4gEgMqq2zo7ujGjmMbY2PLqK0tkH1HgCO2ubRalHDFxfkCBKhEobLugw8+gHvPi8LPJyryvAgC+MksHa49bWoEpgQ0bPIJL7mXuSdOnh4WUEQwwVoTNBD8EPAwVJswha/DuhHu0CpKG9M3XnsFd+/e+QIe0TLq8/rg2NoSpV5fX79YrQiXuO+pfuGe7ezoEkjDr7PwxifQgutOYEEQxXVhOD/PhQCDx0S7G+EF15aPo62Nr3cw3Y72LO5Vnh/hL9+b+5k5aZxeNzAwKIB0dPQJHI4d2EvLxV7H9yf4M5r0AjEIdRLJOFIpTsozybVEEMfHUXXD64nXAQEylVRcC+5b1pvHRbUNIRaVUQF/SFRmxUVlYg2juoqvw3sJJx4SzFJzw/el+shszsPExBrCIT9ybCZEolkIzfsQ4dLq2haSSZUooRijRRVgdXUVSovtcO7uYWN9AxotJKOKNr8M0qJI9Ho5KCCM4eHDSKeApeUVTM1sIRFLor29Cu0dHXLN8/6QtbcFJIONQI3nRFBHgF1RUSwKpLn5DbHOlpXliEqS9zaXy43i4gJZDw4T4H67d++xqBK7uqoFBHLtxiZm4fPH0NPTLNc01/rateswmYxiYeZe53W/uuZHS3OZBOdzD/O+fPPmA1htOWg91CBrlg0RV4kK1MBw/FQKsWhEsvo4vY73r3QqjUg4gViE55GQ/0eu+YA4s9wU6PQ/+p1B6aV+39+olOcpFVAq8NJUQLlRvjRLrZyoUgGlAn+ACnztoJMtxywKk6KCXNRVlGB/cxUGrQYmIyd0ZaDVqGGzmqUpYcgybV9qjUZgU3GJHc0tLVhcWsDC/Iw0XswvobJnYmJJwEl/fwteeeUVUUBQcTE774Bep0FDfZkoPDhK3Gg04datW9Jws3ElQODjCTkOrEtcOzbTDDdmozXycAKpVAxHjvTj1KkTKCsvFYBDuw4h2LvvvoeVFTcK8vX4i7/435CfV4hf/epdUT61dbQIdGpubhLlDm1PbPQ4QYxh29nJZBp4vczTeYHHT54iEjXgyqtHBMKwWczmNbmleafa5P79Z6ipKcWlSxel+WfTffPmTTx4MIVQNI2CPDXK7LkoLi4RddT8wg5MRsBuL8Tx48dw8uQxFBXnw+/3YGZ2EmNjE5LpRBURbVrRKHDiRL+ocQgJHj58KO9NGMFjoRqH4OHChfPo7u5AOBLA1NSkwDk2ojk5eVKXBw+eiL3w+PFBASsEKFRu8LiikaDAolAwIECQwIDnQWDD92CTTeUMv0eYRfUMjwUqHXa3fSguKUZVTSlKy/LgdrskeyYYiCARV0mOFKEQ1+nI0T5AFcX2zjpSSYh1KRZNiqrGseWCRmMQuKnV6cVe19PXI4qSTz75GPmF+XjzzddQXlqOe7fvyYQ0ggPazwhO+Mn14BoSQlAVQiUSwQen2qWTahw/1i+h3lTAMEuIcIN5R7QOfvjhh6JWY21YW+5JQr+u7k4camsTqMPXZ7YOgQjXmnX/m7/5G2QyWgwPHxW4QjDE99TrNeg+TBXTqHyPoIiwk3tbrFyZjNjr+BpULBFm8bgH+gdRXVWHublFyXg6UM8QOlGBwsfzeFnTA8UV14jnQvCYta9lbVM8Hx6T5AQ5HHIcVCUdTNEjeOLrLi8vgnZbKl4IUwiBTCaLWNloBaUyjHthe9sh6iBa8wie1BqVADeGzxOq8Pj4Net3EIJNW9vBXuX789ionaE9j4BjbtaBPXcGlWVGVFaWw+XyynkHQ7SFqXDoUCXq6qtE8cRJdNOTS7j28V0JIGfQO9fbatVLcH4imVXl2EtyUF1dIaHerDk/fF4/no9Pwbm7D5cniByrFs3N1WJxXV9fE1jZ1taOc+fO4+mTMdy/PwKfN4i+gV6cv3AKK2vLApmNBpPct7IqJOvn5+aWutOWyHOimmxubgYtLQ04f+GsQKnf/OYq5pd2UFNpw7lz5wTUM5Pr6tX7MJlSuHz5FbleeT3fvvMIJosR3/veOwLaeN/79a8/wNBQn0yk5HoTVK6u7uLkyUGpJ/fX8soabty4hVK7He1trZKJ5dzdBWijk8BwrSi9CJwyspdo8dWKtZiZWgwSP4BO6wEV4mkFOn3J7w5KL/UH+OVKeQmlAkoFvt4VUG6UX+/1Vc5OqYBSgT9sBb4W0IkN64FVSm/glK4Uigvz0FBZhp3VdRTk2STvhqG4RpMJFeVlmJufl3weTpmjXenM6TPo6++XMeh//dd/Dcf2HoYGmsVex4blxo3sVLY333xTGiaCk+vXr2NycgldXe343vfeFnWNxx2UPJef/vSnGH38DCajGXV1lQI2GBzNpow2HU6wq6muEVUQmzlmI5WW2vHOO9/E5cuvivrC5WIO1CrGJ8Zx/fqn0mCePn0Or3/jDYyPP5eG/uy5YURjVGzso+vwYawsL8s0qEOtrejv65OmlQ0srUQEX7RITU5OwbXnQ35ejtigqEJgo084QDhDUMbXpiXqRz/6kYAynu/f//3f486dJwhF0ujqLJNzo/LCas3BxPMllNsL8N3vvSMKDGYsbWyuYH19Bf6AV+xFhQVliEVT+OyzG3C5wjh//ugXtj+qLbKZLllFCDOACJw4GZA2PZdrWwABJ9zxg9PROLGO6hVO5XrttW+IyoXnyNBmnrfRoEU0GoJzd0fAAeEA34c2J0JH/ktVFcHLweQtAjha4qJhFWpqaxFPBpBMh0S5xef6fREgo0MyAQlRr6wqw8DAYSTTQWzvbErAO6CFe98nwda7Tj9isQxq6yrR0Ngk+6+wuFDCm2dnp9DY0ojTp4ahSqtw89ObGBl5LCCCiiOuWzYwPCow6GAyGI+VcIYQUKfR4vTwsICLg3Pa2d6WYzcZTQKZnC4nerp7xKo1+eKF5EJdeuUSVFqtnD+fx3Pj58FEP+4TKntOnTolQGfT4cDiwgJMJj2qKgsxOTkuYOcgUJrHSaUKazw0dET20MOHD+S6rKurR0FBITz7tCTuylrwfQlqRJFCtYrBIO/N1ziwehIqcV8S7vD8+TPuDf5LYMsaEHxQCRSP0+KWErDMLCvCqe3tLdTVUy2Vi3QqI/uUNsflpVV5Do+fe8DpdIOwuqOjAbV1NQI7aPXyej2y53gOPN6qqmp5vxcvFuD1plBcrIPPl0Qmo0JRkUGmHLa2tSAYDODx6AyCQeDY0VYcPtwrGWaPHz/Fzo4bbW31uHjxLKqqy0UlyQl/Nz99gPHxBfiDSZQU5aIgPxfRaAR2e4nsdwJFTnLk3qBKjXuD8HB2Zg672/vY3XEiFk+gqakW3d3tkivF/C7Cve7uXjTUN4qtdnzsOSKRGI6fOCZA9dMb1zE3t4zm5nrY7aVynZYUl0jm1dbWjjx/cHBIrk0OPyCkPXHyKAoKcnH79l1MTMwJMGxursQbb7whajNO9bx79wkaGsoFRPE1COinpqcxeGQIf/qnfyr3Q94/b99+gIsXzwiwJOAjvOQ+INgnUCSwmp6ZFRhbVV2NxsYGrK+tgnuckIkTEnkTosWOEEqrVsu0T65/PBaHy+lBMp76fG+osOaHAp2+/HcIpZf68hopj1AqoFTgJa+AcqN8yTeAcvpKBZQKfKUKfC2gE0EBc1eYkcTpdWw4aqrLUWMvhmN5GYc723DplQvSgBP0tBxqkVHnbGCvXLksf01v4/SpTAYffvARfvxf/jI7Gv3NbwiMYMN048ZdtLY24eLFC9KQUpVDuxf/Os/Q5GyTtCWgweP24uNPPsHU1AIMegM6O5sFCng9HnR2dclzO9rbRVFAtdWDBw8xPvYCw8On8P0ffFcmkO06t2RSFfOVOIns8ehTuJxeDA+fwODgEYyPTYhF6NKrZzE2/lByi+rrG3Dz5g1R5JSVlctELUIhNuls6NjE0lo3OzsPjzeD82cHcfToMcn9YRPb398vzRkbbapUqCahlY0gitP53n33N9jd9aGhoRivXn5FcmsWFhblfefmFtDe1o7LVy5L5kso5MPevhOhkB/JVNbesrXlEtBHyBaPqfHmm5dE4ZBMJbG0uCRqm4UFTqmL48prZ/DalSuymTn+fXNzTRpSQgjmX3ECYDQax8TEFCxmG370oz+BXm+QRpV1GR+fgFYD7LkYZBz9IsyYTTObWkIOnisBBz/ZOPNrAp4YQ72jGlQxlDu4h1DYK1PeYrEQ8nIL0NzUju2tPUxPzwgUGDzSjWQqhO2dDSTiDE03YnvLCadzHx5vGHT2HO7ukvwwKjAKS5j/5cH+vgsdXW0SIO/d9+KD9z7EvftjaD1UIxPS2JjTvsX9PDg4KBCIoIVrxSad+9liNuHI4IDYwQhnuM7MumKjTzhB5RPfkxZGKrtWV9ekKWcmUTjGMfL4wrpG2xrfk+9HhQs/qTLi9/gz7qP6+hoUF+V8AZ1obVpZJcRJCTw6AEI2Ky2dHlF4EWY6d10CAFKpjCjRDiyx3Bc8PsIqXheEO/zkdeXxMM+KwepG5OXlCCjidc7H8702Np3Iy7UIZHZ7InIuRgPXVitqMeZiNTbVCeSNReOijmMO2r17o5+/Zq4AJga6V1bxemlDWTmztLYFbtJyxuuloCAP9XX1AvKosHk48kisa8zI4nrwXHt6e6XeoVBAcqRu35oBb0bnzvSitrZe9imvq9LSIpw/fw4DA30IBD3Y2nbg6ZMneD4xh+3dKCKRBC6cPS4ZRdwfFy9dQiIRw97+Hnp6DouyZ9PB3COv7PX11Q3EIinJL6OVlZP4zBYjtrc3JXicdSotLYPFYsPszAImJ6cRjcRw+uwpLCxNYmVtUdKPeH5mS1YFRmhL+2oomJ0W2dLSKio3Qs6s0q4JHu8+RkdfwB+Mob62COfOnREwyLW5evUqHj58gZqaQoHK/B7rtOPcxfCpUzIZkevLvC/uV06r4z2W+5f7gV8TNhF8c59sbDqwsrou1zWHADCPz+f1Ih6LSqaTTKujKlAFGHSckGmU+0YkHJHpjelkdrIp9/WKN61Apy//FUHppb68RsojlAooFXjJK6DcKF/yDaCcvlIBpQJfqQJfC+iUtSGppPHlCVksJhzuakdZUQ521hYwONAnE+Ru3rqN3r5+gSM//vH/LSDonbffRkVlOfIKCrC+soyf/OM/4pe/eB/NDZWoramW5p2Ki5WVNZmKNTQ0KICCjfinn34mAOTP//w/ijLls88+FfUBFSW3b93BwsImGptqcfbMcegNWSDS2dEhzym1l4qCwi2Wkhd4NPIE3/3e9/H9731XRr3TkkbwRCsJG86lpRX4fUmcODGAo0PH4XYzoLsADQ1VePpsRGxBHN3OY2ANCAsI2Nik7+zuwmqxSLNPtRfhWG5uAU6fOi/2PoINNpNs9himzQaTdrcLFy5IrhSbP6oXlpe30NhYAWb4cIQ6gQbHtXMyFxUXPT29aGxqEFVGIMA8ox04XcyqcgnwMJsYWJ3E3Ny8jIR/++235X1pmeNEOwKfUIhT8lzS+NL+xA9aB3mMVJCYzVmFDBvl7GPdqK6qFQWaBAWvrsqUu4cPHkogeyIRRXFR1orEBvcgu0rAYTiBSCQNk0mN0pJ8gR08TtdeAMm4CgaTDYlkCPFECEaTAS0tNTh65Dhqa5rw9Mlz3Lx5C4WFuTh2fIDzELG7u4lMmlHGWjg2d7C5uSPQiWHvtLvRr1lSWopD7a1yvktLC+jpO4yuw13YWNnAL372C4yNLWKgn/DgtEBRggo24rRLck05HY5whgod1oRB0r3dXQJtqMBjbZiJJBPPcrPWOX6fdkOuLV+T6iLa/EKSdZMUqMh6sHbckwcWPtaT9ZCauFyiCKNlMxTwYnvLIbAukUzC5eQkQuYhEQhpYDTqxaqVSqaQzqQFAvA4+DUzwEKh7CQxrk9+vlXgFq8nh2Nb4BntY4RX6+vbsm4Ma9doMmIF5SfXkIH4M3ObsJo1sFgIpXKlLgcWQYJkToBLJKN49mxMQDDhz+bGFq5evScgp7u7VY41FA6itrZKbLRmi0kUQnOz84hGY6KMamlpFDDN43z+/AXGx8fQ2dkl1wCvDf730aNHJGtodm4KDx7ex5PHDlRVmUSVWFJSJoCQj6Vt8pVXLsFsNmJyagJr6yvYoMrP4ZJMN6ouz587LSCYNrGLly5gemZaromhwUFEIiFRPvK9uM/DwSj83rAMPTh6bEhC3T3ePcwvzAmU4cQ4Ts8rLCjG5sY2njwhqLThW995G+PPH8Hjc8ua6wLRq5UAACAASURBVHUMKVcjx8aMu0JRhvHa5j2DWVwPHo7INZUNWC/Czu62rAOfS6shbbhc5+x98VM8fbaEhvpCUXYeWDg3NjfR3dsj+5h7iopMgjuqx5gXxtoQCtM+yv3Ivc+fRWMJJJKpbDS4CvAzGyudytpmTSax1mU/aV3Uyfe4d0PBEPy+MFQZtYBafi65kwp0+vJfEZRe6strpDxCqYBSgZe8AsqN8iXfAMrpKxVQKvCVKvC1gE48Yza7bGTTmQwqKkpx4vhRFOUZ4XWtY2iwT/7a/+mNGzh77jyaGpvwl3/5lwJL3nrrDQmZjoRCGH38CJ98/DEW5taRa9GjvbVNrGVsgGg3YjPEv9yzgeYH7SpUcXz/+98VEHXt2sdwbK9JEPGLF5ygVohXX70oNjVObGPTzzHvVIek0mmkkklpbBeXlrC6soFvvfMd9A/04cGDu1hZXUIqnUDk8zHpq2ubqKqsxJ/8yZ8K2Hg08ljAQW1tJVZWqVbI5t1wdDybYb4nAU02q2lfjo/5Tisry6KYGRw8DqPBKk04z+8gW4cg4yDf6bXXXpNgYKqcqEQgZGBeExUdc/Ozoh6prq6VZnV5aUXUOAajXhRVPr8be3vMF3IjlY6LmkavM2J7J6tW6uvtE2VVIBgQS2AgGPxtoxggoDIjJ5fqlhR2d7KB3zxGNrBUX9Bax4wcvndxEUPTywWoUE2VySQF1JTZi1FVVS45XvwZG12qLviaVJitrLgQTwCVFXk4fPiQZAqx2Z+eWUE8moHbl0BBgRHNh8rQ1dUiYcdVlXVYmF/F/XuPBDoysP302WPQ6dPweF0ytS4cjknGztqaA15fXDJ9CDup1LCXl4u9bnT0kSjZuno6BYo9HnmMxyNPkEwy6+qIBGVzHQgAaW3imtG6xOM7GDkfCPjR1FiP9rYWeD6fJEbIM/oom7ek0WqkiacVjee25diSukhAdDKFXVdQrhuGQPN7BxMaCQ8IovjBLCSZiBZnHpJJ8nO8bh+KCgvkMQzm5qRFi0WHRII2Oa5/UuyVanVGlDM1tdVi0QtHgpienoXHE5H3LC7Ow6FDDWIbpDpvdXVDVEXMJiMgYP4Y9xxhKNefAINqGKpmuB+5ngRovAYJ1hi4T3A4PDwsz4lEwngxOY7nE8+Rl8ecrFZMTc7g+vW7sgdKSgokNJvTLvv6eyQYOyfXKtdI1h65K7lIBC28DngOVJHx/U+dGhbgQlhCCxlVgZOTL7C4NItnz8axuupFd3ctTp44JXuUAeq8/pmtdezYUWxtbWJ+YQZraysCZyPhmFwfPb09MuSA12FTU6OotR4/GZWgdqrlYtEoZudmEAqHZEKmRqVHMqESwMx8MY06g32PS6yFPq8HWp1WlGAcbhCPEcpuoMxegcEjA3DubWHXuSP7LJWkikwlFt/c3DyZuMd7g0qlQUdHp6gTefysBcEg14ZDEHh/ZN0J5LjHCEMZuM9A/d7eLlEystb8/vbuDrp7emSNaOXkPZUQ8SALjPub/00odRDQngWbaTmHcCSCUDAoykWjwYCA3w+b1SIT6wjXGSpuMujl9Q+gEzOdtGrdF/loc86oAp2+/FcEpZf68hopj1AqoFTgJa+AcqN8yTeAcvpKBZQKfKUK/NFAJzavvz1Y/tfBJ883Ax29VEjLX+hbWupx8cI55OdoEY/s4fjxozKqnllCZ86eQ25eniidaD9jE+jY3IDX7RYFw9TkC+jUOvQe7kdvd680gGNj42L94tSw5uYWuFxOadKZWVNSUoqTJ0+I6md5ZQGRqA87u1uIhMM4duy4gCo2zIRB/OBf89kk0+bE12D20NzsnCiAzp27gMLCfDwceSDWGjZXVG/4A35EwlG0d7Tj6JGj8lq7Oy5RzxDMLC3Ni+qHYInNHK0xVBCoVVnYwk+CJ0IINnY8J2YSbaw7JbiYzavVZhUlEZ9PhY7BoBEoxPMbe/ZMIA1hhMlslEadNiIGFLe3d4oViVlMDfUNMiFvb5/KJq9M0+KULirPeGwEbOsbDrHMsA60xPDYDsKyaZ/bd1OJkxGgwSaSsIOPa2s/hEMtrGUEOztOsfMRCmTSKiRTGui0DNq2QKc3IDfXkp08aC8VNQ3zX7a3dyRInZY8ghda+ObmnbBaNGhuLhOLGxv0zY0NOBy72Nz0QKM14ezZQfQPdqCxsRZ19fXYWN/Ci+fzePp4DHfvPkB5RSmGTx2BTp9CKOyTgGq324dQICYALBqDrFNv3wB0ej0sVgsyqgzu3b8rYKC1rVUAwvjTMaQTKVF4cVocQQzXntApa8sqFasn1+cgn4p1a6hnGL1JoFM8zumHaYFHhGuhEC2VcYEBhYWc6ugTFVowGEE8kYLXk0RunklygghQtnd2EA7FEIurYC+1ijXO4/YI5PP54xJsbWIwuz+M4ZPDso5UEfl8AYFIVNpxD9FiSphFixuBFwGa1WYRFdCdO5yMqJKwfO5RWrKoAPz00+uiuuvq6pRzIMgglDt0qFVUXrxeuGd4blTSrKxsoLKyVDLRCEhox6KdjPCDOWwED1QwjYwwK2kCdbX1AkgfPhzByMgEdDrImufn54mS6vjxIzCajJKxtLq6gi2HE5ubDiwuLgn46e8fkHVh+DXXhECW0IvnT7sYQQy/v7G5hLn5OQAanDl9Eo2NLdje2vnieuc9ge9JNVQ4HBBrnz/gE8jKa626ukaUfdFYRLLReK/h/YMgl9cu7wn8Hq9l7ge91oRMWouC/AIkk8xtc4j1LZ1OCrgjiCfQLSwoQjzONfejvr4JthwrvL49+PzMW+PkPZ3Aw7zcPIGjtOOFQ4TragFNMzOzooDjMIWNDReKi3PQ2toie4BQlECSyiy+H9eI0xmz4C8iIIn7Ip5MobGpWe6DDBZn3bmvCZBpKaZyi5lsXDuuP1+Xr+Ha2xfwxHsBJ0MCSeTmWBAOhZCfl4d0KimfAp2MRuTYrPIeVDrtubzQabLB4qzHzE7k3widsv8fpa02Gzv+Un0ovdRLtdzKySoVUCrw+1RAuVH+PlVTnqNUQKnAy1qBPwroROD0W+hEE8VvoZOWM8czKaiRglbFwF0Vjg604dLF81AhCp2OY9+P4MnTJ1heWcXZs2flr+hUIhE4sTlmSDbHbdNeREAx2D+E/t5BmehEtcTW9paAIp1OKxPqdnd38PTpU2xtOaTZo6qooLAAT59yTLgXhcUFEuLMhpkNu0yQgwqpNERRQLjC4F82UfzrPRVDVksObDm5AkTW19a/UDLQvkTFAhu6M+dOy5jw23duiRqEDb3X54XfF4BBbxSb2szMKgoLbHK8tDhR6cLWad/N8Oys6oRWRJ3GiJWVbYFZ/Npms6C4pAjhcBDj41OIJdUoK7FKCDPVDi7XPjRqDUpKivDGW5cFSlGlQJvf7dt3BB5RIUELEZtMny8u6peSkjzJz+G5JuIZ7O95UV1TI03m0vKS1JfnQfUYLWdebxTxJGCzaGC1GiX0/eixXrR3NCMciuDx6DPs7O4hFIhiY4MqjYAER/f2tqG+oRJGk1YsWzU1VdDqNJianMLKyir29rxw7rqRjDNTyChj5h1bAdhyjBgcaEFLawOMRi38AY8omZ6MLqO7pwNvvPUKWlpqkZObtfWNPHyMifFZbG7siDqnuqYKJ4cHAXUM+/usZwjxWBrOXR/c+2FUVTWip6cfttxc+AIeuD0uOPeyaq9UWgW1SguP1yf2qtwck0Akrl1W0ZXEixdTEujMoGe+/8zMGiorCwTg7ez4UFhoFBUI4YvRoJfpaVSVMT+Mj2E+lcvlE2Ck1UKsR5zImElnBA7V19ehpblZLJj37z9BTo5ZwFdxUR4cW1TLeGUCmt5gQnFRgYDHvNxcgUW0khLoEDAQiFB1RFiQiCdQXFIiqicCIIIDgiWCttnZGfn+uXNn5frjOT158hjPnj2F2WKWvcAabmxuCKgksKsor4BjaxtFRYVS86tXrwvMIPw8fLhDArBraqolMJ1Atb6uThR0hHYEtKsrq3ItcC/Pz81jZ9cl1w/talTgcEohA/UZts9rmufl9wexsbGJnW2XhIPzWAnDaCPlXmcWGs+JCiaqeVhz3hfiST88Xqeo72hLCwRDsv+YL8Q6Hu7ulnV58eK5qNGYURTwcw+XiP2Uj9/f20NOjlXuNwRMiWRCrn9aCMORsIAVKtqo7qkoq0Y4SGVfUkBTPB6BL+AVAMXsrqyKkWDNJnt+c8MlwIlqUK0uCefetjyX9eF0P2Q4Nc+KwsISBANhCYD3+fzZ4QxFRVheXhXbY2trMzo7O0QJxnpwyian/vFa53vzvsp9wWMnMGTtiktKodOb5P7A/c99eKCc4r7a29tHLMb8tQSWljaRSETk9SLRuCgSzWatZORlM8NTSMZjApOYa5ZkNpia9kCr7FG+Dm14vN8yB4vAiR/ja2FBSFlzJ5BhEBTDwA4+MrxTZ+16WeiUBU8v2YfSS71kC66crlIBpQJfvQLKjfKr10x5hlIBpQIvbwX+f//bNFsAAif+xT2b2sHPg480VLSVIQ29OiMdglmnwutXzqKvpwuRqB9mix4lpcUCnTjN6FDrIYw9G0MqncKJ4yekYWJIciwek0aW78ZsomgoingiIaBGGhuLWR7Lxpd/jc/mIFnks7OrE4l4HB9/8rH8RZ+NJBvM/LxCUTIx4JqNVFFhiVhY2IRNTs7B70vAatVIc8mMJcInqhqSybSoRmipogqBTVpdHQPQaeEZFwAyMNiHJ0+eYm52SXJsGJZMKBSLpWSS1743ipICi+QLOfd80mbV1hTh3PlTqK2thlZjxC9//gFeTM/Lz7o6WtDd0ykKJY48d7miaG+vRnNzK4wGs0zLKym24zvf+RYMZoZqB6UOVHpQQUM1DYOX+Tk2tso0dxxqKhEgx3NiIPPOzh7KyyrR1XUYGxvr0niz2T9z5qw0+6yfw8EmWYvu7i6xIjY21sFelof9fTb489hz+pCIA8tL6wJNaGerqq7E229fQW1dOSIxH6BKAOqEqLueT0xiY30b0UgS4VASOq1Fzn1zcxs+XwgVlUU4cqQXZRWFSGdiov6YnprHvjO7P779vddRVl6I1VWGnC9iZnoB83OrcLuD2NzYRUtLtSidMqoI9va3EI9FkE6psL3lw7bDC7O5EBWV1dDpdUhmYpL7tLqxgVicWUUGUal4PWHJFiLcqq+vFeUXm3ICA6499wBVNgQkq6tODA11CpAiHLTZjBIaz576YNIbLWhUQ1F94na7BZ4QylANRGUJAcb62gZGR0ZQWpJVUFFNxeD7np5OCdRmSD7tVDwW2p2qa6phs9pk6l55hV0ADdUqBCqEQ8yPItwoKiyUTCAGbRNWdHcflutndHQUDx8+wubmPpjz/Nprr0peWCgUlClmBF7xBC1Z7fIcnuv8/JzY1pjFRCslYRgtbL/+9U2ZwEaQduZsH+rramEwGgTmUh3ETCgqE3nehEKEPIRbtGdmA9ZzpB7MKyKYoqqMkITAjDXkfYKKOgJbqp14DATI3O9Uj2k1tGtp5PwIa3hvIKQiBEumgkimaR8slnsJQXYgQBujXqYrEs4xH25ne1fe22rlc1IozLdDrdIjEo1+Dqg4cTImIftcLyoazSaCZYesCQEUVBmYjDlIxFUI+IMIBLPXeSxOhRunAFoFYFKdqdMZMDU5i8XFVVEztbY1QWdIQG8gKDIjmaDllCH9VEwa5TrlNev3hwTCUk3H16Hi8fnkCupr7bJOzLgihNLpMtDq1EilgNLSPJnWyPB37pPp6Tm5rouKC5DOpASWFhURGHZlFZlqtaijuGaEz7zP7uz4YTDwTq+CxWqG2WyFWqMRNRMVbQnaR9UqqY1ep5UwcUInAigCQAK9cIih+FmIdPDxbPkAOqnABMD/Fjod5EP9LnR66X5BUHqpl27JlRNWKqBU4KtWQLlRftWKKY9XKqBU4GWuwB8hdCJbOrjVZ6GTTgPoVBn5q3aBVYU3v3EZuTYzpmemEIlGpCnc2mZjpJVmkQ159+HD8hdsNpJseKhIIjCiXYRjuZFOSig2mzY22gwX5pS2/v4+mc60s7MtP+PjT58+heWVZdy6dRMOR0j2U16uTvJpCI+YN7O6ug61SiM5UmzC7z94jL39CI4f7RALXigUxcMHbMq3JJS8p7tXQBXzUQho6uprodWqEI748Wd/9gPEExH8+Md/g81NLyxmNZqa6lBUVILdnX2BBzqdGUeGuuH3++B0udDf34ujxxiEPiBN29On4/jJP/wCi4vL6OrqwNvvvCXqoInnz/DJJx/L5LUrl18V5diLF9NYXFiWY29ubkQk5kUqFROgRlsOwRKVOY8fPxEI5XRy4lURTp48Kc0flWQUE5w8cVL+zVr+vCgpLcHQ0JA0148ejeLDDz+FShXDpUsXBERxHaiEWlmZxcjIXTx9Mib5NWy05+ZX4fVnUWRnVwv+l//0XQlVd2yvYmd3HVvba6JQ87h9MsFKBT00aiP0OotAK0KnmFjfWjE41COKp0QqAn9gH0uLq9jeCOOVVy7j5KkB7Hu28fTpI7H7eD2ETU74fWyOw+juPoSTw0NIpoPw+pwI+D3IpDXYc4UxP7uJnZ0ADEYjiooLUWwvkAl3G5te5ORpUV5eCa2Garo4WpobUVlpl8BoqsUIfPj9cEQlULG8LEeULPw4ffq0AJEnT54IxGCdmctz7949eSwhEdUqtJqx9lzjvr4embBI1RHP49bNW7h94x6OHRsQuMdrgCoiAhg2/g8ePBFlCUEJ7U7c64Q2zJGqqCwTdRlf+979x/B6U6ipLsCRIz3yOIKdg/BxKp342vfuMdPMAY8f0KiASxcHceXKFYEcV69+JNPdCovyceHCafT2dksN7t27K4qquroGgR9FhUWSu3bt+nMU5KfQ0dEik+B4LIRmK6vLUg+qhAjNaKlkfhGzzQiTqCLktcjzINTi3qQChsCU9wQeJ22q3HNU2PDnhHaELawloSfVXIQyiwtLApN57fJcGc5P4JVKxyTDjKiD34uEE6iuqRCwQ8hltVjluKhKdDqDqK4uFdWf1xvE1OQCJF9dPlTQaFWw23Nk8mBVVaUAJ9rcvN4QrDadABeqB62WfKkPJ0vm5jHTSItkMibHfPnyZYFjMzNzmJxcRDQSlRB/TiFMI4gMElIbKi/53tmphXZo1FRuObGxuYP1jQDycrQ43NUq5/piehP1NUUYGOgX6LS25kRrW6WAU64/Q9cZlL69syX5WNPTi1hddaOxqRpGk0bANAFoa2ur3AupGGMAOeElwR/VVLSA0gIZCqlQXGKR+vG+zz8M+DwhRCMpGA2AzaaVIQm8sdCGq9dqBGJR+ZdMxP8b6PRkMfi50kmBTv+DX3yUXupl/q1QOXelAkoF/k0VUG6U/6YyKQ9SKqBUQKmAVOCPDDplgdO/VDplYNCpoE6nxDJUkqdHd1crwgE/lpbWxNKWTGYQT6gkMDoQyKqXBgY6RFHAjByvzy9KkYMcktbWJjS31MHvp0pkQ5pwNkUMEWcTOjIyIlCGf8lnLhTDtRmse//+A+zu+uH2qjA0UC1/yaeqgkCG6qHnEzOSb1RZWYbd3T2k0xqcOXNMGvuZmXncuv0EBl0KP/jBD2Xi1IMHDzE2NiXqhbq6cuTl56Ciwo7LVy7i0ehD/OxnP0UsZhCbyoXzJ1Ff14DJF7OSXVVcXIpLly4JMKNdiCPN29pbJL9neWUJ77/3IT67flcUZBcunJPJVwz9ZlM/MzMt6ppvfvNtrCyv4dq1u9KsDg72yUj5svIiBINUKzDIvE6ac07nInCanV1BXp5ZpgWyIWc+DhtPKj9sORY4nTvS/PODuU3NLc3Q63QCMEZGnqG1tQHvvPNNgSMEKM+fT+DZs8fY2XaINcixGUGOjeowI7zeOKKJNFqaq/Gdb11G86F6rK0tYHxiFI6tdVk3WgNpd0NGB5VKh0xKK6onql+oYOnqakcFs4HSUURiAbhcbHrXsLnmx49+9B9QWVWER4/vitJJAsj3fPD7YvB5w9IYDwwcxuBQN0KRffj8e2KvzKTU8HkTmJnawPIqQYANPd2tqGuoxtT0OBw7G2jv6ILJxDyuDSRiKdTUVKK8vEQgIWHS7q5X1CBsxN1uQgYbqqtKRP3G2jCEmTVjwDWtX3zO3bsPUVCQK4HYbLwJbKiUopKPGVfnz58XVROf+/HVj+FzeyQcna/J64DgirlJbOz5HMIjQlWqqghmaIWibclo0st78D1v3LgHmy0fg5J71SjPOZiER6DA16eChXuQ+WGEFgQCnEzIY+feefbsCfbd+wI/+X3mgnE6Ha/Jurp6gTycQkZ4NDMzJTXjPmlorJPjYDYWgRFhEa12tFUS+NDmV1BQLGoiglZCUiprmGHGiXC8tg8C0rPTzSB5aDxH2sWolKPdj0HakUhU1I1U+iQTaVFe2e1lArmY50aQx2uJFkaeNwOwmdNk57S3klIBbguLS2JXs1psYkt07idw4mi7ZKPxOnn48JlM9rPbbaiuLkdlVaWALMJr7ov79+9hbm4V/kACFosGOTlU+KiRm1MoCixOtqMaknspmUqIGor3HtrW3Pseueesr23D5w9CrwP0xjRMZgNUKlrULGhsJNyqEdXks6djco4EUQ6HC/X1laiuqsHy8oooRwnveP1znZjndvTooNxreG0zXJx7iPUj1Kc9NBxOiF3V4/NjbW1doBP3C1+DeyyryNsQeDg7uwmtllMUjfD5kqirLxNLLoE1Yevu9rZM/eQfHGjVNBkNApzolGMTQDUU/0/Br3/3TxT8anTer0CnL//lR+mlvrxGyiOUCigVeMkroNwoX/INoJy+UgGlAl+pAn8k0Im39gN73UEbkU3bUKsy0KgyUKXTsBo1aKorR47VCL/XjVAwIkHTkVgGleWlOH3qpEyN23I4xNJCsMImZmZuGVazAd/85ps4NTwMtTYN194GlpYXRIHj8RCw5AtEuXbtM1FSEApwxPq3v/2mWJ9oH2K20f6+F7vODP7Tf3gDw8OnpNnlX/LfffddzM1nc2ra2qpEiUL4xQya9fUNLC9twu1N4shQK9568y2MPZvARx99gtzcfGlAmcNSXl6KkpJCFJcU4NnYYwFZh1paUVlZjb09Nwryi7C76xI7C1U6tIddu3ZNApXffvtNlJWxIVcJyPnVL9/D84k5say0t7WioDAPW1sbcO3tClxh5g2nfU2+mMHIyHOp8xtvfEMmdfkDbrHN0LJEsMMAZSpLCBu2tjzIzTVI3gsbSwILqna8Po8oHNKZuCiS2LAzUJkqKapHOD6ddi1admi/Y/PK116Yn8f2tgMWk0UAkscdQE5OPqwWqm5CSCaSkkXVcqgBVdVl2HSs4O7dG2KTozoiFk1Aq2XODNmdVlRIGg1BXYlMEeNaBkNe+Pz78u/Gxoo05rm2Cly+fAVGEzD+fFS+T1VOKBhDaUm1WOvYKPf1deNwdyvc3i34A3vIpBPyHh53DHMzG9h0+ERZcvHSBVTVlOPByG3Jdho+dRqbm068+6sPoVbrMTTYg4GBXsnh+eSTT6QWhDxU5RBiEAzxvwmNCOs4vY11Zdg7AcBnn30mgInKIj7mwDZGFQubeYZxs8nn1wSEIw8eoiA/H/19/QKKCFT4QUjE2h9MD+MaUOnEdaI1jwo/2sh2drfl2iDI6exsl+MjQMqG5K+K1Y3PIewinKLFjCpD7gdanrJ2vFy5BqngYXB2cXGhgJ+lpUU5hpaWZgES29t7/y97b/7dWH6edz5YSIDgvu/7XtyKxdqrurq6W63epG612seW1IpjO8exz8lxJjk5M4ln5o/I70n8y3jJyLYWO5Kqpd5rX1kssrjvO7gBBAiAIEFyzudFUW5nMmPJlnPcaqAPD1kkcHHve7/3Nt8Pn+d5FQpG5HQRjh4xFVJ9fZ2CQUDKSjK3zHFktSPQm3VJzYCxebmFptgBqBGCjaqIegGpmAS4skLAvsMyrDgGlInb2wGt+pOB9wBQwDHTJ7nGgFmbmzuG6zs6Wg1iJW18E9rbO1RtbaXKSkvU2tpmmWdgEFRN1ArFIPtXWIBdc04eT7b6+rpNmbawMKtH/UMWLn758llduHDeFGU8qM/w8JCtifGJDVMAnTxZbyBwOxhWaWmlTbdj8h6KxrLyEoXD23aNohwi6J28JqbR3X80pe3grspK01ReXmDHwPoE6AGb1tc3TE2FXY+6YR8kEB87Yl5etsFDBjMw8GA7FLKMK/KeGLJAyDpw7dSpXtsedsiN9Q09GXxq1r3eU92anJ622qPAImCe88S54f7BJECex8TH0pJsU16yvurqG1RaVmZraGV5WbMzM7afhwmsy27LcUpzJRVOejbFjhPE1EoA52cbgxR0+rl+P0j1Uj9XmVJPSlUgVYEvcgVSN8ov8tlPHXuqAqkK/KIV+BxBp2S8698onY6hE989lPPoSOVFWTrX1y2349BsTo4jp0EnbDA03cAh/vKOvYtmjOwPGmoaKX7+27/92waBRsYG9dEn1zQ3N62JiTmFw1H19XUZtPnBD97TW2+9avk+NIuoidg+TdP9ew80MjKpNHe2/o//898ZeEHlA+S5du2alpbXdelSrzVoNPNYqVxup4U+s0/hnahamlvU3tah/v4BPXkyZJY21BaBwJacriOzxZDpdO/eHS0tLejixctKc3tsKlxnR5fm5xYtf+mtt962iV3kJKHaeO7KJbNnMXVubGxEH398Q0uLG8lQ6Npqpac7FduNyOFIzmtC1YWy4P2f3tCaP6S+vk5dff55m/C2tua3JhR1B40i8MXysBwOyzqqqyu3hpIGn+Pi+Ieejsi/FlZGxpEuX+61iV/UD/DGGPrbt2+bmgSrF8oUQpJ5AAaIkS8rLZWLLB2HWx6PT8FgWLsxVCFl1gAnDuLKyfWZ2qi//77CO0GDBUzscjrSFNqOu8QKdQAAIABJREFUWGaO15upgvxiNTY2W+YNmUKLS7NmiXIybn5zVbHYvnKzq2ziVzC0qtW1eYXDAWuQa2ua1FDfpicDw6bYoJHu6mrV+uaCwjtb0hFhzC6tr0U1Ojyvza2Y2bOuvvCCjhz7uv/wtnxZHn3p5S9raGhc3/3uf1NVRbUBPex15Bj96Ec/tvPNmsTuhkqMD5pzoA4qGmyX1J068z2C7QlQBnQA8YAzwJfjc8O2WO9Y6Kjp6sqq6mtrbSIgz0dhwvOpP9dI0t4Xs5/xOt4TSARE9XjTLEAagJW0s+XY+/Fzno+SCpUaihdAFeeW9U6u0HGgM2uS7QKZgEZYLFEoYRnjGkTNZbbY5RXNzixqfW1b4fCuvN40C7GuravVwvy8hoaHtb0dkyfdoaKiHFP35Bfkq7oKhVChTTh8+nTYgCdKK65hFIjcNW7duqPxcb+KirN16WKvhaoDy+7cuWch25cvX9Sbb76psbFxg8ZMJgwGQ1pdicvnc+rs2R6DfBMTE7p9+54d66uvvKKy8jJbOwA2MqVQegGZZmYW7Xg5PsK7AX5MiuOa4l7z8NFjO7533nnL7h1AI1Rfw8OEyS/Jv+bX0nJQ1dWFOn/ujF3PXAeNDa0G+lpaCa3vEbMVuDfML8yZsmxjfdPA0/r6lpaWt7UfPzQ11W98420Dm+RZodbivKPkolYovlaWV8z2u7ERNnVmZma6qcna2pqVX5BnMBPQyfV6sueUrl37yFRib775Fcv3qqyosul/ZM9hZ7z83GUNDA5ocWlRv/Ebv2FrjXPPehwYGDA4D4RkDVFLICkA3JvhM2C4tk4Q+oINe+DaT3M7lZGRzHQCOnEcKJ64cTGlEQCVUjr9or8S2PNTvdTfq2ypF6UqkKrAF6kCqRvlF+lsp441VYFUBf6hFfgcQCd+Az6eJ5S01n12p90uJoAdiQTbkvwMvfzCc8pId2lrc82CZVHC0LgQBEwTB2BiNDlNvcvlNtsczfq3vvUta/RomG2C2dSwpmcnTU3DX9gBRV6P1xpVFAaE55KHw3ZR1ACdBh4PGnQC/vzhH/4HU1CgKsES9PDhA5WUFumdr39NpWWletT/wAAQoeOoOlBtYPnyZWTpgMliy9jQDuXLyDT1BaPcQ+Gg9hNxCxWnqSQsuK/vtAWHR3aiys8vsrBmHTn1rW+9a1kuhDQDcLAibW6uaydC/syCxscW5EknHLhJpaXFBmkAAVjBEolk9g0N+8MHg7Zd1CzsC1P/sEVh3QImoWJBYYByCwUKAIhpYAAlFC3ADJQr1NvhdCsQWLWJZMA6lENMZ0PBQcPL9rHb7EQiBtsIpSY7x+E4VEE+wCOq3RiTvFAuHcjt9qiqslLeDOw560r3OOVOkzY2/HY8QKr0NCb4xTQ3u2KZWkwwKykuV1vbCYMmyyuL1hi73Ey1o8acA7eiO+nKz8/QVsBvsKiursRAVXdXr6KRA13/9LaGh0d16lS3uk+2a2NzQdEY6pKYnErT+lpEo8Nz2g4lLAi7u6dL3sw0+deWVFJWqPYTnbpz56E+/PC6ujp6bMJiMLhhk9ywMBFYD/gD6qBcYg0D+fgaBQ75TTTsnAtqD1wCPvE91jRAx0BmOGygB9scYAjbHECIbKG8nBz7DJhg27yG5wEwqDXb4r2AbTy4Tngta4gJZcABYBSggDWMEhAVy+DgiFmjABpsE+jCGkV5xJpAQcN0Q/J4UM+gRmEqG5MR+/pOqbGx3gAYwAUV4NLiuhbm1xUOJ0ydc/Zsr62ThYU59T8e0qo/rOqqPJ0716u2tlazyaK6m5oCZjy1wPjS0gKrEwCXzCEg2He+8+eWy1VbW2GZSdQKqxhrsbauRP/8n/8zq/e1a+/p3j2yqyKKRAikP1R7e4XOnj1r1wH3DEAVAPCNN16z4GuA3fTUtKmGADkoEJcWN9XYVKv2tmbLbjt37nxSjRff1ezstGXQVVZW6Otf/7qptqamJrS0tGjWx0BwS6ur65aV9PzzlwyWc20VFBQpOyvP7j+soa7uDlNqzc5N2b0H9Rn3DybRYZMDdnFdAbve/fY3tLcHVEra4FgH2A2BZawd7kebG5uWRYXNj+vca1lXXJ+VBgQ5TuBuVWWNfvBX7xn0+Rf/4ndsGidr9t7d+wbo43t7uvzcJfUPPNJ2aFvvvPOOKfZMBRkM2vvzmbXKmkIRyj2EdRWJxkwBtbm1pY31dVuXhwcJu7+jnkvD0uhyyZOWzLliWh33ejKdUDt99pHKdPq5fmVI9VI/V5lST0pVIFWBL3IFUjfKL/LZTx17qgKpCvyiFficQKfjP77+v6ETuR1Je92RGuuK9ebrr5jSaX5mUjpi8hNNidsUIzQyx7YtGjkaK5osMplo9HZ3Y7px46Z292LKyPTI4XQoFAonJ3aVV1kTNjT0VLOzK6a2+eY331ZZabnZTObnktPUHj0c0L/8l7+nK1cuW4M/PDJkQAlVwrnzZ8xCRKNFU2iAxhQs61r1r1rDBXRiwl00ErPPLld6MrDb5bSclvGJEVMzuN3Jf5P9tL/HcXq1v3eggYEhNTW26OTJU6YwoeEnE6aoqMCmWm2HAhaYvrUZVktzu4GK3XjUptalpTlMwYDlDEABdApt76iiotq2TRg6+/T7v//7pjwAfIyOjliDjFWOjKu0dLepOVC/oDwAHKDQANhh40IZge3m7Nlz1uQSDo7CAWUF5yYQ3BF9IoACQBQOhax+6emEBmfY8RbkFxpQ4tzxXkALVFoolbwZAJJD7QNFnElV1OLCiiYmlrQTpk7pKinJVl1tve3fwuK8FheBVAmz0vky0rQT3ldkx6HcHI/KK7N16nSXenuTqiOn06M7tx7pcT+ZSjO6cOGkOrtbtB3yK74XViQSkjc904LEBwemFI1KnV1dOnPurIqK8zQzN67M7AxV19Tqxg0sV2PqONGlpsY6ra+vmvoNUECDD8QBlLBOgUB80JDTdJMrxtfY64A+x4HYnG9+zs+AEmyLugOAkoH5CQNJGd4MHSYSiu8SCB83mMT3AUsoqgBKPPjMx9pawECTx+OSw3mkvb24PR/bFlYqU7/k5xuAmZtb0Hb4yGyu5eW59p7Z2bmqrq6xc8l1sbt7qKamWhUV5ZlyDkDR2NSgqqoKO59J9dOeAZGpySXNz23a/lRXl5otEqUdqrA7d+4ruB3V88+f1iuvfNnsVsBQQOb8/KL8/rAyfDm6dLHb4Bn7DFijNqi+gGLAImA04IZrjWypEx1NZlWjNu+99xODR0xmAzzV1tRadha5ZcAxzgVwjID3S5fPajceMeUOoNW/um7nbXFhSbl5RWY941rBHpae5rV7E+cH0Dc3P292xMuXL9nwAPZvOxS0+w81IaqoubnBrIU2SS8aVl1No9bXA1b3F1543uDy3Py0ASsskpw7lEhOp1tr/i3l52Gp67Q18/zVKwZxJiYn7TOT8wiKB8gdg2Ry8rhmqBNrkXtOOBxUS2uz3aM4P6yZ3JwCsxfn5OTp3Xd/0yZxApSxHi4vrai8osL27fHgY1MYvvgiEyuXbR+51wCAjwHnsRqOexNTBAPBoOJ7+9rYCGo3FpfTkVQxce/3pBPO7rXjNAjlkJ0TlE5HqJ0+M3aC9cP0uuR3lfz833cNR6npdSml0y/6a1Tq+akKpCrwRaxACjp9Ec966phTFUhV4O9bgc8RdEqCp6TS6fhWf2R2MKZhpTulns5GvfHKl6SDPa0uL8jtOlRWZro86W5rsnjQPNHwYa9D0cO0posXL9pf1YeHR8zK4nA6VV5VoXSPx5oeFENMtVpaXNHk5JopglAo/fqvv6X8/EKtr62bJQULy5p/Xe+882tmDZqYHLeGkYBfVEDY2IASNFu4QOrqay3bZnWVIGS/qT2wtGX6ss0G5hA5JW4Fg9umVgIWPXjwWG997RWDTlj3UCGQu4LtDDUJFhpAGAoIlB6oN7AukZnj8bgtyLy0tEjRaFx5ucXKzy/Q/MKsAoENlZeXKCub8e/b1gx6vUzcAlBkaXlpVWtrGzpxolOXLl227WIrIsQZOICCJSMjXU6X05p2Ap7J/QE6ARBo5rHEoLgAJjU2Nj3LuyFkOGYKjM2NLVOW7e05MUwqJzNdBYW5yvA6VVKWq86ONjU1NVu+FyqSp8NPDUr5MjNsVTCynWMEPACUJJfl7KyvbWp8fMkCwAsLferoaFNnR6fZCIeGBvXkyYSWViKqr8/WifZaLS9tKhI+tOmFp8+eUE9Pu/ILss0ihEXqwb0nmp5a0OysX1ee71P7iUYFgsuKxmiKd5SVmaeNtYjGRheUm1euy5evqK29XZtBv54ODygnL1NV1TW6f39As7NLampoMTCISorMH1RLgDiUTjTeWBipN8oQwBxrGWDHg+8BjLDV0fwT7Ey9UQItLa0oENhRU1O1QSgUXdSJWrucLsWjByooyDQghXKG92BtklmUk+Ox1wACgACzs6va22P/3CosKlA0SkYTwdlusw+iUGKfyJaan/crFD5US3OpWloaTA0DVCR0HrjDNdbc3GTTywjQZgIayrXmlnpT1KFU4lhYU6i+7tx+ooX5DdXWlltwP+/Fvl2//olu3rqp4uISvfXWV0zllAzkvmVQieOMxRK27a6uEwYjeB1KJ65/JuQBfZn+Rx4RuWwAFyY8Xn3hkl2jAGL2j/MB9CH3qLyswhRKzc0t9nzUftxTsJU1NFbq6QiT85Z1eHhkGUfUmjUO7MHy6l9bM1jDxDisuQYE15IWuIaGJpWXlxk0Yh9RQcX3du1+wz2An3HO1zfW7d6HVXRlecMgFHZAJgBOTIxpcWneoBeWR+4F3FMIG2fAAPcHLIPY26anp+wYgX5JdVtYuXk5BgpZQ5wD6sa6Q/UFPGcKKAAKIM/7onQClo+NTai8vMKUnjMz83aMicShnUNUpCggnwwNqKCwwIAqa+HYwjk1NWMQOT8/x9Yh3+c4gX6B4K72EwDQA4Pv3PvS3e6kwlVHlunk4MbJ/x34fHSUtOceJeHTZxuDx7O7PwsSx3x3aNv4zCMFnY7/wvP3/Z0i9bpUBVIVSFXgC1GBFHT6Qpzm1EGmKpCqwC+pAp8z6PTfTa+zaUVHFjHudUsnu5p0+fwZuRyMrIursCBTWZlua5zI7uEv6jSJyVDhHWtWsY2Q9cS/yX6h6SoqLqHD0U40ag0jqhoatsODI+XkoHZxWm/T1dVtlq2traApiphIhcIHJQVAi/cis4jmz+weiX3FdqOmEsnK8pnND0vXVoDJZ5umyiotLVdZaYWFXaMyIk9qJ0xQssMmv01OLut//d9+39Q85PgsL/s1M71qCiSvNxljwv4eHTkV2UkqFlzuQ4NN9Q21Fkaek5Ot9fVNFeQz5cylVf+ypqcntL0dlMsNyEiqkoAETLbyr27oyZNZmyB24UKXQaOlxSUtLS+b5QmFETCnqrpMly9fsADoYHBLN25eN+UOAC4Wi9v4eIfSrEZsIwnJNhXYAtihaIqZjY7gdpfbrapKLHb5qq4pUlY2QCnN1Gbk7qCYIl8mafnxGCBA9cRnag4MYcKdJz3TgMDw8LIcwupWZpZIgA4NM+dtcHBC4Z2wXnvteZ09e1r9jwa1urytr775FfWcbFV8P6y1NWo0o6dDYwoGolpeWtfCwoaeu3JKbe0NBp12IgEdHe3L583WyvK2lha21NLSrXPnL8mdlqb5xWlNTI2gw1JWdo7ZnZjqVVFebequWCxsKhAa/GMrHdc5qjygEBAgaWcCSnotC4c6kH2D4glY9fHHH9tnns9zOY9AFiACCiOugUhkX9lZHjXU1auhvt6AK2oqlD6jo7M24bGw0GXKJaAXtQSe8BkgxBrhOmFb2DBfe+01s63xeuyc8/Obdh5Onmy1bXBtAcUAKuzDxMS4XnzxBQsa/8u//J6uX7+r8vJCAz2EVDORDKsVCijygJjgmNhz2uRF7GxYu8hBApigdsKK+Gu/9o6cLiDV1DO12J7ZylDGkOV0bEsE8CSDuxcsF4trlel/KJPYf4BHc3OjnrtyQcvLiwZWsdcCjfjgnsFnwBMACiCHyolaA51iewF98sl7lmfFtrinmDqvoFCVlVU6ODjU1OS05ZdxnlAeMZlta3Nb4VDUYNaxPXBt3W+AB3Uk3wsEyRVzPVOY7SZhryPd7J5Ao46OdrPfzs5OGThGlYSiDYUZ8Hp3d095uQUGbcma4rgBVMcAHujEvYnrM92TZlY/jgFww36g9EsqGJPZYMBw1pUdV+LQ/k2AOiD84YNHFvwPbOT8MwEwKztL41PjVjPUU5xj7r2ApXv3BkytWVNT/CxbKqzMzDQDhpHogakpAdC8X2RnR970NHnS+fm+fBleJfb3dXRwDKXcBp0OEvv2+X8EnY4cTh2iigJQfdawnYJOKej0S/rlKrWZVAVSFfjVrkAKOv1qn9/U0aUqkKrAL7cCn0Po9Ezp9Jlx2PyxOjtD6u5oVmdbs9l6yooLVVdTJl+GU+HQtk13ikQj9td8rBw0OjTE/MWeBojGCBjFI4ew5rxcrfj9piKhGdqLJy1sNJuocYAkRYWl1iTSWNFcXrv2gYLBXZ06xZj3dGueUVJhKWLq1dw8obsuZWR4TDkVix1YgLc3w6XiklyzzmCv8aT7LBtq4HFymhPjzIE2wJitwKHefPO84vGYqSn4/txcSAUFPlWUFxqkKikpN0XR6NiMMnxZ6ulq1Km+HoNBBGZPTk5YNtXBgUNul1teb7pWVha1uBRUY1ORzp07bVCttrbO1EnTU7N69OiJNd/nz19QQ32jKVqWlhctFBkI0NHZru7uDlOwPHx031QoKLgAAai8POlexaIJm8aXkZFpOTerK35tbAS0uckUOim2J9VUFmgnHDZFEzY8jpHR8GnpBwa3aO5R1NBwY+VDGcQH70FjCmTha84rU+uYdjcyMqbFhUWbNAa44ZwSVI0lB/A0ODho6+Ltr7+dBCF/8X05jjL0zW99Q5VVhRoe6dfiEoHyYZtat+YPajsY1erqhs6d71VzS40isS0dHjItMaGDhLQwv2nQKT+/XBWVNZZpkzjc1frmivzry9pPHMrl8srtzpDLmf5MtUFmUZlBEUATah2CogGIhYXZpvyg6Ue9glUO2AFAxObFOgPooN4BZgSDhwYK2turLGwdUIdaJxxOKv5OtDfqt37zNw1KUFOAy4cffqK5hS150qSWlmrbJq9F6YL9C3DDx8zspEFcrhegzdtvv23rnUmJbGdighwg6cyZNoNfAJG+vj5bT4C7sbFRdXQkp+n96Ec/0vXr13XiRLtef+NVtbY223ZZo0zKA/qMjy8oze3TqVNdBnMAMMDMyclxU5+hcDp95rSFmxO4DTgBiOXl5puiD8UR1yKWTaDTbnxXI8MjVl/UVhwDAA/FT3LqX56KSwq1tbVhgIfXb21h8Uyqv6YmZ1RayrQ+7IYeU/ywXaDP0+EH2gquml335s1bdj44b7W19Upzp5n1kLUPbGHqG/AQtSGT5TY3AgayLMPrMGE1IG8NQEqAO1Mosdmh1uTBPSsaicuhDLu+yIzDJovtDijNMfPcvDyuKe5ZqB4PzfrGMZF/tBUgK2pLu7tYF/NNTYa6CvUg1zb7AOgqKSm2dQd0C4V29P3vfSiHI25TPTmvrC8gO9cRNQGu8ZnnU1+CwScmp7S0smLribUIpDp//pz9G+hHfhkfrLVjZRVrObwTMYUWgIihC1ubIVOxlpYUGaSNRnYU3901uyj3AK/HY7Bpfw/b6N+GTg+nIqZ0AjodOR06OFZFHf9/NQWdUtDpl/s7VmprqQqkKvArWoEUdPoVPbGpw0pVIFWBf5QKfE6h09+kTpDhgdKpvCRHvV1taqqrVk1lqerrqpTpTdfayqLm5mYNVNAY00Dt7+3r4PDQmsFjCxFAgcbJgpddkifTo/2DJGgibBlNFc0WU9CwnJG1lJuTZ+oBAA2N6NDQpJxuh06fbjSrCEoLFCg09dev39DA40WdO9dijRWQamNjW21tgKZO9Z5qV25+lsGwifFp3bh+V48fjyq0TZMpU5lUVBRrYmJdeXlSTW25AQea/zX/pnpOnlRtTZ1GRyb1wgsvWeNOxgoB6NiRUC0AnEZHn+r+g3v66U8+0fLqjqoqcqzJRm0FAGMyWHZOtgXztra2m1phZnpeAwODpmB4+2tft8b4Bz/4vvLycy1HhxBmVFpM18Ou9vEnH2pmZtJsWOQ80UCiNvN6fCopLbOspZmZWRtBT5g54G5/D/tgVFlZuVqYX1T7iQ5VlJcbGKiuKlFpGbDKYyDFMpxiUcuowuqIcgKQRPNKk8nX7CP2Ov/qlo1159xjJ0pLZ2KaQy0tLZanMz0zo3t375nSB1BAg/+jH/1Ewa2YvvLVN5SX79XA4H2trCzYcayvBbS6EjDFFuCxr++kamrLtL2zpv39HR0d7isciml1JaTF+U2tb0TkcntMjZORmSY5E1rfXNXyyq4ps5hWRg1QdHV2tpl9jH1BsTQxMa1E4kjxfVafU7k5LlOhsf/r62G53elqb6+1fQZAAM8474FAXLFdqaI8y8LuUaiwtgErWAJra0v1xuuvq7mh0Z4PACATaHBw3JRXTDYj5wwoC3jiOShbUDMBH8bGR6z+rGvgHZlIvD8ZX1gBl1Z2VVudzO3hGuN5ZWXlFl6Nsoxg+cbGBlNR8RpCtLu6u8zWxpoGNvE8FIJct7HonvLyCk1FQ5YT6haDREsLdv6bmhoNNjBNkJpy6lHt5ebkG7QFDrEmOBbgENcMwA7AxDEVFOTbuaTu1InzzFoDaHBsTHZDDdTZ2W2weHx8whSOqAQtWH1nR11dPRbsPzYxpKtXL+nSxYv6L3/0R/Za7gWARI7fv+o3ZWRDQ/IegWIQGyBrFzADCEJ1l5z251ZtbbWBRmBaugeQnWawlBoAz1HdhYLAFafB46OjhPILcpWWDtzO0CFBVA6nYtFdu0/MzW/Z97BctrY2GQAk5w34xTkBBCatkw7LRRsY6LeJgFXVlfaczMxsLS349YP/dlfZPiBpiVn/gENcl6FQ1OB5e3ubMnyA5qjdT1Br3rn3QPG9hF3vk5MzikQO9cILZ2y72Hk5P0AyvuYeCZhjXTKZk7XOPTsr02dB4TvhkH3NhMyN9TXtx+Nmr8vweu2D+wBB4tTps43BvfHQ30Anh0MH6JyeTcq0/8OmoFMKOv2j/KqV2miqAqkK/KpVIAWdftXOaOp4UhVIVeAfswKfT+j0mTs9X6a7HWptrNLJ7nbVlJeoqaFGBbnZWl6Y1+DjAW0Hg6Z8Ib8F1QW2DhpOOtTysjIVl5RoNxYzyw1Nrtvr1N5hVA4XNhCvcrJzrNkCMGGD8fmylZ9H3onLJjMxiWppMaDEQUKXnzuh8ooSU3T4Mnz60pdeNivN9773A01O+PU7v/Mb1th98MGHpnR46623dPZsnzIynVpZnTcFBrBhfGxaE+OzWllB1SP1dLfqypWL+uTTT8ySR1OH4oMMG8J6n3vuimUwjY9N6Z13fj0ZjNz/WL/1279tzyWLZWx8WHfu3NLQ0BPdu/dA28F9Zefk6GRPi2K7O5YR5c1It5ypCxfOW2YN4Obp0Ig++vBTZWXl6A/+4A8sp+q73/1L9Zzs1rvvftMsbpNTY1pcnNfAk0cKBDa1uxuxjCUgCY00jbJZdioqTdmBaoq6YN8jKycSjtn+7+8fafjpsJqaW60xJxy4uLhAbrdDBwd7pvhAzRGN7ViwNXYb8qpo0oGJQABUFoADhyNNaS6f2evImEKpcXh0YJYwYMP4+LjBBM4VTTEqLrKmbt26q+3Arrp7OuXNOLJJhktL86biiETi6uro01780ILWu7rbLdx6fXNBgaDfoBM2wsBWXAtzm1pYDCk7J9dUOhVVJXK4DjQw+Eh37s7L63WrublavT2n1NREQHS1KbhQDJETRFg7AOngyK36uhJTsqFwQiECnAGgcCx85jiwWxJmH4uxbtl2hV566SU7Vl5369Yta+KvXLmiV7/8il0XT4ee/qwOnBOUYKwXIAkgBKUSVj9qRQ4PIdhPnw5awDX1RAmVVPuE7PpZWFg2Kyfr53i/AH7kPnFebt68aeunu7vLXoM6C7hy4kSbCgrzk+Hb/lXbXxQ3hGCjlklmEkUU34vb63ger0ONk5Wdqc0Nco3W5MvMVG6uzyAtFs41/4ZC4bAp+gwwez3af5aJVVtXp7xcbJ579mET76axkZKhlGUKHaxpY2NjNuny4sVLmp2d0+rKqqkOUQsB1KhTdXWt2QEzM7369j/7lsHjv/iLv9Ty0rK2QxEVFuaZXRS7GFbFstIyudPSDeYeHblUXJynyspiA2YAGVR9b7zxukE+7IjrG2tWV8471xKAbGtrU9uBmGZnNgwWYmnMzfOpob5ae/u7dl64NgGwTmeaZXwtLgaUm5up9tZms9t+/PFHBtcAd1yfwDbIi8ebbjlz2BUrKsuVn5+0tmFXZApf/+NZlRQlrYBA0NzcbJvWCTQCBAGq2B7An3PFfkRj+5bNxBQ+vz+kpqZyW4vAwvHxSXV2tts55t4FSAXCMdhhemZRu3GHSktzDYqjZJqenNB2MGD7tRuNGljiDwoZHo8BZkASE+7iu7G/9f/P+xPhn0En7HUHnwVOKeh0XKtUL/WP+VtXatupCqQq8CtRgdSN8lfiNKYOIlWBVAX+J1Xgcw+d0LPkZnvU292mrvZmFeRmqbqiRDuhoOamZhQJRRQMbFtjhXKD5hJAQbOIhYnmlOaGhpTvAS1yC7OUVeCRHIcW0o2thultKHF2d/ctNwkLFU363NyiNaAbG7vKzDzSN775VeXk+DQ+MWmKnpMney1Q94P3P7bn//t//x/MNvZnf/pf7S/+7777bVVUlmlldVazcxOanJjU0tKqlpfXtDC/rPW1bVNZvfzySzZivb//kdraW7WysqT19TU30l8OAAAgAElEQVRr5g4SBzpz5pxWlgkj39XLL7+iB/cfWhONegclkt+/YgqnR/33TTUxMjyqvX2HqUe+/OUrBow++uhjm7CG9YkMHpRagLH5uQVd//S2PN4M/S//+l9rY2NNf/ndv7ApYl/72luan5/Vvft3bLx7ILiZDO91HMrpSjaCqDNoYvf2CRHPtGBj7EDAJnKrgAXAPCxIgD1GsaMcwcoILLAw5d2YnaudCIq0FbM+HYcay3FkTT5gICc716apARcPEg4LEo9GogYcUXCgFkHRAbjATkXzDtxBxVZSXGKWrKGhEenIYzDD6T7QTmRL0p7Ky0tVV9uoC+evanxsRtc/va66+mo1t9QqtEM49LKBsaNDl7Y2Y5qaXFU4fGDw4rkrz6m2oUpbAb9+8FffVf/Akro663Tp0lV1d/UalAgG1u383rt/T37/mk1Ki+8dqb6+SpcunjbFEhlGqHGwYHFMqEOY5jczO6vbt25pY3NTpSUlBhNRupDbw/pGPYIlEmD1zq+9o/LSMs2Y6mjaFDNmWnU4LHuosbHR6sf7sL6AREAgLHKADOyTQC5sbUnr3popSo4BB9caoAuAALBiP4FZ5HehhAIWYSMEUnHd1dXVGgxkPaNQQrXEg685BiAl65B/8x7sK2ubz6iUUNwt2UTITcVih6qsRLVTb8BqeXlVMzMLBk/J+srwulVXX2Pnuqy83AAUtSGnaXMroJVlAIlUU1Oms2fPmlKJ+8SZM2dVU1NrGVMMC0D9hS10P5EwGIigiElqr7/xig0m+PGPf6yJiSk9ejSgnciBMn1uZWVmW5Yb0xJRLWJLG3wyaCCvqblWG5urWlldtsl+9XUVevvrX7O63rt3164frivy0YBOTJvDWohdcnx0TXv7Un5eutraWtRzEjvejr0XYAzQxXXV/+iJnYO2VuBhvlxp0vjYqCkAAY3Yj/f3dxUKo/oKmF2Ra49peWRFsU6Wl7YU2Ynb/Y91grIMqIS1kOsQaMU5icZQhLoUDgPHAnaeQ+GoFhb9Wl5et/voqVMd9t7Dw6NaWFhRXx8gMmygCuiEAgq1pn89oL19t9paq9XS3Gz7NDkxru0ACi2P3Ru86QxU8NhnVFqmdtSRqdo+2xg8OLbXCZUTNrtUkPj/4HeNVC/1P+kXsNTbpCqQqsDntwKpG+Xn99yl9jxVgVQF/udX4J88dKIkDmsbkrd3m1/nOJKbxuIwOceuoa5EF8/1qLmhRmUlhXI7jzQ5Mabozq58GWSwTJnCBpUDjXRDfYPZQe7cvWMgo7mpWaVlpdZ08+/MbI/k3rfMIBofrE3JyU5Rs8L4fFna3KDB3X02ln1NDke6CguydeX589ZsHe8vthAaxDt37lmj94d/+L/bqPH//J//i6lJXn3tNQNhKGloOJeXluyv/hvrAe3sMMJ8T/l52Xrxxectk4gwXhp2cnBscp/LbUoGsm4ePey3fbp0+TkNPhmyKU6vv/GG5bM8evRQIyPDBpzISUIlUVFZqRdfuqqS0hLdvXPboFH7iXYLV6cOW5tbNq58L75vliJyVQhsHh0b1vUbnxpIYVLVw0cPk2qMtTWL5CXUlzwZVCeonKhrfDcqh3PP4AoZM0zmI0gc+9P83KI21rEcNWgfO4zDYY07jeOaf82AH0HIBBijgiHPB8gEdECJQzOOhYqfp6elPcvKISvJbYAwEo3K60k3ZZTHm2YT9uZmFywQG+UGCqvCgmIVFhabDWlw6Km2ArvKzfWYOqmgMFtlZbnq6e5Se3uXdJCmD97/VD/9yU9VWVWm7u5W7SfC2thijH3E1sJ2cE9Tk8vypGfr7NlzZk/aP4gpsL2ujz/5yMK83/7a2+ruPqMsX47CO0ENDfZrdIyA5oCBnO3tPdXVl+vixbM6ebLbQNDo6IipXqgxYesV5VWqKq82Bc7du/fsGuns6lRefoFNSSN7yPKeRob1/gc3VViYq29/+1sKbGzoxvWPdXhwaGsqPy/fXrtDPk48bkqxWDQJ+lAX8bmpEetVVE+eDNm+AGVQEHLuXW6XWQj5N5AKpQnb4RwCmYA62NAODlizLpuQl5Z2oEuXLtl1QXYQNj+UM6hkeE+gSmArkMwlys81FRjbIcOLrwFSKNjI8EJxODe3KY83U2dON5tlFZ/svbuP1P/oqQ6PXKqqKlV7e4N6ejqS2VQzM6ay4bVkHgUCKNn2lZfnNZsj9i4gGdDslVdeMSvcrVu3tbICTAxrbTOh6soiC2XfCoR14XyfvvnuO2Y1/d53v6+Z2XkNDo4qGjnU0aHDIFBtLRlZLtU3VConJ8uALYCssrJEMzMTGp8Yt+NFCdZ36pRW/WSOPbFjBZpRT+A4sDRscGhPY2PrKinJU2dni72GKXHk2OUX5Ns1Cchhn+/e69dePG5rifvaweG+VpaXDPywBoCzTMoDKrN97hO5eblqaKg3SIuSy+8P23AF1J/Ux5Pu0cbmuuW6YV0l1BtbHblarBmuVWAVarBAIKTd+L7Bd8AQ4eIALaAfNtre3lN2fNhEUV5hzQQ6rW3sKHHgVmtrtZ2LYGBL0Z0dC7PP9PnsWAkV95Hn5kkqtXg/l9Np9znseMePB7O7yQmoDodlRH1mEOrf+r/vZ5uJz8X/JH+5vzukeqlfbj1TW0tVIFWBX8EKpG6Uv4InNXVIqQqkKvCPVoHPwe/ThF3zV/5k9gZ/n3YzqcxmMB0pJ8ujs33tOn/upEqKcpWT5VNib1eBrU3J4TZLB+G9ZLMAQMZGx9TZ1WW2nhs3rpvt58KFC2YVosmlSdmN03xhvyNy1mHNC0CDB802ihOz+sRp+MYsjBrrUVdn58+Ca1GAAJOYLoYqY2hwyELCv/Wtd63JQgmBGoTJVQCs2dl5m+JG4DRWJh05lJuXb2HfJ060qqvzhAEzVCtM7pqbnbPmEuUKUC43N083bt5QYj+hF196SasW2HtkmVI0i08Gn5g9JrQd0tr6mqqqKtTV06HSshIL7iXwmH0+ebLHFE40uoAMlCXYVVCl0JwyCe3mnRtaWJzXuXPnLBT83t37z5pgoMKh5a+gZAKGARgAY+TdZHgd8vnSrabRyK724gcWbMxkQAKzUcigjEL50ne6V7MzZBDNKNOHeinXwNPsszHrbMPv37DGliY/Hj+wbC0ykqjFyZ6TFsBO041ig2BmMm+iMcaxRw0cYttDbVZSXGYT5BIHR6YQ+/iTe8rI9Kirp1mXLvepprZUBQXZKispU3qaT4P9o/rJex+q/2G/6huq1XOyXYnEjraC64onDuR0Z2hrM6KhQdRumeo71aOcXHLB9sxe9+TJYzuWt7/2GyoqrNDiwqpC4YAp3VCw0TCj0MjOzlVbW5Pq6msN1gE6yD8ig4f1BzAqyCtSWUmlBcfPLywYnCgsKrZpeTNzc6ZyYVLe4tKyKWw6uk7opZde0ODAgKYmRpXhTTcVyvF4egLvgQ2snb09p3JzvWadAlLwQLWyuRGyPCaUT6wpcrwAIsBLrJlTUxOmJuR6QxmFkuz439QdGBUI7Kijo8XWEwCYDCdgCqofwBKQJB4nnythsKi6ptKynvh+S0uzXYPsA8+nFg8fPrKg7M7OE+rtPWk1nJ6eM0Xa8NNRU6m98OJz6unpNNUQYAU7Itli83MrBpvIaWI9YGN75ZWXbT/Zr1OnThkEvX37tmVQsb/kMbncGWprbbCsM0AKE+8uXjql2dlJ3bh5yyYdTk0tKhp1qLK82EBSTU2lEgdxyzrb3t7UTnRbPQAyHWhmesrAM9tuamw0JRET67j2AOzUmDrywfGRQ7W6uqnt7YTOne+zEH9URqivsAAC+QCY5FDxNYpM7HmAHq4zA8uBTVMVofha39iwexYWVu5rwN9kFlWhnXvqwflP7HMfdiorO1uF3AujUfs5SiMsldwjOSeApeR5jNs1x73KbHbRmAFKzj3b4N6Imox/A6uePHliWWEAzDt37sq/FtXunkP1DUzezDJbKJAptL2tnOwsxSJRq40BLwt+T07zI5cOhR7QiWPh4+7sbnLMJeDJst+SqqjU4/+TuaVKk6pAqgKpCqQq8D+oQAo6pZZFqgKpCqQq8PNX4HPw27ZDaYTIHhxJRwfyetxK7MVFgHhRgU+1VaWqQcHQ1qDqyjJl+TwGpYLBLYXDuzpUmk2bIzgaAIKaoryiXINPnpiNCyhDgwNsGh4eMXhCILbTeSiX22lKGoJ8aZ5psLF20Mjzb+xZNISE3rIdgq8JpS4uKnyWWxS2nwOesA699trrpkgC8BDMTNNMw0MTm9hHtZNl9ib20Wx+ubnWsNF88hd+sn4AXChDgAAoWFCkYP+jGSSvh+lrTDPjebyWJo8JYLwHjToAjG2f6jtlAb8LS4taXFiwBg9wZrBiZsbAGOqG1pZWI3xMjcKqRb/28PEjO6aCwkLb1vzcvOJx7FUuUxmlp6WbIgwdGv/xM9QHnLM095Hl1xQWliiyg1JsVYGtXR0cHigv16u8vGxVVJVbuPnc7LRW11blcqYpKzPHMqWwdbFDXo9XS0t+AyZM0PL71w2cAEKoMTWanSbc/akBSHNlObAZRUzVRn4Mwc5AGlRXOzsxsycySn58ckbB7T1dffG0Xv/Ki6qvr5DX69LB/qH8K+t6/HBYd28/NPDXfqJFnV3N2tsLKRwJ6FAupWfkaH7Or/HRWWVkkEPTbnlN5O3EdsN6OvxEaW6PerrPKBza0+zMooW8BwLrZkdCdQIcACC4XAQ6J6dwsfawLXEuEgdJZZfb4ZbPm2NqMB5p6ekKhXessQ5ub+vg8EihMFPFdlVdU6GOzk7lFxTo3t07Cm765XI6zPrG+mK9oDhhKh85Yqhnent7LDcJmxxgYG1tw2yLAKGqqjIDfdgdmbIGzECFeP9+v7YCe8rOctlUxUgEkLFrYCAWd9oa6OxoMNhL7hJQkPcFqgEtuRaTmVwuUzJduXJJObnZevDgvoGp559/3q5Jm94WjRo0BVQAyo4VSqhrAC/ATK7Bs+f69MYbr5m9c3ZuxuDlwuKCAbHZmWXt7HCd1aqhvsnW15kzpw1eAC2w4lVVV2tifFz3H9w3uyzqqvq6ejldycluKAyzszNVV1+pqekJUx3Ozy9rdWVTOTkFuvr8FTU2Nht8nZmd0v5+XEdi2IBXXd0ntBfnWpiz4G2OkeuR7SYVQgEDNgAZYArXPvcfQFcgGFZJcYW6ewgy37Xncp/jc3JaYfhnCk7gEdcF9zHqhu2WYyHE/SCRMDUj6qG19XWtLC/bMaNmIkOJ9wSucX8MBkNmWc7JzVVVZRVR3Gbx5RrH1kk+WtL6F7L9TsKyuN1HANhA/JqaGrM3Ut/RkRH7PhMrJ6cm7d5SW1Nrr0OFFgwBnaTSskKrO8om7muxaERZPp8Fo7vNOsmUzDQ7Fhte4GD4Q+hvQac7s+TIpaDT3/ErQqqX+vl/h0o9M1WBVAW+oBVI3Si/oCc+ddipCqQq8PeqwOcAOqFoSsILm9ylQ7NA5ef6dOFcj2qryxWLbJu1rbmxVulupxL7cVOEYGPBvhTcDlkjxl/fgS6AJJpcmvqenpPWSN29y7S4xxbM3NhE5s+mfJk+sx0BJmjIaaJoLrH+5OXmmQoCK8wbX3lDxUVFFtwN4KmtqTHFB8+l8eO9aBhROQGSCIlGaUXzQ1NJE7i/l7AGHABGQwhMobGmeaNRZB+uXbumkZEV1dTkGIji+zSNNM4oCmjCz549Y2ooGm22w/HSxIbDqHtQqyRPOWqYvf0Dy1WisW9vP2HbGxsf08MHD21bKJ9oOlGYoFbq6enW1NSM4ok9C0P2+8nYIbcJVQzBvZLH41QsdqRo/EgFuekqKMgxew92KF9Gmgryc00xVVZWqbHRST14MKC9eMKayObmRhUWsg8jZoUrLSu2HJ/5xS1rVGtris26yL5QNwAFKo38vDyNjI5a8Pjrr71mTTD5VO/9+CemuOru6jTbEBPo2GZ3d4dy87KtPihbsDtOT8+arXF2dlFra/vaPwKMVOprb7+q3lMn7BjX/RuanprTyOCkxkenzY7Ue6pbrW11isW2FIvvaC9xpENHuiYn5hWNHKixvlWlZWUGxvLzs7S6tmih64CuaCShxYV1VVc1qKS0UIuLs9b0AwexmR3pUJub65IO7fwn1VoeC3hGkcLXib2EEnHAxLYpUjJ8Pi0tr1jzz7QvFE7hCBPMXGbtAkbxWhr3o0TccohaW5sN1LHGHz16pOHhRUV3D1VX4zNL5/FkQMsS2tjSxkZQy/6YqsqybH1gG2M9VldXWvD0D3/0nvzreyovTVNdXfWzHCbZ/hHqzoOMMrKuuDZQ1QATuVYIzmcK2unTJyybC8iAQigQ3DLbFdcuYBGoApwALgBWhofHrB4EkqO2MbjhcurhwwcWev7cc5d05swprawuafjpkCmIsICiOCNTLBaNq63thNrbOmx/2WYS7nrsvoFaiO9xLQBCyD3jfbgOgL/AIBSFhKFTx+mpWctPKi4qNxsZQePhZ3lFc/OzNnWPc15ZWa6KylKDTkxkczqc9n4AJGyg3PeYZocaEmiDtc3UfdhXM3zyeH3yejNNpce1nlQVxWwb1OD4fse9BrjIOQSWswZQFlH/EydO2PUOtOY65X7Im3H8nDPuRVxvPIftoHTifgOo5OP4PsY6Oa4d9zRyr9gP1i73SeoNfAJgcW/jOZxzziMWvvLyCoOHHANAnuNkXwLbYe0fSJlZmTZxEnB3dJgMCmf9ApdQNWX6MizTiRwsg5ZSUnFFFZ8pne7MpaDTz/GbQqqX+jmKlHpKqgKpCnyxK5C6UX6xz3/q6FMVSFXgF6vAP3nodJzmlOZkApO0nzhUVka6zpzu1KmTXQYyNjdWLSC4qCBH28EtswxVlpepsLBcmVkFBhRQQxwHR9MA0XTRKGNxo/ECFhH8W19fa0HTo2NDBopsWL29N9DLZ40YqimsbtjPsIKRbUODdf/ePUV2IsrKzDQlAk0Tf2lHdcQ2GCFPQ4WKiJHta89Cwhsayq1xTU6ByrUGFuBDY8b7ACFoQv/qr34kv39HL79Mxs9JgyZkzkxOTmt+npyUQzU2FtuxHW+L9/P7yYeKq6iIvJwcUyGlezLUd+q86huarLHkfYBu1ILXjI8vqqmpwppFVC4cC8eOuibNk6FAIGiTyo6OmJTm0E70wPKTsrOBTofKzk6zOqLYYH/4HA2HLI+qu6tH0WhcP/3pBxobm1Rdbb0BI3JcdnZC+viTD03xdKqvR/MLqGBmdHi4b00zSi7AA1CNphrVC80rIA+I0dHRaRaojz/+RLPTC6quqlZ7W7sWFma14l9UX99JtbSSURM0+EUIMgqPwcGnmp9f1/b2kaK7kidNysn36fU3LunqVfKl4pocn9T05JyWFza0tLAqtytN58+ftnye7ZBfe4moDuTS/oFTw0+nbLJYYWGZ7SeKlswsjyLRoDa31rQd3FFga0e52SV69dWvmoXt4aN7loFjFqn9fbPYEcxMoDlKNaYC0sCHQiiYEgYD3A4UWExk3DalGudyxb9maqbo7q5GRkYtXN6XmW1ra2JyXmnpUltri4rysUflPwuNzzRbJ1lho6Prys4+MgtWRUWJgT2UfBwH2WQffvCphWhfvnzGpuNhcQOisO+PB/r1/vs3bY11dzfY+eKBtRG1Emoe1gN2NfYH0MH6Yn0DIKamNuR0Huj558/YsfJ9LLAoawC1RUXFFnpNPZLB5Q67tlm3ZIJdvXrVrhuDGeurGh0blM/nMRibnZOp/v6HWlyaNwsda5vcL0KtE4lD5WTnWwYWikPgEuAY+JEEXH6DnEAQts3USa5t1F+sR0BKEqihwsu042cyY11tg0pKygwOc40dW3gJ7C4pRWFWaKDnILFviiIgKKo2rm3qxDrgeuS9gEnsM3Xhg/rl5OabSm9+ftHgINcI70E9eA7XBqoiO1aXy7YL5OFeVlnJgAH/zwLTBwZQix3YeUZpx7Hz/kkLa7rVIXkt59jXWO/YPkCO+yPb55ywTR68ltpwjjiP/BxwBRQHYnEOsSjv7h6oubnWajg9PW12W5St2dkZcjhdWt/Y0f4hcBulJLl70uHBkTK8aQaWyDdLT3MrOytLPi8DCrDtPoNOO9G/rXSai6WUTn/37wipXurvrlHqGakKpCrwBa9A6kb5BV8AqcNPVSBVgV+oAp8L6JSGmsZJBkdyJHdvT4sunifE2Csyu3djOwptb5n1bn8vZpYhYFC626enw5OamZmzRozGbX2dv9ZLRUVZNg4dNQTqFppQLHk0aLW1NWYZejI4oc2tfZWWeNXWWqfW1hZrtGjcABubm1vW5NGc03wV5DP5bEiBLcKO3abqofmJxpKZJzRbNF4oFPge1jJye65cOfNMUXJg0IDmkeaOZhw1FWCMhvODDz7U1lZUvb3JkfbJTBKnTdh6+nRCOTkZBiyAEYwiB2QBY65d+1C5uVk2bvwYSNXWNaq+rlXp6V7tRCJmcbl//74mJmYUjR0qPc2h4uJcFRcXWVOJtYuG+MKFSwrt7GphcVFjY+MKBMJyu50qLER9Va/8gjzF4zGDDQSd3713T3vxPZ3oaNf6it+g0Om+Mwb4fvjDH2t9bVMnTnTqueeumBJrbGxEO5GQ2tqaLftmcHDApuChbsBqduHCRRvJ3t/fb3Du6tUXzLr40/d/atk7WAvJ6kK5FovsqaqyXv5VvzY3/SotK9LZs70qKy9SJBqyQGqaXM4ZShtqUZBfII83R+sbMTt3PSdb1d3TqsR+zBQu46NTiob2tbTgNxXVxUtnVVVdrI2NBcX3otYcy+XVwvyaJsYALEeqKK9QU3O9EgeEGO9ZJhNZQ7sxl5obG1Vf32IgiSwgxsxj1wQM0JRjgeIcTM9Ma3R0Xj4f5yXfwAT7l+FJlyct3eyVQNSkwulILW1tZr8aHBrSxuaWamrrDKhMTk/b2jlzuk/Oo4RKS4oMAGD3vHPnjp2XcHhfkRgA0adXv3zWYCnwADD74MEjDQ1iQ41YNtTLL79s65+A95mZKT3qf6jHg0sqyneor498sMxn0NKpouJ8ywsCYABubcpZNPqz8HnsrlynPIcJj4APAFBLc5s2N4OmiGJN87OFhXnLBqJuHDv7ALhkbWDZMntoOKidCHWpMwUU62p4ZEi7sYipGFH9JYPN0+R0pBl4IvA7qZIClMQMhABdeC8gIHCZ65hg8YGBAVs/XIe8hiymROJILme6qbSKCovlciUtadwrWK8AJOoN9MzKBmLn2foFOJWWlBo4wS57/FxUX1x/ZEP5/bsqKHCrra3O1gT75XJ7FIvFNTE5qeVlv4EyQOX6ekDR6KEKCzPsuuS+w3riOABEHBe215WVgLq7W+y+yprDEhgKHailpVxNTQ12fKjomIoHPOJ+hKWS4QKoI8n/Qr3EcQCkuaZGRiatdkVFeWYtZVjA+PiUMjOp0d7P1HNcc9guYzGpo6POQBj3vPV19jNhQf4o3WJ7caXZ/iZtpgCmnXBMGV6XdmP7ODot1y0n22dqJ+x2dp9TclAA6rG/UTpFU9Dp7/4VIdVL/d01Sj0jVYFUBb7gFUjdKL/gCyB1+KkKpCrwC1Xg8wGdHFKm16GSkgI1NTaoq7NDtTVVcrukg/24dsLbWl9fsdBhcp+YyAQ8yMkp1OCTMQsYRv1A4zU0NKHAdlyV5T6zhiSnbW2bzYVwYdQyfacJA57WtWsfKBSK6OrVc3ruueesKULh8/3vf8/US+QXke+Un59japCS4mKzwK0s7ailpcyaK6xvWKZo+GjAUebQOH/66XVrsE6f7lObKTfI8wmZvQ+YQLNH40zzhJ2IZvzmzdvWKGPtYV9oHMvKyk3VMDg4ZEoPgBNN8dtvv23Wkj/7sz/T/fsPzKLE8RLMSxD5hfOXlJWVpwSBxMGg2YTm5udsQlcwfKjCPLfq6xtsEtriwqKFQre1tauhoUlPhsZ1+/Zd20ea/dLSIlM1YUssKyvV6uqyTvb2aGtrQ3/yJ39i6ofz58/qMHGkzhNdys3N17VrP9XdO/dsIt7ZM2dVV1dveUBM8cvNS4Z837x13bYFhAF6sf99fafMdnTz5k2Dh5wXRqx//PFHljn16quvmmLr5s0bmp9dUigYs6aXqW2n+rpN5ZSZ6QE3WH4So+WBbjwyvD6DeJEIEwpLtctEvLSEXO6E3K4js9NNTcxqN3Jo2yZr7MKFMyorL9DK6rTZ65xuj+IJhwWJDz+dVix6pO7udgMfTtehKZ0IM1/3b2pxcU2HB2nypGdasLIv02t2Ls75kyfD9rmzs9XOK0qbx4+fmFKMSYbYw27fuq3d2K6KCrJNYQOc5IJO93jVc/KklpaXLdCavKvevj6VlpVrembGrHRM4kvEI0rs79k6w9bEekQxFQgmlJXpUFfXCVuvKO0AEgAX1v+9e/0Kh3bsZ6xNMpiWlxcNniwtL2pmZkPNzaW25lC4sE7y8nPU0dGmnNxMW8NJJVBSHXOs5sEKlgyyjtq6wrpXVFRiCqS52UXLYDu2ZVnY/rMwaNY71zHXF0oalE989njSFN7ZVlNTvdk2UT4Bovg+djbeG0BHZhgTDFEmEcjOfiTDppNqstycXMV2Y3bsvIbrD9vt0NOnBntR3vDA+oaFjCyqA4vYSldWZrrBWuoQCu2YIgzoZ0Arw2PgDVVVTlaOwTSyynhr9h9oyIMQ7tHRKW1v76qmpkQdHa0GtQBTTpfb9msMa+jcugoLsDyWGAjjg2uGuqBMQhHJ+kJRyOPRo8emluKex70keR+ZNZh/7lyPAaxbt+4oGj3QhQsnDawPDAzZPgLGgLxMU+T73Ic4JtRgT4eTAfUEvmPd4/xzTshQYzAA1/Oxmgxr4/5Bmq5cPmX3iamp6Z8F2bOv3Oc8Pq8ShwcKhSNWvwwvGXZBZWYQJr5r/x9IT0tCJ8LEUT7ZdMsjsqbIkvssdEf45KQAACAASURBVGK6ZCrT6e/4LSHVS/1Cv0alnpyqQKoCX8QKpG6UX8SznjrmVAVSFfj7VuCfDHT67BShv9UU0Lo5pdrKfPWd6rZmmb9+FxUWyOtJ08TYiNbWVk1tEwxuWjPJSO1LFy+rrLRSt28/tOldKJiAKz++dk0HB27V1SWnLDXUN9i4d1QDj/v7TXGDKuf27VumLMJS9o1v/LoBJP7K//HHH+vRoyF1dDSbfQWbF7DjzTff1MjwsP7kj//EckZQhwABaLj44HkApXfffddUEX/0R39kGTEvvPCCTdNC+UCOEU0izR82J5pxmjZsYFiLPv74pnJzfaZi4nnHk+WePh0xmxIABsUC23/99ddN5fTDH/7QVFIogGjE/vRP/0JZWen69W98w6bpYW8hx+fho0eampyzHCosVezTqd5e22cafABA76lT2g6G9cGHN3Tz5h1FojGbrtbUTL5UrtLT3aqpqTJgd/YcWVoBvXftxzZC/fKl57SxtqX6ukZ50rz6yU/e1+jouFl82lrbrOlFJeFyyz78/mXdvH1dmZk+1dY0WPA2YIomHYvW/QcPzJJGcPTk5IRlCZE5BegYejpkUwq3NkPaCe1a/hbZQi1tjRZ+7c1wK5GIKxLdsUBnYMva2npy2p7TrUjkQGnphQadQmG/trZWlOlLN2tXNBxXRnqORocnLIfrwsWzKi7OkX9tTpHYtjIyc7R34NTK8qaGBqcU2TlUTU258vKy5PE65fG6TPGTk52n0ZFpjY3Oqr6uRZcunVdautMAGpPYngzNq6QoW1evXrDao/IhgJ6x8m+88bqGh5/qO3/+l4rvHupkV51N/qOWLsv78SovP1+TU9N6PPDEMrXOX7iowqIiPRkaMlDU2tKswMaq5udmTelloMWm021pK5BQTXWJens7bP0BWgBOKFMAP8NPJw1EHa9D6r+4uGAKt8QBofEyVSAgjTUOQKkg5D8LtQqTIeM/yxpjraL8YW3yAZwBlgKXUP15PF550nym3GFaG89nH7FwAW+AQjx43fF9g2NBwZOWJls/5WWlSvMAZzbkcklFxYVa869aaD5AkklsTGEsyC/SbmxPk1MzNs2urr4oCfKOjrQwv2D3CyAs1z1TEZdX/Bp8sixfZhKeVVeVqrAoy+o9Pb0ipytDfb1Nam5pNmvvwOOnlu3F5Mi9/X1TRgKz2HaaO83WKUCHyX7RWMhyizKxpUajmptdsgmNFRWFlhsFN8nOzlFRcbHVa3DoqQWpo0gCAlF3zh33AwYDLC2hlAqovr5GZ8702Tbfe+8Dvfrqly1HDij1/vsfanJyUefP9xpwpM5M+AP8sC3qyr4SiE7SHhZf1G8oSLlP8DXqx81AVKXFORYsz72L+wfrB7seVlbANKCQ7bNv2dl5OnfutNkWnwyOyO0i6y5hAJJznFeYp+XVFW1shsxmi60usrOjTJ/XVJRch550l8EoVFDUjdcm9g/s3JIDxb2Sx525JGBOTa37//2VIdVL/X1/o0q9LlWBVAW+MBVI3Si/MKc6daCpCqQq8EuowD8Z6ERTQPPJ47hBoNlzOaTSfJ+uXOzVifZW5ebl2PSuru5OedPTNDL8VHt7u8rLy7XQ4KWFBZte9O1vf1tpaV49evREZ86csyb5o48+sglw5MmgHgFe0Nzy1/mZmWn19z/W7/zOb9tf/wcHn+j+/Xvq7u7R66+/prm5eVPQ3LhxSy6XV1/+MnYwn0074+df+cpX9Mf/1x/bR2fHCb3wwosGhhgnjxVvdnZVXV2tevHFF5SW5tbjxwMWFt3V1W2B0dvbW2YdAXLRiN26dcte39vba/uDlefDD2/aX/rPnDlp9jXen5pNTk5Zs/fGG29Yg0xDie3pxz/+sVnmAGrnzp2zxvLP//yaWlrL9W//7b9RU3ODBgYH7HmhbTJjEtoKBNTYUG2ZUigS9ixvJpG0IrpdGhkeU/+TET3uH7dpXVdfOG92RJpEFCSlZSVaXJxX76mTpljAHsfDJuotrqmyokY+X5bu3L5rqobcnDxrQGmuMzLS5XI7tLG5quGRQcWiYbW0tio3u1hHh1ie3Nb4ovrZ3NxQXn6ugSdADRlHWKiwOwJBaGjT3Rk6OnCpsaFBmVkZSk93qqyiWDk5Pm1vB7S8smTnHxXG4/4B7ZD/4mTa4aHc7kxFYzE5nEm1U2VFiU60d6ggr1ihQEwP7vVbztBzz11QfiGgYVXhnaCOXG650jI1O7Oi4aEpbW3ty+MBxnEuO3X2fK9lC83PLar/0VMNDoyrq6vXoJN/bckUWsPDk3K40tXeWmdAMy8vX/fu3bOmnAmIWNO+//3v23osLy1VfV25KYOAEICltHRPcgLZ6qoCwW0lDg7V2tauvPwCUzT1nT6tgvw8jY8MGnRiXQAEWEtY01DGHGcxsfYAO4A5oJeF1i9vmloKhQwKNIAGQAY1kdOVzD7DwkUIPACEdY4CaD+xq1A4YEHhWLSAJcAa1j3rlvfBKoeqijXBfYDtZnizDSAmM43S7XV8n/WJGoc1sbi4bPtPRhJTFCcmFpWVlaGqympb/4SdA5wcTqmqKqlqxPI2MDBqFtvsrGzLX8LCOzI6ZqH+3T0tdh0wnZH8NoLDL1++ZHUA1GFVW14OKifXp6qqSl04f8qC7p8MPtbQ0JQuX+7Tl15+ya73Dz/8QDdu3NGFC+cMmqOQbKhvNEvj0NCoZRQVF+WpsIBAeb/Ky4vsvQFvhPffufPEstIyMlwqLvZZ6D4TKPML8m1d3Lh1Q550j0GemdkZBbYCeutrb9m5/eSTT7QdTE5FBB5xbudm522y45tvfs3y5wBHP/zhjzQ+vqC+vk4LXUfNiQoOFRm1pv7ra+sqL680K92JEx12jSfzxFr105++b9tE9Yj9j3PK/Yv8OiAhIIhzx/rlumP7ACngJOeb187Oof7sVSy6Y5l6HI8r3a2ZuVktr6xol2vScaS9eFwOHdkxh0MRg8LYqpmMwLXAexMOz3ADLHd8Dyh3Zy6pHks9UtAptQZSFUhVIFWBf0gFUtDpH1K91GtTFUhV4ItWgX8y0InGkAaVx7Figa8zPC6d623VS88RZIwKJWJNEFDjYH/fFCBJy0qVHj/u162bN+2v+3/wB39gU+7GRif0yiuvWhPyn/7TfzJVDwCGxuf4r/Q0n1jbAD6/+7u/a80v9i0AwKVLl0wRRHOI0oOJVDSwNG6oK2jEvvrVr1oD/qd/8qf6znf+b7OLoTpCocLEre9/7weanV3RxYt9unDxvE1bo7HmOHgOjfvaut8yY9geyhCaQBpymk6aT47zgw8+fZZrdNbeD9UH9SBrCIvNmTNn7LU05Pz89u3bps7ifWg22f+bN+/r4sXT+q3f+U3JkdCNmzcMuGH5AzYAHXg98IZ9ofG3qWgZGdbcok7aie5pbm7VsmJefvmqcnJzbN9RO/kyMwy0oXLAbjUxMW5N9/nzFxTY2FZ+LsHJCQuk9vvXVFBQaA0/0BB73dbWmja2/Do8jKuwKN9gVzzq1PJSUKsra9oKbFkoNUoPtsvXTCdDsURulTvNZUoT8oCqK2tUU11v0wSZWjYxOWqB3gUFeWZZoqkFtjDtbeDxoE1li+8yBUwWCO5Jl6pr8tXcUq2TJztUV1OncCimxw+eaqD/qWLRmK5evayCwiwLEt+JBnUgp2LxIy3Or2lubk2rq0wi9Onq82f06mtfUlV1qdbWV/R0aERPhya1MOfXyZOn1d1zQrNzE7p79442N4IqLy9VY1OTKiuq7DzTkLNOX375y2aR+uM//mMdHdLUd2s/nrwmgJSod1ZW/ZqZnVV4J6LiklJ5MzKUl1cgh8tlWVwAVyalrSzMmsKO88sH6hjURgBa1gAKPZQ+x4o9AAHKOB25lZOTZ3DJJi/uEy6dacAHtdp2iLDtRctb4lok74cwdFRO5DUlDhJWO84hUCsQDCu+GzcVGuCIsPPdXafKy7zKzSWk3KmN9aC2twnLB04fmLKLa5hrlbyg+fklU5QxBS0YJENoQg31zWpsaNfs7LyyMn0qKMxTWppDJWXFFtwNQL7/YFQ52RlqbWlSS0ubgUSAUl5Bturqamw/jyddAqALiwo18HhA779/XV6vQ7l5+aqtqbYQd4Dr8PCg+h8/1t5eRL/3e7+r02f6TIUH7CYP69Spk88ms6WpprpON2/e0oMHj5WVmaNTvR0qKSnWyvKKqdEIgweo3b/3SO9/cNvgpc9HeH2fZXLxnsury3r46IHu3rtj1yj3E84j1zLAEoUR9yDOJ2sdxSdADeWkf3VDr732Fbv/cB6vXXtPg0OzOn+uR9/85q9pZmZWt27dtPWHfZjsJu6fwN/z5y6YQorsNN6LPLG//uu/1ujohIE1lG6ErAPquJdxX+J+wr2dnCcsx0Bn7jfJHKrk/YWcKYLi2R8b3ABUW17WzPyctkMhg5momYBOWEOZarkfJ7A8Q26X0ybaQTS53yf2WWcJs9xxL2Vt3V9M5uulHinolFoDqQqkKpCqwD+kAino9A+pXuq1qQqkKvBFq8A/Geh0rHSiKTlWOPB1dqZHr1ztU3dbjQ4O9g0M0TQDqbD0kHXk9WYYBKIp/t73vmdN0L/6V/9K6/51a7qOp8b9x//4Hw00Yck6f+68qWEGnjwx6xsZUK+9/pq+9KUvKbC1pU+vX9e9u3f1xle+YsCGbdO0YNFjFD3qAN6bRp/X8Bf473znO+p/1K9vfuMbunDhvDVOP/rRj/W97/2V2Xy+9a1vqLm5yV4LJKLBR/XBZKvl5SWDMTTMNEgcA2CK4+zp6bHjIDybJp1pebwvzSXNNSqnZMByhYGlpFXNZwoe9pFms6mpybZHYwecOnOuzxRFE5NjpgBA7YESAQUDMADFCfvCv1ElsK+oJlBobAMziksNLLE/NKNJlVaeQQDACdCH/aOpzMvP0+m+04pFdrW5EdDU5JSmp+dsHDzKHB9TyuIxgwm5eT4Vl+TL6TzS4dGesrNyFAoeamrSr/m5ZVMjlZbmW1gyqprDI0bVB8wSl5uLrave7JE1NdV2Tr0en8Khbd2/f1dj4yMqKMi1WnFuOA/k7ywtrWh6as6mZiX2ydM5VHzfpe6eJl25ekadnc2qrCxRdCeq+3f7NTQwZoHiqFNeeun5Z9BpVZFYSKGdmPYPXdpYC2lhYUP+1ZCKS4r19bdf07nzfdrbj2hj02/ZQUy4m55a1JXnXtCJjmYtLE5pYnJcG+ubdg1kZWUrP7/A8nP8q2sG06qqqn8W6Aw8aG6q18E+oecJew3rZHh0TJumXsrX6TNntEfzvRs3mU8kGrW1sYDKL9NrWTisDa411Ew064AiVCicIxQvAAWgJ2tnd3dPaW6v5RMBEQASAEOAI+CJ8764tGhZR6iZWlqqn6lkIlpZJSQ6qJ0d8pwOVFqarcrKCm1sBDQ3t67a2nLV1VUY2JydDens2QYDFOtrWzZdcGsrbCoX1EScQ/YbWMGgAADw6dOnbP1hK2Vq38mePp3qPa+HD/sNTpaXlxh4Qh0HcHz//Q/06NGw6uoq9cqXX1VTU6s999NPPxHYsbOzXcFtrHorOnf2nM6dP6fVlVXdvHVTw8ModPLU2tr2TOl3ZNlMIyNPNTm1pMzMQ/27f/dv1NV9wlSTH330oYZtn3oM4nFdoeAiY+3/Ye89n+NMsyvPk94jgYT33jsCIAFaELTl2FXd1V1t1FJruqWNmNjYP2ZjInY+z37RTKi9UXW1VIZVZNETILxHwqb33ufEuUlUS7MRqyqpQ1PRTEQgaJDmfe/7vA95f3nOuVRLtra04Mrli1JL3rfXr9+Qe5L2tidPnmJpaVOgXnd3K959912xHVK9w/Xy7PkzLC2vYPzMMJqbmnB4dPQy/2yqNGHv4EAUi7TwMWheKYHgDAiPYu7qdVEOcs/59NPPsLHpxOuvzeJb37qD+fnnYidmFtPFixfE3sg/02ZKJSfVSfwz1xPvt9/+9ncyRW929jLGRkexu7cn64PXhuuK14qKN+4ZpT1gD0UU0dzULICNyjiuKYOe+0FariXXpf3gAB6/X4CnVqOR6y+T/dIpCQunfY5Qkb/msxm5t7lXc3/x+2Iw6rUvYWUBC+7Mq/Zv/L/lfMu91L+lauXnlCtQrsArVYHyRvlKXe7yyZYrUK7Av7MCXxvodHoebH74zaaCv9ZWV+DqzCDqKjVoaWoU4FJAUXJv+HM21kxPrmtoEKD0m9/8VkJ+f/jDvxCFAi0XQ0OD0jC///770oyxiSak4qf/zEKinY1ghePf2RDRPkPrEiENs5GoAhG7llYnr0OlCRspWkb4WufOTYvNhCorKoQuXrgoDRAnjj1+/ESaKyoXZmamBQjx3DjRqqRoigrcCfiDAhlOz5tNExUXPB5a5ZjvdKpaolqB78/zo2KBsOTChQtSD54LlSoCyMJhOUaeJxUHVEURTBDaabRqhCJBgV08ZgIYggtCLp/fJ00hp3Hx8VQPUVXDn1kqzMjk8mjv6BDAEA5FxM7HsGT+mQHHtPQx2Lr0fIXAAU6tO7QfYGOd8MKJHCdMpRn0q0SFVQeVqiD2OE6DKyKL9Y0lCX2ura1DMqbE+soR7PtO6HUqsRZxsh2nDXKyHYEXrX8NDTUyoa+puVGUax63W/K9An6/5EsRWFARRHsTr2VbWweCgTCOj11i3+LkMobDhyNxKJRa3HrtGt68cx2NjTYkExEc7B+IrW5n8wAHdgf0OgNu3b6GykoDQmFnKSA8GILRbIPHHcLmxgGKhRI0vHPndXR3tyEaD2Jzaw1bGzvw+aIwGapw5swU1Jo8jk624fN5BfjRuqXR6FBbUyfXhmH4nGJWLEAgK8+DQKrCbJSJjXweQSYtdccnHlgqjBgYGsL09Izk/RAyKNVqCRonACCI62xrQlWlVXJzCBQJV7hu+HuuFYboj40Ny3txrckkxkRKprN5PH6Z1NbW1iR2KqrHCEESybhA3MXFNSgUWly8OCbB1VyXL16swemKobJSiXNnJ2TCJGHmwsKSrInx8WHJJCLgDQYjePPN1wVYURX30Yd34fFEodNxCiSv86C8LuENwSaPV6fXSej9ieMEsWgMTU2tmL1yXe4/TjfjZMXBoT65f2kB/cUvfin3DpWPVy7PQalQ4ze/+Z1YGWevXsTM+bMCmTkZjjYvvif3i48++lDAC+8N7iP85p7hOOHktwh8fr9Y+b75zbfR2taIra0NfPzJXbFNTk2N4cqVSxJa73b58dFHn8JuP8bYaC8uX74guUSETlS0UUFGm+3CwqKotXp7O0VdRGUlgS4Bjf1wD8srixLmfu3anOwhu7s7ct9w8iH3MO4zJVVmSq4voQxBdyyakowwAkZCrPX1NUSjCXznO++KXZC5ctyDeO4MDT85cYjSqbenX9RStNARRtJexzXEHDzuJVSE8R7jNeeaoVqL+wLXCd+fIJwqKl63XC4reXkEccxVIzTlHsh9g1ZKhVIh0/liyZTAU272tNUxLJxqNQI0g14v0/+ogKKfjs/nnsdgd583DIOEsyvk7xbc6X/nP5mvxNPLvdQrcZnLJ1muQLkC/54KlDfKf0/1ys8tV6BcgVetAl9L6HT66Tg/Qe/v7cCtK2OI+w9QW2MT6BSJxSWbhiCFY+DTqSzyxQI2Nrfw/Nm8WLI4xcxu35ZcFzZAzDVhk/bee++J8oeqDjbX/GLzw0acjQ8bSYb+EmCxgWJDysaNj+Un9Wyg2DixseHv+Wk/G0E2z7FoFFOTU5KBxCwUNoZUjbDxIjxi887nEWCxueLxsBGieiiTyaPCYpXmiGCKjSLH2NNCw7woNoo8Jj6Hr0f4xawZZjBRbTE3NyfNI+EAG3WeB495dXUDDodLbGUMKufxskFk5g/BEGVNhEJUkPFYCKqoEllfP2Y8CqxWLdra6kVZwtekYsJUYZbj43Wi/Ymwi8HCvF4upxsMNidMi0apVjBjcmJcjmljbR17u5zClRQVTCLF1zdh5uwIZs5Pi7KkUEzj40/+Eccn+6ivr0ahCLgdMWxtnODwxI+ujiacnTqDw8N9bGyuS4B8Xb0Nra3NaO9okZBiQoVkMi6T6Qr5jDTvzJs6BXHM/CE0MOjNYsvat58g4I8iGknA5wvAFykIlLt5YxLf//43Yas24eBgB1sbW9jZssN1EoDH5Zfr9dprN2Cu0MLvP0EiFUE0kYK1sg57ew5srDMkvAe3b9/GzMw51NRWYH7hCR4+vI9EgqPcdVApjaiproPeAHgDRzg6OpAmnioqgjGTyVLKrYlyCmIcVqtN1iFH1jcy88dWiZPjQ7He8XqLVTSeR2WVAa1tbWKvo32Q0750BoMonQgcjAYdam0V0Ou0ct1OJ8hxHfM18vki0mkFqqq0AhsJvghsaX+KhBOypjIZJdrb60TpQ1sdoV4kGhFbHe116TQnLdK21ie2usXFJTk3BlAT5vKeKEGcjwR4Xrp0URR+XPe0lPIe5pr+4Pd/wLNnS3B7YrBV6QXcEBDzdQmb+HwqgghjeR/T1sW1yjwhhs8LbFXxfJIYGOyTXxcW5gWqcCLjhfN83wrJK2OYNu+Dv/5PfyGPJbTlXsP7g9Y1nhfvj7NnzwoEJqyWHCW7XcArrZGRcAxQFDA6OgyzRY+j4308fPhIlDwTE+MCGRlYvrmxi4X5Ranp9PQkens7wFgi3tuEPNxfCJVXV7cQj6dw69YV2RsIv/glwdsriwiGvLBYLXJ8vH+5h7B+PHb+meuFX9xDeH25L/EYU6ksmhpbZE+hqojAjHsjhxtwH+F1YO14frz2hGFcG83Nrdi374s1ljCL+yXBPPdJTjTkMfK5vA48Fr4Gj4fXh9fzdL/lz7gX8mc89tM9k3skj4fHSjhtsliQyyuQzmRLsEksdAX5QIH2Oqqf+J9/nVYDrbo0DZHfVDolE1lo1To5f/7dk+Poq/Zv/L/lfMu91L+lauXnlCtQrsArVYHyRvlKXe7yyZYrUK7Av7MCXxvoJOPLS3PGBdSIOqehAVcuTWN6vA37609hNhlE3QEJGC4KrHE6XRL+SxUHPymnQqSzswvnzp3Fnn0HqWRUsoM4qntu7qqEiLPRKWVBFeTTdDZCbFbZLHGCGZtDNiinGShsqmQE98svNk1sinjMpwoCNlCV1opSiDKU0nhz5DkVBAwvZrAvGzN2R5GXKic2gzW1NQIvstmCNKxUuTDjhO/P85mcnMCZiTPSELpdrpeWNZ80dLQb0dJ2584bkuFEW5HH65GJfCXbkV2adTavDQ3VYl8jcKKywO3xS+YNM2nY/Jdgg1/yoZjJxPMiCKBthnkubK6paGL+C1SAWkMQoZdrxesQi8ZFNbK9vSv15gSucCyHlqZ6XLt6CRUWC46PjrC/Z8fOzgFyCqC9qRGzs1fke2R0CF6vEx99/I8CZlRq2nG0cHu88LiiCHjTon6gdaejsw2ff34Pbg/VMaMYPzMqyh6ClEIxJ6PbqYhQqzkFK41kgqqdiKhBCG6oFLJaq8RKd3TolODmUCCGRIJNrRJFJc9NhekLI3jzrWuw2czY3l7D1uY23E6vQKeAL4Ka6hrcfu06DEYVvN5DsddlCIv0FdjbPUHAF8PkxLTkWdXW2RCLB3H30w8FQjC0muPe7XtUTJnQ1FyJTC4Mh9OBSDiKfKEIrUYrQetmiwVejx8ul0/UK7U1tXB73KLysVmtCIcCJegZiyMSTSKZKsg6o/2QVsWWljbQbER7lMNFVVccXV0NsJr0Al8LBYXkITEji1CBMJHglLbFXB7o6WkRCML7gfDq4YMn2N07QTIDNNebBCbU1dVI/g5zkJh/9ujRAnr7WnDzxk25J6iiIYzkWpubu4bh4SGBX1TS8PG0Tl29OivrdnHxhcBW5qlxPVLts7a6Jeu9vb0J165dFVWPyWgSVdRvf/cPsuZu374pwJEgi69DZaE/4OF2Aa1OLcCoobFWVGGrqytiI+3p6UNDfSOCwTAODo4k4J0wa2JyBFqdBm63C0dHx7I3UEFIgMn7v6urW4AQgTbz5AhhmXPFjK5EnOHzSnR3d4hFNBjySb4Zs+Cqq2tFweZ0eERdR/hoq6rGyHC/AFfeo4SHBN68x1kjrluCGU4LJCAi4GO9WFOH8xgFZEWByP2Ix1FfV48Kq1Vqy32N9ecXrysfQ2Ul7ZHFAvfcoiiFrJWVohqqq6+Te31newdanU7eizCNGUzca7km+WeBmDqdgFzeW4R8rDnhNxVz3IvEWltZKe9NaEfoTisfBzdwHXDv4Prj3xMC8/rQ6ksFoNmsQTaTQTKVg9FkRDKdFwDNzCbZt9UqAaYqhUKgKB9L6ESbHafXsU5UZ/IeJ3TivyeEWU9PykHiX+L/DOVe6ksUqfyQcgXKFXi1K1DeKF/t618++3IFyhX4ahX4D4VOpxv0H9/0j1s2GweCAn4az0+waU8bGujD9auXYFQn4DzcQEtTEyLRmMCN2rpGBHwB3P/8ETLZPOrqCHQ4Acssyh0GMfOT+b09O/b3HejobMBPfvxXYuc4Oj6UZpJNCBU3VANUVVXLp/m0vRD2UEXA3BeNViuh08wRYWPPzBU+hyortUotU602No4QT8RRVWlEhcWIvr5esZatrmzB64/DYtaKLSwaS0ClooJFi+oaGwYGuqXBJUjbWNvDg8+fYmvrGAYjGyla+IC2VhtaWpulQS7k8/I+bLC93gCSSWCgvxM//vEPUFFhxgcfvI9kKi4ZVGq1VsKq5+dXoFSq0dPTJSHktEFxepc/EBZ7m8Fklmaao9oJlWgTooWG8C6VyouFpq2tWZ7LejGTpaGpHu0d7QKl2BgzsJ3nS/sNQ6z5Z4VCh3Q2j76eLnzrW2/DarGI7YqNOqcEMrfljdffkLwta6UV8XgULxafY2HhGdKZBOKJCFwuNxKJPHJZdps6tLe34MqVi6Ja+vDjf4RGo8T4+IjAJU6EiLaB3gAAIABJREFUq6m1yc+isYhkbLFeiXgKqVRCbFK06hiNelF4sQmVYPJABIkYm302zRY01DXBJhPgNNAb1ejsbIJSxfO0w+f1IRyKS0i4y+ERKHrz1hy0uiJcbrtAJyjUKBS0OD7yIpdVY3joDNrbO5EvZnF4uAuH65CrXBRHnAKXTORRyHOce1YshqwpXUTMTaqpNqO+oV7WG6eNHZ+E0dxkQ39/r8AIl9MpoM1s1osCJJlKSSNPCOv1BaHRmDA9c0YCyZl7tPBiES5XEHq9EtevzUKlLGB5eUUUVSMjfXJvEAoQcPD8V1fXJOD76tU5zF65KuufeVF///e/wOFRCAqVEn3djRKWPTI6LIqnYNCPDz74QCx9w8N9Yj0jZHW5XdjZ2pPw+be/8Q0Bq6tra1heWsLCi3Xkc0W8+eY1AbPMBCM4ppqIap3FFytYeL4k58d1TPjCXDbCGAKqo6ND9PT2CJDb3dtBOpVCY1OjAKitrU35lfcHbaMEP4QuHrdLlGBch1lC0xiti0WBMLTtZbJcg/EvrIanai/CZYIcCUAPEhCXFIzct3idgoEI8nmF3K9U7wSCfpmUyHuegDuTziARTyIciUGnpTpMJbbUjvYmRCI+ATK0MCoVKlHhZTPM6qKltAc1tdViKSVY5bUKBn3QGZkP5xfFIl/faGCgfJ3YRGllpTWNMJFw6DTrjUCGij6tVo94LC5T7bhv8t4mTOd+x3Ps6e6BSq1+Ce1LCjxeN54bQRDtawz2J3Ciaor77szMWVFkEngRtJvMJjl3LVVIWo0oJdUqlQBrwmr73r6omKhi5T3J898/iMBqVcq5o5iHQqVDMJISyyLvdbWKYeJK6LRqeS0qnRgsTnudxWwS1ROhOYPECxlmBHJIRUn9tOAp2+u+xH8Ryr3UlyhS+SHlCpQr8GpXoLxRvtrXv3z25QqUK/DVKvAfBp24Of+v0InpHH/8W0hjGOPUNjY1eh2mp8bQ39OBkP8Y0bBX8mw4AttirkRdXROODo/xYnEd4WgSnR20gFVK3ktbe7M0pB4Ps0M8cLuDGB1tl5BphmfTakPlAd+b2SVsvsIhfrpuhcVslU/0Gc5NSwubF9rLmprrZZra+PiYfGqfyxUE6qyt0Yq2jxNHHDarCmfPDeHGjetwOt149PAJDg49qKq0YWSkH2urq9AbtOjt68TMzBTOTIxAr1fj+MSBux8/weefzWNnx458UYnRkR5odVpRN9XX14niiFCNFhQqCaSR0+nR19uHb797B9lcAr/61U9hsuhxdmoKHk8AK8tbWF7aRCJRgN5gRpVVD0uFDjW1VtTU1kGvrxD7FsEXG1EqRJh/w2lboVAM0WhBmuLm5iqBErQRsjHlZWMTxzwoNq9URljMZrHU0ZZDy19nRydS6ZSEBFP9wMdsbG7i0cOHeLGwJtlLP/jBDwRe0apDWEAQEE9EUShmxaplMOpkelg6VYDRWAWzyYyGxnrJ59ne3oBOr0F7B4O1CzIhrqraKrYbmQTIKX45JYL+JIL+oLxuc3OjPJf5TmyeaTOihZCTw2gPVEAtqiIUlFCpDYhEgtDpFYjFQ4hEg9BpdJKDk8+pMD+/hLa2FszNXQBUKZw4dpDOxKBRm1DIaeByhHByEoRaZYKtugYqtVKm26WzMRhNWjjdzNExw2y2CcRCXoWqSgsy6ZTAz/b2DlGOEGwsLS2LdYlT3AhtqH7jtSLwG+jvRnW1RUAKoeBpVtmDB48Eqly5NIt0JiOZSPsHBwDUYlu8eWMOJ44DeH0ejI6OSMD23t62WM9s1QxqN+Levfsw6k14/Y03cWZ8UtRW9+5/jg8+/ASBYAx6gw6TE6O4dv0auro6kMtnZVrhRx/9E7a29zE+3ofxsTFZL8zY2tncRE93t8AkQsCV1VVsbmzIVDKuFyqdYvE4Pr17F51dXRgaHMTBwSE213ZxcuyBWqVBR2c7pqYmJbfL4TjCnn1XbKOtrU0CXB2OY1HCcIpiLluQAHadvhRgTWBE+EI1EcOtqCYiXOEXf8apbIRLSpUSLrcDRRQEgpwGU1MlRKjH1yII4u9LMIlQh8A8K0pAZltxXTU0NAnss+8dgvJAPsZoMEr2VjSaQktLvSiUaqqrUGUzIZWKIJPOiX2RQNLnpT20IPsTM5SqbGao1AXo9EpRsKk1RQRDQbg9PmjUOiiVWlRV1aC2pgEBH6fwrcNuJ0S0oaa6Ws6NCkUCmrX1bcmPogozneGEN42sC8JwDgjgfsP35T5IMLS5aReAVVtbCVOFASYL1YIVYjFkjQjr5uZmxd5KGyVh/+mEyMbGJnlsJpNEvkB7XB4mo1ngKAPZQ8GC2DQ7O9rhcnmwu3si/xYcHAdRaVaB7Emr1yFfSEOnLUKnlSA3+XBCp9XKvyJUaXF6nVatFigmtuVMDsWcAvns6TXMYzFQUtOWv/5/K1DupcoLpFyBcgXKFfhXKlDeKMtLpFyBcgXKFfjyFfjfAp14eBJoLJlCVHlIurGoUFKJBPQaJZAvorHehs62BqgUaSBPe5UaNTX1aG/rlk/B558vyrj0VDorYKijswVjY0PI5FLyqXeEGT3esDS2wVAYnV0NmJwaQyodx/b2pjTW09PnJBD58/sP4DihCkQjSio2aLSIcYLU+QvjMsWLahoqAtiEsjnaWN/Cwf4RdnacYgMZHmLjfPElxEnh7iefyfGdPTst2VC///37GBjoxdW5y2htaxD45XAeYmlxCc+ersG+65DJXamMDj/+63cEjkQjEVyZvSwqh4P9fbETRWNRWCsskqlSaaV9ikHQbjx99jkam2rQ3d0Dl9OLna1DLC5uwemMi+Wqs70Sl6+cw/iZAZkaV1lZUkRQwUI7DFVIbNYIY46OnPD5MmhursTly+ckh4ewjY/dP7C/DB5nsHRClA4STh2Nim2RigI+nn/HppwghLV+9vQZnjx5hs1NJy5fHsN3v/tdUUjRXkVwQCDAYPCS6kIjeVzZXA6ZdAGxaFLUEQyfZmA3G/zKygrk8hlksrQc6VEs5kUJ4vf7SmqNvAaJeBHOE6covDhJLJmMiS2vsbFBFDCEDQQCzKJyu5ntpUA2U5AAcK/XL429Vl9AdXUVRkfG0NDQivlnS3j06Bnq62tx4eIkiooE3L59FAoZFHNUXljhPAlhcXEbkUgBDfW1qGuoRb6Yht5A+x5Dw4/Q0zMg12B9dRtN9Y2wmEyihBFIZ62QQOutzS1RiInKTK8T21lHeweePnsqip6pqXEolTnEY1FRuzTU14sKikH7ff0DAiU5He3JkyUUCzmxJra1tokqKBwJifWMyh6FsoDNzXWEIwFZ81TFPHv2HHW1zFa6g7bWDuzu2nH/wUMsLK4hlkqgqakBly9fkuwkhs17vcw/WoTdviu39eTkuATtc13Y9/bgPDlBe2urKMQY9s3zOlXaMNyeEIgQgxCSa4ZqK+aWhQJxRMMpsYkxRJ4qJ61WjfWNFYFOnExXVWUR6BSNhuVnDJanyq1YUIqdjYCIMKgEiwiXSn8+HVxAWy3XH/OCchJGnZTJahK8nc/Lr8wPUms0chxcN/ym0uZ08maOz81RWcTX1qKxoRl7e4dYfLGKUDAlcKa5uV6e5/OF0dPThqHhflnrkagXiXgYOq0eoWAC62u7ONiPiaKnupoTF6kubERVlRkGk0rUar6AG4dHh4jFklCptZJRVlFhg0FnRigYx8mJG5ubh+jtaReQyfuX58ypn2vrmwJ5PF4fIrEE2lrqMDTch8HBfvnmPTw/v4ClpRXJOtvaPgSKSrS21qGplUq4UvYclWjRGGGfS/Y2njvBczyWEGhOFRcVX7zNotEgsrm0vLbZXIFcNo+VlS3kcxoMD/eiva0DLpcXK8urkgeXpeqsqx1FRRE1tWZRy9H6TOsngRPtdYROhGiETrTccd/n70U1lc1DWVShkCspaAkj573ZL/+v46v7yHIv9epe+/KZlytQrsCXrEB5o/yShSo/rFyBcgXKFXjJfv5DCvEvNU3/X+ik5NQ6RRH5bBZGrUoaBmuFCRNjfZgc70dLUw2MBhPq6hpF6XT//gP8+te/k4lm2VwR/b3NUKuLuDJ7ERqtCmfGx6DRGDD/fEWmTR0eHeONN67hJ3/zI2xtrWN3b1uscgzIpo3lN79+H1tbfphNtKkoUVdXK6CkpqYaA4M9YklLpZNiAyN4SaXSksF0fOwQFQZtQdevX0MsFhZowsDnxcVlyed54403xUL3i1/8HDduzuHWretIZeLY2aFSahmLS4uSBcPQW2b5RCJp/OQnP4Df7xXlwPnz55HNZQQ4cUoegQobXbPJIo1gOsncGC/CES+6e9pkop/XHRC1xOKLTRwfB6DXmzA3N4237txCZ1czCgKJUtjbOxArIaf1nYb6sine3t7D8bEfExP9eP3129I4nk7sS6YSAkEYEHwahl6CNxAFDptyTtPjz6jUocqJgGx7a1eaWJfTj5s3r8oIej5+Y2NNLImEHYRYVKmUVkgpmyUUjIh9h3lUtHARxhE0sM4ej0smptXU2MDjYj5XPB6TQGYltJKb5Pf5MDk1IRBkd29LQsip5jCZjNDrjS+b31JgcySSQTxWgMWsEQBWV1+F/v52TEyeQWdHF9LpAn79y/cFntXV1+LipSkoVWkEwiey/vRaC3IZDTbXD7C8tAe9wYapyUn09vfAH3RDocohGPbh8PgQw8PjEibOvKLB/l7YKs1y3pw4R5vbRx99DKfLCaVCKTZHKnFs1TaxhNn37aitqcHk5BgCfjd8Xo/YlWiHOjl2iBpuemZamvvFF0s42D8WxRFtWoMDg6KSCwXDslZMJgOcrmPs7e0IkOUx8JoxT4nZUxcuXEaxqBIYsLyygv1jFxqaGzE2NoqB/gFYrRb4A1QV7onVzWDQobGpQa4JVUMEEwyQJ0hubWkRUEDlFq8tz4m5ZLR1MY+I6i3CStpXmQlES5dRb0YyXrJ2Mpyb4PHEcYTl5UVEY7TGWuU9CSAJHiuszFtTIhZNCFBUoAS2BRKpNaIgIzAhhCBcJig5nW7GrKRMrvQ6fBqP5VTpxHuOkIrHyr/nN593Cl0JrPjN1zMYTGiob8LJiQsPHzyH4ySElpYmVFdXyP7Bc+7u6RJARlCm0wMGvUoC432eIHa2j7C7G0A2DVRXm9HX14H6hhoolHmk0hEUkUYw5IfHG4JaQ9sZJx3Wo6a6AZkMFV5+mQCYzRRleAAhDPc0Ko5YY6oUOVGSalDW9dLl87LHUYnJW5nX5vfv/x5bWztQKNQ4OPCIBbmzowkVVRZAkZf7nOdSglt76OwkyOVkSK3sq6wz68Uau1xOeH0uUTrRllxTUyd76PPnK1Aq9BgbG5C8K6rpGNTu8SbQ09WM2dmrSKbjEtLPXD7fy4l3vL85xU4A0z+zZOs0Grn2PN9CrgAVVCjmaZssyPV+6irb677EP/jlXupLFKn8kHIFyhV4tStQ3ihf7etfPvtyBcoV+GoV+NoonZidlMukoSgWoFNJvydqnjduz+KdOzfQ39sukIUKAo5r/+///X/gd7/9AD5/VJqkubnzyGZT+NGPfigKjEIxD583hE/vPpCMGJ/fg29/+5v4Tz8uQSc2q2yuGbJNBcdHH97D1k4YFSagvb0es7NzknXU0FAHa6VZbFm022SzaQEjbIb3dg+wubkjNp7x8QmcPTuFX/36ZxLUPdA/iOfPFyQrhpO62Mzeu/eZjEsfGRmC/WAHGxsr8PmYz+SRUeV+XwDDIyMIBgMYGR5GNpeVwGU2q8FQQFQgDEFmcC9tPAwgVyuNYvnKZhMSaN3QWC1KAr8vjEgohdWVXeztOiVv5bvf+yZmzk9Coy0gGArh+fySTOzixDE2+LT/DA4OyHlTKUOb4dXZK7h46ZI0dnwMFSpUrsh0KMmRKTXsrAkh1NraJjo6WnHlypWXweTb0gAyrJmhvrQP8tgZ8sxm9MWLBRllf/78jJzb4eGBNKpUMhGuRaLRL8KRCZ0IMRjezNckJOOUOr4OG02+P5t+qoSoQKHa4vjQIc3xa6/fRHt7Kx4/eSCBxYROXDfV1TVQKjVSh42NbbE2EfrZqirx2ms3MTzSi0qbWWybBF+ryxv4/fsfYXGR59mI2bnzUGsyCIZPJPxcUdAil9Vgd/sE21vHsNmaZFpZfWMd3N4TFJBGrpBGRkbF98DlCsBx7MLFi1NQKTJiQ6MqjmPlF+bnxXpGJYetulrgBuvOmhN8EL7U2CpFoeRyOSTDhlY6r9cnoOrK7KwANarnopGo5HRV2Wxik0wm0qICbG1tF1i3s7OBQMAn65yKKqqBGK7d001bZRfcLp9YpgLBMEwVVgyNjqC5uenlRLSUQLLVtRVkMikBW1RScR0TAiaSCeQyGagUapiN5tIEtVhMAqx57QgpeF4CoV5OyiupCV2SNVZtswm8NJtMcv9UV9vw6Wd3sbOzBavVDGtlhYATqowIngiguIY4FU6l1Ip6jflehEQlpRLDsQ1iXRPYrVRK3hd/LmqnAsFOUpRj/BKAUaDVlBY8FYxGk+wdfPwpiCqJNWndK4iaymQyw1phQyAQxsMHz8Tie/HCebm+m5vbuHRpBucvTAu8BQhwVKJW3Nvbh/PEg5MTDw4PIkjGAUuFFv39begf6IXFoheLJjPACAiZE0dVGcPgaauzWqvhcHiwuLCCk5MwurtbJKeO9WtqahRQyvXPwPgrl2exv38o+9udO2/CaNQhFmdguAObmxsCzbkn5XJKeL0xdHW2SFZeXWOtZDWdDjxYXl7Fzs4ehob65Hq2traKUo17AoPCCUAJIxPJmGTjMcifweG8XxcW1iRIf3p6SqATLdNra+twOiOYu3oe4+NnEAwH4PE6cCiTHYMCm6iMzWbSsvdq1JxiV8oB1EtY+kvVWi4HZYHFKQpk5/V6fJL6av9CvpqPLvdSr+Z1L591uQLlCnyFCpQ3yq9QrPJDyxUoV+CVr8DXBjpJQG8hB41KAUWhCLWCWTsGfOvtW/jRD7+N1uYaaVZpgVpdWRMVyNISR3rn0NpSj2+9e0fGst+4eU3ygKjcYahvwB+V8d20Ev3whz/Ad7/3bezubsPpcsDjdoviwuFw4sWLRbHTnT07iYsXLqG/f1Cmz9GWxaYsn8+KrYtghPDl8OAITqcHCqgwNDSK0dFxUebc/fRjsbtR+fT82YIEQ3Py1+koeoIPqgkODuyIREPS6LG3ZWg2Q505Cp7ghKoiNnVsEpmzIwAmEv5CPcTmVavRQas2o5BTwWDUoKrKCINJI+9FeJJKFuHzRuF2BTF9bgZvvnkLGh2wtb0iVpX9A4dYsdiMsQ5soAk82tvbcf/+fQEfDG1uamrG7u6OnDe/CdBOm20qG9iIM4ydDabHE8e5c0PyPDabrD2n4jE7qsJcDafTK4CADbDTeSLA4/r1OXR1dcpoegY/E0Lw/AmVmC1FADI01COAgO/BkfGEBgwr5nqg/Y42MYbJDwz2i42IIfLbmztIJjKYnBrC7dusawaPnzyUdUIlBrUSVmul5IRR0cHJZQxxDgRSuHzpvADMjq4WJFMRFIs57Gzv4d5nD7G2uo2NjRMMDLTg2o1LgCIJt3cfUGTlWmhUFth33Vha3IXBUImxsXE0NjcgEg9Aocyhpa0RtfV10GqNJXVVOIrz02MIBh1iM3zzzTfE6vjxRx9LBg+bdx4rYRt/z6adEJHwxOtxYX1tVcAc84Ko6ChNODNhYmJS1h+n7tFGSXhCKEAr2fGxEy1NXRgcHBZL4ubWOmIxhq1DbIen8KS9rVPsaUeHDgGoeoMBdY2NqKmrLcFNv0+mCrKmq6u7yOeT6OpuFzsirxXXC6+3tcIKW2X1y4DsI7hcnH6mlGBoXm9OOaP6x2wuBVkzy4lQguocvU6DYMAveVbXrs9JJtOvf/1LCfxva2sSyEQrl1gtM1RPlSx0zFUqSKj3Swvvy8mYXLNcP1xjp1+niiU+l7+PxqMCok5zoE4na3Ld8/mnyqmSlY41LeVFlYLGaf2iykeLeCyF588XkYinZXomBw/wnnjt9VuieGStxfLpZj7Vlih5vJ4g9u0ncJxkUFWllVD1vr4e9PV1Q6fnveZDJpeUwH1ea7WWk96ozquUNUUY/vn9R9jdT8Fm5b3G2laJjZI1djhP4Ha5cePGbclf4h709tt3xJ7IUHKCX9o3UVQglcogGIwiEk6Kfc5mq0FHV4dM3eT0OgJw2kB5r3PKJdcCp/nxetJmxwma/Bmn/jGjjdCJ14NgTmy8h06x/hHaM9Ce9+DOzq6o1F5//XWYTCbEkzFRSdFKSHsdVU4EhTLJrlAoWRwVDN9XywQ7/kzsdbkckCslB55+PTwqQ6cv8b+eci/1JYpUfki5AuUKvNoVKG+Ur/b1L599uQLlCny1CnxtoJOMfkIBRr0W2VQGnGVnrTDgB997B3/1F99CIZeQT8upSqLNjJPSDg/cCIWSeO21WVy4eE6aT8Keg4N9aeYYmpyIZfHw0UPJTfnhD/9CrETP55/K9LpTOxeBCy1mhCu3bt1GZ2c39u2HWFlZFXsdm2ha7mLxiKgECFioSGD+SntbF7q7+6DTGWQMezaXFOgVjycE5NASSDUNVTqivsikxDZHC5jZwowok0AigjRa9b797W9L47ayuixhugRCVB5Q+cHcnNIUubQ8p5Av2bks5ipYK4zQG1USNMxGjVY9vzeKZKIItcqAM2cmMDDYC4/3GM/nH8LldovCJ5PNSePIxpCwidCLTfXnn38usIjATEaNP30q503LDtUOnJRF0MFvNt5s8ny+NGw2raiWRkZGcHx8LK9L8MCA5EwaCPhLlq4iODEsggsXpnF1blaaXTavhGCcCMZfmYcTDOVhtqgwONAs58Xx9WygmVtVCpLfAsUiPd31AgxbW9sERjx/9kxUHIQfb799E+Pjo1hfX8X2zqbkPxEOWCwVAmN83gDW17fh9VDBBQTCwF989zreuvOmhDDn8ikBhE8eP8Wzpy8kc2d314vh4TZcv3kJBcThdO3JyHu1woB8Tov11QNsb3nR2dmO6zduS+C5P+hBKhNFT18nDCYD3G4/dncOkU7n0NfbikTMK+uTtfv5z38uWVfMROK1L4GkUpYQgQktU7xuzPliHanaIVAoqc/Y3GtRU10nuUmcdliykenkWvr9IbhdCty4Po6hoRHJYqLtkNZRgjnaG2mvY4aWyWiRUHpmlxGmGE0mqHUamV5GCMb1SUhEJY3PF5Fpg2Yzc7mMAsx4zLwXM+ksKsxWWXMEEYeHUWg0VJrpRHlFkMj7g8dL+9fhoQtqNW2FldBqFKisNIsahgoq5obdu/+Z3GdUW3H98b4oFHKiUuLzeL7cUrjuVKqSGu8UFJ1a6giJ/lfoRKhECkzLJiHnF3lNBBgvLXqEZKfQlb/ncZ/a8GQbK5aUTsyK41S+tdV1sb9dvHgZGxvrAuPeuvM6JifPiLVua2sDB4c7SCQiouBJp/M4PnTKZMW+3gGxwRFAM3Sc9t1wxA+NtgTsmO/mDwRE6cTry/d2u7iemTeXgcWiwshIO8bGxgTgZbIpATe8v86dvSCTJJlV941vvCU5d3b7DjY212VtMcyeeU5URfE+6e7qlT3SaDZDq9PJHkcwyOvB/Yj7B9cmlZLc+ziUgGDvdO1WWE2yt53mxsVicVEj1tc3gmHjkUgMAX9QstRY1xs3bsr+Qfi3f7grCj7mmBFcMb+JiqfTEPEvMp0YBP/yPTjREVSzvcROXAMPj8r2ui/xX4RyL/UlilR+SLkC5Qq82hUob5Sv9vUvn325AuUKfLUKfO2gk0GnQT6bE6VTa1M1/vYnP8LFmXEc2DewvbMNj5tj7gPSuOzvu0X18bd/+0NpehgOzYaHKh0qWZincrB/IqqXS5cuioLk7t1PJHumssqKVCop2UBssNg8UT1COMQgca3GhN/97h8EDtmqmRmjFUVAnmosjQbr65vQaY2S28LcHBoCCbLyhRTq6mqkyaUFj2oQgqvvfe/70oidfvLPHpjHysexCV1eXkdtTR3ee+89OR5OAOP0txJgotIphVicWUqAwcDMqSpUVVahxlaP2lpCICCbi8uEJ+b/xKNprKxs4/jIB4POgvr6BlTXVEowdiodFoVRMplFPJHE4aFbrFdvvXUT129cw9HhkdSQx0EYwF/n519IBkskkoPZrERDQ4OcG392mt0SCFCRkxf1CTOcaPnideIUwEg4jmJBhVQyJ3Y6KmM4Qe/HP/4eOjra8ODB51h4sSAqiOamFoGKBEHRSBaVNoKYTvT3Dwh0ogqIqgqGyT9+vCD5OWfOjEgO0MH+oQRgB8NFWEwKTE52i62ytrYa9+5/KgCPIIqwjKPl2eg6TtzY33chlUwLvPD78qLW+u53v42+/g7JYnry5BEePngkVsZEPIvd3TDGx1tF6UTo5PHaAUUO8WgGkVAWeztOoGjCtWu3MTt7DUVFAUcndoSjPtQ11IiShlliiUQOWo0eg31dKBQSAiGymSzu3b8nkI0B24R3hDpcd5VWK0xmjri3SO1P+DN/WGCS0UgrGadAcr0aoNVoBT6wpmaSICglx4nXMJ9XoKurFj09vQJBOa2NYJWwqLauRqAW1VWENrQd7uw4JB+IoqGGpiq0dbRgcGBAgABVgltbexJSHY1yOlkB9fVGuUa0WRHKMByc1st4rKTaS6cVqK42STD6xYsXJTNseXkZ//RPH2J39wgUd5lMStiqDKitq8T5mUnJ5KKy6qOPPoJ9f08gCu9zvm8my5y1pNgyaX2TQPBcAdYKhmdrZFc8tcmdTqxjTUowioqmUuYTf5YvFKSeSoINBUPyS1PsSjljzE+inZO2wD+qnPjafA6nuFH9aLFYoVQQnStgtx+iwlIpyrOHDx/g8Ggf7777TbF42vd35D4JBjwCNvkWWo1BgvOpMurp6ZPJfgKdlLkFAAAgAElEQVS31EqxQMYTESiVRVEmBYIBOR5eGEKudIrT7+JiQSaQn5wYQ1d3l0xaJGxiLhLVdFTADQ+dkWvHDKybN69hcWkB+/t7Au35moRIhMwEQ2qVVqyYtFomUhmkM2mB0jxvyd0yGkSxRBjHb4IoZnkRILMuPH6T2fCF0okqp0Q8KfsOa0XLJK9XNELVl1fqOzQ0hIUXizJQwOlyI5ujmqkoEz9pp6PSiXI23hdUOlHxRBhFAEVQS6UTVbOETqfQ8dEx7Yzlr3+lAuVeqrxEyhUoV6BcgfJGWV4D5QqUK1CuwJ+sAl8b6KRgswLxw8BqNiARTaKvpwPvfvN11FYZEQ65sba2Ko0lG0M2MuFwBG1t7bh06bwAETYazBOhaunw8FhGfK+tbiKRyODs2TNobm6UBuUPf/iDfHKvVKlhMLAxzIn9o3+gT5rtrs4eybv57LMHWFzcQFOzDTMz42huaRT1EWHLhx9+gvW1fQE/nZ1tYuVhKHB7R7M8hla4Bw8eS/P03nvfxNj4OD779FNp1NjhBvwBsXIRmjmdbtj3HBgaHBYQxXHytArZ9w8Ri8ZgMKoRCueh1WjQ1lYFa6VFGsIKSwXyuTyKhTziiZCEC1sq9NKIM9PpxcI6drYdSKU4qp3ZOBbUN9qgUGbh8TF4GshmCzg+jqGlpRp//dfvSR4VJ9ktLS2LSoUWGgK5kvqEwKKIlhYdRkYGpKnkdaBSheooQhLCnEePnqBQ0GB0tEeOhc8n2HG7QqLAMpuNqKmtwsTEGK7MXpAm+sWLeWzv7Ij9ylZVI1P/7PYTWMwWTM+MYfbqJbl2n312T2p4+dJlGT3/ySd3UVlpkwwpee+HjxGJMOdLiUIxh7mr07h8eUZyhR4/fij5WQwgJ5RpbGyW6XnkFLlsUax4BGRsyGkR6u3rgtmsxfbOGhZezMPt8gBFNeKxLI6OQpiZGcb5ixOIJ3wIR10CnVKJHFyOEDyuGGprWjE5eQG1dY1we12wH2zDH3BBoSrCaDYgSrCQzKO1pQMtjQ2Ix8IIBQM4ODzA0ZEDoyND0sgTVrJJ5zQ1qrOYT8S8L65DrhXan2iv0mqV0vwTMPA+4GS4Bw+eIpXKw2azSP04HY/nFwhSOUV7oUmUXwywb2ioxvBIH8xmk1xvZnypVTqsrKzBceJFNEZlEvOx5tDd04l4Io6nT57Dvn8gUJYKNuYwcc3cvHkTw8PDonThdXr65CmePVsSKFNTUykwk2umra1NwBRVMQ8fPsTKyqYAo5aWBgFlbW2t6Oxsgc1mErvt8/nnooijfY4h+39UOTHwOwNOkCN0EN0kgYNCJbatU+DE687ncL+gmov5Yqwj4RBfk7YvPpc/V7zMBqIiij9TKVVSd64ZhtBTzUSrHy2PDHGnvYtqI9aXWUMENLQJMj+rtrY0LZGB2vFEDNeuXZHXfPDwvoSW5/m6VC8WCrInhIIcWJCVOlFxRlUZ9yjacjlUoFgoQqVGSf2oViGVzkCl1EjgO9cxn0sl5NDQsKikqNJkflxpYqFCwC7XMdVKzS1NqK21YWVlCU7XiZwba18KXDchncoKGKViM5PJ4fDYIVMlT3O4qKSjda+vr18y8rgGqIo8zb1iLbmmCJZSYuELyT9gtIDyPs/mlGhrrRcbJo/78NApeV86nRonzghqawwwGA2iwEu9VNVxz1OrlF/Y6/h7Qif+KhldnC4IIB6O/Qt73XP3H9Vtf7J/Rf/8XqgMnf78rmn5jMoVKFfgT1yB8kb5Jy5o+eXKFShX4M+6Al8b6CQBwhoVUokEtCpqBRTo62nH1cszyKWjWHoxL0HNzF2imkOjKYg1jXaPwcE+gTVUBtCCQVVCKpkSW9HW1gG83gimpgYxNXUGTU0t+NnPfob19T3EE0BHhw19fWxqK3FmYkxUQnz3hw/mcffTRxLoS7hw/folUYCwQSeU+eyzz8XG0tLcIlYvTnaigkarU4hqZGN9E5tbDNftxve//55Mr/vkk09EkaXV6rEwz9HyxwJ92KTrNEbJTaGCiJPcGMy8s7uDVDIJs8X4Eia0obevVxpQTt6jeiCdTIolKl9IitIpk01IU+33hkTptLnpQjRWQEOtFefOjcl0O4/3CKvrq5KXRDsUlS+Tk3340V//QBrNf/zDH6RxJAhkY87mkmHUh4cRsQnduD4hyqmNjQ2xztC6Q5UR1Te0Pt69e1eux507d8TuyL9bW92Afc8pgIeByIODPaisMqHCyglYCaysLMPj9Ug4Oq1CKyvrUBS1mDk/LdettbUJq2urMtmK9rOa6hpRPHGsO9Uy16/fENj46PFjAXVs6CkAaW6qxcjIoNil1tZWBN6wqab6hcoypYogJo9wiFYfWnf0olwj7KGiooAUDg52sLK6hEg4hmpbvYR/Hx0GMT1N6DSJRJLQySnQKSM5WnEE/UnksoQYJqmZWqtEKMpA5GNodBp0dLWK2oivpVUbUFdTi3QyIZk+gUAIyWQeDQ2VL0FeaaJcTU2NWAuZtUXLYipFuJERuFIsqtHUaENfbxe6ursFRm5tbWNxaR2BQBy2KpNMeautKalRFpeWoNZoZTrh0PCgBHKbTLSkFuDxchrZpiijDHqThEQfH3lQLCoxONiL19+4jlAkKCHwS0ubEjTd3d0gVsDV1TV0dXbh1q1bkpfFdcQpeAsLCzLlrLOrS/J++vv7BTrxOnEtESgvLi4KyCxlVnXL2uF6tFh00OuViERCYk9zOV2osFoFXhL60CZL0MManWYsEd5w3VI9w+EDBBpilaNiifk/L8ETQZFA7GxGVEYMUdfpCQSjgEL1UjWV/yI0v6RyUgng5K/8Jmjh+1GVxt/zPVk3nufy8hryOVofbXKfU8mWSickbJ/B2rQMc98wm8ySoeSjhSzNfSyIeCyNlpY6gWCE1/wPLocZMIMrFEqhutqA2vpa6A06HByciHWRAfK8fyzmClnjvb198iwOUmD9srmSmo/WS5czKI/h9EG+LjPWCoUsqmtsct9zeme1rRS0HwyEEQ5HBeQHwxHZGxhcT1UYoTJhNQGiy+kU6y73OR5vRtSQUYFO9fW1oiijUpUqMe6ZVIy63An09zUJLOWevbF5glQyg+6ualgqKtDaxhw8g6x5p8MhYeIEk2qlQgCjSgLe/wid+He81ooiEAvHuaS/AGDz3vyf9T/of6KTK/dSf6JCll+mXIFyBf58K1DeKP98r235zMoVKFfgT1+Brw104qlp1Erks1mw1aswajE+NohbN66hmE3iN7/6FQYHu7GysoNkKvnSmtP5cgx4lXxqzgyfZ0/nJYyY05EY0Mu/Y/M5O3sZExNT8rif/eznMlmOjfqV2SlcuzaLqqoKNDTWiupgY2MHdz+m6mJLmr+R0W7MzEyIOodKkvn5edz95HMEg1k0Ntag2laJ9nY2Xa0yznx1dQlr63uiOnjnnat45523ZerbgwcPxKZitVZJ0O/e3jHY646Pj6GpsRWbGzvo6OjE9PQ0Hj16KMocdk5UdFCBxRDyku2pKM2udMlFWoGS8AecAp1on2Mzf3LsxvLijhwjgQbVJOcvnEN7RyN2dtewtLKIcCSGUIg5PAlMTJzBW2+9KZatX//616KAoNKJIIlNIu1TzMYZHRnAO+98C2trG5I5REXNG2+8IY+lTZC1+fDDD9HX14e/+Zu/EXsN86A4Ha6Q18DvC6GyqkJGpJssWoTCPvj9bjgcx6KKodWGNi7Wvb6uCePjk9KUKxQFPHn6RBQrzJmizYoqEtoVpyYncfv2bbFfLi8vicqCNiuTUQ+TWY+mxnqkUgkBGrRKsT7MJyLgqqioEtjE82PNaJkkcOro7EAkEkAw5IYv4BJYwOmJzU3t2Lc7RIU1dXYMZ8+NIhJ1y/S6IrKS6RSL5uE4Zhi0G4FgVpr6zq52FBRZRGN+1NbbMDg8KJk9Dx8uwOMKobLCDINWK8oxqmQIUYrFrIAXNvONTU1oqK8XuPHg4UMsLq5K/hSBTGNDpdjuqM7isRNwxKIM9l7Fs+dLUKk16O5sh63KhqamJoEsH/zhfVEQMZh7cLAfShUQCvmxu7ctGUNcB4Q1ZlMFTk6c2Le7BERcu3YZ/QNd2N3bFAAYicZlwhzVNPw5A/Y57XCgf0AC+mmHZDA0s3kIoUbHx8UqSCsrARrXFs+xlPN0KGuRwIDrnFZXqnsS8bDYRt0uh+QLESDRvslsHyqb1Cq1QA4SjVLekkKgG5WPBDAERSWLHdVQzHhi1pRBwvtPraFce1RRUulkMBoFplChw19Lzy9N2TMaqLgxidosnkiUJigmErLO29rbcXhwIJYx/plr+dHDp2KJZVYXb1naWVWqAqqrK5AvZEqqxbZWaNR6xKNJrK9tybpIJLMw6DXo6moVqMMMJl7b1rYWscjF4xkMD/eitq4WxydHmF8g3OL7aFFX14DGhqaXgxCqZQhCIOiTzC5aG6mK4hACBTQCWDmRk5Y2paqAykrCyUo0tzRDpSzVjXsWgdPxkVP2C7VOJ3XjGqHtNxJJCBBtbq4TWMcBDKfwj1Da5fIKIKRSlJlcXH+nKikqKvN5Jaanz8hr0Aq9tWUXUHrhwqisE06s5LXaPzhAKBiUPZoB4vwPv2Q7vZwiWFI7KQVElZROSsRDCYFOvI58zoKfqrby179SgXIvVV4i5QqUK1CuQHmjLK+BcgXKFShX4E9Wga8PdHoZJK5SAMoioNcoMdDbhZ/8+C9hMejwq5//VCYs3b//GfwBr+QsEcKw2aX95OTYiXv3HmBrywGFSo32lno0t9Ric2sfRoMO3/jGa+jrG0DAX7Jkra5tiGXkL//qXdy6fUM+4Y/GgvB4XHjw4Al2to7gcHhxfOxFb28L3rpzE6NjQ6iosIhS6uOP7yERL6K9vQk6rU6mLw0PD8LrO8HyygvJ6yFsePMthliPSUYSlUE6rQE6nRHPni7AceKBSqXDtWs30NXZK6CBdkE2dL/85S/x6aefoYlKndERNDTUoaqyEnqDHnpdaSQ8wQrtQZzC53Dui22uqsos48yZZfViYQsalRUzM9Oor2tAS2sjauus2N5loPZWKQw8npB8JQILZvCwkSQcK2UelbKpmK/ERrK3twfT0zMymv3Jk2eiYhkdHUN/f5+ABIIFqlUImaampvCjH/1Ink87lMPhgkZlRCqVleabOT06PRAM0fLDoOK0NKJUGmnUrJEJ9XUtco14TDI10OdBT3e3BFS73U4BMIRVk1OTOHf2LDY2N3B8fIREPC72RoIF2gqZCUNYRYBBixMVJ7R5MWensbFFbG5PHs9jaWkD2XRBrrE021qCi4So1zq7OtDR3gmd1oTHjxawt3eAM2fGMDE1hFDYiUDoWKCToqBFIa/FzpYDa6snMBgrMDkxga7eThw79pFIhtHc2oDq2mqsrGzgwecvkE4B1ZUmNNTVoaG+TsCHw+lAJBzGmTNncP7CBQEzhGVHh4f46c9+hoX5TVgrGcLdjK7OVlGO0G5JGxID7p0Ol6jA/P4gBocGMTJcysCiQoUg4JNPPpL1fOvWDck3czqPxbq1Z9+WWrNGJiMtViZ4vQHs7hyLmu3OHU4UU2FrZ12ypmhjFNsZlUZFWtS0uDJ7FflsHk+fPRcLLO1UVDQNDg3JeXM9UOlEqMQJZ5Wi3vLKRDVCJCpjeD5cj1zrTscxotEQYrGogCNCZdq/eA+UMsNiYnnjNeNx84vrTmBUJivHSMUggR7vrdNA9lg8Lrk/Gq1WnsM1TGii1mgEGFE1SUBCi6i10lqaiqemQqdK1FLMPiNQUyrVosSrslUhEY/JlDU+tru7F48fsQY5mdRXU2OR4zEYVGhopGpSi47ONrGShUMJ+DxhLC1uIBAgtAFaWmoxODiEYDAg9xYVfrwG9+7dk/OYnJyCWquSyYPPn6+IxbK3rxOXLl4R8Dj/fAHLK5xOZyjlOOXSAsT4q0atxYXzV4GiUiDWzs6OQPeKCoNY9k6nO3o8PnkM7xWuJSqqFCoFrJXMZaOtMAevNwylSov2Nh7voNyXp1M+o9E44ok8+vvaBBZSocna8R6NxWPY3t6GVmvAzMxZuTe5HgivOSnxjTduo6WlFQeHh7Dv74sKiso+qppoRaQlkeuDtjpmPNFWx18JnWQNFJVIxThREqWMp3wei8FykPiX+N9DGTp9iSKVH1KuQLkCr3YFyhvlq339y2dfrkC5Al+tAl8b6MRJUcV8Flq1CkUGwBaBpvpq/F//59+iymzGowf38c7bd/Czn/89nK5jDA31i3qEFjs2fYuLK/jwnz5GLJpDNMpJSw2YvXoB27ubSCbimJ2dlSbQ5w1KYPHi4jJq6+rwn//zTzAyOgiv14mt7XW43MdYW9mSqW9stqlkYEj162/cgsGolQaNjdJnnz2ESmnGxJlBKBRqmUx17twUjo53sbL6QuCVVqcWFQmDxD///L40TRZLpWSubG3a4XB4UFVZi9u3XpNP+W3VnEJnxebWJn7723/A3t4Rzp8fw/iZMbFGsalKZzJiucpkUmI3ScZTokrK51MwmdRQqgvS9LldfjhPAqiva0drayfSqQxq62ywVhqwubWME+eRqL4USpU8noqmUxUMG1yCCb4PFST8PRttqpqoViEsY2YWG39mS7FRp0qFChVOH6MqgaBrbm5O8pdevHiBYCCEYoH5WUpRN6nVBTS11EJvpB2I4b55sYkxQ0anMUOtNsBiqpI8LkIv1pyAcXJyQuATA+AZsn50fICJiXFRQ+3sbMk0LzaeDEonIFCCmT7a0sQrrUaeRzhRLEBsQ22tXfIeTx8v4MWLVWn+T8OQz0z0o6mF16VCxsVbzFbY947xj3/4RCbrTUyOiWUxGvcgHHNBqczLtERF0Yi1lQNsrHvQ1dWGixevQKNX4/nCY1RWGXFuZgpGsxHPnr0QC6RRXwEzM7eqrKLsYFPNqWJs6l977TVRoREW8M9LS4v46U9/hsOTGAZ66zAw0IXa2iqZzkgFD8Edc4wYuL+2viHwYfrcNOrq6nFwcASvh9lMUWnuaYfjWHoCidW1JQmR9vrckk1GaxizsqgWofKG0xyp5rt16zoCAQf27FsCQiQTK5eTrB9Cnvb2LpwZn5AJgsvLq5KVRCBF9UxXbxfC0ZDcf6f2uX3Jg9JLJlLJmpaV5yaTBVy+fA5NTY2w7+3C63HLOiVP4HkSwHFiJKFQwO+Xe4B/T+jEv+M1JIwWyCI2Owbgm2WN81da2FhPh+NEAA7XN7OznE6PgN2ZmQs4PjmW12SdeC9wLVNFVxpScCJWQq83AZ1OhaYmm6h4OrvasLAwL4+7dOkKNta3EIslJey8ubkB/oBPIGj/QLc8j5PjCI0Jub3uKJwOr4A1S4URLS1NYlvjfU5Ic+HCBannz3/+C4HTzGviNEy31ymTNpmHdPXqHG7evA2/L4jf//4DfPTJI9TWGAUmGU06gXlcL5wYNzYyg6MjJ549e4Lt7Q309XeLioiWRdaPmVVHRyc096GjvQs+XwBLy9uIJ9OoqWHem1YgGMEiIdHo6JCsX8JoZnRxjdFqqFRbcOnCmKgTCZZYf9Y+Eo1gb29XcsoI5qk0I8jk4wjtvvOd78i+xDBxqhRD4Yg8hrCJk+kYHi4A/qW9Tqx2ylKWUwk6qZBNAvlMQWx+hE5LoeRX+xfy1Xx0uZd6Na97+azLFShX4CtUoLxRfoVilR9arkC5Aq98Bb420EmuRDEPo16LXDoDnRqwGA1479vvIB1PQq1Q4C//8gf4+5/+D6yvLwkoYmA380zUKo3kzjz4/DHC4QQqrTU4e3YK42cGsbr+XJQCba2daGpqk7BdNt8MLeZjvvf97yCbS8Bu38bG5gqSqZiEO1tMtVhYWEIg4MelyzOYm5ulOUeCgKmIYFi2yViBy5euiFKGqgNO17p3/2Nsba+JjUWpKqKiwiTWEuYz0fLU2dmDcCgGrzeErc099PeN4J13vol4IgyvxynN1uHhAR4+eij5MuPjoxLAa6uqktwVqj0IqBhozCY5HIgjGIhCr1cJ0FAoacsCMqk8YrEsNGozwkFOqkthYLAXhWIKq2vzyBf5yX9RslLENmRkbhQzcvgesS+adzbwbPAJIWg7Yo4L8492d+1yydhAUonEJvvUNsO/p5KFzTmbSIKoZCIFrcYo0MkfcKO2rgITk8PQ6RWIJ5mJU8rNqbBUyeTAWDSDXE6BaDiB42OnfFNZxDD4dCaB/v5ebG6uw+E8Rnt7C+eVIRwJCkAhgKGVRiaJFVWi/KHaQ6ujoqUo4IKWIbPZippqNs0xLC2uY2fLjlAoKja/wcEBvPHmTYyM9kGpYnB3WtR088+X8PzZMux2L86eHcTMhQkkU37Ek77SZMBEAakEsLiwg73dKHp6WjEyMo5EKg6P3yn2xt7+LoQiIezs7EOp1GNoYBTIZ8VmKNe5WJQMJAKUa9fmZJw8gQezbGhpu3v3U6RSkAl7hFpUjNH2RfjHWstkNY1OrGiV1kq0d3TIREYqiajeIUjldejvo9LpNQFN8/PP4HAcIhINS74Z7WEEE5zox/pwEmRXZzempiawuPQIwWAp3Jygg6H8BEsMrm5tbUNTY7PYsGgJI+DjzwmdKirNcHkdpQwzvQ6xWFyAJlVQJqMJ0RgVS5yKFkQkUsClS6NobGjE1uamHDdD0FOpgoT/tzQ3i4WWsIog2OnkOQFVVRZZz/yixYv3AiEoA/+HhgZlHdOuRphKCLm0uCTnSrDE+4nfbe2dMgHQ7fHJvcYpapzWtjC/gN3dXZk6x+MhaOW5MZiecKyjsx0jo/148OA+nE4Xrs3dEIBGYEV7HiENc8XqG2pw/sJZUfhFIkHY9/Zg33Ui5M+iWFCgssoiKkna6WitpfKHx8spf5wU94tf/ApDQyMy1a6APNweB1ZWVwXwvPvud9DfNyhqTk5bPHE4JJS9qalB3tdmswqsb21pRzIBPHn8XPYa7muTkyMCsQjyWTuuO+aLKaAWS/D21g52dvcAlVImHVI5xrB4Hhtzxq5evSr718rKiuwJvI8I9AgkCYYJoriXsaZUQvHPu3u7aG5uwvDwkOTYcZ3zm3vRt771TXmPR4+fCHimSoyKNfrlBDpq1OAF5r1+qnQiiPqiESgoUUxrxK5KyEjwuBzhhM3y179SgXIvVV4i5QqUK1CuQHmjLK+BcgXKFShX4E9Wgf8t0On0TTlc/J+1CFAoitBqVMhnc9CpFaJ2Gh7sR1tjDW7fmMPrr93Cf/kv/zc+f/AZZmcvobGpXpqPdJKNagjzz19gZ8eO69du4e133kE44sXPf/HfRU3A0FqLuRItLW2iirh79xNcuXIZ12/MYY0qj4MdOJyHkr1CaBWP5rC6ugGDUY/r169KXhNHmjMvhgHWz549R6XVJtY4Wpk42nxoaAAf/OF3ODrelwaTSqdCgfYdtTRZHBE+PX1eRpozxPvhgyeYnr6IH3zv+/AHPPiHf/iNNG0Mul5aWpKpUmxo2agNDPQL2Nnd3ZGmnZa4QCCIcDiFA7sD8XgEtmqLWGSo5uDUMU41c574RM1AJcfMzDkcn9ixuvYC7R0tMma+pA7Ri8WFgccEBYQVDHcmnClN+ypN7aJKiOHbnHpltx+IooHZK5zcZ63UyPUTC5JGI819Is4cpYD8nJa6cAgYHGzHmYlhjI0PyKS9ldV5Ua5ptVRcQTKELBZO8EvA6wniYP8YJ0deOY633noD6XQceoMGU2fP4NPPPkE4HIBKxUleCglcp1KjlN2TRZwKE5VWApGpmKCCiEoJgjWqZARwaQ2S5bSyRGueC5FwDpEk8L1vzwl0OjMxhEg0gNXVkjpud+cQHjdBQRBTUz2YPj+BRIpj7AmdOHxRDZ87ipXlXfh8QF9vO0ZHz0Cr08DhOkZ7Zwv6+rvg8wck80ivN6O5uQ1qZRE72xsCFanIoLKLwIEWM0IoqoCoDuE64s+oUrt48Ty6u9oFwtntexIczscxXJ/nzHXJiWMM5uZ7nSqh9vddMBs1kpc1e+WqQJvFpQWEwyFR0DU0NsgxcMIZrW7RSAJerx9dXd3o7e3G+sYSUqmoQFTmHlFpyGtOex3VYwRNhEkM9OcXgVR1TbVco0g8jKmpSYFj6+vrkslGRQ3XDdVDfF/CgWQygwsXpiWrikH0kXAEgUAUsRgnVHJa4WV0dnYJoHj//Q8EAhK8Dg52iPpGAr+VXNvMYFuQv5s6OynTC5k7xvuHYeePHj1GbW0dxsfGBRARuM7MnMd/+2//r6hjGJJPhRFBFS2yvPd5rARCvC4Eb8yfYmYahwyYLVqxAHMi5cz0eQneZpg3n0O10/Lyotx7s1cvYmNjVdSVJyfHyCSZRWQSKE5IzcdWWC1SH6qxCHAmJiZF8fO7376P/v4Bgbq00tKKuba+Ltf8b//m/xA15d/93d99MfWwrb1VgssbGxvkHqmtrRa7XDKRx8cf38Xz588k8+zy5UsCtru6OuXe5jrihM18jucZlz2P9/TVa1cRS8REXUUAx9oQ1n3jG98QwMa9i9CJwIjwiDWlNZAKpppamyi3drZ3ZD/j+ZjMRoF+rGfJrle63wlcqaZ7/PgJ/IGg2E4ZIE5IWWW1ijUyHAoKcJXwcKrg/pnSCQUlkNOI7ZBgjIq3lUjZXvcl/vdQhk5fokjlh5QrUK7Aq12B8kb5al//8tmXK1CuwFerwH8YdOJhnW7Q//JN//m2XRT7B0OAZXS4TosaWwVmJvrww/fekjyf//pf/x8BCrRusdlh08nHc+rTo4ePMTE5hTtv3UEimcTBoR1PnjzE5NSUTFOj2oWfsu/sbuPevU9lrDtHhTP3hIoDgqKGxnpRIqGogd2+L6HeVO2w8eMn8WykqHRiY3XlyhVRALBRItRhs0T7k8HAaVt6BENByZthI0YQwiaOFiRCgKWlFfn0/ezZszg7eRb2vQP4PF6BAzwONky7HgsAACAASURBVO1s3j1ul0ysI0hik0clCIEDJ03xvRVKjrTfwP6+H5YKJQYGesSGRrhCO8zRoRu0LnZ0NIl6Ip1OyiS3dCYKo0mFuvp6DA6MIZUs4MXCKvbtJ0gk2JgpRVFQXW1Fc0uDgBJmaLExPLB7sL29J5O3+B7VNZyUBWnsmFHDhp8KmeNjD04cMRiNagz0tUuQO5vliYkxaHUqPH36EI+efC4h3aUx7RWiWgv4wwKAfF5O6YrDZDBLbhQbcbNFj7ffYeC5Hx99/AeBdQYDIVeFQD5ZZwqFrB+uC9qEqHwhcMoXGECcfxlyrJEJWbSOra4cwOdliLQCzKPmhL25a4O4eHkaQ0O9cDiPZJw8YVwoGIfbFcLGVgyv3RwRZQvtdalMUIKYA/4kUNRj/vky0ikTbt++hO7uPlGM8JoMjwyJxYjggxZA2hVlCppSKdCFaqbt7S1EoxmZmMgMnHiC0+sYbJ0qBUGn/id77xXcZn6mez4ASAAEAZIAc845B+XUklpSB3e3O7g9bfuMJ7lqZnbmbvfm7J7afHYvNt3s1d7sek4dH9uz7u6x3TkpZ4k55wACDABIECABImw9D6Szc7M1rZmqrXYJqFJLTYLA973///dJ7w/P87z7gh4KlU8aNFVvdW0Nw0NzyMiIKzSflqelxWXBNq4R4Qj3EJVJVDpRzcKMLmZepd6XwCkqRRxVSVQQMayb60i4SbhExQ/fc2R09AkgSCmcCFaorCLM5YPXMKEjAQHVS/ZsG2zZtHjZ0dDITK5M3L1LVeKO7JmcIEcrG/PTzObUJLrIQRIVlZwI6YLDni214vSMB1ZLEn/yJz/C8ePHMTY2qgyxx4OPBKkIjE+dOo7q6ipdPzkOFyIHCYyPTyhziRPcJibHtbdeeum8ph7SqlZaUq7wbSqs6uoa0NjQgH//i59jeWUNP/vZn+p5tAEyi+r69Yfo6WnR6zG/iutAUMb9xfPb2vLgt7/7HZx5uejtHRDcKSkp13pwnRcX59Da1oTqqnJMz45r4qHX60FkP4GdwAFWV9c0H4CqPl63hIxU7/FnqdTiWs3OzgiiVVfX4CAaw/LSqqyUVCZdvnRZaijen27fvoOjx46giMeY4Ho6pUzk+126dFnX8PjYBIaGBnWNdHR0PrFV5mmPEJZdu3YdtTV1GBubECTkhD7ee3kcvP9yDbk2zBy7ePFFwaZr167pHpnKkkopGGkxrqwqxf5+CAuLC1I5bW/vIseRhdraet2XadXkNUbVFCEm9yvr5vFu4DAW0/6nItJizhRoYog4VU4JhsMbjbo/cB3onT2k7fMwprB0qse4rxmgPhn8//WvvGf72/i78+x0L/XdWYv0kaQrkK7Ad7QC6Rvld3Rh0oeVrkC6At/JCnzn/gXO5orAgHBDqh+bGUe6avHi2X6UFBbi6tWrmqzU29Or8FtaXDhmXpPIHKmAYQYUs4leXFqWDaa3v0+Nj3ttVcolAhtmLrV3tEu94/NvKzPl/50UV4ZoJC5lCwEKm3AFdx/GsLW9pQacwdq0GhE4MSiZYbZs7F35+QJDzCeiLWZt1aNw58ICpyaQSW2QbceXX32Drc0d1NeXy95jTBhhgEnNGoEVmzm+J3/nsbOJZzNG1QBVAPwarUwM3J6cmcfy6jZqa0pw/oVzqKwsFwBbXllUrsrCwqqC0ouKnbIl8RjN5gTyXMzFscDlLMG624/794axtrKBSCSOQDCC3q5mnHvhlJpkZsL4/BuYmp6Be8WP8XFanjZgsWSgu6dDliw2x6EwIZMNVkuWJpexsWVTf+HCRRw5ckTqLcKBkdEhKbsmJ8f1/8UlxVIyUD2zteXHTiCIRBwKXbfbcpBlyYbFmone3k6cOXscI6OP8Nvf/QbBvQBKS4uQk2sX7OCDoIkqGzaobF6p2KLijI03a8rx7WazBUuLK4jFgN0d5j9lwWrJll2KP19YmIe6+ioUl+ZjeXlOk+AIQzJMNiwveTA64sOLl1LQKbzvQ2h/EwfRMPZ2GYR9qCD5kuJSHDt2CiajGeturyAioQ0hhXud6pWwlEXc65wUFzmICdwxEJ3Hd/TIAA5jUewFg9q3pgyjguN5fbDhTiSpFTRhf/8Qi4srCqB2Oe2yKnGPUhlFBQozhWi9qigvEwTgsdFyZHdkoKy0QHucr0lL3PZWCDk5VkECKuAIMAjmCKsqK0u174ymDGz7AohGmJXEn+NENk6Jo+3KiqIip8APlVMEt5wM2drWgpqaau0NKrUIRAjfaGPkNZQKkGaWjwHJpBF5eQRIpwRS9kJBPHhwH3Nzq6ioKMKPfvSuoAsnPE5NTWJ6ZkbHV1JSIAVkcXGRrhsqfpA0S1WTX+DE6uqygtJZ87ffflvX1M9//nNlV/X2DCAvL1/qRVoMv/r6U4TDe3jvvfdQUVEhuyMtuXzdp4oe1pb3m6dgk0qn9fUV3L93F9VVNbLSUmVTUFAklSNh+dLyIjo7WxXqPzU9hlg8gs1Nryy9tJRSncZ92tvTg5zcXB0zoQ5zpurqaqTQYl0JlrkW3o0UmJ2fX1T+E1VZvCdyGiDvJbzmCJSoLHsKcnjcBGncI7Rrcj2Y/TXQf0RAnHuQ58k/p5RghdjdCQoqMrOJoJD3Nt6PCPd4TTHvjaH3U1NTAoH8+WAwDIfDJiBFAGW1ZSIcZv7Tns6B1yhD4XnvTu0jqvn2ZQUVuMyl1RSaVsqLmNcNp09S0URlU2qCXRKZgrZUkqUm1/E5VEFxrxPKcj+F9yOC/JO738m/h79rB5Xupb5rK5I+nnQF0hX4zlUgfaP8zi1J+oDSFUhX4Dtcge8cdGIjxSb86SPDCNRXOtFcVwJrZgaWlldQV1MjeLG8tKjsFAIfWseKi4oElghSVtfWMTIyJ8UOn8tPwak6IvShVYrWMqoo2Phyqhk/UWfTyoDj7p4+LC6s4ObN21hbdWu6Fy0nbNqWFpekouKn9FWVxZquRAjm9/kxNDykkHCnKwf5rnx4Nzak9ikqykdTYy0qq1KTqjgt68svr2J0dB52ewZcTgeKC1zId7kECQgLWAPCs1SWz46Om80jLSIpcGJHTU0tgnthPHw8rGNiRhXVEKxhIOATeGLTOj7BCVtJnDnDbKoXBNH2Qj5sbDGTJgZzRjZWVzbw6OEY1lYJKQ5gMdvx45+8i9deexn5BblYW1vEjVvf4M7te1hZ8sHr8cFgTGjke2tro7KrEsm4QqEJxRi6PTMzK4tiZ0c3fvSj9wSv4vEo5hdm8c3VrxRgHI3uKw+HjSwVXOH9A2xubEltZTRkCDz5toI4jCQF+V5//RWYMhL4/Ucf4sHDO8rZ4iSwlCUp4z+GgLPhpNKGqrGnk+viiZjWm6o0NrsEi/E4LXFG2LPzkIgbBGh4DhkZBgT3fMi00B62L8C2uxsSoNreCmJi3I/Ll3vQ3tkk6LQX3kQoHMTBvgEeT0DKJuaIMVjb79sR6OHEsBRQDAjwsH5cFx5Pbk4h4jGj1n9hYRltbU2oqa3B7My0mm424Xz/aDQsi5QysGCA0+XSfqFljjlP9mxav/J0+fB1uXe4t/lnKmOCu3sYHp4QDKmrL0ZXZ4ugACHCo0ejUn91drbI7kRoODU1je3tIPb346isLNJ7UyF17/5DvTZh2WGMuVkZyHflSJWXiMcFYOcXFjXZrK2tRnk/Tlcu3GtrgjcTEyuory+WinBjcxPzc/PK/qmqrtB1QEBLZRVDwgnhqAzkNdfd3YI333xD1/jNm9cxMTGFhUU3cnIs6O1tlzKRUiECEWZ2Zdty9WcGza+5V7C6uqSg9MtXrgi0ffnFlwqybmhoFqTifpuensLDR3d1zfF6oVrs4cOHCkAngKLKiuCEVjtek9zvVDMSnu6Hg1hbW1ZmEq2Gft+usqcIPLgfqVxqaKhFbp5dGXLxBOFgSErD8F4cBwdRQRPa6phBFgwS+B3o3sMJlgeRfUEoqeNMJsGU4O4+doN7gk68jqgiYv0J1ajw5LESBnHvsaYEQgRJUhF5vFI1UdXW0d4h6MrcqlT4elxAXZlUJrPuSXw9Qja+BtVOVMfl5OQIpvL3xcVFfY/gan09jIICqsEKpCJMGmiNo+qpQKolWnkJvjhVkaCbGWyEjgT2vKdHo0lN+ON1TdLE65gPPofh4YSVyXgMWU8m2PFnaPHl87gH+dcI1zOZNKhOrO0UByCmH/9UBdK91D9VofT30xVIV+C5r0D6Rvncb4F0AdIVSFfgGSrwnYNOT4+djY0eiQTsFgOK88wwZ9IqZZE1hZ9q+7a31PjW19Wgo6MFu7sBTTaiCmBocBx37y4o/6OgIFf2LOaPVFVX4Ve/+oUaJqo5urq7cBiNYHd3RxPuUjlKuZqE9/U3NzR1rbGxVvk6hDgc381mx2olbGlQVkltTY2UEB9//DG2tkM4fqwb5RUVmJxIBSC3d7SitaVFTRntRlTeXL92C48eTyA3146e7hZ0tDWqcaeihg0j1VHFRcUYHRtH5CAiaxtBExvggydqF6pANre2cPfeY4Uinz59EvH4oRRgdkc2nHl5smuxaadN66c//Ve4ePEiNjY3MDM7jvmFcdlQ7HYX9oIRTE8uYnp6AWurW+jqasff/u3fYOBIL9Y9K7hz5wZu3b6WmoDmDcOzHpRf0mbLRFNTOYqLC5Gbl6NQ4JQNxoDRkXEBlAvnL+LHP/6R8m6Wludw/8FdDA4+QiCwLWjF2ubk5qAgv0Dqh9mZBSkfqHJamF/D9OQ6igoK8ed/+sd46ZVLuH3nGj755LfYC+/IWscaZtksasJTk+dMTyaqMbPKJGsaVSaJJAOILWrGqa7g1EGCnFDwACaTVcCQGTb8PuGKx7MCg/FQYGtnhxazQ9m11t3bWF0J4eVXTqK+vgr+nXUFiUcPed4WbHh3sO7eQDKRCUdOjibl0Sro8x8g38Wg69T72rJTx85MI4s5B/t7CczOzWFjcwdnTh+BxWrG1OQk7A679ujmVgAVlSUoKS5UthdhFAOiD2MHOu5AIKxmu7a2XFlOzPwhBKBlq7W1DTXVtZifX8Dt2w+Q77Lj8pXz6Ors0L68efMmPvnkazjzcvDGG6/LOnXv3n2Bp0xZ5w7Q0tKE48ePCYb837/5jaxUhA20aD4FL6zd1OSUIMdeKIS83Hz09XWio6NdFjraT8fHpxGNJjAw0C67Fq/FqakZwSJO6iPYIRQhnHj48BEmJsalmuEaNjU1CCwRRNy7x300hMBOCI2NlcqAKikpkX2MoMXlKlAINvcjlU4+3yY8Xrf2A+EyISfBC5VOVH5tbmwru0gT1HybOlcqeAhWWEfmD/F4ea6EwZOTk4JBgqwOKnbsgh4B/7bqT8UOwSbz0VhPqoJoL6NdlTlps3OTSCRjCsMOhQ4R8O0r04kh6wRNPGeGpjPziBCHmWeEobzWCGr5Nfc6c9V2kGXL1lqwLlQ48cH1572K9aXSicfI46eiiN9bXl55Ml0wNd2vuKhE7zE9PfdEbWRUbpauoaThyVTBqO69hLkEpFSuPQ1K5wQ73tsIzXhs29sEuAbBONpnuXeZ6UTVE/fk5OQsQnsH+pnDQyC8DzjzLGA+OFV2Hs8O8vIYOm9FRmaGakjYSnCfZbVogl00QkBuhjmD0xtT6ic+Ryoog1E5dbwXhcIHUsOlodO3+tdBupf6VmVKPyldgXQFnucKpG+Uz/Pqp889XYF0BZ61At9J6ESlTgoWsD+Mw5RIIjeLodZm9PV2o7GhDm73ChbmZ2Uzam6uw+6OD4l4FOfOnVVTefXqDTx6OA+TyaGcl9de+55UAFSZ/C//6/+sT/NPnDiG3t5ejIwMK8D5jTfe0PvSmjI4OIIHDx5JscTn+QMBTaxjJlJzU5Oa0e7ubilNmMHCCVDXr10HDCa8+ebrKCstVfAwVRxPgdO2z6eGiSqNL778Gl7vNgb6O3HkyAAcDiump8eVl9PZ0SHLHRUanNzEyW/Mi6FCifaWWDwu+0hJaSkCfj/uP3wsJQGhU2DHr/Ddzs4OVFVVSMFy69ZNwZg//uN/hd6+bmVD0TK2E9wU5CnIL4HRYMHKsgcjwxOYnFzGO2+/hr/42Z9rvPvtO9dx+84NNclIGuFxB7G46Ff4d01NMY6f6ENFRalCz9mgc9IUG9CJ8Wnl/bz15ju4cPE8lldmMDs3gbm5Gax71tSAZ9utKC0tlhKHihta6x7cfySrE6elTU8tYnR4ERVllXjvj36gqYXXrn+BsfFhMLs602zUa7D5Zw1SCpBMHQezj7gXUuq5hEKSqRgiZKHSibY3j2cTy0tuhPaohOAEtlSzfnh4gI0ttybXWa0ZUj8xcDorKwe3rj/A9nYIr7xyCUXFeVhbn8P+gU+TxDJM2QgEDrAwv4qlpRByc2yorytTHVZWt1BfV6W1dLtXUVhUiPLyElkK52bc2N2JysLkD+yirrYKVGaxgaZ6jSHMVLmcO3tODf/Hn3wsNVtJSSEcOVlwuvIES/bD+7hw4UXU1zdImfLRRx8pj+jMmbOaBPfw4WPcunVHCqcfvPuWsocIHDjt7Pr1mygtKdM1xPyiiYkZHSuzfbgXCSBef+N1BXv/9vf/IJsi1VMMuWfdCTv4i1lLDOXmmlKtx2MhRKKCiN9zu72qaVtbuyAR4RUtXlwvToGkdY7nSKAxMsLnrwt8ce2omqHahgqj1OuNCNAy6J8giZlXnMRGEML1IowjdEqBPj8COz6BWQIKqhS5D5iNtrXpx/z8kpQ9VP4QntLeR3jCcyIIJjQiYOLrUV1GkMNrmfsrNQEyCwYkENoL6twJKRlmzkl4hM9UVNqyraioKJMtlcor3k+ozGFw/urKLqKRBJyubB0jp/txShxtmXwO1Xy1tVUYODKg8yVcvnf/viY7ci/xnKlQYt14TFQ2Eb4xFJzHSyDF42T4f2Njtc6JEJ95WPPzbuUrcT8xNJ6qI06643qwBgzlp9KLCj0qwAj2CeFqampSNj9vajIi14D1I5QjwOLeYn4Y7ZaVVWWaAkml1rp7XcMfDg7iiESSYOZ8hsmIivIirRXXmPuEoee0G0YPmb/m0x5hnlM286IOOc2O1tgMWDIzlevEuvE9abNTcH6U11AKOnE9pvee9a/I5/L56V7quVz29EmnK5CuwLNUIH2jfJZqpZ+brkC6As97Bb5T0InNyz9+KD8GSRiTSdgtGTAkEjh6tFeAY35uCu41N2pqKlBazHHeY+jr7cTlyxcxPT2pUPGRkRWYzS78xc/+FO+++65sLJ999in+w3/4pWw/b775ihrZjz76HLW1FfjBD95R00p1BRvz7S0/Bo704czp03g8OKhQ3caGepw6fVoZUGXl5Wo62dxT9cBGnSDqqYXl66+/VjNOiw7DfDm+PDcnR1a4X/7y15oCd+pUn5o4TiBjA72+7sYbb3xfahs24oODj7GxsSP4093dobHpbB6p4KJygSqQBw8fyCrY09vzRH2QJZBFS+Ho6Ag+/exT7AV3BQzYrFK1AQMtUD4BrNwclyxm6+5NTf9bWFjB3/7N32iy3+LCHL659hWWluZSod3WbEyML+MwakBLa71CwTs6WgV1GIxNBcPa6rpCgZeX1pCTk4cfvvseysrLcOPm15iaGlXjT6VHJLqvJjTflSfQQIXS3NwC5uZW0NHehr6+I/Csb2B2eglZFoeAW8rqt4Dgnh8WawaMpiQsFk5MS0FKNpps0gkG2KBSeZKCTnEpnf4xdMrMsGBtzYvHj0awvMTpgswSMyAnx4zsbCt8/i248m1oa29GR0ebQqHda5v4+KMvNUnt8uUXkZ/vgNszh8jhDvVUChHf3g5rIp5nfR/l5YU4enRAgdyECAQhBIEMC+/r60VnVxtWV1bx+ef3FGBeVkqlDvOfUlMMi4oKBHVWVlf0NU4Ym5udxdVrVwUh8wvyYCe4KytNqYuCIbz99jsKrSeEev/995U/xuBo5mw9fjyoEPP+vm68+8O3EQ7tac8QkFJtVFFeKZsWQ6MZrE1oVFVVLRDLY7/y0hUMjwxiYnICDQ11msrHrCY2/DxGwj8CXQb72x05cNgdKCwsVmA6A+MJ22g75aXOrxHU8EGbF6FOf3+/4CMVetxDK8vLsjwaDKyHXYCS68lftJ4x3J9KIO4BKgEJlbkXGUKtjLC9UMqGlYyl7I+RkJQ6BB8EWAyvt2XZpSpyr9Fq5tfEPl7H3G8EuIQufA0CHaptCDQJgah8JOBJ2TcPdR7MG0rED3UOVDoRerAmVC45XU6tryvfKRi6ueVFOByUAmdzIwjPehhGgxEuF/PJzII1hC08R4LQkyePaUoe4RKHAYyNjuDR4JCslbZsqq1SAwyoFCNk4nFxL/EexXsG7yMpi2YS3d112j9UAxH+DA/NwOVKWWWfTo+jLZBrz3MO7YVx584jHB5GcP78Wd3XGFbO9eK6EUgRzjFTivdCQkoqr2hhJKDnfcdoArxeNwIcY5lMASlO+fN4OMQhG1WVRcrwYug3c7kIv3jeVGZubHqf1D4iOEXQRDVT7DAqq50506zJdcyV4+tyPzLoPXIQTUOnZ/9XTrqXevaapX8iXYF0BZ6zCqRvlM/ZgqdPN12BdAX+RRX4zkAnAaYnlrqn2R1q4hSVnES2xYJINIpClwNZVmadhFBZ4URdTQXisQMcRoJ44/VXpKC4evVrzM6uYnzMB0euDX/7tz/Dq6++Kojzi1/8e9neEskM/PjHP1BT+/U338hSxFHuHB/OLCeG8XIEOYFRd3cXvvzyK1noLl++LMDDJpmf6mdZU8oHWthu3LiJrs5OZTwxT4RNP+ERrUX8fzaCTyfuffPNVZhMFpw8OYDysnIYjAZlTjEUvbqmRo0TYcD9+/fh9fjR3tGCd955U9k4fL9UgLkPH3zwPqZnpnDq1EnZB3mMtA22t7fr+4tLC7hx47qA24svXlDDytdlkPHeXmqsOZVBzCra2NgWaPP7d/A3f/OfqFlk9tLjx/eRkcmslUNZ3qYmFlFWVoXjx4+iuLhAWU60NFGV4/VuyPJozszC5qYPpSUVePPNtwUQbty8hrt3bsK7sY2qqiIFg7PBZcPOMHCe19LyDqxmTmA7h+bmVmx4t+BeXZdSiJPnuL7xZATJ5CHyC/NkT+O24d5JBXITOpkFedjoZ2Ty67TXpUABIQlVKMzxsVps8Hq3cPvWA0xOrGAvyOfRwgRUVTlRVl6MgSPd6O5uQ2FRAdbWPPjmqxu4c/sxNjfDuHTpNIpLnAjsriORDCEWp1IpqYmBOzshTc5qbGxGX+8R1ZRZNWzCGYpN5RL3XGdnOx48eIBvvrmNfFeJABOhIBto7gNOQuQ5LS8voqKyXE3+F198LrBDKxrPj/uGVjRmDLHJfuedHzyZkDiMjz76WGDlypXLauZnZ+b0vObmBrz00otS5RCsXL9+Q0qV/r5+NDQ0PplotyNwQx8l1VJUtZw9d1Yh8AyMb21txtz8rKYiMsid+40KFV5nVCc57HkCXWazVfs/nqB6JxUkzdclAHyqyOG1QXjR1NQkSEPIlYJFkOWMYIR7l3lS3LNUR1ERE4tTycLJZvuyTnIf0K5JZRWtgbyOqcjiXmOemPawNRNrHCqgLCYHLJYs7AX3pazx+/aUZdTa2qTvE9rwGn76YF4R9yn3EjOmcnNt2ncETBTWKY/ICBQWZUu9tL+fRG5eJqoqSwVeOWWRiqdt35ZgUkqNZ8C6ex/RA4OskYSNfA6hF/fu/MKczvvkyeNS6RHoEE5ToTkyOo4tXwTRQwPycjlcoFgWOh536rioamrUHrp/fwxu94YUgt3dzao1r0uCtvGxcU3w4/uMjY0LPBI68R7I3CUOUbhx447A56VLF3UMn3/+uSaAcp0ePXqsYyZ0unv3gWrNYHECr9bWVsGw3WAAe3s7svcR5BFQz87OybpXWVktUEhr8/LykmrO/Uh4x72wE2R+GO2zBllI6VmlmkmB+rGYLHb8fx4DbZjMd6JFjypRKp32Qiml0wwHQaYf/1QF0r3UP1Wh9PfTFUhX4LmvQPpG+dxvgXQB0hVIV+AZKvCdgU7/X8fMm3oKPHFOUQJMenJkZ6K2ulxWjKKCPFSUMbskhNaWBoyPDOHWrdtYXQ0iuAdk2Yx48dJxWef8Ph9+/fe/1qQsWu1efvkVNcj8xP4nP/mJmjQqPGjjYGNLJRGVDGw++Uk+m6Dvf/8NNfj8+tOpX3w9ggNCppMnOXGLmS2Z+hkqeAhv2KSyqaaygEoTZvIwZ+fEieMoKirWhKWHDwfVpFExwGaLioHU8fgFDX76058KmLBBZ1PJpvPRo4dSeTDonCHFVCDQmpRqjsPYC+1JXcKGjbYpKigIGYpLaD1igx1DwL+rpp6To5htw8adDSPVE3yOpmtFwoI7bJANMKOyogbZ9izlaBEkHEQi2A+HpRKpqalDNEIVw6agU1VVLba3AgJ1bCCHxlZQX2OXbYwT9miJIShgzcfGlpWbxJyokuIy2Z0YGM8sGwYxGwwJ9Pa1o7OrVaHE+wchWSN5HimLU3Yq0+kwLiABcGQ79LOUVxA6pdaOyohM2YYePBjC6ooHnnVa7BI4frwFr732KvKcDtTVV8KUkcT8/CzGxyYxNTmHWzdHYTRk4tKlsygoykUovIlobAdRwU+OuQ9haWkVkQMjamuqUFlZIzUL7WkWswW//+h3Agsvv3xFdkjmKXGSHvcOwQ6bZtoeaZ+jQiQ372kjnoucHAdu3bohNcvRo8cUpO/1bgrkjI6OSqn03ns/wtzcvMKvaQHr7e1XQ8+9d+/ufdnjjh8bQF9flyxq3A+0YBEu1NU2CEYwB4g2SaqkUtYsArQm1HKfbW8qi4gTIJl91NRcL6ulrE+2LAwPj8iyZc6k6isAl7NAkI+wh5Mjuc68dmgvragoEeAgHOF1RrUSoRhhFAEWASltkOQMBCDMJiNk47XErCCuOwEYQSvVrZCbdAAAIABJREFUbHzdM2dOC3L85jfvC05x3fneeXm8ngmv95Xhxv1C6MKQbGZWBQJB7du9vTiqqlKKKl6HfA2CUd4zeE8gNCHMmp3dRGmpDUCmwFp5eQGWFpZQX18Hh92O+fk51Dc0yE5H2EQ4RuUSAS2vX1rQeK8JhaIwwoKa6gaUl1diZWVZKiwqJrk+vAb7B/plUWOgPe8zvO65733+INyeCLKzTejqqpWtlmCT9yQeJ/fJ+fPntTe4z5aXN9HR0STVFKES14VfJ3RyOvN1ffMapbWQ680AdCrzGO4/MjImoMWsK+4t3juZEcf3Yjg9IU9zc61u5YRGXAOuE8EUz3V1bRk+35ZAM++1tPkSStJ+ePz4CanSCAqZs0V7scLQc53Y2PLCH/DpHqbcNkNSOVipvxuSKXudmXDWiEQ8llKikR7rXkXLXRJB2WcPMRt+hr8dn9+npnup53ft02eerkC6At+yAukb5bcsVPpp6QqkK5CugLqx7/zDgExjhmwnbCiSiKPQ6ZByoCg/FyZjHA31lci1W2HPtmBpYRaRA06DCsNHq43BiJbWNkEUQpVPP/1EjTqBD1VDbHwYrnzhwgU1a7QosZFtampUs01wYcuy/ccR31RDUX3xdCoUM2pS055iari7urrVrD6137ChfprPRCXI9rYPbveawActUIRTzKuhO4e2NjZg6x6PGik2e6mmGWocqbJiEzc3P4+Z6WmFjof2OHWPQc4WHS/fmz8TCgVhNGUqV6W4mLAiB11dnTCZjIJsqbHlu1J1sKGmCoZj25k1w8a+uqZS49Y5Bn5hYV5WM24Xnqc9OwdGY4asNmz4Uxk5bAgz1HhGDg6RlZUNc6YNmxt+5eVkZdkRDkVlmaFKg+Pfq2vKsbMb0J8JDTY2tjBG5caWHz3d/arL1NQkotEQCgqYvZON0rIiHD8+ICDEKXgrK4tScVFhwnMnuLCYaXlKKHCdiijm9wiXGSF1DZthQoK8XBeCuyE1zMx1Wl3x6fxfffUVWS0JKEyZCczNTSv4nPYzQqfNjRBozbty5RIKi3IRDG0gfLCN/UgYiVgm/P4DTE7OYXsriebmUvT3HUW2jTazIik8Pv74IxQU5uPixfPY3t6UPZLAkHY7Ak0CkVQOUaamu7G+k1MTAhFFxUWYGB/Xnzm9cHFhGevrW8qCImSgSunE8ZOy0THzh5Ckp6dP70uF3+TklJrypsZ62an4XgQA3AtUqLmcLgVfE/YQXGm6odmstaDVjvDKu+Fht6895g9syuKXSHDqWlxqHvfaulRuB/sxTcnLzXUJAMRiESmzCI9ojVtfD6K4OBv1dfWCMdy3PBYCCiqVmPdEhRXtdakpg3GtJa8ZWrd4vVExRAhFG6LL5URVVZVgZkqJ8wVmZuYFEq1ZJpSWOjWh0pGTLXsqryWCNSphkgmj3ifDlCnlEyEu4SuvXV5XvF5bWloEtXhd0kpLeEIwxL0vO5zdgfm5BXR1dcFizsTi4oKGCBAKU7FEpQ+PlVCZ65V6cG8a4N/eQzgUk9ooGo1o3RgYTkAYix/i2LGjgmyETVSREfBRYbi84obRaENXd6P2CtVg3Ds8N96DuJ94Hvx/wm4eOwE860Q4y3sfwTZBX3lZBcrKKgST+Fp5eU6tP++L8VhSz+H6c3jC73//ew0JePXVl1QHgksCOu6Rp3l8PE/eW86cOSOQRtDu8a4LJrGehKXOPJeOsb29Q8qnpaVlBbrzGmXN8gsKdO+NJajIZL4VP37grSih/WBIJlKqJjMDyE1SW2pogCbdcV0JnNPQ6Rn/mk/3Us9YsPTT0xVIV+D5q0D6Rvn8rXn6jNMVSFfgn1+BPwjoxE+rU+1ZQnonV54dpUX5yM7KRDjoR2lJPkqLXAptTsajyLKYkW2zIpaMIZqIqlFnA8XmiSooqjoGBo6go71T/89XZiAyP+Fnk8spXcwUSSlrUk0hQRQbGjZwbKTYYLGpGxoaUiNHgMTwYTZ9bMLY5PO5bNLYBM7MzMoSyAaUodTMKmGjyibL46GyyqAQcj5/eWUFO4GAGj7CGKolzp09K7sNGz+OnCdQYPMWP4zBYbcpxJsKlJ2dlIqksNCBqqpStLe3SUlCMMOGjVkwd+7cwdzcIvy+A+zuJmCzmeB0WmG1psay047T1d2pJpeNIs+RGTQMTWcNeNwpMLKfCuhOJmDKMAnO2WwOqYcKC4phtzsx+HgEQ0NjyM7ORVlpNTzrm9jc2EBnVzsqK8uklCE0ozqMI9Snp2fg9WzhrbfeEQx49PABurqb0NPTDLuDjWgKPM7NT+Phw3tSWbFpZaNL0ERgkJtDCJJUPpeJ09af2O8InbichBYMUM6y2rEfjmBxcQ0L8yuYnXErSPnP/uzP8MIL57C6uoTFpWlMzzDfaBPhcATutQ3MzawhM9OKV155GUUlTuyFNhQkvh+hpc6G9XU/5mYXYDbbBYDa2zsRjcZhNJi0N77++ivU1lUr64k2r8nJca1dc3OjlE3ca1TA0C5GWx8hJRVLrFFJabHUQoRrrPfi4iq2NrkWUe3VpqZmqZ0YwE0IxX3J2lCxQqVewB8QGGSOVkYmsBPw67ogkGX9KiurUFlRqT1NIJuaoGYVKCKAyTSbU9AkfAAYYohEQ8gvcCA724L8fKcCrXd3gtpfqys7iMVogTIimTAgJ5egtUjAh9CT57m7S2iZkBKIkI3nRZUe7WqELgx6X/fsIh43oKw0F3V1lbr2CC2osBkbm4Q1y4KGhlSQ+MDAgOyvVOLcv/8Ao6NTsjyWlblw/EQ3mprqpYihCnByagrTUzPwev2yVRYW5EuNRrUV1YmyaWWkpqZRsfg0q21+fh4ffPAPUi4dO3bsSf6SAxmmDIG97i4C7j0sLMzh1Onjeq9o9AC7wR3BttS5E/Cm1pAA1+vZxtzcMooKi6V24+RCXmt8DQKYnp4uZWYxo40qHoanc105IbChsQktLa2qCdeG9xs+UmH6B08GC3TqnkEF21tvvSXAx7B3QkiqK3cCO9o7+fmFgtK8ZxCA895HGOlZ92oP0j7HWnz44Yd6bcJ67hW+F6/Dp8Hq3Hv8empPNkm16fNvK4icUM3lpGXRAKeT0+xSoe+02q27PdjcDsNkTOh+zimAVANyQiMn2HGPmDNTUypJ1Gm5ZbYTp9cROjHDjfdlwkt+pMLpdWno9Mz/QEj3Us9csvQPpCuQrsDzVoH0jfJ5W/H0+aYrkK7Av6QCfxDQSaSAVokkG3cgL8cu8GRCHLFICHk5Njhz7CgrKUBNVTmCOwHEYxFYbGaYLCbkOvP0ST/zboaG2UiHcPRovxq8ocFhlDJTCQY16rvBXbz88ksKA2bTR3jE4G82U2xm2HD6fLQM5cLFaWubm1hd8yLblo2CwrwnQMMseMTGLdtmw+LSkuwtU5PLyMm1wGqxyprGKUwe7yaWl5lxAtTWlaG6pkrNmtvtkZqKmT9sbNmIEkRwRDwzT2jv4dQqI0yorSmDy+mUssLtDqC+vlg5VByrXlJaImhAJQJB0V4oKCUDA7r3w3H4fGHU1JTiyNEeQTPCNmZDETjduXtbeVBUnvDrtMyw0TQYEymgYzLIrsYasTYEbmzybFkO5OcXKbB4dJgWwVlNhistqUT04FC2vf7+XuTmMfjZL9DCJnqBqovJKWxt+PCXf/nXAinDQ0N48fJptLbSdnaApaUFzM1PYWpqAv7AthRefF+CFDaXBGJ5uSmbEJU4DExn90nQQehEkMiG1WrNkloppXCJYHFhFRPjM6iursVf/uVfqbG+ffsGZubGsbvrU1YMQ6E3t3YwM7kEo5H2uhdRUJiL8P4WonGqxiICHDMzK9gPRzHQfxT9/UeRiBs0GY0wg1ZJhsMzu6mmtgqLi/NaTx4rQQchE6EmlUZWq1ngac29qkldDKJm073h9SJOK5nJhIN9KrksauY5lYzh3Hm52VLU0eKWl2dXU0+gEI1E8ejRIPyBEFx5NkSiB4hGIsolIlByuQpQU12rfUfQODExDe/GHixmowAmlUd83XXPBrZ9IThdhAIO1NaXoqAgT9POvBteBPw7WF52Y2V5B+EQp5KZUFFRiJaWBkFA2s6oimONOSGPx93X16ocJb43YdG1aw9RW1soIBMOR1U7Dg1gPhpBRipkfwgrK340NpXi+PE+2dpSyiMjvvrqK02fnBif1YS6vv5OXLhwDmVlJVj3uAVzCDnGx2kvDMnu2Nfbhr7ePpgtnJSXIUDE/U6AQgUPoS9BF5WN77//CcrLXbo2+WD9eA/xuDcEnTidcXl5HpcuX1SOEQPzqXIi/JWqkGAoSUhCFVIE6+sbuj+Ul5XgzNmT2sdbWykrHYPHKyrKMTw8KABGRRf3NO9pVDNSnWTLtj+Bh2Fdj4RAVGjR5skhBMym4z2D9wEqsZgbRrUVYSSvH65Ha0ubvsb3pKqLIJKWN6rGtja39T3a6QgLaSfmfiA8p1KKYIxqSv4ixOTrE4AR2rE2rBvvF/4AFV4JFBY4pajjdctaUHW1srKGncAuwuHDlMopnyH5dkEnTm40ZRhS0N5qgZnBVMmkoBOvjQyjUfvsqapR32NY+WE8DZ2e/V8I6V7q2WuW/ol0BdIVeM4qkL5RPmcLnj7ddAXSFfgXVeAPADqlfFHkTmxEqHniaG97lgXJWJQjkOBk0+ywwpJhxMuXL2rK3ezsNBKGOFzFLslbpqamBWS8XlqICD26pd7gtC82Jx7PRqpZixyivqFGE9b4fmzUHTk5mtC1F9zDzZu3ZPWprCxFQWGBvja/sKbGhyoMTpCjNYif+j/NpOGn/LMzMwIP2z6O/M7A0WM9KFPTPYnJqQVksTHu61UTtri0KMVVY0MDent7UVRUqHPY3qJSIKApbEuLS5icnEFejhOF+TmCAfSSZGSaBI9aW1vUnFKtcRij4mFfwdpsBKl28G0HsLnJDJs4Tp85grfffgtVVRUCEVRwMOz63v27Gj9PtRUVCapH9EBWJWb6sPEzmgxPlBVJ5cMQzAAmZNtyZdcbG53C7OyyMpB6e/pg0yj7fFRVlSuPiYqQuvpaqTbmZucwPDIq9dFPf/qnWHd7MT83j9dfv4KCQjtmZiYxNTUmVdDWtld5TU+zY6hcSk2uMytLiLZCjqPnVEA+j01xpjlD0ImNMO1/bKQJhDJMWfD5djE/v6wcKWZ9EQyMjAxia3sd+wdBHSfPAcjA0oJHjezp06fhyLEiGPIiFg/K7hSNmrC05JUF8ejRE8jNcWJxYUVQITfXKXUaIVNjY72si0vLbM59sgEVFDKbjGHbewIUVKZJWeQLIsuWgWybWQBmfz+kBtyRY0dRIWFgvoDC+DitYgnkOExSDCWTJjQ2VstKynye5aVlfPTRJ5ib98JuS8LEOljNqKpKwQPuPSSNUhrxF1VU694DOOxmHBmgYq4O8/OLGB2dRDxhxPETPWhsqkZRsRPxxIEsmMwZIzjY3d2XDXFv14CC/DxB3iybBSur3NsLykcimH1w/yGsWdl4683X0NzcogyyX//qV7h7bxRnTvdrfS1UfBUWCgLzd9ozb926pQl3NpsdHZ3NyiCi5ZCZV4Qt169fw927D+H1+NDd3SmlUElpIaKHB1h3r2Hds67Q+8HBcf1Mf18f6uoaUVZaLlUkbYNUt3EteM3wfZmPRLUQr+eHD4dx8uQRwRnBH6MRB+EDBPx7Al+bmx79OnvuJLwbboRCuwKsBDYpkLYvMBmNxrC7sydouLm5K/XfqVPHtEfX3GvKcOL1R7jKP/M+SBBJCE7lkce7o73tyncp743rT0jM9UvBS07iaxK0JgjisdK6xxpRZcZ14HP5teqqGq0vX4P7YWFhUbZLZXCZMnV9pWzKYSn2WA9mMI2PT0ohyHse34dgbHBw8ImiC8jPz9W+5nt4NzZhtZhVY1r8eJ0RarEOVOHxmAgVCZ44JICwOJ6IwWwx6Xc+CAQzTSZZ6Gi51kcSCpw3PMl9orKOCsw0dPpn/usg3Uv9MwuX/rF0BdIVeH4qkL5RPj9rnT7TdAXSFfiXV+APBDo9iT55crTmDKMAE2IJJOMJZJkz4MgyqXH51//pX6K1uQnTU5MIHYSQabNoRDth0eTkFmw2I44e6UJbW7vAASEJpzWxUa6rq4d7fR3r66vINJtkTaOVh81VQX6B1B9ff/019g8i6GhvVQPH4Ox4grYuM3p7ejX9KeuJzeUwmgrhZVMX3NtTDpN3I4z29jr8+Z/9iaDQBx9+iLt376Kzpxf9R44op4mKq5WVTZw40YO+vr4nSh7mPh1KqUCrHlUofP0j/T1IxpIKLe/oaEN9Pe1DJtmcOLWLjTmBE3OB+GeqGFZWV7HppdUnArM5C5cvn8EPf/gD5Bc4MT09ibn5GYyMDKmxZNPHhpuWNDajmWajwtmNJi4Gp7ExqJvNHoEPoYwBvu1dmDOzBWioHmKuE6EHc2IIXTgQrbKiDHaHDQZjUhOp2Nh7PV7MzM4J/Lz66msYGR7D1uYWzp8/jXh8H/cf3MXGxrqsWLF4ROojuz0V6M6GmLlRVI7sBangOJStLolDNbwEPGYLA6ljatgJHB/cf6xjM5uzkWXNlmqI2UUMVF5bdSMYCiiryGiMI7/AhdraemRn5eKbr2/j8DAhq5EtOwOBnXUFiWs6WzCOdY9fMKugoAjML2c9CMGys+0CdD7f9pPg9Ah8/gAMhhgyM6xw5hU+acCpPrEhpKyqBPYP4si2UX0D7O0dwOl0wOnM1RrX1FQiiSSYLTY/v4och0Oh3lQ8sS6EBMwJ4uswM+f+vfuYnFyGLSuJ/IIc2ZwYDk1AyvXjcbL5J7hghlUgEJblsre3S6CAyqDx8RmUlVfg7XdeR0FBDoKhbXi8K4KCzKZi7aly87h9iEbM6Ors0CTCyakxLC3NC4gdOTKg4+N1WVlZgXfffVfQktfYJ598rO9RncPjJmTJfrKXufY8Nl4nhKC8hsorytDU1CDowj3BfU4b6vDwGOw2J/oHBlSvzS0vgkHmDBHc7Qvuriy7dZ0TEBoNGUjEIUVZ9DAEj8ctEM09S8UNoQrhHlVWvDbOnj2ra5PfJ5jhPYQZVlSLMWstFN5BW0cTVlYWENjZht+fyirKceQhHD7QxDwCbCqdwlQdRaNSFLIehFg8TyqjSksZsh/R9cxhCoSUVBRRqTU5tYPCQhva2poE8QiECKNSysaIYG5bG4PezU+u50xZ67gGbvcmurraFWpeU011o112X17DfH9m3zFoPRyi0tMqAEjIRnhE1SWve2aHMSy+tLRQEInqNb4es/FYl72wCe2tFaof70PMrSsocOm+wnrS8kk1VZbVJkssj4lqpsAOYSftlja48nNhzcpUfhzBOQmtcvMODxGPHSLLYpXiSdbZJ2HjJE60bSbi/D2d6fSM/1RI91LPWLD009MVSFfg+atA+kb5/K15+ozTFUhX4J9fge8+dEo566So4Uhs2reY1ZHJnJ4kYGaORyIp+JQB4P/43/8H9PV2I+BnsPMBJmemML+4gJs3bmJywouGhiK89NLLKC+vkOKHn+YPD40rOLizqxODj4cwNT0pe9oPf/gunHl52NndlcLh888+k7WmrLwcba2tePBwSJ/U9/a0S2lQXVONeDyiaWNsGNkYMaeIYIpA5eHDCeTkWHHixDE11GzOv/jiC8zOzuDKK1fQ1dOFDz74ACOjoziMJvHee+8ohJd5ScxBYoPHrBoe8+7ugRQqJ44ewV5wF0uLi7LNcBIeG2BrllXwiU0aVTNsxJdXlqS2oE3Gt838odTUrRMnjuLKlRdle2NgttQquwE1hmwWCQPY+DMnhRAmw5xSHjA/hYvDBpYPZvnQEsd8HKvFLhUVx9Dbs3Nx9uw5+H1bWF1bEdArLuLkLDtgSMhKtrq6IhCwsbmFk8dP4vjxk/jm6lUEd/dwZKBP1rXh4SE1nkVF+bIrUc2QZeOErLBgCbOc2GAuL68itBfW+ZjNqfyeTDOVGkbVQxa8PCfWVr0YHl4SbKitLUG+q0jWS4Zz+/0RFBYxUykP5RUlWrPyskpMjs/iHz78RLDgzNnTyMnJwk7Qg8hhALE4wUNcE8Lm5jyIRI3Id1qRm0OlBwOOU6HtVM8QIPj9VNkZ4XRZZD0sLCh9EvIelDWTTTqfR+BnymCWWFT7iVAiNzc1WbGyqlRreuv2XU0zq62tht9HWJYUuKEaq6SkNBXevRvEb3/7e9x9MIO25gJUV5dpshqzkMwW6xOVGm2JYYWV057G9WXIM3OemB80NTkNz/q2wqTf+P73pAQbnxjCXiiAQIDKsYQgbCJhVDh7jqMQL1/5nl5/bHwYm1seAdr6ugbVgQpEBn9zfxCGcH/PLyygp7tHqpml5SWdK1UvVB5xPxJEKbsoksoUY41oIaUFjlCRUI9QiNay0tIqqZeoXGQWVna2VXlJVA0RjnDPMM+N8JUKu2TSgMPYoZSM7nW3Xp/1IIQhbGEOEm13qTD2JgFtqiF5bXD/0jLnzOWEySD2D/ZQUVGKjS0Gf4ekZuK5MHOKuWc7O0EYDAy/NggmxuJJwbFkIgYTs+NiETADv76hXmtMGMbzZ+YbgcrSyhoC/iTKS/O0Ho4chwAOr3cqkKanvchxGASTCY6ZOcV7ydjYjHKhSssKkJObg5mZZdRUl+p+RMUgFUKEWgwx39raRzyRRG1NIWqqqWorQo4j94ly1I2Z2XVYzASD2bJQEugSSO0fHAiY7e5l4vzZTlisVuWcLS+voaWlUdcir0EqNwlIuT9XllcwNb2MLGumbHgupxXFxaWorq6Af2db9yTucaqbUn8XxJCMxwT+ErG48v5SE+5Im5O63lJ5fElZaPcPDjGXnl73bf61kO6lvk2V0s9JVyBdgee6Aukb5XO9/OmTT1cgXYFnrMB3HzqxbXgCnvgb4QIfzE/hfzMMjBkncEqirroM/+W//s9QXOhEOBSE17uOza0tKUa++PxzzMxs4MiRZtnY2LCzKadygVCIgGVre0uN5NWr13DxwmW8884PlEVy48YN2UXGJpeRbU1qshmBFe05VBdQwaNw3IIc2HMM2PZvKAQ8O9uhYNxYLIGZ6TlMT80rX4cj7JsaW5CZaZbKitDlyksvorDYJSXV1atXlR/zs5/9TEoVKjKuX7uuHBU2wYRAqbHidoEDn8+Dnd0d5RExwJvNHJtS5k3x3DminVYzWosyM00CSMxzih4YlL9UWlaqc2Az//jxYwG2p8DJmpWF4qIS1SqlfDLCkpVANMZJXybZbghxkjBqrDrVMmzerVabVB8ORy6qKms0EW9sbAg+Hy1LITXwqZD1iBQ4KVtZUMqMCxdewP5BGI8fPxLQKi0pgS0rW5ZDBpvn5nF6nkE1YBNNCMlzHhg4KhBFsBIMHqCzqxl2e8rCxnDvSCSBvNxMBcUTNCwtrWBkeEqWvLNnTqGiolLrMTQ0jJ2dEM5fOIbevg7093cp42pmehbXvrmFzz+7LsvTixcvwG43CzqFwptIGghsrFhZ2cXwyDh8gRjqawkE2gVGCIwWFxYFgYqKS/Do4SBMGZk4c/qUrJTM/vrss8/QUM/Jci5NdGPO0/7BvlQhXEfu1+qqKmTb7U8Cvi3KtmL4M/dgZUWVLJucDHbixHHZzqi4YmO+vLSCDz74UGql5uYq9PQ1KyeJkJTZPrSKer1bqvP2lh9zc0tw5uWgq7tHNj6uGy16q0sreO+P/ghOZx6Ghh/D63Fjd29HeVN8UHHk9+1gcWEJXV09OH/+orKsJmcm9TyjyQhzpkXHyPXnHi8pKcPc7LyOnevwwgvnVe+ZmWlU1ZTB4bBIFUfoIlvZuge2bJusVtybUsvYrLLYUZ1EOMQHv8dz457PksWSGWQHgpzc75ycF9wLPVHuGAXrTEYqvgzIzqaqaktA5Kma7qn6hwpIntPBPvOIjLJBUmGHZBw93Z2CX0NDg/o6s9uYY7SzGxLY4bkUFDhRWVWpqXvch/cfTGMnmALqzNvaDQRRWpINZ65dgwJoO8x2ONDd24917xZGx6ewsMisLyDXngm7LVt7hdcU60LodO/uAzgc2bh06RJKSkuxvbWF8fEJWV4tViP6jrQgJ9eBq1fvIMfhQnt7i2yhVA1ubW/j5o0buq7DEaCvu0rXDe8ntBDS2suQ+S1fHI5s5ko5BEW5zwi4eJ9KTem0K7w9NUxhXrZeri0tktybVG1SzSnV1uQEpqeXBeBqa0vR2FCnrLjwQVggkTXg/2cIKnGiHq11SQEo2u14PyIIJwB8Mq8SsQRBOSctcjpnFNPBZ/wb8vl8erqXej7XPX3W6QqkK/AMFUjfKJ+hWOmnpiuQrsBzX4HvPHR6wptSk8VTA4mQailM4Nz2zIwMNXqmxCF6u1rxb/+bf4P8XDt2dzipaxuxw6ia9Q8//ADzC8s4ffqYoBNVNrSyMAR3YmIcm1ubUghwGtPtW/fw4sWX9Uk5g8OpyOCn94QjVCkcP35CI8CpzOju7lYjTDiSk2fDfnQT+5FdgQyG2I6PTeIwltDUs8HH6zh3rhtvvfk2cnKcauwfPHgo+90LL5zCfmQPH330kZqzl1++jB/+8IcwmkyYnpqSnYhT99jsEsxs+3zIdzlRXJKLneCmFCYMgmZdGJBNxRGBGW02sVgUObl2gROGCjMPKOAPIxEza5w9ARzVC8ybmZ2dlyWQkOOpXY4hv7T/BIN7sDuyNKmtprZSqgiPh5alkCazHR5ypH2GFDO2bAeMBqPAmzPPKavb48f3ETuk0sgCl6sQeco42tPPEzoRDNAu58rPw/z8tOxQnNjG16WChPCAKqaDA2ZLETRZpIKgpbCqsloQkrX88ssvpbS4cvmSwsoJ8UZHl1BdXYw33/we+vsHpEr5+c//DkNDIwI1L730kkAYQ6w5lp4w4M23XkNTcw2czmxsb23I7nf/7kM8ejilKWwXL5xHVpYLLCssAAAgAElEQVQRu4RO+1tIwoR1TxJLy7vaH2x+qSZhYDgnsVFp5A8E0NnRhdzcfFy7ekMqj1deeUUgjcHld+/eEYShgo41aW1tlWWKx8a15C8GMxNcEbBQxbXt29ZUM4KRstIy3L59V9ao73//+7h8+YrWkXv10cNH+N3vfi9YcvLUAF565TQyLQapdjY3NhXkzAD7nUAQm5vbiEYTmqjX3tahNWNumHt1FdH9fbxw5rSuCV4/fFDBRQCY48jRfqKNk/u1v78fR44c0Z4an57AXjik/ctcI0JDTrWj9ZJ7jHlCVKi1tLShvb1d8I85RCWlBcjOzkD0MKLrjLYtgtrURMmEfmetn4ZZs15U0FBRxRwpXuu0EFK9EwqHBWMJrqhoqiivkGpqenoNwSDDq02or6/B6uoGMjOzdF60jBEWsaZUARGqcfIlp7oxmJ05RATAhQUFqKurkkpqdmYOd+8+0PQ1qip54+L0Oa5Xa2szuns6FeAeidJytoQHj+cxN+/Dwf4+XLlZ2A+FUFWRBxNimirJ4y4sLkXfkeMIH8QxNDKBR8PjiEXjMBsNaKwrwamTpzQpjsdIm+I331zVXvnpH/9Uai1eB2NjnOYXRkNTFc6c6xM8vnHjNpoa23Ds6ElsbfmVQcb7zfScB3U1nFhoRHt7M8rKi6UOo9JtJ0BQ50ckeihrXwpKe5URxV+0AFIxWVpWoowr2vYePRzSFMIrly/Lonj+/HmpqbjfmZNFqD4756E2Cc3NNVozAcTNTQEn3ocJs2ih40ky04k5TokYlWEmTSWkQkwfUvD7zHSS8o4ZUQxvP8RsGjp9m3/0pHupb1Ol9HPSFUhX4LmuQPpG+Vwvf/rk0xVIV+AZK/AHDJ1opuM4dkKnGLIygGMDPfjv/+v/AsUFuTAa+Ik4LS97uH7tKv7u7/6dwpxfvHRG4dxUSDCQe3JiQiomNp5s/F944SwGH4+gt+eoxrazyWFjy3Bcg9GoxpLZJWxaaaFjQ8VP8dk4M3dkbmES2/4tPZ9N9drqOmw2hybncZrYK698D60tHWo0qTyhsoOWlLr6Kllw5hfmtYQnT56U2olNPRs0QgM281QREKywAcvNzUGWzQwD4siyZcuq4/VsKSOG4GcnEMBBJCI7EW09JhOkVGLzvr3tR25OvuAYAUcykQoCZ4YLYcHGxpaUK5zyxuZ6dycsdQYDg3v72xW2Tsvg3bv34XavS1nF3JeVZU6sMqQmouXkCUKxCabSw2bLQEkxA5krkZOTp/NnY07bEZVANTVVSCbjCqTmujldqWlYVMQwkJtqGCrMxsfnYTRacO5cH1588ZLUHVRwXLt2TVY02nRobXz9jdd0zvz6wsKCLI1/9Vd/LWhANdsvf/krTE5O49hR2h3PS53GbKyHDx8ItvzoJ8wZsmBpeRYzUxNYXXFjbmYBszNe1NSU4fwL55CREcdeaAPRwx0kYMDEZAAzs5sCEU5XtvJo8vNTuUPhUEhg5OTJMwiHI/ji86+kAnvttdcR3t/DL37x72ShPHPmtEATz50ZOgQoBJtcF+45fp3WMwJI5gQxR2lkdESgkKPnP/v0c6n3fvzjHwv6cB8uL69o2hvBE1Vhb3z/ZdQ1lGDNvYy11VWsudcFELlPBQqdLlgtNjQ0NCrLh8ohrvOWdwOWjAzU19UKgHE9uH/5YO25XxjMzWuCx8AJijym1bVVrLpXEY3RimbQfuNeI4DKy3NJ8cR8H06B5HsSxvF8OXGR1loqWw5jqRB4XgdUIFFpyHWm0ogwioqXgwhhXRx5uanMK0JMvgYn0vG9qJQhAeL1ybrymtFUNX9I69/UWI3GpibcvXcPuXlOWbW4r6lQXFle1bGeOHFSMIfWwE8+/lT7metKaE2one/Kw8OHj3Dr5h2ppEpLy3SMVOvw9Ti5sa29BRubbkzPTMqit+4JYckdBvPqSgodAk9tzXUI7mxp/9CqVlRajpKySkTjBjx4NIzffnwLhrgBZYVZOHG8CxcuXFT23JrbjVs3b+Hq1VsYGOjGq9/7HgYfD+L27du6FnkshEFHj/fKqkdw1tvTj5qaRgw+HsbQ4IhgWyQaw4ULp1BcUoCSkgIpzWgF3vAGZJ9lADgz3Y4eO6J7EteEEwR5v+TzuC85jZP3LCqZZmfmUVxUhtOnzyjHjnuT2U+EVFRRjoyMYWXFi8LCXA0bYI0JFAkYTZmcJhiUgozQSVwpkRB0ikUP9WcqoAgaFT4eZ6j/oaBTIknoFEUkEsd86Bn/hnw+n57upZ7PdU+fdboC6Qo8QwXSN8pnKFb6qekKpCvw3FfgDwc6PVmqlNKJM+xSv4wGoqc4crLMOD7Qjf/2v/rPUVbigs3KUOAIpqZG8bvf/QM++ugazOYEvve9K7KJxBNxNXIc307gxGaF08BKS0oxP7+AhvpmgZRULtOWmhg2sWzGCK0W5hekjmKTzAcBUXh/XwHG3s1NTaeKHcZgMHKSmx17e2FBmMrKKgGJ6ekZTSxjXlRJSTGMxqQygajYYPPO6VG0rbGpp6WKjWJxcbG+R2UKm+xUo7ctdQktVJw8tu7xYmvTJ2UGQ7XZaLNihE18faqdqP5h88uR5cyomptzIxGnqqZR4ImQy+0OorSUihqqGzZ1LrTBUOFUU1sh9dTg48d4xCDhrYCUaFQ0sWZUXBEMUH1EuxIBGaekMR/J4ciCw+5QJtLDh4/x9df39DMd7fVqPldXlxHc20FdXTUKCp3K3uEUu7a2TtTXNwgQsmEljHnvvffQ19ev+vz617+WUoJQgiqm2ppaXHzxvKaG3X9wX1MJqSjir60tHz755FN8+ulnakzPv3AeDQ1NAhG0Jd25cxsDA7144/uvYmd3Ew8e3sHq8iKikRg865uYmdpEc3OloFMisY+DiA8w7qu5fTzoxtS0B9u+CAoKzKpVeTnBS77UGqwR7ZWLiyv4+quraG/vwoXzF6QM+b9+/n9q77300hWtM5UebNipAmEDTrUQlSadnZ1afx4v14FKvrHxMcFQlzMfn3/+hWDfT37yEwE2KoioeiMkXFtbF6w6f+E0DKYIPJ41AVTuTwISwi2qkLhnCWRo8yOMWVtzK7MrwlD6w0Pk5eaozrwenu5J7lFeJ3Y7AadJdkmL2aLpj9yzsXhMoed8PVqxCEB4ffFByLa9vav/d7lypKzinwkdmOvFaYNlZeWyb/H9ZmdmsbhE5WGOzptf5/G419yyC1KNyGmMGxsefPnVVwJktHjSqknLKMPSCdk2N3eQn2/XtU1oV15WjlgihuGRR2hta9X16PcHpDij0o4wrKe7V9cdlVicBkjFDkHXyPAgXn75Epx5uYKXBKpUCPJ6yMnJ1RTK4hJC1zJYs8xYXJyBd2NdQwYWl7cwvxRAbU0FSotzUFNZjIa6Sni9q6iqLNe52ewOHETigk6Ph8fx/od3UFxgxfGBFnR1tKOltUV2P9pjqVQaH5/GxYsv4OTJE6msuqkpTSykDbO0rAz19Y2Ym5/XXhzoP4YchxMjI+NPFF1J2RBfeOEMKirLpHZirhQD63d39uGwOwXauMYM2ee6U83IdeD9gxMKqSQtLCoQLGINg7shlJVWaojD9evXdc/knuZ+5M9TVUoQSJsgFU4El9wDBO75hQX6neo/3rsM3DzJpDKvuAfjh1Q7MV/Oqns59w1B5lPotL8fE3RaSGc6fZt/9KR7qW9TpfRz0hVIV+C5rkD6RvlcL3/65NMVSFfgGSvwBw6dDGo0CJ3MRuBoXwf+t//p36KsJB9b3jUsLc1icmoUQ4OP1WA2Nzfh3LkzsDsY4uxT48jMGE1SKnSpdLR7sQHi+PaZ6RmpoeKxuGxuDrsdPr8fHe3tAk78OptlNupsstkEryx5EYnGkZGZqabI7qDNLJU/RJsNYQDfl3AhFXJ7KJuUNcvyJHSc+T12KVnYXPNT/qe2OoIoNlhU9lB98ujRYww+nlBuUr0mkBUIDIyNTWLLF4CNGTaZZgVS5+XZFSjcUF+Hru4O5BfkYdu3gd///iOMji4iL9eGc+dOSOFy7dp1+Hy76OxsFUCYnJgWzOG0trLyEuzt7WIvtCsL1dTkLDY2fMjLc0ipVFBQKOsXIQ8VK4RvPIfCAhcsVk7qCspCRbsLX3dwcEoqkv7+TjWbS0sLUjvV1lXj8PAAG5teKWP6egdkVfr444+VX0Tr4RtvvCFVxTfffIPr168JjBBwUW3ByWLFJUUaW89MLp7XW2+9pWMaHRnT1LRbt27r/0+fOg2LNUsB3Mya4fO//+Yb6OnpwNT0MEZGHiEa2Yc504rV5XVMTmygq6sO586ewcHBDqKHAZitcQUuPxpcw9Q0VUMHKCnNwokTvWhuof3IqD3Hc62ursPU5AwGB4fR33cEHR2dUmp99tmnstFRkUWgxKmJBI+EBQzJJhziL4bLs1lnY8+GnQHbc/Nzqh9f/8H9h3C58vHaa689UW+N6vkEh1QTcbJcY1MVMs0pGMmAcO7LqsoqgSaCSL8/qGsrZeckyEtlF9HSxGPb3AwglkigvKwALqdLtkHm9RxEosjMMCo7THlcpaUKq6a1cD8cFsThg/uJMJQwinCDe3RnJ6ypgLm5FtlYbbYswZZIJInyshoUFhTpeqMqhqCRULWmplpgjXCO1wa/TuXR5cuXpJ67desGfvP+h8p8On68H93dPXo/QplHDx+rFvn5DhQVF6OyokKAbHFpHhNTw+jubddEN05Aa2xsFHQimKKai8ovwtDff/Qpjh0d0PXvWXfj1VevYGfXj1s372JhfgVWawaamlq0foTGVC2lprNtS+lEUMM8ttHxOfh3DtDb1wNLJlCUnwOL2QC3exmlpanz5v7a2PQjacjE4soaHjz0oK+7FBfOnkJpSbFshLQAc1+wRhubGzh75qzgDpVmrA1hG8+/obEFyUQGZmYXpYy89OIV5OW6ZK+lCjJVZy/aO9pQVlaMw8MIAgEfpqanNfHRmVeAgYEBAU8GtHONWW/+HMEoVV88Hob5Ex5xHfeCByjIL9KwA17D3Btcf+557gveT/h7SUmJjp/3Se5/2iDznE5d25qgKaVTUuomfuiQmmKXstpZrVQ6ZSJGpVYkingST5RO/P80dPqW/z5I91LfslDpp6UrkK7A81uB9I3y+V379JmnK5CuwLNX4A8UOj3NdEpBJyPiMBBUVBbif/zv/o2UTuMjQ5iYGEVob0fNLj+Br2+oU0PD6VPeDY9UNHOzc7Lv0IZDmxCtOAzWpkKDn7YXl7DhOpSCgo2l3WHHYfRQYcj8pJ9fo1Vozc1mbw3BnQQOIsnU6O6MDNRUVwlc+ba3lXnDT+KpApLSKWlEdXUqm4f2p5VVLywWApgWQSeqM4aHx6XEampKqV54jFQcsQH77LPPlVXEkO2O9mbU1zXq0/1vvrmOza0AGgSinLJgtbQ2ydbT0FgvoGMyJfHhP/wGf//3v1F+T1trk3KNCC1++9vfSlVw4sQpNZDXr92SJevUqRMK0E4kY1ITsAG8efOmzoVNOZUoVHQwV4iQj/kytOnR2lZZWYbCIgcOo2HZrji9a2pqFvfvjSmjicqhjo427OywKd6H2cLMH7+UEq0tbVJlEBwwm4vH9Nd//dfo7+/D9PQUrl+/gXv37qlRpbrirbffRltri8KiFxbnFY5O1dClS5d1zDdu3BRQZNZRW1uHwBMbY8+6V40vLY0vv/ISnE4HBofuYWvbA5czF5ZMqyDb1MSG1ujUyRMIBLyCTlnZwCHVLmMeTE6tYTeYQEdnpSAnm3buK4/XAyQNspvRXrm0uIKenj6Fv1M1w5rRckRAwWN4mt9FYETIyN+pbiNcoqKODbum1fl98G54BUSIYBcXlwXoOM2Q60hrE6En9zSBQigURXVNCSoqSuBy5SGRTCpTifAm4GdO0SOsr/uQnW3WpDxCTT641wkPeAxj46tS6wz0N0sNtbS8jJmZVV0bRUV5qK2rQktzM6prahDw+7VGM1OLAgXOPJtUPwSuzOuh9clopD2T14cFpaXFaGxqFLjifnY5S5CXW6ypgoQVy8tLAr3MAuI1QdBSW1uj65HKQF47x44dh8+3hdt3buHLL7/Svr58+SK6u7p1/I8HH+Pzzz6XOohg1WI2KxvMbDFjeHQQt+9cQ29/JyoquKfzVJ/QXgjFJSWIHEQwM5Oq6dDQGHp7qDyzaR36+joxPkaV05gmqdXVlgt0UYlISy+vG6MJCAS24N1wS31IODQ374YrvzRlVQtsIddh1XN8/g1k26wK8Cao3dndg8lkhX8nCJ8/gRfPH0Ura6XAdKqcZlQD3rsIB1944ZyC6J/mIXH/p5SSDsRjmZhfWEVmhlk2VcI0QifaFgko1z1uTfXkevC65H3Tvb4O95pH9xraDBn+zaB+Wj6pQKJ6VIMFkgnZ6widuD92ArQE7wtWERbyWuV6EWRSzUTYxOMiMOL9kWtEhZQskUwCN0B7gTW1ZVmU3fSPoRMzszhcgBY7/k44yuuR+X9UIIZCEUQiMcztPftfks/hT6R7qedw0dOnnK5AugLPVoH0jfLZ6pV+droC6Qo83xX4A4ZOtNexxU4iy5KBTGMCSMTx7psvoqK0AH7fBman56S+sNmsGkXOT97ZdAX3dpUNwgaQjT4bOU47L8gnSImjvaMVOQ47Wtva1BgNDQ4KAhBcUWXEJpE2GzY2FZWVCjumfSkcPoRvKwL/bhIFTpumlr1w/gWsra3gq6++gM/vk7WG9j7ab5gRNTDQI4vKrVtDsFiMOH36uMLJCZyuXr2BxcVVJBIxhfXS6kYgcezYMcGejz76GPthWp1caG5pRmN9s5Qmn3/2pQKaT585o+bMvb6Gs2dP4fIVqj+YceOHx+vGr//+l/j006/UJPb3dcmSROvT+++/r/fh1LH79+/jyy+/RltrGy5fvqxjIASjWoy1/NWvfiNlzOnTJxRmTnUOoQhrwol4DKdm7WiXq6gsEHRizWnJ40j7iYk5HEaTsvbRBhQM7mB5eVHj0Rm6zAlsR48eg8mUKcDE6W60zvzFX/y5QsaZUzM+Pqbx9pxOdvLUSdnPQqGgIA2PjbWk+or2PYYf8+sETgX5zPxxPLHw7OnrPDbuDUI0OhOpdLLZMtHc1CCl08jQGCYn1nHkSCeOHT2CjY1l7B/4QZcl87Nm5vwYnXALMFy6fA49PV0I74dkG2Tjzv4531Wg91lb82iKoclkhnttXaoa2rgY0D06OirbGJtwgiOCT1qPuAd5PvPzGxgYaBZEXV5ZkrKE36Odi2CJNklNwIseSjFC+xcnxtHmxEa+u7sTec5c/fmpEoXnTZBCiLO9HYbTaUVtba3skARTvNoIP9bW3Vj3BNDeXq81+3/Ye+/fSO802+9UZgVWsYos5pwzm51zlFpSK7dmRju7M7s7e73BF/Dau9fG+v5iw/7B/iMGMO5ewPfCa8+uZiRtS+pWR6kj2WzmHCuQVayccxnnqe6daxi4K12sgJG6CBDdTVZ43+f7fV/28+E55yGIIqhaW3OI3Y1w8+jRo6JkIVTg+n/y8adYmt8UO1RbWz16e7sFKiwtLSMcTkGrA2prLZKBRVDKMG9eF1QYDvSPophXY2pqBo6dHTlewixO8WNtaH/lcXKiH2vDvw8NDooV7NnMFDY3N9DW2ibHRFhFCDozO4PNzS28+eYVqFVqKJQKue4IZz79x0+wvDqLd997W1Q5BDgEMYQytDlS4cT1YU2Zd9bZ2SWgY293F7W1NuzsbCKdUqCvrwO1tfUCAHlt8LVz+Sz0ei2gyMvjfH6vfH3fl0RrW58ArK3tNVRZjHDvOpDJJOQ5vC4JXbQaDfTMiGNYv8GEVy6+gpA/KEoxwj1OuozHYgJueC8jvKNCibCG50g4Q8gTCEagAEPZU6I0GhoallryPHmsVHQyg4rqUO4xgix+n3s4ly3i1KkzAkV5X6NtsmRrJdznREGtACquC9WVVHgFA0FEInHOG5U8M+bFEUwRolMdxXs57Y88NsIn3lv4ydqzzpFY6WvMhbOYjdBqmOX3W3udWlmCTRIgXsgLkGKQOO3Nvw0Sz2A18nL/wP+GZ1/upb5hocoPK1egXIGXtwLlG+XLu/blMy9XoFyBb1+B7zl0YqtSlPwmRSEviqfWBhOOHxuDTq2Ey+nB/Ow6MmnAbjfLhCn+Jp5Bx1TQ1NfVYXllWXJ8vB7mnOhx4eI59PR0Sh4MIQYDga9d+xKpVAyNjfXS8MoUrHhcGjI21lSp7DhKo76jkQK8gSwunDmCP/iDn2JgsB83bnyBv/3bf4d8IYO33noT7e0tYgdjwDcnttEOs729KxPO+H2CLWYULS4uCxyprDQIgKBah+CEipYbN27g5s3b0FcYMHZgWCxQDH5uaGjCF5/fgNVajfffv4qZmWmxX/38D38msCuVTmBi4rFAMgKbycl5gROnTx2RiWHMgvroo49w4MC4wJsbN77E4sIiLl9+XZpyr9cjGUMMuyZYuvbZF9LkXbhwXpQWVIswzHh1bVVsPVtb29LkDwz0wmDgSPq0ABancxeOHbdkJLW0tOPSpUtiCWOjSwUaQRnDx1ljgizCEoINQiR+7eLFC9IAM/Q7nogJqCiFVtdI88uGl/Yagho2y1RXsIHl16g0InDiGnIiG5VTuVyhlMOVyyIep62spGJrbKrCwEA3qqrMMm1waX4FM9MOXL58Cv19vfD5XAiFd5EvxqSp39iKwrOfFGXX6TMnZe2YG7bn2ZW9RwChVmmxve2Ay+VFS3MTTCYLEvGUqGUIAF40+IRIBGxs6Amd+MGmfGODMKKAoaFOAaqhcEga+HA4hlp7jVgqOQGR+4lAhMoymfKWzWF5eR2haA7dHXaxv3HKH1UyVFLxfAlttra8YnMzVTITTI+mJht6eroF3LGu9x89EADCKZCEZIRHhJN8n2PHjsq0OkI7HjutoQSszK/aWt9FQ50NJ08cRXtHm0ChiYknokah6oqfDPOnFZHQjufE66OxsRUadYUEmVMBQzUVFUn8O8+L+5dgg3lGBGzcg/UN9fK+yysLUr+B/n6pLY+VcJH5X339/QJGWVuT0Yj+gQH53scf/wYms0EAJj94rVBlR7UUg/dpjaUijECQdeCfBC0M7qeCkEH6VZYqqT2nNPK5tLVxnRhaznPzBzyiQKTqSaBfQonOziGoNWp49nbR2FSLrZ1NgacGI4PaqepUyURIqgmpkiQEHB4exfbmDpLxhMBKAnWuK2tHu5vBWMo4Im3idUE1Etc5GIohEc9KRhS/xntaKWQdYmskeCSwfPXVVwSK8Rrm+1OZdnD8kGSgMYNpeXkJhWJe7gF8PqGTxxOW/DwOOtjz+NDQUC3HzOvdvRuFVg1RblJZx3sJ7X3cZwMDHXIOvF55LdJWSastbYXxZEEgsM2qk2l+GpUKFTodioW8BImLzVry5gmrOO2S6WEKKJQcGKEQeygnei6Hfud/5H37n+L/8s8o91L/8jUtv2K5AuUK/MAqUL5R/sAWtHw65QqUK/CdVuB3/n/gvKn/pzf2UpD4i6/STqGQ7JN8Ogetqoih/lpcPHcCSkUBm2suPH2yhEAggbffvoyO9lbcvXdXQqgZqB2JRrDv9WJtfU0apYsXT+C//td/jtaWZmxuceT5I9y//zWmpzeQyeTR3GyWporNNkEFG24qITiufm5uXgKqffsp6I0m/NV/95f48MOfIBAK4N//7f+BTz79WBQgb775OpKpuLwurTs8GzZazIjRaHSSm0SrCdVGPp9fHkOlARUBBFxUcbBxvnXrljTDhDkcZb6xvoGOjm7Y7XX49NNronp6/Y03RBHFsew/+cmPUChksePYwpMnj2ViHAPHQ6GYvObY6IiAKjbRX375JU6dOiXHc//+fWkA2WgS0rAmzNvh92nx2thcF/UTm3c27P39A5Jbw1HoTU2NkudEONDf34NgaA/hkF+Civ2+MDLpvEzQO3ToCDo6OsViyNeg4oZWpXQmJQ061WaMAuJ5s6GkhY4Nrc/nLeUkGSsEJFJ9xYBqTtGieoIKFrVGK5P82MhubrrEWtbZ2SD5WvlcAUtL66J+0us1iMWyojZjhlRLSxOamhtw5Ogoau1VcDl3MDM9h7mZVbhdKbz77jn0dHciENhDIOhEMh0U+2Q0XgH3HoOvdRgY7IPZbITb7YLHsysqIQIvWgv3vT4Jztbp9KJQyucYsJ0VQEKQQojBZjwQiKGigrCOMEMpMCgQyMFo5DHapQ5FFOB2e0TpwZwpPvb27TsCfrgubLgJJWkPm5h4CveuH12dzWKHpG2M68d9RsUSIdCTJ3NyDDV2o0xuGxkZFCsblS2Efn/3//zf0OoqcO7cObkGWNs7d+7IPn7vvffEVsnjJ3BijhCVTtPPFhGPxnD6xFFcufK6QJHr16+LAoxAq7unU/J4ZGKiXicqN64jH8ea8ThpfSTI4tXPDCkGVtOmd/LkKQEpnj1aZvfR1Nz8/FjXJNOruqZagBOhCPciwVk0EhG1FGEVz5V7jI9xczri4hJaWltRY6+V/SjARVWamsfMKwInKo/4NYJMBuHzudx7nKTJjDm+XmdntyidvB5O2vMgGotCX6GTKZeB4D7S6YTsXSp5UkklamxU4oUQCPrR1NII965TwueNppJqibVJEk7qKmRv86Onux+pREbukgSsDqejpGpSFOWaiERCkldHkESAR9DDfeLzB7G8vIFYnEoiQnmTwF0+l7Y4Wf8au4BjQnnWldeg3xfA0NCIDDpgXWhhDARDYpE0mdTPAWlewDrfc3tnG93dXaIQezZVmk43OjKE0dERuad9/vnncu+rrW3AyZNHZX8xt8zrJaAryOvl8nkBR6RKzJ7j8VPnyl8KFPM5gZBUdDIfi9MZRCUlz6HSSS0/Lzg5lGu1HPpOf57+UF683Ev9UFayfB7lCpQr8J1VoHyj/M5KW37hch4F0QIAACAASURBVAXKFfgBVuB7Dp1KSieVsghlEWAb9pMPTuHQ+BCCfi9mppaxsuiS6Vd//dd/JUohKojOnjuDvT232LKY/8Lf2DucO/izP/uvcPHiRVHs/N3f/Udcu3ZdmiQ2cEajBvX1taKqOH78uAACNlL85PMZPu1yU72QxIEDY/if/pf/Gb2Dg7h74wt89Ou/l/DtS5cuorOzHU+nJrC+voaxsVEBK2yAg8GwTHRjADab/+np6X8KECdsYmPPJo2KJwZLU/VDdc/Ro+PIFZLS1I6NHcTC/BLu3vkKb7/9DgYGBnH37l3J7bl8+RXJN1pYnIPDsQVFkfYWjYyAp3qKDbRv3y+NJSHB6dOnpQEmNKAFjdYs5umsrW3i9376AWxWq+TisNmnjZANLSEA60OIsb6xJl+juocQpNpmQSjsRSjoRz7PNpDZLWa0tnSgob4JgUBYrFa05bC5pyWIqicqj6j2YjPM99IbKuR1ZdpgpRF6g07UEFRbFIu0IKXEasbHE5golSUVisvpxswMQ5MzGBlpFTtRNpvHo4eP5HFiU9txyPGzbj09vairq4G5qgJbm6t4NjUhU752nR64nDm8//55gU5+/y6CIRdSmaBYeaC0w+EMiQWTgdGVZtoQc1IHngvtXS7XvmR+KZU6eDwx6LQ8ViV8gTwqjZyE2C7HvL6+g11PAvZqHUwmbWmMfZrWJJ1AIire2IBTMeMP+MXWeOH8RVGp/OY3H4vih3uHKi9mchFifnXvgYTlj40N48KFi6JA4frTfsr1o8rn1u0nqKvTy/Nps+R+ppWRe/DRo8e4du1zsUJduHgB3V3dAoCePH4sx/fjH/9Y9umOw4Gd7W1Rbb0Aj81NzXj10iUMDw9LztbNm19KxtmJkyfkfHgeXDurtUrOc2NzTUBRfUMtkskYXE4XKvQVAiJoA2PoO/O4eHxU4xAmESoRrPB8ObmOFj1CSiraCIUIIwlPCZ55XDw/KoNo6SI0o1KKoLKtrQuJZEqUOAS0VO8RfPF9WD/eeWhhpBqI/yYE4joXChm5X5iMJoFlKqVGVHrxOC1kRYGRRhOVSDlRPlIVxX2TTWlQzBvgcLgFglrtVnh9AQnCrqjgZwV0WjWi4QSqLCZUVVbKvae9rRv5nEImTBLAMtSbtklCKrd7j0lc6O5pRFtbKxoa60q5XaEAlpZXsby0jngihWSKqiQ9OjuboNGq4XDsoL+/D62t7RK6z+uC9wdOxySA5h4mqKZ1kjbYldVNxOI51Nh4P7EIqOJ68nWovCL4pArtwYOnMsHuww9/LPcx1vqTTz7FxoYTw8PMiDohIJv3H8LW/v5OgXmRaFTC1llr1i+fy4nCiUqnfI6T6widVAJlJVg8nxc4STDI2nLaKVVOVHGuhH+AP8X/5U+p3Ev9y9e0/IrlCpQr8AOrQPlG+QNb0PLplCtQrsB3WoHvOXQivChKo6FTQaY+/fV/+3O0Ntuxs7mO+19NYmVxF0qFCq++elFUM2xKj584jrW1FVHUDA0NCsBxuZz4t//2b6S5m3w6KZPE2MTxt+xs1Lo6u0RpwCa0q6tbwrwJEdhwUhnw8OEjOJwuySeiwui/+cu/lIbo+o0vxF5F1Q8BgUqtxNTUhCimaEOiEsDpcEpDRcsMoRPBCT/5W3/+yWOSkekGg3zy67T00GamUhfg3XdJI87A56mn08jlinj1lcsCGwi3aDsbGR3C/PwM1tZXkcnwNY2wVdXLn4Q5i4tLWFleE+UWbThs2vketKOx4eRkNzbpjU0Nkg/FcyekoEqHI9X5PSpRmFnFJp9TrfgYwiBOB8xmMlCq8vLeZlMVDPpKCUS2mG2S78RgZjakrDWtU/PzC6I+M5s1YqfhWqk1KlFZURnDqWUmk15sayuri2LFY/B0KbsGkt9lNDIg2iBqmfn5RSwtOqDVFnHkyCEcOnRYFBxTU8/Q3zcg8IFWSiqu3nnnXQFtwaAPm1tLmHz6CG6XA4VcEZFQHKsrAVy9+iraWjnSfgfhyC4KxTgUKjXCES0CoYKEmO954mL5sVWrYbFUyP5hLTfWCYhssFprsLqyDovFKqCF+4jKIWYPUUVy69YdyQk7ceKgHN/a2prUmICMsJSghKHafC/aOGmPbGxowszMLD7++BMBTmz4uZZc17XVdZlMyD108uRJgWu0VdHOybWemXmGf7z2j5icXEB3d72oUQgQuro6BAJREfj40WPMzS6jqbEW586fl2B5qmB4bFy7s2fPCfwhPPD7fJJzRUugubJSgs0JI5gb9ezZMzlfvjfPhXWiwoXqJu4pHg+VbVQ9cZ2pWKJSjNcQ4RavC8KF1tY2uUFKUHahgHwhD4PeUMq3SsYFTlJxQ2DGxxB+EFyxzjxGgmgCvpLNck/Ok2rBIlTY9wVK4NdWg5aWVjkvKuOoBrRWmdHR0SX7cn19E5FITM5Tr1ehtaUBdbX1kme2uekWBRcz4rgPVWqFqCwZwp7N0UKWlGtXBRNSCZUo1jLZDDR6HWLJFKrtVXKvMFsqxUYWDYfQ3tyCWrsdVWYzdDoTdnY8cgwlu+g+mprqBR4xL40B/aNjI+jp6YLZbEImmxZL3JOJSey6A6ICoiVQoSzKsRFQEzC+/vpropD7j//h/5Jj4tS59vZOsVBy3Rh4z33IvKzpmWdyjRPY0tJHWEnoxfepsVcLDHXsOPD06ZxkOv3iF38ka1aC9ffhcIVw/OiAKOQI1PkZi6Vx5cqrsqdo+XS6XbJ+vL45ma7ATD6tFvlsRibXMUCc3+OfkgWVSiGdyVLq9Bw6ZZHJ5MqZTt/svxPlXuqb1an8qHIFyhV4iStQvlG+xItfPvVyBcoV+NYV+EFApwqdAhplEcYK4G/++z9HS5MdPu8u5qYX8ejBggQht7aW1EIdnR2oq69F4vlIb6oPrt+4i2Ixg//tf/9f5bfojx4/xsrysiggNFqNhO+ycaUN5O7d+2hpacAf/+KPpfGljYxKpaXlZTidHiQTBbz19hu4+sFVUWMQ+tDyUWmuxOzsjDROLpcbo6ND0viurK5IODIbIqpymJvExpe/4Sd4YMNVmjZVmgLFc2CQN/OWOFlsY2MF244NRMJxmc5UaTKi1l4v07Liz0fUs+llnhVHwadScRhNRigVGjQ1tonqiM39DHOpdmid6ZLmjU04m0VCJyovdt20OuVw6PABGI06UZBEYzGxtLBp578JVU6dPi6KDip9WGM2o7SA0S5Fex/hk8logVpNlYISKqUOW5sOrK1uSoPIZp2N/PLKGlIZJUwG2maKYqMaPzgiSjGqNrgeGxurmJufFoUM87F4jlSREEzwmGhdU0Al60ZlTTAYk2Pp7+sXu9j6+obkBDFAnXlKN67fwODgEH7ykw8ljHtpaQ6rawsC9VDIIZXMYG1lG+FQFu+//ybq62rhdK4jGvNApc5ApdbAH9DAs59+nvGVg63aiKYmqyg0CFKoqmKeVVNTiwSTr69tlUKwjQaEI0G89tprsra/+tWv8Mknn8iac6og7Uy0OvI8+Hiqk6hC297eEVXHyOiAgACjwSiN/J0798TWNDg4CKuVMKAST55M4OnklEABgi0qZQigCI4IV6enp/DgwX1RqAwN9WNgcED2GIEYLYK0c1K9FNj3o6u9E6fPnJb8KH59Y30d9tpaAaFUN62trslril2uQi+ZURarBdlcVvYTISqD03kMhKNUA4kFLRoVBQ3VXFTIMW+ICqJgyC85Pfwe9y9fj+/Da4Mqlkw6LcCDQIkgTbKz1ErU1NgEHhMI7bp3JVeJsIR14gTKWnutfI3XGY+JjyOsJIzxePflGie4Y1YapzROPWXweRo2GycfDpSUgQuriCfSsNeYMDTUh97eLoGLn392A8vL++jtsUud+R6cVscwfyr0Mpk4EsmkKOJMFVXIJKkciqHSWoWiUoGiSoG+gT7oxJKnw67ThUgwgJHBAViMRjA82++PYnZuDT5fUPa9xxeEpVIHi8UoofyDwwMyydFeWy0221AwINPmllfWsbocQFHBCZo2NDTYEYtHJIOM4fAEhA8fPsTnn99ALJpAfV0zjh07gdXVNQF5p06dlP185+5tmWBHZRRVTjxHQh8q1rj2Bw+NCzRnLhynVVaaqnD16gdiW+S+mZqaxn4ghWOH+wWSMieOn8FgGlevvi5AnDAyGqfCrLQ3Cvms7AVCpxwD+wCx26lVKgHPLwLICQdLtjwqncrQ6Vv876DcS32LYpUfWq5AuQIvZwXKN8qXc93LZ12uQLkC/2UV+P5DJwWn1ylQyBZRb9fgr/7yT9DZ3ohYJIB0MoP5uWVUGivR3NIsjRAb03yBeSylsd0Mxp6eXkRHRxP+6I9+Dn/Ah9nZOcSiMYE/tArxT1pB+OnejaC+zoyf/ez3pbkhdKK1aW11Q74XjRRx8FA3xscPiiKATRJ/W0/1wsSTJ/B4gpIdNDzcJs0Yj4GWFTavBBEEB2zm+Mnf+M/Pz0szTEsLG1cqithMMZOIqgTmwkSiYTh2gmIfqazUiN2mptomjTOVWAaDVqZIMXS6ta1JIMLOjlOCsfm+PA+GezPwmAHibLwJMrq6egSSMTh5c2Nb1AsHDx2QiVq0PhGUlJQ8NhmtPtDfJwHtCwuzokBivQmgCNyo+splM6jQVUjgOXNkopEkPHsBbGy4kEqmxZLEqYCETvykSoL5VlRMHTx4QMLDrbaSPYj2yKVlqqHcAnR0FRqYLcwg0iKXy0hODpNf2GxS0cRGlkHltJMZDZwSNwiv1yfnSdUTrVWcjMfx9mfPnIPT6cb0zBQ8XgeUyjwqqJILRbE4v4l4LIsf/ehdgU5bW8sCnRSqtDS32VwNlpb3xIpXYzfjwIER1NitEnpOEFZXVy+qNrVKJ9P7dt178p7ck6GQD2+//baof375y19K0DsBExVxhJCcmEaLI+1pzGuiuigcDooyjMCBENOgN+LBg4dYWFiS7DHaz7gHCQ9pjQv4gzL9kOoivmZJnVMKI5+cfCKWU9pLX3/jsuwvXidcY4IK7v90Igm7rQYWk1nCurk/qAba91Jh0yQQyeP1yL7WarQwyB5RiAKJNjyVRoVKsxmZNCeyUd3HaWVULqUFHjHsvKKi9BxOhkunMtDqNAI3GbLNDCZCQ7vdLjlSS0srSCTyqKysEBjM/KaG+gYBpgSesXgU21ubcg05nE5EImFRR1nMZgkOJ8Cl4onh9QRoBCUEkGptycLHa4OB4yaTGfNzC1hddSEW5yRAoK+3GXq9UaYQEqz193XhyJFxud5crl18du0L7O3FcehQv7wOISHVlrRcEoil0zHki1kY9HoYK8wIB+IIhaNoam1BKpdFUaVEd38vCijCbDJifnYWqXgMp44dgYZgTqXC/n4Ys3PrWFvfEhBrq66CvcaGUNiPUCiI0bFhNDbWSf0CQWadxSRban8/hJUlH9I5JcZGOnD8xGEkUzGEwwGBuqwf1ZtUIMZjKbS1dWP8wCE8fTolqqmOjnZRhn19/2upHa1xVBdycAHXnnuGttvBoQFRiBFqE7a2NLfj9OkzYqHj4+bnl5DLKzE81CX3OIJHXov7+3G8/fYlWTenywXGghO4E4hTMUbIxAD8TDoFnUYrdjulQiHQSSbgpdNIptLIF3gHKt0HeH9ci/6X/aB8yZ5V7qVesgUvn265AuUKfPsKlG+U375m5WeUK1CuwMtbge8pdGLLUfpQoACDXolCpohDB1rxr//852iqt8G5sy4NJBU7+gq9BAunmdviZ6ZQXjJ22DTt+wh9Yjh8+CA6u7qwvb0hGSaEFtFIVJocNsVpjivXaqFQKmGuNGP84EFpenx+v1hHCK5cbubFAB0dFpnixcezsScQkIlZk0/hckblt/c9PfXSXFHRQYVAXW2tAKeu7m5ptLY2twUycDIemyVCGjboOh0DpTWIx1NobWt4HuQcxuLiithMmAtlMNjQ19spweaEJ52dzRgaHpQw747ONmm8r137DPfu3ZcJWFSHMGSajfHo6JiAGOYF8e9UkhDCMUSb0Ovtd958rgBawpEjh6X5J9BqamoQeLG358KXN28IuOC/pUFUqVDMc0qWSsBSOByF1xNAMBCDwxFEMpFFS3O9qGoInQir+FwqdVgLQqfhkSGBWlTKzM5NY3VlCdFYWKZ/sdFkU03LUmm9GI6chVLBCWhKCS7n6/T1DYh6Zm93T6xR3D2EigQ4VHA8uP8Ahw4fRmtLG1bX1uF2O6HRAiZTBdKpBDy7HmyuOxAK5vDTn74v50zoFI7sIV+Iyxj7QpHQzYXdPT86Ohqk6afSbN/nRU11NYZHRlFjq4HfH8KNGzelFseOHUc8HsHunhvnz5+TPcPsMapG2PwT5lDxxOadIJJKKCqdaE+iyiuZSkiTz7XgOREAxeIJyS3i3uc1sL/vkz3CfXb58qui4CNkpJKHMJFqoJWVUqYWYR+vB36PQdEMKidA5XWj06hht1ULfGLGEfcNbVhUKtHGxw+CKOYnESIQONIOte/zIxAJo629GbV1tVhZWcPubgQmIyeyMXdHgVQyh1w2L1ZUWs6cLresIadGEtBy/9EO19zcIja56zeuY5OT2xJZ9Pa1YWR4RKCTqKosnDAZw8bmhiiiNjaoUCupgTq7OnH61GkBWPfu3cPXXz8UG6DJWHoPWkgz2ZQEc3N/dPf0iNpxemYOnj1CPo1Ajq7ODgnfTqVTck/o7euF1WrCrttZspNRxeONYXx8UPY9wTOhLK12fP1EkveXEvTLpDJYmF3CfsCP/sEh5Gnw02kFQBEIVlnMePzwCdKJGM6cPIpUIgGLyYRYNI3p6TUsLm2gto55c4dgt1fLNUKl07Hjh2XyIm18Pr9XIFwoGJRcMa8nhWJRhyNHDuDM2RPI5dPY2dkSq2pXV6eAM1oEHTu7GBs9iLa2TlEHElrznsm6EqbSQkvlIK9B7k/e11h/yXrTczrnFtbX1uV+1Nc7JDY6Wpq5d7a33Whssov6TlSVHCCQTsPl8uDSpfMCBff2duUewr3JfcG9rigyy0+JdCqJSpNJ9hgVpbwX8D6Ty2SQJMQscAKe8nmQeBk6fcP/6pR7qW9YqPLDyhUoV+DlrUD5Rvnyrn35zMsVKFfg21fgdx46lcDSbz9Kk+sInfgnf4ddgE6jgNWox5uXT+G9t1+B3WbCnnsHkVgQkXgEuXwOsVgSyUQGuYyMNBL7FJvSfJ5ZQ0UcGB+GrkKNtbVlUcpw+pFkxOQYSpsXRQNVMmy0qSbhZDfalgikqARaXFzF+noI0VgRl187hq7uNuh0ajQ01EmOFBv+uZlFbG37cfzYuExHW99YwfDIADo7WtHV1SbNLhU/09OzmJmZk/Dr3V2v5MUEgymxjx0/fkDsJrTFDY/0S36Ly+3E3PwCqm12mCurJAj5/LmL+PLLm0glkzhz9pRAp66+HiiLOUxMPMavP7qG218+QiKRhtliktwcS1WlqBjYuLW2tYityLPnlYlnDx9OoLOjA3/4hz/H519cE4XVW29dQXdvJ/L5NGKxMJZXFmXqH61WVMgwaPnFWjFo2WgwQKPVYXVlDVtb28hlgUS8IOHgrS1NkknU0NAoths2s03NTaICoSWwra1Z1FTMMHry5ImouwgQqGbhJ+EAFT+x5xYcUdfkC1CrOAWulItltdlE0bWxsSVrSVUOs44YEs3jWVtbl/yr6ho73LtuUeKwNtwPsUgEyUQSjm2qZdL4vQ/fQ0tzA7Z31hAM7iGTiSGZziCXN2Jrex+bmyF0dNbg/LkTMFWaRNVBlROVR1UWhlzv49bN29jb8wjA5AffkxCDTTOBY0mFpJd/EzIRCjJHi3CJ50uFUS6XRjwRFosWYSRVTVTq8DkVer3U4wV0c7v96OxsxWuvXRZo43TuCSwiICRgopKJz6fSipYuAkfaJqk+Ys4XPzgtkjZJi1krliut1gDPnh+LixvIZ/MCs0KRJJobqyW7iNeUSkWrGtVgCowfpD3TKNP1IpEc2lprxYZHABGLpcRe2dffg0Q8ITljBMG0VjI0vNpWjZGRMbnuVpZX8fjJhABiPrant0tsYQKo9DqkM2msrqyKfdHhIDzxQKul7VIplsM//dM/FYj3xRfXcefuQwmVb22pEajV2toiU98YZE/gxIwy2gup8iHIZq4Y13N4aFisftlcBr09vaKi9Hp3sbq6DL/PL3a8TFaBE8cPCUihrY/wkEH4tAy691z/FIrPfTk5MSfg9NiJIwLhCFoUaqWsAz9mpmcRCQdx7PBBuS7isShCgRhm51YF2HGSZf9AjwDXqWeTco/p6+sBFAWBioROhO2EUVRIefdSODB+ROApARHvhbRWvsjVImQktKYi8ODBw6iptss1UoL2nC7oF3UTra2E+oRBVD3xuqHqivWAoigQkgrNSDCCzo5uGAxGrKyuipWZSqT6hjqo1GpRfPJ+yr9vbm6JwozwMkKwVcjLXiR0oq2OWX4E2oTZOq3m/wed8tmcwHooVMjkikgkM8hkc1iPfPsfki/hM8q91Eu46OVTLlegXIFvV4HyjfLb1av86HIFyhV4uSvwvYBOv12i/xQ40TxVgk5aRRED3a14+/WLODjaC4tJi3QqAn/Ig0gqIoHAqyub8HpCqNBxEpsB4XBMGkddhQpaLTA82gu9QY3tnXWYjDpk02kJKOfYejZCBgPBjFmmUZlMFmQzeQkcTiZSMtHN6XBj05FEJl3EO+9ehEKVRVGRweBgr6iklpfXsbPlwe5uEH/x538hkOfJxH28f/VNsfZZrAbs7TrxbGpGwqWZ0RIMUpUQlcl2oVACQ4O9uPrB+2KB4qh12uVoz/Hu70mTdvTocahVDN0Gzpw+i48//lSUP1c/eA/t7a3QVGiwOD+L69e/wFf3JrG5HsS+L4yujmYMDnZLaHFDQzX0eq1Y5qjUWlxYEqsWj3/8wEG8++57EjZNNcVrr72CpmZazNaw7ViX2rG5ZfYKoaDJyLBwNogqsR8R3PE1d7Z3sOfZk4lTsXhc1FaNTU0YHRkREPRkYkJG19MCxsDwTDaBCp1KRsDzPKnwUSpo+1JIE8psIFqj+J58b0LBEnQiLOS4eTaoRVE70S60s+ODwaBCY0ODgCC1WitWKjbMBDe26mqEoyGks2notBUCeyyVZtisNuy63ZI/9cHVK2hurofLxfwZr0A4NrWpDOB2+xAKp3Do4CjOnjsNjVoLfyAg0ITvFQqGsOdh+POGwIn+/gEJPWYtOPGMTToVHswmotrmxbS1F9CJwIl/Z+NfUaFGLBESlQnPkTUg1CEEoGqHYICvxccGAnEMDHRLkDrtkoRFVJcQpBIU7O3RfpVFVZVBpotRJRVPJOF0uBAIRKHVqWAxV6C23oSBwU40NrQhlSxiYZ4B43OiXLOYK1FTW4djR8ex53EKlKPtkWHwNfYa9PX2SRbYV/fugZSCkw55jsx1YgA4s4SoemGe2eTkpGRPUc321Vd30dfXjwvnL6Gmug4PHz7GzZu3MD2zLJlfY6MDeP2N19De3iLZY5xG+fjxBLa3qHLaQzyeRltrjdgzu7u68KMf/Rhra6v47LPPMTH5TCZBHj50QGyrhDZzswy9Bs5fOA+jQY+Z2WksryxJPhJBi9PlkKB1gikqcI4ePSIWSe7N9fVVAc0b606YLVU4d/aYBMC3ShaZ4bkikcdI66YKhWJBbJb+QAQjo8MCgPg6tBzW1dcJMGWW1u7ergBAKt14LfAx0XAMfl8Y1iqbKAVpy6X9lACYSkF+bu9simqPCkACIt4T0ukCYpEiTp0+L3uJ4eHcZxyoQBjHD74/7W4EkbR08lriEAMUGT7+26B3AknuPdaFtlh+EAilUkkJ9ecxcf9lUxk0NTQJxOf6KlVq1NjtMmHOHwzIvTSXL8AgNrsAGpvrBZ4mYhHEo1TP5aDXa1BpMsj1T3CnUvDuUZRgcUIvlVIhf/KXBrlsAQqlFqlMHrFkRsDiZtle903+x1Pupb5JlcqPKVegXIGXugLlG+VLvfzlky9XoFyBb1mB7zl0YrZHAWa9DicOj+DyhZOor6mEspiCSpFHFmkkc0ns7LgwOTmDlaV95HIKGVFfyBfERlYo9eno6atFRYUC3v19WKu0qLIQTmkk84j2DH2FQZQ7Wo0edXUNiEWTMgZ9Y53Bt05RDIUiReTywLmLR6DRFqHRFUV9QBvI7q4PC3PrKBY0+Df/5n+QKVNf37+FP/+LX6C6xoxgcB8PH9zH3TtfIZ3KoVhUIeAPIxpNIBRMIBRK4cKFY3jrrTfEEmi1mrGyugy9QYt0NoXtbQdeeeWyHA9hGBVDtIuxUfzw934Mq9WC7e1NfPX1XczOTGN5eRv7ngxS6TyOHhlGW1sjDCatBAoz7Liy0iiBz8wdcuy4EAxGcPTIcRw+fBRffH5dcoEOHR6VUfYLSzPY3XMgnY6LNYegg0qsqqrq59CG+Ss6OS4qYajQ4WQzsTDGohIKzOaT+UVsqpnVQ4sOJwQODQ1I4PL+PjOnIsikOfY+VZpWVmSIuU7egw0poRKh1gvQxGuBKhs+rjTtrCCKJpcricZGI5qbmuSYGO5N5REbaq83gVRWBas1jwqDBi3NbWhrbUNrS6s0spMTE6JIefedC5IhtLfnQDjiRzabQj5XQCqjgNO1h/r6Bly4cEFen2oi5tEwXJqWNkI31pZ5W8wtslRVQalUiy2MdSA4k71ZKEjTT5vaCxCzuLiJ6mpmV+kE1jDrhjCB6jTmWRG08ZNqJdrHShaoMILBBFIp2qbq0dBYJ/ZNqkgI+Wpq7FKf5SVOj0vCbFbgxImjogIjIJuamhNlYFdXO0ZG+9HVU4u29kYww3l5cQOzs6uYn1uFzxuVrJ8f/fgDDAz04bPPP8HNW5+jra0JvX2c/shJdJViG+T0OgJDKn/4QfUWw9JpMeXfCZz4eerUKVFW3bx5A+MHD+Hc2QswGc1iI54eAwAAIABJREFUifviixuYnJwXAPPaa2fx5ptXJD+L19bC4qw8n9B2e9uFQp5qxiGpI6Ec14eqn5s3b0qwP0PBmfNFNQ0VUjPTC6i2VuPSpUui2FlcYn7YLsbHDwjsCAT9GBjoF3BFZRAzx2ifo0WRSkSqMAOBUmj5iRPHxV5LeMQPXh/cDwQxBDoEpNlcQWpDZRez0hj6zvXnlEHuBWa7UZnJ16Ddkvcel9MpYfSVJitaW1pkDWlFo3KN1lOubV2dXaZnJpIlyypfu5R1lYa+woqWlk45DirqeFxUJPH9CKD4weuJVluuCfcRa0XoRKUnj5sQi/eebLaA1tZaWVPuXx4r96VSpRAAyntpMkYrXKU8hqDeVGlEe0cnvD4f3LteCWjn5M1quxmxeAxVVoucZyJOezMVrYDZoobZpJd7KmtM6ESr4wvYxL9TFSUXPX86FJRIErAxbD5TwE7ptMof//kKlHup8g4pV6BcgXIF/pkKlG+U5S1SrkC5AuUKfPMKfK+hE/OclMjDZjbg/MlDOH/6MLSqLLKpMPQ6JYyVBii0aoFOz57NY3lpE5EwJ10BjADhJ+0dpkpgaKgBNXZOrcqj1l4FfYUOJqNBQo2pHiIwUCkZ2KxGscCQ44hMDmOQsW8/LL/pT2eAClMFLlw6h8bmGugNKtTUVMn34rEMrn16E/19I3jjjbcx+fQxNjYW8fs/+zGUygKePZvCwuwidnc9ogii9YwNM5UxDPIlZOEUM04H2/O4JXOFNp6a2mqZFMcpbENDI1haWkV/3yB0OoM0qrRrHTt2GP7APh48+FqewwlvtOUsL29Ko01LDkOsTZUGDAz0iJWJCgMCEsIjBgAHA2H09w2hubkVX3/1EO+++y5s1RasrDIQmBP2EsjkGIjOfKCgNHwcNa/XmwTGyL+r7dLEssklMGGTy0aWjTebaUIHWolon2PjS5VLT083PFTMbK1BoSiKoomNKCER836ooigFZWfFBsSGlkoVZuiwaWWDzSaUkIbNMwPUPZ59jI+P49DBQwJcuKZUXjBoe2ZmAbt7WRw/2S4ZPcy16u7qETvT08mnkrW0tODEm1eOoaWlHn6/B7F4CPl8VoLLc3k11jedMomLk/CymZzUg+oR7hkSTh4/ARlBCGElYUxPXxeqa2qeq8Qg58FjogKJ6h9Cgbt3H8PtDmFsrA3V1VasiCIuCp1OBbvdKvUjeKBahe/DAHvuG8KtQgGigMtKyLweHR2tqG9gsHqlqNCoxJmYWEAoFEdDvVmCoQlMaP979mxaIMO5c2dx7PghKFVJUZ+trm5hcX4d25u7cLm8yGWLOHv2PH7xi18gGgvh//wP/x6zs1MYHRtEc3OjwDeCFeZLMew8m1Wgs7NJLG3MseI5E2Zyre7evSsWQ4I7Kpe4d48eO4bRkXFRsExNzYjdbXZ2XvbV1avv4OjRw8hkk3C5drDj2ILT6RCbJjPMCBapIOru7pY9RrjC9yMAo/WTVk7+m5Bu1+1BIpaFEip5PHOimGlFuFRbWyP7KZ1JCWDj5Da+x8Bgv/zJbLBIOCIWPCqFuOeYYUR4yO8TtHJNqAKiqo77nDa6ykoL6uobZH9TPbWwsChKN04z5LXCsHNeK6wN9zxfj2ttr7HLNEjmkO3uusQex+uBKki9QS/ZSy/y1ag6Inii9W13dx/pFO99VfJ6BEisCWETYRVfg+vPPcT35HtxjxCWej0EqEXJ3qqts4vlk4otqjq5XzlcIRiMw2rVS4aVWEaVKizMrSKTSgmsZc4Y93tLaxvm5uexue1COp2H2WKQr+37fKIO3PdTzQQYdQCZncGgEYBF6EQLr1oUjTloNWpR+zHbiTCVoeJUpWayQDKdQyyZRSZbhDP5zX84vsSPLPdSL/Hil0+9XIFyBb5ZBco3ym9Wp/KjyhUoV6BcAVbgewGdXtzY/795Tjz8AlQowGquwOljYzhz8gB0qizymQiMBi2qbFWoMJjgcO6KJcrt2pffmhfySmn+2IxRoVJdY0F3bxtsNgsq9GpU2yzQalTIpjnxKCN5LFTXZNJUICkQCXMceIW8hqhbUhmBCv5gEONHDqOhqQ5WmxGVZq1k2rDZ3tvdx1f3JvDWlffFcvbw4dewVVdiZKwXkXBAmuhENA2rtUaymagciEYYEK1GPJ4UO8mZM6eRy2fx9OkTCRBPpRKwVtswPTMjUKemplYa8q6uXmg1OmmAh4YGoVKr5Dn3798TqEZ7FZvLxcVlHDp0EIOD/TIunblAtXUEMzulMeWROHQ6vQCnVCoHa1U1NJoKZNJ5aaQJryLRoOTYsOFl9hIzXKjQeJF9RYDG5poQROwuCqUoTahMIhSgookNL5tzql6oklheXhFQxzHszJvxet3w+3cFhGUzWYE2fL6MTy8UZcQ9s7AcDsKfkjLt0KFOdHd3iH2SDTobZwIP5m8x4+nkyVMYGhwS4EP74tzcvEyG42OZMfThT3+CkbER1Nrr5fii4Ygoxz7/7DOsrPhw+ZURaZ6jUb+oSIqFrADCTE4t0/iYT0NQyXOlQs7h8MLhDKPappa9FQzS1qaA3W5GT2+PTAxjIPXK6grC4dKULgY5K5U6sV+ykXY6vbBYDLJmBAUzM7MCVOtqG3D8+AmBFLOzzAObkdpQYcLHERzw38zKCgTCOHx4HG9ceRXdPc0CzBw7Tnz99X3cu7cg+VUDA424ePESKnR62UOECu3tHTh79hwaGu3wBx3Y2GCG2TYS8RwC/gh2XT4YjWZcvfojXLp0EV9/fQ+ffPob5AvMDRqWvWU0mNHU1Cqvd+3aNYE8VLPRRkkQQxB3+PBhUWrdv39f9uC5c+dETTf5dELev621Q6YuLiwsS2YSAQcVclevXkVDQ61YyRyOLVHF5QsZBEM+yU0qKbpqRP3F12e4Nd+T+4L1IQylTS4SiQqsUKIC6WRpyiWBGJU7/GRuGNc0k0nBbq/B+vqa/J3qI4Lf0sS7otSee5tAjxbCkgqJGVz559Mp1XL+3Mu8Pm22GrH2ZXM5UeOtrm7AYjbijStX5LnT09OSq0V7Hv/NfUpQa7NWI+gPo7mpGeFIWMAYIQyvHwbYE8ASrBuNGjnH3p4eNDU3YurZLKaebsNeaxT1F2tPNRb3Ca2VhG0EnfwaoSmfy8fwXra6ug+1Kofh4V4JuqcKjN8nICbgI+BXq4s4efK4ZMPxmGkFvH1rAopiHkMDXfLahE68p3PAgsPlFjUVFWgNjU2S+fRsZgnJtAItDQaYK40yNIKDBPLZrEAnXiNqpQKFXE7gMqE0oROhIq3RSqUG6UwRyTTtdYROwG66/IP/G1Sg3Et9gyKVH1KuQLkCL3cFyjfKl3v9y2dfrkC5At+uAt8j6MTkDt7iX3zy0AtQKYqoMmtx7OAAThwdgV6bh0qRRpW5ZIdjpofH48POjhuePZ9kLrH5NZurxGpCYEDoZK+tApCHQlmAvkIrv13f292Fz+eXse2EHFSLEJrotHqBKlQBEWRQ+SQ5KEoF3n7vPWxsryIa86O6phIGow5ejxdLS+vYWHPh8uW3sLW5A/euE4cPj0KlycPt2kEwEAUKVEbVodbeIFlSBFVU8KjEemWVBi4Y9OHx40doa2uRqXNaXQXmFxZhsVgFPlRUGMWexzpRucBMFyonlpao4HGJzen8+bPwevewtLwgOSwMDKdqgU03c2bYZAYDIbH2Ub2TiKcFPhHmELYN9A9Kc9vS2izKj7n5WUxOPBZLDBUWbLip4Njf90v2C1UfBDJ8LapcWDc2iGz6WT8GNTPYm3YcKk04WSufp1KnAjZblWRsMQCa6hDWOZ3OieWJCjTmbdFOR8VQMpGG0VgheVTvvP0OKvQarK0vyuh4gjCuJdUiLS1tEuhN5EroFI3GJV9pbW1NbE/MmPnxhx/g9Nkzkg/FaXBupwsTExOYfvYM21tRXDjPEPc6JBJhpDNxoEg1lR75gh4eb1gUZ/G4CgcOtMt7bW4wi8qJ+nqqvTQS7s33bm9rR1d3DwymCoTCARklPze3IldxZaVOIAVVOmazSaASYQBteAQy8/NUv8Rx/NgJvP7aFXi9HvzDRx/Bs7cnAdj2mhppwDnFjjCPtkVClg9+9CMcODAIlTYLl2tbVDT37z/A9IwbZpMKR46MiAKOqhtCJ4KUAwfGMTY6Jgqmja15uN0ORCIJGPVmRMIJuN37sNnseO/d9wTAPHj4NaamJuW6amltFAhCq2JlpVWsY1Sz8VzGxsbkXAlkCHd5rNwXVDlxrY4cOSJ5WbSG9vb1QQE19iRcn8HjcVGD8f2uXHlDsnzW1pZkCmA8EYFWq4JKTeBikP3CPUlQw7pTzVfKatMLVCT8IYilikml0ECtMkCnqRAIRTgYT8QlCJ+qJ14z3FN8LteBYIfgivvL6w2IdZeAi+fBvU/FEN+zZL0rQamqKr3AGGZJETZZbTXI5vIC0gidCJi4Vnwu4QrXj9llhGe8RhiMzv1hNPB6T6O9rU1gFM+L94xgMCcZdQaDArmcEn19zQL3WF/aMH/19x9henoLPb1NYuGjtZSf3FvMjHoBtwiLCJSo3ON68DpxOvZEIUe1ICdvPpl4LPUlgOK9hnumo6MN77//nthpOSX04YOHmH02L8MIeL3T/snstLWNTZlkuOfxSRg8w+8rzVVYXVvDs+llJvbhzIlBFHK0AicFalEtxTBxXkcMEqeljpCJPw9ogRXoViigUKBtUYkEM50SOVGi7pcip8of//kKlHup8g4pV6BcgXIF/pkKlG+U5S1SrkC5AuUKfPMKfI+hEy1bRSgVRVgq1Tg41o0j4wPQqjPQaQpoqLUJWFIp9QIpdt1eUQ94PX4YDJXyG3U2hmxom5sbYLWZxTLEprNYyGHX5ZTQaAYp67Q6Ua0QPFHZRDsWG1aqoNgE5nJUJUXRQoDQ24eZ+Wmk0xHY66oEllC5suv2we+Lo621G3u7HlSaTTgwPohgyIPV1UWZrJdNQyapEYp49vaxteUQ+5e9pk4arHA4iHQmib09N5pbmkqTs7J5yRCi1WxwcAThUBTT03MCyKjEYHNHRZHTuSNTtsbHR3D4yEEsLc3Du78rO4VNJS0wnCA2O7ckShCL2Yz6Oo6u14m9juCNUKe3rwcmk0EAB0fPczT66uoKtrY2sbsbQIUeolCiIml5eUNUSGNjgxKQzWb52bMZsTXW19PaZRZVBdeBMIkAgXanUvA37WAMAtfCZjXDWlUpo+oD/qAoSpjVQiBls1VLTgzhAC1KNTUMQjfICPeZmadYXp2VKV5UlUxNPYPFUoVLl14ReEg4wDUkHKMCanOTk7siSGfzeOXV43jjzTckL4o2SkKn+bl5UYF5dtM4c7oHjY21SKejyGSSKCIHfYUJmawW8UQeT59Oo1DQ4/KrJ9HS0lqaZJbJyjlzKuHmphOtrY0CcxiizmD5bccmHj95LICS2TYdHQ2iCKHShjWi0ovrSYBGQMbXpPKOgO3goUPS2F+/cR0d7e0yEY+qj1A4DIvZIkCRE+O4Xr/3ez9Fjd2Cre1lCft2OJwylczlCsJut+Dw4YMSAl9VZROoQhskbYacoEd4ubm9BIWCDT7/y6US+yevsZbmdoFE3BvzC3OIRkPo6+uWIHDCgmpbnQRYLy8vC9zjFDmeF+1jBCaEPzw/vh/3AiERgSgVfeFwQK6FeDyFRDyFysoqAXKsA2EHFVI+nxc7jk3E41GBYwSbVCoRRvFa4euxlnW1tQgEgwJ/q2usz61je0gmM6iooHpGiQqdEVq1Dm53AGoNA+uLAnqplCJAo9KIMIh7kde/zWaW49/ZDgo8bW9vFHDT2dklkIq2M8K2paVd2GwGHD48LCCZUIprHI7EsLbOKZhL8Puj0OvVol5MpagqbJVzJIDie9y6dRsLix5YzEWYK/Wy3l2dnQLuZmYWUVmpl9ypuvp6yfrieZ85c0ZqS7US68upfRubLowfHMHFixdx+/ZtzM0tCiw6ffqUXC/cZ1wbZopxfWjXJYBkAD3VW7Rg0tJ2/8F9AX/d3Z1iwSOoGhsbxauvvoLNLQarr2NleQ2RUBjDgwTWfrS2tqG+oQFPJiYRjSXg3Q+ip7dTrKAGU6Wsz/zCKvJ5Lc6cGkYqGUcyEZN9RKBkrqwUdRMHPqDIvUjQlJe1Zog5J+OlM3nkCxqBTtHn0CmQ/+Y/HF/iR5Z7qZd48cunXq5AuQLfrALlG+U3q1P5UeUKlCtQrgAr8L2CTlTvlNROLz4IgIowVCjQ292AI+P9sFcboNcVUVtThRpbLTQqg1jUIuGoWJGoktjb8woEYXgwG0SqYzRalQAdaVgjHCe+K5PFCECoYiCkiEVj8idVSPwgwKB9iQHVhDIVehO8gQjce1QhqNHYbJdpS2zgshnA6fChWFCLba2zqx21dVbs+5zw+/cEpux7s6i2mdDf34N9rw9OpwdtrS1ivQmFg9jc3IZGU4TVVoXe3i5puoKhKJxOn+TH0H7E87t1667kQo2PjwlMInTixLtINIqhoR5YLGzqfAKPqOBw7OyJtY2KkJ1tjzR0wyNDaG5qRSKexNSzGezt7kkt+vt7EU8GJbuJ6yGNXzYr6oKNjV3odMClSxcEKlCJQ3vfG29ckUb917/+jQS6M+eKTTRtPWxWWUNChgcPHsjz+HXafErh3wR9GbQ0N6C5uUlGuNNWxlDshvoadHV1S+A1M55ozyEUoIqICqqJyQeIxkohzzxGNs3d3b04c+as2IQ0aoaaewXeUMERDMbg8ydRVBRx4sQAzl88Lxaz5aUVOB0OUTz59n3w7GVw+lSX2OsIndKZBFRKhpZrEI0B0VhWlE5ABY4eGUF9fQmkUNHCEGZOXXM4fLh8+azYxwgHONb+/oN7uH3ntkAwNs6dnR0CXQjmmINFqEDww/NkIz81NSUKEwZoE2Z99vln2NrckhwgKlrcbpfAkWQqJfCA6iFmAJ0/f15g68ranFjPeGwET7R0NjY2PFeBKWS0PW1oVAHxOKgSop0tkQxBreYEM61AL0IgqtcaGppkQt+OYxtraytQq5UYHmE4d+R5kDZtkFmBsHwtngeBBkFKySpZEHUPwQitgJJZZK8VYAZFDtXVNTDoTbBW1YiqbGfHIY/jsVFdRzUU7Z46nRo+vxeJRE6C57n37LVWgS4M3CZ4ogrwy5v3YDBYUFWlxdZmaXKf3a5DrZ05RhpZ70SCkxdVMJk0Ai8JmalgouqHH7ynhMNZ1NRQtVQFpyOAbDYtQeq1tXaxwfJ8CFMJnQhmDx4cxocf/ljOlV/f2t6W/bK+viOqO7PFLODbsx9HW0sTLl8+I7lXpkpOb9zE3//qV1he9cFoAGprTAKJGhvqsbi0hNnZJXR3twuYoYKJ0JBh88ePHZP6EggJnJqdhXc/gAPjo/K469dvYGFhRYL7r1x5Te4HhFW0CPJcuQ9oiyR49+wFpRbvvPO2rM2XN2/IedJex2B1Xmdnz57BgQNjuPfVXXkeFUgoAFZLleTW8frnvp+ankEslhCjNCGuzx+EWqNFvlDAJhVfKQUG+5ph0NPel5B7M4l0laWU15ZJlnLkMuk08rmsQEYq015Ap4JCi1gyjyjDyDNAkL+rKH/8cxUo91L/XIXK3y9XoFyBl74C5RvlS78FygUoV6BcgW9Rgd956PTCTFc6pxJ0+i14KkoINxt+e7UO42PdGOhtgc3CrJNKVFfVoJhTigqIz2VjzKydO3fuydhyNqvxBMfT+6WhoSpApVaKZSOdSsK5s4dQKA17rRk2q0lUMYRObrcPVVVGUYL4fAHJkqGqYWFhFcFIXtQYTS3VomTq7mkXm5LL6cHNL79Ghc6McCgGS1UlKs06aHW0UVXIhKmdrTCqqnQYGe4Xi4zbvSej0FvbqHxyY8fhgr3WIuCHWUexeBTr61uYn98QCxZhCi2En39+BzU1ZoyPHxS1E21LMzPPkEgmcPr0UbHBEeBYq6yYejaNubllVFttMBiN8HkD6OsbwPDIKOLRuFhfmCfj3ffDaNSLoqOuwSz5TQ6nG60ttNjVSyPOY+GxMQCc2UIMX758+TKOHTsq08o++ug3eDq1gcYGo0CCs2fPChQjEKJi5fHjxwIaOJ6dEEXC2dMpaNRKjAwPikqHtixmURFaMKicIIfvTwhTCiOvE9hlMVchFPHC53fJJD4qqfh6nL7HgG+qZBjyTRhDJROncvFr4XAMVpsFFqsZA0MDMrVwbnYe21vbohzi1D23K4kzp7sljDsWCyCRYOA7bUwFxBNK7PuiYn9SKDQYHu5Gb0+f7D9CFirlPvnkU7Fh/fEf/6GoRZghxRH3t+98icmni6K4qaszynQ0KngIAErTy+KSgcSGnfUkpGtpacTpsydkYhtrQ9UMX5Mfa6urEsZMqJOIx2UyI5VF9XX1okxLpuICM15AFGaC8Ri5X337JeBKqMNMLqq1mIUVCBBwxgXSsu5UEwb8AQkcJ9Tgc2nfKoWZF9Db1y1T4mgZi8fyskZU/rwATLR8idInHP6niW5ce4IRp9MvAIlqmvaOerEi1tc3SXD21tYOJiYmBQBTYcOQdlrLlCrmKVXKhMdYlKMn1WhprROQSzWQ3mAQ0MP9NvFkFkVUYGy0DcFQTHKCamtt6GhvgVKVw+zMlKiLCDAJRgmrePysF+8FtPdNTy9idTUAq1WD1lbaSCtEGdnR0Sl1oNKJ50bwy0B2wsPz58/hypUrEqY9OTmBZbHUOeH1RkXNRmUgYfj2jgdvvH5BJvi9COB/+vQprl+/js3NICxmBdram3Dq5DGpKRVkhGkvgsvffuttPHz0WOAqbYy0zRIe8fwdTif8gRBevXxJrsGvv/5a1vr48ePyfrRlvgCdVC/t7+8LPCNgV6u0Yr/kPlteXpK8LQ444L2GUItg8vXXXxML3p27t0X9VGu3QwklksynU3I6pBUarRZO964cs9Vmg95gkqDyokIhasU9r1eC7evrqtDS2CCKtxdKJ5ORWXEqsdoR0KWSSeSymVK4uFol0I1KJ6gMiMQziMQySHM4Qxk6fZP/HpR7qW9SpfJjyhUoV+ClrkD5RvlSL3/55MsVKFfgW1bgewOdeHPnwRahlM9SthO/QktFESaDAi1NFvR0NqK7swmtLfWwmauQTxdlOhVhERtiWrZoM2JALgOB2cQwSDqRyMBoVEugc3NTI3KZDL66N4VgMIXeXmaQcJR9SeGQyeTR09MlTTkbxyNHDstv17/44g6W10IYHx/G2XPH0NPbLkHWhBqPHk5iY92FWnszVlfWoVIrcOr0UQwOdSMY9OD27ZvQqLXo6uwQ6x/VAOvrmwIsxg6MYXl5QZQcQ8PMEmqQaXScVLW6ui0KnZ6eHvT09GNjYxu3bn6NhoY6nD59+rktS4mpZ5MSmv7GG5fhcG5jeGgEdns9rl37XN6nymL7p6wc2s8aG5qwtLSMZ9PPsLa6gVA0AatFj9a2OoyMdWFra02ULocPH5HH0jY3PT2Lo0ePiRrk7t070oRevfq+WAkfPXqEhw8e4dHjDTQ36TE0NIT33nvvuUJlR1Q4XAva5NisE0YwB4dqmbpaO+pqqyVHiqCB4JA1slptqDSZJayZUEMmgSmVmJ6mmorwBIjEmP9TUqUQnBA40drD16b6jSof1ppKqReNdkdnJ7R6DQxGA3LZvOQxeT0esQyy+XY5ojh3th/t7czY4usHoFKVpsPF40V4fVHs70dQX1+Dc+fOiHKISrYXk+u+vPGlKNN+9vM/RH9fH3YcDnz94Cuxru15AqI4O3LkgOToEMgQ0HC/vrAjvlBtESD0D3TJJye2sXacYMcaUHHCjCFCjNJ0wJKCiNCAXwuFwlILgrwX0/TMlRaxkRJORCIceZ99DpOYXWYS1RAVKFVVZtiqrbBZbXJd8ZogJGJeF5VX7e2tAsgICZhDRqXTwsKaTHAcGRlCe3ubqF8IAqk+IhSjwo1wlNlFhCCEjxMTm7BYNBga6sDRY4fQ0twiof0ry+uYmJiSY6NFzWqtEgsoQ9C1OgXq6moEJnMCZH1dG8YPjKG9o0PuGFTuEFDy/XlM9fW16O3tlABvHgsVNG1tTXC5CVsfCzziXmLduL94yyF8I3BivWmFdLmi6OiowYEDQ2K9rdBVCKwitKE6i+dF0MNMME6Pu3z5NVHz0ZbKY6FFj/ayaDQtOW2EjawN1TucEsnJeqwtwRVD9rm/nc44Ghp0ODA2jNHRATk37gfuDYJD1oaTANfWNuSYe3r7RK03O0vbY1TgG8HT7//B70utl5aWZN2peuJac79xDQllS/e8jCg2ea0xO45Am/BtcvKJHDNVXbS2UYnF55w8eUKUdiury1K3xoZGFLI5xGOJf8rVovIyEo0hnclAoyWA12HfF4DBaJJ97NrdlaywGpsJzY31EtjOXw7wXDlNkvdcKp1oic6kqbYrBYwTPFFZlckVUVDoEU08h04ZIPw7/xPvW/4E/24eXu6lvpu6ll+1XIFyBX5AFSjfKH9Ai1k+lXIFyhX4zivwO/9f8BdKJ2KmUooTlU4qyTspQSda7ArQqIuo0CrR2mzGofEhDA/2otZqhaoIgQVUW7Ch1mq0WFhcFGURmy82RPytOq1yVqsFDQ31sFdXw+1y4ePffI62tg6xQbEBo9qk9Hi9NEX8Gj+YH8Qm7csvv8L8og9/8z/+FS6/dgGb28v46qvb0ui5nF4cOXwKCujw8MFj9A304l/9q5+hodGGa599jFs3v0RPVzf6+voFjq2vbcpIeNrHBgYHsLGxhlwuheMnjgrgmHzK7J8l+HxhtLR24sSJk9LwTj2dxuNHkwJWXnnlVWlAS7krX4k65c03X8fjxw8xPn5IptH96lcfiWqjsaEFDx48RjqVlcwfqlju3bsjIcFsijk9rb2jCYcOj6LKqpNQ8v7eQQwNjyKbKeCjf/iNwCtCJ9rBbt++JeHkP/nJj5Av5PDJVxOVAAAgAElEQVTw4QN88fkNrKw4cezYmGQEnTt3VoAIlRGEPlwjWuNYY8I/qpaY0cSpVQH/vkwKYy4U4REVJBICHolJ7hZDxbkuhBd37twVoNjUXI/qGpNAD/6br0fVCgOZjQaTvBatdWzQCVgIFth4NzU3Y2CoH6FICMlECuFQRDK7IuEwdrbdCAWzAp06OgidPBIArtEoJSjd66NyLinvxylzo6MHBE4yM8lkNIkljOCss7NbsnRYe+ZE7Xn3EImGBYrQInjp0iUBYlzjF+CI50e1FpUh/F6hWEB/fxeqrKWMrRdqHKpNNjddMBjU8lw+j8CAoInKPQYsc0+cP39crglCBbdrV16bqiqGvrNGPNbNDQdSKUCvV8FiIQywS14UQS6VRawhr0NOFdvZ2ZNMqIGBXlGbMGCbahfa7RYX1tDY2IzXXrssIJRqr8nJWQnU5rVE8ES7GY+BKhgCjSdP5tDT04LXX39FssS4Rx49fIynkzPY34+ioaFGJtdxzUuwpUZseI2N9QiF/YhFk7j86luwmK3yfT6O4I2WMwa2z88v4+DBUTQ0NIqyiK9FtVtTkx2b23OYmZ4QRQ/VdARzBMxi+cwVZJoloZ7D4YJWa8DRo+MCF7lHCW0ITUsh96Upl1T7EDoRRtHeyD3Ox/J8aVmLxQnckvJ3rgHtnsx7evPNN+U9+e/t7S25z1ANxPsf87JGRgZgsegRCYfkvHhNcB+EgmG5RgIBZlsx/8wmqkUq9rjmDY2NCIaCOH6CKjm/gDEeE/cea09bJuvF96a6i+dU2kcaGWzQ3Nwq+5aZTbxncr15/RI+ci1HRoYFfPLaJzStttlE6RQJReSaJyz0+f3YJxhVq5EvFKFSaxBmNpvZIsqn7R1mrCXRUGeCvdoqmXS00KlVKmg1GoFN2XQKDLAjcCRoIogi/OJ7ZnNAQVGBcDyDKJVOGSDynf9I/UG8QbmX+kEsY/kkyhUoV+C7rED5RvldVrf82uUKlCvwQ6vA9wo6lRATW9xSyC6VIwolQ375jQyK+QKqrUocGh/G+NgwWuprUKnXimKAqgM2JMwB4d+pPGBjxd/Ks5lig8bmkjaWXCaL1eUV3Lv7Fc6ePS0WMVpP5ubnpLkibKJyhK9DuEDrChu+R4+eIhwr4k//7M8EBHx56xqmpycQDkehUetx+vQrcO54sLS4gvfefwdvvnUZe55tfPqPv8aTR8/Q1dFRym4xVSIYCOPu3YdiCezra4PRZEBXVzvGxobg9e2KwoANHyfKHTt2Cr29/RIETOugyxlCf3+njL1nRk8iEcO9r+5IM3727Cl8cf0zUSqYK834+7//tYR9d3X24PatuzCbrfjwww+luX327Cl2HFtIpeMy1a+zsw3HTxyB203LFW1Ah6BS6jA7u4DrX9yE0VCJ9967KqDr1q2bkvty9txpCTGnde6zz26JMo3qJ9aNjTBBD3Nh2OjSxsdGl83/i8a9ob5egtO3tzakcWcDPTQ0LMfOhpqQiFlKVMdQ9cRsIk5p42sfPXYQXd2tAhi51oR5PDZmZNHis7iwKCo0qnrYCHM/Efo0t7RgbHwUK2sr8Hp8YsWkeoU5MY6dHfj2UzhzelAUMYGAB5FoCTqhqEQgmEQklhLlGTO2qF7jdDja96jOIsDjJy1Q9XUNcrxUtej0DLxPY8exI4obWg9pAZuZmZEmntCENSOk4L7j1/h3qnryBVqh4qL4qaurl724sLAtj2lutkq+E9eL70WQxMlmDJq32UrXEcPa+fqcgEj7HoECJy4yeH1tbVMmCTJvh8Hf7W0dorgi4JyefoZHjx9Kpo7khAXCsNOe1tEqiidOZuMx8hwIaA4dOiwh7rzmfvnLX2J/P4Te3g5RxlFJQ9sggRPXgOdOoPXKK5dw+vRJsZIS1j1+9ASxWEpC27nG/OTaMRusutqK3T0n2tqa4XTtSBj/e+9+gEwmJ2CFkJmQj/CGx+T1xnDlynmBpHx/Ksv4nlVVJvj8O1hZmcfY2AF5bcJNvz8oEIa5S8xwc7l4D/GKTZfQl+uyubkuSkSuIVWV/BpBF1VIfG0qnHiNU+HEYyJwIyhKJnOiWEwkS8CS+5V7hFY3wm6Ca05v5PvzHkV4xXwvs1kPp3MDaZnsFpEAeEIuKum4z6nKor2OCjGCT9pwqRCk0onZWiOjo7LvCIsIalgH/pvrxuPjR6m21fJ1rk0slkQmnZW6EyxSVUa4qVIp5Nj4d8JJgtDqGptco/oKPSymSoSCIYGf/f0DUCiVeDY9I/d0KugIwzLZHBQKlXzN6YqI0rGrww4tA9E5aUEBAU68Wvne+WxWoDSBE/eh8vl1wWDxXEGJHCoQodIpmkEmC0R/aD/Bv5vzKfdS301dy69arkC5Aj+gCpRvlD+gxSyfSrkC5Qp85xX43kGnEnii0qnUMBM6Kdjv51NQFAvQaYDOtlrJRWptqIFZr5IJd1RclKZIZUQJULL//HYiE9UztIoxuDgcDOHBV/clI4UAhPlHhCIck06VSSTKyVul4Fw2jQQMVE78w0cfI5NX4sOf/hRKZRZT048RDO6LdUenMaKttQ9PJ2clj+ZP/uSPcfTYOCYmv8KtWzewuLCLIwfH/l/23us5rjPL9lzpDdJnIuG9IwACBEDvRFKkXMmUSmW6u+reaDMRMxPzdB9n5r+ZuD0RE9N970OXUcmXJIregPDeZCIT6b23N9ZOsrujIzqaqpqHKfEghIBIpDlnf985xP5hrbVlyhTVDnfv3MN33z2RiWw3b10UVQObaYvVhLX1JbFixZMxmcR3cvqUhO/e/vYuFhdXBKxcOH8RJ0/OiH0qFA7h9u2vMT7O4/VI8C8n2HV2ePHrX/8GOp0RAwPDWHy6hMkT07h56xaWl58hGg2hgSp0OhWKpYworDi1ioCCSii3yyuTrJaX1xE6jstzr1x5TRrsBw/uy3v09Xfj0aOHonrwHfpFpfTBBz+Wppuvw5wcrgef8+23dwWAzM/PSe4Up67RRhONhpHLtuxXhBKDg0PPc3KCMl2OTbHRaJYGm/YeKqcmxk/g5q1rMlWOgI6vz0l3bOSp5CEsCBwFRIVEsMcmna/PBpnQyeawYv/gAKlUVib5TU4wGNorEw0fPniCc2dPCohhCHw2l5RcMSpbmjAgnS3KMRGO0YLFfUQQQADFZp7Ah2tMmyCPmcCoVm9Cq2uFzhMmvAAThC/ZLCcl1jA21itqPCqTqPpJJEqw2zWy3gRLVJYRdDBgfGV5C3qDEWfPzuLkSWZY1QScsg6ECWazSWxRtB5y//L9urt60dvbJ8f61Vdfi9LO5wtCBQ1GRvoFGvH6YPYT1S63v/sGv/v4U6jUOkxN9qK93fV80p4b5jYTHA67AAYqfHjetHsS0D548BD/9b/+vdjIqBKkMou15/e5vlR33bt3T2pBQMl9exTw48H9BwI4NWo9dDqD2F0JrAhmCHmoaOPEwqHhAWzvbMr+euvNtwU2Uc32Qr1DyElAQ3UjbZ4E0VQxUbHTUpq5EYke4ch/IOol7s94LCFwkvuE61arNsRi14K+5+W8trY2BZCyDjq9TqAf7ZgEOS++Eo5SOcT9z/OjsojnUi4zT6wgr081EY+ZYIlAjNCJYJKPJ+jR6rSimiPcqVYLKBSTcLtojdTJ3xEwUY2l1xsF6hLU8jrlMYyOjsLhcKBQLIm17Sc/+Ugg4Keffir3OO4fHh8BFPcZASNhI6ETwRSnPMairEUVo6O9MJoMYvPlfmf9qOzisfI4stk0HE7mbx2IKNVhtaNcKsHnS+DUqQkMjwzhk88+F6Ui9yJhO6dxxpNpFEt1CRF3u7Xo7+tBvcrrswSNWiXQiZlNVKfxYvqXpD9OvWzIsXOSHaFTtdmCTulcCzq1tKnKx39QAaWXUraIUgGlAkoFlBulsgeUCigVUCrw/1kF/syhk0Z+Wy6T1Jo16DRNqJo1tJm1mBjpx+hgF2xmtTQstGtRecOG00L4VKnIc9dW1yR4mnaiK5evYmxsHLlsFl998Qexvwz090tjSCsHVQvrG+tinxoa6sCHH/4EQ8ODomT45uuv8buPv4Kz3Ymf/+Jn0Onr8B/toVoryqS0ek0NjdosuTYMCb956wY6O9148vQuHj9+gEZNh4VTFzA3twCf7wi/++0niCeSOHtmXiac6Q06FIq0B2Wxs7uJaIxB1U3Y7A543B0olirY3NxGOBzFmdPnJLOpWuMx55FI0Ka1iitXL8tkrb29bZy/cAbpTBLffXdHFDo93bTLHAlYoDVodW0ZxQKzX3Sw2Izy3rFoSJQYdpsHXZ09SKVyKBVqYgvS68xwOTmNzCZNJ5VkY+MjEuxM9Uer0c+hv68fly5fklBlhq8T5BCCPH68iFQqIZYi/n0ymUCjzsZZB6NBD7PJKM04bTlsbJlVQ1BAZQ8zdwpif2pBwWQii9GxIVy6dF6UL3u7uyiVS+ju7pHnU+FBGx9tc0Ar84ivyWltPt+xKIdUGsBqa0NPd6806lMnpqSZ/e72bdz+9h7mTo3B63Ujk4nJ9DpOUeQ+qDVoESpITdmwc98wu6bZoDKjLrCGKi4CCyo52EQzt4iWIuYH9fX3CxChqotNP+FDPl8UuHLx4nl5zcePH0v4u1ptxPz8BObnTgs8MRiNWFtdFevazq4P3nZCFSqyBgUkyP5dXxclVHdPJ6amJiSAnGHltJFR/UUVD5VZnLS2JfspJRPqpqdHxfLndLplqiEnu338+9/h/oMHkh82vzANo1EvYJfwS6vTiKqIiilCN77/tevXZG2/+OJzARGEvJxEtrW9hd6eXswvzIuqjKCNGWAutxvvvvuOZFwdHwckt4sWsWymIDZQqmMYLv7W22+JwoaZZ2trKxKuvvjsCXp6u3DhwjkJTafKSJROpbLAICp9eJz8/3wuj2gsBqrqsrkcHA7CjyJi0YhM5OP1y6mFnDwoa6jVSQg9oQ4BHCGo0+HA7t4ugse0uGkENBFyMkyfwK0FuSuiAKPiMpVOw+1yisqJAfS0DPMeQQjJvUogztckAOWeZqYT94Fep4XeoJd9xewzKp1sNoMMM2Co+uHBkawhARVD8LmnCedCx2mBqycmB8UaSeg0PjEpVr9vv72NBw8eyeACHivPn8CwZbfrFDhIiESYy89QKIN2T2tvUX2VzWWewyy7XOfcX4TdzF9qNOtyX0qnizAbtPC2u7F/kMZAv1P286effYFUOg+7wyLrzXy9Q39KLNMer00gpsVsFBtdoZiHmkonvV4UToROVDxJyp9aJd8jdOLES9476k0NKk1DS+mkQKfv80ODAp2+T7WUxyoVUCrwSlZAuVG+ksuunLRSAaUCf2QF/n8PnXhe/3qC3YswccKCltLpebYTVU56Neq1ilgsujocODnWj8FOB+rVklh9urq90rCxIWMeDrOeqIBY39iU/Jex0TGMjZ+QBubZ4hMkEwkJeu7t65XJZVQMMQeF2T78+tFPPhKYRasOJ4dt7exgbHwMUydPIJ5kRk4ZVhtzhrJiCTrYPcbI8CSmp2fgcjsQDvuxt7+BWDyMvp4h2KweNOoqsXSFwzFp8KenTgpUYYj23v62WN3y+azYudqsJrjd7ag3IGPHmctDBQ3BEeEPG1021eFwSEJ95xfmRNnCZnB8fEzOnYoL2ln4Ogz5nRifgFqjxqPHD0WpYLWa4O3wQKXmJDMfatUSKqUGOjq6EQ5FJEzcaGxDm9mGXDaPXL4gmT3MVaE6KZPLodGowdLWUk+0WSxSU07D42Q+NsWcDre0tI2+fi8MBg3CkbBkt1At09XVDm+7R6xxXDd+pUqJNjGqOWgnYggxwQFzd2j9yeerGB7uwYkTLaiSSCaeT93SPLcyleRyYfh0odAQdRWVcQwQp6pkbX0bHV0OXLt+AbMzp9DXNwC71S6g7B//8R+wsryP2VnCSDcqlTyaqIttkAqYVJrNcRXJJFUrDDxWS7h1sdiQCXfMFKMVjQoUTmfT6gyYnRnG3Nw8xscnJN+G08m+/PIPcq5Wq1kaflrPaH0jIOOksaWlDYyPD+KvfvmXmJo8gVq9JkqUleUV/P6Tz7C9HUNvT5tMEqR1lIoZ2qxoc/zuzh10d3dgaLgXhWJWph729fYLjDs89GNzY1PsgNs7e0jE8wLkrlw+j/fee18UL7lsAYuLT2UyWS6XxsLpOYEJh759ATn9A/00voqtlHDvyB8QGxyVb+lMCotPnwo8a/d6ZcIeQcfk1BTazGaBMdFIROCY2+PB5UuXUCwV4TtkUHxdFF4EdgRazGIbHhoWRR/vEswYopqrzdImIfjjY8Po7e/Exsa6qHgILalsYyA61W4EK3wN1pSqKNpsucdbwwkacp0THBFE0U6nkimY9Pc2BXj19vRJGLu33YtKtSo5cCury2IF5PF5O9oFHvGD12ImQ9sa5LWNJrXsA+6ZSpn3oibUKiO0DKRvVmGzm8UOS8tfPJ7C06drSCSKsNmMsDnMMmWTNr6BgS5o1U059v39Qyw920MiQZjZhMtpFxUcgVUslhHF1vTJsZaFtLcb7733Hiq1Kn79T78W+2MgEJN9abebMTMzI5ZM2nP5GY1G8PjJYxzs+5DPV3D2DFVvnFa3C4NRL0qnF7lOPFcqItPpFMKREHZ2qK6roN1jxWC/B/t7IXR1e0Shdv/BQ7FB0l5K698x732RPBx2LUZHh+Q8GRJO+xxtfNwrOq1WJowS7KmarBsk54n3fcI4QidarRsqLYp1bQs65VvT61qroXwov8BX9oBSAaUCSgX+tAoo0OlPq5/ybKUCSgVerQr8WUCnF+BJ+j1Znxe3+tZXWuxaWR4NaQg5vchs1GOk241zJ0cw0NeNTCYlv3Wn+iZ4HJTXYENYqzcQiyVx5D+W7Jee3n6ZaBWLBTHQ3ysTlbKZjKhEtrZ30N1FNURWmt83bt2SJvzJ0yei6AgEg5idPYlKjfAhiumZUTidVlH++H1hhIIJuF2dePudd1GtlLC6voh0JgqNhhPBnLC02ZDJFJFJ52Ey2qDXMbiXFqicNMW0mbW1meD2cGKXDRDboB2BYAjxRAJ+X0CUQrOzs2Kl4feoFKLqiKoZVq9SacBk1kMNrcAZwhqOLudUKgY5U5HCxo7ZRRw7b9Dr0dHZIZacg8MjmAxaUX2wGaZSiEHmPCarlZMAMxLKTOjEtXj8+AnqDRVcTodk92h1aviPfDL9amhwBJFIHMfBMEKhiBxbf38vwpHjlgrEbcPJmQlMT5+QJnl7a0dUIAQP+/s+gYjMIOLzaU+SoOxkGvk8QZ8LF87Pi1KD1iGeE5VDtFexOeb5EXYx26dQKIvailPmaGciPCSYmZ0bxl//7X+G2+VGqcQ6FWTq4YP797GxGcPCQo/kKTFPTKvjXiqgWCpLwDUVK8FgDMk04HETHOmRzZRgMDB7qkuUduEQA8jTAi1vXL/RCrGu1wWaMJPqydNNseF53AaxjlFtxZpzz1I5tLGxhXPnz+BXv/o5zBaN2LoIWra3tvDdnVUk4g3Mz3tx6dIVgSPcX6wfc5r+8NXX6OvvwsTkkFgmz5+/IEosAqKDA78AE2YYMWj76CiDgQEv3n//bZxeOCONPsOoaVkMBI7gctsxNzcjCjqq72iXawVZZ0Rxs7t7IAo6Tp47MTmGUimPdCYtII1wgtcWbVWcFMhzexH4zbXq7OgQGMXj3tneFfUK1S58fVri+BpUKHLyIgEtgeNxMCLh3lTfud12GE2c1JcU2FMsMPuqBqNRJzbBrs4uWXNaKglieZ1ubO7DZKR2hlC7LBP6qKzhnjk6iqHZZFC5VyAgbWcM7GdNqAAisOS55osFsYmZzVQgdYm6iQqgUJjh5mVotBqMj3cJmOV9xSH7OINGVYOR4V64PG3oH+qAuc2A/YND7OwcYnPTL+DS6bLD7miDx+vC6OgAXC479Gq1BJuvLK9hb9cvSiTC1IG+dlitNjm/li1PjXPnFuA/8uO9997C8MgAvvn2Gywvrcra00pKuyrvBQsL82J1pCJOr9cKuFtaWnx+H9Hi+vWbonZ78uQR2r3tAqk6Orxi2yRc5vlSKUoVG5VWZpMFExPDqNVLCAZCErDPHLn19S3JDeO9l4/j5EfC5P5+twT1F0sFOX6q+LhGrLVGrYH2OShk/p5Wo4ZWrRHQ2YJOVL420VTrka9DrHWZfBmVGldU+XiJCii91EsUSXmIUgGlAq92BZQb5au9/srZKxVQKvD9KvBnA53+o9N6EawsEEpFRYkGHVY9Xj8/izMLs5L3QujETwZwS+Or1UozVK02RFkUjSRQqapg0OvgdOll9DsbTkIPwovd3SisVubuqGGxmCQrh80cIQBDrZkXNXNyFhubG4CaTf8I2jtc8B364POFkUlVpEE+vXAOuXwG/qNdVKpZuDw2CcJ2u6hoSmF9dRvFArNJVKKCYFYQbUm0/4yfGENvTxdC4YA0YWKr29pGIplCPF7A3KlxjIyOYOnZUisjSKOF0+WQ5vbIf4RAIC2Ty2jJ4Uh5nh9VKIQwVEGxuaYNjUCAyhFm7VAtwVwrgh2qORjg29/XJ3Y2jq/v7++BzWaR45ycnJTX4LStp8/WZdw5VTa9fT2IxY4FOtH6NzZ2AvfvPcLq6oaoTTxuqqmAVCouYdSDQ72YPnkCbrdD1Dv37j2A3x8XlQhrTzsZQcL21h46OrpEbUKwRIsRJwCynpub62LzYuO/uLgoQeD8f8IoArYXU7uouOFxs0bMEiI4GJ/oxn/6z7+C3ebA8XFYrEePHz2R/KEDfxFnFrrE0qTWADo9lTJllKmcO04J2PD5khI2PzXVL/sxFIqir69XwNqLTB/WmGqP06dPixKHqjMqfJaWlhEK5WCxGjE+1idAiplNtBoRjKysrAicevvtt3D+wjxiiSOZbri/fyDwYGMjAKPBhNdeOyN2TYIEwjoq7jitj/Y85h6NjvUJUKCdkvuXAeeJeEoCncX+dxTC4UEYU1NjMoWQcG5/bx/LDOEOh2B32KQGNrsF4XBQRtYPDA7IFD/WjAqWeDwtQIQAieoqKvXk2lNrpA7kx1xH5vXwGPlDnFgkU0lMnpiU4G1CyfX1TdSqNVSqFag1GlEEMdvIZrXKVDxmmzUbKskuevx4A9F4Fh6XHp52q9j/eD7BYBSxaAGzsxM4vbAgeU2EW4SjtN7xetrZO0ajXhUYNzTULRYyqgc5qe/wMCC2sTNnFiTDiXuMQPfJkydi0fX7wzKtjXuO9wWu18BAn3yl4oc2V147BGbMqSJgoyWT11skmIIGZly5eh49fW602TQIRQJifXv2bAv+ozSq1SacLhu8DGsfHcCJyWG0mfRo1CqolCpYWlrF0rMthCMF2K0WGTqQSWfl/jU6NgKDQSsZa7T/dXZ55Th47ocHPgSD3OMp6HQaeNxO3LhxA6OjIzCZCL52JEMueBwQ6GS1OPH2W+/KNfV0cVHUbT/96U9EOUaVKPfm+jrD84+QSMYFYk1NnZBjj0RCYmmdGJ+EQW/Gs2crct+lCo35X9FoXO5PHFrQ2dUutkqukcPlav2SoFqTXzBoGGJerYnNjvc4/pkfVETx+lY1gaZGh2ylgXShgmy+okCn/+gf0X/5vtJLvXytlEcqFVAq8IpWQLlRvqILr5y2UgGlAn9UBX4w0Onfnj0tFy6TBj//0Ws4vTCLSOQYOr0WsVj4ue0jDLVGC5OpTXJ2qJDJpHMoFqvym3qDEZJRQ9BCIBCJUNVThcfDaXlanD59SiwtbDqprGDzyOlkszPz+OSTT2G1mzA21i1ZJaFwGGhqsbMVRCFfR1dnh0x6MprVcDhN6BvoxtTkJLRaA5aeLeOrL79D8LhlBHHazejp7pEG+fLli6IkYBbTN9/8QSAXw4Bpq0mkiigVm3j//Wvo7OrAl198KRkpVGR429vFesWsHIKERKKK7h4zBvoH4Pa4JS+Iiqel5SVp2C5evChf796997xx7kcmnYHT5UQyHofH45JGnhYsTuK7cuWy1IRWIQZRU/F09+5D7O4dY3y0W8CB1WbBzu6aNPMEIRQj3PnuHrKZvCiWOLGLAe02qxlz87NSNyqJavUK7t27iyePF1Es1sVyRGsQs3ZoB2OjSsUEg8TZEPMY1CqNgA0Goc8vnJTsFzbAhDdWm00aVDawxRKDidWimCEo297exoOHy0gmy5icbMcvfvELOB1ObG3tYnt7F7s7e/Ie/mAV58/2ivWv3qiKba7RrKJSreM4mJQpZLQTnTjRj+npSYFb3EOES1QtEUKxYSd0evvttwXqMWz7RdD32tq25BjNz8+IEofQgkHfrCs/mZnDjKIPfvwBPB4btndXETjyIxJtWc+o6CHgYp1pYaT1kuvPDCwq9Pw+P2ZmpzAw1I18LiMQh3Ur5IuiTuJkMuaOcQ8QLNLWd/P1W/L89bU1ea1qpSy2K9r/CJL29ndEYUiLFRV2VIcROlUrtB6qBTDRxsiML64HA7OpAKICi9cbrx8CC77n0VFAlG+XLl0WJeH62pbYCVPpMmrVOvR6oKOTMLNX7G9U5BSLFSTiSQQCIayvBSXPbGy0A6fPzkj2ESe3FQucPFfCzddv4PSZMygVywJdbn97W/YCASwtgQQgvb1ejE+MS6g786eoYqLi5uTJk/jJhz+R1+Q6PH7yBCsrqwiFErI/2712maJHix+Pi9cJQdPKyrJATWazMcdrcmpS6vVC6RT0xWC3tuOtt2/C6TIgnYtga2dDrsH1DR9iMeZBmcWy53Da0NvfLfZIvb6JRrUgyrmlpXUcHkQE8sydOoWzZ86L+o3WOCrq9AYtNFqIrY/WYYag0y6XSjFDLIIDXxIuRxtOTo9LjhyHDnAC3eMnDxAI+MW2xrypgf5hTJ6YwVdffYX9/WOcOz+D999/TxRlfC/C6qMjv6iOeM9t7d8h1OsVBIJ+GPQmOJ0epJJZ7O/55NqVP4RQXBMAACAASURBVKc4jZKTIHWSy2WxmuH3H8q+drpcAumY+cUf9Ame+P8EybyG1YwTbzRk/1Dp9AI6Zcp1ZIpV5Ao1VOuK0uklf0pQeqmXLJTyMKUCSgVe3QooN8pXd+2VM1cqoFTg+1fgzx46sYHnB6HBv/7g33bYTfif/updjA73Y/9gF21tRiQSMckgYcYRVRNamfikh1ZjgE5rkHBgqhSYs0R1g6gxAGxvB0TNMjREu4xFRtpT9ULVCBtHNphXrlxDZ8cQ/u+//3sMjXTj8uWzcLqs0vhxutvqyg729sLo7+Vks0nMzU+hu9cDi5WTuLKSp/Ps2bKohyLhjARFnzs7h5s33xBwQyXBV199iZWVpZZNrcOLcCSKza0D5POtZvyXv/yZQIzPP/9CrE6crEUbGQPD2RQyLJqQbGxsEJcun5fsFTaTDI7++uv7MJvVEhjNGty+fVvel+ogWs6odGGg99T0hIR7c4x76DiEd999T1QyzIg6MTEpTew339wW2DE/Nyfj0dno7h4QOjWkyXzyeAnr6weSSdPR3in5PgxdplVvcnIcBqNOmmuqr7755msJkR4ZGcX8/IIoG2gfZDCy2BItVlHx8M+NelOUHQyP1uqA02dmkErHpfHt8HaIsoZTywh9uLaEOrlca7oZG2Yqkmi5Y74Q62612LC2toHl5dUWXCxUEUs2ce3qKLwdbuTzDCOngq4FnfK5OsLhpMDMS5cuyHtQCUc1GWEeFWsEV3fu3BEV2ZtvvilNMhVWhBqt4PCCTEakmoZ2In6fx8/XYRYS14aAinuw0ahgd38T5TKzrAoCUlgP2ghprSJEYhA2QRODqHmdUNHDHKZ8PiV5VFTyUKVGiMecM4Zb09rHr8VCEcPDo+jo7MTuzi5y2ZwcU6VcljWlVa3RrGF3149MJo/eXpdMJSPAoj2P9eD0QwZgDwz2orevS2Dp5uaWBNHb7W0Cb19MZuN6M0yak9Bu3LguKqgH959i6dkusrkKLG1UGepFCTdxYkwgVyKRlAltzEKjUiaTKch1zcecOzcHn/9QlHdUw9HTdvXKa2KLo9WQyi9milGRRfhINdbc3CnU6lWBYrSJPnnyDBubBGENXL0yj7/5m78WsMIpgVQvEfQRVhGk0SbocnvEZko4SmXUUeAIt7+9I0CF9wNaYCcmJuS6Y05Rm9mCoC+ODk8vXr95FaVKCjv7qzj078LnDyAazSASLqBeV8Pd7kZvXzfGJxg63wWAmVBprCwvYnuLYKiJ0ZFRzM2dRldnN9bW1pFKplCtMdjcIRY7wj3WLJsuS9ZctdIQldbxcUpssDeuX5Xj5/Hu7m7Df3Qo+4tiImaHjY1Nol6FKPMIfV+/eU3uERwYQLXhiz3LvWGz22TP8yOfTyObo5pSjUYdiEWTAvs7O2jJ9QqYbeXQMaPKAKgaSCbjKJXLcDidch00G82WuZq5WrW6KJsk86/ZUjnxvQmeBEJpdMjVgGyxhkKprkCnl//5QOmlXr5WyiOVCigVeEUroNwoX9GFV05bqYBSgT+qAn/20IkNOMGT/HZbpZKGXHqSRgN9Xjv+7pfvYai/S0auq1AXmGS1WUX5wqBrqgJosWtrs0kYditYWIOjI5+omAglCA6oZmADyWaRjQ2//v73X+L+/UW0t1swOzuFD97/iUyJ+s1vfoPxE4M4e/YUsrmkAIvAUQjRSBY720G89eYb+OijDzF76gRMbYRAe7h3/x6ePn2G1ZU1ZLMF5HM12O1u/OqXP8cHH3woapDl5WX8wz/8v9IEvshP2ds/wNFRUhq09nYH3n//fQEczCairY01Yd4MVTy0UVH5ROBCsDM5PSaNMVUmDK/e3toWBQatXFTn0OZE6ESFAQEblUI6CTDukAb0znd3BNK98cabePLkKZKJNKamTiISieHrP3wrihfmBc3OzMr7PFt5gKMAs3kglim/Pyi5Oj09tCDZsL+/JxBhlAHQvT1i9WFjv7T0TMDE2bPnJNtIQq63tuHt6BTlEIPF4zGOhI9L+DanDQaDQVRqefT1eaVJ5zryHJhXxHyq3/72N6LK4uuxuSZ0YmA21S61ahNtZicGB4Yl+4v5SaurnPp2hES8hEq1iZs35+H2OEQ5V6kW0WhwmhYBjhqxWFYUMZcuXRJVEAEFa8pjJXBis8714b66cuWKwCeuEUEa14uZXOPj4/L3XAf+HRVOVKrxdahM42tyffOFLAIBn0AbZgUxe4o1MJvapIEnSCJUIwgkjHI6HQLohkcG4fPtiSWOe4sZRwQItO8xbJuwh9PPWC+q0HhdEFhRHUdlIC12PCaH0yKKLwaE8xo8c6al5lpf38CnnzxAsQz099gwNDQoyi3auxgU/8knn2BpKQyDQQW3m9lMZhQY+Jwpw2bT4tSpWYGmBHHrq7tiTw0GwtAbqKZqYmi4H/Pzs2izmEV1RKXW8tIy9vYOZb+azRbJIxoZGUA4fCyAh9cFwRKn5tFeyT376OFTHByEJG+L6pq5U3M4NXcKT548RLlSamW5ydq0cpEW5mfx7nvvSuD4zs621J31YQA33zedzomCktCP8I21fbb4FN/efiRrMDnZj5mZKVEYEoxS9dXd1YNwIAmn3YuF0zM4Du9jY2sRyXQC+UIB6XQJh748cjlgenpQLHjDo4MolQhL91DIx7C3u4VyuSYW3aGhEbR7OmWdeW3wHLhfGPztcNiQy+dkEl80koNWY4QKGhwfR0Qtdmr2FM6cOSd7kcfHnC7a8Wgp5rESOnm93YhFErKfmLHF6XaEbwSGvDeytgSLfLzF2ibQiXuxUMgI5KQNkplXhXxFLMRtZiv0epOoD7nnW0q4PIqlmkyFNJu1sDkcch3ILxe4PxsNyfji139WOclEu4rYpeVfAapUa0C+3ECh1ECtoSidXvKnBKWXeslCKQ9TKqBU4NWtgHKjfHXXXjlzpQJKBb5/Bf7sodO/VTqxCRQIVathoNuFX/70DUxODCObSSEUOpJMEbvNgngiKk2zzWqT3B6z2SbZNzqNXkBD8PhYGkYqmF40nlSeEDZRZUII8k+//hy7e0eYnqRyaQqnT5/D5vqBZLx4O2xiX9rcXBMFilZrQjyawfZWGP/lv/xv+Oijn0ClqSGdDuP+g+/EvkMlzf7eITIZqlEAr9eJv/nrn4rNiAqC+w/uSyNIpcrU1KRMnNo/8CGdyYoSpq+Pdq4psQcxU4WKHkIENsNsxmjRYuP86Wef4tKl8zhxYlwmYPH7hE5syAlBOCmPodlUdBE6sU6EMaxFLBZBe7sdNmsbbt/+TuxHU5MncffufbHI9PcPwnd4hDt37uLExBQWFs4I6OrsbMfDx99ic2tZoAkbVuYkcfocm2SqHBjETisgG3YqfRhG/PHHv0MkGpFjHxocErjA+tOKw6l+hFWEg3w+G2zCEYYas8nOZlPwtNsxMTEuYIBTBrmWhGy0pw0MDMLr5XQvZg+1smcInjQaHSbGZ1CvNeX9CMj4GY8lEAhExLr11ltX4XLZEDxmjlRO1D5spDOZCnK5Mq5duy5Ai6CLH6wB35sgjwCQUIzqEIJAqpuYW8M6szaEVQRjhEyEVGy0eY5cn5ZChlPcIrLPua5UsPHri6BxvlazycaeNrmKTBvjn8fGBtDuacezZ88ke4iwiHYpTg2juodWquWlNaRSVdhsagmEJ4AiCOCazM/Py7Q4BkH/t3/4b0hncjg1dwJ9fZxuFobL7ZT9wL3y6OET3L79GFaLFRcvXhBrYbvXKdP+uNc//vj32NnJwe3WSWg0z43T02q1imQRzc/Pyf4j3NnaOMTm9jGC4QTcdh0cdjPOXziDd997S4K0qVh89mwRn37yKVZXqUhsYHDQKdlLHZ1uyYuizYvqRl4nDMlmPZnD9GxxFfU6A7z7MTQ0KtcQlUiPHt+T64w15rpxDVhPWgo5DZBrRXjI7zHbievG/ZfJFlCpEhjbZc/m8zk8evQQ6+v7ErZ//sKsrDkBDcO5eR/p8HYiHEzA5fCit7cDewdrCEUPYTBpBWRGozn4/bShOnDz1nXMzJ5EPBnD2vpTBPy7MBga1PWgo6MTRgMhnEnuZdyzBDncw7ymee2zprxWuMcrZcBosIoqjMMKqEAcHGCOk0mUizxG2luZBUU7MCfJESCpoBOIzv+ndZDgj69JhZJMBm0wh64s1xJttVxb7tliMYtKlZZWndhrOamTqifaQamKZGA84SBteeVyE7U6VYlqyYLilFL5BcNzGx1VTYRO/KGfk+s4rY7XQLlURq3Wgk5NjQbZShP5SgOlChTo9PI/Hyi91MvXSnmkUgGlAq9oBZQb5Su68MppKxVQKvBHVeDPHjr927NmY8JPNjmD3W789P1rmDs1Jc3s4eEuopFjUTUUCzlROtGe5bA5oNcZxaKj13ISmg6xeELCtdnIbGxsYHt7HxcunMHY2JhAAjZzn39+WzKgFhbGBSqwKTwOMuh5CU53m9jnstmkKE/S6YIoNoKBFP7P/+N/l/HxB4db8B3t4PHj+2I34kh25hGxaUulCtIgv/baRVG3EKIQFjDvhA3w7CwnhtVwHAojFI5IfhOzn6jGYkO8f3AggIG1YBNJcMBMJlpPqFJ58603YdC3JqMRbHz55Rdwuz1i6bpz5zs8e7YkNj3+me/H12CDHY0e48SJEZmed/vb7zA+PiGKpsePFsWGRUvWzva+WO8unL8kWVQ8f05429lbRiC4L/Vl/aKRGPoHBnBqdk4gQCyWEJWSXqcX5Q1VOoQJnE5ImMEmlyPaqR5q5TC1FG2FYlFsN8wB4rHwsfv7+6KuoN2JE85Yt3wuJxPjmNEzPDQkeUF6g15yjgr5fGsrqVQwGUzo6x+UUfNldqtQSyNL5QinHFLt8aMf3RLgcRSgtTEr0ImTENO0LGUrOHfunIAHgiMqmrgOXBc5b7EG1gVW8HtUWREcEdZQkUV4xJrzcTwHQktCNubycL3492zyZZKXhllaFandxMSI5AWtrm5JzbztLtkXBA6s3alTczAZTfjd7z5GOJLFyEi7qF9YB6rYCEsZ2E1bGZVJtKC11DtpCW6/cOECdFodfvub3+O//cM/SnbY++//CDq9Bnfv3pYMHl4HVEJRGba2uoHBwRFcvnRVLJalCi2ku3j8+BHu33+GRkOLyUnmlY3K/iSM4zoxXJ17nudM+9v+3jG2Ngn3ihgfGxQFEyev3Xj9KprNKra2N0U59ujRE0QiWZhNBszPn8TVq5clx4gKG06c5KQ1QiOGWi8tP8PW1o5c98PMBDOYkc0UYLe7JMto8dkjuWdQtcO9xrXh2nFNqZTkeu7v7Yn1a3pqWuDUnTv3ZFojLW4ms0mALc+LiijWcHh4ENMnpwSC+f0+sXMS5HINY6EUeroGYDCq4PNvodrIo4OZYXUgHEkjFs1heHgCp+bOotms496DO9jd24ZBr0Z3px2dHV50dXcLGKXVj9ecWCGrVbFVMridVkkOFyAoYig514k2ULVKKyHubhenz1nleuB9gtdTo1ET6yinYHJqJoEcJ/D5DgMCPvlhbqMFmZiHId5VlEoVmM1GjIwMCYhkDbjfaa+jMo/QqVajPQ7yNZfl/s6Lyo22TtonmZPGgH6n09yypGaz/wydeOG/gE7MdtLrdGjUqDKsiu2Tk/Bot6PSiZlO+UpTFHd1Btb/Uf9MvnJPUnqpV27JlRNWKqBU4PtWQLlRft+KKY9XKqBU4FWuwA8OOr1YTP5j0Omx4e2b53Hh/ALsDivazHrEoiGsrS4hmYgLeHI5nKKY0WkIJYry23MJF9fqBMKw6SekoKqBjRPVCwQDVJPQDtfe3iG2IVqimOlC2xDDsqdPjsLuNEGtaYhd79HDZ3hwfxWzM3P4X/7n/xXxeBTHYR+2tpYRS4RRyJfhcXdIc0sQQUUTG9zOrk5R4zC0mPCLYMzjcUOn1Qsg4cQ0NpgEXnwem2Sqoqq1qmQw8ZgJlwiM+DxPe7uMvFepNahVG5iZmRXlEEEOFRhssGkn4t/RIsbzZbPP1+RrtXs4Qp7PLUk4c8uqZJRAcE6OIwjb29tHNpMTOxxVF8wLymSSOApuo1YvyHEWCnlR4VBZ0tPTi2QihUw2K5PPPJ4OUV8QCnAKGvNd+MlzY+PPSWA8FtqJqOKgEoP2rNZjCBGG5XFUsZRLzJAySS1ZDyq/uJ4EelS0EaYR4jCriuPzCA9oJWKmFKdjcW9wOhrXdmd7V6x9VLJw5Dyn7Pn9BzJxj4HifH6pCBwcBEUlRPsb86WoOOE4eDbkzNNp5RepRHXC4+D3aM9iUDSbfVq0WqBP/3z8fFEaeQbbv8hAYg15TrQ3Bo6OcXgYEsuk220XZQ3PdWpqSsDN+saGAA+uJ9f5D3+4g7Y2nUxnpKKKe47Hsba2JoovQiDuOYIn7nPCrWvXr4s97WDvAF98/jU+//RrTJwYxMLCKbEXbm9vSA7T/MI8WYXkYD18+ASnZhcEOknofsiHvYMtsYnu74cwMOAVFRRBI0EuJ+9R6cL1I/CitY57KRiI4WA3JK/R09eFyUlOnQvigx//SDKCNjc3sLhIYLaHRoMWuGm5Hqm2yRUyyOf42gGUKwV42l2yvqwD15Swqb9/GJl0AblsEX19A6K02dhchsVq+mfb7gtVGQEIgRPhGK8RgiXaAAmEuV8BHZog6DUKtCZg4l7nnwnpbDar7D+qqDg9jvuAoDmTKsBiskOnb0Kjq0JraIVw1+sqJGVIAG2Xp1EoVJHKpAU4+Xwx9PWZ0e5yYaC/H1Yqw3yHz+2RBEYMba8JbOK1ptXqBXClU2lEInmYzK2Ad4Oe9kYLOry0qsZkP/LvCStZ8+GRfrHH8prgtXIcjKJS5oRGTrIEunva5Xk9PR65pmh3ZIA6gSbtdYRBfF4qFZPrhDVnjl4ykZEMNdpZCZ+SyQwqtSZOzZ6A1WKE0aRDpVISUMxP+WhKLNvzXKfWV41KLcpWfhBGUTFVqzQArRqFuhoZZjqV5akKdHq5n3aUXurl6qQ8SqmAUoFXuALKjfIVXnzl1JUKKBX43hX4QUOnNpMWp2fHcPnSWfT2doldrV4r4eBgB8lYFIlYVH4j7nF70NHeIZOx2MCzUW/v6BS4xN/S8zf6bL7ZGNOmRWjAv2ezToUIm39CBtpR7t+/B5fbionJIdRqBaQyMQFFe7s+rCwd4Rc//ymuXXsd29ub2NpeRqmcQbGUQ6nYkFHkhA4cuZ7NpuF02kWVRTgRjUXhO/TJpDGb1S4wghPGqFyw2R2iVKD6hfDghcWQ+UhU0ZRKRQFTVKtQvUSlSblcR09XP5wuDxLxOMqVVtYRAQMnW1EhQcuVWqXG6tqawBq7zQaH3YZypQibxSJQYGpqWo6FYdXMBCJ04nEQ3hEcEKYQjjGEvVBMoFrNQ61pTY9j7guVOGaTWZ5PhYjZxNwht0C4x4+XcHQUhU4LOF0WyXlizdkM872ZdVMsQTKAOjrsYhUkaCE8o3Ls9rcPsLcTEmsZa0mYYtDrRVETCNKKZ5A/s6b8fsuOVG7ZB+0mnDt/Fn29/TLBjfBjf+8AgUAYTdTw1lu34PE4xF6XL2QkG4lKp3JJJaHazMfxet0CjyKRJAqFuoAeQiOCPSpBCHHYkBMIUm3Ex9KOd3SUEaVHV5dN1oT1jcUYulzC4GCPgBqeJ/fK9vYe7t97KGHWtOUxa+vu3Tuy1oRGX3zxNXb3DnDx4jxOn14QtRVthlSkMd+JAIV7hu9PGJROpzA3f0rWhiHzL9QsVG7xY3VlFU8eLeGLz5+iu9uEy1fOSx0IUd0el0A6AbX7hzg6OsaF85cxPn5C9k8o5JNwbAJV1uBFdhVfl8fFx/Aa47EQmvF1IuGIBGln0xX09ffDbDZIgHsul8Llyxdkah6hE5VthJvccydPzgq85Pnk8hlR6+TyaahUDYFOzAkKh0NizaS9q93dhUQii2Qii/b2TgmpDkUOZTIfrwuGibNekmlUI8TVi/rIZtXjytWrAns4UGBn9wDNpgYqlU7gktPlEIUTgQv3bZvFJIo5KoKi0SxMJrWAoc4ONzQqA9pdXnR2uZHOhhGJH4mCTKMxoFxWQae1w2bzIJZoTS8MR8PI5pqYm+2B2WCSY26pEfMwGg2yN6ga4nXIMHlem5waZ27j5LokgsdZmXxnseoxOzMBr7dTJg0SFjLfieCN+2d2dlom5tE6l0onpM6EReFQAskk6+WC28NphSWZUMfz5j3SaqWtTi0J37yn0CobTzA3Ki9DG1ScMJnKtYL787w3ELaW0GZW48aNqzI0IZNlsH4LOCVTqX/+x4337FaYeGuKnUqUTy2rHa8Vguh6tQGVTotcFQp0+t4/FrTKq3woFVAqoFRAqcC/XwHlRqnsDqUCSgWUCrx8BX6w0Ikl0KqA3i4nTs1OYHCwDwP93fIb9OOAD7FICM16FUa9AW6XGw6rXUaqH/mPEIvHYbHZJMeGKh9CKEImNlZUPLCJJCigkoUqDTY6BAhsrILHzI0xwttlR6WSE6BEcHN4GEA4lMPPPvqF5KkQnIQjPrRZdJJldBzMSp4UlQm0orEZ7OnplBHzVMjwOAgomNXCho1j7amoYDNsMBkFOjCniM3e4OCQgCcCg60tNuNU+2glaNxsNgmIcrna0dM9IKG+BDgcAsicJTaufA2+Hhs/jq/f3d2RrCQCq1qVliOjmGmYYUM1Az9ejL1nSDGtOC3lkVkaTqpDqP7SaBtSD04BI2BRqSHvx7oyAJvqB4PBDIvZLsqTp4triITzcLvNGB3rx8TEmGRwxeJRUeXs7h6hVKKqrB83b16V8G0qLAgvPvv0Mzxb3IDvICHqF4ZOU5HCunMSXzhMO9qwrCfXmaDj0aPH0qyfPjMnKp6BgT5p1mnb2t3dl0l9+/sxOJwavP76NQllDkeCEnpcrbFxLqFW1SIUoropDa+XAM2J4+OoKJUYak3FkYR+a1o2yqWlFQmYPnduQdb3wYPHyGTLcDqs6OpyC0CjqobqM36f1jPmbnG/UX32+PFT3P72voC+N9+8JWtBe+e587T3WfHf//uvEY2m8OMf35RMJoaK7+7ttvb6UUDWhpYzQtPVtRVRjBA68XFcQwEmBh2mp6YQT8Tx9Mki1la2EAnlMH1yCGfPLsBo0suUMQIy2jtbarJDpJIZzM+fhcPuwvb2FtLZGJKpsKh8eO3QeskPmSRZrgjoZKg7lXkWq1VUTzzOYrEOo96KoeFhUb6YzAwOz2JoeEDOlfueqjSGh9tsDjgdLrGUETwSfGi0KtRqZej0KrS3OwXqplIJUffQvma1uBCPpuH3h6BRE4hwr9bgctvluiNsomqJlINgi0qgw8MCbt2akQmChJgcNODzRZHLV0W143a3YWx8VOyfzKVKZzIyPZPQqqvLi+XlIPoHrDKNcHR0EJ2ebtitTmQyMaxuPEU46oPT7ZQBB5WKGs2GCcVCA9l8WaZcVmolsYa+duUcdGqdrAvBbpvFCI/H1bK01TjNjUHxQOg4gUoFAu0Ia/QGExxOLTztDgGDBHzPFlfkfsFBBqzTrVs3MTk5gWQqDr+fENEHn98vExyjkaLs74WFOSRTBFAJUbpRIcVz4j7gGzFonHuTMPMFnGVwOe14DBIneOK0yHyhjky2JtDp5uuX0dHRjuCxH6VSQRSQ/JSP5/9ivZhYR9jGGjNcXGzVtZb6scFcJ70emXJDgU4v//PAi0cqvdT3r5nyDKUCSgVesQooN8pXbMGV01UqoFTgT6rADxo6EYxYTFp0djglyHpwoBs9XbRYHSNyfASv2w0XG2WrTQJq81QEJNMoloowmoxo97YLcKLliKCA9i42VQyBpm2KoIKQguCCQIaPi8VjcDqtcHksUKurUGtbagPfYRDNhh5zs+fg8x2h3euGSk3A1MDi4iZ2t5Oi6DGZOIUMcHsILKwyFY1qAdpwqJjiRDFCp0K+hHyhJHYZq80mU662to7kV9SnT09JlhGhxN5eBPF4BXY7MDjglalZhCdU5TQbGrGmEX4wR4hWIUIg/pkZS7QgMdycH7Ri8XwZ1JvLlBAJRxGOJGC3ceKbTtRLzB6CqiavSRUNIQlzcWixYbdoMulEJcVaWm0tNQTzg6huKZdoPWPWC2DQWUT9sLS0hUgkg+4uJyanRkV5xudyzDyD0nlsVON89NH7uHbtNWk6AwG/BK5TeZJK5BGN5EW98vrrNzAyPCIqr7t37wqsI5hhc86cLgZef/XVV7A77Pjwww/Q09eOg/093L//QHKOGHTMTKfAUQR6A3Dt2hXY7BaZXletUbXF8fN5JJMlZLNlyeTq7+f0tBEBF4RMzJriPuH+4dpQ3bW760NHh1uad+Z2EW6NjrYsnAQBhJo85/v374vi7Ve/+pXANSpO1tfXsb62gZWVLTEcvfPOmwL0dna3Jbib6qvfffx7mRD20Uc/EoDFIHjmTIWOI1he3hLwxqB1Bj4fHflFqUIgROVSEw2ZStbWZpKsJh4f3y8SSqLT2ylT3ghz05kkMpmUQLgmmEUVk7yufK6EkZEx2a++w0PUGgzZzovqp6+vV+Ala8FPrh0BEfcQa0W1TmsSpUpAkN3mFkUWM4FeQC5CsYODPbFTUR3HIOxoJC42WcJLWsqo8KNKp1TOQ62uwemyCrSi7Y0qIyqJ7FY3UskCNjb8SKfKch2aLU1MTY8J3COEop2Twf3M3gqFqMpr4O/+7q/Q2dmF3/72twiFjhEOU3lXEWAyPT3xfIrikdjpCLocdoael0Udee/eI5w7d0rUWw67A6V8BYlYEvsH24jG/NDoamiz8R7CaYpaVCtahCMZAcj+QBx6fQ0Dg924cP4cirk8Pvn9l6Jym5wckOmP3HPc27xPMTtpf59gjqrA1uAEwqRcMQa324Henn48fPgYjx8vI5thJlITp06N4e233xRF3uKzxzg8PJB1JkQu5KvIZWuYm5vCUdS4CQAAIABJREFU+Qvn8N13d3B0FITX65D7CPcur21CQ041JNTmZ71RlkByhqMXCZpyJZRKVZRLDOFvolCiYKuJc2emMTzch0DQLyo1Prdcrf4zdPq39jqGiIvNTq2Wew6vVUInndGIVKmmQKfv/yOC0kt9/5opz1AqoFTgFauAcqN8xRZcOV2lAkoF/qQK/KChk1atgkYF6LQqWK0GdHV6MHViFGhWEQsH0dPZAaNeB4NOL5lOqqZKwncz2Qzc7S4JDCZIYuNGsETgROUKYQDtQLSREEqxOSYYoILIbnNhZHQINocByVQEiURE8opCxymooIXX2yMZJkPDgzIuPpWJYGVlDwFfASaDDsOj/bBamUFkRrGcRaVSgMlsFBsJm2i7wwm3s12mTW1ubiOeSMFitUhz7vcnoVLX8eYb19DT0y05VMvLBCZFDA52ybQ6l8stSp+dXR+6uwnjvPB6O8R6RUDC3Cg2kQROgUBIMmQ8HqtY26hkcDo82Fzfw+NHz5Ar1OF2GEQRQjBBtY+RWUj1kmQCyaQqjUoUM7Qo2exWgVCEVJzkZW4zifKKgeFUbjFInRO1DHoz0qmi5GAdHIRhsRhw4sSQBGlTAUPb4NbWOsKRsMCaH//4A1H1EMQsLy9hc3Mdx8zsKdaYriMT9KhmIlDb39/D2to6XC6nZBwlEknJEKKa6LvvbotK7KOffojjYz+WV5awtrqOJEFksYx0KiPKp1K5huvXL0iYeiIZlZwawsF8oYhspopEIieWpqGhAUxOTor9sqX+aNkiV1ZWxOIWjyck7+vy5UsC6WgH43HcunVLAAuDvakCI2zixDce/9/+7d8K/GNwNtdqZ2cP8VhSptrduHFdasIazMxMS9P/2eefymtfvnxRQE40FhHlWiyaAJpaCbYmDKOdisHWXDdaOo9DxwLSGJJOaEhrJZ8XCBzDbvWgr2egBQ2ttHTl0ERdYCPPidcGlSyVch1Oh1vAArOXTGYNGk2CB7XsCe5nXlsEGTKFksnwKpVAJ04ko+2R9dDruE8sApf4Xgws57ESZJaKRRiMVOfZ0Wyosb21h2CAajva3AisVFDzJoAa9EYV3G4rHE6rHAPXksHZDrsX2XQZK0v7MinO47Hg4uVTmDgxImo/KmdeZKrxeCmsIWz78MMPBbD9+te/FvUW4S7XiGsxNDwk1rrFxadyjrzOeM4Egd093RIufvbsGVEKEnT7Do6QS+eQTNOK14DBrEalVoZabYBOZ0U+30TgKI5yuYFkpgSXy4TXb76G4aE+LD5+iMWnT9Hd04EzZ+fk2Kg8ohqTx34cDGN/34/enkF0dfaJuov5X4e+LbHwcUrj4uKSZFoBGsTjKczNzeL69deQTifx4OFdUbJRmci9RFidzRQl1H5y8gQ++/wzUTNxvxNgEtRRHSY22FRCABg/CaT1egK0uqip+H4Eomi2gvpT6Zwo3ghCOb3yOMQcuSr8R0fQGwz/LnTivuFcO96HyyVC3xZ00puNSBUV6PRH/ISg9FJ/RNGUpygVUCrwalVAuVG+WuutnK1SAaUCf1oFfuDQia0Ie9MGGC9iaVPj7JlTGOrvQT6bgtmoh1algroJGHUG6LU6UVokknEYzHpRC/E35/ztOxtjNk4ET/w7Ntb8f0IBfqXiyWhsw+vX3xYocBzex+Kzhzg43EU4lEIyURdriM3WhpmTp0TpQ1VT4HgPm5v7iIYqQEMrk7W8HU542u2Ix8NiCeL0KDbQtPiwidfpjDjyB/H06QoCwQTMbXp4PE55DJUq77zzjmTrUPHz8MFDUdcwb4UKE4PRiO2tLURjIbzz7i2MjgyLIqOjswP5XF5UG1988TkikTgymRp0OrXAKapfqNDo7xvEvTtP8fmnX8FoMmN6egz9A72SX0Trjs1uFhDD4GEGTFN5w8BkhjdTWVIsFeTvZCx6pSgKLkKnRDwpSoxmQwedzoREPIenj1fFptbf78X1G5clp4iNO+EWs7MIHubnT2F8YlQUKD7foWQi0RrGUfVUPMzMzGNqknApLna/XDaLldVV9HR3o7unB4HAkTTPVMSsrq6IGujs2bNYW19FOBQWCyEBH1VOhDucQkjl2euvXxbYFo2GUKkUZbR8qVxBPlfH9jb/Dhgb6xQAQeBFeMKcIu4TqpwIyGhD4zFNTU1Kw0xFB9eKoIr7jeHUfAyhE79H+9pbb70lMIMQitY3qr0sbVaxDvb398kkt7W1VbEiEhIsLT1DX18P2r0eATbMamItqD5q93RKEDmhZfU5JOjo9Mp0NNalldrcEEBIgEVLI22Qnd4BjI1MyHmrNBCrW71eEUBBlWC1UoPJZJH1ZkYXoYLNbkOblZPkkpIxxr3Kc5aJY5KbhNb+fA4X+H78PhVpBFhcH15/vO4sFpOAX4FKGo3YQtUqXrtlrK7sYn+/KNe9VsNcLKtcazabCVabEXaHGRaLERptCzoRaGnUJsQiGTxb3EYmncf0yUm8+/7rAGj3S4rqj1P09vY4NbEpCiWuEfcNwR8BIo8tFs/B5WzH6Ni4AGkq0TY2diSrzG7Xi8qQ1yehKWEsn08IyXtOMVdCm8mCQjGFerOABkooVzlrjUpEA1KJMtKZCmo1FVRqNTxeF371q78AUMFXX3yMdCqGwaF+uQ5pZWXYPkEv7Xx+3zHy+SquXGb+lANrq5sCvowmjcBsTrvjPuJ9hdMamWs2PDyCc+fOiMLpwcN7snc4CZD3AJ3WiEQ8I1BrfGJM9hvPiZPtaNNsWZAjov4qlYuyrjJtEpyCR8WoWd6H9jqNmpPqaCuuS625Pwn6uGejsTB0Oo3Ac7OFYP3fCxInXNTImvOYeI0SOhnaDEiX6orS6fv/jKD0Ut+/ZsozlAooFXjFKqDcKF+xBVdOV6mAUoE/qQI/aOgkk6FonFMx96MpPfSFc5M4f24BlWIexXwaDqtVEkaqpTKa9bpkw+QKeSQzKVhsrcwVt8spv0E/Dgaej5DP4CgQbDXOGq0EBrPJvHj+Mi5fuIZIOITPv/g9Hj56iEKRTRxQLKtgNTelYX7jjbckq8Tb4YLPv4uni6uIhovIFpvwOjhhziV2QIaQM/yc4dP9g70CEthcra5u4tHDpxIiTTjDIO7h4QFRGDBLZWFhQWDY7du3pWkkyKDlhR+0Scn48mIa165dFJsN1Rm0ONHCdefOHRmZToVXLleViWkjI30CNaiEYmbO3/9f/w+ePdvAufOzeOON1yV7iuPN1RqgWi3Cf3QoCg7CDdprSsVWFpYoEcpleRzPnxkvFLjwWDlJT6tl3owOWo0RyUQO+3t+AQ7MO7p567o0o8zv2T/cx727d6T5vnTxghw/QQ5BCa1MRpNBsor4flQNcXpd4Cggk8kIEL7++htROXFt2dCyUeb6EVoRDHV0eCUQnaod2oaoRCE4oGokGk0IiLt583UBiIGgD9lsSgAaoROaBqyvB2TsO/OOZmZOoq+/D/lCHjXJLEpJQ06YRFBGYML1Ifwxm9okZ4g1YgNO0PVCJcKA6JmZGVGkPX36RCanSeB8piAgkOfAPC2f70AsdAODfWK3isWiGBgYFMVIMpWUc6aVlLlHVDvx/GhXY6g6s6kGh/pEiba1tSlZTrTAWdoscizLyxsCBagMvHbtRstCVavj4PAAx8dB7O0lode3IC2BKkERa8m9R7BWKCVwFNiTsGtCiBfnyjXhWhF+8v0IojhxjR8CeSstdRwfQ9UQwVTLjqeBWq2V0HACE1pOny3uSt6Sy6VCZ6cLC6fn5PrkNcSsNALccpnWM9rrmJWkRiZTxMF+EE+f7Mt1fvnyaUxNDyOXS4qSkWvAyXp+H3OgtLh164aARK4hJzgSAvJxkWgeLrcTV65cFMUcr6e7dx+KWqm3143JqUl0djCcPYzevi6BsVRVOh0OyaAq5gqo1oqo1PIwGDWyvxnqHQol0ajroFIZJaicwwOY5/Szn/0EkUgA6+uLEk7e7nGLoiyRiMlQA5mUd+gTZSUz3K69dkMylD7//Cv0dPdgZnZKJs1RwXdw4Bd7KPPFOjs4MbMDJ06cwP7BHp4+fSQ1oBWW9wFOV4xEYohEozi9sCB5VcxSYqadua1N1GVUOdGOx9fndcuvLWutGjabE+UiISUhKO/NhIdaWW8CSQFPTptYNtvb3ZJhZTJz2mSLOqmef8r/Nzm9rgUfxSIt5/CvoFMZSBeqKFUayvS6l/9RQemlXr5WyiOVCigVeEUroNwoX9GFV05bqYBSgT+qAj9o6CQzjvgfO5MmlQ/AyakxzJ2ahqpZxcHeDtqMenR4XGKza9ZrMrltZ/8A6XxZJqt5PW4YdBqUCjk0ajWYjAYJxY0nMoglqEZoim3I5rDA2mbBmZMnEY9EBIBEosyHasBiVaGj04F4Ii3j3q++dhUHh/uiROFUtLX1LcTiQK2qlgbt5z//SwEFwaAP0yfH4fFa0WgWkSskcXi4j6++/FYyopKJEoo5Nc4tzGJifFjAC6ETrSlUhFCBwBBsKj0Il9hE0lZGoJHLpfHe++8IHCJwunfvnigzqBTy+Zh/0xSVweRkt0xKm54+KUqGrc0NfPPNN2JROnNmAeMM41Y3ZBw9QRJtPa1pawkZq86cpnQqK6oSQjE2lYViVqazMeCZ70OwQDBUKJREsWK3eUSdEQnHMTk5hYUzJ+FytyxVtM2xsXz6dFGsaTMzs2IPok2OYIB/x/cnOLty9SJmZyfl/BjkTai1tck8o6jUgiHLtE2xIe7p7ZZGndO1eL603DFfaXNjS0a5E27QDhQIJGA0NsXSR6VPLB4RpQ8b6mqVao0cSuWqQC3mTdES6HQ5W6qPUlGAAyELbYWEf/x7m82Odk8XKuWmqL6oQqICioCKoIsqKQJUTmDs6+8RdRX3gUarkYmH7Z5ugWRUauULaTkf7i2btQ0VQiK9SQAPQYLb7RULUzgUwdIzKlTU6O/vRjoTRyoTRbvHIblJOr0eWo1OpruZTTZUK4Dff4xsJoPXrp0ToGa1OhEOxWUvrixvYGf7UN6P0+wmpyYkOL2zyyXh1tlsAps7y/LVZDIKXGIgN/dFS6FnFwCn1WjlXGi94wfPXdWso9GooF6tyjQ55ppxjRt1oM1igVrFNVcJMNnZ9iEWK2NkpB2nz86iq88BjQ5izaM6illMpWJFLJONugomowXpdB7b2z7Eo3lRDA6P9GFqchjNZhUmo1HUbjxOHi9z1bq7e+Fxt2N3d0/2HFVaVMEZTAacmpvG7NyM3Hc+/vgT7O0eieXs5MkZtJnNqDfqcv8oFnMCVmg3peVRVGg1TsdjDpVWrgkqoGiFs9uZK6WFpc0ucDIQDAk8ZBaUSt0U2BgKhwV+sW6EuK2Je1SHleBwOCW3iQA3EAhic2MfHrcdf/GLn0rA+/7+gdhBCRBbe88k1xXvBwSGBNBU5vX29Ira0B8IYG//QECR2+0RRRvXjLCQx833jvO6KOZEeVUqF0TZaLdaJDuN9eM1y+mGrC1hIa9bftKWV2/UUCzytdSwO0wyDVCvt7RCxFUNoFlHs8HpfFWomg3otC3g1KjTbsng+Qqa9SYaGiPSFS2SuRKqDLYSXZjy8RIVUHqplyiS8hClAkoFXu0KKDfKV3v9lbNXKqBU4PtV4IcNnSij4UhtiYthswL093oxNjIAdbOOSDgA1Kvo7+1Cp9ctNrxQMICN7UPkioRJRlhMRqgaDVTLJeh1KjjsVgwNDSMcieHwKIxovIBqnRksGljMBpighsdhgsftFgtPoVQQuELYQwVQdw9Dra8jEDySyU6c8vV0cQfpbBPudjs6vD34y7/4T3DY3aJY6BvohEZbQTwZRPB4XyCH3xfE4cExErE8hvpG8NqlK8ikMpIVdPr0PG69cUtyff7pn34typ+x8SGcOXNaVE6EYX6/T8bbX79+TUK593Zp8duUPCBms8gkvKOc5GAxUJgWMTafbCgJtra3N3FickyyYxjQHE+EUauX0eC0sWJBoAstVQxpjkdTYtVrM3Mynlma62IpD51OJXYdg1EreVBaLZUcaslzIuigfUenNcnENdoNQ2E//Ec+CTJnCPr21o40mT09fZKxw0woNulij0wk5Vg/+PGP0O61i/2Jk9SYRcO8GoItBjgfB0M49B3KtC+Ohw+HjyW4+I033xAbEDOVDg/80uhzzHs4HEMwGIPZrMP7778nkI02xVw+g3K5IBYhWik1Wh2uXb8mdp9MtgWBBDSUqN5pTSMkRCIciMZiMJtMMBrakMuVkExkZb/yvIwGk5wLQ+Kp7GHWl04HgUJWm1kgIC2J9ZpWlFihUEDer1CoQW9QYWioS+CEy+URWyZtTQxoJ+jc26GqpwGzSQuX2wqDUYVEMoJ6o4Se3i5RMdH2pNeaYTTYEAmnsLq6hUI+h/kzoxgbH4TRYJVQ6Uy6jO2tA+zsHMhx3rj+Gm7cfA3t7TZR7RwebmNrexXReEgUV1QtETISuhEGEjbodbRZ0VqpB5oqWWPJ6tGoZcpks14RhQsn3HGCIyEH15zh4c0m4aUGuSzXIy7TIglJJyaHEEv7kcmnxc7FsPpsLo9SoQK1hlDNgDazTfK6IuGY1HCgfxAjI4NQq8qolPOSJUTFG6foUe3F7CGCMZOpTaAgYY1Oq5OJlLymegY6UG9WRZHHsHaua3//kNhdCUs5AZA2RNoxqTDjvuE1SNUaQ9gJpTi9j8CW14PVZpf347H19vbL91ZX1wWYGg1GmMwmlKoVgWKpVFbyswhlmGNFVSTfV6djLpRejp8w+Pg4i+4uKy6cO4NwOCRTLnlsfA/CSdqDCfv4+N7ePhwHjxEMhkSR19vXi1gijpXVLbEv0o6ayeQFuhGktlnaxDqYTieQzuRhsWhFYUbgPDI8gH7ua6NZssg2NrYEAPK6odKrXK4LZOPeNZtpGbbAZDbIPm009M//Zauj2axJLp9AJzSgJ5SFSqAZ9xPXulFroq42IVnSIJUndGoFkSvQ6aV+QFB6qZcqk/IgpQJKBV7lCig3yld59ZVzVyqgVOD7VuCHDZ1k+pVwJ8nh4W+/28w6dLjtQINNaxG2NiOmpybgbXehXMwjEY/JyPujYEqaWmaDEFbRgme1auF2OjA6NiaT42KpDKLxFFLZIsoECWhAXa3DbdeJeoRTrEgeqGqggiFwFEZHpw3vv/8Ostk0otGwZK8sLR+gWAHOnJ+By+nF3OwZsdHQzgJVBfFEAIVSErk8VUR15LJlbG7solbV4NzpCxjuH4LP5xfgc/78WQFEn332KT7/4is47E5cuXpWGmKdVis2KNpienu6xYJFFRAn7rHppE0mm+Gx1hCNcmpZmyiCent7W9aVPJVMrdwVBotr9czFiYktiwoEAgVan6jWUauYRUNlRVgUKRMTk9Bq9BJQHg4HJXxbAtMdDKPmRD6SQU4Jaz4fY++UiWQ6rUFUWzxu5rUYTSZRM/Ac+HiZ5sfsH51BGvFQiBlMaZw8OY13fvQGkqmowCMCBza0DBcnMNCotQL8srmsqMuYh0TgRDvh6TNzCIVp1duTvBsqhdgYRyMMyS7C5bLhRz96R5QckcixKJ2YXVMu15DL1hGJpkQRQmVNWhRedoFB6UxarJqEkbQ00Y7H96Q6jWBKlE35Grq6vJiZOQWrhfa/PWnwqayz2zTo6HQK7DsxOSoqKFotg0cxeW+VihYihjRX0dXtwJkzsxJ8bzCYRNXDcwkGQtjfP8RxgIBRhcF+B/oHuyXvKB4Pgczn+o2rsFptokApleqolBpYX9/FyvIm9Ho1Lr92UpR79RrD7RvIZavY2tzH7s6hTNb72c8/wtBQL45Dh4jFj7Gzu45QOCBrTFXQC8jEa5PwiEoZqmsIR/j/XFeCJH4w8PtflC11WXuTuQ1atRbVWk3Ua7xGqUSjiongiuonVVONfDGLfDkpYdZ8X75+rVrnPDwJHidsak25qyKXycn3Pe3tcDqYEVVCMsmwcpXAFz6f1wjzjiwWmwAhfhJ88n2p3NIzI84AAbFcGx4TlVQ8Rp4Pn08oxn1Mmx5hDAEKJ2XyeMoVApWWuisYPJa9TbsnX0uj1WJsbFy+t7qyKpCJH1TRqbRqxGNxyXcrFetwOo2yhwiQePw8RsI2qtt4zqVSA4ODnbCY9WLxlFw62igtVtkrtKoRCPK5/DMVf7x+7HaLWC5rDJ2PZcVmamnj9MkCarWmqECpYiNAiyeiApHcHjN6emjVm5B7jkalht9PZdyqqM2YDxWPpxGLZ2E26eWe0NbG/CunTEMk0KXVtl7XyfnSHolmTZROVKKpVU0YmQPWbKJerct1wPt2vdpATWVAvKAS1WqVU0AV6PSyPx8ovdTLVkp5nFIBpQKvbAWUG+Uru/TKiSsVUCrwR1TglYFObF6ZO8J/JMwGDRq1OtQqoLfbjbOnZ+B2OVCkxaVMG04FwaMkwqEY0pLn04BODZhNGpjMZgk31hlMUOkMKNeayOSLSOcKKJfysOjraNYYvmxAZ4cLBqMOuWwGqWQOxUINw0NWfPjhu6hVS2KRIiA59IXQN9SNi1cuIp+r4n+w957PkZ1nludJ730CCSDhva8qFMqyDFkkRVIUxZZampnuiJ3d/rYxf9DGftuN6YiN2Ijt3ehZqcVptehtWXhvMhNIpPfeb5wnq6Tp3u4eFdWfWBcMBIqFzJt5n/e9t/D8cM55tBoTctmSwKNSOYtyJS3j5lPpqOTbtFpqJOI5TIzNYeXKqqicopGoTIdjLg6D0He2tyVXZWl5EZcuLUleEYOnu0qkKgYG+uH2OEXlVK5URE1BhRMVB1SdEOCwaR0ZGZPAY9p0aM3J5wqiUpEsploZRiPVSjpRMDH8WavTIpvJitWMeUONRhuTE9OYm1tE4PQcuzt7ODoOiiVveNiDvv5eaV4JcAisqMhg08jcF6fTLZP3QoGI2LjYPDPLhk0yrTxsMKnqYX6QTFEr1ZDOFOHz2fGjt9/C7OwUDg53cHR8LPCK4CifK0vQNTNpstmi5M/YHRbJXTLotdLkMk+nWEo9hwJs2mUgu6gyqCbhdLcf//hdseKlM0k0aYtqNeRcc5kWwhcpAXUEAbRkDQ31o6PqoFJm1pBLFG7BQEhypxjCzrVgePfu3o4Ahls3b2N+flGeu/ZsHesbu6LgmJ8fxb37N7G8vCgZWl9//RV+9w9fIBjIiJJvaKgX3h6n5PuMT4wKeCPU4f7N55j3FMbJcVCARqlQhd5gxeT4AC5fXkCrU0M2m8DQcL8Es4tFMZZEKpkT0EaoFAnHMTjch6vXJ+DyGEVlxWmD+WwZh0dBxKNJPHjwAG++9QDZXBKPHn0tllDCLEI5ATAahkrrBA4RPvGaJPTh2vPvGHxN+ENrH+En1T+ddkvqy3XndEnuS+5Bqo8IKXmOVEdVqlWxb/X19yOVTGN7Z1vC7bnfWQOTsTsFjxYyPof5bYQ83NtUaPn9g6LsMZuouuP1efR70MTXJHDimhC0EY71eJm35pRjEyTF4lnUm1X0+Cxyn0jEaaPrwGZlQDrDz8uIxYpQq1vwD7qgN2jk/XWzrGxIJHIyAZHB6pw25/E40N/Xh2wuK7laDL7nupyfn6FcKj8Hpk7ojHoJz08maa/rwqHenp7nykJmMVkFgFE1R6tcJFqAw25Er9csof4EflQiUY1Ie96LiZxci2Qyg0g0i75elyiY+L3+wX6Bv1w/Kgh5XrxWee0SoJL1U9VJODs84off34/BIb/cc4OnQaw925D3QnjHSXahUBSFUgPjoz55LDPfTCYqmzq4iIRlUh4n+DErrNVm6HwTKqqd0JIBEbRA8thcTx6vXm8KdKp3dEiWmOlUQ7Ot2Ote4ucDpZd6iWIpD1UqoFTg1ayAcqN8NdddOWulAkoFvl8FftDQiQoY0pFuvokOjXqDvyqXbCe0Aa0acNpNWJgfw+jIMBx2BiM3xBKmaulxHgojJhlCbDQbaNHuo1aj3elApdFCQ1mIRo9mR42KNDwVaNUN6NWQps5hN0FNBVCjLr/hN5sMmJsdxo0bV1Ep5XF6cih2pWKpgJt3r8NsM+P48AyNhhoX4ZgoDtxeBwb8HuRycewf7EojbrO6oVGbMTuzhP5+P85CIWkGVQxOVzNUl+HIeQEozBRioDABFIETA63Z4I+PjUqWDJVHVDQwF4fqJk5+Mhp1MBrMor6g2sjr8YpCIhgMSXPtcDhkWlWz1RQVD8scj0dFGcX3zMdUqjUk4inYbU5cu3ZdgMOTx5s4PDxFJJqB12PGpStzGPT3oVqnNa0qljYekw01rXhU20hTGkhibzeIRLoIq0kvk62Ye5NMpgT0UEnBjCj+PxVoKyuLePvtt0Rddni0K7kxzJChIoNqJWY0JRMZ0MGlUmuwMD8pI+KpPNve2YLJrMXM7DCMJq2AJoINu80lNqLNzS250n70o7clQJwTtpjtxEynSqWJWKSMYrElVkYCAloHaYPj1D5a3ex2K0KhkGRJMetn9doq+nw9ODk9wq9+/RuUSnm8/+P3MTw8ivPzMPZ290XtRKD4k5+8iwdv3pdz3d3bwueff4avv17HWagq9VxdnZOAaoNBi16fV8bbEyJQeUarV+D0DMHgucBFvdYg4d5Ggx7Ly/MyWazVrsE/yKDrqKxhOp1DJs0pZXXEIkmUyw3MzIxhbrEfFjuBESTriUqU8Dmtc6zLj+D3D2B94wm2ttfFKsVw+Vq9KnZJndYCnVYv0IafXYsdp7R1lW4EGW63R8ASYRDfR7VWQ73ZnXJHkMe9ymubUwWpsOF1y9yiRIJ7nEB1QADE3nM1oEEPqUmPt0e+x5rQdppIldDvs6Ont0fAz+TklHxtNWt48uQr7GxvIJPh5MgO+vscqDNcPkm42pIJeENDgxIozvceCoaws3eGZruO2Xm/wJfj4yB0Ogsmxhnk3sbR4QnOzjPweExYWJgQRZDTaYPL7Uap1EQwEBMgmEjt3DazAAAgAElEQVRmkcuWMTMziP5+HyLRiJw7M8J4fVNpyK8MMne6XQKAkqmUXL/FQl2yvlzOrk1ufHxSYBChMtWBpyen2D+KwmnT4s0HN+X6JXTinqASimCa+4X3Gd7zIvGqwLqVSxNyj2F21JWrl2EwUpXGLKuUKJc4WbO/v6vuZHZZNHaB27dvYHiEeWM1UUGGAiEETgNiD+Y9SKPRy75JpzkVVIe5uUm5X6XScTkGr18qpjhcQK+3y/VEWyIVTsz5Uqu7U0kJnRjS36w3ZT9QzcY/V1va30OnVofKLcVe90f+mKD0Un9koZSHKRVQKvDqVkC5Ub66a6+cuVIBpQIvX4EfNHRSc6KRSt3NkTHo/wCduiwKem230e3xWjA2MiRh20ajARehC5h1FlTLZZQKBWTSKWmu2HRS5dRsd1AoV1GqNdDhyG/al9SEMHU0qkVYjCo47cww0jNpBGaDDl63HR6XHTNTo7CYdMikEsimE5KDZDDpcPnaEpKZBMLnVJcURCXBJuvGzVW43Bbs7W3gIhoWJYfJYIdaZYLN5pE5TslUQppENrHMC3I4uoqFUokqG78oawjeGNLLiXKEQ1TiMPSbEI2qjHKpgv39I4TPuxOm5maHxBYkgeB1KsTUkqdjs9kwPOwXGxotb3y9Dtpi0/F6PQI6qHygWonP7enpxcrKVZn6trV+hEgkiXS6DJfbgIWFKfT194g9jVO3mFXEdaHVbXR0BFqtVixhJ0dxrD05QCyex9WVJdy/f1fynZjBxCZ1dHRYJl0xpJuhylNTE7iysoKjo30EgyeSU5VOZ5HNFCTTKZ/j9DQ2skbo9DrcvnVDoBMntgVDp7h8ZRGzc6OoVAuimKGiioHohDZff/2N1OCNN15HMhlD+OJMQFGhmEexWEelxKwmyHunbe/69WuSu8NajY+PiY1ub28X5UoZd+/eERtepVzC1998hV/9+nfQaVsSUs4cpkQ8ibOzc5lUxwDxP/uzDyRMfHdvGweH3dD33Z0AUsk6ZmdHsLJySbKeLBajhMezcWeYNC2HbO4Jnhi2zfP2uNwY9PsFRI6MDooqBSoqiggXT8XGyUBm1ozWKlqldDoTpqbGMDzmRKtTFvUU7YoM4iacctiduHXrlqhpHj95iHw+DZfbKtZLZlrVKm3odGZRNHEaGtVw3aljaoFIzOuiosvldEmwOGETQXGTsFerFRVUMHiBQp5ZTgwRJ9DzYGRkRGyEOzs7klc1MOCX7KPDg2PoVEYYDTr093cn6NGuxlyz9Y01HB3F8dZb13Dr1g3JK+pOA8wjfH6Ox4++webmAUpFBnnrMTnZJ9fU+XkCAwM+2XOEr4RjfF+bG5s4PArA5bFhcXkGNrsdsWgCfX1+DA0NY3/vUCbZ0UrGyXjXr1+FRgOxlvK6OtgP4vQkgvNwFMl0GT0eM65cWRRYfnR8IgqrpeUpOJ1OUdqpVSrJYCPoabSA9XUC3XMUiqwxMDsziJUrK7hy5aooFDn1jxCT9YnFElhcnMUH778puWoMID88OMTJSUAsnpyeyPsJ1yeb7WBkxIOVK1ckTLzdaWN0YkQy02gp5HOePtmE1erA6upluFwOgdn5fAb//j/8QqYi7h/siKKTr5FJZmRSJXOdCA2DgfTzsHQdFhbm5BrhNch7AvdgJpuCXmeBVss6N7vQqU1bHaFTR6AT7XVUgFLBSLbE3K1GrYlKQ4VUVS32ujZ/y6BApz/2JwSll/pjK6U8TqmAUoFXtgLKjfKVXXrlxJUKKBX4HhX4QUOnbjg1lQENgQv8bTj9NBIT04bY6wg52MDZrBpcubyI0bFRZJNJoFaH2+mUnJJ8NotEvKs8YjBvOBJDIpNHtlgB1DpojGY0xd5TQateRjFfQKulgkGrgsOmgcNmhsPKcHEHxoYHEAmHkEsnYDRoYTYZ4fN5YXEYUGTouNqELz9/JqPE/f4+Gc9eqebxbO2hZMUwjyiVyIvSyeXqk6DleComY+ipqKHCiXCJeShUPFD9RPUWrW+EEAROVHMQrtEaROhEKx0zoXZ3z1AoNOFx6/DgwZsyTe6br9dxfp5Bj9eMmZkJXLt2FWMTfmkq//Zv/w77+yEwUoWWI4tFDYfDjFSKwdcQJQuzrdjUp5JZRMJZCaQOBAOoVNro9ZlkWhindhGUMMdlfn4Gq9dWRM2xsbGGs7MwIud5HB9GBVb8h7/49wJy/vqv/7Mocu7cvS2NbTR6IfWv1Spy7swW2thck3Bt7gHa6cqluqiVyqWWgAPCCY/bjeGRIVgsZoRCAQl3fu+9HyF0dixT9mg3LBU5dS6No8NjHB2di3XyzTcfSCA0VRkENaw5J27pdZwwZpWpZrTiXbo0D4uVlkydwDCCFU4FMxj1EvjudrmwtraGh48eYnPzGH19brz7zo8EihF4HR0dI1/I4+7d1ySvK5Olbe1beW/RaAz7+wFYzXYsL1/G2NgIqrUi3G4neno9MhmPwI1NPieXde2FHFPfgtlokqaeqimqbfh4TsU7PNqH2WzsqkqabWTSOVGJ2WxO+AeGMb8wi2yeOWAXiFzE5Zg8PhVnVN2Njozi8OgAkcg5en09cDgYuJ3Czi6nytVhNqoEGFGRwnwoTk+ksonny4mDwUBcVEFms0auN7PFApvDCYfLLdBna+sAiUQFQ0NW3L59G5cuXRIQw2yyv/mb/xfHxyFcu0YFoE+sXEuzywJf+/v7MT09KarCTz/9BN9880Syjz78sw9wdeWygFmG+3Pd4swdi8SxuxMWIOL327CwMCPWR67H5OQklpaWBLhSpUWb39rahsDfazdWMDUzKcpAKoAIXT3uHmxubuPJkw00GlXcvXsTr79xX64RAqRI9AKffvo1goGohG9zAiDVeoRkkYswDo8PBOa+/fYDURJRDUh4TMtsf/8Qjo7P8fjxM4TDhM+A2azFypXLeOONB6LCIrTsKteyOD4+RjwWx/Ubq3jt1goi0XMcHR0hmUgKRKJtkXUmNOU+oQ2Oiq7xsQns7e0LDK42qnLN+Hx9+Oij3+Kbb9YxMz2K+/fvCeSktS6TSeIXv/yZgOEvv/pMakULcJNh4Qz55qS5ah2FPBVVzO4CFhc55W9WQC7rxHsA4bJWw8yrnufQqSZ5Ti+gE8PMDXpacgkom5IfRxsuoVOJKjxCp3JdgU4v98OB0ku9XL2URysVUCrwClZAuVG+gouunLJSAaUC37sCP2jo1K0Kw8RfnGb3q+SKv/gkeJLA4q4ljjDC67LBbtBgbNgvlig1OMo+i0w6LU2VVm8UO12uUEG9o4LZ5gTUWgnGLRXLaDWaSKcSSCYSaPO3+voOZDZVC/C6tchlmjDq+LoqmAxqjIw64fQ4kM3lUCw2EI8VkM+pMT7eK1CGAeIMINZom9J0FvM1JJO0SFkkvFilbSN8URDo4fcTGFCZ8zy0WcPQZLMoqtwel2TWEE7RDkM7EtUGBFUMvWaTzUbw7bduY3X1OoLBM6ytrWN/L4CVlSv4T//pf8bS8hxqjQz+5v/+P/Ff/vbvcHiYBFkeIcClS9OSH0OARRgyOOgVu9XExDgALb77egNPnmzi0bMDjA46ZZLfysplmUI1MzuFoaEBgR/1ehmbW+vY2troNsupCrY3gvD2ePDee+9IltLGxno3f8mgk0B0Qh3mSvX29ghAyubSkhWl1nTEOsSR86qOFqVSFbUqA8NNAt3YDBPAUa1Fy57Hw+DtbuN8cREWZRCDp5uNjii3qNji8d95523JKaLKiQHezLUyW2xifWTO1LfffisAY2l5AQuL892JbQa92ByPT44l24nZTFSFbWxsYn//EPVaWxr5yYkpmVTG983AZarUbt2+CY/HifWNpzg42IPLbReIGIkkMDI0LdPaCL4sVoNAt3whKzk/kUhEGnECBLEUtiAghFlWF+Gw1Ij7w+G0i1qNII9KOUIn7tBoNCW5WmOjI5iZmZX9v3+whfNzWjprooqz22wYGBjE+PiE5IHt7VOFdSzHYW4YgSj3Gvd2X59LJrbxPO/evSsKJQIIAqeN9Q18/fWRKBOHhmzIZIpwexy4unoNDrcHh4dHODg4EHUWFWJ/+Zd/KUCRKp69vT189NGnAgTv3r0t75P5TyvLl+U65DpTGcV989VXj5Av1GAyMZvrJh48eEP2y6NHD2WaW6PWQqXYwtYGQacGc3N96B/olywlAhnuaU5q4zEJxghmNjc3kUjEsbi8AKfHhdOToFgZFxeXsLS4LH/+5JPvBAi9/fZ93Lh5TeykXMuHj77D4eEJSgy8blJNqRMotLy8hO3tDezsbuPKlcuYmZkUiJxKJWRyItVD0WgG2VwTiXgZ5+dRGXZA6Pjzn/1CLIdi13tumWOdGECeSWfxo3feRKdVFujE7xM40YLn8XThDj94fRCyuV1u+XvCPbPFhMOTQ7l2OaTgo4/+AWdnKdy7d12AI/Pk1tfXYLEY8MaD+wJlCY9LpQLUvJO21ZK3ROted9Ics9A68vq8HgYHB0TpJJbVGqc7xmHQW6BS8b7WQVsm11F52Q3OF6WTnlMAa2hQedrmtFI1VB0NGtDjNFpAqd5SoNPL/Yig9FIvVy/l0UoFlAq8ghVQbpSv4KIrp6xUQKnA967ADxw6vUBLrM8fwNOLfyiodBJFDr9F5ZMasFh0cNoMmBrtxcTYEPz9PrgcDgkDPz05RqFQwMTkJDjULkNgU6pCozdJxlOxVIPd5pGmik1WqZCXcPF8Jo1YJC2/ffe6gVwa6PXqMOj3oMfrgdfrhtFsRDqbQypVRCZZFBtPsViFTqdB34ADTpcBfX09mF9YQL3aweefPcTR0Zlk9wz4e3AaOBNlFEOEC4W8TIs6OT2WjUE7GFUDhCvMb6Hyi9k5HK/++NG6ZFQN+n2iKmIzyMlsV6+uInIRxRdffCkj4z/88EP8/Od/DrWmhb2Dx/jm28/x8e++RjhcxMCAEzdvXhbVCWHFkydP8PjxY0xOjuOnH34gIIdN91dfPMXO1pFY3Kja4Lj1oeFBgRKXLi2KNSyZiiMQOBLow7HrBCnHRyFkMxXMzMzIaxAKbWyuS+YLz7N7/FOZBEg7IadwXVyco1ItQqPtQhazySJ5VRztrlbpnk8vq8g0PkId5mBR5dTNyklIc86gb6p9ukohrTz36CiBwUE73nqLSrAiCsWsBBprdWoYjCaYTDZRuFDN1NPrxWuvvYbeXmZiVUSdQuVHLp+VzCfa76hCoaKJeVAWsxMT41Oi/KEqhRlanCbI82UQMxVdu3ubAh2mZya6kwKzRXg9fsm/4kREwi8CVKpFCCVkMpnRDL3OJMHgmUxB9gMVdpy8150Cxulr+ufT4FSybvPz8/L6a2s7YhtcWpzC5csrUhMCnq+++hqxRBtz0724ceOGqMZow9zZ2Zbvc2044ZBZVtFITGBFr88pCiR+EMasrKyIFe/g8EiC1Z883sLRSRJzM8xXmhCYROvc4tIl1JotbG/v4PMvvoDdZsVPPviJZGLF43Gcnp7Iax4dnWJ+fhrXrq3KusZjMdy5dQvBQEBUaZwGyT1ydHQg09xqdTXu3V3C7dduylpubq4LgKlVWkjFSyjl62LHY0aVzW6VHC6CEGaU2WzW5+q2iqis9vf3JbB89foKTBYLIpGYTHC8ceMm+vv8ePp0TWpGuHf9+qrAFUKr0Nkpnj17hkw2D4vVIions8kk1wXBJC2jBEwMdycUJXCjVTMa49TEMpoNNcpl5lsxQLuB4WGfWP7u3LkLo8EkExppq2MtCZZpBeT1T2vneehQFHO8p1EByfB2h4MQkAHiSbE4EhYSPjHInP9vtZqRyibRRkvuC+dnF/D5+jE3tyDvpwvmKnKebo9dFJH85PXFCZMa6ICOWiAooROBKLOduK+oqOIaETolk3E5TneipA3VajcD7J9CJ06v06jVomLl9DoeW37R0Fah1tbiLFlRoNPL/3ig9FIvXzPlGUoFlAq8YhVQbpSv2IIrp6tUQKnAn1SBHzh0YgPy4p8Fnuo/VjwJdNLw+5yK9PzbnW7W0/CgGf4+Nwb7fZL3ZNJrkUzEJH+HCgK90Yhao4VKjVlKBqi0VNrUkclWoVHrodfpJPeIacvRSAQnx4coFxrweo3IMsC4z4alhQUM9PeJeoGZQKl0VoKK1TAimSR0CGLA34u7965j6dIsenvdstiPHq7hr//6/0K5Arx+76ZAJ6osLl++hHA4jFK5iNu3buKzzz6F3cHwars0q7RT0WZHoEJ1SalYw7NnO6K2cbupbmnB19uLB2++Cf+AX1Qyv/v4d9IE/9Vf/ZWAiMOjHaxtfIW9/S3sH5zAbOxmuRAisHHc2dkVCw9BwNj4CO7de03UMBy7vr11gsDpBRx2B37xy1/C6+mRiVRsejlhr9Vu4OBgB8EQc5jyYifk12KB4eVu9Pb6JJuHU/12djnprYSpqSl5zNraU1nrublZOY+DwwNUqwU4nFZpmg16s0wtazVVyOWKyGZyYi2kUoZA6CISFTBnsepQrVTksQxgpnrMbDJjdHRSAoqfPdsSxRGtRIQ8hE4dUFkGaLQ6sZtFonE5p/n5WczNzQnQSCQTArOo0uL7ptJMFEn5vOT12KxeGPRWacJpI6TdjOuSTKRkghsVXFSEHZ8coNWqY25+GjqdDvFYGo161zpXrfK4Osnp6TBLzGwSmxTVJO22SjKGqJBjflNvj1uOR3sSA6iZn9TT4xILGlVThGJfffUlPv30K7FDXb9+BYuLy1KzZ8828MXnX8JkouXrPqanZwQe0SZIJRKhhsfjFdjG/cYPTiWbmhmFRtMRSMPnEDoyJ4g5Q3t7B9jcPIHJqMPt29dFrcLg6mvXrmFmdk7e49r6Gn79699hZnoE//F/+h8QubhAIHgqoIOqLZPZiOs3rouSb2trCxfnYdy7e1cynCTrzGkXeJwv5ARmtNpNAUqjo0Pyd1Rn0YrXagCNih46jUky1HiPYC2pBCOQkQB2E/8/LSoqri2VkE6XE/OLC6jWGaKfhNvdg7nZBQG5rNfJ6SkWFxawcvWy7B2GxwtY6bRQq9e6wwraXQBItRNfi/Zfh9MheWl8Pe4XquX4mrx2CLkNRpdASoPeKGoz2hOZ2dbpqATU0YZZKpbk7sesK+49Kgwffvs5TGaDqIT4d2qVWhSABFO8JgimqbbjdUBVJmGWzWZBpVGW/CuueblURV/fgOxZBvlTXUfwS0hHu2a7U4der5HHG7RGaNUGmQZJQMXrkECXk/2odKI6zWo1idKNUyEJTZkHpgIn2TG4/J+HTu1WCx0q8zp8lxr5SgBVaWpwkakr0Onlf0RQeqmXr5nyDKUCSgVesQooN8pXbMGV01UqoFTgT6rAKwSdXqid/hvwRGudmo0Km5luHZnvRA6l03ZgNalhsxgxMtiLof4e2C1GuJx2gQac6NTlVGpYrHboDAaUKw08e7YHrd4Eq8UieVD8DTxhQzwWFcA00NeHQOAUnVYLTodDjsCGOpHOSmiyXqvD4NA46tWWNMur1y7j/Q/ekmBrZgcdHx/hqy8f4r/87UdwO/vwzrsPoNW0JRuIyo9PPvkYvj6fWNp+85tfS5ZNX3+fBO0SPFH5woaSNqvDgyD2905RKJZFIcG8HoIAj9sFrU6LQOBELEfjE2P48MMPxEq0vbOJs7MDhM4DAkjm5xYxMzMvjSQn4TG0mLIxNp9Wm0nsioRJ+VwBF2EqfdIY9A/h/v030OmoRcnD4166tCyT4J4+fYJkKiq2NaowaEGiUokNMD/Hx8dFlUGrFdUsVG4RtBFeLC0tYmlxCaeBUxwfHUFnUMPlssJgNAo4oWuI9h7azC4uuhlRXCMCl1SKCiAzPF4LstmUZA4R2DjsbsmHogIpHI7gH/7hc3i9Tty585oosWjxo7KIzTFUaoSCFyhXukHMrD0tgVSrMMS7WmvAZjfIpD6q2JjxRfVZdwqbGlaLQya7ERowSNxitopSJXR2LionWpZarZqo2widqLrZ3jrE7s651IbWteGRPgEDDKjmsVkXwiZCRuYuUeXVzbJyiD2px+vG4dEh0qk0VldXcePmDXi9XgFDf//3vxUrmt1mx+3XrmJsdExyjRge/fjREywvL+Pd996VtX30+JEEpHcBmhUer1dCvvv7+uR4Or0W/sEeFEvdXCFOVWMWD8O/mbe1v38ie5O5VQP9A5IfZDZbcfPmDYEdwUAQ2zvb+O67Z1hdXcJ7776DL778XEAQbYaNZl2UMlRXEcrs7HbfC7OIeL16e7yyb5hzRfUg1YUMnSesYOYWa5nNZaHVaKDTGGAz96JcrEnYPoO2Bwb6odGqBV4xh4rXLRVHVBARGokabXAQVrsVyVQahUIJbk+PhKtzYuLh4bHAHV5f3h43wsx1y2fg6/UKLMvlu/lhnKZImEQAStUggQ+hJwchEIjxPTMXjI8hmDIYLTBbHGKZI5waHR0XRZNarRVotb62IZZAQjxeZ1QzdSf1TeC7b79AX1+vPJ4DErpMXvV8smAb+XwBGo1WrpNWsyUTJfUGHQrlrCjXmGfFEHiGiBNAsd6csMdBABwKcH4ehN3B4HgVmhzmoDFCo9KLGqlY7GZMcTolc+p4bJ4z10Gn14i9jv9PWNVpM9/L/K9CJ2b10b5HdRn5E1Wl5YYKkWxDgU4v/yOC0ku9fM2UZygVUCrwilVAuVG+YguunK5SAaUCf1IFfvDQiUipq3aiXuSfgCf5F+O/KYEon9SSd8MmS0f61OrAadWiz2vBQK8bo0N+eN0ugVOlckkaOovNBrvdiTbU2Ds4hUqjFzsJm8xsJit2Nx5vbGwMQ4ODCJ2dyW/6+d7YuFG9kExnUKtWYNDr4B8YQafDRkuNn374Lu6/fgMWmxbn4RPJCnr6ZB1rzw4x0O/H3Ts3JLx8YX4eHq8HH/3m77CyuiJJ6Z98+omogrqZSsw2Koh6oFgqodPS4OjwTMKH+3w+rKwsYWp6QhpwqnFisQvsH+wKMFlamsfc/Kw04OHwGYol2rZq6PMNYGJiGuhoZSIWA7fZlPMzRusWmqLOovVM1BPlBkrFOny9/bDbXchlC6jXWnC6PAILzs5CknFTq5dRKuVQb1RlOh1VHlRR9PX1yyS887NzHB5RJUKQVsVZKCZg4Pata/APDmJvd0+aYKNJC5W6KQ0tlUtU+xCO8XXj8QzSmQq8bpMANoKykZFByWva2tkQ1cXc3JRM/xoaHEEhX8aXX36Njz/+DoODHty6dVMma1FdRCUHVF21HEFeKpVHOluHx2XF+MSgwL7w+QXyhTo8HpNk7nAaXqmcRzZDW5UZXk8vRkZGBUQeHZ1IQ06bIBVZ5+cRab4ZMt7T68bExKhM/aMSbm1tG2fBpExfe+ONu7h0eVGUUKcBhp4fYnt7T5RiVKFZLVS9OeF0usGAsZ4eBwYG+rC/fyDKrDcfvCVZSQQph4cH+OSTz7C3d4KRkX4JbCd4ofqKNrO1Z89w//X7eP3117G7syPQiZYvgtNsrgiH3Yp7d+9J6HapXBHw6vN55JypypuamhYl0/r6BnK5PDJpKmSGsbq6IhPUmCU0NTkl9jaqmAKnp7gInyOXz0tINsHGkyePBAQRTDJ7yeNl2HhVgrkJZhjy3+lwmIBaYAita8xsorppYGBALHG8NqliItQhyGGd9FoDzAY7IuGY1LhabWJhcRIWs0kUiYQhrTYzshikzqwoTnIzCPRptJpi3SOsYfh6vUZlYV4ALVVEkgXVqotqiblcrH8un0MkEkeno4VawwDv5u9zlboqNcBut4kSicCY1xKVSYSiPJZKpxJFGXOyCJS4Z1hDKs6octLpDAKvmg2GdtcFfFE5dxY8EVBHWNzpELhz0mdb6sUA+lgsKd9nTheBEh9DFZJK14bT5ZBzpP2U75FTJqmoZPYU7zVbW+vI5dOyXzudroXTaDBDqzIwQU+mZXKPV8o1sdfxeuO5sVYaTRtmi0Hy2lTqDjpt7b8Knbq3cc7xJHbSCGDl9MxyHYhkGSiuZDq95E8JSi/1kgVTHq5UQKnAq1cB5Ub56q25csZKBZQKfP8KvALQiRa7Llz6w8k+/5Pqnzl9CRZXieJAp1WjVa9Dp+rApFXBbtbB73PgytIirPKbfmYCZSUHyGZ3Qm80IZnJoSU9EHOd2FhlpImkWoP5NN6eXslY4d+xiWOeErNaGo2CqB8S8SxaLS3UKj2urCzgP/6PfwH/oAulSgoXkQC+/PJzbGzsQKe147XbdyTs/PhgV7KhmDOztbWJ8YlxaaapiqL6x+frFciVzWUEzhByNepALJKTbKNLy8uwOyxiMaJNrIMGdne3JSPHZNFhYX4STpdNVCWEOWykzWYbenv7YTbbJVeoWKhII0wLTCIREzULG8f5hQmYzQZpYguFigAqKiNOT86QTpWh1ahhMdug1elE6cKmtt1pSCaWVqfCCK2NVFjoDRLI7HA68eTxE5yeBiW7hc1rOJwUVcjI8KComuq1ukAxKpFaHQYza0R109vTB3Q0uAjHxALXbKowMzMuAd+ECVR90BL5bO0xpmdGZMLY7AxhWx5bm7uSy7O9fYDeXo9M0EunE6jVKzAYu9CqXm8jGOAEthiyBY6t92NxYUZAHyeNsZmnSmlichxej0dqRAXM3Nw0rl5dgdlixlmIgdOf4vj4HGazXpRPXDtCkcHBPoyODWF6ekLyr5hjtLa2iVSC9sQr+OCDn6C/n/lex/j6my8l0Fmr5TEMYiNkIDgbf6qo2q2G7C/ucQbGUwV0+9ZtsTnRkkUFEr8y3HpxaUqC5Jm3w311ETkXePP2228J0Fxbe4bTwIko82i/C5yG4XLZ8Bd/8ZfwDwxiZ3dPrJq02BWLOclhGh4eESBCJRdhD89zYmJKsqkYRM9rq7e3T6yO0ciFTJAkNHXYbXIdUTnD9eV1RuCnUnVE2UWrJXcw85Fy+SpqdY3sVUIhKhazh6sAACAASURBVOMYdL+0vIRSsYjtnR3EolHoDQZRJtKuaLPbYTIYUS1Vxb4Xi6Wg1hiwvDwux6ctjmojvh7/zP1us1tELanWclwA3V1UrfE1zUgmM0jEU6I86lo2NQJTuMdpJeNzqTRKJjkIoC2Po8KN6iLCONps63UCK52osAiGCHuY08X9YrZo4PCaRW3H648KO1r7YrGY3FuMBgZwQ+AYgS+vi8WlWbHMmgw6gXobGxtio1OrNAKqeHx+nJ3FsbQ0i3q9LtCUd0Yq1gaGfKLW4uudhcIyNID3nhs3VsXuysys9Y1ncv3abCZRARIMmg1WmUTXbkJeLx5PyVTLUqklQNhoVMNg0MJo0kl+HS2QzEBrt7UwmRz/otKJdem02uhQrtoh4G7/XukUy7cU6PTyPx8ovdTL10x5hlIBpQKvWAWUG+UrtuDK6SoVUCrwJ1XgBw6diI9eQKcXmqZ/nOvUFUIRMpG28Lfq3fHyUGm7E+CaNZlexzZMrwI8Dg18HjfmZqbgcjqQy2akCSUUYc5TpdGQkeY8Fhu9fKEozRJzjGgjMZgsCJ2fS0NqtlhhsdokXFmra0he0sV5DNlMUX5Tzyburbfvoa/fiUo1g/Mwc5E2kEplMDU5h8X5S6iUinj6+BHSqRT8gwPSfFIh1Z3qlZJMISozAoGAADI2kFQHqVUGmI1useNQwRJPRKSJ57Q32mLKlQrCFzkMDtowOeWH2WyUcOhoNI5sugKTyS7BwFQt0NICFSe8caIUp2slEQ6n4PaYMb8wLvlCbOA5AY4KJ4vFhiePd1Cvq+B0mmTEOUEI1Si0BB0dHyCTLqLXZxNVCrN4CD1ou3r06DG2tnaeK6tq8nrMheExaTGjhYhT1tjIUwljd9Di1y8qIua90BrGUHO+5uRzJQ3DymnPmpubEej0yae/xdi4XyZ8OR3MB9oRAMew650dqkN8oshh6DknsTG8mw0yp+Id7IcRjebkeXfv3ZbJX+vr6whfnIsdqtfXI5Yzo8mAZCohGUMLiwsYHh4UIBg4DWB7Zw+BUzbbavT2OuAfoE3PC6fTJsoRCeNWMVh7W2AYOga88847uHfvrkwjW1t7IiosAiKxtmn1Em6+9mxH4MvVq9dEdeT12gR0cj9NTExiempW7JGcWEiFGxVPbrcbq6tXMDo2LGooWsqoMqM17uatGygUMlhffybQkoouKgXTqYzAo1u3bsNosMhkvlg0LjZPgpp0JiOTzvh3kWhMVIAEHVSyUR1IG5mR15Koepqwms1oN1uiYqK1jWokhqkTdNAuRxUcr2PmWVH98yKs/OGjU2i0DODnRERCyILY9Wgj/O1v/15Cso+OLtBqqWC1aeBy2jA8PIzeHqqAQkjG48gXCjL5cGpqUKxlzMGiko85T1Qr8T0RKBNYGYx6NNtNaLQaCeRmjlg8nkbg9By5bFXUasy0Imy2WDSS10bVG/OcQqEUjo8ZuM0g9xHYrHYcHp0gFi3AaCR0oRIL6PH2Sl4W7zfc14PDvciVoqJ4Ikw+OzsXpRNtkARsBLZUDxFeFYtdOPfa7SuSszY5MS5WyI8//lim3HHyGycv8lZIC2kgkMaVKwx0L+DsLIb+fhempibg6+9FKpNELptDOBxFMlnG8vK0WE65fo8ffyd7myrHVrsuQJZ7X681SqA9VV9UOFHpRIVkKlmT8PXLy5OwE8KVizL5kPZDqvW0GhP0+u5ExT8EiTPvqju9jtCJ+4OwqdOijbaDRr2JakOFeBko1v6gdOomjCkf/50KKL2UskWUCigVUCqg3CiVPaBUQKmAUoF/swr8wKET6/Qv/fz8r5y66vkEJHHlMaCWxjlBUdCqAINWg4nRXnhczOBhs+qQbCA2qJVqHc1WC416DdVyWSCW026XRpE5QpVaHTaHC76+QXTUWpSrNVGxtDtldFCTzJVMOo3jwyMJI79x/TJuXL+CVqOCvd0t5DJJjI+NYnhwWGDBweEpDo4ColBZWbmESrWEYPBEAoIdjq464Pz8ArFoBoVCHW6nQ6ATx5R73L1wudzSZHK6V0+vB5lMEtV6GdlMGs02g4pN6B/wyGQ3u80mMOhg7wL1Wgelch06vQGjI72SS8PMqp2dLQEPgUACJmZi2Y3wDwyIVaxUrGJn5xjLy7OIxeICKUZHR8RydP36DQEch4eH+Oijv0c6ncfVlSsytW3A78KlKzNi7/vVr/4Oe7tHyGYrqFXZvGthMpplshaBE+1hbzx4Hd9++w0ePvwWy5cWRY1D6HYRjkjNCHcGB4fE+kXVDf+f72FsbFSg18NH3+LnP/9QLH9sivd29yV3i+sXiXBC3qCEhDPPiUon5iwxt6paqSFykUY0WsD4+Chu3XwN8XgCX3zxHcqlMkxmvSg4enq6zTjth8yRolVJgJlaJ+/x4cMtFAotDPqdEt7OqX1UIhGccDohbVn5Qgbb21s4OgzC1zuEn/70w+cgag07u1uSiUW7GZUuVM8ETkMIBi+wuHgJ9+89AB2FsURAwp6pwCF8ZADz7u6BwBjCHgKe2dkp+PoYVB/D/sE+0qksqmUVBv2jYl9Mpi6o8YLZopUpZV0bZ0mAy+TkLIwGG0LBMEKhc7lWGs2GqNF8vT7J80ok0jIFjXWnDZNh/FQ+OZxUdg2IjY4AJnwekewoQshCntdZRSyFVEsxDJ+s2GbTw+t1CXjiOl3EWvD1aATw0V42MTGBW7duiRrrm2++keticzMs2V+TYx6ZjDg7OyvWvCeP1rG3syPww9PjhsNhwciIX9aZMI+5XIRiVK/RVtaFnipUallodMyEo+qqhmQ8h7NQFMFgCoViBz1eA+bmRjA9M4qJyWFotB3Jwvru4S629zKw24y4tDSLsbFxbGxsYmMrgMV5hoJT7WSA3++Xc2FYOs+deyqRiQrofaGqpFWNcJFh9FR3pdPV52BWK6pKXnN3796VWnFyHq+5aDSJeJxZUIDDoRMIurMdwOzcCBx2F3Z293H16jKGh4bEMnx0dITNjRDaKjWuXZ2SiYEmo1EC/s9CAag1EEBK4MQgfaPJKBMkCVJbzbbUjjlUXPtymTbaUdy8ef157lxFwH0wGBDIaTRYodGa5F7WBU3dcaNU67VbTRj1XesgQ80Jm3gdcU8z0+ksW0W1RZc0f5nwj8zU/2b/iP4AD6RApx/goiqnpFRAqcC/bQWUG+W/bT2VoykVUCrww67AKwCdvscCcmSUgCd+EDp1y0Q3Hv+RMeoAk0ENI0Ou3S6Mjg7DLtajguS5NGp1gU6dZkNCyZn/xP/qDU66M8JgNAMaPZodDToqDdRaNUrlLFweKybGRqHXaRA8PUUocIJmvYoet1MycjhWq1GrwGzUi/qD+TqxVB6FSksaX0IjZuZw3DgnrHECGd9x4PQMJydJlAoN+HwuyfghQpudm4XFbO5O/4qEMTzsh9liRD5Pi19dgq8z2RKGhlyYnZ2QfKVKuY1H3+5LADntQZeuLGJpaU5ynggdHj9+iAH/gAQ/12pNCTe/d+++5Al9+unnYlFjvRgS7vf3YXJqXKxUbITZVK6vbeLrr7+TEOn3f/wBpmemAFUJHVUJBwf7ePp0A9lMARcXecQTgF4HuJ06jI0NiopI1B+Dfmnky5Ui7t69LblWJycnApdoH6LVz2aziT2N1jWXyyV5W4QRhFBUSd24cV3UJAQTBBi5bF6mrAUCedy6NY3Z2WmxK1YqBTSabJIbYvU7CyVQLLbQ5/NgdmZewsuPjzgCPo2rV6+KtYlrU6kVBBLZbEZRndDCVynXsb93JOHdDEhfXroEv39Q/sz36HDYBXhkst0peKGzAOKxLC4tr+Ly5cvY29/G7u4mdHqVABwel+fArC1OCmOI+vTUHIaHx5BKxRCOHKHZqkKr0aOnxyd5V1SuMPeHdkSXyykh0Kl0QmAkA7MJAAo5NQw6K/KFFKKxM2h0TVGsQdUUCCc2wp4BjAxPAh0dDg8CEhSeSlXgdutx8+Y1zM7OidJld2cfu3vHSKbKsNs1GBv1YWR0CEND/WJFZEB3NBLDw4dP5Li01tEixg+uIa2qT57sIJ1tw+lQY3iw97nKL41qtQ6rzSDT6Qg1CJSoZOJe+OijjxCJxOQ9TUz04tKly5KHxP1xdHCMb796Isof2svcHgfoOCN0IkyhBZR7ltc73wszljh5rlwqwmLjpDZIZpdGzdo3cR6KIxBMyj2AiqBbt69haLgXOn0HmWxcwvO/+fYE0VgNC4sTWF5aEHD2+MljWe979+7J67EW3LtUoTF7jPsZapXcP6hg5CfVQFT8EIBSdVSp1JFOtyVvzGrBc5XeKi5fuiRqOGZ3EchS8ZVI1tDXZ8L01JDUkOCKYfh8Hdpqb9++LdfG5tqW2OqSySJGR/vw1ltvSV2ZycYpkulMSuyAbo9TlFtUSFIFRmsnLai85rr5TVm5LqhMmp4el2uOai0q7Gi1TSQS8hiqo6CiyozgqCWZe2pVR9SFnXYLBsmrYmZcVay/BPeqjgblFnCaLqHKLDd5rvLxR1ZA6aX+yEIpD1MqoFTg1a2AcqN8dddeOXOlAkoFXr4CCnT652r234FOWvKoNm0dgMOqR7/PjT5fL5y02+XzyOdyqJRKMOg0sJiMopDqNoA1mExWqDQ6FMs1VBttNNtUR1Rhc5ikqR0ZHpKcHWbYJGIRxCJhlIsFGHVagVwaVUeOaTJ2g3d5DJ9/WNRSzAjKZAmMNHC5jZicGBZVRCgUxvFRGk6HGXOz80inc2LBm56eFPXMt989wflFCn0+E8bHGSwcxtVrK9JE7+3vYHl5Ae+//15X+RPN4H/9X/4PPHt6iNuvXcb9+3cEcjx79hhPnj5GJlPB9evzAsTYCN67/zru3rkruUH/+//2n7uT6i4vS87L4uKs2NkIiLrNdBwHB0c4Py9gcmIAP/vZn8u0ukIxhfBFQGxqR4enMvktkWii3dZjyO/E5OSoqJaoBmJmDidrUXHVaNRw//V7sFrNMo3tRbPLvBsqeXZ3dwXmUDHDCXVi7Ts6koabgcjJZBIHB8cSosxzIXxio726uoDJyXGk0kmUy3kBN612E5VyBfFYDulUE5eWZ3H37utS+7VnG2IdI3RiFk6tVkI0dg61pi1T5jhdLZvNCSjY2zvEyTEVSXNYvXpdbGeEYTw3rnc0Rgh2JkomvqbV4sLszKKAj82tdaRStLH1iD3qBaRg7WlttFoJLxnsDMllUmuqGBsfhlajFRsYLVT5XAlumWynEpsabZVcq25Ytk5ygdLJBlKJPELnIaQzdRhNQF+/Gh6vSQK9+Z5NRhssZqdAt+hFEqFQHAaDBkvLs7h27TrsNqcEpj99+gx7+wHUG8Di/Cjuv34L4+MjkutTrTK0PIj9/T2cngZEuUelD1UwOi1DwoGjY04qjMprjo76BOgRVPAxtMnxPfM5tBlSSUdrHif6MZD/8OgUpWIbY2Ne2WfcEzKB8SyGUqGJ0eEBCdFnsD1DsfsHeDwtLi7CAni4Lt28MaMIIqni0uk6ojakZc9udUtO08nxGULBhCiVbt++hjce3IXFqheVWCR6hq2tDaxvXqBUVmNhYUoADsHLwcGBTMRjaD0ztqjG49+bTEaBpDxehtP7GjWBZdy/BLeEhoSkhGIMBidco22OOp/LlxcFEjGfi9lLtK+xtrSE0gI3Ozsir8kMLtoQWRNmPhFqMzSeAe9PHj1FPBqXYxN2EorRtvf5F1/IMQk7eXxmulFZxXsNP6m4Y84d1VesH79GIl3D2+LiMO7cuSbXKK9V3g8IuGSCnloHnd4s76XTIXTivZc/7ndVqLTXtRptgU6/Vzp1NCg1Owp0evmfCeT3K9/vacqzlAooFVAq8OpUQLlRvjprrZypUgGlAn96BRTo9M/W8LnSSf5F+YPSiSnBBEj8a/Y8BioaVN0/D/R7xXLVQRuFfA71ahVmowFeqpRsNmnsOQmLipNWWwWVVo9StYFEKoNsvij5J5weN9DnQ0Wm4lWhU3P0d0WgU61SFuUUR9xPjI+BwSg7O7sIR2OYXZiD3qjDV1+tw2RqYXDIJ9YoghhmWu3s7GFj/QCjo2OYnJjGs6frkk9z994tCerd3NyQnBrmy0xOj+P8LIjhkUHJ1tnd28Ybb9zHL37556IqePxoHf/P3/wWuzthfPhnDzA9M4HTwBECgSPEYmkYTSqZyEVQw8ynd955DxPjk/j0s8/x6Sef4urVVSwszslI9MmpCYEnu7s70uRGYzGkkszJaWBsdAK3b92By+UR5RUBD0O39/cOkU7lYLO6MD4+JQoWh8P53ErYHV3P7KPHTx4il8vitTs3JWyaMIEwgmCL09cIcJjDQyBBEMYAZAKozc1NgU1UXtEmRlsdm2s2s8y9YRO8snIZo2MjYjmjsuyFvY5Kp1g0B//AGN5+6x0MDAzi0cMnOD4+xfz8ggS6MyA9GDpFPHEBt9suapBMJiU2I4JJhk5zmtfq6g2Z8se/5weVHwwjp4KJag+CQeYKjY5Mwu3yCaCgwo2h5h6PSzKYvF7mUW0LOCsVaQHUQNUhECAoUWF4tAdLywtit/zu28fY3IqCcWRTk16ZbmaxmGQf+Qf7YLEYBXgd7J8gEavgIpxEIlkQa5rPZ8DQiAt+f6+AESqSVGBwtg7lUl3sZcfHZ5JNxCmJc3ML6HRUkjPF90co1tvTi9dfv4PVaysy7ezsPCATFAPBEySSMYFHVF5ZbTY0GO6v08n6HB8HJWj70qVpjI9PoFgoIBAMyvcH/X6xLVK1xYwo2vYIZMIXhLDH2NwKwWzSYmJyQPLCGPjO/cHMoXKhhrGRUfgH+0XF1+k0MDziF4VRNpdGpVwW0MdzbRB4iGWVCqiS7DtAC6fDi2KhjsDpBbKZOiYmRvDaneuYmhxDNp9E6OwIyRStd+c4Pimh1dFgfn5CABgVP8zXojWUtsCtrS0BenwNWg4J0QiYopwSqerI4wlyaK0jaK5W6gKdCKni8aQAb0KbmzdvSv5Xd0Lhnlx7tLpSEUcFIq8HAh8CoaWlJYTDYQGxnPZHCEWAFQqEkE5mBHLNzs5gcXFRlFi0tJ6dh2TfcNqeTq8TCEzw9EJpRCsd3yuhJkFrOFyS8PWZaT9u3Lgi5xcKheQxfL8ETwz/1xsInVr/f+jUbomCrN2iuosKU2ZS6YC2CqVGB6FcVVE6vfzPCUov9fI1U56hVECpwCtWAeVG+YotuHK6SgWUCvxJFVCg08tAp+cWO71OjXazDZ2m++ROi9YVLQb9vfD1eQUGmA0GuBw2sd+5XU5YTCZEI1Fsbu0gmcrC6nAJdLqIxCQ7yWqzSoPp7x+QPKVSsSDQSq9Vi5Wkwt/8F/Nw2m0YHBiQnJT1tS00Wi288fYtUaN89tm38PZYJeyXig7m3zTqLTx7to6trV28dvsu/APD+K//9e/R0+vFj955IBPuOM6ecMFiNcHptAtMIWxjUDaVJm+9/Rbu37+HaPQCn37yBTbXqUZK4Wc/e09UNVTeaLQqmRLXFsDTDXd2Od24f/+B2MM++/QLUT8xc4lTrQiC5uZnJIw5QBthsymgiiCBFhmr1Y6RkTHodEbEYykkEymxYxHKUD0zNTWL4aExgWqERGy4bXYrbDZO8KoLrOCfCQ2YV8XH0CZE8MSGlg0zG3R+UsVx48YNAVePHz8WQEWxGxtxNrq0n/ErrVwMY79//640/gztLhSyqDXKAtGy2QLikQKurtzGzPQcYgRcoXNR4VBlw9di9s55OCTrRWUbAVA8HkUmm5ZGnBPEOBVwdHQCuWwBwWBIakIQwAws2h9NJp1YvAgO7TYXmg0gEAiJtZM2NyrTFhbmZV4js4sINZKJMnIFwGk34Mb1JczMTmB4tFcAz872Lh4/XkP4PCtqpImJMYETVKy43S4BWcHQCdbXN3ERjiKbbiCT4ah7FcbGnZidH8PwyICojAgZuBZU+hA8pZI57O4c4OAgIJP3bt++Dp+vT4KkqRz77rtH8t4vX76EN998HU6XHYHAsUxPpAWz2apJeDcVYQQ+/JD8Jy0zpPICR2iLY/YV9xnXToLF0YFGTdihEpWZ0+mU5xG2EKSIoilcwPR0H+bn5+D19sh0RgIYo96EUqECh80hwfq0jfIrQ64ZZM29yvUgCGQOFi1shE5cP34SbFHVYzbZUchXpQYM3L9z546sC0Hr8ck+LiJBAVqpdB65vA5OlxtTU+OSN0YIywmBzPMiMHvy5IlAUYaDc78SxojSsV5BrpATYEl46nTShumUoHyqhghYed0R8vH7hL7MtUok4mKF5Vf+Pfc+9yjVW1Qa8TWpruOfeb5i3+3pEXhVzBdRKvCYbQGp/QN9opikgowB71Rg8fGSKyWyUMgxWs0m6o2GwD9eCy8sdIR2zDmjHZh75/z8XN6zTBztdCQfjBMEuX68L6nVHQH9tNcx00mi91pArUroRCWUVv6/UG/jotRUoNPL/4ig9FIvXzPlGUoFlAq8YhVQbpSv2IIrp6tUQKnAn1QBBTr9i9CJaid2MzIE/R89yqhTo1Fvy7epdOIn/6zTqdDX75DQYV+PFwO+XvT1eOGhQsNiRqPWkMb9JBAC1Fqx2FHlZLHa0dvrk082lZxoRjWHzWKC2WiEjpOyMmmEgqfIpFLyerSVME/G1+/F/Qc3JGuGagg24AxgptKDjTaBBe1dnCD2zjs/lmylX/3q17iychl3XruFvf1dASFs2KlQqNaYt1KSiXHh8LkEJnPil9frEaUN3//+XgBarUHCtpl3k8+nJfCqWOT486IoV4xGE/p8A6JqYQD002fP0NPTKxPH0ukE/P5+TE1PIhQKyKfJbBJ7DJVEVDpx9Dkn3VFbFgpe4CIcg0FvgsPhhlrFc/NIWDCPTZhEpZa3xyMQp1aroFavorfXg/DFmQCnVqspShFCAaou2PDW603k81UMD/fj9u0bssa0MREotKmgUDHYuioh5ZwaRmUGG2JmzzBMnBY1Tm+r1ooycSuVzKBcUqNWNkCj0wNtKk84ecwseUxs4tmUc7IX36fLZX8+dSyHSqUIh9MBm9UBrVYPk8kmU8jOzsLIZssSoGw0arqWOqtR8rcMtFdl8oiEUwI9Wu0OfD4n3nvvR5ienpKA6G+/+w7JRDckutEAVlfn8dMPfoKRsSHodC2sbzzFxx9/hsODM5RLLVEjjYwMisqFYdL9/X3IZJN4+PAbbO/soFppol7n/u8Gd8/Oj0ruka+P68HsoKZk8eSyRckWikUI2TiJD7i0vITZuRlZX9aKQdLrG5toNJp488Eb8r14IordnU1cRM7Eyma2mgRu0fpF0NRdR6qoIOCFkIQAkICDkKW7F7pgiICEmVIEMbR7EVoQVBFo8DicLkmbGgEt4QafTyhpMVmQTedg0BlQb1RRb1Sg5YDG5wHW3ENdyyUz2gwCSbmXCGpoM6Nah2opgiYCQXS4Byy4efOWWHAPDnYFWDILrN2uo9ZowGR2w9szKM+hgunw6FDC51dWrsrxmENFeMbrlO+RKibuUwKecr0s58CMK94/aPfrAre2KLd4nrxD8Z4wMOAXqMWJll9++blcE8xt4nvnMQmyWAdCI14jfC0emx/8yntOpVSVTx6Dr08gyPWg2onrxLXgY7nvCcO4JvzKmvNxDBXnunWVYVX5Hs+ZwxC41vx/rseLjCqbzQmVitP7utP3CJ1YYN6bWrQ0cnHahE4NscFymma7SejUQqTcUqDTy/+IoPRSL18z5RlKBZQKvGIVUG6Ur9iCK6erVECpwJ9UAQU6/Uvlk1ynF7zpH5epC5pUkivCSUzCpDqQxpSKH7NZi94eO8aGBzExOoyhgX6ZcMeA8fD5BYKhMFLpLNK5AmqNlqh6fD5adzji3ASrxSKQwqDToVnrNneZdBKhYEBChBtVNmX8jT/g63fgysqsTI9js081BBtGrVYnjR9VH7s7e6Im4YQzKjA++fgTvP322zJFjOqEYCCAXD4rgKFYKgjUYiA3X8vX14u5+TlRXYSCQZnglknnMTQ0jNffuCeAink3BA6cLke7XiZLi9mQTKvq9fWL7YWTtai8KhbzYsEZGxuRyW0ETrQkslGlCqVULIs9hu+TE8BKparYs1KpouRdzczMInJBBVYYlTKb1iY0GgIQkyjMfL4eXF29LBCK+UYPHz1CLldCX59bYBwVFmykqSShQqVcbsHpNIu9kYoPNt7ZbEkgidHINdVjfn4RS4vLApw++eRzURIxVJ2ApFIlXKlIaHkikUEm2UD0ooZqE+hxGUR11tfnk/WhfYsTudLplAA+KpHYWBMi2ewWqQkn8THXqVyuQaPWIxpNIJ0uSzNutWpFUTQzMwmTSY/TwAmOjoKIx6qy98bG+jA3NytKFsKNtbVn+O6776T20WhelDo///kHeOuttyVXKhg6wP7BLp4+XUcomEQ204HFApkuyP3BaX4MhD4+OcTu3pbY9xqNFlpNtYSO6/VqDPh9mJwahcVikABpquQ4VY0gibWLRjgdsCA2yEuXlkUZw+l4PK9sJo/t7R2Z7Pj2228JwNja3kAweIwOGI5vhk5PwKSGgblJHTLgtlwjzOtiFpbeYBDowCB3QiUqbggyCDWMBgvKpYaE0pvMZrQJnQoFgR16HSdGtiVkntPYCFo4fY5QiuoldUctxyXA5JRB2hqp5KMikHsoRzha7cIcAZ/ZIjRardi/CN4InbhmXq8PA/1DcDk9oqYi4GUtqeAieKRyivvfYnUDKpMAOr53wh3a5Gh3Yz2pgCMYooqKlkvmq8mUwVYDGr1GoDC/z3MnbOO1x/tAN7+sJRZRQidOtONXWhX39nbknJkhRSBKQMXnE+rx4wUwarUIe7QCZ4vFMlKJFHKZAgoFXnsqOF069PS44Pa4BHR3QT2DyE3yHk9OgjK8wGCkosrSBcyVinzyo1SqybRG7ie/3yVWPgI0vncGmFPp1GiixKL1mwAAIABJREFUqwRU897b6Ya5V0oysMFiMsv9twud2lIrQqd8rakonb7fjwdKL/X96qY8S6mAUoFXqALKjfIVWmzlVJUKKBX4kyugQKd/ETr967Ulk2JyDX/7zoaH//jI3+m6X2mL63FZMDM5hMmxEbjsdtisVml8C4Uy9g+OcBIMwWAww+n2SoNM9RCVCgRUbGzZYKs6bcmHooqA0ELyoth4JhPIF7IY8DuwcpVT6IwolyvS7/ErG1aGG0uocC4nKgJO6CJUOQudiT0tnc4jFDyTjBuCGLud0IuNbRW+Pp+MuKeKhM0eR5fLmPNsTgDA6OgoBvx9iMcJmVJixSoQKJ1FsbQ4C5fTi3y+q3Yp5EsCDlxup1jJqPShyocNZKGQ6zb0Bj3q1bpMHCNwMhk5Jp2ZQN2cJIKCe/deg8/Xj82NbUQicVxccIob4OtzYXlpCiaTAf0Dvbh69TKisQi++OJzrK3tSPN7+/YVUScRLrAGBHTxeEJABSdo0UbmcNhEFcXXJ/RjxtX8/BIG/bT9NPDll1/JiHlapFiXVJphyg2oNC2Bb7T+xS4YhFyVfJ67t5fw+uv3BQywwd/Z2UYymUVPj1OsclQmLS8vShYYJw+azQYEToP43e8+RTSSEGhDNRfXjgChjwBwbhreHhc2Ntfw5MkjZDKsrQ6+Xq+om2hfZBA0VUCczvf06dPnNrQclpeX8Od//jMBk/sH24hEQwKSYtE4Tk8TiFxUMTXViw8/fF/shrQv0XJ2cLgjqi5udCqIqNzhHp6YGJWa1+olsTZGIucyCZGQlNCTtkKq16jymZ6exchI1z61u7uPQCAo+VGEIQQ/zC3ia3ECX6NRgd1hFaUT1VwGHSdD1kS1R2UO14kXXDBwimaLmT4daCU7SCfXHlVq/DNhBdVbtJZRAcibHcEpIRw/qMqxWm2iwCEkI4ghdOm0OqiWKzL1T6cDdHqNTFrs6/dhwN8vNllONbRYbAJUCdYS8Twq1TYMxg78Q3b0eDn9z43p6RmZvnZ2di7wqMh8tlpV4LSO+VyqroWs2VaDAj8qprrh8Rr5JAglgGI+GtWDVN6xDnzfXAsqEzm9jlCT4JaKt1wuD6PBJHXlXud1SPjTVTtpBUIx+4xqrdnZSak99wuzm/h47jUCLF4jBLORaAmjI9x743Lsve0TgcOstcdrx9TUGMbGh8T+yOuJ9sVsNg+PuxeZDO2V+zLJcmCgB+MTQ7J2fAzhIc/h8JCTLtUYG+vB5OSYvG/uE2bgCTRrdMRexw8qnZhp1mrQ0tiFToT0aqhFccZMJ6okaa8rSqZTDXWopcZyr1Y+/pgKKL3UH1Ml5TFKBZQKvNIVUG6Ur/TyKyevVECpwEtWQPkp/HtCp98/7Tlw4v93KI56/q8Qv5h0KvT3mjEzMYKx4WH0eDzSTDHP5uz8AmdsvMxWuD09sFod0jCx+WVoMhtINtgGvf65jU8t1jWqZAQ6pZIyxr7Ha8T8wrCMEedzqURh4HVXaaGVxpighdOj2Fzyg6oltcqAyEUKeQk2JzSh3YyKI5UoTlZXr4r6gc1pIHCKg4MTAVgUQbAhZWD00PAgHA6rqHwY9B2PxUS18uabb6LTUePJo2eicmDTSxUX83rK5QJSqZxk/rjcOvT1eeFw2gRoadQaAQRUU+VzVRhNBgFcmUwZjUYVd+7cgNvtwdHhCcJhZvJk4ff34MbNFYyNDsNkNojqiePtDw72sbGxjlgsIedBhQ0bXKo42FSzJgQRL0KLOVmOChM2ugxMnpqaFNhmszmQSmVwdHiEzz77AsfHYVy7tigqoFQ6IYoVlYrNf0UsY4UscHqSQm+vCz/98H0JZ97e3sKjx99JiLjNZpfn0i7F13v//Z8IxNJqVQIRv/7qW3z00e9knRimznweKlEIigqFvNgem80q1tefiQKJcGdoaARulxv9/X7JxSFkOzk+kRpwL3DCGdeRAOzq1RWxTa6tP0G+QIVaR5RInEpIZdX169fwxhsPBHaIaikWkcwuWpmYJ0UVDSfcESZywh8znGLxC9kPfDyBIkOk+XqEJXz/Q4PDkhlEKElL3elpUPKxmL9DRRmDvrkutB4y62rA3yuAjWupouyubcBFOCN5Uu1OS6bScc8wPD2fZ6A3c5ssUhu+Hx6Ln+22GrlM17JJayffI8HPRSSKbKYFm00lAelU9VFZw/dB6HgWDCERy4vib3zCj9HRIczMTkmteN1RHcjrxuPpEUVaIp7G+Xk3CP71B5cwv0CFGC1kGgFuzIk6ODhEJp0RdVt3mhtVO10pJYPAG00VGq3uAAPuO5IZQuMuzqbKioouvbwez4cQlhCFx7G77MgXcgKsCZsPDoJiz71x46qcE8PaGeTenWxHeykwOuqW8yI85XEIgajkI6Am8L5y5YrUgnCtUKjiyhXCTL9kjO3v0PpXkSmHS8vzmJufEoDH+xGVlTxf7o8ebz+ymSJOT0OiPvL1uTEw2CP7mFlTLzKc9vYOZGDA6upleb/ce4RNgQBVgWmBk5xeR7sglWQvoBOnG9JeZzIaoVVrReX0AjpR6VRstBHM1tBQKdDpJX8uUHqplyyY8nClAkoFXr0KKDfKV2/NlTNWKqBU4PtXQIFOfyp0+ifPV2klbkmCbhk9YtIB0+P9uH71Cow6HRJxNmQtFEtVxBJJ6AwGsd0QpkheSqUiCgBa49icdtpddQnhExtNNoXMRKFso1LOQ6uuwOnUiJ2Mv+GnOmN9/VgmepmMtKuwge+T5zGsmuopKgNMJjsOD4KolOtoNDooV4F2B5gc82Jl5YqoYqgWoQqKapnNzWOxNE1ODgq0oZqEdjVvj1vCxk9OjuXYP/7x+5idnUPg9By/+c1/xc5OANUaYLdypL1fgBADybPZJkZGHaL0sTtsAusIKFibjfUtnBwHxGZHYET1BVRNGV9PqMWJcgynLhbZWF/G7NwsWu0G1GpOESvi/DyI8MU5MukCkskG9HqCDQs8HreAN4YzE/hQ3cXgcB7/3XffFZUGc5B++ctfylQu1iwWS2Lt2Tr29w9kdPzFRR43by5K6Duzjmo1KpZqkv1DG18qVsPuYQ6XFwfxs5/9VJRca+tPEQ6HMDg0KE2+1WKT1+3vH8AvfvHv/j/23us5rjPL8l3pvUNmwie89wABiiLoKdtSqUrlumsm5vU+3PuPTdyn7r63o1WlqlKJcvQGhvA2M5EW6b2dWDuJ7pqJeRiSeuPJCARJIM05+/vOgfZPa60teUMMFw8G/bj/00Osr++JhW5pcVlycdrb2+XYGNDO19fqJRwdHQj0IsR0OFyibCHYYdYVLZ+Hh8eiruE6scmnSmd5eVFAJqcVRqIh6A1qmM1GgWq0h/l8A5iZnkVbmwcHBwcCkRKJOIqlvFjzCHoY5s7mnqq8/v5+Ue3QIknVWqGYF0UeAQ6zuwheeEwEqASmhAkUm/C4jo/94JA3DidzOBiATTuoER2dXnR3t0tOEOEaVT3ZdA2HB1GcnkQkN21sbFjCq6k6C4dzaO+wYn5+XEAVwVDLkqdCOpXHxvo+drZPZaJhV5dHcpA4ZTGVamBigp/VLaou7gf+jDDwyePHKObLmJocwbVrq5IVRhXawcGerBvhDWEuM8aSyaxcc1TdWaxG/OMfPkVPb9ur4PdWJhL3DuEJz5+fQ9jEP1twqQWdGk016mjV5+KLn9PkpEuVRnKaCJ0qlboAmWDwHNVKEy63EX2D3TLpjpCLWV+EvCTgt2/fls9/+nQNW1unYg/0eKwCW8fHx0QxxnsMFU58T14HBLkE1zMzg7KmDIBn7ebnZwRqMa9ta+MANqsR8wszmJ+fhsmsFyUc7wMEVcxVslpdsFmdiMfSCIficvxGkxoOl1HUXry25ufnJQie8HBsbEzC61kXWhwJgwmA5dqHFmazXaA6J0VyimajXpWBAZLppNGKXZK1atmd1ahXGxIkfpwsKdDp9f/7QOmlXr9myiuUCigVeMcqoNwo37EFV05XqYBSgbeqgAKdfk7oJPY6NRrVhqg0tBQu1IGeDgcuL83KRDva4pirUqlyLPyZWKzaOzpgsbYgk91mg7e9XdQGtL8QGLDZInyp1qrShBFQ8XlsujTIw2FlY8qAXR3OglF8++0DacImJ8ZwdfWaqGSotvn66z8jEMijvUMNr8eLfK4sVrJIJI18vob+fjdu3bqOa9euy6Qq5qn8dP8nPH/2/JUFpoT5+Smxe/l8PTIdjvlMT55soFLJ48qVS/jyyy8RDHAq2WOsvdhENJqCChqx0y0sziJfIMgJiSqFEKnXxwl7hDZVUTIwPHtnZx87OwfI5+qw2vTweh2SZUR7HPN5YtE4njx5KgHfH330kVjjjo73RGnB0GdOG6PyqFyq4fiIYIY2thFR+bCOVMEQ6nGC2YsXLyTf6datW/J9wpbPP/9c1EicrnZ6GpDpbrQnHR0dIxLJ4sqVOYyMDgmQyRcyEghNm10hX0IsUkTAn8UHH1zFzZvXEIkGkckmJVCcFkLaKzkBb2trG/Pzi7h547Z8/v7BnkwSC4ciooZaWFiBxWwTaMD1o/2Jxzs01C+2PgKQfCErGUYEccyColWTqhgq6QgeRD2m0Yh9zGDUiV2Q6hDaIakKo+qMCiYqnWhnpOWS2UM8Pn4uLYC0MFHJxsysC+iUy1ZlaiD3aLlSFIggEWgqWjtp3dJganoEiwsLcs60zRGw8FgIFBhqz+ByAicCFq/HDF9fN7xeN1xtdgE8DMbnREAqi6LhLA734zIdkAH0ly4typTFr//8Nfz+c0xMdGJ5ZUlyrHi8KjWnpVURiyZxsB/GkydH8PW5MTHmE2sdj5eT2uwOB4aHhnD58mVsbXGC3xNRYB0dJmA2NfDrX32MO3dvy3RFqsb8/lPJrXLYnRJyn8sV4T89E/tXMllE/0APvvjVTej0VVEO0arH86U6iA+COEIV0S9dSCLlX0001Bo0VGoBWgQnApyatO+qgGZLvUW7YK3WlHy2k0AeWo0aI0MujE2OYGf3AJHIOWZmxjA0NPhqCmK7WCwJ+LZ3AgLzPrh7TfLYCAdPTo7Esst9RcBMBdX+QUyy6mZmBiS/iuCHYesEVQScBL6PH7zE3Ow4bt1eRaNRxsHhrgSjM2OL58wsNru9Dc2GFuFQArFoSiCYVt9AZ3drwiEfc3NzArwI+hhcPzMzI2oxAjpOzSMIK5eoJOS1Y5HP535tNqot8HQxva6pgkFvaGU51akNU6NWaUimkwKd3ui/D5Re6o3KprxIqYBSgXepAsqN8l1abeVclQooFXjbCijQ6Y2g09956P6X16v0OjQrlVemGHELwWJQw9fZBl9vFxq1Ghw2u0zw2t0/RLFUhsfrgc1ukmBhWn04TYqqo4spVQz8NlssrWyeVBrOV+qReq0Ch1WNwT6vTMdjc7qzfYC//e17dHX2YGFhSWxFqWQSG5vrePx4DYViGb29nHJF+NKa7MUwavbCd+7ewurqNbFzaTVaCaL++k9fY2t7B6GzDMrlBkZGvKKeYTNOa8/Dh4+xsxdEe7sVX/ziI8zNLeCbv36Lx4+eIR4jvGBgsg1jY0OYnZvA1ta62Puurl6R7CXCBUIAhikzJ4Y5S/t7R6Ks4ufNzQ5jemYcXd1eUc4wA4j2Oo6QZ6g4LWOEDLt7W/D7j0Udw/csFHKIRtMIBbNi4aNSY2JiQtRirCvVZGxuqV5io3v9+nVpmGkx+uKLLySYmZPs9vePcHrqR6lYFiARixVx8+aSNPaxeERG3jNInOHRhD17O1GYjBb86ssvMDo6hLPQqTTmnHzGiXo812SCjX4MU5Mz6OsbQOgsLEHuBABUEY2PT8LXO4CDgyOxxxEA0g4Yj8fQ3u6RyW5Ui9HuRnUZ4U+byy3QMRpNIHTWyqqi4qgFC8pIpRMSPu5qc0CjaYqdj1Y1whGCjKHBYfT3DwnwoCWxNc0tL5lPgWAYOr0aHR12sdednuRh0Otk5zscVFhZRclUqVKpV0F/fw8WF+fh8XgEEhAAUZ3HrCeu7+bGFvb3GXAN6HVqdHa2LISEHMyrcjitsreSqZhYrMJnSQQDzDKrY2JiDDOzU2K3/Mtf/iKft3hpAqMjQ5LrRGUZIQ6hCiHM0WEEobM0VlfnJBD/8ICKvSoWF5ewvr4Op8uJPp9P9tPm5jaKxRoy2Tp06gZ++cUNXLlyGc+eP8XmxjpK5ZJcewRCOp0BuVwJoTMqe4BUpoaebjd+/eu70Bsa2N1rqZuoBKO9kVZXqsWYbcYH30P8uK8eDRVQazYFQjO4+z+tdRqZxsa1JbzN54sIBJgN1cTIcAfmFmahM2hw/8FDOa/V1fellswXI3TknuZ5cU0XFmZlgh6ttLQIMmifWW0ETtxjoVAEZ2cJDA31YGZmUiAPr5XJyUlRqzFonFlc2VQeK8uXMTzSj62tNeztb4n6jtY3AnKdzgiT0YZKGQidJXAey7RytbqcmJwaEODJY+X+pLKQaicCKMItKqUugBP3PO9DnBAI6OQ65X5qNKosIJpNBrbXGYsl0ImwqVU3DRrVJrLlGg4TRUXp9Pr/laD0Uq9fM+UVSgWUCrxjFVBulO/Ygiunq1RAqcBbVUCBTm8Knf4npcLFm6igNZll4hz/l7tG1YSGY74bgEEDdLjtMBv16OrslOyRw2M/ypWq2HI87Q5Rk1CB4W33SqNFWx2bf4PRJLlLkWhM4AcbZT4YCdPuMmJksAMuh0usN5sbO3j86DkmJ2cwMzMnEIHh3WvrL7C+sYOODiuWluah1alQq3FUeQNPnq6ju6sD/+W//hOmpqZFjbG3u4eHDx/hxfPnAj4y2RKsFisGB32S30IwQ0vbk6ePEQz4Jcdn9dp1UUF985dvsbd3JE15qVjHQP8A5ubnJOfo8ZP7YvO7eeOahH6HQkEUywWxDzKsm6HMbJKPj9JiCbtz5z2x8DB7J51JC5haX9+U5pd2HKqfaAPjJLlkkplAnDSmEgiSTBSh09gxMzMlFkNO1mKzSxjAc6QKhNYeghlmOlHxwQb4008/FeDSsm/F5DO5Fn5/SM7p9u2rkm8TjgRFbdRsVmQKWS5bxM52HCNDg/jgw9uw2c0IBo+QzpwLnCKsIyRiLg8nAA4PjcFud4rChA+qmWjVcjrbRLV0dHgq4IBKp9a0r4JY0KhUopLJZqd9jbZBt4A9WiVZ95PjJKxWnah4FhYXXk0MPBF7VU9vh0waZAA11+zo6FCylbq7e+F00OJZkQllBEa08xEKnPqjsDuM6OtzC/TQaczweruklszKIrjcWN/A2VlQwNrq6lXMzE6LSomz7AmTRHkUjyFxnsT29g52d0MoFZkPpsHQUBdWVpYl/4o14zlSHba1tYHd3W2k0yWkEhWxT83NT6GrqwPHJ0fY3NyUcGrmClmsJrFa8bxaAJPQ8Rwnx2G0uTpw89ZVsYVubGzIVLqVlRU8evxY1FdmE6conqBYKokCqValbasiSsHBgX7s7e/JPuX60S5IYMQAca3GiHyhjEaNU+/ykhn13pVFOJxmqStrx33RynBSvwo6Z6YSwVJDVDl8yGeiiWqjJtCpBU7UAps0Gr2oEflcfiZVacViVdR9tEL2+LqxubWO5y/WMDMzLRCWgCsSjkjoN6HTo0dPRFHGqYa0sO7s7MikSQIcquuYrUQAxGuKiqqFhXmpFVWA3FtUIHH/Ezrt7x/C42oXpWSpnIPff4hCKS1Zb0VmLNXrosgyGmyo17Q4C5wjmchLNtrE1ABGx3pkcACvM74f1Ux8EJRxz1H1R+hE+x0fFrMFBqMFajXvD7QCl9BgyBOnBNar8neNWg291iAQr15rCpxrBYnXcRAvKNDp9f8TQemlXr9myiuUCigVeMcqoNwo37EFV05XqYBSgbeqgAKd3hQ6tebVveoa//NNVFpmizTAmd1qNMEBVWpOTqI6QgXYLTr0+/pE8cB8nIZMwKN9jk0ps2Is6O7pgUeCj80SDKzWaJBKpxF4ldtCO1WlWoHJoIev24WxoR447A6BHttb+9IYzs9fwvjYpNjxGAR+//6PCIWD+Oiju3jvvRWcnO7DHziU5pPTxN577zJ+//vfSdNJ+ELgRDhAq9V5PC1KG4ZrU13EcfZf/OJzUfesr7/AweG+BBcvXbokSp0ff/gJxycBGVve1eXDysoVdHZ0IJWO4eBoVwDT7Ny0qFIYiE2FTE9Pt4Ql+08D2NzcktyjK1eutlQWRkPLpnR8gnyhiN2dPcl+YmYNFTEnp8cCVhqNivgZaTvkND2TyQGbxSPj45lHQ7gUP49L0826UjlE1Uevzwd3m0dUOGyu+/v7EI2EBTboqdowmeX89/YORUFz585NAWLMjmLekVrTFPUFc5HOY0UM9I+ir78H9UYF54kwsrmkNNrNRg2FIqfxZZBMVnF5ZVIClBnWzOlbKrVarIORSAFqsaNRrWQXAEB4QGtYNleGRlMRa6HP14mx8SHJeeLP9nYP8fTpS0TCRQwMuLEwvyjqLh7j4dGeKFsYwsxcLarqmEPFulJZQ1tdezvBXJvkQxFG7u/vie2PWWNj44Mywe3k2I+pqXn4evvFcsj9ygD4P/7pz9jfP5DpY7QVjo2PIpNJibWPKjoGRxMy8L1oU9zZOUOlokJ/nxt37tySUHICKkI8qtROTmlp2xaQodMaZTocP+vq1Sty7AxmD0fCWL40LxPlaKujpZJQjzCCYDFxnpZw/KnJaZm2SNUUQSNVPdxXVDcRdFBBR/hBwMvzpmqQFj+T0SA21kDQLxZB/oyAjdduMBiC1eL4DxUSL3nCnt7edvh83YhGI/jhhx9QrZUFJBM68XahgkqAU63O43x1ByF0okqoVkdDpqwx80krNjWeO9+bsI/qSE5oI2Ds7fXB5XShWq/gNHCM88S5hMATrvK5BInMReIkS0Icqhp5/fK6oZ2NVl3WmefE0HDCIqqfmNNFxRHvG9999x0++OADeU8CNIKgbCaHro4eZFIZxOK05amg0zdRquRR5uS/ZksFZrW4oFYZcXwUQlqsh/0YHSNUpFVOK/uOSkKqly6yvlrh8xxowAmWLUjHr5bKSyfHTBh4Ya2rVcsCnXRaHbQaHRqsa5V3VI0AqEIN2I/lFej0+v+JoPRSr18z5RVKBZQKvGMVUG6U79iCK6erVECpwFtVQIFOb1y+i1830kn+3YMZLPwn5QpNaFQqUSQROjFcXKdVi3XL6XAJZKg3GqiVi7AZ62hUs1Cr1Ojr68fA4CAcTic0ai3qzSYOj44FTrg9HtisdlRrNVgtJvT5vFicHxe7VyQcw3f3vkf8PIHhoRHJfsrnC2KtOzo8xPDIED7++COZdPdi7RkC/hNRQdECdO36NSwtLUiDenh4hOfPXyCbzUvTGw6lZXIdX6vXaaHSVPHxJ3cFwLx8uY69/V2Uy0U5BjbUtPLEo1QTsdEdx+DgqCiH9ve3YLEZ0dHeIePfmZPz009PBaqtXl0SBRXfi43n/NwcBgYHpD7pRAHBQEym2lFdQ2UQAcRFkDVhBuvNsfGpV2HpQ8NDcNpdiIUTYtmZnp3C2NiogJTtnW2x1zWaKgmqNlvsaNSpvmgBGEKSbCYhUwQHB4dgNOiREDi3hXQmK0onBqjT4kZgSCkbQVchX0Y0UkSzwea5Is04M6kIn6guolKGFq2AnxYhDW7dmoHX0yF2M05A6+zoFJCSOC+I8oTB6wQCbMoJCh4/fi6gYmFhEpNT4+jt6Uab2yW2vBcv1gTG0SoZi1UxMODE0uISOru6RGV0dhbAy5dbAuaGhrm3rKjXS6IIc7W1oburR9ROBJ1B5hodH4v1ikoYQh5O2CM8of1wdHRMJrel0yl5PrPH/u3fvpa98+GHN/HBB3fhanO+mj4WF4hJAEIbIC+Ws+AZNjdjkvf0+WfvSYYYH/wsgsDWxLwzAYl8f7PFLECBqhuqoTip7eXWJhwOu8AqghNOxSNgobKPllXCRCqjGLJOIEuYuLe3L5CVoMlmt+MsGERXd7eAIJ4Lc8XqtTrsDrtcW6Kg0eslaJ1qNwJZhnVTNcQJkqwbPzufy8s9gPYyh92MxcVZUfLcu3dPgCmVifx8Aje66vQGqhi5F6pyHVDpxGNmzht1OgSuBFpNZhNVmwJSWGOCRZPJKEH4rYmTRclpisT8qNVr6GjvFGtZuVRFMplGKpWRuuULvI51cLpadaACrVKrIp5geHynDA4Q624yJTXlefJ5rCFrRXBIGyatdl2d3aiV66iUKhKizyw5jVYl2V6Sa1Yow+V0QqcnfFeLlfT8PIvBAR/6B3vQ3kEVHyfs7Uh+Gu8X2SxrU0NnJ2Faa5Jga02Tcux6rR5oqARs12RqX13APo+L9jo+CKnqVQLnutwzuU7Fuho7IUIngn3lV91r/KpTeqnXKJbyVKUCSgXezQooN8p3c92Vs1YqoFTgzSqg/Jf4m9XtjV4l2igVJB+Figk2pIRRatQwP9INbT0vCgPawLq6e+Dgc/QGlCsVcKx4JBoXBRQbKioXurs7MTs3hpnpYcmzod3opx9/kqZ5bGwcWo0G0VgMAb9fwMXU1BQ0Wg02Nzal8c9n8wKLvO1uvHdlRcKZX76kdY2jylOinNJqTcimaTvS4dNPP0e1UoJaW8Hy5XlRslCNQqDBppMNMbOiOC6djS8D02kfo1qI1rFSOQu3xylNNMeqM3A8eHaOdm8b5uamBPZwqprVZsTk5ISEscficeQyDYTPUoiE46I4SiTLAr86Ou2iRKFShXCAjfPR0Qn6+nsxNzuHTDqNnZdbMqWLeVXtHR68WHuBQMAPLUe8pzKSgVRm6HCminy+IoHcDP2enxtHd1c73G6XKF2i0ZAESecLObz//go8Hhdi8SjUak4eY9NckjygaLggYePRaB5tbj36+9tf/byIbK4g4cf5XBNerx0ff3QXDmcbHj14jKdPt9HhdYtyhMoSAkMoWf9/AAAgAElEQVRa16anp3FwcIj79+9ja2tPJon94hefYXV1VdaUljbCJCpRqCYKBGJIpusYG2mTqWzMB+P3Ca0IQgjqCGoMRi2gqsjxUCllsVjlHAgpaTWjAoWQjUBvSMK2VwSQcGoeQ+8JorimtFMmEuf48ceHAgHu3r0tx0w4uLX1UuxSXBdCBAI9Pofwxe+PCuD49a8/l4mChFJU2vD5hBt8PoETLYCEGgQN3Fs8XqqfeB1ZLGYBNrRAUgGkVhFqacRmSIuayWSRGvG9eDwXGUcEEPw+v0f4yO/zffh3whbCYqPJgFSKOVIqUc0JCLLaUSiUUK3Qxkcg44LJZJBsL052tFpNQKOCifFRgR+08vFaN1utApsILGmnpUXPZLHKNRYK5wViOZxaOR8G5TOPzeFoE4jJ8HSCm1C4BYdpqxsfH21leRm0GB7uw7MXDwQAc6IgQQ9BFafMVSsNuVdQZcXacUok4SynHkZjWTTQQG9fj9SfSq9SsSiKQObHUQ3GPcA9w4ECXEPWx9frQyQYQalQeqXE1Ei4OIGtxaKXkHACx5Z9rwKj0SBgiXtsfGJUrJbMdOO9iu9LVVYm04DLZcPc3Khk2nFteB/kvqW6yqw3ArV6Czq9shzzXtraUwwUZ75TU5Rg/DuvX553oabC9lkJXFHl8VoVUHqp1yqX8mSlAkoF3sUKKDfKd3HVlXNWKqBU4E0roECnN63cW7yODS7VBGyuaB+xmQ14f34UJnUZqWRK/q+9yWyBxWqVTBM2f1T5sHF1e7zS0HJk+8TkGMbHBuB0EQDkRIVCCEFLFkEMLUZUj1DBwJwoKoxoL6K9zGaxyRhz5tcQZAwM+gRA7e3vSBNeKTdwepoXy1BnuxUGgwVeT6coQhxOiwQ+8/mERPl8VpQ+tXpFGlOL2So2LdqCmNHEHBoej8GoFvDTqDeRSDCAuyETpwjZ2OSyYWV4dKGYh9VqlPdnM200OpDLVBEO872KiCWa8Li0MpGuv69f3juTzQh4odqG6iDa+dZfbCCdTOPWrffx/up7SCbP8ejxIwntVmt0KJYYlJyTr0QyD4fDg9mZeXS0e7G0NAW1qo5oLILHfE06KRarXD6DlZVL8La3iSqHoIwB2bl8FtlsCaFgDpFIRqxj8wtDGB8flhBvKsrYIGt1WjlnqlWYSUWg8Mc//gnFQgFDgwNwOuyYmp4WuMaGn3vl4YMHODg8FCjW1mbH559/JlP7CIR++ukhDvaPRAlDRVE4nIHBACwvL2JhYUH2F5t3frHOtNvxz0aziko1JxPtmOlD0EMQwCafn8kvggj+OTIygt7eXjkmAimdXisqMCrO2OzztQSVVMV8+OEHr8DVqRwPVWZ8DwIrgiGTySpgIx4/F1AoEwWtVuzu7Ah4IvgiMFCrmX3UaO0bg16gE+2AtNHx34SBtGWyRrSSUZHHHKxshkHbMZmiZzJxGhythFr5LB4fQdPJSUhUZ5yep9fzXBtob7eLkovXTDSaE+USYYjNpsXEeC86O3vErre7e9Sa0KYDOjq8kh9FGMw6WMxqTIyOoKe7G+fnCTx7toZiUYXOLrsoFA+OEwJefb3tMFusyGRpewzIVLuVy3Po6u6UPULxTj5XkkwqZn/R0kb7nFhvu7taSkmnTeAOVFW8WHskkIbKQrVKJwMFTk4CAn4rFQ18Pi86O9tl3XhNcT9yIEE6W4JKrYfP1yH3HMIwWlBZBx4H7W9c8/NzhtwXMDLik+esPd1DMpVHfy/3To9kR/FexvPg9cEHJ1QSuI2MDAto4v2He431ffTooawbH35/Es2mGgsLQ6K4Yh0Jo7inuP/4+RaDCRqZ6leT4+KDe4r74z+BUxmFQkV+ZjK1Qu6z5Qb2o3UFOr3+7yqll3r9mimvUCqgVOAdq4Byo3zHFlw5XaUCSgXeqgIKdHqr8r3ei1vj61+lB796KaGA02ZGn9cKo6osthGqkTiSjfY7i9ksTThBU5vbg/b2drG9mIwmyUGiXUWlquP8PCZNfiwWk6aezTobfipHcrmc/JsNI38ejSYl0JyKDTbwLpdDRtXTmpbNpaVJPDoKi+2I9p2ebp+EaDOUmWHU7e0dkllDZQaPJZ1hlgttQ2z4VJiaHIfPNyB2wMdPtkRF1NNll58NDfeLyuvsLIJ0KiPTrvgeqRQtZQZYbQaxrJktejk2h5NWJ4eAIf+pH6FQVhr+1dVlgSpsSh89eoS9vWOk0xVRR01M+EQJFjgNYnFuEh9//CE6ujrw5MkjbLzcaClfanUJgc7miojHMygUa1hcXMYvPv8lhgb70WwW8HJzTWxABDYcOsZzjkQSuH79skyRO08wKLs1KY1NMlUp4RAnvlFBo8Wt2+9hanocoVAAJyfHEpDdRFPskTdu3BSQc/+nh7h37zuMjg6gq9Mju4J5Q1y7C8UPQSHXkCoPnY6wbf4/FFBPnrxAPsupXjV5DmEmlSt8D0IKgikCBf6sFThulT3ArKF6owSvt01AIffOycmJfAb/fWFHYog59w1VTTwmqleoPuKDted783uEHlRVMRCa8I+fwWPhg/CBFjUClO5uBkZ7BZASPPC9ubdbEKIpx8drgsoafibzywgQGaJO66HRqIPBqEc2kxJ1H9VMoVAcLpdV1EGpZAb7eylRr3V2qGXqIfczj4+2LUKn58+PZE8yD2x83CXHzOuK507QcnAYhVbbgMdjwuTkFGZnFyTI+/vvf8T9h3soFGp4b3kAk1NjODk5khwq2v6Yw+VxeaFuarF/cIBHj9Z59lheGUd7RycOj0/QPzAo18+jx09w6g8gl8+hvZ1h6OOwu8xyDAyTT5zT7kZbK/9dgj/A/CwjRkd6ZRIi1UtGo15ylfQGBufnYTRYYLHYodeZcHzMiYvMRtKIIqmzs0OAL6+tRDIu0On4JIRMTo3JiVaQvighNRoBXFRDshYEbAR3vEY5pZDDBDQqLZr1pijyWuCnLvciWvBoQ+X9hN+j3XZqqrUPCc7DkTMB3lTAXeQ1bW/H5DyuX+fggxnZN5wWSYjOc6K6yWIyQ1NvipWO+5J77gI6XSidqNDL5Xi+gNlMxVsTyXwVxwko0On1fk0J03v9lyivUCqgVECpwLtVAeVG+W6tt3K2SgWUCrxdBRTo9Hb1e61Xs1n6+6aJDRObJ6tJD6exCZO2DpPBKGChxp+p1WIfo3KJDbzT6RAbFKe8ESLRzpZJcwpUWBo0qlTi8RTsdrNMdWODHQqF5fmFQhUej0PsQMcnURSLaowNuTA2NiKh2IViFs+fP8HJSQYer0qsdv39A5INlc0WcO/bB4hGU/jk4zvQqE2S+cTA7UQihuOTExgMWplGNzY2hktLy1CpNPjqqz/h/k+PJSx7YWFOLHTtHW7Jpvn6679g6+WOhIdfPKamJzEzMwG7wwKdTi3KKTbXPDfawzY2NrG7m0J/vwm///3vRbHDMOhnz9Zxfl5ENlsVK8/yci+Gh0dQKRYwN0NoMCuByz/++AOOjo8EcsTiCSRSGaTTZZwnaJEDrl1bxK9++SV8vd04Od7G48c/iYqDDTShx+FhSJrn27ffF+hEpRMhElVK54kEkskszmMFlMqQBv3K+8sYGxsS+xUziqgIS6aSkovzm9/8VqbS3bv3A6KRqKhIcrmEKMl6enrknNmYc50JZFoh13X5t8vVJiVjTQL+KOpVZvDQSsU8sD5ZA+4tgh3CJkIHwgEqWPigKqlUKaCtzSb1ZaNPwMV9d2E742v4HjwGPgiBCJcIEGgzo6WOSieuHz+XuVFUulzYnwhx+H2eBz/7+DiEaCSFifExsWid+k/F4sn3LJaqYofj1MFWv0tllFbqMDoyCp3OiBcv1nF4eCIw0mzSInZOOxdVPJ3yObwuaPULBkLY2YmC8VEzM8O4fuN9sZTd++4HhEMRgabRaBGFItDfZ8CtW7cE0lHdRzvh8+drOE9kMTragbn5WXR39coEuZPjU7EQRiLnstevXeMEw27cf3AfoVAEY2MDAltKuToqxYYA19PTMAYHe3H5vSvIEdolEphfWJSaffXHP+Hl9g4aDRUmJ0ewtDwJh8sgOVf5fAlnwQhOjgMIh+PIZAvI52twu52Ymx2RTKZMNoWBgX6xdzZRE6im1RjkWOkQ3NneQzbDKXcO+Vl/fy8uLfOzNTg82pe94Q+ei+Lqk0/uiDqQgfUEhpxaR6sj7ye8rhwOvey7dLqArs52jAwPw2a2iT3y8PAAweCZqLRosyP06e7ukHvV7OwMTGaDBM4TanKgAfcy9xL3c7FYRjBYhdNpwI0b8wL4qNSk4o33Ln7VqjUYdTo0yrRMylg/WW/JcBJVGHOcapLnlc+XX9kuDa1MKAU6vdbvp797stJLvWnllNcpFVAq8M5UQLlRvjNLrZyoUgGlAj9DBRTo9DMU8f/0LQiYLhQkhEj8uzT2GhXcFg0sesBkNIoFi40Ug4xpt2IDR9UPG36qRmgVovqDiqiN9XU8evRc/i8/+QCbw76+TrFEUaWwtkYgk0O1qkJ/vxsWiwl+fwDlsh4rS+OYn58Vq9T+wS6ePH2CRKIKn8+OS5fmBCQQ7NAK9fLlthzv7377B5QKwM7OgQSP83XhcFAmYw0NDaB/YECmavH5//2//7/YermLkZExXLnynqiyisWcKBkePnwsFrvBgUFR1vCcxifG0NvbiUqlKMCpUm1NI+NxMIdpfX0d4XAeKyvj+P3v/1HO7+HDhwI2WNu9vV3s7SVw8+ashJ6rmg0Y9TqBAVRv/PTTTxJenM3lEYnmUKpwzDtQqUAmui0sjOPunTvo7PBibe0hjo8O5Li4FlSMnZwwb0uN69evilWLsEaCpPMFsQ0x14bWrL6+QWm4Ly3Po6PDjeCZH6enx0ilk9LIO+xOrK5ekwl6T58+FwUHLZKh0AnyOSpy7AKDuNbcH7RqER4xx4hggFY1hofTclkuNWE1u8SSRUsaVURujxvn8ThO/X5RpnD/EFRRRcTX7e7uSUZQ/wBrXRLbIteWQLJUqordjPCJVjyeJyHA7u6h/JzQiNZJ5kgdHgZQrUJyqKguYc4TQQhzowjUuGY7O7uickqlihJmzUByp8PZyphKpVAsEABVYDGbJCOJx8j9QBWNj1Me1SqcHAcFXgZCUVgtOlgtemSyWZjNOoxPDIuahnuBofAMC9/fD6Onuw2rq1cxMjog4fFf/fFHhMNp9PfZ0NXlEdUT98z8/LysMWEL7XDHx0lRy733/iBu3boOo9GC0FkE+3sM16f1tIDe3g45PiquNja34Q/kMDzkxOz0MFy2DmRTJTx/sSYB2ktLc+j19eLg8EgC84dGRiXXaX19A3v7h3Kt83Nu3L4Mi00l+2h390CuG9oAY9ECxxHA46YNzoeJiXFEYwzUL4vN0+2hajAgIPdCFZVKZrG+voVMui75RqOjfXKd044XiZzJfmRO3E/3j7CyMohf/+Y3cm/hHt/e3pLpguFQSABuMtVAV5cNA/29Eurf0d6OarmONpcbHrcbz58/x7PnL8Tu2NfXIyCcKiPuuaVLiwLIWH/aP5njRmUjr2cCy3y+gUKBEwGNWFmZkXMjiCSQbMGkOirlMgxUzJGkNRqyZhdKJ0KpC+jEa5TDDvho2TGbSBVqOIgp9rr/099PCnR6g0opL1EqoFTgna2AAp3e2aVXTlypgFKBN6iAAp3eoGhv+pK/t9f9/f+tVzEPRgfYTSpp3uw2TharS1aQQa+DjSHANivcblqhjNKgd3URGFSl+afFKhLNSFYMm1wqe2ilImD5l3/5V8RiSYyPj2ByclzUHDs7x+jqcGFhYRGzM9PIZjN4/vwp/IETUThNz0wKQKhUypJbc3xyjO2tbRhNJvz+d/8Fay/2kM8WcfXq+/juh2/RbNTwyacfiU2IICwQCOL7ez/g3r2fEA4n0NPdiemZKYEEh8f7CPqDKBTL6O7uweLC0quMKosEJJvMeqRS5zLxrd6oSlYUA8G3tndwdHgEi9WCmzdu4vbt2ygUC9jZ3pHGlmCGeU7BYAzz8xO4e/euWAgL+bSEtVOJxAb55NQv1rtGU4MKB8/RxqhSo1Krw+ttF+ua19OGl5vPcHbmlyaXwdeZNIFSHmazWs6bQd9sotmYF/Kt/KVUOguVyojl5SsShO50WUFzTygclIwbZlWxGVZBLa8ndKL6hutYqVCpFodOq5VpbQI1DAbJ+KI66jzO0OW87At+nwCK0wU1GiP6fIPScNP+RuUWIaLDYRb7Y09Pr4RPE+YwkHxr6wDp9LkEYnu9VoE6bNKpgmJwdiSSFGhJwDEzMy1Qjfa/jY1dUctcv74Ko8GEH3+8j/X1bZRKKnR0ODA/P4lxqph8fbJvCFW416gCisXyorAZHu4VyMjMno2NLZhMBFVWUfEReoyOjWJ2ZlaAl2Q7adQ4C4awt3uMvV3mVmUxPTMBMohHTx7B52vHJ598JAHZIVn7M2zv7CAcymJ+fgwfffSxZEB9++09bG0dybUzNTUk10d3d7eAJn4+Ycv+PtU/zAwrw2hiHlc/rl2/imwmj+OjU1Gx7e4GkEoW0NfnFqWbTq8WQFOrN3Hp0gTGRsdQL2twdhrFk6dPZbrdrZu3kS8UsLWzjcGhYQwMDiEcieCbv32LjZfH6O114+6d2xga7UatmXsFfvbgPz1DqdhErdaETqtHV5dXrn9e17wueJ16vG7kcmmZDMlQ8mKhjHQ6J7lWh4d+CRTv6urGrVvX4OvrFUVkIHCK+HkU54kkAsEUrl6dw82bNxGPxQUuJpJJ2We0t3Hf8z+qOUVzaHBQ8p4IChPxFJYWLgng/ud//me83DrC4GAXpqfHJDic16PZYsLKyrIoodbW1uSWSeCkVmvF1ktgRBUdFWb8k2H1tGdyLajCuggJ5/OMOi3qlA82/xM68ToSJVStJs/l/fQi34n7hz/PlpvYCZUVe93r/8JSeqnXr5nyCqUCSgXesQooN8p3bMGV01UqoFTgrSqgQKe3Kt/rvfjvodNFWLNAiGYTTL+xGIB2j0MggV6vg0YN6DkNymmXJtcsKoIGPO42+Uqcn2N37xCPH2+gVCrgs88+xZ07d6QxZQjvDz/8ICHV/KwbN67L9//1X/9NQNCNa8vSbHZLo3eGBw/uQ6NVS+AwYQunc126tICODg/W1tewtvYcMzOzuHH9Fr766ht4PR1ir7t//weYLUaBTga9HtFYVEAQFTyHB6coFhsyBn1hYV6yZ079x9Lg6vUm9HT3YmBgUMLKOWa9o9OLaq2CcDiAbC4locS0mxXyzF1KIhAIo6urHb/73e+kSWVzyiaVEINfF00orV0SmG23IJtKSG4OLT2RSExG09PuZ7U5UKnWkcsXoJIR61podJy254DVbMTJyS5CZ0FpwAmF+N6RcAZOpxmXL18WUEXrHWFPuVSWBj2R5LQzNXp9fWjv8KLRqKLRLLcC1yMxJFNZmVpHOx4tZLSEJZNFUXDQDsYpaVx72so6O7uQTCSwsfkS2UxWFGqEbJHwORwOiyieCKCYedTV1SOgjwqZZLIglr733lsQcEWbHJVqzJSiDfHwkIHUTQmXJrjklDEqcWh5Y94O68h9sbhEK5Yez589x//3/38l77G8PIdrq9clP+rRo6d4/PixTPu7ceMarl2/LsfNNXn+7Bl++PFHOaZKmWHdenR2eQQ62WwWmQJYqTTFQufr8wlsoMKHUIOT7wgSCEBkclo8gWAgiuOjMzne1WvvY2dnEz89+AF3797Ahx/dhVrVxP7BvoSRb26+RCyWETh1/doNhEJR3Pv2noBGTlBjYD2VWFTw8Xz5YO4VVWtUkxFcMCR/aLgXdocVpyd+BINhmSSXTOSg0ZgwMtKHvr5esU0eHOzB2+7ByGg/tGoNSrkqIqE4orE4lpaWMDE5ia2tHck6mpiahsFgwuHRIb759h5OA1ncuD4vYeqNZhGFclrqwDynXK4o0+d0OoNkgF2sN5VRnMbIL2Yz7e/virKIQIfHSLteLlsSeNjV2Sm5Z4SHhDtUJTIQP51JSl0q1Sru3r0l9wXmMdHqeGH5JfTjNUOwRCBIZRjXl+CSAeVzM3NiGfzrX/8KrVaPpaVZsVcy54x7isCTmU7cd1RP8XrhZD6zyfIKsjIbzC5wiOvN9+cXP/PCXkcYyXuXXqtBNV9As1EXIHlxH6XVlcf79xlPF0Ma+H0qnfYiVQU6vd6vKT5b6aVev2bKK5QKKBV4xyqg3CjfsQVXTlepgFKBt6qAAp3eqnw/z4v5i4vQSa8GjAbm0xhkOlW7xy05LrS2+Hq6BGIQLrW5HNCoIA3q8XEADx+8gNPVhv/23/6rwBaCEqqcCJ2YecRGbGBgQJq1g4MjsZutLF+Cy+mQ77G5T5wnpKmniuIvf/kzRkaHcfv2TdTrFWzvvBR72N27BFpe/Ms//1srt0ndxN7eDnp8Xbi01LLS0Bqzv7ePw8NjVKsEZB0YGhqW3JxkivYaTv4ySKPKRlQNDbQ6vUA2qpqSyThSmXP53EaT4dhZ5LMVFIt1ZDJ5DA8N4re//Y1kXlG5RHUPm0+9TieKCW5oBjqzUXa32eGyWwSEMZS50WjCYLTI1D4VAUG5JpPHGLbscrtFpcX3onKrXivhPB6TWqpVaoFKh4dRdHe7xCpIOxMbcwIpvi/VVGGCpUQJZ9EcHFYzZmYZGu0SeEbb13kig6GhHqRTKQleZw0i4ZSoViZfZR31+nzwepgXFReoQ3skA8rb292ibjo7IyTyCixkkz40THuiARsbG1hb24TLZcevfvVLAR60NP34449iOzw+PhFYVCrRcgWMjAwJ4CJwHBwcFPBDKxztjJ988qmACFoBv/32W/ztbz+IKosB6ktLlxAKxbD2Yl2m3XEK35dffimh6NxHtEAyM6oFcuKST+T1uuDxtKFSy8PtccBht4nKbXdvVz5nbnZWpvMRcBAIEf5Q1RY/Z5h6GvFYBvWqCsvLy2In++Mf/w0abRO/+vIXsFhNSCUTch6scSQahcVsE5jpcLgFfJZLFbH7Uc1FAHYRcE5lHL/PPCvWm2BRJuaZ9FhemZUMLr8/2Jq0WG3IhDyGgPN9WPvtnU0Jxx4bGxZY22jUUMwVETmLQKPTilqMarRoLAabzYE2txux84TkG/mDZxJ2fvfOLXR0tuPwaBeFUpa7V6bx8Y7AjCbaHeu1hgSuc/15veoNvFs05NogQOI9gddSuVSD2WxDqcT928T83KLASx7r8cmRAKpMJiXXOK83ntenn3wsgfBnodCr7K86NGqN1D6fy4vajOtCMDw8PIRUMi37ihZQTsUMBgNy35CfpQizgqjWqqIg45ozZJ97gbXldEGT0SLXUitDTCfnwz3H96eCrwUcwyjScmnRSG6U3WpBMZ1Go16TtePr+H4EaYRW/N6FMop/5/vw5/FMSbHXvdmvKKWXerO6Ka9SKqBU4B2qgHKjfIcWWzlVpQJKBd66Agp0eusSvv0b8BeXTg2oXq0GM2UcVlpqPOju9MLrcaG7qx3uNgc06iaqlSLi0shVkE4VcHYWl4DiDz/8SPJSdnd3wYlnBBanfj6vicmJPni9blEGedweLC7OoVTKy//SZiaRRqMTmxgbYqOJAcs30dPbhXD4DHv7O4jFIvIaNnlPn77A1OSkKC2CZwEMDPjEWkcwRUhDIEPA0d3di9GRcVE4pJJJ5PJJtLmdcDpc0kzncoWWUqhckSlVxRJtPRmZrNZoMq+F4KmBRk2HfJYNpx6LiwsYGxuXUGJCBqozCNVaUwGZkdWy2rS5XHC5bNBpGvLeHE9fqRC4mABokMsXBTil0hnoDQa0edwS4sxmVYU6MqkEdFpO/rKIZYiN9t5eEL29HiwvX5JGms064REbZ9b95CSIZKKI82QZ83NT+Ojjm9BomtjZZf7RgQR1Dw0PSZ3ZZFOdkkykJax9bm4RZqNZVF2EPQxyfvlyU/KvUpmyKIQcdiNU0IgNkaoT2so4fY4h8GtrLyQAmmPn//CHP0gu0uHhkUwKOztjPk9LTRIOR0RpZLXaZGIbIQwVazzPSCQs6qsrV65IHZi79N1330mdqUKan58TOJXPF/H40ROZJscg7rt37qJQpKXrUL5KxSKqtZq8H8/FZrVxZVCt5bGwOC3ZPVTCPHz4SP6cmJgUUEVQ0dvb8+q4twRGEBgRzvh6BjEwOIh4PILtnQ2Mjg6jf6BX7GK0lxFiRKMxqWt3V4/sFYbqNxta9PcNyPmwJlwr7nHCCR4blU9cRypsuIf493KliLsf3BCbp99PmxsDub1oc3mkXlRFEXxks2lA1VJGUc3G5zP0ulQowOP1SlD2/kFQrGeEP6lMVsLEOQkuXygJIJ2ampY9fnJ6BJPZKHldnFbXbGpgNloRiRDcFQVgEeAQPPF5DNrnv5l7RissP4t7g0HixWIVVosdE+NTIlohyNnZ3ZbsJ+Z1cRKjVquBu82Nmelp2cu0itK6Wq+1wrlpZWRwPQEgIZHJbMalpSW52dGi2ppoV5Tau1xOAZjZHC2oEblHcMKh3U57KXPTigJzOYVSrdLJcANaellDXrvMbiI04vVbLDaRTFVEvWa3A+42F9wuB4pcnxonDraUTrzu+Z58XAxo4HtchO/znM+zJeyEKorS6fV/RSm91OvXTHmFUgGlAu9YBZQb5Tu24MrpKhVQKvBWFVCg01uV7+d5MX9xqYlCVMwYar0nxQwWixZWiwFetwPvv7eMa6uX4XLakMtQmRGFVqNGOHwO/2kUM7NzYqcicOIX4RItMwQ6HNN+bfUqzGaTjEGnUuPyyhIy2aTkJWUzObGKnZ1FxMpz+fJ7rQDtellGwlPNwXDvXl+PwKfzeGvUfamcl5wch9Mm2TkqVVPULiaTWdREVDaw+a1WagieBaHXq9DV3QE9s4zCVBEVZZIXm9SWZYZ2NE7m06FSLQlgoMpHrTKLTctoMEtAOiX9gZAAACAASURBVOENz4+NMSETQ7epxLlQOLChJVSwW42w21oBzLQdhUMxFIpVaDVGNJoq+ANnMjo+XyyjWuc0LBV0uiZsVsDjdmFwoF8UOQyPZk23tgKYmPBhYWFWJtfx+/VGC3bRYnd8HMTxcQnj4/343e9+jV5fF56/eCJTAZmnQ9VGT2+P1IM2PjbbzFaanpxBV2eP5BcRFvK82Egzz8kfCCGXK4stj2oaZhHNzc2hzdWGWr0modfJVAwbG2sCqj755BOxx1HpRpBDmELLHIELLWXMMXr+/CX0erVYMZljRfBD8EjgQssTgRZVZKwx1UDcCwyKZy24VgSLBJqEE8zOooqOx83PIwjgz3lu5XJJAAv3HfeGs82CublJARLcJ7S3MXCaFkECKtaEYIzncXJyIsobfhmNVrS52iUrinWkAo5T2Qj68oVs65hyBZleZzJZkMsWZF21Gj1mpuck74vHSmDGevD9qbCiGu4i3J8Q4+TEj0gkhfYOG37xi49boCYYFlBJOyn3KkPRCbAIW3g8VptZABDVbM16DXabGapGEyaLWaa5MUD90vKMWDpD4QhSGULVGgrFEirVmgS/s2bpTEpykGjzVKt1KJfqyKRzsj8IvKhGIyxkTdvanPK5VDrxc9XquijunA6q4bQo5CtwOFxwt3lFbUbbG3PZeM/gVEVCJ9pWP/34Y7lOuFeoKCM8Yj14PIQ2/Blzss7PM7JmtNDxEQgyyLz2KtRbJe9HqEkIThBGeMhsulbIfl5+btAbYLe34TyexsuXh6+GFJhkvflZzKLiPmewP23Fvb0uWCxGURPqGaqvUaFOIPzqBslj5DrwOuGDe4BfhE7c6y3oVFYynd7sV5TSS71Z3ZRXKRVQKvAOVUC5Ub5Di62cqlIBpQJvXQEFOr11Cd/+DS4GxatVgFajgoq6kIaIKARGmfTAZ59dxe9/+wXMRi3SqXMU8hnJBgqexZBM0rbUal6Zh0IFAhs+NtiEQ1evXpUmjHk7/DcVLioVoUAOhwcH0Kh1yKTz0GoNmJyYkfwbZrcQ3iRTcbHj2GxmsYHx/dnYEk7Q4mOxmkU9wSaWQcd8bzZ+bLhp5UslM6K+YK+o00OyqahGIWBpQSfjK+ikFsuP2+PE4GAf9AaNgJ5Hj0+QywA6LaET4HAY5dwIqS6aTTbHVE3x+xxyxYlqLpceoyP9WFmegdPhkCDovb0jxONp6soAlRZ5mZxWlKDuZLooE+wGB7sxOTGGnq5uWC08N5VMYVtbf4HNzTDGx9tx7dp7Ymvi5DeCGsInfgWDCWTSVXg8XaLIMhg1WN94jqOjALJZNtIWeNvtqFUJQLrF1levN0WJo9VoUS5R/dKUiW5cK0JDriUtZ4QOPD/awRhYzWaduVuFQg5noYAov/jzDz74QH7GqX5UqbDp5z4gOCJkIRjy+0No97rxj//4B1E88XlUu7Bpp5WKfzIEnPuJ58/PpCKINSfooJqF0IiT7Wh54/MfPXokdk9CIgIjwgDCKLE8ymQ8QkitQEfuhVZwd1BgBmEhX8t15OsJiPj+/Hwqf2jJIjTk5L1ypST2UOZf6Q06OVeCEWYFEThxH3OqH7OTOEnPbrcIEOvr65O9f5FbxfNkTQhgWReuowSFpwoYHW3H9MyYwCna1rh/06ksSsWKQCDWOZ2uwNXGnKgeNNEQVR73WbVURK1SRTxxjmy2ivZ2BxxOl9Qgnc2hWC7LunPvFUsVWK2tiZTpbF5sabRj0h6YyxYRiyXEMme3OwU2ci8QzLbgbF1gktGkFZsi973FrBd8TXhqNlkFujkcToFBXLNSmaHdGrEPej1ufPGLz3FyfCzWTL43a8E15t9Zex4XbbKZTE2uO07tS2cyYkulpZTrxWuWmWm8lhlgPzw8ILa6C+DEjDZCYt5TcpkSTk/P5Fol6ORnEYTyc0Khc6TTWQml574iFOTe5XXQrFVhM+pQ44XNu06jITDqAjLx3xdf3G8X8JnQSZle90a/n5Re6o3KprxIqYBSgXepAsqN8l1abeVclQooFXjbCijQ6W0r+DO9/uKX1wWAulA/adWA163HF5/fxod3b6CQY8ZNGMVCFpFwCJFoEoUix4VXJbeoVq/CZOR0M2ZDWTAxOSF2Ok6jokWMzb+EYkdoBQsLFOjs7BaVTiFXg8/XL2HVVO+wEa/Vyqg3apIzpdWpcXaWkobVarFKODIhRFe3B4ODDGe2v1KOQIK/mSMUDiVaE7h0atjsBnR2esXKdRakzSuBUqk1Qa693YylpSmsXF6S5nVrewPr6xxhf45GXQ13G+06DmlWadciuaCqgo0vlUGbm61wap/PhvGxUczNz2FyfEByYXa2t7Gzc4hQKC7QKRZNIZMtocmQYmZJNWooV2oybW5+YQYL83NIxpNSXwYjEyjxPAOBFIaGvbhx4woy2bRk6eRyGaktYUg4nEIo2FKIrK6+h+GRfhwc7Mj0OqpTpqYm4XQ5xTLmdLpamVZqLew2O/K5jLxfC14FRZHEppu2tsnJSQECpXJZxtTz7/wZlUixWFRsZawBgd/U1JQomwhXqPggHOQ68ouNOeEOgYKvtw8zM/NiD6TNjF8Xqp+WUqkm8IdggK8jmOJzqLQhRKBySafXCYxi5tUFcOJz9vejcHt0uLR0ScLPaRGkukum1Jmp5iEwbKK9g+ohvShtIuEIHE6HwCECB1rYaOvLcp2aBA1qGAwameJ2aWkBdqdd7IeEIvz83t4+AZzb22diwxoY6BXrYSR2KkH2rAs/59Gjl2g0KqhUVOjpsWF+fl7OkzD1Ikj8IjeJtkq+bzAQwdqLAwFyDocJhQKhbh1zc9Po6+/F8fE+/IFTym2ggRo6tQ6pTF7gp8lEFVRF4OrgsA8Wqw2pdBp+fwCRWOvcnE49vB2OlgpQr8fxsR/pVA4eT7uoljgBkA9+vtnM67csE/HsdjMcTivOQhFotSpUK01RB3V3dcNksoIiPEKn58/XRflls+lQqTTQ0enCb379S/R2d+H+/fsC5bjGVCixFlxLKqd4/pwGSSWh02mR+0kqlYP1lVItGi1BrVbBYtWiq8uJsbExCQ8nrGatc/ms7BXeb5j/FA3nUS43MTjYIwo37nPuT663389zVOH995cEPHL9+fNsJgMdJaDVsqwrQROP8cJWy5rwwe9xz3LteE/jz5npdJzg/Ejl8ZoVUHqp1yyY8nSlAkoF3r0KKDfKd2/NlTNWKqBU4M0roECnN6/dz/zKlsKJjT8VT5xoJwHjr6DTytIERoZ9yGWSKBfzqJSLSKeSaDQ1qDfUCATiSCQrcLu1rewnrQYmoxFanU5AARs5k9EkcIIqEoaSO51GseTRBne478fRYQzlch21qgo2GxUvDRlPXyhSrQCoNU1k0kBdujiVZAwxz2ZsfAADA32iuqF9j1Y35svQrndyEhelyPBQF2ZmJ+DxuETRsb7+Emtr22g2tRgZ7sXlyytYWJiD1WbC48cP8eNP3wtQoY3Hbneh3zcg4cWtKXedAlwIaJhBRNUMvwgsaC+bnZmBwWhAo17E6ck2nj17hrNQDOVSA+HQOQ6PosgUIM1sW5sRFptFgJrNbkWvrxs93d1QNzXIZtICd1i/TCaJk9NTDA35cGl5HtFYWIKmCYoI+qgmCQbjiEdVGB8fk0mCtIDt7m0JuOsfYG4S10OLTDor9rNcLg+DniHNGqRTcbHJMRD7PHGO5itVU19/vwSLEzg16nXJCmLujt/vF+tbIU8IxIwfnUAnKoPYsDPj6GKMPG1otE8SlHDdCH9oaWvUVahWmeHD0fN1OQcGOFNFQgBjNhvgcrXUL2IVS+eg4eZEEza7XgLbzRazKKEITwgEopE4srksxsZGMD42JuBgY3MH8XgRVrMeHo9TQBVhGhVcBGTff39f/hwZGZRMKqPBiK3tbbx8uYV4PCe2tu7uNsmeIrijoi4SDeP+/QfY2joRsNHR7hEFWSTCCYJltLnccLrMsDs1uHlrVepz7953ePL0ADptHX197bh06ZKAlt3dPcmR0utb09Ky2QKmZ0ZFXUTL2sOHT3Gwfyzh5ARmqWQWKnUDS0sLogB8+OiBKMh4/RI6WUxWcN0Ydv9ycwt6gwXz8zOYnZ+HWqPF8xdrePr0KRLJvNRvZGQAo2MD0OiAw6Mj7O3uw2KxYaB/RNROB/tHcv0S7Ho8tOmdYWdnH3oDwZ1XrHpeL6/tAvp8A1iYX5bMJUK4J0+eI3h2hmqlKrCJYLh/wIc7d24jn8lIZhfDwAmUaE/k/YEZYOk0c8So8KrA7TFK/pORmVhqDawOu+yHWDwuljzmcDEvjiCJe4jqpHAkJPuEDwJbCdyva+SLe497inuDajiuAdVxvBfNzs7KXmA2GK89CQqnfTXPzK2aXBeESzwfXks8bq4tv0fQxIdGq0WpWEIsXcJpSoFOb/CLSuml3qBoykuUCigVeLcqoNwo3631Vs5WqYBSgbergAKd3q5+P/urqSqQmBJ2jfXW7GqzERge8GB8dAAWkx65LNU6YbGbWMxO1GoqHB+FUSpXMDc3KCoP2o+MxpatTaVWSSNOtQuBBd+Uwc5Gk04a/MR5GvHzJAL+CE5PGMwNmE20QrlRq1HNUxKVSWtEeRPVskryhVZWpsT2RZsd7XWcXEelBpVInDRHqHQWTGJkuA937t7E9OwkmqgJLOFUtc3NLfh8vfjoow/FptWoN/D46RP86Y9/wslJy8ZHCEabm6/XC4vZImCF9htCJzaXnZ0d0vBzYl7/QD++/NWXGJ8YF0tZKHyMR09+EHscg5nZ8B4cBHBynBK7VlubHVPTw/D19cpUNH7Z7BYYDQZUSjUBT7l8AQF/S3lEgDQ6OoDJ6VGchU5EncQQaIIIwhvWz+Puw+rV2/D5epDg+PhUK1OHDTkVIMwCohoom8shHosLFCQEIiTK5qgkqsg0Or6GKiyGuhM4sMlmoDPVUXw9c7UqVQYua2AyW6Q2VEARNFGpwvMnQKF9qTUR7AzZLJVhLThEKyXrzYaddjXa3JgrFAxGUCzWJPNpbGwQ3V29yOeK2Nk9RPAsAa1GA6vFhM5OA7ztXvlMvkc4FBb1TjKVR0+3R9RZdoddAMTm5g5y2YpM7pudHcPI8IhcNwRhrYypTbGtLS3N4NKlJYFx29s7sj/y+TomJkdw+fKSZDKxHvt7e1hbXxM4l0mXEI0W4LDr4HLaYbU6JBye+3xkdAAzs8MYHhkQtdX333+PnZ0z6HQNzM9PCWRhLQ8PAmg21RgZ6W3ZtJo1vP/+JVGnUUH43Xc/oVxuYG52EacnAXz/wzMMDnTg008/Ftjyzd/+jMOjAzQbKtSqFThsNlxdXUUsGse3937E9PQEbt2+DZvdgePjUzx58hQvX26jXGlibm4Ki0uLKFcLWFt/ip09P5qNCuaZ2+V2Y2N9B8FAHAuLE7h2bRVOhx1//eav+OabJ5ia6kJvX7esFXO4DvYP0dnVjYGBIRzsHWL/4BAvXuygzWUWoMq1mpqagKvNCYvZjFTiHM+fPUMimRS1HWExFUmBACcP1qA3MGdOjaEhL3p7fWJbo51RrVUjFAkJLGIoPK/5ZCqB0NkZorGI3Gd4D6MqkfceqpBYa53GjFSyICCNP6dKiaCY+5QQlRCS1zYB1IVFU+yZ9brYFjm9jl+scb1Wg/4VdOL1SijLjCzGkdO+W6pUEYpnEcoo0OkNfkkpvdQbFE15iVIBpQLvVgWUG+W7td7K2SoVUCrwdhVQoNPb1e/ne/X/8ttL7HXNFnSiu2Swrw23b1zFxOgwjg738fDBT0gn07Bb26DTmhEKR6FW1zC/MI3ubg/YalHNRHLFpo+BztVqCSaDUWxqWr0O5UoFFqtVGs3TEz8ODxkSXofdocHi4jQW5iextbUtTSSVKScnYYRDAXg9Xty6uYKZ2WkBUa1Q78x/jJxn07e3e4RHj7bRbKixsDCCqelpdHZ3oN6sylj1+w8eCJj64INVfP75Z5LBQ6vUs6drePFiA6cnYaSSFdSqgN2mgcdjhNfrQUdHu9jz2IwSzBDCMHuHQdQzMzP4h3/4TAK7CTOOTvewc7CBYqkk4+4zmSJ2tv0o5IGe7g5RXo2NjUrGjdlCVY8dpXIBqUQKuVQOjYYGifMsTk+CCAZDYgGbmhnG5PQAwpFTqSeBEZpalEp1BANR9PlGsbhwSWp2fh6HRquGQa8TVQaVWVQhUflBNRD/ZPNvtnDKlwbxRFpgEVVjnBzIyWwMtyZI4rGJ4iiaRCJBeNQUKEVASFDJc6YCzCxT6w4FvPT2dIt1iYBrY+NIVFE2W0vNw5wkr7cD3V0dGB4ZFCva/sEuvr33LaLRHBYXx/DxR5/CbLbjxfNNPHr4TIAL7ZmDQ53o6GgTlQrBAbO3Nja2kEpl4HY7sLp6VfYLz4W2tRcv1gVAcM+MjPTBYNDLBDMep/80gFN/HBq1AavXFjA2OorzREK+//jxCzhdHnz86S0MDQ3LFDS+HyFjPBZDJJpAKkXLoQ2dnW0yhbC9vUPsjgQ+Y+PDmJgYgclswsH+Ab752484OjyHzQZ5vkrFTC1aB8sS1j0/N4lIJAKVqoallUno9Cqcx1N4+OAZLBYnZqcX8ezZGh4+3MaHH17FrVutCXdPnz6S0ZPMrKLdknuTE/nW19dxdBzEjRurGB4allyozc2Xss9pLWX+0he//BB9fT6sb67jyH+IaJT5WyosX1qUiXEPHjzB+XkJ//Dp6n+ogL766iuEwxn85refihqQCJnwl9MLuSYdHZ1Ye7EmyrxkIoPOLq+oiGiX4/N4zfJ1jWpFakn4x2wvg94kwPLsLIlMpg69QYvB/i5RrQ0PD4taSYLGawW83NoQ0DU9PYVA0C/3gHg8LqpATsaj7Y7rTDupQa+XvKZCvopctoqjI79kYU1MTIiqjsfDzyVwoiX0wlrH+xZrScEUVX6U0zVqFdQrZaiaDVGm0UpMWEbrcK3RRK0JaPUG1BrAaSiBeF7YvfJ4vQoovdTr1Ut5tlIBpQLvYAWUG+U7uOjKKSsVUCrwxhVQoNMbl+5nfuH/5rcXoZNMtQOnqZkwNz2OyfExFLIZrK+t4eTkDAa9GQ6rVabQsUnW6zXS/La5LTJpS69n6LaqpSro7cXoyKgohDjVKp3jVCqHZNQQ3OzuxqDVNrC8PI2PP/5YTvDpk6dwiUJiWpraH7//Dr/84lNMTbUUDswOYuNKyEJ7S6VcETUUM6IOD9KSgbO8PCnqI2+HF1a7Wew8//7VvyNfqOCTT65jZWVZLGeHhyc4PTlDKBTFwX4A0ShVI0ZMTfVjcqJf1FVsSgl6+EX7TSKRlGwfBmF/9NFHuHp1Vew5a2svcBo8RrlRlOwhTqyLx1IIh5Ji7+FUMyorGJpMqxwDpzu72gUinBwfoZgrSpOcTOSRThVQLJSQzqQxMzuKsfFexM6Dotpiw0sFVSFXlVwaNRje3PYqayojoIkNOIPhK5WWhQ2oChBkiDSPgfYx2v/OwjGp4dT0BPr6e/D82XMcn5zJ5LqxsWEBbE8ebyJxXsLISI+MqScwPDk9E1UbYSMnxR0eHqDZVGFxcV7UQYQ7Gxu7YsXyuJ3yGYQ78/OL8Hg9cDptYhW89903+PNfvpHz/ad/+iVu3bwjyqe//PlbbGxsS+2cTivef38ew0O9Ajhosfr662+wvX0Id5sVly7NY35hQdaJijaGVHOPEFzcuP4eNOq6hFrH4+eiIKMFk8qqgQEfFhc5gbFLLF4PHz7G9vYxVlZm8f7qKjLZjChyuM6EG4QU+XwJRqNNnkOLH22j3BfMEKJ1i/VlRhjXeHNzE0+fbkvg9uiID0ND/aKoIoyltdDj9gqwInRyexxweznRL41AIITtrQN43J0YGhzDgwePcXR0hs8//xjXr6/iu+++RaHIPC2P2EupkiL0YmYXM814LJeWlqHR6iQ8n5P0qHba3cthfLQNf/jDP4qCaHP7JdK5tCiGeDxUABK6bGy8RL2uxmeffSjn+OzZU6yvb8jPb9y4IYpBvp55Svz+8PCQ7G/aXKmq4zVChRNVSa2pknoBPdFIGNVyGclkAmgyLJ4qOQ3CYWatncPd1ibB4YRNRqNZ7hNcF55bsZLHqf9IwvB7e3txdHwkEKsVdE5Vk0FAKL/42fzMaCSGTLqAapWB8FmZQsnXcp14vV6AbT6X1k5+1t9PFmzUaTcW+gRVowYdoZZeK2CLaD6TzaJaa6DaADR6AxpQIxBJ4lyBTm/yi0rppd6kasprlAooFXinKqDcKN+p5VZOVqmAUoG3rIACnd6ygD/by2UUeCsvR75eASdCJ35xqp3dYoCvxwuL0YjzeEzGuxsNJnhcVlFadHS4UcinYXdYMTLaj+2tl+jq9Iqlhk0k81hox6KKZO9wH2qNSoASLUZskNPpPEZHB3H37geijKAdiXDg+vVrYo/593//dwT8J/h//u//C12d7aJI4JQ02qrYXOdzeQnG5nkQeGWzZQwODODmzWuYnZtDvVlHpVrGweE+/vbtX8X2tbyyCLvNJvCIEIFWLk5X294KQK0yYmVlBqtXL0kGj9GgF2DCAHE2pZx+xgwkHjstaJ999plkvGxvbyEciSBXyMHeZhelU6lUQ6lIe44KHncH2ts7pSHnF21lHPFOq1QsHkbAf/o/2HvPLzuv88pz35zzvZVzQuUAFAJBEokUqWSbkuxluzVtSe352B/m75qZD7N6adrtHlsiKRAgEQtAoXKum3POYdZ+3ipabsm9JIBtya63tGqhWHXfcJ5z3nvX+Wnv/Yi6rJAvi5XQZLTDYDAJkLo0PYruXjeSqRCgoRLDiFZDg3KpJbakVDKPYqGF/n6/ZNDQdsipZdg783SYAcVaWa0GsdwRJJRKZewfJaHRdtDb4xPlEfOgnq89l+wc5gtdXb2KZDKN//pffyGWyG9961vS8Y5QZ/31a1Gx2O1WsRtKfpeFFrgeAVpra89xeHiEmzffkeBmWt5u3LiB6elJWTeFQg7Hx/u4/+BXWH+1D4sF+N73v4elhWVsbu7gi/tf4fAwgmy2ismJfvzNT/4CPd0KTFh/tY6f/7//n4TYr67O48rly6Ku4jyFwiG8evkK0VgU79y4IZ3NTo72xTrFNZLN5hCLJiSHan5+TpQz/JkwiPlLVE7dfPcdDA4N4ej4CPFE4ixjqybn53UGBwflm6CCcItr6jwQmyCO3RBZX4INWiCpliOU0YA2RdodK6jX2Z3NBYvZKusq0OVFPBFEsZQXpRMznPr7htDd3YdnT1+IMuf999/H1KUJPHnyFSpVrvuOqNpoUyQY433wGfC4vZiYmJTniF32+Bxl0hlEIhncufMuPvjgA1n7W7vbKJQKAja5Jgl5+CZAkOZwOkXFx+NOTo4F7FBJxmysx0+eSKg/c8S2d3bErsb1QaUflXC8V64HAiVCStaJ9krWo1pix0p2DLRJd7nzTocMG7+6quRdEfzEYlRTQQAdAXa1UUGukEFPd68ElXM98by0ipZLJVkXBFxc5wRQPD/PHY0kJDOMSsjzrnWKFZSZT010dfnkeaDFkfPAf6l0kiD7Qkmgk7bThk7TgVFHBaFe8ryYJ0alU6PVRq3Zgs5gQkerRziRQaKgKp3e4DNK3Uu9QdHUQ9QKqBW4WBVQ3ygv1nyro1UroFbg7SqgQqe3q983dPQ5cCJeOoNODBXnJguA4ezXmg5gMWrhsJvk//Fn/o/JaILHZUdfXzcWFmZQrRbR19+NgJ+qiKe4vLKMyfEJlEtl7O3tI51MIZXKIhILCzQZHBoU5QgBEpUeCwvzuHTpkmyQf/npL9Hd1SWAg8qJn//876T73M9++mNoNR3pUPXixUuBBIQyDO8V1UGeAdtV9PcP4urVaxgeGpbMlXgqIfAgFDpFvVEVQDI0NCDHc9NIi12t2sDe3hHyuRImxqdw9epVeL1W5HNxRUnSakuWETfxhGVKZ7kihodHpBNZNBoR9YS0tS8WYXe5BNbE40npBMYsI73OhEajjVKpIQHVVAdRlUFrVCRKONEQW9/YqAuXJhdgt3vl+O3tDYyPD2JkvBeJZAitZo2BWWg2tahVOohHCQXiyGVbuHFjXgAEwR4BEG1HtDZRhURlmHT60yqd45jnpNEaBRA5XQ5cWV0ROx1VNOFICDMzlzA3N49QMIy1tXW8//4t3L51F19++Qj//b//g2y65+enZWPPazEfiyqSc8UP4SEVPAQc/B1VP3fv3kJXtxvFUk6UXoR3m5uvEY5k4PfbJBtLpzMIdNre2sPxcVoyxO7eeQd/+VefoFLKi32LFjLa67xeH+7cvoWe3l6xDRKWEOocHR0KQFhZXoHDbsP+7q6sN8IKsbYViggEumT+CGqoeKF6a2trR/K7xicmpFNbJBYVgEIIQUUNz09AQchybsniefl3BbJolWBwLTu6EYC0ZE0Ssui0tEPW5P54D6VSRc7hsDsFkhDWJNMKaGHXvWajLfY7At79/QP5PdV55UoJyWQUqXRCOsoNDw8KbIlEo6idnd/vp7WtVzoMZjNZGTfj2viccG0zi+vw6BjJdAqVeg2ValnGydB82in5fsDaUrVFuMt1RBsavwjMotGo3DsVc/yZ9lMJdI8nJH+JyjrOOetK9RUtj6wR58TOdVmlMrElYFTJ9/IIrKR1NRKNIJ/PoZAviD2U5/EHfCiUCYkI/fzy/kNoxjrynvP5ojyPzMLis8prMuyfa/PoKIpOh0C2S8bI8xE+8fp8XgmMee88nq8n8OJ88F8qDdFpQ9NpQc971WmlEQBVhIrqsSL2umq9CY3eINApmsohmm2p9rrf/1NK3Uv9/jVTj1AroFbgglVAfaO8YBOuDletgFqBt6qACp3eqnzf1MGS4HT2zXMq4EmDtoAnbrK4/TzvZqfTCnOSzStfaTED925fx/UbV1CrljE8PIBCnjlNh6JSatTqOJj9HAAAIABJREFUODo8wtHBMcrFiig/Esk4dIY2JicnZGPJTeTE5IRs9PkzgRJ/T1DCjT27bVFVMzk5jj/90+8hEg5K3lM4HBXrnsPuElsQc3IUy5KiHmEHMG4KCQT0JpOoMWjpYSey7p4u2exys0xw4nSw+1VLVDMBfzcmJ6fFNlYuMccohEwmJRtjAgVuSnle/jc3r9wsc/NNGMFNKkHO/sEx3L5u6SkWCccQCpWkYIyJYUj57OykZDoxg4YWtLW1bVHzDA4aMHVpGJcvX8HY6DROj6P45S8/x+bWLm7fWcXgkB/xRAj1RhmMmqnXOqjXNEgm8jg6iEOn64g9kbCDaibmIBGO0Wq0u7eLer2GpaVFsKsc1TkEQtVqHafBUwS6/PjRj36AdCaJ//Jf/h8BYrdv35KcHgZQM1vqr//qxxgcHMb/9X/+33j8+KnUeGxsTGpM9c/du3dFbUJFERUt7FBG4HLnzh2BDoRe3/7Oh9DqeM0jAWHMn8pkU1LbyclJ3Lh+E7u7ezg+OkU8nkIwmJFg7U/+7DsYHx9C8PRI1gPnjpCHoJIZPTw/r8t/+cXrE3BwfkwGA0oFZmW1RdHE9cL56OvrF+BGxQyBE4EQ1wPPx3GEIhEBjYRPXFec+0qlhr6+HrF/cd4ZRK2omRoCMQgvCPXYgU8Bk0oHR3aAC/i75NoESFQAET7x6eL/mG0kMJfB1wajdE8kCCUAUgBVSeDI8vICXq2/QCqVkOwjdt4jROX8UJ3GMdLCymsyWJ95SFTzcM3ymlScEe6wU1winoDT64HFZhMAy2P57HCsnDc+X6wDa8p68795PO+Fz6qotCxUiBHcmuR3itrIImoo1pXffC5YG46F681qotWuJut0bGxULHscGyclFA7i+PhIOlhy/fKatP7xtXoqjIxGqVG73ZFnlt0qrVY70uksNjcOkEjW0ddjwY0b70hNqUYMh09hd/BaYwJbOTbWgOuDYyWIYgOBbLYMu90oXQq5Hvk3WgAZIk7oRGsdoRN/5r0qlsE6OhotKvUGOhod2hodosksorm2Cp1+/48pdS/1+9dMPUKtgFqBC1YB9Y3ygk24Oly1AmoF3qoCKnR6q/J9UwdLXPjZ9/mUKEongictsQnBk1aDTqstHZpEG8XOdAACXiv+5j/+OQYGenF8uI/JqTHEYxG0mw1MjI0hncogGU8gny0gm8nh6PBEoMbM3DgCXT6xOXFz2dUVkM06N4TpTEqAB1UV/Bs36FRL0CLFcGaCCua/MHzY6XSj1eyIyoGbUAklNhlFkUIrHDe7oq4oVxCJxGA0GQQ6cUPOjTxDyLn55eaZqg4CCb3eeKZIqaBWy6LRKKBWrZxlIjG7yijn5CabG2Ju5rnZpvKB9h3aybZ2gtAbrXJOgrZisSwwi8oaAoWbN9+Te6Ma58mTp9jdPULA78bdezfx7e/ekvFGwmk8f7YuQdpUO33nu3fg9VuRykTQajbQbLZRKTXFXhePZRCPZUVl9OGHH4oShvWjzS6bTQt04gabod9sM390fCi5TYRO5UpF6ndldRkffngXL14+kxrPzs5geuaSwI/PPv1cLGd/9qefoFZr4vPP74slbGhoWOaMNVhcXJQcJ4IfZirR6kU1Eq997do1UYLRLnX33vvIZGMIhtgp7OisPX1bbFtXr14Xpc7G5haajZZcMxSKimLtxvVrKJWyYskjACHkGRwYEIUTfybc4O8JC6jOIRghSCoWKkJJaR/s7e0RMBmLJeQ6BoMCL5hBxDmlzY6QjXPM86UyGegMeoTDSeTzzNHSoLvbJqCLryWsIEjb3T1BNFqB1aqBw8Gcn7bUhOHpAwMBCeImQGWI+bOnz5HJ5AUA8YsgJnialnNrNG1YLU7pcEgIxGfCbrPB7rCLBZNWRtokj08Ywl3C3PwoVlevCPTa2NhGqVgWaBYMEj4pkJMAiP+ySx/H6nTav1YsORwudPX0oNqgym9flENUyXE9UzXIOng8VEi1sbcXl2fA66XVtAGbzSL3z5B81pxd4ajwWlxckGeDEJlZbDu7pyjkGwgEqOpry5jCoTrcDgNmZoYwPTMt6iaq/WgJLZWLyOez8uy3Wg1YbRbJc+J7jt3phNVmk2eX65+ZTzotc9NMAijXX+2hVKrj9u3reP+9O6J6ot0vlYqiUMrKewOfrXMlE0EdnxEFVisB4Q6HTWrGLyqmCAkJnbRow6TXwkgVWIcKKYJujRynYde6RlPCxJttDcKJnJrp9GYfUepe6s3qph6lVkCtwAWqgPpGeYEmWx2qWgG1Am9dARU6vXUJv4kTnEMnqp3Oc534kwKe9BqNApy4AWw35RVajQZ6HTeZHfR0u/BXf/lDoN3E4ydforc7gEI+A5/Hjf6eXlQIXApFFPMlAVDhYATNlg4ffnxVjif04KaPm0HF6tIUoiWbb6tFNr/MSNLrdJI31GrVJE+J6ixm3djtTmmDfnwURDZbELUEM4m4Ieb90hZHlUoiWZKwX6+XUMokm1GDQScbWYImKiAYiExQQCtROp2SawLcqFcFwNFSRLDEzBuCAoIOdidjjg0VLVTMtNotaR+/f5BALNFGd49NLFMejw8LC4swGc1yj/39A6Lmefr0OTY391EsVbF6ZR7/4cc/wvTsIB49+gqvXu4gHExIuDnh3JXVBfQP+ZHPJ8UqRKVTqVhHPltFPJ6FVqPH8vIKrly+gmwuA5/fJ5v4VDIpUI/3y+wf1ntfFEYpWUDMwqECioHbQ8MDoqDxeFyw2a0C7gjNNje34XK6cffuBwgy92prRwBas9EUhRdVP4QwBE6c0/Mw73A4JH8jnKIVjjk6C4uzSCQjYgsjHCR84bpyutwSGk97JTvAMbycECQei8Pn96OvtwfxeBSddkssTZwLjotZXlTtMJCc8MDndQuIInQiaEwlK9DrDFhZHsTc3JSAn729A4TDDFvXwee1wu+3YGCgTzq/0YbGcRCYJVNptNFBKk0A2UEgYMKlS5Oi8CKIIZji3DAAu1rVYGCAwMKIZDKP1aszMm5awbheCDs45y9fvMLeXh5sPujxWOB0mBEM5WEy6RDwu9CoayTLiVlgzPsaGemXe2MYeywWwZdffSnzRSXee+/fEJXT2toLUdRR+aNApyQqFQIwI/x+t4T6R6MZUe4MDvaIsoi2uIGBQQElG1vbolw7PmbOFZ+LjoAdWjFpn+W9MzeMUIZwiQHsMzNUDeVlffb390huE0ETASO/qKRjDff3wygUa1hemkC1yrXWwO5mFCMjPgFUBKHtTgvNZl3Wda3ONccOi0UUijmxezI/SavTotWBqJwIgjhOQjN2h9RoDNjfO8T21jH0eg0+uPctjIyMCazl2igU0oglgqLwYw0IR6lQ2t8PwWanmsuEwYGAwDiuG65hvvfw/aDVbAt0Yp6T1WiAycDsuLaAX+U9i2IorUAnqpxqjRaC8SLyNTXT6Q0+odS91BsUTT1ErYBagYtVAfWN8mLNtzpatQJqBd6uAip0erv6fUNH/4/2uvPTnqudFBSlmOloufunL/7c1+vFlZVZ2G0WRMInSMTCqNeqMOoN6A54YbeaUS1WkIgxA6mJTrMJq02P5SvTAoWoOGFnNYOxjcFB2uGULBn+jZtbqgmoJuHvuQHO5dlSPQ+7zQWfrxsa6BGLJrGxcYh4ogba//r7LbIJZqZONsdOYxXUGyZodZ0z+1sROp0Js7PjGBocEnDEjS9VHYQ0zAVSrltBq0nlSE3ybAgZzm11VHZQsUGARIUMLXX8mUBre3sXu7tRFMoGTE2NorvbL5t7bvJ/9fnnGBsblxyp589fIBqNI1+gvaeNyyuX8Nd//UM4vXo8fPgAh/u09ZURDsUkRHlmdgpdPez4l0OzVYdWY0C10kYmxVyqKhYXl7CysiybZip3aE1iZ8B4IiaB6c1WU+Ah1SpUk3C8Whq7NEo+Dcfo9jgwMjIsY08kYwLMqHiJRmIYHh7F2OgE0mlmQeVlU07oQhsfVU7MuqKqhCoyQhb+N8fJvCFel7CHKhra3dhFToEXhCdm2G0OgUxmixXFfBEmMzvQRVAsFERFo9FqRNVkt1lxenqC46OYADSzWYtymWtFD7udmUgWTEwMijWTCqRnz14JMBgadGN5eVZUXi9fvhL11PExO+J58cG9KwIdmQtEsEjoRcvj3v4BYvE8mpKDBJn78fFeXLmyIvcciURkvIkEc4U0mJ1lV7Q+gXms70cf3RMLVy5XEABDFRYB2vFxEKenLYFOLhfXtVXAJcOzPR4/wsEU9g6CGOjrwq1b72FsfEQUP+vrLyW8m4og2snGxgZkvmPxmNwHFX+019VqzJCqodXS4dKlAfT398maePlyHyZzGz/45E8xMjoCs8kk0GhzZw9bO/vY2WEnuIp02TOZgN5eu9SRIIn3T7g7Pz/7dZj+vXv38OjRY8lwYjc9vpZrioo62i0JnAgkI9Gs2Pw+/viWWGW3tw/RaUDmgwHzFqsZJhOtqxqBigeHewLXypWyzLfFajqDRQ0YLVRL6b/+piqRXTT5vb9/hO2tIxk7rb20MhJOE5pu76yjViticmpS5ufmzZuilrx//wvMzc3IPJ13H6Rdcnt7R46zWjgvDgGdhE4Wg16BTr+mdGLHzEKpjEa7A6PZinypgsNwGbWOCp3e4ENK3Uu9QdHUQ9QKqBW4WBVQ3ygv1nyro1UroFbg7SqgQqe3q983dPR5kPj5v78OnZSf/wk6ncMnAinl926XFcvLc1i9sgSLSYfXr55j/eU6MskyzEYdAl4TDDqgkK2hWGrJZtNi1cJsM0Kna8JmM0GjNaCry45r1y4jmUoin8tKZzO6j6jKUWxygNVmRbNVky54ZrMNBh2VUB1EwglsbYUQiTYwPOjC6tVJ6UaVziQQjYZQazTh8XShVK4LyEilyvD7HLh8+TJGRkaU3KdUUkALFSButwORaBjHx4eoV4vQ685yrghndDrotGzJrhNFFtVQVDswI0aCidttvH69iVishsHhcczOzYrqZ2hoUNRcn332mWxiqTpKJjOiouCmtVyqSpj64tIcDNaGtKc/OYohly0jmcxJns3i0ixcbrNAp1a7AZ2WAeptJOIMzy6IUqm7OyAZQwQTDHPmuAoS4KzcZ7uj2Kw02iZGhofE+mbQGRAjEEkkMD4+jO6eAI6OGFrdQU9vt4Q5E5xQreVyeZBJ56Q7Gn9HSDM9PSYh1qFQUNQnhBQEWzs77PpWgtdDGyKzfKrodAxothi+XILLqRNI0d3VLfCH3eSo0KFSiHYrgjOCMEInWryoimH49bMnT7G3fwKH3Sq5SRqtDt1dAVGv+ANURPUJsHjy+AlevlpHs1HHwIAbExP9UsdUKi35R5VyE0tLC7h9+32xV9L6RxUdIQoB0eFhEOFIHfUWFTXA6KgfKytLAlcUFRUzlBICHFlHdnnjFwEQa/f9P/mOAMz9/UOBWAQw+VwB6XQJqVQHg4MedHd7xM5FBRxVX1TmxKM5xJJVvHdzET/84Sei+nv45Rd48OARUqk8hoe9mJmZUWCd3S73q2RKNSWXKJVqyH2YzDqMjvjl3jgfkWhSgrS/851vSx0IhhjIfngURCKVRzicQCZTR7UGOOxazM4Oy5i4br/66itRA62srEjmGkHlzMw0Hjx4KJDx1q33xTYaizEYPipzRzhM8JjNFsWOeOXKokCqly/3YDZo8JOf/FgAJ4P0GSZPCx3tlgyw5/3y91Q4UQXFIG+jyQijxSRrTIGAzHaywKA3CXTc3zvCq1enMBjauHP7PYyNTYiq6mD/ALk87YtaTF2aksYEhKT84riuX78u0EkAWSQioJYwlc8lbZpOh/NrpZNRp4GBtFSUhk05B19XqlQFOumMZuSLZRxHqyp0erNPKHUv9WZ1U49SK6BW4AJVQH2jvECTrQ5VrYBagbeugAqd3rqE39QJftvH1z9Z7X7bVRTo1IHJaMD42BBuvrOKni4PtjZe4tnjZ8ikqnDZdejtssHttMFiMqHd7CASiiMSrcDlMWJ8vAcrl6k+6RNVjsGow/37v0IyGYder4XeoBO7Tb1eRZvtyvU6CU72ef0wGCzotHRieTo+CmFzI4Jstolr14Ylm6hcobpkE7V6GYND/dIFLhhKYG1tH8ViG9OXujA/vyAbcmmtbrNgdHQI/f292Nh8hV/96lPJDrLbzBIcTDDFL1pzqNqhJYy/owKLm/3zDljMiDo+PoXR5MH7d74lcCyZTEjAOgFEMBSUgGUeXynXpDsZu9kxJ4nd7RwOCzTGmljRQqEUMmnaEqnssmFmdhIenw3ZbAKlckkC3ZnnlIjnkU0X0Nbo4bDrUa1RndWExWwW2x6tUtwn5wutMyWYF2NjQxgbH4PJaMQeVS5bO0gk8/D57Ojp8SKVTorVkZtubqo5VoKRTkeLfK4okIvqLLfHjK4uj9SGGUS0fRGEsGvY9s4hqhVgYMADn891tqnPolCkGs2JwYEu9Pb0wOfrQqFQxvNnL7C7G4HdTjuiSxRurPXIyBCmp6cwODgoXfS+uP+FdCsc5/2bGTRtwsz0DHr7eiWIm3bC/YMDUdqcnkYF2sxM92N5+RLsdquor549ey4w4bvf/Z50OSOAOTk5UdRVxbKodWKxFLJ52j0Bt8eCpaUZAZVcM2L9KhQkt4r5VbRl0Z5JWEXo5Pf7cOv2TVFVHRwcCmTkVzyWQCiUw8jIAK5eXREgeXJ8KuocrkMCQXYvDJ5GMb8wjTt3me+VF+i0u3twpjaaxMrKZcSiMVGdEVZ1OuzcmEUwGEU6Q6sag8w1mJz0YXr6ksAbBra7PS5MTU6iUOT4YgLMMrkKMtmydE8sFpX79PsdWF6awwRfm8/jy6++EvskA9YfP34sYJH3vr21Jb+fX1iQGlJdls1kYLZYFLCaSMn6eefmNVnDay9e4PX6EUaHAvjJT/5G5liBPSHJBmP9CJx5v6wH1U88D9eBwWiARsd3nY4onaxWBdbRUkhVEpVLR0dJDA/1SHe+gf4BUent7O4KwCIInJ2dBTsqci1xzjgWdp7kmiW4I0RkXQjMqGSU/Da98aybZ1uCxJlxxyBxJXOK8KmDSq0u0KnDcPh8CcFEEzUCqW/qLfrinEfdS12cuVZHqlZArcAbVkB9o3zDwqmHqRVQK3AhK6BCpz+Saf8fP7x+Y2LOX/DP/qCBVqOFQW+AzWoSa5NB20KnVUGnWYOVIGBqBPOzkyQ1yGUzQKuNo4ND7Oym8M7NSxJa3dffJ1kw7GT26KuHWN9Yl/wks4XqGKOonQieuMGj4qGjgQQ9a0A7jhnNuhYbr3ex8TohCgfanxhmTpVHvV6C3qgR+1e+wEDhYzx+fAyP24of/vA7uH79HQEICkyqo96o4OT0EA+//BUOD/bgctnhcbuh0xA6KUohQg1a7xSLDxVPerGgUfmk1xsERnCz2t0zhIGhKaQzWQlGZ4cx2obqtRr6B/qRiKcEMJRKVbRbGljMdrEIQduB0dpBhEAhVUQ2XRZ1C6/PbB27w4R0JiY2wHq9jVqlg1KxKRbFeqMJh1Nzlq3jF4UKAUsHbVGL5QsVjI+N4O7d9+ByOxEKhrC1tYX1F3vIZfICkWirGhklFANSaSUDyOmwCZhhYHIuV0SpWEWhUAcbwHk87IZGe6JL6khoQFjA0GyqhggV2AmMqpzj47gAnZHRLglM7+3plSD4TLqA+/cf4umTDakp7U4EOoQE7BJ36dKEdNZr1GtYf7WJR18p0IPh3Kw3lVBLi0vQG/QCPSRnKZPFySm73yUFHN64voirVxdFMcfMrsePn2ByYhJ37tyV+xRYks2KbZDqLY67LV3o9BI+H+jqwtzcrFyXr1O6/lUFlPB6DEGnmoeZVYQowyNDkl9EkMGcKa4J1qLGTmcdLRYW5qWmBCXhUERyn9j9j9CDqjdenyqziclRtNsN7O7tIBoNCxRjx71LUzM4PDxBMpERlQ+VR6lUDOkM759h4Trp9jgxMSRZUIlEXL4J8zxet4BQdq6r1rnuNUhnqKhj0LZJMqK6uvyivON/U/1DIEclGdV8hHkTExNSByq+OHbeO5VuHD/vnQH6HC+hD5+N5eUlGRtVeOFwHHdv3RS1FmtPFZgAt1IZ+UJBrIb8InCiuspIYE01Ya0Cq8Nylv/UEhhEKMTsKdaYHS8Jb69cuay8R2g0irosX4AGVFPFBTARNPGemcv18uVL6ZhIiyzHybnknCph9HaBreVSRXLtCJsMWigdPcmwoMwpoRPVlIROjTaQzZUQzbRV6PRmn2/qXurN6qYepVZArcAFqoD6RnmBJlsdqloBtQJvXQEVOr11Cb+ZE/wGdPqdPs00QIeBw3qYjXo0m+wQ1oLPrcfczBjmpsdw7coSvG4HDnZ2cHJ0AL1WK9Dp9XoUf/bJ+/jf/uOPJaA4lU7g/v3Pcf/+lzBblFbzDAIneGJwMRVQ/GLwdLPTEitWtdqCyWBHtdLBs6fbOD7KgY632dk+rF69guHhXuiNHRSLGaSzGSSTJZyexvHy5SFmpsfw05/+J4yMKDYpbjDT6STWXz/H642XyGQSgIbWmTbsVpvkDXXaHQVEtNuyieYmmZva8y5Y/P15i3VuVgNdA6g1NQiGwgINhob6cXC4L9lMVMHs7uyhUm2gWmlAqzHCZnVJHhFzl+odZjSVZWzVagelQk2ua7WZ0GyVUamWBABRgtNuksqZZAPu89vQbJdESbW4tIBAwC9gpFIpiQqFvqTllWVMTk1gff0VfvGLX0gGTiHbRKvegVYDDA17BFSUyrTUZdA/MIDpS9PQ6Q0InYaxvb2HRDwtwKxWb8PpogJoTGAMARA34cxsIgzY3Nw8g3F6+dvOThJGYwt3763iu9+/J7CO4e+vXm7h888eI5/LSye2sdFxPF9bw9DQAO7ceV8yfWiTFAXT3jGePnkuoGBubg7B01MJb6cNTAn0PhWbFruOMYCedVtcmMP8/CVYLQZEIxHs7OxKltHKsgInaLdSuuFxfjvyzfnlOCw2myhr2DHN6XTK+EIhRZXDdUAQSVUM/0YoQ8hBGENwU62VBFAyV4jQid/s+MegcsJK3i/zoziP7M5H9dv29haqtRqGBvvhcLJrnRVGI/OxEmKVpHKIkGlsdBL5fBmlIu2mBunCGIkl0dfrRG9fjzxDBHUM/KfVMBSimqoMt8cNk0kvwff8vUajo14RqXQJxVIFPd3dGBkdlbFxHJw3jpHQl5llfAZYK2ahpdIpJoLB7fHIc5BMJKRWVF7xtRwPX0/VEtcH54aKLoLXd9+5LqCIWWGs5+DgkNSfajmqlwiSeF2G/BNo0lJH0NrWNKHVQ9Y7QSafOcIoQkreA+eAa6NaoXorK/NkMhJaaXF0FJI8NUIuPiO0n/KeqHhS8txyolzjmPnftA3yuoRhrKNBp4FeozRXMOgJnJW8KOmkJ8CJiqcG0rkKEvkO6qrS6U0+oH6nT583ObF6jFoBtQJqBf69VEB9o/z3MpPqONQKqBX416iACp3+Nar8O1zjn314kSX9tmN+4xNOA5PRDoPeinqtjGazDG2nhdFBH/7iR9/H+++uQq9pIHx6iL3tTVRLRVjMRuzv7uHgIIMf/flH+OCDD2TDubO7hbW150gmY3C67LJV42ab4cK001mt3FwqQdc6kx4Wiw25TAlGowPFfAMv1nYFFCwuLAi0WFickcyiSJRKlxDyxTwymap0qnrwYAcL80P4z//5/5CNLvOKgqFT7O5u4+WrZ9jb35QuWT09bvj9Hhj1JtSrDWlFT+DAjS1tRfzmhleBYQ2BO4QU3GwTLhiMNlSbivKn3WnAbGaWUV3GxfPs7x+gXGqgTg8Ot+4dbtAhaqWODqjVyfCoJjMAHb3Akw7Y2Ysd8zRwuWwwGiyolNuolmmf02J8sheNZlFyqgidaDtj2Ddvk0HQVHOMjY1KZ7svvrgv6pV6rQWjzgxtRyt2PAZF9w/0IpmKSQ4UlSEMQM+ks1hf38Ta81dIJtOy4TeatLDZjVhZWRSoQJULgRv/RuDEDTztWLw3AgwqSbhBn54ZxfCYT+qyt8uOYwco5Cvo7urHwsIyEomkqGYWF+exsDCHbC6F09MjAS/RcBLPn+1iaWlCcnk4BtaeyhUCTMIHBbRV5F/ChcsrK7BZLQieHMt9MGeIHdCotKLy6jyXiWuIYeJUIBG68Fur1ysgpVqV8/ObIIXzz3ryGufh8hw7r8tr0C5qMuvFbkjQwjlmXcwmiwSmU31D1Zwo51oMuNfKHDeadbhcDoyODgpMKRZzgIYKMyrb6qKqSSZqGB3pBWCQNdRqUuWURq1Rxcfffg9zc9OSu8Swdqp/6vWKqIO4HghKaL+k4oswyGa3o9MxIRrLoVxRcsmo/uM4zlVLBGoEMFz7HC+/z6Er1zrHzboQ1vC150qh87rwtRwb4RzPw2fZbrEICGV3QgagMyuM5yHEYUYT54fAh9Y5HeWOUOBSvVWBTs+gc76GSkh2Y6SdkJ3+mHU1LXlStDyyUx3vi7Vl9lkykZfsMd4f4ZQ8eSzE2Rfvl2PjMRyXzAefRwaEG/TQaylEbMv3OXSiKo5rmi0W2AWwUKoglakhXVah0+/w0fM7fdK84XnUw9QKqBVQK/DvtgIqdPp3O7XqwNQKqBX4X1ABFTr9Lyjqm5zyd4JOChv5NSJFOsWcI6V9uMNGS0wdmk4dK0szuLI8B5tFh0oxi1Ihhwrb2ReLqJSL0ub8L/78L2Uzt7b2DJsb6yiVmCfklg2yyWyU7B2qnGiZYnc5HTeEtbLkPEmHrFwZRgPzjUrY2z1GT3cf7t37UDb7zHNKJGLIF2hhK6BcrSCZYtg2W6Hn8OEHt/Gzn/3votZ5/mxNgEwweIpMNiUbfCpB9Aat5FXR3tOoN5BJZ2RTTdBAeMB/CVO4MT0HD7RXDQwMyKY2k8uJVYjWNmbR1Bs1CW/EIj/lAAAgAElEQVSm8mVvbx/VakPyc5pNrWzCWw0qqTqARotcsSkgga3YGcJO+MYa1+pN0Hnk99vFlqjXmRCLJRGLKja4GzeW4AvYMb8wj4A/gJOTY+TybDnvFjjDfxmCHQqHsL+3J/deKVdRLTVgt7gEtjBE3Ot1y30yzJv1JHwgHGBW1fHRCbQ6A0ZHRuAPuFBrFEWVxjBwQhGGSRPqMDCd4OD69WsCC9Np1pZZPDp4vXZ4vGaxTm5ubkt3voC/Bz3d/ZKBRQsZ1Se01uXyhERxtJp1hAgS6h1svI5gdXVCgNje/r5Y3QgPOCeSvdWBKMY4TwwepzWxWikjnUqI7Yth8AxwT6ezSCXTcDrtAn8US1svugJdSKZSODo8QbXelmB5ziPHxy5m7KRHVkHAMjV1SeAIFU7M6KJ6JxaNo9aow2YzoLe3S84dDNJm14DTqReoxOtnsnmlU5xRsWoSutDyRdjp9XmQyaaRz2Xk38PDuNwfA/eDp0XpLEebXjZDVZcGxWILw8N+3Lt3Q9bb0ydPUG/WRE3WaDXQIvA8A4KlckWUYAy9Zyh/tdZBOJJCqViHwagRRZjRpJP1yvBuqpzOwRGfWcK5YqkEj8cLthTg39IpdoksIdAVQL1Wl/w1PhcWs0XmgX9j3Qi1GMRPVRTVfLlsFVarHtVKDSOjQ2I/JPyi3VADnVgACej4rHFco+NDovQ7OaGirQmny4rBwV4J6if05Zqhco0wmx0pGUhOVVvwNIFMuiLrmjUhDOVaIaxkXTm3BG0EkOcqNt63fEh1qKzSQ6dpA60GOq2GqCqp3KQqrdnqoN3RotXRCnRKpqvIVlTo9CafRV/3rXjDg9XD1AqoFVArcBEqoEKnizDL6hjVCqgV+KYqoEKnb6qS/1rn+Y1scUWBQBhFNY1eS6hA+wlgNungcTkkT4dd7Nrc+DbYcU0Dn8eD61evS85TNBxCIZeWDR07kbMjFC1o3DCaLGa0qDiAVhQN3P21mhUYJcDbBL1Oj3gihVQyg0CgB91dXaJ64KaRQIXnyheYh6SHRq9FOBKVjlfv3Lgpna0ymRxOjoM4OQmKeocARqszQguGF9dkU67TM1dGj3yhiGarjYH+HrEA0RZGGMG8HFqNCJy46aUFiioL2vpqdeY7tUQtw+s2Gy0BHclUDpFIClqdHjarA3oDQRnzb0po1lso15vSmp1jEIuf3STqjnyhBoOBeVEWydSh2ub0JCib8u6ebly+vCBZVgQ7VGtkc1kBWgzMJrChksnr856pfZICA3p7+lCvtNGsQf6bgIHd9ZxOh6iGMpn0WU4V51grGUSEflQ2tdpV6A2ts1Bpm9SPGUrRaFw2+grkGpFA8v2DXbGADQ72S2B7PBYRUMTXlUoVURjxPmkb1OsMKFcqAnCUEOmOZPpwbglZOFfsZEdg8PLFS6QzGelepzcYBCQyhJ7jJ4TiMVw3LrcNPq9TsbhZbDKGhw+fI5mqwu8j+NPD7rBhanJCFDNray+xuxcWpRntXey0SEji8doEStIiyewgqmjYrfDkOIxGnee2Y3fnEJWGFsODXszODYni6+AgKmq3gN8Ji9UqQejHx2GUK7TKBTA+PijqG6rvGAr+6NEjHB4eSA3r0gkwKDCnu4eB1xVMTfVKhlg6lRG4UyxU4bDZ0NfrFzWcRstw7RLK1aaAE6/PjO7uXnR19eLoOIQXL7bRbLLrnwceF7OkUgiHUjCZtdJdcnjUD7fLhmIpL3Xh3HMuaJmzWRxoNFsoFmmjc0oXR2ZXhUJRVCtU89mkI1+r1RDQxZpzPvjFOSGoIljK5WqYmhqS55VKrcnJCTkPlWFU11H1RCsclU7sLsfOc8PDQ9jc3MCjR08QCPgk2J3XIAgj3FQylthNsiLXoxoqkUxhe+sEqWQBRqNWQODY2Jiorng9frNWtDvymWPNCRQJo2p1AjQDzCYDDHoNOs0qmvWKgCdGmlOJBQ2BeAsavUUgZTiaR7GmZDrxCVa/fq8KqHup36tc6ovVCqgVuIgVUN8oL+Ksq2NWK6BW4E0roEKnN63cH81xBEFs5ST7TskEIhtitzQNQ5i56TNooWfHKdrDOm2xqFgYzOzzwGm3o14toVIswGY2wGYxiqqI+VBmix0Wm0U2bcVKDbV6TWDCzOSIKJAIfmh9UTJ2YkgmafnRw+VkADmVSEbZFCcSBVFv6I1GNNtNOJ1GyXIK+LsFNJDrxKJJgU9sGd9o6eCy20V15fX5YLUbkUxFcXrKsGcXenp7cHhwILDh2rVrkpFEmxa7vHHjvL2zLX8vFNJi8Wu12e2OqiVakxrS9Y1ZPLl8WSx0zMSi8oawhRtYDcVOtAw1G6LQsduYawW0O020WhqBT0NDbum+xc08N8yED8MjwwgEvDg5ORKYw02zQIdKRTJ0+Dr+joHP5zY0btZ7enrRaWlRzFdQq9YELJx36ju3qCkd+2gB4zjakoVDtUitwTybqoCtvr4BeD1+RCIxvF7fQCZTlLwk3m+1yqynkmQUMevI7XKI9YsSoWZTye2hsonB9KkUFWUlxOPspFaTkHpCH8WeVZH6kaKMjPZL5z+GUvv8TvT19Up4+P5+BDabRpRDhIRmk0lyjMYnBmX+WAdaoghPNjf3kc1W4POZBfiwNgyUZ1h6KBRBoVDBQH8fAoFuAYlUKC0uzsLnpxWM9k8znj59hsODY4FK6XQFDptFauUPeDA3Pw6Hw4rj42OZC6qYOA6GVRMY5vO0Qg5hZWVFrs+/0ZrHbDOGV7PbnIBHDQRycm48HgXo3Ll7R+aA5z442MfudgQWkxF93W6chhLo7nGi2dKg3dHAajNiaDgAf6BX1tDGxg6ePT9gDziMDvdibGQc4VAI21v7GBj0wmbXiVLLbObzXTsDrwaxptlsDslc4nqtEbRoDNBodV+DtWyWVlLA4aCKyHcG7HQCLvnNOpRKdck7GxujQmkIOzvMOlOC8qlaW15eFpsqa8vQd8IlQidmNbFuX331FR492pYOiFevXpF549okGONxXLesC9ctz0ulXiSSQCrJkPUmHA6TdMzk88Av1pX3xdB9Ai+uHcIqHssPKY1Od2av6wDtGtCqSX7d19BJS+jUBrRmlGttRCJ5FNiVUoVOb/JJpe6l3qRq6jFqBdQKXKgKqG+UF2q61cGqFVAr8JYVUKHTWxbwD3/4GXQ6S4ES2MRvbtQIT6iDUpiUWJD4L+1iRgNgNhjg89ig6TRRKZahabflb8xdNhiAYlmcZjCaAL1RJ0qV/oE+TE+OIBIKiuKGm36qGtgmPZOpo1wFJsesGB8fE1scg4O3d2LQ6Ttwe+2w2S0YGPBgaWkZo6Njojp69NVz7O0eIJcryD1S+UMVFDt3UbFRrRWwf7iFYqkolhy+6MGDB9LN7Lvf+Q6mZ2ag1Wgkr2hjc1NsbPlcTpRSzNFh0DIHwiweqply2RIKxYoEm5drSl1o1SFwoWpMr9NJMDs3zrSh9fV3sbceGq0qHA4CjaZY5LjRpuUtHk8I+CNAololm0ljfGIcPq9P6cSVz8lmn93tTEajWPVofWKHMNqVWs0WKsylabSVHCKTScAH1TlUA0lXMYaG11rQapVW9oBiuYKmDq2uhf7+bqysXIHX48PGxjaePV0TKyOhnt/vhNtjFyAo46Q4rsMugFV43C5RHVH9wmvR8lUolLC7e4BwuCBd1cZGPKJuISg7OAiK+slqNYhNK57IolptY3lpQmyNtEm+ehXE8LBDwBjrQkXLwEA/7Haz2LJev34t1ixlnAWUyzU4ncqaYU2Pj49wdBQU61p3txejo+OolOuIxeJ4//2bWF5eFJsnoRlzp6hyovIqHishlW7AYoTA0cGhPoyM9sJmY9e+Y5kDQicCPVq4qIwjMGUHvv7+flErsebPn68hGk3AaDBKEDoBmNVqhMWiZBgxHJ7Wu6WlRRSLBTn30dEhDg/CGOrvx2B/Lza3XuPW7fdk/RIGW21WNKgSyxVkbJtbe4jFSqLUm740A6fdidevXksA++LSJWSycbzeOIY/YMTU1CD6+3thtpjFblmvNxE8DUknONbI5++WOTs5CQts4foYGPCip8cvQe+EQZw75jcR+DHXqVplpzeG/k9KptajRy+lY+HoqALeOA9c///wD78U8LqysiRqOs4xbYz/+I//iM3NMBYWRnHr1ruSYaZAPHZgrMkzuLOzIxCK1+e5UqkswiF21utIUD676RFm8v2Df+d5qexT7q8qb62ilGt3UKqUz7rXMc+JCqemku2kUTLYtFoDKrUW2jCiWGGWXBHlVkeFTm/2AaXupd6sbupRagXUClygCqhvlBdostWhqhVQK/DWFVCh01uX8A99gl+HTpxOZUrPYRNbjEtOb0eBK9ykETjpdUCrTlWUBmYDYNJ3oCFs0kNyoAqFFhpNSH7NyOgAXF4HrHabWJqyqShCpyeicqJKh5v5V6+Okc/XYLbosXr5ElZWLouS5dmzZ1h7sQmrzY73bl3G6NiQWIxsNjuq1bq0S/9v/+1XiEUTaDV5rwb09XkENDATiZv1WqOAYjmt2OiGhrD+ah0PHjzC/Py0BKE7nA5RSXDzf3h4KGobWnKo4GFANLuU6XRnlqJyDZlsAflcGYlkBXTmEFAwp4r1IcdhlywNN7YaYGDQj/6+HtQbDILmeANiG6Lqg+eljY2gicqgQp52pRLGx4awuroqm+gXL1/IvRUlbLoJn9eF0dFhgVJej1cUIMy/CZ4eizXObrdINg6VH+zqxZmkzZHKIMIZZvzUalSPNeF2GzA42IWeXj9mZy+ht3dArHVPHj/H1uaOqJQMRj0CATfcbie0OnZvY86SEU6nTQEZJgNqNaq/MnKfyhrR4eDgCPF4UcDQysoM5mbnxGpFYHR8ciRAprevVwAIFTcTEyMCEL58+BDBYByLizMC1Aie3n33XQnGjsUi2NvbxZdffonT0xT8fqtY+lhnqmNo5yLsIHSgqon3Q8jR3z+Ene19ASf37t0RtRZtb4lEXCAR7ysUjCCbrUmHNK/XBb3OiMHBPiytzEge1ePHzwTkjY0Ni0KNgITnI2ibmZmRtRKJhAV2MACc8DGfK+A0GJPnqavLJTlbBE78ZsYZLYDRaESC6o+PT3ByHMfE6BD8Xg+2d7bw05/9RLKhSuUSSpUSDg6PEIsnRUEWCseQzTVhtVjR19sFDbRIxGLSLZDremv7NQ6PTnDlyjRWLi/KvDMQncCPWUm7u3sCIp1OL2w2F6KxuIAyqvZGRwfEJsdanmc5nXf04/gIgjjukoS8d+Hw8AiHhye4fft9sbGed4ak4unTTx9gcnIY169flzniN9fAF198Ieq+jz76luR6sZ6cL84d748h9qwv18R5VlMhXxalHO+L1kyCKh5DGHYeEM/j+X7C9X/emZLQiblNfBPTgaHmLflXK9HhhE7MdzIJdGp1DCiU6ogkyqiq0OlNP5zUvdSbVk49Tq2AWoELUwH1jfLCTLU6ULUCagW+gQqo0OkbKOIf9hT/MnQStdOZyum8HR5/R7WLxaSH22lFIVeAw2bCQI8XDnaEM+ngsJtwdHgsm+ul5XlMz85KpgqDuamOScROmSIlNhh2jaJ64vXrfYTDZczN9WBhfl5UTAQxtOdw88pObjfevYr+wV5RR4VDEezs7GF7ewd7e0c4PWHodwutNuB2aDA01I3e3j74RVVih9NjQU9Pl2xG//7v/x7hcBS3br0n3dOYR0OVE0FFJkPlTUXsVVQ/NBsaAQrUfrE1Pe116UxWws+LpbbY0gxGIzrsrlVlZ7I2jAYtBvo8UodAlxd2mwWtdkM25D6/V+li1wGSibTADuZAVSo1gR4Ou03sRoQpL1++EHUO1Rq5fBVdAXb2msTs7JyohJS6rePlqy3kc3k4bDqMjQ0KfOFGPBgMob+/T4ANgRphACEMVSSJRA6rq4tYXJoXSx/zdE5PQ9h4vYXDgxOx2OXzTVGstdvscEerlUtCnvv6mb3lxcTkCI6PDrG/fyjQiec3GkxiW1xb20A+3xCFz9zcBMbHJgTI0EYWCgcl+PvGjRsCXpgJRZDBvz99+lTqMzs7K5CHlr2bN99Bvd4QuLG9vYWNjU1RbQ0MdGNwcECgGuEE14ViJ2QtszKfXANDgyMCdWhlW1iYF8vb0fGhALnzLCKq5ExGGzweH7oCDKZui1VseWUen376C6ytvRDYxAwoRTlWljVDAEIFD0EJa0zQoah16qKG4rxSpcUMIqqcmNvFrC2GYzOvjOdgV7vDw6AoeRZmLkGv0SEYDuJnP/upwMxwJIzT4AlCkYjkinGN7x8c4+SU60WPsbE+mAwmVEplydtyue3Y3FyH3qDBOzevybpnNzjmcXHNMOSd9bHbnfB6CUGZm8bsso5kbBHmcIxUDZ0DnfOcJb5XETgxSymdy8lcU41HOHXr1i2BoFyvhKo7O7tStytXVkTZx+M4z1QwESbzWvfu3ZO1zOeSdeP1tra25P5Yb16Hv6ciMJvJw+FwY3p6Rjoa8jWs+3mnOs690h2w9XU3Qt5vgzbCumKU02la0Gvb0KOFTruJdkuBngZ2kay30GzrkS/VEUuq0OktPpfUvdRbFE89VK2AWoGLUQH1jfJizLM6SrUCagW+mQqo0OmbqeMf8CyCls6uT2sdf/wntdM5bDp/CZVO/FmvYct0HUwGHbr8HsxdmsDCzBQCXhfqtTI+/+wXWFpckJBgj8+HZDqN49NT2fA3aiUY9cyQSQpQUjbCBRSLHayujuLq6ipmZ+dlM/nw4UPJhFlaXsStu+8KvIlEIwJFYtEYjo6OsbcXQSRak1scHHBgZnoKQ8PDcLtdoqxwex1odxqiGKGy5enTJ2Jlu3nzpnR729vbEwWNtKyv1QQ6MYjb7fJKJlA6k1NyYvRGAU+FIgO+y2iKykkHjY5qnyYq1aZY3/xeO8YY4uw0iz2PgIFKIQIWyZg5A04HB8ei2CkVlW5i/MPk5ICoOAhJNjd30dPjk3BzQoxLl6YwPj4hG25usNnZbn//QDbepydxlEs1DA46cO3aFdn0E94w80ZRkr2SzCECBebpECp873vfQ1eXH9lcBlubW2KJIwjLZvOivspk66g3GSivweR4Ly5fXpLuZHaHFXpdGyenB9jd2RJYRZhA8MMAcSrYaKNjRhYB2OzMjMAfgoVEMo779z8TGHbv3l2BCkdHR6JY4TogqKG6iSAnEolKfhTtdfzb6WlYcpoILllLnp+B0X39zHLyopAvCoRUwGFNQAXHTDUOVUhKN71eORdBD++T9x6PpSQfaGJiUjrvsSsdLWNUckHTlPXCWr733ntio2MwNtVJnIPzLCKuY0Kz8w5xtO3xQeFYqD6itY3ritlG/MpmM9LVj7COCqREIgOHzYFLE1OIhWMolkv49rc/RjqTQjQWRSKZgMFogtvrFbi5sbmNcqWBublZTE9fQoe2xhyD8V2oVEp4+fK5WFEnJ8ekeyQts4RIhEIEUJwv2gQ70EvQunRVNJkEBBFSEugQTnKM5xBH7JMS7q9AnXqrJWuZzxTrwmedzw/rzHl8/vy5jI8wSjrXGQxyPJ831pDqJ0IngiauAa7j8zXA8xFUsc78IhyUDomBHglqJ1wiVDzvOsn3Cl6LY+B98jnjFyEgNMx1okm2I40SDDoqnppo1Kto1GtoNTswmq2o1TtotPl81xFPlVGnQkrNdHqTzyZ1L/UmVVOPUSugVuBCVUB9o7xQ060OVq2AWoG3rIAKnd6ygH8ch1PFo3z8nUMn/tvh/36tdZPs3/j7Mxceu7MF/HbYTAb0dvmwurwAl92Mo/0d7O1u4U++/13cfPddOc/m1jZera8jGDpFrVpEu9mUUGNCH0WVExMw87d/+7fo6+0XxRABwldfPZIN64/+/Icw24zY3dvG5tambIpp66IVLh7PoFxuwO93S87Llcur0q6dm2NuThutJra2NrGxuSEbbwIOwhdm8pzbobgZJwBhHbjR5TXdbh8y2RxCIUVFxXBlm90gyolymR2vmG+kbGjLlZa0Xe/p9mN0pAcDvXZYrVqxZjG3Z3JqQjbRvDatgIlEGuFQHKlkFpUyFUUmARSDQ/2SjfPixQtRkFDxw/s6/+aGmqoS3h8VILQhPV/bRjZdQ5ffgKWlGYFTBE3cxPP1/Ob4mGdFGPXzn/9cxv+DH/wAOQKnrS2xFTIrhwCCIObgICT5WmajFmNj3VhdvYJL05MwmXSoVMpot6vIF1Ko16pnmVY6qXepWBbgQ5XV8PCIqFKYrcXMqYODQ1EYZbNJzM5NS/g2YQ3tVoQRrA2/WAeOkQCCyizCrFQyjXQqJ/lIXV0BgV+FQg7NVkPUPYqK6gDJZEogAutJgEYLI9cVw+CZd0U1D1/LtUerGdVTOq1eFG/Dw6NyP4RdZpMFV1ZXBEYSEFGNQ4BFZRJti4QzBBv8JpzhGqZFTOm2p4TPE3ARGBLQ5CWXKy9AJpVmp7WCvJaB13ymmOs10D+ALl8vXr/YkMyuK6urODo+QrVWhU6vl455Gq0WhWIRqXQGY+PjWL26imajid3tHVTLFYF8hJwPHz5AvVFFd3dAAV/Dg5J1xXnmk93d3aVY5Mo16LRmZHNKDhJfy3vmzxwTnx/WjJCWAPM8iJ73fnhyAr8/IGuNIJQ1IXQitGKNuIZ5zIcffijPFNcH4RCvwb9PTU3JM8j553/zmoRcXNsM+OcaYPYac7T4FQnHRenEeeM88N54Lq6JUqmB7m4qt7xy3Pm5qMRih0k+s3wzkzw6HZskNFCrllGrVAT4msw21JsagU75Yg2JVBmNTgcV5o7/cbxJ/1u6C3Uv9W9pttR7VSugVuAPUgH1jfIPUnb1omoF1Ar8G62ACp3+jU7c73Tbv+0T8ex3/Meo04jSyW42oMvrQJfXJZ2hsqkE7FYbfvbT/4Denh6sr7/C+sZrROMJtNvMErIjlUhKLhOVIgRIzHe5du26AAa/r0tUKoROa2trkvv0rY8+RLFSwMMvHwhA4QaXm04qcrhRJRCg7ayvr1+ydKhaUlQZbeTyJYTCUbx+fYhsvoH52W7ZJNNmxHMxALzdobqlLZk2w8Me2RDb7HYcHZ/g9QZDyqsSil5htzqCEacSLN5oEqlBVE9anRaTE5O4fm0RzVocpWIKBiNhDC08TdnMu1weJOLczLfQamrQbEAUSkrItxYOpxFGk06ACzfQtIMx24pqGAILbrL537RKceNNC9Pr9R00ag1cXV0WyxqPI3Bi3hWPoU2J5+P1OV4qULjZJ6AgDDk43Bd4p9MZodeZsLW1g+NgDh6nEUNDfZK5c+PGNWg0bcTiYVitFmQyMYFO1UpJAtzPu+01Gy0JiO/vJyxyi2KMiqJ0KiPXrlTLAq4CXb6vYRhVLBw7VSqEaxwjc5EIqphdpYRYp1GvtmAyWUUt1EEL+XwWZgvVM4QZtChWUCpVJI/JanWg2ehIXhOVP612XYK8CZv4TdDAPK1sporeXh9mZ2cEVNH6RXUcFVS0/TELibVmTc9hCY/jfTLbit0KX706EsspIWN3t18yvswW3oNZgBLBF9dAoZiXMSvg9syaadDDZOa4zTAZLCjlqpI/RTshc8SoOnO5HbLGqvWmdKGzWM3oH+hHoDsgwK/d4lpqotWgXYxAtCLKrpPTFEZHA6Lo4/XX11/K31zM59Iq90DYUq208OLlHorFBnw+E4aH+wUWnVvlqKajwo8dHJnB5XZbxaqoMxoxNjYuUOr8i6onwiXp/uf3C0xi7fgzgS+fdUIj/p015pxz3girzufvzp3bkkvG7C6l25+i9JPnrc6Oe3V5/ePHe1K3hYUhAXuEuoSDhLG7u7tyPl6H4etGk1XGa7cYYTZq0KyV0awTuGmQy/PvFgm9b8OAYrmJaKqIakvtXvc7fU785ovUvdQbFk49TK2AWoGLUwH1jfLizLU6UrUCagXevgIqdHr7Gv7xnuH8E/Ff+GRkLpOeVjst4LYb0d/tRcBth0HXht/twuLivKg7qMahuqMh7c+1suFNJYtYXp4WWw4VFUoHqhoKhZq0NidkIRhghy1mz4yNj6LerODw+FA2nYRVzFPiz7y9rjPlCYOVBwYGBTbQxlOkeqZjQCpdQDiShttpwXvvvyebVObKUNHTbmngdBrhD3gxMTGBS1NTshmOxKJ48NWXCIUTyOUaoFiC9+50GuD2ukVpVSpX0Gi2UG+0BQwwv2d+dgLadhaddhVWmwXlUlHsXP5AQO4tHIpK1zCdxoh6vY1kgh3s0qIgGhjyYXxiSGCHAj88Am3O28lTpcLsIv43M4QISQhH5mcWMDs9L+MijKLqh69hZzV+0b5E0MZjaEu6cuWKQDmGc1MtxI16s9EW6EQVVj5fEEscO6wxg4j2tXgiipOTAxhNBrRbNSSSYZiM7ISnEbBCNQztdQQChGv8HWEiwR8zpwj5YvEo3G6/2L2olqIqh10KeQ3WnCCMYIIqGUIQj8cFnU4jc63TmgT+lcpFaDQtURYNDXvlNexMWKvWBDpFwlmBJgP9gwgGEzg9jcLt0aKn1yudDalgY04Xc8eOjsJgxvTQEO9JJ/NEAKbYIGkjYybVjCjDCFQePvwS+/s5gUwDA1aBnbzf85wjwhWDQQejyQSzWSsqoHKlLOPk/PJ1nCOxsGqYG6aRbnHMezLojUjH84hH0ojG2M2R3Qj16Ol1IZ+vIpasyHivXVuE1WHB9s42QuE4PG47vB4CX6BYKAqgI1xqNKho8kl4PqEnA+QJ+Aig3B6HrDHmQ5VKdWxvH0tNurvdYmekvZHQhusoFGLIOI1mGkxO+rGwMC0gydfVJao2vua8q50SRs4xGeHzuQTUEfxwbqlAYg7byUkagYBF7Iv8O8ESa5vPF8Vyx053ShfA56IG43GFQlE6KRLSKmNoiZqOHQvZDIDj4++pljvPZ+NxXFv5Qgl6g1kkmk3S7dMAACAASURBVFazQRof1GtF1CtldNotGYPRZEOt0UFTgsQbiKWKqLVV6PSGH07qXuoNC6ceplZArcDFqYD6Rnlx5lodqVoBtQJvXwEVOr19Df/gZ/j1D75/NqH/EnQ662bHlBSdFtC0OrAagaE+H2anRjDQ44eNO7tOGxsbW5Lv09G0RR3BDTkhjN/PzfOKKDlevdqBxWJEs1nD6WkB3V0OUVuYzRasrTGjpwiLRQuThflJWlEFMT+JAgtu7F1Obv57BFhMTV0SFQqhxbNnz1Gp1uFy+lAoVHEaTiHgc0qWEIfAvx8cnsiGeG72EuYX5jE5MQGzxYKtzU08W3uOvcMD5IslyTeimsntNqKntxs2uwPZXA7FEoECrXYaASzcrA8P9kAP5lZ1JP8oHo+JBYsqDEIthoNTNaLXmdFu0iZXRiFfQqvVgMOlx8TUsMAmbtYJKAgquDknLGBeETfWVHlxc02FD+HK5Pg0SoWyKJ9OTkLSOXBstE/gi2JFrMkGPJVi4DekVtyk5/MZNJqERG5YLDaYTVYJtD49CUkHNt6Hx+OE0aRHKBRGvkDAYoDRoEO9UYRBbxAYQbBEgEIIJYHZ3cyUUjr/mYzms/uN4vSUeUVcGi0EAjrp6EbLH+GNx8PMK63AQtrAIpEMCgWCExsCARdy2TIi0RIsZjOWlgcwMso1YkA6kwQzlAjnSsUKDg+LYrHr7fGjWqkily8j0G3CxMQAxsYm4HIysyiPFy/WcbB/CrPZISAxnaayySyKKFolvV4HlpdWxB5IqEHl2KNHa0inK7DZdFhYmPq6uxvXEGvM+mZz7Nqnx9CwT0Ac60GIxbmiLq7ZqKPDzmmigtIJdDKajDDqjUhEsijmqtjaDiFf1GB5oQ+Bri4cHp+g3elgfnEWk1PjiMbD+PTzz3B8UoPLqUNfjx12mwnlYlmsZpwTrvlWUwuLxQC9QQufzylKJTIvPl9Gs1GUgrlsBQeHUVFodXVxProFeHKdce2wo2IkUsDAYAAf3LspKjkCv+NgUOyJBJkEmARsJycpFEtN6W45NdUtnf0Ipc5D7Dc395FO53D16rysLSryuI4JPflsfPTRRwKUCISZ0aSonJR8LkLBSrmBaDQpwLdQrGJmegiffPKJgC6qmwhUmSdFdRyfN84L50OrZcB9B2Yjc+g0aNXKKBVzMheMU6MSqlrroNHSIlesIZkto9buQIkfV79+zwqoe6nfs2Dqy9UKqBW4eBVQ3ygv3pyrI1YroFbgzSugQqc3r90fzZG/FTr9+i9/688S+iTwRtvpwKABur0WzE+PYHJ0EGaDFuVSAVtbe4hGs4CmLdY6bvxor7p965qolZ4/f4WXL7lpZZYPxDo1Mz0tWUCJRBJ/93e/EPgxPNKDRDKNru4eVKoV7OwEBaKMj/dLG3va0MbHxwVu3L9/H1999aXYpzLZCqw2t3RRYwD16Mgorl2/JsDl8aMnOA1G0N/fjW9//BGmZ2bQkS5uJ3j06DE2d3ZQZ6h0qYR0hq3iNRgY7EGguwutdltyeJRW7FpYrBbYHU54fT4EvG5oWyXoNU0Ju47GwmJZI4gYGR2WoGp2zNKAAc8GdNpUf+nFtqbVM9+pg3KlIptuvU6nbJ7NJkSjaZSKzD3qQCvqHyVrp7enFzqNHsl4UhQi+/shFEsaXLk8JEoynoe/JxApFlsCTBh4zq5lAwM+9PQGziCXRlRfVMrs7R4gmyvBaLRiaWkKrVYde/uHAlkIx6hEs1h0KBWraLUgoIYd6bweu4RZj4yMinKGMIpqNNrrqLY6Pc0IOLSYWxJizswmWiXlvM2WwINQOCR2P2ZLtdo63Lx5GW6XB2vP1yV8fnCwFzNzk+igjlyOkIPKF+IBreQ+HRxkkUy0YTEDLqceXp8NoxO9GB8bRX//EHRao4C5hw8eCwSjcodKq2DwFDOz0xL8TZUTFWW0HMaicQEZBIe7uycol+vw+y2iFjvP/2KdaR/b2NhGo6nFBx9ewejokMBCrvtkKoWD/T1ksgwOp2qIQE4rAI9gRFE6mVDK1ZFOFvH06RFcTgs+/viO5C09eboGp8uFpZU5BLp9ODjaxbMXz5BJKwo7n8cMv9coGWzsSGfQm/HyxSbi8Q56e22YmBjCyIgSAg+05J7CkSBOg2G0W3rs7kXELjg21itAkmuO4GZjYwPpdJY9K/Hhh7fxzjvvCFwijPry8WOxUhLICdzJFhAOE3C2MDHRh5WVWYFTtMjS4km4SKDIOV5eXhaFk6gRi0UBTbRxMsOMGWMEfAqwMwlIYm1pSS0W+FxQIddGtQ4M9FnxJ3/yfXktz8X5YJ4TIRjBGVVrXMfswKjVaGA0aMRep2nVUS7lUSmXxFJLm2Gl2kaVSio2DyjUUO+o0OkNP6TUvdQbFk49TK2AWoGLUwH1jfLizLU6UrUCagXevgIqdHr7Gv7Bz/A/hU6SLM4E8V+7TVE6nf2+04am04aOqiM90B+wiuLJ57aLGiafY8h3UTaC+TwVHh2Mj/Xgk0/+TJQzn376KwSDWdTrwMREtygwRkfGRCmztbWNzz67LwqIufk57B+cYHZuAaUSN+VPxDb07rvvYnJyUuAOFRe//PSXkgXDTSo3nplMRQKxCQlGRvoxPTONifEJyZp58OChQIy5uWl88OEHoDVve3tblBnxRBy5QhX1phbpTB7ZXBV2uwmD7ERmNUvAOFVH3CwzTJwhzw6nEw6HE3arGaiVpD271+tBLpfG1vY+k58wMNAjm24CmU5bh05bI93ImFXDLmNU2lRrDEamgqqBgN+PkdHRMyXHoQAkAU8aLYaGeqRzGcOcm/U64jHFVnd8nITXS0XXuwL2aMF7/XoL6XQBBeZWaYG+HgtMJgt6+7zw+V2Sd8OW9FTCMJg5eJpDvdHC0KAf779/XfKIDg52MTU1gXKlhEq5IGOjRY0Ko76+HgFcXo8PTifPBwFrtGgxw4pdBg8OThGNFsVWZjFrMDzci7m5OcniIZxgLQkKCA8YLk0rFsO4P/74I1krn336hQAOztf84iXo9MwOqkOrYz6T0tkuGs3g6LAsXcq4PqjqonVycWUCAb8PFosDpSItYSd48ngN0WgBq6uz8Pt9SKeTuPnuDbF9lcsFCSWn7TEaictcEFRubZ2KDXR8vEsCrqnSobqN8Iwh5ARrvL+b710VWyDXKoPIT4On0m2QqiYCLX6x86HBqCjZaCOjNbFZ1eJ4L4yX63FcXhnB7dt38fjJczx4uIZAlwfv3VrF+OTo/8/eez43kt9png+89wRAgt57sgzLV7VVt8zOaKSJe3ETO/cn3L2/2H9m3+7EjrnYmJW0K7VabdRd3tJbkIT3HomEuXi+qNLqNDO36irtaFqV7GBUFQkkMr+ZSPTvE4/B1s4z3H94V1rxqBIL+DzotltQmipGRsYkL+xnP/0ElYoO16+vSjA3FWvtdgvHJ4fY399BsZQnvkS10sZ5rCAqp/n5SbFh8ovHy/cR1UwERoQ7VB5RhcRjTedyAhUJDLPZIqJRZl1ZMDU1jNu3b8hjCY/4WL5Pqdx78eKFXJMEW7yWX0E7vlc5T15DPPe8jmlVJPgidHqJt9Ht6OUapXKK0NThMOPOndsCnQireD54HfH7VdB7vcEMKMb992DQd2Ez6yVQvFmvoFopC/C1WJ0CnRqtLorlBkr1FtQe0NKUTq/z+aStpV5natpztAloE3irJqDdKN+q060drDYBbQJvOAENOr3hAP/YT3+JjmQ3XpbS9XfpN9a6V9DptxLE5fd66AxG9NoqDCB06kLfAawG5jsZEPAYEfA7Yeai2mQUi0ylwkwbEy5fXpPA66dPn+GnP/0UpZKCYNApPyewGB0Zg98fwIsXm2KTW1tbh8frw+lZEtev30Y2m8Hde3dx5coGbt68Jdvkgp6w6cmTx5KdU683RWHFrCWP14z5xXHMzc+KgsPpcCCRTIoCgxYi5h5JPXsiIT+jsokL6XbHiHyRYeUVNBTmCzkxEBxAS1WRL+TRUtsvZ9aTVjGqMphlY2ImUKcNu5kWqxEorSZ2d4/BAvaxsSGxvHU7PQEzzaYqmU7ZTBlKqwurxQw9F8Z2C1pKC3a7E3Nz0wIlaB9KZ0piLQoOuDE7Oy0wgAqsSiWPZqMii+7T0wLCYbuoSRjMTpXT9vaOBDFbbWzVs2N1ZU72w2CkUkaR4Goqkgx6kyid9vfPZHE/Mz0qzXvpdAKZTAqrayuIxc7QabckfHvzxQuBTlQ2MeeHaiXa6pjPw+PjdovFEtIp5gJlUCw2YDIBAX8QKytL0hpHOxdteLzmMum0gImHjx4hkcjj0qVlvPfue3Id/PwXX4tS5fadq3jn3evw+mwolbPY3d3E5tamgI9yiWHaesxMT2F6ahHFQglWO3Dj5qpsn0qZdKqAWCyFo8MoajUF6+urAoBoM7x+/YoEjzO/Kh5LQFWBZkMR2EV4cnycEyvexsa6QC1CGR43f0/oSUXUu+/dxtT0KBKJc7H9lcqll2qdskA7Xr/ttvob4MTrl6/P2TerPRzunCKRquC9d29ifmEJn332JXZ3D7C6voJ33rsJj8+JTz/7BTa3n2F5ZQ4bly/BarUgdhZDNp2D3e5GpVzHrz79NQwGGz7++Du4dOkScrkMjo4OsLu3hWIxJ2HugYEQdndOkEjmEAr5MTk5LtCJ7xOqhAhheVwEu7yeeC3xZ4Q6bQkQZ36TCefnCRQKFaytLWFj46KAJbYvEiDx7wTHVEcx343nnD9jUDkhHf+kjZTwjKo3hsgz543X9qsWOr6vmK9lMdslr6ofyM5g85bsG997vG4Ik1/BJoIsHoPS4jVplMD1XkcBY8jsFiNaSg2lYkFUXISRTaWLutJFsdJAuaGiCz0ava5mr/vmH1LaWuqbz0x7hjYBbQJv2QS0G+VbdsK1w9UmoE3gjSagQac3Gt8f/8mvoNOrE/mbE/q70OmfqJ2ofjJQziKQxGwAemoP+h5g0QEOGy0/RnhcVqmsJxjhQpuBx7dvXhH9AJUszHxia1goFBR4MT4xienpWbhcHnz99V1sb+/izp07Al+Yv3Tjxi0JEH78+BE++uhjrK2vycL17t27ePr0iQRVu9wuGSwDtrkYnZkdx42bVzE5NfVyEVvD2dk5Hjy4L0qK5eUVWcQeHByKhYpqJX5Xax2cnueRzVYlg8fnd0veE1VI5WpFFrc6vQ6dbkdynbo9nSyEaXGyGwGf2yFKJIZIb24dAFAwOTkKl8suoepUOzXqCjLpAnI55jQBnR4QHLBjYmJcwrcZcry+tiYqkGfPnuP58y1U6ipmpwaxsrwoKhu2m1HxUSnn8dlnv8LBQRI3rq9icWlRFuUMl372fFMyoTY2Lr9sEwuIqsho7KHRKCOXp3WPYUt6RKOsu3+BtqrHzOwYfF4PWmpTrFkEfTs7mwLlfF4f9vf2pQ2OSjTPy/wogjyCAcIxzrdUpGooL9lWBBPz83MIBkNYXloS5RnVP1SzJJNUap0gk+nb2Wq1JmZnGew+L1lVX3/9AiMjQfzg332ISCSEk1Paqc6QSicENHJWtCouLCxhcmIO5VId2UwOoUE3llYmJST87CyB2FlSAFU2w3wqq1jG4vEYLFYTrl3bwMHhrqiTmA/Vbuslk4qQhXCE6q2pqQkBJ1TpUAHFOdIiRssh9+HSpQvI5Pqh68VSEQa9XnK8arWKhGQfnxxBVRWx1LF9jWolAZZGMxqVLs5OkqA6h/Y9h8OFr7++J/a823duYmV1Ccl0AnfvfQWbw4J33rklirN0KolEIoZsJi/nsNlQcXgQldD0K1euyPUcjZ4InG13mOHlFiDMIPxEMiMKNYZ4MwifzY+El69smTyHFy5cFIC5tb0lrYIDwRDqzQZyeWaEsaGxK/tx8eIFUTgR/mxubslsaJnrB4WXBEDydV6Fh1NNRTUc4RCvT4bXM5Scr0lLHtVRhEeET9VaE3qdUfaPuV4+v1+eOxgOC7Ta2e0rnQjM+E3IxBB35r/ZbG5RAxI0mfQ92G1GtJp1FAsvoZPdiUarh3qzi3JFQalBBZ0JtTbhk/b1DSegraW+4cC0h2sT0Cbw9k1Au1G+fedcO2JtAtoEXn8CGnR6/dn9m3nmy1zwf3l/xGL3u1/srmPvOn/eAcvGX/4EBh2VBH1fyvCQA3PTI7DbzP0g5XYdc5NBWfTR2lYqVcTik0rXcHrawtr6IMbGxxEMDUrYs83uxMTElCxi1VYTFy6s4dmzTQke/tFf/FiCvD/99Fd4sbmJUrkMm8Mq2TSFUkFyhu68cwdrKxckuJsWLYIN2v3Ozk8RjZ7KYndkeATBYBiFQgnHx6fwuL0IhQaRzZdxHE2gVG6KUovB1eHBkCxsY/EkDEYbVlcmJASaQO3Z8xMUi3XMzrixuDCNcDCEsdFpAS2fffYFCoW8QAMqfXpgm1gThXwFqVQe2UwV1TrD1gGP34Dp6Rl01J5kGd28cVsCsf/2P/+dWPS4jYX5Wck2IsBi3tL5+SlevHiGBw+eIZOl/YvtgWsCmGgTOz4+EoUTAQvbyQhMCBWYx1UuFqWtjrYx5gpx7oeHbL8z4gc/+B7m5mZRKOQwMOBDU2ng0aMHCAVDsFldeP78OcbGRyUHqdvtyGz39gltSpJdReuSx+2TfK3z87gACIIJApDp6UksLM5Lg97e3i5Oz6KolCsSyM78Kb2OYd0XBEpS6ZSIxyVzicdF2xoBIa8pAi5a9gguaccj4CS44jkLDAQQCLjQUvutZtVqE2aTDcVCRdRwg4MROd+5XBYzs1SUGXASPRKARMCRzxFmtbCwsNBX97TbotohBKGKSafTC/AgJOM1SdsYg7a3tjZRqZQlLDweTyKVzmFychBTU2NIJJlRVJRwdgapE7rxcWxprFfbiB7HRbm0tr6KbDaNvYM9TE5OCKzrB2XnJLcpEBiA3z8gIdtUVREeEn7xPLPFL5VMYWpqGjMzs5KPxsfJ720OUeTxNQkMu+iI8ogZaQS4VC7xveH1eOU9w8ZFbpNAjVCV54cwkxvg4/nFmWxsbAiAohKKs+BjCJ24PX5xToRw07OzyGQzcv3xdwRQfCxnSvhGQEXgRnsdlVF8bZ3egKaiSpslr11CT1pqCZ0E9Pb6QeYEaXxN5qMZjAYBu2xlNBksoibrthW01QZ6XRVtVZH3FRVUDaUD6K3owIRsoYJipYV2j3e2l7e4fzN362/FjmhrqW/FadJ2UpuANoE/5gS0G+Ufc/raa2sT0CbwbZuABp2+bWfsD7a/REyGl1ujFoDQibkpgqLkm/Ap6LdgejIIj9sJk0EPxh1ZUIbDZkCHNqxKDeexEmrVLiYmg/j3f/3XMBgsqDcUnMeYz8IGODcODvYlWDkyGMbh0YkoTmZm5nFweIQHDx6L1Y0vyKBytnK5vS6Ew0Gx7PS6RlRKDcRjcRyfHMNsNsgClIteBpjPzExhZHhcVDBU2uh1DHe2gaV09ZaKVKYApcksoWnJnOorRmJYXZsX5Q+Dxwl8jo7yGIo48O67NxAe9MPnG4CuR9vPPr7+9X0oLQWzs5OAThVbG0FJIV/GyXEGuVxTlGNzCyHYHEZMTU7D6fTA5/FhODKK/d19/PrXX4r16cb1DUxNjYpKKZ9P4+wsKsotQp10ugCv1yH2RUIKLuiZjUWrE1UsbBPjF22EsfOY5HG1lAY6alv2l8qaeq0Jg8GE4ciIbIdZRy82n8JqYwNYF0dHh/I4KqEIlianxqHTM4D9WCAQrwUCmkhkWLbD2bERj8qlqclJjE+MiDrJ4bBJvtHBwR6KpZwoWvotenZk0jk0Gi1EIqMwGswCIvj4gWAAbbWNRCIlYMXldEvLIaEF1VjEBIQ5TqdVlFnMGCLgq9UrohxjGLXd5hKrZy5bhNXqEJshlT8+nweVCrOsmn31VayA/b00lhbHBYBQ/TQ6Ooal5SWcnTKj6VSUZ4VCHR6PFSMjQwK5qIRrKf0GuWazIUBKbasYGgogPBhEq1UXKx/nREhiNPWvRwaXt5o9sfwx24uAs9FgDlcJweCAqPEI80rFGooFKuN6cNjdojKqVkswGHtybfO6Iojh4/m7bpetgiYBMDwfVNcVi7Q/9gSymcx6CVLn/lLNRQVWIl6A3W6UQH8CHqoQaZmUgG67A1a7Dbu7e2IzZZ4SYSItqlQuMUOMAIhzHR0dQaPRFBsrYRBVTHqjCdUalWEt2UfCKH5zf3ieqVL66KOPBFwRajHvi9uoN1vIF8vyvu2rpjhDHQIBi8BVu8Mm+8d7AMEjv+X4yZN0RhipplKbv4FOVCASTOr1JoFOOoMV7Z4RmXwVpaoqqkPe2bQPuW/8oaGtpb7xyLQnaBPQJvC2TUC7Ub5tZ1w7Xm0C2gTeZALa/4+/yfS+1c99hZZ4ELwM2MZGzVIfOJn0EKBjMQFelxFWixEWkxEepwlDIRNmpkZlkR1PJAX2cOF669YNURyVimVR3lRp92LqNYDTs1MY9Gw3AzpdwOPxSxD37t4R4vEsFLUHh9MmYKLVbsFs0QmgcLqcMOqtaLeAo6NjnJ3lMTziEoVJPJ6SgOHLl5cwGB7G5ott2Zd6XUG93kVXx6MywOGyIDI0iPX1NbjcTmxuvkA8ERMrFhfTh4cHUJQGqjUFIyNh+fni0gx6PQPOT9P46teP8OI5bYRGjE8Mw2LRodPjYlcnipuTkyy6bYO08L374XUYzLQqBaCDAY0aF8ld7G7viqqIIdeXL61LUDhznFLJGDLZNMqlGjodnYShhwfDkrEki/xsFkfHR6LoGB0bE7hAtczuzi4azTo8LjucDhNsFguGhtjAVkcinhHIEgqFxZLGY2MANSEObWFUi1HoojQJ+Qxwe1wwm4Ayc6WahAs2AQ5U2TCzKnpyjmy2gHa7JxY8vaGLpsLcLOZX9dDptuFyOUTdQ0jAfCdCJyrACAyouKKqxeNxyuVAuyAVZVQdGY1WUUS11JZAuFDI9xL+eAWE1WpleS3CMm6brWd8Dm1oB/tpNJuAw6GD02lHIOCBzWaSrCU2E754Xpb8pumpoEAcXq9ra6sS3M6mOyp6CL+qVUUgGzO/BgdDkmVFUEZ1HfObCLyoxCG4sVj1AsIIeti4x2MgJOPMqBJSFB6TGTar5SU8YsC8HiajURRfVqtdQOX+3gnKZQJDoNsDTCYdjCaqpZiNNICpqUlR8VH5trdXBplSJELbmRv7e0nk8y24XAY0GoR0DFs3QW2zQdGM4QjbHh1iyeMxR0+ioijiNUkgSPCVzVFdlRG109hYWOAkYREViQRFAtpUiBqPCjgeJ6+pk+gp4smMqJfYXkgLHX/O9xFhFf/8+OOPJWft888/FwhGNVSpXJHZ1BoKlFZLrITpTBsT416sri7J3O0Ou6gJ8/kcqlU+nuelLdCNSicDA/xbDYFO6LXld3xMr8fcpy5gsELtGpHJVVCutzXo9PqfT9pa6vVnpz1Tm4A2gbdkAtqN8i050dphahPQJvAHmYAGnf4gY/w2buSVpukVdOq3Q/0GOhnQBwYvM8n5J3VRThswGLZg4/I8TEYTEskE1BYr6AOYHB9HpVyShSdVCAY9w5X1sjAsV0oCPQid3B6/VNlHT2I4Pkkik+ViFNDrCRD0CIYGMD45gMhwRGBFLlPE0UEUxydxqbsfG/OKLSqVziMQCOGD96/T/IOvv7qHXI6qqwZy5TZMRh0CITfGJ8ZFMeXz9W1Yz58/k0UtA7a5uGYQ9MTEqAQl+wN+3LhxDTabWcKVDw/OsbN1hOPjGIxGPSYnRzAYCaBeLwvIYVNcIpaHzzeE27dvY2ltCk213yJH8BI/TwhkyWVzErI9OjosAdxs4UokzpDLpsUKZjLa4XT6RflD1Qwn3+312+NaiiJqFbvDIeqR46Mj5AtFAR1+rxUBvxXj42Ow2Rx48XwTu7spCTQneGh32qLMCQVdEjytN0BUJol4BZl0U1oMOz1m5AAut1msbAyjDodDAh0Jd05OTpFI5FCrqgJk/AHuixlWq0FsUP6AV2ZIJRHVOFQuMQcqFsugUu6K8mZxcRJjY6MCnfK5HA4OThFP5NFq6QVYjowEMDEexuBgEHaHVeZbKhegqk10e6pcG7SUdcQvpcf5WRIvNuOo1QCXk0ofNwIBNwyGFoolZmwpaNRpP9PB6zFhKBLBzRs3JNx6/2AfiUQSmXQGR8cxtFpGRIZ8WFmZFusiVXgnx2eiPDs7T0p7HhVNVAFR6RQKBWC1mUQFxX1kyx0hDOFM375mECDJf1O1ZDD0wSutiiajFelUDqdRWgVbSKV4zZsxPe3HwIADwVBQLH4ETgzif/hwE6kUWxStuLIxJ9a4L77YlGbJ8fEBnJ6mBXpNz/Qb65jtRMjTB3RsMizLsRoNRoFtitJFPJ5GsUTrqwkWq1GUgjdu3BT4vLW1hePjYySTWZzHWhgMGwSCuVwuyXo6PDxDOlPBu+/dEJslIdXDh49xfBKDDqqEuv/whz8Uq91PfvITuW751WgSIAGFUhVNpSmh7pVKCx99dAdXr14RgFStlpFKp5BKJeUa5c84T0JLfc8gSkxeywRPBj2D/LsSdM/z1VJ76OktUNp6pLNVVJssCdBJWLr2IfeNP5+0tdQ3Hpn2BG0C2gTetgloN8q37Yxrx6tNQJvAm0xA+//xN5net/q5DBJ/+ZEpVwGVTq+KzfuA6bexFB/Bf7Oq3GgEAgN2WEwMae7BYjEKrHI5rDAb2XYHyVwx0CKjA9SWIlCip6fqwwx/ICgWJC68aW3KZDsoVXtwuyy4cGEKd955B74AF7gHePFiB2fRtARZV2ptUV55PFR4dEUVc+3aRczNLQgY+fWXd6XdrFFvSaaL3WGEy+cQ5RAb1ph7QyXF1vY2SsUiuj09pqdHRWXBhTqhyczsDFZXVySweXtrF8lEAcV8HWextBzH9PQ4VlZnRRXE/KN8voxELAe7pBrqKAAAIABJREFUzY8LFy8iOOhErUnokZfmNaXB8OMWKuV+UDWBRWQoLIvnfC6LZrMucxocHIfd6kGhUBRwRnhjseilSY5/J8SgkobbqFZpgYOoi9xuA6anQlhfXxH71IP7j3B0lEWtSuuVEcMjYUxMRrC6QuWUDbl8RuyFO9tnAp6oIuFruF1GTE4NYXFxHpNTk5JnxBD4TDqLSqWGTLosqhp+DQ46MTYRlnNKFRVBFoOjacFzu52i0MrnSjg/r4BuPY/HhsuXFjE5NQboumJtu3//GUrlHqanhrBxeV0yj8wWE8rlAjJZBoWnJDCbqiWjkSCH7YJWAU6K0sHB/hEODrLo9YyiTltenhC4lU73A7nLFUJPZi3pMTExJDCJkITQjC2JDEUnVMrnKxgYcAu0ozKI9i5mJ6VTRRweZcQCt74WkdkVinlMTIzJ61CFxXNXLhcF1nDfCZkMhh7anZZYzZhvRDBClRCBmd3mFOspc8DiMWZklVGu6HHpwgTef/86QoM+UYtRJbi/dyBB3kdHKTDyamoyhBs3LgtEenD/CRYWZkUN9fjJA1htzBCblNwnzqhvyeu3K2YzPH9VsblStZZI1AU8+QMG+P0OuL0eyXOibbNcKuHxkycSyJ9ONdHT6TA3O4SZmQnYbTYBYcyjMphsWFu7IHeEhw8fYnfvEKVSE4NhH95556a00bH1jkoygipCaGlXVLuIJ5gDV0WpXJd9/PGPqYpaEfUe2/mocqI6r6UqYtnjDPUwSKuirtdDS6mj027CZNQL7ONsabkkdOrqzKg1u0hlqqg129Dx/cLGu2/1ffqPsvPaWuqPMnbtRbUJaBP4Nk1Au1F+m86Wtq/aBLQJ/LEnoP3/+B/7DPwxX//VJ+bLq6APnfgfdUP9P387EeXVvw1GoN2BwKXBkA0WswFKvQ630wynzYKR4SDsFgNstB3ZrOh2WnA47ag2auiRQoEBzxXJL8rna0ilFFTrPayuTknwdWRkGJtbW7h//740c1UrLWky48LS4zYgHPZJa9nKyhzW19dlIf7wwRNsbu6gXlOgtrqwWO3wBTww2Q0IhgdEPRIZGhJl1ueff4ZUqoqlpWksL8+JtYoV7zabFcvLS1BaTQmSTiVzaNS6qFZUxBJpdNptTE6M4PrNiygUs6KaSqeySCSKUFt6WWA7PQZY7HoBB8VCVaxjXP2zjazb6Wf20KrosNMS5YLFYkJLacLnDcFotOH8LIbz86xAArfHKHY7t9sDk9mEbCaDSrWKNhfYPZ0ojUaG3fjuxzcwPj6Czc1t7OzsIXqSQibTw9ioEx9/932sra0IzGBr3ebWc7HXFQoKinkV5VIHXp8NC/PjuLzBlr1BpDMpUbA8ffJMwrrVlg6lkiq2Mq/XjshIAEtLMwK1+tYzBpAzEFovGVQEAcdHtGmV5PiHIyGsrdFCFYTaUUSpxXY9jyeA27cIKebQaDYEFmUySVRrZYE3tKV1u6r86aLN0mgS2xuzpV4830ax2MTkxASuX78m0PDwaB+lUkFmyn0gUyVIYpMggR0hB5VjsVhMoBpB5u5uEj6fHbOzwwJVCAvz+SJMRgcy2ZrM49LFBYGyDM9muD1VT2L76lHZ1M9fIhTjfiqtCppKVd42Zgvthh3JzaKtjuq+jgrU6i2cHJ3j8LAkyrLvfHgLa+uLEpbOnKnT0zOBlLSnHh1lUK4A87MBTE2PI5+jBbKJW7dvyTn94otP4XCasbyyJEq94EBQFG/MW+L54HUYO49LGD3nVi6rYgu02vSSuzY9M4b19QsCZHldUF3FEPJarYONjWUBUlSz6fUGgUe05g0NT2BkeEKuEVpGmfPEDKiRkREJuucxMzieX4SR/UwsKpkUmSlflxbblgr84PvXJeiemWVUjlHtxNfhfA0ClngnoteXt6IuVKWOXrcl7yFef4SEtO3x3sA8p0q9jXiyjLrSht5ohNKm4kn7+oYT0NZS33Bg2sO1CWgTePsmoN0o375zrh2xNgFtAq8/Ae3/x19/dt/+Z/6L0InLvP4vX6EnIy0uDPbtttHWcdFKmNSGQdeDy2GAzayDw2pAKODBhdUFBLwOOG1mWM16pFMJNBo1NNsKFFVFsVRDs9mG0uwhlSojl2vBaDLho48/xF/8xY/RaDbx+Rdf4iR6LBaherWB87MEktkKfG4Dbt68isGhsCyGafvhovr+vccCEahyYirV1NQMgkMDUDo1REaGxF5HCxRzZ+7fv4d2G3j//dti7Uql+o1a3N709JSoLp49fwq7zQ0dbMimy0imc2JZGxsdxp13ryKdjuHk5FisSpWSglaLDVzA4soU1i4uyaL52dPn0rjGSXrcHqTTZXS7TYyNhnHl8joWFuZFcfXVV7/G0WFSbFLSEthQ0O10MTo2jOXlZamUT6aSuHfvPs7P4mK7Y2D3xPgoZmaGcGFtRqDIp59+Ji1z0ZMccjngnXdm8N5774pa5Pw8ilQqLu11bMo7PlZQq3Vhs5hx9cocVteWMTc3LWHO9+7dlfa4s9NzycspFgnQaqIGItyamo4gMhKW0O5Go/6ybS7zEhrUJSB8Z/sQ8ZiK4WEXLqxfxNraOhwOCwolZi29wN7eAZaXV3H1ynUBFmznI8BqtdhkR0seA7qpn+ug222LzM5sIvRiFpgee3uHsFocuHRpQ9rZqGAjNOnbB4vyb1oEjSYj3C4XdHqd2DwrlYoogmjfOjmJoqXoceXqRSwvzSFfKIjKxuX0CryMRs8kBJvXGAHTq9wqzlqaHNEV2MXmQ2ZlESi2uzXoDVSm6aVNkAofg94Eo9Ei1jrme5XLDRwfnYrKj/lebMvrdBVk83GkU2kJxlaaqjQxViptCZ+fn5sU9RQzksYnxnDp0gUcHh7i8y8+wcTkCFZWlgWYMbCccO7w4EgUThJu3mK7nIp6rSFKOjZOUnVEYHP9xiXcvHlDfr+/v4ft7R1pmBsbi+BHP/qxqLcIwTgDzo5B/esXr8LnDeLRo0eS/0Toxt9FIhGBwAwTp0WPWU9UO/H80nLJzDSFb0+xzOkQT+Rw4/o6pqYnBTpRNcdzxHn2w8T1L5vt5DKQa1xt1YGeCrvVInCRX4ROzIRrdw0oVhTEEiWBTgaTCU1V1aDTN/+k0tZS33xm2jO0CWgTeMsmoN0o37ITrh2uNgFtAm80AQ06vdH4/gSezE/N37oK+kqnV3on/kn89PLfun7OUI/iHV0XIAxADzaTDk6bTsDT1PgQBgc88DgscNpMcDtt0INKmApaXRXlWgWlUl1CupuNLlKpEjKZFuYXZvHjv/wRfL4ATs9iePbiOc7PziR0uJAlDGhKI9j6hSWMj49KnlKlWpaFdT5XQOw8iWyhiV67h+FIGJHICOwuC/TWjoAyyTdqszUtLkqM4eEIhoYionBicxyzkqh06lfLN3B6dg6D3gyzyYlGvYtiqQKX04X5uWnJszk62cXuzjbOTlMolVVYTDYEgyF89L134HBbBDY9f/4U8fOY5FLRlnV2GoNe38Wd2zfx8Xc+ktl9/tln+Prrr3Aey2F8fBCjo2EsLizC5/eJQiQcDouC5Ve/+hX29xPw+WxYXV2UBrJQOIixkTB6naYAl62tbVQrdZycJKXl7Lvf/QABfwAHh/soFvNiCWM2EqHM6WkWlZIJ6+szWF9fRiDgE2BDyxhtTlQsEd4RnBTyJfl7cCAsDXE2hx7ZXEJyeQgl2KDWVJih1JSwakKL02gGDrsLV69excbla4IvM5kYsQF2trcFjr3zznuiRGIOFdvQuB2gLZlOzNTqdFWxMDIwnUBwYpzh2kYJNicMm59bgt8/IFlLhIYEQQYj4VJDziFtcGq7BYfDLio0qpz42Fdta7SAERT+9V//ewE7X331lUAP2vIYnN5SOpJVRmURrXUM2ibooDWPAJbAko+nMo5KLCoAm0oRNjuzrpxoNhSxPDJQnk2GDEBns2A0ei4AyOPxicqLdsR4IopyJSstbx63D2qLQDaLgcCgWN+o+Ll7955kpX3wwTvwB3zY3HyGp88fSxMilXwEUtxXwinmidFmx+ue1xD/ns3kZO7cJ4vNIudydW1VrIcErQcHBwKiaAVkcyIhEpVXbJsjJCIYYrj6hYvXRLXE/CcqmQg1OVsCurGxMdkHzpPvM0Jezlxtd+B0+WC2OORY+BiCKtoxmcfV7qgCAiXf7CXII2TivqittqSt007XUmqioLRSIdhq/ibzqd5so97sCHTK5GqoK10JiVO7XQ06ffOPKW0t9c1npj1Dm4A2gbdsAtqN8i074drhahPQJvBGE9Cg0xuN70/vyX1l0/+AToQNr37W1xrQHWdAr8eFIMFET9ROVhNgNQJ2qw5+lxk+tx0ehxUDfje8boe0j1VqRTSoZmh1pbmu0zGgUmmiUKhifGIGlzeuIZ3OYmt7B4fHUeSLzOWhwsUAv8cuKhyqTYLBAHro4PCQLVtF2Ky0dXUFDhEiMIybMMNg7kHV1aGoDTgczNMxoFRkNb1BABH/XixSfcTcIVrdLLJwTyRVsXeZDDqx8TQVBiGrGB4awo3rV3Dx8hIePbqHh48eIZkootvWwesdwPDwGCKjA6g1Szg7O5UgcsKDcMiJifFhWbwTgNy8cR0X1tYlb+fLL78UeOUPuHDn3RsCL7gfXq9HFvQECIQ7rxbvtDCxlY5QhSHNwYAXum5HgMDxUVRye2iJCw6EcOnSZYEx2VxGmuYIGZiTdHi4jxcvzuXcbGxckeDwplJHPp+VhbzeoJNcHwbFM6SZ3wRIbByktaxcoeUrLzCP+0mboNjXOhBLWD5Xhtlsx+TELIYjDMU24TR6imI5g6ZSwcnxsTS8Xb16QwKuk0m2EDZle7TT9UCY2RGARMhD4OTxuOF2e6Wdj5CqXGY4ekRUPa+AB0EQrX6EVa/UMrw+qZgxm80Cd2gjI3zc398XW9jS0hI+/PBDAXxPnjyReXN/eE3QnsbnEPpRrRMI+OV6J8ziuXn1xaBwApd6owq108+IYpMgmwFz2YLY2qjKYnsd7YFUDp2dpSWramgoBC/PS7sBg5E5TNw+GxuZB2WA2+UTlRRVTfv7pxgeDuH9D26gUilid28buVwakeFBgaV91Y8i1zXhEKEqLYUejwctRRWgReUTf1YoFqTJMTAwINCH1ybBK7fD64/fPG4qljg/PoYgkpAvMjyBaDSOo6MjAUS8DjkfzoTngsCJM+V7iflZhE7NpgKdwYIeTHA6XbI9qgFrAhuN0srH0HueE9oiCbloH+R+KHwDdplRZhB7nc1mhMVsRL1WlXsVQWS9qaLWYDacgky+iWarK+IoceX96d2m/1cfkbaW+l89YW372gS0CXzrJ6DdKL/1p1A7AG0C2gT+FSeg/f/4v+Kwvx0v9Qo6cW9/u7uuj6JeQSf0Ov16u5fLOkOPeKofQO62AW4HYDPr4XHbEfR74Xbb0enQitVDU2kLNECPlj2rZNyMjk0iFB7C7u4ezs5jaLbYdtUVdRPtSVT2ECQQioyMRkTxQRjDpjCqOQidaIkqFiqoVGhvAqwOHQzMrml2YTT0g5Urlf5ZcLt16LTZnMYFr6uvBMmWJaSa9fMOpwW1alPUWLV6F2pbh8mxUbH2MXD73v1f4+nTZxKubbPY4XSw4cuHYjmHfCmLUplh3zr4PCaEw374/T6UigVRWF3Z2IDVbMXu9h6i0ahAnms31jEw4MRJ9ERsYVTV8PhCoZAAjZ2dHYEAXIRTnUUQMDM9A6Nej/NoFLlsXgCa2qLyyIqBgZBkQdHqxJkR3gQGfPJnMhXHaZSWKS9CwZAoppjX1FKbyGRSoprirAkuOm3OjdCG58EoyiGdro1OtwWX2yFqGO4rv9jYl80UkEpmUa+14XYHYLc6BboQJpgtOrTaDZhNeqysrAnAoMUtenKKdoeQSY+2qqDRrL5sybNjeHhQGuc4A4KLQr6MFy+oMGuBxWg2mwHBgQG43K6XrWdV+RntcIoCZHI6uBwMjPdjfn5atnN2RlXPvuQ1sWmNYOkXv/hEFEyEIefnzNUiPDLLsRG2UK1GmNJXVaWRyVTlGrNYIK1sBEgCSuw6hMIeDEdGRG12GuW2UmIJ5O9HRoYlLHtzq0p2C5/PgPCguX9R6joSWG4x22G3ecTeyaB0NggSOlE5tLa+LPlPOzsvEE+cCZAbGhqUHCTCNFob+TpUYRGcEQjpdUaBsLweCaXqtToSqSR8fq9kLRHW8VqhjdPhdEBtqajVawLimAUlIMxsgc1uFfDX7RlxcHAsget8HV6LfO0+eGpJGP2HH74v1jvmsnG/GR6eK/A9rcPwcBhz83MCl1gWQDUbr+typY5cvgablXPpz5vH16g3xG5qNRvRVpuSZWY06F5CJwIqIxpUOindl9BJQZP2QQ06ve5HjraWet3Jac/TJqBN4K2ZgHajfGtOtXag2gS0CfwBJqBBpz/AEP+0NvG7H6P/zL9FisCj5uXTlaBsXa8PnEw6wqZ+yx25lFEP+DxmhAJODATsAgQKRbZ35UXtQjii15vh8w+g1W5je3sPxXJVwpFVlc1TfYOf3WaV6nmH0yZWsJ2dfQBmXLmyJCHNiXgK+XwJuWwR6XxTGuGCITtCw14Jr2awcrnE5jdajowIBt2iGOoHNjeQyRRQKDQxMsJGvMtoqXU8f76NeKwAk94Kn28AE5MTAi4YFr2z+wLxeN+CZzRyoa5Hp6NHuVpCQ2EQcgd2hwl+nwtul0MUQgxCpv2I4dfFfBF7u4fodXvSQjYyOoBU5hTpVBLT09Ow2W1i0SMUcrqcAp2oRCEQODg8xuhoBDdv3kS9WsXjB4+kIY9wgQCEi/Belza6Bhx2C6w2i6hwaJ0ipOu3q7UlUDoUCmJ4JAKPxylqp3j8DLF4Gh6SQ1A5pEO3o0Ov2+8yZI6R02mD2m4KiBkdHRWgxuytV7M8P0vi6ZM4mi0dhgcdMJtsEtzdaAF6gwkLc35cv35dtk3odHR4gtPzHKo1Va4X8pGxMR8WFmnxCgvQiMXiqNXqAhYPDmJIp9rw+22YmBjEjes3BZR99vkDyVYaGfGiVGYLoAK32yz5RGtra2Kf/Pzzr/DoUQxejwH/+1/9ABcvXhKg85P/+hOUK1Qz+QSGHBwkMDc3JNCJ0IUKKap6mFH09GlSGuCGh40yi2q1JduORAJwe6g4Yosd7V8dHB2e4/i4JOfD7bZgfn4M2VwSR0cVTE5aEAwFEAh44XRZYXdYRBGlg0kytGLnGQnbr5Rr8l7gNTQ8MojwoA/HJ0eijnK7HRIcTrsaVX/5XB3TM8MYCPjx4MELAaqK0oLPR5UWkM/lRJVmc9glj4v5aVSiLS8vSLYUzxPPiVgT1baAp5OTNCCB8ARXQKXWlOuMUIgQj2CTNlcq4hjaTuUcYRShE+15tNPRUlupUSkVwOjomFj+GB5/enoisK9abaJc6YeHB/xmgdSEgXzPEzqZTSbYrGa0W/w7WzF7qNUqArwIWZtKB00VKFVbyObrAqA0pdNrfzJpa6nXHp32RG0C2gTelgloN8q35Uxrx6lNQJvAH2ICGnT6Q0zxW7qN3/7A/CcXwv/fpylX5aROJE3yRx868Vvf64Mmqp640OafLrsRkZALgyE7THoVqXQB8bgKm9WASMQPu8Ml4CiTy+HwOIVao4tgUA+d3oR6vYPggEta42jDYTtZudJANJrG6GhQqua52CWE4uKcQeLJZA5mswmT06NYWJ+WQGpp8YrFJVOH6qHh4RGxP92//xB7u2zO6sHnM+PChRVcuXIZ5/EjfPrLrxCP1TE+OojV1XVp5/L5XdjafoKz82MJndbrTGirelTKLbSUnoQXK6oigd3MUKINyG4zyLES8DBPSGlQbUIVlQIjVVxOF/SGrkAft8si6pR2mxk2PQFFPfRQLpUFAqhqD7l8FWtrUxLanIyd48G9h1CaXTlms8koKiEu4iu1HoaHvAiFmLNEKFeB7qXVLBS2Y2TUJ/CKtrFKlZbAY5QrRQFThHTM0yEw4pwY5MUwaLFFdVVpGaNljcodAhkGURcKJSTiSWTSBTx7eg6zyYpLl1bR7eixs7MLu8OI2flRzM3OwuGgMolA4xRbm4fIFyowmgCDqH/MmJ4ew+BQCIpSF2UXFUZU7hB2pJI1ubhWV1cwMz0rIGNndwdPHj/BzOwUpqbG8eDhfexsp+D2uDEzHYbTaZdtnJxk0GoBy8vD+PGPfyRw8PHjx3IdxONFUS9FIl6k0iUsL4/IMXMeBCW02xH+PXhwKja+uTm/XEf8YrA7FWq0jDE3LJcrQlFUxM4y0pToclmwuDiNkdFhPHr0ACfRApaWffD53P2Wvh4VZF04HV64nH7kshWZC1sG0dP3bYMUF/Y68Hh0aHd7cLlMsFgMsFj6gDCbrSGVVDA8bEcw6MHuTgItlTY1vcyLzXuRSFDyrbq9Hp48eQ6T2QC3x4Nr164IQKTF8MGD5xga9EuuGHOlTk9LGBsLY3pqECfRqDTPRYZH5Lzz3DAUnmHzfr9bAs15/VLZRkhKK2Gt1pbgfqfLj5mZSdjsDlF7ZbIFtNtNyeKqVBkgDgyGXRifGBbQR+sdr0NaL10Op0CnVrMGg74LHToCzfh+stmcEoyuqDqUayqy+SqqjQ74qHaP7x7t6xtOQFtLfcOBaQ/XJqBN4O2bgHajfPvOuXbE2gS0Cbz+BLT/H3/92X3rn/kvQqff/sX/7FOVTVTMzXlpxqO8oK+J6cMng04vYeKRsB8eewcdpYxCsYpaTS+LSJfbCqPJAuj0yBXyKFdaULs9zM2FERgIoFGviVVpIBASNcuDh0+RSDbgdJjw/vuruHLlqrTWPX++iWZDle+zs5ioP1bWF3Dx2qq0wrGhjovjSpmL4wEEAgOScbO9tYfTUzaGGTAxMYyLFy9gYWEGL7Ye4u7dh8ikGhiODGFiYgYBvx9Olw3R032cx05QLBYExrCFj9BJVXUwma1oKE1U67Q5AXYbLYZWgUlTUxOi1inkivC4GEptQyaVQyyeEgVRU+nCae9Jcxcjg/yBPoDiwppZOcy/qta6cDnMuHNnQ2xnJ8cH2NncQqnUlrmHQm6BI4RvDKrmIp/ZPXu7u2ipLQyPhDAw4MPI6CCsNlq+OhLiXCzlkErGUatXYbaYBCjpdQQaVhiZxdPTw2K2ivKHYfK0RPGLeU5UAFHpUipWBCKlU3ns71UwNurHlY0b0vC3tbkFp8eCW7cvY3VlGZ1OT+yAe3v7ePTwudiqHC4nhgY9GB8PYmZmAgNBv0BGZgMRavE12GK4vZ2CXtfF+voSQsGwWMYYhF2tVvDBB+/B6XLg7/7ub3F2puD27UWxIT5+8kJytqYmxzAi6iy/wK9YPC4giZlZ8QQhohGjo174A05MTY9LThHBBxVn9XoDh4dH2NtLwmTqYWFhUmAU1T5U9jCfig1yp6fnKBbKMrNEPIN8oY6RkQHMzc1IE9/jJ8/FUnl5YxqhkFeuT7XdEOWgDkaoLeDsNIPtrWMUi124nDaMjg6iXlck92hwyAWLtQev1yHvNFpCG3VFoCoD96l+IuwsFMpoty0YHx9ApVLrt+DNz0uW2N7BAaLRBIZHgnIdbWxsSO7ZJ598gsePd8RuevHivFx7tLJOT8+IDe/u3QdYWV+V4PI+gHuBWq0kaqalpVlprKPqilY7WuYODo4Qi/P3OjgcHkSGI7Jt2kqzhQYoACRobHdoVdRjbJRh+iMyd4a38z3UaXdgMhrEXteoV6S9jtCJoeOSP2W1o6UCrbYOlTqhUw2VeluDTq//CfU/u+u//pa1Z2oT0CagTeBPZALajfJP5ERqh6FNQJvAv8oENOj0rzLmf5sv0g8I59fvqAFe/fifc9rxihEZ0++03vVFTzCw4a7bh1DGl4HANosVQb9boFOvXZOF7ECAigs/jAYT2h3avoxQWgwbJnCpY3p2Ch6vG6lUApHBiCw8D/YPkM7kkStUYTB0cePmJczNzYuN58mTF/2wZC6+z/OymL56YwPj08MCUZiPtL9/KODCZrPDYXfC6/Vhd3cfmXQWg4NDWFtblwU484rOzg8l26dSbqLbpZqpJwBoaCiIWqOEWCyKUrkkQIbKmUKONr0O2tALGOBCmsqPkUgAoQG/ZCYxJ4n5QKGBMKanZ1Et1/Ho0WOpoWeWDxf9tJNlsxnJk1pcnBWQQosSF/FUzjC7anVlAddvXEMhX8CTxw9xchxFtcoQbmB6KoxupyPZPvML85iemhQFFMPDB0IBrK4sAbqutOjl83Ho9KSEVJWUJUicAIogieCqraqS5cQmNsIYGig5A6pQer2+VY/2pkq1Jvk+VG8lkxnEYykkEyouX17G1OQ87n79SODO1evL+P4PPpAZc+ZURt29ex+PHz0TyDU/P4WlpXmBTbSSUSlGNRlbzWgRKxSKAjEO9vMIh924dvUKAn5CjhYymazM98rVy8hkkvjPf/u3sJhduHPnhqiRvvrqvmRqXd64INYuo96ASrUikOjk5BiHh6cyt/GJEQwOBdHrKZiYHEO1Smsb86k8SKXTOD4+weFhBsPDHly8cFGupYY0uJlFYUbFTz5fFDsi7aOH+yeIx/OYnAxjZmYK5UoB57FzTM1EMDk1AjAfq6OIwoxgRmm2kYgXkE415Fpu1Dvw+oK4srGCRqMKr9eJmdkJKCozoXro9vRiq2Nb3YMHW/B4HLh5c0Pg5tMnT7GwsCj7Ho8nBLQS+Hx9dxM61KUBb25uTpRiExMTqDfq+K//+I/Y34/CYnXgB99/T/LSMtmMgKSz03OkM1lcv3kdQ5Eh/Pf//nPs72cxOxsSOMTt8zwSBr1qsKM9jxlYLbWDYrEJq80hIFNtq6jWmqJWoiLS6WSbHt+THgmNl/D2SkUypvr3qa4UCtQqRXQ7iqTL0R5K4Ed7IDPXWh2dKJwyL5VOnZ4WJP6anzzaWuo1B6c9TZuANoE0+tAUAAAgAElEQVS3ZwLajfLtOdfakWoT0Cbw5hPQoNObz/BPdwv/EnT6H6zqn1RD6fm7l1fVq4fpdXpZMDLrSd/rwm4z4sLaIlaWFwVMNepVOB02lIpFaZFrtVvw+DyycGUGzcLMFJq1mjS0MUw6ncuhrihYWF7F2Pi4ZBxtbrLRrCwLVDaETU6OSVixz++RBTGhCMETgRhtQQxEpt3q6OgYBr0Bg0NDomSiaodZM9l8VpQtpRKBCsOjMzBbLLhwYU2ASyIZRzaX6+cc9Qwol6pi62l1u3C47fC6HBgMh7AwO4Mg7WulkrTUcR8nJ6ekWSyVzmBza1tUMhfWV+B0WDE0OITT0yg67bYoPr769a+xtbUNu92Khfk5eN1uDA6Gpeb+0aNH+OKLr3ESzQn4Gh0JYGTEL4qlYDiISxcvYmp6As1mHal0HIODIWkEq1RKADOdWk0BHYROVJT1K+tbkqND+1VbbcNmt8Pr8UpLHG2MPJdquyuZRXqD/jcKpHK5iqaiCnBhULfBYMOtW3cECHzyyReo1mp494MNbFxZkxmnJIw7g80X2zg8jEkz4MbGKiJDg3IOCZsI3AgwqPLqdDsCxfKFrCjjCOSWFlZhs3kQj6VFAcWWNqqTNree4pe//BUCA278+Z/9SKDKs6fPcBqNYnqasx9EpVyWLCe2taWSSYFPzNqiMqxaow2xK1Y4AlEqjOLJtHwX8iXUG21MjI9ifGxcUq4KuTzKpaLYP5sqIRKvcbtkUZ2eRFEt18QeyvkTOnV6KsYmRmG1m1FrVCRvq015U6+HZqOFZqMDpclrtohmo43FpWWMjgyi3qhhbDQCr8+FWPxULJHdrgHFIu2mVDlVxM64urqAo+NDPH/2DLdv35a3I4+PisHtrR2cnKYwECDc8cBitYpaa3FxQZRLVDpROXj16gY2Lm/g9KwPPNlUd3Z2LhbT5dUV9HQ6gbhHR+eYmhwX9SAhYj6XFyg5ODQoEO8keixNi1QyNpo95ItNjI2NIhgcwPHxIZKpPEaHqbZiPhSb6hpiUWQzXaNZh81qFVBFiycv1Vq1iEa9jF5XFUUgr0ujySzQidsv11ooVlpoquy3JJrS7HWv8QGlraVeY2jaU7QJaBN4uyag3SjfrvOtHa02AW0CbzYBDTq92fy0Z3+DCRBIhUMehAd8GPC74Hc74HM7MD89AXRbONjfQ2DAL9DD6XIJqGDT1ur8DJqlIqKnpxJinCuVUazWER4ZQ2R0FLl8HgcHB5Iz5HI5EfB55U+z0STqH0ITKnRoCyPQIGgg+Dg+OcHJ8bEAFpfTKQ1fzCziojmdL0iEOZUumWwW8XgWVrsV169fFSNhMpWWZi9ukeoOBjLnCkU4vW74BgJw2Oxw2ewYHhyC02pDKpHA9uamqGUmJiexsLAAndGI6GkUbo8Ly4tz6HUY+OxDMhEXYOH3eiT/h4BkKBzG2voanAyArrE5TY8vv/gS9+5vQmmZMDU9hMWlObEdMWR6/cKKADIqhhKJc+QLGYyNjaDTbUuejtJowPhSkcabAFVNhHy0qlGFwoBz5h0x0Nzj9kj4NBvmOJMejDLXltoWBRKtb0pLFTVLtdZAPJ4Sm+HFS5el0e7ru/fFonXzzgbGJodQLJUQO4uhUqmIWotQZnpyBkuLC+h2eigVS2jU6tLCRtsjbYG0dikqA9obErrNxj2b1QW1pUM2U0W13EQgEITH6xDodBLdFzvjpYtX5BzyXFHpRFmN2+WC1+NGOp2ReTJ8nEo6hm8zEDyXz8EpAd025PJFVGoKzhMp+ZPh4B5PAGOjY5Iz1KBaKp2ScxQMBtAV5VdF4Emz3kC1XITZaMD42CisFjMqtRKMZgMlgcgXczDbGCYehIkWyirzivoh8Gw/zKbz8PkCuHPnDrpdKoUK0hjI/T07j4r1sNs1wu0ZFEBlMusxPz8Ds9mAx0+YG5XCD3/4oZxTKp/Gxydx/x4zzKJQVT2mpobkfbK8vIzZ2TncvXcXmy825T1w/fo1Ubt98cXnohTj/Km4owFwcnoG7W5XLHtUClotTng9ftkHWvr43lpfXxUl0sHhvkBOvj9qjR4yBQXLSwsC4KInR2L1u3H9CtxuJ6rVksC7ZqMmwElpNmExm2B3uGE0WuXKoyKvWs6j223BaOw3AjJInNCp1uhIkDhznVodxrlr0Okb3J5/+6HaWuo1B6c9TZuANoG3ZwLajfLtOdfakWoT0Cbw5hPQoNObz1Dbwu85AX5ABwIEMSGMREII+T0wG7rwuewo5TM4OT4SaxUX+16fH01FQUdtY25iDMV0SpQp9aaKutpBrlSByeZAaGgIeoMB5/EYWkoDQ0NhURhRWZSIJ6A0W2Kdi0QiAptobyPsIGChgoYNcZVKQwKkw+Gg5N7Q3teBXhbfbbWDVCaNWDwrbW23bt8QJUsimRL1CIPDna4+qCpVynAHfPBSMWUwoqO0YDYY0Wt3kE4kRVHD9jnCo/ULFwCDHls7O/LaYyNDqNdK8LjdyGWzAmkcdhtSyQR8Xi98Hg8ikUHodTokE31g8+LFCyRTOYyNz+DatWsCr87Ooshm07h4aV0gSDaXkn9TTUM1Sa1WEwigKk0Y2l0YDQYBSly88xgImvjN+fDfBGpsESPkYqg5lV16gwXVah2lckVmQRuZ3mAUJVRDaSGbK0jo9fjElAA9gglmVt28cwUDIS9Ooic4PTmVbVtMZhj1RrFaWk1WUaRl0hnJAqNCia9JsGU0G2Gx6mGxAGarXoBDudRAuchAdkIzZgLZpAEul09CbVdFDeZyepFIJGX/CTMz6ZRYQJnnxOOkwoigyWqxiNqLqh4quMxWk8Ca6Ok51I4OjVYHOgMVNbSCuTE6Mgab2YJcOo1E7AxKvY6x8TGYrFacx+NIxNIC7qxmBulbMRDwSZ0jVXx6k04AZbHSw8JSCKvra2IlO9zdg8logV5vRK3aEOVQcCCEy5c3kEwlRYlGw1hTqUFRGhIuXm90YLf7YWS7m90iTXj1RgWHh3toNNv44IObYlXjuZmfX8DuzgG2NneQySiYne238zHnifY6Bqonk0mZG78IPp89eya/p/01Fouh3e7A5fOh0+vJvtIaWshX0GXIuVgKTfK9trYKi8WE89gpcrksMtmcWN8Y9r24uCTn4uw0KtbEK1cuihKS0JgKJ6VZE3UU1X68FzBoX6CTToc6oVOlgF6Xijzd70CnLkpVBeVaG62OpnT6PW/L/9zDtLXUGwxPe6o2AW0Cb8cEtBvl23GetaPUJqBN4A8zAQ06/WHmqG3l95iAdN7puAjX4fbNK7h1bQP1ch5bzx8hcX6KcqkJf8Am6gufPyDqGcKHoYAXqbNTRKMZKO0uujqg0gSMFgP8IZ/Y3mh1YzB4ZGgA42MjAi6ODmOiGnE4zBgY8As8IVBiMHWj0RJFCJU4DUILNmcNuuBy2SRYfHwygqHIsMCKeCKB07MknC4n3nnntih7YvGE5AiZbTaBIwQ31XoNCtvFvF6BTg3WyCstqA0FxXwexXxBmvO+/4PvIzI8jJ39PXx97y5cbhdmp8dRyKYlG6heq4myhDtfq5YxTQjQ5Vu1i05bRT6XFRjDjCO73YULl65iKBLB+fkZ4vFzAQ/TM5MSvJ7OJATQsIqe2o9o9FgAgtflRLNcgeFlmx0BEI+B2yWMIZAjiOJjqVzhHPpftNfRrlVAvsCmO5MoxGh54yxpvas1FFE9BQaCogpjsDuh0613rmIg7O2HSKezAtNEgdbuoVqpopgjHOmgUqrAbDIJiOK5InSi4sps1cFo6sBs0cNkMkBpMLuqjWadjXa04rUwOhqCy2NDo1mQbRBWMGuJAIUgz6DXwWm3i9qJx0ULn5GQiWHo5VJfYRbwQe3087eSqQwMJivaPQN6OhOaSluylkZGRuF1uVEpFpFkgHehgoGgFyarGfFkDrlcBw4r4HUDZoMeRoNOwAqLANtdFeVaD4GQBe+8+w7CkTB2d3bw6N4zgaQulwNejw+ZTA7ZjIrBQYfAQqrUeCwEeoEBqzTyMYA9n1dhtRlgsRrhctnRA4+1KdbSiYlxCRjn+VuYXxIlEvOfqHzifAkXeU0uLi7i7OxMoBNh6/7+voSt04I6NjYmVkg21Xl9PuhNtAU24HJ6xHbKsPR6rQ2n0wWfzytzozWUKrtsLtPPCysU0e6ZYbV7xV4ai53jYP8YOr0Bk+Mh6HXMCWPLXQvtFpvsVGli5L7YHU7odGY5d816BdUqM7OofuP95LeVThp0+j1uw7/PQ7S11O8zJe0x2gS0CbzVE9BulG/16dcOXpuANoFvOAENOn3DgWkPf/0J0E4moeVUzPR6IFcxGgCzng1VgNXE8OoeBnxGbFy8KBYdZrrcu38fj548Ra2qwG4zwet1S9hwOpVDIlnGpfUpLMyPi4KnWMhKbg4BUypdQbWux8zMPPx+H07PopILxUUxrWfM93nw4J4s5mdnZ+TnVIWMj0UwMzkEo9WCv//HX+LrR4dwuF343nc/gFqrQa0U0G0qyKZSSGYKyFXbqKo6scstLk7g0oVlDEeGRckxNDQkliGxRJ1Gsbm5j06rjh/96M8RCgbxN3/zt8jnSvB47KjVVHjcTnz/+x/hwcNH2N2L4eOPruHSpYvSzvazn32C6GkOH3905WUmzgnOThOiHDuJxgSgXL22gtu3r6FQzOHp0yeIRs9E1cPmsKdPN3Fl4xo2X+xhdWURiwsTon568uQxkqmEhHgz2Pk//sef4rvfvYC/+IsfY2f7AJ/96gucnycQj5UxOhZGFw185zsfYHh4GA8fPhQwcf36dcnM+vTTL+ScWC16fPjhTWkzI7wwmgxEZmipCr788mu8/96HmJ1dkCym//Q3/wWPHu/iOx9eg8upRzIVw9z8lISfE76NjoRhlyyqKlS1g1s330FL6UgIOYO9qbaiwk1Cxyv9XDBCj0ZDRbmios5Ww2ZT8qyoZEqlCtKUxtY3p9MqsI3nnk1ozCwan4ig1S4CUCV7y+FgsLoBx0dRCcW2mO1IpfKoVhoCb6amJjE9NS05Tj6fWxQ+T548xMOH96SljvCFdsBwOCTh9MVCCXNzCxLO/uzZJur1tkDCdrclSjvO9e7du3j2IoWFOZ/sE4Ha+vo6VldX8fOf/xxbW1s4OEhLK+LC4iCCgYBsk8+nLY5zoqWQFsyd3VOk0x143AZcvrSAy5cvY3tnB1/efYBr1zeQzRbg8/gF7g2GIwLjfvpff45ssQo/GwdvXsLwyCCKxbzki23vZWEyAVarGcVSE50uMDzkkTZBi9WMQiEn78/JqQnJZ+J56TcQtqU4gOcxlc6KUlBRezJ/hosz/4uh9MVyCwwBdzutcLlcgEFFV1eF3WaGTu1ArbUAPo/Cu64Obo8Hak+PfKWBbKWJBq2heoNYNbUo8de6X2trqdcam/YkbQLaBN6mCWg3yrfpbGvHqk1Am8CbTkCDTm86Qe35v+cEdNAbjf3SO3pxmK/UQx888VsvMTeiOOIH+VDQjshQWOxPhWIB2QIDpTtYWhzCD773HYRCQRwe7OPF82dSEb+8uCCQ4vhoX2xyVOvk8nWoHSqnfFCUJmK04LWUl0HckxJETEUHW9KoCCF4YNB3ZCiI77x/A9v7+/jki/vYPy2i2erhwvoCgl43GvkMXFYr0okE0tkiSk0dqi0gHBnClSurGAz7xcJF5QhBQzx2LoHo29unMOhb2Li0gg8/+ADPn2/iZz/9BLOzw9Kcx/Y37sOt27fwd3/39zg8yuL/+j//Dwk+//zzz/Dpp19Cp+vgP/yH/1tsUf/wD/+AB/cewml3ClRjhs7s3CQmp8aRTMaRSiUlOJ35UVR2/bef/QLf/96fSbPd9777MdRWFeVyAX//9/9FZnfzFpvf0nj+fBd/+Zd/hksXN/D11w/wyS9+hbNYCdU6MBpx4v0PrmN8fEQC0Bk+zS8CkadPn+Krr77C+voFOT/j4+MCeQie1HYL1VoRmXxKbFw//tH/hlBoCI8ePsE//D+/kDD2H/75u2i16pJN5PO78dVXX4otzUxlTaWBeq0hAGhxYRmHhyd48XxLwrNrtZY0FBqNXWkQHBxyYGxsGFVmMKlApVIXaMNZMBi+WOwINBkd9UqGFm2EVDi9AmRqu4FcPibNcisrq3C5PJIF1myqUFsdMDSdTYKpZA4HB4dyvOtr6wJRDg/2pGUuHj8TFdbEJGFTEF4fc7H0klcl8MVoQSFfRKOhYGpqRlR0tB0uLi2JqomB3o1GGxsb69IwRxhK1Q///stf/lJmfXhYxcy0DSMjYczOzGB6ekaAUTyeFOC0vb2DUrGCTKYCu92G5eU5gVbMr/rJz/4bpmZnsLa2JsonngvmPVG9F49RHWeQ90I4HBAgRsCUz2VweHgGu9MNs8Umx8tt+3w2LC3NClh7lbPEBkSHw45ypSQwlIoknoezU16XKTSV/vlotQGTico1iygba7WOhIBT0WUyQtRMZosRQyNuWAilm02otSb0XaBdb6NR08Hrt6ELA4r1Fgr1FpQu0NEbJXdKg06/5+35//swbS31WmPTnqRNQJvA2zQB7Ub5Np1t7Vi1CWgTeNMJaNDpTSeoPf/3nIAOOoYkEynR88Zv+VcPNG4ZxIjVB09ccDosevh9zpeLxi7sDitGRoZx+dIFzMxMI59LY39vD+l0AiaDDuHBMA7390RJsrw8j2ajgZPTDDJZRSxhlWoL7Q4wELAJMKHNj8HMzMZhyDFVMGyIo9VoeWkOLrsBn//6a2wdJlBqArUmMD05hMXpCeiUGmzMuIme4TyRR4Nh5aEIbt55F91OHd12QxQa8XhMcmgK+Rz8Ph+iJ8dwu5yYmpzA+PgYHj64L9lMH3zwAQYGgqLaIQQj/GB+FcHSrVu3sL29LXCHIGBwcBB/9Vd/JdlHf/M3/wnnpzFMTUxhYWEe7bYC6PpV8tlcWlr2bP8ve2/+5MhhX3k+IBP3fRRQ911dV9/3xaZ4SrI8GtmyPbGHV9ZYEd7d2J/mL9n9YX+cWO9ErL37y+7GhmVZEiWKIil2k+yz+qj7AgqF+z4TSGDjfdEt0R7NDLspNdXshALqZhWQx8tEovMT772vndDNJxoUixWcP3dRbvAnJ8ZRyGfwyac38N57v5Ii529/+y2kM0kBX8ePncD6+pY4cVZWtpDPa5ieHMTx4wsIDXjEIVQoFKRXip0/hE4/+tGPJRZ1/vw5ATkEDdwP7o/L7YTTraBUyeLR6hquvfI1tNtd7O3GUCyWMDU1iWg02o//WczY2dlGLp/GiePHsb+XQL3COJUFFtWKUCiCVDKDUqkqcclCoYJ6vY3hET8UpSvQikXV7BiKxVJIpooSSaPRrm+y649YDIfd4gyi04ZQiv1BErmrlaB3a4hEQwKTGPmr15uoVhuoVVlwrojjiQ41TjhcWlqW3rDUYVJgX71elUgZz6eZ2Wlx5nGCINdJNxGPXa9nRjQyiHA4Ip8ARiEZ6aMrbG1tDfv7GVy9ekY+W3Q60U32pAD/3Xd/IW4tr9eGa69ckX0ejEbhcNCBlZKJjHQ7cT3FQhF2uxNLS0uYmJiUfSGwunlrFX/9g/9G4Oza6jrmjizgzu0VAZLsonK4XBLXJPQZHhmUyCa3//AwAb3Lfi9F4na1WhWjo4yiDsnfGQ9lRxaLz+lS43mQSieRTmXEnVYqaShXO3A5IY40UmfGY2V7C0WUyy0B0063VY4Fe7V4ZRga8sPKi4Ouw2mxwetwolIq4zCegYl9YyYLqq0OSq0OtJ4JXZOKTo+z6/rXGePxVAoY91JPJZfxYkMBQ4GXUQHjQvkyHnVjnw0FDAWeVQHjX+PPqpzxvqdUQJDSY7TEt4rn6TF06gqcMfV6cLLAudkWkORy2qS7Z3QkijNnjmN+4Yi4SO7dvY1PP/lEQMJg1AOH3Qa/z4NKuSIOj7HRIXTaHWztpFBvsI9IQalMWEDQ4JUoVjqdEtBEB1Q2VxGnTSBgw+zsJM6cPoGdzQe4d38NO4ctVFqA1WnGkdkJzIyPolXMwW2zQun1UKw2kC03YPcNYPn4SaDbwvbmI3GWlEsl6Q6iW4tTuFgkTsjmdNikaDmXy8nUvGgkivhBHOlMRpxB7TZ7pupYWFgUl9Pdu/ckHkYAxTH3jHGtra/h4xsfQ+904ff6xFFFKMU+H97ws4iZvUx0Lvl8fnHsEDhFo0PiUNnb3cXe3i4ymRQq1TJGRgYxMzMlZdEEW+ws+tnP3kWlTGdQFY26JnAl4Peh1S7JRDxuKx0wBE6MMxIwEURx+7ktdDql02mBTx6vGyZFQ7VRRLPZkm1hL1QmnRUgRtjHqXqpdArdbgfr63GMjQVkqtr9e2tQTDYAqrzXBEWcW6qiSryNkIwRuqGhEEIhN/KFrDilrFY7MukiDhIF2O2qdHuxo4r9VdSTPUeEPIQ51IrQhOeK2+OE19fvAWNfVyqVlv4s9iFxnaOj47h9m3HPBvz+oEA1wqSO1obVakGjUUO9TndPDz6fGxarKo4sHhf+jJ1gbpcX4+OT4txid1O9UYfdaRN3EbVkHI3uKx6L8+fPCygiwNne3kcqxUl5Don1jQxHsb+3g+HhITlXWJq+u7srEId9W/yYcfocXVAEa4xprq8ztqjg8pXLsm+HhynMTM9hb/9AnFwKS+H1rkyeozNwfGJU3HMulwOJwwQ2NnZgUe3Sx0WwxGNLTQsFTpXTxUnI0n3uJ11OOzv7yOfZH6bK8jWtB6eLxed2tHWdgVuBVQRgpUpNity5TP7JovE2i+QVM2wWBRazCSFfAEORCOrlCna291Grd6SUv97uodruosNPmUAnIqf+8o3HUylg3Es9lVzGiw0FDAVeRgWMC+XLeNSNfTYUMBR4VgWMf40/q3LG+55SgSfQieDpyWn3G+jE4m3CBpfdJiXFdD+pZpPceE6ND2JxcRYWKx0mcdSqJWQzeYkJ+f0qXE47opEBcQaxCLlcKkM1WxCLF+ByB2C3uyVyVG9q0oEzNzfzGDpZxQ3CnN/k5LiAG0KI2ZlJrD64g5t37mE3UUG20oVqN2N6chSL01PQKjmoPR3D0UEZzb62E0ex0YHF7sRgJIDdrTWBMyxfDodCsNsYTcpCa3EinR0+rwcXLpzH6qOHAlG6uo5ime4axr5Ybl0XIDI2NiY34gRBlWoLly9dQlfvSASKgITL5/S5LiOJZgV+n0s0IvBipw5BCt0ohD8nT57E7MwReS/h0Mb6pvTttDttmYLGOBRdLZVKWZw16Uwa+/sHcDk8UBWbuHEISlKpQzB+VquVBCyNjERw5MisbAu3lc6tw8O0OGMIbAoFghy6j1ii3UGtXhfAt7w8J66aZqMlkGpkdATJZAr7+4dSll4steBymmGxOlAtN6Qnqdno9oGkxSJuIxbOE4rp3bZE1xjDGhuLSnk6u5UIXuiCYrfT5OSoABwCJr6PETa6lDgRjgCG+0I3EfuhGBOz2/vl6wQ11CybKUhX1eTksMDQ/b24xN+azS6cAkfNUM2K6NjWWtC0Jjp6G6pFRTQaEBcVNUqnqZtVIph0IJXLTXT1LsxKDxabCqvNKrpQw2DQg1deeUWcYHt7+zKtbW8vDbfbgo5ulnPM57UhmTzAQDgsx5nQj8XhhI4sCvd6vBKDpLOKAJDLYKeS3++TDqtavQGH3SXuN2pVqzWRyxXhC/jFCSiOJVWBxaLC5rCIi0vv9OBwuOQ8I2Tj8eBnmgCQulKDvm45cSoyFsteKxM4la8lfycQMykmOee7va50fnEKJZfj8rhhc7DDq4JCvoBmvQNT1wSHrQ+mvS4nhgcH0Wm1Eds/QLXObTSj2QEaeh86ARZ0wAl2/H/ja+4ZLtZP+Rbj5YYChgKGAi+XAgZ0ermOt7G3hgKGAl9MAeNf419MP+Pdn1uBJ9CJOKkfb+o7nfhfXVhkcloHFlWVKWN0x7AXiTE4p01FOOQR9wrA6WFlFIs1cTdNT0Wkd8Zpd0icrFQsY3d3D6VCHeWyBl8ghF7XjEQii2a7jcEIe3Fmkc1mZNl0cjAadOnSeSn95vQ2v8+ND37xDj65fRf7yQKylQ6abWBmehTH5mcQcKjIHh6I26LTM+PmyipSxTqaHR0OiwVuJxCNRPDw4Rb8HkIOp5SJE4yMDEUFOhF8bG5sSGSr11NlrF+n25TOJrvDhaHBqHQI7e0doF5vod5kWXMEqtJ3MkkfjtaRiV75fE1iYw57/6Z9aCggIKDRpIOsX4ZNdxdhTyqVQaVSRLXaFP0ymTwKxbI4yhjNY1cRJ7lp7Q6sFsBqdaDbs8DlcMmxiScO0dU1LC1GJM7FqFokEhJnDt1DBFb37t0ToMHtdjrD8HpVmaRmc1ixs3uAnZ2kRN1cLjOcjr4jhhP6SqUydnZScLldAnaKxbpAIJdTQafTE9BCIEUnkMvpEUfOEzeN1abgybPZrGJ2bhqJgwMcHCThdvvxytULAvH4CDHu53Ri5f59fPjhRwKlOLWw0yYkUqSLiCCJ5wdP0Fw2j63tFAqFBubmBhEJB3FwcIhcroZ6Q8fAQBADYRda4sIyyURAlton0xW4XXacOTsnejx8uIl4vAhNAwbCPN9VSZna7DYEQx40mnUpWs/n+3HPpaUpzM7O4uc//wCVahOjIwE5P3P5Bg4OSnDYuRy7uITGRoak8ykWj2FvPwuzqSPT5Rh3dLktMMEiLrmR0ahE7rhvsVhcjin7nLLZItqdnhyzw2RBPpl0MbEri0X7BEM2R9+pSJBK5x6XzfPN6XSJg4wwi5BT07oyhc7pdMPj6cOsVqsjn0PFbBUX1BPYxGNNzbW2Juvw+X1we1xoaS0Bn+VyBd22ApPek963nq7Lun0eNzptXaBxS6OjqYdWB2iyRFyuKip0mddoQKfPfYn+zQuNe6lnEM14i6GAocDLpYBxoXy5jrext4YChgJfTAEDOn0x/Yx3f6rfKmwAACAASURBVG4F+PVM4MTnk0f/9GPk7Ddf3n33E5/930FiNS67ipmZcSwuzqHZKGM/to2BsA8L80cwGB2Q2NCDlQdyo0v3zNrqNsxmG5wuTrkrCMBhpGdqalycGIROjCQRdEUHI7hw4QKGhgZxeHgohckfvPcz7MUSyJSbKDV1gT7Hjy1icXYcLqWLTCKGkN8PHX3olCzUUWt2YO7pePXKaXFoXf/oJgYjdJu4BDiFg36JAuayWZkqx06b/f2C7GtowIfxyWFEB8PiQiH8+ehXn2B/PyfRMAIkRpMYJ6SLiZ1CLM12OBWYem2BTgQbw0NDOHp0Frs7+9jcigmso9OFQIZggTfxvR5jT7p0bDWbHbTbjwubrYDDYYGLzhj0EAn7BRgwfkgnmt1mg9fnx9CgA0uL0xKvonuHka5sNi8dRm+99SZ+/OMfy89Z0v3Nb35T1u/3B6Qo+sNfXcd7v/wVkqkOXn3lCMbHJ7C1tSMusJamoVFrIRQagM8fkBJsuo8azYa4mdiTRdBmtznFkcbIGgEGo4jdXgcDAwFksknpdDpz5qRM5dNaLYFNp0+fEVjFiBr1ZbfRe++9h3ff/QC1Wk9cXjzbRkcDCAQ8GBkZltfQycP9W1/fh8ftwsLCDCYmpqTMO5XiFLoJ2U92DxG6FXJFmc7Iv+tdC44encHly2dwcBDHz37+K3Hv8NSmEws9G6amxqTDTO91kEwl0NKayGarmJlhJG5adLz/YA16x4yhoSBsNhUPH/Z7t44cCYtGp06ewNLiEXG/saT97r0YhgZZ5O2GyQxEIn5xeTHCSK3odCsxLpjPyTS5UDiKfL4EmFQ5R5KZBrROD26nAq/fK3rqPGdqTVSqbYwO+xEOemUb+KDDsO/IS8r51Wp14XCY5fNFFxtdiXRSETBarU4BVHREtfWOdH1ZbFaBVATNhFB036WzaRRLNXGQ2VQbmrU2TD0CPRNUxSRxXMYPCa/MPI81HfUW4bCOTo8SM2pqMqDT574+/7MXGvdSz6ab8S5DAUOBl0gB40L5Eh1sY1cNBQwFvrACBnT6whIaC/h8Cjy2jXwGL30WPv3LL+/fQKcebOzhMZsQDvswPTMGq9WEbreJ2ZlxLC/Nw2G3497du7j+0Q3YbQQ8FuztxMTZo6gOpFJFWFR2z9gRCgUFOtDpwWLyTJZxJSeuXLksTid259y9cwt6q4F0roBsuYlstYlqo4ezZ07g2PwUSqk4rOYueu028qUKNvYTyFV1ifl4HcBbr12VgvIHDx5gYX4eVosKt8uJ+SNzyGYyuHv3NsqlCs6dO4uPPrqJUyeWMDIxBLfPJ50+dGptbR1gezstQGpoiDEyDZ1OF9PTE7BaCa5yKJVr0LQahqJecYhMTU3h+LFjAt7e/+UHuH//If71d74trqpqtYx7K3clHkdXEyNP9XoPxVIF5XJNwJbf70Qg6JFOHkalBqMjOEwwkmVFr2uSuN3c7BQWFkZRKqYFHBAKMRZH4MUpedT05s2buHdvC2fOLOBv/uZv+tGybA67uwf42c9+gY8+fohWq4f/6X/4CywsLuK9X7yH/f24HDfG5+o1RrBY6m2XZdc1bktQJrwRKBIO2ex25LM52W/2JNUbFZliqNA0ZtYxMjqI2P4+nFKivSjAhZHF4eFhASHvvPNTbGxsYm8vhUYD0LucokY3WwTz83Ow2x3I5/ICyggJJSoZDmNmZkb6m375/l1Y1J5MKyRwYXSN++lx+ZA4SKBWq2CWWi0ekTjZ/fsPxOlktZoFHA0NjcDvC2F6eg6JxCG2dzZRa5QRCAYklnb16hWEwyGsrq5hc3MXm5tJjI9HxB22uZmG3W4SmLW+uo4//dPvyGeAXU6ffHJLfn/69BSOHz8Ki8TfVAwMhCWmyUJ6Oglr1So6LQ2Vcl2gmd5l0b8V8UQGqUwDbR1YXhzHzJE5KeOOHcSwF4vLOchC/bHhQYE+PGbcTh6nR4/WkM9XxZXGeCLL6c0mOrq6AsAYJ+Txq1ZrMJlNsFitAmcJnfh5JHTkz+uMhebzqNe68ll32GywqQRWNomCMuLHqX+MxVJbu8OJltaRXq9Gq422zi02P/ZSGp1On+/6bECnZ9DJeIuhgKHAS6yAAZ1e4oNv7LqhgKHAUytgQKenlsx4wxdT4Om+pvlqq1nt+xZMjFpZ4PHwRteHE8cXxCnCyNXWxhbu3l2B2WSF3eqSmB1BCWNihWJN3CTs+AkGnZib40Qxn0x5K1f60bLFxQVxbHB63NbmBgYCPmRyRcSzZaQKVYnuXL50DgszE2gUUnBYTNjf3kIincNhvomOSYXD7YLbpmB8OCIdPM2mGRfOL6JerSIyMCARt1q1gvd/+UuJCL322usypv6NN67B6XUhV+Q0uAcCIXTdJBE4llUzaqWYFXEFLS8fEyiVPEzJzb7ZrGFw0AuP14WAPwSfLyCdO++8867AkTfeeF3en8ulsbb+SLqVZmenxXFSLrdx/eObWH20gbHxQcwdmRLHj0Xl1DANoeAANE3H8PCYwImf/OQdmE09fOPtq9hYvy+OFTqOCB8Y5+OT8SpG7W7diuHf/JvX8Zd/+Zfi7tnc3MbKyip++s51JJIFXDy/iO/+2bclkra2ti5QQlX7XUl37jxAo95CKBhFuVJFrV5GcMArsTe9SxBhk22kKy0UDkm8jVMMTUoPg4MhdHtt2O0W1GtVdDtdnD51GuPjjNb13TG7uzt4771fShF6LqehXgeCQSuiUa+Uhw8Pj6BaqUsUkW4eupbY/0R4x4gaJ8Rlc2Xp5woGfaKDTL5TLbBa7Hj0YB2Vag3nzx/DyOiQdCOxtJ1l5DxmjKNxWqHb5cPIyDju3VvBXmwbZhW/7kN67bXXxEnGqOLOzh4qlQaOHl0U58/Dh2s4f/6MrPfu7bu4dOkiUsmUnLsbmymUKzquXJrG22+/Ls4hlskT1BCC7uzQYeeW+GK33UEykRdYZ7O7JL64u5dDsdLCwuIMTp46gdBAGJlCFiv372F1bVvg5KXzxyXOx2gbe9UI4/b3YwLI0ukGOh1AVSDgiZP7PB6WutPN1JaOpkKhBpPSn15ndzqky4lOMcImwj72k7VE95YAPVWxIuCLyPnVbDWRyaZQLLMbrAdFNcFmUwQ0tduMYPbQ7TGWq8jnvdPVjOl1T3/BfrqL9NMv33iHoYChgKHAC6+AcaF84Q+hsQOGAoYCz1EBAzo9R7Ff9lX9yy/of3byffaX/+IXCvg/tuV0YLOYYLH0oKpm+PxW+L0OeD1uWCxWZNN5VMq0rTAr1e+fYc9Ms6mj0wWcDhOWl4/gyJE5KVrO5TLSHcNoD50gBAp0GhFWWM1mHBymsJMoIltpQ7Wr+Nq1y5gcicKp6KgVsrj5ycdI5xi/A3yRIBaWjmBpdgrx3S38/Gcfw+n24OI5Ttyr4cL58+J20tsafvSjH2F5aRHBQACrj1Zx7doraHSaKNUq4gThzTIhB6FH8jAjxdKMJ504fgrT0zP46U9+hrW1TSwuzSMa9SAQUAVGsOjb7fFjeGgM/+ff/18IhcIy0YyOE8asCG8IHKKDA6jVWiiXO/jJO3REbeHChUVcuXpO4lfsuYpGBwWg6B2TTJlbWXmEhw9WoXc0/Mm334Le4eQ2v0SiWF5dr9ext7cnICAajUrU6q//+q8wPj4usOMwmcLKykOsrGxhZDSCP/+z72BicgIr91cECoyPTSKVzAhw+vSTOygVawiHWfztQbVeQrGS63c9udwYjA7C7fYgHo8hGAogGh3A7t4WqtWCOJxMpg4UixmKCVBNFly5fEUcTvv7++LCWltbkxgYoU2pxGiiCePjATkHCJlYcs3Ca075Y8k4zy0CD8YE6ZbiRDbG7riv3HcCJzq8atW6QLNMuoqRkRAuXjwHh8OKZOoAiQS7ueoCtLjtdptDuo8GwlE8ePgQh6kDlCstRKJ+jI5GpRuLRfBPtKWOfDBGypjhG2+8ITFGxuROnzojDqb9/T3k82UpC19aOoJXXrkCRVWwvb2Fe/fuyrnN33EfopEwqsWyTPfzeFgk7pCy+tghAa2OxeUFDI2OolqvoVAq4OAwjfhBHtEBF95+8xJCAa84pxqNpvRrEZTu7sZQKtGR14/Fut0swx8XMMnzuVYrS7k6nU6Vah0Ohx3+QEBgU7HIbbPA7fHC4XSh24Msm+8j+NS7CkxmMzq6Jq9vtXV0TRB4RaD82NbUD+X2zBIdVRQFnXbTgE5P/8Vj3Es9vWbGOwwFDAVeMgWMC+VLdsCN3TUUMBT4QgoY0OkLyWe8+WkU+I+g0+f6xjbBrjih9uhm4A0knQv9DiKPGwj4bRgfH8Xo8KhMOaPL5CBehP6ZM5ur8Xms0sdz8dJFiRvdvXtHupE4vaxQzMvfCR2km6deh8tmRyyRxOpOEslCDQ6PHVcvX8KA34WQy4LD2A5Wbt9BqQZUNGB2eQHnLpzC4swk/uH/+b/x4UdrmJ8dwl/8xb9CpVyG3+eVCXap5CHe+8UN/OAH/zX2dnaQy2Xx5ltvoq41ET+Mo1SuSPSOo+wVs0ViZm321LS7GBwcRsAfxvXrH2NrN4WRQT+Ghr2IRKw4dfoEFuaX0GrpaDU7+Pf//n/DzPQsrly9gnq9Bl1vodnipDcNzWYNsXgSeteBh492EY+n8OqrJ3Hm7GmUSkVx4hCk5PPs/SljdycmQIHwq1ZuY2LcA5edThKT3Nhzaho7g+LxuETuCHgINr773e9ic3NTQA9BAXuoLDYLTp48gbGxEZkOd3iYkLgXgVkymcXmxi42N/aQz9UFevn9Ibi8TpgtLNy2y3YxDkbgs76+Lm4ZOsjoFMpkDmXim8XGKXJOKfQO+8L42qtfk+26fv26vIfwh1Ps6Hoi1AgGAwJG6Mjik26bXteCdDorr+G+cL0EeP3C7LLoxEdfA7NMcmvUG6jXNFgtNszNzmJ0bFjA5kFiH+l0QSbwzc5OwmazC0iJxxJwOtyIHyRRKjfFTXfu/DyWl6Zle+kae9IXxWlwXDd/du3aNdmHd955B6dPnsbc3DzWV9eQy2fRajWlWJyxs8mpCSkDp8vqzp37AlUHBrzyOo/bjWa5KqCMk+i6XQWlShO5fAcOpw3D4yNwuD1IJJMAe5SsCvKFAo7Mz2JxbhJaoyLwiJCO/WOlYkkm7mWzdWhMvpmAUMgh7rz+ucQ4aF46w1gATwcb/2R3V6FYQbFYgdPFaKy1D5yaLYFOjEJ2uiY026wKJ1t6PIuOpeJP6uE++y3WMwF8mtT+panbLzs3Hk+lwOe6Mj/VEo0XGwoYChgKfMUUMC6UX7EDauyOoYChwO9VAeNf479XeY2Ff1aBf/YFzXvD3ybPbyFT5p5FHCtKD1AUHYrSlt4elmebTUA45JC4D6dj7e0mUCk1pUum1WnDwi6okBdzc1MYGRsRuFQo5LG+viZT63S9I/EngigWTRM66e02rIqCcq2J3cMcDnNl2N1OXL54AX6nFc1yBlqtiHw6hVqrhVKji7NXrmFyZgbZgxhu3vgIlXIbZ88u4fXXX8dBLCaT6rLZNErFAvKZBr7//T/D3Xt34Xa5cOLECezEdrG1t41avT+xrVSsSjeTCXQ9afInI0PsrCIMSiZLCIfdWFgcwfxCBNMzkwKkNta3ce/uQySTGXGZLC8vYXNzA61WTWCM02mVYuhajY4RBelMXsDIufNnxa2zubEOp8uJg4MEdL0nRdV2uwvoKdjZTqBaaaGnd3F0MSAdWCzpnp+fF1jzq48+krgc4QZjZBcvXsSNGzckbldv1NHuaJhfmMPE5DjW1lbR0hpSPs6pdSxJJ4gpl+qI7SeRPOQ+m+ByWeDgNDmPC/5AUJxO7I8ilNnZ2UYg4JfpgLl8CvlCRjqd3B4bRkYG0aw3EPAEMTU5JXFHQjECGTqXGF2j2ykez0hXkkx+i8UFovh8frhdAeRzJXF99d1PKsIDYVk342p7ezmZIOj1mdDrMvrZn/bWqPegNXoIhhwYiATQqFehPXbbMGI2EIn0PXvtLjY292BRrCiXW3C4FIQjLiwsLkifVrFYlLL7fm+SIlqfPXtWzk9uC51FGxvreO3aayiXq8ikM7KtdO05nA45pxltozvsIBFDPpcTd5bdYZVz3tTrwdTR0W51oKg2dHSTFMo3Wh04XX688trrsMmEvweoNGqCeuh4unjhLEzdFjZW7wuMo6eJ66YTr1rVZKJfW+vBYuFUQz8CgaBE5KqVCqp1OsQgkwxViw1dvYem1kGpVEWt1hRQRGeZ1tZRqWrokD4JYDajZ7ZA73XR6T6eRvekIo6GRj6euJ1of+KwAiFSbBTnDDvja+4pv4mMe6mnFMx4uaGAocDLp4BxoXz5jrmxx4YChgLProDxr/Fn185451Mq8LmgE5fJFz45M3smqCYrbIoNnC+v6XWY0JU182V2u4JQ0Amf1y/j53PZknQaCXSqV+B3W7C0OCNRLoIPjmFnl0+xXJYCY5fbK2XR9UYTjZYmY9jpWsllcjCrFlRbOioNDcGQF69euwSvw4LNh3fg5ESvloampkGHgrMXrsBitePG9Y/gdbswOTmBjvTSNKSEmjEo/t1us8oUuOWjS7hz5y68Hp906uSKWSFonJjWqDeRTJXgdFilo0lr6QIiOM6e4KnX1VEotyXqdPLkLCIROwJBP/y+ANLpHG5c/1SmvHU6FnzjG1/Dxvo6Gs26xKjsDhtg6gr0qDd6yOVL4vZipxXjY48ePRBIQLDFCW50WXk9fhl5v7q2j4GQC416AddeuYjpqWlxsfD17PRhkfWTcmlG7+bm5rC+viFxslw2g73YHkZGoxgZHcbHH99AqVRDMOSTkneuh2Puu7oZiUQOhXwXNiunmdkRiQYxPjmO8MAA2loH2VxBOowOD1PSgcTOqmarjmq1BL3bg89vx8gwJ7Ll4bQ5xfmSSKQkIhcIeqWHyOG0S1/Wo9Usxsd8CAQdSCQyUFUTnA46nVQpNed0NLqqHE6nABQCIAKhZCqDSkUXVw6npClKD4oZsFvNqNa7oMxDQwFxcUk3UbeLRoP7RIdYF6pqRTbbgs0K6DowOOjB3Ny4/Pzhw1U5JxgbK5UKEpNcXJzH4OCQOMPu3LmDgYGIxNtmpmdQLtXEhUYnFQENnVSlckkAmcfrkfdYrCo6Oo97S6CP1mqi3WzBqlpFH63ThVlcRiZYbU4sLi2T8GJzawv1Zh2KRRUY+c1vvo39nQ18euNXsnyer/1+sQGJhR4cpNGoa9KpxfJ2h8MpjiVOEezoLagWkzjGAsGg6L+3H0eRhfgCvHTpV6OezVZH+pnomDIpKtpsejeZ0O09Lgbnh18hkDKhy3F1Tx5PnE5PBhbwomBAp6e8Uv/WaQ9Puwzj9YYChgKGAl9pBQzo9JU+vMbOGQoYCvyOFTCg0+9YUGNxvwMFPgudBC6Jz+fxnVAfOD150Lni87qhKqo4hNiDw5vcLkGBqYfpiAenTsxKMXEynYLN4UBb1xE/TMHt96HeZAGNFQ1NRzpXQaPRhs1ufVxM3IFZYSlxD9PTw7hy+Qw6zSry6QQa5RJymSzMPROikSgiA4NIpvLYOziUEua+o6qAWCwmoKIpU9kYPYsKYFEtKtLpImr1NibH/eJKcbocaDU1iXWxOLrZaMPjZhGzX0qoU5kS2p0+0OAN/qnT87h69RyslraUXBcKJdy9c09cSul0GXaHC8eW51EsVgXABPw+ccGwzJkghRCrpemw2mziUGL3lNvtQL3elMiV1m5jaGhAupuymYL0PRECNRpFTE2OY2FhUTqK6LphHJAgiGyA4I7uFcbWunoXNrsDmTTdQQdSlj0zM4Fmsy79P6q4jnTUayyg7okDqwsrzGijWu8gGPDg6tWTuHD5vBSIczrb++/fQK3SgMpxc10TvD6vgC8uk24ef4AgsYl0KgmzSRU3FONbLLImgCB88fvd0FoaCsU2JidDAk8ODnLw+RwCsag7nV4Sc1QUDI+MQlGtfRdSqSyxvHyehdhm2G2qTE0jAPF6rAKrGLnzeq1ot3lOttGDGVq7CxN0OZN54eX0O+4zwcpw1IOhaBix/TQAwkp2I5kwMRHGlStX5BgwpkiAyW1NJLICmWycAGeyoFKpIxQKwOPxIZnKyjlWb7Sk04nnPj8n4+Mj4lhqd1ooloqolsoYHBwRUMdYnstl/3XZOqf00dnEdRFKNpoNzMxOY25mBquP7iOdPBQYxvOKPWSEcnSEFQuEoxpsNjqdovB6vPJz6sbzi7rQ7RUMhfsdWPEDVGUSnQKt0wdNWkcXCMbPM2HdExPTP4NH/7l/7RM8/YZC/Q4uSC/dIox7qZfukBs7bChgKPC0ChgXyqdVzHi9oYChwMusgAGdXuaj/4Lsez/E89sfZpP515PT+Are4DLqxNha0G5C2NFDKOCC1WZFp6ejobWQyRWQLTThcFkFAbR1M3SogNmKZrODar0J3aSgrbXgdNGZZMb05AiOLh9BqZAGX32wt4/kQVom6wX9Xph6JuzHSig3Ohgbd0oESlUUASNejwflSkNcIBwf73SoAgPMZhtGhgcxOzsOj9cNxWySAu47t+8jl69JdNDldMuOS2Gz24NSmVE0wgQVf/Inb+DSxTPIZOJIp1MSIdvfSyKTrQqwIgCy20yo1Xpw2M3wuG2yfwROgQD7rCqo1vqvczkdiEb9Uny9tRmT+FMgGMCxo7MCPNbWNiRWxihb/CAhcGp2dkKidclkCvHYgUwzY+Tx8LCCttaViXqcLGi1KgIvWP7Mn7vdKt544xUpHO92dXzyyU1x54RCfiSTSRB40DVFULGwMI+z509jcnpC1vNPP/opfvGLm2jU27BZzTCbrfI+QidGzxiTZHE6o3sENCzdnpycEnBCh1IfPEHWy6lqyWQOgQCn4gENFn2PRMWZxbgfwQ+hE8HY0NAweo8L3ukqKpYqKJXrMCtmORbNFnup7AiH3HA4GGN0SE8Uu5g47Y7xPRaWs1+LqTRur/QVdXpwOV0YHPDB57JLpI7bzKhfo9HCqVPHJX7JSX0ffnhDptDZ7VYkEmV4PDYBezzPCJ0iAxH0oGB/PyEONkW1SBxR67TR1Bh77BfKq6oinUqc0Mfjxc/G+NgIotGgdC9lMikBbyz6pnON0cluj1MD7RJhZT9auVQWmNfW+lPmGGnjMea+dTqEaya43V75bPYLwWsSQ6QuXp9Pto2dUKVKFS32NZn6OI6Opla7I7COcJCRut9k516QC9aLv5nGvdSLfwyNPTAUMBT4PStgXCh/zwIbizcUMBT4SilgQKev1OH8au7Mk77g37Z30uDCO2kT3SPMOvXg9wcwPTWJkZAb5kYe9WoR7U5bOoWKlaYAIBaN6zAjELSjpfWgtXsIR4bgdvtQKFcRP0xLrMjndUk3z8z0GMIhP3a3N9DTNeTSGdSrTehtHYpJRUfToao25IpN+Lxd8D48MuDG1NSEQATCpIeP4lBV4MzpIwJACKYWFxel1Jpj43lz/uDBIzy4vy0wgvEqxrdUxYTpqTGcOHEMd+/dQiKRlLHyf/StVzE9NY5KOSf9RoROpWITWltBIc/pcqo4dkqVBsZHB6Vcm9PKuG6uy2TuiSOLwGdsbBQLC3MolUp4991f4vLlCzh27Bi8Xh+2tvrTz5rNprhy0pmcTDgLh71YWFgQR5De6QpEuXPnHra2ihIb4wSxudkJBAJuPHiwJXBmdm4cU5NDePPNNyUKxmWzEJtl5Hzu7OzgjTdexz/+448kvvXKK6/A6/Og3e1ge3sX7777Hu7cXkOrSURBeEQnk+txvxDgcNjgcjkkTsjpc5xENzc38zgymJf+KE4+bLaaGBsdFTca9WcMrlqrCcCh8Sbod0sMj64m6uP1+wUstVqagBr+nbEw9g6xsJz7QpA3PhqRLiNCmycl4A8fPZJI2cDAgHQrsbeLMIeQjJHG6akpDAR8aFTL0jc2MjKClZUVKQ0/evSowLlbt27h3so2PB5GB+kwKmNsjJ1a4xJt5Dnh8wYEnhUKZaRSBXi8Xhw/fgLrW5tIJg8RDPnFuUfXUjpTlnMsEvJianpcJjoS7vA4b2/HYLWyl8ki7iybrQddN4kzjbG/s6eXsLW53S+oF0DUjxmyRykSYdm6RQAUi8LZ21Sr18RVBhC4OqQQnkXhdNQxwsdtJmhiSo6gSWMMsNMTB9ZvfE7GV9VzvLob91LPUWxjVYYChgIvpgLGhfLFPG7GVhsKGAp8OQoY/5L/cnQ31voUCjzpDP7t0Kk/Ap7uHbox+AiHwpibm8Vo2AdTsyiTtpKpJA6SRdSbXbgcgNNtQbnSxciwF92eWZ4joxPizkims3i0sYNKvQa/z4W5I9OYn58FMdX9lbuo16rQmi0pks5lKjKti6teODKOfC6D8dEBdHsKJsaHMDs3Ix1St27ewd37+5iZCuPVa1ekYJvQ6WuvfQ0W1Srwgn1MdP3QaSSRJw3i3BkbjeDatSuYnp7A//F3f4d4PIGz5xbw9a+/ha7exvraIzx6uCqxPAIXuo8ePtzGzMyU3ORzO9mvxHgaHUTsDFpZiWF6OoD5+TkpUCcQGR4ekjjgp5/exA9+8NeynHj8AD/+8Y/x6NEjKQhnfK3RrAm4YfwpGAgJ5GPMjtDpn/7pn3DnXgIhvwknTpyU8ms6fX7603cxMzuOV66dh9vlRjaXhd1mx9raGu7ff4Bjx48J+Njf38dbb72Fv/3bv8X09DReffVVmehHSLGy8hAffPARdvfyArrsFrJGVRw5NqtN+qpcLqf0AlVrBDiMh3URCgXFbUbnVDyRBXodqEpPHER8DY8PgVOv1xWXXKHYgsOuwmblBDQT7Ox4ApArVATMsDzd6XLj8DCJVCYvpeR+v0+cRJMTQwiFPFLqTV0J9z7++GMphefEvlQqKdtBEEkXFMEadfc6HaiWCgKdlpaWsLe3h3Q6LceF0/OzxgAAIABJREFUUCyRSGBr+wDjY8NYXp6XWBuLyflkbHFnJyYdYIxishg8lytKRPTM2bP49OZtFCtlOR8ZrSsUcrKPAwMBHFteECDGeB2P0+bmDjJZurH6sT8CNo+n7zWkU+vs2aN49ZVX8N4v3pdJgG1Ng9msCiDlZ5CQkhqK28lkFicU4Zo8euyyUuS8p96EVTaHSwAw3YXNtg6915P/7vUIkVnoxGdXHILG47kpYNxLPTepjRUZChgKvKgKGBfKF/XIGdttKGAo8GUoYECnL0N1Y51PpcB/6YtdOp+YRXvcQE64QgdP0G3HaNiDkN+LdCaFra196csZGR2A3+eRyWyMtTnsLgQCIQQDYWTSWdy6u4L9wyJa3S48bjuWlmbELVOrV/Fo9ZGMq2c0qKMD1UoHTjudHT3Mz01BbxVw7cp56bIZGR1BOBSSm/MPP/wQm1t7uHr1EmZnpvHDH/6jQImrV69K1KildZHJFnDz0zt4uLYnUIWA5/jyEZw8dRxnzpyApjXwP/8v/ysSh1n8zX//pzh54phEyOL7celO0rS2ABSWTN+9exdnzpyF1WKXaBeLnumcuX37NlZW7mNvr4LvfOcqjh07KtCErhbCAcKlcrmM733ve+JsYhH4w4cP8ODBA3nd6OgY1jdYdO3tT1JTVOnumZqalnjdT356HY16GcePH8Gli5cFRl2/fgPvvPM+AkEnLl0+Kc6gD3/1Ma5cuSDr4HIIxQhXuI3nz5/H3//934lLh2DowcNV5AsVASIPH6zi8LAq5duMDhK6OB0uWKwWcTmxwFomEpYK4qQZGhyUdRCsUJ/dvZj0VzEmSLhDvWKxhOwzu6BcTidKJfY/dSQKxniay+0Wt04imRZgcu7cebg9XmxsbGJre1um6wWDIbhdThxdJsRTJSbHLigCptu37wr4m5wcFbBDtxSL5gnpeN4GAwFYFDNataq8j7CP20XXGWELnxIZdXvEkcZ95nHieUhHVz5fkamCXq8NwyNjsFqcqFQbePBwGwsL00gkk1CtFunnOkwmUauXYbc7cPXqKxgdHpFzaHX1EXK5rHRflSsdcR9NjPthtaqoN6oC9uhEO37sKNxOH/7hH36EjY09cRY6HCp6XUW6nOwOlpnzE2kSN16n3RE4yQJ9Aju9Q6dYD81mvxDc6rBBZ+yQpfztrowI6Hc4PZ5CZ+JyGEfsPNU1w3jxF1Lgv3TJ/UILN95sKGAoYCjwVVDAuFB+FY6isQ+GAoYCz0sBAzo9L6WN9fxeFeiPrO8H8Z7cpDtUM0bDfoyNDKLTbiKTSUrp8+TUGIIsEa/VYLVYEAwEEfAHUa/WsfpoHasbm8iVNVgcKpxOO4aGB+EP+JHn1LJkEpl8Ha1WF1Yb12bD+MSQTA+LDgRxcmEc3/7mmwIEcrmcOFI4bWxtbRtOpw1//Md/JL1TjJExmkYnC90wO7sJJA5z2NjYxvpWAn6vDceOHsPi4hFx7ni8ThSKWbz77k9Rrpbw7/7d/yjbljg4xMbaFrQWy8RZOu4RMMIycUa3FheX0ORkvkZTnDP37q1INxIjW3/+53+CoeEh0Yza0eV0//59cfJcvHARDx89FMcNIcHGxjrqNXYejWB7a1v6nggWnE6XFEozEsZ9/X//v/cxPxfF8eNHMTQ0JI6Vmzc/xUfXVzAw4MZ3/uRNcW9tbW3j8qVLqNaqstzBoSFZB/uDCIPef/99TE5OYjA6hNt37iObK6NaaUhZep5/rzZgNitw2J0CqwgwFIVT5CAxylqNriQzTp8+LaDH7fII3CLMYQk4gRC7qgjbDg4O5eeDg1EBOuk0e5Xc4t6xO9g1FUKj2UTs4EAiYxcvXkK90cC9lRWks1lZBiFOZCCEUyeX0NUbAnBYZl8pl8UtRogVHgjjMFFmQxeWluZRq9XEDcT1el0u+D0uOUacCEgd+OT7+OAxZdSO20e32ubmprikypUKarUmBqNBcen5/EGUyzU4XT785CcfYu7IONxeN2x2nqxd7O7tQO91JP736rXXYYZZzsXd3W1UqhWUyxo0DVhaGsXo6CAU1Sz6UWNOOCRsPExk8N4vfiUTDnnecFmKYkGz3kS7o8vnj9tLBxRL5fnfBHIOuwWtZh2VShPtdk9gEovLepxA1zNJ5xdnGDKqx1YoHj/D6fR7vWz+pxZu3Et9KbIbKzUUMBR4kRQwLpQv0tEyttVQwFDgy1bAgE5f9hEw1v+FFCA84JMgh/GeJzfoksrp6LCYenA7LLCoJomiud02TE2OYmgwAq3RgMftkgLmjtbB6sNVJOIJWGwO6IoZ/lBQupZMZjNaWhupbFbKnfcTZTicCoKhgJRNT83MIpvLI+B14fTCBL719qsCBQib6CJhhIsgYXZ2FufOncO7774rwOEJEMlm80ilC6g3uojF0qg02ji6MIlLly5JeXepXMDi0hHE4+xt2kSuUMAPfvDfSoSMXVLFHGFBTUAXocX+fg5vvHFRoAqByc2bt5A8TAowoKOHgO5rX3sVE5MTAooIlvgzQjJu6x//8R/Lf7NviXE3wisCEMbBzCZFYAyBBx+BQFD2jaXZdBT9/OfvYnx8TNZ74cIFFIsl/PCHP5Qi7DNnjuMbf/Qm1tZWpWOJ+89+KUbslpeXce/ePdGFMG5jY0NAh8PhRCyWgtY2IZ8rIZlMI3mYR63RRcBrF4cRY5WMs7Ec3KywC0uHrrPA3IqFhSVZN6EIJxsy2kenER1I3AdCs/3YIaq1OibHR+Dz+sVhRGdNqVwS6CHwDED84ED+fP3118XhdPfufZjVfpE43TycyjfGvqXcocAmno/FYhmtVv+89HgcKJY7iA64cOnSOcTjcQE63E6fx4MjczPIZbNyDOj4IiSjtqOjoxJtpGYEg/w5jy2B1crKGqKDQZw8uSwl3zxPd3b2cWR+GT/8x59geHgQI2Oj0Ls6mi069CowK5B44zfe/haKhZL0gTF+ShjEbR4aCuHs2VNSTt9sNeS8ovdoaGhQQFCtquHRww1xjrVa/e4mt8shELBcbkixOEEpHW3cHgIlj5NQLoBup4VUKi+F4fyMajqgWhVYrFY06Yrq9tDuskOqD59EOROPqRGv+0IXyqd7s3Ev9XR6Ga82FDAUeAkVMC6UL+FBN3bZUMBQ4JkVMKDTM0tnvPEPXQGFY+lZMN7jwHpAMQM2CxCNuDE6PIiBcAhOmw3tlobDgwQOYoeoV9qAYkJkJAiL3SY30rlCCbVGU26ec0UNPRPHurMo2wTVYpJIEF/ndlrx5pVTePPaRTx6+FC6l9ifxNH2jPtZbTaZkMYiZ4/bLfE6RtLYVwSTFY0GJ7BpaDQ1OOwO6WTiiHnG6gaiIWxsrmF3N49/9e1zGBoOY23tETxOHxTY4XJ5pPdnbW1dnERXrl4WoEPgwpgZAQ7dO+zUCQR8GBkZRTqVwc2btwXGENzxfRaLFcvLSwIaCDgIFjjxjdvKeB1jepVKVYBHvzC6LZ1ET8Af199fR0BKwOmc2t7ekq6ls+dOIRD0irOG8TJCrNXVVYFVw8PDsv10xRAGEfwQZLH4e2tzHy5PCBaLDeVSFfFYCqWqDodVQTDogdvjhtXCbicbGs0q2u2mxO0IaaKRIeRyBTSbDekZog6MX+ZzBdGM0CoWO0CxUBSHFyNsBHHsa+I+F4olHlxx6XDyIfeLTzqMCOksNotMKOQ++HweREIeFHJJ5HJNOBwmgS+cGMhKIovFJNt45vQptDQNW5ubAlWqlQoi4TD8Pq/Apicw79GjHUxMRMTtRH0Jm3gu00XU71jqotvjBLyWRAzpdGo0NNTqLYl7FkplWe/g0CDCkbA4nXKFLLK5DOr1NgajhK3dfiG43kGj2XcljY1F4PfTMUeIVEK5UpaoIXurel0TisU6CvkKSsWanJ+MqNqsdtGb8bxmQ+sXi8tWmmQ5fF3A54LDpgjMq9U5ZZLAyQqTosLudKFrMiOVyUmpOCFhW2cEj13j7A8z4nXP8Xpr3Es9R7GNVRkKGAq8mAoYF8oX87gZW20oYCjw5ShgQKcvR3djrc9BAU61swhu6gpwYpExDRMuJzAQ9CIaCUkhOGN1fOpaG4pZgWpRYLErApc8Xj9amo50toCG1obWNsvPCaAsNhusdnbSdOVpt5pw4sgEogG3xMYIbFburckkO7/fjrbWgT/glKgRoUq90YKmdWG3W2V6Xrnc7js8AIninTm5KNGrfCGHnd1tpNNFjE/4cfbcMemX2tnZQrsF2BSOtu+iXGbXUb/byeP1SKE1fxaLFcShMjzsRjjslwgeo3i8j7916x4KhSbcbismJ4clJka4QKdWPJ4SbMCJZSwxp/uJXVZcPuN6Xq8HTodTImjsIqLTiI6roaGoAK6FxXlsb22JC40xrVarIaXQhByAioGBILq6joNEEpFIBCZTT9xVjM512l24PXYpALfZXVAtTnE5HcQLqNR0OO1mjI5EBQBxu5wu9lKZUamWYDJ1oVrM4hiyWZ39KWn9wy/AicAsmczIZD92M7HHi84nxiz5u3K5Ir1OLDKnMyhfKEDnm03A6NiouLhS6ST2YwmohF1OG1paC26XHUMDAXS0ugA1upSoCTUjLKJbiX/ymNIBFovFxT3EyXmkQz6vV0Ah3WjVqo5AwAGbzYpWqw1N0+FysRcJAgl5vAk6CTQJIFXFIkXf2VxBzqkeFPk7NzocGUAoHJL4YbFMF1VaYnR0IllUVaAWl8fielajTU1FxMXX6WgolYpy/AgAeUwZI00l8ygUaqjVO7BZzXIecMIfJ9aVimVx/z35YuFnkMCMPU8uuwqryoL8Fjp6H55ZbHZAscBmd0ikLpFKo6V1YFZUgU9cDs+LJy7G53DZMFbRL8czHoYChgKGAoYC/xkFjAulcXoYChgKGAp8fgUM6PT5tTJe+WUq8Azf7qaemRXjMJtMUM28r+/IzSsX5bKZ4HLZ0Ky3oLV6NDfBbmEvFP1RjBL50DN1EQ4Pytj4vf0DlKt1mMx0YPTEocGCaU5MY59QzwRYLWZcOXMM+zvrEpni5K5Hq9vo9cwYjPqQL9QxNTWMUNCPjc0tFAsVGRHfv+kHyB6sdEV5nRgfG8TExKSAk82tbWQyJVisBBdWWG092U6rzYpmvYugz4dcNo96vSVdUzDbpe/p1IkJpNJp5HJlmax2/PiCRPzoWNK0Dm5cv4W9vZh0PnFZ7GUidKNL6Pr16zDBIuCHzqOx0TFobQ2Jg4SADLpX6BKiC4XdPHQp0U109OiyuJYODmICe2Jxxvpsso9eL3uSuhLVW1vPIhS0CNAiJKFramgogEwmi93dkjijpqcjGB6OwGK1IRY/lO6lTKYOs0lFOEyANiBdRVwvp/ZFo2G0O02UKwWZvkZXjq5zkpouheeclkYoRyjCziu7zQmbzYGGQCmzACk6vLRWRyAPS9DZ3cTl09XGmuuR0VH4/V4cJg9xkDiA0+2E2+MREGSzKhgbCsNilvFr4oDi8giSuP+ETnwde8RK5TLy+RpOnVoSKLO3uyfbyP3gazIZ/m5eOsQIZxhx5LlLdxX7pwgOCdyo09j4KFpNDcnDNDa3dkVPk1mVjjCLVZHz1OPzwGpVpHg8l8+jVNblnHNY+h9qOpNYHs5OrInxqEzaq9WqyOdzEl8MBgOyndlsDtlsGbVaR9x+dkvf6WS1WKXPqVKuSqSu/3HlZ4/AyUyzGKxqFxYzW5t64m5iLI9Zvw7Xa7GK0ymXL0LTdZlK+MTpZECn537hfYar7XPfRmOFhgKGAoYCX6oCxoXyS5XfWLmhgKHAC6aAAZ1esAP2Um7us36z9wiQFHD4utlEENC/4aWbQ1WAbv8/5QbZohBPQRwY/FD43Qo8Hhui0SG0Wh1kc0V0dBPaHAVPh4nDDofTKTf1dEbZ7JyiZsXM5Cju372Nqakp1KpV7O3HBDKwbJl9RctHl6VHiH1PBEqEEfl8HSYoGIx4MTc3jlAwiLamy8379tYe9mMpBINucUsdHORw/OQkZmenUKmUsPpoE3rLLJG3aHRAuo1mZmbETcNo1+ra6q8jddFoRCAFQQqB1/rqHtKpnAAnlmEzWsf3D4QHsLm1hWgkIo4pbiedUdSJ0ShCGO5P353UBwp0YzEu9c1vfgONRh3vvfcLPHq0BYvNheWlcYEknFCXy+YkUvfhR7sYCKkYHx8UsEQ4w9fs7e9jdS2NK5cXcXR5GTu7u9ja3peIo8VCBxidYl44HC7QRUPXTKlUQCQSwpH5GXR7baRSCektYuSM0Env0PljEtdXja62WgOJREpAl9Vqh2K2StE4oQ6Lygm1VNUu0IpaMb5HWJYr5jE6NiL7y06kbC4Ht8cJp9uFVqsJl9OOYwuzsKlmaC3GMXsSpyRgIkgi/GQhOYEkH3SMnThxXGDO7VsrKJXYZzUlETz+jPoyiigT+px0eqWkI4x9ToxAhsNhcVTxwRji7k4Mm5sxOaHtdhdSmYJAQR4YxWKW+GQXHYGTtXofvvK8Z1E8X0cnFD8QoZAfXp8HrWYT9cbjCJ3HI6+hA6xQqkoUlPDVpipwOPt9Tn0HHF1MusTqWFJuMiniRBPopOiwqV0oqiJdaSyZ1zo6mix2MtNZaEK1oUGXbjbzryfZ8b2M/RmP56bAs15xn9sGGisyFDAUMBT4shUwLpRf9hEw1m8oYCjwIilgQKcX6Wi9rNv6zN/sBE4WuQHu9dgJI7OxoCr9nifex3LRMidLup/6E7NUcw+qqYuhqAvhcAT1BnuNAIfNhWqtgUarKQ4bRobauibuEI+Hjhcn2u0W9nZiOH58SWJSBA6MJhE6aK2WQCc6PD795FOk0oyCMWYEHF+exYmjswJ8GP26c/uulFCXy01YLA6cObMscacbN1bwV9//U+mS+vCDD7G7k4BVsQhgOTI/i729XRw7dhRLS4u4desmVtceYWJiVLZBUU0CAPjs6maUC23cuXNftCDwoRKMUxF2PJlA1m53xF1DiEXwpGlNVGssLi/KdLnR0RGJX6VSh1JMfunSBTx4sIKbN2/i01ubOH1qCt/61jfFNcSY2Mq9B/jggw9w884BLpydwPnz5wV4cR2EKXRMPXiwjqGhAQFyjLBp7RZUqwXDI2EpfVdVq0zrI9wg4CJ0Wlg8gshAEOVqAb1eP85XyBdgs7mh6z3oHV26naqVujieshm+joXoDtisDrjdPpm0lsvloShWNBtddHVqBfgCPpQqZWRyGZw6eVwAYyabkfJtAke70y6vG4wOYGp0COj0p+RRF/Ycse+Jx5/Qkf9NiES96SAjOOJ+rq1tSmRtZoYl7H4pD2e/E11SfPD9nKpHregmY9k6l0u96CjLZthDlUIiWZbz2+PxoVKjK8yMVruNTpc9SSaYWajf7aLd5kfBJM42xthsVhV2m0XcbIRTjNv1g549gZd09KmKIjHSVruLZqsjcVFCR4FZ3T5Ea+sdcU0ROJnRdzn1m53ocurAbmXEUZX4HPXnurUOnYIm6D2gqXWkSJzvYRMbY42G0+m5X/if+Yr73LfUWKGhgKGAocCXpIBxofyShDdWayhgKPBCKmBApxfysL1kG/3M3+wqQ1Ny46tLtK4jsSveSNO5whvyvoPi8Xh2uqJM/d4ZtceybzpgXGg0GLfqiium2WrJzbrdYZVy43qjLtO1XC5Go2xyg5/O1DE8zCloDVnX5MSwgB66hAhNuM6trW0Uih1YVCAadeHt1y9jbDgkTpYdOntyBfh9Iel4Yp3Qkfk5AQ8ffPARvv/9/wqHyQT2dndlYhn7qKKRKAYHB6X7iSXdFy+ex82bn2B9Yw0LC0dkch2nlxGUsZtHMTvw4N4Obty4JS4juq8ID7JZghqLTKBjDI7l1QQlk5NTsFotKBTyEt3T2k3Mz88LdKrVKojFY5icHEcg4JeCc4tVxQ9/+B6++9238Oqr16QY+v7KQ2xucp03UK118M1vvIaFhUVsb28LiGFX0t27d7CxsSnbS3DDSWjRoRAiQyHpXCKsKBVL4loigKH7ptmsY3gkKvGxap3RPE7W62Jvdx8+f0gcS3Tz5LIF1GpNcZXx/UQj7HxCj24tVXqd0umsxCHzhRa8Ts/jsngF9WZDYpSXr1yUmCajdQeJGBSLIk4oajc8NIiQ14lepyUuIUIhAiXqRwBFnbnNlUpNytyHhobFNcb18nd9gGNBJDIgE/NYAk8gSDcTgRWXwZ/TyUa9OPmuUCiirXWRSCQFUhaLDYls8njStUd4RBDU0QmIGGvrn+48p/QOi87ZGdUHTTarRc7v/meDkbuewDRyI+rc50dmWG1OWTZjiuys4gIJowgBnxSIC3IyqeJ0EjthrwsFbflsWa3mx04noMNfmRR5H11PnGqn6V3pp+K6GO3rew+Nr6rneNV/5ivuc9xGY1WGAoYChgJfqgLGhfJLld9YuaGAocALpoDxL/kX7IC9lJv7rN/sEq9TBS710EWvp0vxM+ETgRFhVJf2CgnWMYZk7gMIkw67RUO3w56m/l06I3a8A2doiP/vcTsFPlRlnDzLyRkzsqJab6FaYwm2IhPECI0GowEoqop6rS4AggXM3a4mJc50Enk9dlw6fxSDA15USmXpNaIrKOAP9+NKWgcTE+MSzbpx/Ta+91d/IaCnWCygp/fEkdOoN+Bw2gU4hUJBATE//elP4HQ5MDU1KRG7XD4nsS/ewDcbOtZW4zKBjMCBcS46b1iiTcBAtxNfR/cRQQghEN1Isfg+JibHJd41OzsjET+Ck1yO29xEJpNCq9nA17/xNv7D//4f8G//7V9haXkRu7t7+PDDj5DLFQW4nTp1EufOnZfpdywP53oIWFZWVnDnzipcLkU6pliAzYl3TrdVjl21UhPHD4EH9zMQ6O9rNpdGMOiDy21Hvc5eIZaR67Db+tEvlm5lc3nUqv0S80q1joEwQZUTtWoD1WoThXwRB4kcWk1d4mkBf0gmvXFqnVVVpLtodm5Glp9MHSKbKyEYciI8EBY44nE5EfQ6Yec50+sJKCK4IzSSLjEWnjud2Ng4hNer4PjxY0in0/I6Tubz+vwyzXBsdFScRf2uL8YvWdxNGGiTviz2O1XKFYl5+jxe7O8fIB4/gN4hoGIsU4fd4YSiWpFMZfrQRix9LMCXTZMnT32X0wWdNj76isyMK2oCp3gOsAuLD5tNEcjV7+9iZM4i5y3PzXanLcsi1OvPmus/CPYUM6ETCVffaWjqdfouQvlIsWur73CiK60LM5rtvkuKsIvhPx43Iqc+GDa+qp7jtf9Zr7jPcRONVRkKGAoYCny5ChgXyi9Xf2PthgKGAi+WAsa/5F+s42Vs7VMp8CQ81++qkQJjidH9S+fEZ1/HFXQhrEluffu/k7c8vp3udRn54U1xf7ksmZbokpRNs7y67+wQ5wd7vcUi0l8eF8Qba1kqt0U6pkwI+x2wKb3HoESRyWcslua62Ak1OjIiU99KxSK+/vW3pWtn5d5dmRqWSuUkxhcOBTA8MiIupfX1ddy69QDDwyybdknUT9bJbdR1DESGENtPIp8nFCGcUcTBRDcTO544NY1/d7ldGBkeFsdT/CAu23P8xAkBYJcuXRRHzO1bt8R1w/WzE8pus2JmZgqffPwxvvff/aX0Gv3yg/extraOQDgk4OXkiRMCMO7duytgZnl5GQ8ePMRBPI5MNov9uIblxRDOnj0Dq82Mg8SeACoCCMXMjiy7TDzjPnFbGP1yu10CwAjJOD3Q6XSgp7NnqI5WswW9p8uxoEunPzlQh9cbgtlsQy5XQeIgjUKeETjA5fGj0Wqh0WzAYbcJ4LJaVNTrFdHJ5/dIybZFNYvTyeV0oNmow+WwYSDUn6gXi8WQSBzK8ux2VbaL0DGRaEok8+zZOSkXJzDicbA7vKg1+q6n+flZhMIBbG5uiPuM7IY9X5FIsB/JaxOg2uBxuZCQ9+cFxDmcLrhcbmhtHYViCdVq/dc+oSdnvZx3jLOBMJYuJZ6n/ROcZyTPEQGyXXYzQbbb6XJJJJDHjrE5uutYKk6dCZu4TEImaizLEkD7+LNDcNRjWX+/T42fA1ld/2VyHvSLzImYfv1JeapPuvHi36kCxr3U71ROY2GGAoYCX0UFjAvlV/GoGvtkKGAo8PtSwIBOvy9ljeW+0ArQ+fOfehAcyA26gCfGjvpPuZ1+TKf455O/83d8LV0rv60QWW7s0YPLrsDvc8Nus6FaraBRbUhROd1XPo8bHrdNbuM5gY5TzR493ITNzjLmfvcQHSos+CZ0OjxM4iBRwehIBNeunRMoRBDV77LqyhS3eq0lbhI6WBip4jKCoYBEuOLxmPw8HA4hGo0KYEmlUwIGLl68JBDh5MkTKOTzuPnpp7CqKs6dO4N6rYZcNiPAqlIq4Rtff1vWe//BfZn0Njg8KICETir+/MGDBxgfH8epU6fk7/F4HMViSYjE1atXxd2TSifQ0QmTVHHcWFSLxOH6kwYJ/PqT0CS6Vq7IzwnZnHYbLGpPopV0J7U7GhTpH+qK06lcqcPnG4CqupHPVRE/SKNUZIzODJfXh3qjiXZbg8fjQmQgDHZyF/I5lCtlTE+PC3BSzQSSjF5aBHhFwkFEIwOi88EBHUhxgUifPV84OZBl4TyOPDcYjcvkKmi3CcQ6aDQ1jE9EZIJcoZiVY0dXEY+Hw+6A0+mWXiueF6Q07Wbz144qOpwcDicazZa41ti9JH354iB6DHloPmLk1GRGp8coG12A/bP9CUzlxDye53zyd1w3teeUOpfNCV3T+/FHrfU4/mZCj0CTyxOn0r94MKZn6n8OPvt48tnp90yxaMp4/AEoYNxL/QEcBGMTDAUMBf6wFTAulH/Yx8fYOkMBQ4E/LAUM6PSHdTyMrfkDUeA37qT/eIM+C46eFHP/uqD78ZQtcX4oBDq/eRI+EDz9lvtxKD2WlwM+jx1Op02ieOw9MolDxAS3i9PlelLezIljdKMpkV8jAAAgAElEQVR4PR6Mj0/A4XJiZ2cPO3tp2Kw9LC0eQalUknWz7HtiYgL37t3DzduP0OvqCIc9Mq2N0TOJWekdASaMx3ES2cBAGOl0SiDAyMiwOIZisX3p+yFUOHnyJCLRiMTDdra3cevmTYnvHV1eQnx/H4mDOP7/9s70OZLryu4n19qAKqwNoPeFTbJJShYpyaJD47DlsT2f9Tf6k+1P9sR89NgeR2gcY2m0UBLJGbKbvWHfas/MysVx7ssEqpvdTTQaTWQVbjEgNApZmS9/N+uh8ujc88JwiJs3ruNf/exTfPXVVxJQHY4i+NWKiDHMb/rNb36P0cjFL3/578XZ9Q//8A8y7m++2REh56/+6l8LqidPv5Gw9dYcV62ri6ATDCMZH3OQmF/EjCIKUMy94mM4DOC7Nhp1TwSeYTCQNja3YgKsDw46GIYj1Gst2E4N7XaA7e0DHB70EY7Y9mXcN9RIGo0a5lpNca912gcSbH737h2kSYR+r4s4inDl6mWsra2g4jGQm3lfibTOMeib58R2ScaBcQW+Ws2TdkK6nNhOR0dSmjoII0sCvxl0bjsZrl5dlhBvrpJHhxlXfBsOYkRhikrVkVX2sjTDwtzCUeaTCHEMB49GCKIIYWhEI4kFN/ncck78H8Ym0aV0LDiZQH06j/iQlrmYItLxFcuXVhwXVsr9GWeSuKKyTAQsyk0vTGCS41LtGttXHmpvXFUUQo2Yq49zJ6D3UudeAh2AElACZSegE2XZK6TjUwJKoEwEVHQqUzV0LKUhcFLRqRjwSUSnIlj6RaITBScKTLwpb814ktsjLXrxCPUqW+0oqPTlObYtXbm8hnv37qE1N4dvHj7Cr3/9B1nK/gcf3sHt2zfFNcQ2q48++ggPHz7Go0ePZJU3uoGYxfTBBx/KSm47O3viYmLrHlv22EbHQbzzzm1xzzDUmuLON988wGxzVpxU771/F3Pzc9Jy9sXnn4vwFAVDNBp1EbDqlYpkELWaszJO7p9iyCAIMDc/j63tbdBJ88c/PpRV8X75y/8g2//ud3+QIG+2ny0sVPGLX/xUxKfNzaeI0xAL83Oo1esIg9FRyDhFJ7YYMpvLuHQcOUc+z2bHZMTQ7jnECYO8+/Aqvugee/uHEg5PsSdJHQRBik6H2VQdtHux5B2xrY5thtRgXJtusETyqthad/PmNbQP97G/tyfus/ffewd33rmD9sGetNlRXKTYxPPqdMg1kTH5Pl1DDHMnS7ZG7sqxq1Uf/SGDuFN4no1RnOHKlXk0W7OSpSUCGyxZdS4MUxEPKdTR9cSA+263J0IbnVIUnBjIzYyywSDK16AzwpOR5ozwxMUaZcHG/Gfhx1wziyvRGQGIl6RsUmzHUchzxZ8Ow5xCIFeaE8GJ+x13O4m4ZMQpWcdOnFXHTsDSvOl1IEfTmaJQAkpACSiBVxNQ0UmvECWgBJTAyQmo6HRyVrrlBSLwfBvQ+KkXbXPfhaMQoor2OtOq9OK3nE/3UmpWC2vUfczONDDTqItww9a1vd1ddLsdeY4ZT3NzLSwuLIj76Mt/uo/NrX0sLzXx859/Ki1Qf/s//1YEhEZjVgKv6V5xrASVqodbt27h5o2b2NzcQbfTQ6fTlpX1ur2+CDXMLPrkxx9Lix+FJOb2bG5sYG1tFQtLC7h+/TLSLJFWugcP7mMUhRj0ehgO+Hrgzu1b4pxi612d2UsVX0Kpd/b2MdtsibPnsE2XUIqPP76GTz/9FH/84+f47LOv0O0OsbDQwI9//IGs0kZXFNvrRqMArRadTrU8xJorwzFziCIG5DmypVhXrdbEERWPAhzsbWF+vikh5BIe7zqIRjEO2x0kiYUgoEjDFjxbwtV3dw9x0A4QxZkIQ2ybi0cRkpitXymQJXjn7m0sLS3g6ZNH0kJIZ9OtWzcwvzCPp48fot/jynhcOY5tfVydLgINbs0mWVDgCkQY4/7pvmKgtutWcNhhuyMwPz8Lr+JidWVZ9sk6iEvL9TDTaGI4jKQljxlKC4vLaPcGwjQYBnJu/SFXukvgeD56veGR2HSU6SR2J6Y5GTFJ3E2FEpUrTRS9cmPU0Qp2cj2L6GSJw+rI6SRClVlpjtcZX1e02ckhKDbZlgTn85os2vYKZ9NJ30/f9X7T358ZAb2XOjOUuiMloASmlYBOlNNaWT0vJaAE3gYBFZ3eBlXd54UlcBxU/m0ErxKybGmjY+C0J4HVdLLQCbO2ckkynjbWGRbdljY2um4c10GtwhwjF51eiH5/iOXFFi5fWZMDf/HFl3AcBpCviVDDVrv9g335943rN+TG/7M//smEPyeJ5BQxN2hhoYkbN67Jfnksz+cKexE6ba7UtoDV1UtoNmuoN6oiRlAM4wevrc0NdNqHWF25JGKYY9vY3dk251GpoNvrod3tIxql2N8/xP0HPczPOXj//euSGfWP//g5trbbuHJlDu+9ewu3b98W0ebhw28QhAOE4UAEsGq1fpSPRWElTVIZN4WcKBphfn4evl+R1fbCoI9eZ09cRAxT93wfoyQWV1CvP4Tt+MgyG0lmIx5l4gqiK6nXD3DQjiSoW9q+Uq66BjgSwh6LsOd6Dn7329+g2xliYb6B27dviAvsm6+/RhD0hTMzkCg60UFlRKcKajX/qAVwdXVVHF/M17JttuSxtY3tdxX4eW25Yh7bKP1KBa7jwYKL9fUt/PlPXyAMI7QWltAdhDjsdE2bnG2LC6zXH4izahhGY0Hix4H5dCo5FkWiwoGUR+1L5tdxy9146x2vKzbeScB9AsQZW0Vzd5S02BnRiY8iK0pew8wzXrcORSfjdOI1x+9Fq6o6n0o1Zeq9VKnKoYNRAkqgjAR0oixjVXRMSkAJlJWAik5lrYyOq7QEng8NLwbKG+fTik61ii+iBj/E0F3DVb64epjn8GbdlrauQT+SQ7H9ijfr860ZLCzMY3t7X9qvKr4Rii5fvixtXTs7DOxelPwkijCHh4ciclCAefTosYgWUWS+KPBQL2DL3OXLa9ja3pTWNwopFKDYdkfhanl5AZcutXD1GsWsKjaerkto987WpohC7757F08ePcRMo4FapYJE2tqGIvSwMfDJ000JuH74cBO3bl0WZxK5HR72ZGyrq0uSdcQvtqc9ePAATB6Kk0gcUwwWtyxHzpdCGzOH+Oj1+giCEIuLS+Iiovg0HHQRDtsyBu6PLqtev4+d3T0MhhGikYVmcwZepYYBhZt2TzKzHLeCXj9Drx+iPwzguQ7mWw2zel2/h/fvvQvbzvCH3/8JWWpjbbWJq1fXZOW+9SdPYFuZcOS5kc329p60xFUq5njkyGvo2rVrUhe6tOjWcr2qtBMyDyvNYnGgcUU+OtMoYqWphY31LXz+53/CxsYuqpUq6rMt7Hf7Mk5mW3GVuU63i729fcS5eMS8JVIy3ibT4sbQeddOZf264+uZIhBdXxSWzCqPHFfxR4LXpBFOjdNJBCXLEUGJ21LQK0SnUXrs6hOXnevI0fm6QmAqHE6FGPuikP3STgLTPTC9l5ru+urZKQElcAYEdKI8A4i6CyWgBC4MARWdLkyp9UTPisC4Y+msWoMqPh1Ontycc3U2ClCu46Ba8aR9KwwC7O3uidNmYb6J5mxTRBg6UXa3d+VGnmLS7OyMCBQMsN7ePcDSQktEGIo15qbetFJRBGIbHoO32VY3ihPUqi7m5poidND5dPfuOyI4McuIbie+lo6e1dV5+BVbspI++8MfsLW5Ke4mCk0721siWFxaXpaWNAoVfFAESTMb65vbIjrR6ULBheIQHT8UaOjQoVhGgatep6upio2NDRwc7on7h+dACSQIIsQjimSOuHkomrXbXezvj2RsrWZD9h0MO/C9DFEUSGuaZTvicGKot+N62Dvoimi3f9AFLFdaznZ3+9K62JxbxTffPJVcK9930ZxpSNthGAzA1efqDRdbm23Mz/lYWmC+1by0HAaDgdSMQg7PjaLT48dP4HkUy4wYtby8LCvacYy8lniug0EgK/BR/FtffyLuKjqmVlZXsby0LO2Ce7sHePDgMTbWt6UlT1xfjo/93gD9IBJnFUPf2WJHlhSdqA2Ztjo2ThrByIhOKeq+C6SmLTHJxSBuzOvDrGiYu56OcqCY32SEKwY3mWvfhNobUYv7MavXmXSnsQdfl2eWvex9eFbvpbN6n1/g/ei91AUuvp66ElACJyOgE+XJOOlWSkAJKAESUNFJrwMlUAICstqd66Li+8YRkqXyb2Y41WtVEXB63Y64nhYX5kVgYoZPr9tDOAwkK4dZRhQdKFzs7u6i36ewMStB2xQRKM5Q0OHNPd02PCbFpGHA8HBgdrYuxzNhPxlu3b4pzqkkjmX1NwoZS0vz+PTTj/Hb3/4/GRf3RUHMz90uzHVaWlyQsbcPD8QdRLGIK7k5XgVxYonjil8UwxiGfvXqVRkLx7y1tSX/poDCL2ZDMdPIZu8hKCCNEAahOHIK1w0DtCkk9XopFuZnJcOJQlYQdOE5CSoVF7btiljV6RnRSPrKLEeYP1nfEAHLdmzs7fVEFFpZeweff/4V9vZM+yDPg6JTEodozMzA8yzs7uxidqaKuVYLM40aKlUfrs2VBikiDSSziaLekydPhDfPh89x5ToKgBQHGRK+cukSBsMhgmEouVOPHz8UcYfCE91QdL6NRinWn2xgfaODMEjguZSObIwyC5FlIYhGsB063dgOOcKIDjDLRkzHUS46GaeT+ZhMmci3uQfz23E9SGQl24hK8nwe7mScTjYc2zNuJxGr8hXrqFRxNTxpR0yPAsqLtxbDxRlA/qqHik4lmIjMEPReqjSl0IEoASVQVgI6UZa1MjouJaAEykhARacyVkXHdAEJMNHZkSwkttXJKnUivngSJM6fefdfq5qQcX7YYatYxPYv2xN31PjS88UKYRQU2F7HnCO6bugk4u/okmIIOVdp480+hZn5VlPyj8IwAL0qH374gbiNdna2sbOzJfu/e/c2/uo//hv8r//9PyTcmi6sfrcnOUO+Z2NlZRE1n211sbiyatWqjHtnZxfBKEat3hARg+ISW95++tOfiiBDwcmsnAd5nmNiex3Hz7GO4khcR2EQibOGWgnbA+OYK/yl6Hb6sh3FpuXlS7h06RIefvPPuLQ8i1ZrFkmSYf+gjU53IK4ifp9tNsXlNQgGwmQQDEVsuXz5Bjx/GZ9/fh/b21uyf7Ye1iqOiF0/+cm/wHDYw9bmutSFIiAzkhozDThWJuHvZG3ymhLs7OyIEMQ6FI4zuqDodPr6669x5fJl2Y61odi4vv5UWigpOrFVMokzHBwcYmOjh04vg++YscRJhmCUIhHjkS3CGVeQCyKugmda5LgNL5YsM24ks+4c5acMTq4uOBQ8HbbdMQA8k5ysZ0Sn/N0oupJlSdYVVSWTd0Vn0/GqdfJ6ilXPfRpX0WmipjS9l5qoculglYASOA8COlGeB3U9phJQApNKQEWnSa2cjnu6CNiOiE4StJwkDHQyEoGsLsYfi+Yoc9o0/kgbFCxUpB3P5OrQ5cTvdNXQSUSxY2FhQYKou52OCDkiOlV9ySDiv2mK8T0H83NNceLQkkKR5dKlZRGPKBCxdYx5TT/96Se4sraM9acPcf/+fXz1z/+EOB6h2xkgjgLcfeemOH1kpbM0EycVnUps57NdF361imazJS1ldPrwO1vo6IRaWlrC2tpaHsA9EBGG52hynxJxWkn2kWva0OjkoojS78f45sFj3Ly5hp///C9w+/Yd+f1//2//FT/8wV14niPh5VtbuwijVFZ0W9/Yguv5SNIEq5dXkWR0h+1gaXkRt26/hy+/3MJXX7G9rne0ilvFMx8x/+Iv/iX29rZxsL8nrqtLywsYDvvS2sh2tYX5OXFyUUiioMaQcz54fhTu6H6i6MSvL774QsQo1jiOQhH7Njc3xGEWjUIsLS6Ju+vwsI/DA66iZ2rlOD5GUYIwSRCkiQhKZM42uTiBERNzUamY5E0L3PHDzX/Pa46iE8cq7qUkOcomGw/4LlZhdFy2dVpmFTq5fuimMrlRfIh3SkWnSZ6f9F5qkqunY1cCSuB7IaAT5feCWQ+iBJTAlBBQ0WlKCqmnMeEEbGYKOUZJoquJbqf8QdcJ26Akk6lYToyriHEZei5HX9ztFyuF8TkJfDZChOf54lyhEEMRSkQrx5ZQa0oEFEHCKJQsJzqE6MChgLK1tYF2+1DCxK/fuI4rVy4jZdZQv41e9wCHh210221cv3YVzKRiK9q7d++iyta69gE2N9ZFmOHxGUp+97330O335fh3796V1rJf//o3uH//oYgdP/zhB7hy5QoeP34sQg0FMLYRmpbBkYgvfPAc2u2OOJ3YNnew3xdB6Qc/eBe/+MW/w8rKqohY/+U//yd8+MEt+ndweEjha4AkZQvdIf75qzZcn8JaE5/8+EOEowAPHz/A6toKbty4i7/5m7/H06cH4uKhIMRwbTqM6CD6+Ef3MBh0MOh3MRwEEuje7piQ9tZsA2url7C/vy/1olOMYg7Pg99Zg8LRRdHp0aNHIg7GoxD1KusE7O5yxT1PtmMrHp1ZFMqikA4lrmxoo98PRYCyPRcjZm4lJvTb9W0ZB3OdBlH6TNvc+GTPq2Ou2UQ8isauCXqfcoHTKtrrTPA3H2zhJAzLcoWDCJYUnrJUMpz4n3FSqeg04bOR3ktNeAF1+EpACbx9AjpRvn3GegQloASmh4CKTtNTSz2TiSVA2xKXmjfLzZtH8dYsQnWM+4iuFLZgUZfiw6UMQXeUiCO2LEtfiBt0odABxXY9tjzxtcVKZdSkGBpunDcD9AcD+BVP8pharWaepzSQdjA+T+GH237z4AE6B3uwkOCjj+6h1Wwal4xlSSvd0tKChGk/fPhAtuXz9+69j48/+QQLSwv48+d/RrvTwZ07d/D06VP86lf/F1tbbSwuNvGzn30i4sxvf/tbEWJu374tIhif63Y7kpNE4UlWy9vZFdGDK7aFgRGjrl69LvlQDCpnS9tnf/gNPvrwlgSBk1SaWBgGMZ483cDX97cxM+vhzju38OFH93DQ3sM3j+6jNdfE0tIa/vqv/x47O30R65j1NBol4i5jWW7dXkWjXsFw0EMwHEh+1ZBjG8W4sraEhfkWNjc3xcVF0Yjc6NaiiETBjMITWwXZRkhxjJJiv9dFo87cJw+dDvOgKpLBNTMzK6ITzzGOLXhuDfEoE6GNOU90rCU2hR+Tv+RXGCZeR5yk6PT66PYNG/bO5QvPGRcaLCwuLGI4YLC6aWscdzoVQpM4ncaCxGUnlnMkOkl7XR4bbtKh1Ok0sdPQ8cD1XmoKiqinoASUwNsloBPl2+Wre1cCSmC6CKjoNF311LOZSALmRt6ITuNvyeIWXpLFxbGT5zXLj/zAw/Y6fhlpwLhRKCqIaJCZsO08KlqEhmJ1Mv7eddlSZUubFB0r/LniM3TbQaXiiQBCEYnZQkWr2KOH68iSBFma4he/+FQynR4/eow0GUm73PxcC6MwwMbGOnqdDq5cWcNHH/0Aly+votvv4sHD+9KSNjM7g8ODA2xsbuLwoCstZj/79CdyTl9++aW0nlFwKoK32Ra4vbONXq8vohJf6/kVzLXmRGjz/aoIZFzljWIW3VtxNMCNG5dMLpZfRRRl2Nk9wObmDg7bXSwsLuLWnVuYm29hY/MJtnY38/Oewa9+9QX2DkJZRZDCE4O5fccS4ak1V8PNm9fQ73UwikIR8zzXkbD1y6srUiO2HjKriZlMpr3OtK1RcGIAPPOweG5sXaQbKhj2JJyc3Hu9EK1WTV5Xq9Yx6A8RBCnCIHdO2R7ah30EQQLXd+B4gFfxJeuKK+AxN4vfGRD/8PG2uWYoWNKl5Nj5NcJaczW+CHESizhpF06sKDqWPHPRKdetRLmybON0klY8yXPKZSm2gebba3vdRE5ExaD1Xmqiy6eDVwJK4PsgoBPl90FZj6EElMC0EFDRaVoqqecx2QSOnE7PiU6FzYRnl9ubjj7oMO8pEynJrHj3jGBliRgi/5kE6Hw1smIts6KTj6ucmdwoZh9RomJwNjOhalVXWu7iOJKf6eh5/GRbtg/CBB/ce1eEMGYQ8VhcaW5xcV7ylyjW0P3z3nt3sbi4ANvK0OsdIgwHImRtb22Le4o5TQf7bXECffLxD+G5Lra2NqWlr9WaM61+rVns7u/i/tf3Jcep1xvg8OAQqyur4iSqVqryxQf3ub+3j+3tTcmoqtU8cfDYtieOoY3NHWmvS5IUt26/g/nFBeG2sbmOvYM9EeVsx8cf//wEw8i01lG8Y8xWxbclwNtxbVy/egWjUYgoDOE4FmZnZhBLfta8nAOdWAwUl1Dxbkd+R7ZkxNUAJTA+SbD+dA9z83VU6jYyOxPhqNcZyPlTCBIXVLePOIK00800KkaY6vYx6Ee58mjD831pq7NsR1bXk+D4bh/rGzviemLVXc+B69EbZ4loyDAvuXYYQu44ksnEVfCGUQzLZkMn/WyFkJRfP0LZiJxypRailFyUY9uMfRp/vq3vRW9UXbmuVNOX3kuVqhw6GCWgBMpIQCfKMlZFx6QElEBZCajoVNbK6LguIIG8f+s1z/zlH3xMQPSLHpQNXMdGlprMHsvKUPFc1Gs1cS+J28l3ZAU6toJxGwowgyDGIMwQwxEnD1UaBnBT0KA4RTGF4eF33rkpDp6PPvpAfj8YdNFt78BKI/zgow/x2Wef4dbNmzg8PEDnsI1atYIP7r2PaqWC9uGBiCnzcxSdZuFVfXT6XTxdf4ooHGFvdx/bWzv44N4HaM02pc1OVslLU3FrsRXvT3/6Ey6vrWJ2piliCAO2GQq+vb2Lbm8gWVA3b90RC1AYxThst+WLOVFcCW59qwPbNcIdRbgsYYC3jXrdiG/NWbOCYBgMUatXsTA3L+JWtVYToSwKA7QPDzEY9NE+OEQSsz0vA8vRajZkvIcH+9jf66Je9+DP+kgctlBSrAuB1EFztomEYeHDUGrjibhVE0dUv9dGt9uXHKcwojDkwPM9EZDYcuj6FRG+uv1Iwr4l28t34biu8EoZOD9MUKvYEqhuBKcYwShBRBsTV8KzbMSZCSUvvsTXlAeHv+ZlqptPDgG9l5qcWulIlYASOCcCOlGeE3g9rBJQAhNJQEWniSybDloJnIxAkeH0/NaF6ERXDt0qDOqmmMLA77XVFcl2evr4sQSBU0RinhJf05pfxOP1fYRJJqux8TlmLJmg8gjRaIRq1ce//cW/wZXLa1hbW8Xvfv97PHp4H3s76+IU+vHHPzKi0OU1yUTiqnoVz8O999+T/Kn9vR0sLy3LkLkq3ExrFn7dl3ButqYNhyH6PbayXTatbZ4njYmjKALVoSAY4P79B7i0fAmLi0viaqKYtH9wKKvYWZaDZnMOrlfBMIhkf6M4ka/BYIj+cIThKAWz3ckvpVMoAyqug1qtImJYreoLM4pydDeRhee46A+GIvBQONvb3ZEWuXY7QBKnqPrA5ZU5rF5aQjAcotc5FDEvimMMkpEITwxwH4UxgsEInuvDTi1YWYZGrSqiU71GYSmWIHeGi6cxECc2kLHNzgSI07XkuuTVRRhlqNbZLlmRlrhoFImIZtOhFFFotESIorhE0WmUZkgtB2GSIoGFmIIdV6qj8CTGpqLlcyy9/mSXom41OQT0XmpyaqUjVQJK4JwI6ER5TuD1sEpACUwkARWdJrJsOmglcDICLxOd+GoKRr7rSEvZKI7hey4ur63IanQUnR49fCiiEJ9nBhEDx2dmW3j4eAPhKIHnccU9ik0jI86kbEez8MknP8Jf/uVf4puHD9HrdvH4yWNsSXbTLhYXZuT3X37xJeZaTQlFH/R7kpV09+47Eqj99MkTcUH1+z3s7u3i0toltBZaIm4d7O/DdTxpJatVqiIIMXCcglMw6CMMAhGuNjY2xXFUqVQRj2IJIB8MA2mxcxwPs8059PtD9JiXFHL85lwoOrW7QwSjDJZrVvmTtkaGdLuutLZdXlsTx5K01tm2tBQyFJztck+frmMYBOLg6ndHcN1Mgr/5+rWVJm7fvIpGvSYr++3vcWU/V9iP7AwLq3OYn5tHMIiwvbUr2Ve+46HqVdBs1OH7DnzXQhKH6PUO0O+FEo7uWi4y2CIeDQZGQGMb3aA/gldxMTM7K+13vX4f7c4A8SiF55kQejrd2GSXMYweFkaZhTjLMIgYTg4RnSgv8XemGY8PPqN/Ok72DpzIrfReaiLLpoNWAkrg+ySgE+X3SVuPpQSUwKQT0DuHSa+gjl8JvIKA5Dm97CFtdSYWSLKMLEjbGLOQ2NYWR2yXY4ueIwJLu30oQk2tURNHTbc3lKwj6eDLF9mbn2/ik08+xo0bN/B3f/d/sL6+IdlAjgNEUYBWq4EP7t2T1e0oHLmOhTAM2B+GG9evIR5FIsisra1hZ3sbu3s9XFpp4MqNK5hfmBdBiiHifNy6eQuXlpbFZdTrdMUxRVGKQgpdUTx3hpvL6mzMLbIdWYWOzqYkpdCWynnECfOJTAteQBfVMMQwyiTbXcK3RdKxpB3RdR0JS6f7iOJWvVaVXCmKR4N+H3t7eyLCtdsDhCOgUcnzslwbt29dF1GPbqGdnS1sPl1HGMZwXKDarGFhZVHCxXudvoSzdzspar6FZqOGxXnjrnLsDKOwLyvnDYcBspGNilcx7iXHwYCurSiRFQdHoxiN2Saq9bo4tdg+yHGx4Bw3i896DiPAo6BV9RHFGXrDEEGamTynI4nJUFDR6UJMN3ovdSHKrCepBJTAmxDQifJN6OlrlYASuGgEVHS6aBXX81UCOQEJyS4exWp4thGR6EJiCDbb77gZ27MoO3S7DP2uYxRH2NjYwmiUoVb1EASxCDqt1gxS5kSlENcQhR0+2JYmQdlWhtXVNRzu78mqaVz1jYpIo1GXcG4KK512R3KlnlBgOuxhebWFu++/g/n5FrS2+xcAAB/CSURBVJ48fiztfmype/fuXVxaWkK/15dg8U67jadPnorodHBwgOEwwo0bVyV8nAHbzJiiyLS3f4h2u4vFpZU87wmIErblRQiCEEEYYRimspggRTlyskSU40p2kFZAPsew78UFupzo2MrE1bW7uy3/FmErBppNkwFFd9NcqyXilMmJirH+9Cn29gaYbfqYW5xBZcaswBcMAsms6nViaX+bbVQw32pitl6DbWeIArqVQuHAvriKU5NgceY5hXQoJYlkS3FlOc/zZWXEUZKIA0scbX5FVrjrDyO0e30EYSp5T5VqBcEoRieITJvdmKeJopwRnYr2Ov3TMcUTid5LTXFx9dSUgBI4GwI6UZ4NR92LElACF4OA3jlcjDrrWSqBFxJgWxzdPFzNjGINP0TJSnYuQ6sbqPhm9TcGjDfqddNWFvVgWSm2t3fgez4WFpbQ6XRFZKLQE4QUl2w0ahWxyoRRBNtxYXsOuoMhahUPSWJEKq78RtfNzRvXZFU7Blx3O20J6KaQlKQxlleW8O69d2RVvMePH4nTiLlRy4uLaDWbIjD12l0RjDaebkoWEsezf9DFtWsr6DOPiufkV5EkmeQuMTx8eXk1z3JKMUpSyV/q9vroDyjOZMjyT5QiOpFe7uaquBY815b8peWlRVnhj62FzGniynsUhthqRydUc3ZWhCS6odhKyFXsyLPf62FzYxtxYuHatWU0Wg0Eo6G4v7IkRTd3biEGPMdGc6aOueas1GYUBabljwHhKVD36xKQzuwqOs8oetXqNdMAZzvCn+drVrAzrYkMrOoFI4RxijhJjtrrKMoN40QynoomOvO9WCMxB6HtddM8o+i91DRXV89NCSiBMyGgE+WZYNSdKAElcEEIqOh0QQqtp6kEXkSALWhFHhMdR/wQxZa3LDGtdzQiMdeI27lcna3ioV6FuJuY89RozGBp8ZK4iSj6bO90YYPOpYZkL/V6A3H1iOPJddCPQqRcyc3OECdG4KrXa7h98xrq1aq4ldrtAwx6PaSphWrNRbM1ixu3rolAtbW5Th0FSRLhzu1buHHtGna5SlunKwHcnXYPM42mtMlt72yjPlPFcDgU0YTCF9vMLNuFX6mJA4hB4nQ4McybuU8c7zAayXacHCnIOXmLoji4sgxeLsrR6WREpxkRySI6pIY9VGtsg7MkZ4qOLOYpsW2OwhRfzxyovd1dbO8OMNPwceed6/AqHvYOdoR/Jq6roTingn4Gx7KxNF/FTL0qY2F4OffP/RnRqYatrT1xMVEeMyvVedIuyJwnniP522wP9Lh6HZ1dKYLEguV6cp48fzq8ojhFaomB6kh0Mt6m52xx+naaZgJ6LzXN1dVzUwJK4EwI6ER5Jhh1J0pACVwQAio6XZBC62kqgW8TeP4j07GfxWVrWf6C8a3474W5qhGjbAuua8P3KtKyxRXTwnCE7a19ET1azTm0D9vo9Qci+Iwy5gSZY1AwSeJYVlRjuxnb6iqeI8+xkYvCDLWeNEvh+z7qjSqCsC/CDuWQlZUWfvLjH+HG9evY3trGxtMN7Ozsw7V9tGbnEccZDtsHiLNIMp14VIpGYcTQcA/1mVlEEYWWkTib+sOhiE50QlFwknFaFnyKRq5jXErRCHGSwrMh4htfv3JpESsrl7C3uyeh6wwyr1RsaSfk8dhOxyBv8qH7ii2F9Xqd0pC0u9H11JqfF6GvP+hKvlWv2zEh5VaGZARxk60tz4pLys4scZ+5ti3jJQ9Z7S6MRGRi5hRD0ZnnFIQxbP7smC9O9twmiRNEaYYRXLMyXWrcTiPWhF/FSnVjzXRyKRQXgv7VmPbJRO+lpr3Cen5KQAm8MQGdKN8Yoe5ACSiBC0RAbx8uULH1VJXAMYHxdqni2WNPC9vont/i6GfGHVl0QFEQMSJIpeLnrVs+kpiOHqDb7SEIRtKWl2QZ+mEIy3GkvYsCCtvZ+GCrmm3ZkkXEgG4em6HdFJ8oAtGZ41cccLG8wZByEEPEm/jBR/fEadTr9rC1sS0rvlGkadRbsCwXg2Efw6gPx2WeU00ELo6p2x8iyyxZwY4OIApPIV0+DBWPuWpbhiSlG4tjdURcYzsbBTG2sPHHRs2XVsLWbAPXrl01QeuHDDFPYFmJZF5RdGJWVa1el6DvmOJOHAsbilAUeqIoQr3RwOxsHVnK1sIO2od0eaVozlioV4xrStxWPDZsydlyudoemA2VYhiGIqZRMGJ2FVsbeS4RVxj0PQlR57YUnOiG4muihKKTbVauyxikToHPfGdbYUxXV7FG3be1SX0jTTcBvZea7vrq2SkBJXAGBHSiPAOIugsloAQuDAEVnS5MqfVElcA4AQYVGTHCNJLx23FINIUOCkDPu5y4mQhSbL8yGeESrs1dUTiis4ch4HTwHB52UKkwr+m6bLS+tY1gNJLDsR2NYk/RzkeJiYIOf+b+KTCxtS1NMnHuUISK+FpkYBdZtQrcuL6A69dWRXTqHPawv9tFFKSoVOrwvSpGyQgJKOrU0JiZlXPtdHs4aHfEkVWfYQA4j8t9pibficKTtMGlR22FFL+YeUXhif+mA4qtboP+UFrnbt+8LkHhmxtPMdOownEy9Pp9k61Uq0mbWrfbl1BvtrHR+SVCVJKi3xtiZrYhjilKQPt7u9jbG0q+1uKChflmHQ71JmZBWTYcmOD1jNlNqYUEFsLMtMeRH+1hFI2Yl8XzEZiZJYIbf0+RjU+Pu5mk9HlbHq8Ay7ZMzhN/8aJP1fpXY9qnEr2XmvYK6/kpASXwxgR0onxjhLoDJaAELhABvX24QMXWU1UCxwQoOjljQJ4VnszKdnm73dgsIW6n/JOWaFT5g8KTGIJEtbBEgGLwNzONVlaWRZzpdPsYBIFkP40iIyDlhzFCFt02iRE62MLGDCeudpdldEEZIaTi5se3gDu3F3D71jXs7+0jCmIcHvTRbQdIY7p3uGJbhOqMB7/KMHRPXs98I5NxlEi2k2U5sMD2Oe6fgeKxOIbYwse2P7qGKDalWSJrt9FxxHEyf4qtcAyYunntClZXVvD40QMkSSDuL7qkuIKc51cQjkxWlF+tIogidDo9+BW2C0YYDEKsrl7C0uI8hr0u2gd7ODgYCpuFeQtzszXhyoTwml+F53hIYq5gFyEYRuAie0PmRzFEXNxJZtU5Ckw8HwaV8yFh4GytY/54nldF8axQlYoMq0JkYlvjtwSnQp/UvxrTPpHovdS0V1jPTwkogTcmoBPlGyPUHSgBJXCBCOjtwwUqtp6qEvi26DTmdCqWZ8sbq4oPVM+32ZlJ4zjgx7iTGEhugcrMaERXECTbKBpl4lJyKcS4zBpKEIaxqFP1GldSc8TFQ2cRlRFmMYnewfY9qjx0VGVAvVaXVrZe91BayS5fmcXVK0siyPS6fSC1MeiF6LYpaGWIwgwxYqxeXUSSJRJ03u2ZVem4U+4zTimOUUQySha1pjhLc9mGAd7MR7KRpsyeMqKTm4tQHjOSKEbBwtqlZVy/dhVPnjwSp1LVB+bmZtFqzcmqcN3+AIOAK/g5IjRx9TyKXUFEV5WFtdVlNBt19A4PEAZ9EZNcD1hcqGKmVkHGlf7CUESnilcV51I4HKHfD9ANY+zToZUb1Xhe5su0x1Fkev5RTPqe4xvXlIhQJiTdtNrljrcX2dyOeu70vTTFBPReaoqLq6emBJTA2RDQifJsOOpelIASuBgEVHS6GHXWs1QCzxEonE7H4pEoPGMtduPSUiE8ccJwnIpsJquxPbPGGeC6pk2O29VqDoKAGUdmFTxx2ZguNcmDqtd8acdjlpHoVfwfttjlOhhb3SgeuY6PWzduYm11BY8ff43NrU2srs3A92zs7nSk5Y3teSI0hdS9uEqdg8SOceP2VcTJCIftNg4O+uIGsh3TbhaJAMWDiYdJ+JgzogMrg+e4EiTOLKdRHMqWfM7iCeQB52y7W1iYl1ynrY11HBxswXeB2dkZEZ1GSYK9/UP0h4FkRTEHnccVQUhW0rMw26ih6nlIRyGQRtLKV6s7WJifwUzNRzwKMej2RJSTBjvLRRJl6PVCHEYZ9imgjbvPXvpJeFxG5NnS5WUeFJueqT/7J8cfz10m+naaagJ6LzXV5dWTUwJK4CwI6ER5FhR1H0pACVwUAio6XZRK63kqgedVhKNMJ5EdcsEp/3ee8/QiswvgisMnlytMm1wuUlA4YiC47Ri3UpLkmU/5v0XIyozoZFryjENqZqaOmUZDVopjHhS3GQz66HZ6yBK6iVaxurKMwaCN3b0tWHaMNGEAeIyKZyGJgWE/QxyZfbIlL7YzLF2aE12Jbqh2LxCxjMcexWZ8Ii8dhRdJYpMITly/ru75snJcQqfRKBI+dGZ5ji3ZT83ZGRFrGJR+5cpl7O3tYn1zXVr3KLgtLi5I+x1zpNhWKNlRbHmLM6QWw8R9WdWPIpOTZqgwvCmNJYy81nCxMNdEteYhTWIM6JbqB4hCE9KexkA/ANiIF5AtNUQ5n/whzjMHKZW+o945oZ9vkG/8zF8AqmC54vei9rpi3/pXY9rnEr2XmvYK6/kpASXwxgR0onxjhLoDJaAELhABvX24QMXWU1UCzxJ42UemF08LzzbUjYtOJ1Mjiiyo56sgLioRTSwRder1OmZnZlGpVETQyqIAo2FfHEbVagWWY2E46IsY1Gg0MNdqyepzFZ/b29jfO8BgMJQMpSg14eD9QYhoxHBwc5yYNqMjfcaS0HA+JIw7zVBjrhT3Jg6s4xypQpsr8qz4e9dzUPF9uMytCkMEyQiWbctxmBXFdsAoMg6ugkGh91FgY/5T3XZQYX5VksjqfrWZGlyfOVQjDMMA/eFQHFJhCIySPKMpj4CPj6PgXxz8/QzwsZq/dPbXPwsXfKbQe6kLfgHo6SsBJfDdBHSi/G5GuoUSUAJK4GR3icpJCSgBJXBGBExw9csfpsWLLXqucQHZDBCP4SFF1WWIN1Cv1yScPI6ZYsTcqKpsy+DrRr0hr2232+j3+3BcH4edruQbcbW6lG6iiivbxHEsK9bxObYJ8vuR8MVo8SSFz1wpik+uLaHmHA8f/TAxjin5vQXP45cH2/Ng1eoYJAk6na4EpnO/4uiyjaOKPxcP87wtq9LVHAc1PpFmcH0XXrUirqV+MJQ8qIAtfumzghO7AsVNRtVJH0rg7AjovdTZsdQ9KQElMKUEdKKc0sLqaSkBJfBWCOj/pf1WsOpOlYASeJ7Aq0Sn4ncUnvhvijESas3WM2SSuESRx/dN+10hUEkrXt6i12jUJYNpMBiI4MPgbmYq8SEtf7YtLioKRPx5RCFnNEIUhrKyHffjUfByHHh0HNHl5NAFZQLFzbp1JoeJq/PJmMXNRNHKrB6XOB6GSSJh4RKKnlHUSswrx3KXCncXxSi2A1ZsG35mlv+zXUe+Iu4niMThxLOQFej4nZvx0LnoxFa74746ve6UwBsT0HupN0aoO1ACSmDaCehEOe0V1vNTAkrgLAmo6HSWNHVfSkAJvJTAdzmdxl/Ibc32GSwKUbkTqRBXnp+4uKnJg7LFxURHEd1JVGZkLxRzbAu1WjV3SsWIoljEJ35RNOLv+XrXttGs+rJ6noyj0HQoIGWZCFNciU++s19PVolLpTUvthxkeaAVjxlFEbq9HvrMk2LgudGVjHiVt9tJi15mwabritFauSIVpxmYdS5CUyE65YKT2UFOrFCj9NpTAmdDQO+lzoaj7kUJKIEpJqAT5RQXV09NCSiBMyegotOZI9UdKgEl8CIC3yU6Fb+nAFQ8RJjJ862NeJT/ZuzTHp1C421rxWspGnFXhWjE755ni7jE1joGez8rdOVCENv2XFfC0blvIw7l23KluIRuLBsV35bV9wrhiYJUtT4D16+aMHQ5Toxer49ut4cwDCXYW9aJ4ymOiU6OuJy4op1Z2a74klwo28pX1TOr68mjWHhvfGO97JTA2RDQe6mz4ah7UQJKYIoJ6EQ5xcXVU1MCSuDMCajodOZIdYdKQAm8rugk2UaFayh3H3EfheOJbXbPCkTGCSUC1ZEV6dmjUixiChOdRMXLXZdtcZBQ8aLFzRxn7LXjC/kVjqSxXxexTEXAuIhluSOJDigJEYdZlc/zHPk3nVAUnRhqLovJFW6no/1bsDIjLpn/jK7EFeioRyW52CQuqCPlLT9osbFedkrgbAjovdTZcNS9KAElMMUEdKKc4uLqqSkBJXDmBFR0OnOkukMloAReV3QaF5goJBWZTXQUifDCFjvbRpowxDuTvCY++POzahQFJBP4naUJbLqVuF0+07mySl0mbiVHwr2Zu/Tt0UpmOJ1IheuI+k767egkWd2OK+LJCZhjp4nZP5+jU+pY0TJqk7TQ5YcU4St/bZbluVEUyRg6ztZCHr/4ZDuukskJ5mqTfNOpXN91Z0ZA76XODKXuSAkogWkloBPltFZWz0sJKIG3QUDvVN4GVd2nElACZ0ggT8x+3T1SqIJxNL3OQzSc131RLh7JinQvOSJbAF+mDeUSlRHLnh/s+FieH9eRbUqn8tepsW77SgKnuPqVqBJQAkrgYhHQifJi1VvPVgkogTcjoHcqb8ZPX60ElMBbJ5D7gZ7pgTvBQUXhOZ3oZHrvTnCM8U0y42wSd9MLHkZ0etmUazFm/Nuv+s4xFL16OpW/ZrV085cT+M6rTuEpASWgBC46AZ0oL/oVoOevBJTA6xDQO5XXoaXbKgElcA4ETqMAFcN8NgvqxIM/zSEl8JwJTi/+KGpa+V4uOn2nyvWi3cruNNTpxHXVDU9CQO+lTkJJt1ECSuBCE9CJ8kKXX09eCSiB1ySgotNrAtPNlYASOA8Cp/14d8op7pSHO73oRKYnO+j4VubsTnmO51FGPeYkEDjZhTgJZ6JjVAJKQAm8JQI6Ub4lsLpbJaAEppKA3q1MZVn1pJTAdBE47Ye7U09wr9vKN4b7ZWN9ucvp5bV6WZxT8bxpINSHEjhTAqd9u53pIHRnSkAJKIEyE9CJsszV0bEpASVQNgKnvicr24noeJSAEphOAqfpdCOJ0zedFR8lT/ORsphS32xqfX4ELxOfCtHpzY42ndeNntWpCZzmwj/1wfSFSkAJKIFJJKAT5SRWTcesBJTAeRHQe5XzIq/HVQJK4EQE3lx0moSPhmb9uuLxsn/z98+319HppBP5iS4l3ehkBCbhDXOyM9GtlIASUAJviYBOlG8JrO5WCSiBqSSg9ypTWVY9KSUwPQRO+8Fukie358/5pS17KjhNz4VenjM57VuuPGegI1ECSkAJvGUCOlG+ZcC6eyWgBKaKwCTfl01VIfRklIASUAJKQAmUgIDeS5WgCDoEJaAEyk1AJ8py10dHpwSUQLkIqOhUrnroaJSAElACSkAJnCcBvZc6T/p6bCWgBCaCgE6UE1EmHaQSUAIlIaCiU0kKocNQAkpACSgBJVACAnovVYIi6BCUgBIoNwGdKMtdHx2dElAC5SKgolO56qGjUQJKQAkoASVwngT0Xuo86euxlYASmAgCOlFORJl0kEpACZSEgIpOJSmEDkMJKAEloASUQAkI6L1UCYqgQ1ACSqDcBHSiLHd9dHRKQAmUi4CKTuWqh45GCSgBJaAElMB5EtB7qfOkr8dWAkpgIgjoRDkRZdJBKgElUBICKjqVpBA6DCWgBJSAElACJSCg91IlKIIOQQkogXIT0Imy3PXR0SkBJVAuAio6laseOholoASUgBJQAudJQO+lzpO+HlsJKIGJIKAT5USUSQepBJRASQio6FSSQugwlIASUAJKQAmUgIDeS5WgCDoEJaAEyk1AJ8py10dHpwSUQLkIqOhUrnroaJSAElACSkAJnCcBvZc6T/p6bCWgBCaCgE6UE1EmHaQSUAIlIaCiU0kKocNQAkpACSgBJVACAnovVYIi6BCUgBIoNwGdKMtdHx2dElAC5SKgolO56qGjUQJKQAkoASVwngT0Xuo86euxlYASmAgCOlFORJl0kEpACZSEgIpOJSmEDkMJKAEloASUQAkI6L1UCYqgQ1ACSqDcBHSiLHd9dHRKQAmUi4CKTuWqh45GCSgBJaAElMB5EtB7qfOkr8dWAkpgIgjoRDkRZdJBKgElUBICKjqVpBA6DCWgBJSAElACJSCg91IlKIIOQQkogXIT0Imy3PXR0SkBJVAuAio6laseOholoASUgBJQAudJQO+lzpO+HlsJKIGJIKAT5USUSQepBJRASQio6FSSQugwlIASUAJKQAmUgIDeS5WgCDoEJaAEyk1AJ8py10dHpwSUQLkIqOhUrnroaJSAElACSkAJnCcBvZc6T/p6bCWgBCaCgE6UE1EmHaQSUAIlIaCiU0kKocNQAkpACSgBJVACAnovVYIi6BCUgBIoNwGdKMtdHx2dElAC5SKgolO56qGjUQJKQAkoASVwngT0Xuo86euxlYASmAgCOlFORJl0kEpACZSEgIpOJSmEDkMJKAEloASUQAkI6L1UCYqgQ1ACSqDcBHSiLHd9dHRKQAmUi4CKTuWqh45GCSgBJaAElMB5EtB7qfOkr8dWAkpgIgjoRDkRZdJBKgElUBICKjqVpBA6DCWgBJSAElACJSCg91IlKIIOQQkogXIT0Imy3PXR0SkBJVAuAio6laseOholoASUgBJQAudJQO+lzpO+HlsJKIGJIKAT5USUSQepBJRASQio6FSSQugwlIASUAJKQAmUgIDeS5WgCDoEJaAEyk1AJ8py10dHpwSUQLkIqOhUrnroaJSAElACSkAJnCcBvZc6T/p6bCWgBCaCgE6UE1EmHaQSUAIlIaCiU0kKocNQAkpACSgBJVACAnovVYIi6BCUgBIoNwGdKMtdHx2dElACpSJgZ0AGHM2cuQaVP1U8zWflN+NPlOo8XmcwJ/kz8Sot7iSvHx/P+PbP7/dsND8LVl6ffH88ZLHr8fIW2x0N72yO/zr0dduXE3hpHcfKal6d11vrWLrLiTXkw8yXz72/nnkvPl9HfS+WrpgXd0Cv+0fu4pLSM1cCSuDCEtCJ8sKWXk9cCSiB1yVgw8tSEZ0ygPoT/51l8qPDr3yHCQB+ZXY+xWZGq5qEx7OSD38a/xo/g5zD0S3jt28Yj19rbhiPHy8SlornXvS7QsYbO+Ypedrgba6FVOqT17EQndLj0pptzBesfINMXjUJZZz6MTqw5Rz5PpP3Ir/G65hCtvh2HVN5z2odz/8SYW34fnxhHfO3mpUW8+rz70fWkRvpQwmcOwG9lzr3EugAlIASKDsBnSjLXiEdnxJQAqUhYMPPUipMR6KTuYHljZGbAW4+0hgAvzInn2LTSRedzO378aOwIIyJQS8UYywgK0Sr4tXjP4/Zi14obo2LA7kiVBznFNoPj+zkN7qsT0qhgmrhc2IFa2nEChtxITqxyLzJFcFCH+dJoKgja2TeZ98WnezEiBXcJoGNROt4niV74bFZGzefV0bc4vk6JoCdi04vrGMqkqM+lMB5E9B7qfOugB5fCSiB0hPQibL0JdIBKgElUBYCDlzjdSmsTYXTKRedxp1OMfUWY8aAsdWU5SxePY5v+4xe5nbKBSF5waucI4XwVBz3eRGqeO2LnE7Fa4pjjR3nFDx5BAqDdFdQrEhEdMr1NO4vMXqimxVuKG5XOJ0KZ8UpDjwZpZ+YUY7XkWKFEQ/zOvK9RpeTiBWmjhScjkQn/lIda6WoNevoSYWA09VRRadSFFIHofdSeg0oASWgBL6DgE6UeokoASWgBE5IwIOV8TYnNVYL8xhzOj0jOokDY7JEJ3aRFRkrFJKMvDIuEhV/Ml4kvLxKjHn+T83xfrJXOIcsaWsbe0jmiznOaTqkzE2uEZ4oOo2ohxViBXcqopOVm59MO88kihXf4nbC6/tNNnutOo4d6FWve9l4qOWyjiwdxYoRnyjMeLw8aIpLrSOn03Ed5cqZGNHpItTRz0sX8T35WnWcnPa6aa/jm8wbU/JavZeakkLqaSgBJfD2COhE+fbY6p6VgBKYMgIVIBOHDGfOsZtcyR0ZM1tQmDJtP5MmOlk4vkE6maPHiFQn2/ZFl0PK1sOXPOzCKfZ8ax9b39JCFDv5RcaRVnLBgvUJqU+wRjyOiBVW3jnJrBlqF4XoRO0tb62bgPY61vD7vtFN05fn69jHhfxWsV71uleJTqwjxUOKTpGV1/GoTdKSchmn03gd89ZYyVg7/TV78ivuzbac9jryrcc6FuJhOC4CF+/HsTpSADYZa3kdX3HNvRn5s331q67/sz3S8d6+z/fj2zqHCdqv3ktNULF0qEpACZwPAZ0oz4e7HlUJKIEJJNAAMnFWFK1zcpPLO16T6VSYZhJkRnQqhKkJaa/jTe7xDVJuGRmr0zN/MMZWljp2RxUbn/yGPnlFFjC1iiLD+2gYGVcis5BkGSTU/TUeLEc1/2IdKTpFhbuC+6GFTRwyheiUmaDqI2PWZARQP1vH1wD0BpsmyctbnXhNvUwEe9XrXjYcvs9qAOiSoUOGdRyNO9YoHqYmpJrl5ftRLrMJq+OruL1BqV76UrrOXiVWOE6hon97F6etYz0XgVlDfsXP1NEW8fDldZyMIPFpr+PbuBYnbJ96LzVhBdPhKgEl8P0T0Iny+2euR1QCSmBCCbSATG5yqU0cOZ1yoeJIdDJiiLThTZzoZMO2edd31KMklTpKdRrTeI5WNz8Sn8b/nOQbnuAvzCtFJ2csvvwoc5yik41Rlp5KdGrkggVFwSGAYDx7iyphLjrxKKyjESvyg0+AO4bD/b5vcnnMV4kOb0OsmMnFQ74fWcfQzjPrRTy0pU3SrFSodXyd6fb7rCOdarO5eEjBiXWkCCxrD2gdX6dsz2z7fYuHpx7o9LzwBH/ppudk9UyUgBJQAqch8P8B3oMgLpWQ3gs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2"/>
          <a:stretch>
            <a:fillRect/>
          </a:stretch>
        </p:blipFill>
        <p:spPr>
          <a:xfrm>
            <a:off x="3987970" y="588552"/>
            <a:ext cx="11249025" cy="5248275"/>
          </a:xfrm>
          <a:prstGeom prst="rect">
            <a:avLst/>
          </a:prstGeom>
        </p:spPr>
      </p:pic>
      <p:sp>
        <p:nvSpPr>
          <p:cNvPr id="5" name="Title 1"/>
          <p:cNvSpPr txBox="1">
            <a:spLocks/>
          </p:cNvSpPr>
          <p:nvPr/>
        </p:nvSpPr>
        <p:spPr>
          <a:xfrm>
            <a:off x="995039" y="312738"/>
            <a:ext cx="5395929" cy="1691149"/>
          </a:xfrm>
          <a:prstGeom prst="rect">
            <a:avLst/>
          </a:prstGeom>
          <a:solidFill>
            <a:schemeClr val="accent2">
              <a:lumMod val="20000"/>
              <a:lumOff val="80000"/>
            </a:schemeClr>
          </a:solidFill>
          <a:ln>
            <a:solidFill>
              <a:schemeClr val="tx1"/>
            </a:solidFill>
          </a:ln>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GB"/>
            </a:br>
            <a:r>
              <a:rPr lang="en-GB"/>
              <a:t>‘The Epic of Gilgamesh’ 2100-1200BCE</a:t>
            </a:r>
          </a:p>
          <a:p>
            <a:pPr algn="ctr"/>
            <a:r>
              <a:rPr lang="en-GB"/>
              <a:t>Tablets 5-6 p.16</a:t>
            </a:r>
          </a:p>
        </p:txBody>
      </p:sp>
      <p:sp>
        <p:nvSpPr>
          <p:cNvPr id="6" name="TextBox 5"/>
          <p:cNvSpPr txBox="1"/>
          <p:nvPr/>
        </p:nvSpPr>
        <p:spPr>
          <a:xfrm>
            <a:off x="416130" y="2595716"/>
            <a:ext cx="3438115" cy="2261419"/>
          </a:xfrm>
          <a:prstGeom prst="rect">
            <a:avLst/>
          </a:prstGeom>
          <a:noFill/>
        </p:spPr>
        <p:txBody>
          <a:bodyPr wrap="square" rtlCol="0">
            <a:spAutoFit/>
          </a:bodyPr>
          <a:lstStyle/>
          <a:p>
            <a:endParaRPr lang="en-GB"/>
          </a:p>
        </p:txBody>
      </p:sp>
      <p:sp>
        <p:nvSpPr>
          <p:cNvPr id="8" name="Text Box 88"/>
          <p:cNvSpPr txBox="1"/>
          <p:nvPr/>
        </p:nvSpPr>
        <p:spPr>
          <a:xfrm>
            <a:off x="612775" y="2510400"/>
            <a:ext cx="6092825" cy="3554819"/>
          </a:xfrm>
          <a:prstGeom prst="rect">
            <a:avLst/>
          </a:prstGeom>
          <a:solidFill>
            <a:schemeClr val="accent1">
              <a:alpha val="33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en-GB" sz="2000" b="1">
                <a:effectLst/>
                <a:latin typeface="Calibri" panose="020F0502020204030204" pitchFamily="34" charset="0"/>
                <a:ea typeface="Times New Roman" panose="02020603050405020304" pitchFamily="18" charset="0"/>
              </a:rPr>
              <a:t>Vocabulary in action</a:t>
            </a:r>
            <a:endParaRPr lang="en-GB" sz="2000">
              <a:effectLst/>
              <a:latin typeface="Times New Roman" panose="02020603050405020304" pitchFamily="18" charset="0"/>
              <a:ea typeface="Times New Roman" panose="02020603050405020304" pitchFamily="18" charset="0"/>
            </a:endParaRPr>
          </a:p>
          <a:p>
            <a:pPr>
              <a:spcAft>
                <a:spcPts val="0"/>
              </a:spcAft>
            </a:pPr>
            <a:r>
              <a:rPr lang="en-GB" sz="2000">
                <a:effectLst/>
                <a:latin typeface="Calibri" panose="020F0502020204030204" pitchFamily="34" charset="0"/>
                <a:ea typeface="Times New Roman" panose="02020603050405020304" pitchFamily="18" charset="0"/>
              </a:rPr>
              <a:t>Choose the word that is </a:t>
            </a:r>
            <a:r>
              <a:rPr lang="en-GB" sz="2000" i="1">
                <a:effectLst/>
                <a:latin typeface="Calibri" panose="020F0502020204030204" pitchFamily="34" charset="0"/>
                <a:ea typeface="Times New Roman" panose="02020603050405020304" pitchFamily="18" charset="0"/>
              </a:rPr>
              <a:t>not</a:t>
            </a:r>
            <a:r>
              <a:rPr lang="en-GB" sz="2000">
                <a:effectLst/>
                <a:latin typeface="Calibri" panose="020F0502020204030204" pitchFamily="34" charset="0"/>
                <a:ea typeface="Times New Roman" panose="02020603050405020304" pitchFamily="18" charset="0"/>
              </a:rPr>
              <a:t> related in meaning to the other words in each set.</a:t>
            </a:r>
            <a:endParaRPr lang="en-GB" sz="2000">
              <a:effectLst/>
              <a:latin typeface="Times New Roman" panose="02020603050405020304" pitchFamily="18" charset="0"/>
              <a:ea typeface="Times New Roman" panose="02020603050405020304" pitchFamily="18" charset="0"/>
            </a:endParaRPr>
          </a:p>
          <a:p>
            <a:pPr marL="228600" indent="-228600">
              <a:spcAft>
                <a:spcPts val="500"/>
              </a:spcAft>
            </a:pPr>
            <a:r>
              <a:rPr lang="en-GB" sz="2000">
                <a:effectLst/>
                <a:latin typeface="Calibri" panose="020F0502020204030204" pitchFamily="34" charset="0"/>
                <a:ea typeface="Times New Roman" panose="02020603050405020304" pitchFamily="18" charset="0"/>
              </a:rPr>
              <a:t>a) sorrowful, b) jubilant, c) triumphant, d) exultant</a:t>
            </a:r>
            <a:endParaRPr lang="en-GB" sz="2000">
              <a:effectLst/>
              <a:latin typeface="Times New Roman" panose="02020603050405020304" pitchFamily="18" charset="0"/>
              <a:ea typeface="Times New Roman" panose="02020603050405020304" pitchFamily="18" charset="0"/>
            </a:endParaRPr>
          </a:p>
          <a:p>
            <a:pPr marL="228600" indent="-228600">
              <a:spcAft>
                <a:spcPts val="500"/>
              </a:spcAft>
            </a:pPr>
            <a:r>
              <a:rPr lang="en-GB" sz="2000">
                <a:effectLst/>
                <a:latin typeface="Calibri" panose="020F0502020204030204" pitchFamily="34" charset="0"/>
                <a:ea typeface="Times New Roman" panose="02020603050405020304" pitchFamily="18" charset="0"/>
              </a:rPr>
              <a:t>a) scarcity, b) abundance, c) paucity, d) dearth</a:t>
            </a:r>
            <a:endParaRPr lang="en-GB" sz="2000">
              <a:effectLst/>
              <a:latin typeface="Times New Roman" panose="02020603050405020304" pitchFamily="18" charset="0"/>
              <a:ea typeface="Times New Roman" panose="02020603050405020304" pitchFamily="18" charset="0"/>
            </a:endParaRPr>
          </a:p>
          <a:p>
            <a:pPr marL="228600" indent="-228600">
              <a:spcAft>
                <a:spcPts val="500"/>
              </a:spcAft>
            </a:pPr>
            <a:r>
              <a:rPr lang="en-GB" sz="2000">
                <a:effectLst/>
                <a:latin typeface="Calibri" panose="020F0502020204030204" pitchFamily="34" charset="0"/>
                <a:ea typeface="Times New Roman" panose="02020603050405020304" pitchFamily="18" charset="0"/>
              </a:rPr>
              <a:t>a) praise, b) esteem, c) tribute, d) contempt</a:t>
            </a:r>
            <a:endParaRPr lang="en-GB" sz="2000">
              <a:effectLst/>
              <a:latin typeface="Times New Roman" panose="02020603050405020304" pitchFamily="18" charset="0"/>
              <a:ea typeface="Times New Roman" panose="02020603050405020304" pitchFamily="18" charset="0"/>
            </a:endParaRPr>
          </a:p>
          <a:p>
            <a:pPr marL="228600" indent="-228600">
              <a:spcAft>
                <a:spcPts val="500"/>
              </a:spcAft>
            </a:pPr>
            <a:r>
              <a:rPr lang="en-GB" sz="2000">
                <a:effectLst/>
                <a:latin typeface="Calibri" panose="020F0502020204030204" pitchFamily="34" charset="0"/>
                <a:ea typeface="Times New Roman" panose="02020603050405020304" pitchFamily="18" charset="0"/>
              </a:rPr>
              <a:t>a) contempt, b) appreciation, c) regard, d) approval</a:t>
            </a:r>
            <a:endParaRPr lang="en-GB" sz="2000">
              <a:effectLst/>
              <a:latin typeface="Times New Roman" panose="02020603050405020304" pitchFamily="18" charset="0"/>
              <a:ea typeface="Times New Roman" panose="02020603050405020304" pitchFamily="18" charset="0"/>
            </a:endParaRPr>
          </a:p>
          <a:p>
            <a:pPr marL="228600" indent="-228600">
              <a:spcAft>
                <a:spcPts val="500"/>
              </a:spcAft>
            </a:pPr>
            <a:r>
              <a:rPr lang="en-GB" sz="2000">
                <a:effectLst/>
                <a:latin typeface="Calibri" panose="020F0502020204030204" pitchFamily="34" charset="0"/>
                <a:ea typeface="Times New Roman" panose="02020603050405020304" pitchFamily="18" charset="0"/>
              </a:rPr>
              <a:t>a) threatening, b) dread, c) encouraging, d) foreboding</a:t>
            </a:r>
            <a:endParaRPr lang="en-GB" sz="2000">
              <a:effectLst/>
              <a:latin typeface="Times New Roman" panose="02020603050405020304" pitchFamily="18" charset="0"/>
              <a:ea typeface="Times New Roman" panose="02020603050405020304" pitchFamily="18" charset="0"/>
            </a:endParaRPr>
          </a:p>
          <a:p>
            <a:pPr marL="228600" indent="-228600">
              <a:spcAft>
                <a:spcPts val="500"/>
              </a:spcAft>
            </a:pPr>
            <a:r>
              <a:rPr lang="en-GB" sz="2000">
                <a:effectLst/>
                <a:latin typeface="Calibri" panose="020F0502020204030204" pitchFamily="34" charset="0"/>
                <a:ea typeface="Times New Roman" panose="02020603050405020304" pitchFamily="18" charset="0"/>
              </a:rPr>
              <a:t>a) emaciated, b) wilted, c) strengthened, d) withered</a:t>
            </a:r>
            <a:endParaRPr lang="en-GB" sz="2000">
              <a:effectLst/>
              <a:latin typeface="Times New Roman" panose="02020603050405020304" pitchFamily="18" charset="0"/>
              <a:ea typeface="Times New Roman" panose="02020603050405020304" pitchFamily="18" charset="0"/>
            </a:endParaRPr>
          </a:p>
          <a:p>
            <a:pPr marL="228600" indent="-228600">
              <a:spcAft>
                <a:spcPts val="500"/>
              </a:spcAft>
            </a:pPr>
            <a:r>
              <a:rPr lang="en-GB" sz="2000">
                <a:effectLst/>
                <a:latin typeface="Calibri" panose="020F0502020204030204" pitchFamily="34" charset="0"/>
                <a:ea typeface="Times New Roman" panose="02020603050405020304" pitchFamily="18" charset="0"/>
              </a:rPr>
              <a:t>a) lament, b) rejoice, c) mourn, d) grieve</a:t>
            </a:r>
            <a:endParaRPr lang="en-GB" sz="2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308659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png;base64,iVBORw0KGgoAAAANSUhEUgAABJ0AAAInCAYAAAAyMShuAAAAAXNSR0IArs4c6QAAIABJREFUeF7svedzZNmV7bfS+0x4DxSAAgoo700bsh3JeZwZjoYjKYLv6YsmQnr6syakD3oRemM1HEMzasc21VVdvlCFgvdIIAGk90ax9smLQvX0sLsJgITZSSJQQN577jnrnHsT+9dr72ODvlQBVUAVUAW+rQK1b3ugHqcKqAKqgCqgCqgCR14B25EfoQ5QFVAFVIFdKqAPyl0KqKerAqrAsVJAodOxmm4drCqgCqgCqoAq8FsV0FhKF4gqoAqoAt+ggD4odYmoAqqAKvDtFVDo9O210iNVAVVAFVAFVIGjroDGUkd9hnV8qoAqsGsF9EG5awm1AVVAFThGCih0OkaTrUNVBVQBVUAVUAX0P+DrGlAFVAFVYHcKKHTanX56tiqgChwvBRQ6Ha/51tGqAqqAKqAKqAK/TQGNpXR9qAKqgCqgdF7XgCqgCqgCe6aAQqc9k1IbUgVUAVVAFVAFDr0CCp0O/RTqAFQBVWC/FdAH5X4rrO2rAqrAUVJAodNRmk0diyqgCqgCqoAqsDsFNJbanX56tiqgChwDBfRBeQwmWYeoCqgCe6aAQqc9k1IbUgVUAVVAFVAFDr0CGksd+inUAagCqsB+K6APyv1WWNtXBVSBo6SAQqejNJs6FlVAFVAFVAFVYHcKaCy1O/30bFVAFTgGCuiD8hhMsg5RFVAF9kwBhU57JqU2pAqoAqqAKqAKHHoFNJY69FOoA1AFVIH9VkAflPutsLavCqgCR0kBhU5HaTZ1LKqAKqAKqAKqwO4U0Fhqd/rp2aqAKnAMFNAH5TGYZB2iKqAK7JkCCp32TEptSBVQBVQBVUAVOPQKaCx16KdQB6AKqAL7rYA+KPdbYW1fFVAFjpICCp2O0mzqWFQBVUAVUAVUgd0poLHU7vTTs1UBVeAYKKAPymMwyTpEVUAV2DMFFDrtmZTakCqgCqgCqoAqcOgV0Fjq0E+hDkAVUAX2WwF9UO63wtq+KqAKHCUFFDodpdnUsagCqoAqoAqoArtTQGOp3emnZ6sCqsAxUEAflMdgknWIqoAqsGcKKHTaMym1IVVAFVAFVAFV4NAroLHUoZ9CHYAqoArstwL6oNxvhbV9VUAVOEoKKHQ6SrOpY1EFVAFVQBVQBXangMZSu9NPz1YFVIFjoIA+KI/BJOsQVQFVYM8UUOi0Z1JqQ6qAKqAKqAKqwKFXQGOpQz+FOgBVQBXYbwX0QbnfCmv7qoAqcJQUUOh0lGZTx6IKqAKqgCqgCuxOAY2ldqefnq0KqALHQAF9UB6DSdYhqgKqwJ4poNBpz6TUhlQBVUAVUAVUgUOvgMZSh34KdQCqgCqw3wrog3K/Fdb2VQFV4CgpoNDpKM2mjkUVUAVUAVVAFdidAhpL7U4/PVsVUAWOgQL6oDwGk6xDVAVUgT1TQKHTnkmpDakCqoAqoAqoAodeAY2lDv0U6gBUAVVgvxXQB+V+K6ztqwKqwFFSQKHTUZpNHYsqoAqoAqqAKrA7BTSW2p1+erYqoAocAwX0QXkMJlmHqAqoAnumgEKnPZNSG1IFVAFVQBVQBQ69AhpLHfop1AGoAqrAfiugD8r9VljbVwVUgaOkgEKnozSbOhZVQBVQBVQBVWB3CmgstTv99GxVQBU4Bgrog/IYTLIOURVQBfZMAYVOeyalNqQKqAKqgCqgChx6BTSWOvRTqANQBVSB/VZAH5T7rbC2rwqoAkdJAYVOR2k2dSyqgCqgCqgCqsDuFNBYanf66dmqgCpwDBTQB+UxmGQdoiqgCuyZAgqd9kxKbUgVUAVUAVVAFTj0CmgsdeinUAegCqgC+62APij3W2FtXxVQBY6SAgqdjtJs6lhUAVVAFVAFVIHdKaCx1O7007NVAVXgGCigD8pjMMk6RFVAFdgzBRQ67ZmU2pAqoAqoAqqAKnDoFdBY6tBPoQ5AFVAF9lsBfVDut8LaviqgChwlBRQ6HaXZ1LGoAqqAKqAKqAK7U0Bjqd3pp2erAqrAMVBAH5THYJJ1iKqAKrBnCih02jMptSFVQBVQBVQBVeDQK6Cx1KGfQh2AKqAK7LcC+qDcb4W1fVVAFThKCih0OkqzqWNRBVQBVUAVUAV2p4DGUrvTT89WBVSBY6CAPiiPwSTrEFUBVWDPFFDotGdSakOqgCqgCqgCqsChV0BjqUM/hToAVUAV2G8F9EG53wpr+6qAKnCUFFDodJRmU8eiCqgCqoAqoArsTgGNpXann56tCqgCx0ABfVAeg0nWIaoCqsCeKaDQac+k1IZUAVVAFVAFVIFDr4DGUod+CnUAqoAqsN8K6INyvxXW9lUBVeAoKaDQ6SjNpo5FFVAFVAFVQBXYnQIaS+1OPz1bFVAFjoEC+qA8BpOsQ1QFVIE9U0Ch055JqQ2pAqqAKqAKqAKHXgGNpQ79FOoAVAFVYL8V0Aflfius7asCqsBRUkCh01GaTR2LKqAKqAKqgCqwOwU0ltqdfnq2KqAKHAMF9EF5DCZZh6gKqAJ7poBCpz2TUhtSBVQBVUAVUAUOvQIaSx36KdQBqAKqwH4roA/K/VZY21cFVIGjpIBCp6M0mzoWVUAVUAVUAVVgdwpoLLU7/fRsVUAVOAYK6IPyGEyyDlEVUAX2TAGFTnsmpTakCqgCqoAqoAocegU0ljr0U6gDUAVUgf1WQB+U+62wtq8KqAJHSQGFTkdpNnUsqoAqoAqoAqrA7hTQWGp3+unZqoAqcAwU0AflMZhkHaIqoArsmQIKnfZMSm1IFVAFVAFVQBU49ApoLHXop1AHoAqoAvutgD4o91thbV8VUAWOkgIKnY7SbOpYVAFVQBVQBVSB3SmgsdTu9NOzVQFV4BgooA/KYzDJOkRVQBXYMwUUOu2ZlNqQKqAKqAKqgCpw6BXQWOrQT6EOQBVQBfZbAX1Q7rfC2r4qoAocJQUUOh2l2dSxqAKqgCqgCqgCu1NAY6nd6adnqwKqwDFQQB+Ux2CSdYiqgCqwZwoodNozKbUhVUAVUAVUAVXg0CugsdShn0IdgCqgCuy3Avqg3G+FtX1VQBU4SgoodDpKs6ljUQVUAVVAFVAFdqeAxlK700/PVgVUgWOggD4oj8Ek6xBVAVVgzxRQ6LRnUmpDqoAqoAqoAqrAoVdAY6lDP4U6AFVAFdhvBfRBud8Ka/uqgCpwlBRQ6HSUZlPHogqoAqqAKqAK7E4BjaV2p5+erQqoAsdAAX1QHoNJ1iGqAqrAnimg0GnPpNSGVAFVQBVQBQ6SAjbbq2FBraYfed9ifjSW+hYi6SGqgCpwvBXQB+Xxnn8dvSqgCnw3BfQv8O+mlx6tCqgCqoAqoAocZQU0ljrKs6tjUwVUgT1RQB+UeyKjNqIKqALHRAGFTsdkonWYqoAqoAqoAqrAt1BAY6lvIZIeogqoAsdbAX1QHu/519GrAqrAd1NAodN300uPVgVUAVVAFVAFjrICGksd5dnVsakCqsCeKKAPyj2RURtRBVSBY6KAQqdjMtE6TFVAFVAFjpsCDofjlSFXKpXjJsHvMl6NpX4X1fQcVUAVOFYK6IPyWE23DlYVUAV2qYBCp10K+Ps7fefH27f5qPvq1P5hp/rb9Pg/0nI35/7+5gewFP56pX/bKGywobqrrv6+ZtcaxWGZk99V1N9Vz8Oky+7GaI30d23lu83M76qrx/3qdQpF8zN7bX0BX9d6TX77+xndd9Pi93D07yr376FreglVQBVQBQ6GAvqgPBjzoL1QBVSBw6HAMf2b+uBNzlc/vGRitiN8u3TY5nDCbneiUizB7nYDtRqqxTKILF6e/2o4BdvL0Gp71LXq1wZTO/tgLQxu/sQdoKxdoGq1Kuge4PedO0FZx5TL/P1Lfc35gN0O2KrSZfO1Ywq2h2kDnE67tFsu1+QYB89n8Lezzbo0Nrtpp/pVXlNvkKrxra/T9j/6Y8Hq7842v7rhldUur/1VzXi9mg1wuVyoVqsolysyO06nCxU2WgMcnMNqFdVaFTabHW6nE6iVUKmUtsdptc3+OBxGk0rFiEDzht1uR6lsBi4zXD/BWReM+lkvS3+aPHictaHXV+dp513hdDpRq5p1wmtbc83lxPF/FYFurxe+t+NN6xo75/urun31bvxqW/Z6e3X5Xo6r/q+vg31WF3juzj7w9/JlA+h5sX7eCSJe6Q/P/5oObo+hvj6t21Xao0by+/ri3wEvXkU1Zo1br53zIRrznrHZpP+VKo999cbZ7oP82rTs4EkAKnKP12CHHU67A5VaxZwPzp8dNd4ZNhvK9WeBrDO5Vg1cZuy/nT9vz/9LHe2vPHG4hv/983TnHO54Gmz3r1qHrDt3l7PbqRgXaA0ulw0EROxH0G9HIWeeK/zZ6bTJPWEUNhevVMpwe1xwOGxyH0UawiiX8wgGnHCwXRsdTzYkEg443F4k0zmsb8WRL5ZR/coqMC1SUaPYMfyQ1Fjq3y9p/Y0qoAqoAl/980AVUQVUAVVAFfiWChzDv6e/pTK/58NeCdS/cm0biU0d1sDuBKo1ONwuMPgrF4oSLMr/Xgn2GQzWYLOi7jo8YkNMMWFw+e+CxR3nW9Bl+5ivo0T1fgqo4b/rAb4FbszvrLCQQRx7/BJiMeBkYCvBpo2BpPEWVKs1lEomyOb7wlF2ULjt9ndE8Du7J5BCxlsf48vYXwJXti/Bdz2o5/V5wjYQE8hiok0eW+XPjNF3jJEAiIewf072324Hw/wCSYYdsDvsKJfKKJUMnCMk2r6GBclk7A6ZB6e9ArsZZL0f5roSg9t4vumfeZkGJGC32WFz2OU6BH4EXTzM7bLD5XLK/JdLFfOeBUPqugiYkjlgf21w2O0yDo4zXyjLzy6XiIRqpSKgzMaxUAtCkDoDsYAF26gYrmbmVWDlSwhVJmiray+Q8mvuMWolo7PmYHuNmTViVogBXwSUvEa5Up+jHe05eX0Hv+rAdsdifwlL69CO94K1VuvH1cxpAn4407IOKjUDf0gVd8A1axz87nEClMzldMDlcsPhcAqkJVw068uCteY7f+birtZsMt9mvVVht9nhcDog8K9WQz6Xl9/z3mU/BMBZALf6UoOdUIv95s+Emi4n14J9+3uxVITT60SpXJY2BbJwnqt8Ppi+fRUeSn+rNjgEW3GdWPdXxRwrcPnlrFqAk2uQ4yH4cTkJhpxyTd7vHp+7vg6q8HhcqNYqyOUyMm6fzyc/22oVuBz1Z5xcl3rWv+wGyBKQ+nwe2Lg4UUMoFECxlEWllJV7z2F3yb2wvFRGJl/CZiqLrVQG+VIFFZnPl8rJuOq4SaHT7/mDUC+nCqgCqsAhUUDp/CGZKO2mKqAKHAgFFDodiGn4GjvOzgDa5US1UpVg0+V2okL3DINSuw2VUknCJSvW+ypIskDFttuo/im57XipAyMDMOpASAJ6hwRpBA8SvBvbhfRK+IlE3QYuMHi0oAVhEYM8wgrThgXMqnA5HOJQYBDOoJKBMANQBqr8mX1gMFoslQTYMHhkW+Z/L/smIIt9YbD5sivb/bMACeGM6bIFc4xjp1KtoFZ3jrAvDIR5fQMH6pSkBpQrFZSKJZRKJjA3WhLAMPhnYM6xm/MJj/h2mYDCZkOxWEQ6nUY6nZXjnU4CCIe0lc8X5fpujxcBvx8erwdOB0FDuR60E0BUUSmXxSll6cC+ExIUCwXpjwFETtTghN3hErdHIV9AuVyGy+2WoN3r9SCfz6PEdSKaESjlUSgUEAgy98how7Zkrutf7KvbbaBJqVRELpeTNiiCm3PK9SgaAk6HAVzUkOcbgOiAnV/b1KmGYpH9Lsm15Pf116vuKwNFqS8BmoFUdZ1dbjmPv2cbXo9Hrsl+meN5X1jHuuBwOeEhnJUxGbhnHGPGZZbNZLYhD5EGAZWT69HpQKFYFOAkjhq6oqoEiCWjrdNVb8sAKYIYwyiqcNrKcNg431zfZl3ZHVzbRheBZnUXksAv698clziaDFjicY76PcKmOV8C5AgV6ze10doB1ByyTgmSDAwz/RF4ZbfD7/fD6/WK+85y4OULOQTCQTmnXCptA062L/rzHqk73LadbmSU/F+V9zQBJXtZh9sEpnVXnuHc1rrivcr55vG8V8x9wOvwmeGhY9OoKFqVyyXk8lnRNxIOy3u5bBoup4GYIHDi88DG+9UFJ8fkdKFULsLltCOXJ7CyIxD0i87rq1HjhKyDpenpBOKpHFK5IrKlMsqEfa949wxwUuh0UD4YtR+qgCqgChxMBRQ6Hcx50V6pAqrAwVRAodNBmZdXaNGr0+J2OSS1it9bmhtRyOcEaogzpVYTJxDBjcCfumvIBJ/8MkEzU1LcboIB47hgMM80LXEhCFwyQIiggEGrBWEIhhjYCUSQIJcBpSnGawJ8QiS2y/frrh0Gyy53HUIY9wSdCJVyScI7XkParwMKNkrAQqAikKfMNDMGfgYEcIySslQ//mWqn3FnGBeReTFgJhzglwS28pbR0zhJCO8qdaBhgnL2hYDF7fFIEMxgli8CoiKD+SKhRh1U1eopSHXoIgE1xy1VmQxwyhUL2NrawtraBuLxnMBCt9sBr5ewwi4gqSjFZWwIBAJoaGiA28WfSuJusYofUxNe1xpfLp9HgQCJv6dWpSpKJYbHLoRCEQEKXBfUz+1yw+PxCKwgdGJQ7/f54fa45drZXAouD1ApFwWkUCHOJc9jO03NTTImvpfJZJDJZgR2cs4iAf82BBTo5nKJfs46HKV22+tlh/OFQKFaLW87uYzrx8yPtYYMWLHAkwXduM4M1JI+VQgkAY/bsw1RLJAoa93B9ecSLQn32BcCHElVY8qjQK0KMun09pqQNc/z3ARFDpQqJdidhGnuusuMTjJqXq7Pj1lLnEvqYq5fQbWcg73GY8y6sNLA2F8L6Flr1aTL1YGocCKDOl55bafvvXRXsV1CPo6R/+azgXNKWMv2BPTWX7KuOTd1DbgmeEyukIPDaZdzCJ6Ms+klrGI6KOfHANaKACyBg1y1VcJOA6HFTSh2POt5Y91vBvDy+SLAW55DvNfMs4SaWevEAmnmuVSVsXHdcr4Jy0rlPJyOOny083nkgdvlhdvtlVTVXI5uJpuk121urhltPA64nR7MTM6jWKigkC8J0CN0KlaqKNVs4kosEfSp0+lrVt1B+WDUfqgCqoAqcDAVUOh0MOdFe6UKqAIHUwGFTgdiXnZGbPWEjh0FXpgqxMCup7sVp0dOIZ/LYHNzQ9LqmEbFgMzAH+MiElAjcIfwqA6CXI66M8Ts5iSpN5K2xTQeE9ATMFmBsQVzBPTUU66s8wiPrFQagVVMA6JDxGE3LhRJrWLdGKYkmWCdLhzxKNSdNNsBrrhZqsgXCuLgEdeKOFZeOkNM8ovlujK/t+AE+/Ty54pJaSsb6MQ+enZUEjZpOHWnUx1AWedbjiVCBwKOan2TK3FE1WvmGJ+KSXMjbODXdr2gqnGpFKtlZHI5rK+tYXllHfEtc4t5vUBTU0jcG16fH7lsTsAUIZHb7YLbxfFVBQ4Q3nzVrcLAP5XKSwBtlwCcoKFm6t7YXQKvCCGoHccSCUfE6bQeW0cinkChUILf70MkEhbwVKuVkMnFUa2VtsEM4YTPx2DecjiVxBVFoME54lpy8xrFAlwOOzxeL3xer8A6WTsOhwFcBKHianO8AhbpROI64HoQ0LXt2DFuGCvdkpTCcvWI66cOK2T9EYSI+4mplwaSSu2huuvNrHtzbc5XNpvbdjqJS0pS1Myak7ugnsZnoK0BaIQx5UpxGzrx3hCHmwBLuqRMWpwFOM36LqHKsRVzsFUNdOKX3DtWXqblKqsTGgNizNqmWYp2RaObcQcSrhFycZFJHTU539zThIOcR0InQtFSsSgwTdIa6+DYmgfr/uA4goGA3OuFEiFVAYViQc61UkANsCIk9WwDOs4b7wOTiskv4zbaTpHcTqHkPBDoGnfey2dMPTWS8+igvsatKaCT9c3k3+be4jiDgRASiYSMo6W5GcVSHlUQRhfl2j5fCIFAWFxTpVIFKyvLaGiIoKEhhOmZSZTKBeRydEf5kE9XkUkVkEplRMullbw42cqwI1eqoMj7VqGTQqcD8XeAdkIVUAUOkwIKnQ7TbGlfVQFV4A+tgEKnP/QMGOphisds1xVhQGyK40gsWgN8buDalXP43hu3kEhsYWZqUoJcj5sOI4IG1msxwIKBqBhMWFtIYjkDpegA4HdxHjH1ph4YC3Cqp95YjiWBTVaRarqUBA6ZgFKCcHE4WE4nBsoGWBmXjklhegkYWIfGpOuY2i7mo5pBvOXasQCV5VCyjhE4Ua1KAWILZBj4YNwwVjqQfGf/6kDBCqIJdExdKTMagRk74NM2BKuXDRbXRT0dR+rxiCOL0MG4R8hJ2A/WSZK0u3p1a7qZytWKfBXLJaRSKWxtJZBJFwSaMM2tqakRjQ0NCAZDKBSKWF+PYWsrLg4wm40pVXQ1GTAnAb3lfqvVxJGSzeRRLJk6OmQDjO1rcMDt8Ys7i+MnxOL5wUAQPr8PuWwWW/EEMpmCpDyy1g3TreiKyxeS4nyj+4WOEn437hm7OE2y2ayk1RngVE8/BLCyvAWfB2hoCCISici5FtiQGkVWild9PYujibCvZmCTwMWycSttp3xVCPHK9XQpA7CsNcL0KTqOzNowAIZ9NGmUxgm2E1IaOGrWCNdDnezIGrCKcRsgYrmHXsJQQlTeioUyU7yMw0ogTj0Fy6TE1es8iROIa8C4nAREFUum7hVvaalDVAdbO1xNTDMz94pTIArvV2MBrLv5WL+rWhPo9ApEretKzag5v9hOKpU2qYVMdXS5BFxu5//tcHdxDkPBoBxD2OR0EVgx1bJYB70GKhm0Ze5PqStWd2kRLAvM265pRWdUfZ3W7zF5RkjRcj6/mAJqrVdTv8zl9Mi4jduMJbxZj4zQjvcV0yF9co+tr6+jv38QXV1dWFyZR7mWRzKZRKVcFeAUDETE4ZVOZbC4uICOznY0NITx4OFjFIpp5HIlNEaCaAy1Y3MjjY3YJvKFIlLpGmp2O3JlIEeHmqbXfd0noMZSB+HvAu2DKqAKHGgF9EF5oKdHO6cKqAIHTAGFTgdhQl6BTpwS48Lg/yUWrQENIQfee+d1/PC9t7C+soz79+8hn8vC5yUwovvhZV0dCQwlgGWgZ2q7MJS00uMsl4nXxwCQ5zE9ygT2FnQwThDzMnVrrFpIVTlWkoHqBYIt2MTvhB5Wugyvu72tGiDvyQ5UDLLrBc0ZcLI/1g5tdG2Ymjd0E5UFfpTrgbxJyTPpf6bez8uCx1YBZmFsUp+IgTfTxxj41mtS7RgL4QH7Y4CLFQiXpWBzkUW06ciQNECTEidQSVIAK+Lu4XcDxEy9GEm1EohW2i6wZaU8ESywfpMAFqYX0elRqoLpcoQKktVEp0yV+ryqmcAnKSJek9o7+bxJlyMMMHWXfPD6QwItCXMYmKdSTL8UVCBuNgONaggEPAiGguJW4pxubKwjEPAjHA7B5yOIYuqfcdcQTCWTCQEa4jyT+Ssjl60gn6siErKhvb0Bzc0t4qhivwnGjDPMuICoL+ePUIN1ofi7cqWKQoHas/82+Hw2+Px07BjIyVpUXmrFWkwCYglwuFsikMvnpH2rPhHblzVF9CapbMbVx7Vg1jiMY8eqTVR3zFlAT4BVPT3TpIaaXDYBJk469jgXTEc1tYTMm6buWB1rCVSR+1UgLOB2+OCA06zNalkcU0wrLFdK9fpfZgdKSRd0cN25jFuLObIO9v1l6qcFh6lhnM4fSXt1id7BYADBYFDuz8WlxXoNKEc95ZBQ2IArutY4Tq4dqYNFy12tJumSTS1NyOdzAhZNimX940AK31Nz8zNBNOeF6Yx0WBULeQNbTQLsy1Q7eVrVC6TL3oBVgAXyCZ5YH8tOR59XjueaIAQiRMplzRpxONzw+wJYW4thNbqGH/3wR+ju7sH9R18i1OhDdC2KbLaAgC8Evz+IbDaPjdgWJibn0dHRhHDYhydPFxEMVtHU7Mf5c+eRS1URXdnA8vKq1FezObySVpfKlcTpxI0ZWE//pbFUazr99gqDB+EDU/ugCqgCqsAfXgGFTn/4OdAeqAKqwOFRQKHTgZirHel1TgfAYsus1MM4l7FbBTh9qhN/+uN3cbK/FyvLi5idmUQ6xUDU1AtigEdowDQrBq78N9OpGOzS/VQqMrDLb6fgMaBkKpXsEFWHNzxXUm8KhW03CeWxIBUDWI+XtZrs4mKywJT1nVBF4Ei9FpEFhkzg6kI6k5XdvwzYKJmUPpdr+3gBXHVAYKVg0c3COkYET5bTif3geWyDfbWKRxMGECJZfSBIMTvIleVaDL7p1uC/6UTidzp12J7VZwIdpmSx8LffH5B6RkyjIyzidwKoUCgsMCadSoveHFs8njS70LmcSKYS9SLePgmMrfHT4cT26bpgHScD3EweX6nI2k8lcaMR+FipUVaaGbW00r+WlpZkzLw2IVeAO3UxvaqetkZdcjkWDy9uAxpeg5qxbeqUTKZRYzFoEPz4RDdTwLsix4mLRhxdrGllgBGLa2fSKVlXbhbprjukrHVjuayoGYEIf56bm9uuF0T4QrjEtggPaHbyeLhmzfX5nlVbyJprC2iaGkPGnWS9ZxX25u+pq2C2evtmdzS6iJziLNsJQ+ng4jkcp3XdnWsom03B6bVJ7Wmmg9lsLoGLTqcXoVBo+xr5fFZSv+ggCwR98Hl8cNSCcNn8qNZYCyuFYiknKWd0FHGd8fxisSLpjnT1MDUyGAjDG/DCxrRJW01Sy8bHn4sLrr29ffs+E6dPpSLvv/XWW/L1/PkzTE1Nyr3NMVjjsbRobm5GPB5HNBoVPXp6esD1w3s/FA7JeuXLqv1l6qDZRU+uC2rMe4THWzWdvF7eG37MzS3IGMifeF+sr8Wk/6EQ5z6Prfg6Ig101nlMkfOaHfGtlNwT4XBE1n+pWDapci4Pctm8AKfJmQ1cuTg8BBFQAAAgAElEQVSCv/jpn+Ozzz6Dx++E3Q08fvoYoSBrl3nQ2tKOhw8eI502O91tbqWlYHtfbwTNLc3IZJICRNeWY9iIJbC1lZIdMXNFptMBFRskta4stdh2ukwVOil0OhB/FGgnVAFV4IAroNDpgE+Qdk8VUAUOlAIKnQ7IdDhcDG7pTjApbLIxuM0Gr9uOk/0dGB3uQ19Pp6TTxdZWsbUZQ7lYkOLUXo8JyOlAoivBpBbVU+5cZntyFnCW3ehYZ2bbKWRSnBhAEhwwqCRMooNBats4TNFx/o7tM6Bl8Gk2srO2WGcxa7OrF18MVK3dx8Qzsr0DmWx4Jo4cBpsG5pQkEPd4vNvOJ3HD1OEJgYwEwVIs3eysthNk8Xp0RjHo5BhMQWGThmegg3GcMA2H/bZS9wiT6MZh+9aW9OwLx8ox0h0jhdodTnEWiROMQXGOAAECpegKo5OJY6FLg5oyoM/ms1haWpCfw+GG7e3hkwnCGhYNb8TGxoa8z/SiTCYn+nqcdoRDBIZVSWtjv8xuXkw9ojuIUMEuc0yIwH4S7KSyCZSrRdkBj1ryZdIajY4cM48jKDKuLRZIJ0iqwO0KmgLLFaODtbOZcYCxtpMpqM52rFpdAn7Abe1zAiPYtjX3BBfUhdqyPbZDQGKtMVPovIRMJl2vtcR1Roj5Mt3MSv+01tzOdWWl/VFvuvgst5pVdJprmBpYheQJnFhsmg4dairpXHS/VSqyXghW2H/OBcdjATeH0wZPwIFkOoFCnk40pqy5EQk3o6urB1tbmzKH8cSGaB0KexGJBODx+FDJ+2Cr+AX2plJbSGcSqFbpMjLOtKamJgSDEXHTpZI5JBMEdGE0tjSiUMoimUrK2BYWFrCwkEBPTwQtrS0IBUMCl9ZjabBM2Z//+Z/h5s1bePHiOZ4+fSL9p7bme1GgJlPTODaCv1gsJrW36NLLZjPiJOvp6ZL7kADWgsCmppdH1gt3Qkyl09tpl9SLa4LuSWpN0EqIVK3SWehEMpmSdep0ESyW4PU5cebsKallxh3pSsUqlpfXsTDPHeUMbA0G/PD5gwL30ukcVle30NgQwuXLl9DU1ALusndyuB8r0UXcu38foWAY5TKfK8DU5DTa2ztkrI8eP4XL5cDgYA88XgJi3psl0KwWW99CLJZGoWA2satx10+bDflyVXav49P2ZWqzQieFTgfkjwLthiqgChxoBRQ6Hejp0c6pAqrAAVNAodMBmRBHvY4LP8QiYS/CIT8aIgF0d3VgZHgAoaAPxVwauWwKmXQS2QwDxYKAKQIqOmSMa6liwBCDqnxeAvoCixvbmGpkduLii+8zMKaLiLV/WANIdgWjA8rvN1vDsz6M07ntMLFS0YrFggSfbMMADBYAJ5gw8MLaxU529hLgxe9Mz2M2i0lbM24cA3GY4mV2rnpZmPtlkWfuXGeTOjni/qkXIrdS79gOXTkMgln0Wtqp13pi8ExAwWN5Df6bATmdGNRCdvaru6skBapclrboZLIcVwQabIcpXhYMim1sSoqQBbTiW3GBPKfPjMLtcWJ6ekqu1draJmCmWChhbm5eQM7p02cEWNApRQjEuk7JRBxNjQ0YHhpEOpXC5OSkQBEBN6WipDSZgtomNZG6mX4GUbWVATuBooEp1k57xhVl6mwZ55JP5ovj4cvj8aNctGNjg1CoJjCMbbLttLiZ/BJ7cr1wnDyP0IbriVouLy3WC46btLTOrk65ztbmlswttaLGHL+1cx4BE9PENjc2ZL0YwEdIZeCkBRXT6bQ4uFibiOPhuFkomu+nCawy2e2USaOLcT+xz2zPSutjWly5XJU22B9JD5N7wC6gwkoHZUF3zoflFOTOZ+EmrzjjMuk8trbSqFWdOHnyFC5fuir1hh4/foiHD5+ARra2Nhfa2wn2QsgmncgkIWlrhUIGxXIWDkcNgaBXxtDZ0YVwuBHZTAHz8yuYnpqHy03XUQCpXEIcQp2dHUgmElhZy2BosB2Dg4Oi49OnTzExuYSA34H33ntHXFDPnj3DwsKijI/zRQiWzeTkGcA5aWxoxNizcWxsJOuOyBq6OtuliDh3iiwUmLJYlVpfLS0tsg54Lu+FqalprMe2EAh44ff5BHYGQwEMDQ/K7oYszv3RB5+jWLQhFPITk8szp7EpjKZmOo4iaGtrQC6fQiIZhx0uLC/HMDEVk/TStlYPTg4OSo2p2PqGgbluN/pP9Jv7LZcTN1djcxi3v/gET54+hc8bQD5fRHwric3NFC5ePCc7N77//kdyvYsXT8PjccHn98hmC6yxFY2uY3UlhmyWNdcAm9OOUu1lIXF1Ov27D0GNpQ7I3wXaDVVAFTi4CuiD8uDOjfZMFVAFDp4CCp0OwJyYWjAsRmMKEJ8eHcDw8CA62lvQ092JhkgQ+TzTueIo5DOStpNMbpnaPqUqauWapH/RYcLfRSIhARZ0NBAOiYtHajoZiGA5S8RR5bBL3SMGmQzC6ZhhChohA2HUdpFo9k0AhlN2h2IdJMICyyHC98zOblUJ/g0cyUo78h4LiNvZl5oEmTyffeX51tbopoaSASVmtzADrXJ0RZUIjkwRbO62xVQj9tmk/NEpxZoxxpkVja5KXZ/Ori5J6clmjLPDpLPRXWWlkpXrNZaMM4qwgulmspuc18AxOnUIOeh4Yh/CkQgSiZT0mwF6W2s7lpaWEY2u4cKF8+gf6MXC/BwymayADSkani9iYnJSxnTp4mWsra0J5OD5S4tL4moZHDiBN16/hc2tTdy9e1cgoKQeVkx9JVPg2i7pbgYwGFdZIOyD1+dCKp2UvjKtjvoRDBFyca6tVDPL4cZ2A/4wotEtLC4sCRw7e/aM6Dk/vyDAhHNrnEtMQfPKvzmfBjQWBf5IKpfDjo72doyMjCKVTmFudk5qQRHM9PT24sL58/XaXMYVtrGxJU4h1hvivJkUOMKhelH4clnm1kp95K6GBCMEIVwPnAcWwWaBcK414/5yy7j5bwIHq9A4oV65VEMstiHvt7W2Sk0r6kF96fwjSFlZXkU8kZKxBgM+ON02BBtckn5GN9LcbAxOpwcXz1/AhQtXxDV07/5djI1NIRhyY2SkA+2dLeJqm3gWxczUGpLpHHxeG5qaA4g0+BBpCKG9vVXSw/L5MpKJLKKrm3jxYgaZQhku1rcKuNHW3oi2tlasrq5iYyOO0dFhNDY2yk51sfUYxsenUKuVcfr0qIC6yclpeD0+WVtGI46XgCUvaYt0362sRpFM5mTNBINeXLxwDi/Gn2MtugW/z4WGhgCYhtfQ2ChrjTsRUqPbX3yBaCyPgb4WNETCWFlZQUNjGGfPn5F6UARy/+2//VzqIg3194nTi2uwu7sDXd1tcLogxerjiZikILqcfkxPLWFyag12WwWnTvXhwoULstZeTEzIdbu7u+U+nJyYQm9vL/7r//Ff8fTpQ4FOa9E1KURerRKoFyUdb3j4lNRX++KLOzh37hTOXzgr+ch0elKHVCKBtWgMKyvryKSLKFZssNNxV7UhUyihWGEFL3U6feVjUGOpA/B3gXZBFVAFDrYC+qA82POjvVMFVIGDpYBCpwMwH/zg8jttqFVqCAccuHnrGi5dvID2jlZEIoQPDnE4pTNJ2Qp8czOGWGxNnCc11q2uOiUI39zcFGDS3NwksIKFxl1uZ93hwvShqhQg5u8IDhicM8Al/OG5ljMmkUgK0LCcIwxurbo+xjHFdDbWi6ITJC3t+wMBc76NtaT8EhAnUykJXr0eU6jb6fZjM56QtDR/wF8vfJ2Cw+kQQENHj7WLHa/HfgnsyGbg9/lx4sQJgURTU1MSALN2CwNTXp+gQiCIzSYBLPUYPDkEm80htZek0HfdvcV/E/wQHHGcBnJBAJupaZVDtVaU3eZYV4dFjTkOpjh1dnaJK4NA4+TJk+jq7MbTp2OYnZ3DjRvXcPrMKayurgjMsDYsI/CYmZ4VDYaGhrG8tCLt0amytraO+fl5nOjrwc0b15BIJvDgwQMZJ0ED++Oru5RYLVqKPjM9MZtBhQ6uUFBAIX8myKLrzEqPNDvOGShjpdZZKXqsi7O6zGsv4+zZEdy6dUtAx71797bT5Th/TMcijOBccF2w4DUDejpe2D5B4MWLF9HR2YHHjx5jZmYGa+vriMfTOHv2FC5duiTF2emAIthZX9+QNCwCQqvOFvWnI4mAjDCSUI1rqKO9Q8Apd2tknpTsuFYHIpubSUnX8njMzo/5PGt+2cQRGI6EBdQE/WGsrsYwN7eMQrGE/r4uqakkKWNutzhpgoGAaLqwGEUqVUAk4kF7ewROD10xZWzEcsikqwLWhodOobmpDZGGRnz55Rd48PAeIg1+DA33Ihgy/d5YL2JqcgXJDK8XwejpQTQ2hxDwu2XNc7e1ubkl5HMVOOw+TE8vYmV1Ey63HWfODgjQ4dq4f++e9G94eFicexZYnZmextr6Bvr6emRel5eiOHv2HJqammXeJicmMTE5K0XMm5oIPYOyjqQouw3o7OgUB9Tf/+3/i6DfhUg4VK/ZxPRLk9Jp1WYjyIltlfC918/L78fHxwU29Q10o7m1GcVCBf/9//lneL1B3LpxE6lUFrOzM+jp4TVa4HBW4XRRR9aSsyGbKePJ40nMzm7A5aph5NQJAbW8/3kPcF0Rmq2tEZIl8d577+I//+xn+Lu//++Ymngu97nd5oTXE5DC7oROdCWura+Je+6NN1/D4MkT2Nxcx/T0pDgKC9kiEvEU4ltp5AtVFMt22J1u5Cs1ZPJFqeuk0EmdTgfgzwDtgiqgChwyBRQ6HbIJ0+6qAqrAH1QBhU5/UPnNxYk8PHSuOICenkZcu34VFy+cR3tHmwTh3Go+lU4gmYpLgdzl1WUBBAQsPmcAYV8jWDOIgduZM6Po6OjA0vKSOE5M8WabuEsYOPb3nxCHx0ZsXWrFEKwQKDDIs2rm0KXCVBuCCp5rOYQILAjA6DgJR0ISHLMeDF04DOZZlFh2y2Kx43hCQAgdJXSM0MmSL1YRXd8QgBUOhcUtQzcCAQDBBl1GBAvsj0Au2VEL8Hk8iIQjCIfDAqEYWBNqDA724kR/v/zOqh1E8MQAlGCpoaFJoBGjbYIuts10IzoruONVqVxFS5NfgnEG2qyBQ5fXwuIcbPYyhoYGsRVPCCTi+OgaaWvrwML8AiINDeJyomuK7p71WAyjIyM4f/40YrGopM2lkikZB3d9W1xk8WY/IpEGcRexn42NTQIKWFeHNbJam5slnY5bwNPJ4fGwjlBYUo6oubUbXlNjI9KZDFZXo7DbCTNMvSamtTE1jXWaXG6mwQXQ2toqQI9AhGtG0hE9pi5XLkfdMsYhcv4CFhbmcefOfWQyBYTDHtkFLxRiWliDtCvurcYIuro7Za5XVpbR0dGJd955R+b8iy++wMTEC0SjCbjddgwPD0jBaF6bfU+lM4iuMpWtgGDQFL1nf4wTy4XW1haBosvLK+Jo6uZ1nE5ksikphM8i1VzbXEvPn09IIfTm5rAcy+uEw4H6Do026XMk0oi7dx5idm5V1tHgiU4EggFxrhFMceIJk7jenjwZx2p0E729rTh/YQTpXAzTs1Mo5G3obO9Fawsdhy3yvaurG+9/8G/44MP34Q+4MXq6Fy2tJo1wLZrGi/FZ5AslXLt+GmfODsHhqKBSNbvYra6uYWF+GR53EI0NHZibXcbs3Ar8QS9ee/0izp47I/P0m9/8Rgq5nzt7VtZyIGgcWoR6Ey8WMDTUI1rMzy3i+2+9i472Tlk3H7z/AebmCGTD6O7qkl0OW1qapZYUtRwYGBAg+n/9n/83Tp3sg8/HOm0+uQcJRQmO6USkA49wN5O14X/+n34sxccJobp6OnH52nl0dLZL6t2//NOv4fdF8KMf/jGePH6Gp2NPcfrMCIaGTsDprsIfYJpcHMsri1hbTWB2mkAyh9bWCPr7e9DT2y3uNKbCEaTPzUWRzWXQ0ODBa6/dEBj64fv/H6Iri3XHH9OIQ5Jet7WVECchUxGdLgcuXbqAjs5WLC8v4tnzMWTSGZQLQDFvCrezDlQ6a4fN4UK2VBWnE2s6KXRS6HQA/gzQLqgCqsAhU0Ch0yGbMO2uKqAK/EEVUOi0H/Lzk+i3KPvVDypCJ68N6GrxYnRkEKdOnUL/wAm0tbeJS4FwZnMrhnQmhUIxj5XoqqRklUsV9Hb04cyp85ibmZOAj+6A5qZmfPLpJwJ0quIeqIijhml3165dFRAyMzONkycHBXiwsDNdUHQ+8T3+jk4Ta/t5q1YTA7xQOIi5uVlxU9F5kEpy1zbjdJLi2aEQNjY3MT9HqFNDb2+nuE5Yyye6vik72BEQdHV1YmNjU3bAYjBMVwZfViFkQiCCHrbHtKhcNocX45Oy7bnLxesF0d7WIvCGAIb1aZj+RXhFKGPqF5WwvLIqoIlgKpPNynXpqHr85Jm0RXBFuMPA+8SJfuRzOdy+/Rn6TnRgZOSUAJCJiQlxVLBoMd04CwtL4j4ihCG44C5ZxiVlx5UrF8SJFl2NShoe08i4qxbT7wjVCJMWF1cRDDLQ90i6VyQSFlBGRxfT1TiOzc28FGJub2vYLnSdSLKGVxVnz52WOkVjY+PIZm0IBj1obIiIfoRvklrY2YG+vj6cOjUiIOfJk6f46De3EU+k4fcwDc0ujjeOZ2CgX9KauF7Gxp4jFstAyoXXauho9QmApH7U+vTp00im40imk5icmMWVK5fwwx/+UOoNffzxb8TJlMlU0NvbLOctLCyLCykc9kodKW5xn0zl0NnRJI4bSQnN5WWNDA0NoVqr4je/+QTPX6zgRG8j+nr7ZAe4tbVVhMMhcfUQVH3++eeyRgcHB8SlRwcZ1yR15tomqGlsaEY0GhO9mV55anhIIAVBKuea0ItAjA6e+/efCHyi6+vqtYt4Nv4Az8afo62lHWfPXkI6xdRLJ95+6z1Zy7/61S9w5+5dtLaGMHJ6AIEAnVNZJBIFLC5G4XTa8Ob3rss62tyKIhHfRCabxubGFhLJLJoaOxAJt+LFxDxmZlbQ2dmMt96+is7OdkxOTeLjj+/A67Xj+vUrdSdeTe6d5aVlTE5u4MrlQfQP9OPxo6f48Y9/gkAgiGdjz3D37h159PR0d23X6CIIZgol9eL8cbw///nPMTTYX3eXmZporLnF5wAB4ezsrNyLNpsT/9v//r/is88+x4cffoDhU0N4/c2b4jJ89Ogp3n//E0TCnfhf/svP8NlnX2Bs7CmuX78qaaYrq/NIpWMoFDPiPqKGiThTNj0YGRmWe75cKkixcGpTyOewuRlHqZQXl1R3VydGRkakMH98KwaPywOXyweX04dHjyaxFs3hxImgzDuLtRPc8b5aWYkiFtuEHTXk0pCdB3kfEi6n03bUHC5JacyWKqjU7KjKXqE7X6/+5hh+SGostR9/F2ibqoAqcKQU0AflkZpOHYwqoArsswLH8O/pfVaUn0I7oJNth8Lc4YnFiVm+iaCjJLu0Mf3MhoGuBlw4MyiBNR031o5ydNJIjZZcDhubG+LM4G5UT8fGJHj74bs/QrlUFRdCwO/H2XPnsDA/j4XFRUkdYrrW/NyKFNnu7+/G0NBJcfqwWDQdBs+ejwtQYCFhQoVcNou19TSCQScqZTsGT/ZIf6y6O4l4XNxN1o5fBGJsL5stw+fjLl92CWxZD8bt9uPa1YsYPDmI58+e4dPPHqOp2YfTp0fEecEUtzt3HqGjsxM3b1yUbd0JEAhL6NAgiKFTp7e7R9KNvrw7huHhXpw7f1bGtrm5hY2NGDo7O0VLXqOpuRlXLl8RVxM1YfhINxTHRhDB2jUETH/z13+D7p5uSTeam58TF9Xo6Kj0YXLiBa5fuywOq+XlZTx+/FhgSHdXtwSnDMaZLkbnF9se6B8Qlwn7cvHSGamlMzU1i1KpIgWRmXZE2ML0t2SStZAIuTxSCJwQ0Of34ovbtwUOEpix6DL76g8wiDZF3QkDWbiZrp6RU6NSG+nevacCBfp629He1lYvAF8R19qZM2ekzpLH7RVHFLee/+zOE6TSeQz2NUvRch/TqyJhmV8Cx+fPn+Phw0dg6lpTc4MsY/N+p6wRzgUr4Hx5/wtxq7AW0J//Dz8Vr94vfvErzMwsIpupCmAaGR2WNUMXGN16J4cGEQpHBArR+dbS0oRsjsXUHbIOzp87h+6eHnHY/M3f/i2mZ9O4emlAxlApF5DPpQV0EEAuLi7i4cOHklrZ39+PqelpnDl9WtYkYey9e/exvl7A0HCbzC91p8OM6YzUhg61np5eSUWcnZ0XIDc9My+1zU6c6Mbw8BAy2TjiiS0Bi/lcES3Nrbh58zWcOXMWY2PP8Ktf/RLPXiyjtdmHc+eG0NBg3HyFog1PnjxHT3cH3n3vTayszGJ6ahzlSlFgImtD0fFnd/hwov8UZuejmJ6ew5nRAbzx+kV4PQ7cuXsHz5+NS6oY0+gcTrvUDWOhbRbE5rqiq4e1nJ4/m8Dbb78njrMPP3xf+sx7mWl5hMmpVFLGyPphHHNzU4vUuOKaDwTdsqseHYF8lrAOVDqVFZced1pkQfyrV6/gT/7kj/HP//xPuHf/S5w7dw5Xr10VXcbHX+DTT+7h4oWzuHL1Kr64fQcsyt7X1ysgqa2tZTvVjfXIuJNgW3u7FLWnS5OgKZdJgQludPrJJgc1puwmBUBxHARKNVQk3dXnC8MOP8olJ25/PibF2EdHewT6OZwVpLNbKJcLWFxaNrsK+huQSVakfhZdfXzl8y4UK0CWzstKFWXWjhOvqbVnG7fY3PHQPp6fkBpL7fOfCdq8KqAKHH4F9EF5+OdQR6AKqAK/PwWO55/U+6WvBZys9vkf13coTKcLD3E57QKfmO4RCHjQ09WMKxdOYnigG9UKC3obxxEDP9mGPF9Eb+8Jqb3CAJq7m3355T0JuAcHhrCysio1hVjDhHCFkMKqt0NgxRQqBlKstUKgw/e3tjZkByu+T+DCtgg6CFkYULKwNNuj64nn0InCYJ9Qhq4e9oV1lQigZIeyWk2OIewgnPjlL38p7gkCKL7P1Kvnz5/hj/7oB3I9uofYNl9MV6Ibhw4Mwg2mAJnd0irybxYOv3f3Szn2jTfekLQipggRMLANOmTofpmenhaYRadYoVjE/QcPpcgxYYa1uxmvTWj0D//wDxKYE0Ldv39f+mzVNZqdmcbZ0RG0tjRLitHt25+Le4iuCzqC+DvOz9mzZ0U3uos+/PBDrK+v4dbrVwSoTE/NSdF0bgi4traB1ZV1cZHweu3tbRJg9w+wkPI5LCzM4d/+7d8kGO/q6kCpXKzXzfLCwVpftaqk8XGXeYInny+AiRdTsiMe3SB0rLH2Egt+x+NbWF1Zw40bt2TXM/Z17OkzPHjwGLFYAk1NhGscRxeWVxYkhY3j4Ovjjz8WAMN6XdeuXRMASAcNUzL5b66bja0Ynjx9gGKphBN9/eKy4Q54P//Hf8aLyRUpiB0JBwVuct4JWhobI5JGVa5Wpah1ayuLVofFEcZaTdTtxo3rsmY/+OAjfP7ZPePKu3pDYMjmxjp8XofAL87j2NiYFCqn9lxjXIMsSM3vjx49wtjYC9jtVakn1dbWJuuIqY10z/Fe4e/a2zrw5MkTuZ+o4/wCi107cOH8CC5fuoRsNiU79PE9ureo0zvvvC1r7f333xdnF11SXJ+sNcZ+0cUWXWMq2TqGh0/g5GAfxp89RGx9RcbJ410eH2o2F5zuIFraerEZzyIeT+LShVGcGenF6soinjx5KPfm6OgppDMJuUfpVESNmwBwR8AGdHf1YXMzIYXF/+hHP5Ix3b79KYqlvEDNE/09kl5L4MivhkgjmpvbBPwQopXKefhCTumX28Wi/mUkEmkpDs7UNerKemC3XruJkycH8E//9HNxHJ0+cxrNTa3iSGLq6rNn41IgnUCPzw66qqwacKx5xnmam1uU3e0CQT88Pq/cs1ynHrcTvT3dCIcCyOcy4jK022rIZtIoFnLw+70C4VnY3ePnTpoBZNM2RFdSmBhfluue6O9Ca3sQmewGlpanUQMBbUVgaWOkFcsLW4hvZWRHP24yUCq5UahUkS1Xka9WUaGjbxs68WFtfdUf4sfzE1Jjqf36G0HbVQVUgSOjgD4oj8xU6kBUAVXg96DA8fyTej+F/Q+cTtaHk1e2iK+IW4HAaWioV1LqLp0bQtjvQnwrLoEuHRl0edB1QEfPubPnMTAwiE8++QQTE1OYmVnApUvnBQrEtxLiMJicXJBaPAQ9hCsM7ghiVle5011JXEJ0SBCYjI8/R2xjXZwEdAoxFYo1oQiVzp8/L0E8C1ozjYm1jBhcs54MAQsDbwaZ4gCqVgVuMNik84RuoRcvXuBf//VfJRgnqCGs+PTTT5FOJ/EXf/FTLC0tiquGgS2PYbFjgjRCJ8IfwiAGq6zLQ7Aw/vy5QCf28fXXXxewRADGsfG6N27ckLGy7gzfYwDOVKnJ6RlEGpsQDIVFT9a48fp8ePrkiRTMvnnrlgToTAsjWHv9tddkl7mlxQVcu3RRAtfbt2/LtvQEXRw3x8i+EQQQzBC0EV5Y47t+g0W126VuDzVPJbNYXFzBynJSAu/r1y9Lu3SaXbt+RUAg6/d88MGHkgJFIOR2O8SFVqlyp7qMpEj6fQEJmjPpLLLZAsbHJ8Vpde4snVVupOtF2wkf6Yb6yU/+TFwt9+7fx9MnY5JyxL4yXS0UDovL59Gj+5JC+Pbbb8sccKwEedSccIwOJMIUvsfx0n3X3NqEBw/vSu2pttYOXL/+GuLxFG5/fhcvZGc1uvi8ohXBk9fHlCiHgLOV6JoUZe/oaEdTc0R2YWRaFJ1dhJUErJ988qlAkVOnRhEMhMWlwx0bTw0PSM0nrj+6nNgXrkvCMDrXuO44/9z5j/dLT0+3pBYyxZF1xbhODGzdkrXL++Pu3S9lndARZK1fAkFyB2q/srQkDiOuHbrBboXCZDAAACAASURBVN66KW43zhehJ3cIZGolX4kE663lsbmVhtvrw+nRYZSKGYw9eQCgJOl2dEK5PT54AxG4fSHkijak0gXYbC50tDRJ2iN3qFxdXRYHEp1CTCtk2h7TKR12lziaIuFGAdZMXYytp/HTv/ihbCDw6PEDFIt5VColNDZFZI4J4ggqA/6QpM/lsqyZVoY/4EGk2S8uKhY3X13dQDrFvhg0TrjK9FqmYHKcicSmtMnxbm3yeWPSall/Kp3mzoHcTdEj/aALrouFxB12WUME4bLbXL4sKaMNjSEpYE7A2tzUiNj6KtaiUbicDjgdkPpdTLtjW1JvyudApCkMlyuIzVged25PYD2WwdVL51Cu5BDbXEBzS0DcTq1tzXIeYWWt4sDj+1NIxLn7ZKX+1Ffo9C0+/jSW+hYi6SGqgCpwvBXQB+Xxnn8dvSqgCnw3BRQ6fTe9vvnonZ9CpoyIfPHlsNmkUG+lXILH45Rdry5dPIeuzlZ4nTW47QzcvHjxYkIKN9+69RomJ6ewEduQIJxOmQ8//EhAFAPn/v4B+Lx+CUiZcscAk8CIEMg4DOYEIjCY53WvXr2Ky5cvC6z56KMPJaBkKhEDcAbfBDF8/eVf/qUEiv/4j/8ocIiwh2DK7IJmihHzO4EUg3FxI5VKknpD6PPXf/3X4vy5cuWKADA6iwgDwuGg1AAirJJ6TeHwdpsETgRJPJ7tEUIROrG9u3fu4MG9p1Kc+uLF8+LMoROKY6N7hWOmK4tQjH0ljOCYp2dm0D94EvlCAcvLSzh9+oy4tH7961/L8d///vdl3I8fPxLIRocU+8lC07duXJPd9T744AMUCkVcvnxJIBkDbcILQhiCErpoCKXoKGIdmStXT+Pk0ABi64QQOcTWt7C6yno2eQEGdPTk8zkpmkwtWPCb13z+/AW6u3px+vSopBMVi6bODUEdwQ9fdJbUqjZTG2ljC8FACIMDvSiWMkgmtqS2FetNdXV24c/+7M+kP4RhG7FNmc++vn5Js6LLhHCR4IsQjbvPETLRuUaIQE35nb+TwuybmwJ7CN5GRk/h0ZP72NzagNPhxsjIWfnOFMLoKndV3JQVf+rUkAAtFiynq25hYRHLq1FsbsXFCcb0PUKKaq0sYI0uJq55Qia/L4hQKCIpiay71dQYQXtbo7hQCHu4Trj+uTY4DkJGrhXWIeI8EEhxHdAZloinpeg7QQShD3dt5LojJHn06AkiDaypFZLz+UUQxh3ipCZY3uz4yPmm44Z1o1h4n3CWa4L3AB1rvO+oDwvGlysONDQ2oa+3G6nUBmamxgWkeL1MqfTCFwihsaUDDqcfT59PYXF5U0CU3+1GMZNBrVqBy2WX2ml8RvAetjtcCAbcsNudaG3tkHRauq+Ybsc+3LxFZ1Zaxl6uFFDlznXNkW1oQ+jE1F6eT2C0Gs0IoOnsiaCtrRkbG0nMzMSQy3JnSiDgdwgU7+pqE4jT09Ml6Wr5QhbR6CoC/oi0RUfk4uIyNjbSApgaG/0Ccfnis4YwltCPjq0nTyexsZlFV3dECtcPD52U+V9dWcaL8WdIJRNojIQhS71Wld33qC3H5/Y6EG4MoSHSjq3NIn75q/vIpbJ48w1C4jF0dEVw/sIwXO6qOMS4JnjdrVgaWxtFpBIFFItM34MU3len0zd+jGks9Y0S6QGqgCpw3BXQB+VxXwE6flVAFfguCih0+i5qfetjX34UGd8AyzLX4JCaJTW4XUytaseNG1cwdLIfqJWRScYR9HrFYcC6OnQjETo9uP8Q8TjToprx4MFDTE7OwGZz4E//9MeSckUXB1OHCFwYoNFZxCCYbhCmuxCKECzwi+4Tpjx9+eWX+OLObQwMnBBnESGDcT+NC5T52c9+JoHb3/3d3wnw4Bd3tiOwMrvaOQVK3LlzR4JLAiTCgJs3b0pbf/VXfyWwik4g9oduqCdPHkuaFfvAXdIY4NNBQljFNnk+XREcPx05dEvRYUPQ8/D+A9lBjufTBWXBHoI1vixgQuhA4EToRoAxMTGJlvZ2RNfWpG2mzzVEIvjnf/kXGcO1q1exFY8LQCJ4IawgAHI5HOjt7kahkBegRLcFU4UIzwi76JYxRawHBXwRkBG2bG1lcfX6MM6dG5V6M9xFjrvsJZMZoMagvEncatxJkKClv78Xq9EVzM5Oi/uko71b5ofullw+LW4X1sjy+rzigJuf5y56QfR0nxAowL64nDXY7CzObBeHE9fK8BD7cF7mh645AgICo87OLimqTN2oD51VhErUmFrzRaDz4sUM8vmUpKfxPcIozit1cLodmJubRmxzU9IBR06dht8XQjBI91YO83MLohOhUEcnHWcsDh3DyuoK0pk8Uums1LwKBH2SHkVXTrlSEigq+uZLaGxsFifPyvKarPHGhhCymYSABK4XjpVrhuuS47BgINcTX1YK6cMHrGFVQTgYEMcVteQOc4RXhEvFItDV3YSmpohAlVw+K66nLNM+a7xnCYu8Ug+IehPQ0KVG4MT6W3wxrZTzQO0JqGB3Swobx1crF5CIb6BWLYmrkTvnhcKNaO3oRqXmwme3H2DsBcfoQFdLE8r5MkqFIjo729Dd0yk7VT54+ATlqg1ejx1Bv0+0SSUzogVrOjlcNtgcNVQrBVPs3esStyN3cWPKKsEUUwg5735/UKDTxPQGCoUKWlrtuHrtrIC98fFZJOIVVCqA1wOpUTV8akDmiI6keHwTq9Hl+tx2w+X0yvNiYmIOxWIVra0BeQ7wXuSLDkY+g6gPnz33HzyRwuHnzp9GT28P/D4v5udnMfFiHMVCVup+EcqzwpLTYYN5VFbkuUMw6wv50dzUgcRWCR+8/0B2v/zBD36AL+58Is/S6zfOI5Fcx+TUBObnFwTOFvNAfKOEVCIvmwoQNMLmUuj0zZ9jGkt9s0Z6hCqgChxzBfRBecwXgA5fFVAFvpMCCp2+k1zf5mAWpd0JnfiTgU78cju5s1Qzrl+/KEWnw2E/0skE+B/43Q7jEmA9JO6y9YP3foAXLyZRKpk6TyyQzPo5dBP88Y//E5xOl0Al1nhhehmDdsID4xiZFZBjARM6lRhA09lDp9PaWhQDg/2S9kQAwxfhC+ECAQzdLax1ZMEhnsc0NrpLCLXowGBtHYIlXpfvv/nmm9LG3//932/XPKJriQ6pZ8/GpEYLXSmEOQQEhDXsH69nAQ8CKvaHkIj95furKyvwuj0CpCwQxffpViKkIaQytagy4pLiMezPapTbr+ewsLgk29W/8847aG9rxy9++QtEwhFxNtGhwvMamxplB7zZuVkpclwtlyVgJuRgH2SnvhQdY67tOlZ0zBgnWVJS3jgXl6+OYnR0WKATi3wXCxVJsRMXTLkqgTnBBiELIdrU9ARWV1dkR65IuNnsTrjC3e08aO8gODCFxOkAWlyMi+OFO9MR+HBL+FIpjfaOECKRoNl5rFgSTVgP7PHjJ3A4nOJyIbQ0NcKSMreVSg2NDU3b4IRj5DwRNo6NLcLnq2FoqF/Gy/VEXTm+2GYMS8vzyBdKOHGiD6eGR5BJc2c7vwT209MzUn+IcxgMeqWANgtFcwxMr0pnirL7YA12tLc3yLwQ0BDCcZ0zJbC7uxe1mg2zM/NYW9uUelpuZ0nSFQl7urpYjJoF9jcEFnHcTAHj2uRaoPuOYPCD9z9BNmtHU2NYUvPotGNfqHE+n0Uw5JN0NO46SFjDtlmDik5EjrtSMrXRkikW5M4iEgkgEg4LCOF64KtSrYp7itBW7lMndzE0KbS2Whl2WxW1ShEer1v63NDYgkhjK9K5Eh4+eYGx5+toaAqin06vzRQCPj+Ghlnk3Y2JiRd4/nwKLg/TE4Fw0C/ptORdfn9I5nU5uozYVhxd7UH09DJtkC6xgIyH2vI5QIBngx2BAHdJ3MLEZBQOhw0NzT688+5rWF/bwN27j7G5SZgGNER8OHPmJNo72sR51NfXLUXfCUe5Fnp7BuBy+SXVd2pqQyDg0FC7AGwCQGrP+lXR6Lrsxse5nJmZx7XrF3DrtVsIRyKSwnrv3l1sxNYRCvplndcqFVQJIJ0OuCQdsSRau70u+AJ++P0NiK1n8fTxFAYHTuGdd97FJ59+AIezhBu3LiIWW8Lz8ecyHpvdheRmCdWyC6lEVkAh56wGh0Knb/4Y01jqmzXSI1QBVeCYK6APymO+AHT4qoAq8J0UUOj0neT6poP5EUR8tBM6WcCJeyTV0NTgxfVrF/C9711HTw+LHHNnriy2YnEUGZSnU/jVr34lDpL33vuB7BBFwMB6LKzdxBozDI65E1VbW7uAF4IhBscsbswgjTCFIIgAgS+CDoIIulos2MMg//tvvSlQhaCHx9IBw+PoTOCLzgm+x98zYKODhG3wmgQXdFfReUQARNBjQSem3REA0F1j9e3Ro4dSvJqpVhbMoauGjiEWB+e16CoiBCL82Ply2h2yOxtBAK/L8wm3CIvobCLIYj0fq+9sl4CEO2bNzMwKdAoFA3jn3Xfk2F8J1DMuKo6PATKDaWrocrtR4E6BG5tIpQpoaPBLahUdREwnYpoU4Uq1ylpHbrS0NEvqIa/Jgtg3X7ssO45txOJwu31AzSHpdSvLTGfL1l1lBQEQkYYQotEVrK3FUCk74HZ5BV4wRYpuqUFCQVQFELKO11o0LVCAuwQymG9uaka1xj4R1EHqLFXKVaRSOSlEzn5KYflSBaFQWOAZ9VtdXZN0I6fDKbWjqAU155phUet0ms4eG0ZGusRRxBeBH8FedC2K6HoUTpcNly5dQVdnD56NjUvRdO5ix3W0vMyi41WEwkwFdAgEoa6r0SSSSY6dO5fV0NREaModAFvk+oSnTY3NUo+H/ZifW8Ts7BJyuSL6+5qlJhbBHwvPGxcaU+k8ogVrOHF9cj1zLbGvv/noPqpVJzra22RHtVA4gFwuI8W5bTbCJ8LAPJqaWWS7UVLU6MoiiK1Va1LAnuCTa4kQk+uF80YIxnQyfmfdJAI13vOssVWp2uAPcCe7IrLpJAI+N9wuOgVtcLqcaG3rgN3lRTQWx8LSGl5MrWFgsAuDvQN4/mgcXo9bUkhbWhsw/vwZHj99iqbGkOzKSFBYLJTg94Ul3ZZpc59++glKlRKuXT2HK1cuSuF5jmN+YRazszOyvsPhBgFUhKB0DC4tbaCjswkjZ4Zx67UbuH/vIX7xy4+Ry7LQfQhnz4zIGu470YtsjqDVjqXlBQHHLPY9PHQGLpcPH330MaLRvKS9jo6aem68l3gP837gHN68eV2cYkwTHj09jBs3b8Af8OP255/h4cMHaGoIIxwOiLOJ9e5KrOXkcsLtsgvM4/OMTj9vIACn04+VpS0szq9jYGAY589fwEcf/xoOZ1nS65ZX57GyvCzPYKfTi4XZGPKZKjLpoqRWErQxVVHT677pc2zHB9g3HqoHqAKqgCpwPBVQ6HQ8511HrQqoAr+bAgqdfjfd/oOz+BHkhNPlQUUCUfo5+K0Mp72GWrWKC+dO4o9//A76+trhdXMnO0iayb0vnyCfLaGzqwuPHj5CX98JXLx4SdwChAV0sKSSdFykJbAjIGDqEUEMCzbzd4Q9DPxYF4lQhoCJAThhCo8nAGJaHN1Tg4N9+NOf/KnU9yGwISxgGhUhBWsk8TsDfLoW2AYDa6vwt+VEosuHAIjXIehiqh1BEOEXj+F7hCimEPW6uHsYjLMdvk+nE+EUi4Pz+qwBw3MIgPhiH/hiSlwxX5AxUguOmeCLbRD4cFz8vanJk5GaUTyWIIM6SE0bJ+FDq4Awnhtd24DXwz5CxsaaP0yXY/ofa+N8+ukD1GoEeF2ymxvbY4FsFoxmvaiurl50d3fIzm4EckzLI0C6fvOS1MBhLaFCoQyvJyA71z1+/BQrK3F4vXZx1hBs0JVCSMBd5TY2i/C4bBgc6MO5c6cxeLJfwNH8wpxsXc96TtyFcHE5JUDn0rlBcS+tr8+jUuO28xX5fSEPZLMluY7Px/HZ4WDg7mVqVqPM5dTUEjbjVTRF7JJGxfkhnFhc3JSaPm1tTVhfZzHuju0d4LgWOK8vJqaQymRwcqgHb775fVmTn312B2vRLQFwNlsNKytr2IyXEQra0dMTkfpNdCPNzq5jdT2Ltla/zBdQxMjoaYyMDIrGXCtMG1uYZ4rfFGwgOCuLg+jsaaYUFiWljnCJa+7zz+/i3LkzeOut7wm85Lrh3Jnd0eJ49PAFMpkKnC4vutpbpCA7547ApVotIhgiUGRqoV+cPJw/tksTEyEl71euNaumlkDJeioq9eLv2Wf+27pHC6WqrBNCKaaKeZwOOOyQY3huY3MrCuUKEuksthJZPB6bw8VLpzA8MIxf/8uHCAW8+PGP3xXA9stf/0Jg52uvXRdwnIin5HnAFLgTfQMCMZlCSZfXD3/4A/T2dmFhcU52mdvcism9zfMI8TzctS5fxPLSqgCZi5fOY3h0SJxfd+58idu3HyOZzOG1W5fw9ttvyb3KAvArq4vyNTc3g7X1VbnHBgdGUSrWcOfOXaxGC+juCuH8+TPbKah8nvB5wzXD9FpqxOcId+wcPjUs8O3xo4cCoAN+nwAmfvf7fCiX8vLcDPi8UptKtA344fUHEAq2YPzZLB4/nkBrC4F2BCur86jZcugf6EKhmEYiTieoHw67F7FoEitLcZSLNVRrNQFbDpcb6UIJuVoN5KTcuY472MlLthrV3ete+a8me/r5qI2pAqqAKnB0FFDodHTmUkeiCqgC+6+AQqc91ZiIyQGX2ys7MDFNi3VKWNPFaa9KQPnW927i3Xdeh89rA6p52O0VgQp37jxCdHUTw8OnJHimk4k1gOjU4Zbm/C/1aUmnKu9IkapKitPAQL+AI7oxCHAY4LGeCqENvxi4MRBnAErXEgNyFrF+83tvSmoX4RHBi1VImulJJvi2SfDIgJqpMzyfQSchBcEN6zYRhvBcFo1mgMm26E7g9eiAIqyReE6cUt1oa2uV3xEG0Y3CGjAER+wzXTgECgzumb5nCqC74LQ7pcAyz2U/eCzbNnWKOqUwNGEbHSkMwlkQnSlfdGgwcLZgAcFE34kTcDocGBsbx+pqAiMj3du7tVmgjDWvxp5Nob29WbaLZ38Jw9hX9ovjpTuLoM3aeY/FyelI+t73b6CntxvpVE52M/N5g+J0enD/ETY24khlAb+HNW86pW/cup5zur6eRUtTC15/44YUXmYqYnRtWYqc00HFF+tGzc+l4HBWcfnSOXg9XiyvzLBCEXxelzi7uPMb1wqLVhMytba2o5Cnc6ksrh3u7DY2NoutrSrCIS9u3Tot8IRzT+DDGj4cK+eGdXlYB4sOMgJCQsGpmWWk02V8/+2z+MF7PxKA+eGHn2B+fhPhsA8+r12Cd4KOlpYIOrtapYBzNLqGpeVNbGxkMDIyJIWumYJ2+fIFtHe0w+l0iHOOOtGJtbS0LilhTCvlfXRquEdACJ1XdF1x/cgOhDdvSh8JOFjgm198cf2NPWVB/ioqNQeG+nvg9dFBV5P0tYaGoBQxL5cLUt9pYXEeicSW1EHyeT2yhgnr+J33D+ecurCfTNVi+4SaXJ988R5hql0mmxfAwXOZJuZ2OKWWlAWuPF4/vMEgMvkCHj8dRzSWxfe+fw2tjU24/ZtPcaKvVyBTLp/B559/KlreunlD2qQjbmmRaaR5SY0kRJqdXcBA/6DAQdaGmph8geXlRRSKLIJeFr1Y04u7H9Ilx/pi3P1u9PQIHG6HwF7WipubW5E6SO+++3288cbrsqPg4uIcnjx9hHg8BthYXwlSq8vnbZRi4svLK1JInK4o3vtWbTc6Fuk44z3P+5Og02anAyuLhqYG0XFudsa4zBobEAr64HG7peZdtVIU2BcMeCW9jtrTAecLctOBEB7ef44H98fR0tyKE/098AecqCEPr9+OZHJLnm3cDTCbLmFxfguo2lAp1VAmqWMKs8eHRDaPbLUG/meBKmwCnhQ6vfJBqLHUnv5doI2pAqrAUVRAH5RHcVZ1TKqAKrBfCih02lNl+RFkh8PplrowDDwZcFbLRThQxejIIP7kP72HM6ODqJTo5imiUsqLeyaeLGB9PS6FphmgMlWHBXHv338o//Gd7gnWcGLAywB+fZ21bpj2ZAoGM82Hu8Vxu/t//ddf4N6DKQR8NjQ1BSWljO4iBuYMMhm8My0tHAlJOh8DRAIVgpz792ekjkt/P9OcTDob32MRcQbgBAMETzyH7p1YjM4boKeHgOaEgCAW3f7008/w0Ud3JRBub49I8e+hoUFxq3z55V0JDgnJLCcU32cgz58Z2NJ9EY/nceJEqxgQwqGQACkGsHTcMIWH0IfjIIjijnYEJUxNHBt7BtaUZr+aGumGMrV+GBTTzUS4RGBGTagZv7M/BHWEKwsLa+ISun7jugTtvB6DX6YS8ji2Q7hHHXhNupzYX7p83njzqtTCyaTzkhbmdvmwtLSKJ4+ZOphEMg0Mn2zH9etXJejOZE0x9WymiPPnL8vudclkXFLAVleXZNc9vk8IuLi4Li6m3p4ODA2dMq6w1AZCYRcaG0MCGLk+CJ3obGL9H4/b1D4isKSra3Z2Ds+erUpqWG9PBD/5yZ9IOwRKHBvnj/NA8El9uasf1w13wXv6dAJrm0W4HMBP/8e38Mbrb8puih9/fFt2FfN4bOjtbUNnF10oYXi8TqmbZLfXsLoaxfT0qqTXca7DEaaquXHhwjk4nHZx5bAPjx4+QTabRzSaQS4PBP0O9PY0Y3TkpLihOEauS8IlglbOA+eFPzOli321ano9fTKO6GoW/z977/0c151leZ70mUgLJBJAwnsPECBBb0XZMlJ3j7qqpqOn/6uJ/Xl3JzZiNqJnqqarVU6lokTRWxAkvEsHpPfeb5ybhHq2OrqrNEFFT1MPEQhKYOLle/f7fQ+4H55zbqerE4sL02KvGh0bkQl0BCg7u1tybrQYHgePkEjEJWeL0IOw1aBrTWvkB4Em9wA/eH9y//E8CJ64Z/nfao0G9WYTddrz6rTo1aFVET7pxMoo+VpUOxGcprO4/+gRHE4nLly8hEoxjyPPIUZHhgQYBkNHSKcTMuGNYJkAloCX4DGfK8q9T9samiZ89OGHAsMY9s28Le4VtaYFyGRCpM4Ak8ks2UqcfGc0mmVfh6JhJFMJCdznMXl+vHeZGcZ6EOJks2nY283o6ODEv4ZkzalgErUTa8TcNz4XeH+dBO0fHvpRLhdlKiDfn/cs7zFaRRvNBqq1mkyro5JpfGwEDoazl4oC6agKY/ISIeqJsq2ruwdmazuOjmJ4+vgVvJ6IAOiZmUlYbXqEoz6oNZxMyHwuvQCxZCKH3W2PZKWVi7RcVsSe2GaxIJktoFBvoKpAp3/pp5/SS73R3wuUgykVUCrwNlZAeVC+jauqXJNSAaUC31UFFOj0pitLbw6pTb3RUjuo1WK1M+k1OL+yhI8+eAed7VbksjEY9SqZZCf2JuhQKFHN0yVB0oQiL1bXRElSqTbQ6XQKUKLiYn//ANFIphUG3N4mNpO5uVlRfFBp9Pd//98QjxfQ398hdjFmNBEiEAQxy4kKFjakHMvO76WS5WTkPK1pbBQZHL2z05oERRXT6dPLcuxbtx4KCDoJGGczziaX6pNr166J8oSNOs/h5z//Fbq6OvH++9dx5sxpxGIR3L17Bw8fPsXp04vSrNIOdfbsWdy8eROPHj0SuEHVEm2AVOYQJqHBJtQoQIEAiOHIbJrn5+flWqjMYvPPYPOvv/4ah4detBx6agz2WzExPiowhWoU1peQgMchgCIA8ft8ODg8FLUPr4dWvHKlCldXl+wOwjg21YReJxP2+L28bq4T39fvP0ZnZzvOnT8FR7vtm/BwFXTyd7s7+4hECxgZduP992+KJSqRiEJvoKrLg2q1gffe/VCA1sOH95BMx6XhJ5hqKZFCOD7Oot1hwtmVs+hwusRKhGYFri672LEIDWjDZIZTKxSbofEeASSshclIAHaMQCCP9nYdbtxoqbX4wXXg2nNdWVOCKK7pSZbTw4cPBexkcmXYbHr84Ec/wPDQCH7xi3/E5uau2PQ62jsEODG7ixPqsrkk6vWKABACt91dqnTqYgfV6ggq7KLqyubSsh7RaAxajU7Ays5OECqVHtNT/S274XA/MhlmmhGGZGQdCHoYZM99wnPj/uB5E3BwHT2eAELBFC5dPI8ed7dMTbx06aIEuVPNtre3g/GJMUxOjslxqWKzO2wyuY73rEGvkz168kmYx/unZQ1UyZ4jOOWEPgI+qnlKlbIonqjOosGO0IlKPSq2OHXSYrOhqVZje38PoWgUfYMDklGVSSYQPT6G3WYRlVKxmJP60AJ4oixkXheVVARE8Tgn/TUxPNSNTz/9icDgw8M9pNIJyY8yWxi8bRRIZ7XaoVZpxarH6XUEVoTYFrsNuXxOgChhJj+4jlSBhSMxdHXZ0dffDVdXB5rNGlLpmEzK7HC4MTg4iWQiidu3bwt4rVRo72zCajXJJEaViuDzn7LZCDwZ4F6uNKE3aNDp5HPHismJcahVTQkWZ73bTHqBT1SbcbIhLcQDA0MwmR24dese7t97hWKxCofdgqGhPjRRRrWeRXuHpVUvix0atQHhUBLewyMU8iUUWbN8CbUq0GZpQypXVJRO//rPPaWXetO/FyjHUyqgVOCtq4DyoHzrllS5IKUCSgW+wwoo0OlNFldGcrO/VwH1lsVGS0lFvY7OdjuuXrqAC2eXYNQBqUQEJoNKJmsNjwyj2tQgmc5LQ/3q1bqAJb/vCIFAHBQ09HRbcWpxVhrG/T1OkcpLqDHVQ5xCx0aeFpdbt27hv/yX/0f+jjYZ2m7YjN+/fx9Pn29hamJA1DSBgB/DI0MClAidqFKg0oewh6CHVpjff/GVZLd8/PF7Arw4rYpZR1arRkAPP2lZY7NOhcRPfvITafapFiL8IeTq7e3Hxx//UCDXDzp/TgAAIABJREFU48ePsLa2imSyib/8yxvSzPO177//voCuL774QtQqFy9eFHUPYYLkEBVLMBoM8nc8RypxqLyiSonwiVCGzT+hyVdffYXDwzDsdhP6e10YGxmREGmqoQgkToLRCYuYfcWa7e7uyjXw7wh9iqUy8sUiEsmUnCMtQrxWAj9O/iOoIXggpCL8YNNNq1FnZwcuXSEE0UumE0FSvaaCzxeA33csMO7ixUs4e3YFPp9XcnIYyM33tlpsuHnzPdQbNdy79zVyuYxYrDhNjQqfUqksqjLmRd24fkPymw4PvDIdzWqlCk4tag7WgXCEoedUxjB8vjXdjYCxXQAU90NfX7+orah641rzWra3t+VaOU2QkJJQh9dJKyWvkccuFAtQa1RYPn1aMqVu3fpKgNLgwJCsBcFCR0cLlmSzSWRzKQEoiWQSyQQhgk1gH1QNgQQMU6e9dHt7S8LOu7t7sLO9h0gkjvGxSYyPT6CrywmTQSPQaGdnR/YG9yuBGAHZiWX0xB4pIfIybTCPbCaP+fkFAVHc8zMzs6IeI+Ti9RCGEpQRHBJm9vR0o9ftFjBFCEKVIfcNQSSVN7R28r2p/rPZ7AiHqd7Kyv8zxymRTqBCaxkVUSoN9GoddFoqpnQyPXByegapbAa//f3nKFSq0JvaRHFo1GoROAxKrpez0wan0w5Tm0HWn8C1LNlRTSTiKeRyRcSiZVEuzcy07mGCS6qjaBijksvZ6ZApl4SQrk6XQEcCyL09PyrlmmRZLa+cln318NEzJFMt6NTlsmBstF/2YXu7DVYbFXMGlCt5pNJxWMxWdHT0wWbpFMUl7zmfj5bLOhwOI1yulv2We4f15V7jPRUKxZHNFdFm1qOruwOTE2Nyv7Q77IiEj7GzvQ29VgOz2SjAiZlavBZCs76+IegMVnzx+69x5+4acoU6jFrgwoVlONpN6Ol1wGLVC2xLpXI4DkRxfBQX8FsnKMxzUACnCwJGkwGZYhklyXOita71KR9KptPJT0Oll3qTvxcox1IqoFTgrayA8qB8K5dVuSilAkoFvqMKKNDpTRb2BDpxgF2d7IlqB8Cg0WBkoB8fvf8uhgfcMOiATDKKZq0Ed48LYxNjKFTq2Nnz4NnzVYEr0rBlcohGM1BrTZifHcfszDSKpRKOZYJdU5QWU1MTAp1E3WA2C3T57//9l+jocODSpfMCAggUaF2iwufdd98VyPTs2VNMTk0IrOJx2EyzEWdDz7wivp4qBmZL/c3f/EcBMoRCtGDxfdhIniiv2LBTMUSlE+17PA5tN1RfULV0/fp1ySXa2FiXIHE2knw9YcdJ2DBhG4HOSX4UoQfPi+97Yq/jOZ5kKhH8EHTxfHkMBpJTiXXnzh2xHk5PT2BibFQytQht+PeERnwfQgrCNapkeC1U+VDpQljB11EREoxEYDS1CaxiDfm9LcUQrYRU3dDu1lqneDwpYIZZRZxex2Y5GkkK/KmUG/D5jhCPJTE3tyB2Na7Vzs42wuFjUaYQZszOzmNyckosdU+ePBK4YzTpJPeJdeC5cT/09PTi4sUrMhZ+fX1D7Jts1KkOIfzgOUqgeLkiCg9CQdqrjCaTQJ1qpSo2O057Y64Sc3NYN8IzwhQCIdobeRxeI+vLayTEIQTM5rOioup0udDe7hTlFBVWzN0haCAkodCPapZGo4pSJY9iISuqq2JRA6OxQ+xiDFDnVLtSKY9X663gd4I9FTQ4OgrC4ejA4MCw2KV0WhXqtZLkj3m9PrGf8by4DtzL3Bc8R8KOk6mNvD8Iofg6qmVsVptkXhEEBwJUtFXle8+fvyBrSpjFGrDWfb29YlVzdrR/A09kH6pUYhVjvQjwuru75Hs83oDYGe32Nmh0alE7ZVJZWXuDVguHzS4ZTGNjE1hcOgX/8RF+/sv/geNwGpW6Cn0DTvS5uhD0BcVGOjk1CrvdIhPjdnd2BeAxpL1cqsq5MzeOuVrMLevra0eb2SA2VtaUMImqPqutTRRYLVVgF7QaPQ4ODrGxFUStXMfgoBOLy6fkXnzw4DHC4TgqVcBi1mNiYkhgoMViEkhE9VK1XkQkcixqrZ6uYeh0Vvi8PmxtbYstmGCzp6e1tgIfy2W5L1kf7ievNwCdXofZuSn09fdJbbkGsWgEB/s78ieDxKl0ImQjjG+JRrVwuXqg1Vvx9Mkr3Lv7TKzIBIJ/958+xdCIG+lMGMVSRpSBoVBMpttl0mVo1TqBZ6VCAYUC87sg+ylTrIBx5Qp0+hd/+Cm91Jv8vUA5llIBpQJvZQWUB+VbuazKRSkVUCrwHVVAgU5vsrCtSCf2hOQOUDdb/3huMRowNzWOd69fhcWkh8PahlIhg1wmgf4+NwYGB3DgO8LT1Zd4tb4uoECj0cl4cjbMw8MjmJqakTwVjgRnRk+roa5Jc0jAQlhDixEVTfyT2VCTkxMCPtj8MXiZr6EljeodTrii0qmloqH9JC/fxyadCiLaj9hQzs7OiPWNsGdt7aVALjbfhDBUdxDgsAmnOomggGPQCRjW1taQy+Zw6fJlydyJx2KIJ6ItiKQCbDYrstmMqEWoLiEE4jkwPJ2qGkIWNq/xeEJGqTNomOCKqhrWh3CIChSqeQgbCLeYyUMAxg8ek41pOpmQ6+OxGLxdLBWlISZ8oa2JsIhwhZCF2Vo9PW6p2VEoDIvVKu9F1Ri/h2CE70X4IseoVsWmREhCpdPKypJAp3K5gFAwhmq1jnKpJvY6Km4WF5fE7khlD6GTwaCVKWOsB4ETwUUkEhJFT75QgN1uFptaa/KWWupqszmwvHwGx0dBrL/agP51rpDVapFrCIWSaDaYU0To05SmnddA/Cl5SHqdqJ4G+nthc5gRjYSwvb0joI1Zy4QbVOxQ4pNIEGDVYDLpRA3U3dWFXCEv9sVMtiLnx1B27ku+rlgqCHxgO9/pasfAgFusddFYCOlUBolEGbWqTvaNWgsBK7SreX1eUbzY7HZR8DHoenhoFH7/EYLBqASeEzpxv8RiOTidFjk/WkCpHuJe4d4hQOQe2N5mSDWnLerhcrWLEo7nSOsg1Tn7+1T71DEy0ou5uXkJw6a1j+vAe4UWN4K80ZERqRnhYuvvGUzfskvSLjc5OSL30vrGnqz15GQ/jG0mxBNxmVhYKgDdLjvm52YwN7sgqqx8oYjHz57hzv278ATSMJl1mJgcRJu+DclIAgP9AxgdHZZMpJevXmBry4OODqMAthOlU3c3VXcNbKxvyXrOzI6IRZBTAmm5peqN0Mzj9UhWFq+9zWRBMBjGxuYxVM0aZufGce3GDbkfP/vst/D6gmjUmxL+fubMIkxtRnR3d8Jmb0OtVoL/6BBe74FkhM3NrsBgsGP1+aooH3ntPEdOc6T6jDXi/UDIzfXr7e2S5w8B7vUbV7/JZgsGA9jaWEcsHoHRoJf7nOduMurhdDpkPXh+DocLOoMNz59t4PHjVdSrKnS6OvB3f/c3onDy+fdkil1acuJqyKZLAuW45ytl2hCL8nVmOqk1r4PE603+u8Br8KQEif/Rj0Gll3qTvxcox1IqoFTgrayA8qB8K5dVuSilAkoFvqMKKNDpTRdW/nm+Za2TXCdOTFJrcOncApYXZtDb7ZQG6/BgF7lsWpQBOr0Bm9v7iCVpnckL2CCMISRho0YQIkqXbFbgAKEPlTm07DCDpa/PDWenUxRQHq9X1BK0PnFxS0UCpYLAmpZVpU+ORWuTVgckknFkqI6p11EsUKWigbu3V0ASVUtU5tBudHR8LJCH2VLM6iHI4XtEIlFR1Zw5vYJUKoM7d+6JoiaTzgrwOHNmRRp0Kh7YAFIJQwVMuVxCvVHFzMyUgI5wJCyQDU01kqk0LGa7fD+zjPSc8lYtSvNvNlsFqBECMBS7zdSGc+daE+M8nkNRwxCkybj34DFyWWZfqcW2xXoSivC4tWqNUVECxnh+BEpslAlo2js6EA7HkErnoNE0YeZ0LYMOmQzrw9waq6hJqAoi+GP4NS105y+cxeKpScTiIbH2UJlSqTREnRIOReF0ci17BLTQ6sXpepyoxiljjTqQylRBR5fdapXr5vkxSLo1OU0lDTgVIrSEVaoVPHjwELkMwaQJo6MjovLZ3D5Eo1qFTq+GXqeF3mAQuyBVd67ODvT29WFgoF9AQLmSxs7OFra3dpFJF5EtNGHUa9Dr7hZbYyurp4iJySHML0yLFZCT5R49XEMsxjDrhihqBgZ6X0+8O5Jco7GxYVlXgpt0Jolg8AihcATHgSSSqRpsVj163C6BbgRJDBInJCwUirL/R0fHxVp3/x7tmFvo7+uU6WmsG5qt0HSGXVMxwz1NIBrwBwSqMqj64ID5TjV0dRkFDLm6XGILI8AlYFpf30QslsGpU7Oy3lSMEZTwuLwPurs6MTTYjw5OiCtXcP/eY+zvBaBS037WgVyOgdUaLC3Nibpoc3NLrGz9A26EwoS7ltY0xngCly6dw5XLl2RCH++7Z89Wce/+A+zsHiCaqGNgwCFrkk4kUSkVsbAwJ5CW8JH5ZsfBFPp67ZLLRhjKe35klAq/Gn77m9+hUjPi7/72x5KjZTDqpZ60bvr8XhSLnHZZfa120wsc3d+PoavbinffvY6Z2UUBy19+dQf7B0GZInfxwhJWaLsrlyQMnmvu8Rxg7eVzJFNxDPQNYnZ2CRq1Hnfv3sfjx9t0EmN02In5+WmBsBw+sLW1IwCJgIxoh3CXz5HTy0uikCyVClhff4mtrQ1R/jmd7dDw0UnoZDLA3GZEo0ktkgrGNjs0Oiu2t/fx8MFzTE1OorvLheFhqqraAfAefC5QmvcR7YOETMVCBeUyQ/qLUi9SLL3RikQ2j1ylJtPrOLmOE+xaH3xitj7/56+86R8R/w6Op/RS/w4WSTlFpQJKBf5tK6A8KP9t66+8u1IBpQL/viqgQKc3ul4qaWzIndiUol6Dnv+IXmvi/RtncO3yaWmmaCV5+XJN8lYIS4qlCrz+oIzzpnKDUIPKHDbUbJRbOUQRydmhKodWIcIlV2cnhoYHBIo06g0BKszoIdygAogZPbRcOeztYhviVDDClWQyganpCdTEMhMSiMUwqtYUKoeEBTP3hsoO5g/RhkTgxfPhZDWPd08aM0InHp+j1nt6+nAUCMpELYOBI9DbRFng6uxCLlcQRVSjzgYwC5W6KRCJtp3l06fQ3mFHLBaV1zMsWQUttFojvJ6ATNYiHFOrW8HYo6NjEiy8/mpTFDe07jC8XK/XYW9/G8lkXOpvMOpkMh+D0qn0sJgtEvCs0+mBpkpGzwcCRwKxXK4uObbn0CN/PzU9jYD/CIceH2w2E2x2i0ymaymx7FheXpLXOZ2dEsy8w5DwSAynTi1gfLIP/sABSkU2vcxXAo6Pw/B5A6Jeq9dpKzNJQ57PZyR0XKaVHXNSWEkmcvV0u/H06SrKpYoAsGKBTXNVwMXQ4ACmpseRy2fxq88+k2lwk+NTGBsbF+D29PlzGT1PdRbVQ4RA4UgEbne3hM1THUTI12yWsb7xBJ7DfYSCcSSTeaTTFbicnZKXRcuf13cgdZ9fmMTIaB+K5axAp72dKDY2DtFoaLG4OAmXy4lQ6BjHwWNR6UxMjEkgt+RSFQsCGAkdX60HUCqWMTM9isXFOeTyGbEYUoFEpRYhItUxVIRNTszg1q3bWH3+EnPz09BqVWIXo92TKjda23g/EHo+e/ZMYBLVfwR5iURB1FnTMyMYHHaj190Dvd6IRkOFSDiG1dUX8Hj8uHTpgsAmZmsNDBDG9Yo9jnlCnDgXj8URPA7j4cM1hI5p9wQGB/sEqjIgn+oif8CD588fi+Kwx+1GLldFV1cfjo4CiMaC+PGPf4AzZ5ZAXU08HsPq8xcy9dHjCaJQUEktOpxOBPweGIwaXL12GX29fXix9kKgE4Ox5+em4WhvRzKRENUbM5rKlTK++OIPAIz42U//gwTkc7+zzvzk/UQbJCFOS81YFIjIEO6pqTGcO3cBuUIFu7sHePlyE15vDDOzw/jk4w/kniG8IsSMJ2Lw+70CcE1tJoyPTcj9l88V5P23dxPQadVYOjWEixdZT60oJjc2tqDXayUzjc8XPncMOh0cBOLODtSqFezu7Qh8ZQZae4cDFrNJ7gXeu3zmcQ/yOaPWtkFrsAmoS8STEgYfPg6iWqngvffeQzIRx7OnTwXykdTyXuGzNZuhqpH3bSvnjPBZ22ZGitCpTOjUynP6Y+jE6Xl/jKHe6I+J//0PpvRS//uvkXKGSgWUCvwbV0B5UP4bL4Dy9koFlAr8u6qAAp3e6HIROqml0Wfjr6pXoVMDehVw89oyVpbnEIuEpNFiNhJVFk5Xp4Cbo2AMtTpEYUIrDRtoKgbY+FFhdPLJho5KKDbcVIcwjJeWGo5rZzNKCENwRQXD/ftPkEhkMTE+KJYWAoO1tT2Uq3WsnBlDuULlVEqCh3k8WsaohCJ8YmNPGEBlDptG2mNaDW0IKnVNoIbR2CY2JqoJ2IQeH6dECdLZ6UKve0CgTiqZkRwYqhlodeM0Np4zJ2J1dbWjf4BKiKY0xWwUaR2sVTmBzI6jQEgmo+kNalhttGV14tTikliLnj97IcoNKiuYBZROJxEKR6FW1wRQ9PW7Ba4ws4q2JFrPqKQhYKLtZnV1Da9e7UmtJsaHRO1EpRP/nuqshw8eyeTA4ZE+UWHQAlQo5MRuyDwqQirCh3K5JoHvB/se9Li7cGp5EoGjQ+RzrYlZzYZaoJPXcyQ2JKqJujtNYlOMRsPQ6TUCMJipo9Masbx8WtQaT58+h7nNJmCPmVxcgwsXzgvUYdbTxuY6PvvsH6HXGXH9+k0Biw8fPcTW1qaMkyc4oPopX8hJyDRB2cLCgjT1DMne3d3E9s4aoqJAayIaKaBebcokQdr3vv76tkxDGx0bwPkLS3B129BolhGNJrGzFcLnnz8UZdAnn/wIlWoZX399R0DF+fOn0dvXKyCB8I8wkAolTkJcXd2DUW/A8ukFjIwMiXImFgvLfUAwQvUe1+rs2fMYHBjBr3/9W3gOfTh3/qzYzQhyT6bVEWIwO4xglTa8o2BSJkH29XYKdO3udqHH3QmzRQurzSqqMwa7M4ibaqOtLT/OnZt7nT9UFGA4MjqIQiErFr1sJiuB/QF/CLs7BBxNtLe3SbA57wnuKyq17t77Gk+frUr498LCNGxWKsia2N7ehMGoxQ9+8D7cvS0gFDjyY2tzS5Rvx0cRNBoarJw5K2u8vb0Os8WADz54T/Y0g/iZNTYzO4P5uXmBTLFoTBRU3AtUGq69XIPNaseHH/5AroPh+ASPtC8KNPR6ZEKlxdIm1lGCYwbFM1hfrdbBfxSR/LP9faqiKrh69SwuX74o4eh87shEP59H1o/3O8EWv7+jo1Pgzx/+8AfEE1V0ucxYWVmWAHpCQ1pz+exinU6eJYTZkq2UywgsorqP93zp9boSCFGdyIECDKrnM4GQm99frgLZfBV7Bx55Pp1aXMTdr++gUa/j0//wKZ48foyD/X1UyhVR9PH4fJZl0nmUSgReJYFYVHE2tXqkCyUUa41vMp0U6PTPfggqvdQb/b1AOZhSAaUCb2MFlAfl27iqyjUpFVAq8F1VQIFOb7Sy4g+BWqOGqlFDk3YYADYTcOncHLqcduQyKVF+sAEiYGqzmOEPHEmIeDhcRXe3SeAAFRw7O4di25meHpNmjConWnkIDtLpEtrbaftq5Z9w4hyBCZsrNu6cgPfo0XMUi3WBTmwIaUl78uSpQKZz51eQyyVEgcFGklPk2NDyOPzg+1FxRSjFBpTWIP43g8Bp3eI4dlpWOE2Pah828alUCf19Dpw+vYLFxVP48tZtUSr19Q3AarHAe3gg6gfaYnr7umG1tkng9Ek9CFceP36CXLaE8fEpATaEbHaHGR1OGwYHBgVIRKNxPH7EkfeHr8PUJ3F4eCAQY2ioX5rqyalxmM1tok6iwoMNNOHY0OCw2LA2N7fx8uUGVNBheXlRABtrTthGsPDZP/5GcqauXL0guUqPnzwUqHL9+jWxdjFImoqPWCyB+/ceisWOAO3ipVM4DvnE2lMqVSl2Q8AfxMGBH6lsHc06cP3aEsbGRhAI+GCxttQdfG+NWicqMapwqpW6wB+qvxgmTYvYzZs3BNhxStmzZ0+wuvpMGnvWhKq0L7/8UvbI9PSkQIKx8TFRtbE2VIf09HSJZTIaieLFi2dib8xncxJ4fRTMw93txsc/+qFAm//6//5X7Bz4cP3KIn784w9gbzchX0iJquv5sz2sPt+WOr9z84aoYGirJPy8cuUCxsZH4XQyc6su50Pb44sXa/D7wgLSqM4jFOLey2ZpKc2JPYzrQpjHsHSbtR2PHz9FsVDG0vIpHB35RHF3+vSywE/uC78/IJCFuUHFYgOdnVbMzEyIfYv5TmpNA8Y2DSqVMvK5ouQ4BYMRAbLcF5xeyD3O9aXirq2N9jsvjo+OxOaXTRPK5nBwcAyzicH5zFsaF+hDsEdg9uTpI6QzCckzmp2dg0plhM9/LDVZWl7E5csXkMunZa1pD22pjQiQktBo9Lh86arsJU51JKTiOhEwM5uMdeG92cqqYuB89Rs4zPOnMoww+eOPP5E6M8+NMOfMmTMCnRhIT3USbXK0aPJZIXZenQ4HB17kClX5M5FglplLplpSEUk7HaEN379aY3aXVYAT7xF+r1qtRS5LkLgjAJznyL9n1hmv8dGjVfT0OAV0cjIkgdjkxDgScU6V8yGT5lRI1TdT7vjfrClVUgRNXC+D0Qh3T48oR49DUWxsH0oeFqE6s7ZoBW7WG2h3tONgb0/2NZ1xFJbyWUVYxXuQgxh4H/KDYKvUUCNH22uTsXsqUTsp0EmBTm/01wDlYEoFlAp8LyqgQKfvxTIrF6lUQKnAG6qAAp3eUCFbh2lBJ41Wg0a1DA2tIU1gyG2XTKeJ0UEZC05VDnNoWHzCHX8ggPXNIyQzNSzM9ePq1SvSdLJhY74LgRGVOlQy7O8fSOPIJpLwg7Ygqma6e3rg9XilEWQgNRtSTpBjQ3vu7AVR77DZvnv37mu1zjSi8aCACCojHj9+LI34lStXpPFkBguzjxh4TVUJz5ONIW1QtA0x44hZUbSqHQdDWH/lQVsbm+hLYt1xdXbjF7/4B1Fx0dLF8/Hs70vjzswfWmjY9qk1kGaY6hJO11pb20YmXZPpWkaDWYBXb1+XhFYTqhHE5PNFgTzM5qHaiNP2Dg/3kS9ksbS0IAofHp+NP49JQEEVlcnIKWCdcl1UYT19+kya5RvX3xFrIkEdm2gGjO/uHIg65ea7N8RS+Nmvfi8qqk8//VhC0zkBjp9PnzzHF198KYqcs2fPYG5xFOFIQIAZm12CDq/Hj/39YxRKwMz0IG5cvyIwKJGIic2R+Tabm5uSjUWIdeDNYLjfgZvvvIdEIom9vX2MjI7gMoEE6pKFs76xJo321NSkhKizTs+fr4piiPCA585gaUIAKlVu3LgGrU4nGToyec8XEIugXmuQ5vwoEMbMzAKuX38XwWPCv0cSAH7z5jWcu7CMTDaOwJFH1F+JWBleb1jOnaHzPHdOO5ybm8H7H7wn58Dri0TCsq5Uzuzve5BI5NHt6sbM7BT6+3sBVQPxeETAEdVqBGjJJKfmZaHX8RhpUXKNjg1jZ3fzNTQZEqsmlXeEpAQjfB0VYMw9IhRpBbwbBGpyqhltfs1mK+H/8MAn4fTM4yKwofqH0GN0dBCZbArJZEzC0WmXrJQqSCWzArU4KZHT9AhamY9GwsG8Ku5ht7sLVptZwF8qlYfHS8VWDdeuXxGroc9/KCCHlleuE6FNJp0ToLi8dEbu1929XTlfBs3zPuS68XlyAmFa56kWGEQ1Ea+RIIpTHE+fPiOqL74H9wLXhKDv7t076O7pEphD5RkBGwP8+b2xWBLhaAqHHg4mKKGn24z+/m6pRyDQsqgyHJwB8lQMWixmUV9yz3Of8k/moXHdCAv5fOJ+PDz0iK2POWtcC95jCwvzGOjvh8+7h1QygnqtKoCKgfZ8DQE8j0FbL4E5a8T8NYvVguPjENa3duHxByXcnPfrwvw85mZmRd10l7BTrRJlGhuARo3Aic8pq+TD+fxhUbjxa1TKpQt1FKtNEEM1VWo6n0Xx1Po4yXNS7HVv9MeicjClAkoFlAq8hRVQoNNbuKjKJSkVUCrwnVVAgU5vtLQte51axzynKgxaNXSqBs4sTuLqxRWMDfejWi5hb28HT548keaPOTDpbBY+f0ygwAcfvC9KjTt37khTySaSjRltRLTb5PNVfPTRTZmExel0tGYxb4hw5cGDB9KQDwwMShA1ARSnc62cOYeurm58+eVXomj69NNPZTLVo8f3MDU9hWazIe/XsnBdkOaW9h3moHDSGptgZkvVqlUYTQYJdWaDxuaSSqe93QMEAiEJj7586Qr6+galwX5w/xGGhoYlFP0f/uGX8Hm8+MEP3hULDxUZ+XwWqXRSlE7hUAhHx0Hs7ngRj9fR329CX1+/5Bv1DTCTh8HYBrjdfaIUebHKEOJdUSaxyWamkKlNL+CHCqfAEXNlNqQO5VJZMnEcdoc0+GyaCf1WV9cFNjATivlQ21vbOH3mNJZOncbGxraoKc6eO4PNzXX87vNbGBpy42c/+1RgBaEVAREhzObGNiKROObnZzA9O4REMiIj6mmvo82O9rujo5goda5fvyp5RE+ePBYQQIVNOs3g5U2oCBVKFYTDUYyNTmBp6bTUkdY92pMWFudQLOawtb2FQ88+CvkcZudmpUZUsXHqHeEApyFyehlhHsEPwQVVJ7TBbW5uyHoWcgxtV8HZ0SWqKtr73D19GBkek0a/iQZqtTImp0ZFaRYIHCISC4ryqNEwYG/Pj4mJcaysnBE4ynreuHEdo2MjkidEdRXhFvcuQQkVPmqVAb29Axgc6IfeoEUkGhLwxnwrwj5+UOmUyeRhMdtQKJRlD3ag+E4sAAAgAElEQVR1OeHx7KNWJ6ygus8g+8/r9aNerwrs4f1AMESYQSDFqW3NZk3UWbT4Wa0OqAidDn2SMUaLJI/D+4XKGmenA6VSHjabWbLSkskMfB4/gsEYKmVgaWlGJgf6vH5BEzy+zWbB/PysZG0RbB0eHooyKhyJC/TkXnS5aJ0MibWOmUzFUkngJy2iXIehIU7A0wro4/6ggoqKQl7DyUABAuZMhpMEOaUvJ2rGFoyqCKRigDifD4QqXANa0J4+bSnhaHXk/U3wREUdX0Oo3NZmxcv1HcTjWfj9CdgdbRgZ7nqd/RTDwEA3envdAi4JoPis4nnwHGhF5TXwawTWBFVcf07HCwYzmJkZxvLygtx/BwcBzM9PCrAKBX3QaxswmQjALHLdnJjHPUJLIf9fo9ZAq9XL9ZVKZbx6tYmtvRCqDcDZacWpxSkB433uXvy3v/97/P7zRzDoW1NCjQa1WHO5NxwOTmzUIJHMylRG7jF+xtI1FGtAXdVKbuLLFej0z34IKr3UG/29QDmYUgGlAm9jBZQH5du4qso1KRVQKvBdVUCBTm+0sipQuqPRadCsVWDUamDQNnH90hlcv3wOqJUlMJhwgECJzZ/NYUcqnUG9ocH0zByuX78Bj8eD3/zmNwJUCDhoDaPVi00mG86f/OQnYg2i3SWVimN3dxsvX71CMpGUr1ERRMUBv+fSpSsSvlyr1gVKsWkkdGKe0PrGC7ErscFlDgtVQGzG2URSbcD3o5KEH2waJRdFq4bRqJWMGZORAcVlPHv2QpriK1euYnZmXppzWp8IwqanZ1DIF/DLX/4K2UwK/+lvfyrNOK+JaipCEapieHyex6tX22g2tVhZmRfo1FJXmdHeYYNWQ3WUCul0TjKdaLObmJgUJRXDoF1dTlE6scknlOE5xGMJCRKn8kHqbbNLs0wgRzsf87OYo8R6Maz90qXL6O8bxJMnqwLZ5hfm8Oz5Y7EqMfeHUJB1oW2QQCiZyIg9iVlBY+MjmJ0fRiabkOleBBfpVA6RcBzpdBbT07NineT7EDKNj4+gq7sTkWgYqWQMeoO+BV3SOQwNjcrUwmQiJRCKdrmBwT6BG6EwQ6hbCh3aEKlUIoBhHfnh6nRKF262tH0TKN3ucMjEO7434Y1Oo0e7vV3WqlyqybQ+/sm9Q2hJ+9vxcQDxBF9fltD5arUEjVaHSlmFVDqPnu5uAT2sJz9Hx0YF4DAwm3uP0IkAk0oWKs2s1g4YDW1iw6MSiDlZVP0RlPH6CDqZEyaZTF1ubG/viTLJ0W5GvtCaQsi1pyKIr/f7aYc0i7KKihva2whqWFuqvlhzu8OIsbEh2O0dojyj1ZH1JHQhjDEadWL5bG+3idWRwf60bYWCMVHTJROcWKjFwECXgBAq4vh5cHiE0ZEeAZ68Zu5dTnikBSyXp/WVGU/zck9RaUYoQ7BJoOZwWMQyRwUh662VKY1hAbiEalxXu90hyi0qgHiPcMIeVVatoH6tXGetVhWLI0PlqTIiBOP9zPNcX38l30d7HafBUZnIdSCI5DOC9djd98HrPUYymcXEBCfBOUWRRgh6+vSSPH/0BobfV8Xyx/uf+5PZaJwGyA+en89HJd8BsllmKTUwOkpg1S33CZ8jVI3l85ygWEObCbDbDHL+tMGVShWBycxW02oNMp2vzWQWAEVFGmsWS1RgtGgwPDqIc2dXpOYEyf/Hf/7P2NqkMg1od+jh6rShXq2JtZA1YL0I1ajKYsA8nzHhREWgU0OlQkOlRrVB7aCidPqjH4NKL/VGfy9QDqZUQKnA21gB5UH5Nq6qck1KBZQKfFcVUKDTG63s60wnCp5Qh16jRpteg/eun8PCzDhioSN4PfvS7DLPSafXo96oI53JoqPTjVOnTgsEYUAvrXHz8/OiJDg44BQxtTSqtBT96Ec/EisSLVQceX9I604iKXknhFRsttgEsjkkUOHkNlqCPB6fNGMEBQRVVCxNTo4L/KHigwoJqi3YQJ/kOLExJPg5+aSKoM1slEabDSffgzlTbGivXrmG3t5+UUTs7u7LexII8dgMRu7qdOKD998TyMDro6KDjSw/2AiHwxEBcvyepSUGhtdEIcOwbU5fazZVkiVDmLC1uSsNKq+P6o3t7S0BOGz2OXmPk9EC/gBUKq1YA0+mAPKceS2Efrw2wgo296wBr5l1ZTj4/p5P8mIGBnuxsflKJnjNzk5jcXFBXkvolMnkBIRRkZPN5DExOYaJyT7ki2nJSSIwYkNP8ERly+TktNRsf5/fm8bgUD80GiCeiIqqiEHKbJA5ZY1NPRUaqVRaXD+EBwQGBACNJgGOWfaDxexALJqTUPVQMCyqMZ5zj7sbRoMBHi9hWhyFUg0moxrmNgPsdpsAI651pcRw8LhkHUUjaUxNjeODDz6QvfX02WP4/MzqyqG9nQq3hsAsKki0OqPUiqo8rh3VY1ThsK6tXLGG1IiWOofDKDZIrcYo0Ikql0azhuMg1WJxAQJcN5fLJTlZnZ1dUKu0ePDgMVZXN6EzaNDRboLdbkEqVYBK1Qqh1uttmJ0d/Wbf894hML116xbu3XuIUgno7rHgwsVlUU4R+BwfhbC9vY9ksir2scuXz4vijNPnHA6r7LXDg0Ps73rhOfAjna6KsqndYYTL1SHXzFDurZ0j6LVqzM+Pyb4h9CFY42t1BhMGB3tFpUi4wv1CC+L+fgC5XAVdXRaMjg6JJY33HMHt3p5HFGdUOnE/UrnFe5/Ql6rIJ0+eo1JlXhGhjV7OhR+sZaVC0MXJig4JvW8NIYjLXuDzhflrzK0idKXiqfWnAYlUATs7zG+q48KF02KXvXv3OXS6Gi5fPifvzyBywj4CLiqzeM60MxKOEZbxHmUulM8XQbVKu7AWvb2dsrd4DxOg37nzCNVaEz1dRnR3WWRKHa2dhHmsGW1whI2cMKhWte4BqtEIB5kXR11lR5cTYxPjAsXtzLdLp/F//5//F0LBAtw9dricdjg7OBWvlXt1MsHO4w1LnXQ6lTyjoskaynWgRuj0WumkZDr9sx+CSi/1Rn8vUA6mVECpwNtYAeVB+TauqnJNSgWUCnxXFVCg0xutrApqvQGNagVqTq3TqGE16fHOldPodtqQiAaRz6ZlshhBCKEHLXUqhoo7u2GxOET9wHwW/sncGcImqoIIGNg0MUT5o48+eh0uHJcso3KlBINeLxY6TgLLZpkX0xC4QhhAlRMnOJ18jXYWTmJr77AK/GKTxkaVTStBEEEPG2HCMb4/LUuEVbQx0crHAGqqGKggYvNJ2EB7zMR4y0bDDCLmI/HvGBBNRdDhwQFOLc5jbnZGwMS9e/elgSWMoPqIk/dSaYasFyWnhsokqnIEbrUZRc3CSXnpVAapVAZeTwDt7R0CndgMM4iZUKTRIExoF1sQ1S6cOkaIwwbXYjGho8Mh4IcfvAaCOjbOPp/3G7sQOVjAH0GnsxM6vRbJVAz1ekXCsVkj5u2wPlQJ0ZLG84nHkxIO3j/oRKmcRS5bRC5bQCKRkVwg5soQqlApwqwpKlYka8dE9YlGJtIRJDGDi/aiUDAiU85opyRca6lxLGKLZH4QX0tlUCKeg0ZlEXXU/oFHbIunTs1jZGRYFDZra2sypaxUrmF6cgBz89OiYLGaqYKKIHh8LIAylcoKfDh/bkXCrB8/eYQXL54DKg0ymQLcbofkSRE4DvQPQmcwosvFaWYt+1ZLycMw/LCo6RguTdVMKlXByEinTFlzOFzocvXAJIHdPjxffYZstoSBAYZYT70O9rYLfKTCaX19CwcHR3QBYnjICZfLKfue+5owg/uE0/ZYV36dyiqeB/PJnj9fR7kMjI634+rVSzC3WZHNFuD3HUuoeTpdwYULp/DDH/4Q1WoZKjWzhHI4OvZjZ2sHkVBSwseTyZJMhhzod2FiclhqRysoc8J4jOnpEdlHzN7q7u6B3WGDzW6F6/W92AJOWzKFMRzJQ6NpYnKiT2x5hLG0sPF+e/lyC91dvTh37uxrm6BB7htOoLt37wG83hBKFUCvYy26BRbzXid8473MHDnmu/FcWB/eN/ykqo2qshNbHdeKQIaR2/liHYlEWuyPV65cErXc7duP0dFhwqef/sVrMK5FsVgQ1RTXlvcss6jMbRZ5H36NiiQqmTKZiijPLl48I+CYQO3nP/+F7K/2djsGBzqljvxFnWCc38/nEsEt7yWNhiHlGhQLJYGRzJ3i80ur16O7z42Ozk4ZSMDrrtdq+B8//wUadTVGRwaARlOm1vG5mc/lWvbgah3haBZqClDVdD6rkMw2UWlAgsRrkshF+MS8L34omU6vC6H0Um/09wLlYEoFlAq8jRVQHpRv46oq16RUQKnAd1UBBTq90cqqoNEbUBfo1BTopFc3sTQ3ig6bCfHwEfQ6jUARqg0Iczo6na8bKzOg0krjTMhEwETFA5soKo9aqqKCAJJLly6J3YVqFIIDAgkCHqoq+HWqBwhkqDZ58OChWMy6u90SkM2mkdCH+SaOdpvkvLBBo7WGdi42kbSe8dgEQmzm+d58DYEU810sVjb+QHdXt0AS2rpS6TRsr1/P0HDm/PD62HgSWPGzr7cbfW632N6++OIrJBJZOJ129PcNCDhg00fIQ7jD4xeLebH3tPKjGqjXGmJlCwSOsbvjk1DkU6cWBUi9fPkCwVAIvb1dWFk5LWDjq6/u4fCA+Uocd2/D9MykjLrntTBziPY6qjn4/czj4bS1ickJyYV5/mxd1DZanRp6vUagRCs/qBWmPjo6hpGRMbEBrb/axFEgKKHRfYMdKJaykn1UKddE6XR0FEI8lpaGmk0/LUW8njazHm63C339PZIl1LJBGUXlQSXXzo4fhUITOi0wMNiFc+dOY3CwHxotLYZJgScHeyHYLE40mwSSrfymM2eWJUCaUINreXR0LKHM77xzDctLSwL3dre3JOCa1r9IJAGr1SC1WJifk4D6r+98jUDAL9dqs9vQ398jcJH2s4XFRej0RtlrVLqJtezoCMHjEA4OqKwqYHp6QOATw7sJlNpMtM11QwVC1AA2tzawu+cRq9yNGxcEdNFSRnDFqXUMZqflL5spwWBUw93bIXuJCiDazxiqz4B9BlazlgQn/BrXkdfL4+TzKiws9uDMygqsFrso0vZ2D/Hy5SuBLj/72U8EzhHccIqe13cg1sVoOIpqWSXWyVSqCLPZgImJAQwO0e5mFPsg9zhzjWZn5yU3jFDz3Pnzss+a6iZqVar0QhLev7Ozi+BxHJVKK2toaWlOwFQ2S+hqQTqTxsb6Fhbml8Rey/uNIJh5alQ5bm3tIRbLyZyC7i6bQEUOGCBgIrBKJOOyZgQ9zJpqBaxnBTRxr9Buxk/W6WRSHNclm6/I+vCZ8s47N0SBd/fuI5k899Of/rWsbywelaB35nTx+cNjUJVECxy/j+/FP/laWh9pe+SURaqcuC9++9vfyjkSktH+ptM2kMtm5Ti8l5iLZm4zi7qN+4U2OyoaGQxOpSRBObRamG12mWgX8PuxsrICk8GIf/zlL+UZRNgUi0aRiCXlv4mS+H1UGzZe/4Tje/EjkW0o0OlP/8xTeqk/XSPlFUoFlAp8zyugPCi/5xtAuXylAkoFvlUFFOj0rcr1p17cynRCswGtRgWjXotqsYxBtx32NhXSyQyYMe52d4iti6CFKorN7W1k82UMD49LqC7tNFQMcfQ5IRFDrdkzUV1DpQ6hDJs9Qh3asxgm3hpn3po6R0sWoRP/fm1tE7FoTGxhzFeiQuThw4cCQDqcNhmHTlg1NzcnTT0b94cPH+HoKIuzZydFVcD3IsAgEKNCixPTeA5UCRFEPXjwRDJp3O5OzM3NSsP89OkqUukalpdGxSZIS12zXpX3I1D48ss7yOXKGBoawPzcApxOBqLTPlRFqczmtiZWJ1qf2KBSGVGt1uVaXr4ksEigw2HCysopCVOmXTAUPsbKyrJM52OQ+Oef38b+Xhhjoz0CJwioaA978OA+7t9/gFC4IPk6C/NDohQhDBweHhLg8+WtB6LicTpZV41MNiMEo4KHx2FAOi17u7sH+Pr2XQEkDBIfm3Ajl0+jkC/JxLRMmqPt/fB6YqIk0mqZg6OWqYETE6MYHhmC3WERtQ3hBxVQkXBUQtI9nlaINffLzZuXcP7CWVGaETR6fR7cvfsAOztJOB1WdLk6pWknzOBas95UVBEcUZVDuHL12lVYLWY8evwId24/EMVaqdgQ+9XMzKBAJypvCEJ+97vfCYTr7XOLhY72LO6dmdkZgS/1BgFgQsAd9ygnClJht/5qV/77nXeuyHQy1og2MyrUGKwejcSxu7eNoyM/0pkiBgdd+PTTvxSVE9VCVMg9ffocwWMqaAqoVptwuUwYnxiSiXecXsb9RUUT15RqJ79YAFMStM9z4n8fHYVRrWlx6dI0xifG0WaySGbV1taOfFKx9Nd//dcCY2h1jMXCiMXDohpMxpMw6Ozweo4QDBdgs2gxOeVGf79bYC3Vf6ura3KPnTt7EcfHQZjNNgmk51y0RDrWCnb3HQsAC4diAmSoduvq6sC5c2dk0iL3OAPVCSL39w6wsnIei4un5HsIbGgT5bXE47RpZuR7OZlxbGxU4CShFFWFPB9+ndZaAjGuCe11tFGqNa2pbXwPgbo6nfw39xnUVDByYlxD9gyPx0ByKva4ZoRM0Rgz11ph/wQ3/H67vV3USC0AS3iWlfPkfxN6Uj1JlSa/RojNQHFCMZvFgFql8A0Qs1rtyGZbYImQnaomZlzxOFSBUsFYLldRqTPWXg2VRovtrV289967sLSZcPfOHbEOU61HkFUpV2DQ6eV6+azMZSvQ6lhfZog1BYyl8nUFOv2pH2OCN5UPpQJKBZQKKBX41yqgPCiV/aFUQKmAUoE/vwIKdPrza/VnvLI1vY6/smvUTRh1GtTLVQz1tmN00AWHtQ3NekUae+bPsNnzBwJ4/uIFdveTmJwcwuBgn6g1CHsWFxdFJfDgwQuYzVRG6TA9PSWqEjbVs7OT6OvrkRH0tPZ4Dj34xS9+gYODOJaXx2VyHRtyZiBNTU6J0olWl88++zVUKk5Om5LgYTarhFZs2L/44gsJFWcmCwN7aSXjMQgkCKVaGT721wqhNsmq+fzzz6VBPHPmNM6eXZHz//VvfodksoJz56YwOzMrza/N3CZhx9vbu7j1hzvIEDoMDGBhYVHGpdPGw4l2hE4dHXb09jG8mYHcKVE9UCWTzebx8uU6otEsJsZHcPHiJQlTvn//nlijLlw4B4fDhp3dLay/2kI0mhF1z7Vr16QZfv78Kf5w6wv4/TEBdrzuq1dPo72jXWALVU9ffXkX+3sBnF05h96+HlFOcNIagRivkbk+bJR9vgDWXrzE2tq6ALEzp5cxOuFGKh1DOsWgby2KhSq83gA8hyGkMlU47FqMjQ7J5Lfh4QFRm7Ghz+ZaCjROMTs+DiMUiiKVrEmGD0Oe//Ivfyhg4eBwT0LTo9EQNjZ2EA5X0N3lwOTEWMuqaLdiaGhQwroJQ/b3d0UFcvHyRQm2po2QgfL7u/swmcyolqvocLZ/Y8ejfZDfT3sdVT2tnLABAQuEOrSzdbs7EUtEZS+FQxFRurRG3ZclM6mjw4l33rkpjT/hCDPE9nb35VqymRz29vckrJrrTPj2wQfvyf1A2EIV0traK4RDUUSjFYE8BD7nzy+j0+UUaxiDq6louXT5kijxqKpjcPlJRhihy/FxDE5nS93Fta3XmgICmedElRL38l/8xV8IvPL5PAKdzBaTKNo4oa7N0IGAL4hMpoRutwXT0+NibeQ+FjvnizWZpHjxwhWZ3GjQm7BwahH5fBJe/z48Xp9keVXKLQvbMe16hSYG+tvx/rtXxapoMulk3ala43qfO3te1F60RBKsUZF3MkmS7zk1NSUwh/cKoRIBEde4o6NT1on7nmCY+4jWVILhQpET+axi5SSMIYimYs3nO4LZ2iGB4gTJXGta+Qi7CCg5AZJZVcVSCwCfZLpx3/OcdFqDvCdVWYRKBJsEsoR5/Hs+Lwir+Bx5+fKlWN4Y+G23tonV7WSyISEWp2DyONx7fO7xHPkhFsFqFaVKA7FkDpVqDQF/GuPj/dBrm0inGOCfQKfTCbVKBQ0nh8oEyJKA0Eya9ePxVQKx+LzNVRR73Z/3g+zPeJXyEqUCSgWUCnyPK6BAp+/x4iuXrlRAqcC3roACnb51yf7Ev3toddCoVahXy1A3AYMGOLM4jg/fvYLhfjcq5YKMcKcdaP/gQNQjgeNjHHjSooBhWDWVO1RB8V/m2YCyoaaigw02m34qldhg37z5jjTtVKqwWbx160v8+tefo17X4IMPrsk0r+3tHVEJ9br7RN3E9/viiz+IwuinP/uJQCw2uKurq5KFQztQo6HBX/3Vj6QZffTokTRrVHFwEhebUTaUBCX8Pja+hFS07TCPhk0xIdTjJ6sCS2iF4XGoujDoNTIZ7MmTZ/j8d7cRizfQ2dGGyYlRUcUwu4m5PZ2udnR22iWjiWodNq+0DOr1JlTKVTx//kImtp0+fQaTk1NSS06XY+7SpcsXpIklmKHSpFxu4urVa6JOogrkD3/4AqsvnqNeVwnk45S2+YX5b8KSubob69sI+KMS7M7x7gQNdU5wq1Vl+hzXj5aqvb0DCfAO+I9l8tjy8ikMj3YhkYiIMoVKJ6prmM3k84aQSFcwNNCJ69cuC3gkGCLkYA4V7VAECF6vD5FIHIU8M3nqUKvUAht+/PGPBdg9evQA/oAXqVRCpvRx4ld/f58o5ySryUrlWptYr3i9tNdVaxXcuHEdLlcnNjY3EAoGUcxXREVVyBXQaHKMvUEm4xGGrZw9I1YrQocT8MQ1YCN/7vw5sbtt7WwJ7KFVUKeleoY1akgINLOJODGRwfUEfX29ffB4vbCY7RKWfRxkoHZGpuIx64c1pRImFApLwDyzoMqlqhzb2eHC6Pgg3L3ceybZ9wRFVOfxXiAMI/Cgwo9ghPCCqjyeOxU7tCPy65yglssVEQnHJH+L1lVCXdbH4zmEWtPEzMwkiqU8Dvc9qFV0yGeLMilucIjB7FQlUm1YkPenmnBwYBgLC0sI+EMCtSanp5AvJuEPHIq1rlalgsco8MkXiMi0x5npUYyPj0oYPFOFEklO+juWhwqPxRwiWuoI1wjzONGQVj3e+4Q6vG6uLe93wmBeC+HhCajhHuX+53pRGWZ8PbmO9wiVhARQrOGrV8zKamJ8fFggExVxJ1llVFPSbkvQlclm5HhU+7GOXGPez6cWlwVAUxl5//5jRCI56PWAy2XDzMy0wNz79++/tuYSFCahaqjh7qa6qgG/n+ejwvAILbi98jzi84VWXaqfuGe/mZhXbuAoGEel1hAQSWUan639fVZEI0UM9jvkWHy2VMplWftSqY4qM7D0BtRqzddgtIFiHYrS6U//zFN6qT9dI+UVSgWUCnzPK6A8KL/nG0C5fKUCSgW+VQUU6PStyvWnXkyJEyd76VArF6EBoFcD50/P4G9/9hcY7O1G6nWTSYVTKplCoVQS5UUwnEGHswNnz57B1NS0ZD5RscAmnA0VM1IKVBOtrODu3bsCgjhljEoQTj/b3NiQ/CaGAff0dOPSpcsChxim7bC3i+qJ9hUqSah0uXb9Kj755MeipnjxYhVray/FlsOGjQ3jT3/609fWuQcCwGi/4WupRODxaaVifgzBA5UMBDGETlQ/EFQxC+bChQtim6KFyWKmOiOCTCqNx4+f4f79DVRragz2OcXaNzc7L1YuBoCzGQ9HjuDx7Isyh5Ydi8UmFilOgbtz556oVs6cWZEcKjbYtJtxuhnBDxUSPr8HB3te2O0uUd1QxbS5uYHd3R05N0IzZjDx6339vQJqCEwyGYae+5BNVyWvh7Y6hpvT6levVTE5NSG1DwSOxEJVKjJXJyyQ5OzZ0+jutSORDEseEBUWhEeEXz5/TDKiFhenZI1pf6tWS2g066jVOPktL/YyBigzwJoT9JigzYlew8MjknnEkPA7d2+Lva5QyIoKhWDB/Xo8PYELVWi0UVFJwmvx+X2icpmfnxNoxpBug4FApYJcpo56tSnwik0+1WVXrlzG1PSkTAMk8JMsrr4+ZDJZUYsMDQ+iWitgde251ICqGzb2hC5UNREe6rR6UddxKh7PnUHoiXhSLGgqqFDhdTdqAnEItajIIVQhOKJ6imtM2MQaMDfJajehVM6JQoYfhEpUyNDmyeuh6ofnSfBykofENert7RFIVKlW4PMeoVohBGqFVVPdx9cQmnAfD48MYGlpQZRkiVgKxXwDjRohjRmdXR0y/SyfzyBfyIn6kFZGo8Eq+7tSakgQu9liRqmSRr6QRpmT7Bq0tWlE7VTIczKiG4NDfN8qdHo1yuU8ypUCgsEjyUbj5EcCFar6TgLBCRHl/rFY5TlAGxqtt4RILZUW9yfhirh6YTZrYbeZ5HtoMyXIZWaU1+OTc2LmGffB+kZU9vS5c4sC4GiRpTrKbGagvUUAJSEg9y1zxzs7DXC7naLEGhoawejImKzF7du38fDRKgoFwNymxtjYAObmZkS1ePv2HcmMom2VFsHxkT7YLBZRanJ/Tk2NiR23q9slWVBUfNEWy/wo7nXaAMW6l60gX2zA2elCLJqBzxel2Q5Tk10wGowysY6fVDiVS8xS4z3FXKemTEykwo4Qj+tdrP//lU51qNBUgsT/+Aeb0kv9qR/1yt8rFVAq8L2vgPKg/N5vAaUASgWUCnyLCijQ6VsU6895qUqjhlqrRaNSgValghbA4swo/uNf/wgjgz0Ih3zY3tmUxpmZJhqNAesbOzgORjAyNozLly9JTgmnnLEx29jYFDsXm9t4LC7NMsERFSQrZ1cQiYREOULwwsBiNqIDA4OiAuG0OQKh8fEJUQWxUb175y6er67ik09+hFNL8zKJi41+LpdvBfhmOcWsgvfff7zP9SYAACAASURBVF/sVJwKRxVKj7tb1EDunl6BIWVOxqrVRCmyubEpWTu01rE5Zkg31VUEHWym2czWqhXE4iEZ7/782QtsbgbR09OO+blpTE/PilLHxiyXZk2uKRQ6QjIZl2Bxo6FNplwRPGnUWpl8x6ZyaWlZgFg+l4ff74WpzYSBwX7JXmJYdeg4ipGRCXkdG1nCNTbzVI8QTMn0OCNtQl1i7WFTSiAVPArD1dmHvt5+aYIJ9agmo9qDI+1pG6PShH9qNXrJc6Iq59y5FdgcOkTjIWQzRaknVS4BfxCxRAHjY6MYHRkUaEfwQ7seIQbVHTwWR8cTZjBInFZCAhKCHL6eGVKEX8+eP5O6VDix0Kj/xkrnD/hRKpYEfNBGReUU60JQaLFSndYhod+8Xu6nbDqPbKokOUPcM8zvGRhw4+LF8+hxd+HVq5cSqu2wO0RJlS/kUSdoMRlQb9ax9uolwqEkXC6HQJBsJg9He7scm4Dp8NAnEIjh1lRcVSs19Lh7JFNKq9eIeof5WlqNVvYKa0/1UCaTQ1/vAHrdA5ITxjoTjpSrBYFpbSZTy/ZVLqLL5RK4wnUkKGm+DpzntRBakCJSjVcuVRCNpeR1Drtd9ijzungP7ortj5lGU2IjpAqOgEjV1MheY2i+3WYR1yzrX6vXJFeMUwPzBZVMohsYGILn0C/AUG+ixZbT4vQCXKKxDPRaZiHp4ezsFADDrKzOznZUa1Tl5F4HtlvFGplOpQWQEPDp9DqpP/csYRPvN9Za8tv0OngOvdjZDSFXVEGtasKo12B8pBfurg7YLG2yrwU4+bxY3/AhW6zD3eeAydyGeDyHXjfvv1nZM19//UAykUZGe+W9Ce/4DFpdfYVGQ4elpVF5BtHGyzWOR+OtSYFPnmJ72w/md/d0W7CysijXSfXZzva2PBcI0HlNVy9fQSaVwVdf3Zbpix9//ENRVHGtqPjiPctQ9FKxIBZl7nGC2HSmDrXOINbjeCwmqjW7jeH2/WLP5aAEKpwIwgnmeR2i0soUoFGbRHHGGtICmqu2oFNLZ0bjrBrNbyKMWtPr+Pk/NxPfwx+SSi/15/ywV16jVECpwPe6AsqD8nu9/MrFKxVQKvAtK/A9/H36W1bo27ycOeJ6tdhCUG1CAxV0KhVGB7rx8Q9uYG5mCOGQBweHO9LQ6fVm1GsamXBWKpckZHt2blYm0XFSG5VHEt48MyOQiUCCcINgaGJ8AharFYEjP+LJmDSkrdDhOGZnZ8X6wu9nHhKtecxW4fdRJUWlxl/91SfodNkFSjAnKZlMCzyJRePSnH3yySfY2d1GNBpGX59bpmC5OjugNxiQTRKUpOQ8I5EIctm8WPlo72qFS4dEuUJQQqDA1zAAO5kKQ6tT4cWLFwgEklhcYK7RiFj2aN1iiDChCM+73qA6hOoWjQQXM5yajTuVVpxM1pqG1yerw+tOppLy/lQQseGlesdkNGN8fFLOk9YhWojYzbKhptWI78m60N5DFQnBGzOkqK4x6KjMSsDjPRTFkMNhlfWhaobnSzudQW+USV60bDHDaXJ6Ao4Oo0CnUrEq1jcqnhgkzWlpzABqKXIYtuwQiMEcqhbAqkKt0sGgNyCZSgl4pIKIHy1blVlggNjcMsx/isvfEwhRDcPA5r09D5qNKjpdnQIICbIIVGhL4/7g65gLRXsUFSHpRApHgSMcHYeQzTGknvavcZlQ9+zZE7FVETgS6BQKeWi0alE2lat1vNrYRDxWwcLCsByPOUusP+15u7t7khnEoHSeI9VqXd1dGBx0i3KIuTvxREJgEMFcMsHrYW5XFp3OLgGFapVGIOrhoVdAl4pWRBWxUlPWjwo/rgOn9BHkcBJcPMH7oCKAgcArHAojnWAYdQNarUpy0aiQIgThlDTCq1AoLnWZmRkTKMW9x9pwYqHR0NpvPBb3Ie8LrkHATxVeHEajRqyhS0unRb1He+T45AjyxZxY6XidDx+vo8vVmixJCMRjUcFD8MTgeE4S5P7lNTqdtm+AE+ESz1NsY82mwCYej+9/ouqKRKI48IYRTzeRz9fR3+PAh+9cgKPNgO7Odhwf+WVfHIci2PfGkMw1YO0ww+XugdnSBqddj54uPldqePz4hdxfS0szApP4fszi+vLLr9DWZscnn3wokEfqUK/j0cNHAqxpB43FMigWGfhux8rKnOwH7mnmvdGWy/uIe/Gd6zdEHfirz36PubkJfPrpXwmQJjhkiDmfZdy3XFfeh5VqWdai1miIGkmr0+MocCyqpvn5BVFd8f7lNEyCplQyjQwDxStVZNJpRMIptBnNAjzLhE71JpIlgPPtOFeRn00Vn9cEhbzT/gk6yY33/f3pqPRS3+bnvvJapQJKBb6XFVAelN/LZVcuWqmAUoH/xQp8f3+t/l8s2L/6bfwJpIEADeaXaGkCqdfR3WHFzWsrWD41LtApnggJ/CiV+C/wKtisHTKWXqXiOHKTNPiEBfxXfio1mOnD5pe2G6o4WpanflE/EEBUai0lBD/ZlDIbhY0q4RKbVjZmbLDFhub1SpP50Q/eR71Rls6KOTtUlXAiVyadw+TkND766CP4Az5kMoQ5VFuUZNIWj1fIlJDPF+S4VL+oVFQA0XKXlfwpNoMcIU/lCqdcsVkmMCBwKpcLcl48T8IUWhF5jZxANTk1JV8LBUOSM0QgRgWDzW6XY/CT1873aalZ6i1FiE4njS6hB6Eb86mYhzQ40C/nRRjA92AN2EzzGAROPB7hGO1jtCKeNPXM1amW6/B6vAhHgi0VElRo72iT4PYW3GJ2kk0yeHZ29hCJJDAzM4WuHrtAp2KRChwD0qk8gsGI2O/4/1R8MKycmU6cWOf1HUrQNC1phQKvRS2KKp4LIQcDym3WthYsMRhgs9oEyO3uHKBaB0aH3RgeGRGV08tXG9CoIXCD0+X4PfzkerOWzNsaHRltgY5EUiaAbaxvwus9QiJThrPDiMX5CQFcjx4/FqhC6xWtkwyf5h6lygVqPdY3NsX+trg4J3uCOUS0VnL9aFmjconfy7UmVFlaOoUet1Oyk7jnCDlDwVZgejSSQCKRFxXT8vKyhHLTJso9Sbjp7OyA0WwS5R9VXASqzACi+oxqKSrbCAapGOOcM8Iy3i+hYAS7W7QAamUKYXu7Te4Rnpvs40JB4C8zjai0ozqG66PTUlVUhgp8HRVntMkxz6kirz/YP0Q4nIPb3Y5LF6/I5EVaSgm7FpcWEU/EZT9xv33++99LbhIVirQStiBv6z7m9EC+H79G5RszuwjV+GZ8P5WaZkRCJ15TE2qNGo16Q5R6RoMB8XgCB74I9nw5aNRqnF4Yxw/fu4ZSJgnUSohFqGLcl33iC2aQr6oxNj2Orr4BJFMJOMzA9OSIvP9vfvO1KOxWVqakPgRxVFTdu3cPQ0ND+PDDDwX2US0XOj7Gs6dPUa20zj8YiiKZLGFstA/Ly/Nol/swhgf3H+DUqVNyjxIunV05K8+wr778GmfOLOHq1SsIhYKt+8DrRSabfq3kskst+H2tOjVhJOwsVwTCE9ydO3f+dXh9UezJBJaZNOFXWRSdXKdKqQa9jkqnupwnn4nxfBPl5j9BpwYlbP8SdPr+giell/oufj9QjqlUQKnAW1UB5UH5Vi2ncjFKBZQKfMcVUKDTmywwfwK9/lRDDYNaB9RrcNpNuHZxCTarColYAG1mvdjOAv6wTFcbGZmCs9OJSCQscISfbIrZxPJf/KlyOlE98HTZ3NOWQoBSZWCJSiXQpTXZi6Ao8w1AYSPN5pdqAx6TDRuVBOcvnBUAwIaWKpPDAy/W1rYke+mHP/yRwAPmAWWzKVgsJsngYYPPD7vZLvYhwhvm+lBRwv/ne/E82TATOrFBpl2K58X3PFFAVGs1CRanOkFG3KfTop6gFYuggtfLxnft5UtpXjk1jFPkCEP4+r29PYRCWVgszObpF2DAT14b7YS3b98XEDY2OiBwiA0oARnregKpTiYEUs1BqEdQx2NTnUE1haXNJtkzbJKr1abYq0ZGunH27LLUhkonKqMi4Si2t/ckY+r0mWV09zoQiQWRyxahUevE4nN0FBKbXS5HZU9dIASn4DH4fH3jlahRqMoqFqui2mG+FN+XNZCpfaqmvCfBBWHKwcEhHj16CYvViPPnljE2Ni4KHZ47LWJUI21srItyhfXk+nNtJiYmBHYRzJFtmPRGrD5/joNDHxLJAvp6O3Dq1IxYD7d3tiUja3h4SELis7mMQIienl6iGKxvbEktCeyoZCNsZCA4147nIXZJmw23bt0WcPPBB+9gbHxI8qAIoYLHEWxubmN/349c9v9j7z1/40qzNM8nDBn03pMiKVKkSIpG3mcqK035bFvVaFPTYxZjdjFfFgvsnzHfFrsLzC56PzTabHd2V2ZWZlb6lPcSKdF774MMMgzDL34nFJqcnsbODCAV0MpLISAxGHHv+573vTd4fnrOcxJm2A4kxNwbgDA2OmFQgfLCtvY25fhytbK6Ysft7++1/RMIoHDbNn8uQC3KIdRY/BvAsDC/pJEn8+roqM94B9XgZ5Sw6wPQwjgBKXQ2ZKyAD/ZqPBY1o/PkMzNr9jL7iesRiLq+vqm1tR3V11fprbfeUTgU1uPHg3YNd/egFJpTR2enje+DDz80n7GBgb5n65lRqTFGrifgYgaIZLrCEWtuIhkj8fi3YDI/d9kxGA/XPuB0cdWviVm/KitKdPZEr86d7JN/fVn7/k3tbFOKtqFwNKHtvahqGpt05uJrUo5PN2/d0Nuvn1V9XZUZkr///ufm+fT6ayefNzEA7j54cN+6S54/f85AM3tnbXlVc7OzzxRbaa2ubto1MjDQZapKYorS6eHDh9YUgeuSNW+orzO4DDi6fPmy7a2VlWWbJ/e+jL9ZBspyrfMVOTiwvwsLi7W3HzQVHeo5SnnxGUPthbJye4s1pcsexvzEKq3C/CJFD5KmGmWvsie2gkkdpBzo9F/52HNyqRf5e4FzLCcCTgReyQg4N8pXclmdSTkRcCLwkiLgQKcXGdgsdLK00aVct1fuVErV5YW6cvGEPK6wQsFN1dRWWHnP40eTmp7Z0JH2VitdodMc/0sPuDJvknjSgE9RUZ7BAhK4svJSU56QYJNI5fryVVyS8akh8b9+/bqGh2dUXp5nCgVAysLCmqlSmptr1WpG0HHV19eqoqLEzjU5MWUePHj00A3v3Xd/yxQqlLyEI0Hzn8Gsms5XxUVFSkQTKi+vtMg9fvRYDx4MmQIClQ4KCWAB3cuqKqtMhUAJDpCtsrLaStFQjqBeovPb+vqOfLlu8xPq6uqyZL21pcUgynvv/Z0llGfO9unCxTNW5kVp3ldffaX9YErnz/Xp4sWLKiouMmiFkovkf3BoyOLR3dWl5uaW552rsioJwAhqHIAJkAPlEiAi28EPf6JwyKO8XIAeJVUplZUXWUkQ5szAO/xj8JbZ3dmzDmJut1cDxwdUXJqrze1Vg0zI3jASR8mTMdYOq6goR+fPn9Hp06cM6D16/MASbuBKQUGRxYB1Re2F1w5rSjxJsg8fbrO4fP31Vxp+OqXDbY26dPGiSstKzVsLQHXy5Al7zSeffGbG4MyPuRFzSpLwpAJWeN0ezc7MaWx0THNzS+aZ1dnZqq7uDoMiABDW20oPgU57AQOgBYVF2tsP6Zur12yvUvppbeqjUYOGfAH0eJ4k/733/t7KI3/yk++rurpce0G/KeAohWJvLC6uCucz1FllZZWqrakzdRcqPzyVSkpKDTptbm+ZNxFeZRiI0/Ftdm7G4A3jxIDboJPHYyoe/r28uKLQfli9vT0G3FB9AUN4AOKGh4dt7X/0ox8ZLGN/mKH79paVPqaSQAzM3H32AKbiRUWJ2Pw8AKzWoBMNAZgzJuG1dXUaHRsz43/UPR9/8rF5mwG9GFPGaygzVvYWgAQAZufJ8dnfxDMWjysSDmfUarm5zxSFsr1gf1KU1IW0HQhpYyekluYWNTfUqLwoX+E9vyL7u9rZ2pLH69VeMKTcwhL1DJxU+9FjWl7f0o0b1/QvfvEHOgjva3h4RIODTwzMokAqLi4xEIqRPKWslMixBkuLS/bc3k7A1hYvJtRHjL+iotLmCRRFncTYuB6zxu7MF6CNt5rb5bKulpBPSl45DnD5IBoxsAZ4BaoDsIkPH1Jud46CoZCGh9nn+3a/AGShQsQ4PBJBJehVQQH+UUlTuxXmFyoUjFpZnZU8S9rYi+kgmfFzorwOgErp6z9aXscbvpufkE4u9SJ/L3CO5UTAicArGQHnRvlKLqszKScCTgReUgS+m79Sv6Rgkrh4fG77n3UyGtp6YyReVVqgy+f61dFeJ6XDpnQiWRoenjRD344jx5SfX6RbN++YmgXTbjqtoYpB4dPW1mLePVXVlabqWFiYVTC0b+CquARlDB3fXAYo7t+/r9u3n6q0NN9UKwCR0dFZlZUV6vTpAVOKkGwHQwEz5gVszM0uWLmTfztg5tVXzHuFDm8RO2d9fY2qqytN7YKfSoGvwLqUkchNT03r1q0H5nGTkyP19rZZQonHk8GPjz/T8PC08vJy1NPdpb29kCWklLUBPwAlgA0SW95H4ovCiK59zIWSpEuXz6rz6GFLJB88eGCt2Clpevfdn1r5DskncxoZGbHkH6AAAAHgYHyMwsm8kAIBKw8jqef4nA84QNLMe+nENTS8qjwvZY9udXXUqqy8xM5bU1OpQ82N5seUgThe69iGZxWduYA2QIeiEq+V162vbVu5EvAJFcb+fkIeT1otLU2mciKpXliYs/I6yulQrqC2Agyh3qBUjO+JBeWKlCIBoyjjYpyrq8St7Bk0q7SkHSUS8yY+xIlSNZQnlL5xrP7+AVORoOgBIISCYQMok5OzBjsojWIt6OZWV1srj9ej4pJM9zRULyT1xI5yQsrrMHGn8yCgh/fzPbCCfUjsWefPP/9cDQ2NunTpgg4OgtYNMFMK6jWwtLKC/1XM4BKd+hrqm8z7irlSPsa11NDUoNn5OdtPKGQo9xwdGzV4k/XHwrOLcXNsSgGt9DQQUFlxpiQQ+MG6AWGzpZnsE54nTuw7VEG8Zse/bcdAdMS6oBjj4fXk2HHZTyj8KFckpihugKN4afE6oNOpU6cMOqFkY024flE+cU6uYdRkdAxEPYVvEco54AeqMNYIuMT4gS7AF8ZB2a6Br0TCHoC+YCSmneCBenq6VFaYr4NgQF4l5XWlzJCbOOdQjtvSpvqmVoVjSS2vb5oxfGNtlZYW5kzpxPExrOe6zBrlc37OQRdKlGDsI9Y3nUyqrKTMYoUiiz2BigygmTGD3zOIByintJVrk/mWFOPnJYPH7FXiwZpxfQHSy8rLzH+MawNlJOdmreTyWOc6vJqePh3W6Oiy3XtisbQa6gtM2UeHRIAXnlOsB9d77JlPGl39eD17dD1woEjCgU6O0ull/RLgHNeJgBOB70oEHOj0XVlpZ55OBJwIvIgIONDpRUQxewwzEnfZ/6wDnTxpFxZPKi/K1bmT3Tp7ultFhW6l0jFLqDc3duXLK1Vry1EtLa3r88++1G/91rvq7+/Th79638yrz58/q+aWJoXCKGo2tb6+at3v8DzB18mbky9fXrH5kqDgAJ4AJoBLJL6Dg8PWoauvr0tXrrxuJXEff/yxZufm1dHZbDACT6e8PODTvPkPvfXm25ZQ4zODwimRjFm50cjIE0so21vbTZlDAk7L+qvf3NTY2LJqa4v0z//5n+j8+QsGxD799FO997cfaHl53VRVnB8VEYouuqkxfhLwqqpq9fb2mtkyHawwBgYAoDypqqrQsd6j5ieF7IAEGWAE1MB3CmUVqiVUSsx9ayusvDyZvxLeP1kjZv4moabUB+gyOTlpACMLrSjZQ0XFPKoq89V++IipR/Lycwy+FZrirND+zbwxPUfdtLqypuHhsYwXVlenyivzteXfsI51lN5tb+9rb4+W7i61tTXpxIl+M/NG4fHgwV2FIyEdPtxiHkCsBQ+Se6AL4yUeqMaAOyT8Wbi2shJQTU2hQTMSfpJ61CYAgNu3b9s6nT171oALJYeoujg2yTgga2J8Qv39x60E8sGDh7Yvzl88ax0EM2WdPkv6gQoArXAkrMqKClPBPHr0WAfRqK0ZsAbgwxdzAFQA8SgHzJpJU+JH2V84HMTszErj2D+UJy4vr2h1Zd3gHUq4ixcvq73tiO0ryt8YLybkW36/lXP19vUarGAfsPZAJ6AMa4pXEjEDYrCXGEdJYca4nLnwfQZWZLqbZT2viAvvA6wxZlSGwKn8vEwJqceNxxadDilNzRiQA8COHu2yYwBpODZeRpSgYYDec+yYxS2RRFVIaWiRGaqzLih7WK9kChDpyZizH9AIYF95vjyDdxyX9QaoAlKAMBlvNLy+UgYC+Tvl8ijl8ZiSqrK0WP7NNYX3d5WMR1WY57PS27LyCtXUNyntzjHgFE+5bH0GHz3QytKSKYMOHaI8NV/+7e1Ml7wcb8ZTLRYzhSWwi7ij4MzLybXXjIzMG2j2+Vw2Px6Mmzhx/0BpCQC9f3/IhESlpXmqqiqx63h9fds87PDawpuLzoasA1AKtVMkkinlAzrh59TU1CIX6rzZWT1+PK3d3ZiKi1y6cuWcKQRpssDe29rya39v39Y3Eo4qNyfPVGFZ6LSxl4FO8We+To7S6R/9AHRyqRf5e4FzLCcCTgReyQg4N8pXclmdSTkRcCLwkiLgQKcXGdhnlRqUZLgpGnJ55EmnVVLg1flTPeo71qrKinwdRIMGnXb8QXm8BaqvO6z1db+++Pya/vW//lc6deqE/vf/439TU1O9fvzjH8jlTmtsbFh7+zvWZh3wRDkSCX8i6VJxcaWZVJOgAmQeP36i48f7TMHxwQefmFnvG29c1jvvvGNJ7y9/+UttbK6po7PNWrJjiF1ZUWPwZHJiWr/3ez/Tm29+T4G9XSsBm56eUChMediaJfi5HjptZcpfKAP7+utbpmg4f/60/tk/+4WprlAb0Pnq66+u2+swnO7r77Vk/cnQEx1qPqSTJ04olU4rx5tjBtFz8/N2PDqgkSzfuH5diWTSIFx5eWmmI9n6uimggEV48ZCYouoBQlAK5PeHVVDgthIsoBNKlkyy7rIE3zrSzc0ZTLl06ZKVNaLM4YG6ixi2NLeq+VCrPC63gqE9BQI78uXlmloLYADsOHSoxWDDg/uPdO/eI4EXX3v9osoq8xXYByj6MwqoEB3kJK/HZyVeZ86ctfKhq1e/1hdffKmDaFw9Pa2mWCLpJskGOpG8M0bmCzCiDIxEGhAAYCGOHA8fJQAA6hviAzgBoDFfYAHrhJk0xwC8AIgyBs0R9fbhM5TW7dt3zcT77NnTBlmIF2CFsZhv0OKinQNYVluLUfioxQmgxR4EDHFsIEgWPPA3Mc2OHxUKyr2i4gKLH8qaWDRuaifAE+ouTN9///d/rrraOj18+MjKvljfwqIixZIxgzGoaSj7RCGH2g0oklFF0SEwbYoc1D2cPxjcV67H/VwVxLwYB7Ganp5VMulSWVmBxQjlTRYmUUK3t3egkqIMQKG0jvcBnNhPgI/V1R21tjYqHEYBlmvPNx06pN3dPT0dnlBtbbX8/i2VlBZZ+R8qMfYXijjKNdPphHJ9GPCjIqzR1mZA42PzysvLNZP0srJMV7a5+TUDPexpVH9cS3SbzHofFZeVqqml2fyRSgrzNTM5obHREW2u76miLMdinV9YoMKSUsXiKW3v7smXX6jmlhbdv3tXayu7Nr/29npb7/V1PNx8qqmpeqboYg75ZlROTCnLbT3UbHv09p1hlZZ4DCATP/Yo8c+a+rOHP//8Sw0Ojik/z6Py8iJVVKCci2pmxq/6ep+V5HE9oHTy72wbTGNNDw7C9jfzzS+gk2O+UmlZKer4+LICu3E1Nxfpd3/3d02dCaQeHRmzMmGuG0pBM83oPM+hE7f6zf2owvG0QaeUy6VU2qU0SOwf617HG76bn5BOLvUify9wjuVEwInAKxkB50b5Si6rMyknAk4EXlIEvpu/Ur+kYGZNxDk8gEPxlHIw7/akdOlcv04MtKumGk8cvyXGU5PzWlzaVHfXcSXiMlj0x3/8R1aO8x//4/+pvv4eUzotrwBUpuT2yMyn6XqFUgFFgMvtUyrtNaUTST+AAbUGyhgSYVRNJGFvvfWW+R+hPDClUHenKWyABfilJBKUys1qanJGP//5HxiwmZqe1PDwE21travpUL08HgyOYyrKLzRAQFJIsvfo4aB1GXv33Xd14cIFXb9+w34++HhQ9+490MmTJ3Xm7Gltbq1qcPChdeFqb2szYIH3EqVMwBIAFGqajo5O3bt3V0+Hh9V1tEsdR45aYsm8UNmgEgKgAYyePn1q4ALlyMjImLa3w2poKNXx4yesKxmwBJUDwIakn2MAbogNYyWp5WeACMbAa/EVSiddWlxY0ObWhmKxiFpaDxkQIJYk2fgrARhu3rilp0/HTG1x7twZMxKPxvHuOlAoGDFz8Hic+h63+WARC4DBF198rplZTJG95jl05Ei7qX1QNgFUgHCMCQUHSTmxpqQR1QwGzYy5qyvjm0QZF6VHgBFKzogHqix8tPgbKARYYOyoVZj/sWO9pi6hTI5OcUASSjsBOHQly0IkYkLc8HLqONJhpVET4+NaX18zeNLS0mwwBggGtGFNOX7Wj4fjoboDggEbKB3Ly8+3ZJ7381pT/W1uWond7/zO7xrEuXHjhs1xYWFJ+8GQqmoq7Vwo4wBZlG9BCubmFk0xRekiwIxrABWVLzdTBpnrRYWTUbgBTVBd8fynn962krbm5hKDc8SOvQzQ2/EfCJ/v1pYimxswkPVhDnidPXo0pEAg09GwtrbQjs+aVlXXyOPJ1aNH47aX8/K8qq3LNAEgvhx7eXlLbrdPJSV5qm8oM3DIWMfGpvXw4aSUTqmv76h5Yk1OhI6IkwAAIABJREFUTen2nSFVlBWY6pFrHrhz+/ZD5ebKoHJ9Q71qG+tMLbTj39SDu3f18MGoArsx+UyFJFVWF+pQc7NScmt2fkHxRFqH29oM8O76Iwbd2toaDeYxx4rKSrt/YZD+aHBK5eXF6us9ot5jx+ya88itP//zPzdPLgzWW1oadegQJvf5tnaoz9bW1g0QbW5um+l6TU25ysvyrVthTU2Z7QVAGeWcACeUTXhVsb7JZNxKCVnLaCxmSqxEUmbgvrm5o729hKi66++rs/3Cfp+amjFvOpoi8MUxvR7ui5mOf+xDjrcTSWrvIKk0tZNuj+LJtMEsBzr9Zx+KTi71sn5HcI7rRMCJwCsTAedG+cospTMRJwJOBH4DEXCg04sM8reMxA06JVLKkUs+d0oXz/bq1IkjKi7yyuNNmxE1pri5uSWqqmzU2NiUamvq9c47bxtEGHryWF1dnaqsKjfFBF268P4BUqAW8XjcBnrcnlwVl1RYVy3KplCDZNUqTO3atWs2w9dee808h4YGhwxg9Fmre5kXDe8NBg+s0xyKHdqjozChTMsMhssKdeHCKXlzMt218MkBhqBWAYw8uP/QgMnv//7PDBQ8ejRoChyUR6FgyABHRWWZFhYmtbA0Y4k8yTNfqCNICIFGlBkBg1BKUIrEserrGxQOxc0jiQTWAEgBflUDlilibAzAI1kl0eVYeNOgIAE0ALRQcABcGCvAgXMAH3p6ekz5xAP4kW2rXlxUor1dOmVNKhgMWELf3n7YOqORLKMeIbne2trR0uKyjauosESnTp9UZU2xQpGADiJxpZLS7i5+UntKJV1WJgfYYcx0l+O4KGFQcTFu1hMvJ8YBIKHrXla1AZxDvcVcr127qkAgqKamBislY60ofzK1iH9f+/sRMywHkhFToAdQhcQe5RIgrK+vW9W11bpz96FWVrZ06FC1wa3gflBuj8eUTyiQ+CovrzCQw3qzt3a2t58pplzq6TlisQTY0FWPDmLpdMxAE4CCdeZ9U1PTpoYDXBJ/wAQqq2xnPSAXr71w4aLFYmRk9Nn+XNfW9r4Ki/PV1pbpzMfe59j4ld2580ChUEK1tSVKo7QqLtZBJGr7BDVgQ121vF63qbKAR0CV8fFxffHFXStV6+trMfDD9YoyC2i7skznurTeefuc/Yz9SHkb19fg4GM9ejRlYIS51NeXGPgBaLAffXmFmp9fNpDDeSmh45oErty5c0+7u367roGHub6cjFpwbV2Dj59qanpDZaXFungBs/SjevJkSHfu3LUyNV7PeLl2KLEETF++fMngZE4+nex2NT83oydDQ5qcWNTuDusglRR71NvXrL7+AR1EY7r34IFWVjdtrZsaD9m8gVnEf2hoyNaNa4dS04wv1p6NBViK0o3rdXZqRv/vX/+1pqZmtR+SSotzTPXFGIkVxwJCcl1xjQCMu7uBdmmtrS4ZwAMGo1qjTJj9gYIwmUpaGS/7lH39/JrdBwpHFTmIKxyKKRROKZ6QTp04rN/6rd/R1OS0XavT0/N2rRNTlGXAJmA85XVZ6LQbTWs/mpIZdgGdUpi5O9DpH3wMOrnUi/y9wDmWEwEnAq9kBJwb5Su5rM6knAg4EXhJEXCg04sM7Lehk9sjVzIlL13sXCmdO9Wtc2eOGnRye1LaC+xpfGJOeb4SxePAkw11dx9TY0OD5ubnFDkIq7am2hJTklsS7cKiAkvcgE+ofVbX1nXoUKuZiS8sLJjqBbhE4pUto7p3757BF5RBJL/Z0qvKqgptbFBStm1JOgbflIC1tFDqNWCJ7bVr1zUyOqvOzhZ9781zprKibCXHPG4o98m3pHRxYdHK+/BxwT+I5JgOeHgthUN0tqowtVA8GVI4ErD3AZQyJVq1BjSALYARoAJ/o7DJfs3OLFspIn45JPckyQAE5mvlN/n5BpR48BzvByIBmIhVpgNZrn0PHEElgx8RsAQ4QYJMCRkqCfyGmhqbNDszr62NTXm8xN6lgsI8S1zpJohBOIAHdVNhQbGV2dGB7Vhvj0rKfFrfWrGyOreLkqodbaxvW+KNoTbwaGpq0ubb2XlEaSU1P7+k/X06mGU6gQEDGSNwkAfqIcADQAAwcvPmfYXDdCOsMD8sxkKCTpI/M7NtfbmamykZKzXIRVIP3OHnqJ7W17fUfqRFjc2N1oJ+anpFJSWFajucGR/d0laWl7W2tmH7YaB/QGvr63oyNGzxLCspsjWniLS/v8fMylGQ3bp1T8vLu+rubtI777xlYAjIBeS5cfOhlle2leORyspyDTgATAAUrFnGJ6vaIA+qLcrlGDf7enZuSWmXW8eOHVF3d49BP6AnYOrBg8cqL69ST0+nrUtrS6t1FWQfvvXWG2qsr1EqlbA9wZ5jnen0R4fHg5hHp0+22r5lbYkPSqblpS1VVZbr93/vd+1nlOmxd6amJkxlNjfnVzSeVnWlVydP9dr+BpbgSVVYWKqp6VkDdXTWo8Me+4x9hXcWY79y5bJ9v7q2Yvt8fm5eU1Nz2tzCpyhfxwe67T2MEzXR8eMDtgeAi8yDaxs4d/78OS0tL2h7Z8PivLKyrHkM11e2tb+XVDLlUmtrhS5dPKWu7m6DiDdv3VIoHHlWeonx+4bFnWuRslPUgew5zgv45IuOgSgnuY+wz+ZmZvXlF19ofHxWe/uArRwdHzhicJnXcG9ivzA39lBNdZV1dgzs7mh9bcU6QLIfAV/sdR54XwHOeGQAdJ4dy9Rw0bgikYT9m3sA6xwOR9XW1qrXX7+itVW8zkY0OTlj16LP5zXgdhBJKj8vx9zXM1BQ2ou7tBdJWGmdPB4lHOj0j30COrnUi/y9wDmWEwEnAq9kBJwb5Su5rM6knAg4EXhJEXCg04sM7Legk9vlljsl5VBql07pzIkOXb7YZ+V1/p0N+6/1jY0dTU8va2M9YP/LX1Zaquqa6mfwJc+UH+RG/M8/SSqwhfIpwMn4xJi1Kz9+4qTCkQNLGFEkoAACTOC5QiIJZKqtrbW28CSRmDPzPMoCzKHxr4lEYqZyKiosVk9Pr5WBUbY2MTFuIAZA0d/frd0AZYFuuZ9BAkABSR6eTJR+4eOEGqS9/Yh1wLt9C0PrfTOfRnWTVlw7gS3FYzFTvWxt76ixodbmu+0HlmQ8VFCrRA8OzNcIILW6sqHdnaBC4bjy87zmB1VcVGTHra6uMtUEKiFK/zC45hhbpsZZVUmJz+YNwCAxB3Cg2sBknaQeCJPxQZq1uR492q7+vj7du/tQ62vrlsACWtwejNpDlsyWlXnNGPtoZ7eBBjqw+bd31dV9VDl5KS2vLhh0otRqfW1LKyvr8rhzVFKSUXfRzS+eSurkwBG5PWmNjMzIvxNTTXWBDjXVG0QCPpmJtMejmurMniBxJlnHmH1vP6jamvLnaiJetzA/r7HxOdXVVlhZJmCO9wFaxsbHDawAPULBoI52d6q2sVoPHt7T6OiEDh9u17mzZwwq4HfEe/J8BTp9+oyOHOnQN998o88/v6XysjydOtGr1ZVlg33sOfYl8O6bb65pc9Ovd955Q9///vdtDsAfVDNTU/Pa3IoadO3sbM6UlflyDRQCnsrLywzwMF72L13NeP/4+KRm5hZUXlmivr5jBu4OIgeKRuOmEEJBVVdXb8BjewsVUY/twfv3H+hP//RPVJCHGm/P1pnyNkrzMr5eG4rGPDp1ssWAXtYXC7Czsryqs2fO6e0337b9x3WwvrFmCrW5uVltbOzL7U2rva1BAwP9Bkn8/m31DxxXIiHdufPQoCz7cW5+UT09HbbveC+lfBcvXrCfPXz0wMbCvtxY31UwmFZZaYE6OlptToyFax/D8q0t/MYCtn5AsDfeeEPt7e16PPhQa+vLVh4GGFteWtL6xrapdzDzv3jxtJoPNdueIlYoubiXdPf0aHRsQju7u6ZKJObDT59a2V3hM0DH9ZdMpax7XceRIwqGQlpdWdHczJxGR0Y0N7dsJuc1NRU6cWLA4CNx5BwZeBQzoIvqq72tPdOxLx4zsM7zQCfmF4sBWl0KhYO27pQqMkZgGPeVVMplUDZyELUYsC+AT3Q7xHQeUA3gZt9mSzuJ90E4noHO37rHR1258u+HFTMRlFtJypKd8rp/+Cno5FIv8vcC51hOBJwIvJIRcG6Ur+SyOpNyIuBE4CVFwIFOLzKw/xh0crnkAjD0Htb33z6j+vpyzc9PqaiwSH5/UJ99dldra0HV1Rerrq5S3d1dppygjIqkHmhEQkXihsqD0ruxsXFLVAEuh9vbtPsMpqCOIdmlBAowxf/+43fT3NxkncxIxPBzIuFLJtOmosqjXGonaOqkQ02H1N3daxDg5s2bOjiIWOlXXX2N6upqtL29YQqdcHDfzsE4a6opYyswxRPHBZSQJOPpRBevSDhix8b3hrJAlCumSJLky801RQeUCE+WrEk3XkMowRgvpT4ApenpBW1vRVRTU6CurqP2fEbxkjAvGnxdUEbwPaom/JZmZ9dUXuGzuFqnr1TKEmO8rYjnX/zFX5hqJNuBjNhx7Ib6Bt28cUeJWFzFJXRDSyiVTjzzWvLq9OnjamtrV0NDk3Wtw4h7eWlVA8f7VVDsMeVJPEaLdo8BM3yHogeUY9EBLd/UJZzr5Mk+M4lHbRSLpdTb22fJPQCA0irihLdPbW2dKc+AW3gDZTvLARMxqc74TFUZbMHkmvcACkjenzx5agByaWnZoE47+2V3R109nUq4orpz55ZJTb73vTdNnXPv3n3zxqmrrVdra5vNk3F/+ulnunHjvo71dOj0iT4tLy1YDAE2fLHf6JrIvLJAJNslkNInQJnXm6v29lZT7qDayijyFu2BhxjG8ECYwcFHto+Y//z8iuYXt9RxtEmXLp01tRIqnENNzaa0Yo81H0IF1qStrW0b78LConUy/MWf/JFiUXyhZk3BBJRhfFw7g4PzamwsUVdXh42FvcbPiT0dCS9fel09XcdsjJOTE9oNACcDNq7NzS21tDYYeESRA0gBmrQf6dD2dkD37j02OMjaBPYCNl+AC4b+lPlRJokK6t79uzZf67y2G1I65dbhtmbzrkLZBGBB8VVaUqqFxUXb18BWADXry/3h6ZNB62zpy/MZAMaQPRQOm58X+wNwQxyBYhE6weX5VF5WqoLCQj1+8lQ+X76+97037DoAEKKMa25uMTjH9c988Y5CtQZYZE1XlpYV2g8+M3OvMFUe4BH4A2gCkPE3MeW+wLg5JzHyUrpZUGDAl5JD4sJ5gGL7wX0rk0VZiEoPaIrPF35zi0vr2tkJGDxEVcmxKAvmnIBBxoZxP2CVY7FnoUmxaGZtso9UbqE2d/cUjqWUdrkMOjlG4v/Fh6CTS73I3wucYzkRcCLwSkbAuVG+ksvqTMqJgBOBlxQBBzq9yMB+CzrRccqTprQOR9ykBnqa9Tu/9YZKirza9q+bJ9DE+Kzu3RvW7m5cp8/0GswAppDoUWJEwjs4OKTR0VkVFOSqp+eoJZUTEyuqriqwUpiC4kJVVFZYmRpd3EgeSeBJ+lCrkPgBKYA7JKAoooaGJpRIeNTVXaeS4lJT4tCtrbd3wOAF0OHDDz+Sy+1VX1+HtTWvrqk0f6MHD+7rIBwyPyRrWe8D9KTsuCTJQAFMvFFhEYNAIGNEjdcLpYDDT0dsXoARlBooXObnF3T//j07N13c6LRGmRDwi2R2aXlRjx49sJgATvDqIaFmXswXUEJyTuxIxDPlTiHzGGo/0mznADTwPH5VvJcyqY8//lQzM4sGAgEovBcoQFe1xw+HDKjU1VVrc3NdsXg0U4LWdtjGzVgPDmIaGnyib765bpALsFfbUKpgOKC9QMiA1MrKhlZXt82XyufD+4ZyN4+pfDo62hQM7ZuSprq6Xu2HO00Z9vjxY4sZ86G0iST917/+0sDJwECPxRJQxpoC2YAlAEjAEuDv+PHjNsbpaYyo75ivFkk3Ci8AASq2rt5OBYIbWl7NwKizZ8/Z+zGBd7s8VuqJwimZSFmyPz09Y+VZfb3HVFNVrqmJMVsnYATgBEhBGR0xZsyo4FC8MDbGzV4EDPX3DaihEcVe5nnUPGtrK3Yc1FF8PzT02PYvc9vf39Pq+rpa21pt/MQH8MF+BTYsLa1YRz2vJ9c68rF+jBNw9PY7b2rXv2ZlcUAg4AdfXF/sjWPHMnsYnySAJGPi/MG9oDo7elRWWm6ADtAKeEQZGI1GTO3X0FhnvkGZUsiy58fe2Q3ZmjMW9ikd2bge8YDi2uA87DO+X1xayBjoY5gdpbSuxLyaWFuuW34GpEWlx/oBx3gtkBF4ynW0trqstBIWbxQ7CUp6vTkqKimxuQEiUbaFQ0Hz6WpsqLf9BPTaC4WUl19gpaZAQ6630tKMupK1Ybw8jzoLCMa/2ZcH4YhKiostptxTODdrAUBifIAfjsX68TPAD80D8FZypV123T59OqP29joDzVIqA4oDOwbqUHgWFxc+jyld9/x+4rqq5eVt6yJJmWs4FLF7z8FBUjk5lMFSVpcppUOR6HF5FIlE5XHreQdLV36JNnaATsmM0gnknXa61/2Dj0Enl3qRvxc4x3Ii4ETglYyAc6N8JZfVmZQTAScCLykCDnR6kYHlE8gtuVLgFpc8LsrrMtDp2NEm/eHPfyyPm/95j5vqADXN9lbA/GEoNxo43qdgKGgJM93G+F99WqyvrW1ZSQ2QaWN9U0vLQXUdrVdDY6OVj5w+e0pV1VX6f/7szzQzO2uwgsSVRJGEFX+e6poavf3225YofvjBh9rYDOjSpVOWcM/MzKmvd0CdHV3a3NrSjes3tbS8bMbMJ08dNxPw5uZGUyR8/NGvLDF+8803NT42plu3b9tcARUkjgCRc+fOa8XKZyotUUXtdOrkKVMsfPrrz20u5y9cMP8d/n316jVLck+dOmnQieTx6dMnpgoCDDwefGTKK4yKO492GIhg3KinOD6qFmAc4AK1Tk11ramj5uZnNTDQa9AA0NLaelj/7t/9W0v6UTl9/sVV7Qai6u1ptmMTM8YcDoasIx0ApbS0WNFo2AzdATv1DXXmR+TLzTMT9gf3H+nhw0Gl026dP3/GOpLt7G1pbnbBgNbGelCRMEbGMrhF+R7KLjoQArDwXwJ0eNyUmh1oeGTEVC+ooFA+URqIV8+1a7dUVFSgH/zgHVOOoQhB5RHY9dseYE6zszMGTlBysQeYM1AOeAAAyBpmA4MuvX5JKVfSoBNxZi1QpTx9OmzAp7Ki2jqSMUdM77OllE0NDWZ2Pfx0yKATqhi6lAGdUBgRm66uLoMTlHKiLGIPUv9VUlxiqi0M2QFUzBvAAIBj71AaijoLWMZ7gCvAkWgioYamRpsDz9HtDt+phrpGmr3Z2lNW5XF7bP23NrcUCofU39erleUFU94A24gRgAyD6eJncAMAlTWRZ94Ai1xvrgGyRDxlysJEMmFjzEKVnp4ubW1vmI8V+waIyTlQSbGG7AXUS8SC+JeUFhuoYi2Bnzww5AfMZKBLRhVXVVVp4ySWlI9lPNPwQCsw1Q8QlHOiXEJJCGiNRQ+Um+NVPBG3Urf8wgK7CWFCvxfcNwBUUlQsl1tKxgGfPhUXFSqdTmlnL6CqmowaCrUgpWyck+MGdgP23v1g0M7L80AwwO/+zp4pqcKhkAEs4sP1mOk4B8aR9p8ZgnON0gWPuALVSorLbJz3H4yrsRGzfICoVxWVmRg1NtarurrS9ghrQ1zTSY/Ky2o0Mz2nkfEVM6AvKnSboTild4WFXlVVAtlKFI/GFNjdtfljIh4OJWxcdP4E3LnzyrS1F1AkgZm42zr6UUL4/IPQxb++9bH43fyEdHKpF/l7gXMsJwJOBF7JCDg3yldyWZ1JORFwIvCSIvDd/JX6JQUz03fbrRxPrpluZ1KatHLcUl1Nsf74D35bfb2dmp+dsFbukXBIa6srpkzIzStQYQkJeJ4l6IAAvGsmJqZ069YTFRfnqyA/1xLuw4fbDCqQiDYdalRjY521sKeNOdAB099smVnWPPzSpUsGnX71q1/p008/NUBz4eIF68aFMuSHP/ihnffjjz82BQWJ4ZEjbXYckur+gX6NjY1qembGFD20Vf/662/0zTc3Dda0tDQYjELVAaAg6SNZBS7Q+evM6TMaHx3T++9/YCU8dN5CbYKSg0Sa0jhgBeMikcfEHGjW03NMn332pSYmZ9XdQ+lhmTzelLq7jxp4GRkd1qOHj9TY1KyW5sPWIj0nh7KjYdXV1qixAfjyxODU5cuXzcuJ5PmLL77UrVu35fMV6PjxYzYH5gpEYe6f/Poz+Xf8VprY3dNpSheS0fYj7WptaTGj5MXFJY2NTGhkZNyOc/bsSTU0lioQ2NTy8qo2N7YV3Md/KGGKjNLScrUdbjPTZEARRuLhSMigWJ6vUFtbfgM3qDWIxenTpy1ZpySSMkvUYShcKLfEX4hYNx9qUCyK0fWudQtEdYMRPJ46ACM8wIBUwByADZAAv6DS8kqtbwbk3wmoprbWDMQXFxfs/MQHGARoQF3CmgAVABH4jrU0H5J/K9NJkESfuFDCx/7p6+s1KMK6AlkAOqhOUAUVFGYM3ilHAyhkgEpGmcb6A6g4D3uZ97IPgUsH8bipUqLxmAFByst6jx2z0qvpyUnbPweRiHI8HivNQlFjhvc5voynWBHqmXIrLWPNOHdHxxGbJ99TysW/AV2MIcfrNSUb8BOlE3HjZ4AxSuq4pr788ksrrSM2XPbEgnFgdl1VWW1eSUAOwA3KNt6L+ikQiKq4JFebWxHl5Uoer1dlZfm2zsARwNPGBl5OURUV5tt7DKTW1NhdCx8rvlCgAUs8ZuifZ8AmFo+b5xWgjD0M1APQAMtYd+a249/NXNfJuMLRsAqLKPPNdG8sLi4yWMZeYbzclygFBI4BhVFO7e+FtLm2q9D+gQHimdkpUyrxXmBwQaHPgBbqK9YgP99na8sYY9GkqquAZX7bz/0DPWamfqipUS43IBDolWvHSaeTBjO5BuurG1VbdUjTU7MaGp6Xy+1W//EjmpqZzcDgqirl5+ULH72drW2tLC4pHI4p3+fT7nY0e1s2lJT0FmkvEtQz1CfsxbOPDG5KZ16f/fpufkI6udRL+x3BObATAScCr0oEnBvlq7KSzjycCDgR+E1E4Lv5K/VLi6wb23DleHKeQaekQSevW6qtKtLPfvcnOn2qXwehHYVDeyotypfSlIZ4lZNXqETaYwoHkm0yH//2jgYHn1gLdhI8EtzlpRVT4/AgMayvr1Vevld0qcOTBWNnoA7lTCSSJJtADKATyfJf/uVfWgnV22+/ZSVyn376ayvt+f7337Gk+b33/l77+yErqcNfinIb3kepEF5SqGZ+8OMfWRL6/vsfanx8Wi0tjUL9AQThtSToJLwABfx8gAqoWO7cuqWr31w13yRg0v379y2xBAgwNx7MCQgwNPTEAATPff75Na2ubenyaxfV0tKkg2hIObkuLSzMZUye1zesNLCqska7O/vyeHyan1syYHSsu8NgCqob4BmlZ6g9rl69av5HxIsxU5bG+ShhGh+f0FdXr9tY+gd6rQwOPx9Koo504OXUoLt37hmw2N8Pm9+Ux+3VG29cUlVVng4OAmZ0fXAQt/FgKo7vFcbHnIPkHW8m1BeYSwNhUIDgyYNCCwBCuR/wkK+s4TnKImIK0MmUW9Xb3toLbBlkQhmHET2ldQAiVDY7uzuWjAMcgGo5uTkGMAqLyrS2GZDbk2vxAABRXofyBrUaawacYR0ZB+MGThTgoZOTo+gBKh0ARcKeR0HHcYkNAIZzE2+e5/tolG5q+O24DEqgKmJv8gAuAnbYW9m9w3E4BgAzv6hYuYVFBs/i8agqKyoMhsSiUY2PjpqBNCqesrJCpRIAvoSZVONXFIslVFFe9fyKZ9+urW3r8OEmUyZRvkksuV5QGWW9nQC6nBsYyRz4Yn7Ehvcxp2x3N2LLNct7s8cDwgHusp0UUYtRghmNuVRU6NHWTkxtLRX2c+BMKBTUtt9v3mlcD8R2aXFZwWBMR4602DyIM6qn3Jxc+Xd2TZBTUJBv8eOaAR7zPgAPCiWA1NLSuioqSwyUAsJmZpbU2Um3vphCByHzdmLdi4sL7DoAcLEfKNdFcZXt6gfMZj4Y5i/Mbcoj/KdatTA/p4LCfANryVRCra2N5gNXXMJ+9yoai1gnzmQ8qVAwrvLyGjvu6OikBga6FDkIWcliWXmJmfYDlXNyMyBtZ3dbG+vrKs4vVXVZg6kHHw1Nq7quTCfPDGhiatLUi1xP7IW93V2tLi1rbWlLyXjCoJ1/K6IUZuGutJUfJt1FCsfDSiillFwCj30bOmV63NntN/P13fyEdHKpl/Y7gnNgJwJOBF6VCDg3yldlJZ15OBFwIvCbiMB381fqlxbZDHTyfgs6eZSW2yXVVBToD3/+2zp5oldlJXlaWZ5XSVG+ErGoEvG48gpLFAhGDH4AHVBMBXb3zEsHhcxbb71lXeXGRsdNvUCiRUJMskaJFuoXEndMf0l+KaECOgENABiYNJNA/v3f/73u3LmnP/mTPzag88H7H1iZ3oULFzQ0NKS//du/VzSaUl1tqY719hqUIcmPxmJWrkVC+s4P3zHfIUreOBdQAsAAMCAxBdaQmJOsMx98djjX/bv3tL+3Z8AJZQcKJEp6GB9JPmCDZJ7jADxIyPn5nbsPFYnE9dbb31PToQatr6/YY3Jq3FQclCKWlVUonaLD3I4S8bSSibROHB9QTXWFRkdHDCpkYE+t/U18Ml3TaNvusvFyPqAC0GlxZc1UQ8C0quoK8x2Kxg6sTTvABIiQSmI+HdTMzLxyc/J07twZVVfnKRTyK5lEccNxN63zniXzufl2ztq6WvN2Wl9f1ezcdAYclJSbPxHwh1gBfcwsOZIxc+bfjA8wk1EYFVvcQvv72g9kQBWwhTEDJIkv0AbTa1QoPM+YgSN8L7c/FmxXAAAgAElEQVRXu8EDNTQ22PsAaBkfomo7P3sJdRivpyyP85sBPJl7Oq1CM3D2mWcQ5wY4soaMHzjC88SaY6P6ClqZk0stLdVUNRnQAaIxzqzKjHPyPMfgnCi8UP61dx6VKyfXABqdD1HUsVempya1srSotdU167hWXZ0p+crPy7NS1FAootnZBbW2HDYgx7EBRKiFUN+xjhhyY2LP3gZSZvceexh4x2uII/uaNcFPijkBxbKwjnVhnfg5sUPFQ8c+xsn3wNzZ2XlTMnFezgH46uvrspha2V46+exaqbEufW63Vzdv3tb2NqWp3Qrs7RtIpEtfPM56LSo/r0ClZaVmnI2K68GDQYNXra2H7NpnH4yNTejo0Q6LB/5wCwtLOnPmpJXK7oeDpi6an19Uf3+vQbUsAGTeQFnWgj1LPIBsQO/p6TXVVpWrprrKwBDwE3hE+eexY93mfebJcSm4v6eNzXXzagJSetyFqq1uNkXe4OCIzpzpU0lpkR48eKRz50+ooaFOXi/lbnG5XClTmW1sbsiV8Ki0oFybm9t6Mjyp7t4u9fR26ead2zrS0WGd7laWV0zhtLW+pWAgZqXNhQU+7e3GlEhKiVQGOiXc+TpIRg06YSCeAU7/OXhylE7/WQRe2qelc2AnAk4EnAj8U46AA53+Ka+eM3YnAk4EftMRcKDTC414BjpRlpNKxuV2Zcrr3Om0Ksvy9Ke/+Jm6Ow+rqaFG66tLuIloY23FSlrSbq82tneel8QU5BdaeQseKtXVNeavgxJmdmbO1FD8DNNduqthUE2SyBfJMaCHxJ9EEaURCTKlZQAEOoyh+vnDP/wjlRSX66uvvjLFE6bUt2/f1jfffGPHQLFBeRxm0qgYAB0cq6y8VCdOnzBglG2HzvGBISSpKHGycITkHCgFfEA6MD8zp8LCYlVVVtpr6VbV0UHpWtI6dFFqNDKc8RQqryi3kpl4IqGlpVXlFRTqxInj1u2NbmRbWxuW8JIkk/xj/h0IBC1ZB+7ghYVpcuqZRxCJOuoJxsT8shCC5DyrAgKKMH5iHgiGDZLgZ4UCg5IgSoYOHWo0b6eqqmqcrDQ+PqWJiRlVVlTpwoWzqqryaXt7VfF4Uh63T6urG1pdWTfVTWEBHjYHluijTNnd9ZtBOf+mvf3TJ6N2nvPnz9q8skk/McyWR2V8jmgzH7POgfhl7WzjSxSzEiselDOxJpTXYe7e0nLIwB/ABAACaIvG49rZ3zflFsdDYcV+ApxkfL5mLK7sIY5HnHgeU/L1tXUrieLnAATiQcklJYf37g6qsDDH4Ef2WECz3d195eR6deJEv7wer3kqsS9QHrEmyURSHq/HykoBR0Cs6zeu294/ceqMVjY2NT4xrtKSYvX19dn4bt24oXgsqiRlkYcaDb6gdmHfAnympqat9LHraJftVdaWskXWHrUYkAzl29WrN6zUEwUQr8leR8QYdR+QDngEhGMtgC/Ek3HzGhRCWeN3jsk1hFKvv7/Pri3OTfdBgCYP9hsxYZx4aFHShUIoHNlTeVmZWg+3WUninTt3tLiwrr6+bvselRMm/Y8fD2pkeMTWEXBXWVlhcGjoybD5SNXWVJvfWa7PpydDQzpx8qSN+bPPvjCftkuXL1rHQE+uxwAYgPCdd96xNcF/CWUgHTFRN2XNwLkWgdYAtdBexFSQeb5cK9NraT2kleUlg7NHuzKlqIG9Ha2uLiuwu2NADQBbWFClstIGayYAdHrzzYtqbGrQL3/5kX7607fUfqTVSk15bzgcVCQStkfiIKmC3CKFgmGNjk/qxOmTqmus16eff6a29rZM84PxCS0vrigZTcjrdht04voMh6SDWEqxRMqgU9ztUzQVM9BkH36YiWM+/gw8ZZ771ofCd/MT0smlXujvBc7BnAg4EXgVI+DcKF/FVXXm5ETAicDLisB381fqlxVNXMQpPDHoxP+2o3JKW+vu8uIc/Q//4o/UeaRVleXFCgb82t/b0ezMpHK8OYonpU3/jkEJSphIvoFXdLkj8Se5BTYBqGgVDnwATOTl+wwKUQcC+CGhzSbyJP2UspCYUp5H0kzSCGR48813zP8IhQcJNe+bnJwy36aWllYr0QMyAGoy8IKxZTpylVWVmvEwYyDJZhwkvSTWGxsHKinxqqqKDlTFlhjzc9Ql2xt+GzuJOw+eB3ZxHOZJmRnqlnA4qt5eEu20mUTH4gmVVZRbQr28smiJKaBNLoBWjSX9JKSDg3SBq7AOaUCJ+bk55eXmWLJOfNbX6UKGUqbVOubF427V1FDW4zPFTVbpRNa5trn9TGGUUkFhnsUYwIcag3GzDngmr69vanxsyhRZV668ptzcmPz+NYNfhQXFZhQ/PT1nnexQZBFn5kuyjn8NwAmow7ovLCwbLGtoqDEYgMIkA5kyZZIuVyZm/IxugQ31DUonXeYBhBE1x6HMCHhDOSOvARqgVmMdiC3wCBBC17y5xXm1HG4xCMMXIIW9gToO9UtHR7vtHdQ47C3UR7z22tUb6u87ZudjfwGB8Jv67LPPdOfOkDo7m03VgxKL87If8YpC0YVZPGvd0kIXvxzbM8SEtQYa4REFaOB9eG7hodU7cEKDT4Y1Ozervt5edXZ26NeffKJvvr6losIcM7lvP3xYuzt+hYL7Nj8gy/DwiGLRhAFUYBv7mbECfFDpcX0QG7o+4sXEviC2gCceKJw4xvHjAwbxKGEFWDI25k6s+JsYEWuAEu/74osvrNQN6ERcuO5QInKtoOpCcQXQ4bWY0FdWlen8+VPKL/A+24tpu564VpcWV9V6uEVFhcVWSgYEfu+9v9PQ4KTq6stM2Ug8MkBxU0ePdtl7mT8gjPOcPHnC9sE331y1NUbB9eTJkI4c7bDuekAnlJSZboCLmpubN3jJfjXT+2TS1ojrH0URYKy7q+uZXxjrXK7h4admAI7vWjqd0LZ/y3zHUHFRPphKSb6cMuXllmtqata83n70o++ruqZKH374oa68cVl1tdX2vr39gN1v8HViH8XCMRX5ikxVODY+o97jvSqrKNHt+/fsPmVwfWJam+u7yve6VJiXoxQd9A5SSiRyFT5IKBJPKgl0kldxJQw48cD7KpFOGXh6biHuQCcnl3ppvyM4B3Yi4ETgVYmAc6N8VVbSmYcTAScCv4kIONDphUaZjyCPXLTuTsYNOvE/7qgLigs9+qOf/7auXD4vGFEwsKOlhRk9fTKYMVt2eRUKH1hSSpkL/jUAFxJIFDd8kQSS5NJljPfk+fLkzcmoFfDJyXaso/QGSAVMIlEkyeWYqJ9IuAEkmB3TTY5j4SGTOYXLyoIAHJh58zzgY+gJJX0J1dZUmNfLwsqcJbN4t6BWIQknMcVTank5oNraIku4SbIBTwAdDNHHhicUCR1Y5y0ARvZ9dLCjRAvwgpqK17/22mU7B6Vu3lyvyivL5c3xGkyqqipXa2uLmWdjgE0XOBRCN2/eVVtbm06ePGlG4k+fPFFDfZ0a6uvtmJQ4lZWVGHh48OChlZMBkQA7xJUxEUsAyaOhp3Z+ku/qmnIrO0PJgaoECGPKqbxCBYNhjYyMySWvLl++oFRqT8EgEMctr8dnCp/ZmQWtrvgtzSVmGKCnlTTwUlDgM2UV52K9MR2nJTzrBSwB9gD9KI8DzGQhH7AGFRBqjngsA8yIBQojSuC6urt04/oNFRYVWjkjJWe379w2GHHu3DnNzs1peW1ZjU0YT2/a/FlLFEAorNh/TU2NBmVYG/Zhb2+vASTWGUN2xgOg4jUAl2tXr2phcUn1dXVmBt16+LCt8cMHD011xNjxYgI2nTp50kyiUQTxelRu7CHAFOvCnmWOZi7f3KLBp8PmPXb61CkDgO+//0uNj02ouqpcZ8+eUW11tZYWF1SQT2ndYdvrADEUaMBawCLQKetNBYAD+gCouF6IC3sVOANgYb7Z7/kZ8QHsUIZJnABqdsW4XAY9iQtj5guvMmKDWgsgxVg4B8CHfcjx2cdcwzs7AR09ekR9/UdVUISqzKf1tY3npZHEgj0NgAYGH2pqNjN+wA2w7ac//amBMAAV8eMeMTk5YeNgrMwPMEMM6AoI5AWwzc7NqPtYt6amJ+X37+j06VMGb5gj9wyUVQBRjsl1CRDk/mCdDcsrVFleaXNAvYZ3E8pH7hkY/OMbFgrtWddFjsU9CiP9VCJXuV66QcbNLP7td95SIgFofqjeXozhi7W9vWlAdG1t9Xk5YjR8IJ+baymg2bk1tXW0KL84T7ML8xngHKIhw6ZCezH5PLImDemklEym5XIXKBjGvyph5uFRkzG5TOeU6Vn3n3ydHOj0/MPQyaVe6O8FzsGcCDgReBUj4NwoX8VVdebkRMCJwMuKgAOdXmhkM9DJTGtSlFdloBMt2osK3Lpy+Zz+5Z/+iXI9aQX3djUxNqJ7d29rdmZVB9FMyUdNTZkGBjJm1wCYqakFS34bGqosgSdRBYpk1Qd7e2FTCJWVFVnyT5ILOAIUHDlyxCDT9PS8eaWgDiJ5ppQLAONx55gXEokbSTQJ6UcffaTFxS1VVQEreiyRvn//icERyo9QNVy9+Y0lxwAEFCCMDxCDOffCwo4aG0t08eJFAxGZFvfbGhkZ1fTUto4eadEbV163RJgEFm8lvKRQjQAEUKQAA374wx8aDCEhLSwuVHVdlSWhqCfo6gYAAUrMz88ZtCG5JSZ4UwFMKCMM7u2bgTIlYRwzW+pHnAADnB+VB8CA53gv579585YmZ5YVj6dVVJyjpqZqM2wvr6AMLt/gHsk/571x45YePxpRXV2D3nrrdeXmxBWOBBTY3ZffH9DWpl9ra35tbR1YutvcXGPbA8Pk3r4eg0QAGsAGpWrACZQogCHihxINxQ1ALGu+zVoxd94DQMC7B+CESohjUXJXVV2lv/qrv7I4U0KG2uvu3TsGs1C9Xbt+3UqLmluabc4ci5+h2CEeWUDCHmINARhAFOCGLy/PjgFM4bUohgAprDPrwIO9SzzZU7du3XpWflZrsBNQc+XKFVt75oEqK7sWHIeYMC/GwrrkFRZpYnJKJaUlOtbdYzCD0jO80qpQK3V2ypebo+XlJQOQVZUVpqTB3B3Ayr+ZB3CG8XJNAKSIL+dGicQX1xaQlfGzp/kecMu1xPt4P4CDvU5pXLZMk9hlPbUyJYezdq2yTvyM8xFjzsfrMtcUir6UmpsrDZpVVZfI5YkbeEE9Nzc7byCS9+PjBJDkumVdrn5zzdRIjO0Xv/jFM2Ua13gGyjIfzsF+Zw34N2Ng3LwfFRbIJeVKaWpq0ubOtc6+BjpxzixMIx5cm1w//NzrzVWOO9dUfqibiBMQcHZ2Ru3th83Inu+BSawTQBmzcjM/395XPOayfRYOh6zMj1K+jBqzwRoqAKMCe7umuEJlCXhNHESViCQUjkS05Q+qvqlWaXdKy2sZ839AHmWBiWhSrpTkSsrAPub94ahLe8GYggdxJZ9BJ4/Lo7QLn6f/pHjKAqfnH4iOkfgL/WR0DuZEwImAE4FXLQIOdHrVVtSZjxMBJwIvMwIOdHqh0cVIhBI7RC2ZNIb/U+cZHt2djfrtn/xAF8+dVjwa0fbmuiVdn3/+uQGM3r5+U3agWqHtOWoMkl0SL9QOJH6UV5FwAz/q6up19eo1U5CcOXPaQA+J8n/4D//BIAA+TiShQAsgDYkwxwDm3L59T/V1jWYCToc6EjcSakqNbt8f1/HeFp05c8aOc+3aNUvaOcaDB/f1ZHRIVVUVpihiPJRc4Vvz6NGo1jYiqihzq62t0RQhPIBBd+7c1/TUljrbmnTx4gVL2IEZJOEoZ0g8eQ5IAdAgYcZviqS3pKxQufk5BtQAZAAYyg+vX7+uTz+9aqE+fTpT7kW5HdCAlva53hwVFxWr9pmyKtthjXjhX5VN0okRc3377bcNGHz11dd6ODhj5W/9/e0Gh1BEVVSWm+KL86yurmto8ImePh3R5ua+Wppbdfp0v3JyYtrxbyiZlJk2b274te2PKhJOqamxQjU1lRYz4B1t4oFoWQVT1nSdkiz2gKnMhoZsPswdEECSnYUnrBeG0Md6eyyxB1LwhWIFA+ZbN29ZeRfKLvYAAIv4ARiePHmqnNx8NTe32vkBR3yNjIzYeYkR8WFf8HPWqbOz03yCgBdZ83WUUUAN1o1jsP8AU6wtYIZ58HrmhtoFbzLem4VcgCp+DtgwxR9XTSploIhjvPHGG/LlFxh0QnmHKoqOhX7/tinYhMIPwpBOay8QUGN9vY0HaMG59/b2bf8B3jgP4wWWAeOyXQL5m+eYN2sbDIasvIvrBUUX4wJOErssmOFnxJnvAWZAOdYm6xnGGgN6UExxftaKcTFP5rW8vGGd/Li2UfUVl/qUSIR1wH1h22/QkpixDg0NjabyyZTa+rSxvmnnZE8AAjl3Jr4Jm8PYGN0NY5myw/Z2W0fuI4yF8drtSWn5CvI0NDSlykqf3V+AZOyhjBrLY6VxvJ57AD9jHjlen8LBmBbnV60cl33M88QWYAY48uVlzrG3R5kc3l4ltlY7u3san1hRZXmhjh/vVWNTve03TOwbG+tsnwOp/P6IdveS6j5anlH2FRYr4N/V0uKKQniw5bgUS6QVjkq5PrcaGirldXvkxig8GlXsIKo0PnmuHKXcBfIH9hU5iNje8kczt+fnXeqeldk9Vzm90M+Df7IHc3Kpf7JL5wzciYATgd9UBJwb5W8q0s55nAg4EXgVIuBApxe6it+CTqQ46Qx04oMJ6FRekquzJ/t07swJHW4+pIK8XK2uLOvrr782r5bzFy5Ygnvjxg0tLGRMn0niSOZJCkl6URHgx1JTW2Pm29ev39C5c+f1gx/8wBJEoNEHH3xgSXVW0UPSCHggKSZ5RIWCIXlf34CVOqFaIqElmb9x46YlkIChuvp6A1SLC4u6dOmSHf+v/vovtbRK2U6HqShICkmiUUh8/PGXlrCj5gGeAR0ypT0h/epXH+ne3UmdHOjS669dtmQbDxmUPbdv39Lg4Ki6uzvN9DqZzICd8YkJgweNhxp0tPuIwTHUPH19/dZC/sMPPjQAR/I9cHzAyu2ATng/ffjhB6YWqa6sUl9vv0EOEn4gDEAAs2egxMTEhAGF1157zeaI9w7eN09HZ6286Pd+78c6feak4vGoYrEDhSOhZ2qSTS3ML2ltbUN7e3HrkHb+/Am5XZRMbZjn09jYjJYW/To4kIoKc9XV1W4m2pQkUVpHq/iV1WVT56CCQeUBzAASEGviCpAD+gAPeI54s4aohFgbOn31Hz9m+8I66qVSVhLI+YFpxB+PJ+YImCgpLjbfn7X1TVVW1BsIAo4AI1Hp8O8sJEHFwp4BlgAWOTfHX9vYUDAUfK5sYuxmaF1Vpd2dHTsXY2UuAB0ACZAQc/WS4lK74pKUnBYV2d7gmJwbeLi9vWXwgW6JdE3s6u5WJBLV/MKilXlRZlhcVCi326Ud/7aWlxbNE620uEjB/X3byxyX64jjZhV/XDvsNeYHWMl2omPfZwzvM3CNf6MerKurMojLPgb8Ae1QFvH+TAc7dDP4UOFXlHquQssqEIln5liUwtL9LcdiAhTiepyd3VZBgUtHj7bpzNnTOjjYM4VcKp0yqETZayAAMMO4nLLAAlM67e+HdRDB/N5l8QI+MyauF/YL1x8KPZ+PTn0u21co4VAWsf+zxvCY2UcTMYNrqBVRH3E81GKs9fr6lnkxAZX4yjQHCJvCqbK0VvNzKxqZWNThQ1X23unpWSt/bG1tki8v1+LO/cvtztFAf49aD7fq6dNRzc1Na2Cg1yAlflJ37z3QfjCl5qYy+f27FrNUinHnm+m8L9cnyuvmp2fl395RYD+iGMTII3l9LlNvEmuuKw+lcvGEEgcx83SijYPLV6SdvaAi0ZgpJTfDyYyB+Le+st87H4bPg+LkUi/09wLnYE4EnAi8ihFwbpSv4qo6c3Ii4ETgZUXA+T37hUb2H0Cn5+ApA51wfKkqy9OJ/qP6yY9+oM4j7ZqdmdbVq9/ozOmzpkzif/7/7M/+TCurqwYPaONOoo2iAT8llACAmM6jnZag3bxxS2+++bZ1nyL5/OSTT6zMDVUSySSGyXjcoFIBZgAhgFyoKTo6jlhZFgk/SSulTiiESKjxWAEaATZIlr///R9YKdv//X//X1pZD+kP//AnBmoACiTWJOIfffSJaQgof0MhQmIP7EHNgvnxvTvD+u13f6i3337LwAnJOoDtyy+/svKhCxfOG4wCGJAsP3782AzLu3o61dHVYR3OCgrwizquleVVffTRx3Zs1FrWmn57Q3V1NQau/vZv/0ZPn4zoxMAJ9fX22TwYK2Mj8Qc6ER8gEyoX5oICiHPev//AyusY/5/+6R+oq7tTs7PT1i0P9QaqEeK3499VJILBe1KHW9t05coFxaK7WlwkAY9rbXVDgd2wgsG47bLeYz02L0BiXX2d3O60KZ0KCvMtIQZMAHYAMST5QATAEaCA54GBQKBstzS8oXLz8LsqtVIh6zTm9lhceV1WZQNs2g3smsKI47KX9gMhRQ8wiYaNZsyizeDckv6UnYt1Z2/wN98zDroJBvYBJBE7niX8Xq/tHyATe5Axcx72GnsDE3ngFnAoJwe4lDkfeyB7fOLCFyV1rFPWNwlAuLq2bsoyjsUxBgb6rKPc44cPNT01bWCmqrJYReZrVaSy0lKDLCiA2BeonNiflJ1mTcvZZ0CozU3UYcQl402UMTTPNRUfIBfg9t577xlEYZ9ljoPfV0jFxT47H+9hHnxtbe1Y+STAkrgwZvy/8AJjTlkYMzW3q7qqXLW2Nlv3v7X1RaXSMfP0okSSv7lrBALAuRy1tzfadTkxsaqSEp91VERFVFpaYHsKaLa9vWPj4NrNquTY08SA74FAXFu8pqa2Wv5dv6KxqK03a8maEHug38TEhtzulEpLKatzmxcZUHMvEFZtVb2KC8u0uLiijo6MApPrhlhwr2GvoMBjL3DPOn/+vI3xs88+1dr6ss6ePW1dMLl2UcXxeq419it7iLHwN89trK9re33LHkCtnb24IgmJ3gBFJT65PW5FwlG5XS65MjVzEE0D/WkuKl++doIRReNpu8aC35Y4Pbv3Ox+C/8WHoJNLvdDfC5yDORFwIvAqRsC5Ub6Kq+rMyYmAE4GXFQHn9+0XGlmgk/Xqfl5ex+FpYAd0yoU6JaXO9hr9T//2X+vsmdN6/Oihbt28oYsXL6njSIeuXbuqP//zv9DWVki5eR4d62m17lR01sLjhHI8SnAGBvotmX/08LF1oqOLFV4uv/zlL3X9+k319maSTRJrVE6oEUi4AUl//dd/bT5QHLOltUUuuSxJRFmE/w5J3Jmzp9Td1W1ABi8dPIYoSSMBD4ZT+vf//t8Y2EIphAoEsIFPErADeAZ04nwktCS7H3/8iUafjutf/ct/oTfffFOhcMje9+UXX2royZBaW1qtrI6Ev6i4yKAF5XWUTA2c7Jcv36etzW2VlVWqvf2IxkYnNT4+aZ4yAAiATUFBnhoaaWUf1Ucff6hwMKIrr31PhQVFpu7itSThgA1KF4kP5VYoQIBRQChK0PDMWlnfVFVVpd5663vKL/BpenpSsXhUgcCuqUNIgNPkt0lpfy+ipqZmXblyWZGwX1NTo6bWQBWSSrm1vraprc0d9fcP2NhZR4/XNokWl+Y1NzervLxcU6ah0iJujJXYA8v4AhYALIgP8AIwxbiJCzSTUihK3wry8xWOhA0AoIhZXVvT0tKyAYPCgnyVlBabr8/q8poiYWCY29Ys0x0xZMfPdlcLBg8M6OTlec0TDLiSArDk5ym/oMDgF2NF2YQKpqGh3oAB+xDlEwCC/YHCBcUL4GV/b98gFiboQCkUWuwPVG9AVsZKfMrLK7SxsW5AyOPNNU8qSuUOwmGdO3dWBYUFuvr1V1pZXraufuWlJers6FBZaZmtEWOiBO/7339HDY2N+urLrzQ2Nm7nYM2amxssppubuyorK7b4A9wALgCpd99911ROlPn93d/93fPOd+yj6zcH5UrHdfhwg8E2vrKwcGpq3lRSmGpTMgpIIU6mBHumMqQj3s5uVEc7mwzYsA92AlvmQ7SzA4Aps66UzH1jfVcNDdW2bxYXljQ6NmeKuegBpWghdXUdtRsM+5hrpbPzqN743hsaGR7RBx9+qPPnzlmct/3bdg3s+HdM+VZRUa6N7U2LNfeC8ooKK9sE8gGobt16qPWNqHK8Uk1NgdrbD5nSaH5hQ2VFhbp08ZJBKpSSO36/njx9qs6OTrvPMG/iQjyPnzhupbms5d/8zS/l39lQb2+nQSigXKZT4oKBMM7fe6z3WZfOhB0HgBkKhJSKpawDXiiaFru2pMgrX0GueeEdHCTsWsM83J2SctwZM3F3jkcpX6529iM6SGS60x04n3j/LZ94Ti713xIl5zVOBJwIfKcj4Nwov9PL70zeiYATgf/OCDi/gv93Buz/9+XWGOkfONCm/xN0KsiV4jHpcHOF/tf/5X/W5UsX9eDeXY2NjurypctKpZL61a9+pY8+/kQ7OwlVVRfo7Jl+nTp1wmAEXZ0w/qWkhDIxksjp6Tn96Ic/VldXt6kN/uZv/sbKVM6dO2PgggQSmAEcACaQAJNEo57q6++xhDfTIW01k+CFQqa8oIQN8AO0Ki0tseOjkMJDqvFQq37603ctYSYpJ7EGHAAYUIigpCFxB1IAITLQ6WNtb2zqF7/4Z/YaXouqi3PydexYj3W1Q/XA+/iiCxcQpLWtRds7dCPbUHVVnQoLS8zfJTcn3xJVIFJOrkcnTw6oorJUjx4/0KNHD3SosVmHW9q1vYWZd8YIGzgwOjpqYAQ1RbatPICEeFG2BqCJxBIGZ/DFCYXxmdkyUBSJhE3BwVirq2oMymxsbKuyosZ8tfb3N7S2uqSiQkzUk9a9bnV5w8oBz549bwCAsifMstc3Vmw9g8E9Nap5kx4AACAASURBVB1q0pEj7VbSRNyJAbHJlqcRF5L87BqS0C8uLcntyXRLRIFEok+8dnb8Bp2AFsR/fn5VW1t0KfSptfWQmTaPjo5pL7BnwJE4AJ6yptEonjJqpwN5PJjNF6m0tNjG4gJcHm5VeWWlxZ61pQQQaAXcZE8Agmpqa1VXW6t79+5rfGJS7W1tam1ttzIsPLZOnDxh552cmLRyRs4HEGMMjQ2NNg88uzjembPndPhwmyYmJrWz7deVK69bWdkH7/9S09a1La3G+iqdPEF5o0t3797T5ua22ttb9POf/76N8b2/+5V2drblceNXRKkj8C/flEhcE+xh9gIgD3Pxn/3sZwbHMKQHpgIo2dOopa7ffKqmhmKLY7bLHYCKawclFHEAqqA6pLvha69deq4AAurOzMwacKEDY0bVV2xWcKlU3IAZ5bIlJaXa2tq22NbXN6q8rFyTk9N2ffBz9jA+cHiR0TkOBR4wknPjeca5r127rpMnT1gpG1CK97AnOF+uL1eFJYUGnxgDMJr5sscwKR8aGtT84oFKS7zq622zElBUSVNTczra0ab+/mNaW1212BOzsbEJ89xqampQ9CBmeziRTOgnP/6J8vLz7Vp///1fGxA+c2bAABz3JMD56MioQcdM58lTds+hax/3FvOqOkjaA2oUT0lur0f5RXlKpNmjlGdKiUSG8+Mmle91K9+XI3dujlI+r7b39hWOZsrqwv+I0ukf1tt9O5H4jn5AOrnUi/y9wDmWEwEnAq9kBJwb5Su5rM6knAg4EXhJEfiO/k79kqL5X4FOKJ343/j6miL9+//x3+jc2TMaevzYEs32w23WJhxwNDj4WOFwVMePH9O582esZCyRiJs59OLivCXcKAqATiS1r7/2PUucHz58aAkySSZgJ9tNLGua/P+x92bfcWXXmecXAyKACMzzPBEzCZAE5zHnyc6UUrYGl8sul716ucv1UE/9Uv9K96qn6n5ou11VkktKKaVUTmQmk2RyJoh5nqcAAhGIOaLXbwcjV1XJlpyknswba0EJIOLee84+515w//Ttb5NU8oXKZ2CgV80t9ZqanjQPFxK9dCptaqO29jbrgGZt5zc37Nycg3NPT89qeOS0QQDgC9cgecz7wGxYmVpBLQOIAGCQ9NPljU5+r7/2miWwdLOjdI5W8PgwobCg6xyqC5JYvuhgFiwNyOWRARY8fcrLKMOJqMRfqra2zqelQJPq6mrXpcsXdBgL65NPP9Lq6rJ6e/rkynpNoQF8ARpw3oL5dUFNhKkz6pLS0hKtrKybcqKypiIP7ZJ0Y4uaagNYVFpWbIqdoaFjqq2ptbKvmel56wJI7PZCawqHd1VbU69QKKyZ6TmtrmwYKKMrITACcHUQCWtra0Pr66sqKy9TV1eH+ecUoBuAByACfCLGXJ+4Wsv6mhqDRCh30lm3gmUVcnu8NsdEPGHrAiQhpsxhbGxSu6F9dXW2anj4qHUY+/rWLY2Njau/v9P8ogBAKM+AA4Uuf4Uyp4K3EwAgWFqqI329pnRibWdmZwwOAHBQt6EUun3rtkENSjpnZ2ZNdUQHtiNH+nTv7gNT46CGy5eDfqgPP/xYXq9Lra0AxaDtNaAFyjrm8corr5qiBji1H9rTG2+8buq2//4PPzZgGygJavjYoE4cP24iQ8pLMd5+7bWXTMFG176//bufmMqpqjJg+wCVHvPMG2CXW5klZZP8DiUeJWHsa+4pzOUZB6AID7EHDybNvwu+TEkqkAd/s0JXPFSHxIYyWWRo3//+9+x4ICJjA3gyP0An6wosQq2Fko6Syddff8PWmg6TP//g56qooNSsxsApa3rq1Bl9+OEv5fV4bH6MCVBcUOsxB9SMwNgTJ06qqblJjx4+NGjU3X3E7m/KD1s7Wg30sb/YA9wb7Dk+hzfc/n5SIyN9pqrknMQCX7Mrl84qp7SejNG1sdHKB4kDne26u7oMhPIsCYX29Bd/8RfaDe3q0aPH+uzTr20Nrl49b/stGjm0587q6po9YzBMRxWVNyivtY54T8bGtbsVkivtlnJuA04ur0epbEaxZEKpdEbJDP55EuLBgMerEgzevR5lXFLSm9PuQVTxVF7p9NRH/H/+A/C//BV0oJPdRs7LiYATAScCTgR+SwScB6WzPZwIOBFwIvDPj4ADnf75sfrdnzTo9L987GmEKbGjuo4yu9KAXz/643d0dHBQY48fqsiT77xEmUpxcZHBpUTiUFeuXlZ3d6eihxEDNySH2zs7VopCEk4ZWH0dpt2Dpggg6UUJQ/KGmgE1EUbJKDI4HiUMCgKABuqpSHTPAAylL9Mz8+rt6dbbb7+l0F5IkxMTT319vKqtqzMYMDExrthhUo1N7aqprbfxoO7ATybfXavIkkquA6ggoee6gAgzFZbU39dvUAHDYsZMEv0/qmxQIqHqKoAW5rofObA28iUlQblcHi3M043vuHWMQ7GDsueVV1/S0aMDevT4vm7cuKbwwb7FwZV1y+1ym+k6Ko6p6WlTPlVVV5kaCMPmlZUdK4nq6Gi20h5USd09PZaYo0TCrBvAgMH50NCgqbKIOSV2qEnu3HlgqqfR0ROKxfa0F9pSdVWt+f6gRJuZXrWNUVtbZeVfKNZQpuCTg6n4wUG+BIuSLOJETIEPxInk/ObNe7a23d1tBiP4HF5cdNlLZTw6fuKkSkvLDUgBCunUdeb0GYMZi0uL+vKLGwa6gGKoSQAdn3zykXZ2twyIDPTnVTrXrl83+DIyPCyP12vm1ST/qJD4Akq1tLZY7NK5zDeePMAQDN7xCKM8DkN6QAwlmZwPaDN68pTq65v0q19+bN5IQBre++CDX2pqel6tLbU6cqTbYAzrwp4AqgJJjh0bNnj16SefKZVMWLc3SjC/uvGlqaoaG+ptbr1HesxL6fatW3ryZEwjI8Nqb2+zffvVVzcNkAAMiTUqLSAQ12Gs3CuolIgf6iGUhHwGZRPvEUvAC+AV/7Hvfvc79lnUWMzlyuUrWlhcsBgNDg1aPP/2//1blVdU6Pvf/2MDW6iWPv30ulZWQyordVs5JvCYOGMin07nIe358xdMxYQK6P/7u783oAnQ437i88DUH//4H2xv4Fd19+4dU8qdPHnCPK/w7/rP//n/1vb2likSmfO1z69pemba1oQyXgzsG5sbVFldaebtVr63tGRfrAvPBWID4GMfUhLIdY4ODRioXF1dMFgOSKU89P79BxocGFBra5viiYSV8S0sLurf/bt/r8ePHluXx/W1bVVUVGtwcMBgcwHSUQZKeV8qmbKOnDwXAI1A7J/+9ANNTiyrtAibcLd8/mIlMxmFDmNKY0DvcSuezsrndilY7Fd5IKBiFFvpjGKphPYyKe0dxpXKC6WU/ieez//jU9uBTg50+t1/7J1POBFwIvCiR8CBTi/6DnDm70TAicC3iYADnb5NtP45n/0tf4X8RR6lkhkFfF6dPTWkjtZmLc3PaW152VQFJ4+SYPcqehhWkd+l2roqKxtLppJKJFPyevySy6fZ2UXduzemg/ChGuqrVFdfZQoFYAKJNZCHEjH8WnihGKIDFok5EAelBeUsyWTG1ByU51DK09PTbcdjZEz3PJLsvLqn1BRIJKc+X4mKvMU6c+aclRYBBrge5tgk5uPjT9Tc0mwAgqT8wcMxhXYPlUrmTatHRjoVjVKutmem43QbIykmwQc64Ku0tbVpUAptAuVdsVhGKyvbBojoeuYr8tlcClDo7LmzeuutN5TNpvXZ559ofHzsaQc8OpkFTXXDfKORqGbn5rSyvKNs1qv2jipL8j2evEIDwEIcgTdnz57Trz76lQE5vIoYH2M7e/aMKY2YO0CC8jEUR91d3Ro5PqzoYUjJZMwg0P5eVKurGxofXzIFUnNTnUEVVBhen1fdXZ0GCBYW5kz9Q8ne9PSMwccLFy+YpxY+Wyh+UI5cvHTRYgXgoxSMLoYtLW3WuQ8ImV/LR1ZC+PLLLxsUAIrklTB1BhwAOpRPPRl/Im+RV++//75a8LJ6/FjXPv9cu6GQqV4Ah3nPJfyc8gbbwCWXx2Ulh5vbmwbxgBQTE5M2LpRNqGXYX8QKmEO5IvDgpZdeVi7r1vVrX1r3PMrAfvKTn9g5GxoaDYwCrkADhS5qAEk8uFD0PHrwSJ9/9rnBv3feecfKEDGDjxxEdOLEcYNpwUDQjLGBTKyjv8irulo6tx3aOjMP1FvmG1Zaasod9izQCOAEXCp08gPooFgCwABBmIv5JoUx+U7oj/7oj2xdUCai2kJZePPWTa2srpoBOXD4P/2n/0dHjx6xnwFGqIFQ8Swu7am2xqd33/1Dtbe1mZpwZ3tdqVTc9nRLS6uBpRs3burWrVsaHDyqo0eHNTc7Z7CTToAfffRr6wT4ne++q4nJJ9rYWDP1IeVyzIH3mSP+V3hhUXLIHkQNyPmnpsZVVh5QeUW+0x9KNQDr5taW9vfwLdvX66+/bufgfiCm/Je9ASSbmZk0YIxp/+TUuEHN06cBiw3WjCAajamkuER9fQPa3d3XYRTjea/8vhLbSwUFZMHPC8DldnsMWjMWYBqgkJgvz6/Jj8LJxbMwq3AkrVg6ZxA/WFKsaCKpuooy1dfVyOdxKRY90OFhRIfpjBb2k0rm8iqnwtc/5zH+gn/GyaVe8A3gTN+JgBOB3x0B50H5u2PkfMKJgBMBJwKFCDjQ6fe9F37jr1BB/pQHOLlMVpXlfh3tP6LSYp8WZucU3t2XN+vSqy+d1fDxAYX2NpXOxFQc8MrtRR7lFjVmgZIK+XylmphY1BdffK2tzR3V1laoq6tJNbV5BQeJ4bVr1xUOx83oGAABDMDPqODBdOPGV9rfi6i9rdtUPZTTrKzsqq6uVDU1eSPm0rKAdeKKRlMqK/OprKzY1Brt7R0aGDhqSTHA6Re/+FBTUwsqKnJpYLDnace9NoMKlGr97GcfGURoaalWPJ7S4MCQKUUwea6uqTLlRlNTg5UfkXgCnCj5w9jcFFDxlFbXQtraBFSFzPsmr4gp0fb2piXN77zztoEHSg9//osPDCBgUE2HL7yI+P/tgSiU5wF11lb3DdKcONGnxsZmgxEAFFrUA0hQmQBRgHhAOpJrIARli8ANVCyUE+KRwxdlTCTjw8NDisUPlEgeKlCCiipi6o7JyWVl0ll1dnItPJJYs0719ffamFHl1Nc3moE7kIZ5U6YI9EEdUzBopyQMkAcQRLGG8urM2TM6cqTLxs8X0AmQcvXqVYM/dPgDrmBkfenSRZsL430yPqG29g69/sabBqso+wJwoJRDiQTsQbkGZOF9QAuxqagsV319jeTKm+NwbsALUIayNK5JOR1zIFYAH8BCbU2d0umcZqZnzUQcuMlxnBtAVeiCyDWBQijdAH3AQEo9Z2dmtLuzY+/hUYZaj1gB8Zgb8+JYYAYxA6RQglceDBowBYwWvMK4FmtLHBjj2bNnDW5wHxBfPsd6snGAolyDTmrEogCwgEysC0AKVRQg8v6D+4olEjo2fMyuxzgYK9cAzgG1iAX3XH9/r12Xz1FGplxKFeUB+5nYdXZ2GcxcXFiyey4YLFM4HNHRoaOKx5O6d+++eSihWNzYXLE9AVADElE+yBoQD37mnAAv1vaVV16xeE9NTegggol6ucFc7js+x1zZW4Al1pR139raNvjK3mUu3EfMh3uwrR11YNjKRfF+A5qtra2bkolnzPCxEXuOoPHEpwrIWOiSaN0WPR5b+3xXRxyZsMXLd0W8deuu2tuarCvd1tqGeaQlk1IsJsXTEo/GYqBTPKHq0hLVVFfK73MrmTjUYfRAkVRG8/tZJX/fz/h/+edzcql/+WvszNCJgBOB54yA86B8zgA6hzsRcCLwQkXAgU6/7+X+LdCJ/68dX6PaqlJ1tTUrm4preWFFJUUeDXS36eqlC2pqqdfMLAnhroqDJI0B+Yr9Zhbt9ZQoHs/q7t0JfX37kQGh0dFBDY/0GGQBiqCAwYycJPztt9824EQSyoskGSNjStLWVg9UWVFmyR3JOd3PMBcHBOEzBPDAcwmwARBCvdTW2mJJp98ftMQUY/Ff/OJjbWzsq6urUS+9dOGpx0vSxoIJ809+8oFaW1s0NNQrtxt1T68l+xhpDx0dtPMBhkhuSZTv3btrHfpo6Q4wQ4E1M72ivf24NjZ25XZndPr0qHXwQ2106tSo3n3vDw2WffXVl/r5zz8wOJBPYj3yW1eylCXTlMPNzMzqIBy1ErWLFy8aaAIkAA1IjAEhY2PTGh09ZuCF+BBTkmNACedlrMAJysbwAQI84EVDx0DWDaVaSXFQBweH2toMaX4e0/NitbY22XyIMyVi/f19mpqeMBUJ0Gl6asZKJlHe4M8D8Lh7954pagAweABRvsULiEaSfuLkcVP9RCIHBlqILdAJcARIwTOJc2JSfuHCOdsXQLmxJ+MaHjmu0VOnDRSxlpybY4EowMA8iNu3GAAIgE5V1ZUGJIALqHf4HfFlbOwzYgG0AdKhXOGclHlRDgi0SKeyBvIo1+P8wBzAE2MAyAAcmBfnZo6A1FQiYYomFE+8mANrwjGMl71WKAHkv8AdxovKzZXLmQqPeTCuvNF6yNad8kbmyTmAKMAVFDvxeEY1NQCUlC5cOG1z4VocD5hhLzBuyvO4Dt/ze/ZCMR0CKytsv3EtykyBLKwFCqQCxCRe7CWgJe+1NNer50iHAV/2L6ovSj3TKcZS97SjW1Y9R3otxisra7YfmUMsHjEoxLyATOwfrsn1+OJ7jmHcmKSz14mflWLG4vbs4N6jJI1yQGAScyoANtaJsQL6UDBx7+e79gEes/L5PabS4n4D8NJ58DAa1/37szp/9oRCe8C6mMFKVHaRaFQeDxA+3zmRmBOXdDpj6kwAOb/HBy4YLFE6kZIrk1M4TPkhDN5l5uFueayzIb52xX6PykoDCgaL5VLGlE77saSWI3Kg07f/G+fkUt8+Zs4RTgScCLxgEXAelC/YgjvTdSLgROC5IuBAp+cK3z9y8O+ATng7VZT61N5Sr2KvW8nDiNpbmnRudFTHBvsVT0R1/8FtRQ/3VV4ZVGVVuTxFRXK5KXHyamVlS19+eVeLi9tqqK/VxYtnVF1dar5PqDNIrik74vsf/OAH33TNAjT86le/siSX0pnlxV3F4zKo1dfXaooBzIg7OtrNX6a9vVUzM9OW2OIVg/m0z1ckj9ujsbEJAxm3b39tJtUk4/gp0b2NJJyucwAjWqHT1erUqeNW0kMZW1NjsxlPA0ouXDyvxsYGS7IpywOYAJwAXT29RwwIAAJWVre0vRXW8sqKFcn09fVaORbwAxg2NDRgnf8+//wzffHFtact4autFAu/KUBEPrmNa2Vl1YyngTLAirt375tyCUUKUAQFyeList599w8MRjA2xgtUIBbMC+gBYEDpBSgheed4TLo3twBkOwad4jE8lg6sxK6qsloDA0N2DKWOb775hpXtjT15pNXVFVMCUU61s7OrH/3oR6IbGmAAcEcZH2MF6gARABaos/CywiQaIVwBLgAGGCPwgdIwFC6AHFRSAEhiwV6Ymp7RyPETam1rt5/ZF4XOeAAG5gQIKChveA8wkc1lDf4ES4P2eYCGqZOKfAYpUK0AeSoqK62dGGtKyRmlVmXl5Ta2XDZn5ye+QBmAD/5FeSiUN7sH7HEu4IbHhS+XS0VetC2yfQGUYtwcz15n3/G7QrdEfgakZlNAocq8Ss7lsj1DrABLqPcAY0AzSk2BfLlcRqFQXDU1AQOJADjuKdabc7LejA8QxfWID2tRGG/O7VJ1TbWphPg9YBJlX35sKP5anhqHuwziAJww3G7CU6y9yby++Dym3PgzYa7P9+HwoXLZrO0zfLP4XB4A+8zUGyjGHFl37lfWgvViXKwRLxRWjAm/N7zFQiG6Yc6rva1Fob1923u5rFRTW2Xgif3V3tautvZ2626HcuvGjbsGdXr7egw0ARWDpX5VVpbZ86O+od4A4/TktD679kQDfc02D8r2Skv9ih7GtR+Oq74+YMpHgFZTU40BJ+4/4nP8+LDFlQ58gKlsKqdMIqnNjUODTaWlPlNSZTN0Z/Q8NdyXKRvLy4B9HoOiu9Gk1mNSfvbO61tEwMmlvkWwnI86EXAi8GJGwHlQvpjr7szaiYATgWeLgAOdni1u//RRvw06uSR3Liev26XmunJ1tDSoobZag709Guw9osa6Gm1srerRo/tKZ+MqLSuRr7jITJ2LS0oN2oyPz+rXH3+h7e20jg526dixAclFi/ISS0JJYkkO8Tx64403DLaQGJKA8nuSYDquLS0dihy+oiKo/t4O820iaSTpw7upoaHOYAum2efOn7Vkld8DBxbmlyzBXVpa1tTUrCW1gB8+S0kdQIGkm0SbBB8TZJJ75VzWiQslSmNTg/nNkMhjPI2fTF5ZkbREuqk5D3h4f2VlQ48ejz8FE1mVV5TrtddeM/jEtQPBEh2E93Xn7h1NTo4bLAGc8AKyAAkK5XV4XTU3tRjUYZzMgWQXA2OAAqVBwJ1Cxz9+B3BgLkAnYBXvAXQePHhgZWCAKeDEyMgxrW8saTe0ZeV1gIy9UMTKICnjw5sHCETp3quvvmJA7O49uoTtqaG+ycyYAWM//OEP7VpPxsfNFJsxoFABKHA91D+MJ9/JrlrpTPKpoXv+ds53yMu3nAeo8XmAEzHgeEqc1jc2dfTYsPzFJQaGiAXqFtQ5rAOgpVBeVzD2Ri3Deauraw0w4oG1vEzZGPBt12ATqhn2CjFk/QBnnB9YyO/YX5ROAkn4mc9SEgjoA4YA4lAJMW7AZiyWVHlpieqfgjTWk/kwDsrhGCNwiFgUlEQovjgehVVLY5Mp6ehKiF9QeXmpwR5iweeYbzqdVX19rd0rqIUWFpbU19djajPmTLwKyh8MtSm/bG1ttn2GcocXMItzRWOHGh4Z0ekzp+1e/PWvP9HqKl5oLlVVlZt6jnNxH6ISI9YHBzEDeTXVJQoE/AaafEUAMDoXhrS7Sykl6+rX0aODWlxY1NbWntrbm637HNARABfai6uqslR9fflyS+JRgGTsJ7opEoempjqNDB8XXRsp/6ytrdbC4qoODqIqDdKVEBP7NttvjLeyqlLJRFLXr1/X48cTCgTw+2pTOp0w+NXc0mhfZWVBiwmxf/zoie7cnzP/usbGGoNfdfWVCgQ92g/vGcQCNlKCeuHCWRsv68oX68BzhA59KBKb6hu0NL+o5aU8FKuqDMpjqrmcxQp/uFQya+sLSPSX+HQYi2rnIKWdpAOdnuFPnJNLPUPQnEOcCDgReLEi4DwoX6z1dmbrRMCJwPNFwIFOzxe/3zz6d0Anv9etTDKj8qBPR/s7NDzUr8GeHjXUVKqqPKitnU1NTT1RzpWWvxiFk0t+usGVV0gurx48GNcvPvxUuyGXBvubNXpyWHV1Vea1wwuPHUAN3i0FsIL3Dck/CTUlQbRij8c9qqvFvLtTAwP9Bpwo4SJxW19fU3GJX48fP7IOYMCk0N6uJeBrq2tmCIwqAtXQ5OSsqVwuXTqn3t4+M62mvAb1CWABOIAyZ2NjU34fXe0o75q3EhrUTCibgCMAApQoQAvKZ4KlARsPpV2oMKZn5yyJNjVMUZFGT42a0TYKp31Th2xYko9XFC+SX5Q4fNHBD7gBsKDED1URib8l6qE9S1zz5UMRxeMJG2/Bw4gEGqhE8k+ZILCIsRNnvhgT4IBYA51CoQ1t726a0imVympnm7HtqK213ZROzLWzs8NMl+n6BXRivkCn5eVVS77Pnz9vCT+QELhFXIBahZIp5sF65pVCpbY2xIH3OR5ow/d8hngBf/gCtgCTeMUTSdXU1imbk4G3fIlhtcWt8GJumFC3tbWaoghIgiH7yZOnzPica2Ai/uDBfc3MLMrvL7IyRwDXyMhxUxAB5vKd0AIGlUpK8qV17FHWlzg/fPRE+3th9fd3G6wEJAF6UKFFInEN9HXp+PCwXY/fMz9egFTGiwoMmMb7BXUaY08m4nr56hW7BrAPmIFCiRgAN9ifqNaAT4wlDyEBIftWosbvUJqxB4GNwMcvvrht0Ky9PQ/VUIgBLYEjGNZ7i4p08fIlA2r4ZH32GYA4rupqvwYH88opxnn37l1bH17MscjrU0tzpTraW1VbW/d0/XY0MzOnlZV91ddXaXAwb3Z/86tbWlwMqb290pRFGP8z9lTabV0Yj3R3PAVWO3a/A/qAPDwHlpbWdPLkiIaGjmpladPAqMVnbNxURSPDQ3ZfXL585ZuyXJSP9+49tLJcSujwZkKRBnxCFdXS0qSKSsoIEwac2DMA1M2NPdXWNqiyotzK7vr7u7Qf3tLefl6R9fjxtNzufEdI1gM1HnudfQaUQ0kZKClWX0+vIuGw5mYXlU1nrRNlNiMlEym7n3e2Q0okM/asDASLVeQvMvi3E0lrPy2lf9/P+H/553NyqX/5a+zM0ImAE4HnjIDzoHzOADqHOxFwIvBCRcCBTr/v5f4d5XWoNmKRmIBPfd2NOnPyuHq6OtRQXaGqiqC2DTpNKJNLGnixMiZvkbxFPksQH49N6ssbt5VKFWlkeEAnjo9Y9zpgDQkzyTVJP+CC5JZyrrzvTtqSdZI5IAPKh96eflOWUKpCEllWXqpEIq69vZAllCTUGHQ3tzRZqR1JOqbDNdW15ilDootXC53bTp0+bR3WHj16rKamZjsn1woGS80TCniCr1FFRaXW1lbV0dlhhtpcg85bjK9gIu31ug16AQlMkZJMKJ6gs1fePLukhNKcuM2BckDUHHS7I9nl/YJBsc/nf9oRi85XeAXhsVMujztfDkVJD4ABRQ3nRo0FxKB8i/dJoIE2+W5xIQ0O9ulP/uSHNi5gBOAAWMNYCuV1eDqxhiXFeEiltbmxa+V17W0dBuXoXtbd3WXg6fbtW2aa3oyqq6ZOe3sHBmSYF7EgZoAOgFhBNWTlnvtY7wAAIABJREFURlYit2wlTQCzkgDd+XwGlfb2Ik8N1MttzowPaMJxBfUSkAaF0+r6hh3PujJ/Op+xVkA19g4KJFQ9lGvxMoVaY5POnbto3fmAPkuLi9YRcGJ8Wj6fV6+++rIuXrykhsYGU2kBXgBFQIeKilIVF/sM+HEdlEH5LnyPDf5Rogl04tqcG0AXCAT10pUrGujv1907d6yjWUNDvUFN1E3Mkf+iegIgAYe4HnMFor328ssG9wod/Igt+5brM2/gB/eNKcOmFpVOxdTb02VwiNgDs+ikxue+/vpr3b79QEVFbvMnIo4AGtYHc27WrKmlWcdGhk3d9V//63/T7OyKksmc2tpqbH6FcsJHj2aEBqe8PGB7rqmxQUe62u08fAYFFfOfm1vU9nZEJ08O6dVXr1qcfvzjDxQK7Wt0dMhgEt0nAWSMEb8mxsO4bt9+qJISt6nk2NMolQDPGL6jONzZ3rOOjqG9Pa2vrdsa0zURSIiSkHvv5ldfWVnr9PSCMpmc+vs78/sqeqj2jjZ1dLYpk07S58BKE1kL9szPP/jUgNIfvPOu+UABnc+eO6XbX39pfm7Ee2ZmXUePdplKk3lwD3Fvsc94dvAsIzbnz55VPBrV9OSUgaZAcVCJWMKM9+luCXRKpjF5cstX4pfL61E0FlMomlEk40CnZ/gT5+RSzxA05xAnAk4EXqwIOA/KF2u9ndk6EXAi8HwRcKDT88XvN4/+LdAJkJJOJOXz5MwYt7ujRZcvnFBTXa36utsU8LsNQoyNPZbPX2TeMAEDT2WmTFlaWtHC4oqih0k1NjSb2qSpCUBCudKGgRCStL/6q78yZQ/QguQN1QcJMdCp4HuDEgOfoUwG1UnSvHpcGE5JpnaiPAWQhbqHMjDOT6KIuTGdtIAUvMpK80CENu5AH8y647GEJc0kxpSiVVfXGBTgWJJGoAnd2zADB4hFo3nYQrKNxxNQwVuE107aElw61iVSCR1EDqz8DK+efGlZjZqbW77xCAIUcR4gEAqnvGE188mXfDFGvlzKgxt+D4B7/HhKa+thedx0/3LnFRw1NXaefGv3A5srRul0ygNGYTgOMEMFxTgpxaIj2c7uurZ3NsxvhoQY6LS8vGblUm1t7RaD2toaM0y+f/+edkM7Vv7FZ90uxlhsah3GTtKNcglAAixYWlo1QFVfX6eHDx8pHE6puaVS7e0tBhr4zNzcvHlGodbKA7M9gxFAGOYDQKEcbW5+QZ989rnFk/c5nvLMkydPGrxhvYAUxIHfAS8peUIhc/78pbzSJJkv6wPoAODYU3/9139t/+VaKME++ugjA0j4GfUP9GpgoNfmQ+wp+wQwTExMK5VK6+zZUVO78GIueFkBzF556SVTt3zy8cf67LNb6utrNyN2jmfNiRGqMMZNWSnnZp8Th9MnTxhE+fjjj59Cyo5vPLyIL7HmWnxmZnbeVDnf+977FjvOz7mJJfH7/PPPrfQORRvHcQ1AX6EsDH+xmtpaeX1FNh6A29wc/ktJ9fQ0qq2txfYLMGtpOaqR4TYzeAd+1dVU60h3lwE5zglIQpmE+g5iRynq+fPnLCYffnhdRUVJ/cmf/MgAD9diPwOXgDb8zPrt7YXNZwwIzfhZI54BdM3jOpGDA917cM9UaJTNsg9Onzpl++7lV15RSXGxrn9x3UppD8IHAuLSKXFzc9vgc/eRTh0eUqpYZOWJPIeISfjgQHfujKm1pUlvvfWOHj0cMzXY8eMjunXrK/Nc476iG9/AQJ8dw7j5Yh8SD8YPdEPVSAfDaHhfEaByOiOfq4hqTXuWoCbc3DpQJieVVQZVWlGpSDyuze2QDhJZHWalzO/7Gf8v/3xOLvUvf42dGToRcCLwnBFwHpTPGUDncCcCTgReqAg40On3vdy/BTq5PW7lSJq8ks/t1ukTA7p0/rSqyoJqrq+UMgnNL8xrN7RtZUCU6yRTaUFdVtfW9XjsiQ4ih2puaTPYgnKH0qzYYcTUG9PTs+bPgicQsIHkkYSf73mRcAI1rJV8eflTI+i0nYOyGQAPipmSQLGBJpJROq3RXQr1UyabMaCEIiiXk12fUhtMomlnHolErfxqanJGDx48UibjVnd3h0EpgNT83LxWViJqbg4aeNne2bZxYWaOaoQ5A2MYSyQaedpxLGvlMplsWoexmJWRAXn4AiChXHK73AbBAAW8eA/IlIdOdC8rsp8ZN18YG6PE4nOUGs7MLGhjk05hUl1dkXWZY8zEDoVTaC+p2toyvffuG3rzzTefgpIJU7PkTanj30AnjMSBTinKfeS14xcXlk3tAVhC3YMJOuoOoMLm1p6Ki93W7r27u9cUKYXubQCGQmc9YAWABWBEnAALqJTOnTtj/lgovQreUwYUq6oMEhJXknoAClDmrbfesj3w45/8d/34H36phoZKg0p8DsDEccyJuaPsAUSNjo4asOCaJ06c1HvvvW/eV5wzD0gem3k8gPEv//IvDWgADhg/QAolESbdb775ukEWyu5QEAEcKdlEaQbQOH/+rCmdUGUxhlu3blm8Ll+8aJDh+rVr1n1wePiYKZEAqkApIBOqLEAQ0AkYBmRh77Y0NhjA4H3mSHwL5ZDMCWVRoXMi6iDuEWIEAEExxRgBOpyP+bKPAIx8rqCQIp6cl7gHy0pNmcc1iZd1hcvkISuxJV4AF0y9Bwf7ba7A4Wb8woYG7b5Euffw4QObH/ceY0G5yPp8+eUXevhwTrW1xfrTP/1XpiC6du267fVLly7l1Uk3b9peYB+hWAKKAQyJAfuHro2A1YXFGY09eWwxRH3I+QcHMbuftH1eAFisRUENh1IsGsmr+/B18ha51NhYb2bmqCFRSgJWo9G4mptaVVlZrdWVdVPG1ePNtLRk6jViwDmJCfEHeDEH4lMAuby/sbElL0byyilQXKSAv1g+t1fZdE7pZEqJZFpb2zHl3G5V1laopKxC2/sHWtsK6TCVVSKX77HnvL5VBJxc6luFy/mwEwEnAi9iBJwH5Yu46s6cnQg4EXjWCDjQ6Vkj908d9zvK69ySvG6pPBDQd/7gZR0/OiivK6u+7hbFo/uamJxQMoUxeEBb2xh3b1r3OnyNxp7MaWs7pYpKEr1aUwbRFp5EjyR+d5f29n7zYSKx5neAh42NfVMxYeiL9wyJHnApm01b8lfwUpIrZ+qmPPih5M6rQDBv6oxvTKGUCVUKHjQkq35/vnQrmUgrFkvYz+NPJvXw4RNFIjmVV/jUWF9nXjSon5aW9vX662fNWHpza+Op4XSNKWEYK3451nkqtGPXBYhhDIzaCc8WkmrAFiAAY3K+54tSOSAMY0SdgrICxRbldiTfhbI0DvN68h3S8G8C/CwurisSofzQo6NH+w2yMLeC8TrQBjhBAo8p+rVr10wZA5AARjBu1COYqa+szmtnd9M61+VybjMSX5hf1up6WImk1FBbos5OTJqDZqgcCu1YmeHoydPq7Ow2SIGKiuR7e3vHOnxVVpYaAADmUFbGmgF0gDxvvvWGKUx++ctfflPqhb9UwS+JUjmSdwAG33/3u981oPN//l//Sde/uKOu7hYNDw8bZCuoTQoKHqAl0Inz3b5929ROeP2cP3/BQBNKJgABkIQvYNqf/dmfm5IJlQrACfiytrZpSpjXXnvZPlPwpuIYwA7gCWhDbNmbvBijKXNKSjR68qTCe/tPQZvLwAnrB8AgBqxVwbuIawMDKdtraW5SVUWFGdWzl1hD9gHAhM8B1fA7AnYwZ8YBsOL8xBlwQwxYC6AIAIz/ch7uLyAUL47lfBWVFaquqdFhPGbzAmKxP/g877N3+Szz51wFVRPn7+roUEN9vZWoslaPHj+066PqQyl44cI5O25uDuP+pIFG4jU3O2+wmfVmHQuqrwKsLEBK4sP5WEvg2+LinMKRHe3v79qcGS/jBNyxXy5cuGjPCPYj5yqUGgKZgUbwXTy8gqUl9iwCeq6tr9n9Sulda2ubyssr9eA+aj2ppCSow2jcSvQKhvUFpRrx574FAhc8yRgHe+DJkwkd7EvFRVJVhVflwWK5US8lU0aTclm3tkMxef1FKquuVq6oWGs7Ia1vHyiRBYUZr3Re3y4CTi717eLlfNqJgBOBFzACzoPyBVx0Z8pOBJwIPHMEnH+PP3Po/okDfwd0KgsWKxmPq6GmSv/6R++ro7VJ8WhYvZ1NCoc29fAxCqGsQZ3V9XUrr6muxe9nX/cfTmsnlFJbW5mOHx9SZ2eXwYvdnR2DICSLJLCFLmEkyHklyiNLeEk4SfjyKiCgCy3uE+a3Q7IIoCEpx9+J0jcAVDBYYkk6IMjgUjJpgIek2ecrNn8kElBjQFmXlczgsTIxMav5hZBQd3V11KvnSJf50XD8j370I83MTCl8ELYxhcN7ltQyVhRWpImpdNISUBQyJcESFfk8di5ULQw4Sz2NXE+vnVMu5zJVUypJyQ2ppks0zHO7eY8uV7RXd5vSifI6fqYUcHZ2zjyXABfHjh014ATIIJ4oUAB3XJMkGM8ZVCNAAcAGSXNB6XTu3Dnz7FlemVNob8f8ZihBC4djWlxc0cpKSMX+Ig0M9FgJITEG7KXSCTPq7uo8YmblP/3pT3X77rTamssMcJCIA4SAMqwd3zMmoBPjefnlqwYqf/rTn2lpaV2VlUGDX5RUsc4FVRhjBTZgMM8++fv/8t904+ZDdXc3m58OsIdrMD/mCxACHHE91C0YgqOme/31183Yng5qk1OTOoxGrUQP8Am04H2uc//BA1MmATNQwB0bPmaQpDQYtD3AGBgTUAaAyDEAoLwnUL5sD+BRXVWl9rZ2LWPwvbdncKVg/k3sWRfOwTxR6rBHWTtAIICr1pRbIZsT1wH6mBm9Lw9UCmb1BRDGdfksXmTsvYLCjP2RVwmW2b5kDdivjKXgEVVcUqziQECHMbowpp56nh3aWhBX5sUxQBxeefWdW2WlZaqvq2NX2pgAdZSzAoEBpxUV5bbWAFnibIbsgWIbz/LyisrLMNwPfFNGyd5kjKwd8Jp9xLyYPzFGWXTnztdye9Iqr8iXXtIYAOUS9wVzZk/kO+vlS1/5nthx/9CZkXNmc2lVVVXI5/fo3r1xe27V1BQbQG5paTMl5Ne37ms/nJGvyG3xpGEBai7iyD0/NbVgHlkAWn43MNBt+431BPjNzS2riMYCJR4VedAOumQUK5OVO+c26BSOpOUvLZG/rFKHmZxWtna1HU4o/VTl5PyR+9Z/5Jxc6luHzDnAiYATgRctAs6D8kVbcWe+TgScCDxPBJx/jz9P9P6xY38HdCrxF0mZtHq7WvSnP/q+aivLTeHUUFOqWDRkpr0ka3R626Wzmscjl9uryakp6/bkK3br0uVL5t9SaE8OdCKBJ8EnGSaBf/nlly2JAxagUiHpxc+HV95c2qdYLKpkKu+DBOghKQb6UN6WSCbsv5TiAaMKPkn8l0S5UKqG2khyy+v1qcjrN2XW9nZIDx9MaHMrqf6+Vp0+fVzlZRU2RsZx+fJl/fznP1ORr0jAGpQowC+SaJJsgAzldAUVVjqbUiqTsrEBE4AcAB2Xi5JAt9yufNkcn0dtBRQDLHg8dP7zWlctfiauwAbgGEk5JXkoYoAi+C2hVqJzGB4/JLyMl+NIsAE+JMMcT0IM2CiUs5HEU/5EuRRKp63tdYNO+M3s7oS1vLSqUOjQDMQBQpR9MU/AH/Ok1DB2GNfY2IRu3LipgwOUUycMGgBASNIZhwGKMvy0Dk11hBk5a3r33h19+OGvrXV8S0udKd1QKBVUPawrcwGmUX6GuuvXH3+qsfFFHT/eZ8oegBFzLIARwBp7ifXi9/wMuKBrILAS+EHsKKVi7xCX9vYOg0CAHIAVYANQwT7FXLynp1dbm3mYRfxYL+YG7EJlxbyAUQUwhJqpFSWSz6+piQmLBRCFeBde/Mx6ESuACWPmPJwXI/HyYMCAIvFDeQQgYqyFfZzvaMh+Zt9hyO63PTY1Nae6uuqnHfdK7Jr4GKGqY18BZvgsc+X7QnlYOBoxiFuATMSoALY4B18HB/iluW1cgDLWNJ1IKXYYs3WiZM7txni9XB5kkUIdVGVlqJj9o0TEjJtzb6zv2L7EoJ8Xa8TvAXJer9+gEPuNe4vrcS0gE/sHJSXdKymXo3S1o6NNW5ub2t7ZNYjFudijzJN4sh7RSESrqzsq8oHIXDp6rNeA8I0bD8wwvburSrV1KBfxZMtoc31XE5O7Ki0t1qnRI6bQArYB61jrjz66poMDyg9rdebMCQN0rDN7FEXh6uq+qiq9Kgv4xU1f5HLJh+wxk1XiMK54LKd01iVfsEQuf6n2Eymt7oa1H8uYzxN/4Jw/ct/6j5yTS33rkDkHOBFwIvCiRcB5UL5oK+7M14mAE4HniYDz7/Hnid63hE6oiXKZrMqCRTo3Oqx333nL/JzcuZR8nqTSiQNL+FDs8P/gb23nv8/Kpc2tLUsS/SXFau9oV2VVpeKxmEECr8drAGR+flGhUNRaq7/99tsGVjC7pmyI8h58cEiySZK9RZhpp0w9gccOJTskmcAfEl2STRQL+Dpxnnx3OW8eRnm9+XExzpzLDLA9Hp+BJ8rsZqbn9OjRpCoq6vTOO69qcPCoNtY3rOV6oYTq7/7ub1VXX6uXXnpJu7vbBgPyqpxUHoA9bb9uv8umlMnl7YBRUzDfoiK/+eKgeEKVwrVRLlHaY2Mia3dl5PZkzAeKeaPIAlJRXgeEyAOnvGcO5VR4zmCaTCkScACYAcjgXCTKwAPABLAEaJEfT8YgBfMCKC0uzWh1bcmgE4KMleUNra9vWTe7U6fOGNwBGhBbYF4mS3mjdBCOmtKJ9QKc4LMEJAJKcO0C4EKRxHhRxAACWlubde/+Pd25c9dAFmotgCSAgZjy4nyUouGXxDkpW8MfDIP67iM9dj7mVjgvQIjPcw5MtBkDseI8pWVBxWIR2yN5ZVpONdU1qqquVlNjowEj9iTjzfsZZex4vKDc7iJTli0tLtlnAA9cFxBCTClX5LhQKKxAwG8Agn17GInq8cNHtiYWq4OIARmAUwEGFozJZ2fzKp+aGiBNUKUlxXYN1gs/KEpQgZrYSwNiuC7XL3SgA14BQyi929o5VFlpiY6PDDz1jZqwOVdVoXZK27XZV+xDxhQsLbYOaoC3ltYW+yzdCvf3McouUXV1pcVnaWlH9fWlthYoihjf/My83SPEeXs7bOtWVuaXy519eq1KjRw/pq6uDrvm4uKCKRjX1/fV1FirI0d6bJ9yv7BvZ2bmzGi+oqJYZ86ctDHlOzambV9MTk5payui4WN5XylIGYo7jN2nphfMk6yiIqiRkaF8bFpaFAwENTs3q48/uq7oYdRg89lzQ1a6Ozk5bUqmI0fa7T7a2Q0ZBI1G4pqZXlVbe6tOnRpUPBG1/c+6ct/87Ge/0PZ2Qu+8c8G8phgf8QcQAn43N3cUKPHIncvKX+RV0O9XiderTDyh/b0DRQ5kvlJu/O9cPu3GUtqJJhRN5kzp5PyBe6Y/cE4u9Uxhcw5yIuBE4EWKgPOgfJFW25mrEwEnAs8bAeff5M8bwd8KnviT5DLvIdIf/E9ikaga68r1ytULunzujCpKS1RaUqRMKqxkIqLNjS0dHqImKlIkElM6Qytwj7a2trWyuiKXx22tyilTwdjb5y0yM+/Hj8f0xRe3tb6R0Mhwg65cuWKqBDMPf5p4m6LiadIZiYSVyZKEpqy0jmSe77O5jMEl/FxIyK0ELJW2RBcIkf88XkkZA0AknvlucJS8UTLkN++mvVBY/f1DZrqcSWd158497e7u6P333zfo9ff/5e/Nf4puZSg4SJRRZ6BSMUiUy4MiK0HyupV9ahKO6qK6utbKD9fWNgwmNDU1G3RCdUPyjwIjX06VVFYYjheZ6oIOXHQBDJQEbS6oKeiwx/GowygxAtxZN79s1ubtLwZmpXR4mFAwiFrEb+VQNbU1+TKgVFoLiwumLOo50i2MxJdXFpROZeTx+LW0sKrQXlhHunt1+swZZTOcN2UgAaVZcbHPSgldLq91uLOueOPjOjU6qpGnajZgwdrqqnZ2dw3gcF3z+8GAuaxUi4vzCoV2Te3S0dFugIEY08mO9Qd+EHsUTewVwFYimVRdfaNKy8os9sQDiILShoSftQCQAZ2ADsASrrm9s2Xm1n5/vnSvvqHO1rBQ2jYxMW4qJuAO48bkvaq6So0NlEwx94x1RSuYpXNeQB4ACJCxubGpnd2wqqvKzBibuaytrunWV/fMG6qstMhA6JEj3dblEJUUIA5QiAfXzMyy4om0ykp9qqgoVWVZmZWJsq8o79zbwwg/p9q6UjuW67a3tdncy8rLlE6l9NXNW3r8aFo7ewn1HGnWS1fPKRzetz1cXl6qYADlVF7NtL6xYQbxlLQBujq7utTb32cm9xhyf/31PS0vb6unp0U9Pd22JtPTy7pw4aSGhgbNe4w4jT9+orCVue1odTWseDKr0qBLtbUB1dXVWGdETNjpasm18HaiDC+RyKq7q9sUbOxZwDHnANjs7CQ0NNSp99//jt0PGLOzLwB+ExNTSiWl48dP5JVYxSW23uy/mzfv2h6lhPc73/mOdZvDW4t1/+STT/XJZ7dU4nepo7NVo6MnNDM7bXuQ7nyU9hJTAOrCPPByR/FESieP96u5pV4Tk09UX1/zzdw//PAj7eym9L/91ffU09ur1ZUVU9VtbW9paXHRnnuU32EkXuL3yY/yM51S8jCp5GFa1mfB41LG7VE07VIontFBMqd41qWUQXHnT9wz/IlzcqlnCJpziBMBJwIvVgScB+WLtd7ObJ0IOBF4vgg4/yJ/vvj9xtGFP0L5wKIgyKsIeJUUeZROxdXd1qD3/vB1nUJBobRKiikPSyuTS2t1dd2UMX5fUMrh+ZM1vyRAANCpta1ZR48NmFoANZDfF5DHXaTr17/Ql1/eUUVlla5cHjUPGJQEJOgk+JhwA2iADySlyWTclBmIHFB+oFzJZPBryiuN8gofOr35lAWa5dymLgI44UO0ublucKckEJRbAB4ZnAFE0eEuEMBwOd9hD9+ZfKcxv956600tLCzq2rXPLdkuKExQrmBWHovHTUmV/sZfyiePt8jgG+qJ0mCpBgYGFdrdy6t1AkGdv3De5rawMG/ACqAGNCPsqWRekZJTTkuL+RLEivIqS44np6a1s43qpEFt7e3Wjv3Rw8fa2EHN4pPH7bHzxBMJU4U0N9eqtbXRStraWtssphPjE7pz967BHlRG6+uYR4cMOqXTOVM6JeIpnTlzzjqDAbYABpSn0UGMMqtYPKbaOkrMSk2x9ODhA42eHNXVq1es6x8mzdt4CIXDGhoaUkdHp6amp7SyvJxXt6Tya4bKC7VTV3e3lWph9O3xep+qqjLmG+Tz+xWNRHUQiZj/UJEPQ/msxQPVDWoj4AQlfj09nXY91D+UZOFxNTU1o/1wQtVVxQacjh4d1PHjw3J7XNre3rRrAp1WVvBZcqm5qVJHunvyJtxlQSvXRG2GzxIqoPX1taddEMtMcYSX1OJSSEODbab2QtUWCR/q8aNJM81ua23QqdPHdeLkcVMP4TW2srJqxuazM3OmEkrEs6qvr1b3kS6DFRsb66quqfqm/DIPLsvU199n91FFRZlBNc7FfTY29kRzs/uqqAhocKBbJ0dPaHNrXU+ePNaZM6dNHQiUAYgBVwBHzIXyTOaK5xVxJBYPHj7SYTSmM2dGDfA9uP/A7stLly6qsbFJ++F9W9e90K6S8UMz456eDcnryaquNqBAwKeBgX4NDubVVju7O9ZpjvgtLS0rHM7q9Kljdr/nu+IlDRgC4HZ3w3r//XcNQAOqfvzjf7B5lpWhlFu1Err+vgEzP29saFJpaZm+/PKGvrpxV0VFOf3rP/tXGhk5plg8qughhvhz9v7jsTUb29mzpwxU3b37tdY31nXy5IiNg71N+d7ExKR2tsMKBIMaPTmsqsoKra6uGXDtaG8z9dRP/+G/K5Vy6d/+xY/kL/ZrYnzc7mP2KOdh7dwej4HzEp9PmWRC0f2oMgmUT6ic/Eqkc4rEM4qmXIqm3TpIyTrXpQ32O1biz/AnzsmlniFoziFOBJwIvFgRcB6UL9Z6O7N1IuBE4Pki4ECn54vf74BOmF7nja9BTx5l5FZao8f69L333lB/T6uUPpTXm1Mik1AsmdDS0qoWF1eVSbuUy3oN9qDiCVnb8nXzT2lorFVNDV2kAkomMtre2rNyGsDA8MhRHT06JB+wJIYZOKVwGCgfaGd32xJrlAioi/BswmybUjqfz2PGwIAsMxR3AZmKpZxHiURGmRSd44IKWre8iPkIoRzCAwmVC6V2y8uMO2OdqlCfkIzjgwNIQIVUVhbQwGC/KRg2tzYNGNXV16uvr9fGSRkgCXnBg8dgmcutSDRmpYaYlJPUd3V16/btO5Z007Hr6tVLWltf1fj4mCXp4YM967wHjMtmAUeUUaUNds3NAr8CZsKO+unhw8dW5nT+3HmDc7/61UeamllWa0e1qiorDYqZOiy0r+Hhozpx/LgpXIjD4uKSvvzyS/PN6u3t0cmTJ7S9vaJYFLPoONZd5m+ViKc1MnxC3d09pjJinPjsYOIMwOAmbGxusm56wILwwYHOnDmjocFBLSwummoFBQvKnLNnzlgSf+PGDU1OTCiXzZrnUTAQsHVmbSlLQ9nzxRdf6SCSUE018CJvKA30AWStb26qtq5WLa2tZi4NdOIzlGx98MEvFIuhdBm0skHWF1DJPB8+HFc8njaIMjw8pPb2FpVXBLSxuaaFhTmNjT02T6Kd7ZiBpu6uLnV39RiEzClppVDEGcUNpVxzcwuKxzNqbKzT4GCfeRUtLa1paKjP1oXgZNNu3b/z0NRMw8ODeu31lw2+7u1ta35h3oDKxvqW5ueWtL0dtXU7c+asAZCxsYfW3W9gcMCUOuwvlEMNjXVPTesWcnfaAAAgAElEQVRRXyUMdIQP9g3GYIQ/ObWvqnKfWloaNXR0QMkkQGhFFy6e0+LCvJKplHVoY18V+0tsb7322huqranX5uaWQVbWkjmyn/H8Agpdv35TicShrly5ZCb6vChp3Qtta3NjWQuL85qc2lNTI35RZaZSY1+hZOJ4vgBHwDpUU4dRgOYpU9oBinkBVr/44gttbe3pP/7H/8PuRRRMP/7xL7S1tWuqK/ybKivLn6q7Mua5hg8T0BNvsfLyoP7m3//vqqoq19IyyqppTU1Panqassm46uu8Ghk+ajCo0FHv5MnjNg7ANd0ngWOME1jW0d6h+tpGe5YBxTxuDNIrdOP6dYOab7/1pqnsxsefaHNjQ6lEwtSNKOYCpcUGnr0el5KUFB8mrAMoyie3p0iH8az2oklFUm7Fs0UKJ3KKJrM0t5MEkM1/57z+2RFwcql/dqicDzoRcCLwokbAeVC+qCvvzNuJgBOBZ4mAA52eJWq/5Zj/WemUh04oglzKyausQad3XruiP3jrqipLi+Tz0DEuo4NYRJuhXUuc52ZJnkMGesrLq9TS0moJJR3fZuc2VF/v1/ETx8zkeGsrpNnpRS0v7ykQcGl4ZMjUG5QDYbwNiEDJVPBqAi6gTqDkaGdnU/5ijILppOY2AGVlbZgRCThQrHgsZWbFkQO6ZlWZugN48Ktf/Vrz87vq6KjR6OiwdbKjo9qTsU21tJQaxDDT7pysrGl+fkMuV0oNjZU2LsrZrCStp8e+x2cI4MF4SUYLCTRm35tb29rc2jVwcfrUWTvnz372gcrKyvXd737XvJQePrqv8fHHqq7BdDujdCZlXlNFXsqCEqYAASg8eZIvfevsbFBbW4eV41FidKT7iJUFfvDBB9oL76m1vUU9vT2mkiLJB/oADkj++R4YgJLlq6++MmUPv0fxE9pd10F4z87rdmFYnTRfm6amFtXXNZqpO2sDpIoehk2h1drWqiK/T0/GJzQ1taKqqmIrPyJZxxcJnx/UOZS6oUZCIQbMMEh3mFQmmVNLS406OzsNTFEuhdLm66/van8/qpGRAQNHrAdrj5E3pXoXLl00hRfx5pwcw/iuX7+uaDSrixdP2rwAWZTgoV558OCxykor9L3v/ZFOnBxWPB7V2vqyZmYntbxMB8UNbWzsan8vq7Iyj825oaHFVG8lJV5T17FvAZH4JgGSgJPHj+dVMvj58B4eW1YOmkorl/Hozq17pvh69bWX9NJLlxWJ7uvJk0cWHwAbpXuzM/OKRhM6eeK0Ll68bDH75S9/rta2FvMzW15eMjDb2tqkIz3dmp+fNejHeszNzzxVQsWUTnGudfUc6TMPpbb2ZkUie1rfWNXAYJ/dh+ynhoZGU/YV+4M25kuXrqjYHzClFHsC1RTlmvhuoYJinL/+9RfWifLdd1/XlSuXbZ+jPlxcmNX8/KQWFpa1uXmo06d7TcWGofnly+fM74i9whoCbVCjEbuqymq999537H4ldoXyWUrv2D//4T/8BwOGxPrmzVtPy+ZGdOLEcW1vbwlP7kQ8afcvSsXHj8YMmJ05e1pvvvmGdnY39fDhXS0vL+gwxn1wqNBuQl1dnerr7bX7AODLmh47NmTgEsBN5z3mBcwD0gKdaI6AchIVk5mdh0Lm10V5Zldnp27evGl+X5QZUjpKCW88nlVNXYViiaQSsYRSibRKiqSq8oB8RUWKJ9OKJTIKH6YUSbl0mPEqbKontI08jXmWOdDpW/6Zc3Kpbxkw5+NOBJwIvHgRcB6UL96aOzN2IuBE4Nkj4ECnZ4/dP3rkb0KnfJcnl7IUoanYI/3o++/pyoWTyiTCKgt45fVmFU8nNbe0bOVLM9MLmp3ds6Squ7vJkl8UGg8fPrDE75VXruripYtWRvbwwRN9deO+5pd21NJYqmPDA1pf39DCwqrq6vIlS5Su0ckLRVFvX69BFPxmdkPbpqYAOqFyIjmjPItEGO+dYABVTFTj49NaXlxTMFhubdVzSpkiIZlMGRxBlYN596effqZPPx3Xq68MWyczkmCAAgnxQzOCjlrSDlygbAuggwqEpPizzz4zhQbj5QslDKAD1cjG5q518KOsjDIgDKFnZ9d09eo5/eAHP7Ayq08/+0QTE2NqaKwxE+qDyL55TLldfgMSeLugTLp/f97WAq+boaFjlhADD0K7+XKvr7++o8hhRB1d7Tpz9owBF+AOMQE6AWgYG2bMeVD22H4+e/aMRkePa3lpVtFI2JJzzODj8ZT2QgcWu1w2Z/Npbm6yJH1uflqNjQ06NjysxaUl3bh5UytrERX7pPJyvyXdgAfgQaFTGvHie+aDx9Lm+pYCxcXm+YOBeKG7HTAGMMW+oZNhwfQayAdUolvZ9/74j6x0CYiBWgiPK8AS34fD0tWr+W5iXAtgApTCMPrIkT69+cabqqqu0MzMpJaWF7QbopPdgUEclE6rK5h+u9TWWq2B/iEzum5qqVd5ecDgCYDy88+v6fAwqeHhAfP+AjiiyOG//MxcgTkHe4d68njCzv2Hf/i2+vt7dO/+HU1OjpsfGfCRDoSh3X3V1tZrdPSMgaDp6SkDRRhkM/9Hjyg527FOcCil+B7lEEqo7Z1t20e86G4YO8xpcGBYDQ11SiQPba2AtF3dHQqH9wzu1NTUmpF9cTFzSmpk5LgBzq9u3LS9j6Jsc3NbAwO9BlaI31df3ZHLldH3v//HBvRQA7FOi4sz2tpc1dZW1CD0O++8ZnECLgGsiAdryVqwtkAk9mBLc5uVz6EI5H32KzFDUcc++Zu/+Rsri6QTHMCNa+b9y7bzTQSewtlAgO6BMc3NLtjY33jzdeuqeOfOLS0uzcnrdamqutw+wz01MnzSzMDZM6trK+YxR3dGzsn+oQQX+ATY4l7Hh2xna1vJRNJAHdcI7eyopblFfb39SpjK75G9T8nrfujA7mPAEeu7d3Cg0O6hUnGptlJqaqiU2+XSfvhA6ZxHB/G0oikpmvFoP5bWoUEn9KX5zpzO61tFwMmlvlW4nA87EXAi8CJGwHlQvoir7szZiYATgWeNgPOv8WeN3D9x3G96OuWRE0onyuuqywP60x98VydG+pWI7Kq6osRKwkIHexqbmNDs3ILm51a0MB9RS0u1dZ7CCwhYcfvWLTO2vnz5opqaGrW4tKixx+O6/fWkMumEXn/tqk6OHreSr2vXvtLp08O6fPmyJY908gqW5jvRUSZ1794dFZf41NhYr0CgxJRQOWUMdOFVRNkQipbdnT3dvPm1Hj1aUZE3p46OJjMEpiSJpBt1DSV2jO/jjz/RxvqmfvjDH5mpNeMgGaZ8i9IZ4Narr71sJXEoIkiOSaBRC6GuQMUBHCChJ5nlnPv7SYUjUmtrtYaGerW9taN796bV39+uP//zf2PAa2VlSZ9++rEWl+ZN6URpEEANeOBx41vlsdI11B9zc5vq6mzUlStXzUMJDy2uS4IOWLnx5VdaXF7XsZE+nRw9aeAEKIN66OjRo09LBaMGBIAFADCSa4AU5UXzcxPKZlKmdNrfi5ivzvYWHj0Ys6cNWqESIemXK6vXX3/VSvU++vXHuvfgoUKhpIJBr1pbG77pXMeaEReAEQCKa6MwuXv3nql7mhvrNDI8bEoo5gBc4IvYMv6rV68avELNhIIIAEHp0htvvWnwifkB1lDmGERY3VYu59Hly6MGnTgH10SdwnwvX76q7u4jCoV2zEQamIhCLpNJKZVMmV/U6sqamcufOH5KFy9esrkAb0KhbdsL+fXdtH3AmIASnJ8xUG7FHuHFHtjZ3NXczIKVBqJyovPi9euf6+BgX/X1dRbTaDRmHRSbm1pUVVWrra0dUxth/E1XNUpG810JKWfM2p7HM4i9hm8Xyj+MyfHX2tnZU3fnoFzyaj8c0sbGqra21+VyZb+BVagHAauo71DvAJ0oY+N+efCAkr6ElYyyHqwLc2I8s7PMr1qvvvqKzYd48vtIBB+wmHVgxHMJkAREQnnGPcY9lFf+xG2tALSYf1Pi197eaaCONWcfcxzvs2fZlwAoYCJxwpweWPPgwX2b925o1wzsgU7s2b29sKnLzp47YwB6ZmZCB5E9M7ynrJfrV1c3qra64ZuOg+xjzg0ARDUGDKUMmPnhsYY6cn9/TzvbW/nOjTmeLyl7KnZ1dMvj8WpuZt4UYBXllVpeWtHG2raVXOay9GHwKIoibS9iSqcqFHS15XLlsto/OFBGXkWTaUXTMrXT3mFGsTSVyS6km7/nJ/wLcTonl3ohltmZpBMBJwLPEwHnQfk80XOOdSLgROBFi4DzL/Lf84r/z9Ap370u/79Ap5yOdDTr+9/7Aw0caVM6caCg36NAoEjLa2t6gB/OJl2b1rW2FteJE106f+6CARw8Y2hzjg8LXjAkzSR4y8trun37oaqrqvTuu29ba/Kf//znppD47nff0+uvv25m4oCRxaUFS+pJ+jG7bmioVX1DrSWCvPId3zDijsrn85v30frahvnQjE+sq7ysWAP9Hbp85YJWV5dNdYEKAY8eFB337t3X7k5YFy6cM3NuFFXABjp53b//wIypKdmpqKwwaFKAHMAAEmoSVxJl3qMEjONRRUSilOU1WonU+tqmlS9dvnxFP/jBD03BdfPmV7pz57b2w7sKBv0qLQsotLdjpU5eT7EymZypqSifA/ygGjk1elq3blHqdqChoaOW1M/OzunXv/5YiWRCx44fs7EUgBSxCQbxcVq0EjWgAok8XyT7nBPT5YX5SXncMi+rtdUtK5Pc2Ymaq1dNdYVBApJ9DJKPDQ/p7bffsu53f/9f/4vm5pbN6Js4FVRLpvQ5ODD4g4E56i8UVowDUIcq5EhnpylpWAeABOAByETyT7kdhtyoYgATAADURC63W1dffkkrq/jurNt5gT6ocbgeAIV9hpoF6ATI4H1M4S9dypeura6umFoICMS+wcuH0kdKzzgfJvLDx1BL9dvvKNUCEALDeAHSOA/ghy/iyOcANPkyrYh9JeMppRNpGzuKLvyC7t+nw1rSVHx4VQFNAECo24AnwBszvU/RGRBTfEBHUm6PW1tbm7Z3Aa14b6G+4tyUe/Le48eTaqhvMwNwyrPSmaT5hDE2YEpVVd6zjLXEz4kuk+yvUChsSiDuS7q9MT+ACr5HZuK/s2sd+jgWvypUPcyZcXm9ktcjGyfryHhYr6WlJVN85eeQV70VFIDsR8rW6urqFYvFDaoxRmAXn2efAnc4jnuLuPIea0yp4vT0vNIZ6ehQt5qbW00hCSzc349YZzpAXDi8ayrI4pIiM41n7G63X4vzKOmmzUAeNRgQjmcK10ftFAiWGBjnOcX4MUqnFLMYg3/hI1essmCZSoPl2t0OaXoKhWBM9XUN2t7a1frqpinSUFy6aSSQzRlYzyRj8nmk0hK/3WfxVEKpTE7RVFaxjMzPaTeaUyKb72qXTTt/4p7hT5yTSz1D0JxDnAg4EXixIuA8KF+s9XZm60TAicDzRcD5F/nzxe83jv5N6JQHTvweh6cLZ0f0B2++rLbGWmUSB0ocHsjjzpqf0+TMjJlILy6sam0toTNnejQyfNwSeRQftA+njIVyFZI/yrro2IV3D+VLr732mvky/eQnPzEvlb/8y39rpWwoWQAEQCcUNiShlBLRUh61Ez+T/OdLc/CXWTR1FQnz0tKKbt/+Wpubuxro7zeVVSDot1I/xoWKg4QfxcZnn13T0mJIg4PtOnv2nPk6oTCi3ApgcenSeTM6B4YwJuADKgzADkkxXxwDgOIzgB1K+HZDe4bsOjuPKFBC2dSMqaswi2bMX399y/x5UGoV+WRd4Sivo0sdaptUMmNwBBUHxuA9PX0GBK59/oUl5syVcjg8pTAn7+ruUkkwYN0CgTYAH8ZKso6f03vvvfcN/BkfnzDAdOrUSR09OqCd7TUVed3aC+1bzFDA4Lvkkketre2m6MHMHeUH/luofOhE99HHH2tvf9/UTMAl1pcYAAgBFr29+RItfodJNKAIIAPSHD1xQr09PU+h0LKdEyBBWRUwjZ+BVIU1Bk5w43f3HNHS8rLNBTjBdYg5+4FjABTAGYATX7zPerL/UulU3vA5nVJRkdfACbCEtWNtGVtVVbU62jtNURaJHpiRN+okQEthzwGbCtcEdgE82A8ej/JdF4EtLrfKg2Wqr6s3yLi1vanFxQXt7obM5L6trcH2DfvVuj+urRvmDQQDpuoBSqGIKq8oNzhGV7XCOClnKy0tUl9fl4E+YMwXX3yt/VBSdXWVZm6Okmd8fFJ7+weqqAjq9JkhU/EAZW1/r2/bnFZXN7W3F1Ug4LXrtbQ0237Le5rN6+AgavFkf/J74osKkZLITBrvr32LZb7L5K59hhcAbXkZVVixjhxpt989ejRu3mV9vX0Gk5jvkyf5vRgMFtt9QUzycKzVABZ7hv2bh4K7evRoTkU+v15+aVSdnd2amJjS2NikNjbCKilxy+dzqbq6VB2dbWYo3tXdbuMP7UZ1/94jPXkyK5/PLX9xwLpL+opyqqwMGuQurygzs3y8zbkmDwsqbXPZfKfFkuKgQafYYULh/ag213nurJlHFXs6tAPkyymZzqqqskzpbFaBEr+USSoVP5THhZeWx8BSPJ1WLJ3TYVraT+QUKkAnr2SXc17fNgJOLvVtI+Z83omAE4EXLgLOg/KFW3Jnwk4EnAg8RwQc6PQcwfvHDjVVE5nW005SeUPsrPn5eHLSu+9c1ZuvXlF1eYmi+zva2VhViu5VkQNFEwlLpJ88mVQ269P58yM6evSYgZa1tXU9fvzEoMXAwKCVjFG6Qxt5IAwlVD09RxTaC1npESDhr/7qLy1xp6yMLlKAGBL8vOqhypJpSmj4DJACg188pQBcb7/9joGGxYUlzczOmXLj1OnT5gt17dqnppwCaPT09BqwwaT4yy9vqthfrvPnR3Xs2LAl1YAPumyhIqFjl8/v1djYmMEUIANKDqAAqiKSbyAPxwHU8iqQtLI5lw5jCTM7xpg63xFvx8yp+fzSEgBiWy53Tm5P1kzRUWcEA2WKxVC6uJWIx63DHm3hOQ+JNyonuo3RxQ7lEWoVVGWVVdVaXV/T8sqatYGnvAmvJ8YKZPuLv/g3Ni+MxFFPsWaU1mGkvL+3aZ5RwLLYIS3s09a9DuRYXUWZY6mVegFgamqrVFlZYRBlYnJKgdJS89sxCJHJ2Hj4Imkn1sAvYsK1gXjEqbG+Xi1NzbbneI+YMkaOBy4RH+AFwAHQUzCiBnAdPi0vy3czLLWYsD9YC6Ac5wJ+8DtgA8fyamyiCxldDfOfZ59wLOokxjE/TyfFmJUIougBfHAbANqAfwWARSe1ZDKj0lKfgRPWfHFxW36/rLSKY1HhYWxfUVpm8Io5oP7Cr2ltbcvM7gcHu005k/cB29XKypbNf2iox9RIqIPw0EJhVgBAANPt7V0tLW2rublK58+f1sDAkMG5D372ofZCMb300hUzqZ+YHNODhw90cBDWseE+dXS02rxR4bF3ACfAp/n5Fa2vh9XYWGY+Tq2tLab2yndlm9DGxp7db52dTVZiiQoQTzHGujA/q/W1FRsjcQdysm7E7vAwpYmJZbW31+r06RFbd7oX0mBgoH/A7j9USmtrG9rZ2dWpU3kvLo5FMQVsxAMK3zRexJrSwnv3xlVWVmwwuLKySg8ePNL01Ly2Qyn5vNKxY506dWpErW2N8nhdVj4JzE6n3ZqZmtfiIkq3mBIpqdjvVmNjqdrbm2wOgCefHwVkXjlHp0y/z2N+VuyRivIKBUpKFd47UPwwpcNoUpMTPAulqooS5bIZ7e5Elcq5FMQ53O1SZUWpXLm0ovsRZVJ0yXSpOOBWOofLnMc61u0cZhSOS0km6pYyecblvL5dBJxc6tvFy/m0EwEnAi9gBJwH5Qu46M6UnQg4EXjmCDj/HH/m0P3jB5ptOF4iBpty1h2K/5cfw+Gq8mJ97ztv6ZUr5+VzZbW5sqil+RlFIxHlPB4VFZdoeWXZgMLIyLB19AKQ4HVCWdP09KwGBwat61pod89anNORCwDz0ksvWXK9s5tPyEmyL1w4b+ocVE5ADqx1AR7Ag9LSEvn8HvN6AsTQ0e3x4zFTO5SXV+iP/+j7BjxQVwF5AArVNVXmiYORMuU0gAmMwinzQmVh8OXE6P/P3ns9yXWmZ55P+szy3nsH7z0IgN40m632LXWre6RZ7UTsxe7F/C1zNzGxsyPtxuzOaqSm1GyyKRJ0ILw3hSqU974qs9L7jd+bKMZoNHtBgFeNkxEV5TLP+c77fScL3w/P87zWDY7NOMAC1Qt2J9QxQ0P9prYiC4mfAzoYHxACEIYNBwCyo65B8cF5GxqblUrnNTs7b522AG5srhk3Qdx2bcW8qbb8AbeKxZxtkrEIWq6Tx2sbe0ADHe04biQSfar8KdN2hC5yaYMWHBNl1dJqqWPc2bOnzPpFfhJqoFdeeVnvvvuuZe2gjNrJ1yGg+ejRw9rcWFImjS3L/dTqlbDudXyP2gm4h1qtUMgpsh02eEOYcyKZUt1T+xPwiHPu2NoYF7UGUjB2asfPqquqTM2STqaUeKpgKanYyq2uXDM1pqY8n80/v6OmKeyBExNKpcnjqTIFDc8HdgA1djKgOB/rKp93Wa6P2y21d9ABsd3WEdlMgArWQWtbkwJ+v0afPFEuW9TRYwcNUpKpxJrGdsY4ADaMZXJyQYWCR21tJcso4GpsbNoskoR/o9BhLOlUQm4VlUoSTh2zuR8bmzHrG6HiQBRUNwCllpYas1MCd44fP2LWzp18JdQ+AFXWJbVFxUejxkOH9pkikHVHt7krl69a10Psm2XlQX388YeamZ2yOTt67JDq62ueZkEF5fH4lIinDOo9eDilzY2EhoaadOrUMQPEBm5nZzU8PKLl5S319RH8fcaubSefi/tndGRYqWTM5otrnJ1dVTrjVnsbyqFSoP/QUJ/27CnViTB4FHGATNYm4Ik1whp9++23DZQyn5yDtcDzL1++Yd39urtb1NXVrrt3H6qjg+D1Y3K7vbp7975ZeDc2Uurv79Rrr72kgwf3WvOCldVFC1LnOsvLarQwv6KJiSmtr2eUK0gtzWUWzg9EY/yhMuy5QYNOJVWbX+K+9BRtzQOc3GQ1bScMyqIMfPhwRvFoTs1NVQqaXS+mTDqnDJPk9pi9l2YMqVjK1he572UVbmWLUsHjUySZ19p2TrGslCPOibdemtc5j29bAWcv9W0r5jzfqYBTgReuAs4b5Qs35c4FOxVwKvAcFXCg03MU73/0Uo/LY5tXuUulBfTw4I/T3qF2vf3GKzqwZ1DpWEQr87NaWZi3TaTHH1BZdbVZr9jckl+ElQhVB2CD7BkASm9vv6lnhodHLbQZKICiobu7216LjQlwcPz4MdvsW2DvU7XVdjRix2MTTkZLc3OdKXvYOJOVhNKB4F6scX19A/ZcNqzk3AALADtANALBubKS8sVlAIHsFfKdBvoHLWAcgEVmE6Ckrq7BlDp0wJpfmLXjsiEGmBAmjVIrkSjY5rS2NmQgDNiASofn1NTWKxZPm9ro8eMJPDqmWioUSlY6xkOGTGVlmTxesnqSpuLyeX1yu32m5CrNACzQbcqUUl5U0UAX0wWY4mfAwbX1dW1F8hoYbDWF1ujolCmhdu/u15tvvmlWN5QjJcUWVkgUUYd08uRxbawvKpWMG3TLpAva3o6ZfYisIeaQsfT399k1TkyOWXcvFCHllZVyucnUKticUVMe1InvgUVAMCACYAIoRVt57GMEP6NEY/w7eU5AmWAQZQl5PpX2Oq6VevJ5c2tLN+/cVTiSU3tbg86cOWrnRr21uRlWa2uzjbVkdStBPr4mBHvf/r3q6em2tffxx59aB8WSEmvwm054gKyjR49YxzNUNaiEUP1wXaVMIbKkOE+dDh2iS1yzrRcyslgzjLOknAIcZJXLYtNcMTiBTW1jI6be3k6dOX3GYNa1GzdMNbZ3z5CtUb/Pq47ODoOpdC8EkjLfrGVAKvMDrAHI7d2z1yAayi3mkqyi2poG/frXv7Hud++//76Nt7OrUcdPHFZ7O1Y+jx1jayuipcUV64w4NbWiaCyrQ4e6de6lMwZ+SwBpVvfvP7av33nnDQPEKLK4Hs5HflkkvKnqqgqbW6Dj48erSmWKGugrt1pzPoLsqQ11+uyzz8xuiQpyYWHp6X1Wysg6c+aMPZ/7vNSpcszmdWRkymyQWAlZr1gUe/t61NnRbdd++/Yd3bp53zLdfvqzH2rPnl3W3XJxaVYTE2MKRzZLijdfuSnUrl29YTCyvCJo6i9AG+dnrrkfUTtxnaxV7tlMJmXvAX5fKVQ/EQM4ZZXPFrS6sq7h4UkjRTXVlXIVyePK2X0eT6SVzOQV8Lvl9xTlKhTldUnlZW4FQgElMlkV3D5tJbJajeQUy0hZt7F+R+X0bH/fnL3Us9XNeZVTAacCL1AFnDfKF2iynUt1KuBU4Lkr4ECn5y7hf3sAl7xur/IQBlfROAebNP4wERL8/e+d1/HDBxTwFjU7Maal2VnFI2H5vX519ferp7/fgoRX11bMksfmmQwaNl8qohYIyesJGHC6dXPYoEtlpc/yY0rd1+IKhgJ2zgsXaKMuyyzCnpXLZbSwOG+bT7qTBbDDtNaYBSiXLWh2dlELC5sWdk1WEq/BsoSS6smTGbOptXfU2IaVPBsLZXajKpKNr2RhqrFNMKCDHKgnTyYsN6qpqcVCgdfXV1VXX2Mb6x3rF+O+du2RFpeiqq9zWcc9VC9YvLCaAcVm5xY0+mTCWqoPP3piOT6ZrERZyoIe1dQETOXEhjaTLVm9yHZic4sqCrULbe05FzDLgFW+FILO2FFisdHGkhiLpRXZLqihMaTBoQGzut24+dC69b326kuW50R9CWpH6YStCRXPkSOHLddpbXVeyUTMjptOlaDExnrYNteAuUgkpeZm6jigtXXgy8JQKT4AACAASURBVJzVsbKm2ix5Xp/PYA7jAUxZJlQybV3YAEHAGNQkAAsC1ePRmCrKQmbFAhpxfUAlMojIwW5pKjdIBpRkLVB7cqHu3b+vO/ceqLKq0saOsg5YyfpgLo8ePWpABtgFNCCTCAi0b/8+tbY2mjpr5PGoPvroE4NqqNuoJ9Y/QBrranCo3+xUPr/XOsNR94nxCRv37OySWQ4PHChlVQHWCDgHSDL/WOuoC2vY73Urn09rbXXVArPJyCKgfc/uvbZWUZ09Gn5g9sbW1ibrXMhYqQkWVCAt504lU5YvBkBjjQCfAGFDQ7t18MBBUxQR2M+81tc16Ze//KV1efzdB79XOLKlc+eO6eixw6b44rg8F9i0sb5l88zYqD+WTKCv5R9t0f2OuRqx37377jsG6OggybphLvhcWVGu+rpaU2iVsryiqqvzGZBDwcSx6ETHuD/99FN99tk9vfbaYbW2tNm1oeoDDHPNdHTka1RWJcBH6PcTW1+AQdYCNAarY1d3p3XfQ/n38OGwbt18LJcrq//1f/tfLAQ8mYxqcWnOLKzpTNKOT0fIxoYWG0cgGFRPT5f6+3vtfi0WCwYZ84WcfQ10Anwxv+RWoYQL+AOKxeNKxOJSwaVMOmtdKZeXVw3OAp6SCam83GUdNBPcD0D3YlEBr1QGfPK6FQx45fMHFQdcub3ajKe1Ek4rli4q63bzDqoCSenO49tWwNlLfduKOc93KuBU4IWrgPNG+cJNuXPBTgWcCjxHBRzo9BzF+5cvdcnn8SmXz5nCiYwhoAwb57KQ9PMff0/79w6pkE5qYWZaKdQfKuWbNLd3yO0LaGFpzrpAoTAgFBz4gwoHmx0ZReGtmG7euKvhx/PyeL3q6WowUAXUIbiXTSRQoq2t1bqJYSWamBg3lUomm9bXX1/SyJOoqiq8On2my7KXcK/MzS7ax8LCiil0Bgb6LFh5bW3FLHH19bXq6elUY1ODhR+T6QQcYcOL4gPIQsaNx+011QQZNo8ejWo7mldVpV9tbQ22AaXtOtYi1B/Yj1BuXL5813J4jh4d1A9/+N43ndh22sM/ePhYE5PTZn2am1tWLFpQJi+FgqXrB7rRsc7rJcspLZerqEDQp2CAQOWQWb+ACyWbWME2r8xLPkcmD63mt23jz7ipN1a3qpo6qyOQB2UJ4AUQQ1g76pQrV67o0aNHBhVQpmB1onvd8tKMEvGoHRs1yOZmxFQc29sJA13xRF7dXXSUO6xYfFtLS4vWAayCYGkftscKq82OEoyvGS/2RD6oGWO5du2avvrqktZXt+V1S93dhFZXmnJsx4YHmLlw4SWdP3/egBNAZ6dj4PTMjGbn59TZ1WUKGiAfwAjgsRNaTr34ABpgAeO4p06fMDXZ1NSkbt28p2vXbpgq6Py5lw1cXLx40eDniZPH7NzVNRVKpROKx6OWFzY3u2C2TWxauZxHg4Nd33TIo65cK3UuBa4nTK5CoDVZPqXudqWsrJWVNXW0d+vAgYO6ffuWbty4ZpCrqblebnfR1j/HMkVNImUAhs+xaNyslKj/gJgH9h+yY2ApxcIKEANKnTn9koW6f/nlZxoZHbYg7TNnT6qqusIyq+h8t7i4ZMfCsrm6umEKrMFB7pv9tm6491hXjJtcJ66JOeT6mVcgFPXm/aGpsUEeN3AtZ5CIutN1kNegWAIkMi/ML1Y5Ar9/8N73LIsJkMba5XwAO+pH/hjPpaYlVV/ejkVAPI+5OdZVwQK/qQlzh311cnJOlRVl+p/+6i9NsbSysqBwZEOx2LblpLE+fV66QvpNGXXy5EkLGt9RU2L9tK6AybhdC1Y6YKjf57P70OP2WDA8c5vP5gzIR8LbWphfshpaAl5eSiWlulqC1huVZs7JG0sl5OdeCQYwr5rKz+P1KZ7KKSevNmJpLYdTimeKyrm9Kro8BrocudO3/iPn7KW+dcmcFzgVcCrwolXAeaN80WbcuV6nAk4FnqcCDnR6nur9i9cCnfwGnbB3AY2AMnyurfbpve+9rgN7dynkcytBB698QRi/gCPL65va2o6WVE4u2sM3GoxgA8eGMxQqtxDt5aV1Xb58XaMjMyoU/Tp0oN/OhTIEGBQqC9rz4/GYvRbFA4qV2tpqzc3PWpgw+S0nTx7Wy6+cNVvTxkZEC/PLBnRGhse0trahv/zLvzRQQWv69Y1VC0bGyobFhg08G1I2jtYSPljKtjHFhc9v9iwsSqNPppVKedTcVKGWllqz13AslBaoPdgEo9y4fv265UG9/fZbZl9jY4syggB0bHrRWNwsNtPTc5qbXVI2W2q5PjDQJbKUsDtVVGLJk3J5Qq9z1ube1BXY0zIlixrjBjCxQUcBFd2OmToHAMXGHlAQiyW0uraujc0tVdfUmmoEhRQwiroS0MxGHkUQ4wMo7EAnVCkL85PajmyZ6gWlE/a6zY2I5f7E43nV1ZG1dUqtbS2amho3UFBdU22KkVB5ucEfOvoxFj4AW8wR4+AzwAlg8fnnn+vmjVuKxbJqqEWddsjAInCIjCMUWtQRdQxKGcADwGnH0jU7P6/5hUW1PFVPoWgCoAE7gI2lOcVChhIsapAIuyNqos1wqXvc0uKqRkfHVVNdrwvnX7V188EHH6qxsU7fe/ct9Q/0Khxe19LyghYX5w3qYBEFAFLDaDShgwf32RxSf8AM5yUIHVABnLGueN6icEgm4gmrYyZTUCyaMDUSXRsBHclUXB0drUpnyPfKqr2jzeZ7anLmqYqt1FGPtcDcs14bG5vU1tpueVuMHVCTSCTV1dmlI0eOmbrr9u2bcrkL2r1n0MLNFxZnDZ4CWQj3p4NdS3ObNja2nnYZHDBAC3BZxg4YDiubySiZSqmnu8eub+c6mSPOSce6hvo6ayjA/cA4mWtypli3zAvP5WtAEr+nXgCfjfVNs3iyNrHZHjt2zNYQ9k9sezt5XqwlrKLcs4AugDTvF/FEzO4DgBxqrXgsYec6dPiQwuFNra+viJjuUMhv7y3cC7msSxPj07befv3rX5vqDbCdSiXsXkCdGU/ELf+Lc6BYCxn89SsZTypjAfQZFQsFFfI5xbZjBpywWwYD2Ob8Bp9QVHJ/pjIZZehQl4gr4HUr5PMpk0oql8nK7fUrkcopK582oxmtRrNK5GUQqohUtEiIP+lOzuNbVMDZS32LYjlPdSrgVODFrIDzRvlizrtz1U4FnAo8WwUc6PRsdfv/eZVLfm9AWf533VWUxyvlC0X5vFJjQ7l+8dM/0b7dg/IUc9re2FAhnVYulVYxX1QslbEwcawp2RxB1FjIUhbGS8h2MFiurs5eTU/N6eLFLy1I2eUij6bXrF9d3V1mXUGBVFFZ8bRbFxvrRguKZqN89dpVU7O0trTqwMF9amtvsE3u5ua2wpsxLSwsa2V5w2xyQCc2lZcvf2WKnF27BuX2FG3j5/a4bZxs0MmVKoWmuww6BXwBra1vmL1reXlDPT0d2r9vr1LplOZmZ7S2sarj1gVvyDKD2ESj2mHT/Ktf/cqAA9Y7oAMABfsaFppUGovXjCYnpiwjiq5+fX39FspNXg95U4wzkSxlT2EFYnMOMGGTa13GktjWYirSEau8QqFgmW3KCWFmE4/ihVD2+w8eKplKq7yiUufOnTOIw3H4YC7Y/BOgDTgBlgFkUKWcOXNS42OPtLK8aD9HkZNIYI/LmMqJ83HdqJzo5HbvwR1Ta9ANLhAKqqy8wjb1wALUKtTk3r17BhKwoDFXAIsSDLltoe9+b1BnTh+zGlM3bFYABlRNKJgIlAY8ApyoNdcJeHoyNq6F5S3t2tVlcHFH0cScAzuAbNSGedjJBgJqNDTWa3JyVHPzc2b5XF/bUkUF0Ou05mbnLXdraNegqZwAfxMTo9ra2tD6xpoBjYqKKrNMJpIJU73s2btHjQ0NlqO1ubFhwANoAnAiGBxwkc+l5FIpm4xgaZ83iGHVwqhR+qRSBNFXyutza2V1wdYpwILrJKQ6mSD8Pmrh6UBS5sHnC6irq1v5HOHh0wqHt632dLs799J5UzFRY+uCWB5SQ2Otcrm0NjbWDAb7vF7Nzc2rrKxc3d19tq44NmC2lJ1W6joIgKGmQD3qFw5v2Trq7umx9c/aKQuGVFtTpe1IROGtsDxej923O9ZGy+/KZGz+gEZARGrB3HI/sLabm1u0a9du62DJPXPnzm2bc1SFKKEAmxYunssZdIrFYwZ/UW2lU2lT/HE/ez0lRRIQd6dpAHbhmppyA6YAw3A4aVa4N15/3cDX8PAjLS0vGhxjLrDlAaBQGNU31Jt9lfeJUKCsNB/JpNWFroTZNF0p0XtiRdy2rnVVlSEDVcFAwHKhclgjya9LJhTy++RzSdHtbaXieXl9LmWLHuXk10Y0q7VYVqmCWzlwvgv7b9qBTt/+b5yzl/r2NXNe4VTAqcALVgHnjfIFm3Dncp0KOBV4rgo40Om5yvffv7jUKa1QJI+JLKdSki32p872Rv3Je29r71C/QgGPMvGodWgiEDeVSCmKgiNPCHZa8UREiURU2Vza8mOAD8CEvt5Bzc8v6+KnX1rHMAK7sfJsR8PavXuPKUEAP719vdYprlDM2gZ8ZWVJjx+PaOzJuFZXNuV2+VXfUKv2jibjRWRDZTMFCxKfmFxRT1ezTp0+pdqaGq2tr5ltraMDMEEHtuI3SidABfalTDZrG8RSxzW3BTuPjY0/zZa6YJaeBw8e6OatG2prb9eFCxcM3AAzACLkI6Hs+OlPf2rw49KlS1bYUhZVXuUVVUpn8gZ5gAO9vX0aGhwytRNWrmQqaRvSzS02+lGrWVGEeEdtQ40lC6BQKMoAVCnvp5ShhAol8rQ73LFjxw0C3Lt3X9sx4JrHNuaAJgABG3+zCvn9BgAAIyin+Prw4UM6+9IZPXx4S4vzc9YBL5MqKJ93q1hw23VxLDqFkbt1985tPXhwX7V1tdqzd5eaW1psQ4+lEKBFkDznQ02FPY7XMjZUTtivgIeopNrb2vXKy+cU8Pl09959Uw1VVlSZ5YxAeBRlPA+VEZ3bqDfHWVhaVK7g1ZkzRww6AQyoL3NCbg9ghM/MEx9cP9+jyqGTWWQ7omCgTMkEHQYr1N3dawDEbGStLZZZlUonDTh5PC4tLS+Zbc3nC1q+EzACcOPzkycUMRsa5zD7ls9n42T+ARgerKrFnLwej6llAFfYTbOZnK2BEkgsPAWN22ppbbJuaXRnKy8r+8b+CcCixjsqMKyWXC/Xzj8e+/r7LVS8paVVn37yuZaXli1HCyUPFkFgJvczKibWDmo/AC0WMI7F2Dc2NzU3P2+qIR6BACAqZCCNrpaApUQyrd7eLhszAAa4VF9To/XVVYNdhHP7/CE1NACqShloBJlPT8/L5SpYptaOwnB9fdPWF+qsg4dQu9FNEivqtN2X2CcJvOc9adfuXfY8OmQCpuprG8yyCtwjcL1YIJvNp0K+IH/Ar5bmam1HY1peiaqx3qdAoNSVMxLJGPR6993v2XsCa5RrI9CcuWiorzEwR/c5AsZnZxeUSRfV29Op6HZCQX9AHq9bM1OTqqwE2nVaePj09IQ2NtYVCvpNAcV7EwrNYtGtZDJnkMpjwfI5pRJJJZMFG48/FNR2sqj1aFaRVF7polsFVwk6FQoOdHqGP3HOXuoZiua8xKmAU4EXqwLOG+WLNd/O1ToVcCrwfBVwoNPz1e9fvpp9mc8nNzAnm5XHXfqP9l0D3Xrv3TfU19UuryuvdCqquupK+X0eU/Ssr2/L5fbbxjYS2VQmh80F2OSzLnTYeFpbOqx1+teXrlk3LFQzhw/v1/LyvClNsLzU1zeV2tSHPFrfWFQiGdHS8ryWFpe1tRnX0uKWVAxq964h7TswaBtf4AbZNFevXtXjkVnt29triiNA0E4HPC60pDRJKxgIaXl56WnLd1QLBcuUCkfCdry62tpSB6uykPYf2Gcb6y+++FK5fF6HjxwzeIGCB+UHuTYENwNVUECh5CBQmnPtWLxcbp+SKbJ5EvZalDIli1/U4ASgDniAFYufG2Aq5A1QAcEABGzsOVdZqMxsYjtgg8085zp27Kjq6ur15MmoVoAzsagKxeI3HeFQiRhU2NiwepVqRqZVweAIsAfoND4xbGoYzulx093Po0LeZbk/tbV1Onb0mGZmZ/TZ5xdNiUL3sNdefVkNjY2mcuH4wB/UVUA8gBbzDLTga+AMCh42+lzTkcMHtWuw3zbrBGNjjQNEPHzwyKx1qHlQRJEdRaA2aq/VlVVtRTbV3dttSiPqBSwCvnBOrouvqTWKKeAdnRQZA3VbWFywHDECoYGOvJ7aMD5AQyiEYqjDgASwg+MAyqZmFi1kv3+gW4ODA9pYL2UbAWEAW3W11Qb4gILY0qanl1VbW65mbGDbUUXCEQtXb2oszR8h3ljjUAWi/mGtYjVD9YSt6+69YcsSAoiSscaaYH22tDSrobHOxjc1NWFqQjoKHj9xXPV1dbp8+Yoe3R+xfDIUU8A6lFi1NdX2GiDnynLYgv5R/3BurHOtbW26deeeHo+OKRrLKBhwq629yaBxMplQLpu14HY6RdbW01HQbQCMNVlTVamVpSUtzC9ofR2VXUjvvP2SqdZQFt68eUP37j1WQ0ON+vu7rd6sE/LYXPKpr7ffABNAaXxs3NbvgUMHDcp9+tlFu5foatfd062R0VFTyBVzbs1Mz2n48WOzxTJebIJkzLW1tai/r8U6Sy4srOvY0X4b/3Y0qtXVsDa24urpaTelF2pD5g1b6MjorCrKferqajfYhH2S9VheXq3e7m6NjU5oaGiXPB7p008+1rGjh6xLXrGQ0eUrl+y9LBQMKJNO2lzV1FYpm0FhmbfAc2x12RSB7W7l8gULy6+oqdDCWkwb0YLSgGV7y/WWGlY+BYXf9dv8H/nxnL3UH/kEO5fnVMCpwPNXwHmjfP4aOkdwKuBU4MWpgAOdvuu5ftqqzuOic1KuBJ3y0q7Bbv35L3+qjpZGRTZXtbm+rNaWBrPVoGxZXFhXMFhpmUnk4LR1tKi2lhyXjIGniopKy2KiCxod3MbHp81i1trWqM3NNR05fEyjI5Pq7Oy2jep2dEOLy1OKRtdNCYWFzOsuV7EYVF11m22yiy6URuFS7lE2a/kywBvsVWykd+w9gJxS+HapA9h2JGqhxyiagEtAHBQ709PY4vLWuQs4QMcv1AooWQiuHhignb1Xd+7csdDis2dP24aclu5ALkAL8AMlDoAIiw32Kbk8WlndKNl/vF4bL7CJzzuZQzwXNVE4HBMd2kMhl1mGXHIb9OBaUCjRYYvzAG643qmpWfs9ijF+z8+isZhW1lYVDIW0vhExO15vT5tt3BcXV1QoZO04qIh2wqCBUkePHdHM7JiFLluAvAhVz9mHSx6zBQ4ODGr0yYiuX79m1rHDRw4Z8AL6zUyXLHAokwjtBmxhhQL2ABm41lIuVcTGDwjaPTRokCcei9rcYQ9DxTI9NWP2Q6BDyeqVMOsUc8j365vr6uzuMEULx93JCdqBizyPem9vJ1VXV2HKK8YBYMMOicUqFPJaftEOjGLsnAcAST0AQ9a90eXS2Pi45hZXVFNbbd3d+D3zjh0vHAZq1Vo2107XOZQ6w8Mz2jXUqd7uLi3Nzmt1Zc2UP93dpc52rKN8vqjBwf6neVwx3blz12rV29tjUCoQKFNDQ6n7G2P3+73q7OyQz+/RxMSYdQ8kv+h733tbNTXVpsj77OLnWl1aV0N9k62Nqak5LSysqqqKLoheu3aUNyh/gGLYGAGmZeXl+t2Hf9DtOw8ViebV3lalY8cOWR0ePnxs90pvb4epxFDwEPzOOjIVXTKpmclJgzybmymdOXNQP/vZT23cyytLluG1urqivXv3GKBlbWCn9HkD6uzsV093r62L8YlxPXj4UHUN9frZz3+uK1ev6uJnF1Xf0KBXXnnFxshzenv6lU3K1I9Y8eg+x3vR1OS4jh49rEMH9ykWjejDDz8wxePrr10wa+Dk5JR1kpyeXdPZsycMcqJc4xo++eQT/dOnN1Re5tJLZ0/YGkU1Bnz2+wJaXdnQzNScjh09qo3Ndd26eUM/+fEP1NRYr7HxET18eE+pZAlaonRCVQdIJIQ/lcybQgplYp73RJ9PeaBwMid/WZmW1mPajJeAU7ZIUzyPWX4d6PRMf+CcvdQzlc15kVMBpwIvUgWcN8oXabada3Uq4FTgeSvgQKfnreB//3qLN6KrksdsIDAn/rN9354e/fSH72pooEfx7S3Nz06qrqZK9XU1ZoWZmJhVvuDR/PysKipCOnf+jFnjULCw8WLzS+evVCqrrc2odZs6fPio/AF3CVK1dmpqck79/bsMUq2szime2FI8Scvybctp6ewYUMBXrY012sintR1bV1VVhQEOgAtwgA8URWxgTdmUKVlpStYqn+KxuLU4LwuFLBwaVQxdtbAzAVPY0JNZBHwaHx+zLlaAhJpalCVeTU3P6vLly3asH//4x1Y92rnvtLdHWQNQ2FExDQwMqqKqRnfvPtDCwpaCQRkcQLGztUWOjlRdjb2r28by4MGEBYkPDXUrQDv1eNLGBzBCvcNY+LpU8wnFYqiVsL61Gnji8Wh42JQi/kDArEeoOVB+ALqwqbHxP3XqlHUKo050E6N+dE9bXpmzehOUnExmLfA6my2YFa2nu88gw8zstNUGGNLb123jQaW0srxiYwQAAeNQUZWygjymJuIcPJgTFFG8jg17MhFVkm5g+bzVEdi2tRlWoUDOllctLXVmxUTNkkymTXW0uLysQMivuvoag4bADQAX18tcAlJQU6EkOnbsiOVKASZRoXG9W1sZ9fe3mq2QmgIKsfwxBq4Ryx7jBITxs9m5Wa1vbqq1rVV79u41CEhI+sOHo5aDBIhiHaL+4nVcMzY6rFfbm2GNPHpkwdGAPsbLcTkfX7/66qsGzlDaYCUjVJ/1AHQ6cOCAwQdURQBcjp3PZ/VkbESPHz9RTU2FfvjDH+iNN9/QzMy03n//txp+NKxcuqAD+w/amsWmt7UVVW1t2dPXFwy07YAjOhdSL2r693//D3o8OqFsrqDu7hYbC/lnMzOzBsx27xkyyyGghu+xeZLvhYInvLFp0AtI+eMf/4nlehHQjTKO9Q80A2J1dLSbAo3rDYUqdPL4WdXXNxqEWlldMTUSKqeBwUGzrn556StVVlXppZdeMssoc9Hd1avVxQ2b3xvXrxm46+vtMehEHldzU4MW5uf093//X7VraEAH9u/T0tKCrZ2JqTktLW/or/7qX+v1118z0Ijy8b/8l7/TjRv3tW//gE6fOm7rB8DL/Yy6bvjRhDKpjE6fPq6FxXk9vD+mH/3wDbNf3rt7W9vRbQUDdOr0GtRG8UTg+dZmRCp6bL2TSZXPZc2WiaUxlkjL5Q9paSOhcFLKuQgRd9HbzoFOz/63zdlLPXvtnFc6FXAq8IJUwHmjfEEm2rlMpwJOBb6TCjjQ6Tsp439zEKQ9Lpklht7fO9Dp6KFBvfvOa9rV3yPlM9raXFVtVaUpoWg9Pjw8ptX1LW1uRvTqqy/p3e+/bSoMwA6WHIDB1as3LDeFAGcUHPv37zPlRTS2rXgspaXFNQs1pnNdKh1VIFhULL6pisqQmppa1N+7V4l4UV9+ft02hIGgzGZE5tIOlGEzi9LGgMZTGIHVCfAEFKiprpGKLoMcWLZQMaBaSWfSmpmZUmtri4EnxsDvyXaxcOjaWm2shzU3v2jKEbJ9Tp06bPAAhQyQLrpdCupmo073u7GxRe3e3a7unj7de/DYwExnZ7uNlzGRU4VVis10V3e37t+7ZzY+oMeePbuthX0um7MOZ4A07IOWg9TeblADJQYwB/sYypjvf//7tkFGseH2eRWLxw00cX2MC0gF2PrRj35kljeey6b+97//vf3++PGj2thaNuiESigWJdNo24LECb9uamo26xIKsbX11acWL5epu5h3j9tlYInjch5qDtDZ3k6Zwqmiwm+/Z27C4Yji8bRqa8pVW11uweV8X1NTqfb2NutItrCwYqoggAjgbG52TjMzc2bRC28nVVUTMHUWIejArStXrlh9ADaohQBJWCzpegYkpF5AncnJaVOwXbhw3moPIET9dOPGQ+VyKbW2NhhsYP1QO64Fxc3j0Vk1t9Zq11DpeFjrlpZWzA6KOo5xXbp0xXKQgEXAQubv9s1bWppfUGV5hdWd43JM7GWsBYAYwOWLL74wKMJrsffxe3Kt+Bl1zOUyZmVdXJrX/fsT2r27BEjPn3/J1gQWtt998I9mRa2tonPhSTvGpUtXVVnJumyxmgCcSt0iG2wdcY0Ef9+8eUuffPqZxidXlckW1dpassdiE+O+OHz4iNn17ty5pbb2VlOqMcfxWMyy0jbX1+2+5Ng/+MEPbM6BUMzJyMikQafTp4/afQ/Iun79hgWrHz92Wtls3u6zZLoUln/k2FGtrK6aFfLu/fsG5bDXYeMkpy2XLRhYq6ut1+PHw2pualRlRblGRh7pwvmX1NTYoMmJMf32t3+vrs52dXd1GDzE5vtkbEK37ozq5z//gd544w2bf2r8299+ZO9Xb775so2FIPazZ8/a+Kep++KyWTLPnD5l479z+7YaG+q0sR7R+PiyqqvcqqkO2dpCyURjBFSV0ShrP6BQMPhNxhgKw0w2r+1ERvL4tBrOKJqR8v8MOkH86Vzn/Jn7ln/mnL3UtyyY83SnAk4FXrwKOG+UL96cO1fsVMCpwLNXwPnX+LPX7n/wylLQLpscMm/s/9sBUAXp7OkD+umP31NddYXSiag8rqKaGxq0ubGmDz74QI+Gn2h5Nau6Oq/+zb/5K1OX3Lp90yw1KE+AGFeuXNXDh5tqbPBo164BgwN1dVVKJGO6d/ehJieWDFiQs1NXX6bG5irV1ZVr/4E9amlpU9BfrZnpFV385IrGxiaUTOXV1V2vV145axvpzz77TI8fww19EwAAIABJREFUL6ijA4VJt0GGmZlVszANDXXqwIF9amxotLygqclJ61CFlc+UJ5mUqR1ofU6nK5ROPj/2q3qzyWANBMDE4kkDTXNz5DP51NlZb2AD5QsQgvFzTBQvbLKPHDmqjq5uC8kGDvE7Nvg7aiw2tShNUBz93d/9nalnCCoHznz99RWVl5Xr+PETBikuXrxoYANwwTl3LGw7mUyAB+DJ7Tt31NvfZ6HQ/G7v3r3fdJUDNAAEGAPHAnRgfQJynDlzSuOTjy3MHHsdnbrW1ja1sryueDxjwAnFDSAO1U1tbZVi8ZQWFzfV0FBpGTn1dfW2ruhgxzVyHsAXcIMMLAudrq+3zTfnr66qUFdnmybGxw1SdHZ2Gdyikxzd1QiY7+3tNxXTp59+ofnFTVWUuVRdU6WGpnodOXrEwA0whgB3gBbKIa4LwELXPK4f4ADoY44ePHhoOT7vvvuu2e4AUTz/8eNZBQJFnTp13F6H2ol1hSLpo48+0vzivPbt22sQDCUXsJHjcX4ysYCCH/z+knp6GrR/355vMr9u3bile3dHVVVRpkMH9xjkQbEE6ACIoTqjXqxfjsmYWL88GDuqNqxsm1ubevToof2cOXr55ZcNeAGCWB8o7q5cuWzH7e7ostrxMz5YYxyXmu90MQTMMQ8AFq6HbLKvLt3UympMtbUe7d49pGAIUJIxOIpCiXEzBhRizS1NNseJeFyxaFRPRkesxjtrmtwzMsd4DjAYmIqdDVC1vlbKw8I+6feXAt3ffPNNUzldu35Nnd1d1q2P+2huYV7JVEqvv/66Dhw8aIqiRw8fqam+xToKcq92dXZoYX5ew48e6NVXX7Yw76nJCd2+dVMtLU3avQsbJ13lPLp245YejzwxpSLAEhiLLZU5AL4yftYT3//kJz+x+hP4D1hLJGKW+Yay7vatW1pdXlUmk1csKlWUe1Vd5Vc+VzAlJQ9gqgouVVcHbW1aAwLUl26PUpmcItGcaA+6vp1VMmdPVd7lUp4v7FFq5uA8vlUFnL3UtyqX82SnAk4FXsQKOG+UL+KsO9fsVMCpwLNWwPnX+LNW7n/4OqCTWxAHl6sot6vUuc7nkV69cEI/+8kPFPK7FYtElEkm7H/h52dn9PXX1zQ1s6FsXjp9ep9+9atfGbv6+utLlotEADV2uCejY7p7d05DQ4167bXXnm7KXabcuH37vkaGsXbldeBAt06cPKz6hnL19LZZpzqUMUsLmxodmdHlS3e1uLSu/gGsSaXuckCbr766pPX1NeuWRq7Txx9/bEqLgYEBvfPOO3a+yYlJ/eGjjzU6MquyMr+6uprU0tJiYcyzczN68GBBPT0V6urqKMGkinLLskmlMlpZWZfPH1R7e4cFibOB/N73vmfQgE31P/7jP+rRo8ff5ASxyaZTXb5Q1KXLV55mFnV8A12YAjbagBmO97d/+7e2aeeYdJX73e8+UF1tg956602bLaxhgAIUNGz+2SDv2PiACozhP/yH/6hwJKae/tJ5UFRQHx7AE8DU22+/bfAHOAEouXnzpqlTyGdaW1tQLL5tXQQzmYLWVjc1P7ek9fW42YgIRW5prbGw65qaKlOpASXOnn1Je3bvsZoA+wBkO/laqFQYawng+exrHsCogN8rVzFv3eqAAnv37jNbGeoc1iFQYHBwyADUZ19cUzQS09Bgl+U5NTY3mN2N1wEOduxqwBggEeohLF6AG2AL3zM/a+thHT60x7oNMhZgD5bJtbWw6uqq9d577xp0Yny8DsXLvfuPTcF05Oh+q2EplytiYyVUHBCFcufa1ZsaGOw1aATMRFl34/oNPbj7QH29vZadtBNMDmBinZIHBmy8fv26HZf5olZAiq6uTk1PTxn82dzcMNUNc8W8AyNYY9SfnzNWLHYAqNqqajv/1tamgR2uB5srHfgAOUATxgEkLeVWScvLq5qYnLJAeuAar+fYQJ5sNm1rj7yrtbVV9fX1KpNN2bwAbMgqAj5hqSQAnmPfv//AYCMQuaK80kLhuc+Gh0uqP2AR3fPW17bsHkTJtLC4qMcjjw2zVFRVGoQCthGK/8Mf/tDqTF7Z5599Lo+8lv/V3UU+WatmZ2YU247Y/UGeUyS8aWMqFvLq6e629buxuaHRsQlFtmMGHQGLvEdwL1AfcsS4N8bGnlinQJRkKDnLy8vk93u0vDRvKsiK8grNzy1oZor6mijUgtuDQbfy2byqKqrsPYPGCWUht/w+l0JlQWVzeaUzObk8XoNOm9G83F6PNmM5pQsmwlTR5VIOgZO9FztKp2f4E+fspZ6haM5LnAo4FXixKuC8Ub5Y8+1crVMBpwLPVwEHOj1f/f67V7ssKNtkLqK9d9Hsc2VBt95+46zefv0VlQW9ypPJs7qqJyMjWl1eNnXQ6kZK3oBL3//+Ozp37rxZXgj4JbuIDTRt2icmJnX/4YoO7Gsy1QJqnqJylhEz9mTKMlOwi/3FX/xGr7x6TuHtFa1attO25uYWFNvOKBLOavTxjNbWVnTo8F6dv/CSASegwejotGpqynTq1Emz6Dx5Mmbd39544zXb0JIjdOf2Hd25fVdjTxbU0FCmgYFeg1LBUMAUL2TXvPzyWYMDZNZEtsO2KaWr2MjIlEEONtUoitjc//rXvzYVCUDor//6r3X37qQOHuyxTT4qGR4bm2FdvX7DcqlOnDhuqiIAAVAGQILSBPAD/ADQAORQh3z6yUUDABcuvGzPRbnDWAEVgAOsU6iDGAdKG2xu/+k//T8qKqWqmmqdOXvWQAHqJp5Hhg7AAhseCihAF5a0R4+G7ZjHTxxVKr1tKhpUWYlEWpFwTIsLK1pbj9r+t6qyRkO7sGbVG3gCKgISzp+/YOdZXlq28wCdADonT560cwOGgH5cB18DI4A61ZV05XPpyuXLBnOo5cWLn+sf/vFL1dWEdOHCWR07dtyyqK5cvmJKFXKyqmqqFCoPWgA8yhlAF+CJc5BVBXTiXKieACC3bt0y69fC4pblir10lqDrnxl0+fDDD836SX7W3r27LCCe16CuYm1RV2xewaBfAwN99jvWF+CHz4yZn924cV2xWFy7dg1ZADW1Zm7+8OHHpog5e+asQRNgE2sKwER9AC6MD3UN4wf2MC6sbZWV5Robf/JN6Dy14/cEYpOfhRUU0MM4yVZCUQgszaVTBlG4x/geex7Xw7pjzDxYn9xv1AnwBBwKBkMaHBpUZ0en5bEtLi0aSBQQ2k02WoXBL8YGfNnpwsgYIEUcD0UV39D1DVtkKpm2jo2MjTGXfl7Kl4rF6IpHeP9xe5+YX1gwe28MZZGbvLewNsNh1dXXmS2UQPEnY0/09aWv5eKUxaIGBvpNkUlQeG11tcEsFqvv6RobGR5WdVWlKS5z+ZziyZTW1jdVU1Onzs62klorEVddfb2qKqtsjFw7irTy8grdu39PdbU1ymSSZitm7KzB7XBEoyNjyqQLSiULluPk9ZQ4UU0VHSpTioSTKi/zyaWsysq8KrpLQKng8iqRzikcy4rkvGgybwHiO9CpwBcAKOrqPL5tBZy91LetmPN8pwJOBV64CjhvlC/clDsX7FTAqcBzVMCBTs9RvH/5Uv4EeWzzRAtwQq7JdGptrtR733tZh/bvNuVTTUWlouGwPv7oI3k9XgUCIaWyeRVdbp08dcoUDSg3aCnvpeV7MGibU1Q1CwthXbhwxKAMtjVCszPZtB48eKwb1x4YMPpX/+o3qqgMaGl5SovL05qbm1Y4vC23K6R00q2x0TlTZezZ12NBzUAb4Mnjx/Pq6KhRW1urbbZnZuata95bb71mG1q6jTHeleVVPbg/rNraCh06dNDUMPMLcwYCAgGf3njjdQv7XlxcsBbuADTyXLa2cjp+/JAOHNxvljSO+atf/bmpID755FMLcY7FsnrnHc5XZ63q+cwm98rV6wYHsM6x2ce6A5Tg3KhUgE7AGlQW586ds43vxU8/s/Hv33/AwASwgQdAgucCnngeEAsYxfVdvnxVHq9bu/bstsBrAAObaj5zHuASOUYADq6Xz9PTs6bWOX36hBLJiIrCihZRdJvXJTU7s6iV1W3V19bqlVfOqaGxBBGrqsq1vLJs6hc6ESYTSTsHMIuwbhQ7jIvrZuzMCXBkR8UTCYdVVVmuXData9eumkKF3KCLFz/TB7/7J1Md/dmf/ZldP1lXX3z+hbq6euwacoWcauqq1dzS/E1HPPKpAFdYGIGQrDugHteOCgrIRS2AHaiLAB1AklKe0w2DK/xsJwMKiLVjk+R62zva1NXVbjCNY1E7gBeQBfhB/YFGzCtQr5QjtapHD4fVUNugkydO2vmwsaGs4bk72Volq1nA1jJzCggC7JFnxu9QLAGcWB+ALZRCBFFXV1dZvhCwEnUa65t8sEwyZupCAAkPABnHBIJx/TvriHHz4LztbW2WmWTd6NIpA1TkJwHHyivKDDJyTALj44mYdXisqq6U2+W285MDB+QMhcptHKxdlFWjIxOW6wWI4j0lFAyZiggIxbhQYjH31DUHMMI+mExodW1N8URCuXxe5y+ct/sCJRT3ytLyknxu1zfZVKsrK0qnkmqoqzeA5Pd61drSrNu37ujunWFTGpWV+cwS6CWQPpPWvXvzproEpGEDpp6sGWq2uho2K6nXW7BrqygvVyDgUVlZQD3dPXYPP7j3QMtLK5ZRl4xnrEsk75d8X1lRpXSKwHzet6SykOQPuORDFuX1K5OTosmMYumcNrdzyhWtSahM1/S0IQJri9o7j29dAWcv9a1L5rzAqYBTgRetAs4b5Ys24871OhVwKvA8FXCg0/NU71+81iW3y2dKJ4+nIK8bpVNR+/Z06J03L6ixrkq11ZVqqKnV/MysvvjsCzXUNaq1rU3pfEHRRNI2kAMDQ6bqmZmetQ0sm8+5Obq+fW3ZSUAdgq+TqYRts1DWfPXlZc3MLOrnP/szvfbaqwpH1rS8OqPZ2TGtri1Zl6r62lblsn7du/PEINCbb7+kvXt3G+ggV4pObqdOHTNAw+YRYICiBsC106K9rbVNVZXVunf37jcByViUUElsbm0YEKH9eqm9+oQSyVKnPJe1MPeqqhqrYNZUUSdOnLAwahRIf/gDVr77pmQht2Zxcck6fJFRRMbS/YePzApFXgybWJRRdXV1BkgAEFi/yI4B0gCFABhAJ84LvEFdhZKI55WCmUfMTsemlGMAOvg5x6quqVFnT7fBC9RQBuzcAIEygws8HxADCKQuKHl4/anTJ7UVXlGhkDOVBvVcWV7TzPSCikWPzr30kimqCF3PZlNmV5qcmjSwtmfPXm1Htk1xxNioD2AHgLOjzuF8O9CJpQfIaW5sUHhrw1RxABhyiD766A/67OLX6u5u189+9nNVV9ea9WxifEL9/YN23IIKpnTCdgaUAZBwHQAplD1AJyAGkA8ABORDNcMYWJOMqaRkKXWhY8ysGQASa4ZalrrhbRlYqqisUEdHq8rLgspkMwZL+CBzq6e3x+6kpcUlVVVXqa4W4Lhashqurmp9dVO7BneptaXVXsN64RyczwBLPG7zw/c73ReZF5/PI5e7YJ9RDPn9AaVSSctJWl4GTGXV2FhlHerSKQBTuSnj6J7m8xRNicSxgVI8B+UTx02lSsomrJeMAwUTsIi6EXaNUojz0AmQUHnGVF5R6kaI1ZTjcizCxAFjHINjAocI6ub5WM0aGpoMvNIRbno6LJoX9ve1ldZfNG5rjHlgHZTuu37V1tfZmr3/8IGpnjj20O5devOtt2x8V69d081bNw0e7h7sNzhMRziUSZl0RsFAQF6PRy1NzdYl7saN2xoZnldVpV+9vaVcqlBFuSamJnT7zrRamsssXw6oB8hjTXBtly8PS8pqz54uq1NlBZbbduvYCJTnPrt+9bqpuHzegLKZnAL+kLLprDVFALqRJUe+U2U5oeIFWzfpbFFZeZR3e5STV+m8S8vrMQNO+WIJOuF13OnE6UCnZ/oD5+ylnqlszoucCjgVeJEq4LxRvkiz7VyrUwGnAs9bAQc6PW8F/9nr3fJ7g9bmO+BFUVNQKOTW+bMHdP6lE/K5CyoPBlQWCGp9eVVLC8tqa2lXMFSmcDyusckps+icOnna2t3fvn3XbEYtzS0aGR0xKEP49EvnzhioSCTjZllhg3vj+m2NPJ7Uz3/+p3r55QuanZvQ9OyoVlZm5fHK1BMBX6UyaY+2w1kLsz5yZJ9qaqtM9YM9CZULcGanUxl2OjbXqBLInQFMnDl9Rm2t7dYpDjsSAc38HtuNm/wqn1der8dya2KxqGpqq21jnMnkLOOIrl7ACAAG2UhsUgEaqFfYCHN+FCxADPJiUE9cu35dXr/f4BcbWMbLxprzAoFQnwA3eD12K8AT6pubN26Z/QgVyFtvvWUQg5/zXOAOoAKIADghQ2ino102h4UoqXwhb+oWbGOABDr1oeLgnIwF0MR1AHQYy5Gjh5RMRkx5Zt3rYinNzS5oYyOsvt4BvfnG2wYnJqcmlEwmrJva9MyUWbzIYgL6PB5+bGOj7kAkYALjJLcK4ASM4fxspoF5jfV1yqSTBviAcA0Njbp167amJmfMJkdWFHBienrGWsizltLpjDYAhI118gf8Bp24DmoB5KIOzDfrgGPwOyAB9eW8fAYAMrYdBRhjxCK3E3AO0ONrPpgzgserqsulYh7Xk3Ur5BqxP/meduxD6eXz+0yxFAlHzB5FR8O1tS3V1dRb5zOgF/CGGlBLgqZR7ZXWndtqxbg5BhlC1TXl9jvOgW2LHCmsnisrANvSem1uqrJ1hh2SUHHsirHtpGpqfEokUlrfALR5VFfL/Afs/HxQJ+Aw0AngVVtTa6/HRujzem1douhiPXBPZHNkFEWUSaftvmlta1FZecju+VQyZRlEgWDQoCy21uamFrPFXr1yR2vraTU3V+nsmRMWDL++tm5jIxeMNUrtgcWpdEo3sUJOTphKEuUVnezI9qJ2wMRJMq6CATXV1ygQ9Nv9kEllbF5y2awF3ne0t2l9dU0P7j/U+NiCKivoltmvltZmxZNxzS3MKZtF2eS3zK+VlWVbv2+++ZZd69/8zf+rYNCjP/uzn3/TkRGLHoCc0Hs6Ty7MzcvvC5gnrpAvqrqqVulkWpubYamAHdFrULKxvkq5TFRRLJmJjFIFlwpun3Iun9IFl1Y3/jl02gFOjtLpmf+4OXupZy6d80KnAk4FXpQKOG+UL8pMO9fpVMCpwHdRAQc6fRdVfHoMzCF+T1C5fFZed96CxJsaK/Xm68d16MCQBYq7CjnhBYltx+R1+QxSraysaXphTrOLi+rp6dXuXfs0Pj6lZDKjo0eOGSR4NPxQ6XRSg4P96uxqtc5xQJ9wZMPUH+NjU1paXNdPf/oLnT17RhNTI5qaGlE2H1dTU51Z+DbWYtraTKqupt1URMlUxDrfoRxBPcSmFQDDZpmNewm4oKhIWt4P8OAXP/+FWlvarN35xMS4bdp5DRABnQGban5G/gu5NRb+m81qcXHFOrhxTVjPgDdkI6GmAToRdhwMBG3zTFgxG2G+ZjO+ur6mYFmZfc9YgCCMEfgRDJZZCDLjB0QcOHDAxn3t2vVS/k40bkoxAA7ABljFuePxhH2EQgEDRkAnNql0KltYXJfcRQ0O9T3NBvLbeTkez2MDj40MaEKOFJ3bUA+dPHVC6UzU5gblCtc6Mz1vuU6HDh3VyROnbMwPHt63XB/mk8wrOqgBcMgZwnoFMAEglaxgMbtWLIA8UJ/xc0AeNSIzrKqyzIKoSxYwwEYpP4qOhYA76g2cYYOPG4zryOQyOnHquM0bNeG1ABuOvQMbqSkAkN8xBuoKbNnYiKulpQT8GCtj43mMx/KbFhYsABp4k80Ssk1Hwga1tTUadAK4WReydNo+WFecl/pzfNYeX/Og+9/iYkQel0c+L5lI5QZ5trYSammpNWCzvLxhVi7Owfywpjim1+dWPp/S5hbdAxNyu0qh3IRnLy7GzKJVHvKpu6vJgNvGxpaNw+0uNQDo7GxSOBLR8vK6XWd1dbkpg7hexpnLoa8pGoijrqiEKsrKLP+ovDykaDRmFlPuUzKd/D6vqXUAmFgqUTlxmXSWy2QBwV4FDdBmTeUDhJmamtaVqw+Uybh1+OCAzr10Xo2NTVpaWrH7lnNznwGxuGbsmuMTE4pEt1VRWWnd42rqS2sJEPgYhd/GusrKgirm0wbTYtGYjd3n9Skeixl0QplE5tLIyBMNP5wxe9zx47sMHrp9bm2GN229AJBZ+yjbuEf+9E//1EDbv/t3/7va2qr1b//tv7W1YxlsqZQmxses++H6+pbVGGkSqqbyMmyFZcplyKgLq1BKArdxNNChM7apRDKlVLagTNGjZN6l7VRO0VROiXTeVE42G0WETihOS59zeSfT6Rn+xDl7qWcomvMSpwJOBV6sCjhvlC/WfDtX61TAqcDzVcCBTs9Xv3/2aqCTWz7bSbmVMzvM7qE2vXLhhHo6m1VR5pNHRRVzBW2sbgr+tLa8rqnpWd0bnldFjcdCmFdWNjQ5Mas333hLQ0N7LG+J7mQoiTo62+Tx0hktqWIxL7dHpoCZnt5Ua3Oj3n6bLnPVejL2SBubi6qo9Ku6psJUA3Ozq5qZWlHAV2PZLJlMzIKOsee0trbYZh8oAvBgYw0QACKwYVxZ2VJNTYV++pMfi+scezJqyityhgAmqIA2NtdN5QV0YhNcKLIZLxgscrm8Wl8Pa2lpwzahqFToWofigsDyHdsYIAebHN8DK/wBnzxer1mPamprTGHDRps8IDa5nBtYBmhg3Dywe2GjIyNmayuuYtGt+jpggttASQkgbaq+vsaUVqiI2LBzrXRni2ynNTDUaXlH1IPnAB1QBGEJJKgcZQsKp/fff9+gGSBq/4F9ymRjyueztvnN5YqanJjR9PScWls6NNA/aLACdRNd0mgfTwA7wdlssAkRB8aUWtO7bZyAH+q3k110//59U9gAysjhwb7FvANDUDOtr0dVXR0yexYZRZWVVdrejikSiRmswTqFGmrfgX0a3DVggA/QBnjinNSWHKXwdlF+r0sNDSVbGGuDfCo6inV2thpUxK6F2ovaAAJ31FKopObnl5RKUQNUdh719DSpsaFWhXxGqWTSrg2gyfUBRKgn5+dYXC/zSe2fPJnU7FzYssIIRgdwlOaY8PYhqwUh6Yzl2LFSpz3Ga7bIyIbmF6bsfiSIm7WSiKesm9rNmzPWTe/0qf22JrBz1tTU2rpfWVnUgX2DphDEpklNUIAxNs7HAxjI+IFV3Cd85h+g5ZZpxLW4DPYR2E8HO0Ana5nn8TtsZqiimG9qYDlEHrfNPesW65/H4zel3O07I1IxpFdePmZAGlUWFkHmG3gJdAW2cg5UTCjlQuVlFuxNJhf5TolkKYSce4tcJ5e7qKaGarlcBeWyObs21kYmnVXA51dZqEyhQFD37j7Q9WsP1dbaqPPnT9g95g/5LACfvCrWDjUHdHKdv/jFLww6/vt//zfau7dXf/EXf2GqOaD11mZYC/MLWl5aEvneQLitjYRqa8pNWcV1oXyj82QuU4KSttYrypRNx+09oODyKecJKJYpaGkzqnCcLDyAk6uknHOg03fxF83ZS30XVXSO4VTAqcAfdQWcN8o/6ul1Ls6pgFOB77gCDnT6DgsKjHHJq5AvoHQ2pprqoM6e3qeTx/eroa5MmVRMie1t5dJZhTci8sinyfFpLSwsa3kzqUPH9pjqZXj4iRrqW/SjH/7EgMH77/+Dbt68q1wupda2elVWhdTc3GBqilicznTzSsTT6u0dVGVFtUGdVCaqfD6umrqyp5YgaXJ8QSOPt+RxSd3dbWpprdfYeEnBtG/frm8gExt4IMPO5p3NNSqlVCqvgf52Uyb4fT7LgWlvbzNbHuHb5ArNz68rEimqrg5LWLmampssfwrwc+/esKlS2OSjhgA0AHw4Dxv7nSBoNs1TU4SYBxQqC1m7987uLtvcMlZCq8fGxi3wHOgBoNiBDV9++aXu3LljwIfNPbnKtbX1Ghrqt3ECNLDncT5AEccDlgCc2ECj2GCzzvlQubDpJacIIEIdzp8/bwCC52PVI/SbTTY2tD17d6tQJPAZ+1XRxoDS6f69x2YvbKivV3t7h6leRkdHTH3T2dVi6hwCowFla+sZxECqqqKTmc+AGufHMoiy5auvvrL5BTAAPgJ+r/p6ugzejY4+MZjT3d1jYBCLX2Njs3UU5LnkY/X19tv49+7fq5X1ZbM1Yq2cnZ0zWxSPnc0+teVjx7JGnYAkdJsDjlB3vgfMAHmoLXPKdTx8OKxoVKqu9tla6+/rVXl5QC5X3tYO64uxApZ4AJ5YF9Sb9cA5gXx37jxQJJxWf1+XmpqaDToCF5grsr84BuuFrCxqxHFR9Fh219aadu/pM/Ud4eE8d3ODrLFpzc4u68iRg3r1ldcNsj15Mm6Wye6uHk1Mjqm/t1XRWNgAJtfJ/O4ovpgH1GA7Y0dRw5jIKqqqKLPP2WxJxcW1oEQiLD9fyFlIN3UmwByVU5wucy6XQmXlQp7j9frl85E9Re5XXtuRuNkHy8uqNDi4S8FAmdbWNr5Rs6HmAjqxlqndvQf3bT22d3ZoaNcuu88I/d7JupqYnLS1W1FZpp6uFiWTcRsjSjmP22MqJ9A5YHBoYEiXv76qy5fv68ihPoPEQORoYlu+gK8UlL62ZsCLOaAe7733nqnxfvvb3+rYsWP2wf0GUE0mUopG41pdWbXa1FRVK7odsfXQ3NRsNYQacZ/lszm7P7hvKkIeuYt5u59yLq+K/pDiWWlxI6pYGq+mS/kic4DUqeAonZ7/b5qzl3r+GjpHcCrgVOCPvALOG+Uf+QQ7l+dUwKnAd1oBBzp9h+V02VbfrVqgSjSs1uZavfPWKe3b26eKkE/jo8MaGX6kRDShgL9MDfXNmpqY1fxCWOlcQYeP7VJNba2KBZfeAfYPAAAgAElEQVTeefs9DQ7u1pUr1/Rf//a/amR8Wk31lTp95pj6+rrV2FSn7W3yhK6anaajvVPBYLkePRxRXX2tdu3ul9udN0BFHksmm9PdOw81OjKnnu4+U4x4PEUtLMyrobHBNodYZf7hH95XOFzQmTP7TI3EBhAggCXo4cNH2o7E1NhYZxvNkgJn0FQ3bD5///sP9PDhlMLRoo4cbNQ777ytwaEB2+x/8fmXunbttkKhCuumBhTAYnPixBHruAYouP/gvm3YsdfML6zr7JkjqqqqViqT0rETxy3k+ZNP/km///0/GSzq6Ggx9Qqd306dOm1Wpv/4H/8PjY4uq7ISq5ZUUeEzUNHb12fQB/vS4sKigZPdu3YbNLp+/YZm5+aUiMcNpnR2d6uyqtpCrKkTwc0oNdgUs/EG+KBuAkiwgZ+dXTDo9dpr55XJoX4hRBzIkdXy0qoePBhTeCuu2tpKHT92VE3NjXr06IEFSu/aPWQqM0AB6p3Z2U3V1wVsPlCVAGK4Rh4AokuXrlg9ydJBXTbQ16u9e0pwgRwsWtTv37dfuVwJ3ADavv76suU6nTt33uBMPpdXIp3Q8ONhC4S/d/+xVlajKguRTUTodtBqAywk5B6wtBMODhjct2+vQTtAE4qtSHjb1GgAJ35OrR4/HpXLFdDQYLf27ttrnd38frq0pSw3CHUPIAyQA6ArZVzlbF6ti5wXZdyaFhaWVF5eqcOHjljIPsHnqGFQNwGCWDco644dK1kFAR7bkYjVaCu8oVgsLK/PY+PHtoblDcUNNrt3333PIOC9u/fseARxUz9g6q5dPSoWcnY81Hysi/HxCQsCB9JsR6N2HawF+0CtFfArAKzNleAS0ieynSxYPJ0yJRD1ARACnVA9UYNQKKiyCpSBNCDwms0M4EJmUwmkYCustWYA4S3UU9j9ghYa39vXbRZRwBqqxZnZOUW2t9XU1KiOTroAJmxuyHbi3MBaVIT9A30GAMlYwsJKzULBgLo6O2GiZk87efyEvr50SXdu3dKZM2c00N+vhaVFTc3MqLah3sAbH62tbTYPzD+20/FxukBesc6WjQ2NGhsfLynaQuXK54oaHRk3i+bgQKu8Hpe2zPqJxa4MHajSySSuRbPjpVJZhQIe8d6aShWUKRRV8PqVLHq0sZ1UPFNU0e0mAqpUKwGdLEtcbrPXOX/inuFPnLOXeoaiOS9xKuBU4MWqgPNG+WLNt3O1TgWcCjxfBZx/kT9f/f7Zqy0gWVJ9VcisSPv3dOkH339VDbWVymeT2tpc06Uvv1J5RbVl/CwtAVqGtbYeVUNDjU6dOqH9+w/K72fTv1f19U36v/7P/6z//J//b7MzHT5yUPv37zWQtLq6bJu7J2Pjltdz4MAeVVaWWwjviRPHLZyaLmpsvqKx0sbyD3/4J62vb+g3v/kL3b1zz8AAm9fDhw+otq7Wjnn16lWtrqZ14ECnWlqaTQUEfMBq9v77H1onsXfeedlsO41NjZblMzkxodu3b+ve/XuamJjR5pZL/+Z//oGpglCRoKS5fv2W4rG4zl942dQ7X331pW2uf/nLX1rQ90cffaSPPvrYOrqxyUdBRQg2G2Q2oiiPAAB0uUOVQ5A6yp3e3j7b6AILPv7DP+nzz7/Q0lJELrdbLa2V6ult0eFDBy3XCRUMG2MC2l+2cbQa6AH4ACGwoqEiejwyqmCoXA2NTWa3Aio8ePDAXn/06FEDPOPj42ZVYrMNOCEA/dChAwpvr1lAONaq6HbCbHwTEwCttE6ePKHTp06Z4uXixU9tw3/g4D5T0nBN40+BAB386MAHcLJtNJa86WlhrePz5mZJLTM40GUWs/raWqst6h9UUYCxTz+9aLANYHjp0tcGrjgmgIv1MjU9rWtXr9ramJ9bVCKZUVVV6Gmo+V5T/XBdQMBUms5uZXr44IFaWlu0Z+8uzc/PWhg0CheyjegMFwrSSa1g4dcEXXP+/QcO2vUBRZKpmNnrsHOWAFDUYBNAiNfzAMgAFwEkQCcUOm1t7QYQCUtnHumwh9qIdcT6YA1yLtQzzAvZXWZZKwJ/YnaNHLeyouob9R4wjtBrYCmdEFlzzc0tNv8AL7KO6FpXUisVDRxxL3C9Ph8qs4jBHtYEz2ctAZjIRMplSxZC7HqAWTo4Li0uKpnKqiwUUEdnu3XoIxNtKxyxexD4Ul5RoSY64IVCmp+b18QEgd9BW4PAPjrZAarI6aIGQEny4xKpmLbCWwZrS10Dl9Xf16eBwSFNTc3anBw9ctTgE/c9tWltazdrHvc9TQHSqYSGBgdUi60xHtWRwwdUU12lzz/9RNuRsPr6egxGrq5u6MnkrJZWw08D7husNtzLQE7Uhclk2nLqsC+y/lB5sTaKVseC5mdnDVaRD5VNo+jKqK62xt6rMmSHpVIGFqFIhPnzrurzhpTJFZXOFZXMFxVL57WdSCuRow8jjMoNpyqFRJlZtfRw/sA90x84Zy/1TGVzXuRUwKnAi1QB543yRZpt51qdCjgVeN4KOP8mf94K/jevJxfXK6mmwmtZNudO79GrL59VyO9WMZ+xEF02201NrQqGKjQ+OavpmQX5A0Ht2T2oI0cPmv0JYKUim96s3v/tP+jTT79QQ2Od9u/frVDQr3QmqXgiqrn5eW1txsw6dv78GduIk3WESoaNPiollBRsVNloosxhc/3KK6/od7/7QI+Hp9TU3Kof/snb6untNoj15ZdfKJks6sKFE/bc5eVFAxWooX7/+9/bppaw4HPnzpkChnOi+gEIAURmZ5dsE/2b3/ypQQHUN8AQ8qQqK0N64403DKZ8+OGHZq378z//c9tYf/DBB/rggz/Yc+hAhxKJzTbWnGQ6pebWZk1PzZi9DOgzMDBoHd/6+wcsWBn10sWLn+vOnbva3Iyou7tdJ04eUXtHk+XnADWw/5Ddc+/eff3oRz+27mB375bscWQVARfYDD8aHtbhI8e1e88eAwooeqgr14OFi+ejCuOzgRmPxwBbb1+PIttrFhCO0gmVxurKhmU6edw+nXvpggGDiclx3bx5Q+3tLXr9jdcMmgwPD+vy11dsrsiM4vqpL+fmg/PxGcjFsVE5Hdi/X3v37LENfSQctuwcYAT5T4SbUz9AANlTjJs8KmoHQEOhxbUCd4AVwIGenm4bC9CD5+8AGNYRxwHoAHdQLE1NT9r3KIqAddVVNVZjWAH5Plj7KsorTKXEOYBL+UJGuTyQIWvwAaBU6gBH8HwpL4mfAXLMaiWUahXf5GnNzs6rq6tTR48esXo0NDTYsXaez/ySW7RjgyvBrbSBJXLOSuo+jymxuE4UbDwfSMV5WJccwwKoczk7Dl8z7wAeABdh7zMzUdXWulVREbTrAOgxrzyW5pfNDtfQUG1zwTk5P4rFjY2Y+vu7dPr0cTsXNtFr1+6oUPBocLDNgCHPpx5YN69du2nzAhTmfr5//4Fqa2t04cIFOzbHHXnyWPFk1LLUyHman182NdfRo4fV19ev27fu2Vzu2UOHuTVNTU4ZoKWb307oPDDT7/Wot7db7W1NikUj2jXYp1DAp6tXvlZ0O6yqykpVV1eqsrJa9x9PaGRs2e4X1kJjY43BQKAR2WFLy1sGmHp6GrXrqWIOiDY3y33g0crysq2b1pZmFfI5g3vl2GhZJ1jrnubCseaAd+kMXQZDyhVcyhXdyhSkWDqncDypRDZXynOyDwc6fUd/zpy91HdUSOcwTgWcCvzxVsB5o/zjnVvnypwKOBX47ivgQKfvsKY70CnglVlFvv/2GR0+uFv/H3vv/Rxnlp1pvumR8B4gHAGC3ruiN1XFMqwu02W7O6QZrbSr3YiZ/2Y3NmJif9oYrSZmdkbdmlKrutVdtqtJFr0BPQDCe5vem43nfMxqKWIk7UyTihD1ZQWCYCLzfveee78Ez1PveU8xl5JKeU1PTVo5D6Vb8Xhas/MrikQT6unpVWtrvXks8T1lNctLa1pcWNbFS9/pwcNRNTc1aP++Xeru6TSj46npCfvf+Q31zdq5Y7e9DyBDMoeiBXUDiSgJLIk5Cg3Ks0igKbH6i7/4mZ6MTlkJzJ/+6Z8oGArqs8/+2tQXJ0+esOQXADJh7dWD1sr+q6++MhDxx3/8x2pvbzfIAbyomEiTvNNta8uWzfrJT35i7wc6WSIvj5LJtJXWkcgzV67x3nvvGbj66U9/aiABhQ3G3ZROAU1o8Z7OpDUwuMkgz40bN208VCmU9QAeSIRJtH/77QXrjEWCfuLkCe3atV2R6LKBM/PNCVdbKRjg4JVXXrVSJkyl5+cXLAEvFUs258XlZVNkoTypGEYDJyoABMBW8b1izcAJ1EW9fT1KJteVy2dsrYlESqMjE2YK39jYrL179lq5Wyab1tTUpIGQ7Tu2mToEGHbj+g2DIufPn/++ZJF9Y90AD9aN8gYggvIImLCpf8AUNutrawaUUI0BQQBNQBWgCLAR3yjizX7hwWR+UKGQASG+gEn4NwGYAFsV6ETcGJdrs24UaICjxcUFgzVer8/gIXsAaHCMnCln89tZnJ9bMgiI+T3lhYGA1/aT65RKACYwrfMn6iLOK4AHiAP0BIwRAwBLLJbShg0d1sGR5wAy5qXk8xnEYd85n8yT1zuquYDFDlhF+RzrvnHjtmprwzY+73fMu8taWVmzcrRg0GexqXQ15J4h7sTt8eMnSiSy6u1tNdjFmeCsOoB2Qdev3lU8FtNPfvK++SwxR+DSz3/+16Z6orMk55uYAlR/85uLCgRqdf78aTtDnCvup5///Of69tvv1N3dbs8DYDgHAEWuxzkF5o48GVY6SzfAnPlUxWIZ1dQEtH37FivHy2ZyGhzcYnu/tLhsKjeAG+cdr6/h4ScGCemWt2mgS4cP7VUiFtHc7Kzq66o0OzOtQj6rYNCvjrZWdXX3anRiVjduz5iqiM+GY8dQZwbtTKytxTQzu6ZtW7t19iz+Z4MWo7/8rz/X5UvXrVsg5aeA5s72dkNFlCn6/V5TPQEngU9+n9fObiKO7xf+bF4V5VUJIOjxKVsEPOVd6PQMf3/9raHcXOr5xNUd1Y2AG4EXKALuB+ULtJnuUtwIuBF47hFwodMzDDHQifI6vtpbGvTJh+c0sHGDUol1lQs5KxehZA0FzNz8smYXVpRK5bRn7141NAZUKOApVG3m1+vrMUXWY5qYmLJSsYH+fjU21isap4xmVYGgVzXVNaqpblBHR6/yuYJBJUyiUUEAhEikAU4k/yTiPAdw4ue/+MUvNToyrhMnTujdd9+xUpvvLn9nBSnnzr3qJHyJuNMlLpOykigAEoABpRPwAsUIY/MAyvA9vjenT5/SJ598YqooEmt+Rocs1C/ACaBJpdU6ZtCMc+HCBYNMlKmRvAMeKDMDnsTiMXX1dmtyYspKzFgTJVgtLa2W7KIeI2Yk0Rgwk5iTvON5NTE5YmupratVbU2dvTcSiZkCg7KwB/cf2FzocsframqqzFuntb3V/gQOFIuyfaqpCVryDTgCKAB+8IQCRlB2t2mwX7H4qpU14qEEbHkyOqnIesL8dygXRP2zuIQaZt6UI50bOkzpAaxDMdbb02tKNAADcQH2mBl0Om3zA5BUursRIxQo+WxOa6urtraK0TZqJqCJU5YFHMJPqWBj8Tq+ACLEr9IxjuccWOOzveDafA+oAf5geA8oSyQTKpezNiYxoIwMA2xK/FCMoXxif4Bxw4/HFIun1d3Vqu07Nqu2LmzX4FysreUUDjMGgKfBjOEBZUAK5gr84vwtLCwapKCbYSaTtnIt/g5wNHjR2Wn7zRcw6ptvvtHDh+Py+z2qrvarsbHOzj2glJhevnxb7e31dq8Aq1grz9+4ccvAVU9Pl8WR+BJD1sF8Of+UTWKmDcBiH4ghf3LGTfk3u6RUKq4//MM/MNDDOjjbn37617Z3hw8fMCjImIC3q1evq7a2UZ988kPzSePBvYWq8ObNB9qxY8Dug4pJ/NGjR+z9xBCfqFg8qqmZKYOus7ProrleWxufCR1aXloxNSDz2rx5q6mRgE65bNZA0+TktO4OPVIw5Fc2W9K+Pf06e+aUhh8/0uXvbmjzpk4F/JQ++hWqClgZJx5Jdx+M6NHImnU2rK2t0dmzp+xs8vkCnOMzi88APkeAlqz1Zz/7K124eMsxya+lg2KTdcjjCf7hTifOXDZDLanFt1goKJfNKZ0GnsvAbL5YNpVTQR7lAWpFKVssK0/XOlfp9Ax/k31fnfgsx3THciPgRsCNwAsVARc6vVDb6S7GjYAbgeccARc6PcMAm9LJ40Cn/t5m/eijt9XZ3qhUIqJiPqOqYMAS8ng8pdGxST0Zn1YwWK0zZ8+ouSWk2blxSx4pxfJ6UH5UGbzAbwjos7KyZK3KOzvbtGlwoyXhKgfk9zodrUjuKl3cKHUDjpBwAh1I4IEElFiRWH/zzbean1vUD37wA1OV3L3neL2Q/FO6RfKO0TXvS2ec8ip+juqC5B2oUQEUJJa8HlgAoADIAGEABqgxABZAMZJuyq8q3b5I2FFdAKd4H/Mg2SfpZo7MHxBDcl3XWG9qoLEnY7ZjlPChsqHEh/dWhxnLMdwGQpHQr62tqFQuGFgBTjC/1tY2KwWrrq6xeTEmvlNLS2sG6ZoaG1QsF1VdW63NWzZb7IaHJw1QHT26X5s3D1oMiQewCcUWgAh4R3kSnk5AJ9q+Ly+vGzisDtfp8OEj1nmMGOLD43gZeax1PcoW/HrWVtdszaiMWDfjMmfAD/vI/CqlaKwJvyVTgOTyFgN+xt6Q+GPUjoKJ9wBFgFYOvAnZmKyL16OIAxyhYHLMu1cshpUyM94LUJgzxVJCdXUBtbY1mWqJ/eM9Xi9eRnRZW9TqatSux16iOhoZmVC+IO3cMaA9e3aquiZkZZgXL15VIsnzlJVtN9jE+zgbABzODqCUPWKtwEnUPcAf5kuJGVCHfeVcsVZ+zp5QWjgyMmvqmZ6eZu3Ysc0xUC8WDRLevXtfg4MDdkZZAyowuh7iPUaZJOcXFRMKKc4480UthpIIg/ZQCLDTagAW8FXpDAekWl1esX3hvmLfOMv4nV27dsPxZdu/z9bKXNkn7iNUipjuA/+4h1kzHRjxdNq+faspo7755pKZmP/gB69bGR7vZX7DI8N68Oi+UumMKSRra6vN72zz4Ba7P4CMlN1h1k8pKmcKwLm4sGj3yaNHUxbfDR11OnH8iPbs2aWvvvpCmVTaOlo21tcblPJ6HWPuoaF7+vbiXSVTGe3es8XOEvcsD84o1+PsvfHGGwbRWD/XRLE4MT6nTKashvqwWpobHfN4VE4+j3LZvBncY2SPyonudXzucU1/IKRgIKw0yqZsQelCSZliWel8STlAlAudnuFvMRvKzaWedUTd8dwIuBF44SLgflC+cFvqLsiNgBuB5xgBFzo9w+ACnYIkZ/Jox7YOffDeD9TWXKdCLqlcOmHtycv4kSTSGhufViSe0uYt2y2hXo/gG/TYlDoN9U2qqwOM1FoiiV/R1PSkmTF3dLSqc0O7vN6yvD6vfN4qLcytGTghCcbPCWBA4kpSDgxCOVRp7+548gStpIxOdHi9oCy4/+C+KUgoRyK5JYEEKNTUUIYUkId2VpJBJ2AAyTugA6UI4Ijr8HoAAEk1ybyjZnFgTnNTi4EbQBnvQWkxN7doc2lsrDVVCYk+iTfKH1QZwA7G9fp9BoGIHc8BpEiYV1fXDOzQhn3vnl3auLHfkvibt57Io5K8Pjq4yRRKvb3dlryjwEF1hXE3STnKFbqBxaJx84ZC9ZJIJdS/qU919XW2hunpGVvTe++9a1CP9QIhvv76a4sDAAFYgWppPbJoZUcoSlA6lYoe+f0htba0W7yBRKhDUI9FImvKF3IGgoBkdFVj/ayvolAjpnwRJ76AEng7obzC/wooUBUMGcwi9swN2EPcMH1OZUravGmDvRcgACQBhqAYc+bixJ4zSHkdah7M5Gfm42pvCX3vgzQ6OmGgA6+iQ4cPmGk9D8q0uDYG9gDBubk1izdlpOSuk5MzphTbu3e7Nm7skT/gtY53V67csXWfO3fKOqMxPzoIDj9+bOsDqPBFbFEVAXEqZur8HQN6zhjnC4UNQKmirGNvuI/w8urv77WSQ5Q/gDZ8qLgf2EcAHTHgPgFUoXb68MMPDULxPa/jPmJcrj09vapMRqqvR3lDZ8AOmxtqKP7OXMefjGnrli3mywVMvH79ukEY9g2FEuoqzjn7zT0JJCPuxIC/A7n42dTUlMEa5s58Ll++ZgD6/fffMSjJ2Ix75eoVZfM5JVMJg3aspaa61u5rziyKKeZGWSvAG6jowLQVDT8a1uL8op2Zo0cOmok8nwE3blw343DAkM/nNQiEITsd+S5fuaYLl8esFPXgwU12T1VKeLkn19fXbB1vvfWWwcGKd9iDBw9VLEjxeMbOC2eW16JwCvgDSiZQgkrhKo9CQeeawDwM8/2+oDwev/KFsjL5kkEnSuuiyYyypbLr6fQMf4c9HcrNpZ59TN0R3Qi4EXjBIuB+UL5gG+oux42AG4HnGgEXOj3D8FY8nQI+j3Zu79S7b79h0MlbziudiBo0IunD52Zqel6NLe06euyk/P6Abt26osWlWdXVNqizs0tBUzllrWRsbHxZTY2oUVqt4xlpFkoNjKuBGneHHphSBq8XoBPJ6MWLFw1CkOCRkPNYX49aor916xb19w9ofGxaFy/ekM9Ph7Bma+M+OzujWCyvujrHq2fnzu1qbW1RMpW0MjQSZJLrCxcuaXExoebmBu3evckS/7GxFSvv6ex0QBRgK5nMKZeTmhprNDDg+Abhx4Rx9uXL11VVVatduwatRIokFeACzHLK+xKWrDe3tqgqXGWgCnACoAAWoVJCUYRZ9fFjx1RVVa1vv3WUR5R7YYje0wu8q7bW7cSZuVOWR4IMMAFETE5gJJ7V3r17TEWyHl3TG+df13/99C/NABqlDMoaFE4k9gAJlEiUMwImgGrEvam5QdMzY+Zzw97l8yXbx5WVdc1MzyuTphNaSf6Az8ATQAzl2uoqRtD4gPmshBKQQYkgc6Oz2sLCihlI9/Z2PS1hnLT93Lt3h3Up83scFRoPAABAomJ+Thy2bdticeUcMH9+/tvfXjII8fHH7xvYQDEE6ELx85d/+YV1JNu5s89UPyT/wDXWCZiQBwVVyeACahTOWTqV0djYhOYWkqoOS4ObBgzGANLwd9q3f6+VVHF2p6enDMbwPhRiXJ85VYAQ3wNf1tdzam4OWdzxKcNcm7MN4PvhD39orwcw8VpixvoYl7PFtQcHN9n9ghE+oIfXVcpB8Q6rGJpz31DGyV6i0Kn4V1VM+DmDdOSj5DUcDqqzs92ADob3XAeIw1jcH0sLi9o8OGhglesxJg+uX4GqjFvppAh0Iq5AJ+4Z4Bbr5wyz/8yNe4Z1sbecQ84wnyNAN4NUmZQmzS+uWy+9dMS8tSrG6D/72c/MJw2YyvxQBgKxAFh3b9+x0swD+zEd77d9YVwAFh5YQKFkImYKLfs+mdSjx2NmFI7Icvv2zTp37pzdX6jTiDvXYF+JDeCMc4nqjXsXw/RHj8a0uLAkCHI0FlUoGDRPskQ8Jbg2X8GAVB2uUlUoaLFDBZVMZuT1BVT2BVSQT4lMXquJtPhkc43En+EvMWcoN5d65iF1B3Qj4EbgRYuA+0H5ou2oux43Am4EnmcEXOj0DKNb8XSq8nt17MgWffjBO/J7SJEKSsbwW/GI/+MfiSTU2zegeDJripW19aiWl5zSJ8yxS0W6QlWbkfiTJ2OW0JJQUrYVCAKDmrVz13ZTqKBKefhwWO3trTpwYL+BIhLrr7/+rR49mlF/f4eOHTtgKhVACV3R6CBHEvjXP/+Frl69pUSyZGbA/f1dZiROYk8ZEP5KAKf5+Vl9/c3XGhkZs3IfklD8YObn6SLXp/37d5hiA1UIihLmSiJ6/fptK1s7fvyAtm7ZZmCmpaVNJMJffvmVJibm1dHRppde2mfQA5jklIE5iTrJK+qQcDWdq4pKpdMaGR6xhBxVErnR9PS8lcodeYmOfU0GDyjpwoB527atOnjooI2NmiIQCFriDmwCVgGNKHtaWV61EjHADEqwxuYGbRzo0/DI4++7qVGKRcIPFAAAADhIqvk7a8WHKVxdpbn5CVO0Ed90Oi+VvUols9bGfnEprh3bB9XTg8F30VrQLy7N23wBD4ObNpp/D3Eijp9//rn+6q9+Ye9rb8dIfoddFzN1vMHOvfqqWltarBSqApoAEqhLJidJ/v0GGBiPMkd+BuAhxsAKFDDAGwAIah7WQxkUABPgc+bMQVO2sbeYYXO2ADnBkE/hcNX3nmHEDtXZ9WtD5gOG0fexY8ed6yytmOoJxUw0tqZYfN1UWOwhsUbBxDyYHxAJFRYPQA+wgp+hzgK8cL5QYgFiUGYBnIBynBO6KQLaUHCxfqDL0aMv2Xw6Otrteryf54FEgCueI57AG6AaP+PsEgvUfMyB+KE+Y+yKkoz7rtJ5j+eYMzCU666vrmrL5i0WUxRnfHHvVdRAlfcyHvc1P2N8StGYB+AGuFMp2ePscr6YE/cHe8C8eACpMLv3+Oh06QDNXbt2GjgCnPFa7mX+5Hp4cQFWuadGHg8rsrKugNdniGHTpgHbL/zTeH8g6Nf27dv03XfAyVqbfzKd0uzcnBLxpHbu2v29Co41cnYo22Pde/Y4QI8SQT5reO/w8KiCgVpNTS9panJacQzPa/2qq61RuVRSJp2Rz+tRTXVQqWRannLx+9LFWCSqeDyndE6qa6hWuLZWK9GEluMp61iHx5Pr6fQMf5G50OmZBtMdzI2AG4EXMwIudHox99VdlRsBNwLPJwIudHqGcQU6hXxSTVVAr587ojdeO6vqKp/ymbjikVWDThgC01a8tq5JI2OT8ngo/Rowg2lKfiit++lPf6bHj0aVzxUViznm4idPHoXirqQAACAASURBVDcz33w+q/6BXoM1E5PjZggej0e1e/cOA0ooMFAb/M3f/Nqgx8mTL1mSjhKBLxQ0JNYoha5fw2vmugGMXbspsyvr4cMH5h919uxZSxxJ2hOJmO7dv6eHD+dNebJ164AlwSSvwBgS4y+//NKgBgkuRuUk0JS6kXC+/fbb2r5tu3y+gJUB/tmf/ZmuXLmm5eW0mRS3tIQscSeJrphkU4bE+CTacwvzejLmmGpTFkRyX1WFgXOdKSna2zt04vhJhUJhffHFlwZJgDd79+42NVjFEwkjcxJaoMP6esSUUkNDD7UeSdk8O9ubTNnV1dOtjQO9Wl5Z/j7BRwEF/MAUmgSb0qxKiROJNuVUQKTJ6VHbD0r+6GCXTuXMw4vSOlRHZ8+cVUNjvRkjt7Q06vKV72y/AEP47gz0D9h8ATCojq5du6lCoazDhx0DeKDLzZt3tW3bJgNCdTU1ikaimp2ZMZjDHgAfKuWRKFyII9cAeFB+BWxBmQb0QWHD+1gTChygx8QEnlp0g3MUa3R1A9QdOLDX/JeWluZVFQ4ZHMQTinMzOuJ4bW3Y0G3Aja5lxGtifNJgH/ASE3E63+HXxBfX58wCO9gzwA3nh31mLrwf6EQ8AELEHOCCKo59p5sicwdAAdMqHRoBapxxAMvcnNNdMZfLWmw4X/zJzyvgh7PKWjhrfF9R2WGKDszl71yX91T2nfcyVgUCAbQ4V+UipaSNSiSS5q1E7FlPxTic5/EyAlZx5nhwT1ZK5hz13KJ6epxyUAAQgBe1GCor5g4oIwa8p6u7R+lszhSKKAvDYcpTnS5wqK2YI/uzuraqtrYW+ywws++xca0uLCmEAXwyYWA3Ree4Utk81ArFgg4fPmRQFeCLSrNYKj2FbX7rUImvGl0Y+SxhXYlExoBjR0eLhodHrFSPtbEvfI4lEkUtLKxrZSViJa719WFHjZnLmUE8JXWhYECpZMaUUO1tTQax4tG4outplfh8rQ5JgaCiqYyi6byrdHqGv7/+1lBuLvV84uqO6kbAjcALFAH3g/IF2kx3KW4E3Ag89wi40OkZhhjoFPBIbc1V+vCD89q/Z7vqagKKRZaVikfs/+o/evTYoJM/GNbtOw/V3NKpd9551zyPurt6lMsV9X/87/+nLl26rtqaGiuDo/MZJTKra8sGNvr6uvTo8QNdv35Nt+/cU1MTrdgPW2kYihAS108//dQS01deecVULRcvXVddXZWOHztqJUHBYJUW5hf19dffmKqJpBMvl/sPRrVje/9T5YVjSowq5+q1q7p585GCwZBOnz5oiTxAgqSb8a9eRQnTaok5AADogR8Sih1KcOhwlkykTA3xq1/9SvfuPdDaWl61tQE1N1cbJAIe8H4URwAA1CZAloXFBWULOVM0AVhu3qSDnUdbtvSaRw4x2tDpgLSvvvraAAKxoGSovQMPI6+VEwE1AE/MA9UUPk6YSmezefX1dWvPnr3atXOXauvrtLy6rEgUMDVnUI3yLaACxuGsib8D8VDIAAFQOmG4vLaOmfayqYWi0aSVDaVTeVNlbdnsqL0oX8KsfcOGDn3zm6/NK+ett36g/o39loQzTxRsQLsnT6ZULHl05KU9tm/EA5jAvgJi4rGYkvGEIk+7pwElACeoZ4iDowprs3gS21BVlZ6MjtpaKJ3jvAB8KBlkHbx+ampRDQ21GhzcaGcIJQvgB+CC8U4qHbc581qgVkNDo+7cHhJuZsRmdnbeYrl3z15T9q2srFp5YDwRUS6ftrIx1ghEA4oAEYEyrId5V8zDmTOqH6BJxfC70mkPKAcgQw3F2WHdwA3UeMyNve/r67H9mZ9fVEtLg51XQA+qM+AMMImYEFfWsri4rHwe0NRmUBUo2tPT+P2ZBAIxX/YGRRVnD4gzNjZuvl+AxGQ8qZrqsIE0zNl5Dw9Az+jomCnsUCpyxgFqjAGYYT9YEzBwenrO5n/o0EGDNxcuXDWwum3bxu/L1RiXeAEyH4+MamJywgzDs1muiyqSwrOy458Wj9rcOHusDVVZnBLMqRmFg1Vaj0QMUmVzOfkDTglqSWV1dXdrdXVFXp/PfNUYq662VvUN9dYBLxJZt7JUAG4sltCmTX22H8yfewAVG2eKc5zLFTQzu6aVFbysCvJ5MbivM8iUz2XNx8065QUCyqYzpl1qbWlyfMxiCcUiCbu/Sh6vUvmiktmi0sWyKCp1y+ue4S8xZyg3l3rmIXUHdCPgRuBFi4D7Qfmi7ai7HjcCbgSeZwRc6PQMo1spr9uzY4N+/MkHam9tUChQ0vrqglTMmo8Pyfny8prCNQ2anJrTpsFt+vCjH6mhrt4UIiPDo/pP/+kvNDU5ZwkcHi2nTp22cqarV69oYKDP2tb/2f/zf5u5OM/j0QSwQRlCORClUEAnknpK5L777jt98eVlnTxxUD/60UeW8GI2jNoIDyQARjIV109/+lNNTi7ro4/eNG8bklpMsW/euqkvvvjcQNLhw4cNNJDMU/YDlCDZv3jxsqmWSJSBEyTtfKHeAgqQbK+uYPo8Y2V+lARGo0UNDLRags38KTGqeA4BJlDDACBQWvgCJKQhKxe6evW+Je4vv3zCxsebCLiD/9X9+w8sUd25c4fa2lvV1FSrbC5r46wsU3aUNj8nPJdQhqyurKqzc4N27dptAAYQMTE5pUwuo4XFRVsbihzWhOoDwEaZHaoh/k7HM4AMYM3r8+jJ2EMrR6TcrFTySGW/yiVMkb3as3ufASC619ElkO5qE5NjFkcUP4V80eAEMAJwCBzAbB2F2IEDuw1+MR+AA+tOJZM2Hzqm1VRXG7ACBla6AwKTgB+cCdbAvqOcAfIAXwBn/InKCbhWKQXj+qhoUEUBg/g5YIYYrKwsK5WKa3VtxeAEc0cdg+G9z0vpYtY8tjizzU3NunnzlmZmZlUo5JVIRuXxlhSJxMzPCjDImQL4AP4Yi/PGHgCvAE5cn/iibAJ6AFQAUJRu8TqUWvz87t17tsfsK5Cxu3uDmpubtLAwb15e7e0t36uJOKtbtw7aflfM9i9d+s58m/BrQuED8Hz4cEI7dw44oDCJcs0pe+P8Dg8/0f79e+xsX716Q0NDj1RdHdTgQI+6u7otxqi12O+KST6eV8ytq2uDzZX1/OhHP7LYAjPZL97Dddhj9u3OnSFb2+HDB+1eQ2EF6CIOxAaF0Xo0YWdxcmrKFEncg8Q3Go2YYgkQxf4fPXrEQNG1a1dVG67W+OMR+eVVKpM2xVpjU5Pq6usNPnl8XuXyeQVCQbV3dKpzQ6fdVyiSKAVOp5I2l7W1lLzekqmw8IFin4aGxrRzZ78+/OgDM4YHOi0tr2lhIaZ4oqRcriQ/itDqaoNMxUJe+VzOyuvCVUGVikX7nvgAy1KJhHlPAcYz+aJWY2klcyXlDDi50OkZ/gqrDOXmUs8hqO6QbgTcCLxYEXA/KF+s/XRX40bAjcDzjYALnZ5hfM1I3CO9ff6o3jp/TiG/VMonFYusKOgnyarS0NBdTU3OqrqmQfmiV3v3HdLRYyfk9ZQ1MzOlq1ev68vPf6P6hkbt2rnHAM++fftVFQrp2vWrZiBOgvcXP/vPyqRT5gG1desOS0hJ4AEDqDC++eYbA0SYMFP69u23F/Tuu+/oww8/MLiA8fOnn/7curj98IfvWTL5H//Tf9Ty8pL+9E//F1PBoJQAYly6dEFDd4csCcY7B4UPYAv1FUk3vjq//vXnlkxTSgcMIIGmrAhwRqI+Mz2rmppaAxCAj9HRJwoGa3TkyH6DZawTkAI4Abbg10PiTnkNyqN8MW9eMsARzMn3799tCjAACWVsQK3ZmTlT9/T29lniXRUOaG5uUvFE9KnyKKpSif+NT6cxwFPG5jRIKVhbu7VsBzQNj4zI6/Nr/qm3FEk+awJEsJ53333XEn5iwDwBZUAnecqaX5i0kkSS71CoWuGqWuWydFaLWBcuwM8mfJGCfs3OTZvpOGACQ+7IesTWD1RhXOAGEIc9RRGD4oeYothB8WNG67GY4pGolVUCkIBQFejE94zNeMwROAPs4HkUKIAIwCB77KjAUlYOxnoBJVwDYMB+AYiY2507t5Uv0IEsb/u2uLiilZWYNg10m+qFssKjR49p8+YtpgCiox2d/BLJuJW4YSEEeEHlxZllv2ZmAF6UjKGU67QYsVZ+xtx5oBIippRvsc5KZ7e9e/faWaO7m9OJrs/gFXPHlB0FD0bijAdI4310Hfz4448NuhHfL774wu4PzNFPnz4lxuRMAzhRsAFvKWO9fPmGKcCy2ZQpd/bt22PQCrB2+/Z9dXa26aMP3lNTY5N++ctfGghC9ccXcwOksjesg3lw3n/84x+byolSQeAee8EeAGDZLzy2UAdyntlvziA+SbyXsZZX1jQ2jrfYpB49HlGxSCfFE+YPx72cyQKFPOb3tnGjY0h+9+6QNrR3aGFyWtG1iJXNEedt7Htrq0rlsqZnZ+z546dOGZQte6TpmWlNT01qbHTEDL9RQS0vp9TQEFJLS5NBasDUwsKazp07bTAcBSQqutFR7sOSsjmvGex7PFIIc3UrMSwpnyvYPVYbDlqZHWuna2axUFAum1ZVwK9AMKRcsay1WEqRdF7ZMu90odMz/BXmQqfnEEx3SDcCbgRezAi40OnF3Fd3VW4E3Ag8nwi40OkZxhXoVFft0Z/80cfavXOr/N6i8pmEMqmIfCoqFAoYdHkyOqGS/GpobNOJk2e0oavb4MjExKgePx7R2NikBjdt0ca+AStZwj8FNcTokxFt7OtRIOTT3aHbKpWLKha8amnuMHhC8gpcIFknOQUcASMAUChn3n//fWtlDnigBOq//uVffa/SKRRzpnSKx2P6kz/5Y4NJKI0wFn/0+KEBKCATCpSbN28aoKDzGACApJ0kmrEBBoxPwk5STPIPoKkO11gyjT8NAIAEG+iAagg1Dj9DvYGSBy8jgIuZaw8OKhSusu5cgBFK7FgT5tRAI66bSKSUz9HhylFsAAk2bx5UMhXVo8dDBtQcw+Yqx5g8XKNsJmtQhPiilCLJRY0EkqLcaHUdnxrm1WSKmIp5MxACVRZgDH8n4gwEIhbsR76QNJBUKBSVyVBGFFAmndfU1Iwy6ZzNrW9jr+bm6JiXUm9fj3loUTZXVRVWX2+f0yXs0SMDbMQPuEOcgRUk9pXSLErqVldWrP086wIGMk/OALCONfMnD2LJ34FNvGZhYcnUQMSUB8CSn6GwYe+BJChZgE6cPdbM+bp9+5Yi0Zg6O5sNFOI/hOfUxr5eiydlVmfOnFW5LIMuqNN4DV36UOjRKRHgBFRhPsA1Ylgue03Ng0INKAo45U+ADesC1hILjMyZMyAOM3DO4S9+8QuNjIza+XnllZcNXnAu8CrjnsMIG5jjQLJFK/v8gz/4A4sT9wUQirmirEHhxxnnOc4xZ5p1/vmf/7+6evW2tm5FHdVnwI73c31Uf8wPqPXjTz5WKpkys3zgFzCSebGnnHn2EYUYAAqQxz3KnBiD+40YA3cBf8wZY3zWT/wdRVhWH3300fcNA1BcPXiEajBm8d/Y36uTJ0+opiZsZyydoTyRRgFHDXSiqFpaXlJ7c4vuXL2phdm46uooi2zT9p07FAxVqVgua3J62kDTj37yExVLZT0ZG9Ojx48Vi0WUTSe1vrZi5t9Ab6dbI6WIPXZ+OKfc25w9gBNlkCOjE4rFpUzWy0fJ90bsPg93XNnuF/atuiqggM9n4AlYZh0GCwXzycMs3IMHVa6g5WhamRIDeZUvl10j8Wf4e8wtr3u2wXRHcyPgRuDFjIALnV7MfXVX5UbAjcDziYALnf6euHqe2lqQzvzDj8orwRdlbepr1L/5X/9Izc31Cod8KuSSKuRSymdTWl9bUzKV0vjYtGKJtDZs6NPrr7+l6ppaPRl7oKGhG1pdXbcubG2tnYqsx1QolHTo0GEro3vyZFhbtm6yEqXxCTp9ebW0uCaPgqqrazAvG+ATaRzAh6SWZBdQgLrl/Pk3deDAQUsCMTQfHRlXc3OLqSYAH7/+9a8NLv3hH/6hle0MDz82jxnKdEgoUa9QXkWSjBIG1Q+vQS3V0FBvSomV5WVTxpAo19bVGMggCQXWkFRi3g0MePTwsQEUyv9QupCgA05IzK9cuWpJOQk6160KV+nR8GPNz6+ruRnoUv+0u1fayuXyeQBPXrU1YTOwJpEHIk1MjigSWzK/mHJJ5j3k+BuFLEkfGrpv8fN6fWaaTSzopDU+OaVYvGDX6OhoMLhA8gt0+9f/+l9ZIg0UuXHzphLxuMEMSpfklSLRFdXX1xoIm51dMOhUFaqxfW1saNLx4yc0vzCnCxe+1cGDB7R5y6DtD8qvfXv3GVADQBB3EnliBzBiPcAI5k9s2Fd+Djzbt3ev/D6f7t+7p0QyafCkkM8rXyjY+4EoKEoi0ajFlH148mRCpaJPoRAG7nV2lgIBv8ECSv+Iz9raqsEAlHaAtcuXr2hkZNzKrl5//ZR58jBXTMaZVy6bM4DHeWW9GODTtfDChYuamBjTrt07lEonvr8OYBG4xlpY95tvvmlzBXQBfVB3odRDXQX8PHjwkHVnAzDRWQ0gRYc/Xo+fF8AKSIS3EQohOrL19jrAh6+KX1Slex1QBBUg6p+1tYwCAZ8++eRdg0f4NmHOzflkTn/zN7+yTpIorVgrBvqMCVxlrwCEGLsf3H9A42Nj9n7ey36jCAKsAfGYM6qiixcv2nyASUA9yk6BYewz10NVxr3A+OwZ7wOMcRZR2rE/QKV79x+Yoo7XAJspDdyydYvSmZQePrhvZt7xREzHjx+zexzfNq/Pq+pQlb7+1RdKRIvavbtfO3bu0OatW5VIOd5OK6vr5qX26rlzmpqeNvVfzMoFW7W2vKR4NCI+G1uamx3PtExavT092rix39aHOovPJAzD2f/x8TktreaVLUgBn8f8m7xA3jLllI4rk8/rtecprUNJxZ9AZNnPPcoXSqqqrVbJG9DCakypYkmBQEjpPB5UlX/+/+47g63P5/fmiz6qm0u96Dvsrs+NgBuB3zsC7gfl7x1CdwA3Am4E/gVFwP03+X9js0lwnP8o3yC14v+o/+6Fwaoq8xjBw0alssqlsoLegMqljN48d0Dvvv2K2lqbtba2JJ/XKQBBtYACAp+f27fuanU1psOHj2ugn65bS1qPLMrj5f/2l1VTXadHD0e0tLSiQ4desoR/PbKqVComn68sr99xMqF8DCiwvLyqYqGkpiYHBJH4o9oBmlCSs76+ZonswEC/dap6/PiRlpfXVR1u0LZt2w0MTU5MmvoFtc3g4GYbd35u3hJ41Fk8T2LLn5S9UCqFEsXpbJZVU3OdJdGACMp4SHAxRgZkHDlyRAcO7tf4+KgWFmetTI6OZh0dnU99iOIK+IMGKlB7rK9H7ftkAu+jarVv6LBW7rOza/J4Stq3b4eVx92/z/ge86/husCm3bv3GCAaHx9TLLaq2rqQfH6vXadc8piBOubLszPz+u7yVaWSBRXyUk9Pp5mIE/9Hw480OTlnMRwY6NS+/ftMYYNnDWu7cuWKvvrqS/PHQXUDpDh0+JCVkGVy6aeqorxWVta1ML9k5URNjS3q7OwySHTv/l3z93rz/Osql4um7ELBdeSlIwaUKM0CFgH2AEtAJ8qWgEWsgzgDEfkT+IER9XeXLunmzQeqrvZr48Ze21P2h/MAfKRUEdUM0AKVEP5CDXWN5rtUU1Olrq5ODd29bVBp+/Z+uy6x6O8fVG1NnUGqsScTikbTqq0N6Y03X7VzcPnyJZXKJeueCGzgmuwBpXbhqhp1bejRpUtXtLS0aN3v7ty9aTcSMQNY3b//SIlETr297frhD981oAN8AdAwHkBvbGxEtbXVOnrsiJ01YAz3BGojHpwZgAwqMiAO6iXOACqrifEJ9XR1W1yJF8AJKAfEobQQU3uUX5j7U4a3e/dOUxld+u6CxRCvLQDsyMiwAVDuLZRzlNVxTwMfK2WAZ86eNYXY+OSEzR+Yy/sr3QLZR0Arc5uanDR4Z2tsabXPkzXAZGOjKaF4P/cvew4cQ23HfNm7iiE6awY07tmz216L55ejNMobzGMcx/g9raNHjqi5pclix/PA48//5pJef91pQMB1Q1Uhg8WLS0tWrufz+w0Eokbj2sQNZdHqakRzs7PWSXPTJszm21RdHbLGB5Ttejw+RSNJzc0saXkpoqXFVU3NrCiaLsjvx7cpYL5NqXTR4FLAJwUDPqF6AiBXhXw2HmtHTQV3KpalVEYKhf3yVYUUSaSVzFMr61XBfos5H9DAKz61Kx/X/M39Jfff/S8aN5f67w6Z+wY3Am4E/qVFwP2g/Je24+563Qi4Efh9IuD+e/zvgU5eeZ9Cp6fYqfLbhT+fRs1T9irg9WPlQ/2SaoJe/dEfvKnjx/aouqZK6+srlpil0hgix0S9itcb0OjIhNbW4ups71GhIOtQlUpHDSitrUVNbYL5NNCppaXVlCf4yASCXu3Zu0P79u9SPp/S4+EH5tviqGFk0IkuVyh5SsWSJf5AJ/xd6uprLYmmqxRJczBYrabGDrW3dVoiT5L7+PGoxscm0RyotqZaba2UJ1Xp5u3Hikbi6u/rsDb0g5s3GRi4du2GQYieHgzMe6xDWVf3BhufJB24RXL//vs/VH0DxuUXFI2t2VxRwdTW1pmB9OLCshmBo5gh+V9YXNbySkm1NSHt3N6rjQP9ml+cN2UJoMEBEWOWQAMIuAYJMQk5iSoKGn6ez6fV1FyjUFXQYE0+V5TPh2dM0Mzcb90a0txc1NQax48dVl/fRlNd3b9/T1u3bVIul7FSNkr8gE2oofwBn7799jdmzo4CDOiGz9ZLLx1SOptWrpCTz1+BgesGt0jSiwW6dTWa8gMjcdRelDTRWWx6euqp0fgeO42MHYmkzfcGSOnzecxLaNu2QSvVApwAWiiDO3nypMWBsimM1AEOwBXOUKWTIGPiUUS5mGO8XqfJiSl1tHZpZnpKwZDPFEE3b17VxOScBjdvsPn19mxUfX2TQdJLl++oVCipswNj7CZT1HC+r1z9Tl1dHTp2/IhdG3UQajO6MDbUoyzboMvfXTU4t7G/W/fvD6mhscFAGfvEOtgzVE2UogFOMMFHjQfYodtaqUy5Vpt9z1lnHYAb9hQYx9icR5RgqIsATJx7YFEymrDOiUA6xqYcDvDD9QFGqPb4O5CN8wOcDYWCGhq6o8amBpsX41fUfSiRADCMz3PMATgIbON7X8Cv5ZUV2wOUT/yMNfJ65l4ZizWg7mP+3K/V4WoVspQ4Aqllr+daqP+YF2OjIGRPAVsYqQOzenu69dFHHxgEqoAq4DDrBC4BxhgLaAWg5DnujVQqoUIxY58tzKPi4QWcZBxAHCAKfytiy5qZi8/nVyKRVbns0ejII/Vt7Nb7H7yrbCZl5aI0C+AzbHkxotXlmKKRjNZWUM0lFM/l5Q96VVMdss+ibCYnvxfVk9dUTZwDPreqQn4ri+Q1xXwByZOKHq+iiZx8gYD8VWFFkxnFM47CqYzE8Hvo5DxT+ZB2odP/0D8P3Fzqfyhs7pvcCLgR+JcUAfeD8l/SbrtrdSPgRuD3jYALnf5/QSd40d8NFYlfuVhWTSgMGbAkePumPv1v//P76ulpNiUSsAlPFZRGgBhUQqUiptoLikQSKhY8Zir+ZHxBzc1VamutUzSaMqUKYAR/J96zbdtW9ff3qn+gV909HcrmKOsZ1tj4qI1LckoySHJNCVkFODEnFBCogJh9NLpuSieS0prqejXUt1pnNBJRANWT0TFduXJLSysFtbeGdOjQAXV2dOrSpWumHnj55bNW4kRJHWoSut8Bat566zUDAlTLPHhw3xROi4vz5ml09uwJffDB+5qentSly9+qVCrYmpyOZEWDNtNTqJ8cc+Zksqh83qOW5moDA5T05Qp53bx90xJvvIBIiClxA56Q2FcScRJ/EnyUGbymtrZKbe0N8mNC7Hd8ZzASB+hhgI05dVNjs06eOKP9+w8qGo2bQoQOYJsGN5oKifihSgK0FEvMd8kgEUCNa6B2Av5g9JzKpBRPxuXx+gygLS2tam6WDngrWl9LmXaOjnUHDu4ziDX6ZNhgJJADoNbR3mlgBGPsSCSpbJaW91Vqba03iETSD1AhdoCwink8CibUNpSoARCZF3AJ5Q8wAUhFCRlnFjADvJifW9CWTdt06+ZNNTbVacOGdg3dvWUlZvv277HXbtu6w5RhX335G128cM0gISAI5Q3Kr8XFOVNt9W3s0vbtWw044R9EiVUmk1N9XaPC4TpdvXLd8Ysa6NX8wowpipgr6wRwAF5QZAEQUfF89tlnplxijU7XurBaWhu/96TiXBOvivKLPaqojRiHc0Ac6Vq3vrxuSrFKt7iKaowzQ1lcpSMdZwPIwmN+fk47dmxXewelmEEDN0AXQA7xZfzKF0ol9oOYG9gsAhUdhRRnk1hTWsdrUBGxLp5jL1ElsZ+cQ6AkJW+cNX7G2hiTM476i/lVvKxYw8WLlwwmv//D99TS0qyF+TmDUBVfN+YFFKtAOeIK1GMeAMpIZE3NLfVOaZvHY9dkz4FOXId1cl2AHPNl/4gPZaPV1fXasnmrHj68p3B1UD/+8cd2lin3S8QT9pk2Pb2oXAqlUlnr60kV8mWVPB75Q36Fq6tsvByeYz6fldTx+VLM5w0WBQN+mwsQk49db8CvTLGkRConAfkDQcXTOfN2Knu8KmE+5UKn3/ffAn/7/W4u9Syj6Y7lRsCNwAsZAfeD8oXcVndRbgTcCDynCLjQ6e+FTs6vE6dYo1Je54SLJC1cVaVsOqNwIGi+JH55dP61s/rgh2cVCtEWPGPG0vzff0pZKNHz+1AgZDQ/hxIjq3SSUqFZra3H1dfXqd6+TjPc3rt3v5XaXL58VQObNllpDKbPtXXVWltfMjhAqVo+n7Gk0kviU0zqVwAAIABJREFUFgiqob7BlEmAKBJk5knySQJHdzRK3nx+n7UoLxY9amxoNdhEEk/SNj42oRs37igWK2jjxi6dOXNCzU0t1oEKvyOnJGndlECU9M3OLerM6SP6wQ9+YD5Fd+/e0b17D7WwsG4+MfjvGPzYvk3Xr1/VnTvXFQz5nxp3+03xlE5lFYnEzJOpVCzbfDAEr6utN3iBUfHM3KzuDN2xcfBVckrw1k2FAvBxFFyrlsA7bdzXLLmuqQmJ7aH8i1IrysUAEcWCzG+J6+7ZvVenT59RZ0eXJf8YQgMJ6dBGzFGs4AmFbw3jkKwTXyCH094+YaofPHEWFxeUyWes5AeTc6e8Do+riGJROr5JTY01eu+H75jC5MuvPjfI48CinGprnNIr1mblgOWyJfrApUrnOVQqlMgBj9hXXgu8AU7QrRBAQgz4OaCBB9CAUjbex1j8ndLQng29GrpzR+0dqOnqND09oa3bNmvrti3mS1RbW6/q6jorq7tz554ZoWPCTryBZpTl5fKoZersbC4vL1q8UNuxhz5v0EoL79wesnPZ1d2heHxd7R3tdjYxY2e+rJW9RMHGeUaB5FzDAWR4mKXTCQNawBhiBIziQVxQBwHvUM855aWOqi+VzCi2HlE8juopYfHgfgCoVDr8AXYq4KkCkICw7777tnEMygJ5fSwG6BxXPp8zKIIMDWhKmScglXnX1dYqEo9pQ1eX3nvvXTu7AFDAJGePzwFg6eLiqrZv32JgirN87dpNRVZT6u3ZoOPHD5uaD+83SucARwA09pe1A5WY7+rqmpV7vnbuVUXW6UC4bvcA54EyQMYAdvF+3oPSCQgGcAassleccc5f5XOCeC4tLT9VHMZMvcjruU8x9XZUXhHVVDeopaVNy8sLiieSOnnqkOLxiJXcco7xipucWJfP41Gx4NPaet58pMKhgKpqwgoEAxbHfA6lk9dArKmTSiXHv8zrMeDLPvs8XvmCASWzORXKHhXlVTpXUjJbUI55+YPKFyg3rpTXuUqnZ/BvBTeXegZBdIdwI+BG4MWOgPtB+WLvr7s6NwJuBJ5tBFzo9I9AJ4pdnCD9Djx5PR5Vhx3oBGzye8rq7mjXxx++qyMv4ZFEOV1c5XLBDH1JNgEEJG0oQFZXItbxi3IvSsty+ZxaW/FUCZrahe5fAJBr165boghM4Ppz8zNmJr6wMKt8IWtlVyicnPbiITMN5jokpYASvgcC4E1E0ktCx3Mk5BhrY0CMUTkPkmfKaB4+GDWw8Pbbb+ro0WOWsF/+7rKBBJJPDJCBK3ivFEoevXz2mE6dOqVHjx7q4sXfamkJRUhBH39yXufOvWKJI0nvgwf3NDM7aWUz+BcxX66D8Tlm27lswUrt8HLCVBnfJxJb1CCZbEYLy4umsiH5ppyMRJzEGoUGkKWi0ECFQ6JMUktZVjDoMSUXUI4v1Doqe82/qqamTgP9g1bCmEymTHGFYTUKmEQyoX37dhuoIXEHagRDjI1XFt4zue/jTBc1TKvHJsa0BrAqOklwMpHR9PScxaRc8pnqqLOjQ+dee9XA1edf/EodHe3q6em214cpG4pGDQKg8mJf2TPWClCoqGR4jj2kFAxgBWwD3KDe4XWcPTMPDwQMsgAZAFMAGUq1+HlDXYOqQmHdvHHDjNnb21uVy6dtHahfuBYxqa9vUC5b1MjIE/Pa8vsCtg+oYDZ0cQ2fVlYWtLK6ZKAA+EKZJ3uZzRSsXHJ0ZMzmgbKmWMypqbnpezgGPOKMMl8DRSnulxUDUKwNqEeZ3MLinKmxWDulckBb/Lww2GdsvMO6urrtvKAco0Tx8cMZtbVUf9+Zj9cxJqALaMiD8snKg7gw9927d5lP0tjYE925M2T3HvMcHcVnqajW1rqnJa2UhEnBoM/OSaFYMFh0/ORxvfXWD0wxd//+AzsrrAkTfSBWNJrUzp3brHSNOA/dGVIhX9KpEyd1/vwbtt8AIxRJmKRzbl555RV7/tq1awaquA/4QiUEROZMVlRY3BfARe4JPNkWFlbU3t5i5Z2cX+5B4ClllcDj9UheLc1hNTRUG1ROJDJqbW3R3r2UYtbbnMfGpk2xFA77zQdsamrB/MMCwSrt3jOg1lYHcM4vLOjh/WFNjKdkjRNLXkXiJUcxWB1STV21AVzmitk90AmgRZkdHetM3QSiL5csxn6vT/5QUIYYfQFlckWtRFJK8fnDU/6gci50erb/Kvg7DobPemh3PDcCbgTcCLwYEXCh04uxj+4q3Ai4EfiniYALnf6b0IlGZE7Jxu+gU8XMqSyPp6wgypdCSUGv1NJQo4P79ujNN15RTzdlWBlLbLPZtEEnlDckVpSVYfhN8o5XD13T4jFHwVHfUGfqqK6uHjNDvnTpO81Mz+jMmTPasmWrqZRmZqf1+PFDK/EKVQWsFIfyOMq2AAwYAQMMUFeRnJOIA5tQSHAtvsdHhe8BMKgS+BMABJgBTkTWo9q6dZteffVVU4bcvHnTOt0xB0ywATLFp2oTkvEtWzZbok9pzd27Q1pdWzFA8/rrr+nUqZOaX5jXw4cPLHFFEeIoK7wGsIBPdLgKBYlLWbOz8+ZvRXxQfAERUDt1dHYonc0Y0AEWAGMAKJT+8EAxA2xxus112LwTibji8aiZs6PyqgCc6nCtqW4ikbglzx0dG0x9Rve4hYXFp53OEjYuXk3EdXJy2jFer/FbV0KgBpABIMJagW4b+zdqemZKkVjEYA3JMOwJjyyu1dc7oG1bt5kaZ9PggHU0u3r1snp6u61UDWVUseAYzgMGUXABzwCI7CUwBtgGhCAZR7lS6WbHa4BVAB8ADh49xIZxeAAT+TmAhWQfSFUVqtLG3o1OeV1jgzZvxsMqq6pw6HvFTDQSdaCgz2+qMM5PKBgyI3auge8TPmNTU+MGhTD7Zm6Or1iVdV9E1TM9NWdxBFgEqygDbbA5cOYq3fSYN+CMs4paB0BEjHme0rJ8Iae+3m47348eP9bcbELd3fVWBkfsKQMFVBGLyckJ/dXP/1ozU2k11PsNqGB6DgBFUVUpw6T8EEADxOILuMjPX3/9dfMnA/p+/fVvzJ+qpaVeuRywL6/aWqc8lHPv9/useyP3AvENhEI6fea0du7cpcfDjzU7M2PQDCg7Pj5p+9Ha2mwqJ66Nd9Wt27fV1tKqd99+V1u3bjGICiSkAx7gCDj1/vvv2/5SJsl5Bx4CLh8+eKDurg0GLit7znlhLcCpmZlVJZMZK/msCsl8wXbt2mFnOJGM6be/vaiV1Zz27QUkNtu+4NfEawBX7Mm1a1d1+fKQZmdT2rOnT1s3b9SdOw+1a/cWbegCmnaqVM6bv9zE5JSGHz/R2FjSwLbPK6UzhIfPv4CqwkH7LGTvMRMP+v2mbDKA7vHY+TRz8acKLKATSicAE0qnRCqr1WjGyu14ruzx0cvBVTo9238vuLnUs42nO5obATcCL2AE3A/KF3BT3SW5EXAj8Nwi4EKnvwc6Ob3rKpa0f7cXEuU1Jf4vvUeqC/u0dVOvzp4+oX37dikYlPx+GTyoKI4AE4AWHiS+8/NOyQ4JPW3DgyGMrqssMUdhgTfTf/kvf2EJ+XvvvmuQhySSpG5qatKS5qamBvNvAgigtiD5JVFDKZDLZxUM+lVdHbbXAlM8Hnycak3RhMIqEAxai3KWCYRiPiS4lLUBungOdcbVq1dMYUGSjAKJ8VA/kThyfbyOKGcCsE1NT1lpGgn8lq2bdeSlw+ZrhWE0sUBlgcqBcii+HAPlWut2RekWJt58UWLnkc/g0fbtO9TXv1EraytPS5UiBuUAEqhBKhAFqEKyjfKJkjTmGYutK5NNGbjA/wbgh3IDKAKIwsOJxDiVSpsCjQdlWCsrUbW2NpgXFhAFNQhQiOe6uju1c6eTkKP4AibQ/QvFEmbn+WJei0vLVnoFWJycmFEgUKXXX3tT3d29Wl5aViAITIobQNzQtUH79++zmMaiMYs5a0FNRMKP+gfAwYO5AN0qpZPEB8WRA1oc3yBAFA/OCw/2bm5uzs4SscL3h3gM9A+ouqpKE+PjBvB6e3ue+lnRIdGBgqtrdEUs2P4wDl+RSNSUesAz4AnQCZUT553rNzTUWDyamlqscx/rn5qaVzZbUEtLrdo68B2r/35OzIv3AlEwAWdtqOkmpiJqqAtp27Y+2zvOGX+yBsrvJidXde7cUb333nvfd83Diwg/MWLxm99cUTolhQI+7d7da0CGmACagDec9Zdeesnm/Pnn32h+fkkNDVU6d+5Vvfbaa6ZAArh+9dVvrWva0Ze2m+cUAAw/M2J+4sQJg5zAIa4NHGppa7Nuh8SK16GeIubXr9/U3NyywautWzebkg2wBhCk5G7H9u06/8abdm6Bv4An3g84fPnll62slGsDHpk76ifAzZPREX3y8Ufq6tpg54PrEQM6IuKr1NRUb58zfAagRnrttVcNrLW1tRr0/OwXn6lc9unVV0/bPQnQ4jwAPQHJjHn79h3zJ0sms3r57Gk1NTbp3tB97dqz0/bfH/SYihHAXiyWNTk5q9HRmNJp/JkcIOQR35Tl9ZQMMHF/8KlaXRW08wZowosulcwKiyf82ABjAT7fPFKEUtYMZXVFZYtllT0e5cuAKBvVhU7P9p8Ibi71bOPpjuZGwI3ACxgB94PyBdxUd0luBNwIPLcIuNDp7wnt7xpw/86k1im0K8vvlYL09y6WtG2wS6+9fExbBvvV3tai6pqQkqmkJc8kbAAUEkmACAk20MgxNUZx43RxIkEliQTi8D2eSTMzszp+/Jh5IuGzsrAwbz4ylOLwfjqEkTzTjY3SNFQ3Pr/U2FhPMZBBJ9Qay8sYGU+Zvw5G3ZSWdXR0GeCyDlaUs5DxUQlTKqmmukZt7W0GPkhwUVNQkgQIA8gArejahkcSgIc27KhPgE1ra6v2s1g8ZqV+AwP4CjXa2nkNDxJlgE867RheA8yaGltM6UTJ2/DwqAE6DL4p9XnppSPad2C/bg/dtgR98+bN1rGN5PjChQumIqmoWJZXsuZVVVfrAD4S4tXVrJqagmprrTV10KlTZwz84XF0//5jLSxEFa7Ch6jRyqDYN8ruMP/u7Gw1NQtAAdXUjp3bTYkCIESNA3DCVPzIkSPq79+o8clx5Qt5rUejpuJiDPy79u49oH17D2hxYUmLi0va0NVp5VCPHj1Qb1+PDh48YPuEMiWyHrG5AyQ4L84eO9CJfQdGWHlk2VHWAFM4Z+wNe+r4D8Xs9byXPeI55ku8ARfArL7eXiViMTU1NhokItbEBAA0t5BQXY3U0kLXt1WbB/5WlO8BoG7dHFIsllA2V1ZbW7VCIZ/iCafr4tmzp03Rh3rs3t0HevhwxM5cOl1QqMqj/Qd22llnHkAaACVQDADE/mCK/ud//qnaO2rV091lcTpx4rg2bOiwswVQoRMfnR3feutNvfPOO44x+vy8fQGWgDzDw08UiXq1f3e3DhzYZ2pDYCQwhdfzdfz4cVOO3bhx085RX1+PlbMCWClju3LlikZGRtXT06sjRw5bLBmHc0hpG+CI5/DZAgQBczo2dKqpudn2jHmwNmfOdICLa8+ezTp+/IiBHZR57DmQaVP/gA4fwqR/2F7POeRP9rfSdQ4AxR7zPvaY+3Nw04D++H/6I4sNcwDwOlAOZWFZL7981OYFGEO9SJxZO+dnePiRfv7Xn0nlkD788LzBul/9+opOntiv6uqAXau+od46Ll648J2dyddeO6cnIxP6+S8uaUNHQMeOv2SfO+GaKtXUhs3j6cbNIQ3dnVMxX1J1DeejRsl4VvFYXD4vnk0yFSBAqr62xgGq+Zy8QklWUpkPBVNvOt55Xr9P0WRKyUxReInj5cQnMU50bve65/JvAzeXei5hdQd1I+BG4EWKgPtB+SLtprsWNwJuBJ53BFzo9A9CJ5Ibfq1U/k86fysp6Peoyi/VhoM6c+KA3jh3Sl0dLaqrrVG+VFLSlDN0uMoZDOB78/hJJq00DrhBiQ6GulwB1UhbW7uV2lEatLyybKVLGFSToFPysrKyagnZtavXzdDYOsB5/Wpv71I+V9L4xJjW11Pq6Axr23YMtneY0TDJK+Vq8/PLunvngXmx4OUD9Kqto4sU3bbyliSjHkIBwTXx9pmYmFQ6jY+Lo7gBXLAW1FWU5VW8dFKppMGKfD5rKh7+jhIK4OSUwDl+Uiib+DuqnocPH2l9PaKqqmoFA1UKV9UoFApraAgVSd7Kcbq7O3T+/FuKJeLWvY6Srg8++MC6mv37f/9n+uyzr0yR1dGBWsqjXD6vgJ+5BQwwAIfw00JZw3uANMydJH98fEpjY/wsrEOH9mjvnj22RqfsCyg1ZIoXIODXX39tZVVnzp5+WqKWsfI4ACLqM6BT38ZezczOyOPzaD0StXnNzi4qGolr9+59am1p18MHjw26HTt+1JQ7Y2Ojqq2rsThRwjg1OWVxAmhwXfaOMwMkcyBh6u9AJyBhxWSaveFBjICEPA/QAU5UxmB/2TOuUVNdrW1bN+Oy/lT548ARDLOj0by6u5ts33nQxRCVTzaX0dCde7o79NDGxvdnz95dCgQ9VtJJOSKgyynXLOja1Ru6d++Rqcnw/d6ypV/Hjh8yEAEIoxMhiiLgCb5YrPGXv/yl7Q+KJF7D48yZ0+rsbLczhvrn1i267AUMogDMgD6AIOJTgTWUAwKqXj171uYE/DEo1NGhGzdu2D7/5Cc/McjDHIglP+OcAL+uXLlqryNWgCrOLdfnnPFeR6lYYyAO6McamFN3b4+qa2psn4GEwFvnHlw3VZqpoVpa7HkgEaCH/dm9a5cpz1gHZ5fx+Z4zC2h1vLIcZRv3Ku8DjHVt6NS/+ld/oJj5pj0w4IQajuvzIEacBzyuiDdrZB2AWl5769ZNg92nT59ySv1uPda5c6d04sRR23/mDRijrJb4HTr0kv78z/6jvvzNXX3wzgm9ef41rUVXDHSHa8OKxhP61a++1JWrEwpX4zPlUTRedAzBmVCppJAfdaUUCgasvC6HSXi+qFDIY4onADS9DXhNXY1fwXCV0vmCEumc4umSsiV6gzpfLnR6Lv9EcHOp5xJWd1A3Am4EXqQIuB+UL9JuumtxI+BG4HlHwIVO/yh0Ajg5yhke9E/yqayQTxrc2KK3z7+sYy/tVW04oOpwSLFk1sxu8UtCPYExdopOXj6f0umUysJfCVPykvx+jyV/JKsNDc2miqJkC7USKgpK5lAQAUP4n/94Bd28cUc3bw5pbi6v5qY6vXR4t5k2Dw8/Vk9vpz748B0dPLhPpXLOoAhGwjXVdXrwYFgXL1zV4xGnhXxLo1+tbfXq6dmg1tY2tbY1W4kOYAJvn5s3b1jCidIECEIJDIbnwCCeDD6FTswfcIVaqqYmbPPn/V6fxwAIJTK8l65xVpbn8RnYePhwWNPTa4b08PpBGdTb06eJCUr04orGpb27+nTo0GFdv3lDvoDPWr5T0kQC/O/+3f+l0dE5DQy0WTJMfPH0IVEGiABJUPZcvvydqZVI9pkP0ABFDEn/vXv3LQkHMrBuIAFG4jPT8xbvt9/+gcUeRRWqn5OnTqpQyJlBNIn9zMy0wSfK/fAVisYiZnqO0olyvNkZDNdL6u8ftJLGsSfjBmR27d5p+z4/P2seSqjA5ucXlEwkDX5YO3k8b0olmzMKF/YAAAEAWFlZe2poTpcvrzIZutxVa/v2zaaK4ewQoy+++FJ37jywPezoaDagQowYr1QsaGFuxvzE8PnCUB7vKUAghuZvvfWWo+oL+NXf32vlk9Mz0xofG9fiwpqGh2dMtbNn707Nzk5JnqIOHDhgoA9jdkDnb7+9pKGhh4pGUmZSvf/Abm3ZusnuI0AaYIn1sB/4YgE0v/jiC1srYAYgxN4ePLjfYgHsoRsc+4aXGO8B+ACpUE5xrtlX9hHQcuDAfoWDIVOjAZ3wUOLB6wE7H3/8sX1PeRuQh+ui1gIA83pKCStzYUwUQsAnrsV1uDavB/BV1EO19XVqbKLktM5Rjc3N2Vq5HtdH3VgpoQQ2sSbOwuCmQaWTCXsPr0OxBaziHBMLHijOeFT8mgBwGzo79G//7b8xWAN8wwuKODI3xjp06JDNj1hWFGbcA8Cr27dv2T1OSSbroJwQSI6SsHJPAb5QSRFP4FtLc6tu37yrC99e1dHjB3Ti1FGVPQV5fVLJU9Ls/IJ+e/GyHg8vmqdcKl1SIllSOBSUhwZ12awQiQKUqkJ+ex5lE2bogGo+Dzj/+RzeeR6DTqHqsAryKJpIKZLIK1N0odNz/oeBm0s95wC7w7sRcCPwzz8C7gflP/89dFfgRsCNwD9dBFzo9A9AJyc4FejkGIkDnQIeKRz06vC+Ab31xmlt3tipgK9ogGB5Pal80WtKD+DKsnmh4GcUMHVRVRUtvjNKpmJW/lVdXWUJYqnoUX19k5mJ43mCR1Aq7XTuAohUV9cqmUjp3t1H+u6765qdSenQoa06efysdUibnBzXiVNHdPbsCSVTEQ3dvWVQA/+ihvpmDd15aAqVmZklFfLStu2DeufdN1Rfj/IoZkbfyRR+RpQ7zdpcAR8+P3MMW0Jo7cx9TskXkIIufsAlSvQcJVPAIBP2VSSVwA3Ha4rnQ/J6/eajtLa6rtlZ/JCWlU5LvT112rlzs1qaWzQxMW2lhXg9bdmyxeYPyOkfHLAEmsQb1cann35qcAEVCK8jsQcucU3ABB3/SLpRhAwObjbzamAUD4ARMIDknbK49vY2K+nj9UCnx48nrKPerl3bnipLKEnsUHtHm8EXoBpQZ2pqwt4D6BnYNKBEMq5INKJMLqdoNGZrKeQpQetUPJbU6sqa+etwPfxv8JzCzysep9tgzlrUAx8ALJRJMT8gB9cGDHC+AABPnsyqowNPrwbzQgK0Ua7FmgEWlIB9/vnn+vLLLxWJJBQOh8woHHAAnGP8XDatVDKmutpa89MKBsNaWVk3MNbZuUGbN2/R9PSkdezbtWu7lVBxLsGuDx880d2hBzp56ri6ujp08eK3qm+o1RtvvG6qMhR5Dx480o3rtzU2NqNoLKNdOwZ1+swJtbQ22nkDbqASogSNGALKOG8VdQ/AkD1CReZ0LJw0WEMJJ+edOXEe2FPADWesougC0gDXMGYfHX5kEIY1A1oYl3GAOZTSVUrjAEkGlT0eu1dREtLpEGCaiCeUSqcsdhiwpzPOa1kn551HJp1RY1OjlYIVSwATB6yxr9wX7BX7VykFNNDb6pTmUXLZ1tqipoaG7+8z7if2lnuN/WTefA5w/olLRQXX2dGuV145q9RTgEVcuQeAaMQV0MSaiAFxBDIxDmeBM8w9xNkB9FC2CKDq69tocyZmeEFNTFDqe8jgLKq14YejVjq5b/8ebdk2qHQ2ofXYmnma5YpFra7HNb8QMYPybA74HLDPHG+5qCpPWblcyTzDasJeWzMKUQbG/D+XzT4FUE55KMpFXyCgss+ntWhCa7GsC52e/78P3Fzq+cfYvYIbATcC/8wj4H5Q/jPfQHf6bgTcCPyTRsCFTv9ouH8HnbAVBzqF/V7VhQN69cx+nXv5iDpaaxQKUOoU1vxSQvmSzwx1k4m0KZ1QKJEskgwHAl7FExEDQ+HqoGpqqyzRWluNW8cvlE2JRNTKtVpams08mXIvOoZJfo0Oj+uLL75RsVClDz98T+2tXfrsF7/W0uK8XnvtrDYObNDC4pS8vrKamzH6blYymdPQ7QcGCyYn8ASSNg1u1L79220+JKJr6ysG1VDdoOQh6QUohcNB65IHNKqoslDvkFDz94o3leE5r54m5w6gA0bxYO0k7ICNfL6omek53bs3rJUVlCLN2r1rQD3dfeZdNTY2aa3lXz77igEnINfW7dsUCocMLFAuhiLjyy+/skQZNUulI1nlT6ATqgyA05Ur17R/3z5T4RSfro1En4QcpRKwg1JGHqhXgB63bw+ru6tNu3fvMYjjKL08DixJxu19QIBIhHLDtHkDoXSi1C6eisvrw4R9TY8fjykeSytcRVe3ohrqmwwk0KmwXC6aWgmlE2tin/bt3W9ghDn86le/MjCDQgtAAkgAsGAQDZwBxhBXXk+ZF6VXlJoBFy5dumTeSGPjKN3Wzdz77JkjpsjidcQxEllVuZQzo2a8p9KpnHXam5yc0b59Bywmn3/+a/Pp+fjjD9Tb16VcLq0nY+P6m198pcUFx1OJ8/v1N1+qu7tTb7zxms15fHxCt2/f1dLiigGGqlCtTp8+oc1b+lUo5ixuqJtQ//B6AAlgjTMCYKkAE9YHPOK1PM+ZAsIBl4AmQKuKaoj3sHagCWsEmKyurCgejdg5RGGGko9zC8wjZsBKgBXjmfqrVDKY43QS9D4FT2EDp9yDqMK4Dypd97gm8AQgy/fh6rAgriU5ajWnLJJOh3UGBoE/rBdYRfkqz129ek1TU7Pa2NelXTu2mYqKc8samCPr43qMX+nYODY2YYo7rhEKVln3uLXVFRu/sr+cKb5QQTolvCjQWmwsxu3p6TG4Rkmd0yUxbX5qAEpgT29vtwGpWIzuidLevTttvkCnuelFjT+ZVHNri5At5QoJ1TeGVdtQq+7ePq1GMckf19TMiqIxp4zOOtmVivKVSyoUygpQOlcbUn1trX2GeD1lRSMRg7N0tQNUAbu5eLFclicQ0HosqfV4zoVO/+jvrN/7BW4u9XuH0B3AjYAbgRc9Au4H5Yu+w+763Ai4EXiWEXCh0z8YzYqJuGPk7Lg7FRX0ltVQW6U3Xz2kc2cPq6u9TlXBsmPYnJByRZ+1HUflkkg4SSxKmlAooHK5oEw2qXwhpWDIq3DYURRE1pOW4KGiodRt8+YBK1dbW1+z8h9K5Do7ejQzvaCf/vRTdXb06l//4R9rbS2h//Af/rOpZj7+5D0dPLRL/kBJDY21KpUKpoqYnVnU3OyKHj0c0/DjcTU3dWjf/l0a2NRl4MuD+iDWxJ7EAAAgAElEQVSPCTeJcta8e1BAOWol2pk7XefKQKliyVRcGIEDqHjeDLjTGKdXEnPMjh1jcgAHcAqIRev26nCddai7deue2ts79fLLp7Shs9sUYfgaJRKUSUnn33zrqRn3krq6u+QL+M2kG2UMhteUZaFyokQLGMP4dHyrdAsDVkyMT9iYBw4ctHIx5nT9+jVduXrFQALqE5QqJOL4UFHeyFhTU6vavWuLDh50SpNQYDhd7ZaUyVJaFbH3sn6+R2HUt7FP0zNTSqaTBh4olxsentDqStZiWFcbtg5llJ5RZ0Tc6EAI1OGBMTzrSSVTplL67LPPDAbQSRDAAigDkPAncO3s2bMGT5gHX8AnABneQr/+9a+tnIo5AxOam1t0/vzrVl7nmNtnNDMzqXwupUIub2A0ly1ZBzf8wV577XWLyXffXVJP7wa9/fZ5+Xxlzc3PmOn2yPCkwv8fe+/9HOeZ3Xt+OyA0cs6ZIEiQYM45KFLSSBM00ow9U2Nfl6/Xa9dubdW9rt2q3dp/4P7oct3dvWVfrz2esccz1oxnJEpUYBQzQRIEAZDIAJFjd6O70XHrc5qgNMHXlmRv1RXfVkEEGm96zvO8L3A++J7vyc7X8eNHbS1fv3FFdXU12rJls52fkk4MyFcjcVu3DQ3NBnhWVpYVDPmtHJPtgHkAjjUwCXBhzQCYuE6gFPPJ12zL18AhYEq6dDPriW8SsQK6sIbZBsBiCrZkQnfvdpviCE8pwAnnXljwm1E8YwcOca+tASVbBzMx5ednaOPGdY87FaL4wXMLNVTK1k0avGbatXBNy8tB+XJ96ti62VRBeGTdv98jyaPS0kKbT64RpRHlbIz3zp0ue6ps2rhOTY0NBp2vX79lvmYlJT5TuAGJOjtv25gw6Oc6gEjApKXFgDIzPPYcaWxssO25Fzg3XlWhEPco7Ib1nqPs7HQ5L7CVNXfhwoXHpYJujY3NWOdNjOFPnXrW1HajoxMGzeiCR1w9Lq8iK1END42bmXeGz6d1rTVa11avTF+WVuNx9fT1q/fhIy0sRhQKpWy/3JxsuelaGVlVKplSdhZKJ588lOpmeuVxuxQJhRUKxcwA3ZeNQirLOmxiK57APH0louUQ3euc8rp/zV8CfsOxnFzq3zjAzuGdCDgR+O8/As6D8r//OXRG4ETAicD/fxFwoNM/Eeu1YrpPyuvSG7rpDOdOKT8H6LRdz53Yp8a6UmV4YhodHVc0latINI2nKNFC2YNnDsAmEY/K5U57OuG5FE8AoxKWBKaSXjOepgxs//698uVkaXQMxUinGXqva2nVrp37ND+/rL/487/S5k3b9O1vfUedt7r0s5/+wsqb3njz62rf1KqcXK+isbCGhwcNusxMz8vnK9DAw1H19g5oz+79OnnyqLyZCVNEAUAAASTBACRgE/5NQKTV1YiBMGBUuqQnlO6CR8KZkWGJNIk+ICU7K9NAzJpB+hp04viAjugq58vUzNSMwYING9u1Zcs2RUKrmp9fMj8hOvGhbmpublFJSZnBJYzE6xvqTWlCCVBwZSWt2liNGpQgUQcmNDU3a2lx0cYBAKRMD4XR3r37rAMaYKC3r0f9/Q8NGgBzKLUbG3tkcJDEnTExvqxMnxksB4OoWeJyuWIKBENmAL9+/Tor5QNU3bvXZR3tWta1aHJqUoGVgMEIjjk+Nm2m3HR8q6ut1LGjx+yc0EtfTrap2ICFwKGWda2qKK9IdxB7911du3ZTBQW5VkIGdMB0GujCsTkG50elgrLFDKbLypSbl6cHfX1mgI06iPECIDCQfvXVV81onW5tzOPy0oKWl+ZMSZKVlSOfL0+z03NKJl06dOiIKWzoolhfX62t2zq0tLygWCxiarSB/nGVlVZayd74oxENjwyqqalBFRVlBjpQ9+TnF2h+btFKKpub1mklFNL8/IzyC9KwCO+hNa8qABNzhuJuzQspFEKRk1a3AdOqKqssDphf9w88Um4upZteM6AuLilSLBrV3FxALndCGzcCVJqt/HMl4DdTcMpT9+7dYUADpdzw8JxqaihncxuUq6wst3UMkBodnVEknNTevR3W7Q0FFp0KAURTM37zT6qtKVZhUZHycnOU+dinaWZm3kzi9x/cb3AJU/SbN2/bmKqry02ZRVy4L4CeeEYBEVES1tXUSKmExb2r66FBt69//SWDqng3MQZAVV1drUEiQCOA9F7XPYOzNdXlpgzEoJ6YAWcx65+fDxrsnp1L39dlpZnyelPau3ePmppadPbsWQOEGRlZmpxcsm1qa4v0xhuvm3cW5abAKcpC7dieTF29fENTE9PKL8hVRrZHdQ01ysnP0ez8rCamZ7TkDyi86tbc/IricbcqqyqVl5OrSDCglaUlhVZWTdmEubgZ2We45TV4TXdN1JZpwo+xOGonyusCoYhWIjGtRJLWve7XjcQf/1UAVdTjLqM8o5wfcJ/rlwknl/pcYXN2ciLgROBpioDzoHyaZtsZqxMBJwJfNALO7+S/8c+8GNqSuqQNxNNB4v9JUzlkeqXCvFx95dQ+HT+8W/U1pVqYfWRQIpbKVXhVWpgnSY+Z4bYZMns8lvwF/Iv2L2qC+YVZK1nCO6a6ql4krXm5uabYmZh6pHtdXbp7t8+UFK+//hWta1mvrq5unTt3Xhva2nXs+AnduN6pjz48q63bturll0+poqJEDx72Kis700puKJkhuSXxR8ly/vxFfeMb39RrXz2l4ZFePZoYs/I+1FixOHa9LisrAoRg/I35Of/6l1GoJJTt8ykvl3Izr8EDYBpjA/64gVfxuCmbKFkqKS1RhpcOfenStYxMn5IJmdcVsSkuKrEkPBQKq6yswvyrZqbxeQJ+Jez7gJPwakQ7du2wffA0QkVCjIAHQClKrgASXA/nIeFnPJNTCyouLtHRI/tVW1NtRt94A80vzFn5GGDi9u07unv3gZ1vw4ZmrW9db0AK36jZuUWFQngB0V2wyFRKW7cCInYbDOx70GuKInyhNm/epJXQih2bsqWpqRndv9+vcEhqW9+s3bv3aFP7JrtWABneRDm5dKhb0dDwkJpbWi3udGYDBExMTJlyCOhEPPhAxYICiVI0vmb8lOUBV8pLy8zAmm5klBcyj37mxOXSkaNHtX37NvX29BqQQjnkzXCbwoS5A1qhiFpcWFJ5WYXq6usNAAUDAVXXVhl8ZB00NzfZWrh48arqaxsNxkRWWR9068MLyW2wAEjE91DoMSZgCeocACbqLoAK84SKjLkyj6loutMjQI3Sx+npRR05sk9bOrbYPbS4sGhr7MGDh1aeyf3T2NxoscdHqq+3Vz09D0059uabb2hxcV5dd+/adQC4UIJRfsh5gXXLyyvav3+3XQPli6wzgFZv75AWFlZUU12sb37zdYs18O3Ondt62D+ucDim0tIcUxGeOHHUlEfsiw8aY3j9m68bXDp/4YI++vAjVVRWan1rq4Fd1HcoriYmJ2yca8bp1VVV1iEQvzBg7JUrt6z07A//8A/tnvqHf3jL5uPEieN2v1CeCHQ6ffpdPRqb1o7tW1VeVm7ld5TNARr7HvTowoWL6u+fNMXW/PyqWtbVq7ICD7dlg041NXX6/vd/qImJJZWXZygaR5nmU2trk31/cHDIyv82b9piPk/co3l5Bfr+X/2NBvofaeu2Ni0uLWpzR7sKiwrV3XNfPb2DampuUGNTky5duqK5uaief/6ICgoK9Whi3Hzm+h9MKBamox2+WFJepld5uT4rYVyNRhVFEQW290juDI883gx5PZkKhVcVWo0qlkopxbpxuZWwYyStuYE5lT95Pf6cf5yfcp/19wQnl/qsEXO2dyLgROCpi4DzoHzqptwZsBMBJwJfIALOr+P/JHSipA7wlP6PbnNr2QtqgIqSfH3lpYPat3uLaiqLNDM1biqRpDtfdHpHmRLwA1q8pgAqKsi3xNy/vGAJls9ULrRgTyk/v9CMxCk7q69vMHXDxx9f0tmz5ywR279/vwElEv5Lly4aUMHTh+T2ypWrltCv+fVQ7oVao7i4SAsLqGgCpjyhtIqkeKB/QNt3bFdzc516H9y1RJeSIYAPyb9SbisFxFx6JRSWx+3V2Ni4+vrGlZPjUXNzg0ELrotkH8BCkkviXV5eZkoSjjMyMowWynyoCgoyrHRtNZK05BuFT0FBkSorKpVfUGiGzyiNUB2hdqDr1fJSwK4jFA6rrLzcPK6W/csG4PBrwgQZ7yK2BzwATgAYgCngxNDQiCanAyrIy1JNdaWqqiuUleW1hB1V2M6daxDrmnp7H6qqqkbHjx5XXV2DbfP2Oz/VzOy0JfmHDx/Qtm1bTYVGXLlOTLr7Bx4+7pTXZvE3ZVg0YkCJYy7M+7WuZYMOHjiolpb1Nh5AUGFBvvk/xRMxS5RZJ6XlFVpaDpqSC5CGkguja6AIqhX+Xeuwh3KGcaKKqqqstFybuQUwERegDdvzL6/nn8cwvsA6w7EP0AelDWo6tkMZA4xh3pqbmq1U0KBTMGjfByAC4urq6jU5Oa3+h4NWOjc1G1ButltZ2W6DfniQAaZQyw0ODVhnv7SBts8g3NxcSPX1Fda1keMA3bIyMZhPG7VzjZyPMQCrvvOd37b3eu/3aWRo2FRW+F2hytu1a6camxqMNQDu2AcT/IaGer300kv64IP3bX1UVlbZmgEscS3sjxqL613reEgXPGAPpWb4cOG3xdr8zne+a35Dp989rVs3bylJ18fSYvs++37jG183wApMAWwRx5dfflk+X44++uhDXb161eAo5ZDMBaCQkkjm9sSJk+rr6zXASCc+oCW+arw3NzunPXv3WAklJaJnz50zQLV16xaDVoyZcsWf/ewfNTPp17GjR6yrXE1NlXmGMZe373TqwoXzplCiOQFx3LNnl/Lycw3+bdiwUV1379n544mEmppqVFFZqvLyUluTNDIYHsIT7YY2b96ixoYW5eUVqqiwWH/5l3+pocFRPffcM9bREDUY9x9AGHUVpvrM4/vv31Rra7n+4N//vqZnZ3Snu0uz83O63TmklaWYPR149hRkZaiIctWUzITfH1pRIJYwoITaKTs7Rx63T6FQROFoRPFkAvyvpCvdTDPBc2utEvrT//LTDXrl/JT7rL8iOLnUZ42Ys70TAScCT10EnAflUzflzoCdCDgR+AIRcH4d/5zQqa46Xy88c1A7t21UdWWxAktzwmA7Eke9ka2FhTlTipDAZXjd1p2Kspzoasg8WChZCwb8aT8Tj1eppNvUJiTJJOE/+cnPdbdrWFu31Ol73/uuQQ1Ko1DgUDqG2gfFDP45JHx0aEP5wgdlWJRf4QGEOmnTpk2m9CAZBRBRljM9jaF4zPxa3G6PQQy+l+665zfj8vy8AjU3r7O28jdu3NW6dU3asWOrAYWPPrqtjAyPmpoKLQGfmUEtUayqqorHkGpJGRlSdXWRGhvTXcMohaqtrbPrQWXBOO7cuauLF29pJRiQx5MUXb0YD9dIpzvzasJ0Oddn53n22Wft+3//9z+2sQKoSLTX/H74HACDAgmPrGQiZYqrffv2aMOG9VYSRCkVCpWf/OQnunr1pvr7xw1MATKys3I0MjqshYUZjT8aV1NTvX77t3/LzMIxEh8cHDCYwVzMm+l1Ujt2bFRHR4fBkGQqocnJCY2NTlh54P59h9XS3GoJ86NHkwYj8RpKd8AbkcfrUV5ejpJya9kfMLBIXFDF4PFE3AAVlJIBhYgL8ALFFHOGMg4vHEyYmd+0eTWeWmkAx7yjfmFfFD6sB47v9weVTFG+5NHqasI8vEpLi554DgGmKMObm5u3a6+sLLPjJOJpn7LenoeKxDzavWOjSstKTHGFrxPXOzDwUHe77mhxMWS+RFwDa3p+fkFtbRuelNexD/NrpZYbNphpOmsPWMMaef31180T6db1m4rH4gZRgUbMOeWSlKVxn1HOmfYQS9h9wXX+/d//yODgrl27DbikO+CN6vz5W1pcXFFbW5mtG1RZzzzzjI0V6MTxKVcrLirVsWPHLc7vv/+e7nXjQUbHOUo+B+08L7/8kgG24ZEhU5dxvIMHDxo0PH36tEZHZ9Xezj2zw+ICGHv4cFR79mw3iPzWW2/Z2AHIeEo9eoRn1k0DNpRDcs3E4v79h5qbW9K2bW0Gy9bWxltv/VQjw9M6fvSIlWZS3shYgYUA0a6uuxobG1V9fZ0OHz5oMDFtfp5ULBq3znSoqHiONDbVWjfN9etbtG5di91D/f0D6uvr1/pWujhWGYBGsYTSkjX53HPPWenfoUOH7Jq4L3jm8OL7KBgPHNhv0G14ZFizi/MGnzpvDWkZ6JSSvC4pP9ur/Dw8rzIVT6W0FFzW3ErEPi8qBlCXKOiPGbgO0z0ymXisO0V7an8S+HXoxHtpcaoDnT77LwhOLvXZY+bs4UTAicBTFgHnQfmUTbgzXCcCTgS+UAQc6PQ5oBPGvA21BTp8YJf2796qhtoKrYb9WloKKBh2KzMr39QkQCZUEeHQirL5a35RgdyupFJJvFtmTOGCETGJYCyaUEVFtSWAlFiheCGBBGZg+gsswP8FBQovjs9+KJRIUlGGkOySLKKC4D22RUHC/mzP/qg+MCUe6J8y1RHQgXOueemQ2GE6DGwhiV7f2malRex74MBBNbc06vLlS7pxs0/Hjm0zNQbJ9MWLF+04J06cMC+bqakF7dzZoe3bt9s4AB6oPqwF/PzCYxXWyuNSqhmNjMwqEadDV6Ul/QAavz+iiopCFRYXKwcj7vaNBtMwOKZMcGxsWfGEVFdbrPr6cgMEqKB4oehxu9BSuGz8O3duU0lpkRkwT89M6uzZj9L+QA/HNDUVVFVlkXbt2qb6+kYDNEND/brVedMUMr/92982OIEXFFACHyeABj5FyaRbe/ZssbFZGVwkaCAFxRheSaUllWamDcwbGRkzY3cUYcCKoaEBAzb5BflWTre4HLCkHnUN4IA5o3QISIC6DajC/OLrhTE1EM4tl7WVX41E0p5GrpSKi/NM1ZNWSU2ZqX1FRbHti2ppaSmkzEyPmlvqTIXE+8wTChzmEWUbqi3K+cyLKxo10AckqqqskceTqY8vXTEAsmPndoMl6Q50FaacA7rdvntbS8spdWzCYHzLY1CWbyVg09Mztj1KPeLJfBJfQBPwB8iJOou1dP36dfX19Gl6csbWGddGHBob601Vhc8Q6h3IAgDHOp5JVv4I7KiqqrbrJ5YAkTUDc+4r/JOIEeuDuLAeuIfwRtqxfZetHb4/OTVhY0KhR5khL9YF5+d9oBNKJ45z8uRJ6zBIHCkrBDhxPwLTUFhh8M12mM+zHS/GDqRZXFjQzOys3Zf79x9QJBzW/Z4eLS2tKBiI6OTJ/TYHLitl9JpKaX52QR2btynH5zMYx9ojhqivGKvf79Ybb5y0UlLWXiDot3M+Gp9QIBDS6MikOra0qaKiVIHgslpamkxBtjA/r8GhYc3NLqiivNLWciQSNRVX2oh93ubr+vUbev755wz0rRn8A0Z5Lm3Z0mFACpXX1PSUQqth9Q8O6UHvlPz+uLJcUraX9etRhjfboBPqpZVIWEvhiOROqbi8UDm+Ai3MBxUJrypMw4MUSqdPeJIDnb7Q7wC/aWcnl/pXD6lzQCcCTgS+bBFwHpRfthl1xuNEwInAv2UEHOj0T0In/JzWyuv49JM/mWd4pLKSLO3c1q4Xnj2q5oYqxVbTfkQJV54SSa9BBUroSI2WFhdEz3ASZVRPqWTcPGciYYypKXeJmtk4nimoA1DwADWACmmglG2fkzyTwAEUUPb09w9qZITSqyxVV1eY+oL32W7N6whIgxqKcqZAYMkSfZL36amAXMpRQ32FGpsaDTjc7uw0lcyWrVtUXV1l6gygw61bNy2ZPXr0iClKzl/40ErdUGDhk0PyzDFJuPFV+i//5b/YNR85csSSUZJgVBdACRQRQCiUOChfMCu+cf2m+gfnVViQqabGGks+KaWihKtlXaOaWppUXVNtyTlqF7qqkbzPzlI+lqldu9pNJUOSTwcvkl7ARSpJK3u8mtq0eXO7maZjiP3gQa8uXrwgv39Zo6MoMqJqaW7Qrp1pnxuY0Z07nbpx87qVuH3lK69YmSKwiRIuyt2AQv6A31RiBw7ssXOjNgpFggbWUASRsPv9YVNPFReXam6Or/0GFTheOBIy3ybm71bnXU1OL6q2Nu01hSJqaGjU4lheXmKgKBQCKkkrIami3GfgISfbp4a6uiflcMw/1wJEZM6AIcAj3uOYgBmADwo3b4bHoA2vNeDzt3/7I83Pr+jEiX2mtOIFTOS4zKPHk6GVYETnzl4w5Q+dBa9cuWzn2759q3XzA84NDParsDDfoAtrjnVbXV1jMALIhKcR0Ap1DOuVsjTWEj5QfNC1j+8DMAErK4GgBgYGNTsbUEkJBuvbrdwME/F0SemIqXqAMoBV4gsYwpyee8ebkaFwKGRxYo1zTSjBUIehwmKdAw0ZI/5FmRnZpvShfC7bl21rBXUapXzEJb2uV+y8s3MztuZQawGUuH+ZZ8AScWGtcN61c7D+2Z9xMxdLi0saGRk1k36ulfu4vX2T7t/vNlBJnFHmUXrLWLkHAJF0SMRAPSc797G6LWVzzjEo86SMjrWF2oiSUeAZ+3FO1mdoJWo+ZZQ5ohhD6da+aaMBccpmueZ4PKlEImX3Ep0lqWfzB5bs+QbgGxiY1vPPH7S4M28AqTQMD9ka270beJeGwMFwKG0oPxdQeCWpTI9Lmd4spRJ0HXTRKtNK56KJuOJKwG2VkUV3zUxFIkmtRmPWwRLk9GkR0y9BJ062VmLnKJ0+7+8OTi71eSPn7OdEwInAUxMB50H51Ey1M1AnAk4E/hUi4ECnfyl0euLrJHncki/Tpe0dzXr9ay+rtrpMyRhGzMtKenIVjiQViYQNOuH/hHdTVoZX69Y1K0kJViIq/zIeLyFLCkl+Kc2LrsZMfUGyNzExaR3QKGsCfFBeR7L6d3/3d7p374EqK0vMeHx+PqRNm9br6NH9lkijKCKpJ/Ej6SXB/vnP37Hyt6IiTJ0rLDENBqKqqsAAG5VOk/kVoZworyjTCy88Z4a/gJmenvt2PS3rmg3sLC0t6MaNq1qNrur3f//3DR4ABlBR4I3D9VM2xLYoXIAmqEyGMctublBObo51ncNMnG1Rf/T1DZhhd8fmdBe4cIhOZsu2Hx497Zs3qay8zEyGJycmDWpQ1gO0qqqu0s6dO9XU2GjdxDCdxtR5dGxM4VBEAX/ITNaBO/HEqu7e7TToFAgGDMDQ2S8z02eG1e3tm63MEdUJCTpgCyXX3r27DeI9eNBnST/wgI/pmRmDMCdPHjaYhk9TKLxiUIkufBi3j49NKeCPyO3JksfjUo4v24AIc4A/ECbMqHRudXbJ7c0wQIAaiFKvoaFhAysACiAaYAPQREyBiby8bo95Oc3PzVnizxoA/DE2wCUAjP3XjLJRgwFZgJ6Hjxw26MnXqNoYLwARuEfpFPMDRKA8DoADJFmYX9Lg4Ihu3bxtc1xWVqqLly5YBz8A0+3bdIYbUrYvy8q08IJifRMf/LG6u+8b/OKagJocH5UY65s1y9oF0gAwgSfnzp3T0vySlpf8pkbiPc5FXIgzpth0WgQIApD4HtcLIGLtcx8BOFEKAr7YhmMA0YgjceF9vs81si1KJzzFZmfnLMZW/phKm51jls5xAXHc4/F41O4Frh2wRyyJG+fg3mDsfM1aXit55FzMIw0E8HljXHiora7GzIOJUk6u5ec//7mGh6e0bl2NzQ9rDhDJvzk52bZuUnTCc3sN0AGUiCk+agDF3NwMA2lAOJRt3Nso2ICmibiUTFAKjBF3xLoKom7ML8gzwGZgKpG06xkfm1Q8BqxKl1wu+0MqLc3V3Jxf4UiGdu5osC6RKyt+g02rUWk1QvxTFjsUWDQgoHsiY7VjRbgAjzI8PP+kWDxtDs42McrnPFLSlVQ0kVIyQSdQr2IYjJufEz+20j3qfq28bu15nm4/+snHv8IPy6foEE4u9RRNtjNUJwJOBD5fBJwH5eeLm7OXEwEnAk9nBBzo9DmgEz9oMj3Sji3N+q03v6aSQp9cyZjiiaTGp5YNMAA/ioryLesJBv0qyM9VaUmxgoFlxaIRK7njfZJTyrnCIZK0TAMGvCiBu3btlrZu3aTvfPc71gGLZPNP//RP9YtfXFVpqdsUMCTs27fvtAQa4HTt2m2VlRUYfEC9Mjk5qc7OO6ZKQL1kXeOKSxSPSVs7dls3KhJ0TKBJ3DHc3rlzu8Gmv/27H5h/E15IO3fssDImgAzXlpWVrT/4gz+w6/3hD39oHkooQEj4b9y4Yd42JMpr47t+/ZoaaK2e6zPz75VgyMAT5UlDQ2MGWk6ePG7Ki77eB5qZmTOPJI5XWl4mX26uJf2AHWAAZVd8jZIChQwQYU1VgmoEmDE/t2gKIxRXeXk+jY4N6173HU1PTxnAIyEH/pQUl6mxsUWFBcVaXg4a3GF//Iz270fx02Lm6Xg6zcxMW0JuAGB4xPy7XnzxsJWfEetwZMXmHOg0PT2nsVHKpkKSy6uiolzV1daYAgX/I8BLZpbXOoANj4ypsqpaO3emu9V9+OGHdm3Hjx+3GAOhuAaumzhjDA8A8GMafatTS4uLprRBsQbcAH6Q4BNXjgO0unat0yBmdXWlXSOlcZh9sz3boUZBrYIxNOek3Iw4oN6hTIr36ByHz8+d213WWQ9Ice3aVQOcGLpTMsgcZWahJqIUDzCEQstlpVnMDdfNOICZAJE12MP1MkZAELFhDIAwj8urRCxh9wnv19RUG7BFvUM5ISAC6InHGOAHKIQSh2NRLhoIrDwBRoyB43IsYsXnzDfXxFoLBMJyuTwGnXJyMk19BDChKyRzjk9YOIyxuteM9IFugEauGbUO1wNoYQ5RCWHMzTqdnsZ8Py4JH7U0+JucXDRPt94Z77UAACAASURBVNzcTCvHzM3Nt5JAAB+lgHgnLS+H1dRUbWsciEg3SxRHeXmMtdK6Q85Mz6mutspiPT7+SCsrMVMvUXIKVEqXmK6TLyfbgCzjHegf19JiSuWUr+V41dxcb+WnCwuz8mZ4TcHFfJWXVeru3R4lE+nGCpQQUw66fXurOjsfGFCqqio0SFxZWaqxsWnNzK0Ij3xPhlRcmKHNm9sM0vX3D5uqC+CGujASTtnn8bhLsUTKlE6xeEKxVMIMwlPMbUrmPUaJaCL5uKkDvRldaeiUSKURlKmbPv3v2nMdgarz+qwRcHKpzxoxZ3snAk4EnroIOA/Kp27KnQE7EXAi8AUi4ECnfxI6pX+cpB7/RT2d0KRL7PBqys6Qtm1u1be++aqK8nxypWLWuW12KaxE0mOQpzA/zzqUYdhdUVZiSfEkpVmBZTMYj0bYNiFfdrb5GLW1pTtsAS8wucYvBehB63QUKsCcP//zP1df37Q6Ohq1detmS1DXrVtvieQvfvELPXgwpH37dprqBVUHCT/HBE6RWJPskhC75NHhQ8et7I4EHW+hvr4eNTU1qLyiVL099/WDv/1bzc8t6NDh3WbEjR/S7Oy8zp29pHXr2nTq1CkDFT/+8Y8NLgEmgD90SXvllVeelA+lTay7tWVruyXciXhS448eaW523lQglBQCyIApGFw/ePDQlC0k64CkgqJCxVCIJSn1wah70oAQoGTjxg02vrVSpTXDZmBJaCViMOnIkcOam8c3atDK6wAWdKFLK2e8llzn5xXJ683S0iJgadaSfuASyT6leYAMFCAAK85FDEfHxpVKefXcc4cs3uPjY1qNhi2RBlpMTc1qfGxekUhCW7ek5ykNupI2ryielpYXTQ03PDquouISdXRssXl69913Tb0CvEMZhAqNF1AC4GSgRrJ5P/vhR5qemlFdXa2piwAvrBfOBShhbiizu3LtniorCnX82GGDjLF4GuIBzNJKrVnbHg8iPLxQd7EvqirOC9gcGR7V8PC4xkYfGfRASYV/EMbeAKTBwX7z+4msEgePmVgTD+Y53UktZvCEGK6VWrJO+RogSsyBRVaimKBLnFe5vlwV5BUY2MHbCpUPpW1AQJSCiSQwJ2WqIUoj+RdfLMAECpyRkUklki6tb62zTnGsH8o6WQN4ns3NLRoA9fkyND8ftGNhoj+/uKK8HI+VZ5aVFxsAGxqaUGYmkK7CgCfHu9/TbT5sY2NLBp5rawrk82Xp0aNZVVWVmopwaOiRMjOztX59o0pKiiy24+PT9swAFpWVlmjLlm02t2udCfGFYs3jU8b7rOnr17tsvezdu8M8zu7dvWdm64cO7lcyGX+ihpuanjSVoD3BXCm1tq6zuQyFQwZ6L168If9SQjXVpYrFV60UsqS0QKFQUCklDa4W5BeqoaFJt2/3yL8ck9cjrUbj2rO3Qzt3brHnEeulpqbWyv+YzzNnLqh/cFJFBRnyeDO1oa1BGze2mYJtsH/Y7n1KHUOhmOYWoo/9qTzmzZa08rqkldiZPbhbaYP4lEvReMq62z15PYZOANVfgk6/9jx3PeFR9jxngTivfy4CTi71z0XI+b4TAScCT30EnAflU78EnAA4EXAi8Bki4PwG/huhE384TxuDpCs01n600Jo7RS5kSqf29S164xsvqqq8SKlE1MzAV6IpRaJpkERnsWQqbt3qrKwtkdDoyJAWFyjp8lipHeUulB0Bj9avb7PkHHNlStZI/DFU/vrXv24JP0ko7cozM3P0yisvGixAcQSswZwZ2AMEAsakVRl+U7+QsFIyRbIPyMCknLHRWn5ocNC6f1Fm1XO/Wxva6ZDls5bzdNKqqCzXiRNHDB6gLBkcGNHVK7e1f/9hA0X419Bhi+vHhwelDKqcN998066BBBq4Q1na1m2brRwKM+j73T0GGrh+klVauAN28NF5+KDfTIuJPKAiryBfS/5lK2cCpgAuiAflSyhXgDeU2gEv1sqoADdZmT4VFBSbcTfQKRaLKJGImpkygIRypob6OvPS8vny5HZ5DapR1jY8PKF4wqXNm5rMywpVC55BAAsgHUBnYpIOgNKJEwdNNUPsp6cnzOcouspcj2t6etFMmI8eOWKqK8AO+3M8DLgbGutVXFyowaERlVdW21wCXf7xH//RgBuG1wAj4gyI2b9/v4EwPqdka2R4WO+d/lDz84vavq3dTJ2BRJSoASmYD2KFEmhqek4dm9sNeBHL+z337FysF1Q+a+VrlCn29fYa7EKhwgfrBri3tEjpVcI8gVZWguaxg1oK4AXsSSt+YgYuOAf+VMwZMBAVG2uir++BfY3XFHEjJmnD86SyszPVPzij4kKPqZqAQm65VVxYYvdDT0+fgUvADQo94lhZVWFdBQFCRUV5amxMX0saYKV9ida1rtfuXdvtWijZ+/jjW+roaLVrwGfK5XKb6mh4eMTG0LF5q8Yfzai+rsoUfkAY1Hx4RNEl7hvf+LopB1nXd+7e1o0btzU2HjCIlJ/n0bp1VbZ2iSvg5OHDfgOkKMIYL1CROQQQZmfnqLmpWaWl5Qa/mDs+2IZ7Yq3cjvF3dnabYvBrX3vN9n3rH/5B83PzOnTwgN2frHvm69r1q+ro2GxrjQYGmHqjUCImKNPeeft9zc7EVVNdqNw8n5X+ZmXTITFmHRhZC3SaxNvq/TPnNTW1KK9XtiZ379lmXe5YlzyvUMKxNgDaP/vZGU1OTWvP7s0G9bhGXpc/vqylhSWl4imDUUCkyWm/ki63snw5iiaSisbiBp0oZeQ/HrsAtmTKrUg0rWj69A+sX/vh9RszAAc6fYbfB9Y2dXKpzxE0ZxcnAk4Enq4IOA/Kp2u+ndE6EXAi8MUi4ECnfxI68Q2gU/oj/Uq7iPiyMxSLxLShtVHfev2U6qorlIiGrTRkfjmM5kJ5uTmWHKNiIJEuLS4yb6eJR+MKrQTtPbcLFYJMHURCDnzB4wgQgDIAaPC1r33NQAPJ3dtvv23GyyShwChKptIlZnt0926XPvroI0sWSWbTSX6pdQAjKSTZpjSOZBZ4hVrkmWdOmErF43abBw/no3sVYA3ohCJo+/ZtBpdWVtL+O/PzS1qYAyast2PiD7NWqkSyDtgCyFB6BQQiacZfCEVKTW2VHo0DYmZM6YFnDMkq8IjSQuDA7MyslWCRvFsTuFRKmVmZysimBCllpXkABRQwJMAcH1PzRDxhCTXeVfOLcRUVutXSXG/qpbHRCS37g7LKRZeUkZFQWXmJQb629Rvk8+VaiRLgA1A0OjqmWDyu4IpLu3e16rXXvmJjpfyQ+aF7GrEhuU4mXQadmDtKkpb9izaf/uWghofHNDeLUTWKjzYVFRXbuIADQAxg0xtvflO+HJ9Ov3tGhYXF2tjebvFinoGKQBfK4rrvD6i8PF/PnDxqgA+4MDszo7HRMQ0PDtt2Bw7sM7hI8s8xurq6Hndjq7B1AWgDYvHv2DiKpSFNTU1a/DGvZh6BQsAsVD2sFcaCQgbVEOeg7mlgYER5uWnlkdvjMsURcIMYoQqanp60kjNMylFUoRpjTbAeUbLxNZ3TWINAKa4Xs3tK1TjHw4d0StxrY0EFtzi/oPBKxMr92BfVVXNzoynvuB9HRkfsPovFEtq2bYuBqPPnz+nBg34rNSss9GnnznQXOfybgE5jYwvasqXFIBD30JrJN+uSNXXk8HE7N+dCpXf23DlbW6zZ9vYm/fEf/4/W1fHqtSt27sHBCc3NhbRhA9e8rNraqidG4pjsE0vuCSAUUBkwC1Qj7svLfhUXlSgcXjXQt2lTGhb9xV/8pcG+o0cP2zwAebq7e3T48CGdOvWiHfPHf/9jjY1Oad/e7bYP2xPPCxfO68VTL9jzBUi2bdtWW/vAR4z4L5z/WP7liEFO7ssdO7ZqauqRlUUSV0ofAdaUuv7iF+/KJa8BYszMW1oaTQ0JZOX+Z1zce9yr779/XvPzM3rxxecsdgAw1snFCxc1/WhKkZWwMjJ8Sro8mppbUkIeZfjyFKbkNhxWwpRI6TI6rp17HaXTb4JO/5IffazbT78cpdO/JGq/JA77F+3gbOREwImAE4GnLQIOdHraZtwZrxMBJwJfJAIOdPpvQqe18jq0TWvQKaWsDI88LmnPjk169eUXVFlapHBw2f5CP++PKCMz28pN8nLTHcZQNeX4gB8jCviX5HHjb5Nl0AkVypoPDTBgLdkH8KBs+OY3v2n+TJTvUM7CtpSxAQIw0ybJXL9+g0EKSrD4PhCBxBMIQLKKSTMggYSaRBGghVJh2/Ytmp+fteQOUEVySFkSSgxULCSMwJSV0IqVlWEKXVhQqsmJObW3dzzx3AEooDgClpE0A8X4miQZMESij5qGZBbYQuJ3716PursnDNrU1RaoubnWFEck0oODw+alg89VIBBXls+j7By3lpcTqqjIM5UHcQMeECPAFeoexoCKa3IyrGPHtpnX1f3uPt29e0+LS+lW8eUVOdq1a5s2b95kMA9lU8/9Xt240akHfQN2XgBYTU2VdSXD34jzcc0k8n19vfZ5ZDViJX4uV4ZeeOHY4+5wY4rGIhaHYCCklZWIxkZn5HFn6dixw9q3b791YANioOqprgFM7DS1UE/vA/N0Ql2CmgpDb2AIc8CcAUL27t37GAAyH9Pm5zSFj1QorH1791qMWTfMdbrr4C37nPIsFGBrBtjML+CLsirmhtJAPoBOwCzeA1KxfoASJO7MCxDM68nQ3bv3DdLNz4dF07HMDGljW6NBLwDM1atXNDH5yLqu4es0Pk73xMl0yWlhuqxxfHzJVCwlJdm2vlmzBuv8fruG733vezbuO7fvyJVyKeAP6M6de+bzhccYyjvgEooqfIqAV8BA1gHA5Ac/+BuNj/uVkeFWdXWhxQDIg/IO7zMgLmMmpsQSGAMkBZ7s2LFT9XWN1h0Oc/SxsRG9/8H7BlTn52Nqb6/T888/o87OW9bpDWg4NjZh17NpU7tu3+60NUJpJGNiHMwjoJhYnj59WmfOfKzW1mqbzzSEC2pqcsau6Xd+53t2rv/0n/6zGhpKTEHI/cR9y/Ph1VdfteYC3P8/+ck/an5+VS88u9fWP+oi1s17Z97VK6+8bGozrouYEfeh4UF1d3droH/IFJMbN7SruKTQngcPHvbanOHT9PDhAzU2Nunjj6+YT1Pb+lbznaLcDuC0uhq2e4/7HdN3IDfPpKtXr6mvb1SHDu000MW9ydo5f+68Hg2PaWUpbM9Hd1aWZhf9CsVScmdlKxKLKxyNmZk40Nt8yYBOhhU/gU6f9YedA50+a8RseyeX+lxhc3ZyIuBE4GmKgPOgfJpm2xmrEwEnAl80Ag50+hzQCeBUX1OhF587oZ1bNyvLKy0vzlkXMX8krrz8QkvYfdlpY3ASXyUTGhrqVyIes/dJzuOxVYMnlCYBp0j2UUAAcfiaFyVwJOGUSZHUkTyTVAIUAAuoEQoKivTee+/p2rXrOn6cbmt77VhpeLRiCg+25T0Sco6Hz0pubrbmF+asvIgXiXFWZpaVuAGz0t216OaW9jcCimHMjMqIa+F4XAum0IyDhP7q1ev63d/9nsEDFB1AK45BGROx4L3QSkjd3Q80OLSomuoC7dmzzRQ4+fmFGhocNgNlPHAiEVkHrtz8TG3u2KR9+/eZjxCxvXPnjj744EMDGsCU9a0tds2dt+8oEIjp2LG9al3XZi3nUShh6l1VVaIXTz2nl156UWXlpXrQ90Dvvfe+bty4pampBS37E8rP86p1XZPN2UooaAAtrSoJ6KOPPrRkHDhDadfs3Ly83ky9+OJJgyZ4OtFO3kykY0lNT6GeImHfqG9+8021trYZHKT7XmZmhnkeYayO11d+YbGysnMsiUcZQ0JPzAE9xBiYSFkdYISyRyASkIGSzYqy8iddAgEoqHGAM4AU5hRDd66JfVgHlCKitKP0M2067rFSQ6AQHfXYBmiSXpt19nW6rKxcOTl5Ov3eFUXCq9rWsc6ARjgSsjXG/pQgPnzYp4nJtEn4kSM7bN4BJKwBAClgkC52jY0Njz2BagzucX2omVg7v/u7v2trnDE0NTRpYnxC589f09JyQGWlOaqvrzW1E3FhLvHbQrXFOgK0/fVf/5UGBhaUm5+vl08dMADE+gCAXLlyxWIIdERZtQZ6uedYw21tG1RZUa3bt+8Y3AF7XPr4kkZGhu08QCA6JjJ/s7PTun4jbWrP8QBIly9fNlUXHQCJH7AXiES3P+bhzJkz+vjj26aKWiu3Q0E3OjqhxsZ6vfnm67YGKLFERcS8ExOOw/uoF9dA9IVzF1VbXW8geq28jnv5Vuct60KJvxZlg8zPapTud4MGryYnplRVVWvxYv1RYkfHSoASHSpZf1VV1RoaHFFOTr4qK6vNpwyoR5zSqsd5WyfEiGcBLwBbd/dD7d/PdW+091mTt2/dUWh5RcnVdHldVm6eZpcCWgrHlKAUMpFSggO4MQlPeznxCz3gKZGUleP9sjnTrz+4f3N1naN0+hy/JDi51OcImrOLEwEnAk9XBJwH5dM1385onQg4EfhiEXCg0+eATkCjg/t265UXn1VuVoaiYb/8SwuWjK0mXCopqzCFT1YmJtU+ZXhdCofoijajRHzVCvaSCUyTMXl2G7SZm5s1ZdC1a9csOcb4G5ABtFlTYHB8vgdkARYAX/jA+Pr99z+wpBX/pS1bthikSpeCpbt0pVugJ6wEiSSUUibACR+LC4uKrK6qualFJaVlBn6ADMAIvG5Q/1i5W1JWOlVSmm/leIwRpQaJO6V+AAMgCQkwkIEEnHIiYANqq1TSpffeO2PvT07NKOBfVVtbk11vbk6evN4M8+ABNjx8SGe4DG3d2qaTz5xU++ZNBjWABpRiAQ0uX76miUmuM6GG+srHpVzTKikptUTd48kwny1gHP5LJ04c0u/8znfV1NxoCi/UYxcvfqzhoVGLS9pHymNqkdnZSZWWFemFF17QsWNHTBkDEBwdHU6XY61GrIuey+XV888fsxgAneKJqMV6emr2sdl2vZ577kVVV9VaKRJKJ9QnbIsBNn5TzEfK5VFkNWZJO+BjrYsh8w38YR0w/5is9z0YUEV52vw7Ho0qOytbwUDAyrTMYDuYUnERpWuMc16zs4uk78rP9z02XE+qqCjboBPKGr8/rLm5gFpb663TWLq875picamsNNeED4DGtrZWlZSUqfteryYnpg2AAl0of3zxxRcNZNH18NKliwqF49q9u0Nbt24x0An8ZHvgFkofQBYgiFixRoAZjBtFFIAGk3rKAwEWRQVFZph96fIdhcJRVVfkau/eXdq7d48pCjHNRkHHMVEaca533nlbMzOL2rix9YnBPcdGkQNQ4V4D6OB3tnZ9ACHgDu8VFZaaQTeljMwT6iXuUSAb6ifzmnK7rETxbtcdg0t8cP9yHO4BwBD3LvPOmgE6sX5Zu3QA3LCh1WAbsIzSTAAR3mqHDx8xg21gWGlJiXmYoTTE78mAcftGFeTnm9IOxVJba7uV542MDBloNsVYYFnPPHPS1isgEw8sStbwoEKJFw5F1NKyztRMHo9L/sCiAgGM0GOamZmyNYryMJmUCvKLFAnH5HZ7TYkHCBwcHLJ5QwnHM24NcHOf4If20kvPWaklkJU1PzM1r0y5FA+l5M3MUG5Rkeb9Ic0FgookpdUknejSlIm4rhU2c34q7gxI/errV356fToB4PO0wbgDnT7HrwhOLvU5gubs4kTAicDTFQHnQfl0zbczWicCTgS+WAQc6PRL8Uv/CPnEQvxXjcTT4WpuqtNLzz+r44cPaPrRqFb8i1oNr1ircWVkq6KyWrk5OZbvkIi7lNTC/JwpJoKBJYWCQaVSCSsvAgShSgGkUCY0NDRiSpWcnEK1tNQY8CEpBqTQmWzNx4h/gQ0kefg59fcPWpkWZtW5uQVyuaKmRloz3CYR7u3t08jIooqLPQYsGuppk16q5aVla7VeW1uvgoJCDQ+NWbkPn1dWVKVL0HrS/lH4VLW0Vmvf/t12LVwbSXxXV49CoYCZVDMmTJcBZwAvgELH5g5TJf30p/9oifjM7IJmZsNqbakwtUVFeeVjJcqKqaF6e/qsqxyeVsdOHLPudYuLC+ZhdP3GDfOGCgZDml8Mmvnx1o6NBulm52bNS6ZtfZumpmc1NTGjztudWl5e1Le//Ya+8pVXND07ZbAAAEEHPcqoaPm+EgQ6BBQIRBRc8Wvnro1m4k6ZEDDo4qUL6RLJYNAAB3HxeLL0wgtHVFlZZSApFA5anAL+kKanZ1VdVa8DBw4rHktY8g2o4vvAmZKSQlVVV1o5YSgSM+UOqjBiurwctM5reE+lkkkDGXwPMBUIxlSYnzbaBlrm5eAd5jG/H0o3AVmUNfF95gHYAkgBEgBxorGYigoLrMNcc3OTzQegCQgDKKFs8Z13zisjM1PtG+utbI/j8T3A409/+nNVVdbYMXv7elVZWWGwB2N04M/i0oK9R8c0PJ2AHPgBASfwE8OsG9hix0ul7N81cGFqMX/A1GW3bnWqt6fXTP3Hx8Y10D+mktJCbWpvs3VWU1NtoGZ6ZspAFfAE6Mk9geIKpR6+XaurUXsPyMu6R9kH6EHJgxk4yi8UTAAdoBAwBgg5NTmtisoKM/sH1gBwaQjAOuO+4tyoiyg/pYzQ7XIbkDHlXVubQisrFvsVzL2zsy1eU9PTBtPoatjR0aJjx45pbn5ejx7h++Q3Lyw82OgIh0E718Mx/IGAvB6PzXNOLs8Wl4oKi7S04FdpSaX8S3T2o1th2O6jpeVlbd++xZRRd7t6lJ+XaR3qUGeFwmHFojGVlZXLm5Fp3lpArcyslEG3bF+maqqrTdW4uhqXx52h1UhcGzduNt+1+z33bR2hcDp08KDu3L2judlZ88DC66y3d1LPP3/QSvqA4SMj41oNx5XtlsL+pLyZXhWVlWkpvKqZpeU0dEqkFLfWg5TVuYw0WWc6oBMA6VfgkT2If6UT3a9CpzRzSj/D115Put19sZ+bX/a9nVzqyz7DzvicCDgR+MIRcB6UXziEzgGcCDgReIoi8CWHTml8lH4l/5lpxT2Ej8fgyfX4T+yuxyFKSR4P/jUePf/sCR0+sFfNDbUafNir4PKifFle5eUXyOPNtpIeX1a2PF56fqcUDq9ocYHyOykSDhmYIJHlmuKxmKlmKMdCVXT58hVNT4cM1Gzd0mKJHJ3Jtm3fpl07dmnZH7DyLCAQCanX4zXYVFCQb9Dq0aMZ69h26PB2UxBRfpSTk6vbnXd0+vS7GhyaU211oU6cPKbmlgZlZmRobHxcd+90qa6+XjXVtbrdeVfl5ZUGvPJy8y1JvfzxFXm8Xp08eVwnnzmkzCyPlUldunRJ/f1DWlwMq6AgU0ePHjKFFaVfzzzzjMGKte5nlMRdvHDBVFUYkq+sJHXk8E5LXlE5oa4iiad7HIk5IIcyK/yX7nV3mRfP0uKSJeEArLn5oNwet7ZtbbNtAAvAIVROwIbA8oqGh8bV1XVPXq9Lr7/+DW3d2qHu+/es2xm+VVwnyquJiUkbL6V/oahLefk+HTi4yxQ8tJ5HdXLlymVL4knuAQIYS2dn5+nUqaOPy7QeKhpLK8rwv0HtNDU1r9ycAgMgJOzAHdQ9JOdcS2FRvjo7uxRPSocP7TPz7fc/+FATE/PauGGjmprq7PoYl3kqed3mrVVZWW5xBX4AGoGEKGgARAAgIA3ngnxiMA1gAboAZ4CFwCBA3PrH3fLYFuURUOMHP/iB+vrGrPzr8OHDdg6SddQ9S0vL+ulbP1NHx1atX9+qK1euGvzBUwng1Pegz7ZD5YLBOCo+1HjEeuLRhK5fv25KMo5LrJm/vNw8uweYg7HRUZWUlmjf3n26eeumlXFlZ2Vqfm7W4rZ121bV1dYa0A1HwlZyFl1dNR+i2ro6OxdwEqCI6XkspnRnw6VlNbc02z0xPjZmHRRRaK11OwQoMcZEPK7yigqLXRL4m5tjCjOOD/QjbmsAEKCBwod1W1CQa9uhroOF8L1IOGL7mHm1S3ZPM5cPHw4ow+sx8NbQ2GCQFVjKNqi0ioroKEfHP7/tzwvQGQ5HrBQOtVhmJv5KDVpeWFIyntL8nF/xuJSVKUWjSflyMtTcXKe5uSXd7RpWU2OhWlub7Vjcn5NTAXuWRaMJVdewrrwqL8+zjnsVlWXKzMjU5OSMBvpHFA4lzUB829YdutfdrXu9vcrJd+vrX/uqWltadPqdt7W8uGixXFwIaXx8Ro2NlSouKTWV19JyUCvBVbkAS6tSVpZXBSUlCscTmkOdF40rmuRpaPbhtmYNNBl4WlMruW0+f71/3Sc97YxLfQpE8WVGml+lTcldsvOs7fHf+uH36WTiS/5D8jf9XHRyqafol0BnqE4EnAh8vgg4D8rPFzdnLycCTgSezgh8yX+f9sj12Ip2LaV5wqB+KasgM/FYaZWBJ+ualDQFDUoS/tyeotNaQZYa66v12ldeVkVpkVypuBbmZpSIraogP8+S58wsPHoyTdmAyTEKiUBgWclk3JJ+2sm7PTLVBGa8JENAgNqaBuu09md/9p81NbWsF54/buqm4eFRS/oP7D9ox+681WnKmP6H/ZZYk8BvbE+3Yj9//qwGBh/qpZde0GtffdXUJubJNDWrt976mT744KyVm5Hs/vs/+D2Fwku6cuVj83ghCd++fbv27z+o7nvdamxs0fVr102BRXnc9MyMKY/efOMNg1X3e+6ZagUYs7QUMDVJXp5PR44cNmBEiQ8lRqhrSKQpLcQPiQ5ZKFkGh8aViGfq+Imd1tkN9Q2JfjgUskR1aHjEFEbPP/ec+WDd67prZUJr3lTT04um6OjYslF79+w2IAGkQG2yc9dOlZaUKhiIqOtOn7rucj2FevXVr1i8bt68bibhgAQgTySCwiVgECNGuVpOrlLeDNXVN1isUIRQLnjz5g0DfXgGRIifeQAAIABJREFUcY0LC8um4Dl27JCBFtQ1sXj0CXQK+FfU1zdiJYA5Pp9KSwoMvrCmKG/ctGmjwZah4QHV1tQ89g9y6a/+6m/ky87TKy9/RZHVqM3H4tKSKivKtBIOqqKi1Dy5KKGi/IikvtuA3KI2d3SYcmh6ihKpiJqamw2koEy5c/euzQUlUZUV5aooL7MP1DkAO+aLfd566y0Dert2bjbPMMbO/pRIslbfeee0zdnOXbvUeeuWwR7AHGuFtcQ6Z96BEKiuAEHAquhqWEsL87Y2iotLDNhQMsncoQBDpcMLhVZmZpYGBvoNzlF+GIujUkqr5lDjUB7HfcF4uJcoS+O4XD+qIIBFbDWppaWwgVmAIgo41FdASMARnlOolVi7zAklpEBIFEF4nVHuF41S/upTeXmJjYVjAI6AXcw5fmc9vQNKJjPMD4x9gUOLi1G5lFBJSa4po7iHuBeBh0CnWCypDRvSykUri4xEtBwMaNlPFziXMrwxi1tDY73KSks1MDiggYFh5eRmWaljYUGO1retlzuV0gzANBjRxOSMKiuKlZdXrP37t1uJ5rlzFzQyMq09ezapubnFSgRv3Lip0bGg8nJdpuratavdOtxlZHpNCQWku9fVrfn5ZQ30UxLs0ZaOdmsicOfePc35Z7TnwGZ99zu/pWgkrDOn39H05IRCwZCGh5eV4aGE16PVaEK+3DzFEyn5AyHFoilj/1nZmcrJzVNCLi0HggqEVxV/0hvUpaRBp8d/MDCQxDOYZ/PaC4r0CTpyu9Od7jDnZy2svdiDhpVgu8KCbBUVFWhscsFUk1hE8ZEuwXu8x+NDfvKnCq6D/566l5NLPXVT7gzYiYATgc8aAedB+Vkj5mzvRMCJwNMcgS/579Nu3GgepzOJdPqw9lPiV/+UbUkN5t1uS2A83pTiiVVlZngNOCXiCbWtq9MzJ45YKVfQv6hoZEUwqawMr7wezuUyCECyh1E0yTfKHXxSSK5JoFEveLz4MeXaeVAoUU6Tl1toreL/9E//zFQ/x48dN8+W+/d71d6+SceOHceL3EyIeQ8FUWFB4WPw0qGNGzfo/Q/e05Url/RHf/w/6PDhtF8OpVOjo2P6+NJVffzxVbldXv27f/d7OnXqOV2/eUnf//7f6MEDPI3i6uhotdbyeETV1dZbMk6JDYoKFCeJRErf+tabqqur1tvv/MI8nFDGAGEooeKFGof3KRF87rlnzccGYIFKCa8YlDqoNkZHx1VWSie+3Za8k8izHcd52N+vYDCqA/t3qampUY/GR83EeSUYtNIlYBHmxig3Nm5stzjiKYUfFHCJJJ+ynMnJOfV092tqYlo1tTV67bVXFQoFdfbcWRXk5yrLl2nxJ1lFeQYcXFhcMKPj3KISRSIxOz8+NpQfEUfmlnkFHszMzCsjI9u8okjeUQ7Nzk2nTbvjKS0uLKu3l+2CKizMVUtzo10fZuiolTj33DwqpmHrGggQYYG+9+77qqio0YH9h9TT88DGRpyrqyvkzXCrvr5GTc0Ndr6MTJ8eTU7rzJlzpoirr6+046QVbjkGOoA/zN+1a52KRsO2NrZu6TAFUWiFboGDBnLwKgKqffDBB7Y/8IdY4g+GQgozasolUStROkmpGuo1Pgf4AIJQgjGPKJz44Dgoskjvy0tLtLiwYHAJOAB0Yh2nY7pqAInzr/mWpUtPE2lFWlaGKsrLTZEDAO3t7TcwhYzFOIMrZcARhY+VDkYimpzyq7Ag11Q7HJdr5JrwI2IOWHddXd3y+1dUWJhjhuvpuPk0OfXIDPVXV93atm29tmzpsOukBI9x3r6NJ1OtQSpM8VMpr3bt6lB2dpZu3byt1dWkDh06oM2bN9rxAKqdnbftXuE+n5pZ0f69KNma0v5NA0Pq6x/WwtKqMjOldS016ujYYnMZj0f1/vtn1PeAe9Ct1tYKbdmy2dZScHlJqVhcSSs/XTQlF/PEfYi/1M9//gulUm4dOrTPQCDrFuP8ubmQ6urz9dWvvmpji0Yj8vuXrLtdZ+cdPXw4pWgkrmAABZhbZSUF8vlytbi8rK17N+noyUPasnmTuu7cMeg0NjyuoD+uYDChkiKPgaVAMCyXJ1PRWFIr4bjdkzyCmcPsnBzTngboUhmN2+f4NiXltlK6NcWTPbBROAGe1l4GnB4fTCkrUwbwr5XkrT3j3Skp1y0rS2xvq7Pyxvc++FiBSETRRPp8Jp76FMta+xGxVmjtQKen+dcjZ+xOBJwIOBH4pyPgQCdndTgRcCLgROBfHoGnADqRrKSTlF+CTsTo09UaltSsKZ1S8niSlsil/UWk/NxMHT64Vy+fel6p5Krm52ZM6ZSf63vS2huQFA6tWgIPmACOeLweS4pQEJBUA53SECrbEu76+norU0ItdOH8Rf3oR/9g3j579uxVz/0eTUxO6fixE3rzzTcVi8b1f/3f/48ll4cPHbWkn+Ta58u249+8dV3nzn+oP/qjP9Tu3TsVjUXN0wdjcErgrl+/paxMn/6P//3/VOv6Jl36+Kx++tO31NXVbx42qCMOHNhv8KastOJx6VaJAYKLFy8ZcPjud79r6eFf/fX/a8ojwMRadz2UVyT34+NLSiS9+vrXjlmbeJQ0wAnKvDAJBjABuVDRrLWxxw8I42aAVzi8aqbF7e3rVFJcbBCD8kTUK6hNKPVZ8y0CVoyMjBo0ArCgokI9QtI9NTmnO3d6rWwRFVfH5k3q6+vV/d77qq2tsiQVNUsylbAucgCpyYkJM/UuLa+0UkbGzjwBK/BiIvYAIK4F9QzvnThx3AynAVOPJsYMBgUDIc3NLWriEd3DctSxud1MuCn9QxV09+4du2aMx+mu19BQZ0onxn3+3EXz5aqtqdeFC5csLkAqAFhdfY02b95gXcaGR4Zs+5m5RZ0585HGxuZUWZmvU6desPGudSsE5FFS9fBhv5WH0RFx+7YtmpmeVl9vj6nVgDt4awHMUCsBL6zELJk0RR3vA23WICMgkhcAiliw3Zp6yHyBsrOfdDwE5HDtvqxMDQ8N2nWtxZBjmgH/6qqpx4aHpwxuxmIu5eZ6zPA8L69AZaXlBkEBUux79uwFhSIu1dcWKT+/QDOzadN6YBpjodRwetqvffu2Gqjk+jgX84XSic55KIkoZ8VAvrKyzOAZSibW0V9//y0FQ2FVlmeZ4TdAiu05P/fU5cudqqkpsWOy5imfZIx4oxFPOki+8sorpiADGuJjxYMEyHT69EW5XKv6j//xf1FVZZWp1N4984EeTUxbpzYUg3S0rK+vM3BIXK3r3IMhg0PHju3Xnj2703Pa16uWhgb5l5dtnBjfU2LJHP74xz+2UtXs7Fzt2rXN4sNaAH7Nzi7rhVP7rFyWZ8fE5Lg9m4CTfESjKZWWlGtxIajR4QmVl9M9cYuyc3yqbqxWWzueVUG9+/YvdO3yDS3Mxe3piXqqtDTf1E3TswEl5VIsnlJ4Nf1DyX5Jd7kMGCZdUiiyaqWlgCY8nUzl5FoDTJ8qjzbw9Ck69ETp9Al84rtpAGXiVLueHLeUn52tffu2mNrsL/76JwrHkmnAxeHZfu24jtLpCdb7l/8K4WzpRMCJgBOBpzMCDnR6OufdGbUTAScCny8CX3ro9AlZ+lRG8ZtiZX/yTns62d/Z3Ul53S5T7NB9bnP7eh0/elgbN6zT1MSYFhdmlePLVGV5mbBuQsFAJy2vJ0Mz0zMGnrwZHlM8pUs/UtZZjDIeWpcDX9ra1huEQAmC+uL69RvWUQ2VEWDlzh2URF599atftY5WnbduW+nTwYOHH3cOm037EIUwrQZ4jJoZ8f/0P/+xiosLzdgZM2bao2OU3dv7QKUlFfoP/+FPzMj83PkPdObM+xofn1ZjY1oJdPToMVM3zc7MWcJKSQ5J9ccfX7Y28fv27dfNm1d1+t13TPlBkg4UIhFnzCirKFNiTCdPnjCQAnQiCU7Ek3a9lLIBhQoLi2wfQADHQiVDUkws8cQBAhQWFGgB4JSMK78g30oY15Qwa+oYIAGqj6mpaVPtcE2UJt7r7tPg8CPV1dVbJy/gyY3r1yzJLioBQKxqdGTUSvtqa+nUlTSDabcnQ8vLlAum/XmAGFwfiqiFhVVVVOSZ1xOQ8cqVK2b6DHTCQHt0dMAMulGlLS0GNDo6aQq69o3t5qsEuEsmE1ZquK61RaWlxbp+/erjTmB0UlvS/e4+bdiwSVWVtfrZz36uW7fuWvnT0aMH1NraovKKEsXiq1Z+5nJ7NDo2qc7bt63bIKoVro3zdHd3GxgkrgBPoAkqGIBROLSi7ntdetDXa3MAqCNuQEzmkBgDnQAZfI/1y7wwV2loGDOF0fw8IDFlMeno2GSlfXyf83Z3j5jCa+/erVaatxJYtnMC7oA1wDxivga3uDfm5hY0M7Ng72/atN7UPr7sfC0u4GVGbCNWLnfnTrcaGmp18OB+U85Rgoiy7rnnntfp0+/o/PkL1nVwx86tunz5Y4NQnA/wwOvo0aP6r//1L3X3LkboRfZ+GgCvN2B89tyHunr1voqK8Ow6pgMHDtgcsYborviDH/yt3cMdHZtNDcY9yBofHJxTMJTQqRd26ujRI7Y+0sq/hEFWVI3vvPO++S39yZ/8ia13Ory9/c559Q/NKJmSaqvzdOLkUe3Ysd3gHcDpZz97W8PDM2rf1KAdOzbZ+unvH1VrS512dHRYh0bUcq+99pqpr65evWrnnZpaUH19lXURJOZcJ+tiJbSsN7/1moqK82zNc4+thILmq8U8h1YiysnJ0/jYnAb6I6qpKTL/tbqGJi34l1RZU2Xqzv6+Pk1PTGglEBTEjOcVIHRick5DI4tyZ0jJlEsrkccqUyrsKB9EQepyaTUWS3emc3kUTyaVBDg9+U0+7e9k6qNUyj7Sr7Vnefpf1g1+aagoUQIC0AGX6FazXC611JfYfcH6//7f/cLOR2ldgjLqDI8941ME3oFODnT6fL9HOXs5EXAi8BRGwIFOT+GkO0N2IuBE4HNH4EsOnT5tJP6J4exaUmM/MH4pAgCn9Jv8xZxuWMlESpXlxTp+lJKkTUomYoquhrS0MKeCghy1oODwZVrZkH/Zr7nZOUuYgSbABRI4EixarVPaAhzBOyXHl2OJYMu6Fku6gUNAIlQgJI3lZRXmkQM8efXVVy35/OijswZW9u7dZ+qHhfkF6zCXNjSeUd+DHrW1rdO3vv2mtXi/fafTxodCBOXNzMyctm7doZdfesVMx99+5+e6cuW6KaZOnDhi5tt0TENt9KDvoUGSEydOWmnV+fPn1da20RLbd999WwuL86amWSu9AzwBpxg7kIIEF3XIWlcyvG8W5vG3ChoQIYFHFYL5NNvxQmEFCMLfR65M7d2z3Vq9A0ZyfNkG2kjeZ2dmle3Ltv1QyaQ9o2Z17163xRqTanxpzp67pKQ7W/sP7LUEniQcYFBYVKi83BzbtuveA0XCq6qpLVQwGNHU9KqyMt3yZbvNlBl/naXlqCKrLjXUFWj//t3mWwWkwLvqhz/8oX0OlFhZCWho+KHCkaAZw1N+NzoypYwMn3bu2K6NGzfZPt3d98xv66WXT5mCqavrtpV6YcgNHOy536eGhmZTm128+LGZxqOOeuWVl5WTk2VwkbI85gD11PTsgkFLyofw9mL9AH1QwqAwKykpMfUL4Ix4MUeonPzLi+YDxTWwvlDVpKFh2heHfRhb2pNpydYpgA8YCQCprMwziMI8sA4YA6bYt2/fMWXP3HxMretKDeRYF7FETJNmdj+loqJ8K2UDXgFegFysmb6+YU3NhHTiWIepdvBHmp1Z1MK8X1evXjePNIAs27OOAJh9fQ8MmL344gvasGGjTp8+bfN86PABZWV51NvbY+bzQB9iRGyAY6xp1FWokvC5Yk1yHEpi/9f/7U+0tBTXM8/sNbUeMeCeY3vM8y9fvq+9ezfoyJEj6ZK/6WmLz/T0pCmFUC8+//wLj8vp0mWHqPNQ+Fy+fFl79+7R66+/bmAZM3ZUcTOzSxp/NK9t2zbo299+01RR/QMP1dV1V7du3tTS8qJBNozih4aHrGNcXW2d2tat0+3OTrvvgLyAsbNnzxpAopPc0aNbtWnTJgOGXCPPofz8bL3xrVf14GG3KbOCKwGtBFcUCodUkF9g5vQLC0taXgqaApTy37q6RntGLOFrlkrKl5WlSGhF8zMzBp2ScTpyeg349A+O6kH/rLyZLqXcHvlX4gabrFyNEruMTANKq9FoujOd260Y6+6JyumJLMpkS3hX/TJ0Sv/Ms1JoT1pNZZ7rBrXS7/sy3PJ5MrR723pTKgJUz1y4ZX9biK15Ojnldb/plwcnl/rcv1I5OzoRcCLwtETAeVA+LTPtjNOJgBOBf40IPCXQ6VPA6VO+sZ/+gfGrn5O08F5uTqY6Nq/XoYP7VVZKO/YZA0+onKoqygyKrEbCmplGLbBgKif+ap6VlWEm0yTbJOp4vZDcYVxNcg7oIXkGfKBkuNuVLrcCGKBGILmjLIxkF4Pn4aFhMwCmLA3wAswxk/DpWVO4oGyamBi3RLuxsV59D1CwpAECLc+npmbkXw7o2WefV2VljXVvGxzsN/UVyX9DQ6OpkCg9ogyrqLBYv/M7v2vvAy5IjjESZ/uzZz9QbV2NKWpI/lF4ACUoJeL6UTGh/gAokORSDsU1DvQPmqqKtvMABlRJJKjV1ZWWEAKhQqGIQiEpkfJo25Z6gy0zU5NWFrZ1yxZT0WBsTfJOCRIx4D3AGCohyqaI7cP+YY2MT2n9xvX6yquvmVKn616XJeczswsqKyu0rn6ULxYVFqp1fbMCfr+NAYDicXmtsyAwa2pqzhL648cP69lnnzVzcTyqfvSjH5n/EV9TDrmwMKvpmTH5A4vyLwc1PT1n5UktLa1mCl5ZWW3laKhUABCoLyLRsOZmZywGzCnA787tLhXklyg3N1+3bt2x+B06dNDMw8fGR2zekqmYqdpycgsUikTN/4v5AWYxhrGxR2bADZCj/IyuZAAb5o814V8OyeuREnH8xfB9SndPdLkyVF1dZmCD62F/5tCUe16vwZpLl65oZiasAwfazQeKNZ72Nuo2VVtPz4SisYSKCrO0cWOjwS7i2FhfayVZ9+4NKJGIW4eztKl4scEe5ghYwvX93u/9nq3zs2fPKTsrx9RiV67cUG1Ntfbt22vrDsjJ2uQaAaCozbhfzrx/RufPndfmjnZTuAFtuDaUTCiuuL84HwAQMAd0AjhxXgAd98aZM+9qeGRcx44dNPiF4ou4Mu+ol3gBo4B1QCz2NfWOUPMF7DrwY2LumFPGQpwAPnTXA1ZRzghwunr1msGdsQm/gsGYnn1mn9745jdMkdfZeUv3e7rV09Mnny/LoCfPD3yxGD9rduf2HUom0oCbdcqTC9N77uNgMKRdu7YbdGEODFYvLKiqqkwvnDquztvXDZihbuR7jCc3J8+eMwA/7k+PO9O88bjnCouKVF1fZx0v45TLppIaGxkx4JSd5bNSyMysHI09mtLDgUdWKhdPuRUMx5VIupSgI51cysKPy5ROUSWhUG63KZ2MFhlN+uTHm+sxdMKj6Te9gE2UJaZL99KHyM/LUnNjvdbV1agoL1c9vX1m+j4yE/zEP8r+JpEGYY//1pBWVX3Sw9QxEv/X+C3DOYYTAScCTgS+hBFwoNOXcFKdITkRcCLwbxaBLzl0WstefnmYTwrprI22K93SPCUzBefFX8r/P/beszmuPL3yPOkdgEx470mAIAkQIFn0nsWyZFe1qTZqqVvq2RfzXTZ2Yl7tbiikjdiZWa2k1qilbpVlVdEUPUEPkPDep/c+c+OcJGqliV7tqKel7qpKRKCKBDKvee7/XuL54Zzz0DLHJryttQ7Hjh7USHhOsyMg4LS61tZmNDXWK8A4FAzoM51KKXSc6gt+sKFmc6xR7Pm8mlYCke1R91RqUFny9OkYFhaX0dRULVCwtRnE4SMH1SjywAhBnj59piY5GomqKzpwYL/+fPfeKKwWO7q7u1As5tC7o7sEFoo5gRpOxrLbHVhZXpOK5tjRE7JFsdlmQDHDrAnH2LgTXKyvb0jh8M633sH58xdehiY/VlYSd7y0tCi4tbOvF+fOnROMYGYN308AFonEBD/6+rq/hE5UzDD0fHx8UpO0eJ4COyaT1CpslNn4Pnz4GGtrETQ1VSCft8DpNGJkeEgB0g0N9XA5nbJJ0ToUDCXUlDsdHGdPC6NB9Wazz8Dv1dUo3LUuvHHxDZx79VWdB4EB1U7j42vweEyCX5w2Rvsda8WaEEi0tbYqILnGU1Pqfw0GHDhwAGfPntXxEpARHnF6H1U2VFHRJun1bcDnX0M6kxB0WlvbQjZjkProjdfflMKDCiDCQF4jZYCl4oIUtGpRocL6b6x7sXfvPjTUN2FiYlr7Z/YVc8mWlhcQi4Vgd1j1emqSbDaX2ubV1U2YzS8jkA027NzZISj3/PksotEk2tpqBSS5HidePIdF9XNIvVZS5hWkruG5fPzxxwiG4jAaiqiqcqnGVELRokY108qKHwcP7tFxUelEiMPAcdq8GJTNe6e3t0MWSe6P729racLM9JQAUEUF7w2bIAcVbLxunAjHNU511XvvvafQfNpNjx09Jvjx/MVzHDlyRPsiQOE2qSBKJZNIplJSXREsEQQSTPJ6dXcRLo19OVGRgIk14THT1sZ1R9so/87j5PHQtnj5049l2yJYIuQhWCXYJIDjGiGk4rkRnNLmSVhFyNrUXI9kMq6vUeHFr/N93A/fx/uF7yVwIsTjeqRKrVg0IeCP6zqcPnNKcM3n92FxcV5rheq/uvpaHDp0AOFQCMsrS0gkknDY7IKmHrdHzxc+Z7hP7o8wlteM50agtA2AeZyE5Q2N1cogIyQnFCZo4rOCAIprlbDQZLJoLVMBye1SiFTfRBXmstaPu7ICvs0t3ctOB2FVHqlMHhubfqxu+JDKGhXanc0VkC8akBEdoorQCovVglg8IbBj5ECCfL4EoP6bn+SpcNKIh5fPayrzuD/WmMfF19POql8UGAGP26XBCnt370KTpwqrS0u4cu0mNjbDYLTUl6Hl3I/ZqPPf/jegDJ3+W+T3r/azR3nD5QqUK1CuwFe6AmXo9JW+fOWDL1egXIF/4wp8A6DTPx2Jvf1bbDYwJqmQSqGz7LIImtjAsI+xWgyor6vCHuXK7EaxUEAiGUcsGoHNalbTVlnlUn+USiaQSafVpIaDQSlk2BCXAqipqHF+OfmKagFaf5jH0tHRpMbz+fNJzM4F0NxcC4cjg0y6iJGRPVoKbFILxQKCwagAFSdbsUlubW1RwPSLF9Nq9vbsGVA+EK1dzJYqWU5oBUwjlaataQM+bwAtLe2oqysFCm9PgCIkYkM6Pb2MYjGD7q5ufP/7PxCkevyYocNeNXhms1UqkFg8h4YGDwYH+6XyYEOcTlMZQTUHVV42HDu2XxCIIIcNIpvi5eU1KXCorNq2exFaEALQtsTGfn5+QzCDjTLhztkzZzC4d68aXH7/F7/4Wzx8+AK+QEIh0+2ttaohwRUD1RkqThthfUMzunq7cO61C2hpa1PNb968hdmZGaytcwoeoUgbhvcNSZUVCoVx9+4dKX4IYuxWiwAMg8wzmaygI+uezeWkOuMEvPHx51IzcTIYbU0bG6tYWJySCikaiWNhYRVORzXOnzuDkZEDWF5eEWCgFZKfVKfFE3GsrCyqZs3NTYJ2s7Prsjhxwh5rzj68ZHsjFLDAaCoilU7INml3ONDVvUNNO2tLJV11tUdrjtCDUOb+fU6ty+DcuVM6VwK4WzdvoLurQyBvW53GrCUqhljLn//8b/D8xTL2DfVh//5BXaPtaXgffPABgsEkzp07ptoTEhGWUAFE2MMPwlXWazsnijAnEgrizu2b2h/hUWkC4JZex/XAY+X7ee0Je7g9AioGeRuMRWUt8ZqEwmHEoqVcsJnZWU01JLDoaCc8rJOSiACltrYe3q0QFuaXtL55XlQYURHE/RKSse5cg9v5UlxzvDYLi3NSJ7KGhEW05/Ec+ck6cG0TVBBk8l5nHQguh4eHsOUtWe0InKlIooKQzwbCHh4X/8znQGnCZRqJeBLZbAHZDNVSVqmx1tfXlLFEuymhILfHYHHmFj0bewGb1aRQcYfdoRFsPDeeF68TrzUhMPfPY2fteXxcQ1zLnIBXVWWXGpPHxO/XVNfBaDIjk85q3TIjifDJ5bJrcmc6k0NfXydcFU4k0zFEY0FNP6x0uVDI5TRx02gwwe+PYX0jAH8oiky+iHgaSGRLgxQ4pY8qp3yBE/Gg/RKo8Wtmq1mZaYRW/EdJ0U5y3RlhMRlR4bCixlOlmrHOBPdrq2vY8vqRTudRpJWZ2WtWXrMe7Nm7B/XVHqzNzWJ+dhYL88tIJPNIvJyStx0kvh1DrkVbznTa/vGj3Ev9G/8gVt5duQLlCnz1KlB+UH71rln5iMsVKFfgd1eBrz90+ieZHaXMJrY+ZjUz/O1+FiY2Ny97Dn7fXWVV5sz+/XvU6FENxeaPMCeXzyGdSqCy0gWny6lGaWuTCggfKlwuuCtcUm1Q2VPldqvBDgVDUt+wgSpBp8d4/Jhh0e1SeUxOTOLZ+IImYJ08MSygxDHxbMCnpuZQ5a6Ay8kMmzocOMgpTB1YXFzA1as3EAzGcPDAfmUKEUjI/lfMIRCgamlNnZvD7sTa2gamp2ZRV9eAvp39MFvMaijZFJdgyBK83piO6bvf/a4ypT766GOMjj5SjWjtodqEtii7sxpNjdXYsaNDjSyBzfo61Q5W9Pa2C3oQKhA2/eIXf4/RB+Oor/PIzkWotGtXj2xzrAWtUgRrVA4xjHx11Y8jR0Z0jgQCzGfq7elW8PXNmzfwF//XX+D5iy14PBa8cnAveno5Uj4nOKTtjN5XI89A9J4dO1AwmWQJog3rxhc3MD29hHQqh5bWBhw7elhKibb2dql8aMmi2T4sAAAgAElEQVQaH59BXV0lhob2ormpURYmggZCJaqzqMbhcVKBs7REO2Ae584dkRJqdXUJm1uriMXDSCU56S4CAyzo6xtAV2e3YBhVL8wMohquqblRE8MInajSYSj14uIyrl8fRX1dPfbsHpA1jtlezAmiKov5YRWVDlRUcqpZAoWiEY1NLfAHArI4EgDxk8e9nd/D49+GQAQ7zBTiNMD+vj6FQXNdEgQSTDD3iAqqP/uzP4PHU4tz504LCBFecF3zg2H2fC3DuPn1bQDDGm+HglMRRrsb7XhcB4QLD0dHlSPFOvK+IMjhe3m8XGNUUBEGMXeJiiXWmgH5bk8FauvcaGwkLA1iaoqZVx2yf/H7VPGUMp7qlJnGj5L1LImVJS8ymbxADCEHVVwEMqwD1w3hBY+Bf+Z2+MF7j0HttLvyPFgPrimuRwIn/pm14HtnZ+c0/Y7n09fXg6F9g4JWDKgvGck4jKBkfUskk4LXJRic0fNDCqNMFplUHmazTWCRYIUgi4AnFArItsf3c/AAz/fFBNeCFd3dHZq2GI9Rv8P3AhYLFUluHTe3wfwtAmEGuvP+IEwKhdLo7KzX+RDyMLutvbVDpGdpcRl37z4T0OJ+jcaCYK7RaEGV24VcPgWTOSelIXPPGuqrYDURGAGxaAYrq1FNzTTZLEjn8ggnCkhlxcV0H1GlxBcThFNZynMlyKXCidvg/wmEbXYr7A6bXl/ptKN/R5fUjtsTDKkCnZudU94Z68uvE6gR8jPniusz4PUiFvAjGYshHk8hlwOieSC3DZ6okPrH//aWoVMZOv3ufhYr77lcgXIFvmIVKEOnr9gFKx9uuQLlCvxOK/DNgU46U7aAJfBkMhRhpnKhWBB0UritCehor8OOHZ2wWS3o6e1Ww5Uv8DfoFtTU1sjK09beqgllVPEwCDvg90tdUeF04NyZkpqEDTAVRFRnPH78FJc/+VTNqsdTDa/Xr2yjkyePKKibMIQhyQQwVFasrq0ik07hwcNn8PvDuHDhmCAIv0dLz8LCHP7u73+BWzfvSF3EsetUOlisJphMQCIRQ76Qg9PpkIqEU6i+uH4TN2+9wL7BHrzzzrtwuRwIhX2YmZlWVpTBYEJzc4vCzd9999t48XxCk9PY1G1uBjXZj9Bpx45WdHW1ob6hTuoQNpKECoQpDGPmJxtCfo1whtDp5s0xuFwmdLTThtUvJYIm/Zkteh2VVFQxMWA7EIjh/PmTgiSEISdPnERbW4tsRp98/LFAG8O99+/fK9UKLT9U7hBaEB4QWhBm7Ni5A109vVLF+BSevPRSSbWJluY6nD59SlPnGMze1dUt+PTFF1/g+rVRdPc04e2Lpel0zNvicRAqUYVC6xVD33ntGf5sMjnw+uunBDN4jOGIHxuba4JOqVQWfl9YDXuFqwr19Q06vtVVL9xumyBTNBZGPp9VLhQB5+joQ1z5/BoOHjyM/SMHMTMzL7UPVTW0A9bWedDYWIfGpnrlB1Hp8ezZC0zPzEtB09HRJmDD68J9cV1s15JgiYqvy5e/UAZQe1s1dvX3S1lEmMJ9EOYQJDIgndeS4IjAg/UlyOCfaQkjpCutLac+qZwjJCK44SeBDEEMP3mNCHo21lal3uJ1IpzatoIRhhCqlfKnKgWheCy0i1HtwvB0s6UIq82izCgCJKqBCI74mm0QxDXF7CqqlbitQt6ISDgNs8n2JTjitnlM3D+Pk+dDgMT9EVTx/9lsBjY7VUAEVQ6EwzFYrUYkU8yuMsJsKgim0XY3P7+Iqel12O1mHD82LCUWQSLXIO99rhne9zzHja0IXA7WxIC1tSjyRSMcNqCy0gJ3pVtAaGszjEQyg6pKi+BnOpPWFMzGhgZ0dXWqxlRibj+jrlz5QvlahMKciNfdzQl8vQJKVGFxPRWLNuzbVwpz57E8fTqOHTu6lTFGNVN3V6/+nEzQNvoQV67dk1W4ssIkZRUHH1DZGY9zemEMFlsGiUQOHrcddbVupJMphEIJ+Hw5WeZqaitRNJmxthmAN5hF0WhAgaifuVeSk5YcdHxepTNUPRWk3PJ4GGBejYpKF+x2K0xmo47XYbfgyKH9UlxxiIDD6URlRaWgPAE+nyME2AwxJ2yymK0KRA94fbASYlHOKhs1sB5JfxkiXiB0KgeJ/7ofQMq91O/0x7LyzssVKFfgq1CB8oPyq3CVysdYrkC5Ar8vFfh6Q6dtL92XOeIl5MS2x8hR2/x8+a9GlcuMXf3d2D+yF01N9RrrzqaRaoUqWrecdjXLBFAcdU/Ly/sffICPProixUlzcw0G9wzg7OmTsNtsghj8pF1rempGgciLi1vI5ZgP1I/Dh0sj2GNRKnhuIRgIY2Rkv5plTqwaGOhX8C2b/XffvVQaeV5dmsD05MljfPbZp7h79wG2tiJoamxEY0Mdmlsa0drWLMvg7t39aGltlgLg0cMnuHz5M2xthXHk8CE0N7dibm4a8UQI8/NrWFvz4ejRIRw5ckjKms7OLkxOTOm4nj+fx8KiHw47LVOVOHHiCGpqqlDlrhI0IJBh087mn+omNt38IJS5d+8erl37QrY9t9uJCxdOC8gxO4q1rXBVIBgKCSKwI3wxMYFcNod3v/2uvsaJgOfOn0NTYwPu3rmNDz/4AOsbm9izZzfOnj2Dnp5eKbXu3x+VVYrT3wi8/D4/DEajYIvT5ZKChtDJ6/MrlPrkiRM4fOQIZqZnpT6i2oRZSzMzs7oOJ04dxc5dO6S0ILjZtkoSeBAmxGJxQRaqbmw2J95881WBHh5DILCFpeVFTa8rFo1YXmLOVRZ2m1FKsPr6GoGdrq52KdoePLyvfBweO6EOLXLzc4t4881L2LN7UNeAQdNszJnH1L9rp9Yn7WbFYh7RWBKfX72Nh48m0NTkxs4dXToWWsYIGXiNCGcIPWidI9x7//0rIAY4eGBAU/XY6DMDiEopvo/ghblZ29MHeS1YV8Idbouv4zlQnUWlE6EhayN1UTT6pYKI8IpQh8olwkXea5UVTn2Nr+Xa2VYlcR8EVQRB/B6PifcCP0sAwiDljcPp0Bph/Uv5aHYUCkXZM0OhpGpOdY7BUIDZZFZ2FDPPVla8CIaSaGnmFLYm7efFixUBoJaWGkG0tfWg3ltXW4WaWtrnCgIaPB6qbKjm4zEcODDyMiB8C2Pjk1hYDGGgvwM//vG3VRdOTmT9qPziOuc9qJDxItdkrVRfzyd8qKwwyr64d89uqSQ//eQLrK+vYmRkEJFIUHZN5oFRFUgAQ4saVWoEcyMj+2TvvHf/MYJh4MypIbz66nkBPoIXQjVCVIInm82BQ4cOCkTx+UHbIp8nVCTy+TQ8vB9VlR54vQFcv3YDt27d1X1cXV0lVV0qFUd3Twd8Pi+sNrMyxWgprva4YTJwjS/D7wsikcyh0l2NSncNApEExidm4YvkZeNTiHguA4uxZF/mR4XLLEucw25HR3uLIH99fa3sxJFwCKFwCCvLK4LdZ88cUQ4UcZXFatP5jd4fxdLyJkwGE9zuClitdqmdqCJTPlQuD7fDAZMoV+k3C7PeCNL5InJUVfFLZehUhk6/Lz+NlY+jXIFyBb5SFShDp6/U5SofbLkC5Qr8jivwjYVOVDkxKySfy6oRGtnXh7feOI/OjmaEwgE1NbTMlaCKS/kqFZWVasR39u1EdU01/s//9J/wySeXZQU7eHC/Gjmb2YBkPK4A723LBy049+4+w+JyHE47MDDQipbmVjW6tAj5/SHMzvmQz+Zx5MheTQ7jBxtQwq6LF99WcDiVLOPPx3D37m2pTZ4/n8LaahT7hgaVr9TR2a6GlSoNi8UkKw7hzxdf3MSTx8/h9abQ2FCJXbsG4KqwIxL1wuslbIhgaGgI+/ePqEGluiMUDOOLL27g0eMpKXb2j/RLjUPgQ/tOlbtSzXgJzqUVqDw4OCjwRLBBFQKb7tu3Hwq+HT++X2PiqRRio0vgsq2SIrCiDYiKHtqk3nvve4IYBDynT59GZYUL9+/d0XsJ6rgfqnYIO3h+hCA8FqkcLFZl8fDv2xDFZDQJEIVDEezs68fAwG6FsK+urEv9wPOfmiyppRgqfvDwK/CFvNj0bgqQUPFDVQvPsdTEl7JoCAXZ6L711usCRjy+9fUVrK2vMaVGdidCp3SaIMMjlRvPh+c+PT0Jk5k5TIva1htvvCZgQRXV7OwCjh45oYlhf/nXzLB6htrqCuzfvw8nTx1Dba0Hm1vrWpOc9nf12l0sLC7h7NmTUnCxhoRNBDPM5OJxs168Ngw/57U5euQI2tuapTjhNaTSiGudsIFKIAI0XlfeB/z6dvYWv05gQ5UT7Wq8RqwRX8vtbGc/bWcIEdhth8Y30R6VSggCcu3Ttsea8/38JBShYm5yOiAwXF3NYG+b3l9TUys4yD9PTk7go8sPMdBXpwmG3JZsdzMbyKRy2LuXUyFNAqYmow2trR6BQtaEtec5cs3dvz+OQ4dKCkKq5QhxqGDivcx7iJyCMIx15GuoMiJ8o+WT998vf/krLC0FpCh8++3TuHjxku5nWtQYgn737jiyudJstNZmNwYHd2nfk1OTePZ0DG+88bqmIRJgPx8bw8//+q9ktz1z5rRCzqloPHWKGVRZDSwwWyz45ONPBVh4jAzwp4VzeWULr756Wmo71rOUS+XVtWfm2rbVkeuCdeb7Tp48DlcFw+gj2LNnCJl0DqurG7h75z5mZuZ0jlVVFbIZUr1HUMc1R4un3WZHlnliNhuS8aT2kc3kYXe4kC8Ykc4bpHJ6Mj4FXzgvCxtrwGvaXO9BtacSqVRC0It2yGg4hFw+i/b2VtTW1OiY/L4tAWVmphWKNrx18YTOg/l7DNt/9Ogxlpe34HFXCHSWtm6EkWFQsjQWkMtkUeeuguFlUDifNwuBGFK5MnT6//m5o9xL/Y5/MCvvvlyBcgV+/ytQflD+/l+j8hGWK1CuwO9PBb450Ik1L1LlVFI7cciXmcG2hRw6W+px4fxxHD40gmIhK+WJ17f15QhxWkaY02J32FFXX698H2Yi/dVf/yVWVlZx6PAhNfXuqgpUVTg0Fp6BvJzgxbyjx4+e4N6959j0ZvDOpcNobW3D1qYXHR0cJ2+X9e7hk3nUuJ147cKrqK3jJLU5TTnjJKvXX39NDRpzgB4+fID7o3eVa8P8n1Qij8NHjqK5qRk9PV146+03UChkBD74WoKXdCojG9D01Dy6unpw6dK30NrWiBcTTxCNBhEMhqTmaWltQ21NnVYn858ePHgoBQkhFe1MnZ20oWUxMTEuVRXhVKnhKwVds+klFGL2EgOzCb2osGEjTcXG6Og9NfNU3LA5Hx29L1UIG3t+EnBQUXL+/HkpagiOCLkiobAgDRURVM0QbHC7DKJmVhZzYbYtfQQiPJdoNIaNDa/sP00NTVJj8WuVlZz0VY21tXXU1NS9DE5mnlUJrhBqWOxW5AxZ+IOB0iTAQkGqGlqzCEbYZLOxpyrJYnHg0qXXdX14PBxvz5q7nJVStoSCMdTXNWHv3iGBDtouCQ8jkRC6urtkbwyF/C/te2Y10/FYCidOnBYIuHr1usLiOWWQdszBoT0wGosCANFoGMFQFFMzc8qyOX78uOyX3M/MzIxqyE8qY5jVRDskJ7sREJ08cRxx5UktC6psT2TbttDxHAlpqHoiHNq2vPF6c02UFFSrCjp3OCwIh6kyMmF4eJeAD/dP5VFbW732z+vV1dEum+qzZ08RiSSUgUQFFOvl88Wl3KqosGBjg5MJC7hw4SQOHnxFmURTk7MKieb6Igy9c3cMvT2NghaEmtvrh+vjjTfe0Hr8xd/9nY7rwIFdAnE8fyqBeDzM5CKw/MEPfqC//8M/vK8MNII5Tj57NvZEwIvXmfXh+idM5f45AY/vZ7YV7WlUIr311lvo79+FBw8eKbj8wYNR+P1R1NZWqd58PvA+ILwjdCP4+elPf4qDBw+UMsIejmLiOUPT+3ScvL+59np7e17utxbDI/swNvZMEJTH8fz5OMbGSmDr0qVLaGxs0j1D4MQpgPyeP2jE6VMDGBoc0hom1Lt58yb6+ntRW+9CJpPEyROnFWI+N7eID96/jGfPlvGHf3gJtXVVmJp68TJTy4NMJg5XhQveDT98W0EiHoEnwnXacwt5A1LZAtI5AzZ9IUzOLsMfycFmt8FTU4P2lkYM7OiGlUB8Y10oKp1JYuLFtKyGB0b6NBWUKiquFw5s4HXM5jI4dfa0VKeE05MT05ifX5fdz+Oxvcy0os3XIOhE5RuzqpA3wG6CsvsIQQmdVqNpJLOF/1fpJBXUy3+Qf22mE4/y6/3P5K/5caTcS/3+/IxWPpJyBcoV+D2tQPlB+Xt6YcqHVa5AuQK/lxX4mv80zWlTpd+yl/6zHSReChOnva7KacORg4M4dfwQqqucmrCVSseRyiTVjFDlxFDbSDQsu02+UJTNjlO/vrhxE4FgUDYvu92Jykon2tvqBaxoAaJqKBwK49mz51ha2sLQ0ACOHT2iJptw5JVDh7TNn//132JleQOvv/a2VDg+X0CB3fMLC9jV34eR/cMCOFR4rK6uSH0QDPrx4sUU7PZKvPH6eUEAKp32DQ9hYX5Oiy0WjyIYYEMfwPPxF3A4XPj2t7+LhoZG3B+9hY3NBdmQ7A6nmrWKiipBFb5nY3MLPq8fFgvzYPYpjJwAgsAhEg0qU4j2OFoLqUBhrXp7GOpNKDWhxpdZSmz2CTxoeSPYYa4RlTesAQFJKBiUWoYBwjxnNufMEaKVx2QqTQQL+H1S0RAc0eI1PzevMGbCAtaRqiyGETPXJZlMKyOJAIkB8BaTFYl4Ap5qvrYEkGhdJPDr69uFhw8e4/r1O/BucSw80FBfjWg8BMrfbE4XursZvN6Hgd27NdXu0eNHWFxYUFhyCbo4cOniBU2NW15ZUQYUQRoVUAQrS4ubsj/u339A4+d57nwNVXEXL76F6ZlpxOMRwQXWkRlThGM2qwNzcwuqGW1FrW2t2LdvSDYtjrkncCKUSKZ4rlZ4qqtlT2OTvrqyimCIUxRzmhhGIEUbGq1HrDWzdeLxqGxPVHwxTtloNOhaEeAwdJnB07S4UdlH9Q/XFyHN9lQ02hGTySIGBroQjycFZo4dOyJFGOHbZ59dQyxhwJ6BFl23rc0tRCMR9HZ3oVDMY3JyDk6nVRY4rh3CLp4nryunvfEe+9alS7LT3bxxC1PTM1oXDNT/4MNPlF22U/ClUflgrDlVPMPDI2hpbsGNmzfw0UdXcfjwXgwO7oXVZoXT4VSNCIGuXPlc6qf33ntPx/43f/NLKc9eu3Bar3369LFAIu8HDhE4cOCglHu0h+7evVsg6MqVK1pP/BrVSTt27BQEJRS5dv06qLBrbmnWGidoZhA4wQ8VSFRK/cEf/FjrYGLiBe7dvYPr1+6g2lOB02eOaZLhRx9+iLWNTVjMTvzRT74Hj7sKv/zVr2RrrKutVeD5rVu3UeWplsrK5/fh6ZOnWF5e0lTEisoKNDaW1i+hHAEaM+j4/VdeOYC6+kpsbKxJxRWLJqS4HHv2XBCaakMGmX/++WXU1lUjl8sgnUkgn8shFIwgEozqmdDU1Aa7jVP6OBEwiHA0jkwOiCXTWNsKwGRxYNeefj0DqlwOJKJhrC4vIRwO6trGY1GtRdoOmS8my3EsioA/qMmbfN5k81lceP2C1Gyl6Y9+DQPgvRIIAnarAVVuG5wOl+5Lrh8+8F02B6LBpALPeU359F+JJJHKvYROpd9DlKDT9r+Exe1/I0rtBIFTGTr9Xv7sUj6ocgXKFShX4HdagTJ0+p2Wv7zzcgXKFfiKVeBrDZ04wpsWpUJx+7fVRdlU2GRrgp0BaGmoxhvnTuDwyBASkSB8G+swW41IZBOorvUo24UWPEInNnls6tlcrq2uY3l5TUqPXbv2oLtrByxWIzL5CAKBTQUaWyx2TYa7dfOemv5Ll95Ww03o0NhUh7r6Gv3G/9q1W+js2In+vr1oqG8WnJianFFjyu2w6SdsIZRhs5YvZARWlpYW4PZU4ujRI1K0dHd3we32qKksKYiyUrCk0xwfBTQ0NL3MVPJhaXkWMKSx5aXih5Ou2LRxH0XBD4IHWlmo1qKagw1mS0ublEpjY481PY1gRzlXHFVus0m1QpWNQpwLBR0DP+rr67CxvoVIKINsFgospj2PTT2tNFQ18PWskc3OAGqTbFP8vnfLh9lZWtCSaFaWkQEz03MKNu7p6dF7x8Zndbz8ASCTM6DG40I6k5HCK5sBjCYT6uqcaGiswu49vTh+4ogylGZn5vDhB5fxfHwRm1tJLQ0KJOqqHRjc14/+XTs0YY7nFw6FsLS8pIlZDPDmGopG4zAYLTh7tpTPRSAYCIUwMTmNak+1MpyWl9bRt3MXTpw4hUgkJuDA7TEcnbZMuoE4KYxAgNDE6/VJqcVOeHZmBtU1tejq7ITFSkVRyc5GhUtpolkeZosddqtLyjGCBebhRKNJhck7HXZBFgIIroFMOo/GxlqFwG9tbSCViim8mdeX+ySgTSYzqKurFiQgjNme3sf/85OAhcdPsERoSOUOwQCvH6EQwWTJ+rmolr2np0kgSuqoTBZHDh/Wdu/dG9W6oD2Q50WgxmtO+yLBAlVArM8vf/n3eDb2GA1NNRgZHlYG1/XrN9Hb2419Q0Oa2ldbU4t4IimocO7ceanYPvzwQ2xteWVf4xqhio5qOKqEWGsqlfg1KpR47zx48EAQk/ZHKq6orCOEI7hhRhDXy63bt9HR3iEQShUR37djR6+C6KmiqW+o1z6YNfTJ5cs4eOCAtsl7Yu/evVojvDdu3rqFtdVVTYlkPbkmxseeIhaLYFf/Lhw9dlRB3nfu3FbmGY/32LFjaGttfZldVrIlPht7Jstfc0uLFFqaShgk6DHJsueuqtL/uVYivM/CYV0nAknmgzGgm9CbgwZ4jAE/bcUMxzcpM43PvPm5Oa1L3lyEuPlCFn6/FxazCbU1DaiqqEM+T2UhYWEWs3PLCEejCj+PxPM4dXoY5y+cE7RaW17B+uqaLL2M86qX8mpd9wDBl8Vs0TVLp7IoFAwCYbQpe6rdGB4ZwuTkFAKBMNZWaXstIpkgYDZp2h0tocy8KhTyKOQJWwGT0Yh8tgD+O0Coymu0GIgqSJyxUrL9/ZOuoRTyVOJQ/xg6/ZMZd1+xf+J/o8Mt91K/UdnKbypXoFyBb1IFyg/Kb9LVLp9ruQLlCvyPVuBrDJ1KkeGEThxcLupiZE+RF3Biy+G0WjC8dwfeOHsKXS1N2FheQmBrA84KBwxWwE4lhoXWDAPC4RC21CwZ0dbaLlUA1SgtzW0KKwbY/Jiwsj6LVCYBd1UpRyYcimpUen1dvX6zzyYvGgsplyUWDyEcpqqpiP6+Idhtldja8iOZyCAUjGJqalqqAyormLlEKxEb01g8LFvMxua6mqne3h2yuVGZwgabodBsm9g8sjklTCpBoKBUBAwLr6vnNKqA8mUSiYLyeZxOC7Y2qRIAbDYzrBYDnE6XbDvcPxUzj588xurqEiorCTpKU8oInFwVFUgmEoJc/DshBrOsGBre0tKkfKOlBZ9CtTk5ze0mYLIjFktpShjrajJxXLoVbW2NOP/qOcGEy59+htu3HyGZzKG2phKVlXY1npygR5seQciVq3cRDsfRUF8Jj6cCAwO7pIJ4+nQKRoNVk74Gh/qwa6AXHZ3N4NB0AqQ7t+9ibm4Jy4sBrG+kYDEBRUKnuhqcOXdYEDEQ4KTBFe2Ha4ZZMU5XCYwlEhxVb8KpU69IwUJLY/DltDyL2a6sqFQyJ6vcgf0HpThjuDptWwyYJsRsaCQA2pSSi5lPbP7Z5Jemz4XR09OqbS8srCKdTqpWkWgaTodVjXwhD5hMNnjcbq3RbJbj501wOW2yWxIgEq4QfhJKErKwOb9z95ZCzxsa67Uv2o+4Vti8c1If4dHnn1/Bw4djsi3V1bkFTRhSzvXFgHWCFL7u5s3bsoSdOnVC22DuE+EY1x9fT+i0sb4hdU5vdw9GR0f1/lOnTgmacHsEVtsAizWgRY7H8vnnnwmQdna1yGrJ3CXeF3wv1/vS0org4+3bd2Gz2vHd735PQOzjjz+W8o3ZRM+fvxCQo/2ztI8VPHnyVHWn7ZOqvOnpGWWpjYyM6JqPjz8TnNvOxiJM4nFu51ARBHHN8u+8d2hb24avPHfeGwRcvC8Jr0rHuqRrux3aTlBEmDw3N4toJIzurk5lTrGG3AYzzlhD3k/bCivug+/nMfO6UmVWU1uPnTv78PTpEyRTSdn9qIxLp5LKRWL2F5WFVGzxWLLZtIAep26aTSZdf10vo0lWVZ4P1xzhIK8Fs6T4PgagxRJRZDIROBxW1Hga4HLVIJe1IhxJIxJOYWpqEdF4FNl8Ec0tHvzJz/4IRnMRL16MKf8pEY1r/4ROrCnVegzspwKSk+loGUaRx+FAJJzQ/UYVocNphc/L50cC0UhCdr5YNC2olsnkBNb4LCQQLhR4/xRL0KnEy5Tdxo+tRBbpfB65fxY6bc845b8ahZeQ+X/0n9qv1PvLvdRX6nKVD7ZcgXIFfhcVKD8ofxdVL++zXIFyBb6qFfhGQCddHP36uoiCIa8OhO1JY1013rpwAodGhoBMGpsry0jForA5LKhrqoXJYkQ4EgJ/L85MJzappaBlm2CWwWgGCiaNOi8WjFIYhMI+rK2vSlVULHJiE/NmclI4BIIB9HR3wmCiuiWhqVBNzQ3o6OxAIWeA3x+Gd8svq57JaFUDRujEpprNO5sqWsQMRjZWWYETvzcEu92l3+abzGY1ifxtP2FQyVKVFhjgJy1stCJRxUJVyfT0BEZHH2Fuzo/qagdaW2sQDGZRXe1GXW0NWtvqpeqijY5NO1UI4+Nj2i4b3unpJTWpjU0etLa0qqEmeGG+FI/l0aMxKRJGhqmAMeDRo3FsbTLnxo2OjiapVHjOjY11at5lT/Jn6QoAACAASURBVGxvUaYOwQ5VL1evXMPcHC19BdhtRRw4sEf2In7StsXXfP75VZ3vnj0DatAJyNbW1/HpJ5+jpqYBb7/9Jnbs7ILBkEM0FsT0zAs8fz6GqakZoGhGLMpaEshlJX+o8VSiu7dJajTWi7UjRKuocMJmsyr0mDbCtbVVgR4GsLMpX15ZxvrmpibncUoeM6XYOHd19si6WLJNUmNRxMLCskbLE94xV4nwgSHmBDZrGxHYLAR/dtWJ57a4uCpgyHo7XdVoqK+RLYn8tL29W4olQg2pc1y0GWUFewghCQIJHY4eOYo9e/dostq9e3cEzphTRuhAxRr/z/cT1PB9//k//4UUS729LbKGMteJ9keGbjOHiOuI271+/YauB8Opqf7ZhiXMV+I2CWfqaus0hXBxfkGKHKqkaCXlsVDBd+rUaSnbqJJiDhoD0flBBdLG5gqcLqvURlTPcZt9ff1a81QeEijcuXMXDocT589fUAj92LMxdPd0C+LwWHm9aCtlwaiE4volwCvVKCqIQ1UUYQwD4Xm/G00GAR4CJtaFEIx1EmR1uWTTY50IllgHgjteK36N2yUoYrYVj5efBFN8P6EO7xW+hvcV92G3WQQJC/mC/s5tUrXEbfLhxfcQJlGVyOcQ60D1WHV1PfbsoQLMr/XIZwRhDoEZ1T4EbAoiR1HnwWJlsml0tLcjHAoKBPL1XDu8HxPxHMwW2oqdqKyokL2S65nHy3WUTFLFlIXDYRIkNxrsSGeMiEYyCAbjWFzaQDiaRCZXxN697fjDn/wQU9MTuuYc3mAoGmCzmZRrxpwy2pepemRNl5dWsbCwpFByglRmm/HaEra7PS6dc8Af0b3FZ+Ti4sbLaYgFba9kpebUyNI9RuhkMlpQLNC6my8FzmeKSOVyUjv9fyudytDpq/oDTfm4yxUoV6BcgX+rCpSh079Vpcv7KVegXIGvQwW+MdBJzYihZIviB2cc7expww+/+zYaazzYXFkCvV82s0mZTr0DOxCNhbG4OK9Gv5SjFFQuSzhMtZAb8VgS09NzWFv1CRBoxLzLjmvX7ikvpbGhWbk6m5t+bG6FNCK8p6cTmWxKo8h37mTj3adGiVkw3G4uW9C2fd4QJienZc+hOoPQik0lVQK1dWx8Lco9Wl4OIhTKo6a6AgZZZRz67T9fSysaFUts7JqaGWa9W3CAH9wfs3JW19YRDMakHNq1q0+2npbWVuX+ELQ4XU6BFeaplIBGBfKFPKYmp3Dv3mOkUtynBT29VLTUY3pqWg1klZsBymysm7F3T5/ef+XKVWxuBnHq1FFNsnv46IEa5/Pnz2oyHptCNs1UAr2YeI5PPvlE2/P5OQK9iAMj/Th79rRqQpDBpp+Ag/YkAhAqn1gnqmao3Pjwg4/R3b0D77z7LVRU2LG5tapP5vXMzk5rFdisTqBowfqaH/OLAVQ4nBjYtQMnTx8SdOK0LjashANUqfEzECxNNmTGFv9/+PAhwQRCp0wuJ+DDEPCVlXVNrysWzMogYl0YZM33MOD65KlXpHbiNDnay/g5OvoA4+PTGB7eq9wdKohKdrXnghiEF1TRbOcsMVx7YPcepFNpARpmI1GRRPhIUMHjplqGHydPnlSN//zP/xwTk5Po7GxTLXldCZP4PX7wWhAe/eVf/pVsTidPHlXAOrdHqLLl9eLpkydal1TDaBre0aN6H++Rhw8fau1QWURF0/b0tyqXS9eUSqIzZ84ou2ppaRHNzS3KvSJAmp2bVUD94UOHlJfGsHmGrrs9FbK1Meje7fEop4uWSyq5GMq/5fUJLnR2dsl2SIjU1NSIeIJAqGTzpNqIx0+gQ+jE4ydQ5H4JikqT5Cp1XXmMVAhxPfFrXGusIwENASk/CAhXV9cEOLhGCFgJEfl3XmuuUV4r7oNQkddeE9iKRUEqQiAq6LjtaneVIAwB3HYGFtcwr38kGhNc7Oxqh8ftEQCKxqJYX1vH4SMnYbVU4urVL2Sx5L1OAOP2VEkhNDM7I0si1zrzmKrcDtTWVqO/byc6Ozqwsb6uOs7Nz2FxYQ2RaA6tLR60tNTrWHltCKRog5PV0lhAZ1ctXBUWFPJGpJIFZLKl/4fCcayu+hFLpNHV3Y5XDg2hd2cnHj1+iBs37qDGXYOujibU1Vajyl3KZ+OzNZlKCMjNzy1gZSWESCQHs9mI9tZ61NXV68+0FHO9UGHqclYpqJ9THvk8YoZTScn0ck7elxZqwGpxaF2wZoJOWSCVJXQqmWR/vb2uDJ2+Dj/clM+hXIFyBcoV+NesQBk6/WtWt7ztcgXKFfi6VeDrDZ2Y5aFMp23YxN+Al0RPTrsFhw4M4Pzp4yhkUrLW1VV74HZVwOvbhK3Chtn5GeXLNLc0oL29Wc0hm0kqnYwGggRayBZxf3QG2XQOR47sQ1d3B27euouurk50dnRJrTQ6+uzLho8Wnl27duKVQ/sVbh0K+WSvmV+YV4OKolFTzzgBa3PTi5GR/YJZpWlUM7LeVFRy3wZYrUbkMmakU2bs2b1XX2OYM5UDv/jF38LptOPEyWOytzEMmE07rVWcavfFF7cwO7OEjfVN+IMxNX8dbU0KTaeiglCLDSxhCjNVqLQiSKBVafT+A02s4iSpYDAqS1dfX7eAHBtUWpVocSPkYAMtmDA7KzUKbWU//vEfSB30N//151L5/OQnf6TJXjw3Tuyj0mRi8oVCt6lKCQWTUjscOXJQx3P//n01+VTe8P8EDAQcVIRRjcFtUY3zq1+9jz27B/Gtdy4hkYhiYnIMy8sLmF+YlVXN6agAwKlWFsQiKawsezVl7tVXz6O5pVb2OqpEeEyEKbQC8e9Uv4VCQZ0TM4lOnz6u4OdN2uTCYYQIMcIxjbNfW+X78rIGyqIEZmvVKySdliFuk2HOVL0wkJ7HTWBEGxwBIf9OiMMPqoMETI1GgTWeN4+rva0NK6sruHLlJuw2kxQ+bOipDCLoiMfiWF1bxeDgoOyL//df/AXGxpmLVYn9+4ek3iOMIeQgZNm/f7/+fPXqVdmsCPOo8mHjTlDCGvMYt612VPNwch6nOhJAEX7xdQRZ3C7fa7VYkM1k8OzpE0EcqqBorePx8fu0MPL+Ihjg+wjV+DW+ppQ7VFLucXu0fDLrzGy2IBaN4cULWkRTWpNcJ7QpMkydyka3x6mQ6m0IxPdznfH4uQ+CFIIxgiiCy1IdmDu0hYpK10sFXqWuw+amDw0Nddoe74XFxSXMznoFSqurrYKuVBny+nDNr6wk0Ntbrfpy3W5b82j/49re2KBqC1objQ0NUl4xWJt2WYK6+/cnAYNZUHqgv1mh4zxeqpdoW+Waeefd7+PGF6O4efMOAiFaQE1wV1p0/xI8mS0MRZ+Fw25CR0cD9u0blJqLqjPCuZs3vlBuEp89fN5sbETR2FgJp5PPOYtgIyd0El7y+mSyCXR21sLpMgusRqNpFIoWFApmqfqC4ajswkeOHcKewT1IpqOYmZnSNL4aTw0aamu1XavVLOsf7yfmVvl8QRgNReVCbXnzcNiAocEBWXqZAeX1bQh60nrMzCeqO1OpLBrqG2Wl3VYy0VZnMJbs0wTnRoNFwI7rilPtgjmDlE65stLpn/tZptxLfd1+0iufT7kC5Qr81itQflD+1kta3mC5AuUKfI0r8LWGTgRDzP4oMvjmZXSs2cTffgNN9dU4c/IwajxVyCbiyKaSqPVUw2G1avrc2MQYfIEw/P4UPNVm9PeXVCGEBMwZyeeKcFfVIBZLYnKipNb40R/8EPdH72JpeRk7d/ajo70TExOT+Pzz26iqcuLf//v/SSPSHU4bMtkkJifHsbg4p8BeNqlSaGz5sb6+iUQ8o+Z6795BAQaqXa5fvw2n04TaOrfCp6vcbjhttbCYqnDw4CGpM77z3XcFm/7jf/xf0NzShLfeel2B5WzG/AEv1tZWBEuWFtcxP7uGqalZbPmjSGcKGB7sweHD+5XVw6BuNrtsiu12qxpYBqD/9V/9jaAYQ6mfPH2OZKqIgf5OXLz4Jtrb2/CLX/wCN248QFtbrcKNtxtwnt/m5pbUJz/72c8EEP63//1/VbP/k5/8ocAGm1rm0rz//j9gcmpCyhIGmft8adl9Lrx6QuoLgg3CLEKPkgKpqMaeH9wPARSni127dh1Dg8M4e+4M5udnce/eLczOTSMY8gv8MDzdYePENgMSiQzCwZjyl06ePAGvb03j3Evh8VR6BWR32s6gIeDj1whpXnnloKxhhE4sWDaf14QvrzeAxQUv/L6M7IvMqmITf+DAfsE3Kp6ooGONCenc7mrcuHFDqhtmFhFS8Vpdu3ZTSpMDB4a1BnnOpXNPC9hwzPy9e/fxySe3dXw7djShp6dbQIcKEjbctGkxq4lrl0ByYcGHwcEdgkVURvE6cF/8P68/30c4wv0RxLDhJzihdY0qIX6Nx0BgQzjENcq6E87wc9tuxvdQrcO/x6MRJBNxARseE+EVwSE/aN0kdCGsIiDiJ79PmMB1wLXB9zGPjMd76JXDUkRRGXbn7iOEwim4K82a1sZsJ8Iq5mWdPHUYzc2N2h/PideLHwRoBGvcH9dlJpMXCKmvJ1AyI5tjoHqd1FAEMtzezKwPDocBPd0tOiceM6GywWDGzp2dUntRkfbkyZjCrQml+/t3KtuJH1wvrFdJFZXD/Pwi1tZTyOYMqPVYUV9rQSCQQltbPfr7dyinKh4voK+vTYHlPH8CvsnJJVRUmHHx4tto7+jB5U+ua5/eQAzZbBHuSqMAS2dni9YHBx7s3r1T1koCZVntkkkszC9gfW1N58Lj4XTCublNVFVZUVPDiYdODA/v0zVn/bguA0Ef+vvb4fY4NEGOGUv5AkPtAa83hKnZDSmu+vpa0d3bCafLhsXleV13Kp1ikRgqXA5Nv+R9W1lFxZNDmV/MHaPac3WFuU9F1NU6dV3CUebSFQSrCvkiguEcqqsIIR1SPNGOyXsiX8gpK6qU7ZRHMZ8H3axG6Vp5axqwlSggXSj8oyDxfzy6bjtIvKx0+hr/zFM+tXIFyhUoV+C3UoEydPqtlLG8kXIFyhX4hlTgaw2d2Awy94XqAwNyMBmKsNuBCqcZPZ2tOH3iGIL+LRjyBbjsdtisFtCBxybz9v3bykUhFIhEgpq01dPbXcqnqauXtW51ZQOTk7OIhAkejuDdb7+Lv//lf8XS8iI8nhpl9CSSaUy8eKGg3x/96Ifo7e2RZW9xeRbJZEyB4C9eMGNoQkBgbTWKUNiA3u4qAaeWllYBGaqTpNzZ04+Dr4wgn8/AarPBaa9BpasefX27cPPWF7jw6quywPyH//A/Y2jfHrz11hulqXrZpCxljx8/koojlzVicd6LxYUV2Ws4uf7cubN4++IbapJ5zrQXEa5wwhzVQQIKUzNYX/PB6axU097V3Y0ffP/7gg7Xr1/Df/kvfyElCBviffuG1Viy2X7y9Anu3LqLXbt244//+I+VS/Pn/8efyQr4/e+/p7qyYZ+enhLooUqFKh6GC1dX1+Do0WM4fvyEIAHBDK1SBBZs4gknqAJic0xwQlBAdQabaOYG0WY0NvZUsIl5L4EAj9+pqV20QNIGSMUWodPw8H7Bs/Hnj/X6bRsU1TFcR7Qu7RseFLQiJCGQ6u/vU3PPeqxurAs8BQOEbD4k4llN/uvp2SEIwToRFhFgnT5zCpub61hYmNNaoWKMcJGwg1Y1ZvtQOUbgwf9TKUOFEBU6PEd+n/k8HDN448YXGB9fRF1dBU6dOia1F61grBfth6wRFURU2NA6R0UXJx22trZ9GT7P7RHKEOCx9mrkXwZX85hYYx4fv6fcII23L021I+AioCLY4XXg9ayoqJRKibCE9YmEAgq3jsUY41xEQ4Nb7+N642t4H/C9hAPcFkEH78VYLA06zFpaanDm9BHs2bMXXZ3dArq//OWvsLLqkwVteGiXQC+hGNUvp8+cgMNpxJZ3Q5PZuF1ed54X4SSvLe15vIYEW6wVp6g1tzTrGm1bsnhO/PPScgTxWBivvXZccI8qSCqrtifTcdtcw3/3y1vYvasely5d1DolQOO+eC/w2HiO3ObTp+MIBACP24Caapfuc1rBCCN5nT/88DIMhir8+Mdv6Rpdv34HMzObspJdunRMCsFbt+/h6tWbGBujrdWElpYGQeciipqWyetNNREBMJVbPFeqvBIxwj+rco9YF07zGx9/IeDGaZiEj3zmDQ+P6L7nOqBKkoAoleK0yZzWazAQQSqdRzyRxurqBqbmvHA5TOjd2YHBob0Y2jeIe6N3NP3RbrFhcY73ZL+m0bGmVBzSrstnUDyWUMD72LMlJBI5NDVWqX48n1w+pXudeU+ZTAHtbZ1SKNI6yO1kM1llrSlA3EzIxCl2eQWJm41UhpYC05eCSWReqpxK9roydPo1P+uUe6lvyA+A5dMsV6Bcgd+8AuUH5W9eu/I7yxUoV+CbV4GvNXTi77gtZoZ+F5DLpWE2FGE0ADu7a3DsyAGYSZgKpd+Ib61voK21TTY1NoXxVBz7hofw4OGorCYMt6ZlxcSx3HlOY5rEJ59cwdZmGGaTDYcPH0Tvjm7cuXcdJgtw+vQZ5TPNzS3g6dPneO+97+FP/uQnyk6ZmBiD17uBRDKq42IjOjk5j1g0JduezeaQiioSiQk8vfvuu/j5z3+uhpbbgCGvkfdseEPBOHb07kZTE0evP0RPb5csZLdv38Shwwdw/tWz+vvi0pyCwwliPNVViEdziIYL2NoKYGZmDS0tdfjOd97C8RNHFSQeCgfUrPp8W1/aYzgtL5nMwOOuw8ryqqADs3kISAgrmNdz8+YDnDlzBCdOnlQQMTObCDOo6picmMM73/qOwskJl65dL9m3Ll5868tsIL6eU9kIUwgcmJXV27ND1jk229wPG2num43k1avXpG6hKoOggLCDTT7rTvsOYU+xmBNoSr2c/savUyVD6w7tWZkMFVJJ2XGaGptQUVmhSXobmxvY3AzLsmS22lFfZ8PBA0P4/g++J+D0yScfY2zsmdRrVCV5fV5EaNfylsa+h0IxeLfCaGxowr59+5Q9w+Z6eXlJVqk333wDE5PPBZ44RY3rdWJiQg0/60JQQ9j07Nk41ta8GB7egxMnjgnIEHAxIJsQoKqqQgoxwgRuh4ojQjI244RvhIwlUylkFRS06eoWmKFNi9BoW4nG19AqSOseFTC8Fwi7Dh06pGt59+59TUzjpMbOzpLlcmVlTUCF1jM29oRSPl8IuZxR0wQbGjxSgllMRszOMAcpiubmCgwPD8ryR1jDbXOqHY+DiiGeOyEQ4Ran1fHa075H2OZyumQFo8ppYWFR4dWZbA7f/fZFOOwO3Lx5C0+eTODC6yfQ3dOC+vpqgUseI9fixMQLTVZcXt6C2WzHgQO7BFUYGk+4SeUWIR2PhYq6bYURz4uAjKoxboeQ5Uc/+r7sr7xm/PpHH32EZ89eYHBwt+ysfD/rx7XM60HYxGvH68Nw+GAwhwP7e3Di+AnZD7etd7xHeH8T2DLYnbBvbGxcx+xyWfHTn/yhlEsfffwxrly9gnA4I2B0/tXjel80FsHJE8e1Rgn+/uDHPxLoJXBMZ9KIMTx9y6fQeZ/fj1g0ivWNTbirqjAyMqzjeO+997T+toGl1+tTmD0n7XF9MKSbFjcvrXEmi1RKy6shVFdX4u1Lr8Es2J3RlM1cNov6mjq4HC60tjYhkShlWfHY0pmUtpdMpKTynJr0Sin2ve++q7oSFMcTYd1z/EVCZYUHJpMV62tbCh7n+uV9z+cVYZjVZlYOFBcN7XhOu1P5dhzqMO9LgLHq24brcqbTr/2hp9xLffN+FiyfcbkC5Qr8CytQflD+CwtWfnm5AuUKfKMr8DWHTpwwZwKKORiKeZgNgKfSjOG9PdjZ24EKuxXNTQ0YvXdfuSZvvXkRO3fsxIcffYTBfUNSIa2uraC3txtud5Umx7G5YZYRocbDB8+w5U2Bjp29uzux/8BuTM89gavCjsHBfZpatzC/iGw2j5/85CeybT1+8hCjo3eVUWIwFDSlTXkqG0FYzE4U8gbMzS2pAaONjQoFfhI4sQEbGtqDQjGLeDwiG6Bvi8HcZ9W4P3r0EIePvCL4xLDsb3/nHfTv2omZmUmMjT3B8soSgkG/FC82awXMRlrmlvD48STaO5rwve9eQktrC9bXV2VnC4eDmsTHBpS5KmzqrFY7nI4qNekEYrt375ZVjtaYK1euCJYQsNCORWUCIQftL7QheTfDaG0p5RJRNUGwxEbf7anF5gaBFu1BGalIOGnPai2FMqOYl7WLE/DYTFIBE43GBSUIBpqaGrC1RcjBzC1aKml9i8laQ2DQ0uKG+eVIddramB+TzVJNU4Gmxlosr/iRTBbR0daAvr4daroJqT65/Ckmp1YwsKsdhw6NKAuHSrWa2mrMzEzj448/FiQaHh6SbTASjWB5lQHuRhQLBkEJDg47ePAw9g2N6LUzM7NSshw/fgynTp3E+saajpvQkE39vXv3pCzhNaLahYCC9aetkEoYQpiSkmdDQIDh05yoRyUNa0/AwZqXphgWBQy4dhnkznVGSxKtd7RyTkxMSa2SzdI6FRWkI2AlyOL1ZX2533PnzskWSIXZlSt3EI6kUFtTgePH92t7nErI63XsaCn4nK978WIZAwPtOHbsmM6FYGB68gVu3hiVYuydd16TUo3h0LyneE2pdKKih0obHh8hj6fag6XFJUHCI0cOK8eJtjZ+bWJyCn6fH5EIz8uF73znElKpNC5/8ikWF9fwwx99G4cOD4GPAJ4b88FYW0JLr9ePTMYKh8OC3t5mQUMeD4EdrxOhJpVarEPJ0jYpqMTcJ9aer2c9eU34GkIknvv777+PJ09mlXtEeMbrQQhaGgSw9mU2EoGh3x9Db28bDh86jJrqGoyPjQsO8nqxDjxXqvQGB4cEyhjev7m1JbXdmdNn0N7egZu3b0jhaDCZsG/fHnR1dmiCJO/VPXt24+mzpzreb33rLUEerlsCM8JWbt9utenrrPfq6pbA4dmzJ5XdxuNXoHqcdrdsyRqYK8DvCyKZSMPjrhG88QeCUmmGQnGsbyVUp6PH9sJTU4XqmmrEE3Hdkz2d3Qh4/UI+zFjjGqWikfc887iodCJc9HkDaGpqw9GjJ7G2ug6fbxOhiFfPFP4SgbArnc5jc8MnpRPPg/sknKIl2GY1w2wx6JcDqWQGdptDwFGWRm8ZOv13/MRT7qX+O4pUfkm5AuUKfLMrUH5QfrOvf/nsyxUoV+BfVoGvNXQyGDlunAAgCyMK4Ayvvu5qHD88gpaGarS1NKKxvh4ffvCBflN/9OgJNDW14Pr16+jjOPhwUDYzh9Ou38zLiQEI/kQjCYyOjmN+IYhqjwenTx5E/64eWBw5mK0GWC0EAVFMTk4p7+nSpW8JsBAGTU49RzgcgNliVHYKP0wGJ9bXfViYX0YgENWUKobl0o5VUsnENa2O0+vSGSpmovD5ORkNskix8WX2EsO8X0zQprSKPXsHUFdXg5WVJamVCFyoImpsahI4yqQhCxgnWLF5vvDaq1LFXL58Wa9lo8bJUrTkUEXEjCk21tUeqkYMsnmxYVxeXpUljqqM7elezHXZ2OBUP5OgBhvSeDSObAYK1m5oqFJd+T4/AVGO2VFAZaVDQGpjM4RQGKhwmdDY4ILDQYsSQRLVDtxmXrYbqpCoJuF2CKQ4mYtqGIKJjY0tTT3jxEACDE678vvZABdRX1ep3C1azKh6MYDvrdNIesJBNvmXP/1M07Jef/00zp8/L7BHNQmDiq9c+VyKmrW1DQwO7kJ3dxeSqSQCoZDsdWzK+d662iYceuUI3O4aqYrYuG9ubgh48Voxb4vnW1LgTApuUGnDvCQCG4INQidCN1qN+D2CqH8MhWgXY0NOdRCvAUO7B3bv/tLuxu9TLUTLXxG0YNVqW/z6xMQMIpEsHA4rmptr0NLSqG0TkPD/BE5vvvmmtsu8rps3H6FYzKC/v0drk1CLQInWO6qACMSoeON6/fa3v42RkRGBQSqxnjx6gMWFZbS1NeHChQsCVoRlPHZCkmfPxrQ9QqdYjAHrG1Kxra9vCGxSUUeAyaB61pJghgHiwUBIUOytt97Wcf/DP7yPdCqDn/27n6Kru1k2SWZiUfWlHK1sTteRa5mB7lTb8FiouuK9yomIXAcEQFQG8u+sFSEgPwnj+HdCP543ARTBDdcYgRW/x/uA506YxlpsT83bzsDiNmhj5Pt5n6USKfh9AVR7qgVHnj59pjwlQi5+0GLJY2G9CICo/OM0w7WNFURiAQ0PICDkfcAJeHzWhBWAH1AtCZJK1/uFrpHL6YTZVMpI4v4I/ny+gMDbyZPHtT8qCVk3wks+83hteO/lMnR0GgVzZDGNlYYJEP7lYVYm1ZFjh2XnI4xcWV3VtlqbWjD+9Bk87iqYzITrc1LMxeIxQUVCp1Qqg4A/ikOHDmN43wGtdz67/EFC+pJyiZZVQq5clsCKtj9CJ9qomUFXgN1hlSqVBCuVzMJitgiqsW6zWwnQ3FlWOv2zPyiUe6l/2c9R5VeXK1CuwDewAuUH5TfwopdPuVyBcgV+4wp8I6AT85yodDIVgSP7u3Dq2AG47CY4bRbkc1mBoVcOHkalu1p2kbX1DVS5qwRuqBohzGAwLVUHbPrYqBpgwrOnk1hdDeDYscM4d/YsLDYT4kk/Uum4wonzBWBzYwu9vTsxNDSExcUFTcYrFNg0ZQSPGF7MTJNUIodwOAGzySpQRsselVK0BbHR5QdtWZx0VkRWaqBMNgWnw6WGj0ob2o9oCbt/756UPVUc9Z5JadIaX08FC5tEqg+oDLHbKmRTIlTau2dvSeUxOYmrV67C54+hpaUaJqMJXl9IjR4bOavNiooKKmFysFrM2j5VMlmOIk/RvljUa2y2IkLBLEwmhjZDIcDVHhfW1yIaLT841I3W1hZBjpzJNgAAIABJREFULlpkaMUaGupHd3eH1BjjzydgsVRowlqDgtANstqxeeXUMJ4vIdDa2hbq6xtgNpfG1G8rgtjQ0hrJIGe+9uHDR7h27SESDDne0YHh4b3o7u7B3bv38OjxcxgNRuzo7VQWEhUit+/c1hQ2KjAuXnxD8IUBxawjM7s+//wzqZbY9A4P71azTkVHNB7XNC7a68xmG2prGtFQ3yRlFpVMbOAJObgdqpQ6uzqkoCMsoRKnNCUvAaORIfK9OkeCimSSdsMMgsEwTCaGXlsRDqdRWeFUQ02I0traKPDDhp0NOHOeCKjW1r0CD06HA7k8sHcPA8SPYXNrA59/fhUWqx2dHc1f5h2x0afdibaxixcvau0yvJ3WsbGxWRgMOYEj7ouwgjCDEItghX/mdEGqm773ve9pm8zZop1y4sUYkvGYMpNampths9tKcNXhQIK2yfl5gYFXDh6EP+DH5samwAr/bLfbdB9QUccAbNaRsIGvX1/bwMDuPTh65CimZ2bx2aefCbj98EffR76QxOrqsqAeQQ/XESEloRDX0rZVjoo4gldmTFHJSCsk1Y+sA8+J64rT4niOBIH8Oq8ZASe3tz3Vr2TTc8kuyH2UbF+EXBZBNAI4QjbZBF0ugTO+p5gvCgDROsh8pmQygp/+9I9UV06uJHAi3OO2eDx8L4Gckcq/Yg5GkwG5fE45RlxfBKCpVELTKPkcILzis4wwKZVOoa62DulkRueSTqUFbfgc2bFzh4Anz82n6YghuCpcSMQT2jfXoREWPZ/4DOA6s9itpUysdBpt7W2ob2iAyWJCPJHQtaV9T2CraMD89KwmavJZxJw6/j8YCqiutCNTqRbwx/DKK4fQ3NQm4MohAOlspBSAnmJ+E//Z4i8ToDBzXkN+8NnGUD6qNAm8zEaTlE4oGl6CwjTmvGlBJ823M9B4zY/tfwbLQeIvf5Io91K/8Y9U5TeWK1CuwDelAuUH5TflSpfPs1yBcgV+GxX4WkMnqmBorzMaCzDkc/C4TDh7fBi7drYj5FtHwLeJ1pYWGI1mDO/bj02vH1veIAwms36zT+UJFT8ejwsGI9DW1qrmvlAAspkc4vE0LGY7Dh44hLq6BgSCAcwtTCIWj2BpaRlVVdXIZfOob2hUVhCVSpz+ROCUzdPSkkaV2wWb1apA44aGJjQ3teLu3VHMTM/D5apUkDitPgrBXVqUMsVoYmNlVqNJ+MWAajb5bCypuLh29ZqaQKo/NJ3OG0FVFW1xFgSCcdTWuErNVpHnkpZqoLenVxCGChLClKUlLwYGujWJamp6BfF4DhQPpAiQTAb072qVTSoRj6nxTKVzglj1DbWy7nR0NGNzy49kIonKqiq0t7Xo2OZmlzVanpPYLFYzHj58KHUIJ6udP39WIOby5U9w6/ZNNefNTc1Sn1BhwcBmwoRr1659Oe2Olqy+vj7BQDb//D5hCJt+qspa25rV+DP76emTGWVXUcmxe/dewZpPL3+G0QdPUFHhwg9/8D2pbKamp3D16lU8ffZc6o3z545I7cOmlkCM0On583EBIperAocPHxCgCYVDCEej8AcCsgFxXLvXG0Q0EtcULl4TgkUCE7vdUMoR0jHbNKWP2+M6IEhZWo6hrbUSAwN9qi/XE1VpBGtUx/FcV1c3kUqmpDxjaPvx40fR/DI/iMCM57y6wol6nGTWjra20jQz5jN1d3fi+vUrePL0sUAb1w/BEm1fi4t+vPLKgNYPQST3RYh39+5dTE7OwW43a2IfYRRVM4RUUsBVVwuGcN+0lTGLiN/j9aW6KxEPIxjw6XoQIFGtQ5izbZMkGOK5UkFFWEZ1FQPbqdahqo21ZiYRQQ1D4JnfRCWN3x9Af98utLd3yj43Pv5cgIg5a/ML08o/49rjeuI1oLKI/+cHv8btsa69vTsEP7h2CHy59vm6bUBFcFKybnKSYVAghcfPY+b2Cdj4Z4IyQikeKwEia749dZDAiNvk3/nJNcD9pxIEiJVIJdNYWlrD4OAATp8+LaXRixelnC8eB58/PF/W3WK1qN4FFFXTUDj60lpmVGA7wXlrW4uun4BpPC67HN9L8GsxmXV8VAJtA0OqF40mIyLhCLK5LELBkOA54Y7b7SyFoXsTsFgYh1eA1WZCQ1MDrDYLcvk8dvb3yX46PTODmdlZ1LA+RSjTKRlPIZ/J4rXXXkUqFcetW7eUe0VwzbwlZoXRXrflzaCuxg2P26262uwWBcLTIhmLJZDNFIAig9+zGuhAlRSfRYRp1DAx48xT7YbNwlywDPLZvIAd19m8P6vJdfyHjyHiBE+EdKWPMnQqQ6ffxo9V5W2UK1CuwDehAmXo9E24yuVzLFegXIHfVgW+5tDJCLPFhmIxy64H+wbacfb4AWSSAUw/H0c+W8DhQ0Ow2R3IZAuYmJxBJJZEbV0D1lbX4PVFEI9n4XIZYbMXsXNnj+ACpz4lGKZsdijQtq21U82Q109gM6lGmPYuNsaZNCc0pWVpy6TTWF7xKnekrY32rh5093RqzPfS0oJCyjs7OCFsDI8ejiGXM0tV1NhYKxCxuelHNptEdU0lGhtrpFjyuGtRyBul1qK6oae7F6srbJoz2DUwoPNYXl7H4OBeNazMViL08fu92PJ50dHRimgkAhSNaGltU5YUp3IV8sDIyH5lAT1/PiWwUd9QL8VIR2crvnXpTVnBOJXObDJLicIQ64qXE8wIwG7evKkGnkCLkwBnZ2dw//6oLHBdXR1SeFFRwSbx1VfZiKYEdai8Yv5ULJbEvn2D2D2wG5lMVtk2bOoJhGg5ZONPyEBlBpt8qlTY4BPUra+v4datG2qKaWOiemVxcQX1dfVoa+sQwKBKjOqi8fExKZX+5Gd/LCDwp3/6pxgfn5GSCMYizpwaxne+8x1ZDG/duomp6UkplUKhCCoqPApOJyyjnSmdySAUiSgQPhAI49mzWSm+nA7a9zxS0BAC9PX1CgBMTs3CarVp6hyBExUwvNaPH48paPv06VNSo2yHbG/DAZ4Tt0WgNTLyCgZ27ZYFj/axBw8e4sGDUdnSaEnksXFbtFwRbu3fP6Kg6YWFaWV2MbuH8OX27dsvYU9EII0wjyoSQhFCIF5v2tuYCfXGG298md/E9c1rT3BDaMVpeVQNEW4RZCm8mnbNQgbra6uyqTKnjNYyXk9CEF4/fvKDwKoUKE/Q4cbm5pqypgjrqKrjsfL68dhYO64Ngkl+f3FhScfb2NikdcXstGg0rHVBaCMr20vFE+tM6MNj4DZZP0Il2vCopOH2+D6qlHg/8fX8M99DCMQPXg9+sgb8GrfBbTGviMdBcCdb1+yK6lNXV6nrOTdfCh5va7WVoBaYRWbCyjKtk1kFzZdy0TaluOJ+uUa577m5WczM+QVzaqstUkPmOfXOF5LqaffuPt0LVFY2Nf8/7L33c1x3luV50nt4k/AeICzhQQt6UiJVMiWV7+qumJneie39T/aHjdiIjZ6u7YhtW9015VRSSaJESvQGBA0AEt67hMkE0nu7cW4Kquqe2VGrpjpiS3yIQFAA0rx3v9/3hPvBOeeWChAKBYPy/gR4PJZwKInCAiOS8ZSsc14+JzxOiyWN9wlRoeXlyb3A7wujqDgP9WIhjWJ6chkmUzobVp9SoaDIJADZaDKi2F4iVlOqRe8/fIpEQiNWOp02g1QigzyrFQ2NVbKm6+seVFYy94k1M4kiiUHimxteULzEoQ4M+68SgL0hqsitrV0E/BGxBjJUnOooKt6IkWjRJGCl0slm+9w+mM6IoosKM9Z93Zv+LXRilhg5E/+KoECn3/2dQuml/lC/YSmvo1RAqcDXtgLKjfJru7TKiSkVUCrw71CBPxLo9N+7tf9bDl0DPf8Knoojk4jj1fNDOH20FxNPHmDqxRRKCq3SZMaTaUl82nP74dhNwWrRotxuBafRr214UFZmxvHj3RIizRwXNjnMAGJmz+ICx93XCIhy73vgcGyhoLAIqVRGMpCoiKIygRPDCCpofysvt+PM2ZNoazsk0+GuXf9YQnD39ndRVFgiYGB0dAJOVxC9PY2iNqGih5CBKh3moExPT0oD3draIZYXAh6xOeUVoLe3V1QmVPL85Cf/JPasN954U+xpVJ1QibG5uSE2wMbGBplINjszJ1Pl2ORR6cSm7sgRBgl7pZGnGobBxcyEOXX6OI4cHcQ//dM/Y252TlQ2VHnwOAkm2NgeO3YUH370oai7Tp48KY3si8kJXLt2HWVlJThz5owox6je4kSsA0Dx4UcfSAPPDB82/FS9NDU1S35MS8shaeQnJiakqaYSjUCD0IlfS0C6wSDAg+qQX7/7C7S1N6Omphajo4/x8MFzyZI6efKUnI/Nlp2M9sEHv5F8JU4YpAXqzp278Hj8YqMMBL2oqamUeiaScVH7jI9NCGig8khvsOHixSMwW7L5VFR77Do55SssKqftrT0Y9GYJ+aaqiWoKWpmoxCBcI0AgsKPqJceWzQFig3z37l3JdDp+/LisGVUhXDeqiag6OphQt7K8hvPnLshacW+OjY2JhYqWNqo7EomMwJPjxwcFYhCwnD9/AeFIEBMTY2JtInRi3RhWT8UYX5+152RCXh8ETvwkSKmurkJHR5vsPUIiQsiiokIBRVwL2qGobuJxE4wxXJ7nU0rLFS1g8YSoWwgGqbKhOpBh4AR6VLkQ+rFWXAfWhWHem451UTrxMVTlEUTxsYRSVPoQWPBxtLLy+uOx8zUYhJ9MxcVWRiVQNjsqJefEfc6vefz8mjYvqt34XFpjp6edMBoyokLj2rA+hFUEibFYEiYTFVA2eT3CGSqJNjZ2EIkm5NiKizlVMEeAzvaWCxMTU2htbZK9T6A2O78Gg16Nvr5OdHV2IRSM4cnoGGZn1yR3jRPqLBYCZzv8/hB8/iCam2tEfcX1dTpjyM1To7mxCRqNEVNTM5JdxkEA5WV2UUFyX/O4WAvuOQJzrtHiogO5uZyQmc2TY74W1ZT//F/flUmXJUV5kjlWV18nge1mi1muZ54nge+TxxMoyDPDH/Bhz8PcNSAnV4eqmgrU1NagqrpKpu199PFzmIwqlJVbYDIakeDa5+dLNhP3PutKgNnU3IhMOiPX4ujopEyMLMg34sTxk2JJNRi1WFyeFTVTLJZAKpmBXpdVErL+VFwRyhE8EeBzr1AdRQGTVq2XmnnFthrBhh//Ajpl1Cq5JmTRFKXTwa8YSi/17/DLlvKSSgWUCny9KqDcKL9e66mcjVIBpQL/vhX4t5Cbf98j+NJX52394JMPPjhkMUj8i2ez4Th4hDSwWqoUDEjEI8gz6/Cj77+NHKMW9299CnUmLRaTxdUdFNlL0NHTjaRKh6vXbkGnSqKjsQJGHSTc+9ChFrS2NogShOoENpMMoGajyzHmCwvL0kgTjDh3vfAHU3jjG6+IaoVh04FgAG+9+ZYoc9i8X7lyGW3trQJPfvaz/ypqhpaWZjx/MYGVFQcGBjoknBvQoq+/TZpi5hhRMXT8+EncuHFDoMrQ0BEMHenH4uIMfvazD6BWx3H27GkBOLSMsIl78GBElDWXL2eVSWywaGVjTgyPn+dDYMV6Eaxw8thA/wDq6xtEyUAAxYweAghCtMnJF/jhn34fZWV2/NVf/VgUIQX5RdLUM1OKuVMrK8sYHOrDBx+8j5nZKfT0HBYoRMCytLSC11//hoQ2E3AQrvD4mpqa5Jjef/8O3N4EujryBIbQhsWsGT62v39AlFGsOY+PkIRKMqpmaHNic8njIBQkTJh8MYGWlgY5x/ff/xCBgF9CwqnCojKG8OKDDz6Q8+OxU81EUHPr1l1sb+2LpdJs0cFsIcTIE7C4srKGhw+eoKSkTNRlXPczZ49LzlIqE5cwaE7WcrncCIdjWFkhPMnB0JFemZjmC/il0WZuFEfJT89Moqi4EFazDUF/UDK0uEcIEC9duiRghFlKhDAEA4QyPFda06js8Hrc6OxoQ3tbqyibuMYOx6ZAHSo7aAUjIOO1kp3QVitrEYnFMDbOrKA12Q98DMEmz5/PYRN/APB4LPweQZNazYYf2NpaF9DEj4NJbsxbWlhYQkWFXV6TUIlrxDUhPDGbbKIAIzgkwOJ1xGPk6/O9uA/4HoRnBBI8V9aCe5YQhCofub4/v+w5tY/qMMInPp77lYCNe8TliqCmJl+UdzMznH6nQUkx4RBfcw8WCwFcBl5vWOCPvYyT/0pEdbO+5sDTJ7S3UnlWIdCmra1dQO3IyKjkk/X19YryiHuH0+34GLc7hAwC8PlpESzGD3/4Q1EMfvLJdUxMTMv51tZWYmpqAXp9Cv/rX/xnAV1Tk5OYfL6ImenVz5WRzIBSCXQ7e+6sWOwIEbnevBfQ5ukNpVFdlifX7PrapkCew92dGBjok1rt7TvlWp6cXBNl47Fj3cix5cp95NHoJGxW5rGFUF9fi29961syNOFXv3pfIPjw8FGZoMdr3OnaxfDwCXlP7qvffPCJTJR75eJlUfxlAbFJjrWouFigXQYZgdEbmxvQGwxiE2SYOuF7eUWFQGbuZ0LVw4e75GfTM9npfATJe3sBxONcaTXsdmZXlSKeiMt6pZIMLPfD74tAo84gN8cqezWdZLaTBjYr7cpZZRohvV5rklB5AkPuk7ndqFiLaa1L0V6X4dEqmU7/6n/DSi/1pb+XKA9QKqBU4GWvgHKjfNl3gHL+SgWUCnyVCvwRQafPiVI2jeN3Pn97ugKdaJfI/LYxValVsBh1aGuqxYmBboR9+1hZmEFBbo5MrNvcdeLsxcvo6B3C9dsP8NG1Gzg20I2B9jrc/uy6ZCidO3dabGhUnFBpwqafqhM26J999pk0TVTkcNT3xPg0hk+dQXVV9efTohiIrcMbb7yBkZERmMwmfOc738Gea0/GqxP4sHmtqqqUJnFzaxfdh5vFGmQyc5x5FKurK9jf94kqqbGhCYuLy7BYcqThLCzMwdOxUbx4PoHqmmp0dnRKA2zLsYmC5LMbn0mzS3hzcPxsoF88nxSIQWsSj4uQgI0alQyEHTwmNne0r7HhvXz5srwOJ3l95zvviI3sv/zlXwnoqaysQl1dA44MHcHIo4eiSGloqMF77/9KFDVHjgxKo3737n2sr22Lyov1YdDw3OwsCouKJK/pzp3buHp1DDk5Gpw82S3fI9xbW10TgEHQMjHxXJrcjo5OPHw4Ao1aKyofLjxVLtkPlRy7c3cblZVl2NneEjBAOxfrQOUNQQihE8EfwQfBFZU5hDZT0/MI+BLS6NryDMjNo4VKL2uxsrwBZHQ41NIpU9SYF3by1FHQHeQPuOF07iOdUsG5uy/qlL09ryjhBgaPYm5+AT6/H29/620JUX/v/Xeh1gC9fb1IROLYduwg4M825IQonJhHUMmpcVxzAgrCKqqhWAMqkgJ+DzraW0Spw4BtfyCr0MrPzxOVCNeCUIiZOQyErqmukbWbmp7B9g7zlbQCj7iXCWsIDQh3uGepbGGNCIgIO7LB22rotRkZY094xdclMGKe1fLymqjuTp48KpPXnj19humZaQkL5zVJ+5jVmiOh5lQJEmzwWiZo4poRYBBuUNHC9+Yx8PxdrqzN1WzWCljg9EOzWSV7jGtKuEtbHye+ES4QgBBUdHS0i1KNdrncHELiHAQCYWxv7aKkpFRUP1Rf9ff3otReLKo7r88tuUrPJ5bkOjp+7JhkPRFwPXjwEDMz0zhz5qy8Nm1vP/v5z+HcdQmYKSkphD/oFCuYzZaL06fP0tWLX//6fTx+PCHqtM7OFrmGdDo1Ll+5JJMl79y9i/XVfWRSepl6yXuYTqtFQ2MDevt6MD83J0CWQwcIlLheVptV7JJWsxWffvoZopEILl48h57ewwgEfRh79hTXP70Jk8mGo0d6UFxcCqPRLBlIVPFxn6QzCZgsRpw/f06ug08//VRAU2dXm6isuD60qQ4O9cv1Oz8/h9u37yKd0qC3Z1CAMXO9Dib0cf1YM16rVLtxvxAmcy1475mamUZHZ6d8zXWlJZP3U64D14/X6PIyQ+yZo6fGoUMNks9my8mVXCmqmqKRsOSDbTkciIRDUieCKPXnNTMZDfI9Akgqq1TQIR5NyL7gvp51xr6AThIkrkCn/97vC0ov9VV+i1Ieq1RAqcBLWQHlRvlSLrty0koFlAr8nhX4WkAnNsRsXuUfFSToW9CDKvtZUZqLwZ5W2AtzsLezgZBnH7k5tMyYsO8P4lvf+wFaOnvwz794D6PPJvDK+XMoMmnxdHREIERbW9vnDXFCGj5+TXsWc3bYqBFkEEJdvXpNbCJ/9qMfSYOzu7MjocqENW9985sSmk01R19vLz748EM8Gnks05rOnh2WJpAKm/wCC7oPdyIv34ZQOCjAiWG+bMztdk78MsHvDaGtvQPdh3vEOkSrHfNkqIohAKCqhLkqVAdxOhvtT4QUzJnixCsqnNjk0a7G51FNQmsa4RNBAq1vfB3+jOdPCDI8PCw1paKCQcBLy0t4PvEcdns5CgqKUFNdKzlL773/a2lWzWY9bt+5IY14Z1e7ZPHcv0elmEGa3IOpYdkJYFVi/bl+/brkR5WXF0tjSghEOECFCfNcWIOlpWWpN0faj48/F8XTyRNZGw4VUGw2AwGGBseQSsZgtRgRiYTl2AkLCaPY8BKqsUkmUGHjS2hINc/Dh4+wt++HRsWQasCSo5eg42CQDbUBZXY7jh87LVPpbt++I9MIh4Z6YM3Vwencgs8bgFqtx/aWEzs7LsQTkGlyhw/34uGjUXh9Pvz5f/5zqdFPfvIPaGyuR3tHO9aX17C5tinWLtrWeHxUiNBK9d57v8HWlgt2exFOnDgqjTzrRkUZm+3mpnrhsMzwof2MwIrghlY3AgDaD9mwc68QKhESuPaougqjsLBIvsdriGtCNQghKr9HmMP60A7G9eBryWQ9aJFKcBqiWfAv9zTBHYEboVNjY63sP77/wRQ3vietXnwOVWgECwzDJ8SKx9MS3G0yGVBdbUdeXq6sEdeH4dL77rBAn8aGClGWsT4EUoQ4XDvuc0KNmZllAElRWvEabWpqxOTUBEJBhrdnoRf3a44tT5RgVCkx/+fKa5cl2PpnP/sZVlYW5Vowm/JgMlnlGuF78lzu3LmPUCiAN954XSAtIeff/d3fCcQ5fnxIQHEqE4ZKnZSA/+bmQ1Cr9Pjww48xOzsvofBcV17TJSVF6OvvxtNnj3H37iNEwirU1VTCbLbJlEyeL3PYbDlWUUI5tjYlVJ33MwK5wiIGmKfg83jxycfXBar09HSiqooA0Y+tnS2srmRtmK2t7WIt0+tNMs2NdeDXXKtAMCRqI+4dKpOqqyvF/lZqL5F7Ko+VoLO4uBDPxp6JDZfn1NR0SO4XvC9wPXkP4d7h+xHqcn8SZBIc817Ca2tpeRmHe7plf/Ln2YmQarmncDofQdXurgfxeAZVVQTRbZI1RTAeT6Rkb8djUbkXODY3ESRgVath0OlkP3Capk6T/eME7xUcs5CMZ4c+cC/xnrywlw0SP1A7yb+K0ulf//qg9FK/5y9UytOUCigVeHkqoNwoX561Vs5UqYBSgf/5CvzRQyc2ywfQ6aB9yKoqAPYftAK1NlXg4pmjyLMaEA16oUMKyQTHz3ug0Zvw6utvQW/Owf/14/8Hs4vLOHH0GOy5uZh+8UKsPmykqBbhX93ZYBM8Mavll7/8paiA+HP+lf7OnYcYGurGhQvnoNFq4XK6cPfeXbS3teOVVy7hl7/8lTTyzS3N+Nu//VvMzy0hLy8fp04dl5HyDM8+dfokiosK4fN74PW6EY6ERLlBixlzTGgXzKTVn0+1syMYCGN1dV2aYjZ7PDZaxfhBuxQhAaEXIQIbPDb/VBawcWfuDht2NoWEMQQcbBIJm/iYA9UC68ucKDZuBB08l0ejj2RKHaf2cUIUz6Oqsgq3bt8UoMIJfTu7DjQ21SE31yZN6fraFkqKy9DU3CyWIdrB2Kg2NTZKKDrtgMy9YpPJ92+or0dHZwf8fi+mpl4IAInF4gIumHtFkFVdXSsh2gRqXCt+cAIfbWpUk0TCQWlA2cRTDcTzZB0Ibvh91oNqHp4rAcnTp+Pw+SNIJTXwBVKiYGK+Tk5uLnp6GjE40I/mpg4szK/g5z//JYKhAE6cHEB+gQmuve1sFpRaJzk+DHDX6a149dVX0NDYgs9u3EQimcSrV14VxQ4zlSqqymRa2NzULNwuj+xJrgnhBMEGG3rmNLGppi2Qyh6uKWEgm3rC05IiWgvDcv4ajVqCpfkYvhYtTVS4MAeMKiICJbrUCHuiidQXOU/cl9wnfA0Ge/O9Dybase58b4KBtVUHMmk96mvtKCoskr3Dj03HJtbWtqDVqgQe1dbWwWwyYWV1RSYYMkieMIih0gyL5xoThvK6Yv4VoRWtXgfwjyoavvbBhDdCL8IzglWq7/gz7kk+nwCDFrbp6VWUleXj2LFBeR3eA6i2oy3UZs2VDK+Ghmax+PF6IuQoKirApVcuYnz8Gf75n38qQf2dXR2or2uWkOpgKAj3vluslItLG7BYDHjzjdfQPzAgSjPmmsVjaXR2HUIqGUd5RTEqq+0Ih6MSzh8Jx/HgwWPJIurrOyzqQu6z2toqNDTW4tGjB5ianpKJbCXF5WINbW09JOCJajWCoI31NYFPBMbcD1zrgsICAS4etwePR58IfONEyKLiAuzubGN9Y1VC5Wlho3LL7fGJKvAgfNtosiKVVGPf7ZVsKoE2eirL3DJhs7+/T/bhwuK8qPJoM5yYGJfBAlZLDpqaWmSv8NphHQmVCHUJrXmN8dri/uT7857J15p4/hwNTY3yM94PqJ7k9zmNkrlzvO9wf3KteX1ybXlPiyeSyMsrQDQWRyQclvPiOVL1pOb9n4HunyucVJm0XNO8Z3EqXyKeEaUTVZx838X9JJL/Ajr97v8Clel1n/9KofRS//O/WymvoFRAqcBviW3rAAAgAElEQVTXvALKjfJrvsDK6SkVUCrwB63A1wY6saGQv26rs8CJVjuNCsjP0eDcqV5cPHsKqXgQAc8e9GogHKL1aQ9FpWU4d+kKdva8+N//j/8TWqMZb73+FozQ4uOPrgpoYbYQGyeqmaikIRCgKoTZSoQ5bGj432yaWw41oq6uWixOzLPh9K4rV66g1F6Kd3/1rkwOq6ioFMsUGy82aZxwxf9mQ0pry+TUC2xuroqdymQ2ikqJzSUb9ZqaOhQXlUpDnMmopamirYkZUFRkMNSbCiFCKFpyCHUY4k0oxPfa2nKI4oqqgdOnh8UCw4afzR1hDptHAjQ29bRx8TzZwLGpJYzgxDUqMNY31hEKhmTaFFU01VU1AoKojNBo1VCpUsjJtYjyIp5gALMHmRSn3GWnd/F8+bp8HzauBB5sUllL5s6srrnQ2GAXtUoiGcPW1oY023wvPp/h4qzx+vo24rFMdrS6IWv/cjg8sFh0MBk54SqJSDiGdFqVDU/O5dh5hg5DlA9UjRBs8F82vFSAOV0eBHxphGJAfX0Renub0NxSL+9ZWlIuuV3Xr93C1aufIL8gF+fOH0dunhE7u5vY3XEhlVLB4/ZL0LjJnCsh7sUlZfj4409QUFSE1vZWRKNhUR4l0nHJZdpx7CIaiohCi+fCBp7j67Ph1W5pwNmM85ipPCM05GN1Gj3MRp1ApnQmjfLyMrGzcX1Yy/09H/z+MMrKC1FaUoztnW24nH5YbXpU19aJyoN7RHKeIhEBS9zrBJKEc1Tz8XWYwUU1Ee2FQwODqKupF+DKayibq5TNU+KxMrOKFjReK7du3ZS1b2lpQmWVHaEwJ/o9l71OiMT3Yt0Pssa4D+7cuSNWU4IHwsCDyW38l3vkQD04MDAgzyOEunnzHra3naitLRc7J5VzDscGnjx9ikAghvq6CgFOubn5Amqp8OLxS6j/mVO4cfNTPH78COUVdrm+zSarKJ2YUUY4yppTdcWQ6hMnjks9eH1/8MGHMkmPdjsqhCoqS1BSWoydnV3JWvJ5QwJBqazKgjDaQJm5ZZfrg0onl3NXamiz5cl1SWtibW2NQMPJyefweD0oLi6S+9rq6rKsB/cClWORUASBQAhWixUVlWUwmXSSy8SMpux1myc5Y6xBMplGbU2N/KtWG5BMaJFIcnrgnqgfuRYzM1OoqKwQlRHhGCdO8pqhyoqQjXulqKhY7oUERbzPcE9yrQ/2EPcuISX3JP+b/3JfOba3MTg0KPuK9xJCQ95rCMf5PcIqQijevwhXeU/i/uIEUk4CDQSDom7yeLzwekJIp5Iw6FXQ69QwGvTQajTIpBksnpL72u9Cp2zeVxrLnvQX0Cmrdvrd/58q0EmBTn/Q36+UF1MqoFTga1wBBTp9jRdXOTWlAkoF/uAV+KOHTv+6IszIEeCkUUOvSaOhugCvXzmDob4eJCJB+VQjhXAoBH8gAKstF81tHVhYXsc//vTnaGlrx7GjJzH17AWWl5ZF+UOFExtANkZsZtgws+EiOCEMYHPG5uvs2TPwBzzIybFIw8dw3HgsJtlLbFqpDDgI0GYzT6BD4MSmjU0nA8uZG3T33i3s7DhgLytBeUWZjPTm6HK32y+ZTbS2EGh4PT6oVHr4fSFRSNRUV8sx7jqd8Ljd8Hi9SCaS0rDW1dcLOKJChsoZZv0wv4XqCTaAbPzZ8C8ubkCt5sj2Lsk5YoPLRp+NYxYwcPKXTUwphGCjo2zqwygpLhbFCqdGEfwQABUU5srXnBel1eqhVZuQSmkkUJx2OMI0Hi9DzwmeCC3YaDK/ihabvDw99HqjWGt0uqT8PBhMobIyV6AGm0/Chj1XVFRNra21AqZmZnaQk6NCIk5FD5UQDI3nTlGhtNQk9ThQOLEmBF88Fp4jQQSh08pKAPbSXJy7cAzHjvehuCRfIBeVK8+eTuLJ43FMTExKAPXJ4SPIyzdi07EKl9ONSCSOaCQBry8Anc6MS5dehVZnFKUT86vs5VTChMQG5fZmc5dS8RTikbhANR4LIRj3BetPGMT1YbAyFToqVdY/6vGEEIlQ0adCUYEFLc31qKmpFnvh+Pi4qGVk2lcqLdYuWhXn5maxurqB3DwLrDlcH0N2gmOcQdEOgVy0jnIvcM8TFhxMYePeIcC4cPYCSkvK8NFHVwV+URHF4+W1QADEaYWvv/66QKr3339fas1JjRWVpdh3OzE29kygBJ9DUJzNcqISqE/O69q1a7IOvO4IQgl2qeDj9cJa0NZFQMJrk/uF6h9mfTEnKi/PhsHBATkHBvT/8le/hl5vxpnTx2SCpN8XxPq6QwLVCRhp5aNl8eatz+By7aKyigHsYZhNZlRUVopaMRqLwu/zy3mwXgcB67weCMB43oRctLtxCiUh6c42r0EfdDquZb5YSLmerBfVRGVlpdDqVFhYmEUsHpNpmARdMvmupEgGC9BWSkUg65OblyN7hufEexD3SCIekz2ZayuQ+53BoBUlWTDICXsRyX3ifYqW31gsDY1aL6AvkUhL2P3+XhB6QxY0E0zzvHhPGx4+KcCb96td564oBPlz7gfCxYP15rHx9blGXBuuJcERgRHz17inuDbZUO+QTHasra+T86GqiTXj/uL68jWpWKPCkWo2ri8fw5qbzFb4/AGEw3HJaUrQapfMwKAHLGY9DDrCZo3cS1RpwnhCNTW0Gi1i0TQSsazSia+14s0o0OnLf41Qeqkvr5HyCKUCSgVe8gooN8qXfAMop69UQKnAV6rA1xI6MRxYp9WgoboEl84Moa2lHjaLCclYGOpMEs6dHbFnqDhVy16G0vJKBEJRLK9toKCoBBvrm/B7/LCYLfLXeDa2bBb5weaFDRIhEht0/svvUZHBv9Kz6ZOR7DabJIUUFhRIA5QNyt3CmTNDkuuztLgogIGqEKoHmLHCJnxre1MgDW1aao0Jp04dlqaWqiU+v66uCs1NLVheptVpQ3JaNBqdZPrwfQiAOHKdOTmRWBr2Eht6eroFdrHpYo4NJ3AFwmnYLLSgmVBfbxe1D5tGny+IlZUleQ7BE0HEgbKGPyssZB6OHYGgH2aTBfPzi9jeCcgUqcqKUtjLSiUnR69XS1AxrXFUA1EZodVYBAQ9ePAAY2MziMTVyLHq0VBvl6aVcIvNKQEaG1FCJZ8vAqNRjZJSG9xuZvMk8O1vvyXn8/TpM9y+fQ/r67QIESwcEYA2Pj6J/PxcsUXxlwJCSMIng8GIpqa6L3JmWPeDEGTCDNqEZmfXEQzG4Q+kUFxkxfmLR3Hu/AlUVNplfSdfzODe3VF43AFsbhI6mnH0WDdq6jjpyyHf54h72qW4FvFEGkePnkQ0msDokycS4m3NsYpqhfAhHItKrfRqLaKhbEPN8HMCQTbs3HtUprjdQcklys01wm4vFvWPTMPzBqDKqNDS3Ci2LMIbwh6CBGZzUZ3C1yDcJAzgazJDh+dSUV0hNi2uPUEAoQL/m4qc0dHRL0ArAQKVNQzAjkVjOHPqNGxWG/7h7/8RkWgc3d2dqK6qgtliFmjQ2NiEtrZWUdQxaJ9rSdVSfQPD6b0SWt3d3S3XyUGoO9eC0InX1EcffSTAg6Dp4Lh5bfCDe4Th+wQWhKJ8Pm2h9+7dl3NglhPhLyHmvXt38WKSAd5t6GjvkNoyZ2vLQSiZK3ZDQhQqox6NPhRoVFxSiMXFedmvPGfufUIM7isq+QicfT6vhNdzDTltjceeSiXlPkD4s+/eg3vfK1bYgvwSsTsS0GbtocwWSqKqqgJqTUaCxKHKIByKQac1yXXAtWloqBfApDfoEQwEkEwlxLbIDx6n1+sXmGgvLYZBb5Z9zqQigicqC3kPyMvPFSikVumQSqskj2x/zyOWOp3WCK83CJVaK1MZ+b68f/DcCPsIGhnYzeviAMgKgA4FJNCcGU/cY6wz9xyBFX/O9SIU4wCG/PysbY9Qan19A/FEArZcm0BRQi2uL9fuQEXK8+bjvN6oKBP1+rSAa4Ln9fVdxOIZyTDTaLKfVrMWFrNZbIYq8GdEd7zes9Ugbo6Gk4h/Dp0I/VZ9TP3KZjopSqf/z98VlF7qK/0apTxYqYBSgZexAsqN8mVcdeWclQooFfh9K/C1gE5seA7sE/kFOdKQFebn4sRQN1pq7NBrgKDfixyLGQG/F36fR6xonLxmy8lBQWEJfMEw9t0epNIZabg5dpvQhc0nYQzVFevrOygstH1ubaGVbBWuvbDk5RgN+FyVYUBpif0L9Q6bWzZuVBetrnnQ2VEtWTZsqhkMzrwUhmNvbW3D7c42pHqDCna7Da+++ioGh/pEffCLX/wC83Ob0OtVYnuLRpIYn5hGe1sT2tpbJQiYVhbW4r33PpAx6YRjzJ7ixCsCHCon2DwzrJrhzMVFeTh79oTY5dhwsoY8LubpsHE8sD2xUSaMoBJodzcMm00Ni5V2Fj2CQQb7RpGfZ0ZenhlFxYVyDslkFMUlBWjvaBVVByeWbTtozwtIo7mwsCL2pcHBbmmwqWzh+xBwELIRWBCe0GI2PHwMFqtB1Dtsjt955x0BSB999DFGRh7Bsbkn8O7cuVOilmBTS9Cwv7cLg0En9jVSOeYW8fUJQbJ12P3C+rO4uAKnM4RQKIVoErAagURGg9PDnfjBD9+B0ajDo0ePsLiwgv29AAL+KJaWNsVOdf78MVhsGjhdW2JlCwWj0GoM2NvzwOlyo6ioFBqtAcsr6zKxj+HhbLonJl4gEgMqq2zo7ujGjmMbY2PLqK0tkH1HgCO2ubRalHDFxfkCBKhEobLugw8+gHvPi8LPJyryvAgC+MksHa49bWoEpgQ0bPIJL7mXuSdOnh4WUEQwwVoTNBD8EPAwVJswha/DuhHu0CpKG9M3XnsFd+/e+QIe0TLq8/rg2NoSpV5fX79YrQiXuO+pfuGe7ezoEkjDr7PwxifQgutOYEEQxXVhOD/PhQCDx0S7G+EF15aPo62Nr3cw3Y72LO5Vnh/hL9+b+5k5aZxeNzAwKIB0dPQJHI4d2EvLxV7H9yf4M5r0AjEIdRLJOFIpTsozybVEEMfHUXXD64nXAQEylVRcC+5b1pvHRbUNIRaVUQF/SFRmxUVlYg2juoqvw3sJJx4SzFJzw/el+shszsPExBrCIT9ybCZEolkIzfsQ4dLq2haSSZUooRijRRVgdXUVSovtcO7uYWN9AxotJKOKNr8M0qJI9Ho5KCCM4eHDSKeApeUVTM1sIRFLor29Cu0dHXLN8/6QtbcFJIONQI3nRFBHgF1RUSwKpLn5DbHOlpXliEqS9zaXy43i4gJZDw4T4H67d++xqBK7uqoFBHLtxiZm4fPH0NPTLNc01/rateswmYxiYeZe53W/uuZHS3OZBOdzD/O+fPPmA1htOWg91CBrlg0RV4kK1MBw/FQKsWhEsvo4vY73r3QqjUg4gViE55GQ/0eu+YA4s9wU6PQ/+p1B6aV+39+olOcpFVAq8NJUQLlRvjRLrZyoUgGlAn+ACnztoJMtxywKk6KCXNRVlGB/cxUGrQYmIyd0ZaDVqGGzmqUpYcgybV9qjUZgU3GJHc0tLVhcWsDC/Iw0XswvobJnYmJJwEl/fwteeeUVUUBQcTE774Bep0FDfZkoPDhK3Gg04datW9Jws3ElQODjCTkOrEtcOzbTDDdmozXycAKpVAxHjvTj1KkTKCsvFYBDuw4h2LvvvoeVFTcK8vX4i7/435CfV4hf/epdUT61dbQIdGpubhLlDm1PbPQ4QYxh29nJZBp4vczTeYHHT54iEjXgyqtHBMKwWczmNbmleafa5P79Z6ipKcWlSxel+WfTffPmTTx4MIVQNI2CPDXK7LkoLi4RddT8wg5MRsBuL8Tx48dw8uQxFBXnw+/3YGZ2EmNjE5LpRBURbVrRKHDiRL+ocQgJHj58KO9NGMFjoRqH4OHChfPo7u5AOBLA1NSkwDk2ojk5eVKXBw+eiL3w+PFBASsEKFRu8LiikaDAolAwIECQwIDnQWDD92CTTeUMv0eYRfUMjwUqHXa3fSguKUZVTSlKy/LgdrskeyYYiCARV0mOFKEQ1+nI0T5AFcX2zjpSSYh1KRZNiqrGseWCRmMQuKnV6cVe19PXI4qSTz75GPmF+XjzzddQXlqOe7fvyYQ0ggPazwhO+Mn14BoSQlAVQiUSwQen2qWTahw/1i+h3lTAMEuIcIN5R7QOfvjhh6JWY21YW+5JQr+u7k4camsTqMPXZ7YOgQjXmnX/m7/5G2QyWgwPHxW4QjDE99TrNeg+TBXTqHyPoIiwk3tbrFyZjNjr+BpULBFm8bgH+gdRXVWHublFyXg6UM8QOlGBwsfzeFnTA8UV14jnQvCYta9lbVM8Hx6T5AQ5HHIcVCUdTNEjeOLrLi8vgnZbKl4IUwiBTCaLWNloBaUyjHthe9sh6iBa8wie1BqVADeGzxOq8Pj4Net3EIJNW9vBXuX789ionaE9j4BjbtaBPXcGlWVGVFaWw+XyynkHQ7SFqXDoUCXq6qtE8cRJdNOTS7j28V0JIGfQO9fbatVLcH4imVXl2EtyUF1dIaHerDk/fF4/no9Pwbm7D5cniByrFs3N1WJxXV9fE1jZ1taOc+fO4+mTMdy/PwKfN4i+gV6cv3AKK2vLApmNBpPct7IqJOvn5+aWutOWyHOimmxubgYtLQ04f+GsQKnf/OYq5pd2UFNpw7lz5wTUM5Pr6tX7MJlSuHz5FbleeT3fvvMIJosR3/veOwLaeN/79a8/wNBQn0yk5HoTVK6u7uLkyUGpJ/fX8soabty4hVK7He1trZKJ5dzdBWijk8BwrSi9CJwyspdo8dWKtZiZWgwSP4BO6wEV4mkFOn3J7w5KL/UH+OVKeQmlAkoFvt4VUG6UX+/1Vc5OqYBSgT9sBb4W0IkN64FVSm/glK4Uigvz0FBZhp3VdRTk2STvhqG4RpMJFeVlmJufl3weTpmjXenM6TPo6++XMeh//dd/Dcf2HoYGmsVex4blxo3sVLY333xTGiaCk+vXr2NycgldXe343vfeFnWNxx2UPJef/vSnGH38DCajGXV1lQI2GBzNpow2HU6wq6muEVUQmzlmI5WW2vHOO9/E5cuvivrC5WIO1CrGJ8Zx/fqn0mCePn0Or3/jDYyPP5eG/uy5YURjVGzso+vwYawsL8s0qEOtrejv65OmlQ0srUQEX7RITU5OwbXnQ35ejtigqEJgo084QDhDUMbXpiXqRz/6kYAynu/f//3f486dJwhF0ujqLJNzo/LCas3BxPMllNsL8N3vvSMKDGYsbWyuYH19Bf6AV+xFhQVliEVT+OyzG3C5wjh//ugXtj+qLbKZLllFCDOACJw4GZA2PZdrWwABJ9zxg9PROLGO6hVO5XrttW+IyoXnyNBmnrfRoEU0GoJzd0fAAeEA34c2J0JH/ktVFcHLweQtAjha4qJhFWpqaxFPBpBMh0S5xef6fREgo0MyAQlRr6wqw8DAYSTTQWzvbErAO6CFe98nwda7Tj9isQxq6yrR0Ngk+6+wuFDCm2dnp9DY0ojTp4ahSqtw89ObGBl5LCCCiiOuWzYwPCow6GAyGI+VcIYQUKfR4vTwsICLg3Pa2d6WYzcZTQKZnC4nerp7xKo1+eKF5EJdeuUSVFqtnD+fx3Pj58FEP+4TKntOnTolQGfT4cDiwgJMJj2qKgsxOTkuYOcgUJrHSaUKazw0dET20MOHD+S6rKurR0FBITz7tCTuylrwfQlqRJFCtYrBIO/N1ziwehIqcV8S7vD8+TPuDf5LYMsaEHxQCRSP0+KWErDMLCvCqe3tLdTVUy2Vi3QqI/uUNsflpVV5Do+fe8DpdIOwuqOjAbV1NQI7aPXyej2y53gOPN6qqmp5vxcvFuD1plBcrIPPl0Qmo0JRkUGmHLa2tSAYDODx6AyCQeDY0VYcPtwrGWaPHz/Fzo4bbW31uHjxLKqqy0UlyQl/Nz99gPHxBfiDSZQU5aIgPxfRaAR2e4nsdwJFTnLk3qBKjXuD8HB2Zg672/vY3XEiFk+gqakW3d3tkivF/C7Cve7uXjTUN4qtdnzsOSKRGI6fOCZA9dMb1zE3t4zm5nrY7aVynZYUl0jm1dbWjjx/cHBIrk0OPyCkPXHyKAoKcnH79l1MTMwJMGxursQbb7whajNO9bx79wkaGsoFRPE1COinpqcxeGQIf/qnfyr3Q94/b99+gIsXzwiwJOAjvOQ+INgnUCSwmp6ZFRhbVV2NxsYGrK+tgnuckIkTEnkTosWOEEqrVsu0T65/PBaHy+lBMp76fG+osOaHAp2+/HcIpZf68hopj1AqoFTgJa+AcqN8yTeAcvpKBZQKfKUKfC2gE0EBc1eYkcTpdWw4aqrLUWMvhmN5GYc723DplQvSgBP0tBxqkVHnbGCvXLksf01v4/SpTAYffvARfvxf/jI7Gv3NbwiMYMN048ZdtLY24eLFC9KQUpVDuxf/Os/Q5GyTtCWgweP24uNPPsHU1AIMegM6O5sFCng9HnR2dclzO9rbRVFAtdWDBw8xPvYCw8On8P0ffFcmkO06t2RSFfOVOIns8ehTuJxeDA+fwODgEYyPTYhF6NKrZzE2/lByi+rrG3Dz5g1R5JSVlctELUIhNuls6NjE0lo3OzsPjzeD82cHcfToMcn9YRPb398vzRkbbapUqCahlY0gitP53n33N9jd9aGhoRivXn5FcmsWFhblfefmFtDe1o7LVy5L5kso5MPevhOhkB/JVNbesrXlEtBHyBaPqfHmm5dE4ZBMJbG0uCRqm4UFTqmL48prZ/DalSuymTn+fXNzTRpSQgjmX3ECYDQax8TEFCxmG370oz+BXm+QRpV1GR+fgFYD7LkYZBz9IsyYTTObWkIOnisBBz/ZOPNrAp4YQ72jGlQxlDu4h1DYK1PeYrEQ8nIL0NzUju2tPUxPzwgUGDzSjWQqhO2dDSTiDE03YnvLCadzHx5vGHT2HO7ukvwwKjAKS5j/5cH+vgsdXW0SIO/d9+KD9z7EvftjaD1UIxPS2JjTvsX9PDg4KBCIoIVrxSad+9liNuHI4IDYwQhnuM7MumKjTzhB5RPfkxZGKrtWV9ekKWcmUTjGMfL4wrpG2xrfk+9HhQs/qTLi9/gz7qP6+hoUF+V8AZ1obVpZJcRJCTw6AEI2Ky2dHlF4EWY6d10CAFKpjCjRDiyx3Bc8PsIqXheEO/zkdeXxMM+KwepG5OXlCCjidc7H8702Np3Iy7UIZHZ7InIuRgPXVitqMeZiNTbVCeSNReOijmMO2r17o5+/Zq4AJga6V1bxemlDWTmztLYFbtJyxuuloCAP9XX1AvKosHk48kisa8zI4nrwXHt6e6XeoVBAcqRu35oBb0bnzvSitrZe9imvq9LSIpw/fw4DA30IBD3Y2nbg6ZMneD4xh+3dKCKRBC6cPS4ZRdwfFy9dQiIRw97+Hnp6DouyZ9PB3COv7PX11Q3EIinJL6OVlZP4zBYjtrc3JXicdSotLYPFYsPszAImJ6cRjcRw+uwpLCxNYmVtUdKPeH5mS1YFRmhL+2oomJ0W2dLSKio3Qs6s0q4JHu8+RkdfwB+Mob62COfOnREwyLW5evUqHj58gZqaQoHK/B7rtOPcxfCpUzIZkevLvC/uV06r4z2W+5f7gV8TNhF8c59sbDqwsrou1zWHADCPz+f1Ih6LSqaTTKujKlAFGHSckGmU+0YkHJHpjelkdrIp9/WKN61Apy//FUHppb68RsojlAooFXjJK6DcKF/yDaCcvlIBpQJfqQJfC+iUtSGppPHlCVksJhzuakdZUQ521hYwONAnE+Ru3rqN3r5+gSM//vH/LSDonbffRkVlOfIKCrC+soyf/OM/4pe/eB/NDZWoramW5p2Ki5WVNZmKNTQ0KICCjfinn34mAOTP//w/ijLls88+FfUBFSW3b93BwsImGptqcfbMcegNWSDS2dEhzym1l4qCwi2Wkhd4NPIE3/3e9/H9731XRr3TkkbwRCsJG86lpRX4fUmcODGAo0PH4XYzoLsADQ1VePpsRGxBHN3OY2ANCAsI2Nik7+zuwmqxSLNPtRfhWG5uAU6fOi/2PoINNpNs9himzQaTdrcLFy5IrhSbP6oXlpe30NhYAWb4cIQ6gQbHtXMyFxUXPT29aGxqEFVGIMA8ox04XcyqcgnwMJsYWJ3E3Ny8jIR/++235X1pmeNEOwKfUIhT8lzS+NL+xA9aB3mMVJCYzVmFDBvl7GPdqK6qFQWaBAWvrsqUu4cPHkogeyIRRXFR1orEBvcgu0rAYTiBSCQNk0mN0pJ8gR08TtdeAMm4CgaTDYlkCPFECEaTAS0tNTh65Dhqa5rw9Mlz3Lx5C4WFuTh2fIDzELG7u4lMmlHGWjg2d7C5uSPQiWHvtLvRr1lSWopD7a1yvktLC+jpO4yuw13YWNnAL372C4yNLWKgn/DgtEBRggo24rRLck05HY5whgod1oRB0r3dXQJtqMBjbZiJJBPPcrPWOX6fdkOuLV+T6iLa/EKSdZMUqMh6sHbckwcWPtaT9ZCauFyiCKNlMxTwYnvLIbAukUzC5eQkQuYhEQhpYDTqxaqVSqaQzqQFAvA4+DUzwEKh7CQxrk9+vlXgFq8nh2Nb4BntY4RX6+vbsm4Ma9doMmIF5SfXkIH4M3ObsJo1sFgIpXKlLgcWQYJkToBLJKN49mxMQDDhz+bGFq5evScgp7u7VY41FA6itrZKbLRmi0kUQnOz84hGY6KMamlpFDDN43z+/AXGx8fQ2dkl1wCvDf730aNHJGtodm4KDx7ex5PHDlRVmUSVWFJSJoCQj6Vt8pVXLsFsNmJyagJr6yvYoMrP4ZJMN6ouz587LSCYNrGLly5gemZaromhwUFEIiFRPvK9uM/DwSj83rAMPTh6bEhC3T3ePcwvzAmU4cQ4Ts8rLCjG5sY2njwhqLThW995G+PPH8Hjc8ua6wLRq5UAACAASURBVHUMKVcjx8aMu0JRhvHa5j2DWVwPHo7INZUNWC/Czu62rAOfS6shbbhc5+x98VM8fbaEhvpCUXYeWDg3NjfR3dsj+5h7iopMgjuqx5gXxtoQCtM+yv3Ivc+fRWMJJJKpbDS4CvAzGyudytpmTSax1mU/aV3Uyfe4d0PBEPy+MFQZtYBafi65kwp0+vJfEZRe6strpDxCqYBSgZe8AsqN8iXfAMrpKxVQKvCVKvC1gE48Yza7bGTTmQwqKkpx4vhRFOUZ4XWtY2iwT/7a/+mNGzh77jyaGpvwl3/5lwJL3nrrDQmZjoRCGH38CJ98/DEW5taRa9GjvbVNrGVsgGg3YjPEv9yzgeYH7SpUcXz/+98VEHXt2sdwbK9JEPGLF5ygVohXX70oNjVObGPTzzHvVIek0mmkkklpbBeXlrC6soFvvfMd9A/04cGDu1hZXUIqnUDk8zHpq2ubqKqsxJ/8yZ8K2Hg08ljAQW1tJVZWqVbI5t1wdDybYb4nAU02q2lfjo/5Tisry6KYGRw8DqPBKk04z+8gW4cg4yDf6bXXXpNgYKqcqEQgZGBeExUdc/Ozoh6prq6VZnV5aUXUOAajXhRVPr8be3vMF3IjlY6LmkavM2J7J6tW6uvtE2VVIBgQS2AgGPxtoxggoDIjJ5fqlhR2d7KB3zxGNrBUX9Bax4wcvndxEUPTywWoUE2VySQF1JTZi1FVVS45XvwZG12qLviaVJitrLgQTwCVFXk4fPiQZAqx2Z+eWUE8moHbl0BBgRHNh8rQ1dUiYcdVlXVYmF/F/XuPBDoysP302WPQ6dPweF0ytS4cjknGztqaA15fXDJ9CDup1LCXl4u9bnT0kSjZuno6BYo9HnmMxyNPkEwy6+qIBGVzHQgAaW3imtG6xOM7GDkfCPjR1FiP9rYWeD6fJEbIM/oom7ek0WqkiacVjee25diSukhAdDKFXVdQrhuGQPN7BxMaCQ8IovjBLCSZiBZnHpJJ8nO8bh+KCgvkMQzm5qRFi0WHRII2Oa5/UuyVanVGlDM1tdVi0QtHgpienoXHE5H3LC7Ow6FDDWIbpDpvdXVDVEXMJiMgYP4Y9xxhKNefAINqGKpmuB+5ngRovAYJ1hi4T3A4PDwsz4lEwngxOY7nE8+Rl8ecrFZMTc7g+vW7sgdKSgokNJvTLvv6eyQYOyfXKtdI1h65K7lIBC28DngOVJHx/U+dGhbgQlhCCxlVgZOTL7C4NItnz8axuupFd3ctTp44JXuUAeq8/pmtdezYUWxtbWJ+YQZraysCZyPhmFwfPb09MuSA12FTU6OotR4/GZWgdqrlYtEoZudmEAqHZEKmRqVHMqESwMx8MY06g32PS6yFPq8HWp1WlGAcbhCPEcpuoMxegcEjA3DubWHXuSP7LJWkikwlFt/c3DyZuMd7g0qlQUdHp6gTefysBcEg14ZDEHh/ZN0J5LjHCEMZuM9A/d7eLlEystb8/vbuDrp7emSNaOXkPZUQ8SALjPub/00odRDQngWbaTmHcCSCUDAoykWjwYCA3w+b1SIT6wjXGSpuMujl9Q+gEzOdtGrdF/loc86oAp2+/FcEpZf68hopj1AqoFTgJa+AcqN8yTeAcvpKBZQKfKUK/NFAJzavvz1Y/tfBJ883Ax29VEjLX+hbWupx8cI55OdoEY/s4fjxozKqnllCZ86eQ25eniidaD9jE+jY3IDX7RYFw9TkC+jUOvQe7kdvd680gGNj42L94tSw5uYWuFxOadKZWVNSUoqTJ0+I6md5ZQGRqA87u1uIhMM4duy4gCo2zIRB/OBf89kk0+bE12D20NzsnCiAzp27gMLCfDwceSDWGjZXVG/4A35EwlG0d7Tj6JGj8lq7Oy5RzxDMLC3Ni+qHYInNHK0xVBCoVVnYwk+CJ0IINnY8J2YSbaw7JbiYzavVZhUlEZ9PhY7BoBEoxPMbe/ZMIA1hhMlslEadNiIGFLe3d4oViVlMDfUNMiFvb5/KJq9M0+KULirPeGwEbOsbDrHMsA60xPDYDsKyaZ/bd1OJkxGgwSaSsIOPa2s/hEMtrGUEOztOsfMRCmTSKiRTGui0DNq2QKc3IDfXkp08aC8VNQ3zX7a3dyRInZY8ghda+ObmnbBaNGhuLhOLGxv0zY0NOBy72Nz0QKM14ezZQfQPdqCxsRZ19fXYWN/Ci+fzePp4DHfvPkB5RSmGTx2BTp9CKOyTgGq324dQICYALBqDrFNv3wB0ej0sVgsyqgzu3b8rYKC1rVUAwvjTMaQTKVF4cVocQQzXntApa8sqFasn1+cgn4p1a6hnGL1JoFM8zumHaYFHhGuhEC2VcYEBhYWc6ugTFVowGEE8kYLXk0RunklygghQtnd2EA7FEIurYC+1ijXO4/YI5PP54xJsbWIwuz+M4ZPDso5UEfl8AYFIVNpxD9FiSphFixuBFwGa1WYRFdCdO5yMqJKwfO5RWrKoAPz00+uiuuvq6pRzIMgglDt0qFVUXrxeuGd4blTSrKxsoLKyVDLRCEhox6KdjPCDOWwED1QwjYwwK2kCdbX1AkgfPhzByMgEdDrImufn54mS6vjxIzCajJKxtLq6gi2HE5ubDiwuLgn46e8fkHVh+DXXhECW0IvnT7sYQQy/v7G5hLn5OQAanDl9Eo2NLdje2vnieuc9ge9JNVQ4HBBrnz/gE8jKa626ukaUfdFYRLLReK/h/YMgl9cu7wn8Hq9l7ge91oRMWouC/AIkk8xtc4j1LZ1OCrgjiCfQLSwoQjzONfejvr4JthwrvL49+PzMW+PkPZ3Aw7zcPIGjtOOFQ4TragFNMzOzooDjMIWNDReKi3PQ2toie4BQlECSyiy+H9eI0xmz4C8iIIn7Ip5MobGpWe6DDBZn3bmvCZBpKaZyi5lsXDuuP1+Xr+Ha2xfwxHsBJ0MCSeTmWBAOhZCfl4d0KimfAp2MRuTYrPIeVDrtubzQabLB4qzHzE7k3widsv8fpa02Gzv+Un0ovdRLtdzKySoVUCrw+1RAuVH+PlVTnqNUQKnAy1qBPwroROD0W+hEE8VvoZOWM8czKaiRglbFwF0Vjg604dLF81AhCp2OY9+P4MnTJ1heWcXZs2flr+hUIhE4sTlmSDbHbdNeREAx2D+E/t5BmehEtcTW9paAIp1OKxPqdnd38PTpU2xtOaTZo6qooLAAT59yTLgXhcUFEuLMhpkNu0yQgwqpNERRQLjC4F82UfzrPRVDVksObDm5AkTW19a/UDLQvkTFAhu6M+dOy5jw23duiRqEDb3X54XfF4BBbxSb2szMKgoLbHK8tDhR6cLWad/N8Oys6oRWRJ3GiJWVbYFZ/Npms6C4pAjhcBDj41OIJdUoK7FKCDPVDi7XPjRqDUpKivDGW5cFSlGlQJvf7dt3BB5RIUELEZtMny8u6peSkjzJz+G5JuIZ7O95UV1TI03m0vKS1JfnQfUYLWdebxTxJGCzaGC1GiX0/eixXrR3NCMciuDx6DPs7O4hFIhiY4MqjYAER/f2tqG+oRJGk1YsWzU1VdDqNJianMLKyir29rxw7rqRjDNTyChj5h1bAdhyjBgcaEFLawOMRi38AY8omZ6MLqO7pwNvvPUKWlpqkZObtfWNPHyMifFZbG7siDqnuqYKJ4cHAXUM+/usZwjxWBrOXR/c+2FUVTWip6cfttxc+AIeuD0uOPeyaq9UWgW1SguP1yf2qtwck0Akrl1W0ZXEixdTEujMoGe+/8zMGiorCwTg7ez4UFhoFBUI4YvRoJfpaVSVMT+Mj2E+lcvlE2Ck1UKsR5zImElnBA7V19ehpblZLJj37z9BTo5ZwFdxUR4cW1TLeGUCmt5gQnFRgYDHvNxcgUW0khLoEDAQiFB1RFiQiCdQXFIiqicCIIIDgiWCttnZGfn+uXNn5frjOT158hjPnj2F2WKWvcAabmxuCKgksKsor4BjaxtFRYVS86tXrwvMIPw8fLhDArBraqolMJ1Atb6uThR0hHYEtKsrq3ItcC/Pz81jZ9cl1w/talTgcEohA/UZts9rmufl9wexsbGJnW2XhIPzWAnDaCPlXmcWGs+JCiaqeVhz3hfiST88Xqeo72hLCwRDsv+YL8Q6Hu7ulnV58eK5qNGYURTwcw+XiP2Uj9/f20NOjlXuNwRMiWRCrn9aCMORsIAVKtqo7qkoq0Y4SGVfUkBTPB6BL+AVAMXsrqyKkWDNJnt+c8MlwIlqUK0uCefetjyX9eF0P2Q4Nc+KwsISBANhCYD3+fzZ4QxFRVheXhXbY2trMzo7O0QJxnpwyian/vFa53vzvsp9wWMnMGTtiktKodOb5P7A/c99eKCc4r7a29tHLMb8tQSWljaRSETk9SLRuCgSzWatZORlM8NTSMZjApOYa5ZkNpia9kCr7FG+Dm14vN8yB4vAiR/ja2FBSFlzJ5BhEBTDwA4+MrxTZ+16WeiUBU8v2YfSS71kC66crlIBpQJfvQLKjfKr10x5hlIBpQIvbwX+f//bNFsAAif+xT2b2sHPg480VLSVIQ29OiMdglmnwutXzqKvpwuRqB9mix4lpcUCnTjN6FDrIYw9G0MqncKJ4yekYWJIciwek0aW78ZsomgoingiIaBGGhuLWR7Lxpd/jc/mIFnks7OrE4l4HB9/8rH8RZ+NJBvM/LxCUTIx4JqNVFFhiVhY2IRNTs7B70vAatVIc8mMJcInqhqSybSoRmipogqBTVpdHQPQaeEZFwAyMNiHJ0+eYm52SXJsGJZMKBSLpWSS1743ipICi+QLOfd80mbV1hTh3PlTqK2thlZjxC9//gFeTM/Lz7o6WtDd0ykKJY48d7miaG+vRnNzK4wGs0zLKym24zvf+RYMZoZqB6UOVHpQQUM1DYOX+Tk2tso0dxxqKhEgx3NiIPPOzh7KyyrR1XUYGxvr0niz2T9z5qw0+6yfw8EmWYvu7i6xIjY21sFelof9fTb489hz+pCIA8tL6wJNaGerqq7E229fQW1dOSIxH6BKAOqEqLueT0xiY30b0UgS4VASOq1Fzn1zcxs+XwgVlUU4cqQXZRWFSGdiov6YnprHvjO7P779vddRVl6I1VWGnC9iZnoB83OrcLuD2NzYRUtLtSidMqoI9va3EI9FkE6psL3lw7bDC7O5EBWV1dDpdUhmYpL7tLqxgVicWUUGUal4PWHJFiLcqq+vFeUXm3ICA6499wBVNgQkq6tODA11CpAiHLTZjBIaz576YNIbLWhUQ1F94na7BZ4QylANRGUJAcb62gZGR0ZQWpJVUFFNxeD7np5OCdRmSD7tVDwW2p2qa6phs9pk6l55hV0ADdUqBCqEQ8yPItwoKiyUTCAGbRNWdHcflutndHQUDx8+wubmPpjz/Nprr0peWCgUlClmBF7xBC1Z7fIcnuv8/JzY1pjFRCslYRgtbL/+9U2ZwEaQduZsH+rramEwGgTmUh3ETCgqE3nehEKEPIRbtGdmA9ZzpB7MKyKYoqqMkITAjDXkfYKKOgJbqp14DATI3O9Uj2k1tGtp5PwIa3hvIKQiBEumgkimaR8slnsJQXYgQBujXqYrEs4xH25ne1fe22rlc1IozLdDrdIjEo1+Dqg4cTImIftcLyoazSaCZYesCQEUVBmYjDlIxFUI+IMIBLPXeSxOhRunAFoFYFKdqdMZMDU5i8XFVVEztbY1QWdIQG8gKDIjmaDllCH9VEwa5TrlNev3hwTCUk3H16Hi8fnkCupr7bJOzLgihNLpMtDq1EilgNLSPJnWyPB37pPp6Tm5rouKC5DOpASWFhURGHZlFZlqtaijuGaEz7zP7uz4YTDwTq+CxWqG2WyFWqMRNRMVbQnaR9UqqY1ep5UwcUInAigCQAK9cIih+FmIdPDxbPkAOqnABMD/Fjod5EP9LnR66X5BUHqpl27JlRNWKqBU4KtWQLlRftWKKY9XKqBU4GWuwB8hdCJbOrjVZ6GTTgPoVBn5q3aBVYU3v3EZuTYzpmemEIlGpCnc2mZjpJVmkQ159+HD8hdsNpJseKhIIjCiXYRjuZFOSig2mzY22gwX5pS2/v4+mc60s7MtP+PjT58+heWVZdy6dRMOR0j2U16uTvJpCI+YN7O6ug61SiM5UmzC7z94jL39CI4f7RALXigUxcMHbMq3JJS8p7tXQBXzUQho6uprodWqEI748Wd/9gPEExH8+Md/g81NLyxmNZqa6lBUVILdnX2BBzqdGUeGuuH3++B0udDf34ujxxiEPiBN29On4/jJP/wCi4vL6OrqwNvvvCXqoInnz/DJJx/L5LUrl18V5diLF9NYXFiWY29ubkQk5kUqFROgRlsOwRKVOY8fPxEI5XRy4lURTp48Kc0flWQUE5w8cVL+zVr+vCgpLcHQ0JA0148ejeLDDz+FShXDpUsXBERxHaiEWlmZxcjIXTx9Mib5NWy05+ZX4fVnUWRnVwv+l//0XQlVd2yvYmd3HVvba6JQ87h9MsFKBT00aiP0OotAK0KnmFjfWjE41COKp0QqAn9gH0uLq9jeCOOVVy7j5KkB7Hu28fTpI7H7eD2ETU74fWyOw+juPoSTw0NIpoPw+pwI+D3IpDXYc4UxP7uJnZ0ADEYjiooLUWwvkAl3G5te5ORpUV5eCa2Garo4WpobUVlpl8BoqsUIfPj9cEQlULG8LEeULPw4ffq0AJEnT54IxGCdmctz7949eSwhEdUqtJqx9lzjvr4embBI1RHP49bNW7h94x6OHRsQuMdrgCoiAhg2/g8ePBFlCUEJ7U7c64Q2zJGqqCwTdRlf+979x/B6U6ipLsCRIz3yOIKdg/BxKp342vfuMdPMAY8f0KiASxcHceXKFYEcV69+JNPdCovyceHCafT2dksN7t27K4qquroGgR9FhUWSu3bt+nMU5KfQ0dEik+B4LIRmK6vLUg+qhAjNaKlkfhGzzQiTqCLktcjzINTi3qQChsCU9wQeJ22q3HNU2PDnhHaELawloSfVXIQyiwtLApN57fJcGc5P4JVKxyTDjKiD34uEE6iuqRCwQ8hltVjluKhKdDqDqK4uFdWf1xvE1OQCJF9dPlTQaFWw23Nk8mBVVaUAJ9rcvN4QrDadABeqB62WfKkPJ0vm5jHTSItkMibHfPnyZYFjMzNzmJxcRDQSlRB/TiFMI4gMElIbKi/53tmphXZo1FRuObGxuYP1jQDycrQ43NUq5/piehP1NUUYGOgX6LS25kRrW6WAU64/Q9cZlL69syX5WNPTi1hddaOxqRpGk0bANAFoa2ur3AupGGMAOeElwR/VVLSA0gIZCqlQXGKR+vG+zz8M+DwhRCMpGA2AzaaVIQm8sdCGq9dqBGJR+ZdMxP8b6PRkMfi50kmBTv+DX3yUXupl/q1QOXelAkoF/k0VUG6U/6YyKQ9SKqBUQKmAVOCPDDplgdO/VDplYNCpoE6nxDJUkqdHd1crwgE/lpbWxNKWTGYQT6gkMDoQyKqXBgY6RFHAjByvzy9KkYMcktbWJjS31MHvp0pkQ5pwNkUMEWcTOjIyIlCGf8lnLhTDtRmse//+A+zu+uH2qjA0UC1/yaeqgkCG6qHnEzOSb1RZWYbd3T2k0xqcOXNMGvuZmXncuv0EBl0KP/jBD2Xi1IMHDzE2NiXqhbq6cuTl56Ciwo7LVy7i0ehD/OxnP0UsZhCbyoXzJ1Ff14DJF7OSXVVcXIpLly4JMKNdiCPN29pbJL9neWUJ77/3IT67flcUZBcunJPJVwz9ZlM/MzMt6ppvfvNtrCyv4dq1u9KsDg72yUj5svIiBINUKzDIvE6ac07nInCanV1BXp5ZpgWyIWc+DhtPKj9sORY4nTvS/PODuU3NLc3Q63QCMEZGnqG1tQHvvPNNgSMEKM+fT+DZs8fY2XaINcixGUGOjeowI7zeOKKJNFqaq/Gdb11G86F6rK0tYHxiFI6tdVk3WgNpd0NGB5VKh0xKK6onql+oYOnqakcFs4HSUURiAbhcbHrXsLnmx49+9B9QWVWER4/vitJJAsj3fPD7YvB5w9IYDwwcxuBQN0KRffj8e2KvzKTU8HkTmJnawPIqQYANPd2tqGuoxtT0OBw7G2jv6ILJxDyuDSRiKdTUVKK8vEQgIWHS7q5X1CBsxN1uQgYbqqtKRP3G2jCEmTVjwDWtX3zO3bsPUVCQK4HYbLwJbKiUopKPGVfnz58XVROf+/HVj+FzeyQcna/J64DgirlJbOz5HMIjQlWqqghmaIWibclo0st78D1v3LgHmy0fg5J71SjPOZiER6DA16eChXuQ+WGEFgQCnEzIY+feefbsCfbd+wI/+X3mgnE6Ha/Jurp6gTycQkZ4NDMzJTXjPmlorJPjYDYWgRFhEa12tFUS+NDmV1BQLGoiglZCUiprmGHGiXC8tg8C0rPTzSB5aDxH2sWolKPdj0HakUhU1I1U+iQTaVFe2e1lArmY50aQx2uJFkaeNwOwmdNk57S3klIBbguLS2JXs1psYkt07idw4mi7ZKPxOnn48JlM9rPbbaiuLkdlVaWALMJr7ov79+9hbm4V/kACFosGOTlU+KiRm1MoCixOtqMaknspmUqIGor3HtrW3Pseueesr23D5w9CrwP0xjRMZgNUKlrULGhsJNyqEdXks6djco4EUQ6HC/X1laiuqsHy8oooRwnveP1znZjndvTooNxreG0zXJx7iPUj1Kc9NBxOiF3V4/NjbW1doBP3C1+DeyyryNsQeDg7uwmtllMUjfD5kqirLxNLLoE1Yevu9rZM/eQfHGjVNBkNApzolGMTQDUU/0/Br3/3TxT8anTer0CnL//lR+mlvrxGyiOUCigVeMkroNwoX/INoJy+UgGlAl+pAn8k0Im39gN73UEbkU3bUKsy0KgyUKXTsBo1aKorR47VCL/XjVAwIkHTkVgGleWlOH3qpEyN23I4xNJCsMImZmZuGVazAd/85ps4NTwMtTYN194GlpYXRIHj8RCw5AtEuXbtM1FSEApwxPq3v/2mWJ9oH2K20f6+F7vODP7Tf3gDw8OnpNnlX/LfffddzM1nc2ra2qpEiUL4xQya9fUNLC9twu1N4shQK9568y2MPZvARx99gtzcfGlAmcNSXl6KkpJCFJcU4NnYYwFZh1paUVlZjb09Nwryi7C76xI7C1U6tIddu3ZNApXffvtNlJWxIVcJyPnVL9/D84k5say0t7WioDAPW1sbcO3tClxh5g2nfU2+mMHIyHOp8xtvfEMmdfkDbrHN0LJEsMMAZSpLCBu2tjzIzTVI3gsbSwILqna8Po8oHNKZuCiS2LAzUJkqKapHOD6ddi1admi/Y/PK116Yn8f2tgMWk0UAkscdQE5OPqwWqm5CSCaSkkXVcqgBVdVl2HSs4O7dG2KTozoiFk1Aq2XODNmdVlRIGg1BXYlMEeNaBkNe+Pz78u/Gxoo05rm2Cly+fAVGEzD+fFS+T1VOKBhDaUm1WOvYKPf1deNwdyvc3i34A3vIpBPyHh53DHMzG9h0+ERZcvHSBVTVlOPByG3Jdho+dRqbm068+6sPoVbrMTTYg4GBXsnh+eSTT6QWhDxU5RBiEAzxvwmNCOs4vY11Zdg7AcBnn30mgInKIj7mwDZGFQubeYZxs8nn1wSEIw8eoiA/H/19/QKKCFT4QUjE2h9MD+MaUOnEdaI1jwo/2sh2drfl2iDI6exsl+MjQMqG5K+K1Y3PIewinKLFjCpD7gdanrJ2vFy5BqngYXB2cXGhgJ+lpUU5hpaWZgES29t7/y97b/7dWH6edz5YSIDgvu/7XtyKxdqrurq6W63epG612seW1IpjO8exz8lxJjk5M4ln5o/I70n8y3jJyLYWO5Kqpd5rX1kssrjvO7gBBAiAIEFyzudFUW5nMmPJlnPcaqAPD1kkcHHve7/3Nt8Pn+d5FQpG5HQRjh4xFVJ9fZ2CQUDKSjK3zHFktSPQm3VJzYCxebmFptgBqBGCjaqIegGpmAS4skLAvsMyrDgGlInb2wGt+pOB9wBQwDHTJ7nGgFmbmzuG6zs6Wg1iJW18E9rbO1RtbaXKSkvU2tpmmWdgEFRN1ArFIPtXWIBdc04eT7b6+rpNmbawMKtH/UMWLn758llduHDeFGU8qM/w8JCtifGJDVMAnTxZbyBwOxhWaWmlTbdj8h6KxrLyEoXD23aNohwi6J28JqbR3X80pe3grspK01ReXmDHwPoE6AGb1tc3TE2FXY+6YR8kEB87Yl5etsFDBjMw8GA7FLKMK/KeGLJAyDpw7dSpXtsedsiN9Q09GXxq1r3eU92anJ622qPAImCe88S54f7BJECex8TH0pJsU16yvurqG1RaVmZraGV5WbMzM7afhwmsy27LcUpzJRVOejbFjhPE1EoA52cbgxR0+rl+P0j1Uj9XmVJPSlUgVYEvcgVSN8ov8tlPHXuqAqkK/KIV+BxBp2S8698onY6hE989lPPoSOVFWTrX1y2349BsTo4jp0EnbDA03cAh/vKOvYtmjOwPGmoaKX7+27/92waBRsYG9dEn1zQ3N62JiTmFw1H19XUZtPnBD97TW2+9avk+NIuoidg+TdP9ew80MjKpNHe2/o//898ZeEHlA+S5du2alpbXdelSrzVoNPNYqVxup4U+s0/hnahamlvU3tah/v4BPXkyZJY21BaBwJacriOzxZDpdO/eHS0tLejixctKc3tsKlxnR5fm5xYtf+mtt962iV3kJKHaeO7KJbNnMXVubGxEH398Q0uLG8lQ6Npqpac7FduNyOFIzmtC1YWy4P2f3tCaP6S+vk5dff55m/C2tua3JhR1B40i8MXysBwOyzqqqyu3hpIGn+Pi+Ieejsi/FlZGxpEuX+61iV/UD/DGGPrbt2+bmgSrF8oUQpJ5AAaIkS8rLZWLLB2HWx6PT8FgWLsxVCFl1gAnDuLKyfWZ2qi//77CO0GDBUzscjrSFNqOu8QKdQAAIABJREFUWGaO15upgvxiNTY2W+YNmUKLS7NmiXIybn5zVbHYvnKzq2ziVzC0qtW1eYXDAWuQa2ua1FDfpicDw6bYoJHu6mrV+uaCwjtb0hFhzC6tr0U1Ojyvza2Y2bOuvvCCjhz7uv/wtnxZHn3p5S9raGhc3/3uf1NVRbUBPex15Bj96Ec/tvPNmsTuhkqMD5pzoA4qGmyX1J068z2C7QlQBnQA8YAzwJfjc8O2WO9Y6Kjp6sqq6mtrbSIgz0dhwvOpP9dI0t4Xs5/xOt4TSARE9XjTLEAagJW0s+XY+/Fzno+SCpUaihdAFeeW9U6u0HGgM2uS7QKZgEZYLFEoYRnjGkTNZbbY5RXNzixqfW1b4fCuvN40C7GuravVwvy8hoaHtb0dkyfdoaKiHFP35Bfkq7oKhVChTTh8+nTYgCdKK65hFIjcNW7duqPxcb+KirN16WKvhaoDy+7cuWch25cvX9Sbb76psbFxg8ZMJgwGQ1pdicvnc+rs2R6DfBMTE7p9+54d66uvvKKy8jJbOwA2MqVQegGZZmYW7Xg5PsK7AX5MiuOa4l7z8NFjO7533nnL7h1AI1Rfw8OEyS/Jv+bX0nJQ1dWFOn/ujF3PXAeNDa0G+lpaCa3vEbMVuDfML8yZsmxjfdPA0/r6lpaWt7UfPzQ11W98420Dm+RZodbivKPkolYovlaWV8z2u7ERNnVmZma6qcna2pqVX5BnMBPQyfV6sueUrl37yFRib775Fcv3qqyosul/ZM9hZ7z83GUNDA5ocWlRv/Ebv2FrjXPPehwYGDA4D4RkDVFLICkA3JvhM2C4tk4Q+oINe+DaT3M7lZGRzHQCOnEcKJ64cTGlEQCVUjr9or8S2PNTvdTfq2ypF6UqkKrAF6kCqRvlF+lsp441VYFUBf6hFfgcQCd+Az6eJ5S01n12p90uJoAdiQTbkvwMvfzCc8pId2lrc82CZVHC0LgQBEwTB2BiNDlNvcvlNtsczfq3vvUta/RomG2C2dSwpmcnTU3DX9gBRV6P1xpVFAaE55KHw3ZR1ACdBh4PGnQC/vzhH/4HU1CgKsES9PDhA5WUFumdr39NpWWletT/wAAQoeOoOlBtYPnyZWTpgMliy9jQDuXLyDT1BaPcQ+Gg9hNxCxWnqSQsuK/vtAWHR3aiys8vsrBmHTn1rW+9a1kuhDQDcLAibW6uaydC/syCxscW5EknHLhJpaXFBmkAAVjBEolk9g0N+8MHg7Zd1CzsC1P/sEVh3QImoWJBYYByCwUKAIhpYAAlFC3ADJQr1NvhdCsQWLWJZMA6lENMZ0PBQcPL9rHb7EQiBtsIpSY7x+E4VEE+wCOq3RiTvFAuHcjt9qiqslLeDOw560r3OOVOkzY2/HY8QKr0NCb4xTQ3u2KZWkwwKykuV1vbCYMmyyuL1hi73Ey1o8acA7eiO+nKz8/QVsBvsKiursRAVXdXr6KRA13/9LaGh0d16lS3uk+2a2NzQdEY6pKYnErT+lpEo8Nz2g4lLAi7u6dL3sw0+deWVFJWqPYTnbpz56E+/PC6ujp6bMJiMLhhk9ywMBFYD/gD6qBcYg0D+fgaBQ75TTTsnAtqD1wCPvE91jRAx0BmOGygB9scYAjbHECIbKG8nBz7DJhg27yG5wEwqDXb4r2AbTy4Tngta4gJZcABYBSggDWMEhAVy+DgiFmjABpsE+jCGkV5xJpAQcN0Q/J4UM+gRmEqG5MR+/pOqbGx3gAYwAUV4NLiuhbm1xUOJ0ydc/Zsr62ThYU59T8e0qo/rOqqPJ0716u2tlazyaK6m5oCZjy1wPjS0gKrEwCXzCEg2He+8+eWy1VbW2GZSdQKqxhrsbauRP/8n/8zq/e1a+/p3j2yqyKKRAikP1R7e4XOnj1r1wH3DEAVAPCNN16z4GuA3fTUtKmGADkoEJcWN9XYVKv2tmbLbjt37nxSjRff1ezstGXQVVZW6Otf/7qptqamJrS0tGjWx0BwS6ur65aV9PzzlwyWc20VFBQpOyvP7j+soa7uDlNqzc5N2b0H9Rn3DybRYZMDdnFdAbve/fY3tLcHVEra4FgH2A2BZawd7kebG5uWRYXNj+vca1lXXJ+VBgQ5TuBuVWWNfvBX7xn0+Rf/4ndsGidr9t7d+wbo43t7uvzcJfUPPNJ2aFvvvPOOKfZMBRkM2vvzmbXKmkIRyj2EdRWJxkwBtbm1pY31dVuXhwcJu7+jnkvD0uhyyZOWzLliWh33ejKdUDt99pHKdPq5fmVI9VI/V5lST0pVIFWBL3IFUjfKL/LZTx17qgKpCvyiFficQKfjP77+v6ETuR1Je92RGuuK9ebrr5jSaX5mUjpi8hNNidsUIzQyx7YtGjkaK5osMplo9HZ3Y7px46Z292LKyPTI4XQoFAonJ3aVV1kTNjT0VLOzK6a2+eY331ZZabnZTObnktPUHj0c0L/8l7+nK1cuW4M/PDJkQAlVwrnzZ8xCRKNFU2iAxhQs61r1r1rDBXRiwl00ErPPLld6MrDb5bSclvGJEVMzuN3Jf5P9tL/HcXq1v3eggYEhNTW26OTJU6YwoeEnE6aoqMCmWm2HAhaYvrUZVktzu4GK3XjUptalpTlMwYDlDEABdApt76iiotq2TRg6+/T7v//7pjwAfIyOjliDjFWOjKu0dLepOVC/oDwAHKDQANhh40IZge3m7Nlz1uQSDo7CAWUF5yYQ3BF9IoACQBQOhax+6emEBmfY8RbkFxpQ4tzxXkALVFoolbwZAJJD7QNFnElV1OLCiiYmlrQTpk7pKinJVl1tve3fwuK8FheBVAmz0vky0rQT3ldkx6HcHI/KK7N16nSXenuTqiOn06M7tx7pcT+ZSjO6cOGkOrtbtB3yK74XViQSkjc904LEBwemFI1KnV1dOnPurIqK8zQzN67M7AxV19Tqxg0sV2PqONGlpsY6ra+vmvoNUECDD8QBlLBOgUB80JDTdJMrxtfY64A+x4HYnG9+zs+AEmyLugOAkoH5CQNJGd4MHSYSiu8SCB83mMT3AUsoqgBKPPjMx9pawECTx+OSw3mkvb24PR/bFlYqU7/k5xuAmZtb0Hb4yGyu5eW59p7Z2bmqrq6xc8l1sbt7qKamWhUV5ZlyDkDR2NSgqqoKO59J9dOeAZGpySXNz23a/lRXl5otEqUdqrA7d+4ruB3V88+f1iuvfNnsVsBQQOb8/KL8/rAyfDm6dLHb4Bn7DFijNqi+gGLAImA04IZrjWypEx1NZlWjNu+99xODR0xmAzzV1tRadha5ZcAxzgVwjID3S5fPajceMeUOoNW/um7nbXFhSbl5RWY941rBHpae5rV7E+cH0Dc3P292xMuXL9nwAPZvOxS0+w81IaqoubnBrIU2SS8aVl1No9bXA1b3F1543uDy3Py0ASsskpw7lEhOp1tr/i3l52Gp67Q18/zVKwZxJiYn7TOT8wiKB8gdg2Ry8rhmqBNrkXtOOBxUS2uz3aM4P6yZ3JwCsxfn5OTp3Xd/0yZxApSxHi4vrai8osL27fHgY1MYvvgiEyuXbR+51wCAjwHnsRqOexNTBAPBoOJ7+9rYCGo3FpfTkVQxce/3pBPO7rXjNAjlkJ0TlE5HqJ0+M3aC9cP0uuR3lfz833cNR6npdSml0y/6a1Tq+akKpCrwRaxACjp9Ec966phTFUhV4O9bgc8RdEqCp6TS6fhWf2R2MKZhpTulns5GvfHKl6SDPa0uL8jtOlRWZro86W5rsnjQPNHwYa9D0cO0posXL9pf1YeHR8zK4nA6VV5VoXSPx5oeFENMtVpaXNHk5JopglAo/fqvv6X8/EKtr62bJQULy5p/Xe+882tmDZqYHLeGkYBfVEDY2IASNFu4QOrqay3bZnWVIGS/qT2wtGX6ss0G5hA5JW4Fg9umVgIWPXjwWG997RWDTlj3UCGQu4LtDDUJFhpAGAoIlB6oN7AukZnj8bgtyLy0tEjRaFx5ucXKzy/Q/MKsAoENlZeXKCub8e/b1gx6vUzcAlBkaXlpVWtrGzpxolOXLl227WIrIsQZOICCJSMjXU6X05p2Ap7J/QE6ARBo5rHEoLgAJjU2Nj3LuyFkOGYKjM2NLVOW7e05MUwqJzNdBYW5yvA6VVKWq86ONjU1NVu+FyqSp8NPDUr5MjNsVTCynWMEPACUJJfl7KyvbWp8fMkCwAsLferoaFNnR6fZCIeGBvXkyYSWViKqr8/WifZaLS9tKhI+tOmFp8+eUE9Pu/ILss0ihEXqwb0nmp5a0OysX1ee71P7iUYFgsuKxmiKd5SVmaeNtYjGRheUm1euy5evqK29XZtBv54ODygnL1NV1TW6f39As7NLampoMTCISorMH1RLgDiUTjTeWBipN8oQwBxrGWDHg+8BjLDV0fwT7Ey9UQItLa0oENhRU1O1QSgUXdSJWrucLsWjByooyDQghXKG92BtklmUk+Ox1wACgACzs6va22P/3CosKlA0SkYTwdlusw+iUGKfyJaan/crFD5US3OpWloaTA0DVCR0HrjDNdbc3GTTywjQZgIayrXmlnpT1KFU4lhYU6i+7tx+ooX5DdXWlltwP+/Fvl2//olu3rqp4uISvfXWV0zllAzkvmVQieOMxRK27a6uEwYjeB1KJ65/JuQBfZn+Rx4RuWwAFyY8Xn3hkl2jAGL2j/MB9CH3qLyswhRKzc0t9nzUftxTsJU1NFbq6QiT85Z1eHhkGUfUmjUO7MHy6l9bM1jDxDisuQYE15IWuIaGJpWXlxk0Yh9RQcX3du1+wz2An3HO1zfW7d6HVXRlecMgFHZAJgBOTIxpcWneoBeWR+4F3FMIG2fAAPcHLIPY26anp+wYgX5JdVtYuXk5BgpZQ5wD6sa6Q/UFPGcKKAAKIM/7onQClo+NTai8vMKUnjMz83aMicShnUNUpCggnwwNqKCwwIAqa+HYwjk1NWMQOT8/x9Yh3+c4gX6B4K72EwDQA4Pv3PvS3e6kwlVHlunk4MbJ/x34fHSUtOceJeHTZxuDx7O7PwsSx3x3aNv4zCMFnY7/wvP3/Z0i9bpUBVIVSFXgC1GBFHT6Qpzm1EGmKpCqwC+pAp8z6PTfTa+zaUVHFjHudUsnu5p0+fwZuRyMrIursCBTWZlua5zI7uEv6jSJyVDhHWtWsY2Q9cS/yX6h6SoqLqHD0U40ag0jqhoatsODI+XkoHZxWm/T1dVtlq2traApiphIhcIHJQVAi/cis4jmz+weiX3FdqOmEsnK8pnND0vXVoDJZ5umyiotLVdZaYWFXaMyIk9qJ0xQssMmv01OLut//d9+39Q85PgsL/s1M71qCiSvNxljwv4eHTkV2UkqFlzuQ4NN9Q21Fkaek5Ot9fVNFeQz5cylVf+ypqcntL0dlMsNyEiqkoAETLbyr27oyZNZmyB24UKXQaOlxSUtLS+b5QmFETCnqrpMly9fsADoYHBLN25eN+UOAC4Wi9v4eIfSrEZsIwnJNhXYAtihaIqZjY7gdpfbrapKLHb5qq4pUlY2QCnN1Gbk7qCYIl8mafnxGCBA9cRnag4MYcKdJz3TgMDw8LIcwupWZpZIgA4NM+dtcHBC4Z2wXnvteZ09e1r9jwa1urytr775FfWcbFV8P6y1NWo0o6dDYwoGolpeWtfCwoaeu3JKbe0NBp12IgEdHe3L583WyvK2lha21NLSrXPnL8mdlqb5xWlNTI2gw1JWdo7ZnZjqVVFebequWCxsKhAa/GMrHdc5qjygEBAgaWcCSnotC4c6kH2D4glY9fHHH9tnns9zOY9AFiACCiOugUhkX9lZHjXU1auhvt6AK2oqlD6jo7M24bGw0GXKJaAXtQSe8BkgxBrhOmFb2DBfe+01s63xeuyc8/Obdh5Onmy1bXBtAcUAKuzDxMS4XnzxBQsa/8u//J6uX7+r8vJCAz2EVDORDKsVCijygJjgmNhz2uRF7GxYu8hBApigdsKK+Gu/9o6cLiDV1DO12J7ZylDGkOV0bEsE8CSDuxcsF4trlel/KJPYf4BHc3OjnrtyQcvLiwZWsdcCjfjgnsFnwBMACiCHyolaA51iewF98sl7lmfFtrinmDqvoFCVlVU6ODjU1OS05ZdxnlAeMZlta3Nb4VDUYNaxPXBt3W+AB3Uk3wsEyRVzPVOY7SZhryPd7J5Ao46OdrPfzs5OGThGlYSiDYUZ8Hp3d095uQUGbcma4rgBVMcAHujEvYnrM92TZlY/jgFww36g9EsqGJPZYMBw1pUdV+LQ/k2AOiD84YNHFvwPbOT8MwEwKztL41PjVjPUU5xj7r2ApXv3BkytWVNT/CxbKqzMzDQDhpHogakpAdC8X2RnR970NHnS+fm+fBleJfb3dXRwDKXcBp0OEvv2+X8EnY4cTh2iigJQfdawnYJOKej0S/rlKrWZVAVSFfjVrkAKOv1qn9/U0aUqkKrAL7cCn0Po9Ezp9Jlx2PyxOjtD6u5oVmdbs9l6yooLVVdTJl+GU+HQtk13ikQj9td8rBw0OjTE/MWeBojGCBjFI4ew5rxcrfj9piKhGdqLJy1sNJuocYAkRYWl1iTSWNFcXrv2gYLBXZ06xZj3dGueUVJhKWLq1dw8obsuZWR4TDkVix1YgLc3w6XiklyzzmCv8aT7LBtq4HFymhPjzIE2wJitwKHefPO84vGYqSn4/txcSAUFPlWUFxqkKikpN0XR6NiMMnxZ6ulq1Km+HoNBBGZPTk5YNtXBgUNul1teb7pWVha1uBRUY1ORzp07bVCttrbO1EnTU7N69OiJNd/nz19QQ32jKVqWlhctFBkI0NHZru7uDlOwPHx031QoKLgAAai8POlexaIJm8aXkZFpOTerK35tbAS0uckUOim2J9VUFmgnHDZFEzY8jpHR8GnpBwa3aO5R1NBwY+VDGcQH70FjCmTha84rU+uYdjcyMqbFhUWbNAa44ZwSVI0lB/A0ODho6+Ltr7+dBCF/8X05jjL0zW99Q5VVhRoe6dfiEoHyYZtat+YPajsY1erqhs6d71VzS40isS0dHjItMaGDhLQwv2nQKT+/XBWVNZZpkzjc1frmivzry9pPHMrl8srtzpDLmf5MtUFmUZlBEUATah2CogGIhYXZpvyg6Ue9glUO2AFAxObFOgPooN4BZgSDhwYK2turLGwdUIdaJxxOKv5OtDfqt37zNw1KUFOAy4cffqK5hS150qSWlmrbJq9F6YL9C3DDx8zspEFcrhegzdtvv23rnUmJbGdighwg6cyZNoNfAJG+vj5bT4C7sbFRdXQkp+n96Ec/0vXr13XiRLtef+NVtbY223ZZo0zKA/qMjy8oze3TqVNdBnMAMMDMyclxU5+hcDp95rSFmxO4DTgBiOXl5puiD8UR1yKWTaDTbnxXI8MjVl/UVhwDAA/FT3LqX56KSwq1tbVhgIfXb21h8Uyqv6YmZ1RayrQ+7IYeU/ywXaDP0+EH2gquml335s1bdj44b7W19Upzp5n1kLUPbGHqG/AQtSGT5TY3AgayLMPrMGE1IG8NQEqAO1Mosdmh1uTBPSsaicuhDLu+yIzDJovtDijNMfPcvDyuKe5ZqB4PzfrGMZF/tBUgK2pLu7tYF/NNTYa6CvUg1zb7AOgqKSm2dQd0C4V29P3vfSiHI25TPTmvrC8gO9cRNQGu8ZnnU1+CwScmp7S0smLribUIpDp//pz9G+hHfhkfrLVjZRVrObwTMYUWgIihC1ubIVOxlpYUGaSNRnYU3901uyj3AK/HY7Bpfw/b6N+GTg+nIqZ0AjodOR06OFZFHf9/NQWdUtDpl/s7VmprqQqkKvArWoEUdPoVPbGpw0pVIFWBf5QKfE6h09+kTpDhgdKpvCRHvV1taqqrVk1lqerrqpTpTdfayqLm5mYNVNAY00Dt7+3r4PDQmsFjCxFAgcbJgpddkifTo/2DJGgibBlNFc0WU9CwnJG1lJuTZ+oBAA2N6NDQpJxuh06fbjSrCEoLFCg09dev39DA40WdO9dijRWQamNjW21tgKZO9Z5qV25+lsGwifFp3bh+V48fjyq0TZMpU5lUVBRrYmJdeXlSTW25AQea/zX/pnpOnlRtTZ1GRyb1wgsvWeNOxgoB6NiRUC0AnEZHn+r+g3v66U8+0fLqjqoqcqzJRm0FAGMyWHZOtgXztra2m1phZnpeAwODpmB4+2tft8b4Bz/4vvLycy1HhxBmVFpM18Ou9vEnH2pmZtJsWOQ80UCiNvN6fCopLbOspZmZWRtBT5g54G5/D/tgVFlZuVqYX1T7iQ5VlJcbGKiuKlFpGbDKYyDFMpxiUcuowuqIcgKQRPNKk8nX7CP2Ov/qlo1159xjJ0pLZ2KaQy0tLZanMz0zo3t375nSB1BAg/+jH/1Ewa2YvvLVN5SX79XA4H2trCzYcayvBbS6EjDFFuCxr++kamrLtL2zpv39HR0d7isciml1JaTF+U2tb0TkcntMjZORmSY5E1rfXNXyyq4ps5hWRg1QdHV2tpl9jH1BsTQxMa1E4kjxfVafU7k5LlOhsf/r62G53elqb6+1fQZAAM8474FAXLFdqaI8y8LuUaiwtgErWAJra0v1xuuvq7mh0Z4PACATaHBw3JRXTDYj5wwoC3jiOShbUDMBH8bGR6z+rGvgHZlIvD8ZX1gBl1Z2VVudzO3hGuN5ZWXlFl6Nsoxg+cbGBlNR8RpCtLu6u8zWxpoGNvE8FIJct7HonvLyCk1FQ5YT6haDREsLdv6bmhoNNjBNkJpy6lHt5ebkG7QFDrEmOBbgENcMwA7AxDEVFOTbuaTu1InzzFoDaHBsTHZDDdTZ2W2weHx8whSOqAQtWH1nR11dPRbsPzYxpKtXL+nSxYv6L3/0R/Za7gWARI7fv+o3ZWRDQ/IegWIQGyBrFzADCEJ1l5z251ZtbbWBRmBaugeQnWawlBoAz1HdhYLAFafB46OjhPILcpWWDtzO0CFBVA6nYtFdu0/MzW/Z97BctrY2GQAk5w34xTkBBCatkw7LRRsY6LeJgFXVlfaczMxsLS349YP/dlfZPiBpiVn/gENcl6FQ1OB5e3ubMnyA5qjdT1Br3rn3QPG9hF3vk5MzikQO9cILZ2y72Hk5P0AyvuYeCZhjXTKZk7XOPTsr02dB4TvhkH3NhMyN9TXtx+Nmr8vweu2D+wBB4tTps43BvfHQ30Anh0MH6JyeTcq0/8OmoFMKOv2j/KqV2miqAqkK/KpVIAWdftXOaOp4UhVIVeAfswKfT+j0mTs9X6a7HWptrNLJ7nbVlJeoqaFGBbnZWl6Y1+DjAW0Hg6Z8Ib8F1QW2DhpOOtTysjIVl5RoNxYzyw1Nrtvr1N5hVA4XNhCvcrJzrNkCMGGD8fmylZ9H3onLJjMxiWppMaDEQUKXnzuh8ooSU3T4Mnz60pdeNivN9773A01O+PU7v/Mb1th98MGHpnR46623dPZsnzIynVpZnTcFBrBhfGxaE+OzWllB1SP1dLfqypWL+uTTT8ySR1OH4oMMG8J6n3vuimUwjY9N6Z13fj0ZjNz/WL/1279tzyWLZWx8WHfu3NLQ0BPdu/dA28F9Zefk6GRPi2K7O5YR5c1It5ypCxfOW2YN4Obp0Ig++vBTZWXl6A/+4A8sp+q73/1L9Zzs1rvvftMsbpNTY1pcnNfAk0cKBDa1uxuxjCUgCY00jbJZdioqTdmBaoq6YN8jKycSjtn+7+8fafjpsJqaW60xJxy4uLhAbrdDBwd7pvhAzRGN7ViwNXYb8qpo0oGJQABUFoADhyNNaS6f2evImEKpcXh0YJYwYMP4+LjBBM4VTTEqLrKmbt26q+3Arrp7OuXNOLJJhktL86biiETi6uro01780ILWu7rbLdx6fXNBgaDfoBM2wsBWXAtzm1pYDCk7J9dUOhVVJXK4DjQw+Eh37s7L63WrublavT2n1NREQHS1KbhQDJETRFg7AOngyK36uhJTsqFwQiECnAGgcCx85jiwWxJmH4uxbtl2hV566SU7Vl5369Yta+KvXLmiV7/8il0XT4ee/qwOnBOUYKwXIAkgBKUSVj9qRQ4PIdhPnw5awDX1RAmVVPuE7PpZWFg2Kyfr53i/AH7kPnFebt68aeunu7vLXoM6C7hy4kSbCgrzk+Hb/lXbXxQ3hGCjlklmEkUU34vb63ger0ONk5Wdqc0Nco3W5MvMVG6uzyAtFs41/4ZC4bAp+gwwez3af5aJVVtXp7xcbJ579mET76axkZKhlGUKHaxpY2NjNuny4sVLmp2d0+rKqqkOUQsB1KhTdXWt2QEzM7369j/7lsHjv/iLv9Ty0rK2QxEVFuaZXRS7GFbFstIyudPSDeYeHblUXJynyspiA2YAGVR9b7zxukE+7IjrG2tWV8471xKAbGtrU9uBmGZnNgwWYmnMzfOpob5ae/u7dl64NgGwTmeaZXwtLgaUm5up9tZms9t+/PFHBtcAd1yfwDbIi8ebbjlz2BUrKsuVn5+0tmFXZApf/+NZlRQlrYBA0NzcbJvWCTQCBAGq2B7An3PFfkRj+5bNxBQ+vz+kpqZyW4vAwvHxSXV2tts55t4FSAXCMdhhemZRu3GHSktzDYqjZJqenNB2MGD7tRuNGljiDwoZHo8BZkASE+7iu7G/9f/P+xPhn0En7HUHnwVOKeh0XKtUL/WP+VtXatupCqQq8CtRgdSN8lfiNKYOIlWBVAX+J1Xgcw+d0LPkZnvU292mrvZmFeRmqbqiRDuhoOamZhQJRRQMbFtjhXKD5hJAQbOIhYnmlOaGhpTvAS1yC7OUVeCRHIcW0o2thultKHF2d/ctNwkLFU363NyiNaAbG7vKzDzSN775VeXk+DQ+MWmKnpMney1Q94P3P7bn//t//x/MNvZnf/pf7S/+7777bVVUlmlldVazcxOanJjU0tKqlpfXtDC/rPW1bVNZvfzySzZivb//kdraW7WysqT19TU30l8OAAAgAElEQVRr5g4SBzpz5pxWlgkj39XLL7+iB/cfWhONegclkt+/YgqnR/33TTUxMjyqvX2HqUe+/OUrBow++uhjm7CG9YkMHpRagLH5uQVd//S2PN4M/S//+l9rY2NNf/ndv7ApYl/72luan5/Vvft3bLx7ILiZDO91HMrpSjaCqDNoYvf2CRHPtGBj7EDAJnKrgAXAPCxIgD1GsaMcwcoILLAw5d2YnaudCIq0FbM+HYcay3FkTT5gICc716apARcPEg4LEo9GogYcUXCgFkHRAbjATkXzDtxBxVZSXGKWrKGhEenIYzDD6T7QTmRL0p7Ky0tVV9uoC+evanxsRtc/va66+mo1t9QqtEM49LKBsaNDl7Y2Y5qaXFU4fGDw4rkrz6m2oUpbAb9+8FffVf/Akro663Tp0lV1d/UalAgG1u383rt/T37/mk1Ki+8dqb6+SpcunjbFEhlGqHGwYHFMqEOY5jczO6vbt25pY3NTpSUlBhNRupDbw/pGPYIlEmD1zq+9o/LSMs2Y6mjaFDNmWnU4LHuosbHR6sf7sL6AREAgLHKADOyTQC5sbUnr3popSo4BB9caoAuAALBiP4FZ5HehhAIWYSMEUnHd1dXVGgxkPaNQQrXEg685BiAl65B/8x7sK2ubz6iUUNwt2UTITcVih6qsRLVTb8BqeXlVMzMLBk/J+srwulVXX2Pnuqy83AAUtSGnaXMroJVlAIlUU1Oms2fPmlKJ+8SZM2dVU1NrGVMMC0D9hS10P5EwGIigiElqr7/xig0m+PGPf6yJiSk9ejSgnciBMn1uZWVmW5Yb0xJRLWJLG3wyaCCvqblWG5urWlldtsl+9XUVevvrX7O63rt3164frivy0YBOTJvDWohdcnx0TXv7Un5eutraWtRzEjvejr0XYAzQxXXV/+iJnYO2VuBhvlxp0vjYqCkAAY3Yj/f3dxUKo/oKmF2Ra49peWRFsU6Wl7YU2Ynb/Y91grIMqIS1kOsQaMU5icZQhLoUDgPHAnaeQ+GoFhb9Wl5et/voqVMd9t7Dw6NaWFhRXx8gMmygCuiEAgq1pn89oL19t9paq9XS3Gz7NDkxru0ACi2P3Ru86QxU8NhnVFqmdtSRqdo+2xg8OLbXCZUTNrtUkPj/4HeNVC/1P+kXsNTbpCqQqsDntwKpG+Xn99yl9jxVgVQF/udX4J88dKIkDmsbkrd3m1/nOJKbxuIwOceuoa5EF8/1qLmhRmUlhXI7jzQ5Mabozq58GWSwTJnCBpUDjXRDfYPZQe7cvWMgo7mpWaVlpdZ08+/MbI/k3rfMIBofrE3JyU5Rs8L4fFna3KDB3X02ln1NDke6CguydeX589ZsHe8vthAaxDt37lmj94d/+L/bqPH//J//i6lJXn3tNQNhKGloOJeXluyv/hvrAe3sMMJ8T/l52Xrxxectk4gwXhp2cnBscp/LbUoGsm4ePey3fbp0+TkNPhmyKU6vv/GG5bM8evRQIyPDBpzISUIlUVFZqRdfuqqS0hLdvXPboFH7iXYLV6cOW5tbNq58L75vliJyVQhsHh0b1vUbnxpIYVLVw0cPk2qMtTWL5CXUlzwZVCeonKhrfDcqh3PP4AoZM0zmI0gc+9P83KI21rEcNWgfO4zDYY07jeOaf82AH0HIBBijgiHPB8gEdECJQzOOhYqfp6elPcvKISvJbYAwEo3K60k3ZZTHm2YT9uZmFywQG+UGCqvCgmIVFhabDWlw6Km2ArvKzfWYOqmgMFtlZbnq6e5Se3uXdJCmD97/VD/9yU9VWVWm7u5W7SfC2thijH3E1sJ2cE9Tk8vypGfr7NlzZk/aP4gpsL2ujz/5yMK83/7a2+ruPqMsX47CO0ENDfZrdIyA5oCBnO3tPdXVl+vixbM6ebLbQNDo6IipXqgxYesV5VWqKq82Bc7du/fsGuns6lRefoFNSSN7yPKeRob1/gc3VViYq29/+1sKbGzoxvWPdXhwaGsqPy/fXrtDPk48bkqxWDQJ+lAX8bmpEetVVE+eDNm+AGVQEHLuXW6XWQj5N5AKpQnb4RwCmYA62NAODlizLpuQl5Z2oEuXLtl1QXYQNj+UM6hkeE+gSmArkMwlys81FRjbIcOLrwFSKNjI8EJxODe3KY83U2dON5tlFZ/svbuP1P/oqQ6PXKqqKlV7e4N6ejqS2VQzM6ay4bVkHgUCKNn2lZfnNZsj9i4gGdDslVdeMSvcrVu3tbICTAxrbTOh6soiC2XfCoR14XyfvvnuO2Y1/d53v6+Z2XkNDo4qGjnU0aHDIFBtLRlZLtU3VConJ8uALYCssrJEMzMTGp8Yt+NFCdZ36pRW/WSOPbFjBZpRT+A4sDRscGhPY2PrKinJU2dni72GKXHk2OUX5Ns1Cchhn+/e69dePG5rifvaweG+VpaXDPywBoCzTMoDKrN97hO5eblqaKg3SIuSy+8P23AF1J/Ux5Pu0cbmuuW6YV0l1BtbHblarBmuVWAVarBAIKTd+L7Bd8AQ4eIALaAfNtre3lN2fNhEUV5hzQQ6rW3sKHHgVmtrtZ2LYGBL0Z0dC7PP9PnsWAkV95Hn5kkqtXg/l9Np9znseMePB7O7yQmoDodlRH1mEOrf+r/vZ5uJz8X/JH+5vzukeqlfbj1TW0tVIFWBX8EKpG6Uv4InNXVIqQqkKvCPVoHPwe/ThF3zV/5k9gZ/n3YzqcxmMB0pJ8ujs33tOn/upEqKcpWT5VNib1eBrU3J4TZLB+G9ZLMAQMZGx9TZ1WW2nhs3rpvt58KFC2YVosmlSdmN03xhvyNy1mHNC0CDB802ihOz+sRp+MYsjBrrUVdn58+Ca1GAAJOYLoYqY2hwyELCv/Wtd63JQgmBGoTJVQCs2dl5m+JG4DRWJh05lJuXb2HfJ060qqvzhAEzVCtM7pqbnbPmEuUKUC43N083bt5QYj+hF196SasW2HtkmVI0i08Gn5g9JrQd0tr6mqqqKtTV06HSshIL7iXwmH0+ebLHFE40uoAMlCXYVVCl0JwyCe3mnRtaWJzXuXPnLBT83t37z5pgoMKh5a+gZAKGARgAY+TdZHgd8vnSrabRyK724gcWbMxkQAKzUcigjEL50ne6V7MzZBDNKNOHeinXwNPsszHrbMPv37DGliY/Hj+wbC0ykqjFyZ6TFsBO041ig2BmMm+iMcaxRw0cYttDbVZSXGYT5BIHR6YQ+/iTe8rI9Kirp1mXLvepprZUBQXZKispU3qaT4P9o/rJex+q/2G/6huq1XOyXYnEjraC64onDuR0Z2hrM6KhQdRumeo71aOcXHLB9sxe9+TJYzuWt7/2GyoqrNDiwqpC4YAp3VCw0TCj0MjOzlVbW5Pq6msN1gE6yD8ig4f1BzAqyCtSWUmlBcfPLywYnCgsKrZpeTNzc6ZyYVLe4tKyKWw6uk7opZde0ODAgKYmRpXhTTcVyvF4egLvgQ2snb09p3JzvWadAlLwQLWyuRGyPCaUT6wpcrwAIsBLrJlTUxOmJuR6QxmFkuz439QdGBUI7Kijo8XWEwCYDCdgCqofwBKQJB4nnythsKi6ptKynvh+S0uzXYPsA8+nFg8fPrKg7M7OE+rtPWk1nJ6eM0Xa8NNRU6m98OJz6unpNNUQYAU7Itli83MrBpvIaWI9YGN75ZWXbT/Zr1OnThkEvX37tmVQsb/kMbncGWprbbCsM0AKE+8uXjql2dlJ3bh5yyYdTk0tKhp1qLK82EBSTU2lEgdxyzrb3t7UTnRbPQAyHWhmesrAM9tuamw0JRET67j2AOzUmDrywfGRQ7W6uqnt7YTOne+zEH9URqivsAAC+QCY5FDxNYpM7HmAHq4zA8uBTVMVofha39iwexYWVu5rwN9kFlWhnXvqwflP7HMfdiorO1uF3AujUfs5SiMsldwjOSeApeR5jNs1x73KbHbRmAFKzj3b4N6Imox/A6uePHliWWEAzDt37sq/FtXunkP1DUzezDJbKJAptL2tnOwsxSJRq40BLwt+T07zI5cOhR7QiWPh4+7sbnLMJeDJst+SqqjU4/+TuaVKk6pAqgKpCqQq8D+oQAo6pZZFqgKpCqQq8PNX4HPw27ZDaYTIHhxJRwfyetxK7MVFgHhRgU+1VaWqQcHQ1qDqyjJl+TwGpYLBLYXDuzpUmk2bIzgaAIKaoryiXINPnpiNCyhDgwNsGh4eMXhCILbTeSiX22lKGoJ8aZ5psLF20Mjzb+xZNISE3rIdgq8JpS4uKnyWWxS2nwOesA699trrpkgC8BDMTNNMw0MTm9hHtZNl9ib20Wx+ubnWsNF88hd+sn4AXChDgAAoWFCkYP+jGSSvh+lrTDPjebyWJo8JYLwHjToAjG2f6jtlAb8LS4taXFiwBg9wZrBiZsbAGOqG1pZWI3xMjcKqRb/28PEjO6aCwkLb1vzcvOJx7FUuUxmlp6WbIgwdGv/xM9QHnLM095Hl1xQWliiyg1JsVYGtXR0cHigv16u8vGxVVJVbuPnc7LRW11blcqYpKzPHMqWwdbFDXo9XS0t+AyZM0PL71w2cAEKoMTWanSbc/akBSHNlObAZRUzVRn4Mwc5AGlRXOzsxsycySn58ckbB7T1dffG0Xv/Ki6qvr5DX69LB/qH8K+t6/HBYd28/NPDXfqJFnV3N2tsLKRwJ6FAupWfkaH7Or/HRWWVkkEPTbnlN5O3EdsN6OvxEaW6PerrPKBza0+zMooW8BwLrZkdCdQIcACC4XAQ6J6dwsfawLXEuEgdJZZfb4ZbPm2NqMB5p6ekKhXessQ5ub+vg8EihMFPFdlVdU6GOzk7lFxTo3t07Cm765XI6zPrG+mK9oDhhKh85Yqhnent7LDcJmxxgYG1tw2yLAKGqqjIDfdgdmbIGzECFeP9+v7YCe8rOctlUxUgEkLFrYCAWd9oa6OxoMNhL7hJQkPcFqgEtuRaTmVwuUzJduXJJObnZevDgvoGp559/3q5Jm94WjRo0BVQAyo4VSqhrAC/ATK7Bs+f69MYbr5m9c3ZuxuDlwuKCAbHZmWXt7HCd1aqhvsnW15kzpw1eAC2w4lVVV2tifFz3H9w3uyzqqvq6ejldycluKAyzszNVV1+pqekJUx3Ozy9rdWVTOTkFuvr8FTU2Nht8nZmd0v5+XEdi2IBXXd0ntBfnWpiz4G2OkeuR7SYVQgEDNgAZYArXPvcfQFcgGFZJcYW6ewgy37Xncp/jc3JaYfhnCk7gEdcF9zHqhu2WYyHE/SCRMDUj6qG19XWtLC/bMaNmIkOJ9wSucX8MBkNmWc7JzVVVZRVR3Gbx5RrH1kk+WtL6F7L9TsKyuN1HANhA/JqaGrM3Ut/RkRH7PhMrJ6cm7d5SW1Nrr0OFFgwBnaTSskKrO8om7muxaERZPp8Fo7vNOsmUzDQ7Fhte4GD4Q+hvQac7s+TIpaDT3/ErQqqX+vl/h0o9M1WBVAW+oBVI3Si/oCc+ddipCqQq8PeqwOcAOqFoSsILm9ylQ7NA5ef6dOFcj2qryxWLbJu1rbmxVulupxL7cVOEYGPBvhTcDlkjxl/fgS6AJJpcmvqenpPWSN29y7S4xxbM3NhE5s+mfJk+sx0BJmjIaaJoLrH+5OXmmQoCK8wbX3lDxUVFFtwN4KmtqTHFB8+l8eO9aBhROQGSCIlGaUXzQ1NJE7i/l7AGHABGQwhMobGmeaNRZB+uXbumkZEV1dTkGIji+zSNNM4oCmjCz549Y2ooGm22w/HSxIbDqHtQqyRPOWqYvf0Dy1WisW9vP2HbGxsf08MHD21bKJ9oOlGYoFbq6enW1NSM4ok9C0P2+8nYIbcJVQzBvZLH41QsdqRo/EgFuekqKMgxew92KF9Gmgryc00xVVZWqbHRST14MKC9eMKayObmRhUWsg8jZoUrLSu2HJ/5xS1rVGtris26yL5QNwAFKo38vDyNjI5a8Pjrr71mTTD5VO/9+CemuOru6jTbEBPo2GZ3d4dy87KtPihbsDtOT8+arXF2dlFra/vaPwKMVOprb7+q3lMn7BjX/RuanprTyOCkxkenzY7Ue6pbrW11isW2FIvvaC9xpENHuiYn5hWNHKixvlWlZWUGxvLzs7S6tmih64CuaCShxYV1VVc1qKS0UIuLs9b0AwexmR3pUJub65IO7fwn1VoeC3hGkcLXib2EEnHAxLYpUjJ8Pi0tr1jzz7QvFE7hCBPMXGbtAkbxWhr3o0TccohaW5sN1LHGHz16pOHhRUV3D1VX4zNL5/FkQMsS2tjSxkZQy/6YqsqybH1gG2M9VldXWvD0D3/0nvzreyovTVNdXfWzHCbZ/hHqzoOMMrKuuDZQ1QATuVYIzmcK2unTJyybC8iAQigQ3DLbFdcuYBGoApwALgBWhofHrB4EkqO2MbjhcurhwwcWev7cc5d05swprawuafjpkCmIsICiOCNTLBaNq63thNrbOmx/2WYS7nrsvoFaiO9xLQBCyD3jfbgOgL/AIBSFhKFTx+mpWctPKi4qNxsZQePhZ3lFc/OzNnWPc15ZWa6KylKDTkxkczqc9n4AJGyg3PeYZocaEmiDtc3UfdhXM3zyeH3yejNNpce1nlQVxWwb1OD4fse9BrjIOQSWswZQFlH/EydO2PUOtOY65X7Im3H8nDPuRVxvPIftoHTifgOo5OP4PsY6Oa4d9zRyr9gP1i73SeoNfAJgcW/jOZxzziMWvvLyCoOHHANAnuNkXwLbYe0fSJlZmTZxEnB3dJgMCmf9ApdQNWX6MizTiRwsg5ZSUnFFFZ8pne7MpaDTz/GbQqqX+jmKlHpKqgKpCnyxK5C6UX6xz3/q6FMVSFXgF6vAP3nodJzmlOZkApO0nzhUVka6zpzu1KmTXQYyNjdWLSC4qCBH28EtswxVlpepsLBcmVkFBhRQQxwHR9MA0XTRKGNxo/ECFhH8W19fa0HTo2NDBopsWL29N9DLZ40YqimsbtjPsIKRbUODdf/ePUV2IsrKzDQlAk0Tf2lHdcQ2GCFPQ4WKiJHta89Cwhsayq1xTU6ByrUGFuBDY8b7ACFoQv/qr34kv39HL79Mxs9JgyZkzkxOTmt+npyUQzU2FtuxHW+L9/P7yYeKq6iIvJwcUyGlezLUd+q86huarLHkfYBu1ILXjI8vqqmpwppFVC4cC8eOuibNk6FAIGiTyo6OmJTm0E70wPKTsrOBTofKzk6zOqLYYH/4HA2HLI+qu6tH0WhcP/3pBxobm1Rdbb0BI3JcdnZC+viTD03xdKqvR/MLqGBmdHi4b00zSi7AA1CNphrVC80rIA+I0dHRaRaojz/+RLPTC6quqlZ7W7sWFma14l9UX99JtbSSURM0+EUIMgqPwcGnmp9f1/b2kaK7kidNysn36fU3LunqVfKl4pocn9T05JyWFza0tLAqtytN58+ftnye7ZBfe4moDuTS/oFTw0+nbLJYYWGZ7SeKlswsjyLRoDa31rQd3FFga0e52SV69dWvmoXt4aN7loFjFqn9fbPYEcxMoDlKNaYC0sCHQiiYEgYD3A4UWExk3DalGudyxb9maqbo7q5GRkYtXN6XmW1ra2JyXmnpUltri4rysUflPwuNzzRbJ1lho6Prys4+MgtWRUWJgT2UfBwH2WQffvCphWhfvnzGpuNhcQOisO+PB/r1/vs3bY11dzfY+eKBtRG1Emoe1gN2NfYH0MH6Yn0DIKamNuR0Huj558/YsfJ9LLAoawC1RUXFFnpNPZLB5Q67tlm3ZIJdvXrVrhuDGeurGh0blM/nMRibnZOp/v6HWlyaNwsda5vcL0KtE4lD5WTnWwYWikPgEuAY+JEEXH6DnEAQts3USa5t1F+sR0BKEqihwsu042cyY11tg0pKygwOc40dW3gJ7C4pRWFWaKDnILFviiIgKKo2rm3qxDrgeuS9gEnsM3Xhg/rl5OabSm9+ftHgINcI70E9eA7XBqoiO1aXy7YL5OFeVlnJgAH/zwLTBwZQix3YeUZpx7Hz/kkLa7rVIXkt59jXWO/YPkCO+yPb55ywTR68ltpwjjiP/BxwBRQHYnEOsSjv7h6oubnWajg9PW12W5St2dkZcjhdWt/Y0f4hcBulJLl70uHBkTK8aQaWyDdLT3MrOytLPi8DCrDtPoNOO9G/rXSai6WUTn/37wipXurvrlHqGakKpCrwBa9A6kb5BV8AqcNPVSBVgV+oAp8L6JSGmsZJBkdyJHdvT4sunifE2Csyu3djOwptb5n1bn8vZpYhYFC626enw5OamZmzRozGbX2dv9ZLRUVZNg4dNQTqFppQLHk0aLW1NWYZejI4oc2tfZWWeNXWWqfW1hZrtGjcABubm1vW5NGc03wV5DP5bEiBLcKO3abqofmJxpKZJzRbNF4oFPge1jJye65cOfNMUXJg0IDmkeaOZhw1FWCMhvODDz7U1lZUvb3JkfbJTBKnTdh6+nRCOTkZBiyAEYwiB2QBY65d+1C5uVk2bvwYSNXWNaq+rlXp6V7tRCJmcbl//74mJmYUjR0qPc2h4uJcFRcXWVOJtYuG+MKFSwrt7GphcVFjY+MKBMJyu50qLER9Va/8gjzF4zGDDQSd3713T3vxPZ3oaNf6it+g0Om+Mwb4fvjDH2t9bVMnTnTqueeumBJrbGxEO5GQ2tqaLftmcHDApuChbsBqduHCRRvJ3t/fb3Du6tUXzLr40/d/atk7WAvJ6kK5FovsqaqyXv5VvzY3/SotK9LZs70qKy9SJBqyQGqaXM4ZShtqUZBfII83R+sbMTt3PSdb1d3TqsR+zBQu46NTiob2tbTgNxXVxUtnVVVdrI2NBcX3otYcy+XVwvyaJsYALEeqKK9QU3O9EgeEGO9ZJhNZQ7sxl5obG1Vf32IgiSwgxsxj1wQM0JRjgeIcTM9Ma3R0Xj4f5yXfwAT7l+FJlyct3eyVQNSkwulILW1tZr8aHBrSxuaWamrrDKhMTk/b2jlzuk/Oo4RKS4oMAGD3vHPnjp2XcHhfkRgA0adXv3zWYCnwADD74MEjDQ1iQ41YNtTLL79s65+A95mZKT3qf6jHg0sqyneor498sMxn0NKpouJ8ywsCYABubcpZNPqz8HnsrlynPIcJj4APAFBLc5s2N4OmiGJN87OFhXnLBqJuHDv7ALhkbWDZMntoOKidCHWpMwUU62p4ZEi7sYipGFH9JYPN0+R0pBl4IvA7qZIClMQMhABdeC8gIHCZ65hg8YGBAVs/XIe8hiymROJILme6qbSKCovlciUtadwrWK8AJOoN9MzKBmLn2foFOJWWlBo4wS57/FxUX1x/ZEP5/bsqKHCrra3O1gT75XJ7FIvFNTE5qeVlv4EyQOX6ekDR6KEKCzPsuuS+w3riOABEHBe215WVgLq7W+y+yprDEhgKHailpVxNTQ12fKjomIoHPOJ+hKWS4QKoI8n/Qr3EcQCkuaZGRiatdkVFeWYtZVjA+PiUMjOp0d7P1HNcc9guYzGpo6POQBj3vPV19jNhQf4o3WJ7caXZ/iZtpgCmnXBMGV6XdmP7ODot1y0n22dqJ+x2dp9TclAA6rG/UTpFU9Dp7/4VIdVL/d01Sj0jVYFUBb7gFUjdKL/gCyB1+KkKpCrwC1Xg8wGdHFKm16GSkgI1NTaoq7NDtTVVcrukg/24dsLbWl9fsdBhcp+YyAQ8yMkp1OCTMQsYRv1A4zU0NKHAdlyV5T6zhiSnbW2bzYVwYdQyfacJA57WtWsfKBSK6OrVc3ruueesKULh8/3vf8/US+QXke+Un59japCS4mKzwK0s7ailpcyaK6xvWKZo+GjAUebQOH/66XVrsE6f7lObKTfI8wmZvQ+YQLNH40zzhJ2IZvzmzdvWKGPtYV9oHMvKyk3VMDg4ZEoPgBNN8dtvv23Wkj/7sz/T/fsPzKLE8RLMSxD5hfOXlJWVpwSBxMGg2YTm5udsQlcwfKjCPLfq6xtsEtriwqKFQre1tauhoUlPhsZ1+/Zd20ea/dLSIlM1YUssKyvV6uqyTvb2aGtrQ3/yJ39i6ofz58/qMHGkzhNdys3N17VrP9XdO/dsIt7ZM2dVV1dveUBM8cvNS4Z837x13bYFhAF6sf99fafMdnTz5k2Dh5wXRqx//PFHljn16quvmmLr5s0bmp9dUigYs6aXqW2n+rpN5ZSZ6QE3WH4So+WBbjwyvD6DeJEIEwpLtctEvLSEXO6E3K4js9NNTcxqN3Jo2yZr7MKFMyorL9DK6rTZ65xuj+IJhwWJDz+dVix6pO7udgMfTtehKZ0IM1/3b2pxcU2HB2nypGdasLIv02t2Ls75kyfD9rmzs9XOK0qbx4+fmFKMSYbYw27fuq3d2K6KCrJNYQOc5IJO93jVc/KklpaXLdCavKvevj6VlpVrembGrHRM4kvEI0rs79k6w9bEekQxFQgmlJXpUFfXCVuvKO0AEgAX1v+9e/0Kh3bsZ6xNMpiWlxcNniwtL2pmZkPNzaW25lC4sE7y8nPU0dGmnNxMW8NJJVBSHXOs5sEKlgyyjtq6wrpXVFRiCqS52UXLYDu2ZVnY/rMwaNY71zHXF0oalE989njSFN7ZVlNTvdk2UT4Bovg+djbeG0BHZhgTDFEmEcjOfiTDppNqstycXMV2Y3bsvIbrD9vt0NOnBntR3vDA+oaFjCyqA4vYSldWZrrBWuoQCu2YIgzoZ0Arw2PgDVVVTlaOwTSyynhr9h9oyIMQ7tHRKW1v76qmpkQdHa0GtQBTTpfb9msMa+jcugoLsDyWGAjjg2uGuqBMQhHJ+kJRyOPRo8emluKex70keR+ZNZh/7lyPAaxbt+4oGj3QhQsnDawPDAzZPgLGgLxMU+T73Ic4JtRgT4eTAfUEvmPd4/xzTshQYzAA1/Oxmgxr4/5Bmq5cPmX3iamp6Z8F2bOv3Oc8Pq8ShwcKhSNWvwwvGXZBZWYQJr5r/x9IT0tCJ8LEUT7ZdMsjsqbIkvssdEf45KQAACAASURBVGK6ZCrT6e/4LSHVS/1Cv0alnpyqQKoCX8QKpG6UX8SznjrmVAVSFfj7VuCfDHT67BShv9UU0Lo5pdrKfPWd6rZmmb9+FxUWyOtJ08TYiNbWVk1tEwxuWjPJSO1LFy+rrLRSt28/tOldKJiAKz++dk0HB27V1SWnLDXUN9i4d1QDj/v7TXGDKuf27VumLMJS9o1v/LoBJP7K//HHH+vRoyF1dDSbfQWbF7DjzTff1MjwsP7kj//EckZQhwABaLj44HkApXfffddUEX/0R39kGTEvvPCCTdNC+UCOEU0izR82J5pxmjZsYFiLPv74pnJzfaZi4nnHk+WePh0xmxIABsUC23/99ddN5fTDH/7QVFIogGjE/vRP/0JZWen69W98w6bpYW8hx+fho0eampyzHCosVezTqd5e22cafABA76lT2g6G9cGHN3Tz5h1FojGbrtbUTL5UrtLT3aqpqTJgd/YcWVoBvXftxzZC/fKl57SxtqX6ukZ50rz6yU/e1+jouFl82lrbrOlFJeFyyz78/mXdvH1dmZk+1dY0WPA2YIomHYvW/QcPzJJGcPTk5IRlCZE5BegYejpkUwq3NkPaCe1a/hbZQi1tjRZ+7c1wK5GIKxLdsUBnYMva2npy2p7TrUjkQGnphQadQmG/trZWlOlLN2tXNBxXRnqORocnLIfrwsWzKi7OkX9tTpHYtjIyc7R34NTK8qaGBqcU2TlUTU258vKy5PE65fG6TPGTk52n0ZFpjY3Oqr6uRZcunVdautMAGpPYngzNq6QoW1evXrDao/IhgJ6x8m+88bqGh5/qO3/+l4rvHupkV51N/qOWLsv78SovP1+TU9N6PPDEMrXOX7iowqIiPRkaMlDU2tKswMaq5udmTelloMWm021pK5BQTXWJens7bP0BWgBOKFMAP8NPJw1EHa9D6r+4uGAKt8QBofEyVSAgjTUOQKkg5D8LtQqTIeM/yxpjraL8YW3yAZwBlgKXUP15PF550nym3GFaG89nH7FwAW+AQjx43fF9g2NBwZOWJls/5WWlSvMAZzbkcklFxYVa869aaD5AkklsTGEsyC/SbmxPk1MzNs2urr4oCfKOjrQwv2D3CyAs1z1TEZdX/Bp8sixfZhKeVVeVqrAoy+o9Pb0ipytDfb1Nam5pNmvvwOOnlu3F5Mi9/X1TRgKz2HaaO83WKUCHyX7RWMhyizKxpUajmptdsgmNFRWFlhsFN8nOzlFRcbHVa3DoqQWpo0gCAlF3zh33AwYDLC2hlAqovr5GZ8702Tbfe+8Dvfrqly1HDij1/vsfanJyUefP9xpwpM5M+AP8sC3qyr4SiE7SHhZf1G8oSLlP8DXqx81AVKXFORYsz72L+wfrB7seVlbANKCQ7bNv2dl5OnfutNkWnwyOyO0i6y5hAJJznFeYp+XVFW1shsxmi60usrOjTJ/XVJRch550l8EoVFDUjdcm9g/s3JIDxb2Sx525JGBOTa37//2VIdVL/X1/o0q9LlWBVAW+MBVI3Si/MKc6daCpCqQq8EuowD8Z6ERTQPPJ47hBoNlzOaTSfJ+uXOzVifZW5ebl2PSuru5OedPTNDL8VHt7u8rLy7XQ4KWFBZte9O1vf1tpaV49evREZ86csyb5o48+sglw5MmgHgFe0Nzy1/mZmWn19z/W7/zOb9tf/wcHn+j+/Xvq7u7R66+/prm5eVPQ3LhxSy6XV1/+MnYwn0074+df+cpX9Mf/1x/bR2fHCb3wwosGhhgnjxVvdnZVXV2tevHFF5SW5tbjxwMWFt3V1W2B0dvbW2YdAXLRiN26dcte39vba/uDlefDD2/aX/rPnDlp9jXen5pNTk5Zs/fGG29Yg0xDie3pxz/+sVnmAGrnzp2zxvLP//yaWlrL9W//7b9RU3ODBgYH7HmhbTJjEtoKBNTYUG2ZUigS9ixvJpG0IrpdGhkeU/+TET3uH7dpXVdfOG92RJpEFCSlZSVaXJxX76mTpljAHsfDJuotrqmyokY+X5bu3L5rqobcnDxrQGmuMzLS5XI7tLG5quGRQcWiYbW0tio3u1hHh1ie3Nb4ovrZ3NxQXn6ugSdADRlHWKiwOwJBaGjT3Rk6OnCpsaFBmVkZSk93qqyiWDk5Pm1vB7S8smTnHxXG4/4B7ZD/4mTa4aHc7kxFYzE5nEm1U2VFiU60d6ggr1ihQEwP7vVbztBzz11QfiGgYVXhnaCOXG650jI1O7Oi4aEpbW3ty+MBxnEuO3X2fK9lC83PLar/0VMNDoyrq6vXoJN/bckUWsPDk3K40tXeWmdAMy8vX/fu3bOmnAmIWNO+//3v23osLy1VfV25KYOAEICltHRPcgLZ6qoCwW0lDg7V2tauvPwCUzT1nT6tgvw8jY8MGnRiXQAEWEtY01DGHGcxsfYAO4A5oJeF1i9vmloKhQwKNIAGQAY1kdOVzD7DwkUIPACEdY4CaD+xq1A4YEHhWLSAJcAa1j3rlvfBKoeqijXBfYDtZnizDSAmM43S7XV8n/WJGoc1sbi4bPtPRhJTFCcmFpWVlaGqympb/4SdA5wcTqmqKqlqxPI2MDBqFtvsrGzLX8LCOzI6ZqH+3T0tdh0wnZH8NoLDL1++ZHUA1GFVW14OKifXp6qqSl04f8qC7p8MPtbQ0JQuX+7Tl15+ya73Dz/8QDdu3NGFC+cMmqOQbKhvNEvj0NCoZRQVF+WpsIBAeb/Ky4vsvQFvhPffufPEstIyMlwqLvZZ6D4TKPML8m1d3Lh1Q550j0GemdkZBbYCeutrb9m5/eSTT7QdTE5FBB5xbudm522y45tvfs3y5wBHP/zhjzQ+vqC+vk4LXUfNiQoOFRm1pv7ra+sqL680K92JEx12jSfzxFr105++b9tE9Yj9j3PK/Yv8OiAhIIhzx/rlumP7ACngJOeb187Oof7sVSy6Y5l6HI8r3a2ZuVktr6xol2vScaS9eFwOHdkxh0MRg8LYqpmMwLXAexMOz3ADLHd8Dyh3Zy6pHks9UtAptQZSFUhVIFWBf0gFUtDpH1K91GtTFUhV4ItWgX8y0InGkAaVx7Figa8zPC6d623VS88RZIwKJWJNEFDjYH/fFCBJy0qVHj/u162bN+2v+3/wB39gU+7GRif0yiuvWhPyn/7TfzJVDwCGxuf4r/Q0n1jbAD6/+7u/a80v9i0AwKVLl0wRRHOI0oOJVDSwNG6oK2jEvvrVr1oD/qd/8qf6znf+b7OLoTpCocLEre9/7weanV3RxYt9unDxvE1bo7HmOHgOjfvaut8yY9geyhCaQBpymk6aT47zgw8+fZZrdNbeD9UH9SBrCIvNmTNn7LU05Pz89u3bps7ifWg22f+bN+/r4sXT+q3f+U3JkdCNmzcMuGH5AzYAHXg98IZ9ofG3qWgZGdbcok7aie5pbm7VsmJefvmqcnJzbN9RO/kyMwy0oXLAbjUxMW5N9/nzFxTY2FZ+LsHJCQuk9vvXVFBQaA0/0BB73dbWmja2/Do8jKuwKN9gVzzq1PJSUKsra9oKbFkoNUoPtsvXTCdDsURulTvNZUoT8oCqK2tUU11v0wSZWjYxOWqB3gUFeWZZoqkFtjDtbeDxoE1li+8yBUwWCO5Jl6pr8tXcUq2TJztUV1OncCimxw+eaqD/qWLRmK5evayCwiwLEt+JBnUgp2LxIy3Or2lubk2rq0wi9Onq82f06mtfUlV1qdbWV/R0aERPhya1MOfXyZOn1d1zQrNzE7p79442N4IqLy9VY1OTKiuq7DzTkLNOX375y2aR+uM//mMdHdLUd2s/nrwmgJSod1ZW/ZqZnVV4J6LiklJ5MzKUl1cgh8tlWVwAVyalrSzMmsKO88sH6hjURgBa1gAKPZQ+x4o9AAHKOB25lZOTZ3DJJi/uEy6dacAHtdp2iLDtRctb4lok74cwdFRO5DUlDhJWO84hUCsQDCu+GzcVGuCIsPPdXafKy7zKzSWk3KmN9aC2twnLB04fmLKLa5hrlbyg+fklU5QxBS0YJENoQg31zWpsaNfs7LyyMn0qKMxTWppDJWXFFtwNQL7/YFQ52RlqbWlSS0ubgUSAUl5Bturqamw/jyddAqALiwo18HhA779/XV6vQ7l5+aqtqbYQd4Dr8PCg+h8/1t5eRL/3e7+r02f6TIUH7CYP69Spk88ms6WpprpON2/e0oMHj5WVmaNTvR0qKSnWyvKKqdEIgweo3b/3SO9/cNvgpc9HeH2fZXLxnsury3r46IHu3rtj1yj3E84j1zLAEoUR9yDOJ2sdxSdADeWkf3VDr732Fbv/cB6vXXtPg0OzOn+uR9/85q9pZmZWt27dtPWHfZjsJu6fwN/z5y6YQorsNN6LPLG//uu/1ujohIE1lG6ErAPquJdxX+J+wr2dnCcsx0Bn7jfJHKrk/YWcKYLi2R8b3ABUW17WzPyctkMhg5momYBOWEOZarkfJ7A8Q26X0ybaQTS53yf2WWcJs9xxL2Vt3V9M5uulHinolFoDqQqkKpCqwD+kAino9A+pXuq1qQqkKvBFq8A/Geh0rHSiKTlWOPB1dqZHr1ztU3dbjQ4O9g0M0TQDqbD0kHXk9WYYBKIp/t73vmdN0L/6V/9K6/51a7qOp8b9x//4Hw00Yck6f+68qWEGnjwx6xsZUK+9/pq+9KUvKbC1pU+vX9e9u3f1xle+YsCGbdO0YNFjFD3qAN6bRp/X8Bf473znO+p/1K9vfuMbunDhvDVOP/rRj/W97/2V2Xy+9a1vqLm5yV4LJKLBR/XBZKvl5SWDMTTMNEgcA2CK4+zp6bHjIDybJp1pebwvzSXNNSqnZMByhYGlpFXNZwoe9pFms6mpybZHYwecOnOuzxRFE5NjpgBA7YESAQUDMADFCfvCv1ElsK+oJlBobAMziksNLLE/NKNJlVaeQQDACdCH/aOpzMvP0+m+04pFdrW5EdDU5JSmp+dsHDzKHB9TyuIxgwm5eT4Vl+TL6TzS4dGesrNyFAoeamrSr/m5ZVMjlZbmW1gyqprDI0bVB8wSl5uLrave7JE1NdV2Tr0en8Khbd2/f1dj4yMqKMi1WnFuOA/k7ywtrWh6as6mZiX2ydM5VHzfpe6eJl25ekadnc2qrCxRdCeq+3f7NTQwZoHiqFNeeun5Z9BpVZFYSKGdmPYPXdpYC2lhYUP+1ZCKS4r19bdf07nzfdrbj2hj02/ZQUy4m55a1JXnXtCJjmYtLE5pYnJcG+ubdg1kZWUrP7/A8nP8q2sG06qqqn8W6Aw8aG6q18E+oecJew3rZHh0TJumXsrX6TNntEfzvRs3mU8kGrW1sYDKL9NrWTisDa411Ew064AiVCicIxQvAAWgJ2tnd3dPaW6v5RMBEQASAEOAI+CJ8764tGhZR6iZWlqqn6lkIlpZJSQ6qJ0d8pwOVFqarcrKCm1sBDQ3t67a2nLV1VUY2JydDens2QYDFOtrWzZdcGsrbCoX1EScQ/YbWMGgAADw6dOnbP1hK2Vq38mePp3qPa+HD/sNTpaXlxh4Qh0HcHz//Q/06NGw6uoq9cqXX1VTU6s999NPPxHYsbOzXcFtrHorOnf2nM6dP6fVlVXdvHVTw8ModPLU2tr2TOl3ZNlMIyNPNTm1pMzMQ/27f/dv1NV9wlSTH330oYZtn3oM4nFdoeAiY+3/Ye89n+NMsyvPk94jgYT33jsCIAFaELTl2FXd1V1t1FJruqWNmNjYP2ZjInY+z37RTKi9UXW1VIZVZNETILxHwqb33ufEuUlUS7MRqyqpQ1PRTEQgaJDmfe/7vA95f3nOuVRLtra04Mrli1JL3rfXr9+Qe5L2tidPnmJpaVOgXnd3K959912xHVK9w/Xy7PkzLC2vYPzMMJqbmnB4dPQy/2yqNGHv4EAUi7TwMWheKYHgDAiPYu7qdVEOcs/59NPPsLHpxOuvzeJb37qD+fnnYidmFtPFixfE3sg/02ZKJSfVSfwz1xPvt9/+9ncyRW929jLGRkexu7cn64PXhuuK14qKN+4ZpT1gD0UU0dzULICNyjiuKYOe+0FariXXpf3gAB6/X4CnVqOR6y+T/dIpCQunfY5Qkb/msxm5t7lXc3/x+2Iw6rUvYWUBC+7Mq/Zv/L/lfMu91L+lauXnlCtQrsArVYHyRvlKXe7yyZYrUK7Av7MCXxvodHoebH74zaaCv9ZWV+DqzCDqKjVoaWoU4FJAUXJv+HM21kxPrmtoEKD0m9/8VkJ+f/jDvxCFAi0XQ0OD0jC///770oyxiSak4qf/zEKinY1ghePf2RDRPkPrEiENs5GoAhG7llYnr0OlCRspWkb4WufOTYvNhCorKoQuXrgoDRAnjj1+/ESaKyoXZmamBQjx3DjRqqRoigrcCfiDAhlOz5tNExUXPB5a5ZjvdKpaolqB78/zo2KBsOTChQtSD54LlSoCyMJhOUaeJxUHVEURTBDaabRqhCJBgV08ZgIYggtCLp/fJ00hp3Hx8VQPUVXDn1kqzMjk8mjv6BDAEA5FxM7HsGT+mQHHtPQx2Lr0fIXAAU6tO7QfYGOd8MKJHCdMpRn0q0SFVQeVqiD2OE6DKyKL9Y0lCX2ura1DMqbE+soR7PtO6HUqsRZxsh2nDXKyHYEXrX8NDTUyoa+puVGUax63W/K9An6/5EsRWFARRHsTr2VbWweCgTCOj11i3+LkMobDhyNxKJRa3HrtGt68cx2NjTYkExEc7B+IrW5n8wAHdgf0OgNu3b6GykoDQmFnKSA8GILRbIPHHcLmxgGKhRI0vHPndXR3tyEaD2Jzaw1bGzvw+aIwGapw5swU1Jo8jk624fN5BfjRuqXR6FBbUyfXhmH4nGJWLEAgK8+DQKrCbJSJjXweQSYtdccnHlgqjBgYGsL09Izk/RAyKNVqCRonACCI62xrQlWlVXJzCBQJV7hu+HuuFYboj40Ny3txrckkxkRKprN5PH6Z1NbW1iR2KqrHCEESybhA3MXFNSgUWly8OCbB1VyXL16swemKobJSiXNnJ2TCJGHmwsKSrInx8WHJJCLgDQYjePPN1wVYURX30Yd34fFEodNxCiSv86C8LuENwSaPV6fXSej9ieMEsWgMTU2tmL1yXe4/TjfjZMXBoT65f2kB/cUvfin3DpWPVy7PQalQ4ze/+Z1YGWevXsTM+bMCmTkZjjYvvif3i48++lDAC+8N7iP85p7hOOHktwh8fr9Y+b75zbfR2taIra0NfPzJXbFNTk2N4cqVSxJa73b58dFHn8JuP8bYaC8uX74guUSETlS0UUFGm+3CwqKotXp7O0VdRGUlgS4Bjf1wD8srixLmfu3anOwhu7s7ct9w8iH3MO4zJVVmSq4voQxBdyyakowwAkZCrPX1NUSjCXznO++KXZC5ctyDeO4MDT85cYjSqbenX9RStNARRtJexzXEHDzuJVSE8R7jNeeaoVqL+wLXCd+fIJwqKl63XC4reXkEccxVIzTlHsh9g1ZKhVIh0/liyZTAU272tNUxLJxqNQI0g14v0/+ogKKfjs/nnsdgd583DIOEsyvk7xbc6X/nP5mvxNPLvdQrcZnLJ1muQLkC/54KlDfKf0/1ys8tV6BcgVetAl9L6HT66Tg/Qe/v7cCtK2OI+w9QW2MT6BSJxSWbhiCFY+DTqSzyxQI2Nrfw/Nm8WLI4xcxu35ZcFzZAzDVhk/bee++J8oeqDjbX/GLzw0acjQ8bSYb+EmCxgWJDysaNj+Un9Wyg2DixseHv+Wk/G0E2z7FoFFOTU5KBxCwUNoZUjbDxIjxi887nEWCxueLxsBGieiiTyaPCYpXmiGCKjSLH2NNCw7woNoo8Jj6Hr0f4xawZZjBRbTE3NyfNI+EAG3WeB495dXUDDodLbGUMKufxskFk5g/BEGVNhEJUkPFYCKqoEllfP2Y8CqxWLdra6kVZwtekYsJUYZbj43Wi/Ymwi8HCvF4upxsMNidMi0apVjBjcmJcjmljbR17u5zClRQVTCLF1zdh5uwIZs5Pi7KkUEzj40/+Eccn+6ivr0ahCLgdMWxtnODwxI+ujiacnTqDw8N9bGyuS4B8Xb0Nra3NaO9okZBiQoVkMi6T6Qr5jDTvzJs6BXHM/CE0MOjNYsvat58g4I8iGknA5wvAFykIlLt5YxLf//43Yas24eBgB1sbW9jZssN1EoDH5Zfr9dprN2Cu0MLvP0EiFUE0kYK1sg57ew5srDMkvAe3b9/GzMw51NRWYH7hCR4+vI9EgqPcdVApjaiproPeAHgDRzg6OpAmnioqgjGTyVLKrYlyCmIcVqtN1iFH1jcy88dWiZPjQ7He8XqLVTSeR2WVAa1tbWKvo32Q0750BoMonQgcjAYdam0V0Ou0ct1OJ8hxHfM18vki0mkFqqq0AhsJvghsaX+KhBOypjIZJdrb60TpQ1sdoV4kGhFbHe116TQnLdK21ie2usXFJTk3BlAT5vKeKEGcjwR4Xrp0URR+XPe0lPIe5pr+4Pd/wLNnS3B7YrBV6QXcEBDzdQmb+HwqgghjeR/T1sW1yjwhhs8LbFXxfJIYGOyTXxcW5gWqcCLjhfN83wrJK2OYNu+Dv/5PfyGPJbTlXsP7g9Y1nhfvj7NnzwoEJqyWHCW7XcArrZGRcAxQFDA6OgyzRY+j4308fPhIlDwTE+MCGRlYvrmxi4X5Ranp9PQkens7wFgi3tuEPNxfCJVXV7cQj6dw69YV2RsIv/glwdsriwiGvLBYLXJ8vH+5h7B+PHb+meuFX9xDeH25L/EYU6ksmhpbZE+hqojAjHsjhxtwH+F1YO14frz2hGFcG83Nrdi374s1ljCL+yXBPPdJTjTkMfK5vA48Fr4Gj4fXh9fzdL/lz7gX8mc89tM9k3skj4fHSjhtsliQyyuQzmRLsEksdAX5QIH2Oqqf+J9/nVYDrbo0DZHfVDolE1lo1To5f/7dk+Poq/Zv/L/lfMu91L+lauXnlCtQrsArVYHyRvlKXe7yyZYrUK7Av7MCXxvoJOPLS3PGBdSIOqehAVcuTWN6vA37609hNhlE3QEJGC4KrHE6XRL+SxUHPymnQqSzswvnzp3Fnn0HqWRUsoM4qntu7qqEiLPRKWVBFeTTdDZCbFbZLHGCGZtDNiinGShsqmQE98svNk1sinjMpwoCNlCV1opSiDKU0nhz5DkVBAwvZrAvGzN2R5GXKic2gzW1NQIvstmCNKxUuTDjhO/P85mcnMCZiTPSELpdrpeWNZ80dLQb0dJ2584bkuFEW5HH65GJfCXbkV2adTavDQ3VYl8jcKKywO3xS+YNM2nY/Jdgg1/yoZjJxPMiCKBthnkubK6paGL+C1SAWkMQoZdrxesQi8ZFNbK9vSv15gSucCyHlqZ6XLt6CRUWC46PjrC/Z8fOzgFyCqC9qRGzs1fke2R0CF6vEx99/I8CZlRq2nG0cHu88LiiCHjTon6gdaejsw2ff34Pbg/VMaMYPzMqyh6ClEIxJ6PbqYhQqzkFK41kgqqdiKhBCG6oFLJaq8RKd3TolODmUCCGRIJNrRJFJc9NhekLI3jzrWuw2czY3l7D1uY23E6vQKeAL4Ka6hrcfu06DEYVvN5DsddlCIv0FdjbPUHAF8PkxLTkWdXW2RCLB3H30w8FQjC0muPe7XtUTJnQ1FyJTC4Mh9OBSDiKfKEIrUYrQetmiwVejx8ul0/UK7U1tXB73KLysVmtCIcCJegZiyMSTSKZKsg6o/2QVsWWljbQbER7lMNFVVccXV0NsJr0Al8LBYXkITEji1CBMJHglLbFXB7o6WkRCML7gfDq4YMn2N07QTIDNNebBCbU1dVI/g5zkJh/9ujRAnr7WnDzxk25J6iiIYzkWpubu4bh4SGBX1TS8PG0Tl29OivrdnHxhcBW5qlxPVLts7a6Jeu9vb0J165dFVWPyWgSVdRvf/cPsuZu374pwJEgi69DZaE/4OF2Aa1OLcCoobFWVGGrqytiI+3p6UNDfSOCwTAODo4k4J0wa2JyBFqdBm63C0dHx7I3UEFIgMn7v6urW4AQgTbz5AhhmXPFjK5EnOHzSnR3d4hFNBjySb4Zs+Cqq2tFweZ0eERdR/hoq6rGyHC/AFfeo4SHBN68x1kjrluCGU4LJCAi4GO9WFOH8xgFZEWByP2Ix1FfV48Kq1Vqy32N9ecXrysfQ2Ul7ZHFAvfcoiiFrJWVohqqq6+Te31newdanU7eizCNGUzca7km+WeBmDqdgFzeW4R8rDnhNxVz3IvEWltZKe9NaEfoTisfBzdwHXDv4Prj3xMC8/rQ6ksFoNmsQTaTQTKVg9FkRDKdFwDNzCbZt9UqAaYqhUKgKB9L6ESbHafXsU5UZ/IeJ3TivyeEWU9PykHiX+L/DOVe6ksUqfyQcgXKFXi1K1DeKF/t618++3IFyhX4ahX4D4VOpxv0H9/0j1s2GweCAn4az0+waU8bGujD9auXYFQn4DzcQEtTEyLRmMCN2rpGBHwB3P/8ETLZPOrqCHQ4Acssyh0GMfOT+b09O/b3HejobMBPfvxXYuc4Oj6UZpJNCBU3VANUVVXLp/m0vRD2UEXA3BeNViuh08wRYWPPzBU+hyortUotU602No4QT8RRVWlEhcWIvr5esZatrmzB64/DYtaKLSwaS0ClooJFi+oaGwYGuqXBJUjbWNvDg8+fYmvrGAYjGyla+IC2VhtaWpulQS7k8/I+bLC93gCSSWCgvxM//vEPUFFhxgcfvI9kKi4ZVGq1VsKq5+dXoFSq0dPTJSHktEFxepc/EBZ7m8Fklmaao9oJlWgTooWG8C6VyouFpq2tWZ7LejGTpaGpHu0d7QKl2BgzsJ3nS/sNQ6z5Z4VCh3Q2j76eLnzrW2/DarGI7YqNOqcEMrfljdffkLwta6UV8XgULxafY2HhGdKZBOKJCFwuNxKJPHJZdps6tLe34MqVi6Ja+vDjf4RGo8T4+IjAJU6EiLaB3gAAIABJREFUq6m1yc+isYhkbLFeiXgKqVRCbFK06hiNelF4sQmVYPJABIkYm302zRY01DXBJhPgNNAb1ejsbIJSxfO0w+f1IRyKS0i4y+ERKHrz1hy0uiJcbrtAJyjUKBS0OD7yIpdVY3joDNrbO5EvZnF4uAuH65CrXBRHnAKXTORRyHOce1YshqwpXUTMTaqpNqO+oV7WG6eNHZ+E0dxkQ39/r8AIl9MpoM1s1osCJJlKSSNPCOv1BaHRmDA9c0YCyZl7tPBiES5XEHq9EtevzUKlLGB5eUUUVSMjfXJvEAoQcPD8V1fXJOD76tU5zF65KuufeVF///e/wOFRCAqVEn3djRKWPTI6LIqnYNCPDz74QCx9w8N9Yj0jZHW5XdjZ2pPw+be/8Q0Bq6tra1heWsLCi3Xkc0W8+eY1AbPMBCM4ppqIap3FFytYeL4k58d1TPjCXDbCGAKqo6ND9PT2CJDb3dtBOpVCY1OjAKitrU35lfcHbaMEP4QuHrdLlGBch1lC0xiti0WBMLTtZbJcg/EvrIanai/CZYIcCUAPEhCXFIzct3idgoEI8nmF3K9U7wSCfpmUyHuegDuTziARTyIciUGnpTpMJbbUjvYmRCI+ATK0MCoVKlHhZTPM6qKltAc1tdViKSVY5bUKBn3QGZkP5xfFIl/faGCgfJ3YRGllpTWNMJFw6DTrjUCGij6tVo94LC5T7bhv8t4mTOd+x3Ps6e6BSq1+Ce1LCjxeN54bQRDtawz2J3Ciaor77szMWVFkEngRtJvMJjl3LVVIWo0oJdUqlQBrwmr73r6omKhi5T3J898/iMBqVcq5o5iHQqVDMJISyyLvdbWKYeJK6LRqeS0qnRgsTnudxWwS1ROhOYPECxlmBHJIRUn9tOAp2+u+xH8Ryr3UlyhS+SHlCpQr8GpXoLxRvtrXv3z25QqUK/DVKvAfBp24Of+v0InpHH/8W0hjGOPUNjY1eh2mp8bQ39OBkP8Y0bBX8mw4AttirkRdXROODo/xYnEd4WgSnR20gFVK3ktbe7M0pB4Ps0M8cLuDGB1tl5BphmfTakPlAd+b2SVsvsIhfrpuhcVslU/0Gc5NSwubF9rLmprrZZra+PiYfGqfyxUE6qyt0Yq2jxNHHDarCmfPDeHGjetwOt149PAJDg49qKq0YWSkH2urq9AbtOjt68TMzBTOTIxAr1fj+MSBux8/weefzWNnx458UYnRkR5odVpRN9XX14niiFCNFhQqCaSR0+nR19uHb797B9lcAr/61U9hsuhxdmoKHk8AK8tbWF7aRCJRgN5gRpVVD0uFDjW1VtTU1kGvrxD7FsEXG1EqRJh/w2lboVAM0WhBmuLm5iqBErQRsjHlZWMTxzwoNq9URljMZrHU0ZZDy19nRydS6ZSEBFP9wMdsbG7i0cOHeLGwJtlLP/jBDwRe0apDWEAQEE9EUShmxaplMOpkelg6VYDRWAWzyYyGxnrJ59ne3oBOr0F7B4O1CzIhrqraKrYbmQTIKX45JYL+JIL+oLxuc3OjPJf5TmyeaTOihZCTw2gPVEAtqiIUlFCpDYhEgtDpFYjFQ4hEg9BpdJKDk8+pMD+/hLa2FszNXQBUKZw4dpDOxKBRm1DIaeByhHByEoRaZYKtugYqtVKm26WzMRhNWjjdzNExw2y2CcRCXoWqSgsy6ZTAz/b2DlGOEGwsLS2LdYlT3AhtqH7jtSLwG+jvRnW1RUAKoeBpVtmDB48Eqly5NIt0JiOZSPsHBwDUYlu8eWMOJ44DeH0ejI6OSMD23t62WM9s1QxqN+Levfsw6k14/Y03cWZ8UtRW9+5/jg8+/ASBYAx6gw6TE6O4dv0auro6kMtnZVrhRx/9E7a29zE+3ofxsTFZL8zY2tncRE93t8AkQsCV1VVsbmzIVDKuFyqdYvE4Pr17F51dXRgaHMTBwSE213ZxcuyBWqVBR2c7pqYmJbfL4TjCnn1XbKOtrU0CXB2OY1HCcIpiLluQAHadvhRgTWBE+EI1EcOtqCYiXOEXf8apbIRLSpUSLrcDRRQEgpwGU1MlRKjH1yII4u9LMIlQh8A8K0pAZltxXTU0NAnss+8dgvJAPsZoMEr2VjSaQktLvSiUaqqrUGUzIZWKIJPOiX2RQNLnpT20IPsTM5SqbGao1AXo9EpRsKk1RQRDQbg9PmjUOiiVWlRV1aC2pgEBH6fwrcNuJ0S0oaa6Ws6NCkUCmrX1bcmPogozneGEN42sC8JwDgjgfsP35T5IMLS5aReAVVtbCVOFASYL1YIVYjFkjQjr5uZmxd5KGyVh/+mEyMbGJnlsJpNEvkB7XB4mo1ngKAPZQ8GC2DQ7O9rhcnmwu3si/xYcHAdRaVaB7Emr1yFfSEOnLUKnlSA3+XBCp9XKvyJUaXF6nVatFigmtuVMDsWcAvns6TXMYzFQUtOWv/5/K1DupcoLpFyBcgXKFfhXKlDeKMtLpFyBcgXKFfjyFfjfAp14eBJoLJlCVHlIurGoUFKJBPQaJZAvorHehs62BqgUaSBPe5UaNTX1aG/rlk/B558vyrj0VDorYKijswVjY0PI5FLyqXeEGT3esDS2wVAYnV0NmJwaQyodx/b2pjTW09PnJBD58/sP4DihCkQjSio2aLSIcYLU+QvjMsWLahoqAtiEsjnaWN/Cwf4RdnacYgMZHmLjfPElxEnh7iefyfGdPTst2VC///37GBjoxdW5y2htaxD45XAeYmlxCc+ersG+65DJXamMDj/+63cEjkQjEVyZvSwqh4P9fbETRWNRWCsskqlSaaV9ikHQbjx99jkam2rQ3d0Dl9OLna1DLC5uwemMi+Wqs70Sl6+cw/iZAZkaV1lZUkRQwUI7DFVIbNYIY46OnPD5MmhursTly+ckh4ewjY/dP7C/DB5nsHRClA4STh2Nim2RigI+nn/HppwghLV+9vQZnjx5hs1NJy5fHsN3v/tdUUjRXkVwQCDAYPCS6kIjeVzZXA6ZdAGxaFLUEQyfZmA3G/zKygrk8hlksrQc6VEs5kUJ4vf7SmqNvAaJeBHOE6covDhJLJmMiS2vsbFBFDCEDQQCzKJyu5ntpUA2U5AAcK/XL429Vl9AdXUVRkfG0NDQivlnS3j06Bnq62tx4eIkiooE3L59FAoZFHNUXljhPAlhcXEbkUgBDfW1qGuoRb6Yht5A+x5Dw4/Q0zMg12B9dRtN9Y2wmEyihBFIZ62QQOutzS1RiInKTK8T21lHeweePnsqip6pqXEolTnEY1FRuzTU14sKikH7ff0DAiU5He3JkyUUCzmxJra1tokqKBwJifWMyh6FsoDNzXWEIwFZ81TFPHv2HHW1zFa6g7bWDuzu2nH/wUMsLK4hlkqgqakBly9fkuwkhs17vcw/WoTdviu39eTkuATtc13Y9/bgPDlBe2urKMQY9s3zOlXaMNyeEIgQgxCSa4ZqK+aWhQJxRMMpsYkxRJ4qJ61WjfWNFYFOnExXVWUR6BSNhuVnDJanyq1YUIqdjYCIMKgEiwiXSn8+HVxAWy3XH/OCchJGnZTJahK8nc/Lr8wPUms0chxcN/ym0uZ08maOz81RWcTX1qKxoRl7e4dYfLGKUDAlcKa5uV6e5/OF0dPThqHhflnrkagXiXgYOq0eoWAC62u7ONiPiaKnupoTF6kubERVlRkGk0rUar6AG4dHh4jFklCptZJRVlFhg0FnRigYx8mJG5ubh+jtaReQyfuX58ypn2vrmwJ5PF4fIrEE2lrqMDTch8HBfvnmPTw/v4ClpRXJOtvaPgSKSrS21qGplUq4UvYclWjRGGGfS/Y2njvBczyWEGhOFRcVX7zNotEgsrm0vLbZXIFcNo+VlS3kcxoMD/eiva0DLpcXK8urkgeXpeqsqx1FRRE1tWZRy9H6TOsngRPtdYROhGiETrTccd/n70U1lc1DWVShkCspaAkj573ZL/+v46v7yHIv9epe+/KZlytQrsCXrEB5o/yShSo/rFyBcgXKFXjJfv5DCvEvNU3/X+ik5NQ6RRH5bBZGrUoaBmuFCRNjfZgc70dLUw2MBhPq6hpF6XT//gP8+te/k4lm2VwR/b3NUKuLuDJ7ERqtCmfGx6DRGDD/fEWmTR0eHeONN67hJ3/zI2xtrWN3b1uscgzIpo3lN79+H1tbfphNtKkoUVdXK6CkpqYaA4M9YklLpZNiAyN4SaXSksF0fOwQFQZtQdevX0MsFhZowsDnxcVlyed54403xUL3i1/8HDduzuHWretIZeLY2aFSahmLS4uSBcPQW2b5RCJp/OQnP4Df7xXlwPnz55HNZQQ4cUoegQobXbPJIo1gOsncGC/CES+6e9pkop/XHRC1xOKLTRwfB6DXmzA3N4237txCZ1czCgKJUtjbOxArIaf1nYb6sine3t7D8bEfExP9eP3129I4nk7sS6YSAkEYEHwahl6CNxAFDptyTtPjz6jUocqJgGx7a1eaWJfTj5s3r8oIej5+Y2NNLImEHYRYVKmUVkgpmyUUjIh9h3lUtHARxhE0sM4ej0smptXU2MDjYj5XPB6TQGYltJKb5Pf5MDk1IRBkd29LQsip5jCZjNDrjS+b31JgcySSQTxWgMWsEQBWV1+F/v52TEyeQWdHF9LpAn79y/cFntXV1+LipSkoVWkEwiey/vRaC3IZDTbXD7C8tAe9wYapyUn09vfAH3RDocohGPbh8PgQw8PjEibOvKLB/l7YKs1y3pw4R5vbRx99DKfLCaVCKTZHKnFs1TaxhNn37aitqcHk5BgCfjd8Xo/YlWiHOjl2iBpuemZamvvFF0s42D8WxRFtWoMDg6KSCwXDslZMJgOcrmPs7e0IkOUx8JoxT4nZUxcuXEaxqBIYsLyygv1jFxqaGzE2NoqB/gFYrRb4A1QV7onVzWDQobGpQa4JVUMEEwyQJ0hubWkRUEDlFq8tz4m5ZLR1MY+I6i3CStpXmQlES5dRb0YyXrJ2Mpyb4PHEcYTl5UVEY7TGWuU9CSAJHiuszFtTIhZNCFBUoAS2BRKpNaIgIzAhhCBcJig5nW7GrKRMrvQ6fBqP5VTpxHuOkIrHyr/nN593Cl0JrPjN1zMYTGiob8LJiQsPHzyH4ySElpYmVFdXyP7Bc+7u6RJARlCm0wMGvUoC432eIHa2j7C7G0A2DVRXm9HX14H6hhoolHmk0hEUkUYw5IfHG4JaQ9sZJx3Wo6a6AZkMFV5+mQCYzRRleAAhDPc0Ko5YY6oUOVGSalDW9dLl87LHUYnJW5nX5vfv/x5bWztQKNQ4OPCIBbmzowkVVRZAkZf7nOdSglt76OwkyOVkSK3sq6wz68Uau1xOeH0uUTrRllxTUyd76PPnK1Aq9BgbG5C8K6rpGNTu8SbQ09WM2dmrSKbjEtLPXD7fy4l3vL85xU4A0z+zZOs0Grn2PN9CrgAVVCjmaZssyPV+6irb677EP/jlXupLFKn8kHIFyhV4tStQ3ihf7etfPvtyBcoV+GoV+NoonZidlMukoSgWoFNJvydqnjduz+KdOzfQ39sukIUKAo5r/+///X/gd7/9AD5/VJqkubnzyGZT+NGPfigKjEIxD583hE/vPpCMGJ/fg29/+5v4Tz8uQSc2q2yuGbJNBcdHH97D1k4YFSagvb0es7NzknXU0FAHa6VZbFm022SzaQEjbIb3dg+wubkjNp7x8QmcPTuFX/36ZxLUPdA/iOfPFyQrhpO62Mzeu/eZjEsfGRmC/WAHGxsr8PmYz+SRUeV+XwDDIyMIBgMYGR5GNpeVwGU2q8FQQFQgDEFmcC9tPAwgVyuNYvnKZhMSaN3QWC1KAr8vjEgohdWVXeztOiVv5bvf+yZmzk9Coy0gGArh+fySTOzixDE2+LT/DA4OyHlTKUOb4dXZK7h46ZI0dnwMFSpUrsh0KMmRKTXsrAkh1NraJjo6WnHlypWXweTb0gAyrJmhvrQP8tgZ8sxm9MWLBRllf/78jJzb4eGBNKpUMhGuRaLRL8KRCZ0IMRjezNckJOOUOr4OG02+P5t+qoSoQKHa4vjQIc3xa6/fRHt7Kx4/eSCBxYROXDfV1TVQKjVSh42NbbE2EfrZqirx2ms3MTzSi0qbWWybBF+ryxv4/fsfYXGR59mI2bnzUGsyCIZPJPxcUdAil9Vgd/sE21vHsNmaZFpZfWMd3N4TFJBGrpBGRkbF98DlCsBx7MLFi1NQKTJiQ6MqjmPlF+bnxXpGJYetulrgBuvOmhN8EL7U2CpFoeRyOSTDhlY6r9cnoOrK7KwANarnopGo5HRV2Wxik0wm0qICbG1tF1i3s7OBQMAn65yKKqqBGK7d001bZRfcLp9YpgLBMEwVVgyNjqC5uenlRLSUQLLVtRVkMikBW1RScR0TAiaSCeQyGagUapiN5tIEtVhMAqx57QgpeF4CoV5OyiupCV2SNVZtswm8NJtMcv9UV9vw6Wd3sbOzBavVDGtlhYATqowIngiguIY4FU6l1Ip6jflehEQlpRLDsQ1iXRPYrVRK3hd/LmqnAsFOUpRj/BKAUaDVlBY8FYxGk+wdfPwpiCqJNWndK4iaymQyw1phQyAQxsMHz8Tie/HCebm+m5vbuHRpBucvTAu8BQhwVKJW3Nvbh/PEg5MTDw4PIkjGAUuFFv39begf6IXFoheLJjPACAiZE0dVGcPgaauzWqvhcHiwuLCCk5MwurtbJKeO9WtqahRQyvXPwPgrl2exv38o+9udO2/CaNQhFmdguAObmxsCzbkn5XJKeL0xdHW2SFZeXWOtZDWdDjxYXl7Fzs4ehob65Hq2traKUo17AoPCCUAJIxPJmGTjMcifweG8XxcW1iRIf3p6SqATLdNra+twOiOYu3oe4+NnEAwH4PE6cCiTHYMCm6iMzWbSsvdq1JxiV8oB1EtY+kvVWi4HZYHFKQpk5/V6fJL6av9CvpqPLvdSr+Z1L591uQLlCnyFCpQ3yq9QrPJDyxUoV+CVr8DXBjpJQG8hB41KAUWhCLWCWTsGfOvtW/jRD7+N1uYaaVZpgVpdWRMVyNISR3rn0NpSj2+9e0fGst+4eU3ygKjcYahvwB+V8d20Ev3whz/Ad7/3bezubsPpcsDjdoviwuFw4sWLRbHTnT07iYsXLqG/f1Cmz9GWxaYsn8+KrYtghPDl8OAITqcHCqgwNDSK0dFxUebc/fRjsbtR+fT82YIEQ3Py1+koeoIPqgkODuyIREPS6LG3ZWg2Q505Cp7ghKoiNnVsEpmzIwAmEv5CPcTmVavRQas2o5BTwWDUoKrKCINJI+9FeJJKFuHzRuF2BTF9bgZvvnkLGh2wtb0iVpX9A4dYsdiMsQ5soAk82tvbcf/+fQEfDG1uamrG7u6OnDe/CdBOm20qG9iIM4ydDabHE8e5c0PyPDabrD2n4jE7qsJcDafTK4CADbDTeSLA4/r1OXR1dcpoegY/E0Lw/AmVmC1FADI01COAgO/BkfGEBgwr5nqg/Y42MYbJDwz2i42IIfLbmztIJjKYnBrC7dusawaPnzyUdUIlBrUSVmul5IRR0cHJZQxxDgRSuHzpvADMjq4WJFMRFIs57Gzv4d5nD7G2uo2NjRMMDLTg2o1LgCIJt3cfUGTlWmhUFth33Vha3IXBUImxsXE0NjcgEg9Aocyhpa0RtfV10GqNJXVVOIrz02MIBh1iM3zzzTfE6vjxRx9LBg+bdx4rYRt/z6adEJHwxOtxYX1tVcAc84Ko6ChNODNhYmJS1h+n7tFGSXhCKEAr2fGxEy1NXRgcHBZL4ubWOmIxhq1DbIen8KS9rVPsaUeHDgGoeoMBdY2NqKmrLcFNv0+mCrKmq6u7yOeT6OpuFzsirxXXC6+3tcIKW2X1y4DsI7hcnH6mlGBoXm9OOaP6x2wuBVkzy4lQguocvU6DYMAveVbXrs9JJtOvf/1LCfxva2sSyEQrl1gtM1RPlSx0zFUqSKj3Swvvy8mYXLNcP1xjp1+niiU+l7+PxqMCok5zoE4na3Ld8/mnyqmSlY41LeVFlYLGaf2iykeLeCyF588XkYinZXomBw/wnnjt9VuieGStxfLpZj7Vlih5vJ4g9u0ncJxkUFWllVD1vr4e9PV1Q6fnveZDJpeUwH1ea7WWk96ozquUNUUY/vn9R9jdT8Fm5b3G2laJjZI1djhP4Ha5cePGbclf4h709tt3xJ7IUHKCX9o3UVQglcogGIwiEk6Kfc5mq0FHV4dM3eT0OgJw2kB5r3PKJdcCp/nxetJmxwma/Bmn/jGjjdCJ14NgTmy8h06x/hHaM9Ce9+DOzq6o1F5//XWYTCbEkzFRSdFKSHsdVU4EhTLJrlAoWRwVDN9XywQ7/kzsdbkckCslB55+PTwqQ6cv8b+eci/1JYpUfki5AuUKvNoVKG+Ur/b1L599uQLlCny1CnxtoJOMfkIBRr0W2VQGnGVnrTDgB997B3/1F99CIZeQT8upSqLNjJPSDg/cCIWSeO21WVy4eE6aT8Keg4N9aeYYmpyIZfHw0UPJTfnhD/9CrETP55/K9LpTOxeBCy1mhCu3bt1GZ2c39u2HWFlZFXsdm2ha7mLxiKgECFioSGD+SntbF7q7+6DTGWQMezaXFOgVjycE5NASSDUNVTqivsikxDZHC5jZwowok0AigjRa9b797W9L47ayuixhugRCVB5Q+cHcnNIUubQ8p5Av2bks5ipYK4zQG1USNMxGjVY9vzeKZKIItcqAM2cmMDDYC4/3GM/nH8LldovCJ5PNSePIxpCwidCLTfXnn38usIjATEaNP30q503LDtUOnJRF0MFvNt5s8ny+NGw2raiWRkZGcHx8LK9L8MCA5EwaCPhLlq4iODEsggsXpnF1blaaXTavhGCcCMZfmYcTDOVhtqgwONAs58Xx9WygmVtVCpLfAsUiPd31AgxbW9sERjx/9kxUHIQfb799E+Pjo1hfX8X2zqbkPxEOWCwVAmN83gDW17fh9VDBBQTCwF989zreuvOmhDDn8ikBhE8eP8Wzpy8kc2d314vh4TZcv3kJBcThdO3JyHu1woB8Tov11QNsb3nR2dmO6zduS+C5P+hBKhNFT18nDCYD3G4/dncOkU7n0NfbikTMK+uTtfv5z38uWVfMROK1L4GkUpYQgQktU7xuzPliHanaIVAoqc/Y3GtRU10nuUmcdliykenkWvr9IbhdCty4Po6hoRHJYqLtkNZRgjnaG2mvY4aWyWiRUHpmlxGmGE0mqHUamV5GCMb1SUhEJY3PF5Fpg2Yzc7mMAsx4zLwXM+ksKsxWWXMEEYeHUWg0VJrpRHlFkMj7g8dL+9fhoQtqNW2FldBqFKisNIsahgoq5obdu/+Z3GdUW3H98b4oFHKiUuLzeL7cUrjuVKqSGu8UFJ1a6giJ/lfoRKhECkzLJiHnF3lNBBgvLXqEZKfQlb/ncZ/a8GQbK5aUTsyK41S+tdV1sb9dvHgZGxvrAuPeuvM6JifPiLVua2sDB4c7SCQiouBJp/M4PnTKZMW+3gGxwRFAM3Sc9t1wxA+NtgTsmO/mDwRE6cTry/d2u7iemTeXgcWiwshIO8bGxgTgZbIpATe8v86dvSCTJJlV941vvCU5d3b7DjY212VtMcyeeU5URfE+6e7qlT3SaDZDq9PJHkcwyOvB/Yj7B9cmlZLc+ziUgGDvdO1WWE2yt53mxsVicVEj1tc3gmHjkUgMAX9QstRY1xs3bsr+Qfi3f7grCj7mmBFcMb+JiqfTEPEvMp0YBP/yPTjREVSzvcROXAMPj8r2ui/xX4RyL/UlilR+SLkC5Qq82hUob5Sv9vUvn325AuUKfLUKfO2gk0GnQT6bE6VTa1M1/vYnP8LFmXEc2DewvbMNj5tj7gPSuOzvu0X18bd/+0NpehgOzYaHKh0qWZincrB/IqqXS5cuioLk7t1PJHumssqKVCop2UBssNg8UT1COMQgca3GhN/97h8EDtmqmRmjFUVAnmosjQbr65vQaY2S28LcHBoCCbLyhRTq6mqkyaUFj2oQgqvvfe/70oidfvLPHpjHysexCV1eXkdtTR3ee+89OR5OAOP0txJgotIphVicWUqAwcDMqSpUVVahxlaP2lpCICCbi8uEJ+b/xKNprKxs4/jIB4POgvr6BlTXVEowdiodFoVRMplFPJHE4aFbrFdvvXUT129cw9HhkdSQx0EYwF/n519IBkskkoPZrERDQ4OcG392mt0SCFCRkxf1CTOcaPnideIUwEg4jmJBhVQyJ3Y6KmM4Qe/HP/4eOjra8ODB51h4sSAqiOamFoGKBEHRSBaVNoKYTvT3Dwh0ogqIqgqGyT9+vCD5OWfOjEgO0MH+oQRgB8NFWEwKTE52i62ytrYa9+5/KgCPIIqwjKPl2eg6TtzY33chlUwLvPD78qLW+u53v42+/g7JYnry5BEePngkVsZEPIvd3TDGx1tF6UTo5PHaAUUO8WgGkVAWeztOoGjCtWu3MTt7DUVFAUcndoSjPtQ11IiShlliiUQOWo0eg31dKBQSAiGymSzu3b8nkI0B24R3hDpcd5VWK0xmjri3SO1P+DN/WGCS0UgrGadAcr0aoNVoBT6wpmaSICglx4nXMJ9XoKurFj09vQJBOa2NYJWwqLauRqAW1VWENrQd7uw4JB+IoqGGpiq0dbRgcGBAgABVgltbexJSHY1yOlkB9fVGuUa0WRHKMByc1st4rKTaS6cVqK42STD6xYsXJTNseXkZ//RPH2J39wgUd5lMStiqDKitq8T5mUnJ5KKy6qOPPoJ9f08gCu9zvm8my5y1pNgyaX2TQPBcAdYKhmdrZFc8tcmdTqxjTUowioqmUuYTf5YvFKSeSoINBUPyS1PsSjljzE+inZO2wD+qnPjafA6nuFH9aLFYoVQQnStgtx+iwlIpyrOHDx/g8Ggf7777TbF42vd35D4JBjwCNvkWWo1BgvOpMurp6ZPJfgKdlLkFAAAgAElEQVS31EqxQMYTESiVRVEmBYIBOR5eGEKudIrT7+JiQSaQn5wYQ1d3l0xaJGxiLhLVdFTADQ+dkWvHDKybN69hcWkB+/t7Au35moRIhMwEQ2qVVqyYtFomUhmkM2mB0jxvyd0yGkSxRBjHb4IoZnkRILMuPH6T2fCF0okqp0Q8KfsOa0XLJK9XNELVl1fqOzQ0hIUXizJQwOlyI5ujmqkoEz9pp6PSiXI23hdUOlHxRBhFAEVQS6UTVbOETqfQ8dEx7Yzlr3+lAuVeqrxEyhUoV6BcgfJGWV4D5QqUK1CuwJ+sAl8b6KRgswLxw8BqNiARTaKvpwPvfvN11FYZEQ65sba2Ko0lG0M2MuFwBG1t7bh06bwAETYazBOhaunw8FhGfK+tbiKRyODs2TNobm6UBuUPf/iDfHKvVKlhMLAxzIn9o3+gT5rtrs4eybv57LMHWFzcQFOzDTMz42huaRT1EWHLhx9+gvW1fQE/nZ1tYuVhKHB7R7M8hla4Bw8eS/P03nvfxNj4OD779FNp1NjhBvwBsXIRmjmdbtj3HBgaHBYQxXHytArZ9w8Ri8ZgMKoRCueh1WjQ1lYFa6VFGsIKSwXyuTyKhTziiZCEC1sq9NKIM9PpxcI6drYdSKU4qp3ZOBbUN9qgUGbh8TF4GshmCzg+jqGlpRp//dfvSR4VJ9ktLS2LSoUWGgK5kvqEwKKIlhYdRkYGpKnkdaBSheooQhLCnEePnqBQ0GB0tEeOhc8n2HG7QqLAMpuNqKmtwsTEGK7MXpAm+sWLeWzv7Ij9ylZVI1P/7PYTWMwWTM+MYfbqJbl2n312T2p4+dJlGT3/ySd3UVlpkwwpee+HjxGJMOdLiUIxh7mr07h8eUZyhR4/fij5WQwgJ5RpbGyW6XnkFLlsUax4BGRsyGkR6u3rgtmsxfbOGhZezMPt8gBFNeKxLI6OQpiZGcb5ixOIJ3wIR10CnVKJHFyOEDyuGGprWjE5eQG1dY1we12wH2zDH3BBoSrCaDYgSrCQzKO1pQMtjQ2Ix8IIBQM4ODzA0ZEDoyND0sgTVrJJ5zQ1qrOYT8S8L65DrhXan2iv0mqV0vwTMPA+4GS4Bw+eIpXKw2azSP04HY/nFwhSOUV7oUmUXwywb2ioxvBIH8xmk1xvZnypVTqsrKzBceJFNEZlEvOx5tDd04l4Io6nT57Dvn8gUJYKNuYwcc3cvHkTw8PDonThdXr65CmePVsSKFNTUykwk2umra1NwBRVMQ8fPsTKyqYAo5aWBgFlbW2t6Oxsgc1mErvt8/nnooijfY4h+39UOTHwOwNOkCN0EN0kgYNCJbatU+DE687ncL+gmov5Yqwj4RBfk7YvPpc/V7zMBqIiij9TKVVSd64ZhtBTzUSrHy2PDHGnvYtqI9aXWUMENLQJMj+rtrY0LZGB2vFEDNeuXZHXfPDwvoSW5/m6VC8WCrInhIIcWJCVOlFxRlUZ9yjacjlUoFgoQqVGSf2oViGVzkCl1EjgO9cxn0sl5NDQsKikqNJkflxpYqFCwC7XMdVKzS1NqK21YWVlCU7XiZwba18KXDchncoKGKViM5PJ4fDYIVMlT3O4qKSjda+vr18y8rgGqIo8zb1iLbmmCJZSYuELyT9gtIDyPs/mlGhrrRcbJo/78NApeV86nRonzghqawwwGA2iwEu9VNVxz1OrlF/Y6/h7Qif+KhldnC4IIB6O/Qt73XP3H9Vtf7J/Rf/8XqgMnf78rmn5jMoVKFfgT1yB8kb5Jy5o+eXKFShX4M+6Al8b6CQBwhoVUokEtCpqBRTo62nH1cszyKWjWHoxL0HNzF2imkOjKYg1jXaPwcE+gTVUBtCCQVVCKpkSW9HW1gG83gimpgYxNXUGTU0t+NnPfob19T3EE0BHhw19fWxqK3FmYkxUQnz3hw/mcffTRxLoS7hw/folUYCwQSeU+eyzz8XG0tLcIlYvTnaigkarU4hqZGN9E5tbDNftxve//55Mr/vkk09EkaXV6rEwz9HyxwJ92KTrNEbJTaGCiJPcGMy8s7uDVDIJs8X4Eia0obevVxpQTt6jeiCdTIolKl9IitIpk01IU+33hkTptLnpQjRWQEOtFefOjcl0O4/3CKvrq5KXRDsUlS+Tk3340V//QBrNf/zDH6RxJAhkY87mkmHUh4cRsQnduD4hyqmNjQ2xztC6Q5UR1Te0Pt69e1eux507d8TuyL9bW92Afc8pgIeByIODPaisMqHCyglYCaysLMPj9Ug4Oq1CKyvrUBS1mDk/LdettbUJq2urMtmK9rOa6hpRPHGsO9Uy16/fENj46PFjAXVs6CkAaW6qxcjIoNil1tZWBN6wqab6hcoypYogJo9wiFYfWnf0olwj7KGiooAUDg52sLK6hEg4hmpbvYR/Hx0GMT1N6DSJRJLQySnQKSM5WnEE/UnksoQYJqmZWqtEKMpA5GNodBp0dLWK2oivpVUbUFdTi3QyIZk+gUAIyWQeDQ2VL0FeaaJcTU2NWAuZtUXLYipFuJERuFIsqtHUaENfbxe6ursFRm5tbWNxaR2BQBy2KpNMeautKalRFpeWoNZoZTrh0PCgBHKbTLSkFuDxchrZpiijDHqThEQfH3lQLCoxONiL19+4jlAkKCHwS0ubEjTd3d0gVsDV1TV0dXbh1q1bkpfFdcQpeAsLCzLlrLOrS/J++vv7BTrxOnEtESgvLi4KyCxlVnXL2uF6tFh00OuViERCYk9zOV2osFoFXhL60CZL0MManWYsEd5w3VI9w+EDBBpilaNiifk/L8ETQZFA7GxGVEYMUdfpCQSjgEL1UjWV/yI0v6RyUgng5K/8Jmjh+1GVxt/zPVk3nufy8hryOVofbXKfU8mWSickbJ/B2rQMc98wm8ySoeSjhSzNfSyIeCyNlpY6gWCE1/wPLocZMIMrFEqhutqA2vpa6A06HByciHWRAfK8fyzmClnjvb198iwOUmD9srmSmo/WS5czKI/h9EG+LjPWCoUsqmtsct9zeme1rRS0HwyEEQ5HBeQHwxHZGxhcT1UYoTJhNQGiy+kU6y73OR5vRtSQUYFO9fW1oiijUpUqMe6ZVIy63An09zUJLOWevbF5glQyg+6ualgqKtDaxhw8g6x5p8MhYeIEk2qlQgCjSgLe/wid+He81ooiEAvHuaS/AGDz3vyf9T/of6KTK/dSf6JCll+mXIFyBf58K1DeKP98r235zMoVKFfgT1+Brw104qlp1Erks1mw1aswajE+NohbN66hmE3iN7/6FQYHu7GysoNkKvnSmtP5cgx4lXxqzgyfZ0/nJYyY05EY0Mu/Y/M5O3sZExNT8rif/eznMlmOjfqV2SlcuzaLqqoKNDTWiupgY2MHdz+m6mJLmr+R0W7MzEyIOodKkvn5edz95HMEg1k0Ntag2laJ9nY2Xa0yznx1dQlr63uiOnjnnat45523ZerbgwcPxKZitVZJ0O/e3jHY646Pj6GpsRWbGzvo6OjE9PQ0Hj16KMocdk5UdFCBxRDyku2pKM2udMlFWoGS8AecAp1on2Mzf3LsxvLijhwjgQbVJOcvnEN7RyN2dtewtLKIcCSGUIg5PAlMTJzBW2+9KZatX//616KAoNKJIIlNIu1TzMYZHRnAO+98C2trG5I5REXNG2+8IY+lTZC1+fDDD9HX14e/+Zu/EXsN86A4Ha6Q18DvC6GyqkJGpJssWoTCPvj9bjgcx6KKodWGNi7Wvb6uCePjk9KUKxQFPHn6RBQrzJmizYoqEtoVpyYncfv2bbFfLi8vicqCNiuTUQ+TWY+mxnqkUgkBGrRKsT7MJyLgqqioEtjE82PNaJkkcOro7EAkEkAw5IYv4BJYwOmJzU3t2Lc7RIU1dXYMZ8+NIhJ1y/S6IrKS6RSL5uE4Zhi0G4FgVpr6zq52FBRZRGN+1NbbMDg8KJk9Dx8uwOMKobLCDINWK8oxqmQIUYrFrIAXNvONTU1oqK8XuPHg4UMsLq5K/hSBTGNDpdjuqM7isRNwxKIM9l7Fs+dLUKk16O5sh63KhqamJoEsH/zhfVEQMZh7cLAfShUQCvmxu7ctGUNcB4Q1ZlMFTk6c2Le7BERcu3YZ/QNd2N3bFAAYicZlwhzVNPw5A/Y57XCgf0AC+mmHZDA0s3kIoUbHx8UqSCsrARrXFs+xlPN0KGuRwIDrnFZXqnsS8bDYRt0uh+QLESDRvslsHyqb1Cq1QA4SjVLekkKgG5WPBDAERSWLHdVQzHhi1pRBwvtPraFce1RRUulkMBoFplChw19Lzy9N2TMaqLgxidosnkiUJigmErLO29rbcXhwIJYx/plr+dHDp2KJZVYXb1naWVWqAqqrK5AvZEqqxbZWaNR6xKNJrK9tybpIJLMw6DXo6moVqMMMJl7b1rYWscjF4xkMD/eitq4WxydHmF8g3OL7aFFX14DGhqaXgxCqZQhCIOiTzC5aG6mK4hACBTQCWDmRk5Y2paqAykrCyUo0tzRDpSzVjXsWgdPxkVP2C7VOJ3XjGqHtNxJJCBBtbq4TWMcBDKfwj1Da5fIKIKRSlJlcXH+nKikqKvN5Jaanz8hr0Aq9tWUXUHrhwqisE06s5LXaPzhAKBiUPZoB4vwPv2Q7vZwiWFI7KQVElZROSsRDCYFOvI58zoKfqrby179SgXIvVV4i5QqUK1CuQHmjLK+BcgXKFShX4E9Wga8PdHoZJK5SAMoioNcoMdDbhZ/8+C9hMejwq5//VCYs3b//GfwBr+QsEcKw2aX95OTYiXv3HmBrywGFSo32lno0t9Ric2sfRoMO3/jGa+jrG0DAX7Jkra5tiGXkL//qXdy6fUM+4Y/GgvB4XHjw4Al2to7gcHhxfOxFb28L3rpzE6NjQ6iosIhS6uOP7yERL6K9vQk6rU6mLw0PD8LrO8HyygvJ6yFsePMthliPSUYSlUE6rQE6nRHPni7AceKBSqXDtWs30NXZK6CBdkE2dL/85S/x6aefoYlKndERNDTUoaqyEnqDHnpdaSQ8wQrtQZzC53Dui22uqsos48yZZfViYQsalRUzM9Oor2tAS2sjauus2N5loPZWKQw8npB8JQILZvCwkSQcK2UelbKpmK/ERrK3twfT0zMymv3Jk2eiYhkdHUN/f5+ABIIFqlUImaampvCjH/1Ink87lMPhgkZlRCqVleabOT06PRAM0fLDoOK0NKJUGmnUrJEJ9XUtco14TDI10OdBT3e3BFS73U4BMIRVk1OTOHf2LDY2N3B8fIREPC72RoIF2gqZCUNYRYBBixMVJ7R5MWensbFFbG5PHs9jaWkD2XRBrrE021qCi4So1zq7OtDR3gmd1oTHjxawt3eAM2fGMDE1hFDYiUDoWKCToqBFIa/FzpYDa6snMBgrMDkxga7eThw79pFIhtHc2oDq2mqsrGzgwecvkE4B1ZUmNNTVoaG+TsCHw+lAJBzGmTNncP7CBQEzhGVHh4f46c9+hoX5TVgrGcLdjK7OVlGO0G5JGxID7p0Ol6jA/P4gBocGMTJcysCiQoUg4JNPPpL1fOvWDck3czqPxbq1Z9+WWrNGJiMtViZ4vQHs7hyLmu3OHU4UU2FrZ12ypmhjFNsZlUZFWtS0uDJ7FflsHk+fPRcLLO1UVDQNDg3JeXM9UOlEqMQJZ5Wi3vLKRDVCJCpjeD5cj1zrTscxotEQYrGogCNCZdq/eA+UMsNiYnnjNeNx84vrTmBUJivHSMUggR7vrdNA9lg8Lrk/Gq1WnsM1TGii1mgEGFE1SUBCi6i10lqaiqemQqdK1FLMPiNQUyrVosSrslUhEY/JlDU+tru7F48fsQY5mdRXU2OR4zEYVGhopGpSi47ONrGShUMJ+DxhLC1uIBAgtAFaWmoxODiEYDAg9xYVfrwG9+7dk/OYnJyCWquSyYPPn6+IxbK3rxOXLl4R8Dj/fAHLK5xOZyjlOOXSAsT4q0atxYXzV4GiUiDWzs6OQPeKCoNY9k6nO3o8PnkM7xWuJSqqFCoFrJXMZaOtMAevNwylSov2Nh7voNyXp1M+o9E44ok8+vvaBBZSocna8R6NxWPY3t6GVmvAzMxZuTe5HgivOSnxjTduo6WlFQeHh7Dv74sKiso+qppoRaQlkeuDtjpmPNFWx18JnWQNFJVIxThREqWMp3wei8FykPiX+N9DGTp9iSKVH1KuQLkCr3YFyhvlq339y2dfrkC5Al+tAl8b6MRJUcV8Flq1CkUGwBaBpvpq/F//59+iymzGowf38c7bd/Czn/89nK5jDA31i3qEFjs2fYuLK/jwnz5GLJpDNMpJSw2YvXoB27ubSCbimJ2dlSbQ5w1KYPHi4jJq6+rwn//zTzAyOgiv14mt7XW43MdYW9mSqW9stqlkYEj162/cgsGolQaNjdJnnz2ESmnGxJlBKBRqmUx17twUjo53sbL6QuCVVqcWFQmDxD///L40TRZLpWSubG3a4XB4UFVZi9u3XpNP+W3VnEJnxebWJn7723/A3t4Rzp8fw/iZMbFGsalKZzJiucpkUmI3ScZTokrK51MwmdRQqgvS9LldfjhPAqiva0drayfSqQxq62ywVhqwubWME+eRqL4USpU8noqmUxUMG1yCCb4PFST8PRttqpqoViEsY2YWG39mS7FRp0qFChVOH6MqgaBrbm5O8pdevHiBYCCEYoH5WUpRN6nVBTS11EJvpB2I4b55sYkxQ0anMUOtNsBiqpI8LkIv1pyAcXJyQuATA+AZsn50fICJiXFRQ+3sbMk0LzaeDEonIFCCmT7a0sQrrUaeRzhRLEBsQ22tXfIeTx8v4MWLVWn+T8OQz0z0o6mF16VCxsVbzFbY947xj3/4RCbrTUyOiWUxGvcgHHNBqczLtERF0Yi1lQNsrHvQ1dWGixevQKNX4/nCY1RWGXFuZgpGsxHPnr0QC6RRXwEzM7eqrKLsYFPNqWJs6l977TVRoREW8M9LS4v46U9/hsOTGAZ66zAw0IXa2iqZzkgFD8Edc4wYuL+2viHwYfrcNOrq6nFwcASvh9lMUWnuaYfjWHoCidW1JQmR9vrckk1GaxizsqgWofKG0xyp5rt16zoCAQf27FsCQiQTK5eTrB9Cnvb2LpwZn5AJgsvLq5KVRCBF9UxXbxfC0ZDcf6f2uX3Jg9JLJlLJmpaV5yaTBVy+fA5NTY2w7+3C63HLOiVP4HkSwHFiJKFQwO+Xe4B/T+jEv+M1JIwWyCI2Owbgm2WN81da2FhPh+NEAA7XN7OznE6PgN2ZmQs4PjmW12SdeC9wLVNFVxpScCJWQq83AZ1OhaYmm6h4OrvasLAwL4+7dOkKNta3EIslJey8ubkB/oBPIGj/QLc8j5PjCI0Jub3uKJwOr4A1S4URLS1NYlvjfU5Ic+HCBannz3/+C4HTzGviNEy31ymTNpmHdPXqHG7evA2/L4jf//4DfPTJI9TWGAUmGU06gXlcL5wYNzYyg6MjJ549e4Lt7Q309XeLioiWRdaPmVVHRyc096GjvQs+XwBLy9uIJ9OoqWHem1YgGMEiIdHo6JCsX8JoZnRxjdFqqFRbcOnCmKgTCZZYf9Y+Eo1gb29XcsoI5qk0I8jk4wjtvvOd78i+xDBxqhRD4Yg8hrCJk+kYHi4A/qW9Tqx2ylKWUwk6qZBNAvlMQWx+hE5LoeRX+xfy1Xx0uZd6Na97+azLFShX4CtUoLxRfoVilR9arkC5Aq98Bb420EmuRDEPo16LXDoDnRqwGA1479vvIB1PQq1Q4C//8gf4+5/+D6yvLwkoYmA380zUKo3kzjz4/DHC4QQqrTU4e3YK42cGsbr+XJQCba2daGpqk7BdNt8MLeZjvvf97yCbS8Bu38bG5gqSqZiEO1tMtVhYWEIg4MelyzOYm5ulOUeCgKmIYFi2yViBy5euiFKGqgNO17p3/2Nsba+JjUWpKqKiwiTWEuYz0fLU2dmDcCgGrzeErc099PeN4J13vol4IgyvxynN1uHhAR4+eij5MuPjoxLAa6uqktwVqj0IqBhozCY5HIgjGIhCr1cJ0FAoacsCMqk8YrEsNGozwkFOqkthYLAXhWIKq2vzyBf5yX9RslLENmRkbhQzcvgesS+adzbwbPAJIWg7Yo4L8492d+1yydhAUonEJvvUNsO/p5KFzTmbSIKoZCIFrcYo0MkfcKO2rgITk8PQ6RWIJ5mJU8rNqbBUyeTAWDSDXE6BaDiB42OnfFNZxDD4dCaB/v5ebG6uw+E8Rnt7C+eVIRwJCkAhgKGVRiaJFVWi/KHaQ6ujoqUo4IKWIbPZippqNs0xLC2uY2fLjlAoKja/wcEBvPHmTYyM9kGpYnB3WtR088+X8PzZMux2L86eHcTMhQkkU37Ek77SZMBEAakEsLiwg73dKHp6WjEyMo5EKg6P3yn2xt7+LoQiIezs7EOp1GNoYBTIZ8VmKNe5WJQMJAKUa9fmZJw8gQezbGhpu3v3U6RSkAl7hFpUjNH2RfjHWstkNY1OrGiV1kq0d3TIREYqiajeIUjldejvo9LpNQFN8/PP4HAcIhINS74Z7WEEE5zox/pwEmRXZzempiawuPQIwWAp3Jygg6H8BEsMrm5tbUNTY7PYsGgJI+DjzwmdKirNcHkdpQwzvQ6xWFyAJlVQJqMJ0RgVS5yKFkQkUsClS6NobGjE1uamHDdD0FOpgoT/tzQ3i4WWsIog2OnkOQFVVRZZz/yixYv3AiEoA/+HhgZlHdOuRphKCLm0uCTnSrDE+4nfbe2dMgHQ7fHJvcYpapzWtjC/gN3dXZk6x+MhaOW5MZiecKyjsx0jo/148OA+nE4Xrs3dEIBGYEV7HiENc8XqG2pw/sJZUfhFIkHY9/Zg33Ui5M+iWFCgssoiKkna6WitpfKHx8spf5wU94tf/ApDQyMy1a6APNweB1ZWVwXwvPvud9DfNyhqTk5bPHE4JJS9qalB3tdmswqsb21pRzIBPHn8XPYa7muTkyMCsQjyWTuuO+aLKaAWS/D21g52dvcAlVImHVI5xrB4Hhtzxq5evSr718rKiuwJvI8I9AgkCYYJoriXsaZUQvHPu3u7aG5uwvDwkOTYcZ3zm3vRt771TXmPR4+fCHimSoyKNfrlBDpq1OAF5r1+qnQiiPqiESgoUUxrxK5KyEjwuBzhhM3y179SgXIvVV4i5QqUK1CuQHmjLK+BcgXKFShX4E9Wgf8t0On0TTlc/J+1CFAoitBqVMhnc9CpFaJ2Gh7sR1tjDW7fmMPrr93Cf/kv/zc+f/AZZmcvobGpXpqPdJKNagjzz19gZ8eO69du4e133kE44sXPf/HfRU3A0FqLuRItLW2iirh79xNcuXIZ12/MYY0qj4MdOJyHkr1CaBWP5rC6ugGDUY/r169KXhNHmjMvhgHWz549R6XVJtY4Wpk42nxoaAAf/OF3ODrelwaTSqdCgfYdtTRZHBE+PX1eRpozxPvhgyeYnr6IH3zv+/AHPPiHf/iNNG0Mul5aWpKpUmxo2agNDPQL2Nnd3ZGmnZa4QCCIcDiFA7sD8XgEtmqLWGSo5uDUMU41c574RM1AJcfMzDkcn9ixuvYC7R0tMma+pA7Ri8WFgccEBYQVDHcmnClN+ypN7aJKiOHbnHpltx+IooHZK5zcZ63UyPUTC5JGI819Is4cpYD8nJa6cAgYHGzHmYlhjI0PyKS9ldV5Ua5ptVRcQTKELBZO8EvA6wniYP8YJ0deOY633noD6XQceoMGU2fP4NPPPkE4HIBKxUleCglcp1KjlN2TRZwKE5VWApGpmKCCiEoJgjWqZARwaQ2S5bSyRGueC5FwDpEk8L1vzwl0OjMxhEg0gNXVkjpud+cQHjdBQRBTUz2YPj+BRIpj7AmdOHxRDZ87ipXlXfh8QF9vO0ZHz0Cr08DhOkZ7Zwv6+rvg8wck80ivN6O5uQ1qZRE72xsCFanIoLKLwIEWM0IoqoCoDuE64s+oUrt48Ty6u9oFwtntexIczscxXJ/nzHXJiWMM5uZ7nSqh9vddMBs1kpc1e+WqQJvFpQWEwyFR0DU0NsgxcMIZrW7RSAJerx9dXd3o7e3G+sYSUqmoQFTmHlFpyGtOex3VYwRNhEkM9OcXgVR1TbVco0g8jKmpSYFj6+vrkslGRQ3XDdVDfF/CgWQygwsXpiWrikH0kXAEgUAUsRgnVHJa4WV0dnYJoHj//Q8EAhK8Dg52iPpGAr+VXNvMYFuQv5s6OynTC5k7xvuHYeePHj1GbW0dxsfGBRARuM7MnMd/+2//r6hjGJJPhRFBFS2yvPd5rARCvC4Eb8yfYmYahwyYLVqxAHMi5cz0eQneZpg3n0O10/Lyotx7s1cvYmNjVdSVJyfHyCSZRWQSKE5IzcdWWC1SH6qxCHAmJiZF8fO7376P/v4Bgbq00tKKuba+Ltf8b//m/xA15d/93d99MfWwrb1VgssbGxvkHqmtrRa7XDKRx8cf38Xz588k8+zy5UsCtru6OuXe5jrihM18jucZlz2P9/TVa1cRS8REXUUAx9oQ1n3jG98QwMa9i9CJwIjwiDWlNZAKpppamyi3drZ3ZD/j+ZjMRoF+rGfJrle63wlcqaZ7/PgJ/IGg2E4ZIE5IWWW1ijUyHAoKcJXwcKrg/pnSCQUlkNOI7ZBgjIq3lUjZXvcl/vdQhk5fokjlh5QrUK7Aq12B8kb5al//8tmXK1CuwFerwH8YdOJhnW7Q//JN//m2XRT7B0OAZXS4TosaWwVmJvrww/fekjyf//pf/x8BCrRusdlh08nHc+rTo4ePMTE5hTtv3UEimcTBoR1PnjzE5NSUTFOj2oWfsu/sbuPevU9lrDtHhTP3hIoDgqKGxnpRIqGogd2+L6HeVO2w8eMn8WykqHRiY3XlyhVRALBRItRhs0T7k8HAaVt6BENByZthI0YQwiaOFiRCgKWlFfn0/ezZszg7eRb2vQP4PF6BAzwONky7HgsAACAASURBVO1s3j1ul0ysI0hik0clCIEDJ03xvRVKjrTfwP6+H5YKJQYGesSGRrhCO8zRoRu0LnZ0NIl6Ip1OyiS3dCYKo0mFuvp6DA6MIZUs4MXCKvbtJ0gk2JgpRVFQXW1Fc0uDgBJmaLExPLB7sL29J5O3+B7VNZyUBWnsmFHDhp8KmeNjD04cMRiNagz0tUuQO5vliYkxaHUqPH36EI+efC4h3aUx7RWiWgv4wwKAfF5O6YrDZDBLbhQbcbNFj7ffYeC5Hx99/AeBdQYDIVeFQD5ZZwqFrB+uC9qEqHwhcMoXGECcfxlyrJEJWbSOra4cwOdliLQCzKPmhL25a4O4eHkaQ0O9cDiPZJw8YVwoGIfbFcLGVgyv3RwRZQvtdalMUIKYA/4kUNRj/vky0ikTbt++hO7uPlGM8JoMjwyJxYjggxZA2hVlCppSKdCFaqbt7S1EoxmZmMgMnHiC0+sYbJ0qBUGn/id77xXcZn6mez4ASAAEAZIAc845B+XUklpSB3e3O7g9bfuMJ7lqZnbmbvfm7J7afHYvNt3s1d7sek4dH9uz7u6x3TkpZ4k55wACDABIECABImw9D6Szc7M1rZmqrXYJqFJLTYLA973///dJ7w/P87z7gh4KlU8aNFVvdW0Nw0NzyMiIKzSflqelxWXBNq4R4Qj3EJVJVDpRzcKMLmZepd6XwCkqRRxVSVQQMayb60i4SbhExQ/fc2R09AkgSCmcCFaorCLM5YPXMKEjAQHVS/ZsG2zZtHjZ0dDITK5M3L1LVeKO7JmcIEcrG/PTzObUJLrIQRIVlZwI6YLDni214vSMB1ZLEn/yJz/C8ePHMTY2qgyxx4OPBKkIjE+dOo7q6ipdPzkOFyIHCYyPTyhziRPcJibHtbdeeum8ph7SqlZaUq7wbSqs6uoa0NjQgH//i59jeWUNP/vZn+p5tAEyi+r69Yfo6WnR6zG/iutAUMb9xfPb2vLgt7/7HZx5uejtHRDcKSkp13pwnRcX59Da1oTqqnJMz45r4qHX60FkP4GdwAFWV9c0H4CqPl63hIxU7/FnqdTiWs3OzgiiVVfX4CAaw/LSqqyUVCZdvnRZaijen27fvoOjx46giMeY4Ho6pUzk+126dFnX8PjYBIaGBnWNdHR0PrFV5mmPEJZdu3YdtTV1GBubECTkhD7ee3kcvP9yDbk2zBy7ePFFwaZr167pHpnKkkopGGkxrqwqxf5+CAuLC1I5bW/vIseRhdraet2XadXkNUbVFCEm9yvr5vFu4DAW0/6nItJizhRoYog4VU4JhsMbjbo/cB3onT2k7fMwprB0qse4rxmgPhn8//WvvGf72/i78+x0L/XdWYv0kaQrkK7Ad7QC6Rvld3Rh0oeVrkC6At/JCnzn/gXO5orAgHBDqh+bGUe6avHi2X6UFBbi6tWrmqzU29Or8FtaXDhmXpPIHKmAYQYUs4leXFqWDaa3v0+Nj3ttVcolAhtmLrV3tEu94/NvKzPl/50UV4ZoJC5lCwEKm3AFdx/GsLW9pQacwdq0GhE4MSiZYbZs7F35+QJDzCeiLWZt1aNw58ICpyaQSW2QbceXX32Drc0d1NeXy95jTBhhgEnNGoEVmzm+J3/nsbOJZzNG1QBVAPwarUwM3J6cmcfy6jZqa0pw/oVzqKwsFwBbXllUrsrCwqqC0ouKnbIl8RjN5gTyXMzFscDlLMG624/794axtrKBSCSOQDCC3q5mnHvhlJpkZsL4/BuYmp6Be8WP8XFanjZgsWSgu6dDliw2x6EwIZMNVkuWJpexsWVTf+HCRRw5ckTqLcKBkdEhKbsmJ8f1/8UlxVIyUD2zteXHTiCIRBwKXbfbcpBlyYbFmone3k6cOXscI6OP8Nvf/QbBvQBKS4uQk2sX7OCDoIkqGzaobF6p2KLijI03a8rx7WazBUuLK4jFgN0d5j9lwWrJll2KP19YmIe6+ioUl+ZjeXlOk+AIQzJMNiwveTA64sOLl1LQKbzvQ2h/EwfRMPZ2GYR9qCD5kuJSHDt2CiajGeturyAioQ0hhXud6pWwlEXc65wUFzmICdwxEJ3Hd/TIAA5jUewFg9q3pgyjguN5fbDhTiSpFTRhf/8Qi4srCqB2Oe2yKnGPUhlFBQozhWi9qigvEwTgsdFyZHdkoKy0QHucr0lL3PZWCDk5VkECKuAIMAjmCKsqK0u174ymDGz7AohGmJXEn+NENk6Jo+3KiqIip8APlVMEt5wM2drWgpqaau0NKrUIRAjfaGPkNZQKkGaWjwHJpBF5eQRIpwRS9kJBPHhwH3Nzq6ioKMKPfvSuoAsnPE5NTWJ6ZkbHV1JSIAVkcXGRrhsqfpA0S1WTX+DE6uqygtJZ87ffflvX1M9//nNlV/X2DCAvL1/qRVoMv/r6U4TDe3jvvfdQUVEhuyMtuXzdp4oe1pb3m6dgk0qn9fUV3L93F9VVNbLSUmVTUFAklSNh+dLyIjo7WxXqPzU9hlg8gs1Nryy9tJRSncZ92tvTg5zcXB0zoQ5zpurqaqTQYl0JlrkW3o0UmJ2fX1T+E1VZvCdyGiDvJbzmCJSoLHsKcnjcBGncI7Rrcj2Y/TXQf0RAnHuQ58k/p5RghdjdCQoqMrOJoJD3Nt6PCPd4TTHvjaH3U1NTAoH8+WAwDIfDJiBFAGW1ZSIcZv7Tns6B1yhD4XnvTu0jqvn2ZQUVuMyl1RSaVsqLmNcNp09S0URlU2qCXRKZgrZUkqUm1/E5VEFxrxPKcj+F9yOC/JO738m/h79rB5Xupb5rK5I+nnQF0hX4zlUgfaP8zi1J+oDSFUhX4Dtcge8cdGIjxSb86SPDCNRXOtFcVwJrZgaWlldQV1MjeLG8tKjsFAIfWseKi4oElghSVtfWMTIyJ8UOn8tPwak6IvShVYrWMqoo2Phyqhk/UWfTyoDj7p4+LC6s4ObN21hbdWu6Fy0nbNqWFpekouKn9FWVxZquRAjm9/kxNDykkHCnKwf5rnx4Nzak9ikqykdTYy0qq1KTqjgt68svr2J0dB52ewZcTgeKC1zId7kECQgLWAPCs1SWz46Om80jLSIpcGJHTU0tgnthPHw8rGNiRhXVEKxhIOATeGLTOj7BCVtJnDnDbKoXBNH2Qj5sbDGTJgZzRjZWVzbw6OEY1lYJKQ5gMdvx45+8i9deexn5BblYW1vEjVvf4M7te1hZ8sHr8cFgTGjke2tro7KrEsm4QqEJxRi6PTMzK4tiZ0c3fvSj9wSv4vEo5hdm8c3VrxRgHI3uKw+HjSwVXOH9A2xubEltZTRkCDz5toI4jCQF+V5//RWYMhL4/Ucf4sHDO8rZ4iSwlCUp4z+GgLPhpNKGqrGnk+viiZjWm6o0NrsEi/E4LXFG2LPzkIgbBGh4DhkZBgT3fMi00B62L8C2uxsSoNreCmJi3I/Ll3vQ3tkk6LQX3kQoHMTBvgEeT0DKJuaIMVjb79sR6OHEsBRQDAjwsH5cFx5Pbk4h4jGj1n9hYRltbU2oqa3B7My0mm424Xz/aDQsi5QysGCA0+XSfqFljjlP9mxav/J0+fB1uXe4t/lnKmOCu3sYHp4QDKmrL0ZXZ4ugACHCo0ejUn91drbI7kRoODU1je3tIPb346isLNJ7UyF17/5DvTZh2WGMuVkZyHflSJWXiMcFYOcXFjXZrK2tRnk/Tlcu3GtrgjcTEyuory+WinBjcxPzc/PK/qmqrtB1QEBLZRVDwgnhqAzkNdfd3YI333xD1/jNm9cxMTGFhUU3cnIs6O1tlzKRUiECEWZ2Zdty9WcGza+5V7C6uqSg9MtXrgi0ffnFlwqybmhoFqTifpuensLDR3d1zfF6oVrs4cOHCkAngKLKiuCEVjtek9zvVDMSnu6Hg1hbW1ZmEq2Gft+usqcIPLgfqVxqaKhFbp5dGXLxBOFgSErD8F4cBwdRQRPa6phBFgwS+B3o3sMJlgeRfUEoqeNMJsGU4O4+doN7gk68jqgiYv0J1ajw5LESBnHvsaYEQgRJUhF5vFI1UdXW0d4h6MrcqlT4elxAXZlUJrPuSXw9Qja+BtVOVMfl5OQIpvL3xcVFfY/gan09jIICqsEKpCJMGmiNo+qpQKolWnkJvjhVkaCbGWyEjgT2vKdHo0lN+ON1TdLE65gPPofh4YSVyXgMWU8m2PFnaPHl87gH+dcI1zOZNKhOrO0UByCmH/9UBdK91D9VofT30xVIV+C5r0D6Rvncb4F0AdIVSFfgGSrwnYNOT4+djY0eiQTsFgOK88wwZ9IqZZE1hZ9q+7a31PjW19Wgo6MFu7sBTTaiCmBocBx37y4o/6OgIFf2LOaPVFVX4Ve/+oUaJqo5urq7cBiNYHd3RxPuUjlKuZqE9/U3NzR1rbGxVvk6hDgc381mx2olbGlQVkltTY2UEB9//DG2tkM4fqwb5RUVmJxIBSC3d7SitaVFTRntRlTeXL92C48eTyA3146e7hZ0tDWqcaeihg0j1VHFRcUYHRtH5CAiaxtBExvggydqF6pANre2cPfeY4Uinz59EvH4oRRgdkc2nHl5smuxaadN66c//Ve4ePEiNjY3MDM7jvmFcdlQ7HYX9oIRTE8uYnp6AWurW+jqasff/u3fYOBIL9Y9K7hz5wZu3b6WmoDmDcOzHpRf0mbLRFNTOYqLC5Gbl6NQ4JQNxoDRkXEBlAvnL+LHP/6R8m6Wludw/8FdDA4+QiCwLWjF2ubk5qAgv0Dqh9mZBSkfqHJamF/D9OQ6igoK8ed/+sd46ZVLuH3nGj755LfYC+/IWscaZtksasJTk+dMTyaqMbPKJGsaVSaJJAOILWrGqa7g1EGCnFDwACaTVcCQGTb8PuGKx7MCg/FQYGtnhxazQ9m11t3bWF0J4eVXTqK+vgr+nXUFiUcPed4WbHh3sO7eQDKRCUdOjibl0Sro8x8g38Wg69T72rJTx85MI4s5B/t7CczOzWFjcwdnTh+BxWrG1OQk7A679ujmVgAVlSUoKS5UthdhFAOiD2MHOu5AIKxmu7a2XFlOzPwhBKBlq7W1DTXVtZifX8Dt2w+Q77Lj8pXz6Ors0L68efMmPvnkazjzcvDGG6/LOnXv3n2Bp0xZ5w7Q0tKE48ePCYb837/5jaxUhA20aD4FL6zd1OSUIMdeKIS83Hz09XWio6NdFjraT8fHpxGNJjAw0C67Fq/FqakZwSJO6iPYIRQhnHj48BEmJsalmuEaNjU1CCwRRNy7x300hMBOCI2NlcqAKikpkX2MoMXlKlAINvcjlU4+3yY8Xrf2A+EyISfBC5VOVH5tbmwru0gT1HybOlcqeAhWWEfmD/F4ea6EwZOTk4JBgqwOKnbsgh4B/7bqT8UOwSbz0VhPqoJoL6NdlTlps3OTSCRjCsMOhQ4R8O0r04kh6wRNPGeGpjPziBCHmWeEobzWCGr5Nfc6c9V2kGXL1lqwLlQ48cH1572K9aXSicfI46eiiN9bXl55Ml0wNd2vuKhE7zE9PfdEbWRUbpauoaThyVTBqO69hLkEpFSuPQ1K5wQ73tsIzXhs29sEuAbBONpnuXeZ6UTVE/fk5OQsQnsH+pnDQyC8DzjzLGA+OFV2Hs8O8vIYOm9FRmaGakjYSnCfZbVogl00QkBuhjmD0xtT6ic+Ryoog1E5dbwXhcIHUsOlodO3+tdBupf6VmVKPyldgXQFnucKpG+Uz/Pqp889XYF0BZ61At9J6ESlTgoWsD+Mw5RIIjeLodZm9PV2o7GhDm73ChbmZ2Uzam6uw+6OD4l4FOfOnVVTefXqDTx6OA+TyaGcl9de+55UAFSZ/C//6/+sT/NPnDiG3t5ejIwMK8D5jTfe0PvSmjI4OIIHDx5JscTn+QMBTaxjJlJzU5Oa0e7ubilNmMHCCVDXr10HDCa8+ebrKCstVfAwVRxPgdO2z6eGiSqNL778Gl7vNgb6O3HkyAAcDiump8eVl9PZ0SHLHRUanNzEyW/Mi6FCifaWWDwu+0hJaSkCfj/uP3wsJQGhU2DHr/Ddzs4OVFVVSMFy69ZNwZg//uN/hd6+bmVD0TK2E9wU5CnIL4HRYMHKsgcjwxOYnFzGO2+/hr/42Z9rvPvtO9dx+84NNclIGuFxB7G46Ff4d01NMY6f6ENFRalCz9mgc9IUG9CJ8Wnl/bz15ju4cPE8lldmMDs3gbm5Gax71tSAZ9utKC0tlhKHihta6x7cfySrE6elTU8tYnR4ERVllXjvj36gqYXXrn+BsfFhMLs602zUa7D5Zw1SCpBMHQezj7gXUuq5hEKSqRgiZKHSibY3j2cTy0tuhPaohOAEtlSzfnh4gI0ttybXWa0ZUj8xcDorKwe3rj/A9nYIr7xyCUXFeVhbn8P+gU+TxDJM2QgEDrAwv4qlpRByc2yorytTHVZWt1BfV6W1dLtXUVhUiPLyElkK52bc2N2JysLkD+yirrYKVGaxgaZ6jSHMVLmcO3tODf/Hn3wsNVtJSSEcOVlwuvIES/bD+7hw4UXU1zdImfLRRx8pj+jMmbOaBPfw4WPcunVHCqcfvPuWsocIHDjt7Pr1mygtKdM1xPyiiYkZHSuzfbgXCSBef+N1BXv/9vf/IJsi1VMMuWfdCTv4i1lLDOXmmlKtx2MhRKKCiN9zu72qaVtbuyAR4RUtXlwvToGkdY7nSKAxMsLnrwt8ce2omqHahgqj1OuNCNAy6J8giZlXnMRGEML1IowjdEqBPj8COz6BWQIKqhS5D5iNtrXpx/z8kpQ9VP4QntLeR3jCcyIIJjQiYOLrUV1GkMNrmfsrNQEyCwYkENoL6twJKRlmzkl4hM9UVNqyraioKJMtlcor3k+ozGFw/urKLqKRBJyubB0jp/txShxtmXwO1Xy1tVUYODKg8yVcvnf/viY7ci/xnKlQYt14TFQ2Eb4xFJzHSyDF42T4f2Njtc6JEJ95WPPzbuUrcT8xNJ6qI06643qwBgzlp9KLCj0qwAj2CeFqampSNj9vajIi14D1I5QjwOLeYn4Y7ZaVVWWaAkml1rp7XcMfDg7iiESSYOZ8hsmIivIirRXXmPuEoee0G0YPmb/m0x5hnlM286IOOc2O1tgMWDIzlevEuvE9abNTcH6U11AKOnE9pvee9a/I5/L56V7quVz29EmnK5CuwLNUIH2jfJZqpZ+brkC6As97Bb5T0InNyz9+KD8GSRiTSdgtGTAkEjh6tFeAY35uCu41N2pqKlBazHHeY+jr7cTlyxcxPT2pUPGRkRWYzS78xc/+FO+++65sLJ999in+w3/4pWw/b775ihrZjz76HLW1FfjBD95R00p1BRvz7S0/Bo704czp03g8OKhQ3caGepw6fVoZUGXl5Wo62dxT9cBGnSDqqYXl66+/VjNOiw7DfDm+PDcnR1a4X/7y15oCd+pUn5o4TiBjA72+7sYbb3xfahs24oODj7GxsSP4093dobHpbB6p4KJygSqQBw8fyCrY09vzRH2QJZBFS+Ho6Ag+/exT7AV3BQzYrFK1AQMtUD4BrNwclyxm6+5NTf9bWFjB3/7N32iy3+LCHL659hWWluZSod3WbEyML+MwakBLa71CwTs6WgV1GIxNBcPa6rpCgZeX1pCTk4cfvvseysrLcOPm15iaGlXjT6VHJLqvJjTflSfQQIXS3NwC5uZW0NHehr6+I/Csb2B2eglZFoeAW8rqt4Dgnh8WawaMpiQsFk5MS0FKNpps0gkG2KBSeZKCTnEpnf4xdMrMsGBtzYvHj0awvMTpgswSMyAnx4zsbCt8/i248m1oa29GR0ebQqHda5v4+KMvNUnt8uUXkZ/vgNszh8jhDvVUChHf3g5rIp5nfR/l5YU4enRAgdyECAQhBIEMC+/r60VnVxtWV1bx+ef3FGBeVkqlDvOfUlMMi4oKBHVWVlf0NU4Ym5udxdVrVwUh8wvyYCe4KytNqYuCIbz99jsKrSeEev/995U/xuBo5mw9fjyoEPP+vm68+8O3EQ7tac8QkFJtVFFeKZsWQ6MZrE1oVFVVLRDLY7/y0hUMjwxiYnICDQ11msrHrCY2/DxGwj8CXQb72x05cNgdKCwsVmA6A+MJ22g75aXOrxHU8EGbF6FOf3+/4CMVetxDK8vLsjwaDKyHXYCS68lftJ4x3J9KIO4BKgEJlbkXGUKtjLC9UMqGlYyl7I+RkJQ6BB8EWAyvt2XZpSpyr9Fq5tfEPl7H3G8EuIQufA0CHaptCDQJgah8JOBJ2TcPdR7MG0rED3UOVDoRerAmVC45XU6tryvfKRi6ueVFOByUAmdzIwjPehhGgxEuF/PJzII1hC08R4LQkyePaUoe4RKHAYyNjuDR4JCslbZsqq1SAwyoFCNk4nFxL/EexXsG7yMpi2YS3d112j9UAxH+DA/NwOVKWWWfTo+jLZBrz3MO7YVx584jHB5GcP78Wd3XGFbO9eK6EUgRzjFTivdCQkoqr2hhJKDnfcdoArxeNwIcY5lMASlO+fN4OMQhG1WVRcrwYug3c7kIv3jeVGZubHqf1D4iOEXQRDVT7DAqq50506zJdcyV4+tyPzLoPXIQTUOnZ/9XTrqXevaapX8iXYF0BZ6zCqRvlM/ZgqdPN12BdAX+RRX4zkAnAaYnlrqn2R1q4hSVnES2xYJINIpClwNZVmadhFBZ4URdTQXisQMcRoJ44/VXpKC4evVrzM6uYnzMB0euDX/7tz/Dq6++Kojzi1/8e9neEskM/PjHP1BT+/U338hSxFHuHB/OLCeG8XIEOYFRd3cXvvzyK1noLl++LMDDJpmf6mdZU8oHWthu3LiJrs5OZTwxT4RNP+ERrUX8fzaCTyfuffPNVZhMFpw8OYDysnIYjAZlTjEUvbqmRo0TYcD9+/fh9fjR3tGCd955U9k4fL9UgLkPH3zwPqZnpnDq1EnZB3mMtA22t7fr+4tLC7hx47qA24svXlDDytdlkPHeXmqsOZVBzCra2NgWaPP7d/A3f/OfqFlk9tLjx/eRkcmslUNZ3qYmFlFWVoXjx4+iuLhAWU60NFGV4/VuyPJozszC5qYPpSUVePPNtwUQbty8hrt3bsK7sY2qqiIFg7PBZcPOMHCe19LyDqxmTmA7h+bmVmx4t+BeXZdSiJPnuL7xZATJ5CHyC/NkT+O24d5JBXITOpkFedjoZ2Ty67TXpUABIQlVKMzxsVps8Hq3cPvWA0xOrGAvyOfRwgRUVTlRVl6MgSPd6O5uQ2FRAdbWPPjmqxu4c/sxNjfDuHTpNIpLnAjsriORDCEWp1IpqYmBOzshTc5qbGxGX+8R1ZRZNWzCGYpN5RL3XGdnOx48eIBvvrmNfFeJABOhIBto7gNOQuQ5LS8voqKyXE3+F198LrBDKxrPj/uGVjRmDLHJfuedHzyZkDiMjz76WGDlypXLauZnZ+b0vObmBrz00otS5RCsXL9+Q0qV/r5+NDQ0PplotyNwQx8l1VJUtZw9d1Yh8AyMb21txtz8rKYiMsid+40KFV5nVCc57HkCXWazVfs/nqB6JxUkzdclAHyqyOG1QXjR1NQkSEPIlYJFkOWMYIR7l3lS3LNUR1ERE4tTycLJZvuyTnIf0K5JZRWtgbyOqcjiXmOemPawNRNrHCqgLCYHLJYs7AX3pazx+/aUZdTa2qTvE9rwGn76YF4R9yn3EjOmcnNt2ncETBTWKY/ICBQWZUu9tL+fRG5eJqoqSwVeOWWRiqdt35ZgUkqNZ8C6ex/RA4OskYSNfA6hF/fu/MKczvvkyeNS6RHoEE5ToTkyOo4tXwTRQwPycjlcoFgWOh536rioamrUHrp/fwxu94YUgt3dzao1r0uCtvGxcU3w4/uMjY0LPBI68R7I3CUOUbhx447A56VLF3UMn3/+uSaAcp0ePXqsYyZ0unv3gWrNYHECr9bWVsGw3WAAe3s7svcR5BFQz87OybpXWVktUEhr8/LykmrO/Uh4x72wE2R+GO2zBllI6VmlmkmB+rGYLHb8fx4DbZjMd6JFjypRKp32Qiml0wwHQaYf/1QF0r3UP1Wh9PfTFUhX4LmvQPpG+dxvgXQB0hVIV+AZKvCdgU7/X8fMm3oKPHFOUQJMenJkZ6K2ulxWjKKCPFSUMbskhNaWBoyPDOHWrdtYXQ0iuAdk2Yx48dJxWef8Ph9+/fe/1qQsWu1efvkVNcj8xP4nP/mJmjQqPGjjYGNLJRGVDGw++Uk+m6Dvf/8NNfj8+tOpX3w9ggNCppMnOXGLmS2Z+hkqeAhv2KSyqaaygEoTZvIwZ+fEieMoKirWhKWHDwfVpFExwGaLioHU8fgFDX76058KmLBBZ1PJpvPRo4dSeTDonCHFVCDQmpRqjsPYC+1JXcKGjbYpKigIGYpLaD1igx1DwL+rpp6To5htw8adDSPVE3yOpmtFwoI7bJANMKOyogbZ9izlaBEkHEQi2A+HpRKpqalDNEIVw6agU1VVLba3AgJ1bCCHxlZQX2OXbYwT9miJIShgzcfGlpWbxJyokuIy2Z0YGM8sGwYxGwwJ9Pa1o7OrVaHE+wchWSN5HimLU3Yq0+kwLiABcGQ79LOUVxA6pdaOyohM2YYePBjC6ooHnnVa7BI4frwFr732KvKcDtTVV8KUkcT8/CzGxyYxNTmHWzdHYTRk4tKlsygoykUovIlobAdRwU+OuQ9haWkVkQMjamuqUFlZIzUL7WkWswW//+h3Agsvv3xFdkjmKXGSHvcOwQ6bZtoeaZ+jQiQ372kjnoucHAdu3bohNcvRo8cUpO/1bgrkjI6OSqn03ns/wtzcvMKvaQHr7e1XQ8+9d+/ufdnjjh8bQF9flyxq3A+0YBEu1NU2CEYwB4g2SaqkUtYsArQm1HKfbW8qi4gTIJl91NRcL6ulrE+2LAwPj8iyZc6k6isAl7NAkI+wh5Mjuc68dmgvragoEeAgHOF1RrUSoRhhFAEWASltkOQMBCDMJiNk47XErCCuOwEYQSvVrZCbdAAAIABJREFUbHzdM2dOC3L85jfvC05x3fneeXm8ngmv95Xhxv1C6MKQbGZWBQJB7du9vTiqqlKKKl6HfA2CUd4zeE8gNCHMmp3dRGmpDUCmwFp5eQGWFpZQX18Hh92O+fk51Dc0yE5H2EQ4RuUSAS2vX1rQeK8JhaIwwoKa6gaUl1diZWVZKiwqJrk+vAb7B/plUWOgPe8zvO65733+INyeCLKzTejqqpWtlmCT9yQeJ/fJ+fPntTe4z5aXN9HR0STVFKES14VfJ3RyOvN1ffMapbWQ680AdCrzGO4/MjImoMWsK+4t3juZEcf3Yjg9IU9zc61u5YRGXAOuE8EUz3V1bRk+35ZAM++1tPkSStJ+ePz4CanSCAqZs0V7scLQc53Y2PLCH/DpHqbcNkNSOVipvxuSKXudmXDWiEQ8llKikR7rXkXLXRJB2WcPMRt+hr8dn9+npnup53ft02eerkC6At+yAukb5bcsVPpp6QqkK5CugLqx7/zDgExjhmwnbCiSiKPQ6ZByoCg/FyZjHA31lci1W2HPtmBpYRaRA06DCsNHq43BiJbWNkEUQpVPP/1EjTqBD1VDbHwYrnzhwgU1a7QosZFtampUs01wYcuy/ccR31RDUX3xdCoUM2pS055iari7urrVrD6137ChfprPRCXI9rYPbveawActUIRTzKuhO4e2NjZg6x6PGik2e6mmGWocqbJiEzc3P4+Z6WmFjof2OHWPQc4WHS/fmz8TCgVhNGUqV6W4mLAiB11dnTCZjIJsqbHlu1J1sKGmCoZj25k1w8a+uqZS49Y5Bn5hYV5WM24Xnqc9OwdGY4asNmz4Uxk5bAgz1HhGDg6RlZUNc6YNmxt+5eVkZdkRDkVlmaFKg+Pfq2vKsbMb0J8JDTY2tjBG5caWHz3d/arL1NQkotEQCgqYvZON0rIiHD8+ICDEKXgrK4tScVFhwnMnuLCYaXlKKHCdiijm9wiXGSF1DZthQoK8XBeCuyE1zMx1Wl3x6fxfffUVWS0JKEyZCczNTSv4nPYzQqfNjRBozbty5RIKi3IRDG0gfLCN/UgYiVgm/P4DTE7OYXsriebmUvT3HUW2jTazIik8Pv74IxQU5uPixfPY3t6UPZLAkHY7Ak0CkVQOUaamu7G+k1MTAhFFxUWYGB/Xnzm9cHFhGevrW8qCImSgSunE8ZOy0THzh5Ckp6dP70uF3+TklJrypsZ62an4XgQA3AtUqLmcLgVfE/YQXGm6odmstaDVjvDKu+Fht6895g9syuKXSHDqWlxqHvfaulRuB/sxTcnLzXUJAMRiESmzCI9ojVtfD6K4OBv1dfWCMdy3PBYCCiqVmPdEhRXtdakpg3GtJa8ZWrd4vVExRAhFG6LL5URVVZVgZkqJ8wVmZuYFEq1ZJpSWOjWh0pGTLXsqryWCNSphkgmj3ifDlCnlEyEu4SuvXV5XvF5bWloEtXhd0kpLeEIwxL0vO5zdgfm5BXR1dcFizsTi4oKGCBAKU7FEpQ+PlVCZ65V6cG8a4N/eQzgUk9ooGo1o3RgYTkAYix/i2LGjgmyETVSREfBRYbi84obRaENXd6P2CtVg3Ds8N96DuJ94Hvx/wm4eOwE860Q4y3sfwTZBX3lZBcrKKgST+Fp5eU6tP++L8VhSz+H6c3jC73//ew0JePXVl1QHgksCOu6Rp3l8PE/eW86cOSOQRtDu8a4LJrGehKXOPJeOsb29Q8qnpaVlBbrzGmXN8gsKdO+NJajIZL4VP37grSih/WBIJlKqJjMDyE1SW2pogCbdcV0JnNPQ6Rn/mk/3Us9YsPTT0xVIV+D5q0D6Rvn8rXn6jNMVSFfgn1+BPwjoxE+rU+1ZQnonV54dpUX5yM7KRDjoR2lJPkqLXAptTsajyLKYkW2zIpaMIZqIqlFnA8XmiSooqjoGBo6go71T/89XZiAyP+Fnk8spXcwUSSlrUk0hQRQbGjZwbKTYYLGpGxoaUiNHgMTwYTZ9bMLY5PO5bNLYBM7MzMoSyAaUodTMKmGjyibL46GyyqAQcj5/eWUFO4GAGj7CGKolzp09K7sNGz+OnCdQYPMWP4zBYbcpxJsKlJ2dlIqksNCBqqpStLe3SUlCMMOGjVkwd+7cwdzcIvy+A+zuJmCzmeB0WmG1psay047T1d2pJpeNIs+RGTQMTWcNeNwpMLKfCuhOJmDKMAnO2WwOqYcKC4phtzsx+HgEQ0NjyM7ORVlpNTzrm9jc2EBnVzsqK8uklCE0ozqMI9Snp2fg9WzhrbfeEQx49PABurqb0NPTDLuDjWgKPM7NT+Phw3tSWbFpZaNL0ERgkJtDCJJUPpeJ09af2O8InbichBYMUM6y2rEfjmBxcQ0L8yuYnXErSPnP/uzP8MIL57C6uoTFpWlMzzDfaBPhcATutQ3MzawhM9OKV155GUUlTuyFNhQkvh+hpc6G9XU/5mYXYDbbBYDa2zsRjcZhNJi0N77++ivU1lUr64k2r8nJca1dc3OjlE3ca1TA0C5GWx8hJRVLrFFJabHUQoRrrPfi4iq2NrkWUe3VpqZmqZ0YwE0IxX3J2lCxQqVewB8QGGSOVkYmsBPw67ogkGX9KiurUFlRqT1NIJuaoGYVKCKAyTSbU9AkfAAYYohEQ8gvcCA724L8fKcCrXd3gtpfqys7iMVogTIimTAgJ5egtUjAh9CT57m7S2iZkBKIkI3nRZUe7WqELgx6X/fsIh43oKw0F3V1lbr2CC2osBkbm4Q1y4KGhlSQ+MDAgOyvVOLcv/8Ao6NTsjyWlblw/EQ3mprqpYihCnByagrTUzPwev2yVRYW5EuNRrUV1YmyaWWkpqZRsfg0q21+fh4ffPAPUi4dO3bsSf6SAxmmDIG97i4C7j0sLMzh1Onjeq9o9AC7wR3BttS5E/Cm1pAA1+vZxtzcMooKi6V24+RCXmt8DQKYnp4uZWYxo40qHoanc105IbChsQktLa2qCdeG9xs+UmH6B08GC3TqnkEF21tvvSXAx7B3QkiqK3cCO9o7+fmFgtK8ZxCA895HGOlZ92oP0j7HWnz44Yd6bcJ67hW+F6/Dp8Hq3Hv8empPNkm16fNvK4icUM3lpGXRAKeT0+xSoe+02q27PdjcDsNkTOh+zimAVANyQiMn2HGPmDNTUypJ1Gm5ZbYTp9cROjHDjfdlwkt+pMLpdWno9Mz/QEj3Us9csvQPpCuQrsDzVoH0jfJ5W/H0+aYrkK7Av6QCfxDQSaSAVokkG3cgL8cu8GRCHLFICHk5Njhz7CgrKUBNVTmCOwHEYxFYbGaYLCbkOvP0ST/zboaG2UiHcPRovxq8ocFhlDJTCQY16rvBXbz88ksKA2bTR3jE4G82U2xm2HD6fLQM5cLFaWubm1hd8yLblo2CwrwnQMMseMTGLdtmw+LSkuwtU5PLyMm1wGqxyprGKUwe7yaWl5lxAtTWlaG6pkrNmtvtkZqKmT9sbNmIEkRwRDwzT2jv4dQqI0yorSmDy+mUssLtDqC+vlg5VByrXlJaImhAJQJB0V4oKCUDA7r3w3H4fGHU1JTiyNEeQTPCNmZDETjduXtbeVBUnvDrtMyw0TQYEymgYzLIrsYasTYEbmzybFkO5OcXKbB4dJgWwVlNhistqUT04FC2vf7+XuTmMfjZL9DCJnqBqovJKWxt+PCXf/nXAinDQ0N48fJptLbSdnaApaUFzM1PYWpqAv7AthRefF+CFDaXBGJ5uSmbEJU4DExn90nQQehEkMiG1WrNkloppXCJYHFhFRPjM6iursVf/uVfqbG+ffsGZubGsbvrU1YMQ6E3t3YwM7kEo5H2uhdRUJiL8P4WonGqxiICHDMzK9gPRzHQfxT9/UeRiBs0GY0wg1ZJhsMzu6mmtgqLi/NaTx4rQQchE6EmlUZWq1ngac29qkldDKJm073h9SJOK5nJhIN9KrksauY5lYzh3Hm52VLU0eKWl2dXU0+gEI1E8ejRIPyBEFx5NkSiB4hGIsolIlByuQpQU12rfUfQODExDe/GHixmowAmlUd83XXPBrZ9IThdhAIO1NaXoqAgT9POvBteBPw7WF52Y2V5B+EQp5KZUFFRiJaWBkFA2s6oimONOSGPx93X16ocJb43YdG1aw9RW1soIBMOR1U7Dg1gPhpBRipkfwgrK340NpXi+PE+2dpSyiMjvvrqK02fnBif1YS6vv5OXLhwDmVlJVj3uAVzCDnGx2kvDMnu2Nfbhr7ePpgtnJSXIUDE/U6AQgUPoS9BF5WN77//CcrLXbo2+WD9eA/xuDcEnTidcXl5HpcuX1SOEQPzqXIi/JWqkGAoSUhCFVIE6+sbuj+Ul5XgzNmT2sdbWykrHYPHKyrKMTw8KABGRRf3NO9pVDNSnWTLtj+Bh2Fdj4RAVGjR5skhBMym4z2D9wEqsZgbRrUVYSSvH65Ha0ubvsb3pKqLIJKWN6rGtja39T3a6QgLaSfmfiA8p1KKYIxqSv4ixOTrE4AR2rE2rBvvF/4AFV4JFBY4pajjdctaUHW1srKGncAuwuHDlMopnyH5dkEnTm40ZRhS0N5qgZnBVMmkoBOvjQyjUfvsqapR32NY+WE8DZ2e/V8I6V7q2WuW/ol0BdIVeM4qkL5RPmcLnj7ddAXSFfgXVeAPADqlfFHkTmxEqHniaG97lgXJWJQjkOBk0+ywwpJhxMuXL2rK3ezsNBKGOFzFLslbpqamBWS8XlqICD26pd7gtC82Jx7PRqpZixyivqFGE9b4fmzUHTk5mtC1F9zDzZu3ZPWprCxFQWGBvja/sKbGhyoMTpCjNYif+j/NpOGn/LMzMwIP2z6O/M7A0WM9KFPTPYnJqQVksTHu61UTtri0KMVVY0MDent7UVRUqHPY3qJSIKApbEuLS5icnEFejhOF+TmCAfSSZGSaBI9aW1vUnFKtcRij4mFfwdpsBKl28G0HsLnJDJs4Tp85grfffgtVVRUCEVRwMOz63v27Gj9PtRUVCapH9EBWJWb6sPEzmgxPlBVJ5cMQzAAmZNtyZdcbG53C7OyyMpB6e/pg0yj7fFRVlSuPiYqQuvpaqTbmZucwPDIq9dFPf/qnWHd7MT83j9dfv4KCQjtmZiYxNTUmVdDWtld5TU+zY6hcSk2uMytLiLZCjqPnVEA+j01xpjlD0ImNMO1/bKQJhDJMWfD5djE/v6wcKWZ9EQyMjAxia3sd+wdBHSfPAcjA0oJHjezp06fhyLEiGPIiFg/K7hSNmrC05JUF8ejRE8jNcWJxYUVQITfXKXUaIVNjY72si0vLbM59sgEVFDKbjGHbewIUVKZJWeQLIsuWgWybWQBmfz+kBtyRY0dRIWFgvoDC+DitYgnkOExSDCWTJjQ2VstKynye5aVlfPTRJ5ib98JuS8LEOljNqKpKwQPuPSSNUhrxF1VU694DOOxmHBmgYq4O8/OLGB2dRDxhxPETPWhsqkZRsRPxxIEsmMwZIzjY3d2XDXFv14CC/DxB3iybBSur3NsLykcimH1w/yGsWdl4683X0NzcogyyX//qV7h7bxRnTvdrfS1UfBUWCgLzd9ozb926pQl3NpsdHZ3NyiCi5ZCZV4Qt169fw927D+H1+NDd3SmlUElpIaKHB1h3r2Hds67Q+8HBcf1Mf18f6uoaUVZaLlUkbYNUt3EteM3wfZmPRLUQr+eHD4dx8uQRwRnBH6MRB+EDBPx7Al+bmx79OnvuJLwbboRCuwKsBDYpkLYvMBmNxrC7sydouLm5K/XfqVPHtEfX3GvKcOL1R7jKP/M+SBBJCE7lkce7o73tyncp743rT0jM9UvBS07iaxK0JgjisdK6xxpRZcZ14HP5teqqGq0vX4P7YWFhUbZLZXCZMnV9pWzKYSn2WA9mMI2PT0ohyHse34dgbHBw8ImiC8jPz9W+5nt4NzZhtZhVY1r8eJ0RarEOVOHxmAgVCZ44JICwOJ6IwWwx6Xc+CAQzTSZZ6Gi51kcSCpw3PMl9orKOCsw0dPpn/usg3Uv9MwuX/rF0BdIVeH4qkL5RPj9rnT7TdAXSFfiXV+APBDo9iT55crTmDKMAE2IJJOMJZJkz4MgyqXH51//pX6K1uQnTU5MIHYSQabNoRDth0eTkFmw2I44e6UJbW7vAASEJpzWxUa6rq4d7fR3r66vINJtkTaOVh81VQX6B1B9ff/019g8i6GhvVQPH4Ox4grYuM3p7ejX9KeuJzeUwmgrhZVMX3NtTDpN3I4z29jr8+Z/9iaDQBx9+iLt376Kzpxf9R44op4mKq5WVTZw40YO+vr4nSh7mPh1KqUCrHlUofP0j/T1IxpIKLe/oaEN9Pe1DJtmcOLWLjTmBE3OB+GeqGFZWV7HppdUnArM5C5cvn8EPf/gD5Bc4MT09ibn5GYyMDKmxZNPHhpuWNDajmWajwtmNJi4Gp7ExqJvNHoEPoYwBvu1dmDOzBWioHmKuE6EHc2IIXTgQrbKiDHaHDQZjUhOp2Nh7PV7MzM4J/Lz66msYGR7D1uYWzp8/jXh8H/cf3MXGxrqsWLF4ROojuz0V6M6GmLlRVI7sBangOJStLolDNbwEPGYLA6ljatgJHB/cf6xjM5uzkWXNlmqI2UUMVF5bdSMYCiiryGiMI7/AhdraemRn5eKbr2/j8DAhq5EtOwOBnXUFiWs6WzCOdY9fMKugoAjML2c9CMGys+0CdD7f9pPg9Ah8/gAMhhgyM6xw5hU+acCpPrEhpKyqBPYP4si2UX0D7O0dwOl0wOnM1RrX1FQiiSSYLTY/v4och0Oh3lQ8sS6EBMwJ4uswM+f+vfuYnFyGLSuJ/IIc2ZwYDk1AyvXjcbL5J7hghlUgEJblsre3S6CAyqDx8RmUlVfg7XdeR0FBDoKhbXi8K4KCzKZi7aly87h9iEbM6Ors0CTCyakxLC3NC4gdOTKg4+N1WVlZgXfffVfQktfYJ598rO9RncPjJmTJfrKXufY8Nl4nhKC8hsorytDU1CDowj3BfU4b6vDwGOw2J/oHBlSvzS0vgkHmDBHc7Qvuriy7dZ0TEBoNGUjEIUVZ9DAEj8ctEM09S8UNoQrhHlVWvDbOnj2ra5PfJ5jhPYQZVlSLMWstFN5BW0cTVlYWENjZht+fyirKceQhHD7QxDwCbCqdwlQdRaNSFLIehFg8TyqjSksZsh/R9cxhCoSUVBRRqTU5tYPCQhva2poE8QiECKNSysaIYG5bG4PezU+u50xZ67gGbvcmurraFWpeU011o112X17DfH9m3zFoPRyi0tMqAEjIRnhE1SWve2aHMSy+tLRQEInqNb4es/FYl72wCe2tFaof70PMrSsocOm+wnrS8kk1VZbVJkssj4lqpsAOYSftlja48nNhzcpUfhzBOQmtcvMODxGPHSLLYpXiSdbZJ2HjJE60bSbi/D2d6fSM/1RI91LPWLD009MVSFfg+atA+kb5/K15+ozTFUhX4J9fge8+dEo566So4Uhs2reY1ZHJnJ4kYGaORyIp+JQB4P/43/8H9PV2I+BnsPMBJmemML+4gJs3bmJywouGhiK89NLLKC+vkOKHn+YPD40rOLizqxODj4cwNT0pe9oPf/gunHl52NndlcLh888+k7WmrLwcba2tePBwSJ/U9/a0S2lQXVONeDyiaWNsGNkYMaeIYIpA5eHDCeTkWHHixDE11GzOv/jiC8zOzuDKK1fQ1dOFDz74ACOjoziMJvHee+8ohJd5ScxBYoPHrBoe8+7ugRQqJ44ewV5wF0uLi7LNcBIeG2BrllXwiU0aVTNsxJdXlqS2oE3Gt838odTUrRMnjuLKlRdle2NgttQquwE1hmwWCQPY+DMnhRAmw5xSHjA/hYvDBpYPZvnQEsd8HKvFLhUVx9Dbs3Nx9uw5+H1bWF1bEdArLuLkLDtgSMhKtrq6IhCwsbmFk8dP4vjxk/jm6lUEd/dwZKBP1rXh4SE1nkVF+bIrUc2QZeOErLBgCbOc2GAuL68itBfW+ZjNqfyeTDOVGkbVQxa8PCfWVr0YHl4SbKitLUG+q0jWS4Zz+/0RFBYxUykP5RUlWrPyskpMjs/iHz78RLDgzNnTyMnJwk7Qg8hhALE4wUNcE8Lm5jyIRI3Id1qRm0OlBwOOU6HtVM8QIPj9VNkZ4XRZZD0sLCh9EvIelDWTTTqfR+BnymCWWFT7iVAiNzc1WbGyqlRreuv2XU0zq62tht9HWJYUuKEaq6SkNBXevRvEb3/7e9x9MIO25gJUV5dpshqzkMwW6xOVGm2JYYWV057G9WXIM3OemB80NTkNz/q2wqTf+P73pAQbnxjCXiiAQIDKsYQgbCJhVDh7jqMQL1/5nl5/bHwYm1seAdr6ugbVgQpEBn9zfxCGcH/PLyygp7tHqpml5SWdK1UvVB5xPxJEKbsoksoUY41oIaUFjlCRUI9QiNay0tIqqZeoXGQWVna2VXlJVA0RjnDPMM+N8JUKu2TSgMPYoZSM7nW3Xp/1IIQhbGEOEm13qTD2JgFtqiF5bXD/0jLnzOWEySD2D/ZQUVGKjS0Gf4ekZuK5MHOKuWc7O0EYDAy/NggmxuJJwbFkIgYTs+NiETADv76hXmtMGMbzZ+YbgcrSyhoC/iTKS/O0Ho4chwAOr3cqkKanvchxGASTCY6ZOcV7ydjYjHKhSssKkJObg5mZZdRUl+p+RMUgFUKEWgwx39raRzyRRG1NIWqqqWorQo4j94ly1I2Z2XVYzASD2bJQEugSSO0fHAiY7e5l4vzZTlisVuWcLS+voaWlUdcir0EqNwlIuT9XllcwNb2MLGumbHgupxXFxaWorq6Af2db9yTucaqbUn8XxJCMxwT+ErG48v5SE+5Im5O63lJ5fElZaPcPDjGXnl73bf61kO6lvk2V0s9JVyBdgee6Aukb5XO9/OmTT1cgXYFnrMB3HzqxbXgCnvgb4QIfzE/hfzMMjBkncEqirroM/+W//s9QXOhEOBSE17uOza0tKUa++PxzzMxs4MiRZtnY2LCzKadygVCIgGVre0uN5NWr13DxwmW8884PlEVy48YN2UXGJpeRbU1qshmBFe05VBdQwaNw3IIc2HMM2PZvKAQ8O9uhYNxYLIGZ6TlMT80rX4cj7JsaW5CZaZbKitDlyksvorDYJSXV1atXlR/zs5/9TEoVKjKuX7uuHBU2wYRAqbHidoEDn8+Dnd0d5RExwJvNHJtS5k3x3DminVYzWosyM00CSMxzih4YlL9UWlaqc2Az//jxYwG2p8DJmpWF4qIS1SqlfDLCkpVANMZJXybZbghxkjBqrDrVMmzerVabVB8ORy6qKms0EW9sbAg+Hy1LITXwqZD1iBQ4KVtZUMqMCxdewP5BGI8fPxLQKi0pgS0rW5ZDBpvn5nF6nkE1YBNNCMlzHhg4KhBFsBIMHqCzqxl2e8rCxnDvSCSBvNxMBcUTNCwtrWBkeEqWvLNnTqGiolLrMTQ0jJ2dEM5fOIbevg7093cp42pmehbXvrmFzz+7LsvTixcvwG43CzqFwptIGghsrFhZ2cXwyDh8gRjqawkE2gVGCIwWFxYFgYqKS/Do4SBMGZk4c/qUrJTM/vrss8/QUM/Jci5NdGPO0/7BvlQhXEfu1+qqKmTb7U8Cvi3KtmL4M/dgZUWVLJucDHbixHHZzqi4YmO+vLSCDz74UGql5uYq9PQ1KyeJkJTZPrSKer1bqvP2lh9zc0tw5uWgq7tHNj6uGy16q0sreO+P/ghOZx6Ghh/D63Fjd29HeVN8UHHk9+1gcWEJXV09OH/+orKsJmcm9TyjyQhzpkXHyPXnHi8pKcPc7LyOnevwwgvnVe+ZmWlU1ZTB4bBIFUfoIlvZuge2bJusVtybUsvYrLLYUZ1EOMQHv8dz457PksWSGWQHgpzc75ycF9wLPVHuGAXrTEYqvgzIzqaqaktA5Kma7qn6hwpIntPBPvOIjLJBUmGHZBw93Z2CX0NDg/o6s9uYY7SzGxLY4bkUFDhRWVWpqXvch/cfTGMnmALqzNvaDQRRWpINZ65dgwJoO8x2ONDd24917xZGx6ewsMisLyDXngm7LVt7hdcU60LodO/uAzgc2bh06RJKSkuxvbWF8fEJWV4tViP6jrQgJ9eBq1fvIMfhQnt7i2yhVA1ubW/j5o0buq7DEaCvu0rXDe8ntBDS2suQ+S1fHI5s5ko5BEW5zwi4eJ9KTem0K7w9NUxhXrZeri0tktybVG1SzSnV1uQEpqeXBeBqa0vR2FCnrLjwQVggkTXg/2cIKnGiHq11SQEo2u14PyIIJwB8Mq8SsQRBOSctcjpnFNPBZ/wb8vl8erqXej7XPX3W6QqkK/AMFUjfKJ+hWOmnpiuQrsBzX4HvPHR6wptSk8VTA4mQailM4Nz2zIwMNXqmxCF6u1rxb/+bf4P8XDt2dzipaxuxw6ia9Q8//ADzC8s4ffqYoBNVNrSyMAR3YmIcm1ubUghwGtPtW/fw4sWX9Uk5g8OpyOCn94QjVCkcP35CI8CpzOju7lYjTDiSk2fDfnQT+5FdgQyG2I6PTeIwltDUs8HH6zh3rhtvvfk2cnKcauwfPHgo+90LL5zCfmQPH330kZqzl1++jB/+8IcwmkyYnpqSnYhT99jsEsxs+3zIdzlRXJKLneCmFCYMgmZdGJBNxRGBGW02sVgUObl2gROGCjMPKOAPIxEza5w9ARzVC8ybmZ2dlyWQkOOpXY4hv7T/BIN7sDuyNKmtprZSqgiPh5alkCazHR5ypH2GFDO2bAeMBqPAmzPPKavb48f3ETuk0sgCl6sQeco42tPPEzoRDNAu58rPw/z8tOxQnNjG16WChPCAKqaDA2ZLETRZpIKgpbCqsloQkrX88ssvpbS4cvmSwsoJ8UZHl1BdXYw33/we+vsHpEr5+c//DkNDIwI1L730kkAYQ6w5lp4w4M23XkNTcw2czmxsb23I7nf/7kM8ejilKWwXL5xHVpYLLCssAAAgAElEQVQRu4RO+1tIwoR1TxJLy7vaH2x+qSZhYDgnsVFp5A8E0NnRhdzcfFy7ekMqj1deeUUgjcHld+/eEYShgo41aW1tlWWKx8a15C8GMxNcEbBQxbXt29ZUM4KRstIy3L59V9ao73//+7h8+YrWkXv10cNH+N3vfi9YcvLUAF565TQyLQapdjY3NhXkzAD7nUAQm5vbiEYTmqjX3tahNWNumHt1FdH9fbxw5rSuCV4/fFDBRQCY48jRfqKNk/u1v78fR44c0Z4an57AXjik/ctcI0JDTrWj9ZJ7jHlCVKi1tLShvb1d8I85RCWlBcjOzkD0MKLrjLYtgtrURMmEfmetn4ZZs15U0FBRxRwpXuu0EFK9EwqHBWMJrqhoqiivkGpqenoNwSDDq02or6/B6uoGMjOzdF60jBEWsaZUARGqcfIlp7oxmJ05RATAhQUFqKurkkpqdmYOd+8+0PQ1qip54+L0Oa5Xa2szuns6FeAeidJytoQHj+cxN+/Dwf4+XLlZ2A+FUFWRBxNimirJ4y4sLkXfkeMIH8QxNDKBR8PjiEXjMBsNaKwrwamTpzQpjsdIm+I331zVXvnpH/9Uai1eB2NjnOYXRkNTFc6c6xM8vnHjNpoa23Ds6ElsbfmVQcb7zfScB3U1nFhoRHt7M8rKi6UOo9JtJ0BQ50ckeihrXwpKe5URxV+0AFIxWVpWoowr2vYePRzSFMIrly/Lonj+/HmpqbjfmZNFqD4756E2Cc3NNVozAcTNTQEn3ocJs2ih40ky04k5TokYlWEmTSWkQkwfUvD7zHSS8o4ZUQxvP8RsGjp9m3/0pHupb1Ol9HPSFUhX4LmuQPpG+Vwvf/rk0xVIV+AZK/AHDJ1opuM4dkKnGLIygGMDPfjv/+v/AsUFuTAa+Ik4LS97uH7tKv7u7/6dwpxfvHRG4dxUSDCQe3JiQiomNp5s/F944SwGH4+gt+eoxrazyWFjy3Bcg9GoxpLZJWxaaaFjQ8VP8dk4M3dkbmES2/4tPZ9N9drqOmw2hybncZrYK698D60tHWo0qTyhsoOWlLr6Kllw5hfmtYQnT56U2olNPRs0QgM281QREKywAcvNzUGWzQwD4siyZcuq4/VsKSOG4GcnEMBBJCI7EW09JhOkVGLzvr3tR25OvuAYAUcykQoCZ4YLYcHGxpaUK5zyxuZ6dycsdQYDg3v72xW2Tsvg3bv34XavS1nF3JeVZU6sMqQmouXkCUKxCabSw2bLQEkxA5krkZOTp/NnY07bEZVANTVVSCbjCqTmujldqWlYVMQwkJtqGCrMxsfnYTRacO5cH1588ZLUHVRwXLt2TVY02nRobXz9jdd0zvz6wsKCLI1/9Vd/LWhANdsvf/krTE5O49hR2h3PS53GbKyHDx8ItvzoJ8wZsmBpeRYzUxNYXXFjbmYBszNe1NSU4fwL55CREcdeaAPRwx0kYMDEZAAzs5sCEU5XtvJo8vNTuUPhUEhg5OTJMwiHI/ji86+kAnvttdcR3t/DL37x72ShPHPmtEATz50ZOgQoBJtcF+45fp3WMwJI5gQxR2lkdESgkKPnP/v0c6n3fvzjHwv6cB8uL69o2hvBE1Vhb3z/ZdQ1lGDNvYy11VWsudcFELlPBQqdLlgtNjQ0NCrLh8ohrvOWdwOWjAzU19UKgHE9uH/5YO25XxjMzWuCx8AJijym1bVVrLpXEY3RimbQfuNeI4DKy3NJ8cR8H06B5HsSxvF8OXGR1loqWw5jqRB4XgdUIFFpyHWm0ogwioqXgwhhXRx5uanMK0JMvgYn0vG9qJQhAeL1ybrymtFUNX9I69/UWI3GpibcvXcPuXlOWbW4r6lQXFle1bGeOHFSMIfWwE8+/lT7metKaE2one/Kw8OHj3Dr5h2ppEpLy3SMVOvw9Ti5sa29BRubbkzPTMqit+4JYckdBvPqSgodAk9tzXUI7mxp/9CqVlRajpKySkTjBjx4NIzffnwLhrgBZYVZOHG8CxcuXFT23JrbjVs3b+Hq1VsYGOjGq9/7HgYfD+L27du6FnkshEFHj/fKqkdw1tvTj5qaRgw+HsbQ4IhgWyQaw4ULp1BcUoCSkgIpzWgF3vAGZJ9lADgz3Y4eO6J7EteEEwR5v+TzuC85jZP3LCqZZmfmUVxUhtOnzyjHjnuT2U+EVFRRjoyMYWXFi8LCXA0bYI0JFAkYTZmcJhiUgozQSVwpkRB0ikUP9WcqoAgaFT4eZ6j/oaBTIknoFEUkEsd86Bn/hnw+n57upZ7PdU+fdboC6Qo8QwXSN8pnKFb6qekKpCvw3FfgDwc6PVmqlNKJM+xSv4wGoqc4crLMOD7Qjf/2v/rPUVbigs3KUOAIpqZG8bvf/QM++ugazOYEvve9K7KJxBNxNXIc307gxGaF08BKS0oxP7+AhvpmgZRULtOWmhg2sWzGCK0W5hekjmKTzAcBUXh/XwHG3s1NTaeKHcZgMHKSmx17e2FBmMrKKgGJ6ekZTSxjXlRJSTGMxqQygajYYPPO6VG0rbGpp6WKjWJxcbG+R2UKm+xUo7ctdQktVJw8tu7xYmvTJ2UGQ7XZaLNihE18faqdqP5h88uR5cyomptzIxGnqqZR4ImQy+0OorSUihqqGzZ1LrTBUOFUU1sh9dTg48d4xCDhrYCUaFQ0sWZUXBEMUH1EuxIBGaekMR/J4ciCw+5QJtLDh4/x9df39DMd7fVqPldXlxHc20FdXTUKCp3K3uEUu7a2TtTXNwgQsmEljHnvvffQ19ev+vz617+WUoJQgiqm2ppaXHzxvKaG3X9wX1MJqSjir60tHz755FN8+ulnakzPv3AeDQ1NAhG0Jd25cxsDA7144/uvYmd3Ew8e3sHq8iKikRg865uYmdpEc3OloFMisY+DiA8w7qu5fTzoxtS0B9u+CAoKzKpVeTnBS77UGqwR7ZWLiyv4+quraG/vwoXzF6QM+b9+/n9q77300hWtM5UebNipAmEDTrUQlSadnZ1afx4v14FKvrHxMcFQlzMfn3/+hWDfT37yEwE2KoioeiMkXFtbF6w6f+E0DKYIPJ41AVTuTwISwi2qkLhnCWRo8yOMWVtzK7MrwlD6w0Pk5eaozrwenu5J7lFeJ3Y7AadJdkmL2aLpj9yzsXhMoed8PVqxCEB4ffFByLa9vav/d7lypKzinwkdmOvFaYNlZeWyb/H9ZmdmsbhE5WGOzptf5/G419yyC1KNyGmMGxsefPnVVwJktHjSqknLKMPSCdk2N3eQn2/XtU1oV15WjlgihuGRR2hta9X16PcHpDij0o4wrKe7V9cdlVicBkjFDkHXyPAgXn75Epx5uYKXBKpUCPJ6yMnJ1RTK4hJC1zJYs8xYXJyBd2NdQwYWl7cwvxRAbU0FSotzUFNZjIa6Sni9q6iqLNe52ewOHETigk6Ph8fx/od3UFxgxfGBFnR1tKOltUV2P9pjqVQaH5/GxYsv4OTJE6msuqkpTSykDbO0rAz19Y2Ym5/XXhzoP4YchxMjI+NPFF1J2RBfeOEMKirLpHZirhQD63d39uGwOwXauMYM2ee6U83IdeD9gxMKqSQtLCoQLGINg7shlJVWaojD9evXdc/knuZ+5M9TVUoQSJsgFU4El9wDBO75hQX6neo/3rsM3DzJpDKvuAfjh1Q7MV/Oqns59w1B5lPotL8fE3RaSGc6fZt/9KR7qW9TpfRz0hVIV+C5rkD6RvlcL3/65NMVSFfgGSvwBw6dDGo0CJ3MRuBoXwf+t//p36KsJB9b3jUsLc1icmoUQ4OP1WA2Nzfh3LkzsDsY4uxT48jMGE1SKnSpdLR7sQHi+PaZ6RmpoeKxuGxuDrsdPr8fHe3tAk78OptlNupsstkEryx5EYnGkZGZqabI7qDNLJU/RJsNYQDfl3AhFXJ7KJuUNcvyJHSc+T12KVnYXPNT/qe2OoIoNlhU9lB98ujRYww+nlBuUr0mkBUIDIyNTWLLF4CNGTaZZgVS5+XZFSjcUF+Hru4O5BfkYdu3gd///iOMji4iL9eGc+dOSOFy7dp1+Hy76OxsFUCYnJgWzOG0trLyEuzt7WIvtCsL1dTkLDY2fMjLc0ipVFBQKOsXIQ8VK4RvPIfCAhcsVk7qCspCRbsLX3dwcEoqkv7+TjWbS0sLUjvV1lXj8PAAG5teKWP6egdkVfr444+VX0Tr4RtvvCFVxTfffIPr168JjBBwUW3ByWLFJUUaW89MLp7XW2+9pWMaHRnT1LRbt27r/0+fOg2LNUsB3Mya4fO//+Yb6OnpwNT0MEZGHiEa2Yc504rV5XVMTmygq6sO586ewcHBDqKHAZitcQUuPxpcw9Q0VUMHKCnNwokTvWhuof3IqD3Hc62ursPU5AwGB4fR33cEHR2dUmp99tmnstFRkUWgxKmJBI+EBQzJJhziL4bLs1lnY8+GnQHbc/Nzqh9f/8H9h3C58vHaa689UW+N6vkEh1QTcbJcY1MVMs0pGMmAcO7LqsoqgSaCSL8/qGsrZeckyEtlF9HSxGPb3AwglkigvKwALqdLtkHm9RxEosjMMCo7THlcpaUKq6a1cD8cFsThg/uJMJQwinCDe3RnJ6ypgLm5FtlYbbYswZZIJInyshoUFhTpeqMqhqCRULWmplpgjXCO1wa/TuXR5cuXpJ67desGfvP+h8p8On68H93dPXo/QplHDx+rFvn5DhQVF6OyokKAbHFpHhNTw+jubddEN05Aa2xsFHQimKKai8ovwtDff/Qpjh0d0PXvWXfj1VevYGfXj1s372JhfgVWawaamlq0foTGVC2lprNtS+lEUMM8ttHxOfh3DtDb1wNLJlCUnwOL2QC3exmlpanz5v7a2PQjacjE4soaHjz0oK+7FBfOnkJpSbFshLQAc1+wRhubGzh75qzgDpVmrA1hG8+/obEFyUQGZmYXpYy89OIV5OW6ZK+lCjJVZy/aO9pQVlaMw8MIAgEfpqanNfHRmVeAgYEBAU8GtHONWW/+HMEoVV88Hob5Ex5xHfeCByjIL9KwA17D3Btcf+557gveT/h7SUmJjp/3Se5/2iDznE5d25qgKaVTUuomfuiQmmKXstpZrVQ6ZSJGpVYkingST5RO/P80dPqW/z5I91LfslDpp6UrkK7A81uB9I3y+V379JmnK5CuwLNX4A8UOj3NdEpBJyPiMBBUVBbif/zv/o2UTuMjQ5iYGEVob0fNLj+Br2+oU0PD6VPeDY9UNHOzc7Lv0IZDmxCtOAzWpkKDn7YXl7DhOpSCgo2l3WHHYfRQYcj8pJ9fo1Vozc1mbw3BnQQOIsnU6O6MDNRUVwlc+ba3lXnDT+KpApLSKWlEdXUqm4f2p5VVLywWApgWQSeqM4aHx6XEampKqV54jFQcsQH77LPPlVXEkO2O9mbU1zXq0/1vvrmOza0AGgSinLJgtbQ2ydbT0FgvoGMyJfHhP/wGf//3v1F+T1trk3KNCC1++9vfSlVw4sQpNZDXr92SJevUqRMK0E4kY1ITsAG8efOmzoVNOZUoVHQwV4iQj/kytOnR2lZZWYbCIgcOo2HZrji9a2pqFvfvjSmjicqhjo427OywKd6H2cLMH7+UEq0tbVJlEBwwm4vH9Nd//dfo7+/D9PQUrl+/gXv37qlRpbrirbffRltri8KiFxbnFY5O1dClS5d1zDdu3BRQZNZRW1uHwBMbY8+6V40vLY0vv/ISnE4HBofuYWvbA5czF5ZMqyDb1MSG1ujUyRMIBLyCTlnZwCHVLmMeTE6tYTeYQEdnpSAnm3buK4/XAyQNspvRXrm0uIKenj6Fv1M1w5rRckRAwWN4mt9FYETIyN+pbiNcoqKODbum1fl98G54BUSIYBcXlwXoOM2Q60hrE6En9zSBQigURXVNCSoqSuBy5SGRTCpTifAm4GdO0SOsr/uQnW3WpDxCTT641wkPeAxj46tS6wz0N0sNtbS8jJmZVV0bRUV5qK2rQktzM6prahDw+7VGM1OLAgXOPJtUPwSuzOuh9clopD2T14cFpaXFaGxqFLjifnY5S5CXW6ypgoQVy8tLAr3MAuI1QdBSW1uj65HKQF47x44dh8+3hdt3buHLL7/Svr58+SK6u7p1/I8HH+Pzzz6XOohg1WI2KxvMbDFjeHQQt+9cQ29/JyoquKfzVJ/QXgjFJSWIHEQwM5Oq6dDQGHp7qDyzaR36+joxPkaV05gmqdXVlgt0UYlISy+vG6MJCAS24N1wS31IODQ374YrvzRlVQtsIddh1XN8/g1k26wK8Cao3dndg8lkhX8nCJ8/gRfPH0Ura6XAdKqcZlQD3rsIB1944ZyC6J/mIXH/p5SSDsRjmZhfWEVmhlk2VcI0QifaFgko1z1uTfXkevC65H3Tvb4O95pH9xraDBn+zaB+Wj6pQKJ6VIMFkgnZ6widuD92ArQE7wtWERbyWuV6EWRSzUTYxOMiMOL9kWtEhZQskUwCN0B7gTW1ZVmU3fSPoRMzszhcgBY7/k44yuuR+X9UIIZCEUQiMcztPftfks/hT6R7qedw0dOnnK5AugLPVoH0jfLZ6pV+droC6Qo83xX4A4ZOtNexxU4iy5KBTGMCSMTx7psvoqK0AH7fBman56S+sNmsGkXOT97ZdAX3dpUNwgaQjT4bOU47L8gnSImjvaMVOQ47Wtva1BgNDQ4KAhBcUWXEJpE2GzY2FZWVCjumfSkcPoRvKwL/bhIFTpumlr1w/gWsra3gq6++gM/vk7WG9j7ab5gRNTDQI4vKrVtDsFiMOH36uMLJCZyuXr2BxcVVJBIxhfXS6kYgcezYMcGejz76GPthWp1caG5pRmN9s5Qmn3/2pQKaT585o+bMvb6Gs2dP4fIVqj+YceOHx+vGr//+l/j006/UJPb3dcmSROvT+++/r/fh1LH79+/jyy+/RltrGy5fvqxjIASjWoy1/NWvfiNlzOnTJxRmTnUOoQhrwol4DKdm7WiXq6gsEHRizWnJ40j7iYk5HEaTsvbRBhQM7mB5eVHj0Rm6zAlsR48eg8mUKcDE6W60zvzFX/y5QsaZUzM+Pqbx9pxOdvLUSdnPQqGgIA2PjbWk+or2PYYf8+sETgX5zPxxPLHw7OnrPDbuDUI0OhOpdLLZMtHc1CCl08jQGCYn1nHkSCeOHT2CjY1l7B/4QZcl87Nm5vwYnXALMFy6fA49PV0I74dkG2Tjzv4531Wg91lb82iKoclkhnttXaoa2rgY0D06OirbGJtwgiOCT1qPuAd5PvPzGxgYaBZEXV5ZkrKE36Odi2CJNklNwIseSjFC+xcnxtHmxEa+u7sTec5c/fmpEoXnTZBCiLO9HYbTaUVtba3skARTvNoIP9bW3Vj3BNDeXq81+3/Ye+/fSO802+9UZgVWsYos5pwzm51zlFpSK7dmRju7M7s7e73BF/Dau9fG+v5iw/7B/iMGMO5ewPfCa8+uZiRtS+pWR6kj2WzmHCuQVayccxnnqe6daxi4K12sgJG6CBDdTVZ43+f7fV/28+E55yGIIqhaW3OI3Y1w8+jRo6JkIVTg+n/y8adYmt8UO1RbWz16e7sFKiwtLSMcTkGrA2prLZKBRVDKMG9eF1QYDvSPophXY2pqBo6dHTlewixO8WNtaH/lcXKiH2vDvw8NDooV7NnMFDY3N9DW2ibHRFhFCDozO4PNzS28+eYVqFVqKJQKue4IZz79x0+wvDqLd997W1Q5BDgEMYQytDlS4cT1YU2Zd9bZ2SWgY293F7W1NuzsbCKdUqCvrwO1tfUCAHlt8LVz+Sz0ei2gyMvjfH6vfH3fl0RrW58ArK3tNVRZjHDvOpDJJOQ5vC4JXbQaDfTMiGNYv8GEVy6+gpA/KEoxwj1OuozHYgJueC8jvKNCibCG50g4Q8gTCEagAEPZU6I0GhoallryPHmsVHQyg4rqUO4xgix+n3s4ly3i1KkzAkV5X6NtsmRrJdznREGtACquC9WVVHgFA0FEInHOG5U8M+bFEUwRolMdxXs57Y88NsIn3lv4ydqzzpFY6WvMhbOYjdBqmOX3W3udWlmCTRIgXsgLkGKQOO3Nvw0Sz2A18nL/wP+GZ1/upb5hocoPK1egXIGXtwLlG+XLu/blMy9XoFyBb1+B7zl0YqtSlPwmRSEviqfWBhOOHxuDTq2Ey+nB/Ow6MmnAbjfLhCn+Jp5Bx1TQ1NfVYXllWXJ8vB7mnOhx4eI59PR0Sh4MIQYDga9d+xKpVAyNjfXS8MoUrHhcGjI21lSp7DhKo76jkQK8gSwunDmCP/iDn2JgsB83bnyBv/3bf4d8IYO33noT7e0tYgdjwDcnttEOs729KxPO+H2CLWYULS4uCxyprDQIgKBah+CEipYbN27g5s3b0FcYMHZgWCxQDH5uaGjCF5/fgNVajfffv4qZmWmxX/38D38msCuVTmBi4rFAMgKbycl5gROnTx2RiWHMgvroo49w4MC4wJsbN77E4sIiLl9+XZpyr9cjGUMMuyZYuvbZF9LkXbhwXpQWVIswzHh1bVVsPVtb29LkDwz0wmDgSPq0ABancxeOHbdkJLW0tOPSpUtiCWOjSwUaQRnDx1ljgizCEoINQiR+7eLFC9IAM/Q7nogJqCiFVtdI88uGl/Yagho2y1RXsIHl16g0InDiGnIiG5VTuVyhlMOVyyIep62spGJrbKrCwEA3qqrMMm1waX4FM9MOXL58Cv19vfD5XAiFd5EvxqSp39iKwrOfFGXX6TMnZe2YG7bn2ZW9RwChVmmxve2Ay+VFS3MTTCYLEvGUqGUIAF40+IRIBGxs6Amd+MGmfGODMKKAoaFOAaqhcEga+HA4hlp7jVgqOQGR+4lAhMoymfKWzWF5eR2haA7dHXaxv3HKH1UyVFLxfAlttra8YnMzVTITTI+mJht6eroF3LGu9x89EADCKZCEZIRHhJN8n2PHjsq0OkI7HjutoQSszK/aWt9FQ50NJ08cRXtHm0ChiYknokah6oqfDPOnFZHQjufE66OxsRUadYUEmVMBQzUVFUn8O8+L+5dgg3lGBGzcg/UN9fK+yysLUr+B/n6pLY+VcJH5X339/QJGWVuT0Yj+gQH53scf/wYms0EAJj94rVBlR7UUg/dpjaUijECQdeCfBC0M7qeCkEH6VZYqqT2nNPK5tLVxnRhaznPzBzyiQKTqSaBfQonOziGoNWp49nbR2FSLrZ1NgacGI4PaqepUyURIqgmpkiQEHB4exfbmDpLxhMBKAnWuK2tHu5vBWMo4Im3idUE1Etc5GIohEc9KRhS/xntaKWQdYmskeCSwfPXVVwSK8Rrm+1OZdnD8kGSgMYNpeXkJhWJe7gF8PqGTxxOW/DwOOtjz+NDQUC3HzOvdvRuFVg1RblJZx3sJ7X3cZwMDHXIOvF55LdJWSastbYXxZEEgsM2qk2l+GpUKFTodioW8BImLzVry5gmrOO2S6WEKKJQcGKEQeygnei6Hfud/5H37n+L/8s8o91L/8jUtv2K5AuUK/MAqUL5R/sAWtHw65QqUK/CdVuB3/n/gvKn/pzf2UpD4i6/STqGQ7JN8Ogetqoih/lpcPHcCSkUBm2suPH2yhEAggbffvoyO9lbcvXdXQqgZqB2JRrDv9WJtfU0apYsXT+C//td/jtaWZmxuceT5I9y//zWmpzeQyeTR3GyWporNNkEFG24qITiufm5uXgKqffsp6I0m/NV/95f48MOfIBAK4N//7f+BTz79WBQgb775OpKpuLwurTs8GzZazIjRaHSSm0SrCdVGPp9fHkOlARUBBFxUcbBxvnXrljTDhDkcZb6xvoGOjm7Y7XX49NNronp6/Y03RBHFsew/+cmPUChksePYwpMnj2ViHAPHQ6GYvObY6IiAKjbRX375JU6dOiXHc//+fWkA2WgS0rAmzNvh92nx2thcF/UTm3c27P39A5Jbw1HoTU2NkudEONDf34NgaA/hkF+Civ2+MDLpvEzQO3ToCDo6OsViyNeg4oZWpXQmJQ061WaMAuJ5s6GkhY4Nrc/nLeUkGSsEJFJ9xYBqTtGieoIKFrVGK5P82MhubrrEWtbZ2SD5WvlcAUtL66J+0us1iMWyojZjhlRLSxOamhtw5Ogoau1VcDl3MDM9h7mZVbhdKbz77jn0dHciENhDIOhEMh0U+2Q0XgH3HoOvdRgY7IPZbITb7YLHsysqIQIvWgv3vT4Jztbp9KJQyucYsJ0VQEKQQojBZjwQiKGigrCOMEMpMCgQyMFo5DHapQ5FFOB2e0TpwZwpPvb27TsCfrgubLgJJWkPm5h4CveuH12dzWKHpG2M68d9RsUSIdCTJ3NyDDV2o0xuGxkZFCsblS2Efn/3//zf0OoqcO7cObkGWNs7d+7IPn7vvffEVsnjJ3BijhCVTtPPFhGPxnD6xFFcufK6QJHr16+LAoxAq7unU/J4ZGKiXicqN64jH8ea8ThpfSTI4tXPDCkGVtOmd/LkKQEpnj1aZvfR1Nz8/FjXJNOruqZagBOhCPciwVk0EhG1FGEVz5V7jI9xczri4hJaWltRY6+V/SjARVWamsfMKwInKo/4NYJMBuHzudx7nKTJjDm+XmdntyidvB5O2vMgGotCX6GTKZeB4D7S6YTsXSp5UkklamxU4oUQCPrR1NII965TwueNppJqibVJEk7qKmRv86Onux+pREbukgSsDqejpGpSFOWaiERCkldHkESAR9DDfeLzB7G8vIFYnEoiQnmTwF0+l7Y4Wf8au4BjQnnWldeg3xfA0NCIDDpgXWhhDARDYpE0mdTPAWlewDrfc3tnG93dXaIQezZVmk43OjKE0dERuad9/vnncu+rrW3AyZNHZX8xt8zrJaAryOvl8nkBR6RKzJ7j8VPnyl8KFPM5gZBUdDIfi9MZRCUlz6HSSS0/Lzg5lGu1HPpOf57+UF683Ev9UFayfB7lCpQr8J1VoHyj/M5KW37hch4F0QIAACAASURBVAXKFfgBVuB7Dp1KSieVsghlEWAb9pMPTuHQ+BCCfi9mppaxsuiS6Vd//dd/JUohKojOnjuDvT232LKY/8Lf2DucO/izP/uvcPHiRVHs/N3f/Udcu3ZdmiQ2cEajBvX1taKqOH78uAACNlL85PMZPu1yU72QxIEDY/if/pf/Gb2Dg7h74wt89Ou/l/DtS5cuorOzHU+nJrC+voaxsVEBK2yAg8GwTHRjADab/+np6X8KECdsYmPPJo2KJwZLU/VDdc/Ro+PIFZLS1I6NHcTC/BLu3vkKb7/9DgYGBnH37l3J7bl8+RXJN1pYnIPDsQVFkfYWjYyAp3qKDbRv3y+NJSHB6dOnpQEmNKAFjdYs5umsrW3i9376AWxWq+TisNmnjZANLSEA60OIsb6xJl+juocQpNpmQSjsRSjoRz7PNpDZLWa0tnSgob4JgUBYrFa05bC5pyWIqicqj6j2YjPM99IbKuR1ZdpgpRF6g07UEFRbFIu0IKXEasbHE5golSUVisvpxswMQ5MzGBlpFTtRNpvHo4eP5HFiU9txyPGzbj09vairq4G5qgJbm6t4NjUhU752nR64nDm8//55gU5+/y6CIRdSmaBYeaC0w+EMiQWTgdGVZtoQc1IHngvtXS7XvmR+KZU6eDwx6LQ8ViV8gTwqjZyE2C7HvL6+g11PAvZqHUwmbWmMfZrWJJ1AIire2IBTMeMP+MXWeOH8RVGp/OY3H4vih3uHKi9mchFifnXvgYTlj40N48KFi6JA4frTfsr1o8rn1u0nqKvTy/Nps+R+ppWRe/DRo8e4du1zsUJduHgB3V3dAoCePH4sx/fjH/9Y9umOw4Gd7W1Rbb0Aj81NzXj10iUMDw9LztbNm19KxtmJkyfkfHgeXDurtUrOc2NzTUBRfUMtkskYXE4XKvQVAiJoA2PoO/O4eHxU4xAmESoRrPB8ObmOFj1CSiraCIUIIwlPCZ55XDw/KoNo6SI0o1KKoLKtrQuJZEqUOAS0VO8RfPF9WD/eeWhhpBqI/yYE4joXChm5X5iMJoFlKqVGVHrxOC1kRYGRRhOVSDlRPlIVxX2TTWlQzBvgcLgFglrtVnh9AQnCrqjgZwV0WjWi4QSqLCZUVVbKvae9rRv5nEImTBLAMtSbtklCKrd7j0lc6O5pRFtbKxoa60q5XaEAlpZXsby0jngihWSKqiQ9OjuboNGq4XDsoL+/D62t7RK6z+uC9wdOxySA5h4mqKZ1kjbYldVNxOI51Nh4P7EIqOJ68nWovCL4pArtwYOnMsHuww9/LPcx1vqTTz7FxoYTw8PMiDohIJv3H8LW/v5OgXmRaFTC1llr1i+fy4nCiUqnfI6T6widVAJlJVg8nxc4STDI2nLaKVVOVHGuhH+AP8X/5U+p3Ev9y9e0/IrlCpQr8AOrQPlG+QNb0PLplCtQrsB3WoHvOXQivChKo6FTQaY+/fV/+3O0Ntuxs7mO+19NYmVxF0qFCq++elFUM2xKj584jrW1FVHUDA0NCsBxuZz4t//2b6S5m3w6KZPE2MTxt+xs1Lo6u0RpwCa0q6tbwrwJEdhwUhnw8OEjOJwuySeiwui/+cu/lIbo+o0vxF5F1Q8BgUqtxNTUhCimaEOiEsDpcEpDRcsMoRPBCT/5W3/+yWOSkekGg3zy67T00GamUhfg3XdJI87A56mn08jlinj1lcsCGwi3aDsbGR3C/PwM1tZXkcnwNY2wVdXLn4Q5i4tLWFleE+UWbThs2vketKOx4eRkNzbpjU0Nkg/FcyekoEqHI9X5PSpRmFnFJp9TrfgYwiBOB8xmMlCq8vLeZlMVDPpKCUS2mG2S78RgZjakrDWtU/PzC6I+M5s1YqfhWqk1KlFZURnDqWUmk15sayuri2LFY/B0KbsGkt9lNDIg2iBqmfn5RSwtOqDVFnHkyCEcOnRYFBxTU8/Q3zcg8IFWSiqu3nnnXQFtwaAPm1tLmHz6CG6XA4VcEZFQHKsrAVy9+iraWjnSfgfhyC4KxTgUKjXCES0CoYKEmO954mL5sVWrYbFUyP5hLTfWCYhssFprsLqyDovFKqCF+4jKIWYPUUVy69YdyQk7ceKgHN/a2prUmICMsJSghKHafC/aOGmPbGxowszMLD7++BMBTmz4uZZc17XVdZlMyD108uRJgWu0VdHOybWemXmGf7z2j5icXEB3d72oUQgQuro6BAJREfj40WPMzS6jqbEW586fl2B5qmB4bFy7s2fPCfwhPPD7fJJzRUugubJSgs0JI5gb9ezZMzlfvjfPhXWiwoXqJu4pHg+VbVQ9cZ2pWKJSjNcQ4RavC8KF1tY2uUFKUHahgHwhD4PeUMq3SsYFTlJxQ2DGxxB+EFyxzjxGgmgCvpLNck/Ok2rBIlTY9wVK4NdWg5aWVjkvKuOoBrRWmdHR0SX7cn19E5FITM5Tr1ehtaUBdbX1kme2uekWBRcz4rgPVWqFqCwZwp7N0UKWlGtXBRNSCZUo1jLZDDR6HWLJFKrtVXKvMFsqxUYWDYfQ3tyCWrsdVWYzdDoTdnY8cgwlu+g+mprqBR4xL40B/aNjI+jp6YLZbEImmxZL3JOJSey6A6ICoiVQoSzKsRFQEzC+/vpropD7j//h/5Jj4tS59vZOsVBy3Rh4z33IvKzpmWdyjRPY0tJHWEnoxfepsVcLDHXsOPD06ZxkOv3iF38ka1aC9ffhcIVw/OiAKOQI1PkZi6Vx5cqrsqdo+XS6XbJ+vL45ma7ATD6tFvlsRibXMUCc3+OfkgWVSiGdyVLq9Bw6ZZHJ5MqZTt/svxPlXuqb1an8qHIFyhV4iStQvlG+xItfPvVyBcoV+NYV+EFApwqdAhplEcYK4G/++z9HS5MdPu8u5qYX8ejBggQht7aW1EIdnR2oq69F4vlIb6oPrt+4i2Ixg//tf/9f5bfojx4/xsrysiggNFqNhO+ycaUN5O7d+2hpacAf/+KPpfGljYxKpaXlZTidHiQTBbz19hu4+sFVUWMQ+tDyUWmuxOzsjDROLpcbo6ND0viurK5IODIbIqpymJvExpe/4Sd4YMNVmjZVmgLFc2CQN/OWOFlsY2MF244NRMJxmc5UaTKi1l4v07Liz0fUs+llnhVHwadScRhNRigVGjQ1tonqiM39DHOpdmid6ZLmjU04m0VCJyovdt20OuVw6PABGI06UZBEYzGxtLBp578JVU6dPi6KDip9WGM2o7SA0S5Fex/hk8logVpNlYISKqUOW5sOrK1uSoPIZp2N/PLKGlIZJUwG2maKYqMaPzgiSjGqNrgeGxurmJufFoUM87F4jlSREEzwmGhdU0Al60ZlTTAYk2Pp7+sXu9j6+obkBDFAnXlKN67fwODgEH7ykw8ljHtpaQ6rawsC9VDIIZXMYG1lG+FQFu+//ybq62rhdK4jGvNApc5ApdbAH9DAs59+nvGVg63aiKYmqyg0CFKoqmKeVVNTiwSTr69tlUKwjQaEI0G89tprsra/+tWv8Mknn8iac6og7Uy0OvI8+Hiqk6hC297eEVXHyOiAgACjwSiN/J0798TWNDg4CKuVMKAST55M4OnklEABgi0qZQigCI4IV6enp/DgwX1RqAwN9WNgcED2GIEYLYK0c1K9FNj3o6u9E6fPnJb8KH59Y30d9tpaAaFUN62trslril2uQi+ZURarBdlcVvYTISqD03kMhKNUA4kFLRoVBQ3VXFTIMW+ICqJgyC85Pfwe9y9fj+/Da4Mqlkw6LcCDQIkgTbKz1ErU1NgEHhMI7bp3JVeJsIR14gTKWnutfI3XGY+JjyOsJIzxePflGie4Y1YapzROPWXweRo2GycfDpSUgQuriCfSsNeYMDTUh97eLoGLn392A8vL++jtsUud+R6cVscwfyr0Mpk4EsmkKOJMFVXIJKkciqHSWoWiUoGiSoG+gT7oxJKnw67ThUgwgJHBAViMRjA82++PYnZuDT5fUPa9xxeEpVIHi8UoofyDwwMyydFeWy0221AwINPmllfWsbocQFHBCZo2NDTYEYtHJIOM4fAEhA8fPsTnn99ALJpAfV0zjh07gdXVNQF5p06dlP185+5tmWBHZRRVTjxHQh8q1rj2Bw+NCzRnLhynVVaaqnD16gdiW+S+mZqaxn4ghWOH+wWSMieOn8FgGlevvi5AnDAyGqfCrLQ3Cvms7AVCpxwD+wCx26lVKgHPLwLICQdLtjwqncrQ6Vv876DcS32LYpUfWq5AuQIvZwXKN8qXc93LZ12uQLkC/2UV+P5DJwWn1ylQyBZRb9fgr/7yT9DZ3ohYJIB0MoP5uWVUGivR3NIsjRAb03yBeSylsd0Mxp6eXkRHRxP+6I9+Dn/Ah9nZOcSiMYE/tArxT1pB+OnejaC+zoyf/ez3pbkhdKK1aW11Q74XjRRx8FA3xscPiiKATRJ/W0/1wsSTJ/B4gpIdNDzcJs0Yj4GWFTavBBEEB2zm+Mnf+M/Pz0szTEsLG1cqithMMZOIqgTmwkSiYTh2gmIfqazUiN2mptomjTOVWAaDVqZIMXS6ta1JIMLOjlOCsfm+PA+GezPwmAHibLwJMrq6egSSMTh5c2Nb1AsHDx2QiVq0PhGUlJQ8NhmtPtDfJwHtCwuzokBivQmgCNyo+splM6jQVUjgOXNkopEkPHsBbGy4kEqmxZLEqYCETvykSoL5VlRMHTx4QMLDrbaSPYj2yKVlqqHcAnR0FRqYLcwg0iKXy0hODpNf2GxS0cRGlkHltJMZDZwSNwiv1yfnSdUTrVWcjMfx9mfPnIPT6cb0zBQ8XgeUyjwqqJILRbE4v4l4LIsf/ehdgU5bW8sCnRSqtDS32VwNlpb3xIpXYzfjwIER1NitEnpOEFZXVy+qNrVKJ9P7dt178p7ck6GQD2+//baof375y19K0DsBExVxhJCcmEaLI+1pzGuiuigcDooyjMCBENOgN+LBg4dYWFiS7DHaz7gHCQ9pjQv4gzL9kOoivmZJnVMKI5+cfCKWU9pLX3/jsuwvXidcY4IK7v90Igm7rQYWk1nCurk/qAba91Jh0yQQyeP1yL7WarQwyB5RiAKJNjyVRoVKsxmZNCeyUd3HaWVULqUFHjHsvKKi9BxOhkunMtDqNAI3GbLNDCZCQ7vdLjlSS0srSCTyqKysEBjM/KaG+gYBpgSesXgU21ubcg05nE5EImFRR1nMZgkOJ8Cl4onh9QRoBCUEkGptycLHa4OB4yaTGfNzC1hddSEW5yRAoK+3GXq9UaYQEqz193XhyJFxud5crl18du0L7O3FcehQv7wOISHVlrRcEoil0zHki1kY9HoYK8wIB+IIhaNoam1BKpdFUaVEd38vCijCbDJifnYWqXgMp44dgYZgTqXC/n4Ys3PrWFvfEhBrq66CvcaGUNiPUCiI0bFhNDbWSf0CQWadxSRban8/hJUlH9I5JcZGOnD8xGEkUzGEwwGBuqwf1ZtUIMZjKbS1dWP8wCE8fTolqqmOjnZRhn19/2upHa1xVBdycAHXnnuGttvBoQFRiBFqE7a2NLfj9OkzYqHj4+bnl5DLKzE81CX3OIJHXov7+3G8/fYlWTenywXGghO4E4hTMUbIxAD8TDoFnUYrdjulQiHQSSbgpdNIptLIF3gHKt0HeH9ci/6X/aB8yZ5V7qVesgUvn265AuUKfPsKlG+U375m5WeUK1CuwMtbge8pdGLLUfpQoACDXolCpohDB1rxr//852iqt8G5sy4NJBU7+gq9BAunmdviZ6ZQXjJ22DTt+wh9Yjh8+CA6u7qwvb0hGSaEFtFIVJocNsVpjivXaqFQKmGuNGP84EFpenx+v1hHCK5cbubFAB0dFpnixcezsScQkIlZk0/hckblt/c9PfXSXFHRQYVAXW2tAKeu7m5ptLY2twUycDIemyVCGjboOh0DpTWIx1NobWt4HuQcxuLiithMmAtlMNjQ19spweaEJ52dzRgaHpQw747ONmm8r137DPfu3ZcJWFSHMGSajfHo6JiAGOYF8e9UkhDCMUSb0Ovtd958rgBawpEjh6X5J9BqamoQeLG358KXN28IuOC/pUFUqVDMc0qWSsBSOByF1xNAMBCDwxFEMpFFS3O9qGoInQir+FwqdVgLQqfhkSGBWlTKzM5NY3VlCdFYWKZ/sdFkU03LUmm9GI6chVLBCWhKCS7n6/T1DYh6Zm93T6xR3D2EigQ4VHA8uP8Ahw4fRmtLG1bX1uF2O6HRAiZTBdKpBDy7HmyuOxAK5vDTn74v50zoFI7sIV+Iyxj7QpHQzYXdPT86Ohqk6afSbN/nRU11NYZHRlFjq4HfH8KNGzelFseOHUc8HsHunhvnz5+TPcPsMapG2PwT5lDxxOadIJJKKCqdaE+iyiuZSkiTz7XgOREAxeIJyS3i3uc1sL/vkz3CfXb58qui4CNkpJKHMJFqoJWVUqYWYR+vB36PQdEMKidA5XWj06hht1ULfGLGEfcNbVhUKtHGxw+CKOYnESIQONIOte/zIxAJo629GbV1tVhZWcPubgQmIyeyMXdHgVQyh1w2L1ZUWs6cLresIadGEtBy/9EO19zcIja56zeuY5OT2xJZ9Pa1YWR4RKCTqKosnDAZw8bmhiiiNjaoUCupgTq7OnH61GkBWPfu3cPXXz8UG6DJWHoPWkgz2ZQEc3N/dPf0iNpxemYOnj1CPo1Ajq7ODgnfTqVTck/o7euF1WrCrttZspNRxeONYXx8UPY9wTOhLK12fP1EkveXEvTLpDJYmF3CfsCP/sEh5Gnw02kFQBEIVlnMePzwCdKJGM6cPIpUIgGLyYRYNI3p6TUsLm2gto55c4dgt1fLNUKl07Hjh2XyIm18Pr9XIFwoGJRcMa8nhWJRhyNHDuDM2RPI5dPY2dkSq2pXV6eAM1oEHTu7GBs9iLa2TlEHElrznsm6EqbSQkvlIK9B7k/e11h/yXrTczrnFtbX1uV+1Nc7JDY6Wpq5d7a33Whssov6TlSVHCCQTsPl8uDSpfMCBff2duUewr3JfcG9rigyy0+JdCqJSpNJ9hgVpbwX8D6Ty2SQJMQscAKe8nmQeBk6fcP/6pR7qW9YqPLDyhUoV+DlrUD5Rvnyrn35zMsVKFfg21fgdx46lcDSbz9Kk+sInfgnf4ddgE6jgNWox5uXT+G9t1+B3WbCnnsHkVgQkXgEuXwOsVgSyUQGuYyMNBL7FJvSfJ5ZQ0UcGB+GrkKNtbVlUcpw+pFkxOQYSpsXRQNVMmy0qSbhZDfalgikqARaXFzF+noI0VgRl187hq7uNuh0ajQ01EmOFBv+uZlFbG37cfzYuExHW99YwfDIADo7WtHV1SbNLhU/09OzmJmZk/Dr3V2v5MUEgymxjx0/fkDsJrTFDY/0S36Ly+3E3PwCqm12mCurJAj5/LmL+PLLm0glkzhz9pRAp66+HiiLOUxMPMavP7qG218+QiKRhtliktwcS1WlqBjYuLW2tYityLPnlYlnDx9OoLOjA3/4hz/H519cE4XVW29dQXdvJ/L5NGKxMJZXFmXqH61WVMgwaPnFWjFo2WgwQKPVYXVlDVtb28hlgUS8IOHgrS1NkknU0NAoths2s03NTaICoSWwra1Z1FTMMHry5ImouwgQqGbhJ+EAFT+x5xYcUdfkC1CrOAWulItltdlE0bWxsSVrSVUOs44YEs3jWVtbl/yr6ho73LtuUeKwNtwPsUgEyUQSjm2qZdL4vQ/fQ0tzA7Z31hAM7iGTiSGZziCXN2Jrex+bmyF0dNbg/LkTMFWaRNVBlROVR1UWhlzv49bN29jb8wjA5AffkxCDTTOBY0mFpJd/EzIRCjJHi3CJ50uFUS6XRjwRFosWYSRVTVTq8DkVer3U4wV0c7v96OxsxWuvXRZo43TuCSwiICRgopKJz6fSipYuAkfaJqk+Ys4XPzgtkjZJi1krliut1gDPnh+LixvIZ/MCs0KRJJobqyW7iNeUSkWrGtVgCowfpD3TKNP1IpEc2lprxYZHABGLpcRe2dffg0Q8ITljBMG0VjI0vNpWjZGRMbnuVpZX8fjJhABiPrant0tsYQKo9DqkM2msrqyKfdHhIDzxQKul7VIplsM//dM/FYj3xRfXcefuQwmVb22pEajV2toiU98YZE/gxIwy2gup8iHIZq4Y13N4aFisftlcBr09vaKi9Hp3sbq6DL/PL3a8TFaBE8cPCUihrY/wkEH4tAy691z/FIrPfTk5MSfg9NiJIwLhCFoUaqWsAz9mpmcRCQdx7PBBuS7isShCgRhm51YF2HGSZf9AjwDXqWeTco/p6+sBFAWBioROhO2EUVRIefdSODB+ROApARHvhbRWvsjVImQktKYi8ODBw6iptss1UoL2nC7oF3UTra2E+oRBVD3xuqHqivWAoigQkgrNSDCCzo5uGAxGrKyuipWZSqT6hjqo1GpRfPJ+yr9vbm6JwozwMkKwVcjLXiR0oq2OWX4E2oTZOq3m/wed8tmcwHooVMjkikgkM8hkc1iPfPsfki/hM8q91Eu46OVTLlegXIFvV4HyjfLb1av86HIFyhV4uSvwvYBOv12i/xQ40TxVgk5aRRED3a14+/WLODjaC4tJi3QqAn/Ig0gqIoHAqyub8HpCqNBxEpsB4XBMGkddhQpaLTA82gu9QY3tnXWYjDpk02kJKOfYejZCBgPBjFmmUZlMFmQzeQkcTiZSMtHN6XBj05FEJl3EO+9ehEKVRVGRweBgr6iklpfXsbPlwe5uEH/x538hkOfJxH28f/VNsfZZrAbs7TrxbGpGwqWZ0RIMUpUQlcl2oVACQ4O9uPrB+2KB4qh12uVoz/Hu70mTdvTocahVDN0Gzpw+i48//lSUP1c/eA/t7a3QVGiwOD+L69e/wFf3JrG5HsS+L4yujmYMDnZLaHFDQzX0eq1Y5qjUWlxYEqsWj3/8wEG8++57EjZNNcVrr72CpmZazNaw7ViX2rG5ZfYKoaDJyLBwNogqsR8R3PE1d7Z3sOfZk4lTsXhc1FaNTU0YHRkREPRkYkJG19MCxsDwTDaBCp1KRsDzPKnwUSpo+1JIE8psIFqj+J58b0LBEnQiLOS4eTaoRVE70S60s+ODwaBCY0ODgCC1WitWKjbMBDe26mqEoyGks2notBUCeyyVZtisNuy63ZI/9cHVK2hurofLxfwZr0A4NrWpDOB2+xAKp3Do4CjOnjsNjVoLfyAg0ITvFQqGsOdh+POGwIn+/gEJPWYtOPGMTToVHswmotrmxbS1F9CJwIl/Z+NfUaFGLBESlQnPkTUg1CEEoGqHYICvxccGAnEMDHRLkDrtkoRFVJcQpBIU7O3RfpVFVZVBpotRJRVPJOF0uBAIRKHVqWAxV6C23oSBwU40NrQhlSxiYZ4B43OiXLOYK1FTW4djR8ex53EKlKPtkWHwNfYa9PX2SRbYV/fugZSCkw55jsx1YgA4s4SoemGe2eTkpGRPUc321Vd30dfXjwvnL6Gmug4PHz7GzZu3MD2zLJlfY6MDeP2N19De3iLZY5xG+fjxBLa3qHLaQzyeRltrjdgzu7u68KMf/Rhra6v47LPPMTH5TCZBHj50QGyrhDZzswy9Bs5fOA+jQY+Z2WksryxJPhJBi9PlkKB1gikqcI4ePSIWSe7N9fVVAc0b606YLVU4d/aYBMC3ShaZ4bkikcdI66YKhWJBbJb+QAQjo8MCgPg6tBzW1dcJMGWW1u7ergBAKt14LfAx0XAMfl8Y1iqbKAVpy6X9lACYSkF+bu9simqPCkACIt4T0ukCYpEiTp0+L3uJ4eHcZxyoQBjHD74/7W4EkbR08lriEAMUGT7+26B3AknuPdaFtlh+EAilUkkJ9ecxcf9lUxk0NTQJxOf6KlVq1NjtMmHOHwzIvTSXL8AgNrsAGpvrBZ4mYhHEo1TP5aDXa1BpMsj1T3CnUvDuUZRgcUIvlVIhf/KXBrlsAQqlFqlMHrFkRsDiZtle903+x1Pupb5JlcqPKVegXIGXugLlG+VLvfzlky9XoFyBb1mB7zl0YrZHAWa9DicOj+DyhZOor6mEspiCSpFHFmkkc0ns7LgwOTmDlaV95HIKGVFfyBfERlYo9eno6atFRYUC3v19WKu0qLIQTmkk84j2DH2FQZQ7Wo0edXUNiEWTMgZ9Y53Bt05RDIUiReTywLmLR6DRFqHRFUV9QBvI7q4PC3PrKBY0+Df/5n+QKVNf37+FP/+LX6C6xoxgcB8PH9zH3TtfIZ3KoVhUIeAPIxpNIBRMIBRK4cKFY3jrrTfEEmi1mrGyugy9QYt0NoXtbQdeeeWyHA9hGBVDtIuxUfzw934Mq9WC7e1NfPX1XczOTGN5eRv7ngxS6TyOHhlGW1sjDCatBAoz7Liy0iiBz8wdcuy4EAxGcPTIcRw+fBRffH5dcoEOHR6VUfYLSzPY3XMgnY6LNYegg0qsqqrq59CG+Ss6OS4qYajQ4WQzsTDGohIKzOaT+UVsqpnVQ4sOJwQODQ1I4PL+PjOnIsikOfY+VZpWVmSIuU7egw0poRKh1gvQxGuBKhs+rjTtrCCKJpcricZGI5qbmuSYGO5N5REbaq83gVRWBas1jwqDBi3NbWhrbUNrS6s0spMTE6JIefedC5IhtLfnQDjiRzabQj5XQCqjgNO1h/r6Bly4cEFen2oi5tEwXJqWNkI31pZ5W8wtslRVQalUiy2MdSA4k71ZKEjTT5vaCxCzuLiJ6mpmV+kE1jDrhjCB6jTmWRG08ZNqJdrHShaoMILBBFIp2qbq0dBYJ/ZNqkgI+Wpq7FKf5SVOj0vCbFbgxImjogIjIJuamhNlYFdXO0ZG+9HVU4u29kYww3l5cQOzs6uYn1uFzxuVrJ8f/fgDDAz04bPPP8HNW5+jra0JvX2c/shJdJViG+T0OgJDKn/4QfUWw9JpMeXfCZz4eerUKVFW3bx5A+MHD+Hc2QswGc1iI54eAwAAIABJREFUifviixuYnJwXAPPaa2fx5ptXJD+L19bC4qw8n9B2e9uFQp5qxiGpI6Ec14eqn5s3b0qwP0PBmfNFNQ0VUjPTC6i2VuPSpUui2FlcYn7YLsbHDwjsCAT9GBjoF3BFZRAzx2ifo0WRSkSqMAOBUmj5iRPHxV5LeMQPXh/cDwQxBDoEpNlcQWpDZRez0hj6zvXnlEHuBWa7UZnJ16Ddkvcel9MpYfSVJitaW1pkDWlFo3KN1lOubV2dXaZnJpIlyypfu5R1lYa+woqWlk45DirqeFxUJPH9CKD4weuJVluuCfcRa0XoRKUnj5sQi/eebLaA1tZaWVPuXx4r96VSpRAAyntpMkYrXKU8hqDeVGlEe0cnvD4f3LteCWjn5M1quxmxeAxVVoucZyJOezMVrYDZoobZpJd7KmtM6ESr4wvYxL9TFSUXPX86FJRIErAxbD5TwE7ptMof//kKlHup8g4pV6BcgXIF/pkKlG+U5S1SrkC5AuUKfPMKfK+hE/OclMjDZjbg/MlDOH/6MLSqLLKpMPQ6JYyVBii0aoFOz57NY3lpE5EwJ10BjADhJ+0dpkpgaKgBNXZOrcqj1l4FfYUOJqNBQo2pHiIwUCkZ2KxGscCQ44hMDmOQsW8/LL/pT2eAClMFLlw6h8bmGugNKtTUVMn34rEMrn16E/19I3jjjbcx+fQxNjYW8fs/+zGUygKePZvCwuwidnc9ogii9YwNM5UxDPIlZOEUM04H2/O4JXOFNp6a2mqZFMcpbENDI1haWkV/3yB0OoM0qrRrHTt2GP7APh48+FqewwlvtOUsL29Ko01LDkOsTZUGDAz0iJWJCgMCEsIjBgAHA2H09w2hubkVX3/1EO+++y5s1RasrDIQmBP2EsjkGIjOfKCgNHwcNa/XmwTGyL+r7dLEssklMGGTy0aWjTebaUIHWolon2PjS5VLT083PFTMbK1BoSiKoomNKCER836ooigFZWfFBsSGlkoVZuiwaWWDzSaUkIbNMwPUPZ59jI+P49DBQwJcuKZUXjBoe2ZmAbt7WRw/2S4ZPcy16u7qETvT08mnkrW0tODEm1eOoaWlHn6/B7F4CPl8VoLLc3k11jedMomLk/CymZzUg+oR7hkSTh4/ARlBCGElYUxPXxeqa2qeq8Qg58FjogKJ6h9Cgbt3H8PtDmFsrA3V1VasiCIuCp1OBbvdKvUjeKBahe/DAHvuG8KtQgGigMtKyLweHR2tqG9gsHqlqNCoxJmYWEAoFEdDvVmCoQlMaP979mxaIMO5c2dx7PghKFVJUZ+trm5hcX4d25u7cLm8yGWLOHv2PH7xi18gGgvh//wP/x6zs1MYHRtEc3OjwDeCFeZLMew8m1Wgs7NJLG3MseI5E2Zyre7evSsWQ4I7Kpe4d48eO4bRkXFRsExNzYjdbXZ2XvbV1avv4OjRw8hkk3C5drDj2ILT6RCbJjPMCBapIOru7pY9RrjC9yMAo/WTVk7+m5Bu1+1BIpaFEip5PHOimGlFuFRbWyP7KZ1JCWDj5Da+x8Bgv/zJbLBIOCIWPCqFuOeYYUR4yO8TtHJNqAKiqo77nDa6ykoL6uobZH9TPbWwsChKN04z5LXCsHNeK6wN9zxfj2ttr7HLNEjmkO3uusQex+uBKki9QS/ZSy/y1ag6Inii9W13dx/pFO99VfJ6BEisCWETYRVfg+vPPcT35HtxjxCWej0EqEXJ3qqts4vlk4otqjq5XzlcIRiMw2rVS4aVWEaVKizMrSKTSgmsZc4Y93tLaxvm5uexue1COp2H2WKQr+37fKIO3PdTzQQYdQCZncGgEYBF6EQLr1oUjTloNWpR+zHbiTCVoeJUpWayQDKdQyyZRSZbhDP5zX84vsSPLPdSL/Hil0+9XIFyBb5ZBco3ym9Wp/KjyhUoV6BcAVbgewGdXtzY/795Tjz8AlQowGquwOljYzhz8gB0qizymQiMBi2qbFWoMJjgcO6KJcrt2pffmhfySmn+2IxRoVJdY0F3bxtsNgsq9GpU2yzQalTIpjnxKCN5LFTXZNJUICkQCXMceIW8hqhbUhmBCv5gEONHDqOhqQ5WmxGVZq1k2rDZ3tvdx1f3JvDWlffFcvbw4dewVVdiZKwXkXBAmuhENA2rtUaymagciEYYEK1GPJ4UO8mZM6eRy2fx9OkTCRBPpRKwVtswPTMjUKemplYa8q6uXmg1OmmAh4YGoVKr5Dn3798TqEZ7FZvLxcVlHDp0EIOD/TIunblAtXUEMzulMeWROHQ6vQCnVCoHa1U1NJoKZNJ5aaQJryLRoOTYsOFl9hIzXKjQeJF9RYDG5poQROwuCqUoTahMIhSgookNL5tzql6oklheXhFQxzHszJvxet3w+3cFhGUzWYE2fL6MTy8UZcQ9s7AcDsKfkjLt0KFOdHd3iH2SDTobZwIP5m8x4+nkyVMYGhwS4EP74tzcvEyG42OZMfThT3+CkbER1Nrr5fii4Ygoxz7/7DOsrPhw+ZURaZ6jUb+oSIqFrADCTE4t0/iYT0NQyXOlQs7h8MLhDKPappa9FQzS1qaA3W5GT2+PTAxjIPXK6grC4dKULgY5K5U6sV+ykXY6vbBYDLJmBAUzM7MCVOtqG3D8+AmBFLOzzAObkdpQYcLHERzw38zKCgTCOHx4HG9ceRXdPc0CzBw7Tnz99X3cu7cg+VUDA424ePESKnR62UOECu3tHTh79hwaGu3wBx3Y2GCG2TYS8RwC/gh2XT4YjWZcvfojXLp0EV9/fQ+ffPob5AvMDRqWvWU0mNHU1Cqvd+3aNYE8VLPRRkkQQxB3+PBhUWrdv39f9uC5c+dETTf5dELev621Q6YuLiwsS2YSAQcVclevXkVDQ61YyRyOLVHF5QsZBEM+yU0qKbpqRP3F12e4Nd+T+4L1IQylTS4SiQqsUKIC6WRpyiWBGJU7/GRuGNc0k0nBbq/B+vqa/J3qI4Lf0sS7otSee5tAjxbCkgqJGVz559Mp1XL+3Mu8Pm22GrH2ZXM5UeOtrm7AYjbijStX5LnT09OSq0V7Hv/NfUpQa7NWI+gPo7mpGeFIWMAYIQyvHwbYE8ASrBuNGjnH3p4eNDU3YurZLKaebsNeaxT1F2tPNRb3Ca2VhG0EnfwaoSmfy8fwXra6ug+1Kofh4V4JuqcKjN8nICbgI+BXq4s4efK4ZMPxmGkFvH1rAopiHkMDXfLahE68p3PAgsPlFjUVFWgNjU2S+fRsZgnJtAItDQaYK40yNIKDBPLZrEAnXiNqpQKFXE7gMqE0oROhIq3RSqUG6UwRyTTtdYROwG66/IP/G1Sg3Et9gyKVH1KuQLkCL3cFyjfKl3v9y2dfrkC5At+uAt8j6MTkDt7iX3zy0AtQKYqoMmtx7OAAThwdgV6bh0qRRpW5ZIdjpofH48POjhuePZ9kLrH5NZurxGpCYEDoZK+tApCHQlmAvkIrv13f292Fz+eXse2EHFSLEJrotHqBKlQBEWRQ+SQ5KEoF3n7vPWxsryIa86O6phIGow5ejxdLS+vYWHPh8uW3sLW5A/euE4cPj0KlycPt2kEwEAUKVEbVodbeIFlSBFVU8KjEemWVBi4Y9OHx40doa2uRqXNaXQXmFxZhsVgFPlRUGMWexzpRucBMFyonlpao4HGJzen8+bPwevewtLwgOSwMDKdqgU03c2bYZAYDIbH2Ub2TiKcFPhHmELYN9A9Kc9vS2izKj7n5WUxOPBZLDBUWbLip4Njf90v2C1UfBDJ8LapcWDc2iGz6WT8GNTPYm3YcKk04WSufp1KnAjZblWRsMQCa6hDWOZ3OieWJCjTmbdFOR8VQMpGG0VgheVTvvP0OKvQarK0vyuh4gjCuJdUiLS1tEuhN5EroFI3GJV9pbW1NbE/MmPnxhx/g9Nkzkg/FaXBupwsTExOYfvYM21tRXDjPEPc6JBJhpDNxoEg1lR75gh4eb1gUZ/G4CgcOtMt7bW4wi8qJ+nqqvTQS7s33bm9rR1d3DwymCoTCARklPze3IldxZaVOIAVVOmazSaASYQBteAQy8/NUv8Rx/NgJvP7aFXi9HvzDRx/Bs7cnAdj2mhppwDnFjjCPtkVClg9+9CMcODAIlTYLl2tbVDT37z/A9IwbZpMKR46MiAKOqhtCJ4KUAwfGMTY6Jgqmja15uN0ORCIJGPVmRMIJuN37sNnseO/d9wTAPHj4NaamJuW6amltFAhCq2JlpVWsY1Sz8VzGxsbkXAlkCHd5rNwXVDlxrY4cOSJ5WbSG9vb1QQE19iRcn8HjcVGD8f2uXHlDsnzW1pZkCmA8EYFWq4JKTeBikP3CPUlQw7pTzVfKatMLVCT8IYilikml0ECtMkCnqRAIRTgYT8QlCJ+qJ14z3FN8LteBYIfgivvL6w2IdZeAi+fBvU/FEN+zZL0rQamqKr3AGGZJETZZbTXI5vIC0gidCJi4Vnwu4QrXj9llhGe8RhiMzv1hNPB6T6O9rU1gFM+L94xgMCcZdQaDArmcEn19zQL3WF/aMH/19x9henoLPb1NYuGjtZSf3FvMjHoBtwiLCJSo3ON68DpxOvZEIUe1ICdvPpl4LPUlgOK9hnumo6MN77//nthpOSX04YOHmH02L8MIeL3T/snstLWNTZlkuOfxSRg8w+8rzVVYXVvDs+llJvbhzIlBFHK0AicFalEtxTBxXkcMEqeljpCJPw9ogRXoViigUKBtUYkEM50SOVGi7pcip8of//kKlHup8g4pV6BcgXIF/pkKlG+U5S1SrkC5AuUKfPMKfI+hEy1bRSgVRVgq1Tg41o0j4wPQqjPQaQpoqLUJWFIp9QIpdt1eUQ94PX4YDJXyG3U2hmxom5sbYLWZxTLEprNYyGHX5ZTQaAYp67Q6Ua0QPFHZRDsWG1aqoNgE5nJUJUXRQoDQ24eZ+Wmk0xHY66oEllC5suv2we+Lo621G3u7HlSaTTgwPohgyIPV1UWZrJdNQyapEYp49vaxteUQ+5e9pk4arHA4iHQmib09N5pbmkqTs7J5yRCi1WxwcAThUBTT03MCyKjEYHNHRZHTuSNTtsbHR3D4yEEsLc3Du78rO4VNJS0wnCA2O7ckShCL2Yz6Oo6u14m9juCNUKe3rwcmk0EAB0fPczT66uoKtrY2sbsbQIUeolCiIml5eUNUSGNjgxKQzWb52bMZsTXW19PaZRZVBdeBMIkAgXanUvA37WAMAtfCZjXDWlUpo+oD/qAoSpjVQiBls1VLTgzhAC1KNTUMQjfICPeZmadYXp2VKV5UlUxNPYPFUoVLl14ReEg4wDUkHKMCanOTk7siSGfzeOXV43jjzTckL4o2SkKn+bl5UYF5dtM4c7oHjY21SKejyGSSKCIHfYUJmawW8UQeT59Oo1DQ4/KrJ9HS0lqaZJbJyjlzKuHmphOtrY0CcxiizmD5bccmHj95LICS2TYdHQ2iCKHShjWi0ovrSYBGQMbXpPKOgO3goUPS2F+/cR0d7e0yEY+qj1A4DIvZIkCRE+O4Xr/3ez9Fjd2Cre1lCft2OJwylczlCsJut+Dw4YMSAl9VZROoQhskbYacoEd4ubm9BIWCDT7/y6US+yevsZbmdoFE3BvzC3OIRkPo6+uWIHDCgmpbnQRYLy8vC9zjFDmeF+1jBCaEPzw/vh/3AiERgSgVfeFwQK6FeDyFRDyFysoqAXKsA2EHFVI+nxc7jk3E41GBYwSbVCoRRvFa4euxlnW1tQgEgwJ/q2usz61je0gmM6iooHpGiQqdEVq1Dm53AGoNA+uLAnqplCJAo9KIMIh7kde/zWaW49/ZDgo8bW9vFHDT2dklkIq2M8K2paVd2GwGHD48LCCZUIprHI7EsLbOKZhL8Puj0OvVol5MpagqbJVzJIDie9y6dRsLix5YzEWYK/Wy3l2dnQLuZmYWUVmpl9ypuvp6yfrieZ85c0ZqS7US68upfRubLowfHMHFixdx+/ZtzM0tCiw6ffqUXC/cZ1wbZopxfWjXJYBkAD3VW7Rg0tJ2/8F9AX/d3Z1iwSOoGhsbxauvvoLNLQarr2NleQ2RUBjDgwTWfrS2tqG+oQFPJiYRjSXg3Q+ip7dTrKAGU6Wsz/zCKvJ5Lc6cGkYqGUcyEZN9RKBkrqwUdRMHPqDIvUjQlJe1Zog5J+OlM3nkCxqBTtHn0CmQ/+Y/HF/iR5Z7qZd48cunXq5AuQLfrALlG+U3q1P5UeUKlCtQrgAr8L2CTlTvlNROLz4IgIowVCjQ292AI+P9sFcboNcVUVtThRpbLTQqg1jUIuGoWJGoktjb8woEYXgwG0SqYzRalQAdaVgjHCe+K5PFCECoYiCkiEVj8idVSPwgwKB9iQHVhDIVehO8gQjce1QhqNHYbJdpS2zgshnA6fChWFCLba2zqx21dVbs+5zw+/cEpux7s6i2mdDf34N9rw9OpwdtrS1ivQmFg9jc3IZGU4TVVoXe3i5puoKhKJxOn+TH0H7E87t1667kQo2PjwlMInTixLtINIqhoR5YLGzqfAKPqOBw7OyJtY2KkJ1tjzR0wyNDaG5qRSKexNSzGezt7kkt+vt7EU8GJbuJ6yGNXzYr6oKNjV3odMClSxcEKlCJQ3vfG29ckUb917/+jQS6M+eKTTRtPWxWWUNChgcPHsjz+HXafErh3wR9GbQ0N6C5uUlGuNNWxlDshvoadHV1S+A1M55ozyEUoIqICqqJyQeIxkohzzxGNs3d3b04c+as2IQ0aoaaewXeUMERDMbg8ydRVBRx4sQAzl88Lxaz5aUVOB0OUTz59n3w7GVw+lSX2OsIndKZBFRKhpZrEI0B0VhWlE5ABY4eGUF9fQmkUNHCEGZOXXM4fLh8+azYxwgHONb+/oN7uH3ntkAwNs6dnR0CXQjmmINFqEDww/NkIz81NSUKEwZoE2Z99vln2NrckhwgKlrcbpfAkWQqJfCA6iFmAJ0/f15g68ranFjPeGwET7R0NjY2PFeBKWS0PW1oVAHxOKgSop0tkQxBreYEM61AL0IgqtcaGppkQt+OYxtraytQq5UYHmE4d+R5kDZtkFmBsHwtngeBBkFKySpZEHUPwQitgJJZZK8VYAZFDtXVNTDoTbBW1YiqbGfHIY/jsVFdRzUU7Z46nRo+vxeJRE6C57n37LVWgS4M3CZ4ogrwy5v3YDBYUFWlxdZmaXKf3a5DrZ05RhpZ70SCkxdVMJk0Ai8JmalgouqHH7ynhMNZ1NRQtVQFpyOAbDYtQeq1tXaxwfJ8CFMJnQhmDx4cxocf/ljOlV/f2t6W/bK+viOqO7PFLODbsx9HW0sTLl8+I7lXpkpOb9zE3//qV1he9cFoAGprTAKJGhvqsbi0hNnZJXR3twuYoYKJ0JBh88ePHZP6EggJnJqdhXc/gAPjo/K469dvYGFhRYL7r1x5Te4HhFW0CPJcuQ9oiyR49+wFpRbvvPO2rM2XN2/IedJex2B1Xmdnz57BgQNjuPfVXXkeFUgoAFZLleTW8frnvp+ankEslhCjNCGuzx+EWqNFvlDAJhVfKQUG+5ph0NPel5B7M4l0laWU15ZJlnLkMuk08rmsQEYq015Ap4JCi1gyjyjDyDNAkL+rKH/8cxUo91L/XIXK3y9XoFyBl74C5RvlS78FygUoV6BcgW9Rgd956PTCTFc6pxJ0+i14KkoINxt+e7UO42PdGOhtgc3CrJNKVFfVoJhTigqIz2VjzKydO3fuydhyNqvxBMfT+6WhoSpApVaKZSOdSsK5s4dQKA17rRk2q0lUMYRObrcPVVVGUYL4fAHJkqGqYWFhFcFIXtQYTS3VomTq7mkXm5LL6cHNL79Ghc6McCgGS1UlKs06aHW0UVXIhKmdrTCqqnQYGe4Xi4zbvSej0FvbqHxyY8fhgr3WIuCHWUexeBTr61uYn98QCxZhCi2En39+BzU1ZoyPHxS1E21LMzPPkEgmcPr0UbHBEeBYq6yYejaNubllVFttMBiN8HkD6OsbwPDIKOLRuFhfmCfj3ffDaNSLoqOuwSz5TQ6nG60ttNjVSyPOY+GxMQCc2UIMX758+TKOHTsq08o++ug3eDq1gcYGo0CCs2fPChQjEKJi5fHjxwIaOJ6dEEXC2dMpaNRKjAwPikqHtixmURFaMKicIIfvTwhTCiOvE9hlMVchFPHC53fJJD4qqfh6nL7HgG+qZBjyTRhDJROncvFr4XAMVpsFFqsZA0MDMrVwbnYe21vbohzi1D23K4kzp7sljDsWCyCRYOA7bUwFxBNK7PuiYn9SKDQYHu5Gb0+f7D9CFirlPvnkU7Fh/fEf/6GoRZghxRH3t+98icmni6K4qaszynQ0KngIAErTy+KSgcSGnfUkpGtpacTpsydkYhtrQ9UMX5Mfa6urEsZMqJOIx2UyI5VF9XX1okxLpuICM15AFGaC8Ri5X337JeBKqMNMLqq1mIUVCBBwxgXSsu5UEwb8AQkcJ9Tgc2nfKoWZF9Db1y1T4mgZi8fyskZU/rwATLR8idInHP6niW5ce4IRp9MvAIlqmvaOerEi1tc3SXD21tYOJiYmBQBTYcOQdlrLlCrmKVXKhMdYlKMn1WhprROQSzWQ3mAQ0MP9NvFkFkVUYGy0DcFQTHKCamtt6GhvgVKVw+zMlKiLCDAJRgmrePysF+8FtPdNTy9idTUAq1WD1lbaSCtEGdnR0Sl1oNKJ50bwy0B2wsPz58/hypUrEqY9OTmBZbHUOeH1RkXNRmUgYfj2jgdvvH5BJvi9COB/+vQprl+/js3NICxmBdram3Dq5DGpKRVkhGkvgsvffuttPHz0WOAqbYy0zRIe8fwdTif8gRBevXxJrsGvv/5a1vr48ePyfrRlvgCdVC/t7+8LPCNgV6u0Yr/kPlteXpK8LQ444L2GUItg8vXXXxML3p27t0X9VGu3QwklksynU3I6pBUarRZO964cs9Vmg95gkqDyokIhasU9r1eC7evrqtDS2CCKtxdKJ5ORWXEqsdoR0KWSSeSymVK4uFol0I1KJ6gMiMQziMQySHM4Qxk6fZP/HpR7qW9SpfJjyhUoV+ClrkD5RvlSL3/55MsVKFfgW1bgewOdeHPnwRahlM9SthO/QktFESaDAi1NFvR0NqK7swmtLfWwmauQTxdlOhVhERtiWrZoM2JALgOB2cQwSDqRyMBoVEugc3NTI3KZDL66N4VgMIXeXmaQcJR9SeGQyeTR09MlTTkbxyNHDstv17/44g6W10IYHx/G2XPH0NPbLkHWhBqPHk5iY92FWnszVlfWoVIrcOr0UQwOdSMY9OD27ZvQqLXo6uwQ6x/VAOvrmwIsxg6MYXl5QZQcQ8PMEmqQaXScVLW6ui0KnZ6eHvT09GNjYxu3bn6NhoY6nD59+rktS4mpZ5MSmv7GG5fhcG5jeGgEdns9rl37XN6nymL7p6wc2s8aG5qwtLSMZ9PPsLa6gVA0AatFj9a2OoyMdWFra02ULocPH5HH0jY3PT2Lo0ePiRrk7t070oRevfq+WAkfPXqEhw8e4dHjDTQ36TE0NIT33nvvuUJlR1Q4XAva5NisE0YwB4dqmbpaO+pqqyVHiqCB4JA1slptqDSZJayZUEMmgSmVmJ6mmorwBIjEmP9TUqUQnBA40drD16b6jSof1ppKqReNdkdnJ7R6DQxGA3LZvOQxeT0esQyy+XY5ojh3th/t7czY4usHoFKVpsPF40V4fVHs70dQX1+Dc+fOiHKISrYXk+u+vPGlKNN+9vM/RH9fH3YcDnz94Cuxru15AqI4O3LkgOToEMgQ0HC/vrAjvlBtESD0D3TJJye2sXacYMcaUHHCjCFCjNJ0wJKCiNCAXwuFwlILgrwX0/TMlRaxkRJORCIceZ99DpOYXWYS1RAVKFVVZtiqrbBZbXJd8ZogJGJeF5VX7e2tAsgICZhDRqXTwsKaTHAcGRlCe3ubqF8IAqk+IhSjwo1wlNlFhCCEjxMTm7BYNBga6sDRY4fQ0twiof0ry+uYmJiSY6NFzWqtEgsoQ9C1OgXq6moEJnMCZH1dG8YPjKG9o0PuGFTuEFDy/XlM9fW16O3tlABvHgsVNG1tTXC5CVsfCzziXmLduL94yyF8I3BivWmFdLmi6OiowYEDQ2K9rdBVCKwitKE6i+dF0MNMME6Pu3z5NVHz0ZbKY6FFj/ayaDQtOW2EjawN1TucEsnJeqwtwRVD9rm/nc44Ghp0ODA2jNHRATk37gfuDYJD1oaTANfWNuSYe3r7RK03O0vbY1TgG8HT7//B70utl5aWZN2peuJac79xDQllS/e8jCg2ea0xO45Am/BtcvKJHDNVXbS2UYnF55w8eUKUdiury1K3xoZGFLI5xGOJf8rVovIyEo0hnclAoyWA12HfF4DBaJJ97NrdlaywGpsJzY31EtjOXw7wXDlNkvdcKp1oic6kqbYrBYwTPFFZlckVUVDoEU08h04ZIPw7/xPvW/4E/24eXu6lvpu6ll+1XIFyBX5AFSjfKH9Ai1k+lXIFyhX4zivwO/9f8BdKJ2KmUooTlU4qyTspQSda7ArQqIuo0CrR2mzGofEhDA/2otZqhaoIgQVUW7Ch1mq0WFhcFGURmy82RPytOq1yVqsFDQ31sFdXw+1y4ePffI62tg6xQbEBo9qk9Hi9NEX8Gj+YH8Qm7csvv8L8og9/8z/+FS6/dgGb28v46qvb0ui5nF4cOXwKCujw8MFj9A304l/9q5+hodGGa599jFs3v0RPVzf6+voFjq2vbcpIeNrHBgYHsLGxhlwuheMnjgrgmHzK7J8l+HxhtLR24sSJk9LwTj2dxuNHkwJWXnnlVWlAS7krX4k65c03X8fjxw8xPn5IptH96lcfiWqjsaEFDx48RjqVlcwfqlju3bsjIcFsijk9rb2jCYcOj6LKqpNQ8v7eQQwNjyKbKeCjf/iNwCtCJ9rBbt++JeHkP/nJj5Av5PDJVxOVAAAgAElEQVTw4QN88fkNrKw4cezYmGQEnTt3VoAIlRGEPlwjWuNYY8I/qpaY0cSpVQH/vkwKYy4U4REVJBICHolJ7hZDxbkuhBd37twVoNjUXI/qGpNAD/6br0fVCgOZjQaTvBatdWzQCVgIFth4NzU3Y2CoH6FICMlECuFQRDK7IuEwdrbdCAWzAp06OgidPBIArtEoJSjd66NyLinvxylzo6MHBE4yM8lkNIkljOCss7NbsnRYe+ZE7Xn3EImGBYrQInjp0iUBYlzjF+CI50e1FpUh/F6hWEB/fxeqrKWMrRdqHKpNNjddMBjU8lw+j8CAoInKPQYsc0+cP39crglCBbdrV16bqiqGvrNGPNbNDQdSKUCvV8FiIQywS14UQS6VRawhr0NOFdvZ2ZNMqIGBXlGbMGCbahfa7RYX1tDY2IzXXrssIJRqr8nJWQnU5rVE8ES7GY+BKhgCjSdP5tDT04LXX39FssS4Rx49fIynkzPY34+ioaFGJtdxzUuwpUZseI2N9QiF/YhFk7j86luwmK3yfT6O4I2WMwa2z88v4+DBUTQ0NIqyiK9FtVtTkx2b23OYmZ4QRQ/VdARzBMxi+cwVZJoloZ7D4YJWa8DRo+MCF7lHCW0ITUsh96Upl1T7EDoRRtHeyD3Ox/J8aVmLxQnckvJ3rgHtnsx7evPNN+U9+e/t7S25z1ANxPsf87JGRgZgsegRCYfkvHhNcB+EgmG5RgIBZlsx/8wmqkUq9rjmDY2NCIaCOH6CKjm/gDEeE/cea09bJuvF96a6i+dU2kcaGWzQ3Nwq+5aZTbxncr15/RI+ci1HRoYFfPLaJzStttlE6RQJReSaJyz0+f3YJxhVq5EvFKFSaxBmNpvZIsqn7R1mrCXRUGeCvdoqmXS00KlVKmg1GoFN2XQKDLAjcCRoIogi/OJ7ZnNAQVGBcDyDKJVOGSDynf9I/UG8QbmX+kEsY/kkyhUoV+C7rED5RvldVrf82uUKlCvwQ6vA9wo6lRATW9xSyC6VIwolQ375jQyK+QKqrUocGh/G+NgwWuprUKnXimKAqgM2JMwB4d+pPGBjxd/Ks5lig8bmkjaWXCaL1eUV3Lv7Fc6ePS0WMVpP5ubnpLkibKJyhK9DuEDrChu+R4+eIhwr4k//7M8EBHx56xqmpycQDkehUetx+vQrcO54sLS4gvfefwdvvnUZe55tfPqPv8aTR8/Q1dFRym4xVSIYCOPu3YdiCezra4PRZEBXVzvGxobg9e2KwoANHyfKHTt2Cr29/RIETOugyxlCf3+njL1nRk8iEcO9r+5IM3727Cl8cf0zUSqYK834+7//tYR9d3X24PatuzCbrfjwww+luX327Cl2HFtIpeMy1a+zsw3HTxyB203LFW1Ah6BS6jA7u4DrX9yE0VCJ9967KqDr1q2bkvty9txpCTGnde6zz26JMo3qJ9aNjTBBD3Nh2OjSxsdGl83/i8a9ob5egtO3tzakcWcDPTQ0LMfOhpqQiFlKVMdQ9cRsIk5p42sfPXYQXd2tAhi51oR5PDZmZNHis7iwKCo0qnrYCHM/Efo0t7RgbHwUK2sr8Hp8YsWkeoU5MY6dHfj2UzhzelAUMYGAB5FoCTqhqEQgmEQklhLlGTO2qF7jdDja96jOIsDjJy1Q9XUNcrxUtej0DLxPY8exI4obWg9pAZuZmZEmntCENSOk4L7j1/h3qnryBVqh4qL4qaurl724sLAtj2lutkq+E9eL70WQxMlmDJq32UrXEcPa+fqcgEj7HoECJy4yeH1tbVMmCTJvh8Hf7W0dorgi4JyefoZHjx9Kpo7khAXCsNOe1tEqiidOZuMx8hwIaA4dOiwh7rzmfvnLX2J/P4Te3g5RxlFJQ9sggRPXgOdOoPXKK5dw+vRJsZIS1j1+9ASxWEpC27nG/OTaMRusutqK3T0n2tqa4XTtSBj/e+9+gEwmJ2CFkJmQj/CGx+T1xnDlynmBpHx/Ksv4nlVVJvj8O1hZmcfY2AF5bcJNvz8oEIa5S8xwc7l4D/GKTZfQl+uyubkuSkSuIVWV/BpBF1VIfG0qnHiNU+HEYyJwIyhKJnOiWEwkS8CS+5V7hFY3wm6Ca05v5PvzHkV4xXwvs1kPp3MDaZnsFpEAeEIuKum4z6nKor2OCjGCT9pwqRCk0onZWiOjo7LvCIsIalgH/pvrxuPjR6m21fJ1rk0slkQmnZW6EyxSVUa4qVIp5Nj4d8JJgtDqGptco/oKPSymSoSCIYGf/f0DUCiVeDY9I/d0KugIwzLZHBQKlXzN6YqI0rGrww4tA9E5aUEBAU68Wvne+WxWoDSBE/eh8vl1wWDxXEGJHCoQodIpmkEmC0R/aD/Bv5vzKfdS301dy69arkC5Aj+gCpRvlD+gxSyfSrkC5Qp85xX43kGnEnii0qnUMBM6Kdjv51NQFAvQaYDOtlrJRWptqIFZr5IJd1RclKZIZUQJULL//HYiE9UztIoxuDgcDOHBV/clI4UAhPlHhCIck06VSSTKyVul4Fw2jQQMVE78w0cfI5NX4sOf/hRKZRZT048RDO6LdUenMaKttQ9PJ2clj+ZP/uSPcfTYOCYmv8KtWzewuLCLIwfH/l/23us5rjPL9lzpDdJnIuG9IwACBEDvRFKkXMmUSmW6u+reaDMRMxPzdB9n5r+ZuD0RE9N970OXUcmXJIregPDeZCIT6b23N9ZOsrujIzqaqpqHKfEghIBIpDlnf985xP5hrbVlyhTVDnfv3MN33z2RiWw3b10UVQObaYvVhLX1JbFixZMxmcR3cvqUhO/e/vYuFhdXBKxcOH8RJ0/OiH0qFA7h9u2vMT7O4/VI8C8n2HV2ePHrX/8GOp0RAwPDWHy6hMkT07h56xaWl58hGg2hgSp0OhWKpYworDi1ioCCSii3yyuTrJaX1xE6jstzr1x5TRrsBw/uy3v09Xfj0aOHonrwHfpFpfTBBz+Wppuvw5wcrgef8+23dwWAzM/PSe4Up67RRhONhpHLtuxXhBKDg0PPc3KCMl2OTbHRaJYGm/YeKqcmxk/g5q1rMlWOgI6vz0l3bOSp5CEsCBwFRIVEsMcmna/PBpnQyeawYv/gAKlUVib5TU4wGNorEw0fPniCc2dPCohhCHw2l5RcMSpbmjAgnS3KMRGO0YLFfUQQQADFZp7Ah2tMmyCPmcCoVm9Cq2uFzhMmvAAThC/ZLCcl1jA21itqPCqTqPpJJEqw2zWy3gRLVJYRdDBgfGV5C3qDEWfPzuLkSWZY1QScsg6ECWazSWxRtB5y//L9urt60dvbJ8f61Vdfi9LO5wtCBQ1GRvoFGvH6YPYT1S63v/sGv/v4U6jUOkxN9qK93fV80p4b5jYTHA67AAYqfHjetHsS0D548BD/9b/+vdjIqBKkMou15/e5vlR33bt3T2pBQMl9exTw48H9BwI4NWo9dDqD2F0JrAhmCHmoaOPEwqHhAWzvbMr+euvNtwU2Uc32Qr1DyElAQ3UjbZ4E0VQxUbHTUpq5EYke4ch/IOol7s94LCFwkvuE61arNsRi14K+5+W8trY2BZCyDjq9TqAf7ZgEOS++Eo5SOcT9z/OjsojnUi4zT6wgr081EY+ZYIlAjNCJYJKPJ+jR6rSimiPcqVYLKBSTcLtojdTJ3xEwUY2l1xsF6hLU8jrlMYyOjsLhcKBQLIm17Sc/+Ugg4Keffir3OO4fHh8BFPcZASNhI6ETwRSnPMairEUVo6O9MJoMYvPlfmf9qOzisfI4stk0HE7mbx2IKNVhtaNcKsHnS+DUqQkMjwzhk88+F6Ui9yJhO6dxxpNpFEt1CRF3u7Xo7+tBvcrrswSNWiXQiZlNVKfxYvqXpD9OvWzIsXOSHaFTtdmCTulcCzq1tKnKx39QAaWXUraIUgGlAkoFlBulsgeUCigVUCrw/1kF/syhk0Z+Wy6T1Jo16DRNqJo1tJm1mBjpx+hgF2xmtTQstGtRecOG00L4VKnIc9dW1yR4mnaiK5evYmxsHLlsFl998Qexvwz090tjSCsHVQvrG+tinxoa6sCHH/4EQ8ODomT45uuv8buPv4Kz3Ymf/+Jn0Onr8B/toVoryqS0ek0NjdosuTYMCb956wY6O9148vQuHj9+gEZNh4VTFzA3twCf7wi/++0niCeSOHtmXiac6Q06FIq0B2Wxs7uJaIxB1U3Y7A543B0olirY3NxGOBzFmdPnJLOpWuMx55FI0Ka1iitXL8tkrb29bZy/cAbpTBLffXdHFDo93bTLHAlYoDVodW0ZxQKzX3Sw2Izy3rFoSJQYdpsHXZ09SKVyKBVqYgvS68xwOTmNzCZNJ5VkY+MjEuxM9Uer0c+hv68fly5fklBlhq8T5BCCPH68iFQqIZYi/n0ymUCjzsZZB6NBD7PJKM04bTlsbJlVQ1BAZQ8zdwpif2pBwWQii9GxIVy6dF6UL3u7uyiVS+ju7pHnU+FBGx9tc0Ar84ivyWltPt+xKIdUGsBqa0NPd6806lMnpqSZ/e72bdz+9h7mTo3B63Ujk4nJ9DpOUeQ+qDVoESpITdmwc98wu6bZoDKjLrCGKi4CCyo52EQzt4iWIuYH9fX3CxChqotNP+FDPl8UuHLx4nl5zcePH0v4u1ptxPz8BObnTgs8MRiNWFtdFevazq4P3nZCFSqyBgUkyP5dXxclVHdPJ6amJiSAnGHltJFR/UUVD5VZnLS2JfspJRPqpqdHxfLndLplqiEnu338+9/h/oMHkh82vzANo1EvYJfwS6vTiKqIiilCN77/tevXZG2/+OJzARGEvJxEtrW9hd6eXswvzIuqjKCNGWAutxvvvvuOZFwdHwckt4sWsWymIDZQqmMYLv7W22+JwoaZZ2trKxKuvvjsCXp6u3DhwjkJTafKSJROpbLAICp9eJz8/3wuj2gsBqrqsrkcHA7CjyJi0YhM5OP1y6mFnDwoa6jVSQg9oQ4BHCGo0+HA7t4ugse0uGkENBFyMkyfwK0FuSuiAKPiMpVOw+1yisqJAfS0DPMeQQjJvUogztckAOWeZqYT94Fep4XeoJd9xewzKp1sNoMMM2Co+uHBkawhARVD8LmnCedCx2mBqycmB8UaSeg0PjEpVr9vv72NBw8eyeACHivPn8CwZbfrFDhIiESYy89QKIN2T2tvUX2VzWWewyy7XOfcX4TdzF9qNOtyX0qnizAbtPC2u7F/kMZAv1P286effYFUOg+7wyLrzXy9Q39KLNMer00gpsVsFBtdoZiHmkonvV4UToROVDxJyp9aJd8jdOLES9476k0NKk1DS+mkQKfv80ODAp2+T7WUxyoVUCrwSlZAuVG+ksuunLRSAaUCf2QF/n8PnXhe/3qC3YswccKCltLpebYTVU56Neq1ilgsujocODnWj8FOB+rVklh9urq90rCxIWMeDrOeqIBY39iU/Jex0TGMjZ+QBubZ4hMkEwkJeu7t65XJZVQMMQeF2T78+tFPPhKYRasOJ4dt7exgbHwMUydPIJ5kRk4ZVhtzhrJiCTrYPcbI8CSmp2fgcjsQDvuxt7+BWDyMvp4h2KweNOoqsXSFwzFp8KenTgpUYYj23v62WN3y+azYudqsJrjd7ag3IGPHmctDBQ3BEeEPG1021eFwSEJ95xfmRNnCZnB8fEzOnYoL2ln4Ogz5nRifgFqjxqPHD0WpYLWa4O3wQKXmJDMfatUSKqUGOjq6EQ5FJEzcaGxDm9mGXDaPXL4gmT3MVaE6KZPLodGowdLWUk+0WSxSU07D42Q+NsWcDre0tI2+fi8MBg3CkbBkt1At09XVDm+7R6xxXDd+pUqJNjGqOWgnYggxwQFzd2j9yeerGB7uwYkTLaiSSCaeT93SPLcyleRyYfh0odAQdRWVcQwQp6pkbX0bHV0OXLt+AbMzp9DXNwC71S6g7B//8R+wsryP2VnCSDcqlTyaqIttkAqYVJrNcRXJJFUrDDxWS7h1sdiQCXfMFKMVjQoUTmfT6gyYnRnG3Nw8xscnJN+G08m+/PIPcq5Wq1kaflrPaH0jIOOksaWlDYyPD+KvfvmXmJo8gVq9JkqUleUV/P6Tz7C9HUNvT5tMEqR1lIoZ2qxoc/zuzh10d3dgaLgXhWJWph729fYLjDs89GNzY1PsgNs7e0jE8wLkrlw+j/fee18UL7lsAYuLT2UyWS6XxsLpOYEJh759ATn9A/00voqtlHDvyB8QGxyVb+lMCotPnwo8a/d6ZcIeQcfk1BTazGaBMdFIROCY2+PB5UuXUCwV4TtkUHxdFF4EdgRazGIbHhoWRR/vEswYopqrzdImIfjjY8Po7e/Exsa6qHgILalsYyA61W4EK3wN1pSqKNpsucdbwwkacp0THBFE0U6nkimY9Pc2BXj19vRJGLu33YtKtSo5cCury2IF5PF5O9oFHvGD12ImQ9sa5LWNJrXsA+6ZSpn3oibUKiO0DKRvVmGzm8UOS8tfPJ7C06drSCSKsNmMsDnMMmWTNr6BgS5o1U059v39Qyw920MiQZjZhMtpFxUcgVUslhHF1vTJsZaFtLcb7733Hiq1Kn79T78W+2MgEJN9abebMTMzI5ZM2nP5GY1G8PjJYxzs+5DPV3D2DFVvnFa3C4NRL0qnF7lOPFcqItPpFMKREHZ2qK6roN1jxWC/B/t7IXR1e0Shdv/BQ7FB0l5K698x732RPBx2LUZHh+Q8GRJO+xxtfNwrOq1WJowS7KmarBsk54n3fcI4QidarRsqLYp1bQs65VvT61qroXwov8BX9oBSAaUCSgX+tAoo0OlPq5/ybKUCSgVerQr8WUCnF+BJ+j1Znxe3+tZXWuxaWR4NaQg5vchs1GOk241zJ0cw0NeNTCYlv3Wn+iZ4HJTXYENYqzcQiyVx5D+W7Jee3n6ZaBWLBTHQ3ysTlbKZjKhEtrZ30N1FNURWmt83bt2SJvzJ0yei6AgEg5idPYlKjfAhiumZUTidVlH++H1hhIIJuF2dePudd1GtlLC6voh0JgqNhhPBnLC02ZDJFJFJ52Ey2qDXMbiXFqicNMW0mbW1meD2cGKXDRDboB2BYAjxRAJ+X0CUQrOzs2Kl4feoFKLqiKoZVq9SacBk1kMNrcAZwhqOLudUKgY5U5HCxo7ZRRw7b9Dr0dHZIZacg8MjmAxaUX2wGaZSiEHmPCarlZMAMxLKTOjEtXj8+AnqDRVcTodk92h1aviPfDL9amhwBJFIHMfBMEKhiBxbf38vwpHjlgrEbcPJmQlMT5+QJnl7a0dUIAQP+/s+gYjMIOLzaU+SoOxkGvk8QZ8LF87Pi1KD1iGeE5VDtFexOeb5EXYx26dQKIvailPmaGciPCSYmZ0bxl//7X+G2+VGqcQ6FWTq4YP797GxGcPCQo/kKTFPTKvjXiqgWCpLwDUVK8FgDMk04HETHOmRzZRgMDB7qkuUduEQA8jTAi1vXL/RCrGu1wWaMJPqydNNseF53AaxjlFtxZpzz1I5tLGxhXPnz+BXv/o5zBaN2LoIWra3tvDdnVUk4g3Mz3tx6dIVgSPcX6wfc5r+8NXX6OvvwsTkkFgmz5+/IEosAqKDA78AE2YYMWj76CiDgQEv3n//bZxeOCONPsOoaVkMBI7gctsxNzcjCjqq72iXawVZZ0Rxs7t7IAo6Tp47MTmGUimPdCYtII1wgtcWbVWcFMhzexH4zbXq7OgQGMXj3tneFfUK1S58fVri+BpUKHLyIgEtgeNxMCLh3lTfud12GE2c1JcU2FMsMPuqBqNRJzbBrs4uWXNaKglieZ1ubO7DZKR2hlC7LBP6qKzhnjk6iqHZZFC5VyAgbWcM7GdNqAAisOS55osFsYmZzVQgdYm6iQqgUJjh5mVotBqMj3cJmOV9xSH7OINGVYOR4V64PG3oH+qAuc2A/YND7OwcYnPTL+DS6bLD7miDx+vC6OgAXC479Gq1BJuvLK9hb9cvSiTC1IG+dlitNjm/li1PjXPnFuA/8uO9997C8MgAvvn2Gywvrcra00pKuyrvBQsL82J1pCJOr9cKuFtaWnx+H9Hi+vWbonZ78uQR2r3tAqk6Orxi2yRc5vlSKUoVG5VWZpMFExPDqNVLCAZCErDPHLn19S3JDeO9l4/j5EfC5P5+twT1F0sFOX6q+LhGrLVGrYH2OShk/p5Wo4ZWrRHQ2YJOVL420VTrka9DrHWZfBmVGldU+XiJCii91EsUSXmIUgGlAq92BZQb5au9/srZKxVQKvD9KvBnA53+o9N6EawsEEpFRYkGHVY9Xj8/izMLs5L3QujETwZwS+Or1UozVK02RFkUjSRQqapg0OvgdOll9DsbTkIPwovd3SisVubuqGGxmCQrh80cIQBDrZkXNXNyFhubG4CaTf8I2jtc8B364POFkUlVpEE+vXAOuXwG/qNdVKpZuDw2CcJ2u6hoSmF9dRvFArNJVKKCYFYQbUm0/4yfGENvTxdC4YA0YWKr29pGIplCPF7A3KlxjIyOYOnZUisjSKOF0+WQ5vbIf4RAIC2Ty2jJ4Uh5nh9VKIQwVEGxuaYNjUCAyhFm7VAtwVwrgh2qORjg29/XJ3Y2jq/v7++BzWaR45ycnJTX4LStp8/WZdw5VTa9fT2IxY4FOtH6NzZ2AvfvPcLq6oaoTTxuqqmAVCouYdSDQ72YPnkCbrdD1Dv37j2A3x8XlQhrTzsZQcL21h46OrpEbUKwRIsRJwCynpub62LzYuO/uLgoQeD8f8IoArYXU7uouOFxs0bMEiI4GJ/oxn/6z7+C3ebA8XFYrEePHz2R/KEDfxFnFrrE0qTWADo9lTJllKmcO04J2PD5khI2PzXVL/sxFIqir69XwNqLTB/WmGqP06dPixKHqjMqfJaWlhEK5WCxGjE+1idAiplNtBoRjKysrAicevvtt3D+wjxiiSOZbri/fyDwYGMjAKPBhNdeOyN2TYIEwjoq7jitj/Y85h6NjvUJUKCdkvuXAeeJeEoCncX+dxTC4UEYU1NjMoWQcG5/bx/LDOEOh2B32KQGNrsF4XBQRtYPDA7IFD/WjAqWeDwtQIQAieoqKvXk2lNrpA7kx1xH5vXwGPlDnFgkU0lMnpiU4G1CyfX1TdSqNVSqFag1GlEEMdvIZrXKVDxmmzUbKskuevx4A9F4Fh6XHp52q9j/eD7BYBSxaAGzsxM4vbAgeU2EW4SjtN7xetrZO0ajXhUYNzTULRYyqgc5qe/wMCC2sTNnFiTDiXuMQPfJkydi0fX7wzKtjXuO9wWu18BAn3yl4oc2V147BGbMqSJgoyWT11skmIIGZly5eh49fW602TQIRQJifXv2bAv+ozSq1SacLhu8DGsfHcCJyWG0mfRo1CqolCpYWlrF0rMthCMF2K0WGTqQSWfl/jU6NgKDQSsZa7T/dXZ55Th47ocHPgSD3OMp6HQaeNxO3LhxA6OjIzCZCL52JEMueBwQ6GS1OPH2W+/KNfV0cVHUbT/96U9EOUaVKPfm+jrD84+QSMYFYk1NnZBjj0RCYmmdGJ+EQW/Gs2crct+lCo35X9FoXO5PHFrQ2dUutkqukcPlav2SoFqTXzBoGGJerYnNjvc4/pkfVETx+lY1gaZGh2ylgXShgmy+okCn/+gf0X/5vtJLvXytlEcqFVAq8IpWQLlRvqILr5y2UgGlAn9UBX4w0Onfnj0tFy6TBj//0Ws4vTCLSOQYOr0WsVj4ue0jDLVGC5OpTXJ2qJDJpHMoFqvym3qDEZJRQ9BCIBCJUNVThcfDaXlanD59SiwtbDqprGDzyOlkszPz+OSTT2G1mzA21i1ZJaFwGGhqsbMVRCFfR1dnh0x6MprVcDhN6BvoxtTkJLRaA5aeLeOrL79D8LhlBHHazejp7pEG+fLli6IkYBbTN9/8QSAXw4Bpq0mkiigVm3j//Wvo7OrAl198KRkpVGR429vFesWsHIKERKKK7h4zBvoH4Pa4JS+Iiqel5SVp2C5evChf796997xx7kcmnYHT5UQyHofH45JGnhYsTuK7cuWy1IRWIQZRU/F09+5D7O4dY3y0W8CB1WbBzu6aNPMEIRQj3PnuHrKZvCiWOLGLAe02qxlz87NSNyqJavUK7t27iyePF1Es1sVyRGsQs3ZoB2OjSsUEg8TZEPMY1CqNgA0Goc8vnJTsFzbAhDdWm00aVDawxRKDidWimCEo297exoOHy0gmy5icbMcvfvELOB1ObG3tYnt7F7s7e/Ie/mAV58/2ivWv3qiKba7RrKJSreM4mJQpZLQTnTjRj+npSYFb3EOES1QtEUKxYSd0evvttwXqMWz7RdD32tq25BjNz8+IEofQgkHfrCs/mZnDjKIPfvwBPB4btndXETjyIxJtWc+o6CHgYp1pYaT1kuvPDCwq9Pw+P2ZmpzAw1I18LiMQh3Ur5IuiTuJkMuaOcQ8QLNLWd/P1W/L89bU1ea1qpSy2K9r/CJL29ndEYUiLFRV2VIcROlUrtB6qBTDRxsiML64HA7OpAKICi9cbrx8CC77n0VFAlG+XLl0WJeH62pbYCVPpMmrVOvR6oKOTMLNX7G9U5BSLFSTiSQQCIayvBSXPbGy0A6fPzkj2ESe3FQucPFfCzddv4PSZMygVywJdbn97W/YCASwtgQQgvb1ejE+MS6g786eoYqLi5uTJk/jJhz+R1+Q6PH7yBCsrqwiFErI/2712maJHix+Pi9cJQdPKyrJATWazMcdrcmpS6vVC6RT0xWC3tuOtt2/C6TIgnYtga2dDrsH1DR9iMeZBmcWy53Da0NvfLfZIvb6JRrUgyrmlpXUcHkQE8sydOoWzZ86L+o3WOCrq9AYtNFqIrY/WYYag0y6XSjFDLIIDXxIuRxtOTo9LjhyHDnAC3eMnDxAI+MW2xrypgf5hTJ6YwVdffYX9/WOcOz+D999/TxRlfC/C6qMjv6iOeM9t7d8h1OsVBIJ+GPQmOJ0epJJZ7O/55NqVP4RQXBMAACAASURBVKc4jZKTIHWSy2WxmuH3H8q+drpcAumY+cUf9Ame+P8EybyG1YwTbzRk/1Dp9AI6Zcp1ZIpV5Ao1VOuK0uklf0pQeqmXLJTyMKUCSgVe3QooN8pXd+2VM1cqoFTg+1fgzx46sYHnB6HBv/7g33bYTfif/updjA73Y/9gF21tRiQSMckgYcYRVRNamfikh1ZjgE5rkHBgqhSYs0R1g6gxAGxvB0TNMjREu4xFRtpT9ULVCBtHNphXrlxDZ8cQ/u+//3sMjXTj8uWzcLqs0vhxutvqyg729sLo7+Vks0nMzU+hu9cDi5WTuLKSp/Ps2bKohyLhjARFnzs7h5s33xBwQyXBV199iZWVpZZNrcOLcCSKza0D5POtZvyXv/yZQIzPP/9CrE6crEUbGQPD2RQyLJqQbGxsEJcun5fsFTaTDI7++uv7MJvVEhjNGty+fVvel+ogWs6odGGg99T0hIR7c4x76DiEd999T1QyzIg6MTEpTew339wW2DE/Nyfj0dno7h4QOjWkyXzyeAnr6weSSdPR3in5PgxdplVvcnIcBqNOmmuqr7755msJkR4ZGcX8/IIoG2gfZDCy2BItVlHx8M+NelOUHQyP1uqA02dmkErHpfHt8HaIsoZTywh9uLaEOrlca7oZG2Yqkmi5Y74Q62612LC2toHl5dUWXCxUEUs2ce3qKLwdbuTzDCOngq4FnfK5OsLhpMDMS5cuyHtQCUc1GWEeFWsEV3fu3BEV2ZtvvilNMhVWhBqt4PCCTEakmoZ2In6fx8/XYRYS14aAinuw0ahgd38T5TKzrAoCUlgP2ghprSJEYhA2QRODqHmdUNHDHKZ8PiV5VFTyUKVGiMecM4Zb09rHr8VCEcPDo+jo7MTuzi5y2ZwcU6VcljWlVa3RrGF3149MJo/eXpdMJSPAoj2P9eD0QwZgDwz2orevS2Dp5uaWBNHb7W0Cb19MZuN6M0yak9Bu3LguKqgH959i6dkusrkKLG1UGepFCTdxYkwgVyKRlAltzEKjUiaTKch1zcecOzcHn/9QlHdUw9HTdvXKa2KLo9WQyi9milGRRfhINdbc3CnU6lWBYrSJPnnyDBubBGENXL0yj7/5m78WsMIpgVQvEfQRVhGk0SbocnvEZko4SmXUUeAIt7+9I0CF9wNaYCcmJuS6Y05Rm9mCoC+ODk8vXr95FaVKCjv7qzj078LnDyAazSASLqBeV8Pd7kZvXzfGJxg63wWAmVBprCwvYnuLYKiJ0ZFRzM2dRldnN9bW1pFKplCtMdjcIRY7wj3WLJsuS9ZctdIQldbxcUpssDeuX5Xj5/Hu7m7Df3Qo+4tiImaHjY1Nol6FKPMIfV+/eU3uERwYQLXhiz3LvWGz22TP8yOfTyObo5pSjUYdiEWTAvs7O2jJ9QqYbeXQMaPKAKgaSCbjKJXLcDidch00G82WuZq5WrW6KJsk86/ZUjnxvQmeBEJpdMjVgGyxhkKprkCnl//5QOmlXr5WyiOVCigVeEUroNwoX9GFV05bqYBSgT+qAn/20IkNOMGT/HZbpZKGXHqSRgN9Xjv+7pfvYai/S0auq1AXmGS1WUX5wqBrqgJosWtrs0kYditYWIOjI5+omAglCA6oZmADyWaRjQ2//v73X+L+/UW0t1swOzuFD97/iUyJ+s1vfoPxE4M4e/YUsrmkAIvAUQjRSBY720G89eYb+OijDzF76gRMbYRAe7h3/x6ePn2G1ZU1ZLMF5HM12O1u/OqXP8cHH3woapDl5WX8wz/8v9IEvshP2ds/wNFRUhq09nYH3n//fQEczCairY01Yd4MVTy0UVH5ROBCsDM5PSaNMVUmDK/e3toWBQatXFTn0OZE6ESFAQEblUI6CTDukAb0znd3BNK98cabePLkKZKJNKamTiISieHrP3wrihfmBc3OzMr7PFt5gKMAs3kglim/Pyi5Oj09tCDZsL+/JxBhlAHQvT1i9WFjv7T0TMDE2bPnJNtIQq63tuHt6BTlEIPF4zGOhI9L+DanDQaDQVRqefT1eaVJ5zryHJhXxHyq3/72N6LK4uuxuSZ0YmA21S61ahNtZicGB4Yl+4v5SaurnPp2hES8hEq1iZs35+H2OEQ5V6kW0WhwmhYBjhqxWFYUMZcuXRJVEAEFa8pjJXBis8714b66cuWKwCeuEUEa14uZXOPj4/L3XAf+HRVOVKrxdahM42tyffOFLAIBn0AbZgUxe4o1MJvapIEnSCJUIwgkjHI6HQLohkcG4fPtiSWOe4sZRwQItO8xbJuwh9PPWC+q0HhdEFhRHUdlIC12PCaH0yKKLwaE8xo8c6al5lpf38CnnzxAsQz099gwNDQoyi3auxgU/8knn2BpKQyDQQW3m9lMZhQY+Jwpw2bT4tSpWYGmBHHrq7tiTw0GwtAbqKZqYmi4H/Pzs2izmEV1RKXW8tIy9vYOZb+azRbJIxoZGUA4fCyAh9cFwRKn5tFeyT376OFTHByEJG+L6pq5U3M4NXcKT548RLlSamW5ydq0cpEW5mfx7nvvSuD4zs621J31YQA33zedzomCktCP8I21fbb4FN/efiRrMDnZj5mZKVEYEoxS9dXd1YNwIAmn3YuF0zM4Du9jY2sRyXQC+UIB6XQJh748cjlgenpQLHjDo4MolQhL91DIx7C3u4VyuSYW3aGhEbR7OmWdeW3wHLhfGPztcNiQy+dkEl80koNWY4QKGhwfR0Qtdmr2FM6cOSd7kcfHnC7a8Wgp5rESOnm93YhFErKfmLHF6XaEbwSGvDeytgSLfLzF2ibQiXuxUMgI5KQNkplXhXxFLMRtZiv0epOoD7nnW0q4PIqlmkyFNJu1sDkcch3ILxe4PxsNyfji139WOclEu4rYpeVfAapUa0C+3ECh1ECtoSidXvKnBKWXeslCKQ9TKqBU4NWtgHKjfHXXXjlzpQJKBb5/Bf7sodO/VTqxCRQIVathoNuFX/70DUxODCObSSEUOpJMEbvNgngiKk2zzWqT3B6z2SbZNzqNXkBD8PhYGkYqmF40nlSeEDZRZUII8k+//hy7e0eYnqRyaQqnT5/D5vqBZLx4O2xiX9rcXBMFilZrQjyawfZWGP/lv/xv+Oijn0ClqSGdDuP+g+/EvkMlzf7eITIZqlEAr9eJv/nrn4rNiAqC+w/uSyNIpcrU1KRMnNo/8CGdyYoSpq+Pdq4psQcxU4WKHkIENsNsxmjRYuP86Wef4tKl8zhxYlwmYPH7hE5syAlBOCmPodlUdBE6sU6EMaxFLBZBe7sdNmsbbt/+TuxHU5MncffufbHI9PcPwnd4hDt37uLExBQWFs4I6OrsbMfDx99ic2tZoAkbVuYkcfocm2SqHBjETisgG3YqfRhG/PHHv0MkGpFjHxocErjA+tOKw6l+hFWEg3w+G2zCEYYas8nOZlPwtNsxMTEuYIBTBrmWhGy0pw0MDMLr5XQvZg+1smcInjQaHSbGZ1CvNeX9CMj4GY8lEAhExLr11ltX4XLZEDxmjlRO1D5spDOZCnK5Mq5duy5Ai6CLH6wB35sgjwCQUIzqEIJAqpuYW8M6szaEVQRjhEyEVGy0eY5cn5ZChlPcIrLPua5UsPHri6BxvlazycaeNrmKTBvjn8fGBtDuacezZ88ke4iwiHYpTg2juodWquWlNaRSVdhsagmEJ4AiCOCazM/Py7Q4BkH/t3/4b0hncjg1dwJ9fZxuFobL7ZT9wL3y6OET3L79GFaLFRcvXhBrYbvXKdP+uNc//vj32NnJwe3WSWg0z43T02q1imQRzc/Pyf4j3NnaOMTm9jGC4QTcdh0cdjPOXziDd997S4K0qVh89mwRn37yKVZXqUhsYHDQKdlLHZ1uyYuizYvqRl4nDMlmPZnD9GxxFfU6A7z7MTQ0KtcQlUiPHt+T64w15rpxDVhPWgo5DZBrRXjI7zHbievG/ZfJFlCpEhjbZc/m8zk8evQQ6+v7ErZ//sKsrDkBDcO5eR/p8HYiHEzA5fCit7cDewdrCEUPYTBpBWRGozn4/bShOnDz1nXMzJ5EPBnD2vpTBPy7MBga1PWgo6MTRgMhnEnuZdyzBDncw7ymee2zprxWuMcrZcBosIoqjMMKqEAcHGCOk0mUizxG2luZBUU7MCfJESCpoBOIzv+ndZDgj69JhZJMBm0wh64s1xJttVxb7tliMYtKlZZWndhrOamTqifaQamKZGA84SBteeVyE7U6VYlqyYLilFL5BcNzGx1VTYRO/KGfk+s4rY7XQLlURq3Wgk5NjQbZShP5SgOlChTo9PI/Hyi91MvXSnmkUgGlAq9oBZQb5Su68MppKxVQKvBHVeDPHjr927NmY8JPNjmD3W789P1rmDs1Jc3s4eEuopFjUTUUCzlROtGe5bA5oNcZxaKj13ISmg6xeELCtdnIbGxsYHt7HxcunMHY2JhAAjZzn39+WzKgFhbGBSqwKTwOMuh5CU53m9jnstmkKE/S6YIoNoKBFP7P/+N/l/HxB4db8B3t4PHj+2I34kh25hGxaUulCtIgv/baRVG3EKIQFjDvhA3w7CwnhtVwHAojFI5IfhOzn6jGYkO8f3AggIG1YBNJcMBMJlpPqFJ58603YdC3JqMRbHz55Rdwuz1i6bpz5zs8e7YkNj3+me/H12CDHY0e48SJEZmed/vb7zA+PiGKpsePFsWGRUvWzva+WO8unL8kWVQ8f05429lbRiC4L/Vl/aKRGPoHBnBqdk4gQCyWEJWSXqcX5Q1VOoQJnE5ImMEmlyPaqR5q5TC1FG2FYlFsN8wB4rHwsfv7+6KuoN2JE85Yt3wuJxPjmNEzPDQkeUF6g15yjgr5fGsrqVQwGUzo6x+UUfNldqtQSyNL5QinHFLt8aMf3RLgcRSgtTEr0ImTENO0LGUrOHfunIAHgiMqmrgOXBc5b7EG1gVW8HtUWREcEdZQkUV4xJrzcTwHQktCNubycL3492zyZZKXhllaFandxMSI5AWtrm5JzbztLtkXBA6s3alTczAZTfjd7z5GOJLFyEi7qF9YB6rYCEsZ2E1bGZVJtKC11DtpCW6/cOECdFodfvub3+O//cM/SnbY++//CDq9Bnfv3pYMHl4HVEJRGba2uoHBwRFcvnRVLJalCi2ku3j8+BHu33+GRkOLyUnmlY3K/iSM4zoxXJ17nudM+9v+3jG2Ngn3ihgfGxQFEyev3Xj9KprNKra2N0U59ujRE0QiWZhNBszPn8TVq5clx4gKG06c5KQ1QiOGWi8tP8PW1o5c98PMBDOYkc0UYLe7JMto8dkjuWdQtcO9xrXh2nFNqZTkeu7v7Yn1a3pqWuDUnTv3ZFojLW4ms0mALc+LiijWcHh4ENMnpwSC+f0+sXMS5HINY6EUeroGYDCq4PNvodrIo4OZYXUgHEkjFs1heHgCp+bOotms496DO9jd24ZBr0Z3px2dHV50dXcLGKXVj9ecWCGrVbFVMridVkkOFyAoYig514k2ULVKKyHubhenz1nleuB9gtdTo1ET6yinYHJqJoEcJ/D5DgMCPvlhbqMFmZiHId5VlEoVmM1GjIwMCYhkDbjfaa+jMo/QqVajPQ7yNZfl/s6Lyo22TtonmZPGgH6n09yypGaz/wydeOG/gE7MdtLrdGjUqDKsiu2Tk/Bot6PSiZlO+UpTFHd1Btb/Uf9MvnJPUnqpV27JlRNWKqBU4PtWQLlRft+KKY9XKqBU4FWuwA8OOr1YTP5j0Omx4e2b53Hh/ALsDivazHrEoiGsrS4hmYgLeHI5nKKY0WkIJYry23MJF9fqBMKw6SekoKqBjRPVCwQDVJPQDtfe3iG2IVqimOlC2xDDsqdPjsLuNEGtaYhd79HDZ3hwfxWzM3P4X/7n/xXxeBTHYR+2tpYRS4RRyJfhcXdIc0sQQUUTG9zOrk5R4zC0mPCLYMzjcUOn1Qsg4cQ0NpgEXnwem2Sqoqq1qmQw8ZgJlwiM+DxPe7uMvFepNahVG5iZmRXlEEEOFRhssGkn4t/RIsbzZbPP1+RrtXs4Qp7PLUk4c8uqZJRAcE6OIwjb29tHNpMTOxxVF8wLymSSOApuo1YvyHEWCnlR4VBZ0tPTi2QihUw2K5PPPJ4OUV8QCnAKGvNd+MlzY+PPSWA8FtqJqOKgEoP2rNZjCBGG5XFUsZRLzJAySS1ZDyq/uJ4EelS0EaYR4jCriuPzCA9oJWKmFKdjcW9wOhrXdmd7V6x9VLJw5Dyn7Pn9BzJxj4HifH6pCBwcBEUlRPsb86WoOOE4eDbkzNNp5RepRHXC4+D3aM9iUDSbfVq0WqBP/3z8fFEaeQbbv8hAYg15TrQ3Bo6OcXgYEsuk220XZQ3PdWpqSsDN+saGAA+uJ9f5D3+4g7Y2nUxnpKKKe47Hsba2JoovQiDuOYIn7nPCrWvXr4s97WDvAF98/jU+//RrTJwYxMLCKbEXbm9vSA7T/MI8WYXkYD18+ASnZhcEOknofsiHvYMtsYnu74cwMOAVFRRBI0EuJ+9R6cL1I/CitY57KRiI4WA3JK/R09eFyUlOnQvigx//SDKCNjc3sLhIYLaHRoMWuGm5Hqm2yRUyyOf42gGUKwV42l2yvqwD15Swqb9/GJl0AblsEX19A6K02dhchsVq+mfb7gtVGQEIgRPhGK8RgiXaAAmEuV8BHZog6DUKtCZg4l7nnwnpbDar7D+qqDg9jvuAoDmTKsBiskOnb0Kjq0JraIVw1+sqJGVIAG2Xp1EoVJHKpAU4+Xwx9PWZ0e5yYaC/H1Yqw3yHz+2RBEYMba8JbOK1ptXqBXClU2lEInmYzK2Ad4Oe9kYLOry0qsZkP/LvCStZ8+GRfrHH8prgtXIcjKJS5oRGTrIEunva5Xk9PR65pmh3ZIA6gSbtdYRBfF4qFZPrhDVnjl4ykZEMNdpZCZ+SyQwqtSZOzZ6A1WKE0aRDpVISUMxP+WhKLNvzXKfWV41KLcpWfhBGUTFVqzQArRqFuhoZZjqV5akKdHq5n3aUXurl6qQ8SqmAUoFXuALKjfIVXnzl1JUKKBX43hX4QUOnNpMWp2fHcPnSWfT2doldrV4r4eBgB8lYFIlYVH4j7nF70NHeIZOx2MCzUW/v6BS4xN/S8zf6bL7ZGNOmRWjAv2ezToUIm39CBtpR7t+/B5fbionJIdRqBaQyMQFFe7s+rCwd4Rc//ymuXXsd29ub2NpeRqmcQbGUQ6nYkFHkhA4cuZ7NpuF02kWVRTgRjUXhO/TJpDGb1S4wghPGqFyw2R2iVKD6hfDghcWQ+UhU0ZRKRQFTVKtQvUSlSblcR09XP5wuDxLxOMqVVtYRAQMnW1EhQcuVWqXG6tqawBq7zQaH3YZypQibxSJQYGpqWo6FYdXMBCJ04nEQ3hEcEKYQjjGEvVBMoFrNQ61pTY9j7guVOGaTWZ5PhYjZxNwht0C4x4+XcHQUhU4LOF0WyXlizdkM872ZdVMsQTKAOjrsYhUkaCE8o3Ls9rcPsLcTEmsZa0mYYtDrRVETCNKKZ5A/s6b8fsuOVG7ZB+0mnDt/Fn29/TLBjfBjf+8AgUAYTdTw1lu34PE4xF6XL2QkG4lKp3JJJaHazMfxet0CjyKRJAqFuoAeQiOCPSpBCHHYkBMIUm3Ex9KOd3SUEaVHV5dN1oT1jcUYulzC4GCPgBqeJ/fK9vYe7t97KGHWtOUxa+vu3Tuy1oRGX3zxNXb3DnDx4jxOn14QtRVthlSkMd+JAIV7hu9PGJROpzA3f0rWhiHzL9QsVG7xY3VlFU8eLeGLz5+iu9uEy1fOSx0IUd0el0A6AbX7hzg6OsaF85cxPn5C9k8o5JNwbAJV1uBFdhVfl8fFx/Aa47EQmvF1IuGIBGln0xX09ffDbDZIgHsul8Llyxdkah6hE5VthJvccydPzgq85Pnk8hlR6+TyaahUDYFOzAkKh0NizaS9q93dhUQii2Qii/b2TgmpDkUOZTIfrwuGibNekmlUI8TVi/rIZtXjytWrAns4UGBn9wDNpgYqlU7gktPlEIUTgQv3bZvFJIo5KoKi0SxMJrWAoc4ONzQqA9pdXnR2uZHOhhGJH4mCTKMxoFxWQae1w2bzIJZoTS8MR8PI5pqYm+2B2WCSY26pEfMwGg2yN6ga4nXIMHlem5waZ27j5LokgsdZmXxnseoxOzMBr7dTJg0SFjLfieCN+2d2dlom5tE6l0onpM6EReFQAskk6+WC28NphSWZUMfz5j3SaqWtTi0J37yn0CobTzA3Ki9DG1ScMJnKtYL787w3ELaW0GZW48aNqzI0IZNlsH4LOCVTqX/+x4337FaYeGuKnUqUTy2rHa8Vguh6tQGVTotcFQp0+t4/FrTKq3woFVAqoFRAqcC/XwHlRqnsDqUCSgWUCrx8BX6w0Ikl0KqA3i4nTs1OYHCwDwP93fIb9OOAD7FICM16FUa9AW6XGw6rXUaqH/mPEIvHYbHZJMeGKh9CKEImNlZUPLCJJCigkoUqDTY6BAhsrILHzI0xwttlR6WSE6BEcHN4GEA4lMPPPvqF5KkQnIQjPrRZdJJldBzMSp4UlQm0orEZ7OnplBHzVMjwOAgomNXCho1j7amoYDNsMBkFOjCniM3e4OCQgCcCg60tNuNU+2glaNxsNgmIcrna0dM9IKG+BDgcAsicJTaufA2+Hhs/jq/f3d2RrCQCq1qVliOjmGmYYUM1Az9ejL1nSDGtOC3lkVkaTqpDqP7SaBtSD04BI2BRqSHvx7oyAJvqB4PBDIvZLsqTp4triITzcLvNGB3rx8TEmGRwxeJRUeXs7h6hVKKqrB83b16V8G0qLAgvPvv0Mzxb3IDvICHqF4ZOU5HCunMSXzhMO9qwrCfXmaDj0aPH0qyfPjMnKp6BgT5p1mnb2t3dl0l9+/sxOJwavP76NQllDkeCEnpcrbFxLqFW1SIUoropDa+XAM2J4+OoKJUYak3FkYR+a1o2yqWlFQmYPnduQdb3wYPHyGTLcDqs6OpyC0CjqobqM36f1jPmbnG/UX32+PFT3P72voC+N9+8JWtBe+e587T3WfHf//uvEY2m8OMf35RMJoaK7+7ttvb6UUDWhpYzQtPVtRVRjBA68XFcQwEmBh2mp6YQT8Tx9Mki1la2EAnlMH1yCGfPLsBo0suUMQIy2jtbarJDpJIZzM+fhcPuwvb2FtLZGJKpsKh8eO3QeskPmSRZrgjoZKg7lXkWq1VUTzzOYrEOo96KoeFhUb6YzAwOz2JoeEDOlfueqjSGh9tsDjgdLrGUETwSfGi0KtRqZej0KrS3OwXqplIJUffQvma1uBCPpuH3h6BRE4hwr9bgctvluiNsomqJlINgi0qgw8MCbt2akQmChJgcNODzRZHLV0W143a3YWx8VOyfzKVKZzIyPZPQqqvLi+XlIPoHrDKNcHR0EJ2ebtitTmQyMaxuPEU46oPT7ZQBB5WKGs2GCcVCA9l8WaZcVmolsYa+duUcdGqdrAvBbpvFCI/H1bK01TjNjUHxQOg4gUoFAu0Ia/QGExxOLTztDgGDBHzPFlfkfsFBBqzTrVs3MTk5gWQqDr+fENEHn98vExyjkaLs74WFOSRTBFAJUbpRIcVz4j7gGzFonHuTMPMFnGVwOe14DBIneOK0yHyhjky2JtDp5uuX0dHRjuCxH6VSQRSQ/JSP5/9ivZhYR9jGGjNcXGzVtZb6scFcJ70emXJDgU4v//PAi0cqvdT3r5nyDKUCSgVesQooN8pXbMGV01UqoFTgT6rADxo6EYxYTFp0djglyHpwoBs9XbRYHSNyfASv2w0XG2WrTQJq81QEJNMoloowmoxo97YLcKLliKCA9i42VQyBpm2KoIKQguCCQIaPi8VjcDqtcHksUKurUGtbagPfYRDNhh5zs+fg8x2h3euGSk3A1MDi4iZ2t5Oi6DGZOIUMcHsILKwyFY1qAdpwqJjiRDFCp0K+hHyhJHYZq80mU662to7kV9SnT09JlhGhxN5eBPF4BXY7MDjglalZhCdU5TQbGrGmEX4wR4hWIUIg/pkZS7QgMdycH7Ri8XwZ1JvLlBAJRxGOJGC3ceKbTtRLzB6CqiavSRUNIQlzcWixYbdoMulEJcVaWm0tNQTzg6huKZdoPWPWC2DQWUT9sLS0hUgkg+4uJyanRkV5xudyzDyD0nlsVON89NH7uHbtNWk6AwG/BK5TeZJK5BGN5EW98vrrNzAyPCIqr7t37wqsI5hhc86cLgZef/XVV7A77Pjwww/Q09eOg/093L//QHKOGHTMTKfAUQR6A3Dt2hXY7BaZXletUbXF8fN5JJMlZLNlyeTq7+f0tBEBF4RMzJriPuH+4dpQ3bW760NHh1uad+Z2EW6NjrYsnAQBhJo85/v374vi7Ve/+pXANSpO1tfXsb62gZWVLTEcvfPOmwL0dna3Jbib6qvfffx7mRD20Uc/EoDFIHjmTIWOI1he3hLwxqB1Bj4fHflFqUIgROVSEw2ZStbWZpKsJh4f3y8SSqLT2ylT3ghz05kkMpmUQLgmmEUVk7yufK6EkZEx2a++w0PUGgzZzovqp6+vV+Ala8FPrh0BEfcQa0W1TmsSpUpAkN3mFkUWM4FeQC5CsYODPbFTUR3HIOxoJC42WcJLWsqo8KNKp1TOQ62uwemyCrSi7Y0qIyqJ7FY3UskCNjb8SKfKch2aLU1MTY8J3COEop2Twf3M3gqFqMpr4O/+7q/Q2dmF3/72twiFjhEOU3lXEWAyPT3xfIrikdjpCLocdoael0Udee/eI5w7d0rUWw67A6V8BYlYEvsH24jG/NDoamiz8R7CaYpaVCtahCMZAcj+QBx6fQ0Dg924cP4cirk8Pvn9l6Jym5wckOmP3HPc27xPMTtpf59gjqrA1uAEwqRcMQa324Henn48fPgYjx8vI5thJlITp06N4e233xRF3uKzxzg8PJB1JkQu5KvIZWuYm5vCUdS4CQAAIABJREFU+Qvn8N13d3B0FITX65D7CPcur21CQ041JNTmZ71RlkByhqMXCZpyJZRKVZRLDOFvolCiYKuJc2emMTzch0DQLyo1Prdcrf4zdPq39jqGiIvNTq2Wew6vVUInndGIVKmmQKfv/yOC0kt9/5opz1AqoFTgFauAcqN8xRZcOV2lAkoF/qQK/KChk1atgkYF6LQqWK0GdHV6MHViFGhWEQsH0dPZAaNeB4NOL5lOqqZKwncz2Qzc7S4JDCZIYuNGsETgROUKYQDtQLSREEqxOSYYoILIbnNhZHQINocByVQEiURE8opCxymooIXX2yMZJkPDgzIuPpWJYGVlDwFfASaDDsOj/bBamUFkRrGcRaVSgMlsFBsJm2i7wwm3s12mTW1ubiOeSMFitUhz7vcnoVLX8eYb19DT0y05VMvLBCZFDA52ybQ6l8stSp+dXR+6uwnjvPB6O8R6RUDC3Cg2kQROgUBIMmQ8HqtY26hkcDo82Fzfw+NHz5Ar1OF2GEQRQjBBtY+RWUj1kmQCyaQqjUoUM7Qo2exWgVCEVJzkZW4zifKKgeFUbjFInRO1DHoz0qmi5GAdHIRhsRhw4sSQBGlTAUPb4NbWOsKRsMCaH//4A1H1EMQsLy9hc3Mdx8zsKdaYriMT9KhmIlDb39/D2to6XC6nZBwlEknJEKKa6LvvbotK7KOffojjYz+WV5awtrqOJEFksYx0KiPKp1K5huvXL0iYeiIZlZwawsF8oYhspopEIieWpqGhAUxOTor9sqX+aNkiV1ZWxOIWjyck7+vy5UsC6WgH43HcunVLAAuDvakCI2zixDce/9/+7d8K/GNwNtdqZ2cP8VhSptrduHFdasIazMxMS9P/2eefymtfvnxRQE40FhHlWiyaAJpaCbYmDKOdisHWXDdaOo9DxwLSGJJOaEhrJZ8XCBzDbvWgr2egBQ2ttHTl0ERdYCPPidcGlSyVch1Oh1vAArOXTGYNGk2CB7XsCe5nXlsEGTKFksnwKpVAJ04ko+2R9dDruE8sApf4Xgws57ESZJaKRRiMVOfZ0Wyosb21h2CAajva3AisVFDzJoAa9EYV3G4rHE6rHAPXksHZDrsX2XQZK0v7MinO47Hg4uVTmDgxImo/KmdeZKrxeCmsIWz78MMPBbD9+te/FvUW4S7XiGsxNDwk1rrFxadyjrzOeM4Egd093RIufvbsGVEKEnT7Do6QS+eQTNOK14DBrEalVoZabYBOZ0U+30TgKI5yuYFkpgSXy4TXb76G4aE+LD5+iMWnT9Hd04EzZ+fk2Kg8ohqTx34cDGN/34/enkF0dfaJuov5X4e+LbHwcUrj4uKSZFoBGsTjKczNzeL69deQTifx4OFdUbJRmci9RFidzRQl1H5y8gQ++/wzUTNxvxNgEtRRHSY22FRCABg/CaT1egK0uqip+H4Eomi2gvpT6Zwo3ghCOb3yOMQcuSr8R0fQGwz/LnTivuFcO96HyyVC3xZ00puNSBUV6PRH/ISg9FJ/RNGUpygVUCrwalVAuVG+WuutnK1SAaUCf1oFfuDQia0Ie9MGGC9iaVPj7JlTGOrvQT6bgtmoh1algroJGHUG6LU6UVokknEYzHpRC/E35/ztOxtjNk4ET/w7Ntb8f0IBfqXiyWhsw+vX3xYocBzex+Kzhzg43EU4lEIyURdriM3WhpmTp0TpQ1VT4HgPm5v7iIYqQEMrk7W8HU542u2Ix8NiCeL0KDbQtPiwidfpjDjyB/H06QoCwQTMbXp4PE55DJUq77zzjmTrUPHz8MFDUdcwb4UKE4PRiO2tLURjIbzz7i2MjgyLIqOjswP5XF5UG1988TkikTgymRp0OrXAKapfqNDo7xvEvTtP8fmnX8FoMmN6egz9A72SX0Trjs1uFhDD4GEGTFN5w8BkhjdTWVIsFeTvZCx6pSgKLkKnRDwpSoxmQwedzoREPIenj1fFptbf78X1G5clp4iNO+EWs7MIHubnT2F8YlQUKD7foWQi0RrGUfVUPMzMzGNqknApLna/XDaLldVV9HR3o7unB4HAkTTPVMSsrq6IGujs2bNYW19FOBQWCyEBH1VOhDucQkjl2euvXxbYFo2GUKkUZbR8qVxBPlfH9jb/Dhgb6xQAQeBFeMKcIu4TqpwIyGhD4zFNTU1Kw0xFB9eKoIr7jeHUfAyhE79H+9pbb70lMIMQitY3qr0sbVaxDvb398kkt7W1VbEiEhIsLT1DX18P2r0eATbMamItqD5q93RKEDmhZfU5JOjo9Mp0NNalldrcEEBIgEVLI22Qnd4BjI1MyHmrNBCrW71eEUBBlWC1UoPJZJH1ZkYXoYLNbkOblZPkkpIxxr3Kc5aJY5KbhNb+fA4X+H78PhVpBFhcH15/vO4sFpOAX4FKGo3YQtUqXrtlrK7sYn+/KNe9VsNcLKtcazabCVabEXaHGRaLERptCzoRaGnUJsQiGTxb3EYmncf0yUm8+/7rAGj3S4rqj1P09vY4NbEpCiWuEfcNwR8BIo8tFs/B5WzH6Ni4AGkq0TY2diSrzG7Xi8qQ1yehKWEsn08IyXtOMVdCm8mCQjGFerOABkooVzlrjUpEA1KJMtKZCmo1FVRqNTxeF371q78AUMFXX3yMdCqGwaF+uQ5pZWXYPkEv7Xx+3zHy+SquXGb+lANrq5sCvowmjcBsTrvjPuJ9hdMamWs2PDyCc+fOiMLpwcN7snc4CZD3AJ3WiEQ8I1BrfGJM9hvPiZPtaNNsWZAjov4qlYuyrjJtEpyCR8WoWd6H9jqNmpPqaCuuS625Pwn6uGejsTB0Oo3Ac7OFYP3fCxInXNTImvOYeI0SOhnaDEiX6orS6fv/jKD0Ut+/ZsozlAooFXjFKqDcKF+xBVdOV6mAUoE/qQI/aOgkk6FonFMx96MpPfSFc5M4f24BlWIexXwaDqtVEkaqpTKa9bpkw+QKeSQzKVhsrcwVt8spv0E/Dgaej5DP4CgQbDXOGq0EBrPJvHj+Mi5fuIZIOITPv/g9Hj56iEKRTRxQLKtgNTelYX7jjbckq8Tb4YLPv4uni6uIhovIFpvwOjhhziV2QIaQM/yc4dP9g70CEthcra5u4tHDpxIiTTjDIO7h4QFRGDBLZWFhQWDY7du3pWkkyKDlhR+0Scn48mIa165dFJsN1Rm0ONHCdefOHRmZToVXLleViWkjI30CNaiEYmbO3/9f/w+ePdvAufOzeOON1yV7iuPN1RqgWi3Cf3QoCg7CDdprSsVWFpYoEcpleRzPnxkvFLjwWDlJT6tl3owOWo0RyUQO+3t+AQ7MO7p567o0o8zv2T/cx727d6T5vnTxghw/QQ5BCa1MRpNBsor4flQNcXpd4Cggk8kIEL7++htROXFt2dCyUeb6EVoRDHV0eCUQnaod2oaoRCE4oGokGk0IiLt583UBiIGgD9lsSgAaoROaBqyvB2TsO/OOZmZOoq+/D/lCHjXJLEpJQ06YRFBGYML1Ifwxm9okZ4g1YgNO0PVCJcKA6JmZGVGkPX36RCanSeB8piAgkOfAPC2f70AsdAODfWK3isWiGBgYFMVIMpWUc6aVlLlHVDvx/GhXY6g6s6kGh/pEiba1tSlZTrTAWdoscizLyxsCBagMvHbtRstCVavj4PAAx8dB7O0lode3IC2BKkERa8m9R7BWKCVwFNiTsGtCiBfnyjXhWhF+8v0IojhxjR8CeSstdRwfQ9UQwVTLjqeBWq2V0HACE1pOny3uSt6Sy6VCZ6cLC6fn5PrkNcSsNALccpnWM9rrmJWkRiZTxMF+EE+f7Mt1fvnyaUxNDyOXS4qSkWvAyXp+H3OgtLh164aARK4hJzgSAvJxkWgeLrcTV65cFMUcr6e7dx+KWqm3143JqUl0djCcPYzevi6BsVRVOh0OyaAq5gqo1oqo1PIwGDWyvxnqHQol0ajroFIZJaicwwOY5/Szn/0EkUgA6+uLEk7e7nGLoiyRiMlQA5mUd+gTZSUz3K69dkMylD7//Cv0dPdgZnZKJs1RwXdw4Bd7KPPFOjs4MbMDJ06cwP7BHp4+fSQ1oBWW9wFOV4xEYohEozi9sCB5VcxSYqadua1N1GVUOdGOx9fndcuvLWutGjabE+UiISUhKO/NhIdaWW8CSQFPTptYNtvb3ZJhZTJz2mSLOqmef8r/Nzm9rgUfxSIt5/CvoFMZSBeqKFUayvS6l/9RQemlXr5WyiOVCigVeEUroNwoX9GFV05bqYBSgT+qAj9o6CQzjvgfO5MmlQ/AyakxzJ2ahqpZxcHeDtqMenR4XGKza9ZrMrltZ/8A6XxZJqt5PW4YdBqUCjk0ajWYjAYJxY0nMoglqEZoim3I5rDA2mbBmZMnEY9EBIBEosyHasBiVaGj04F4Ii3j3q++dhUHh/uiROFUtLX1LcTiQK2qlgbt5z//SwEFwaAP0yfH4fFa0WgWkSskcXi4j6++/FYyopKJEoo5Nc4tzGJifFjAC6ETrSlUhFCBwBBsKj0Il9hE0lZGoJHLpfHe++8IHCJwunfvnigzqBTy+Zh/0xSVweRkt0xKm54+KUqGrc0NfPPNN2JROnNmAeMM41Y3ZBw9QRJtPa1pawkZq86cpnQqK6oSQjE2lYViVqazMeCZ70OwQDBUKJREsWK3eUSdEQnHMTk5hYUzJ+FytyxVtM2xsXz6dFGsaTMzs2IPok2OYIB/x/cnOLty9SJmZyfl/BjkTai1tck8o6jUgiHLtE2xIe7p7ZZGndO1eL603DFfaXNjS0a5E27QDhQIJGA0NsXSR6VPLB4RpQ8b6mqVao0cSuWqQC3mTdES6HQ5W6qPUlGAAyELbYWEf/x7m82Odk8XKuWmqL6oQqICioCKoIsqKQJUTmDs6+8RdRX3gUarkYmH7Z5ugWRUauULaTkf7i2btQ0VQiK9SQAPQYLb7RULUzgUwdIzKlTU6O/vRjoTRyoTRbvHIblJOr0eWo1OpruZTTZUK4Dff4xsJoPXrp0ToGa1OhEOxWUvrixvYGf7UN6P0+wmpyYkOL2zyyXh1tlsAps7y/LVZDIKXGIgN/dFS6FnFwCn1WjlXGi94wfPXdWso9GooF6tyjQ55ppxjRt1oM1igVrFNVcJMNnZ9iEWK2NkpB2nz86iq88BjQ5izaM6illMpWJFLJONugomowXpdB7b2z7Eo3lRDA6P9GFqchjNZhUmo1HUbjxOHi9z1bq7e+Fxt2N3d0/2HFVaVMEZTAacmpvG7NyM3Hc+/vgT7O0eieXs5MkZtJnNqDfqcv8oFnMCVmg3peVRVGg1TsdjDpVWrgkqoGiFs9uZK6WFpc0ucDIQDAk8ZBaUSt0U2BgKhwV+sW6EuK2Je1SHleBwOCW3iQA3EAhic2MfHrcdf/GLn0rA+/7+gdhBCRBbe88k1xXvBwSGBNBU5vX29Ira0B8IYG//QECR2+0RRRvXjLCQx833jvO6KOZEeVUqF0TZaLdaJDuN9eM1y+mGrC1hIa9bftKWV2/UUCzytdSwO0wyDVCvt7RCxFUNoFlHs8HpfFWomg3otC3g1KjTbsng+Qqa9SYaGiPSFS2SuRKqDLYSXZjy8RIVUHqplyiS8hClAkoFXu0KKDfKV3v9lbNXKqBU4PtV4IcNnSij4UhtiYthswL093oxNjIAdbOOSDgA1Kvo7+1Cp9ctNrxQMICN7UPkioRJRlhMRqgaDVTLJeh1KjjsVgwNDSMcieHwKIxovIBqnRksGljMBpighsdhgsftFgtPoVQQuELYQwVQdw9Dra8jEDySyU6c8vV0cQfpbBPudjs6vD34y7/4T3DY3aJY6BvohEZbQTwZRPB4XyCH3xfE4cExErE8hvpG8NqlK8ikMpIVdPr0PG69cUtyff7pn34typ+x8SGcOXNaVE6EYX6/T8bbX79+TUK593Zp8duUPCBms8gkvKOc5GAxUJgWMTafbCgJtra3N3FickyyYxjQHE+EUauX0eC0sWJBoAstVQxpjkdTYtVrM3Mynlma62IpD51OJXYdg1EreVBaLZUcaslzIuigfUenNcnENdoNQ2E//Ec+CTJnCPr21o40mT09fZKxw0woNulij0wk5Vg/+PGP0O61i/2Jk9SYRcO8GoItBjgfB0M49B3KtC+Ohw+HjyW4+I033xAbEDOVDg/80uhzzHs4HEMwGIPZrMP7778nkI02xVw+g3K5IBYhWik1Wh2uXb8mdp9MtgWBBDSUqN5pTSMkRCIciMZiMJtMMBrakMuVkExkZb/yvIwGk5wLQ+Kp7GHWl04HgUJWm1kgIC2J9ZpWlFihUEDer1CoQW9QYWioS+CEy+URWyZtTQxoJ+jc26GqpwGzSQuX2wqDUYVEMoJ6o4Se3i5RMdH2pNeaYTTYEAmnsLq6hUI+h/kzoxgbH4TRYJVQ6Uy6jO2tA+zsHMhx3rj+Gm7cfA3t7TZR7RwebmNrexXReEgUV1QtETISuhEGEjbodbRZ0VqpB5oqWWPJ6tGoZcpks14RhQsn3HGCIyEH15zh4c0m4aUGuSzXIy7TIglJJyaHEEv7kcmnxc7FsPpsLo9SoQK1hlDNgDazTfK6IuGY1HCgfxAjI4NQq8qolPOSJUTFG6foUe3F7CGCMZOpTaAgYY1Oq5OJlLymegY6UG9WRZHHsHaua3//kNhdCUs5AZA2RNoxqTDjvuE1SNUaQ9gJpTi9j8CW14PVZpf347H19vbL91ZX1wWYGg1GmMwmlKoVgWKpVFbyswhlmGNFVSTfV6djLpRejp8w+Pg4i+4uKy6cO4NwOCRTLnlsfA/CSdqDCfv4+N7ePhwHjxEMhkSR19vXi1gijpXVLbEv0o6ayeQFuhGktlnaxDqYTieQzuRhsWhFYUbgPDI8gH7ua6NZssg2NrYEAPK6odKrXK4LZOPeNZtpGbbAZDbIPm009M//Zauj2axJLp9AJzSgJ5SFSqAZ9xPXulFroq42IVnSIJUndGoFkSvQ6aV+QFB6qZcqk/IgpQJKBV7lCig3yld59ZVzVyqgVOD7VuCHDZ1k+pVwJ8nh4W+/28w6dLjtQINNaxG2NiOmpybgbXehXMwjEY/JyPujYEqaWmaDEFbRgme1auF2OjA6NiaT42KpDKLxFFLZIsoECWhAXa3DbdeJeoRTrEgeqGqggiFwFEZHpw3vv/8Ostk0otGwZK8sLR+gWAHOnJ+By+nF3OwZsdHQzgJVBfFEAIVSErk8VUR15LJlbG7solbV4NzpCxjuH4LP5xfgc/78WQFEn332KT7/4is47E5cuXpWGmKdVis2KNpienu6xYJFFRAn7rHppE0mm+Gx1hCNcmpZmyiCent7W9aVPJVMrdwVBotr9czFiYktiwoEAgVan6jWUauYRUNlRVgUKRMTk9Bq9BJQHg4HJXxbAtMdDKPmRD6SQU4Jaz4fY++UiWQ6rUFUWzxu5rUYTSZRM/Ac+HiZ5sfsH51BGvFQiBlMaZw8OY13fvQGkqmowCMCBza0DBcnMNCotQL8srmsqMuYh0TgRDvh6TNzCIVp1duTvBsqhdgYRyMMyS7C5bLhRz96R5QckcixKJ2YXVMu15DL1hGJpkQRQmVNWhRedoFB6UxarJqEkbQ00Y7H96Q6jWBKlE35Grq6vJiZOQWrhfa/PWnwqayz2zTo6HQK7DsxOSoqKFotg0cxeW+VihYihjRX0dXtwJkzsxJ8bzCYRNXDcwkGQtjfP8RxgIBRhcF+B/oHuyXvKB4Pgczn+o2rsFptokApleqolBpYX9/FyvIm9Ho1Lr92UpR79RrD7RvIZavY2tzH7s6hTNb72c8/wtBQL45Dh4jFj7Gzu45QOCBrTFXQC8jEa5PwiEoZqmsIR/j/XFeCJH4w8PtflC11WXuTuQ1atRbVWk3Ua7xGqUSjiongiuonVVONfDGLfDkpYdZ8X75+rVrnPDwJHidsak25qyKXycn3Pe3tcDqYEVVCMsmwcpXAFz6f1wjzjiwWmwAhfhJ88n2p3NIzI84AAbFcGx4TlVQ8Rp4Pn08oxn1Mmx5hDAEKJ2XyeMoVApWWuisYPJa9TbsnX0uj1WJsbFy+t7qyKpCJH1TRqbRqxGNxyXcrFetwOo2yhwiQePw8RsI2qtt4zqVSA4ODnbCY9WLxlFw62igtVtkrtKoRCPK5/DMVf7x+7HaLWC5rDJ2PZcVmamnj9MkCarWmqECpYiNAiyeiApHcHjN6emjVm5B7jkalht9PZdyqqM2YDxWPpxGLZ2E26eWe0NbG/CunTEMk0KXVtl7XyfnSHolmTZROVKKpVU0YmQPWbKJerct1wPt2vdpATWVAvKAS1WqVU0AV6PSyPx8ovdTLVkp5nFIBpQKvbAWUG+Uru/TKiSsVUCrwR1TglYFObF6ZO8J/JMwGDRq1OtQqoLfbjbOnZ+B2OVCkxaVMG04FwaMkwqEY0pLn04BODZhNGpjMZgk31hlMUOkMKNeayOSLSOcKKJfysOjraNYYvmxAZ4cLBqMOuWwGqWQOxUINw0NWfPjhu6hVS2KRIiA59IXQN9SNi1cuIp+r4n+w957PkZ1nludJ730CCSDhva8qFMqyDFkkRVIUxZZampnuiJ3d/rYxf9DGftuN6YiN2Ijt3ehZqcVptehtWXhvMhNIpPfeb5wnq6Tp3u4eFdWfWBcMBIqFzJt5n/e9t/D8cM55tBoTctmSwKNSOYtyJS3j5lPpqOTbtFpqJOI5TIzNYeXKqqicopGoTIdjLg6D0He2tyVXZWl5EZcuLUleEYOnu0qkKgYG+uH2OEXlVK5URE1BhRMVB1SdEOCwaR0ZGZPAY9p0aM3J5wqiUpEsploZRiPVSjpRMDH8WavTIpvJitWMeUONRhuTE9OYm1tE4PQcuzt7ODoOiiVveNiDvv5eaV4JcAisqMhg08jcF6fTLZP3QoGI2LjYPDPLhk0yrTxsMKnqYX6QTFEr1ZDOFOHz2fGjt9/C7OwUDg53cHR8LPCK4CifK0vQNTNpstmi5M/YHRbJXTLotdLkMk+nWEo9hwJs2mUgu6gyqCbhdLcf//hdseKlM0k0aYtqNeRcc5kWwhcpAXUEAbRkDQ31o6PqoFJm1pBLFG7BQEhypxjCzrVgePfu3o4Ahls3b2N+flGeu/ZsHesbu6LgmJ8fxb37N7G8vCgZWl9//RV+9w9fIBjIiJJvaKgX3h6n5PuMT4wKeCPU4f7N55j3FMbJcVCARqlQhd5gxeT4AC5fXkCrU0M2m8DQcL8Es4tFMZZEKpkT0EaoFAnHMTjch6vXJ+DyGEVlxWmD+WwZh0dBxKNJPHjwAG++9QDZXBKPHn0tllDCLEI5ATAahkrrBA4RPvGaJPTh2vPvGHxN+ENrH+En1T+ddkvqy3XndEnuS+5Bqo8IKXmOVEdVqlWxb/X19yOVTGN7Z1vC7bnfWQOTsTsFjxYyPof5bYQ83NtUaPn9g6LsMZuouuP1efR70MTXJHDimhC0EY71eJm35pRjEyTF4lnUm1X0+Cxyn0jEaaPrwGZlQDrDz8uIxYpQq1vwD7qgN2jk/XWzrGxIJHIyAZHB6pw25/E40N/Xh2wuK7laDL7nupyfn6FcKj8Hpk7ojHoJz08maa/rwqHenp7nykJmMVkFgFE1R6tcJFqAw25Er9csof4EflQiUY1Ie96LiZxci2Qyg0g0i75elyiY+L3+wX6Bv1w/Kgh5XrxWee0SoJL1U9VJODs84off34/BIb/cc4OnQaw925D3QnjHSXahUBSFUgPjoz55LDPfTCYqmzq4iIRlUh4n+DErrNVm6HwTKqqd0JIBEbRA8thcTx6vXm8KdKp3dEiWmOlUQ7Ot2Ote4ucDpZd6iWIpD1UqoFTg1ayAcqN8NdddOWulAkoFvl8FftDQiQoY0pFuvokOjXqDvyqXbCe0Aa0acNpNWJgfw+jIMBx2BiM3xBKmaulxHgojJhlCbDQbaNHuo1aj3elApdFCQ1mIRo9mR42KNDwVaNUN6NWQps5hN0FNBVCjLr/hN5sMmJsdxo0bV1Ep5XF6cih2pWKpgJt3r8NsM+P48AyNhhoX4ZgoDtxeBwb8HuRycewf7EojbrO6oVGbMTuzhP5+P85CIWkGVQxOVzNUl+HIeQEozBRioDABFIETA63Z4I+PjUqWDJVHVDQwF4fqJk5+Mhp1MBrMor6g2sjr8YpCIhgMSXPtcDhkWlWz1RQVD8scj0dFGcX3zMdUqjUk4inYbU5cu3ZdgMOTx5s4PDxFJJqB12PGpStzGPT3oVqnNa0qljYekw01rXhU20hTGkhibzeIRLoIq0kvk62Ye5NMpgT0UEnBjCj+PxVoKyuLePvtt0Rddni0K7kxzJChIoNqJWY0JRMZ0MGlUmuwMD8pI+KpPNve2YLJrMXM7DCMJq2AJoINu80lNqLNzS250n70o7clQJwTtpjtxEynSqWJWKSMYrElVkYCAloHaYPj1D5a3ex2K0KhkGRJMetn9doq+nw9ODk9wq9+/RuUSnm8/+P3MTw8ivPzMPZ290XtRKD4k5+8iwdv3pdz3d3bwueff4avv17HWagq9VxdnZOAaoNBi16fV8bbEyJQeUarV+D0DMHgucBFvdYg4d5Ggx7Ly/MyWazVrsE/yKDrqKxhOp1DJs0pZXXEIkmUyw3MzIxhbrEfFjuBESTriUqU8Dmtc6zLj+D3D2B94wm2ttfFKsVw+Vq9KnZJndYCnVYv0IafXYsdp7R1lW4EGW63R8ASYRDfR7VWQ73ZnXJHkMe9ymubUwWpsOF1y9yiRIJ7nEB1QADE3nM1oEEPqUmPt0e+x5rQdppIldDvs6Ont0fAz+TklHxtNWt48uQr7GxvIJPh5MgO+vscqDNcPkm42pIJeENDgxIozvceCoaws3eGZruO2Xm/wJfj4yB0Ogsmxhnk3sbR4QnOzjPweExYWJgQRZDTaYPL7Uap1EQwEBMgmEjt3DazAAAgAElEQVRmkcuWMTMziP5+HyLRiJw7M8J4fVNpyK8MMne6XQKAkqmUXL/FQl2yvlzOrk1ufHxSYBChMtWBpyen2D+KwmnT4s0HN+X6JXTinqASimCa+4X3Gd7zIvGqwLqVSxNyj2F21JWrl2EwUpXGLKuUKJc4WbO/v6vuZHZZNHaB27dvYHiEeWM1UUGGAiEETgNiD+Y9SKPRy75JpzkVVIe5uUm5X6XScTkGr18qpjhcQK+3y/VEWyIVTsz5Uqu7U0kJnRjS36w3ZT9QzcY/V1va30OnVofKLcVe90f+mKD0Un9koZSHKRVQKvDqVkC5Ub66a6+cuVIBpQIvX4EfNHRSc6KRSt3NkTHo/wCduiwKem230e3xWjA2MiRh20ajARehC5h1FlTLZZQKBWTSKWmu2HRS5dRsd1AoV1GqNdDhyG/al9SEMHU0qkVYjCo47cww0jNpBGaDDl63HR6XHTNTo7CYdMikEsimE5KDZDDpcPnaEpKZBMLnVJcURCXBJuvGzVW43Bbs7W3gIhoWJYfJYIdaZYLN5pE5TslUQppENrHMC3I4uoqFUokqG78oawjeGNLLiXKEQ1TiMPSbEI2qjHKpgv39I4TPuxOm5maHxBYkgeB1KsTUkqdjs9kwPOwXGxotb3y9Dtpi0/F6PQI6qHygWonP7enpxcrKVZn6trV+hEgkiXS6DJfbgIWFKfT194g9jVO3mFXEdaHVbXR0BFqtVixhJ0dxrD05QCyex9WVJdy/f1fynZjBxCZ1dHRYJl0xpJuhylNTE7iysoKjo30EgyeSU5VOZ5HNFCTTKZ/j9DQ2skbo9DrcvnVDoBMntgVDp7h8ZRGzc6OoVAuimKGiioHohDZff/2N1OCNN15HMhlD+OJMQFGhmEexWEelxKwmyHunbe/69WuSu8NajY+PiY1ub28X5UoZd+/eERtepVzC1998hV/9+nfQaVsSUs4cpkQ8ibOzc5lUxwDxP/uzDyRMfHdvGweH3dD33Z0AUsk6ZmdHsLJySbKeLBajhMezcWeYNC2HbO4Jnhi2zfP2uNwY9PsFRI6MDooqBSoqiggXT8XGyUBm1ozWKlqldDoTpqbGMDzmRKtTFvUU7YoM4iacctiduHXrlqhpHj95iHw+DZfbKtZLZlrVKm3odGZRNHEaGtVw3aljaoFIzOuiosvldEmwOGETQXGTsFerFRVUMHiBQp5ZTgwRJ9DzYGRkRGyEOzs7klc1MOCX7KPDg2PoVEYYDTr093cn6NGuxlyz9Y01HB3F8dZb13Dr1g3JK+pOA8wjfH6Ox4++webmAUpFBnnrMTnZJ9fU+XkCAwM+2XOEr4RjfF+bG5s4PArA5bFhcXkGNrsdsWgCfX1+DA0NY3/vUCbZ0UrGyXjXr1+FRgOxlvK6OtgP4vQkgvNwFMl0GT0eM65cWRRYfnR8IgqrpeUpOJ1OUdqpVSrJYCPoabSA9XUC3XMUiqwxMDsziJUrK7hy5aooFDn1jxCT9YnFElhcnMUH778puWoMID88OMTJSUAsnpyeyPsJ1yeb7WBkxIOVK1ckTLzdaWN0YkQy02gp5HOePtmE1erA6upluFwOgdn5fAb//j/8QqYi7h/siKKTr5FJZmRSJXOdCA2DgfTzsHQdFhbm5BrhNch7AvdgJpuCXmeBVss6N7vQqU1bHaFTR6AT7XVUgFLBSLbE3K1GrYlKQ4VUVS32ujZ/y6BApz/2JwSll/pjK6U8TqmAUoFXtgLKjfKVXXrlxJUKKBX4HhX4QUOnbjg1lQENgQv8bTj9NBIT04bY6wg52MDZrBpcubyI0bFRZJNJoFaH2+mUnJJ8NotEvKs8YjBvOBJDIpNHtlgB1DpojGY0xd5TQateRjFfQKulgkGrgsOmgcNmhsPKcHEHxoYHEAmHkEsnYDRoYTYZ4fN5YXEYUGTouNqELz9/JqPE/f4+Gc9eqebxbO2hZMUwjyiVyIvSyeXqk6DleComY+ipqKHCiXCJeShUPFD9RPUWrW+EEAROVHMQrtEaROhEKx0zoXZ3z1AoNOFx6/DgwZsyTe6br9dxfp5Bj9eMmZkJXLt2FWMTfmkq//Zv/w77+yEwUoWWI4tFDYfDjFSKwdcQJQuzrdjUp5JZRMJZCaQOBAOoVNro9ZlkWhindhGUMMdlfn4Gq9dWRM2xsbGGs7MwIud5HB9GBVb8h7/49wJy/vqv/7Mocu7cvS2NbTR6IfWv1Spy7swW2thck3Bt7gHa6cqluqiVyqWWgAPCCY/bjeGRIVgsZoRCAQl3fu+9HyF0dixT9mg3LBU5dS6No8NjHB2di3XyzTcfSCA0VRkENaw5J27pdZwwZpWpZrTiXbo0D4uVlkydwDCCFU4FMxj1EvjudrmwtraGh48eYnPzGH19brz7zo8EihF4HR0dI1/I4+7d1ySvK5Olbe1beW/RaAz7+wFYzXYsL1/G2NgIqrUi3G4neno9MhmPwI1NPieXde2FHFPfgtlokqaeqimqbfh4TsU7PNqH2WzsqkqabWTSOVGJ2WxO+AeGMb8wi2yeOWAXiFzE5Zg8PhVnVN2Njozi8OgAkcg5en09cDgYuJ3Czi6nytVhNqoEGFGRwnwoTk+ksonny4mDwUBcVEFms0auN7PFApvDCYfLLdBna+sAiUQFQ0NW3L59G5cuXRIQw2yyv/mb/xfHxyFcu0YFoE+sXEuzywJf+/v7MT09KarCTz/9BN9880Syjz78sw9wdeWygFmG+3Pd4swdi8SxuxMWIOL327CwMCPWR67H5OQklpaWBLhSpUWb39rahsDfazdWMDUzKcpAKoAIXT3uHmxubuPJkw00GlXcvXsTr79xX64RAqRI9AKffvo1goGohG9zAiDVeoRkkYswDo8PBOa+/fYDURJRDUh4TMtsf/8Qjo7P8fjxM4TDhM+A2azFypXLeOONB6LCIrTsKteyOD4+RjwWx/Ubq3jt1goi0XMcHR0hmUgKRKJtkXUmNOU+oQ2Oiq7xsQns7e0LDK42qnLN+Hx9+Oij3+Kbb9YxMz2K+/fvCeSktS6TSeIXv/yZgOEvv/pMakULcJNh4Qz55qS5ah2FPBVVzO4CFhc55W9WQC7rxHsA4bJWw8yrnufQqSZ5Ti+gE8PMDXpacgkom5IfRxsuoVOJKjxCp3JdgU4v98OB0ku9XL2URysVUCrwClZAuVG+gouunLJSAaUC37sCP2jo1K0Kw8RfnGb3q+SKv/gkeJLA4q4ljjDC67LBbtBgbNgvlig1OMo+i0w6LU2VVm8UO12uUEG9o4LZ5gTUWgnGLRXLaDWaSKcSSCYSaPO3+voOZDZVC/C6tchlmjDq+LoqmAxqjIw64fQ4kM3lUCw2EI8VkM+pMT7eK1CGAeIMINZom9J0FvM1JJO0SFkkvFilbSN8URDo4fcTGFCZ8zy0WcPQZLMoqtwel2TWEE7RDkM7EtUGBFUMvWaTzUbw7bduY3X1OoLBM6ytrWN/L4CVlSv4T//pf8bS8hxqjQz+5v/+P/Ff/vbvcHiYBFkeIcClS9OSH0OARRgyOOgVu9XExDgALb77egNPnmzi0bMDjA46ZZLfysplmUI1MzuFoaEBgR/1ehmbW+vY2troNsupCrY3gvD2ePDee+9IltLGxno3f8mgk0B0Qh3mSvX29ghAyubSkhWl1nTEOsSR86qOFqVSFbUqA8NNAt3YDBPAUa1Fy57Hw+DtbuN8cREWZRCDp5uNjii3qNji8d95523JKaLKiQHezLUyW2xifWTO1LfffisAY2l5AQuL892JbQa92ByPT44l24nZTFSFbWxsYn//EPVaWxr5yYkpmVTG983AZarUbt2+CY/HifWNpzg42IPLbReIGIkkMDI0LdPaCL4sVoNAt3whKzk/kUhEGnECBLEUtiAghFlWF+Gw1Ij7w+G0i1qNII9KOUIn7tBoNCW5WmOjI5iZmZX9v3+whfNzWjprooqz22wYGBjE+PiE5IHt7VOFdSzHYW4YgSj3Gvd2X59LJrbxPO/evSsKJQIIAqeN9Q18/fWRKBOHhmzIZIpwexy4unoNDrcHh4dHODg4EHUWFWJ/+Zd/KUCRKp69vT189NGnAgTv3r0t75P5TyvLl+U65DpTGcV989VXj5Av1GAyMZvrJh48eEP2y6NHD2WaW6PWQqXYwtYGQacGc3N96B/olywlAhnuaU5q4zEJxghmNjc3kUjEsbi8AKfHhdOToFgZFxeXsLS4LH/+5JPvBAi9/fZ93Lh5TeykXMuHj77D4eEJSgy8blJNqRMotLy8hO3tDezsbuPKlcuYmZkUiJxKJWRyItVD0WgG2VwTiXgZ5+dRGXZA6Pjzn/1CLIdi13tumWOdGECeSWfxo3feRKdVFujE7xM40YLn8XThDj94fRCyuV1u+XvCPbPFhMOTQ7l2OaTgo4/+AWdnKdy7d12AI/Pk1tfXYLEY8MaD+wJlCY9LpQLUvJO21ZK3ROted9Ics9A68vq8HgYHB0TpJJbVGqc7xmHQW6BS8b7WQVsm11F52Q3OF6WTnlMAa2hQedrmtFI1VB0NGtDjNFpAqd5SoNPL/Yig9FIvVy/l0UoFlAq8ghVQbpSv4KIrp6xUQKnA967ADxw6vUBLrM8fwNOLfyiodBJFDr9F5ZMasFh0cNoMmBrtxcTYEPz9PrgcDgkDPz05RqFQwMTkJDjULkNgU6pCozdJxlOxVIPd5pGmik1WqZCXcPF8Jo1YJC2/ffe6gVwa6PXqMOj3oMfrgdfrhtFsRDqbQypVRCZZFBtPsViFTqdB34ADTpcBfX09mF9YQL3aweefPcTR0Zlk9wz4e3AaOBNlFEOEC4W8TIs6OT2WjUE7GFUDhCvMb6Hyi9k5HK/++NG6ZFQN+n2iKmIzyMlsV6+uInIRxRdffCkj4z/88EP8/Od/DrWmhb2Dx/jm28/x8e++RjhcxMCAEzdvXhbVCWHFkydP8PjxY0xOjuOnH34gIIdN91dfPMXO1pFY3Kja4Lj1oeFBgRKXLi2KNSyZiiMQOBLow7HrBCnHRyFkMxXMzMzIaxAKbWyuS+YLz7N7/FOZBEg7IadwXVyco1ItQqPtQhazySJ5VRztrlbpnk8vq8g0PkId5mBR5dTNyklIc86gb6p9ukohrTz36CiBwUE73nqLSrAiCsWsBBprdWoYjCaYTDZRuFDN1NPrxWuvvYbeXmZiVUSdQuVHLp+VzCfa76hCoaKJeVAWsxMT41Oi/KEqhRlanCbI82UQMxVdu3ubAh2mZya6kwKzRXg9fsm/4kREwi8CVKpFCCVkMpnRDL3OJMHgmUxB9gMVdpy8150Cxulr+ufT4FSybvPz8/L6a2s7YhtcWpzC5csrUhMCnq+++hqxRBtz0724ceOGqMZow9zZ2Zbvc2044ZBZVtFITGBFr88pCiR+EMasrKyIFe/g8EiC1Z883sLRSRJzM8xXmhCYROvc4tIl1JotbG/v4PMvvoDdZsVPPviJZGLF43Gcnp7Iax4dnWJ+fhrXrq3KusZjMdy5dQvBQEBUaZwGyT1ydHQg09xqdTXu3V3C7dduylpubq4LgKlVWkjFSyjl62LHY0aVzW6VHC6CEGaU2WzW5+q2iqis9vf3JbB89foKTBYLIpGYTHC8ceMm+vv8ePp0TWpGuHf9+qrAFUKr0Nkpnj17hkw2D4vVIions8kk1wXBJC2jBEwMdycUJXCjVTMa49TEMpoNNcpl5lsxQLuB4WGfWP7u3LkLo8EkExppq2MtCZZpBeT1T2vneehQFHO8p1EByfB2h4MQkAHiSbE4EhYSPjHInP9vtZqRyibRRkvuC+dnF/D5+jE3tyDvpwvmKnKebo9dFJH85PXFCZMa6ICOWiAooROBKLOduK+oqOIaETolk3E5TneipA3VajcD7J9CJ06v06jVomLl9DoeW37R0Fah1tbiLFlRoNPL/3ig9FIvXzPlGUoFlAq8YhVQbpSv2IIrp6tUQKnAn1SBHzh0YgPy4p8Fnuo/VjwJdNLw+5yK9PzbnW7W0/CgGf4+Nwb7fZL3ZNJrkUzEJH+HCgK90Yhao4VKjVlKBqi0VNrUkclWoVHrodfpJPeIacvRSAQnx4coFxrweo3IMsC4z4alhQUM9PeJeoGZQKl0VoKK1TAimSR0CGLA34u7965j6dIsenvdstiPHq7hr//6/0K5Arx+76ZAJ6osLl++hHA4jFK5iNu3buKzzz6F3cHwars0q7RT0WZHoEJ1SalYw7NnO6K2cbupbmnB19uLB2++Cf+AX1Qyv/v4d9IE/9Vf/ZWAiMOjHaxtfIW9/S3sH5zAbOxmuRAisHHc2dkVCw9BwNj4CO7de03UMBy7vr11gsDpBRx2B37xy1/C6+mRiVRsejlhr9Vu4OBgB8EQc5jyYifk12KB4eVu9Pb6JJuHU/12djnprYSpqSl5zNraU1nrublZOY+DwwNUqwU4nFZpmg16s0wtazVVyOWKyGZyYi2kUoZA6CISFTBnsepQrVTksQxgpnrMbDJjdHRSAoqfPdsSxRGtRIQ8hE4dUFkGaLQ6sZtFonE5p/n5WczNzQnQSCQTArOo0uL7ptJMFEn5vOT12KxeGPRWacJpI6TdjOuSTKRkghsVXFSEHZ8coNWqY25+GjqdDvFYGo161zpXrfK4Osnp6TBLzGwSmxTVJO22SjKGqJBjflNvj1uOR3sSA6iZn9TT4xILGlVThGJfffUlPv30K7FDXb9+BYuLy1KzZ8828MXnX8JkouXrPqanZwQe0SZIJRKhhsfjFdjG/cYPTiWbmhmFRtMRSMPnEDoyJ4g5Q3t7B9jcPIHJqMPt29dFrcLg6mvXrmFmdk7e49r6Gn79699hZnoE//F/+h8QubhAIHgqoIOqLZPZiOs3rouSb2trCxfnYdy7e1cynCTrzGkXeJwv5ARmtNpNAUqjo0Pyd1Rn0YrXagCNih46jUky1HiPYC2pBCOQkQB2E/8/LSoqri2VkE6XE/OLC6jWGaKfhNvdg7nZBQG5rNfJ6SkWFxawcvWy7B2GxwtY6bRQq9e6wwraXQBItRNfi/Zfh9MheWl8Pe4XquX4mrx2CLkNRpdASoPeKGoz2hOZ2dbpqATU0YZZKpbk7sesK+49Kgwffvs5TGaDqIT4d2qVWhSABFO8JgimqbbjdUBVJmGWzWZBpVGW/CuueblURV/fgOxZBvlTXUfwS0hHu2a7U4der5HHG7RGaNUGmQZJQMXrkECXk/2odKI6zWo1idKNUyEJTZkHpgIn2TG4/J+HTu1WCx0q8zp8lxr5SgBVaWpwkakr0Onlf0RQeqmXr5nyDKUCSgVesQooN8pXbMGV01UqoFTgT6rAKwSdXqid/hvwRGudmo0Km5luHZnvRA6l03ZgNalhsxgxMtiLof4e2C1GuJx2gQac6NTlVGpYrHboDAaUKw08e7YHrd4Eq8UieVD8DTxhQzwWFcA00NeHQOAUnVYLTodDjsCGOpHOSmiyXqvD4NA46tWWNMur1y7j/Q/ekmBrZgcdHx/hqy8f4r/87UdwO/vwzrsPoNW0JRuIyo9PPvkYvj6fWNp+85tfS5ZNX3+fBO0SPFH5woaSNqvDgyD2905RKJZFIcG8HoIAj9sFrU6LQOBELEfjE2P48MMPxEq0vbOJs7MDhM4DAkjm5xYxMzMvjSQn4TG0mLIxNp9Wm0nsioRJ+VwBF2EqfdIY9A/h/v030OmoRcnD4166tCyT4J4+fYJkKiq2NaowaEGiUokNMD/Hx8dFlUGrFdUsVG4RtBFeLC0tYmlxCaeBUxwfHUFnUMPlssJgNAo4oWuI9h7azC4uuhlRXCMCl1SKCiAzPF4LstmUZA4R2DjsbsmHogIpHI7gH/7hc3i9Tty585oosWjxo7KIzTFUaoSCFyhXukHMrD0tgVSrMMS7WmvAZjfIpD6q2JjxRfVZdwqbGlaLQya7ERowSNxitopSJXR2LionWpZarZqo2widqLrZ3jrE7s651IbWteGRPgEDDKjmsVkXwiZCRuYuUeXVzbJyiD2px+vG4dEh0qk0VldXcePmDXi9XgFDf//3vxUrmt1mx+3XrmJsdExyjRge/fjREywvL+Pd996VtX30+JEEpHcBmhUer1dCvvv7+uR4Or0W/sEeFEvdXCFOVWMWD8O/mbe1v38ie5O5VQP9A5IfZDZbcfPmDYEdwUAQ2zvb+O67Z1hdXcJ7776DL778XEAQbYaNZl2UMlRXEcrs7HbfC7OIeL16e7yyb5hzRfUg1YUMnSesYOYWa5nNZaHVaKDTGGAz96JcrEnYPoO2Bwb6odGqBV4xh4rXLRVHVBARGokabXAQVrsVyVQahUIJbk+PhKtzYuLh4bHAHV5f3h43wsx1y2fg6/UKLMvlu/lhnKZImEQAStUggQ+hJwchEIjxPTMXjI8hmDIYLTBbHGKZI5waHR0XRZNarRVotb62IZZAQjxeZ1QzdSf1TeC7b79AX1+vPJ4DErpMXvV8smAb+XwBGo1WrpNWsyUTJfUGHQrlrCjXmGfFEHiGiBNAsd6csMdBABwKcH4ehN3B4HgVmhzmoDFCo9KLGqlY7GZMcTolc+p4bJ4z10Gn14i9jv9PWNVpM9/L/K9CJ2b10b5HdRn5E1Wl5YYKkWxDgU4v/yOC0ku9fM2UZygVUCrwilVAuVG+YguunK5SAaUCf1IFfvDQiUipq3aiXuSfgCf5F+O/KYEon9SSd8MmS0f61OrAadWiz2vBQK8bo0N+eN0ugVOlckkaOovNBrvdiTbU2Ds4hUqjFzsJm8xsJit2Nx5vbGwMQ4ODCJ2dyW/6+d7YuFG9kExnUKtWYNDr4B8YQafDRkuNn374Lu6/fgMWmxbn4RPJCnr6ZB1rzw4x0O/H3Ts3JLx8YX4eHq8HH/3m77CyuiJJ6Z98+omogrqZSsw2Koh6oFgqodPS4OjwTMKH+3w+rKwsYWp6QhpwqnFisQvsH+wKMFlamsfc/Kw04OHwGYol2rZq6PMNYGJiGuhoZSIWA7fZlPMzRusWmqLOovVM1BPlBkrFOny9/bDbXchlC6jXWnC6PAILzs5CknFTq5dRKuVQb1RlOh1VHlRR9PX1yyS887NzHB5RJUKQVsVZKCZg4Pata/APDmJvd0+aYKNJC5W6KQ0tlUtU+xCO8XXj8QzSmQq8bpMANoKykZFByWva2tkQ1cXc3JRM/xoaHEEhX8aXX36Njz/+DoODHty6dVMma1FdRCUHVF21HEFeKpVHOluHx2XF+MSgwL7w+QXyhTo8HpNk7nAaXqmcRzZDW5UZXk8vRkZGBUQeHZ1IQ06bIBVZ5+cRab4ZMt7T68bExKhM/aMSbm1tG2fBpExfe+ONu7h0eVGUUKcBhp4fYnt7T5RiVKFZLVS9OeF0usGAsZ4eBwYG+rC/fyDKrDcfvCVZSQQph4cH+OSTz7C3d4KRkX4JbCd4ofqKNrO1Z89w//X7eP3117G7syPQiZYvgtNsrgiH3Yp7d+9J6HapXBHw6vN55JypypuamhYl0/r6BnK5PDJpKmSGsbq6IhPUmCU0NTkl9jaqmAKnp7gInyOXz0tINsHGkyePBAQRTDJ7yeNl2HhVgrkJZhjy3+lwmIBaYAita8xsorppYGBALHG8NqliItQhyGGd9FoDzAY7IuGY1LhabWJhcRIWs0kUiYQhrTYzshikzqwoTnIzCPRptJpi3SOsYfh6vUZlYV4ALVVEkgXVqotqiblcrH8un0MkEkeno4VawwDv5u9zlboqNcBut4kSicCY1xKVSYSiPJZKpxJFGXOyCJS4Z1hDKs6octLpDAKvmg2GdtcFfFE5dxY8EVBHWNzpELhz0mdb6sUA+lgsKd9nTheBEh9DFZJK14bT5ZBzpP2U75FTJqmoZPYU7zVbW+vI5dOyXzudroXTaDBDqzIwQU+mZXKPV8o1sdfxeuO5sVYaTRtmi0Hy2lTqDjpt7b8Knbq3cc7xJHbSCGDl9MxyHYhkGSiuZDq95E8JSi/1kgVTHq5UQKnAq1cB5Ub56q25csZKBZQKfP8KvALQiRa7Llz6w8k+/5Pqnzl9CRZXieJAp1WjVa9Dp+rApFXBbtbB73PgytIirPKbfmYCZSUHyGZ3Qm80IZnJoSU9EHOd2FhlpImkWoP5NN6eXslY4d+xiWOeErNaGo2CqB8S8SxaLS3UKj2urCzgP/6PfwH/oAulSgoXkQC+/PJzbGzsQKe147XbdyTs/PhgV7KhmDOztbWJ8YlxaaapiqL6x+frFciVzWUEzhByNepALJKTbKNLy8uwOyxiMaJNrIMGdne3JSPHZNFhYX4STpdNVCWEOWykzWYbenv7YTbbJVeoWKhII0wLTCIREzULG8f5hQmYzQZpYguFigAqKiNOT86QTpWh1ahhMdug1elE6cKmtt1pSCaWVqfCCK2NVFjoDRLI7HA68eTxE5yeBiW7hc1rOJwUVcjI8KComuq1ukAxKpFaHQYza0R109vTB3Q0uAjHxALXbKowMzMuAd+ECVR90BL5bO0xpmdGZMLY7AxhWx5bm7uSy7O9fYDeXo9M0EunE6jVKzAYu9CqXm8jGOAEthiyBY6t92NxYUZAHyeNsZmnSmlichxej0dqRAXM3Nw0rl5dgdlixlmIgdOf4vj4HGazXpRPXDtCkcHBPoyODWF6ekLyr5hjtLa2iVSC9sQr+OCDn6C/n/lex/j6my8l0Fmr5TEMYiNkIDgbf6qo2q2G7C/ucQbGUwV0+9ZtsTnRkkUFEr8y3HpxaUqC5Jm3w311ETkXePP2228J0Fxbe4bTwIko82i/C5yG4XLZ8Bd/8ZfwDwxiZ3dPrJq02BWLOclhGh4eESBCJRdhD89zYmJKsqkYRM9rq7e3T6yO0ciFTJAkNHXYbXIdUTnD9eV1RuCnUnVE2UWrJXcw85Fy+SpqdY3sVUIhKhazh6sAACAASURBVOMYdL+0vIRSsYjtnR3EolHoDQZRJtKuaLPbYTIYUS1Vxb4Xi6Wg1hiwvDwux6ctjmojvh7/zP1us1tELanWclwA3V1UrfE1zUgmM0jEU6I86lo2NQJTuMdpJeNzqTRKJjkIoC2Po8KN6iLCONps63UCK52osAiGCHuY08X9YrZo4PCaRW3H648KO1r7YrGY3FuMBgZwQ+AYgS+vi8WlWbHMmgw6gXobGxtio1OrNAKqeHx+nJ3FsbQ0i3q9LtCUd0Yq1gaGfKLW4uudhcIyNID3nhs3VsXuysys9Y1ncv3abCZRARIMmg1WmUTXbkJeLx5PyVTLUqklQNhoVMNg0MJo0kl+HS2QzEBrt7UwmRz/otKJdem02uhQrtoh4G7/XukUy7cU6PTyPx8ovdTL10x5hlIBpQKvWAWUG+UrtuDK6SoVUCrwJ1XgBw6diI9eQKcXmqZ/nOvUFUIRMpG28Lfq3fHyUGm7E+CaNZlexzZMrwI8Dg18HjfmZqbgcjqQy2akCSUUYc5TpdGQkeY8Fhu9fKEozRJzjGgjMZgsCJ2fS0NqtlhhsdokXFmra0he0sV5DNlMUX5Tzyburbfvoa/fiUo1g/Mwc5E2kEplMDU5h8X5S6iUinj6+BHSqRT8gwPSfFIh1Z3qlZJMISozAoGAADI2kFQHqVUGmI1useNQwRJPRKSJ57Q32mLKlQrCFzkMDtowOeWH2WyUcOhoNI5sugKTyS7BwFQt0NICFSe8caIUp2slEQ6n4PaYMb8wLvlCbOA5AY4KJ4vFhiePd1Cvq+B0mmTEOUEI1Si0BB0dHyCTLqLXZxNVCrN4CD1ou3r06DG2tnaeK6tq8nrMheExaTGjhYhT1tjIUwljd9Di1y8qIua90BrGUHO+5uRzJQ3DymnPmpubEej0yae/xdi4XyZ8OR3MB9oRAMew650dqkN8oshh6DknsTG8mw0yp+Id7IcRjebkeXfv3ZbJX+vr6whfnIsdqtfXI5Yzo8mAZCohGUMLiwsYHh4UIBg4DWB7Zw+BUzbbavT2OuAfoE3PC6fTJsoRCeNWMVh7W2AYOga88847uHfvrkwjW1t7IiosAiKxtmn1Em6+9mxH4MvVq9dEdeT12gR0cj9NTExiempW7JGcWEiFGxVPbrcbq6tXMDo2LGooWsqoMqM17uatGygUMlhffybQkoouKgXTqYzAo1u3bsNosMhkvlg0LjZPgpp0JiOTzvh3kWhMVIAEHVSyUR1IG5mR15Koepqwms1oN1uiYqK1jWokhqkTdNAuRxUcr2PmWVH98yKs/OGjU2i0DODnRERCyILY9Wgj/O1v/15Cso+OLtBqqWC1aeBy2jA8PIzeHqqAQkjG48gXCjL5cGpqUKxlzMGiko85T1Qr8T0RKBNYGYx6NNtNaLQaCeRmjlg8nkbg9By5bFXUasy0Imy2WDSS10bVG/OcQqEUjo8ZuM0g9xHYrHYcHp0gFi3AaCR0oRIL6PH2Sl4W7zfc14PDvciVoqJ4Ikw+OzsXpRNtkARsBLZUDxFeFYtdOPfa7SuSszY5MS5WyI8//lim3HHyGycv8lZIC2kgkMaVKwx0L+DsLIb+fhempibg6+9FKpNELptDOBxFMlnG8vK0WE65fo8ffyd7myrHVrsuQJZ7X681SqA9VV9UOFHpRIVkKlmT8PXLy5OwE8KVizL5kPZDqvW0GhP0+u5ExT8EiTPvqju9jtCJ+4OwqdOijbaDRr2JakOFeBko1v6gdOomjCkf/50KKL2UskWUCigVUCqg3CiVPaBUQKmAUoF/swr8wKET6/Qv/fz8r5y66vkEJHHlMaCWxjlBUdCqAINWg4nRXnhczOBhs+qQbCA2qJVqHc1WC416DdVyWSCW026XRpE5QpVaHTaHC76+QXTUWpSrNVGxtDtldFCTzJVMOo3jwyMJI79x/TJuXL+CVqOCvd0t5DJJjI+NYnhwWGDBweEpDo4ColBZWbmESrWEYPBEAoIdjq464Pz8ArFoBoVCHW6nQ6ATx5R73L1wudzSZHK6V0+vB5lMEtV6GdlMGs02g4pN6B/wyGQ3u80mMOhg7wL1Wgelch06vQGjI72SS8PMqp2dLQEPgUACJmZi2Y3wDwyIVaxUrGJn5xjLy7OIxeICKUZHR8RydP36DQEch4eH+Oijv0c6ncfVlSsytW3A78KlKzNi7/vVr/4Oe7tHyGYrqFXZvGthMpplshaBE+1hbzx4Hd9++w0ePvwWy5cWRY1D6HYRjkjNCHcGB4fE+kXVDf+f72FsbFSg18NH3+LnP/9QLH9sivd29yV3i+sXiXBC3qCEhDPPiUon5iwxt6paqSFykUY0WsD4+Chu3XwN8XgCX3zxHcqlMkxmvSg4enq6zTjth8yRolVJgJlaJ+/x4cMtFAotDPqdEt7OqX1UIhGccDohbVn5Qgbb21s4OgzC1zuEn/70w+cgag07u1uSiUW7GZUuVM8ETkMIBi+wuHgJ9+89AB2FsURAwp6pwCF8ZADz7u6BwBjCHgKe2dkp+PoYVB/D/sE+0qksqmUVBv2jYl9Mpi6o8YLZopUpZV0bZ0mAy+TkLIwGG0LBMEKhc7lWGs2GqNF8vT7J80ok0jIFjXWnDZNh/FQ+OZxUdg2IjY4AJnwekewoQshCntdZRSyFVEsxDJ+s2GbTw+t1CXjiOl3EWvD1aATw0V42MTGBW7duiRrrm2++keticzMs2V+TYx6ZjDg7OyvWvCeP1rG3syPww9PjhsNhwciIX9aZMI+5XIRiVK/RVtaFnipUallodMyEo+qqhmQ8h7NQFMFgCoViBz1eA+bmRjA9M4qJyWFotB3Jwvru4S629zKw24y4tDSLsbFxbGxsYmMrgMV5hoJT7WSA3++Xc2FYOs+deyqRiQrofaGqpFWNcJFh9FR3pdPV52BWK6pKXnN3796VWnFyHq+5aDSJeJxZUIDDoRMIurMdwOzcCBx2F3Z293H16jKGh4bEMnx0dITNjRDaKjWuXZ2SiYEmo1EC/s9CAag1EEBK4MQgfaPJKBMkCVJbzbbUjjlUXPtymTbaUdy8ef157lxFwH0wGBDIaTRYodGa5F7WBU3dcaNU67VbTRj1XesgQ80Jm3gdcU8z0+ksW0W1RZc0f5nwj8zU/2b/iP4AD6RApx/goiqnpFRAqcC/bQWUG+W/bT2VoykVUCrww67AKwCdvscCcmSUgCd+EDp1y0Q3Hv+RMeoAk0ENI0Ou3S6Mjg7DLtajguS5NGp1gU6dZkNCyZn/xP/qDU66M8JgNAMaPZodDToqDdRaNUrlLFweKybGRqHXaRA8PUUocIJmvYoet1MycjhWq1GrwGzUi/qD+TqxVB6FSksaX0IjZuZw3DgnrHECGd9x4PQMJydJlAoN+HwuyfghQpudm4XFbO5O/4qEMTzsh9liRD5Pi19dgq8z2RKGhlyYnZ2QfKVKuY1H3+5LADntQZeuLGJpaU5ynggdHj9+iAH/gAQ/12pNCTe/d+++5Al9+unnYlFjvRgS7vf3YXJqXKxUbITZVK6vbeLrr7+TEOn3f/wBpmemAFUJHVUJBwf7ePp0A9lMARcXecQTgF4HuJ06jI0NiopI1B+Dfmnky5Ui7t69LblWJycnApdoH6LVz2aziT2N1jWXyyV5W4QRhFBUSd24cV3UJAQTBBi5bF6mrAUCedy6NY3Z2WmxK1YqBTSabJIbYvU7CyVQLLbQ5/NgdmZewsuPjzgCPo2rV6+KtYlrU6kVBBLZbEZRndDCVynXsb93JOHdDEhfXroEv39Q/sz36HDYBXhkst0peKGzAOKxLC4tr+Ly5cvY29/G7u4mdHqVABwel+fArC1OCmOI+vTUHIaHx5BKxRCOHKHZqkKr0aOnxyd5V1SuMPeHdkSXyykh0Kl0QmAkA7MJAAo5NQw6K/KFFKKxM2h0TVGsQdUUCCc2wp4BjAxPAh0dDg8CEhSeSlXgdutx8+Y1zM7OidJld2cfu3vHSKbKsNs1GBv1YWR0CEND/WJFZEB3NBLDw4dP5Li01tEixg+uIa2qT57sIJ1tw+lQY3iw97nKL41qtQ6rzSDT6Qg1CJSoZOJe+OijjxCJxOQ9TUz04tKly5KHxP1xdHCMb796Isof2svcHgfoOCN0IkyhBZR7ltc73wszljh5rlwqwmLjpDZIZpdGzdo3cR6KIxBMyj2AiqBbt69haLgXOn0HmWxcwvO/+fYE0VgNC4sTWF5aEHD2+MljWe979+7J67EW3LtUoTF7jPsZapXcP6hg5CfVQFT8EIBSdVSp1JFOtyVvzGrBc5XeKi5fuiRqOGZ3EchS8ZVI1tDXZ8L01JDUkOCKYfh8Hdpqb9++LdfG5tqW2OqSySJGR/vw1ltvSV2ZycYpkulMSuyAbo9TlFtUSFIFRmsnLai85rr5TVm5LqhMmp4el2uOai0q7Gi1TSQS8hiqo6CiyozgqCWZe2pVR9SFnXYLBsmrYmZcVay/BPeqjgblFnCaLqHKLDd5rvLxR1ZA6aX+yEIpD1MqoFTg1a2AcqN8dddeOXOlAkoFXr4CCnT652r234FOWvKoNm0dgMOqR7/PjT5fL5y02+XzyOdyqJRKMOg0sJiMopDqNoA1mExWqDQ6FMs1VBttNNtUR1Rhc5ikqR0ZHpKcHWbYJGIRxCJhlIsFGHVagVwaVUeOaTJ2g3d5DJ9/WNRSzAjKZAmMNHC5jZicGBZVRCgUxvFRGk6HGXOz80inc2LBm56eFPXMt989wflFCn0+E8bHGSwcxtVrK9JE7+3vYHl5Ae+//15X+RPN4H/9X/4PPHt6iNuvXcb9+3cEcjx79hhPnj5GJlPB9evzAsTYCN67/zru3rkruUH/+//2n7uT6i4vS87L4uKs2NkIiLrNdBwHB0c4Py9gcmIAP/vZn8u0ukIxhfBFQGxqR4enMvktkWii3dZjyO/E5OSoqJaoBmJmDidrUXHVaNRw//V7sFrNMo3tRbPLvBsqeXZ3dwXmUDHDCXVi7Ts6koabgcjJZBIHB8cSosxzIXxio726uoDJyXGk0kmUy3kBN612E5VyBfFYDulUE5eWZ3H37utS+7VnG2IdI3RiFk6tVkI0dg61pi1T5jhdLZvNCSjY2zvEyTEVSXNYvXpdbGeEYTw3rnc0Rgh2JkomvqbV4sLszKKAj82tdaRStLH1iD3qBaRg7WlttFoJLxnsDMllUmuqGBsfhlajFRsYLVT5XAlumWynEpsabZVcq25Ytk5ygdLJBlKJPELnIaQzdRhNQF+/Gh6vSQK9+Z5NRhssZqdAt+hFEqFQHAaDBkvLs7h27TrsNqcEpj99+gx7+wHUG8Di/Cjuv34L4+MjkutTrTK0PIj9/T2cngZEuUelD1UwOi1DwoGjY04qjMprjo76BOgRVPAxtMnxPfM5tBlSSUdrHif6MZD/8OgUpWIbY2Ne2WfcEzKB8SyGUqGJ0eEBCdFnsD1DsfsHeDwtLi7CAni4Lt28MaMIIqni0uk6ojakZc9udUtO08nxGULBhCiVbt++hjce3IXFqheVWCR6hq2tDaxvXqBUVmNhYUoADsHLwcGBTMRjaD0ztqjG49+bTEaBpDxehtP7GjWBZdy/BLeEhoSkhGIMBidco22OOp/LlxcFEjGfi9lLtK+xtrSE0gI3Ozsir8kMLtoQWRNmPhFqMzSeAe9PHj1FPBqXYxN2EorRtvf5F1/IMQk7eXxmulFZxXsNP6m4Y84d1VesH79GIl3D2+LiMO7cuSbXKK9V3g8IuGSCnloHnd4s76XTIXTivZc/7ndVqLTXtRptgU6/Vzp1NCg1Owp0evmfCeT3K9/vacqzlAooFVAq8OpUQLlRvjprrZypUgGlAn96BRTo9M/W8LnSSf5F+YPSiSnBBEj8a/Y8BioaVN0/D/R7xXLVQRuFfA71ahVmowFeqpRsNmnsOQmLipNWWwWVVo9StYFEKoNsvij5J5weN9DnQ0Wm4lWhU3P0d0WgU61SFuUUR9xPjI+BwSg7O7sIR2OYXZiD3qjDV1+tw2RqYXDIJ9YoghhmWu3s7GFj/QCjo2OYnJjGs6frkk9z994tCerd3NyQnBrmy0xOj+P8LIjhkUHJ1tnd28Ybb9zHL37556IqePxoHf/P3/wWuzthfPhnDzA9M4HTwBECgSPEYmkYTSqZyEVQw8ynd955DxPjk/j0s8/x6Sef4urVVSwszslI9MmpCYEnu7s70uRGYzGkkszJaWBsdAK3b92By+UR5RUBD0O39/cOkU7lYLO6MD4+JQoWh8P53ErYHV3P7KPHTx4il8vitTs3JWyaMIEwgmCL09cIcJjDQyBBEMYAZAKozc1NgU1UXtEmRlsdm2s2s8y9YRO8snIZo2MjYjmjsuyFvY5Kp1g0B//AGN5+6x0MDAzi0cMnOD4+xfz8ggS6MyA9GDpFPHEBt9suapBMJiU2I4JJhk5zmtfq6g2Z8se/5weVHwwjp4KJag+CQeYKjY5Mwu3yCaCgwo2h5h6PSzKYvF7mUW0LOCsVaQHUQNUhECAoUWF4tAdLywtit/zu28fY3IqCcWRTk16ZbmaxmGQf+Qf7YLEYBXgd7J8gEavgIpxEIlkQa5rPZ8DQiAt+f6+AESqSVGBwtg7lUl3sZcfHZ5JNxCmJc3ML6HRUkjPF90co1tvTi9dfv4PVaysy7ezsPCATFAPBEySSMYFHVF5ZbTY0GO6v08n6HB8HJWj70qVpjI9PoFgoIBAMyvcH/X6xLVK1xYwo2vYIZMIXhLDH2NwKwWzSYmJyQPLCGPjO/cHMoXKhhrGRUfgH+0XF1+k0MDziF4VRNpdGpVwW0MdzbRB4iGWVCqiS7DtAC6fDi2KhjsDpBbKZOiYmRvDaneuYmhxDNp9E6OwIyRStd+c4Pimh1dFgfn5CABgVP8zXojWUtsCtrS0BenwNWg4J0QiYopwSqerI4wlyaK0jaK5W6gKdCKni8aQAb0KbmzdvSv5Xd0Lhnlx7tLpSEUcFIq8HAh8CoaWlJYTDYQGxnPZHCEWAFQqEkE5mBHLNzs5gcXFRlFi0tJ6dh2TfcNqeTq8TCEzw9EJpRCsd3yuhJkFrOFyS8PWZaT9u3Lgi5xcKheQxfL8ETwz/1xsInVr/f+jUbomCrN2iuosKU2ZS6YC2CqVGB6FcVVE6vfzPCUov9fI1U56hVECpwCtWAeVG+YotuHK6SgWUCvxJFVCg08tAp+cWO71OjXazDZ2m++ROi9YVLQb9vfD1eQUGmA0GuBw2sd+5XU5YTCZEI1Fsbu0gmcrC6nAJdLqIxCQ7yWqzSoPp7x+QPKVSsSDQSq9Vi5Wkwt/8F/Nw2m0YHBiQnJT1tS00Wi288fYtUaN89tm38PZYJeyXig7m3zTqLTx7to6trV28dvsu/APD+K//9e/R0+vFj955IBPuOM6ecMFiNcHptAtMIWxjUDaVJm+9/Rbu37+HaPQCn37yBTbXqUZK4Wc/e09UNVTeaLQqmRLXFsDTDXd2Od24f/+B2MM++/QLUT8xc4lTrQiC5uZnJIw5QBthsymgiiCBFhmr1Y6RkTHodEbEYykkEymxYxHKUD0zNTWL4aExgWqERGy4bXYrbDZO8KoLrOCfCQ2YV8XH0CZE8MSGlg0zG3R+UsVx48YNAVePHz8WQEWxGxtxNrq0n/ErrVwMY79//640/gztLhSyqDXKAtGy2QLikQKurtzGzPQcYgRcoXNR4VBlw9di9s55OCTrRWUbAVA8HkUmm5ZGnBPEOBVwdHQCuWwBwWBIakIQwAws2h9NJp1YvAgO7TYXmg0gEAiJtZM2NyrTFhbmZV4js4sINZKJMnIFwGk34Mb1JczMTmB4tFcAz872Lh4/XkP4PCtqpImJMYETVKy43S4BWcHQCdbXN3ERjiKbbiCT4ah7FcbGnZidH8PwyICojAgZuBZU+hA8pZI57O4c4OAgIJP3bt++Dp+vT4KkqRz77rtH8t4vX76EN998HU6XHYHAsUxPpAWz2apJeDcVYQQ+/JD8Jy0zpPICR2iLY/YV9xnXToLF0YFGTdihEpWZ0+mU5xG2EKSIoilcwPR0H+bn5+D19sh0RgIYo96EUqECh80hwfq0jfIrQ64ZZM29yvUgCGQOFi1shE5cP34SbFHVYzbZUchXpQYM3L9z546sC0Hr8ck+LiJBAVqpdB65vA5OlxtTU+OSN0YIywmBzPMiMHvy5IlAUYaDc78SxojSsV5BrpATYEl46nTShumUoHyqhghYed0R8vH7hL7MtUok4mKF5Vf+Pfc+9yjVW1Qa8TWpruOfeb5i3+3pEXhVzBdRKvCYbQGp/QN9opikgowB71Rg8fGSKyWyUMgxWs0m6o2GwD9eCy8sdIR2zDmjHZh75/z8XN6zTBztdCQfjBMEuX68L6nVHQH9tNcx00mi91pArUroRCWUVv6/UG/jotRUoNPL/4ig9FIvXzPlGUoFlAq8YhVQbpSv2IIrp6tUQKnAn1QBBTr9i9CJaid2MzIE/R89yqhTo1Fvy7epdOIn/6zTqdDX75DQYV+PFwO+XvT1eOGhQsNiRqPWkMb9JBAC1Fqx2FHlZLHa0dvrk082lZxoRjWHzWKC2WiEjpOyMmmEgqfIpFLyerSVME/G1+/F/Qc3JGuGagg24AxgptKDjTaBBe1dnCD2zjs/lmylX/3q17iychl3XruFvf1dASFs2KlQqNaYt1KSiXHh8LkEJnPil9frEaUN3//+XgBarUHCtpl3k8+nJfCqWOT486IoV4xGE/p8A6JqYQD002fP0NPTKxPH0ukE/P5+TE1PIhQKyKfJbBJ7DJVEVDpx9Dkn3VFbFgpe4CIcg0FvgsPhhlrFc/NIWDCPTZhEpZa3xyMQp1aroFavorfXg/DFmQCnVqspShFCAaou2PDW603k81UMD/fj9u0bssa0MREotKmgUDHYuioh5ZwaRmUGG2JmzzBMnBY1Tm+r1ooycSuVzKBcUqNWNkCj0wNtKk84ecwseUxs4tmUc7IX36fLZX8+dSyHSqUIh9MBm9UBrVYPk8kmU8jOzsLIZssSoGw0arqWOqtR8rcMtFdl8oiEUwI9Wu0OfD4n3nvvR5ienpKA6G+/+w7JRDckutEAVlfn8dMPfoKRsSHodC2sbzzFxx9/hsODM5RLLVEjjYwMisqFYdL9/X3IZJN4+PAbbO/soFppol7n/u8Gd8/Oj0ruka+P68HsoKZk8eSyRckWikUI2TiJD7i0vITZuRlZX9aKQdLrG5toNJp488Eb8r14IordnU1cRM7Eyma2mgRu0fpF0NRdR6qoIOCFkIQAkICDkKW7F7pgiICEmVIEMbR7EVoQVBFo8DicLkmbGgEt4QafTyhpMVmQTedg0BlQb1RRb1Sg5YDG5wHW3ENdyyUz2gwCSbmXCGpoM6Nah2opgiYCQXS4Byy4efOWWHAPDnYFWDILrN2uo9ZowGR2w9szKM+hgunw6FDC51dWrsrxmENFeMbrlO+RKibuUwKecr0s58CMK94/aPfrAre2KLd4nrxD8Z4wMOAXqMWJll9++blcE8xt4nvnMQmyWAdCI14jfC0emx/8yntOpVSVTx6Dr08gyPWg2onrxLXgY7nvCcO4JvzKmvNxDBXnunWVYVX5Hs+ZwxC41vx/rseLjCqbzQmVitP7utP3CJ1YYN6bWrQ0cnHahE4NscFymma7SejUQqTcUqDTy/+IoPRSL18z5RlKBZQKvGIVUG6Ur9iCK6erVECpwJ9UAQU6/Uvlk1ynF7zpH5epC5pUkivCSUzCpDqQxpSKH7NZi94eO8aGBzExOoyhgX6ZcMeA8fD5BYKhMFLpLNK5AmqNlqh6fD5adzji3ASrxSKQwqDToVnrNneZdBKhYEBChBtVNmX8jT/g63fgysqsTI9js081BBtGrVYnjR9VH7s7e6Im4YQzKjA++fgTvP322zJFjOqEYCCAXD4rgKFYKgjUYiA3X8vX14u5+TlRXYSCQZnglknnMTQ0jNffuCeAink3BA6cLke7XiZLi9mQTKvq9fWL7YWTtai8KhbzYsEZGxuRyW0ETrQkslGlCqVULIs9hu+TE8BKparYs1KpouRdzczMInJBBVYYlTKb1iY0GgIQkyjMfL4eXF29LBCK+UYPHz1CLldCX59bYBwVFmykqSShQqVcbsHpNIu9kYoPNt7ZbEkgidHINdVjfn4RS4vLApw++eRzURIxVJ2ApFIlXKlIaHkikUEm2UD0ooZqE+hxGUR11tfnk/WhfYsTudLplAA+KpHYWBMi2ewWqQkn8THXqVyuQaPWIxpNIJ0uSzNutWpFUTQzMwmTSY/TwAmOjoKIx6qy98bG+jA3NytKFsKNtbVn+O6776T20WhelDo///kHeOuttyVXKhg6wP7BLp4+XUcomEQ204HFApkuyP3BaX4MhD4+OcTu3pbY9xqNFlpNtYSO6/VqDPh9mJwahcVikABpquQ4VY0gibWLRjgdsCA2yEuXlkUZw+l4PK9sJo/t7R2Z7Pj2228JwNja3kAweIwOGI5vhk5PwKSGgblJHTLgtlwjzOtiFpbeYBDowCB3QiUqbggyCDWMBgvKpYaE0pvMZrQJnQoFgR16HSdGtiVkntPYCFo4fY5QiuoldUctxyXA5JRB2hqp5KMikHsoRzha7cIcAZ/ZIjRardi/CN4InbhmXq8PA/1DcDk9oqYi4GUtqeAieKRyivvfYnUDKpMAOr53wh3a5Gh3Yz2pgCMYooqKlkvmq8mUwVYDGr1GoDC/z3MnbOO1x/tAN7+sJRZRQidOtONXWhX39nbknJkhRSBKQMXnE+rx4wUwarUIe7QCZ4vFMlKJFHKZAgoFXnsqOF069PS44Pa4BHR3QT2DyE3yHk9OgjK8wGCkosrSBcyVinzyo1SqybRG7ie/3yVWPgI0vncGmFPp1GiixKL1mwAAIABJREFUqwRU897b6Ya5V0oysMFiMsv9twud2lIrQqd8rakonb7fjwdKL/X96qY8S6mAUoFXqALKjfIVWmzlVJUKKBX4kyugQKd/ETr967Ulk2JyDX/7zoaH//jI3+m6X2mL63FZMDM5hMmxEbjsdtisVml8C4Uy9g+OcBIMwWAww+n2SoNM9RCVCgRUbGzZYKs6bcmHooqA0ELyoth4JhPIF7IY8DuwcpVT6IwolyvS7/ErG1aGG0uocC4nKgJO6CJUOQudiT0tnc4jFDyTjBuCGLud0IuNbRW+Pp+MuKeKhM0eR5fLmPNsTgDA6OgoBvx9iMcJmVJixSoQKJ1FsbQ4C5fTi3y+q3Yp5EsCDlxup1jJqPShyocNZKGQ6zb0Bj3q1bpMHCNwMhk5Jp2ZQN2cJIKCe/deg8/Xj82NbUQicVxccIob4OtzYXlpCiaTAf0Dvbh69TKisQi++OJzrK3tSPN7+/YVUScRLrAGBHTxeEJABSdo0UbmcNhEFcXXJ/RjxtX8/BIG/bT9NPDll1/JiHlapFiXVJphyg2oNC2Bb7T+xS4YhFyVfJ67t5fw+uv3BQywwd/Z2UYymUVPj1OsclQmLS8vShYYJw+azQYEToP43e8+RTSSEGhDNRfXjgChjwBwbhreHhc2Ntfw5MkjZDKsrQ6+Xq+om2hfZBA0VUCczvf06dPnNrQclpeX8Od//jMBk/sH24hEQwKSYtE4Tk8TiFxUMTXViw8/fF/shrQv0XJ2cLgjqi5udCqIqNzhHp6YGJWa1+olsTZGIucyCZGQlNCTtkKq16jymZ6exchI1z61u7uPQCAo+VGEIQQ/zC3ia3ECX6NRgd1hFaUT1VwGHSdD1kS1R2UO14kXXDBwimaLmT4daCU7SCfXHlVq/DNhBdVbtJZRAcibHcEpIRw/qMqxWm2iwCEkI4ghdOm0OqiWKzL1T6cDdHqNTFrs6/dhwN8vNllONbRYbAJUCdYS8Twq1TYMxg78Q3b0eDn9z43p6RmZvnZ2di7wqMh8tlpV4LSO+VyqroWs2VaDAj8qprrh8Rr5JAglgGI+GtWDVN6xDnzfXAsqEzm9jlCT4JaKt1wuD6PBJHXlXud1SPjTVTtpBUIx+4xqrdnZSak99wuzm/h47jUCLF4jBLORaAmjI9x743Lsve0TgcOstcdrx9TUGMbGh8T+yOuJ9sVsNg+PuxeZDO2V+zLJcmCgB+MTQ7J2fAzhIc/h8JCTLtUYG+vB5OSYvG/uE2bgCTRrdMRexw8qnZhp1mrQ0tiFToT0aqhFccZMJ6okaa8rSqZTDXWopcZyr1Y+/pgKKL3UH1Ml5TFKBZQKvNIVUG6Ur/TyKyevVECpwEtWQPkp/HtCp98/7Tlw4v93KI56/q8Qv5h0KvT3mjEzMYKx4WH0eDzSTDHP5uz8AmdsvMxWuD09sFod0jCx+WVoMhtINtgGvf65jU8t1jWqZAQ6pZIyxr7Ha8T8wrCMEedzqURh4HVXaaGVxpighdOj2Fzyg6oltcqAyEUKeQk2JzSh3YyKI5UoTlZXr4r6gc1pIHCKg4MTAVgUQbAhZWD00PAgHA6rqHwY9B2PxUS18uabb6LTUePJo2eicmDTSxUX83rK5QJSqZxk/rjcOvT1eeFw2gRoadQaAQRUU+VzVRhNBgFcmUwZjUYVd+7cgNvtwdHhCcJhZvJk4ff34MbNFYyNDsNkNojqiePtDw72sbGxjlgsIedBhQ0bXKo42FSzJgQRL0KLOVmOChM2ugxMnpqaFNhmszmQSmVwdHiEzz77AsfHYVy7tigqoFQ6IYoVlYrNf0UsY4UscHqSQm+vCz/98H0JZ97e3sKjx99JiLjNZpfn0i7F13v//Z8IxNJqVQIRv/7qW3z00e9knRimznweKlEIigqFvNgem80q1tefiQKJcGdoaARulxv9/X7JxSFkOzk+kRpwL3DCGdeRAOzq1RWxTa6tP0G+QIVaR5RInEpIZdX169fwxhsPBHaIaikWkcwuWpmYJ0UVDSfcESZywh8znGLxC9kPfDyBIkOk+XqEJXz/Q4PDkhlEKElL3elpUPKxmL9DRRmDvrkutB4y62rA3yuAjWupouyubcBFOCN5Uu1OS6bScc8wPD2fZ6A3c5ssUhu+Hx6Ln+22GrlM17JJayffI8HPRSSKbKYFm00lAelU9VFZw/dB6HgWDCERy4vib3zCj9HRIczMTkmteN1RHcjrxuPpEUVaIp7G+Xk3CP71B5cwv0CFGC1kGgFuzIk6ODhEJp0RdVt3mhtVO10pJYPAG00VGq3uAAPuO5IZQuMuzqbKioouvbwez4cQlhCFx7G77MgXcgKsCZsPDoJiz71x46qcE8PaGeTenWxHeykwOuqW8yI85XEIgajkI6Am8L5y5YrUgnCtUKjiyhXCTL9kjO3v0PpXkSmHS8vzmJufEoDH+xGVlTxf7o8ebz+ymSJOT0OiPvL1uTEw2CP7mFlTLzKc9vYOZGDA6upleb/ce4RNgQBVgWmBk5xeR7sglWQvoBOnG9JeZzIaoVVrReX0AjpR6VRstBHM1tBQKdDpJX8uUHqplyyY8nClAkoFXr0KKDfKV2/NlTNWKqBU4PtXQIFOfyp0+ifPV2klbkmCbhk9YtIB0+P9uH71Cow6HRJxNmQtFEtVxBJJ6AwGsd0QpkheSqUiCgBa49icdtpddQnhExtNNoXMRKFso1LOQ6uuwOnUiJ2Mv+GnOmN9/VgmepmMtKuwge+T5zGsmuopKgNMJjsOD4KolOtoNDooV4F2B5gc82Jl5YqoYqgWoQqKapnNzWOxNE1ODgq0oZqEdjVvj1vCxk9OjuXYP/7x+5idnUPg9By/+c1/xc5OANUaYLdypL1fgBADybPZJkZGHaL0sTtsAusIKFibjfUtnBwHxGZHYET1BVRNGV9PqMWJcgynLhbZWF/G7NwsWu0G1GpOESvi/DyI8MU5MukCkskG9HqCDQs8HreAN4YzE/hQ3cXgcB7/3XffFZUGc5B++ctfylQu1iwWS2Lt2Tr29w9kdPzFRR43by5K6Duzjmo1KpZqkv1DG18qVsPuYQ6XFwfxs5/9VJRca+tPEQ6HMDg0KE2+1WKT1+3vH8AvfvHv/j/23us5rjPL8l3pvUNmwie89wABiiLoKdtSqUrlumsm5vU+3PuPTdyn7r63o1WlqlKJcvQGhvA2M5EW6b2dWDuJ7pqJeRiSeuPJCARJIM05+/vOgfZPa60teUMMFw8G/bj/00Osr++JhW5pcVlycdrb2+XYGNDO19fqJRwdHQj0IsR0OFyibCHYYdYVLZ+Hh8eiruE6scmnSmd5eVFAJqcVRqIh6A1qmM1GgWq0h/l8A5iZnkVbmwcHBwcCkRKJOIqlvFjzCHoY5s7mnqq8/v5+Ue3QIknVWqGYF0UeAQ6zuwheeEwEqASmhAkUm/C4jo/94JA3DidzOBiATTuoER2dXnR3t0tOEOEaVT3ZdA2HB1GcnkQkN21sbFjCq6k6C4dzaO+wYn5+XEAVwVDLkqdCOpXHxvo+drZPZaJhV5dHcpA4ZTGVamBigp/VLaou7gf+jDDwyePHKObLmJocwbVrq5IVRhXawcGerBvhDWEuM8aSyaxcc1TdWaxG/OMfPkVPb9ur4PdWJhL3DuEJz5+fQ9jEP1twqQWdGk016mjV5+KLn9PkpEuVRnKaCJ0qlboAmWDwHNVKEy63EX2D3TLpjpCLWV+EvCTgt2/fls9/+nQNW1unYg/0eKwCW8fHx0QxxnsMFU58T14HBLkE1zMzg7KmDIBn7ebnZwRqMa9ta+MANqsR8wszmJ+fhsmsFyUc7wMEVcxVslpdsFmdiMfSCIficvxGkxoOl1HUXry25ufnJQie8HBsbEzC61kXWhwJgwmA5dqHFmazXaA6J0VyimajXpWBAZLppNGKXZK1atmd1ahXGxIkfpwsKdDp9f/7QOmlXr9myiuUCigVeMcqoNwo37EFV05XqYBSgbeqgAKdfk7oJPY6NRrVhqg0tBQu1IGeDgcuL83KRDva4pirUqlyLPyZWKzaOzpgsbYgk91mg7e9XdQGtL8QGLDZInyp1qrShBFQ8XlsujTIw2FlY8qAXR3OglF8++0DacImJ8ZwdfWaqGSotvn66z8jEMijvUMNr8eLfK4sVrJIJI18vob+fjdu3bqOa9euy6Qq5qn8dP8nPH/2/JUFpoT5+Smxe/l8PTIdjvlMT55soFLJ48qVS/jyyy8RDHAq2WOsvdhENJqCChqx0y0sziJfIMgJiSqFEKnXxwl7hDZVUTIwPHtnZx87OwfI5+qw2vTweh2SZUR7HPN5YtE4njx5KgHfH330kVjjjo73RGnB0GdOG6PyqFyq4fiIYIY2thFR+bCOVMEQ6nGC2YsXLyTf6datW/J9wpbPP/9c1EicrnZ6GpDpbrQnHR0dIxLJ4sqVOYyMDgmQyRcyEghNm10hX0IsUkTAn8UHH1zFzZvXEIkGkckmJVCcFkLaKzkBb2trG/Pzi7h547Z8/v7BnkwSC4ciooZaWFiBxWwTaMD1o/2Jxzs01C+2PgKQfCErGUYEccyColWTqhgq6QgeRD2m0Yh9zGDUiV2Q6hDaIakKo+qMCiYqnWhnpOWS2UM8Pn4uLYC0MFHJxsysC+iUy1ZlaiD3aLlSFIggEWgqWjtp3dJganoEiwsLcs60zRGw8FgIFBhqz+ByAicCFq/HDF9fN7xeN1xtdgE8DMbnREAqi6LhLA734zIdkAH0ly4typTFr//8Nfz+c0xMdGJ5ZUlyrHi8KjWnpVURiyZxsB/GkydH8PW5MTHmE2sdj5eT2uwOB4aHhnD58mVsbXGC3xNRYB0dJmA2NfDrX32MO3dvy3RFqsb8/lPJrXLYnRJyn8sV4T89E/tXMllE/0APvvjVTej0VVEO0arH86U6iA+COEIV0S9dSCLlX0001Bo0VGoBWgQnApyatO+qgGZLvUW7YK3WlHy2k0AeWo0aI0MujE2OYGf3AJHIOWZmxjA0NPhqCmK7WCwJ+LZ3AgLzPrh7TfLYCAdPTo7Esst9RcBMBdX+QUyy6mZmBiS/iuCHYesEVQScBL6PH7zE3Ow4bt1eRaNRxsHhrgSjM2OL58wsNru9Dc2GFuFQArFoSiCYVt9AZ3drwiEfc3NzArwI+hhcPzMzI2oxAjpOzSMIK5eoJOS1Y5HP535tNqot8HQxva6pgkFvaGU51akNU6NWaUimkwKd3ui/D5Re6o3KprxIqYBSgXepAsqN8l1abeVclQooFXjbCijQ6Y2g09956P6X16v0OjQrlVemGHELwWJQw9fZBl9vFxq1Ghw2u0zw2t0/RLFUhsfrgc1ukmBhWn04TYqqo4spVQz8NlssrWyeVBrOV+qReq0Ch1WNwT6vTMdjc7qzfYC//e17dHX2YGFhSWxFqWQSG5vrePx4DYViGb29nHJF+NKa7MUwavbCd+7ewurqNbFzaTVaCaL++k9fY2t7B6GzDMrlBkZGvKKeYTNOa8/Dh4+xsxdEe7sVX/ziI8zNLeCbv36Lx4+eIR4jvGBgsg1jY0OYnZvA1ta62Puurl6R7CXCBUIAhikzJ4Y5S/t7R6Ks4ufNzQ5jemYcXd1eUc4wA4j2Oo6QZ6g4LWOEDLt7W/D7j0Udw/csFHKIRtMIBbNi4aNSY2JiQtRirCvVZGxuqV5io3v9+nVpmGkx+uKLLySYmZPs9vePcHrqR6lYFiARixVx8+aSNPaxeERG3jNInOHRhD17O1GYjBb86ssvMDo6hLPQqTTmnHzGiXo812SCjX4MU5Mz6OsbQOgsLEHuBABUEY2PT8LXO4CDgyOxxxEA0g4Yj8fQ3u6RyW5Ui9HuRnUZ4U+byy3QMRpNIHTWyqqi4qgFC8pIpRMSPu5qc0CjaYqdj1Y1whGCjKHBYfT3DwnwoCWxNc0tL5lPgWAYOr0aHR12sdednuRh0Otk5zscVFhZRclUqVKpV0F/fw8WF+fh8XgEEhAAUZ3HrCeu7+bGFvb3GXAN6HVqdHa2LISEHMyrcjitsreSqZhYrMJnSQQDzDKrY2JiDDOzU2K3/Mtf/iKft3hpAqMjQ5LrRGUZIQ6hCiHM0WEEobM0VlfnJBD/8ICKvSoWF5ewvr4Op8uJPp9P9tPm5jaKxRoy2Tp06gZ++cUNXLlyGc+eP8XmxjpK5ZJcewRCOp0BuVwJoTMqe4BUpoaebjd+/eu70Bsa2N1rqZuoBKO9kVZXqsWYbcYH30P8uK8eDRVQazYFQjO4+z+tdRqZxsa1JbzN54sIBJgN1cTIcAfmFmahM2hw/8FDOa/V1fellswXI3TknuZ5cU0XFmZlgh6ttLQIMmifWW0ETtxjoVAEZ2cJDA31YGZmUiAPr5XJyUlRqzFonFlc2VQeK8uXMTzSj62tNeztb4n6jtY3AnKdzgiT0YZKGQidJXAey7RytbqcmJwaEODJY+X+pLKQaicCKMItKqUugBP3PO9DnBAI6OQ65X5qNKosIJpNBrbXGYsl0ImwqVU3DRrVJrLlGg4TRUXp9Pr/laD0Uq9fM+UVSgWUCrxjFVBulO/Ygiunq1RAqcBbVUCBTm8Knf4npcLFm6igNZll4hz/l7tG1YSGY74bgEEDdLjtMBv16OrslOyRw2M/ypWq2HI87Q5Rk1CB4W33SqNFWx2bf4PRJLlLkWhM4AcbZT4YCdPuMmJksAMuh0usN5sbO3j86DkmJ2cwMzMnEIHh3WvrL7C+sYOODiuWluah1alQq3FUeQNPnq6ju6sD/+W//hOmpqZFjbG3u4eHDx/hxfPnAj4y2RKsFisGB32S30IwQ0vbk6ePEQz4Jcdn9dp1UUF985dvsbd3JE15qVjHQP8A5ubnJOfo8ZP7YvO7eeOahH6HQkEUywWxDzKsm6HMbJKPj9JiCbtz5z2x8DB7J51JC5haX9+U5pd2HKqfaAPjJLlkkplAnDSmEgiSTBSh09gxMzMlFkNO1mKzSxjAc6QKhNYeghlmOlHxwQb4008/FeDSsm/F5DO5Fn5/SM7p9u2rkm8TjgRFbdRsVmQKWS5bxM52HCNDg/jgw9uw2c0IBo+QzpwLnCKsIyRiLg8nAA4PjcFud4rChA+qmWjVcjrbRLV0dHgq4IBKp9a0r4JY0KhUopLJZqd9jbZBt4A9WiVZ95PjJKxWnah4FhYXXk0MPBF7VU9vh0waZAA11+zo6FCylbq7e+F00OJZkQllBEa08xEKnPqjsDuM6OtzC/TQaczweruklszKIrjcWN/A2VlQwNrq6lXMzE6LSomz7AmTRHkUjyFxnsT29g52d0MoFZkPpsHQUBdWVpYl/4o14zlSHba1tYHd3W2k0yWkEhWxT83NT6GrqwPHJ0fY3NyUcGrmClmsJrFa8bxaAJPQ8Rwnx2G0uTpw89ZVsYVubGzIVLqVlRU8evxY1FdmE6conqBYKokCqValbasiSsHBgX7s7e/JPuX60S5IYMQAca3GiHyhjEaNU+/ykhn13pVFOJxmqStrx33RynBSvwo6Z6YSwVJDVDl8yGeiiWqjJtCpBU7UAps0Gr2oEflcfiZVacViVdR9tEL2+LqxubWO5y/WMDMzLRCWgCsSjkjoN6HTo0dPRFHGqYa0sO7s7MikSQIcquuYrUQAxGuKiqqFhXmpFVWA3FtUIHH/Ezrt7x/C42oXpWSpnIPff4hCKS1Zb0VmLNXrosgyGmyo17Q4C5wjmchLNtrE1ABGx3pkcACvM74f1Ux8EJRxz1H1R+hE+x0fFrMFBqMFajXvD7QCl9BgyBOnBNar8neNWg291iAQr15rCpxrBYnXcRAvKNDp9f8TQemlXr9myiuUCigVeMcqoNwo37EFV05XqYBSgbeqgAKd3hQ6tebVveoa//NNVFpmizTAmd1qNMEBVWpOTqI6QgXYLTr0+/pE8cB8nIZMwKN9jk0ps2Is6O7pgUeCj80SDKzWaJBKpxF4ldtCO1WlWoHJoIev24WxoR447A6BHttb+9IYzs9fwvjYpNjxGAR+//6PCIWD+Oiju3jvvRWcnO7DHziU5pPTxN577zJ+//vfSdNJ+ELgRDhAq9V5PC1KG4ZrU13EcfZf/OJzUfesr7/AweG+BBcvXbokSp0ff/gJxycBGVve1eXDysoVdHZ0IJWO4eBoVwDT7Ny0qFIYiE2FTE9Pt4Ql+08D2NzcktyjK1eutlQWRkPLpnR8gnyhiN2dPcl+YmYNFTEnp8cCVhqNivgZaTvkND2TyQGbxSPj45lHQ7gUP49L0826UjlE1Uevzwd3m0dUOGyu+/v7EI2EBTboqdowmeX89/YORUFz585NAWLMjmLekVrTFPUFc5HOY0UM9I+ir78H9UYF54kwsrmkNNrNRg2FIqfxZZBMVnF5ZVIClBnWzOlbKrVarIORSAFqsaNRrWQXAEB4QGtYNleGRlMRa6HP14mx8SHJeeLP9nYP8fTpS0TCRQwMuLEwvyjqLh7j4dGeKFsYwsxcLarqmEPFulJZQ1tdezvBXJvkQxFG7u/vie2PWWNj44Mywe3k2I+pqXn4evvFcsj9ygD4P/7pz9jfP5DpY7QVjo2PIpNJibWPKjoGRxMy8L1oU9zZOUOlokJ/nxt37tySUHICKkI8qtROTmlp2xaQodMaZTocP+vq1Sty7AxmD0fCWL40LxPlaKujpZJQjzCCYDFxnpZw/KnJaZm2SNUUQSNVPdxXVDcRdFBBR/hBwMvzpmqQFj+T0SA21kDQLxZB/oyAjdduMBiC1eL4DxUSL3nCnt7edvh83YhGI/jhhx9QrZUFJBM68XahgkqAU63O43x1ByF0okqoVkdDpqwx80krNjWeO9+bsI/qSE5oI2Ds7fXB5XShWq/gNHCM88S5hMATrvK5BInMReIkS0Icqhp5/fK6oZ2NVl3WmefE0HDCIqqfmNNFxRHvG9999x0++OADeU8CNIKgbCaHro4eZFIZxOK05amg0zdRquRR5uS/ZksFZrW4oFYZcXwUQlqsh/0YHSNUpFVOK/uOSkKqly6yvlrh8xxowAmWLUjHr5bKSyfHTBh4Ya2rVcsCnXRaHbQaHRqsa5V3VI0AqEIN2I/lFej0+v+JoPRSr18z5RVKBZQKvGMVUG6U79iCK6erVECpwFtVQIFOb1y+i1830kn+3YMZLPwn5QpNaFQqUSQROjFcXKdVi3XL6XAJZKg3GqiVi7AZ62hUs1Cr1Ojr68fA4CAcTic0ai3qzSYOj44FTrg9HtisdlRrNVgtJvT5vFicHxe7VyQcw3f3vkf8PIHhoRHJfsrnC2KtOzo8xPDIED7++COZdPdi7RkC/hNRQdECdO36NSwtLUiDenh4hOfPXyCbzUvTGw6lZXIdX6vXaaHSVPHxJ3cFwLx8uY69/V2Uy0U5BjbUtPLEo1QTsdEdx+DgqCiH9ve3YLEZ0dHeIePfmZPz009PBaqtXl0SBRXfi43n/NwcBgYHpD7pRAHBQEym2lFdQ2UQAcRFkDVhBuvNsfGpV2HpQ8NDcNpdiIUTYtmZnp3C2NiogJTtnW2x1zWaKgmqNlvsaNSpvmgBGEKSbCYhUwQHB4dgNOiREDi3hXQmK0onBqjT4kZgSCkbQVchX0Y0UkSzwea5Is04M6kIn6guolKGFq2AnxYhDW7dmoHX0yF2M05A6+zoFJCSOC+I8oTB6wQCbMoJCh4/fi6gYmFhEpNT4+jt6Uab2yW2vBcv1gTG0SoZi1UxMODE0uISOru6RGV0dhbAy5dbAuaGhrm3rKjXS6IIc7W1oburR9ROBJ1B5hodH4v1ikoYQh5O2CM8of1wdHRMJrel0yl5PrPH/u3fvpa98+GHN/HBB3fhanO+mj4WF4hJAEIbIC+Ws+AZNjdjkvf0+WfvSYYYH/wsgsDWxLwzAYl8f7PFLECBqhuqoTip7eXWJhwOu8AqghNOxSNgobKPllXCRCqjGLJOIEuYuLe3L5CVoMlmt+MsGERXd7eAIJ4Lc8XqtTrsDrtcW6Kg0eslaJ1qNwJZhnVTNcQJkqwbPzufy8s9gPYyh92MxcVZUfLcu3dPgCmVifx8Aje66vQGqhi5F6pyHVDpxGNmzht1OgSuBFpNZhNVmwJSWGOCRZPJKEH4rYmTRclpisT8qNVr6GjvFGtZuVRFMplGKpWRuuULvI51cLpadaACrVKrIp5geHynDA4Q624yJTXlefJ5rCFrRXBIGyatdl2d3aiV66iUKhKizyw5jVYl2V6Sa1Yow+V0QqcnfFeLlfT8PIvBAR/6B3vQ3kEVHyfs7Uh+Gu8X2SxrU0NnJ2Faa5Jga02Tcux6rR5oqARs12RqX13APo+L9jo+CKnqVQLnutwzuU7Fuho7IUIngn3lV91r/KpTeqnXKJbyVKUCSgXezQooN8p3c92Vs1YqoFTgzSqg/Jf4m9XtjV4l2igVJB+Figk2pIRRatQwP9INbT0vCgPawLq6e+Dgc/QGlCsVcKx4JBoXBRQbKioXurs7MTs3hpnpYcmzod3opx9/kqZ5bGwcWo0G0VgMAb9fwMXU1BQ0Wg02Nzal8c9n8wKLvO1uvHdlRcKZX76kdY2jylOinNJqTcimaTvS4dNPP0e1UoJaW8Hy5XlRslCNQqDBppMNMbOiOC6djS8D02kfo1qI1rFSOQu3xylNNMeqM3A8eHaOdm8b5uamBPZwqprVZsTk5ISEscficeQyDYTPUoiE46I4SiTLAr86Ou2iRKFShXCAjfPR0Qn6+nsxNzuHTDqNnZdbMqWLeVXtHR68WHuBQMAPLUe8pzKSgVRm6HCminy+IoHcDP2enxtHd1c73G6XKF2i0ZAESecLObz//go8Hhdi8SjUak4eY9NckjygaLggYePRaB5tbj36+9tf/byIbK4g4cf5XBNerx0ff3QXDmcbHj14jKdPt9HhdYtyhMoSAkMoWf9/AAAgAElEQVRa16anp3FwcIj79+9ja2tPJon94hefYXV1VdaUljbCJCpRqCYKBGJIpusYG2mTqWzMB+P3Ca0IQgjqCGoMRi2gqsjxUCllsVjlHAgpaTWjAoWQjUBvSMK2VwSQcGoeQ+8JorimtFMmEuf48ceHAgHu3r0tx0w4uLX1UuxSXBdCBAI9Pofwxe+PCuD49a8/l4mChFJU2vD5hBt8PoETLYCEGgQN3Fs8XqqfeB1ZLGYBNrRAUgGkVhFqacRmSIuayWSRGvG9eDwXGUcEEPw+v0f4yO/zffh3whbCYqPJgFSKOVIqUc0JCLLaUSiUUK3Qxkcg44LJZJBsL052tFpNQKOCifFRgR+08vFaN1utApsILGmnpUXPZLHKNRYK5wViOZxaOR8G5TOPzeFoE4jJ8HSCm1C4BYdpqxsfH21leRm0GB7uw7MXDwQAc6IgQQ9BFafMVSsNuVdQZcXacUok4SynHkZjWTTQQG9fj9SfSq9SsSiKQObHUQ3GPcA9w4ECXEPWx9frQyQYQalQeqXE1Ei4OIGtxaKXkHACx5Z9rwKj0SBgiXtsfGJUrJbMdOO9iu9LVVYm04DLZcPc3Khk2nFteB/kvqW6yqw3ArV6Czq9shzzXtraUwwUZ75TU5Rg/DuvX553oabC9lkJXFHl8VoVUHqp1yqX8mSlAkoF3sUKKDfKd3HVlXNWKqBU4E0roECnN63cW7yODS7VBGyuaB+xmQ14f34UJnUZqWRK/q+9yWyBxWqVTBM2f1T5sHF1e7zS0HJk+8TkGMbHBuB0EQDkRIVCCEFLFkEMLUZUj1DBwJwoKoxoL6K9zGaxyRhz5tcQZAwM+gRA7e3vSBNeKTdwepoXy1BnuxUGgwVeT6coQhxOiwQ+8/mERPl8VpQ+tXpFGlOL2So2LdqCmNHEHBoej8GoFvDTqDeRSDCAuyETpwjZ2OSyYWV4dKGYh9VqlPdnM200OpDLVBEO872KiCWa8Li0MpGuv69f3juTzQh4odqG6iDa+dZfbCCdTOPWrffx/up7SCbP8ejxIwntVmt0KJYYlJyTr0QyD4fDg9mZeXS0e7G0NAW1qo5oLILHfE06KRarXD6DlZVL8La3iSqHoIwB2bl8FtlsCaFgDpFIRqxj8wtDGB8flhBvKsrYIGt1WjlnqlWYSUWg8Mc//gnFQgFDgwNwOuyYmp4WuMaGn3vl4YMHODg8FCjW1mbH559/JlP7CIR++ukhDvaPRAlDRVE4nIHBACwvL2JhYUH2F5t3frHOtNvxz0aziko1JxPtmOlD0EMQwCafn8kvggj+OTIygt7eXjkmAimdXisqMCrO2OzztQSVVMV8+OEHr8DVqRwPVWZ8DwIrgiGTySpgIx4/F1AoEwWtVuzu7Ah4IvgiMFCrmX3UaO0bg16gE+2AtNHx34SBtGWyRrSSUZHHHKxshkHbMZmiZzJxGhythFr5LB4fQdPJSUhUZ5yep9fzXBtob7eLkovXTDSaE+USYYjNpsXEeC86O3vErre7e9Sa0KYDOjq8kh9FGMw6WMxqTIyOoKe7G+fnCTx7toZiUYXOLrsoFA+OEwJefb3tMFusyGRpewzIVLuVy3Po6u6UPULxTj5XkkwqZn/R0kb7nFhvu7taSkmnTeAOVFW8WHskkIbKQrVKJwMFTk4CAn4rFQ18Pi86O9tl3XhNcT9yIEE6W4JKrYfP1yH3HMIwWlBZBx4H7W9c8/NzhtwXMDLik+esPd1DMpVHfy/3To9kR/FexvPg9cEHJ1QSuI2MDAto4v2He431ffTooawbH35/Es2mGgsLQ6K4Yh0Jo7inuP/4+RaDCRqZ6leT4+KDe4r74z+BUxmFQkV+ZjK1Qu6z5Qb2o3UFOr3+7yqll3r9mimvUCqgVOAdq4Byo3zHFlw5XaUCSgXeqgIKdHqr8r3ei1vj61+lB796KaGA02ZGn9cKo6osthGqkTiSjfY7i9ksTThBU5vbg/b2drG9mIwmyUGiXUWlquP8PCZNfiwWk6aezTobfipHcrmc/JsNI38ejSYl0JyKDTbwLpdDRtXTmpbNpaVJPDoKi+2I9p2ebp+EaDOUmWHU7e0dkllDZQaPJZ1hlgttQ2z4VJiaHIfPNyB2wMdPtkRF1NNll58NDfeLyuvsLIJ0KiPTrvgeqRQtZQZYbQaxrJktejk2h5NWJ4eAIf+pH6FQVhr+1dVlgSpsSh89eoS9vWOk0xVRR01M+EQJFjgNYnFuEh9//CE6ujrw5MkjbLzcaClfanUJgc7miojHMygUa1hcXMYvPv8lhgb70WwW8HJzTWxABDYcOsZzjkQSuH79skyRO08wKLs1KY1NMlUp4RAnvlFBo8Wt2+9hanocoVAAJyfHEpDdRFPskTdu3BSQc/+nh7h37zuMjg6gq9Mju4J5Q1y7C8UPQSHXkCoPnY6wbf4/FFBPnrxAPsupXjV5DmEmlSt8D0IKgikCBf6sFThulT3ArKF6owSvt01AIffOycmJfAb/fWFHYog59w1VTTwmqleoPuKDted783uEHlRVMRCa8I+fwWPhg/CBFjUClO5uBkZ7BZASPPC9ubdbEKIpx8drgsoafibzywgQGaJO66HRqIPBqEc2kxJ1H9VMoVAcLpdV1EGpZAb7eylRr3V2qGXqIfczj4+2LUKn58+PZE8yD2x83CXHzOuK507QcnAYhVbbgMdjwuTkFGZnFyTI+/vvf8T9h3soFGp4b3kAk1NjODk5khwq2v6Yw+VxeaFuarF/cIBHj9Z59lheGUd7RycOj0/QPzAo18+jx09w6g8gl8+hvZ1h6OOwu8xyDAyTT5zT7kZbK/9dgj/A/CwjRkd6ZRIi1UtGo15ylfQGBufnYTRYYLHYodeZcHzMiYvMRtKIIqmzs0OAL6+tRDIu0On4JIRMTo3JiVaQvighNRoBXFRDshYEbAR3vEY5pZDDBDQqLZr1pijyWuCnLvciWvBoQ+X9hN+j3XZqqrUPCc7DkTMB3lTAXeQ1bW/H5DyuX+fggxnZN5wWSYjOc6K6yWIyQ1NvipWO+5J77gI6XSidqNDL5Xi+gNlMxVsTyXwVxwko0On1fk0J03v9lyivUCqgVECpwLtVAeVG+W6tt3K2SgWUCrxdBRTo9Hb1e61Xs1n6+6aJDRObJ6tJD6exCZO2DpPBKGChxp+p1WIfo3KJDbzT6RAbFKe8ESLRzpZJcwpUWBo0qlTi8RTsdrNMdWODHQqF5fmFQhUej0PsQMcnURSLaowNuTA2NiKh2IViFs+fP8HJSQYer0qsdv39A5INlc0WcO/bB4hGU/jk4zvQqE2S+cTA7UQihuOTExgMWplGNzY2hktLy1CpNPjqqz/h/k+PJSx7YWFOLHTtHW7Jpvn6679g6+WOhIdfPKamJzEzMwG7wwKdTi3KKTbXPDfawzY2NrG7m0J/vwm///3vRbHDMOhnz9Zxfl5ENlsVK8/yci+Gh0dQKRYwN0NoMCuByz/++AOOjo8EcsTiCSRSGaTTZZwnaJEDrl1bxK9++SV8vd04Od7G48c/iYqDDTShx+FhSJrn27ffF+hEpRMhElVK54kEkskszmMFlMqQBv3K+8sYGxsS+xUziqgIS6aSkovzm9/8VqbS3bv3A6KRqKhIcrmEKMl6enrknNmYc50JZFoh13X5t8vVJiVjTQL+KOpVZvDQSsU8sD5ZA+4tgh3CJkIHwgEqWPigKqlUKaCtzSb1ZaNPwMV9d2E742v4HjwGPgiBCJcIEGgzo6WOSieuHz+XuVFUulzYnwhx+H2eBz/7+DiEaCSFifExsWid+k/F4sn3LJaqYofj1MFWv0tllFbqMDoyCp3OiBcv1nF4eCIw0mzSInZOOxdVPJ3yObwuaPULBkLY2YmC8VEzM8O4fuN9sZTd++4HhEMRgabRaBGFItDfZ8CtW7cE0lHdRzvh8+drOE9kMTragbn5WXR39coEuZPjU7EQRiLnstevXeMEw27cf3AfoVAEY2MDAltKuToqxYYA19PTMAYHe3H5vSvIEdolEphfWJSaffXHP+Hl9g4aDRUmJ0ewtDwJh8sgOVf5fAlnwQhOjgMIh+PIZAvI52twu52Ymx2RTKZMNoWBgX6xdzZRE6im1RjkWOkQ3NneQzbDKXcO+Vl/fy8uLfOzNTg82pe94Q+ei+Lqk0/uiDqQgfUEhpxaR6sj7ye8rhwOvey7dLqArs52jAwPw2a2iT3y8PAAweCZqLRosyP06e7ukHvV7OwMTGaDBM4TanKgAfcy9xL3c7FYRjBYhdNpwI0b8wL4qNSk4o33Ln7VqjUYdTo0yrRMylg/WW/JcBJVGHOcapLnlc+XX9kuDa1MKAU6vdbvp797stJLvWnllNcpFVAq8M5UQLlRvjNLrZyoUgGlAj9DBRTo9DMU8f/0LQiYLhQkhEj8uzT2GhXcFg0sesBkNIoFi40Ug4xpt2IDR9UPG36qRmgVovqDiqiN9XU8evRc/i8/+QCbw76+TrFEUaWwtkYgk0O1qkJ/vxsWiwl+fwDlsh4rS+OYn58Vq9T+wS6ePH2CRKIKn8+OS5fmBCQQ7NAK9fLlthzv7377B5QKwM7OgQSP83XhcFAmYw0NDaB/YECmavH5//2//7/YermLkZExXLnynqiyisWcKBkePnwsFrvBgUFR1vCcxifG0NvbiUqlKMCpUm1NI+NxMIdpfX0d4XAeKyvj+P3v/1HO7+HDhwI2WNu9vV3s7SVw8+ashJ6rmg0Y9TqBAVRv/PTTTxJenM3lEYnmUKpwzDtQqUAmui0sjOPunTvo7PBibe0hjo8O5Li4FlSMnZwwb0uN69evilWLsEaCpPMFsQ0x14bWrL6+QWm4Ly3Po6PDjeCZH6enx0ilk9LIO+xOrK5ekwl6T58+FwUHLZKh0AnyOSpy7AKDuNbcH7RqER4xx4hggFY1hofTclkuNWE1u8SSRUsaVURujxvn8ThO/X5RpnD/EFRRRcTX7e7uSUZQ/wBrXRLbIteWQLJUqordjPCJVjyeJyHA7u6h/JzQiNZJ5kgdHgZQrUJyqKguYc4TQQhzowjUuGY7O7uickqlihJmzUByp8PZyphKpVAsEABVYDGbJCOJx8j9QBWNj1Me1SqcHAcFXgZCUVgtOlgtemSyWZjNOoxPDIuahnuBofAMC9/fD6Onuw2rq1cxMjog4fFf/fFHhMNp9PfZ0NXlEdUT98z8/LysMWEL7XDHx0lRy733/iBu3boOo9GC0FkE+3sM16f1tIDe3g45PiquNja34Q/kMDzkxOz0MFy2DmRTJTx/sSYB2ktLc+j19eLg8EgC84dGRiXXaX19A3v7h3Kt83Nu3L4Mi00l+2h390CuG9oAY9ECxxHA46YNzoeJiXFEYwzUL4vN0+2hajAgIPdCFZVKZrG+voVMui75RqOjfXKd044XiZzJfmRO3E/3j7CyMohf/+Y3cm/hHt/e3pLpguFQSABuMtVAV5cNA/29Eurf0d6OarmONpcbHrcbz58/x7PnL8Tu2NfXIyCcKiPuuaVLiwLIWH/aP5njRmUjr2cCy3y+gUKBEwGNWFmZkXMjiCSQbMGkOirlMgxUzJGkNRqyZhdKJ0KpC+jEa5TDDvho2TGbSBVqOIgp9rr/099PCnR6g0opL1EqoFTgna2AAp3e2aVXTlypgFKBN6iAAp3eoGhv+pK/t9f9/f+tVzEPRgfYTSpp3uw2TharS1aQQa+DjSHANivcblqhjNKgd3URGFSl+afFKhLNSFYMm1wqe2ilImD5l3/5V8RiSYyPj2ByclzUHDs7x+jqcGFhYRGzM9PIZjN4/vwp/IETUThNz0wKQKhUypJbc3xyjO2tbRhNJvz+d/8Fay/2kM8WcfXq+/juh2/RbNTwyacfiU2IICwQCOL7ez/g3r2fEA4n0NPdiemZKYEEh8f7CPqDKBTL6O7uweLC0quMKosEJJvMeqRS5zLxrd6oSlYUA8G3tndwdHgEi9WCmzdu4vbt2ygUC9jZ3pHGlmCGeU7BYAzz8xO4e/euWAgL+bSEtVOJxAb55NQv1rtGU4MKB8/RxqhSo1Krw+ttF+ua19OGl5vPcHbmlyaXwdeZNIFSHmazWs6bQd9sotmYF/Kt/KVUOguVyojl5SsShO50WUFzTygclIwbZlWxGVZBLa8ndKL6hutYqVCpFodOq5VpbQI1DAbJ+KI66jzO0OW87At+nwCK0wU1GiP6fIPScNP+RuUWIaLDYRb7Y09Pr4RPE+YwkHxr6wDp9LkEYnu9VoE6bNKpgmJwdiSSFGhJwDEzMy1Qjfa/jY1dUctcv74Ko8GEH3+8j/X1bZRKKnR0ODA/P4lxqph8fbJvCFW416gCisXyorAZHu4VyMjMno2NLZhMBFVWUfEReoyOjWJ2ZlaAl2Q7adQ4C4awt3uMvV3mVmUxPTMBMohHTx7B52vHJ598JAHZIVn7M2zv7CAcymJ+fgwfffSxZEB9++09bG0dybUzNTUk10d3d7eAJn4+Ycv+PtU/zAwrw2hiHlc/rl2/imwmj+OjU1Gx7e4GkEoW0NfnFqWbTq8WQFOrN3Hp0gTGRsdQL2twdhrFk6dPZbrdrZu3kS8UsLWzjcGhYQwMDiEcieCbv32LjZfH6O114+6d2xga7UatmXsFfvbgPz1DqdhErdaETqtHV5dXrn9e17wueJ16vG7kcmmZDMlQ8mKhjHQ6J7lWh4d+CRTv6urGrVvX4OvrFUVkIHCK+HkU54kkAsEUrl6dw82bNxGPxQUuJpJJ2We0t3Hf8z+qOUVzaHBQ8p4IChPxFJYWLgng/ud//me83DrC4GAXpqfHJDic16PZYsLKyrIoodbW1uSWSeCkVmvF1ktgRBUdFWb8k2H1tGdyLajCuggJ5/OMOi3qlA82/xM68ToSJVStJs/l/fQi34n7hz/PlpvYCZUVe93r/8JSeqnXr5nyCqUCSgXesQooN8p3bMGV01UqoFTgrSqgQKe3Kt/rvfjvodNFWLNAiGYTTL+xGIB2j0MggV6vg0YN6DkNymmXJtcsKoIGPO42+Uqcn2N37xCPH2+gVCrgs88+xZ07d6QxZQjvDz/8ICHV/KwbN67L9//1X/9NQNCNa8vSbHZLo3eGBw/uQ6NVS+AwYQunc126tICODg/W1tewtvYcMzOzuHH9Fr766ht4PR1ir7t//weYLUaBTga9HtFYVEAQFTyHB6coFhsyBn1hYV6yZ079x9Lg6vUm9HT3YmBgUMLKOWa9o9OLaq2CcDiAbC4locS0mxXyzF1KIhAIo6urHb/73e+kSWVzyiaVEINfF00orV0SmG23IJtKSG4OLT2RSExG09PuZ7U5UKnWkcsXoJIR61podJy254DVbMTJyS5CZ0FpwAmF+N6RcAZOpxmXL18WUEXrHWFPuVSWBj2R5LQzNXp9fWjv8KLRqKLRLLcC1yMxJFNZmVpHOx4tZLSEJZNFUXDQDsYpaVx72so6O7uQTCSwsfkS2UxWFGqEbJHwORwOiyieCKCYedTV1SOgjwqZZLIglr733lsQcEWbHJVqzJSiDfHwkIHUTQmXJrjklDEqcWh5Y94O68h9sbhEK5Yez589x//3/38l77G8PIdrq9clP+rRo6d4/PixTPu7ceMarl2/LsfNNXn+7Bl++PFHOaZKmWHdenR2eQQ62WwWmQJYqTTFQufr8wlsoMKHUIOT7wgSCEBkclo8gWAgiuOjMzne1WvvY2dnEz89+AF3797Ahx/dhVrVxP7BvoSRb26+RCyWETh1/doNhEJR3Pv2noBGTlBjYD2VWFTw8Xz5YO4VVWtUkxFcMCR/aLgXdocVpyd+BINhmSSXTOSg0ZgwMtKHvr5esU0eHOzB2+7ByGg/tGoNSrkqIqE4orE4lpaWMDE5ia2tHck6mpiahsFgwuHRIb759h5OA1ncuD4vYeqNZhGFclrqwDynXK4o0+d0OoNkgF2sN5VRnMbIL2Yz7e/virKIQIfHSLteLlsSeNjV2Sm5Z4SHhDtUJTIQP51JSl0q1Sru3r0l9wXmMdHqeGH5JfTjNUOwRCBIZRjXl+CSAeVzM3NiGfzrX/8KrVaPpaVZsVcy54x7isCTmU7cd1RP8XrhZD6zyfIKsjIbzC5wiOvN9+cXP/PCXkcYyXuXXqtBNV9As1EXIHlxH6XVlcf79xlPF0Ma+H0qnfYiVQU6vd6vKT5b6aVev2bKK5QKKBV4xyqg3CjfsQVXTlepgFKBt6qAAp3eqnw/z4v5i4vQSa8GjAbm0xhkOlW7xy05LrS2+Hq6BGIQLrW5HNCoIA3q8XEADx+8gNPVhv/23/6rwBaCEqqcCJ2YecRGbGBgQJq1g4MjsZutLF+Cy+mQ77G5T5wnpKmniuIvf/kzRkaHcfv2TdTrFWzvvBR72N27BFpe/Ms//1srt0ndxN7eDnp8Xbi01LLS0Bqzv7ePw8NjVKsEZB0YGhqW3JxkivYaTv4ySKPKRlQNDbQ6vUA2qpqSyThSmXP53EaT4dhZ5LMVFIt1ZDJ5DA8N4re//Y1kXlG5RHUPm0+9TieKCW5oBjqzUXa32eGyWwSEMZS50WjCYLTI1D4VAUG5JpPHGLbscrtFpcX3onKrXivhPB6TWqpVaoFKh4dRdHe7xCpIOxMbcwIpvi/VVGGCpUQJZ9EcHFYzZmYZGu0SeEbb13kig6GhHqRTKQleZw0i4ZSoViZfZR31+nzwepgXFReoQ3skA8rb292ibjo7IyTyCixkkz40THuiARsbG1hb24TLZcevfvVLAR60NP34449iOzw+PhFYVCrRcgWMjAwJ4CJwHBwcFPBDKxztjJ988qmACFoBv/32W/ztbz+IKosB6ktLlxAKxbD2Yl2m3XEK35dffimh6NxHtEAyM6oFcuKST+T1uuDxtKFSy8PtccBht4nKbXdvVz5nbnZWpvMRcBAIEf5Q1RY/Z5h6GvFYBvWqCsvLy2In++Mf/w0abRO/+vIXsFhNSCUTch6scSQahcVsE5jpcLgFfJZLFbH7Uc1FAHYRcE5lHL/PPCvWm2BRJuaZ9FhemZUMLr8/2Jq0WG3IhDyGgPN9WPvtnU0Jxx4bGxZY22jUUMwVETmLQKPTilqMarRoLAabzYE2txux84TkG/mDZxJ2fvfOLXR0tuPwaBeFUpa7V6bx8Y7AjCbaHeu1hgSuc/15veoNvFs05NogQOI9gddSuVSD2WxDqcT928T83KLASx7r8cmRAKpMJiXXOK83ntenn3wsgfBnodCr7K86NGqN1D6fy4vajOtCMDw8PIRUMi37ihZQTsUMBgNy35CfpQizgqjWqqIg45ozZJ97gbXldEGT0SLXUitDTCfnwz3H96eCrwUcwyjScmnRSG6U3WpBMZ1Go16TtePr+H4EaYRW/N6FMop/5/vw5/FMSbHXvdmvKKWXerO6Ka9SKqBU4B2qgHKjfIcWWzlVpQJKBd66Agp0eusSvv0b8BeXTg2oXq0GM2UcVlpqPOju9MLrcaG7qx3uNgc06iaqlSLi0shVkE4VcHYWl4DiDz/8SPJSdnd3wYlnBBanfj6vicmJPni9blEGedweLC7OoVTKy//SZiaRRqMTmxgbYqOJAcs30dPbhXD4DHv7O4jFIvIaNnlPn77A1OSkKC2CZwEMDPjEWkcwRUhDIEPA0d3di9GRcVE4pJJJ5PJJtLmdcDpc0kzncoWWUqhckSlVxRJtPRmZrNZoMq+F4KmBRk2HfJYNpx6LiwsYGxuXUGJCBqozCNVaUwGZkdWy2rS5XHC5bNBpGvLeHE9fqRC4mABokMsXBTil0hnoDQa0edwS4sxmVYU6MqkEdFpO/rKIZYiN9t5eEL29HiwvX5JGms064REbZ9b95CSIZKKI82QZ83NT+Ojjm9BomtjZZf7RgQR1Dw0PSZ3ZZFOdkkykJax9bm4RZqNZVF2EPQxyfvlyU/KvUpmyKIQcdiNU0IgNkaoT2so4fY4h8GtrLyQAmmPn//CHP0gu0uHhkUwKOztjPk9LTRIOR0RpZLXaZGIbIQwVazzPSCQs6qsrV65IHZi79N1330mdqUKan58TOJXPF/H40ROZJscg7rt37qJQpKXrUL5KxSKqtZq8H8/FZrVxZVCt5bGwOC3ZPVTCPHz4SP6cmJgUUEVQ0dvb8+q4twRGEBgRzvh6BjEwOIh4PILtnQ2Mjg6jf6BX7GK0lxFiRKMxqWt3V4/sFYbqNxta9PcNyPmwJlwr7nHCCR4blU9cRypsuIf493KliLsf3BCbp99PmxsDub1oc3mkXlRFEXxks2lA1VJGUc3G5zP0ulQowOP1SlD2/kFQrGeEP6lMVsLEOQkuXygJIJ2ampY9fnJ6BJPZKHldnFbXbGpgNloRiRDcFQVgEeAQPPF5DNrnv5l7RissP4t7g0HixWIVVosdE+NTIlohyNnZ3ZbsJ+Z1cRKjVquBu82Nmelp2cu0itK6Wq+1wrlpZWRwPQEgIZHJbMalpSW52dGi2ppoV5Tau1xOAZjZHC2oEblHcMKh3U57KXPTigJzOYVSrdLJcANaellDXrvMbiI04vVbLDaRTFVEvWa3A+42F9wuB4pcnxonDraUTrzu+Z58XAxo4HtchO/znM+zJeyEKorS6fV/RSm91OvXTHmFUgGlAu9YBZQb5Tu24MrpKhVQKvBWFVCg01uV7+d5MX9xqYlCVMwYar0nxQwWixZWiwFetwPvv7eMa6uX4XLakMtQmRGFVqNGOHwO/2kUM7NzYqcicOIX4RItMwQ6HNN+bfUqzGaTjEGnUuPyyhIy2aTkJWUzObGKnZ1FxMpz+fJ7rQDtellGwlPNwXDvXl+PwKfzeGvUfamcl5wch9Mm2TkqVVPULiaTWdREVDaw+a1WagieBaHXq9DV3QE9s4zCVBEVZZIXm9SWZYZ2NE7m06FSLQlgoMpHrTKLTctoMEtAOiX9gZAAACAASURBVOENz4+NMSETQ7epxLlQOLChJVSwW42w21oBzLQdhUMxFIpVaDVGNJoq+ANnMjo+XyyjWuc0LBV0uiZsVsDjdmFwoF8UOQyPZk23tgKYmPBhYWFWJtfx+/VGC3bRYnd8HMTxcQnj4/343e9+jV5fF56/eCJTAZmnQ9VGT2+P1IM2PjbbzFaanpxBV2eP5BcRFvK82Egzz8kfCCGXK4stj2oaZhHNzc2hzdWGWr0modfJVAwbG2sCqj755BOxx1HpRpBDmELLHIELLWXMMXr+/CX0erVYMZljRfBD8EjgQssTgRZVZKwx1UDcCwyKZy24VgSLBJqEE8zOooqOx83PIwjgz3lu5XJJAAv3HfeGs82CublJARLcJ7S3MXCaFkECKtaEYIzncXJyIsobfhmNVrS52iUrinWkAo5T2Qj68oVs65hyBZleZzJZkMsWZF21Gj1mpuck74vHSmDGevD9qbCiGu4i3J8Q4+TEj0gkhfYOG37xi49boCYYFlBJOyn3KkPRCbAIW3g8VptZABDVbM16DXabGapGEyaLWaa5MUD90vKMWDpD4QhSGULVGgrFEirVmgS/s2bpTEpykGjzVKt1KJfqyKRzsj8IvKhGIyxkTdvanPK5VDrxc9XquijunA6q4bQo5CtwOFxwt3lFbUbbG3PZeM/gVEVCJ9pWP/34Y7lOuFeoKCM8Yj14PIQ2/Blzss7PM7JmtNDxEQgyyLz2KtRbJe9HqEkIThBGeMhsulbIfl5+btAbYLe34TyexsuXh6+GFJhkvflZzKLiPmewP23Fvb0uWCxGURPqGaqvUaFOIPzqBslj5DrwOuGDe4BfhE7c6y3oVFYynd7sV5TSS71Z3ZRXKRVQKvAOVUC5Ub5Di62cqlIBpQJvXQEFOr11Cd/+DS4GxatVgFajgoq6kIaIKARGmfTAZ59dxe9/+wXMRi3SqXMU8hnJBgqexZBM0rbUal6Zh0IFAhs+NtiEQ1evXpUmjHk7/DcVLioVoUAOhwcH0Kh1yKTz0GoNmJyYkfwbZrcQ3iRTcbHj2GxmsYHx/dnYEk7Q4mOxmkU9wSaWQcd8bzZ+bLhp5UslM6K+YK+o00OyqahGIWBpQSfjK+ikFsuP2+PE4GAf9AaNgJ5Hj0+QywA6LaET4HAY5dwIqS6aTTbHVE3x+xxyxYlqLpceoyP9WFmegdPhkCDovb0jxONp6soAlRZ5mZxWlKDuZLooE+wGB7sxOTGGnq5uWC08N5VMYVtbf4HNzTDGx9tx7dp7Ymvi5DeCGsInfgWDCWTSVXg8XaLIMhg1WN94jqOjALJZNtIWeNvtqFUJQLrF1levN0WJo9VoUS5R/dKUiW5cK0JDriUtZ4QOPD/awRhYzWaduVuFQg5noYAov/jzDz74QH7GqX5UqbDp5z4gOCJkIRjy+0No97rxj//4B1E88XlUu7Bpp5WKfzIEnPuJ58/PpCKINSfooJqF0IiT7Wh54/MfPXokdk9CIgIjwgDCKLE8ymQ8QkitQEfuhVZwd1BgBmEhX8t15OsJiPj+/Hwqf2jJIjTk5L1ypST2UOZf6Q06OVeCEWYFEThxH3OqH7OTOEnPbrcIEOvr65O9f5FbxfNkTQhgWReuowSFpwoYHW3H9MyYwCna1rh/06ksSsWKQCDWOZ2uwNXGnKgeNNEQVR73WbVURK1SRTxxjmy2ivZ2BxxOl9Qgnc2hWC7LunPvFUsVWK2tiZTpbF5sabRj0h6YyxYRiyXEMme3OwU2ci8QzLbgbF1gktGkFZsi973FrBd8TXhqNlkFujkcToFBXLNSmaHdGrEPej1ufPGLz3FyfCzWTL43a8E15t9Zex4XbbKZTE2uO07tS2cyYkulpZTrxWuWmWm8lhlgPzw8ILa6C+DEjDZCYt5TcpkSTk/P5Fol6ORnEYTyc0Khc6TTWQml574iFOTe5XXQrFVhM+pQ44XNu06jITDqAjLx3xdf3G8X8JnQSZle90a/n5Re6o3KprxIqYBSgXepAsqN8l1abeVclQooFXjbCijQ6W0r+DO9/uKX1wWAulA/adWA163HF5/fxod3b6CQY8ZNGMVCFpFwCJFoEoUix4VXJbeoVq/CZOR0M2ZDWTAxOSF2Ok6jokWMzb+EYkdoBQsLFOjs7BaVTiFXg8/XL2HVVO+wEa/Vyqg3apIzpdWpcXaWkobVarFKODIhRFe3B4ODDGe2v1KOQIK/mSMUDiVaE7h0atjsBnR2esXKdRakzSuBUqk1Qa693YylpSmsXF6S5nVrewPr6xxhf45GXQ13G+06DmlWadciuaCqgo0vlUGbm61wap/PhvGxUczNz2FyfEByYXa2t7Gzc4hQKC7QKRZNIZMtocmQYmZJNWooV2oybW5+YQYL83NIxpNSXwYjEyjxPAOBFIaGvbhx4woy2bRk6eRyGaktYUg4nEIo2FKIrK6+h+GRfhwc7Mj0OqpTpqYm4XQ5xTLmdLpamVZqLew2O/K5jLxfC14FRZHEppu2tsnJSQECpXJZxtTz7/wZlUixWFRsZawBgd/U1JQomwhXqPggHOQ68ouNOeEOgYKvtw8zM/NiD6TNjF8Xqp+WUqkm8IdggK8jmOJzqLQhRKBySafXCYxi5tUFcOJz9vejcHt0uLR0ScLPaRGkukum1Jmp5iEwbKK9g+ohvShtIuEIHE6HwCECB1rYaOvLcp2aBA1qGAwameJ2aWkBdqdd7IeEIvz83t4+AZzb22diwxoY6BXrYSR2KkH2rAs/59Gjl2g0KqhUVOjpsWF+fl7OkzD1Ikj8IjeJtkq+bzAQwdqLAwFyDocJhQKhbh1zc9Po6+/F8fE+/IFTym2ggRo6tQ6pTF7gp8lEFVRF4OrgsA8Wqw2pdBp+fwCRWOvcnE49vB2OlgpQr8fxsR/pVA4eT7uoljgBkA9+vtnM67csE/HsdjMcTivOQhFotSpUK01RB3V3dcNksoIiPEKn58/XRflls+lQqTTQ0enCb379S/R2d+H+/fsC5bjGVCixFlxLKqd4/pwGSSWh02mR+0kqlYP1lVItGi1BrVbBYtWiq8uJsbExCQ8nrGatc/ms7BXeb5j/FA3nUS43MTjYIwo37nPuT663389zVOH995cEPHL9+fNsJgMdJaDVsqwrQROP8cJWy5rwwe9xz3LteE/jz5npdJzg/Ejl8ZoVUHqp1yyY8nSlAkoF3r0KKDfKd2/NlTNWKqBU4M0roECnN6/dz/zKlsKJjT8VT5xoJwHjr6DTytIERoZ9yGWSKBfzqJSLSKeSaDQ1qDfUCATiSCQrcLu1rewnrQYmoxFanU5AARs5k9EkcIIqEoaSO51GseTRBne478fRYQzlch21qgo2GxUvDRlPXyhSrQCoNU1k0kBdujiVZAwxz2ZsfAADA32iuqF9j1Y35svQrndyEhelyPBQF2ZmJ+DxuETRsb7+Emtr22g2tRgZ7sXlyytYWJiD1WbC48cP8eNP3wtQoY3Hbneh3zcg4cWtKXedAlwIaJhBRNUMvwgsaC+bnZmBwWhAo17E6ck2nj17hrNQDOVSA+HQOQ6PosgUIM1sW5sRFptFgJrNbkWvrxs93d1QNzXIZtICd1i/TCaJk9NTDA35cGl5HtFYWIKmCYoI+qgmCQbjiEdVGB8fk0mCtIDt7m0JuOsfYG4S10OLTDor9rNcLg+DniHNGqRTcbHJMRD7PHGO5itVU19/vwSLEzg16nXJCmLujt/vF+tbIU8IxIwfnUAnKoPYsDPj6GKMPG1otE8SlHDdCH9oaWvUVahWmeHD0fN1OQcGOFNFQgBjNhvgcrXUL2IVS+eg4eZEEza7XgLbzRazKKEITwgEopE4srksxsZGMD42JuBgY3MH8XgRVrMeHo9TQBVhGhVcBGTff39f/hwZGZRMKqPBiK3tbbx8uYV4PCe2tu7uNsmeIrijoi4SDeP+/QfY2joRsNHR7hEFWSTCCYJltLnccLrMsDs1uHlrVepz7953ePL0ADptHX197bh06ZKAlt3dPcmR0utb09Ky2QKmZ0ZFXUTL2sOHT3Gwfyzh5ARmqWQWKnUDS0sLogB8+OiBKMh4/RI6WUxWcN0Ydv9ycwt6gwXz8zOYnZ+HWqPF8xdrePr0KRLJvNRvZGQAo2MD0OiAw6Mj7O3uw2KxYaB/RNROB/tHcv0S7Ho8tOmdYWdnH3oDwZ1XrHpeL6/tAvp8A1iYX5bMJUK4J0+eI3h2hmqlKrCJYLh/wIc7d24jn8lIZhfDwAmUaE/k/YEZYOk0c8So8KrA7TFK/pORmVhqDawOu+yHWDwuljzmcDEvjiCJe4jqpHAkJPuEDwJbCdyva+SLe497inuDajiuAdVxvBfNzs7KXmA2GK89CQqnfTXPzK2aXBeESzwfXks8bq4tv0fQxIdGq0WpWEIsXcJpSoFOb/CLSuml3qBoykuUCigVeLcqoNwo3631Vs5WqYBSgbergAKd3q5+P/urqSqQmBJ2jfXW7GqzERge8GB8dAAWkx65LNU6YbGbWMxO1GoqHB+FUSpXMDc3KCoP2o+MxpatTaVWSSNOtQuBBd+Uwc5Gk04a/MR5GvHzJAL+CE5PGMwNmE20QrlRq1HNUxKVSWtEeRPVskryhVZWpsT2RZsd7XWcXEelBpVInDRHqHQWTGJkuA937t7E9OwkmqgJLOFUtc3NLfh8vfjoow/FptWoN/D46RP86Y9/wslJy8ZHCEabm6/XC4vZImCF9htCJzaXnZ0d0vBzYl7/QD++/NWXGJ8YF0tZKHyMR09+EHscg5nZ8B4cBHBynBK7VlubHVPTw/D19cpUNH7Z7BYYDQZUSjUBT7l8AQF/S3lEgDQ6OoDJ6VGchU5EncQQaIIIwhvWz+Puw+rV2/D5epDg+PhUK1OHDTkVIMwCohoom8shHosLFCQEIiTK5qgkqsg0Or6GKiyGuhM4sMlmoDPVUXw9c7UqVQYua2AyW6Q2VEARNFGpwvMnQKF9qTUR7AzZLJVhLThEKyXrzYaddjXa3JgrFAxGUCzWJPNpbGwQ3V29yOeK2Nk9RPAsAa1GA6vFhM5OA7ztXvlMvkc4FBb1TjKVR0+3R9RZdoddAMTm5g5y2YpM7pudHcPI8IhcNwRhrYypTbGtLS3N4NKlJYFx29s7sj/y+TomJkdw+fKSZDKxHvt7e1hbXxM4l0mXEI0W4LDr4HLaYbU6JBye+3xkdAAzs8MYHhkQtdX333+PnZ0z6HQNzM9PCWRhLQ8PAmg21RgZ6W3ZtJo1vP/+JVGnUUH43Xc/oVxuYG52EacnAXz/wzMMDnTg008/Ftjyzd/+jMOjAzQbKtSqFThsNlxdXUUsGse3937E9PQEbt2+DZvdgePjUzx58hQvX26jXGlibm4Ki0uLKFcLWFt/ip09P5qNCuaZ2+V2Y2N9B8FAHAuLE7h2bRVOhx1//eav+OabJ5ia6kJvX7esFXO4DvYP0dnVjYGBIRzsHWL/4BAvXuygzWUWoMq1mpqagKvNCYvZjFTiHM+fPUMimRS1HWExFUmBACcP1qA3MGdOjaEhL3p7fWJbo51RrVUjFAkJLGIoPK/5ZCqB0NkZorGI3Gd4D6MqkfceqpBYa53GjFSyICCNP6dKiaCY+5QQlRCS1zYB1IVFU+yZ9brYFjm9jl+scb1Wg/4VdOL1SijLjCzGkdO+W6pUEYpnEcoo0OkNfkkpvdQbFE15iVIBpQLvVgWUG+W7td7K2SoVUCrwdhVQoNPb1e/ne/X/8ttL7HXNFnSiu2Swrw23b1zFxOgwjg738fDBT0gn07Bb26DTmhEKR6FW1zC/MI3ubg/YalHNRHLFpo+BztVqCSaDUWxqWr0O5UoFFqtVGs3TEz8ODxkSXofdocHi4jQW5iextbUtTSSVKScnYYRDAXg9Xty6uYKZ2WkBUa1Q78x/jJxn07e3e4RHj7bRbKixsDCCqelpdHZ3oN6sylj1+w8eCJj64INVfP75Z5LBQ6vUs6drePFiA6cnYaSSFdSqgN2mgcdjhNfrQUdHu9jz2IwSzBDCMHuHQdQzMzP4h3/4TAK7CTOOTvewc7CBYqkk4+4zmSJ2tv0o5IGe7g5RXo2NjUrGjdlCVY8dpXIBqUQKuVQOjYYGifMsTk+CCAZDYgGbmhnG5PQAwpFTqSeBEZpalEp1BANR9PlGsbhwSWp2fh6HRquGQa8TVQaVWVQhUflBNRD/ZPNvtnDKlwbxRFpgEVVjnBzIyWwMtyZI4rGJ4iiaRCJBeNQUKEVASFDJc6YCzCxT6w4FvPT2dIt1iYBrY+NIVFE2W0vNw5wkr7cD3V0dGB4ZFCva/sEuvr33LaLRHBYXx/DxR5/CbLbjxfNNPHr4TIAL7ZmDQ53o6GgTlQrBAbO3Nja2kEpl4HY7sLp6VfYLz4W2tRcv1gVAcM+MjPTBYNDLBDMep/80gFN/HBq1AavXFjA2OorzREK+//jxCzhdHnz86S0MDQ3LFDS+HyFjPBZDJJpAKkXLoQ2dnW0yhbC9vUPsjgQ+Y+PDmJgYgclswsH+Ab752484OjyHzQZ5vkrFTC1aB8sS1j0/N4lIJAKVqoallUno9Cqcx1N4+OAZLBYnZqcX8ezZGh4+3MaHH17FrVutCXdPnz6S0ZPMrKLdknuTE/nW19dxdBzEjRurGB4allyozc2Xss9pLWX+0he//BB9fT6sb67jyH+IaJT5WyosX1qUiXEPHjzB+XkJ//Dp6n+ogL766iuEwxn85refihqQCJnwl9MLuSYdHZ1Ye7EmyrxkIoPOLq+oiGiX4/N4zfJ1jWpFakn4x2wvg94kwPLsLIlMpg69QYvB/i5RrQ0PD4taSYLGawW83NoQ0DU9PYVA0C/3gHg8LqpATsaj7Y7rTDupQa+XvKZCvopctoqjI79kYU1MTIiqjsfDzyVwoiX0wlrH+xZrScEUVX6U0zVqFdQrZaiaDVGm0UpMWEbrcK3RRK0JaPUG1BrAaSiBeF7YvfJ4vQoovdTr1Ut5tlIBpQLvYAWUG+U7uOjKKSsVUCrwxhVQoNMbl+5nfuH/5rcXoZNMtQOnqZkwNz2OyfExFLIZrK+t4eTkDAa9GQ6rVabQsUnW6zXS/La5LTJpS69n6LaqpSro7cXoyKgohDjVKp3jVCqHZNQQ3OzuxqDVNrC8PI2PP/5YTvDpk6dwiUJiWpraH7//Dr/84lNMTbUUDswOYuNKyEJ7S6VcETUUM6IOD9KSgbO8PCnqI2+HF1a7Wew8//7VvyNfqOCTT65jZWVZLGeHhyc4PTlDKBTFwX4A0ShVI0ZMTfVjcqJf1FVsSgl6+EX7TSKRlGwfBmF/9NFHuHp1Vew5a2svcBo8RrlRlOwhTqyLx1IIh5Ji7+FUMyorGJpMqxwDpzu72gUinBwfoZgrSpOcTOSRThVQLJSQzqQxMzuKsfFexM6Dotpiw0sFVSFXlVwaNRje3PYqayojoIkNOIPhK5WWhQ2oChBkiDSPgfYx2v/OwjGp4dT0BPr6e/D82XMcn5zJ5LqxsWEBbE8ebyJxXsLISI+MqScwPDk9E1UbYSMnxR0eHqDZVGFxcV7UQYQ7Gxu7YsXyuJ3yGYQ78/OL8Hg9cDptYhW89903+PNfvpHz/ad/+iVu3bwjyqe//PlbbGxsS+2cTivef38ew0O9Ajhosfr662+wvX0Id5sVly7NY35hQdaJijaGVHOPEFzcuP4eNOq6hFrH4+eiIKMFk8qqgQEfFhc5gbFLLF4PHz7G9vYxVlZm8f7qKjLZjChyuM6EG4QU+XwJRqNNnkOLH22j3BfMEKJ1i/VlRhjXeHNzE0+fbkvg9uiID0ND/aKoIoyltdDj9gqwInRyexxweznRL41AIITtrQN43J0YGhzDgwePcXR0hs8//xjXr6/iu+++RaHIPC2P2EupkiL0YmYXM814LJeWlqHR6iQ8n5P0qHba3cthfLQNf/jDP4qCaHP7JdK5tCiGeDxUABK6bGy8RL2uxmeffSjn+OzZU6yvb8jPb9y4IYpBvp55Svz+8PCQ7G/aXKmq4zVChRNVSa2pknoBPdFIGNVyGclkAmgyLJ4qOQ3CYWatncPd1ibB4YRNRqNZ7hNcF55bsZLHqf9IwvB7e3txdHwkEKsVdE5Vk0FAKL/42fzMaCSGTLqAapWB8FmZQsnXcp14vV6AbT6X1k5+1t9PFmzUaTcW+gRVowYdoZZeK2CLaD6TzaJaa6DaADR6AxpQIxBJ4lyBTm/yi0rppd6kasprlAooFXinKqDcKN+p5VZOVqmAUoG3rIACnd6ygD/by2UUeCsvR75eASdCJ35xqp3dYoCvxwuL0YjzeEzGuxsNJnhcVlFadHS4UcinYXdYMTLaj+2tl+jq9Iqlhk0k81hox6KKZO9wH2qNSoASLUZskNPpPEZHB3H37geijKAdiXDg+vVrYo/593//dwT8J/h//u//C12d7aJI4JQ02qrYXOdzeQnG5nkQeGWzZQwODODmzWuYnZtDvVlHpVrGweE+/vbtX8X2tbyyCLvNJvCIEIFWLk5X294KQK0yYmVlBqtXL0kGj9GgF2DCAHE2pZx+xgwkHjstaJ999plkvGxvbyEciSBXyMHeZhelU6lUQ6lIe44KHncH2ts7pSHnF21lHPFOq1QsHkbAf/o/2HvPLzuv88pz35zzvZVzQuUAFAJBEokUqWSbkuxluzVtSe352B/m75qZD7N6adrtHlsiKRAgEQtAoXKum3POYdZ+3ipabsm9JIBtya63tGqhWHXfcJ5z3nvX+Wnv/Yi6rJAvi5XQZLTDYDAJkLo0PYruXjeSqRCgoRLDiFZDg3KpJbakVDKPYqGF/n6/ZNDQdsipZdg783SYAcVaWa0GsdwRJJRKZewfJaHRdtDb4xPlEfOgnq89l+wc5gtdXb2KZDKN//pffyGWyG9961vS8Y5QZ/31a1Gx2O1WsRtKfpeFFrgeAVpra89xeHiEmzffkeBmWt5u3LiB6elJWTeFQg7Hx/u4/+BXWH+1D4sF+N73v4elhWVsbu7gi/tf4fAwgmy2ismJfvzNT/4CPd0KTFh/tY6f/7//n4TYr67O48rly6Ku4jyFwiG8evkK0VgU79y4IZ3NTo72xTrFNZLN5hCLJiSHan5+TpQz/JkwiPlLVE7dfPcdDA4N4ej4CPFE4ixjqybn53UGBwflm6CCcItr6jwQmyCO3RBZX4INWiCpliOU0YA2RdodK6jX2Z3NBYvZKusq0OVFPBFEsZQXpRMznPr7htDd3YdnT1+IMuf999/H1KUJPHnyFSpVrvuOqNpoUyQY433wGfC4vZiYmJTniF32+Bxl0hlEIhncufMuPvjgA1n7W7vbKJQKAja5Jgl5+CZAkOZwOkXFx+NOTo4F7FBJxmysx0+eSKg/c8S2d3bErsb1QaUflXC8V64HAiVCStaJ9krWo1pix0p2DLRJd7nzTocMG7+6quRdEfzEYlRTQQAdAXa1UUGukEFPd68ElXM98by0ipZLJVkXBFxc5wRQPD/PHY0kJDOMSsjzrnWKFZSZT010dfnkeaDFkfPAf6l0kiD7Qkmgk7bThk7TgVFHBaFe8ryYJ0alU6PVRq3Zgs5gQkerRziRQaKgKp3e4DNK3Uu9QdHUQ9QKqBW4WBVQ3ygv1nyro1UroFbg7SqgQqe3q983dPQ5cCJeOoNODBXnJguA4ezXmg5gMWrhsJvk//Fn/o/JaILHZUdfXzcWFmZQrRbR19+NgJ+qiKe4vLKMyfEJlEtl7O3tI51MIZXKIhILCzQZHBoU5QgBEpUeCwvzuHTpkmyQf/npL9Hd1SWAg8qJn//876T73M9++mNoNR3pUPXixUuBBIQyDO8V1UGeAdtV9PcP4urVaxgeGpbMlXgqIfAgFDpFvVEVQDI0NCDHc9NIi12t2sDe3hHyuRImxqdw9epVeL1W5HNxRUnSakuWETfxhGVKZ7kihodHpBNZNBoR9YS0tS8WYXe5BNbE40npBMYsI73OhEajjVKpIQHVVAdRlUFrVCRKONEQW9/YqAuXJhdgt3vl+O3tDYyPD2JkvBeJZAitZo2BWWg2tahVOohHCQXiyGVbuHFjXgAEwR4BEG1HtDZRhURlmHT60yqd45jnpNEaBRA5XQ5cWV0ROx1VNOFICDMzlzA3N49QMIy1tXW8//4t3L51F19++Qj//b//g2y65+enZWPPazEfiyqSc8UP4SEVPAQc/B1VP3fv3kJXtxvFUk6UXoR3m5uvEY5k4PfbJBtLpzMIdNre2sPxcVoyxO7eeQd/+VefoFLKi32LFjLa67xeH+7cvoWe3l6xDRKWEOocHR0KQFhZXoHDbsP+7q6sN8IKsbYViggEumT+CGqoeKF6a2trR/K7xicmpFNbJBYVgEIIQUUNz09AQchybsniefl3BbJolWBwLTu6EYC0ZE0Ssui0tEPW5P54D6VSRc7hsDsFkhDWJNMKaGHXvWajLfY7At79/QP5PdV55UoJyWQUqXRCOsoNDw8KbIlEo6idnd/vp7WtVzoMZjNZGTfj2viccG0zi+vw6BjJdAqVeg2ValnGydB82in5fsDaUrVFuMt1RBsavwjMotGo3DsVc/yZ9lMJdI8nJH+JyjrOOetK9RUtj6wR58TOdVmlMrElYFTJ9/IIrKR1NRKNIJ/PoZAviD2U5/EHfCiUCYkI/fzy/kNoxjrynvP5ojyPzMLis8prMuyfa/PoKIpOh0C2S8bI8xE+8fp8XgmMee88nq8n8OJ88F8qDdFpQ9NpQc971WmlEQBVhIrqsSL2umq9CY3eINApmsohmm2p9rrf/1NK3Uv9/jVTj1AroFbgglVAfaO8YBOuDletgFqBt6qACp3eqnzf1MGS4HT2zXMq4EmDtoAnbrK4/TzvZqfTCnOSzStfaTED925fx/UbV1CrljE8PIBCnjlNh6JSatTqOJj9HAAAIABJREFUODo8wtHBMcrFiig/Esk4dIY2JicnZGPJTeTE5IRs9PkzgRJ/T1DCjT27bVFVMzk5jj/90+8hEg5K3lM4HBXrnsPuElsQc3IUy5KiHmEHMG4KCQT0JpOoMWjpYSey7p4u2exys0xw4nSw+1VLVDMBfzcmJ6fFNlYuMccohEwmJRtjAgVuSnle/jc3r9wsc/NNGMFNKkHO/sEx3L5u6SkWCccQCpWkYIyJYUj57OykZDoxg4YWtLW1bVHzDA4aMHVpGJcvX8HY6DROj6P45S8/x+bWLm7fWcXgkB/xRAj1RhmMmqnXOqjXNEgm8jg6iEOn64g9kbCDaibmIBGO0Wq0u7eLer2GpaVFsKsc1TkEQtVqHafBUwS6/PjRj36AdCaJ//Jf/h8BYrdv35KcHgZQM1vqr//qxxgcHMb/9X/+33j8+KnUeGxsTGpM9c/du3dFbUJFERUt7FBG4HLnzh2BDoRe3/7Oh9DqeM0jAWHMn8pkU1LbyclJ3Lh+E7u7ezg+OkU8nkIwmJFg7U/+7DsYHx9C8PRI1gPnjpCHoJIZPTw/r8t/+cXrE3BwfkwGA0oFZmW1RdHE9cL56OvrF+BGxQyBE4EQ1wPPx3GEIhEBjYRPXFec+0qlhr6+HrF/cd4ZRK2omRoCMQgvCPXYgU8Bk0oHR3aAC/i75NoESFQAET7x6eL/mG0kMJfB1wajdE8kCCUAUgBVSeDI8vICXq2/QCqVkOwjdt4jROX8UJ3GMdLCymsyWJ95SFTzcM3ymlScEe6wU1winoDT64HFZhMAy2P57HCsnDc+X6wDa8p68795PO+Fz6qotCxUiBHcmuR3itrIImoo1pXffC5YG46F681qotWuJut0bGxULHscGyclFA7i+PhIOlhy/fKatP7xtXoqjIxGqVG73ZFnlt0qrVY70uksNjcOkEjW0ddjwY0b70hNqUYMh09hd/BaYwJbOTbWgOuDYyWIYgOBbLYMu90oXQq5Hvk3WgAZIk7oRGsdoRN/5r0qlsE6OhotKvUGOhod2hodosksorm2Cp1+/48pdS/1+9dMPUKtgFqBC1YB9Y3ygk24Oly1AmoF3qoCKnR6q/J9UwdLXPjZ9/mUKEongictsQnBk1aDTqstHZpEG8XOdAACXiv+5j/+OQYGenF8uI/JqTHEYxG0mw1MjI0hncogGU8gny0gm8nh6PBEoMbM3DgCXT6xOXFz2dUVkM06N4TpTEqAB1UV/Bs36FRL0CLFcGaCCua/MHzY6XSj1eyIyoGbUAklNhlFkUIrHDe7oq4oVxCJxGA0GQQ6cUPOjTxDyLn55eaZqg4CCb3eeKZIqaBWy6LRKKBWrZxlIjG7yijn5CabG2Ju5rnZpvKB9h3aybZ2gtAbrXJOgrZisSwwi8oaAoWbN9+Te6Ma58mTp9jdPULA78bdezfx7e/ekvFGwmk8f7YuQdpUO33nu3fg9VuRykTQajbQbLZRKTXFXhePZRCPZUVl9OGHH4oShvWjzS6bTQt04gabod9sM390fCi5TYRO5UpF6ndldRkffngXL14+kxrPzs5geuaSwI/PPv1cLGd/9qefoFZr4vPP74slbGhoWOaMNVhcXJQcJ4IfZirR6kU1Eq997do1UYLRLnX33vvIZGMIhtgp7OisPX1bbFtXr14Xpc7G5haajZZcMxSKimLtxvVrKJWyYskjACHkGRwYEIUTfybc4O8JC6jOIRghSCoWKkJJaR/s7e0RMBmLJeQ6BoMCL5hBxDmlzY6QjXPM86UyGegMeoTDSeTzzNHSoLvbJqCLryWsIEjb3T1BNFqB1aqBw8Gcn7bUhOHpAwMBCeImQGWI+bOnz5HJ5AUA8YsgJnialnNrNG1YLU7pcEgIxGfCbrPB7rCLBZNWRtokj08Ywl3C3PwoVlevCPTa2NhGqVgWaBYMEj4pkJMAiP+ySx/H6nTav1YsORwudPX0oNqgym9flENUyXE9UzXIOng8VEi1sbcXl2fA66XVtAGbzSL3z5B81pxd4ajwWlxckGeDEJlZbDu7pyjkGwgEqOpry5jCoTrcDgNmZoYwPTMt6iaq/WgJLZWLyOez8uy3Wg1YbRbJc+J7jt3phNVmk2eX65+ZTzotc9NMAijXX+2hVKrj9u3reP+9O6J6ot0vlYqiUMrKewOfrXMlE0EdnxEFVisB4Q6HTWrGLyqmCAkJnbRow6TXwkgVWIcKKYJujRynYde6RlPCxJttDcKJnJrp9GYfUepe6s3qph6lVkCtwAWqgPpGeYEmWx2qWgG1Am9dARU6vXUJv4kTnEMnqp3Oc534kwKe9BqNApy4AWw35RVajQZ6HTeZHfR0u/BXf/lDoN3E4ydforc7gEI+A5/Hjf6eXlQIXApFFPMlAVDhYATNlg4ffnxVjif04KaPm0HF6tIUoiWbb6tFNr/MSNLrdJI31GrVJE+J6ixm3djtTmmDfnwURDZbELUEM4m4Ieb90hZHlUoiWZKwX6+XUMokm1GDQScbWYImKiAYiExQQCtROp2SawLcqFcFwNFSRLDEzBuCAoIOdidjjg0VLVTMtNotaR+/f5BALNFGd49NLFMejw8LC4swGc1yj/39A6Lmefr0OTY391EsVbF6ZR7/4cc/wvTsIB49+gqvXu4gHExIuDnh3JXVBfQP+ZHPJ8UqRKVTqVhHPltFPJ6FVqPH8vIKrly+gmwuA5/fJ5v4VDIpUI/3y+wf1ntfFEYpWUDMwqECioHbQ8MDoqDxeFyw2a0C7gjNNje34XK6cffuBwgy92prRwBas9EUhRdVP4QwBE6c0/Mw73A4JH8jnKIVjjk6C4uzSCQjYgsjHCR84bpyutwSGk97JTvAMbycECQei8Pn96OvtwfxeBSddkssTZwLjotZXlTtMJCc8MDndQuIInQiaEwlK9DrDFhZHsTc3JSAn729A4TDDFvXwee1wu+3YGCgTzq/0YbGcRCYJVNptNFBKk0A2UEgYMKlS5Oi8CKIIZji3DAAu1rVYGCAwMKIZDKP1aszMm5awbheCDs45y9fvMLeXh5sPujxWOB0mBEM5WEy6RDwu9CoayTLiVlgzPsaGemXe2MYeywWwZdffSnzRSXee+/fEJXT2toLUdRR+aNApyQqFQIwI/x+t4T6R6MZUe4MDvaIsoi2uIGBQQElG1vbolw7PmbOFZ+LjoAdWjFpn+W9MzeMUIZwiQHsMzNUDeVlffb390huE0ETASO/qKRjDff3wygUa1hemkC1yrXWwO5mFCMjPgFUBKHtTgvNZl3Wda3ONccOi0UUijmxezI/SavTotWBqJwIgjhOQjN2h9RoDNjfO8T21jH0eg0+uPctjIyMCazl2igU0oglgqLwYw0IR6lQ2t8PwWanmsuEwYGAwDiuG65hvvfw/aDVbAt0Yp6T1WiAycDsuLaAX+U9i2IorUAnqpxqjRaC8SLyNTXT6Q0+odS91BsUTT1ErYBagYtVAfWN8mLNtzpatQJqBd6uAip0erv6fUNH/4/2uvPTnqudFBSlmOloufunL/7c1+vFlZVZ2G0WRMInSMTCqNeqMOoN6A54YbeaUS1WkIgxA6mJTrMJq02P5SvTAoWoOGFnNYOxjcFB2uGULBn+jZtbqgmoJuHvuQHO5dlSPQ+7zQWfrxsa6BGLJrGxcYh4ogba//r7LbIJZqZONsdOYxXUGyZodZ0z+1sROp0Js7PjGBocEnDEjS9VHYQ0zAVSrltBq0nlSE3ybAgZzm11VHZQsUGARIUMLXX8mUBre3sXu7tRFMoGTE2NorvbL5t7bvJ/9fnnGBsblxyp589fIBqNI1+gvaeNyyuX8Nd//UM4vXo8fPgAh/u09ZURDsUkRHlmdgpdPez4l0OzVYdWY0C10kYmxVyqKhYXl7CysiybZip3aE1iZ8B4IiaB6c1WU+Ah1SpUk3C8Whq7NEo+Dcfo9jgwMjIsY08kYwLMqHiJRmIYHh7F2OgE0mlmQeVlU07oQhsfVU7MuqKqhCoyQhb+N8fJvCFel7CHKhra3dhFToEXhCdm2G0OgUxmixXFfBEmMzvQRVAsFERFo9FqRNVkt1lxenqC46OYADSzWYtymWtFD7udmUgWTEwMijWTCqRnz14JMBgadGN5eVZUXi9fvhL11PExO+J58cG9KwIdmQtEsEjoRcvj3v4BYvE8mpKDBJn78fFeXLmyIvcciURkvIkEc4U0mJ1lV7Q+gXms70cf3RMLVy5XEABDFRYB2vFxEKenLYFOLhfXtVXAJcOzPR4/wsEU9g6CGOjrwq1b72FsfEQUP+vrLyW8m4og2snGxgZkvmPxmNwHFX+019VqzJCqodXS4dKlAfT398maePlyHyZzGz/45E8xMjoCs8kk0GhzZw9bO/vY2WEnuIp02TOZgN5eu9SRIIn3T7g7Pz/7dZj+vXv38OjRY8lwYjc9vpZrioo62i0JnAgkI9Gs2Pw+/viWWGW3tw/RaUDmgwHzFqsZJhOtqxqBigeHewLXypWyzLfFajqDRQ0YLVRL6b/+piqRXTT5vb9/hO2tIxk7rb20MhJOE5pu76yjViticmpS5ufmzZuilrx//wvMzc3IPJ13H6Rdcnt7R46zWjgvDgGdhE4Wg16BTr+mdGLHzEKpjEa7A6PZinypgsNwGbWOCp3e4ENK3Uu9QdHUQ9QKqBW4WBVQ3ygv1nyro1UroFbg7SqgQqe3q983dPR5kPj5v78OnZSf/wk6ncMnAinl926XFcvLc1i9sgSLSYfXr55j/eU6MskyzEYdAl4TDDqgkK2hWGrJZtNi1cJsM0Kna8JmM0GjNaCry45r1y4jmUoin8tKZzO6j6jKUWxygNVmRbNVky54ZrMNBh2VUB1EwglsbYUQiTYwPOjC6tVJ6UaVziQQjYZQazTh8XShVK4LyEilyvD7HLh8+TJGRkaU3KdUUkALFSButwORaBjHx4eoV4vQ685yrghndDrotGzJrhNFFtVQVDswI0aCidttvH69iVishsHhcczOzYrqZ2hoUNRcn332mWxiqTpKJjOiouCmtVyqSpj64tIcDNaGtKc/OYohly0jmcxJns3i0ixcbrNAp1a7AZ2WAeptJOIMzy6IUqm7OyAZQwQTDHPmuAoS4KzcZ7uj2Kw02iZGhofE+mbQGRAjEEkkMD4+jO6eAI6OGFrdQU9vt4Q5E5xQreVyeZBJ56Q7Gn9HSDM9PSYh1qFQUNQnhBQEWzs77PpWgtdDGyKzfKrodAxothi+XILLqRNI0d3VLfCH3eSo0KFSiHYrgjOCMEInWryoimH49bMnT7G3fwKH3Sq5SRqtDt1dAVGv+ANURPUJsHjy+AlevlpHs1HHwIAbExP9UsdUKi35R5VyE0tLC7h9+32xV9L6RxUdIQoB0eFhEOFIHfUWFTXA6KgfKytLAlcUFRUzlBICHFlHdnnjFwEQa/f9P/mOAMz9/UOBWAQw+VwB6XQJqVQHg4MedHd7xM5FBRxVX1TmxKM5xJJVvHdzET/84Sei+nv45Rd48OARUqk8hoe9mJmZUWCd3S73q2RKNSWXKJVqyH2YzDqMjvjl3jgfkWhSgrS/851vSx0IhhjIfngURCKVRzicQCZTR7UGOOxazM4Oy5i4br/66itRA62srEjmGkHlzMw0Hjx4KJDx1q33xTYaizEYPipzRzhM8JjNFsWOeOXKokCqly/3YDZo8JOf/FgAJ4P0GSZPCx3tlgyw5/3y91Q4UQXFIG+jyQijxSRrTIGAzHaywKA3CXTc3zvCq1enMBjauHP7PYyNTYiq6mD/ALk87YtaTF2aksYEhKT84riuX78u0EkAWSQioJYwlc8lbZpOh/NrpZNRp4GBtFSUhk05B19XqlQFOumMZuSLZRxHqyp0erNPKHUv9WZ1U49SK6BW4AJVQH2jvECTrQ5VrYBagbeugAqd3rqE39QJftvH1z9Z7X7bVRTo1IHJaMD42BBuvrOKni4PtjZe4tnjZ8ikqnDZdejtssHttMFiMqHd7CASiiMSrcDlMWJ8vAcrl6k+6RNVjsGow/37v0IyGYder4XeoBO7Tb1eRZvtyvU6CU72ef0wGCzotHRieTo+CmFzI4Jstolr14Ylm6hcobpkE7V6GYND/dIFLhhKYG1tH8ViG9OXujA/vyAbcmmtbrNgdHQI/f292Nh8hV/96lPJDrLbzBIcTDDFL1pzqNqhJYy/owKLm/3zDljMiDo+PoXR5MH7d74lcCyZTEjAOgFEMBSUgGUeXynXpDsZu9kxJ4nd7RwOCzTGmljRQqEUMmnaEqnssmFmdhIenw3ZbAKlckkC3ZnnlIjnkU0X0Nbo4bDrUa1RndWExWwW2x6tUtwn5wutMyWYF2NjQxgbH4PJaMQeVS5bO0gk8/D57Ojp8SKVTorVkZtubqo5VoKRTkeLfK4okIvqLLfHjK4uj9SGGUS0fRGEsGvY9s4hqhVgYMADn891tqnPolCkGs2JwYEu9Pb0wOfrQqFQxvNnL7C7G4HdTjuiSxRurPXIyBCmp6cwODgoXfS+uP+FdCsc5/2bGTRtwsz0DHr7eiWIm3bC/YMDUdqcnkYF2sxM92N5+RLsdquor549ey4w4bvf/Z50OSOAOTk5UdRVxbKodWKxFLJ52j0Bt8eCpaUZAZVcM2L9KhQkt4r5VbRl0Z5JWEXo5Pf7cOv2TVFVHRwcCmTkVzyWQCiUw8jIAK5eXREgeXJ8KuocrkMCQXYvDJ5GMb8wjTt3me+VF+i0u3twpjaaxMrKZcSiMVGdEVZ1OuzcmEUwGEU6Q6sag8w1mJz0YXr6ksAbBra7PS5MTU6iUOT4YgLMMrkKMtmydE8sFpX79PsdWF6awwRfm8/jy6++EvskA9YfP34sYJH3vr21Jb+fX1iQGlJdls1kYLZYFLCaSMn6eefmNVnDay9e4PX6EUaHAvjJT/5G5liBPSHJBmP9CJx5v6wH1U88D9eBwWiARsd3nY4onaxWBdbRUkhVEpVLR0dJDA/1SHe+gf4BUent7O4KwCIInJ2dBTsqci1xzjgWdp7kmiW4I0RkXQjMqGSU/Da98aybZ1uCxJlxxyBxJXOK8KmDSq0u0KnDcPh8CcFEEzUCqW/qLfrinEfdS12cuVZHqlZArcAbVkB9o3zDwqmHqRVQK3AhK6BCpz+Saf8fP7x+Y2LOX/DP/qCBVqOFQW+AzWoSa5NB20KnVUGnWYOVIGBqBPOzkyQ1yGUzQKuNo4ND7Oym8M7NSxJa3dffJ1kw7GT26KuHWN9Yl/wks4XqGKOonQieuMGj4qGjgQQ9a0A7jhnNuhYbr3ex8TohCgfanxhmTpVHvV6C3qgR+1e+wEDhYzx+fAyP24of/vA7uH79HQEICkyqo96o4OT0EA+//BUOD/bgctnhcbuh0xA6KUohQg1a7xSLDxVPerGgUfmk1xsERnCz2t0zhIGhKaQzWQlGZ4cx2obqtRr6B/qRiKcEMJRKVbRbGljMdrEIQduB0dpBhEAhVUQ2XRZ1C6/PbB27w4R0JiY2wHq9jVqlg1KxKRbFeqMJh1Nzlq3jF4UKAUsHbVGL5QsVjI+N4O7d9+ByOxEKhrC1tYX1F3vIZfICkWirGhklFANSaSUDyOmwCZhhYHIuV0SpWEWhUAcbwHk87IZGe6JL6khoQFjA0GyqhggV2AmMqpzj47gAnZHRLglM7+3plSD4TLqA+/cf4umTDakp7U4EOoQE7BJ36dKEdNZr1GtYf7WJR18p0IPh3Kw3lVBLi0vQG/QCPSRnKZPFySm73yUFHN64voirVxdFMcfMrsePn2ByYhJ37tyV+xRYks2KbZDqLY67LV3o9BI+H+jqwtzcrFyXr1O6/lUFlPB6DEGnmoeZVYQowyNDkl9EkMGcKa4J1qLGTmcdLRYW5qWmBCXhUERyn9j9j9CDqjdenyqziclRtNsN7O7tIBoNCxRjx71LUzM4PDxBMpERlQ+VR6lUDOkM759h4Trp9jgxMSRZUIlEXL4J8zxet4BQdq6r1rnuNUhnqKhj0LZJMqK6uvyivON/U/1DIEclGdV8hHkTExNSByq+OHbeO5VuHD/vnQH6HC+hD5+N5eUlGRtVeOFwHHdv3RS1FmtPFZgAt1IZ+UJBrIb8InCiuspIYE01Ya0Cq8Nylv/UEhhEKMTsKdaYHS8Jb69cuay8R2g0irosX4AGVFPFBTARNPGemcv18uVL6ZhIiyzHybnknCph9HaBreVSRXLtCJsMWigdPcmwoMwpoRPVlIROjTaQzZUQzbRV6PRmn2/qXurN6qYepVZArcAFqoD6RnmBJlsdqloBtQJvXQEVOr11Cb+ZE/wGdPqdPs00QIeBw3qYjXo0m+wQ1oLPrcfczBjmpsdw7coSvG4HDnZ2cHJ0AL1WK9Dp9XoUf/bJ+/jf/uOPJaA4lU7g/v3Pcf/+lzBblFbzDAIneGJwMRVQ/GLwdLPTEitWtdqCyWBHtdLBs6fbOD7KgY632dk+rF69guHhXuiNHRSLGaSzGSSTJZyexvHy5SFmpsfw05/+J4yMKDYpbjDT6STWXz/H642XyGQSgIbWmTbsVpvkDXXaHQVEtNuyieYmmZva8y5Y/P15i3VuVgNdA6g1NQiGwgINhob6cXC4L9lMVMHs7uyhUm2gWmlAqzHCZnVJHhFzl+odZjSVZWzVagelQk2ua7WZ0GyVUamWBABRgtNuksqZZAPu89vQbJdESbW4tIBAwC9gpFIpiQqFvqTllWVMTk1gff0VfvGLX0gGTiHbRKvegVYDDA17BFSUyrTUZdA/MIDpS9PQ6Q0InYaxvb2HRDwtwKxWb8PpogJoTGAMARA34cxsIgzY3Nw8g3F6+dvOThJGYwt3763iu9+/J7CO4e+vXm7h888eI5/LSye2sdFxPF9bw9DQAO7ceV8yfWiTFAXT3jGePnkuoGBubg7B01MJb6cNTAn0PhWbFruOMYCedVtcmMP8/CVYLQZEIxHs7OxKltHKsgInaLdSuuFxfjvyzfnlOCw2myhr2DHN6XTK+EIhRZXDdUAQSVUM/0YoQ8hBGENwU62VBFAyV4jQid/s+MegcsJK3i/zoziP7M5H9dv29haqtRqGBvvhcLJrnRVGI/OxEmKVpHKIkGlsdBL5fBmlIu2mBunCGIkl0dfrRG9fjzxDBHUM/KfVMBSimqoMt8cNk0kvwff8vUajo14RqXQJxVIFPd3dGBkdlbFxHJw3jpHQl5llfAZYK2ahpdIpJoLB7fHIc5BMJKRWVF7xtRwPX0/VEtcH54aKLoLXd9+5LqCIWWGs5+DgkNSfajmqlwiSeF2G/BNo0lJH0NrWNKHVQ9Y7QSafOcIoQkreA+eAa6NaoXorK/NkMhJaaXF0FJI8NUIuPiO0n/KeqHhS8txyolzjmPnftA3yuoRhrKNBp4FeozRXMOgJnJW8KOmkJ8CJiqcG0rkKEvkO6qrS6U0+oH6nT583ObF6jFoBtQJqBf69VEB9o/z3MpPqONQKqBX416iACp3+Nar8O1zjn314kSX9tmN+4xNOA5PRDoPeinqtjGazDG2nhdFBH/7iR9/H+++uQq9pIHx6iL3tTVRLRVjMRuzv7uHgIIMf/flH+OCDD2TDubO7hbW150gmY3C67LJV42ab4cK001mt3FwqQdc6kx4Wiw25TAlGowPFfAMv1nYFFCwuLAi0WFickcyiSJRKlxDyxTwymap0qnrwYAcL80P4z//5/5CNLvOKgqFT7O5u4+WrZ9jb35QuWT09bvj9Hhj1JtSrDWlFT+DAjS1tRfzmhleBYQ2BO4QU3GwTLhiMNlSbivKn3WnAbGaWUV3GxfPs7x+gXGqgTg8Ot+4dbtAhaqWODqjVyfCoJjMAHb3Akw7Y2Ysd8zRwuWwwGiyolNuolmmf02J8sheNZlFyqgidaDtj2Ddvk0HQVHOMjY1KZ7svvrgv6pV6rQWjzgxtRyt2PAZF9w/0IpmKSQ4UlSEMQM+ks1hf38Ta81dIJtOy4TeatLDZjVhZWRSoQJULgRv/RuDEDTztWLw3AgwqSbhBn54ZxfCYT+qyt8uOYwco5Cvo7urHwsIyEomkqGYWF+exsDCHbC6F09MjAS/RcBLPn+1iaWlCcnk4BtaeyhUCTMIHBbRV5F/ChcsrK7BZLQieHMt9MGeIHdCotKLy6jyXiWuIYeJUIBG68Fur1ysgpVqV8/ObIIXzz3ryGufh8hw7r8tr0C5qMuvFbkjQwjlmXcwmiwSmU31D1Zwo51oMuNfKHDeadbhcDoyODgpMKRZzgIYKMyrb6qKqSSZqGB3pBWCQNdRqUuWURq1Rxcfffg9zc9OSu8Swdqp/6vWKqIO4HghKaL+k4oswyGa3o9MxIRrLoVxRcsmo/uM4zlVLBGoEMFz7HC+/z6Er1zrHzboQ1vC150qh87rwtRwb4RzPw2fZbrEICGV3QgagMyuM5yHEYUYT54fAh9Y5HeWOUOBSvVWBTs+gc76GSkh2Y6SdkJ3+mHU1LXlStDyyUx3vi7Vl9lkykZfsMd4f4ZQ8eSzE2Rfvl2PjMRyXzAefRwaEG/TQaylEbMv3OXSiKo5rmi0W2AWwUKoglakhXVah0+/w0fM7fdK84XnUw9QKqBVQK/DvtgIqdPp3O7XqwNQKqBX4X1ABFTr9Lyjqm5zyd4JOChv5NSJFOsWcI6V9uMNGS0wdmk4dK0szuLI8B5tFh0oxi1Ihhwrb2ReLqJSL0ub8L/78L2Uzt7b2DJsb6yiVmCfklg2yyWyU7B2qnGiZYnc5HTeEtbLkPEmHrFwZRgPzjUrY2z1GT3cf7t37UDb7zHNKJGLIF2hhK6BcrSCZYtg2W6Hn8OEHt/Gzn/3votZ5/mxNgEwweIpMNiUbfCpB9Aat5FXR3tOoN5BJZ2RTTdBAeMB/CVO4MT0HD7RXDQwMyKY2k8uJVYjWNmbR1Bs1CW/EIj/lAAAgAElEQVSm8mVvbx/VakPyc5pNrWzCWw0qqTqARotcsSkgga3YGcJO+MYa1+pN0Hnk99vFlqjXmRCLJRGLKja4GzeW4AvYMb8wj4A/gJOTY+TybDnvFjjDfxmCHQqHsL+3J/deKVdRLTVgt7gEtjBE3Ot1y30yzJv1JHwgHGBW1fHRCbQ6A0ZHRuAPuFBrFEWVxjBwQhGGSRPqMDCd4OD69WsCC9Np1pZZPDp4vXZ4vGaxTm5ubkt3voC/Bz3d/ZKBRQsZ1Se01uXyhERxtJp1hAgS6h1svI5gdXVCgNje/r5Y3QgPOCeSvdWBKMY4TwwepzWxWikjnUqI7Yth8AxwT6ezSCXTcDrtAn8US1svugJdSKZSODo8QbXelmB5ziPHxy5m7KRHVkHAMjV1SeAIFU7M6KJ6JxaNo9aow2YzoLe3S84dDNJm14DTqReoxOtnsnmlU5xRsWoSutDyRdjp9XmQyaaRz2Xk38PDuNwfA/eDp0XpLEebXjZDVZcGxWILw8N+3Lt3Q9bb0ydPUG/WRE3WaDXQIvA8A4KlckWUYAy9Zyh/tdZBOJJCqViHwagRRZjRpJP1yvBuqpzOwRGfWcK5YqkEj8cLthTg39IpdoksIdAVQL1Wl/w1PhcWs0XmgX9j3Qi1GMRPVRTVfLlsFVarHtVKDSOjQ2I/JPyi3VADnVgACej4rHFco+NDovQ7OaGirQmny4rBwV4J6if05Zqhco0wmx0pGUhOVVvwNIFMuiLrmjUhDOVaIaxkXTm3BG0EkOcqNt63fEh1qKzSQ6dpA60GOq2GqCqp3KQqrdnqoN3RotXRCnRKpqvIVlTo9CafRV/3rXjDg9XD1AqoFVArcBEqoEKnizDL6hjVCqgV+KYqoEKnb6qS/1rn+Y1scUWBQBhFNY1eS6hA+wlgNungcTkkT4dd7Nrc+DbYcU0Dn8eD61evS85TNBxCIZeWDR07kbMjFC1o3DCaLGa0qDiAVhQN3P21mhUYJcDbBL1Oj3gihVQyg0CgB91dXaJ64KaRQIXnyheYh6SHRq9FOBKVjlfv3Lgpna0ymRxOjoM4OQmKeocARqszQguGF9dkU67TM1dGj3yhiGarjYH+HrEA0RZGGMG8HFqNCJy46aUFiioL2vpqdeY7tUQtw+s2Gy0BHclUDpFIClqdHjarA3oDQRnzb0po1lso15vSmp1jEIuf3STqjnyhBoOBeVEWydSh2ub0JCib8u6ebly+vCBZVgQ7VGtkc1kBWgzMJrChksnr856pfZICA3p7+lCvtNGsQf6bgIHd9ZxOh6iGMpn0WU4V51grGUSEflQ2tdpV6A2ts1Bpm9SPGUrRaFw2+grkGpFA8v2DXbGADQ72S2B7PBYRUMTXlUoVURjxPmkb1OsMKFcqAnCUEOmOZPpwbglZOFfsZEdg8PLFS6QzGelepzcYBCQyhJ7jJ4TiMVw3LrcNPq9TsbhZbDKGhw+fI5mqwu8j+NPD7rBhanJCFDNray+xuxcWpRntXey0SEji8doEStIiyewgqmjYrfDkOIxGnee2Y3fnEJWGFsODXszODYni6+AgKmq3gN8Ji9UqQejHx2GUK7TKBTA+PijqG6rvGAr+6NEjHB4eSA3r0gkwKDCnu4eB1xVMTfVKhlg6lRG4UyxU4bDZ0NfrFzWcRstw7RLK1aaAE6/PjO7uXnR19eLoOIQXL7bRbLLrnwceF7OkUgiHUjCZtdJdcnjUD7fLhmIpL3Xh3HMuaJmzWRxoNFsoFmmjc0oXR2ZXhUJRVCtU89mkI1+r1RDQxZpzPvjFOSGoIljK5WqYmhqS55VKrcnJCTkPlWFU11H1RCsclU7sLsfOc8PDQ9jc3MCjR08QCPgk2J3XIAgj3FQylthNsiLXoxoqkUxhe+sEqWQBRqNWQODY2Jiorng9frNWtDvymWPNCRQJo2p1AjQDzCYDDHoNOs0qmvWKgCdGmlOJBQ2BeAsavUUgZTiaR7GmZDrxCVa/fq8KqHup36tc6ovVCqgVuIgVUN8oL+Ksq2NWK6BW4E0roEKnN63cH81xBEFs5ST7TskEIhtitzQNQ5i56TNooWfHKdrDOm2xqFgYzOzzwGm3o14toVIswGY2wGYxiqqI+VBmix0Wm0U2bcVKDbV6TWDCzOSIKJAIfmh9UTJ2YkgmafnRw+VkADmVSEbZFCcSBVFv6I1GNNtNOJ1GyXIK+LsFNJDrxKJJgU9sGd9o6eCy20V15fX5YLUbkUxFcXrKsGcXenp7cHhwILDh2rVrkpFEmxa7vHHjvL2zLX8vFNJi8Wu12e2OqiVakxrS9Y1ZPLl8WSx0zMSi8oawhRtYDcVOtAw1G6LQsduYawW0O020WhqBT0NDbum+xc08N8yED8MjwwgEvDg5ORKYw02zQIdKRTJ0+Dr+joHP5zY0btZ7enrRaWlRzFdQq9YELJx36ju3qCkd+2gB4zjakoVDtUitwTybqoCtvr4BeD1+RCIxvF7fQCZTlLwk3m+1yqynkmQUMevI7XKI9YsSoWZTye2hsonB9KkUFWUlxOPspFaTkHpCH8WeVZH6kaKMjPZL5z+GUvv8TvT19Up4+P5+BDabRpRDhIRmk0lyjMYnBmX+WAdaoghPNjf3kc1W4POZBfiwNgyUZ1h6KBRBoVDBQH8fAoFuAYlUKC0uzsLnpxWM9k8znj59hsODY4FK6XQFDptFauUPeDA3Pw6Hw4rj42OZC6qYOA6GVRMY5vO0Qg5hZWVFrs+/0ZrHbDOGV7PbnIBHDQRycm48HgXo3Ll7R+aA5z442MfudgQWkxF93W6chhLo7nGi2dKg3dHAajNiaDgAf6BX1tDGxg6ePT9gDziMDvdibGQc4VAI21v7GBj0wmbXiVLLbObzXTsDrwaxptlsDslc4nqtEbRoDNBodV+DtWyWVlLA4aCKyHcG7HQCLvnNOpRKdck7GxujQmkIOzvMOlOC8qlaW15eFpsqa8vQd8IlQidmNbFuX331FR492pYOiFevXpF549okGONxXLesC9ctz0ulXiSSQCrJkPUmHA6TdMzk88Av1pX3xdB9Ai+uHcIqHssPKY1Od2av6wDtGtCqSX7d19BJS+jUBrRmlGttRCJ5FNiVUoVOb/JJpe6l3qRq6jFqBdQKXKgKqG+UF2q61cGqFVAr8JYVUKHTWxbwD3/4GXQ6S4ES2MRvbtQIT6iDUpiUWJD4L+1iRgNgNhjg89ig6TRRKZahabflb8xdNhiAYlmcZjCaAL1RJ0qV/oE+TE+OIBIKiuKGm36qGtgmPZOpo1wFJsesGB8fE1scg4O3d2LQ6Ttwe+2w2S0YGPBgaWkZo6Njojp69NVz7O0eIJcryD1S+UMVFDt3UbFRrRWwf7iFYqkolhy+6MGDB9LN7Lvf+Q6mZ2ag1Wgkr2hjc1NsbPlcTpRSzNFh0DIHwiweqply2RIKxYoEm5drSl1o1SFwoWpMr9NJMDs3zrSh9fV3sbceGq0qHA4CjaZY5LjRpuUtHk8I+CNAololm0ljfGIcPq9P6cSVz8lmn93tTEajWPVofWKHMNqVWs0WKsylabSVHCKTScAH1TlUA0lXMYaG11rQapVW9oBiuYKmDq2uhf7+bqysXIHX48PGxjaePV0TKyOhnt/vhNtjFyAo46Q4rsMugFV43C5RHVH9wmvR8lUolLC7e4BwuCBd1cZGPKJuISg7OAiK+slqNYhNK57IolptY3lpQmyNtEm+ehXE8LBDwBjrQkXLwEA/7Haz2LJev34t1ixlnAWUyzU4ncqaYU2Pj49wdBQU61p3txejo+OolOuIxeJ4//2bWF5eFJsnoRlzp6hyovIqHishlW7AYoTA0cGhPoyM9sJmY9e+Y5kDQicCPVq4qIwjMGUHvv7+flErsebPn68hGk3AaDBKEDoBmNVqhMWiZBgxHJ7Wu6WlRRSLBTn30dEhDg/CGOrvx2B/Lza3XuPW7fdk/RIGW21WNKgSyxVkbJtbe4jFSqLUm740A6fdidevXksA++LSJWSycbzeOIY/YMTU1CD6+3thtpjFblmvNxE8DUknONbI5++WOTs5CQts4foYGPCip8cvQe+EQZw75jcR+DHXqVplpzeG/k9KptajRy+lY+HoqALeOA9c///wD78U8LqysiRqOs4xbYz/+I//iM3NMBYWRnHr1ruSYaZAPHZgrMkzuLOzIxCK1+e5UqkswiF21utIUD676RFm8v2Df+d5qexT7q8qb62ilGt3UKqUz7rXMc+JCqemku2kUTLYtFoDKrUW2jCiWGGWXBHlVkeFTm/2AaXupd6sbupRagXUClygCqhvlBdostWhqhVQK/DWFVCh01uX8A99gl+HTpxOZUrPYRNbjEtOb0eBK9ykETjpdUCrTlWUBmYDYNJ3oCFs0kNyoAqFFhpNSH7NyOgAXF4HrHabWJqyqShCpyeicqJKh5v5V6+Okc/XYLbosXr5ElZWLouS5dmzZ1h7sQmrzY73bl3G6NiQWIxsNjuq1bq0S/9v/+1XiEUTaDV5rwb09XkENDATiZv1WqOAYjmt2OiGhrD+ah0PHjzC/Py0BKE7nA5RSXDzf3h4KGobWnKo4GFANLuU6XRnlqJyDZlsAflcGYlkBXTmEFAwp4r1IcdhlywNN7YaYGDQj/6+HtQbDILmeANiG6Lqg+eljY2gicqgQp52pRLGx4awuroqm+gXL1/IvRUlbLoJn9eF0dFhgVJej1cUIMy/CZ4eizXObrdINg6VH+zqxZmkzZHKIMIZZvzUalSPNeF2GzA42IWeXj9mZy+ht3dArHVPHj/H1uaOqJQMRj0CATfcbie0OnZvY86SEU6nTQEZJgNqNaq/MnKfyhrR4eDgCPF4UcDQysoM5mbnxGpFYHR8ciRAprevVwAIFTcTEyMCEL58+BDBYByLizMC1Aie3n33XQnGjsUi2NvbxZdffonT0xT8fqtY+lhnqmNo5yLsIHSgqon3Q8jR3z+Ene19ASf37t0RtRZtb4lEXCAR7ysUjCCbrUmHNK/XBb3OiMHBPiytzEge1ePHzwTkjY0Ni0KNgITnI2ibmZmRtRKJhAV2MACc8DGfK+A0GJPnqavLJTlbBE78ZsYZLYDRaESC6o+PT3ByHMfE6BD8Xg+2d7bw05/9RLKhSuUSSpUSDg6PEIsnRUEWCseQzTVhtVjR19sFDbRIxGLSLZDremv7NQ6PTnDlyjRWLi/KvDMQncCPWUm7u3sCIp1OL2w2F6KxuIAyqvZGRwfEJsdanmc5nXf04/gIgjjukoS8d+Hw8AiHhye4fft9sbGed4ak4unTTx9gcnIY169flzniN9fAF198Ieq+jz76luR6sZ6cL84d748h9qwv18R5VlMhXxalHO+L1kyCKh5DGHYeEM/j+X7C9X/emZLQiblNfBPTgaHmLflXK9HhhE7MdzIJdGp1DCiU6ogkyqiq0OlNP5zUvdSbVk49Tq2AWoELUwH1jfLCTLU6ULUCagW+gQqo0OkbKOIf9hT/MnQStdOZyum8HR5/R7WLxaSH22lFIVeAw2bCQI8XDnaEM+ngsJtwdHgsm+ul5XlMz85KpgqDuamOScROmSIlNhh2jaJ64vXrfYTDZczN9WBhfl5UTAQxtOdw88pObjfevYr+wV5RR4VDEezs7GF7ewd7e0c4PWHodwutNuB2aDA01I3e3j74RVVih9NjQU9Pl2xG//7v/x7hcBS3br0n3dOYR0OVE0FFJkPlTUXsVVQ/NBsaAQrUfrE1Pe116UxWws+LpbbY0gxGIzrsrlVlZ7I2jAYtBvo8UodAlxd2mwWtdkM25D6/V+li1wGSibTADuZAVSo1gR4Ou03sRoQpL1++EHUO1Rq5fBVdAXb2msTs7JyohJS6rePlqy3kc3k4bDqMjQ0KfOFGPBgMob+/T4ANgRphACEMVSSJRA6rq4tYXJoXSx/zdE5PQ9h4vYXDgxOx2OXzTVGstdvscEerlUtCnvv6mb3lxcTkCI6PDrG/fyjQiec3GkxiW1xb20A+3xCFz9zcBMbHJgTI0EYWCgcl+PvGjRsCXpgJRZDBvz99+lTqMzs7K5CHlr2bN99Bvd4QuLG9vYWNjU1RbQ0MdGNwcECgGuEE14ViJ2QtszKfXANDgyMCdWhlW1iYF8vb0fGhALnzLCKq5ExGGzweH7oCDKZui1VseWUen376C6ytvRDYxAwoRTlWljVDAEIFD0EJa0zQoah16qKG4rxSpcUMIqqcmNvFrC2GYzOvjOdgV7vDw6AoeRZmLkGv0SEYDuJnP/upwMxwJIzT4AlCkYjkinGN7x8c4+SU60WPsbE+mAwmVEplydtyue3Y3FyH3qDBOzevybpnNzjmcXHNMOSd9bHbnfB6CUGZm8bsso5kbBHmcIxUDZ0DnfOcJb5XETgxSymdy8lcU41HOHXr1i2BoFyvhKo7O7tStytXVkTZx+M4z1QwESbzWvfu3ZO1zOeSdeP1tra25P5Yb16Hv6ciMJvJw+FwY3p6Rjoa8jWs+3mnOs690h2w9XU3Qt5vgzbCumKU02la0Gvb0KOFTruJdkuBngZ2kay30GzrkS/VEUuq0OktPpfUvdRbFE89VK2AWoGLUQH1jfJizLM6SrUCagW+mQqo0OmbqeMf8CyCls6uT2sdf/wntdM5bDp/CZVO/FmvYct0HUwGHbr8HsxdmsDCzBQCXhfqtTI+/+wXWFpckJBgj8+HZDqN49NT2fA3aiUY9cyQSQpQUjbCBRSLHayujuLq6ipmZ+dlM/nw4UPJhFlaXsStu+8KvIlEIwJFYtEYjo6OsbcXQSRak1scHHBgZnoKQ8PDcLtdoqxwex1odxqiGKGy5enTJ2Jlu3nzpnR729vbEwWNtKyv1QQ6MYjb7fJKJlA6k1NyYvRGAU+FIgO+y2iKykkHjY5qnyYq1aZY3/xeO8YY4uw0iz2PgIFKIQIWyZg5A04HB8ei2CkVlW5i/MPk5ICoOAhJNjd30dPjk3BzQoxLl6YwPj4hG25usNnZbn//QDbepydxlEs1DA46cO3aFdn0E94w80ZRkr2SzCECBebpECp873vfQ1eXH9lcBlubW2KJIwjLZvOivspk66g3GSivweR4Ly5fXpLuZHaHFXpdGyenB9jd2RJYRZhA8MMAcSrYaKNjRhYB2OzMjMAfgoVEMo779z8TGHbv3l2BCkdHR6JY4TogqKG6iSAnEolKfhTtdfzb6WlYcpoILllLnp+B0X39zHLyopAvCoRUwGFNQAXHTDUOVUhKN71eORdBD++T9x6PpSQfaGJiUjrvsSsdLWNUckHTlPXCWr733ntio2MwNtVJnIPzLCKuY0Kz8w5xtO3xQeFYqD6itY3ritlG/MpmM9LVj7COCqREIgOHzYFLE1OIhWMolkv49rc/RjqTQjQWRSKZgMFogtvrFbi5sbmNcqWBublZTE9fQoe2xhyD8V2oVEp4+fK5WFEnJ8ekeyQts4RIhEIEUJwv2gQ70EvQunRVNJkEBBFSEugQTnKM5xBH7JMS7q9AnXqrJWuZzxTrwmedzw/rzHl8/vy5jI8wSjrXGQxyPJ831pDqJ0IngiauAa7j8zXA8xFUsc78IhyUDomBHglqJ1wiVDzvOsn3Cl6LY+B98jnjFyEgNMx1okm2I40SDDoqnppo1Kto1GtoNTswmq2o1TtotPl81xFPlVGnQkrNdHqTzyZ1L/UmVVOPUSugVuBCVUB9o7xQ060OVq2AWoG3rIAKnd6ygH8ch1PFo3z8nUMn/tvh/36tdZPs3/j7Mxceu7MF/HbYTAb0dvmwurwAl92Mo/0d7O1u4U++/13cfPddOc/m1jZera8jGDpFrVpEu9mUUGNCH0WVExMw87d/+7fo6+0XxRABwldfPZIN64/+/Icw24zY3dvG5tambIpp66IVLh7PoFxuwO93S87Llcur0q6dm2NuThutJra2NrGxuSEbbwIOwhdm8pzbobgZJwBhHbjR5TXdbh8y2RxCIUVFxXBlm90gyolymR2vmG+kbGjLlZa0Xe/p9mN0pAcDvXZYrVqxZjG3Z3JqQjbRvDatgIlEGuFQHKlkFpUyFUUmARSDQ/2SjfPixQtRkFDxw/s6/+aGmqoS3h8VILQhPV/bRjZdQ5ffgKWlGYFTBE3cxPP1/Ob4mGdFGPXzn/9cxv+DH/wAOQKnrS2xFTIrhwCCIObgICT5WmajFmNj3VhdvYJL05MwmXSoVMpot6vIF1Ko16pnmVY6qXepWBbgQ5XV8PCIqFKYrcXMqYODQ1EYZbNJzM5NS/g2YQ3tVoQRrA2/WAeOkQCCyizCrFQyjXQqJ/lIXV0BgV+FQg7NVkPUPYqK6gDJZEogAutJgEYLI9cVw+CZd0U1D1/LtUerGdVTOq1eFG/Dw6NyP4RdZpMFV1ZXBEYSEFGNQ4BFZRJti4QzBBv8JpzhGqZFTOm2p4TPE3ARGBLQ5CWXKy9AJpVmp7WCvJaB13ymmOs10D+ALl8vXr/YkMyuK6urODo+QrVWhU6vl455Gq0WhWIRqXQGY+PjWL26imajid3tHVTLFYF8hJwPHz5AvVFFd3dAAV/Dg5J1xXnmk93d3aVY5Mo16LRmZHNKDhJfy3vmzxwTnx/WjJCWAPM8iJ73fnhyAr8/IGuNIJQ1IXQitGKNuIZ5zIcffijPFNcH4RCvwb9PTU3JM8j553/zmoRcXNsM+OcaYPYac7T4FQnHRenEeeM88N54Lq6JUqmB7m4qt7xy3Pm5qMRih0k+s3wzkzw6HZskNFCrllGrVAT4msw21JsagU75Yg2JVBmNTgcV5o7/cbxJ/1u6C3Uv9W9pttR7VSugVuAPUgH1jfIPUnb1omoF1Ar8G62ACp3+jU7c73Tbv+0T8ex3/Meo04jSyW42oMvrQJfXJZ2hsqkE7FYbfvbT/4Denh6sr7/C+sZrROMJtNvMErIjlUhKLhOVIgRIzHe5du26AAa/r0tUKoROa2trkvv0rY8+RLFSwMMvHwhA4QaXm04qcrhRJRCg7ayvr1+ydKhaUlQZbeTyJYTCUbx+fYhsvoH52W7ZJNNmxHMxALzdobqlLZk2w8Me2RDb7HYcHZ/g9QZDyqsSil5htzqCEacSLN5oEqlBVE9anRaTE5O4fm0RzVocpWIKBiNhDC08TdnMu1weJOLczLfQamrQbEAUSkrItxYOpxFGk06ACzfQtIMx24pqGAILbrL537RKceNNC9Pr9R00ag1cXV0WyxqPI3Bi3hWPoU2J5+P1OV4qULjZJ6AgDDk43Bd4p9MZodeZsLW1g+NgDh6nEUNDfZK5c+PGNWg0bcTiYVitFmQyMYFO1UpJAtzPu+01Gy0JiO/vJyxyi2KMiqJ0KiPXrlTLAq4CXb6vYRhVLBw7VSqEaxwjc5EIqphdpYRYp1GvtmAyWUUt1EEL+XwWZgvVM4QZtChWUCpVJI/JanWg2ehIXhOVP612XYK8CZv4TdDAPK1sporeXh9mZ2cEVNH6RXUcFVS0/TELibVmTc9hCY/jfTLbit0KX706EsspIWN3t18yvswW3oNZgBLBF9dAoZiXMSvg9syaadDDZOa4zTAZLCjlqpI/RTshc8SoOnO5HbLGqvWmdKGzWM3oH+hHoDsgwK/d4lpqotWgXYxAtCLKrpPTFEZHA6Lo4/XX11/K31zM59Iq90DYUq208OLlHorFBnw+E4aH+wUWnVvlqKajwo8dHJnB5XZbxaqoMxoxNjYuUOr8i6onwiXp/uf3C0xi7fgzgS+fdUIj/p015pxz3girzufvzp3bkkvG7C6l25+i9JPnrc6Oe3V5/ePHe1K3hYUhAXuEuoSDhLG7u7tyPl6H4etGk1XGa7cYYTZq0KyV0awTuGmQy/PvFgm9b8OAYrmJaKqIakvtXvc7fU785ovUvdQbFk49TK2AWoGLUwH1jfLizLU6UrUCagXevgIqdHr7Gv7xnuH8E/Ff+GRkLpOeVjst4LYb0d/tRcBth0HXht/twuLivKg7qMahuqMh7c+1suFNJYtYXp4WWw4VFUoHqhoKhZq0NidkIRhghy1mz4yNj6LerODw+FA2nYRVzFPiz7y9rjPlCYOVBwYGBTbQxlOkeqZjQCpdQDiShttpwXvvvyebVObKUNHTbmngdBrhD3gxMTGBS1NTshmOxKJ48NWXCIUTyOUaoFiC9+50GuD2ukVpVSpX0Gi2UG+0BQwwv2d+dgLadhaddhVWmwXlUlHsXP5AQO4tHIpK1zCdxoh6vY1kgh3s0qIgGhjyYXxiSGCHAj88Am3O28lTpcLsIv43M4QISQhH5mcWMDs9L+MijKLqh69hZzV+0b5E0MZjaEu6cuWKQDmGc1MtxI16s9EW6EQVVj5fEEscO6wxg4j2tXgiipOTAxhNBrRbNSSSYZiM7ISnEbBCNQztdQQChGv8HWEiwR8zpwj5YvEo3G6/2L2olqIqh10KeQ3WnCCMYIIqGUIQj8cFnU4jc63TmgT+lcpFaDQtURYNDXvlNexMWKvWBDpFwlmBJgP9gwgGEzg9jcLt0aKn1yudDalgY04Xc8eOjsJgxvTQEO9JJ/NEAKbYIGkjYybVjCjDCFQePvwS+/s5gUwDA1aBnbzf85wjwhWDQQejyQSzWSsqoHKlLOPk/PJ1nCOxsGqYG6aRbnHMezLojUjH84hH0ojG2M2R3Qj16Ol1IZ+vIpasyHivXVuE1WHB9s42QuE4PG47vB4CX6BYKAqgI1xqNKho8kl4PqEnA+QJ+Aig3B6HrDHmQ5VKdWxvH0tNurvdYmekvZHQhusoFGLIOI1mGkxO+rGwMC0gydfVJao2vua8q50SRs4xGeHzuQTUEfxwbqlAYg7byUkagYBF7Iv8O8ESa5vPF8Vyx053ShfA56IG43GFQlE6KRLSKmNoiZqOHQvZDIDj4++pljvPZ+NxXFv5Qgl6g1kkmk3S7dMAACAASURBVFazQRof1GtF1CtldNotGYPRZEOt0UFTgsQbiKWKqLVV6PSGH07qXuoNC6ceplZArcDFqYD6Rnlx5lodqVoBtQJvXwEVOr19Df/gZ/j1D75/NqH/EnQ662bHlBSdFtC0OrAagaE+H2anRjDQ44eNO7tOGxsbW5Lv09G0RR3BDTkhjN/PzfOKKDlevdqBxWJEs1nD6WkB3V0OUVuYzRasrTGjpwiLRQuThflJWlEFMT+JAgtu7F1Obv57BFhMTV0SFQqhxbNnz1Gp1uFy+lAoVHEaTiHgc0qWEIfAvx8cnsiGeG72EuYX5jE5MQGzxYKtzU08W3uOvcMD5IslyTeimsntNqKntxs2uwPZXA7FEoECrXYaASzcrA8P9kAP5lZ1JP8oHo+JBYsqDEIthoNTNaLXmdFu0iZXRiFfQqvVgMOlx8TUsMAmbtYJKAgquDknLGBeETfWVHlxc02FD+HK5Pg0SoWyKJ9OTkLSOXBstE/gi2JFrMkGPJVi4DekVtyk5/MZNJqERG5YLDaYTVYJtD49CUkHNt6Hx+OE0aRHKBRGvkDAYoDRoEO9UYRBbxAYQbBEgEIIJYHZ3cyUUjr/mYzms/uN4vSUeUVcGi0EAjrp6EbLH+GNx8PMK63AQtrAIpEMCgWCExsCARdy2TIi0RIsZjOWlgcwMso1YkA6kwQzlAjnSsUKDg+LYrHr7fGjWqkily8j0G3CxMQAxsYm4HIysyiPFy/WcbB/CrPZISAxnaayySyKKFolvV4HlpdWxB5IqEHl2KNHa0inK7DZdFhYmPq6uxvXEGvM+mZz7Nqnx9CwT0Ac60GIxbmiLq7ZqKPDzmmigtIJdDKajDDqjUhEsijmqtjaDiFf1GB5oQ+Bri4cHp+g3elgfnEWk1PjiMbD+PTzz3B8UoPLqUNfjx12mwnlYlmsZpwTrvlWUwuLxQC9QQufzylKJTIvPl9Gs1GUgrlsBQeHUVFodXVxProFeHKdce2wo2IkUsDAYAAf3LspKjkCv+NgUOyJBJkEmARsJycpFEtN6W45NdUtnf0Ipc5D7Dc395FO53D16rysLSryuI4JPflsfPTRRwKUCISZ0aSonJR8LkLBSrmBaDQpwLdQrGJmegiffPKJgC6qmwhUmSdFdRyfN84L50OrZcB9B2Yjc+g0aNXKKBVzMheMU6MSqlrroNHSIlesIZkto9buQIkfV79+zwqoe6nfs2Dqy9UKqBW4eBVQ3ygv3pyrI1YroFbgzSugQqc3r90fzZG/FTr9+i9/688S+iTwRtvpwKABur0WzE+PYHJ0EGaDFuVSAVtbe4hGs4CmLdY6bvxor7p965qolZ4/f4WXL7lpZZYPxDo1Mz0tWUCJRBJ/93e/EPgxPNKDRDKNru4eVKoV7OwEBaKMj/dLG3va0MbHxwVu3L9/H1999aXYpzLZCqw2t3RRYwD16Mgorl2/JsDl8aMnOA1G0N/fjW9//BGmZ2bQkS5uJ3j06DE2d3ZQZ6h0qYR0hq3iNRgY7EGguwutdltyeJRW7FpYrBbYHU54fT4EvG5oWyXoNU0Ju47GwmJZI4gYGR2WoGp2zNKAAc8GdNpUf+nFtqbVM9+pg3KlIptuvU6nbJ7NJkSjaZSKzD3qQCvqHyVrp7enFzqNHsl4UhQi+/shFEsaXLk8JEoynoe/JxApFlsCTBh4zq5lAwM+9PQGziCXRlRfVMrs7R4gmyvBaLRiaWkKrVYde/uHAlkIx6hEs1h0KBWraLUgoIYd6bweu4RZj4yMinKGMIpqNNrrqLY6Pc0IOLSYWxJizswmWiXlvM2WwINQOCR2P2ZLtdo63Lx5GW6XB2vP1yV8fnCwFzNzk+igjlyOkIPKF+IBreQ+HRxkkUy0YTEDLqceXp8NoxO9GB8bRX//EHRao4C5hw8eCwSjcodKq2DwFDOz0xL8TZUTFWW0HMaicQEZBIe7uycol+vw+y2iFjvP/2KdaR/b2NhGo6nFBx9ewejokMBCrvtkKoWD/T1ksgwOp2qIQE4rAI9gRFE6mVDK1ZFOFvH06RFcTgs+/viO5C09eboGp8uFpZU5BLp9ODjaxbMXz5BJKwo7n8cMv9coGWzsSGfQm/HyxSbi8Q56e22YmBjCyIgSAg+05J7CkSBOg2G0W3rs7kXELjg21itAkmuO4GZjYwPpdJY9K/Hhh7fxzjvvCFwijPry8WOxUhLICdzJFhAOE3C2MDHRh5WVWYFTtMjS4km4SKDIOV5eXhaFk6gRi0UBTbRxMsOMGWMEfAqwMwlIYm1pSS0W+FxQIddGtQ4M9FnxJ3/yfXktz8X5YJ4TIRjBGVVrXMfswKjVaGA0aMRep2nVUS7lUSmXxFJLm2Gl2kaVSio2DyjUUO+o0OkNP6TUvdQbFk49TK2AWoGLUwH1jfLizLU6UrUCagXevgIqdHr7Gv7Bz/A/hU6SLM4E8V+7TVE6nf2+04am04aOqiM90B+wiuLJ57aLGiafY8h3UTaC+TwVHh2Mj/Xgk0/+TJQzn376KwSDWdTrwMREtygwRkfGRCmztbWNzz67LwqIufk57B+cYHZuAaUSN+VPxDb07rvvYnJyUuAOFRe//PSXkgXDTSo3nplMRQKxCQlGRvoxPTONifEJyZp58OChQIy5uWl88OEHoDVve3tblBnxRBy5QhX1phbpTB7ZXBV2uwmD7ERmNUvAOFVH3CwzTJwhzw6nEw6HE3arGaiVpD271+tBLpfG1vY+k58wMNAjm24CmU5bh05bI93ImFXDLmNU2lRrDEamgqqBgN+PkdHRMyXHoQAkAU8aLYaGeqRzGcOcm/U64jHFVnd8nITXS0XXuwL2aMF7/XoL6XQBBeZWaYG+HgtMJgt6+7zw+V2Sd8OW9FTCMJg5eJpDvdHC0KAf779/XfKIDg52MTU1gXKlhEq5IGOjRY0Ko76+HgFcXo8PTifPBwFrtGgxw4pdBg8OThGNFsVWZjFrMDzci7m5OcniIZxgLQkKCA8YLk0rFsO4P/74I1krn336hQAOztf84iXo9MwOqkOrYz6T0tkuGs3g6LAsXcq4PqjqonVycWUCAb8PFosDpSItYSd48ngN0WgBq6uz8Pt9SKeTuPnuDbF9lcsFCSWn7TEaictcEFRubZ2KDXR8vEsCrqnSobqN8Iwh5ARrvL+b710VWyDXKoPIT4On0m2QqiYCLX6x86HBqCjZaCOjNbFZ1eJ4L4yX63FcXhnB7dt38fjJczx4uIZAlwfv3VrF+OTo/8/eez43kt9png+89wRAgt57sgzLV7VVt8zOaKSJe3ETO/cn3L2/2H9m3+7EjrnYmJW0K7VabdRd3tJbkIT3HomEuXi+qNLqNDO36irtaFqV7GBUFQkkMr+ZSPTvE4/B1s4z3H94V1rxqBIL+DzotltQmipGRsYkL+xnP/0ElYoO16+vSjA3FWvtdgvHJ4fY399BsZQnvkS10sZ5rCAqp/n5SbFh8ovHy/cR1UwERoQ7VB5RhcRjTedyAhUJDLPZIqJRZl1ZMDU1jNu3b8hjCY/4WL5Pqdx78eKFXJMEW7yWX0E7vlc5T15DPPe8jmlVJPgidHqJt9Ht6OUapXKK0NThMOPOndsCnQireD54HfH7VdB7vcEMKMb992DQd2Ez6yVQvFmvoFopC/C1WJ0CnRqtLorlBkr1FtQe0NKUTq/z+aStpV5natpztAloE3irJqDdKN+q060drDYBbQJvOAENOr3hAP/YT3+JjmQ3XpbS9XfpN9a6V9DptxLE5fd66AxG9NoqDCB06kLfAawG5jsZEPAYEfA7Yeai2mQUi0ylwkwbEy5fXpPA66dPn+GnP/0UpZKCYNApPyewGB0Zg98fwIsXm2KTW1tbh8frw+lZEtev30Y2m8Hde3dx5coGbt68Jdvkgp6w6cmTx5KdU683RWHFrCWP14z5xXHMzc+KgsPpcCCRTIoCgxYi5h5JPXsiIT+jsokL6XbHiHyRYeUVNBTmCzkxEBxAS1WRL+TRUtsvZ9aTVjGqMphlY2ImUKcNu5kWqxEorSZ2d4/BAvaxsSGxvHU7PQEzzaYqmU7ZTBlKqwurxQw9F8Z2C1pKC3a7E3Nz0wIlaB9KZ0piLQoOuDE7Oy0wgAqsSiWPZqMii+7T0wLCYbuoSRjMTpXT9vaOBDFbbWzVs2N1ZU72w2CkUkaR4Goqkgx6kyid9vfPZHE/Mz0qzXvpdAKZTAqrayuIxc7QabckfHvzxQuBTlQ2MeeHaiXa6pjPw+PjdovFEtIp5gJlUCw2YDIBAX8QKytL0hpHOxdteLzmMum0gImHjx4hkcjj0qVlvPfue3Id/PwXX4tS5fadq3jn3evw+mwolbPY3d3E5tamgI9yiWHaesxMT2F6ahHFQglWO3Dj5qpsn0qZdKqAWCyFo8MoajUF6+urAoBoM7x+/YoEjzO/Kh5LQFWBZkMR2EV4cnycEyvexsa6QC1CGR43f0/oSUXUu+/dxtT0KBKJc7H9lcqll2qdskA7Xr/ttvob4MTrl6/P2TerPRzunCKRquC9d29ifmEJn332JXZ3D7C6voJ33rsJj8+JTz/7BTa3n2F5ZQ4bly/BarUgdhZDNp2D3e5GpVzHrz79NQwGGz7++Du4dOkScrkMjo4OsLu3hWIxJ2HugYEQdndOkEjmEAr5MTk5LtCJ7xOqhAhheVwEu7yeeC3xZ4Q6bQkQZ36TCefnCRQKFaytLWFj46KAJbYvEiDx7wTHVEcx343nnD9jUDkhHf+kjZTwjKo3hsgz543X9qsWOr6vmK9lMdslr6ofyM5g85bsG997vG4Ik1/BJoIsHoPS4jVplMD1XkcBY8jsFiNaSg2lYkFUXISRTaWLutJFsdJAuaGiCz0ava5mr/vmH1LaWuqbz0x7hjYBbQJv2QS0G+VbdsK1w9UmoE3gjSagQac3Gt8f/8mvoNOrE/mbE/q70OmfqJ2ofjJQziKQxGwAemoP+h5g0QEOGy0/RnhcVqmsJxjhQpuBx7dvXhH9AJUszHxia1goFBR4MT4xienpWbhcHnz99V1sb+/izp07Al+Yv3Tjxi0JEH78+BE++uhjrK2vycL17t27ePr0iQRVu9wuGSwDtrkYnZkdx42bVzE5NfVyEVvD2dk5Hjy4L0qK5eUVWcQeHByKhYpqJX5Xax2cnueRzVYlg8fnd0veE1VI5WpFFrc6vQ6dbkdynbo9nSyEaXGyGwGf2yFKJIZIb24dAFAwOTkKl8suoepUOzXqCjLpAnI55jQBnR4QHLBjYmJcwrcZcry+tiYqkGfPnuP58y1U6ipmpwaxsrwoKhu2m1HxUSnn8dlnv8LBQRI3rq9icWlRFuUMl372fFMyoTY2Lr9sEwuIqsho7KHRKCOXp3WPYUt6RKOsu3+BtqrHzOwYfF4PWmpTrFkEfTs7mwLlfF4f9vf2pQ2OSjTPy/wogjyCAcIxzrdUpGooL9lWBBPz83MIBkNYXloS5RnVP1SzJJNUap0gk+nb2Wq1JmZnGew+L1lVX3/9AiMjQfzg332ISCSEk1Paqc6QSicENHJWtCouLCxhcmIO5VId2UwOoUE3llYmJST87CyB2FlSAFU2w3wqq1jG4vEYLFYTrl3bwMHhrqiTmA/Vbuslk4qQhXCE6q2pqQkBJ1TpUAHFOdIiRssh9+HSpQvI5Pqh68VSEQa9XnK8arWKhGQfnxxBVRWx1LF9jWolAZZGMxqVLs5OkqA6h/Y9h8OFr7++J/a823duYmV1Ccl0AnfvfQWbw4J33rklirN0KolEIoZsJi/nsNlQcXgQldD0K1euyPUcjZ4InG13mOHlFiDMIPxEMiMKNYZ4MwifzY+El69smTyHFy5cFIC5tb0lrYIDwRDqzQZyeWaEsaGxK/tx8eIFUTgR/mxubslsaJnrB4WXBEDydV6Fh1NNRTUc4RCvT4bXM5Scr0lLHtVRhEeET9VaE3qdUfaPuV4+v1+eOxgOC7Ta2e0rnQjM+E3IxBB35r/ZbG5RAxI0mfQ92G1GtJp1FAsvoZPdiUarh3qzi3JFQalBBZ0JtTbhk/b1DSegraW+4cC0h2sT0Cbw9k1Au1G+fedcO2JtAtoEXn8CGnR6/dn9m3nmy1zwf3l/xGL3u1/srmPvOn/eAcvGX/4EBh2VBH1fyvCQA3PTI7DbzP0g5XYdc5NBWfTR2lYqVcTik0rXcHrawtr6IMbGxxEMDUrYs83uxMTElCxi1VYTFy6s4dmzTQke/tFf/FiCvD/99Fd4sbmJUrkMm8Mq2TSFUkFyhu68cwdrKxckuJsWLYIN2v3Ozk8RjZ7KYndkeATBYBiFQgnHx6fwuL0IhQaRzZdxHE2gVG6KUovB1eHBkCxsY/EkDEYbVlcmJASaQO3Z8xMUi3XMzrixuDCNcDCEsdFpAS2fffYFCoW8QAMqfXpgm1gThXwFqVQe2UwV1TrD1gGP34Dp6Rl01J5kGd28cVsCsf/2P/+dWPS4jYX5Wck2IsBi3tL5+SlevHiGBw+eIZOl/YvtgWsCmGgTOz4+EoUTAQvbyQhMCBWYx1UuFqWtjrYx5gpx7oeHbL8z4gc/+B7m5mZRKOQwMOBDU2ng0aMHCAVDsFldeP78OcbGRyUHqdvtyGz39gltSpJdReuSx+2TfK3z87gACIIJApDp6UksLM5Lg97e3i5Oz6KolCsSyM78Kb2OYd0XBEpS6ZSIxyVzicdF2xoBIa8pAi5a9gguaccj4CS44jkLDAQQCLjQUvutZtVqE2aTDcVCRdRwg4MROd+5XBYzs1SUGXASPRKARMCRzxFmtbCwsNBX97TbotohBKGKSafTC/AgJOM1SdsYg7a3tjZRqZQlLDweTyKVzmFychBTU2NIJJlRVJRwdgapE7rxcWxprFfbiB7HRbm0tr6KbDaNvYM9TE5OCKzrB2XnJLcpEBiA3z8gIdtUVREeEn7xPLPFL5VMYWpqGjMzs5KPxsfJ720OUeTxNQkMu+iI8ogZaQS4VC7xveH1eOU9w8ZFbpNAjVCV54cwkxvg4/nFmWxsbAiAohKKs+BjCJ24PX5xToRw07OzyGQzcv3xdwRQfCxnSvhGQEXgRnsdlVF8bZ3egKaiSpslr11CT1pqCZ0E9Pb6QeYEaXxN5qMZjAYBu2xlNBksoibrthW01QZ6XRVtVZH3FRVUDaUD6K3owIRsoYJipYV2j3e2l7e4fzN362/FjmhrqW/FadJ2UpuANoE/5gS0G+Ufc/raa2sT0CbwbZuABp2+bWfsD7a/REyGl1ujFoDQibkpgqLkm/Ap6LdgejIIj9sJk0EPxh1ZUIbDZkCHNqxKDeexEmrVLiYmg/j3f/3XMBgsqDcUnMeYz8IGODcODvYlWDkyGMbh0YkoTmZm5nFweIQHDx6L1Y0vyKBytnK5vS6Ew0Gx7PS6RlRKDcRjcRyfHMNsNsgClIteBpjPzExhZHhcVDBU2uh1DHe2gaV09ZaKVKYApcksoWnJnOorRmJYXZsX5Q+Dxwl8jo7yGIo48O67NxAe9MPnG4CuR9vPPr7+9X0oLQWzs5OAThVbG0FJIV/GyXEGuVxTlGNzCyHYHEZMTU7D6fTA5/FhODKK/d19/PrXX4r16cb1DUxNjYpKKZ9P4+wsKsotQp10ugCv1yH2RUIKLuiZjUWrE1UsbBPjF22EsfOY5HG1lAY6alv2l8qaeq0Jg8GE4ciIbIdZRy82n8JqYwNYF0dHh/I4KqEIlianxqHTM4D9WCAQrwUCmkhkWLbD2bERj8qlqclJjE+MiDrJ4bBJvtHBwR6KpZwoWvotenZk0jk0Gi1EIqMwGswCIvj4gWAAbbWNRCIlYMXldEvLIaEF1VjEBIQ5TqdVlFnMGCLgq9UrohxjGLXd5hKrZy5bhNXqEJshlT8+nweVCrOsmn31VayA/b00lhbHBYBQ/TQ6Ooal5SWcnTKj6VSUZ4VCHR6PFSMjQwK5qIRrKf0GuWazIUBKbasYGgogPBhEq1UXKx/nREhiNPWvRwaXt5o9sfwx24uAs9FgDlcJweCAqPEI80rFGooFKuN6cNjdojKqVkswGHtybfO6Iojh4/m7bpetgiYBMDwfVNcVi7Q/9gSymcx6CVLn/lLNRQVWIl6A3W6UQH8CHqoQaZmUgG67A1a7Dbu7e2IzZZ4SYSItqlQuMUOMAIhzHR0dQaPRFBsrYRBVTHqjCdUalWEt2UfCKH5zf3ieqVL66KOPBFwRajHvi9uoN1vIF8vyvu2rpjhDHQIBi8BVu8Mm+8d7AMEjv+X4yZN0RhipplKbv4FOVCASTOr1JoFOOoMV7Z4RmXwVpaoqqkPe2bQPuW/8oaGtpb7xyLQnaBPQJvC2TUC7Ub5tZ1w7Xm0C2gTeZALa/4+/yfS+1c99hZZ4ELwM2MZGzVIfOJn0EKBjMQFelxFWixEWkxEepwlDIRNmpkZlkR1PJAX2cOF669YNURyVimVR3lRp92LqNYDTs1MY9Gw3AzpdwOPxSxD37t4R4vEsFLUHh9MmYKLVbsFs0QmgcLqcMOqtaLeAo6NjnJ3lMTziEoVJPJ6SgOHLl5cwGB7G5ott2Zd6XUG93kVXx6MywOGyIDI0iPX1NbjcTmxuvkA8ERMrFhfTh4cHUJQGqjUFIyNh+fni0gx6PQPOT9P46teP8OI5bYRGjE8Mw2LRodPjYlcnipuTkyy6bYO08L374XUYzLQqBaCDAY0aF8ld7G7viqqIIdeXL61LUDhznFLJGDLZNMqlGjodnYShhwfDkrEki/xsFkfHR6LoGB0bE7hAtczuzi4azTo8LjucDhNsFguGhtjAVkcinhHIEgqFxZLGY2MANSEObWFUi1HoojQJ+Qxwe1wwm4Ayc6WahAs2AQ5U2TCzKnpyjmy2gHa7JxY8vaGLpsLcLOZX9dDptuFyOUTdQ0jAfCdCJyrACAyouKKqxeNxyuVAuyAVZVQdGY1WUUS11JZAuFDI9xL+eAWE1WpleS3CMm6brWd8Dm1oB/tpNJuAw6GD02lHIOCBzWaSrCU2E754Xpb8pumpoEAcXq9ra6sS3M6mOyp6CL+qVUUgGzO/BgdDkmVFUEZ1HfObCLyoxCG4sVj1AsIIeti4x2MgJOPMqBJSFB6TGTar5SU8YsC8HiajURRfVqtdQOX+3gnKZQJDoNsDTCYdjCaqpZiNNICpqUlR8VH5trdXBplSJELbmRv7e0nk8y24XAY0GoR0DFs3QW2zQdGM4QjbHh1iyeMxR0+ioijiNUkgSPCVzVFdlRG109hYWOAkYREViQRFAtpUiBqPCjgeJ6+pk+gp4smMqJfYXkgLHX/O9xFhFf/8+OOPJWft888/FwhGNVSpXJHZ1BoKlFZLrITpTBsT416sri7J3O0Ou6gJ8/kcqlU+nuelLdCNSicDA/xbDYFO6LXld3xMr8fcpy5gsELtGpHJVVCutzXo9PqfT9pa6vVnpz1Tm4A2gbdkAtqN8i050dphahPQJvAHmYAGnf4gY/w2buSVpukVdOq3Q/0GOhnQBwYvM8n5J3VRThswGLZg4/I8TEYTEskE1BYr6AOYHB9HpVyShSdVCAY9w5X1sjAsV0oCPQid3B6/VNlHT2I4Pkkik+ViFNDrCRD0CIYGMD45gMhwRGBFLlPE0UEUxydxqbsfG/OKLSqVziMQCOGD96/T/IOvv7qHXI6qqwZy5TZMRh0CITfGJ8ZFMeXz9W1Yz58/k0UtA7a5uGYQ9MTEqAQl+wN+3LhxDTabWcKVDw/OsbN1hOPjGIxGPSYnRzAYCaBeLwvIYVNcIpaHzzeE27dvY2ltCk213yJH8BI/TwhkyWVzErI9OjosAdxs4UokzpDLpsUKZjLa4XT6RflD1Qwn3+312+NaiiJqFbvDIeqR46Mj5AtFAR1+rxUBvxXj42Ow2Rx48XwTu7spCTQneGh32qLMCQVdEjytN0BUJol4BZl0U1oMOz1m5AAut1msbAyjDodDAh0Jd05OTpFI5FCrqgJk/AHuixlWq0FsUP6AV2ZIJRHVOFQuMQcqFsugUu6K8mZxcRJjY6MCnfK5HA4OThFP5NFq6QVYjowEMDEexuBgEHaHVeZbKhegqk10e6pcG7SUdcQvpcf5WRIvNuOo1QCXk0ofNwIBNwyGFoolZmwpaNRpP9PB6zFhKBLBzRs3JNx6/2AfiUQSmXQGR8cxtFpGRIZ8WFmZFusiVXgnx2eiPDs7T0p7HhVNVAFR6RQKBWC1mUQFxX1kyx0hDOFM375mECDJf1O1ZDD0wSutiiajFelUDqdRWgVbSKV4zZsxPe3HwIADwVBQLH4ETgzif/hwE6kUWxStuLIxJ9a4L77YlGbJ8fEBnJ6mBXpNz/Qb65jtRMjTB3RsMizLsRoNRoFtitJFPJ5GsUTrqwkWq1GUgjdu3BT4vLW1hePjYySTWZzHWhgMGwSCuVwuyXo6PDxDOlPBu+/dEJslIdXDh49xfBKDDqqEuv/whz8Uq91PfvITuW751WgSIAGFUhVNpSmh7pVKCx99dAdXr14RgFStlpFKp5BKJeUa5c84T0JLfc8gSkxeywRPBj2D/LsSdM/z1VJ76OktUNp6pLNVVJssCdBJWLr2IfeNP5+0tdQ3Hpn2BG0C2gTetgloN8q37Yxrx6tNQJvAm0xA+//xN5net/q5DBJ/+ZEpVwGVTq+KzfuA6bexFB/Bf7Oq3GgEAgN2WEwMae7BYjEKrHI5rDAb2XYHyVwx0CKjA9SWIlCip6fqwwx/ICgWJC68aW3KZDsoVXtwuyy4cGEKd955B74AF7gHePFiB2fRtARZV2ptUV55PFR4dEUVc+3aRczNLQgY+fWXd6XdrFFvSaaL3WGEy+cQ5RAb1ph7QyXF1vY2SsUiuj09pqdHRWXBhTqhyczsDFZXVySweXtrF8lEAcV8HWextBzH9PQ4VlZnRRXE/KN8voxELAe7pBrqKAAAIABJREFUzY8LFy8iOOhErUnokZfmNaXB8OMWKuV+UDWBRWQoLIvnfC6LZrMucxocHIfd6kGhUBRwRnhjseilSY5/J8SgkobbqFZpgYOoi9xuA6anQlhfXxH71IP7j3B0lEWtSuuVEcMjYUxMRrC6QuWUDbl8RuyFO9tnAp6oIuFruF1GTE4NYXFxHpNTk5JnxBD4TDqLSqWGTLosqhp+DQ46MTYRlnNKFRVBFoOjacFzu52i0MrnSjg/r4BuPY/HhsuXFjE5NQboumJtu3//GUrlHqanhrBxeV0yj8wWE8rlAjJZBoWnJDCbqiWjkSCH7YJWAU6K0sHB/hEODrLo9YyiTltenhC4lU73A7nLFUJPZi3pMTExJDCJkITQjC2JDEUnVMrnKxgYcAu0ozKI9i5mJ6VTRRweZcQCt74WkdkVinlMTIzJ61CFxXNXLhcF1nDfCZkMhh7anZZYzZhvRDBClRCBmd3mFOspc8DiMWZklVGu6HHpwgTef/86QoM+UYtRJbi/dyBB3kdHKTDyamoyhBs3LgtEenD/CRYWZkUN9fjJA1htzBCblNwnzqhvyeu3K2YzPH9VsblStZZI1AU8+QMG+P0OuL0eyXOibbNcKuHxkycSyJ9ONdHT6TA3O4SZmQnYbTYBYcyjMphsWFu7IHeEhw8fYnfvEKVSE4NhH95556a00bH1jkoygipCaGlXVLuIJ5gDV0WpXJd9/PGPqYpaEfUe2/mocqI6r6UqYtnjDPUwSKuirtdDS6mj027CZNQL7ONsabkkdOrqzKg1u0hlqqg129Dx/cLGu2/1ffqPsvPaWuqPMnbtRbUJaBP4Nk1Au1F+m86Wtq/aBLQJ/LEnoP3/+B/7DPwxX//VJ+bLq6APnfgfdUP9P387EeXVvw1GoN2BwKXBkA0WswFKvQ630wynzYKR4SDsFgNstB3ZrOh2WnA47ag2auiRQoEBzxXJL8rna0ilFFTrPayuTknwdWRkGJtbW7h//740c1UrLWky48LS4zYgHPZJa9nKyhzW19dlIf7wwRNsbu6gXlOgtrqwWO3wBTww2Q0IhgdEPRIZGhJl1ueff4ZUqoqlpWksL8+JtYoV7zabFcvLS1BaTQmSTiVzaNS6qFZUxBJpdNptTE6M4PrNiygUs6KaSqeySCSKUFt6WWA7PQZY7HoBB8VCVaxjXP2zjazb6Wf20KrosNMS5YLFYkJLacLnDcFotOH8LIbz86xAArfHKHY7t9sDk9mEbCaDSrWKNhfYPZ0ojUaG3fjuxzcwPj6Czc1t7OzsIXqSQibTw9ioEx9/932sra0IzGBr3ebWc7HXFQoKinkV5VIHXp8NC/PjuLzBlr1BpDMpUbA8ffJMwrrVlg6lkiq2Mq/XjshIAEtLMwK1+tYzBpAzEFovGVQEAcdHtGmV5PiHIyGsrdFCFYTaUUSpxXY9jyeA27cIKebQaDYEFmUySVRrZYE3tKV1u6r86aLN0mgS2xuzpV4830ax2MTkxASuX78m0PDwaB+lUkFmyn0gUyVIYpMggR0hB5VjsVhMoBpB5u5uEj6fHbOzwwJVCAvz+SJMRgcy2ZrM49LFBYGyDM9muD1VT2L76lHZ1M9fIhTjfiqtCppKVd42Zgvthh3JzaKtjuq+jgrU6i2cHJ3j8LAkyrLvfHgLa+uLEpbOnKnT0zOBlLSnHh1lUK4A87MBTE2PI5+jBbKJW7dvyTn94otP4XCasbyyJEq94EBQFG/MW+L54HUYO49LGD3nVi6rYgu02vSSuzY9M4b19QsCZHldUF3FEPJarYONjWUBUlSz6fUGgUe05g0NT2BkeEKuEVpGmfPEDKiRkREJuucxMzieX4SR/UwsKpkUmSlflxbblgr84PvXJeiemWVUjlHtxNfhfA0ClngnoteXt6IuVKWOXrcl7yFef4SEtO3x3sA8p0q9jXiyjLrSht5ohNKm4kn7+oYT0NZS33Bg2sO1CWgTePsmoN0o375zrh2xNgFtAq8/Ae3/x19/dt/+Z/6L0InLvP4vX6EnIy0uDPbtttHWcdFKmNSGQdeDy2GAzayDw2pAKODBhdUFBLwOOG1mWM16pFMJNBo1NNsKFFVFsVRDs9mG0uwhlSojl2vBaDLho48/xF/8xY/RaDbx+Rdf4iR6LBaherWB87MEktkKfG4Dbt68isGhsCyGafvhovr+vccCEahyYirV1NQMgkMDUDo1REaGxF5HCxRzZ+7fv4d2G3j//dti7Uql+o1a3N709JSoLp49fwq7zQ0dbMimy0imc2JZGxsdxp13ryKdjuHk5FisSpWSglaLDVzA4soU1i4uyaL52dPn0rjGSXrcHqTTZXS7TYyNhnHl8joWFuZFcfXVV7/G0WFSbFLSEthQ0O10MTo2jOXlZamUT6aSuHfvPs7P4mK7Y2D3xPgoZmaGcGFtRqDIp59+Ji1z0ZMccjngnXdm8N5774pa5Pw8ilQqLu11bMo7PlZQq3Vhs5hx9cocVteWMTc3LWHO9+7dlfa4s9NzycspFgnQaqIGItyamo4gMhKW0O5Go/6ybS7zEhrUJSB8Z/sQ8ZiK4WEXLqxfxNraOhwOCwolZi29wN7eAZaXV3H1ynUBFmznI8BqtdhkR0seA7qpn+ug222LzM5sIvRiFpgee3uHsFocuHRpQ9rZqGAjNOnbB4vyb1oEjSYj3C4XdHqd2DwrlYoogmjfOjmJoqXoceXqRSwvzSFfKIjKxuX0CryMRs8kBJvXGAHTq9wqzlqaHNEV2MXmQ2ZlESi2uzXoDVSm6aVNkAofg94Eo9Ei1jrme5XLDRwfnYrKj/lebMvrdBVk83GkU2kJxlaaqjQxViptCZ+fn5sU9RQzksYnxnDp0gUcHh7i8y8+wcTkCFZWlgWYMbCccO7w4EgUThJu3mK7nIp6rSFKOjZOUnVEYHP9xiXcvHlDfr+/v4ft7R1pmBsbi+BHP/qxqLcIwTgDzo5B/esXr8LnDeLRo0eS/0Toxt9FIhGBwAwTp0WPWU9UO/H80nLJzDSFb0+xzOkQT+Rw4/o6pqYnBTpRNcdzxHn2w8T1L5vt5DKQa1xt1YGeCrvVInCRX4ROzIRrdw0oVhTEEiWBTgaTCU1V1aDTN/+k0tZS33xm2jO0CWgTeMsmoN0o37ITrh2uNgFtAm80AQ06vdH4/gSezE/N37oK+kqnV3on/kn89PLfun7OUI/iHV0XIAxADzaTDk6bTsDT1PgQBgc88DgscNpMcDtt0INKmApaXRXlWgWlUl1CupuNLlKpEjKZFuYXZvHjv/wRfL4ATs9iePbiOc7PziR0uJAlDGhKI9j6hSWMj49KnlKlWpaFdT5XQOw8iWyhiV67h+FIGJHICOwuC/TWjoAyyTdqszUtLkqM4eEIhoYionBicxyzkqh06lfLN3B6dg6D3gyzyYlGvYtiqQKX04X5uWnJszk62cXuzjbOTlMolVVYTDYEgyF89L134HBbBDY9f/4U8fOY5FLRlnV2GoNe38Wd2zfx8Xc+ktl9/tln+Prrr3Aey2F8fBCjo2EsLizC5/eJQiQcDouC5Ve/+hX29xPw+WxYXV2UBrJQOIixkTB6naYAl62tbVQrdZycJKXl7Lvf/QABfwAHh/soFvNiCWM2EqHM6WkWlZIJ6+szWF9fRiDgE2BDyxhtTlQsEd4RnBTyJfl7cCAsDXE2hx7ZXEJyeQgl2KDWVJih1JSwakKL02gGDrsLV69excbla4IvM5kYsQF2trcFjr3zznuiRGIOFdvQuB2gLZlOzNTqdFWxMDIwnUBwYpzh2kYJNicMm59bgt8/IFlLhIYEQQYj4VJDziFtcGq7BYfDLio0qpz42Fdta7SAERT+9V//ewE7X331lUAP2vIYnN5SOpJVRmURrXUM2ibooDWPAJbAko+nMo5KLCoAm0oRNjuzrpxoNhSxPDJQnk2GDEBns2A0ei4AyOPxicqLdsR4IopyJSstbx63D2qLQDaLgcCgWN+o+Ll7955kpX3wwTvwB3zY3HyGp88fSxMilXwEUtxXwinmidFmx+ue1xD/ns3kZO7cJ4vNIudydW1VrIcErQcHBwKiaAVkcyIhEpVXbJsjJCIYYrj6hYvXRLXE/CcqmQg1OVsCurGxMdkHzpPvM0Jezlxtd+B0+WC2OORY+BiCKtoxmcfV7qgCAiXf7CXII2TivqittqSt007XUmqioLRSIdhq/ibzqd5so97sCHTK5GqoK10JiVO7XQ06ffOPKW0t9c1npj1Dm4A2gbdsAtqN8i074drhahPQJvBGE9Cg0xuN70/vyX1l0/+AToQNr37W1xrQHWdAr8eFIMFET9ROVhNgNQJ2qw5+lxk+tx0ehxUDfje8boe0j1VqRTSoZmh1pbmu0zGgUmmiUKhifGIGlzeuIZ3OYmt7B4fHUeSLzOWhwsUAv8cuKhyqTYLBAHro4PCQLVtF2Ky0dXUFDhEiMIybMMNg7kHV1aGoDTgczNMxoFRkNb1BABH/XixSfcTcIVrdLLJwTyRVsXeZDDqx8TQVBiGrGB4awo3rV3Dx8hIePbqHh48eIZkootvWwesdwPDwGCKjA6g1Szg7O5UgcsKDcMiJifFhWbwTgNy8cR0X1tYlb+fLL78UeOUPuHDn3RsCL7gfXq9HFvQECIQ7rxbvtDCxlY5QhSHNwYAXum5HgMDxUVRye2iJCw6EcOnSZYEx2VxGmuYIGZiTdHi4jxcvzuXcbGxckeDwplJHPp+VhbzeoJNcHwbFM6SZ3wRIbByktaxcoeUrLzCP+0mboNjXOhBLWD5Xhtlsx+TELIYjDMU24TR6imI5g6ZSwcnxsTS8Xb16QwKuk0m2EDZle7TT9UCY2RGARMhD4OTxuOF2e6Wdj5CqXGY4ekRUPa+AB0EQrX6EVa/UMrw+qZgxm80Cd2gjI3zc398XW9jS0hI+/PBDAXxPnjyReXN/eE3QnsbnEPpRrRMI+OV6J8ziuXn1xaBwApd6owq108+IYpMgmwFz2YLY2qjKYnsd7YFUDp2dpSWramgoBC/PS7sBg5E5TNw+GxuZB2WA2+UTlRRVTfv7pxgeDuH9D26gUilid28buVwakeFBgaV91Y8i1zXhEKEqLYUejwctRRWgReUTf1YoFqTJMTAwINCH1ybBK7fD64/fPG4qljg/PoYgkpAvMjyBaDSOo6MjAUS8DjkfzoTngsCJM+V7iflZhE7NpgKdwYIeTHA6XbI9qgFrAhuN0srH0HueE9oiCbloH+R+KHwDdplRZhB7nc1mhMVsRL1WlXsVQWS9qaLWYDacgky+iWarK+IoceX96d2m/1cfkbaW+l89YW372gS0CXzrJ6DdKL/1p1A7AG0C2gT+FSeg/f/4v+Kwvx0v9Qo6cW9/u7uuj6JeQSf0Ov16u5fLOkOPeKofQO62AW4HYDPr4XHbEfR74Xbb0enQitVDU2kLNECPlj2rZNyMjk0iFB7C7u4ezs5jaLbYdtUVdRPtSVT2ECQQioyMRkTxQRjDpjCqOQidaIkqFiqoVGhvAqwOHQzMrml2YTT0g5Urlf5ZcLt16LTZnMYFr6uvBMmWJaSa9fMOpwW1alPUWLV6F2pbh8mxUbH2MXD73v1f4+nTZxKubbPY4XSw4cuHYjmHfCmLUplh3zr4PCaEw374/T6UigVRWF3Z2IDVbMXu9h6i0ahAnms31jEw4MRJ9ERsYVTV8PhCoZAAjZ2dHYEAXIRTnUUQMDM9A6Nej/NoFLlsXgCa2qLyyIqBgZBkQdHqxJkR3gQGfPJnMhXHaZSWKS9CwZAoppjX1FKbyGRSoprirAkuOm3OjdCG58EoyiGdro1OtwWX2yFqGO4rv9jYl80UkEpmUa+14XYHYLc6BboQJpgtOrTaDZhNeqysrAnAoMUtenKKdoeQSY+2qqDRrL5sybNjeHhQGuc4A4KLQr6MFy+oMGuBxWg2mwHBgQG43K6XrWdV+RntcIoCZHI6uBwMjPdjfn5atnN2RlXPvuQ1sWmNYOkXv/hEFEyEIefnzNUiPDLLsRG2UK1GmNJXVaWRyVTlGrNYIK1sBEgCSuw6hMIeDEdGRG12GuW2UmIJ5O9HRoYlLHtzq0p2C5/PgPCguX9R6joSWG4x22G3ecTeyaB0NggSOlE5tLa+LPlPOzsvEE+cCZAbGhqUHCTCNFob+TpUYRGcEQjpdUaBsLweCaXqtToSqSR8fq9kLRHW8VqhjdPhdEBtqajVawLimAUlIMxsgc1uFfDX7RlxcHAsget8HV6LfO0+eGpJGP2HH74v1jvmsnG/GR6eK/A9rcPwcBhz83MCl1gWQDUbr+typY5cvgablXPpz5vH16g3xG5qNRvRVpuSZWY06F5CJwIqIxpUOindl9BJQZP2QQ06ve5HjraWet3Jac/TJqBN4K2ZgHajfGtOtXag2gS0CfwBJqBBpz/AEP+0NvG7H6P/zL9FisCj5uXTlaBsXa8PnEw6wqZ+yx25lFEP+DxmhAJODATsAgQKRbZ35UXtQjii15vh8w+g1W5je3sPxXJVwpFVlc1TfYOf3WaV6nmH0yZWsJ2dfQBmXLmyJCHNiXgK+XwJuWwR6XxTGuGCITtCw14Jr2awcrnE5jdajowIBt2iGOoHNjeQyRRQKDQxMsJGvMtoqXU8f76NeKwAk94Kn28AE5MTAi4YFr2z+wLxeN+CZzRyoa5Hp6NHuVpCQ2EQcgd2hwl+nwtul0MUQgxCpv2I4dfFfBF7u4fodXvSQjYyOoBU5hTpVBLT09Ow2W1i0SMUcrqcAp2oRCEQODg8xuhoBDdv3kS9WsXjB4+kIY9wgQCEi/Belza6Bhx2C6w2i6hwaJ0ipOu3q7UlUDoUCmJ4JAKPxylqp3j8DLF4Gh6SQ1A5pEO3o0Ov2+8yZI6R02mD2m4KiBkdHRWgxuytV7M8P0vi6ZM4mi0dhgcdMJtsEtzdaAF6gwkLc35cv35dtk3odHR4gtPzHKo1Va4X8pGxMR8WFmnxCgvQiMXiqNXqAhYPDmJIp9rw+22YmBjEjes3BZR99vkDyVYaGfGiVGYLoAK32yz5RGtra2Kf/Pzzr/DoUQxejwH/+1/9ABcvXhKg85P/+hOUK1Qz+QSGHBwkMDc3JNCJ0IUKKap6mFH09GlSGuCGh40yi2q1JduORAJwe6g4Yosd7V8dHB2e4/i4JOfD7bZgfn4M2VwSR0cVTE5aEAwFEAh44XRZYXdYRBGlg0kytGLnGQnbr5Rr8l7gNTQ8MojwoA/HJ0eijnK7HRIcTrsaVX/5XB3TM8MYCPjx4MELAaqK0oLPR5UWkM/lRJVmc9glj4v5aVSiLS8vSLYUzxPPiVgT1baAp5OTNCCB8ARXQKXWlOuMUIgQj2CTNlcq4hjaTuUcYRShE+15tNPRUlupUSkVwOjomFj+GB5/enoisK9abaJc6YeHB/xmgdSEgXzPEzqZTSbYrGa0W/w7WzF7qNUqArwIWZtKB00VKFVbyObrAqA0pdNrfzJpa6nXHp32RG0C2gTelgloN8q35Uxrx6lNQJvAH2ICGnT6Q0zxW7qN3/7A/CcXwv/fpylX5aROJE3yRx868Vvf64Mmqp640OafLrsRkZALgyE7THoVqXQB8bgKm9WASMQPu8Ml4CiTy+HwOIVao4tgUA+d3oR6vYPggEta42jDYTtZudJANJrG6GhQqua52CWE4uKcQeLJZA5mswmT06NYWJ+WQGpp8YrFJVOH6qHh4RGxP92//xB7u2zO6sHnM+PChRVcuXIZ5/EjfPrLrxCP1TE+OojV1XVp5/L5XdjafoKz82MJndbrTGirelTKLbSUnoQXK6oigd3MUKINyG4zyLES8DBPSGlQbUIVlQIjVVxOF/SGrkAft8si6pR2mxk2PQFFPfRQLpUFAqhqD7l8FWtrUxLanIyd48G9h1CaXTlms8koKiEu4iu1HoaHvAiFmLNEKFeB7qXVLBS2Y2TUJ/CKtrFKlZbAY5QrRQFThHTM0yEw4pwY5MUwaLFFdVVpGaNljcodAhkGURcKJSTiSWTSBTx7eg6zyYpLl1bR7eixs7MLu8OI2flRzM3OwuGgMolA4xRbm4fIFyowmgCDqH/MmJ4ew+BQCIpSF2UXFUZU7hB2pJI1ubhWV1cwMz0rIGNndwdPHj/BzOwUpqbG8eDhfexsp+D2uDEzHYbTaZdtnJxk0GoBy8vD+PGPfyRw8PHjx3IdxONFUS9FIl6k0iUsL4/IMXMeBCW02xH+PXhwKja+uTm/XEf8YrA7FWq0jDE3LJcrQlFUxM4y0pToclmwuDiNkdFhPHr0ACfRApaWffD53P2Wvh4VZF04HV64nH7kshWZC1sG0dP3bYMUF/Y68Hh0aHd7cLlMsFgMsFj6gDCbrSGVVDA8bEcw6MHuTgItlTY1vcyLzXuRSFDyrbq9Hp48eQ6T2QC3x4Nr164IQKTF8MGD5xga9EuuGHOlTk9LGBsLY3pqECfRqDTPRYZH5Lzz3DAUnmHzfr9bAs15/VLZRkhKK2Gt1pbgfqfLj5mZSdjsDlF7ZbIFtNtNyeKqVBkgDgyGXRifGBbQR+sdr0NaL10Op0CnVrMGg74LHToCzfh+stmcEoyuqDqUayqy+SqqjQ74qHaP7x7t6xtOQFtLfcOBaQ/XJqBN4O2bgHajfPvOuXbE2gS0Cbz+BLT/H3/92X3rn/kvQqff/sX/7FOVTVTMzXlpxqO8oK+J6cMng04vYeKRsB8eewcdpYxCsYpaTS+LSJfbCqPJAuj0yBXyKFdaULs9zM2FERgIoFGviVVpIBASNcuDh0+RSDbgdJjw/vuruHLlqrTWPX++iWZDle+zs5ioP1bWF3Dx2qq0wrGhjovjSpmL4wEEAgOScbO9tYfTUzaGGTAxMYyLFy9gYWEGL7Ye4u7dh8ikGhiODGFiYgYBvx9Olw3R032cx05QLBYExrCFj9BJVXUwma1oKE1U67Q5AXYbLYZWgUlTUxOi1inkivC4GEptQyaVQyyeEgVRU+nCae9Jcxcjg/yBPoDiwppZOcy/qta6cDnMuHNnQ2xnJ8cH2NncQqnUlrmHQm6BI4RvDKrmIp/ZPXu7u2ipLQyPhDAw4MPI6CCsNlq+OhLiXCzlkErGUatXYbaYBCjpdQQaVhiZxdPTw2K2ivKHYfK0RPGLeU5UAFHpUipWBCKlU3ns71UwNurHlY0b0vC3tbkFp8eCW7cvY3VlGZ1OT+yAe3v7ePTwudiqHC4nhgY9GB8PYmZmAgNBv0BGZgMRavE12GK4vZ2CXtfF+voSQsGwWMYYhF2tVvDBB+/B6XLg7/7ub3F2puD27UWxIT5+8kJytqYmxzAi6iy/wK9YPC4giZlZ8QQhohGjo174A05MTY9LThHBBxVn9XoDh4dH2NtLwmTqYWFhUmAU1T5U9jCfig1yp6fnKBbKMrNEPIN8oY6RkQHMzc1IE9/jJ8/FUnl5YxqhkFeuT7XdEOWgDkaoLeDsNIPtrWMUi124nDaMjg6iXlck92hwyAWLtQev1yHvNFpCG3VFoCoD96l+IuwsFMpoty0YHx9ApVLrt+DNz0uW2N7BAaLRBIZHgnIdbWxsSO7ZJ598gsePd8RuevHivFx7tLJOT8+IDe/u3QdYWV+V4PI+gHuBWq0kaqalpVlprKPqilY7WuYODo4Qi/P3OjgcHkSGI7Jt2kqzhQYoACRobHdoVdRjbJRh+iMyd4a38z3UaXdgMhrEXteoV6S9jtCJoeOSP2W1o6UCrbYOlTqhUw2VeluDTq//CfU/u+u//pa1Z2oT0CagTeBPZALajfJP5ERqh6FNQJvAv8oENOj0rzLmf5sv0g8I59fvqAFe/fifc9rxihEZ0++03vVFTzCw4a7bh1DGl4HANosVQb9boFOvXZOF7ECAigs/jAYT2h3avoxQWgwbJnCpY3p2Ch6vG6lUApHBiCw8D/YPkM7kkStUYTB0cePmJczNzYuN58mTF/2wZC6+z/OymL56YwPj08MCUZiPtL9/KODCZrPDYXfC6/Vhd3cfmXQWg4NDWFtblwU484rOzg8l26dSbqLbpZqpJwBoaCiIWqOEWCyKUrkkQIbKmUKONr0O2tALGOBCmsqPkUgAoQG/ZCYxJ4n5QKGBMKanZ1Et1/Ho0WOpoWeWDxf9tJNlsxnJk1pcnBWQQosSF/FUzjC7anVlAddvXEMhX8CTxw9xchxFtcoQbmB6KoxupyPZPvML85iemhQFFMPDB0IBrK4sAbqutOjl83Ho9KSEVJWUJUicAIogieCqraqS5cQmNsIYGig5A6pQer2+VY/2pkq1Jvk+VG8lkxnEYykkEyouX17G1OQ87n79SODO1evL+P4PPpAZc+ZURt29ex+PHz0TyDU/P4WlpXmBTbSSUSlGNRlbzWgRKxSKAjEO9vMIh924dvUKAn5CjhYymazM98rVy8hkkvjPf/u3sJhduHPnhqiRvvrqvmRqXd64INYuo96ASrUikOjk5BiHh6cyt/GJEQwOBdHrKZiYHEO1Smsb86k8SKXTOD4+weFhBsPDHly8cFGupYY0uJlFYUbFTz5fFDsi7aOH+yeIx/OYnAxjZmYK5UoB57FzTM1EMDk1AjAfq6OIwoxgRmm2kYgXkE415Fpu1Dvw+oK4srGCRqMKr9eJmdkJKCozoXro9vRiq2Nb3YMHW/B4HLh5c0Pg5tMnT7GwsCj7Ho8nBLQS+Hx9dxM61KUBb25uTpRiExMTqDfq+K//+I/Y34/CYnXgB99/T/LSMtmMgKSz03OkM1lcv3kdQ5Eh/Pf//nPs72cxOxsSOMTt8zwSBr1qsKM9jxlYLbWDYrEJq80hIFNtq6jWmqJWoiLS6WSbHt+THgmNl/D2SkUypvr3qa4UCtQqRXQ7iqTL0R5K4Ed7IDPXWh2dKJwyL5VOnZ4WJP6anzzaWuo1B6c9TZuANoE0+tAUAAAgAElEQVS3ZwLajfLtOdfakWoT0Cbw5hPQoNObz/BPdwv/EnT6H6zqn1RD6fm7l1fVq4fpdXpZMDLrSd/rwm4z4sLaIlaWFwVMNepVOB02lIpFaZFrtVvw+DyycGUGzcLMFJq1mjS0MUw6ncuhrihYWF7F2Pi4ZBxtbrLRrCwLVDaETU6OSVixz++RBTGhCMETgRhtQQxEpt3q6OgYBr0Bg0NDomSiaodZM9l8VpQtpRKBCsOjMzBbLLhwYU2ASyIZRzaX6+cc9Qwol6pi62l1u3C47fC6HBgMh7AwO4Mg7WulkrTUcR8nJ6ekWSyVzmBza1tUMhfWV+B0WDE0OITT0yg67bYoPr769a+xtbUNu92Khfk5eN1uDA6Gpeb+0aNH+OKLr3ESzQn4Gh0JYGTEL4qlYDiISxcvYmp6As1mHal0HIODIWkEq1RKADOdWk0BHYROVJT1K+tbkqND+1VbbcNmt8Pr8UpLHG2MPJdquyuZRXqD/jcKpHK5iqaiCnBhULfBYMOtW3cECHzyyReo1mp494MNbFxZkxmnJIw7g80X2zg8jEkz4MbGKiJDg3IOCZsI3AgwqPLqdDsCxfKFrCjjCOSWFlZhs3kQj6VFAcWWNqqTNree4pe//BUCA278+Z/9SKDKs6fPcBqNYnqasx9EpVyWLCe2taWSSYFPzNqiMqxaow2xK1Y4AlEqjOLJtHwX8iXUG21MjI9ifGxcUq4KuTzKpaLYP5sqIRKvcbtkUZ2eRFEt18QeyvkTOnV6KsYmRmG1m1FrVCRvq015U6+HZqOFZqMDpclrtohmo43FpWWMjgyi3qhhbDQCr8+FWPxULJHdrgHFIu2mVDlVxM64urqAo+NDPH/2DLdv35a3I4+PisHtrR2cnKYwECDc8cBitYpaa3FxQZRLVDpROXj16gY2Lm/g9KwPPNlUd3Z2LhbT5dUV9HQ6gbhHR+eYmhwX9SAhYj6XFyg5ODQoEO8keixNi1QyNpo95ItNjI2NIhgcwPHxIZKpPEaHqbZiPhSb6hpiUWQzXaNZh81qFVBFiycv1Vq1iEa9jF5XFUUgr0ujySzQidsv11ooVlpoquy3JJrS7HWv8QGlraVeY2jaU7QJaBN4uyag3SjfrvOtHa02AW0CbzYBDTq92fy0Z3+DCRBIhUMehAd8GPC74Hc74HM7MD89AXRbONjfQ2DAL9DD6XIJqGDT1ur8DJqlIqKnpxJinCuVUazWER4ZQ2R0FLl8HgcHB5Iz5HI5EfB55U+z0STqH0ITKnRoCyPQIGgg+Dg+OcHJ8bEAFpfTKQ1fzCziojmdL0iEOZUumWwW8XgWVrsV169fFSNhMpWWZi9ukeoOBjLnCkU4vW74BgJw2Oxw2ewYHhyC02pDKpHA9uamqGUmJiexsLAAndGI6GkUbo8Ly4tz6HUY+OxDMhEXYOH3eiT/h4BkKBzG2voanAyArrE5TY8vv/gS9+5vQmmZMDU9hMWlObEdMWR6/cKKADIqhhKJc+QLGYyNjaDTbUuejtJowPhSkcabAFVNhHy0qlGFwoBz5h0x0Nzj9kj4NBvmOJMejDLXltoWBRKtb0pLFTVLtdZAPJ4Sm+HFS5el0e7ru/fFonXzzgbGJodQLJUQO4uhUqmIWotQZnpyBkuLC+h2eigVS2jU6tLCRtsjbYG0dikqA9obErrNxj2b1QW1pUM2U0W13EQgEITH6xDodBLdFzvjpYtX5BzyXFHpRFmN2+WC1+NGOp2ReTJ8nEo6hm8zEDyXz8EpAd025PJFVGoKzhMp+ZPh4B5PAGOjY5Iz1KBaKp2ScxQMBtAV5VdF4Emz3kC1XITZaMD42CisFjMqtRKMZgMlgcgXczDbGCYehIkWyirzivoh8Gw/zKbz8PkCuHPnDrpdKoUK0hjI/T07j4r1sNs1wu0ZFEBlMusxPz8Ds9mAx0+YG5XCD3/4oZxTKp/Gxydx/x4zzKJQVT2mpobkfbK8vIzZ2TncvXcXmy825T1w/fo1Ubt98cXnohTj/Km4owFwcnoG7W5XLHtUClotTng9ftkHWvr43lpfXxUl0sHhvkBOvj9qjR4yBQXLSwsC4KInR2L1u3H9CtxuJ6rVksC7ZqMmwElpNmExm2B3uGE0WuXKoyKvWs6j223BaOw3AjJInNCp1uhIkDhznVodxrlr0Okb3J5/+6HaWuo1B6c9TZuANoG3ZwLajfLtOdfakWoT0Cbw5hPQoNObz1Dbwu85AX5ABwIEMSGMREII+T0wG7rwuewo5TM4OT4SaxUX+16fH01FQUdtY25iDMV0SpQp9aaKutpBrlSByeZAaGgIeoMB5/EYWkoDQ0NhURhRWZSIJ6A0W2Kdi0QiAptobyPsIGChgoYNcZVKQwKkw+Gg5N7Q3teBXhbfbbWDVCaNWDwrbW23bt8QJUsimRL1CIPDna4+qCpVynAHfPBSMWUwoqO0YDYY0Wt3kE4kRVHD9jnCo/ULFwCDHls7O/LaYyNDqNdK8LjdyGWzAmkcdhtSyQR8Xi98Hg8ikUHodTokE31g8+LFCyRTOYyNz+DatWsCr87Ooshm07h4aV0gSDaXkn9TTUM1Sa1WEwigKk0Y2l0YDQYBSly88xgImvjN+fDfBGpsESPkYqg5lV16gwXVah2lckVmQRuZ3mAUJVRDaSGbK0jo9fjElAA9gglmVt28cwUDIS9Ooic4PTmVbVtMZhj1RrFaWk1WUaRl0hnJAqNCia9JsGU0G2Gx6mGxAGarXoBDudRAuchAdkIzZgLZpAEul09CbVdFDeZyepFIJGX/CTMz6ZRYQJnnxOOkwoigyWqxiNqLqh4quMxWk8Ca6Ok51I4OjVYHOgMVNbSCuTE6Mgab2YJcOo1E7AxKvY6x8TGYrFacx+NIxNIC7qxmBulbMRDwSZ0jVXx6k04AZbHSw8JSCKvra2IlO9zdg8logV5vRK3aEOVQcCCEy5c3kEwlRYlGw1hTqUFRGhIuXm90YLf7YWS7m90iTXj1RgWHh3toNNv44IObYlXjuZmfX8DuzgG2NneQySiYne238zHnifY6Bqonk0mZG78IPp89eya/p/01Fouh3e7A5fOh0+vJvtIaWshX0GXIuVgKTfK9trYKi8WE89gpcrksMtmcWN8Y9r24uCTn4uw0KtbEK1cuihKS0JgKJ6VZE3UU1X68FzBoX6CTToc6oVOlgF6Xijzd70CnLkpVBeVaG62OpnT6PW/L/9zDtLXUGwxPe6o2AW0Cb8cEtBvl23GetaPUJqBN4A8zAQ06/WHmqG3l95iAdN7puAjX4fbNK7h1bQP1ch5bzx8hcX6KcqkJf8Am6gufPyDqGcKHoYAXqbNTRKMZKO0uujqg0gSMFgP8IZ/Y3mh1YzB4ZGgA42MjAi6ODmOiGnE4zBgY8As8IVBiMHWj0RJFCJU4DUILNmcNuuBy2SRYfHwygqHIsMCKeCKB07MknC4n3nnntih7YvGE5AiZbTaBIwQ31XoNCtvFvF6BTg3WyCstqA0FxXwexXxBmvO+/4PvIzI8jJ39PXx97y5cbhdmp8dRyKYlG6heq4myhDtfq5YxTQjQ5Vu1i05bRT6XFRjDjCO73YULl65iKBLB+fkZ4vFzAQ/TM5MSvJ7OJATQsIqe2o9o9FgAgtflRLNcgeFlmx0BEI+B2yWMIZAjiOJjqVzhHPpftNfRrlVAvsCmO5MoxGh54yxpvas1FFE9BQaCogpjsDuh0613rmIg7O2HSKezAtNEgdbuoVqpopgjHOmgUqrAbDIJiOK5InSi4sps1cFo6sBs0cNkMkBpMLuqjWadjXa04rUwOhqCy2NDo1mQbRBWMGuJAIUgz6DXwWm3i9qJx0ULn5GQiWHo5VJfYRbwQe3087eSqQwMJivaPQN6OhOaSluylkZGRuF1uVEpFpFkgHehgoGgFyarGfFkDrlcBw4r4HUDZoMeRoNOwAqLANtdFeVaD4GQBe+8+w7CkTB2d3bw6N4zgaQulwNejw+ZTA7ZjIrBQYfAQqrUeCwEeoEBqzTyMYA9n1dhtRlgsRrhctnRA4+1KdbSiYlxCRjn+VuYXxIlEvOfqHzifAkXeU0uLi7i7OxMoBNh6/7+voSt04I6NjYmVkg21Xl9PuhNtAU24HJ6xHbKsPR6rQ2n0wWfzytzozWUKrtsLtPPCysU0e6ZYbV7xV4ai53jYP8YOr0Bk+Mh6HXMCWPLXQvtFpvsVGli5L7YHU7odGY5d816BdUqM7OofuP95LeVThp0+j1uw7/PQ7S11O8zJe0x2gS0CbzVE9BulG/16dcOXpuANoFvOAENOn3DgWkPf/0J0E4moeVUzPR6IFcxGgCzng1VgNXE8OoeBnxGbFy8KBYdZrrcu38fj548Ra2qwG4zwet1S9hwOpVDIlnGpfUpLMyPi4KnWMhKbg4BUypdQbWux8zMPPx+H07PopILxUUxrWfM93nw4J4s5mdnZ+TnVIWMj0UwMzkEo9WCv//HX+LrR4dwuF343nc/gFqrQa0U0G0qyKZSSGYKyFXbqKo6scstLk7g0oVlDEeGRckxNDQkliGxRJ1Gsbm5j06rjh/96M8RCgbxN3/zt8jnSvB47KjVVHjcTnz/+x/hwcNH2N2L4eOPruHSpYvSzvazn32C6GkOH3905WUmzgnOThOiHDuJxgSgXL22gtu3r6FQzOHp0yeIRs9E1cPmsKdPN3Fl4xo2X+xhdWURiwsTon568uQxkqmEhHgz2Pk//sef4rvfvYC/+IsfY2f7AJ/96gucnycQj5UxOhZGFw185zsfYHh4GA8fPhQwcf36dcnM+vTTL+ScWC16fPjhTWkzI7wwmgxEZmipCr788mu8/96HmJ1dkCym//Q3/wWPHu/iOx9eg8upRzIVw9z8lISfE76NjoRhlyyqKlS1g1s330FL6UgIOYO9qbaiwk1Cxyv9XDBCj0ZDRbmios5Ww2ZT8qyoZEqlCtKUxtY3p9MqsI3nnk1ozCwan4ig1S4CUCV7y+FgsLoBx0dRCcW2mO1IpfKoVhoCb6amJjE9NS05Tj6fWxQ+T548xMOH96SljvCFdsBwOCTh9MVCCXNzCxLO/uzZJur1tkDCdrclSjvO9e7du3j2IoWFOZ/sE4Ha+vo6VldX8fOf/xxbW1s4OEhLK+LC4iCCgYBsk8+nLY5zoqWQFsyd3VOk0x143AZcvrSAy5cvY3tnB1/efYBr1zeQzRbg8/gF7g2GIwLjfvpff45ssQo/GwdvXsLwyCCKxbzki23vZWEyAVarGcVSE50uMDzkkTZBi9WMQiEn78/JqQnJZ+J56TcQtqU4gOcxlc6KUlBRezJ/hosz/4uh9MVyCwwBdzutcLlcgEFFV1eF3WaGTu1ArbUAPo/Cu64Obo8Hak+PfKWBbKWJBq2heoNYNbUo8de6X2trqdcam/YkbQLaBN6mCWg3yrfpbGvHqk1Am8CbTkCDTm86Qe35v+cEdNAbjf3SO3pxmK/UQx888VsvMTeiOOIH+VDQjshQWOxPhWIB2QIDpTtYWhzCD773HYRCQRwe7OPF82dSEb+8uCCQ4vhoX2xyVOvk8nWoHSqnfFCUJmK04LWUl0HckxJETEUHW9KoCCF4YNB3ZCiI77x/A9v7+/jki/vYPy2i2erhwvoCgl43GvkMXFYr0okE0tkiSk0dqi0gHBnClSurGAz7xcJF5QhBQzx2LoHo29unMOhb2Li0gg8/+ADPn2/iZz/9BLOzw9Kcx/Y37sOt27fwd3/39zg8yuL/+j//Dwk+//zzz/Dpp19Cp+vgP/yH/1tsUf/wD/+AB/cewml3ClRjhs7s3CQmp8aRTMaRSiUlOJ35UVR2/bef/QLf/96fSbPd9777MdRWFeVyAX//9/9FZnfzFpvf0nj+fBd/+Zd/hksXN/D11w/wyS9+hbNYCdU6MBpx4v0PrmN8fEQC0Bk+zS8CkadPn+Krr77C+voFOT/j4+MCeQie1HYL1VoRmXxKbFw//tH/hlBoCI8ePsE//D+/kDD2H/75u2i16pJN5PO78dVXX4otzUxlTaWBeq0hAGhxYRmHhyd48XxLwrNrtZY0FBqNXWkQHBxyYGxsGFVmMKlApVIXaMNZMBi+WOwINBkd9UqGFm2EVDi9AmRqu4FcPibNcisrq3C5PJIF1myqUFsdMDSdTYKpZA4HB4dyvOtr6wJRDg/2pGUuHj8TFdbEJGFTEF4fc7H0klcl8MVoQSFfRKOhYGpqRlR0tB0uLi2JqomB3o1GGxsb69IwRxhK1Q///stf/lJmfXhYxcy0DSMjYczOzGB6ekaAUTyeFOC0vb2DUrGCTKYCu92G5eU5gVbMr/rJz/4bpmZnsLa2JsonngvmPVG9F49RHWeQ90I4HBAgRsCUz2VweHgGu9MNs8Umx8tt+3w2LC3NClh7lbPEBkSHw45ypSQwlIoknoezU16XKTSV/vlotQGTico1iygba7WOhIBT0WUyQtRMZosRQyNuWAilm02otSb0XaBdb6NR08Hrt6ELA4r1Fgr1FpQu0NEbJXdKg06/5+35//swbS31WmPTnqRNQJvA2zQB7Ub5Np1t7Vi1CWgTeNMJaNDpTSeoPf/3nIAOOoYkEynR88Zv+VcPNG4ZxIjVB09ccDosevh9zpeLxi7sDitGRoZx+dIFzMxMI59LY39vD+l0AiaDDuHBMA7390RJsrw8j2ajgZPTDDJZRSxhlWoL7Q4wELAJMKHNj8HMzMZhyDFVMGyIo9VoeWkOLrsBn//6a2wdJlBqArUmMD05hMXpCeiUGmzMuIme4TyRR4Nh5aEIbt55F91OHd12QxQa8XhMcmgK+Rz8Ph+iJ8dwu5yYmpzA+PgYHj64L9lMH3zwAQYGgqLaIQQj/GB+FcHSrVu3sL29LXCHIGBwcBB/9Vd/JdlHf/M3/wnnpzFMTUxhYWEe7bYC6PpV8tlcWlr2bP8ve2/+5MhhX3k+IBP3fRRQ911dV9/3xaZ4SrI8GtmyPbGHV9ZYEd7d2J/mL9n9YX+cWO9ErL37y+7GhmVZEiWKIil2k+yz+qj7AgqF+z4TSGDjfdEt0R7NDLspNdXshALqZhWQx8tEovMT772vndDNJxoUixWcP3dRbvAnJ8ZRyGfwyac38N57v5Ii529/+y2kM0kBX8ePncD6+pY4cVZWtpDPa5ieHMTx4wsIDXjEIVQoFKRXip0/hE4/+tGPJRZ1/vw5ATkEDdwP7o/L7YTTraBUyeLR6hquvfI1tNtd7O3GUCyWMDU1iWg02o//WczY2dlGLp/GiePHsb+XQL3COJUFFtWKUCiCVDKDUqkqcclCoYJ6vY3hET8UpSvQikXV7BiKxVJIpooSSaPRrm+y649YDIfd4gyi04ZQiv1BErmrlaB3a4hEQwKTGPmr15uoVhuoVVlwrojjiQ41TjhcWlqW3rDUYVJgX71elUgZz6eZ2Wlx5nGCINdJNxGPXa9nRjQyiHA4Ip8ARiEZ6aMrbG1tDfv7GVy9ekY+W3Q60U32pAD/3Xd/IW4tr9eGa69ckX0ejEbhcNCBlZKJjHQ7cT3FQhF2uxNLS0uYmJiUfSGwunlrFX/9g/9G4Oza6jrmjizgzu0VAZLsonK4XBLXJPQZHhmUyCa3//AwAb3Lfi9F4na1WhWjo4yiDsnfGQ9lRxaLz+lS43mQSieRTmXEnVYqaShXO3A5IY40UmfGY2V7C0WUyy0B0063VY4Fe7V4ZRga8sPKi4Ouw2mxwetwolIq4zCegYl9YyYLqq0OSq0OtJ4JXZOKTo+z6/rXGePxVAoY91JPJZfxYkMBQ4GXUQHjQvkyHnVjnw0FDAWeVQHjX+PPqpzxvqdUQJDSY7TEt4rn6TF06gqcMfV6cLLAudkWkORy2qS7Z3QkijNnjmN+4Yi4SO7dvY1PP/lEQMJg1AOH3Qa/z4NKuSIOj7HRIXTaHWztpFBvsI9IQalMWEDQ4JUoVjqdEtBEB1Q2VxGnTSBgw+zsJM6cPoGdzQe4d38NO4ctVFqA1WnGkdkJzIyPolXMwW2zQun1UKw2kC03YPcNYPn4SaDbwvbmI3GWlEsl6Q6iW4tTuFgkTsjmdNikaDmXy8nUvGgkivhBHOlMRpxB7TZ7pupYWFgUl9Pdu/ckHkYAxTH3jHGtra/h4xsfQ+904ff6xFFFKMU+H97ws4iZvUx0Lvl8fnHsEDhFo0PiUNnb3cXe3i4ymRQq1TJGRgYxMzMlZdEEW+ws+tnP3kWlTGdQFY26JnAl4Peh1S7JRDxuKx0wBE6MMxIwEURx+7ktdDql02mBTx6vGyZFQ7VRRLPZkm1hL1QmnRUgRtjHqXqpdArdbgfr63GMjQVkqtr9e2tQTDYAqrzXBEWcW6qiSryNkIwRuqGhEEIhN/KFrDilrFY7MukiDhIF2O2qdHuxo4r9VdSTPUeEPIQ51IrQhOeK2+OE19fvAWNfVyqVlv4s9iFxnaOj47h9m3HPBvz+oEA1wqSO1obVakGjUUO9TndPDz6fGxarKo4sHhf+jJ1gbpcX4+OT4txid1O9UYfdaRN3EbVkHI3uKx6L8+fPCygiwNne3kcqxUl5Don1jQxHsb+3g+HhITlXWJq+u7srEId9W/yYcfocXVAEa4xprq8ztqjg8pXLsm+HhynMTM9hb/9AnFwKS+H1rkyeozNwfGJU3HMulwOJwwQ2NnZgUe3Sx0WwxGNLTQsFTpXTxUnI0n3uJ11OOzv7yOfZH6bK8jWtB6eLxed2tHWdgVuBVQRgpUpNity5TP7JovE2i+QVM2wWBRazCSFfAEORCOrlCna291Grd6SUv97uodruosNPmUAnIqf+8o3HUylg3Es9lVzGiw0FDAVeRgWMC+XLeNSNfTYUMBR4VgWMf40/q3LG+55SgSfQieDpyWn3G+jE4m3CBpfdJiXFdD+pZpPceE6ND2JxcRYWKx0mcdSqJWQzeYkJ+f0qXE47opEBcQaxCLlcKkM1WxCLF+ByB2C3uyVyVG9q0oEzNzfzGDpZxQ3CnN/k5LiAG0KI2ZlJrD64g5t37mE3UUG20oVqN2N6chSL01PQKjmoPR3D0UEZzb62E0ex0YHF7sRgJIDdrTWBMyxfDodCsNsYTcpCa3EinR0+rwcXLpzH6qOHAlG6uo5ime4axr5Ybl0XIDI2NiY34gRBlWoLly9dQlfvSASKgITL5/S5LiOJZgV+n0s0IvBipw5BCt0ohD8nT57E7MwReS/h0Mb6pvTttDttmYLGOBRdLZVKWZw16Uwa+/sHcDk8UBWbuHEISlKpQzB+VquVBCyNjERw5MisbAu3lc6tw8O0OGMIbAoFghy6j1ii3UGtXhfAt7w8J66aZqMlkGpkdATJZAr7+4dSll4steBymmGxOlAtN6Qnqdno9oGkxSJuIxbOE4rp3bZE1xjDGhuLSnk6u5UIXuiCYrfT5OSoABwCJr6PETa6lDgRjgCG+0I3EfuhGBOz2/vl6wQ11CybKUhX1eTksMDQ/b24xN+azS6cAkfNUM2K6NjWWtC0Jjp6G6pFRTQaEBcVNUqnqZtVIph0IJXLTXT1LsxKDxabCqvNKrpQw2DQg1deeUWcYHt7+zKtbW8vDbfbgo5ulnPM57UhmTzAQDgsx5nQj8XhhI4sCvd6vBKDpLOKAJDLYKeS3++TDqtavQGH3SXuN2pVqzWRyxXhC/jFCSiOJVWBxaLC5rCIi0vv9OBwuOQ8I2Tj8eBnmgCQulKDvm45cSoyFsteKxM4la8lfycQMykmOee7va50fnEKJZfj8rhhc7DDq4JCvoBmvQNT1wSHrQ+mvS4nhgcH0Wm1Eds/QLXObTSj2QEaeh86ARZ0wAl2/H/ja+4ZLtZP+Rbj5YYChgKGAi+XAgZ0ermOt7G3hgKGAl9MAeNf419MP+Pdn1uBJ9CJOKkfb+o7nfhfXVhkcloHFlWVKWN0x7AXiTE4p01FOOQR9wrA6WFlFIs1cTdNT0Wkd8Zpd0icrFQsY3d3D6VCHeWyBl8ghF7XjEQii2a7jcEIe3Fmkc1mZNl0cjAadOnSeSn95vQ2v8+ND37xDj65fRf7yQKylQ6abWBmehTH5mcQcKjIHh6I26LTM+PmyipSxTqaHR0OiwVuJxCNRPDw4Rb8HkIOp5SJE4yMDEUFOhF8bG5sSGSr11NlrF+n25TOJrvDhaHBqHQI7e0doF5vod5kWXMEqtJ3MkkfjtaRiV75fE1iYw57/6Z9aCggIKDRpIOsX4ZNdxdhTyqVQaVSRLXaFP0ymTwKxbI4yhjNY1cRJ7lp7Q6sFsBqdaDbs8DlcMmxiScO0dU1LC1GJM7FqFokEhJnDt1DBFb37t0ToMHtdjrD8HpVmaRmc1ixs3uAnZ2kRN1cLjOcjr4jhhP6SqUydnZScLldAnaKxbpAIJdTQafTE9BCIEUnkMvpEUfOEzeN1abgybPZrGJ2bhqJgwMcHCThdvvxytULAvH4CDHu53Ri5f59fPjhRwKlOLWw0yYkUqSLiCCJ5wdP0Fw2j63tFAqFBubmBhEJB3FwcIhcroZ6Q8fAQBADYRda4sIyyURAlton0xW4XXacOTsnejx8uIl4vAhNAwbCPN9VSZna7DYEQx40mnUpWs/n+3HPpaUpzM7O4uc//wCVahOjIwE5P3P5Bg4OSnDYuRy7uITGRoak8ykWj2FvPwuzqSPT5Rh3dLktMMEiLrmR0ahE7rhvsVhcjin7nLLZItqdnhyzw2RBPpl0MbEri0X7BEM2R9+pSJBK5x6XzfPN6XSJg4wwi5BT07oyhc7pdMPj6cOsVqsjn0PFbBUX1BPYxGNNzbW2Juvw+X1we1xoaS0Bn+VyBd22ApPek963nq7Lun0eNzptXaBxS6OjqYdWB2iyRFyuKip0mddoQKfPfYn+zQuNe6lnEM14i6GAocDLpYBxoXy5jrext4YChgJfTAEDOn0x/Yx3f6rfKmwAACAASURBVG4F+PVM4MTnk0f/9GPk7Ddf3n33E5/930FiNS67ipmZcSwuzqHZKGM/to2BsA8L80cwGB2Q2NCDlQdyo0v3zNrqNsxmG5wuTrkrCMBhpGdqalycGIROjCQRdEUHI7hw4QKGhgZxeHgohckfvPcz7MUSyJSbKDV1gT7Hjy1icXYcLqWLTCKGkN8PHX3olCzUUWt2YO7pePXKaXFoXf/oJgYjdJu4BDiFg36JAuayWZkqx06b/f2C7GtowIfxyWFEB8PiQiH8+ehXn2B/PyfRMAIkRpMYJ6SLiZ1CLM12OBWYem2BTgQbw0NDOHp0Frs7+9jcigmso9OFQIZggTfxvR5jT7p0bDWbHbTbjwubrYDDYYGLzhj0EAn7BRgwfkgnmt1mg9fnx9CgA0uL0xKvonuHka5sNi8dRm+99SZ+/OMfy89Z0v3Nb35T1u/3B6Qo+sNfXcd7v/wVkqkOXn3lCMbHJ7C1tSMusJamoVFrIRQagM8fkBJsuo8azYa4mdiTRdBmtznFkcbIGgEGo4jdXgcDAwFksknpdDpz5qRM5dNaLYFNp0+fEVjFiBr1ZbfRe++9h3ff/QC1Wk9cXjzbRkcDCAQ8GBkZltfQycP9W1/fh8ftwsLCDCYmpqTMO5XiFLoJ2U92DxG6FXJFmc7Iv+tdC44encHly2dwcBDHz37+K3Hv8NSmEws9G6amxqTDTO91kEwl0NKayGarmJlhJG5adLz/YA16x4yhoSBsNhUPH/Z7t44cCYtGp06ewNLiEXG/saT97r0YhgZZ5O2GyQxEIn5xeTHCSK3odCsxLpjPyTS5UDiKfL4EmFQ5R5KZBrROD26nAq/fK3rqPGdqTVSqbYwO+xEOemUb+KDDsO/IS8r51Wp14XCY5fNFFxtdiXRSETBarU4BVHREtfWOdH1ZbFaBVATNhFB036WzaRRLNXGQ2VQbmrU2TD0CPRNUxSRxXMYPCa/MPI81HfUW4bCOTo8SM2pqMqDT574+/7MXGvdSz6ab8S5DAUOBl0gB40L5Eh1sY1cNBQwFvrACBnT6whIaC/h8Cjy2jXwGL30WPv3LL+/fQKcebOzhMZsQDvswPTMGq9WEbreJ2ZlxLC/Nw2G3497du7j+0Q3YbQQ8FuztxMTZo6gOpFJFWFR2z9gRCgUFOtDpwWLyTJZxJSeuXLksTid259y9cwt6q4F0roBsuYlstYlqo4ezZ07g2PwUSqk4rOYueu028qUKNvYTyFV1ifl4HcBbr12VgvIHDx5gYX4eVosKt8uJ+SNzyGYyuHv3NsqlCs6dO4uPPrqJUyeWMDIxBLfPJ50+dGptbR1gezstQGpoiDEyDZ1OF9PTE7BaCa5yKJVr0LQahqJecYhMTU3h+LFjAt7e/+UHuH//If71d74trqpqtYx7K3clHkdXEyNP9XoPxVIF5XJNwJbf70Qg6JFOHkalBqMjOEwwkmVFr2uSuN3c7BQWFkZRKqYFHBAKMRZH4MUpedT05s2buHdvC2fOLOBv/uZv+tGybA67uwf42c9+gY8+fohWq4f/6X/4CywsLuK9X7yH/f24HDfG5+o1RrBY6m2XZdc1bktQJrwRKBIO2ex25LM52W/2JNUbFZliqNA0ZtYxMjqI2P4+nFKivSjAhZHF4eFhASHvvPNTbGxsYm8vhUYD0LucokY3WwTz83Ow2x3I5/ICyggJJSoZDmNmZkb6m375/l1Y1J5MKyRwYXSN++lx+ZA4SKBWq2CWWi0ekTjZ/fsPxOlktZoFHA0NjcDvC2F6eg6JxCG2dzZRa5QRCAYklnb16hWEwyGsrq5hc3MXm5tJjI9HxB22uZmG3W4SmLW+uo4//dPvyGeAXU6ffHJLfn/69BSOHz8Ki8TfVAwMhCWmyUJ6Oglr1So6LQ2Vcl2gmd5l0b8V8UQGqUwDbR1YXhzHzJE5KeOOHcSwF4vLOchC/bHhQYE+PGbcTh6nR4/WkM9XxZXGeCLL6c0mOrq6AsAYJ+Txq1ZrMJlNsFitAmcJnfh5JHTkz+uMhebzqNe68ll32GywqQRWNomCMuLHqX+MxVJbu8OJltaRXq9Gq422zi02P/ZSGp1On+/6bECnZ9DJeIuhgKHAS6yAAZ1e4oNv7LqhgKHAUytgQKenlsx4wxdT4Om+pvlqq1nt+xZMjFpZ4PHwRteHE8cXxCnCyNXWxhbu3l2B2WSF3eqSmB1BCWNihWJN3CTs+AkGnZib40Qxn0x5K1f60bLFxQVxbHB63NbmBgYCPmRyRcSzZaQKVYnuXL50DgszE2gUUnBYTNjf3kIincNhvomOSYXD7YLbpmB8OCIdPM2mGRfOL6JerSIyMCARt1q1gvd/+UuJCL322usypv6NN67B6XUhV+Q0uAcCIXTdJBE4llUzaqWYFXEFLS8fEyiVPEzJzb7ZrGFw0AuP14WAPwSfLyCdO++8867AkTfeeF3en8ulsbb+SLqVZmenxXFSLrdx/eObWH20gbHxQcwdmRLHj0Xl1DANoeAANE3H8PCYwImf/OQdmE09fOPtq9hYvy+OFTqOCB8Y5+OT8SpG7W7diuHf/JvX8Zd/+Zfi7tnc3MbKyip++s51JJIFXDy/iO/+2bclkra2ti5QQlX7XUl37jxAo95CKBhFuVJFrV5GcMArsTe9SxBhk22kKy0UDkm8jVMMTUoPg4MhdHtt2O0W1GtVdDtdnD51GuPjjNb13TG7uzt4771fShF6LqehXgeCQSuiUa+Uhw8Pj6BaqUsUkW4eupbY/0R4x4gaJ8Rlc2Xp5woGfaKDTL5TLbBa7Hj0YB2Vag3nzx/DyOiQdCOxtJ1l5DxmjKNxWqHb5cPIyDju3VvBXmwbZhW/7kN67bXXxEnGqOLOzh4qlQaOHl0U58/Dh2s4f/6MrPfu7bu4dOkiUsmUnLsbmymUKzquXJrG22+/Ls4hlskT1BCC7uzQYeeW+GK33UEykRdYZ7O7JL64u5dDsdLCwuIMTp46gdBAGJlCFiv372F1bVvg5KXzxyXOx2gbe9UI4/b3YwLI0ukGOh1AVSDgiZP7PB6WutPN1JaOpkKhBpPSn15ndzqky4lOMcImwj72k7VE95YAPVWxIuCLyPnVbDWRyaZQLLMbrAdFNcFmUwQ0tduMYPbQ7TGWq8jnvdPVjOl1T3/BfrqL9NMv33iHoYChgKHAC6+AcaF84Q+hsQOGAoYCz1EBAzo9R7Ff9lX9yy/of3byffaX/+IXCvg/tuV0YLOYYLH0oKpm+PxW+L0OeD1uWCxWZNN5VMq0rTAr1e+fYc9Ms6mj0wWcDhOWl4/gyJE5KVrO5TLSHcNoD50gBAp0GhFWWM1mHBymsJMoIltpQ7Wr+Nq1y5gcicKp6KgVsrj5ycdI5xi/A3yRIBaWjmBpdgrx3S38/Gcfw+n24OI5Ttyr4cL58+J20tsafvSjH2F5aRHBQACrj1Zx7doraHSaKNUq4gThzTIhB6FH8jAjxdKMJ504fgrT0zP46U9+hrW1TSwuzSMa9SAQUAVGsOjb7fFjeGgM/+ff/18IhcIy0YyOE8asCG8IHKKDA6jVWiiXO/jJO3REbeHChUVcuXpO4lfsuYpGBwWg6B2TTJlbWXmEhw9WoXc0/Mm334Le4eQ2v0SiWF5dr9ext7cnICAajUrU6q//+q8wPj4usOMwmcLKykOsrGxhZDSCP/+z72BicgIr91cECoyPTSKVzAhw+vSTOygVawiHWfztQbVeQrGS63c9udwYjA7C7fYgHo8hGAogGh3A7t4WqtWCOJxMpg4UixmKCVBNFly5fEUcTvv7++LCWltbkxgYoU2pxGiiCePjATkHCJlYcs3Ca075Y8k4zy0CD8YE6ZbiRDbG7riv3HcCJzq8atW6QLNMuoqRkRAuXjwHh8OKZOoAiQS7ueoCtLjtdptDuo8GwlE8ePgQh6kDlCstRKJ+jI5GpRuLRfBPtKWOfDBGypjhG2+8ITFGxuROnzojDqb9/T3k82UpC19aOoJXXrkCRVWwvb2Fe/fuyrnN33EfopEwqsWyTPfzeFgk7pCy+tghAa2OxeUFDI2OolqvoVAq4OAwjfhBHtEBF95+8xJCAa84pxqNpvRrEZTu7sZQKtGR14/Fut0swx8XMMnzuVYrS7k6nU6Vah0Ohx3+QEBgU7HIbbPA7fHC4XSh24Msm+8j+NS7CkxmMzq6Jq9vtXV0TRB4RaD82NbUD+X2zBIdVRQFnXbTgE5P/8Vj3Es9vWbGOwwFDAVeMgWMC+VLdsCN3TUUMBT4QgoY0OkLyWe8+WkU+I+g0+f6xjbBrjih9uhm4A0knQv9DiKPGwj4bRgfH8Xo8KhMOaPL5CBehP6ZM5ur8Xms0sdz8dJFiRvdvXtHupE4vaxQzMvfCR2km6deh8tmRyyRxOpOEslCDQ6PHVcvX8KA34WQy4LD2A5Wbt9BqQZUNGB2eQHnLpzC4swk/uH/+b/x4UdrmJ8dwl/8xb9CpVyG3+eVCXap5CHe+8UN/OAH/zX2dnaQy2Xx5ltvoq41ET+Mo1SuSPSOo+wVs0ViZm321LS7GBwcRsAfxvXrH2NrN4WRQT+Ghr2IRKw4dfoEFuaX0GrpaDU7+Pf//n/DzPQsrly9gnq9Bl1vodnipDcNzWYNsXgSeteBh492EY+n8OqrJ3Hm7GmUSkVx4hCk5PPs/SljdycmQIHwq1ZuY2LcA5edThKT3Nhzaho7g+LxuETuCHgINr773e9ic3NTQA9BAXuoLDYLTp48gbGxEZkOd3iYkLgXgVkymcXmxi42N/aQz9UFevn9Ibi8TpgtLNy2y3YxDkbgs76+Lm4ZOsjoFMpkDmXim8XGKXJOKfQO+8L42qtfk+26fv26vIfwh1Ps6Hoi1AgGAwJG6Mjik26bXteCdDorr+G+cL0EeP3C7LLoxEdfA7NMcmvUG6jXNFgtNszNzmJ0bFjA5kFiH+l0QSbwzc5OwmazC0iJxxJwOtyIHyRRKjfFTXfu/DyWl6Zle+kae9IXxWlwXDd/du3aNdmHd955B6dPnsbc3DzWV9eQy2fRajWlWJyxs8mpCSkDp8vqzp37AlUHBrzyOo/bjWa5KqCMk+i6XQWlShO5fAcOpw3D4yNwuD1IJJMAe5SsCvKFAo7Mz2JxbhJaoyLwiJCO/WOlYkkm7mWzdWhMvpmAUMgh7rz+ucQ4aF46w1gATwcb/2R3V6FYQbFYgdPFaKy1D5yaLYFOjEJ2uiY026wKJ1t6PIuOpeJP6uE++y3WMwF8mtT+panbLzs3Hk+lwOe6Mj/VEo0XGwoYChgKfMUUMC6UX7EDauyOoYChwO9VAeNf479XeY2Ff1aBf/YFzXvD3ybPbyFT5p5FHCtKD1AUHYrSlt4elmebTUA45JC4D6dj7e0mUCk1pUum1WnDwi6okBdzc1MYGRsRuFQo5LG+viZT63S9I/EngigWTRM66e02rIqCcq2J3cMcDnNl2N1OXL54AX6nFc1yBlqtiHw6hVqrhVKji7NXrmFyZgbZgxhu3vgIlXIbZ88u4fXXX8dBLCaT6rLZNErFAvKZBr7//T/D3Xt34Xa5cOLECezEdrG1t41avT+xrVSsSjeTCXQ9afInI0PsrCIMSiZLCIfdWFgcwfxCBNMzkwKkNta3ce/uQySTGXGZLC8vYXNzA61WTWCM02mVYuhajY4RBelMXsDIufNnxa2zubEOp8uJg4MEdL0nRdV2uwvoKdjZTqBaaaGnd3F0MSAdWCzpnp+fF1jzq48+krgc4QZjZBcvXsSNGzckbldv1NHuaJhfmMPE5DjW1lbR0hpSPs6pdSxJJ4gpl+qI7SeRPOQ+m+ByWeDgNDmPC/5AUJxO7I8ilNnZ2UYg4JfpgLl8CvlCRjqd3B4bRkYG0aw3EPAEMTU5JXFHQjECGTqXGF2j2ykez0hXkkx+i8UFovh8frhdAeRzJXF99d1PKsIDYVk342p7ezmZIOj1mdDrMvrZn/bWqPegNXoIhhwYiATQqFehPXbbMGI2EIn0PXvtLjY292BRrCiXW3C4FIQjLiwsLkifVrFYlLL7fm+SIlqfPXtWzk9uC51FGxvreO3aayiXq8ikM7KtdO05nA45pxltozvsIBFDPpcTd5bdYZVz3tTrwdTR0W51oKg2dHSTFMo3Wh04XX688trrsMmEvweoNGqCeuh4unjhLEzdFjZW7wuMo6eJ66YTr1rVZKJfW+vBYuFUQz8CgaBE5KqVCqp1OsQgkwxViw1dvYem1kGpVEWt1hRQRGeZ1tZRqWrokD4JYDajZ7ZA73XR6T6eRvekIo6GRj6euJ1of+KwAiFSbBTnDDvja+4pv4mMe6mnFMx4uaGAocDLp4BxoXz5jrmxx4YChgLProDxr/Fn185451Mq8LmgE5fJFz45M3smqCYrbIoNnC+v6XWY0JU182V2u4JQ0Amf1y/j53PZknQaCXSqV+B3W7C0OCNRLoIPjmFnl0+xXJYCY5fbK2XR9UYTjZYmY9jpWsllcjCrFlRbOioNDcGQF69euwSvw4LNh3fg5ESvloampkGHgrMXrsBitePG9Y/gdbswOTmBjvTSNKSEmjEo/t1us8oUuOWjS7hz5y68Hp906uSKWSFonJjWqDeRTJXgdFilo0lr6QIiOM6e4KnX1VEotyXqdPLkLCIROwJBP/y+ANLpHG5c/1SmvHU6FnzjG1/Dxvo6Gs26xKjsDhtg6gr0qDd6yOVL4vZipxXjY48ePRBIQLDFCW50WXk9fhl5v7q2j4GQC416AddeuYjpqWlxsfD17PRhkfWTcmlG7+bm5rC+viFxslw2g73YHkZGoxgZHcbHH99AqVRDMOSTkneuh2Puu7oZiUQOhXwXNiunmdkRiQYxPjmO8MAA2loH2VxBOowOD1PSgcTOqmarjmq1BL3bg89vx8gwJ7Ll4bQ5xfmSSKQkIhcIeqWHyOG0S1/Wo9Usxsd8CAQdSCQyUFUTnA46nVQpNed0NLqqHE6nABQCIAKhZCqDSkUXVw6npClKD4oZsFvNqNa7oMxDQwFxcUk3UbeLRoP7RIdYF6pqRTbbgs0K6DowOOjB3Ny4/Pzhw1U5JxgbK5UKEpNcXJzH4OCQOMPu3LmDgYGIxNtmpmdQLtXEhUYnFQENnVSlckkAmcfrkfdYrCo6Oo97S6CP1mqi3WzBqlpFH63ThVlcRiZYbU4sLi2T8GJzawv1Zh2KRRUY+c1vvo39nQ18euNXsnyer/1+sQGJhR4cpNGoa9KpxfJ2h8MpjiVOEezoLagWkzjGAsGg6L+3H0eRhfgCvHTpV6OezVZH+pnomDIpKtpsejeZ0O09Lgbnh18hkDKhy3F1Tx5PnE5PBhbwomBAp6e8Uv/WaQ9Puwzj9YYChgKGAl9pBQzo9JU+vMbOGQoYCvyOFTCg0+9YUGNxvwMFPgudBC6Jz+fxnVAfOD150Lni87qhKqo4hNiDw5vcLkGBqYfpiAenTsxKMXEynYLN4UBb1xE/TMHt96HeZAGNFQ1NRzpXQaPRhs1ufVxM3IFZYSlxD9PTw7hy+Qw6zSry6QQa5RJymSzMPROikSgiA4NIpvLYOziUEua+o6qAWCwmoKIpU9kYPYsKYFEtKtLpImr1NibH/eJKcbocaDU1iXWxOLrZaMPjZhGzX0qoU5kS2p0+0OAN/qnT87h69RyslraUXBcKJdy9c09cSul0GXaHC8eW51EsVgXABPw+ccGwzJkghRCrpemw2mziUGL3lNvtQL3elMiV1m5jaGhAupuymYL0PRECNRpFTE2OY2FhUTqK6LphHJAgiGyA4I7uFcbWunoXNrsDmTTdQQdSlj0zM4Fmsy79P6q4jnTUayyg7okDqwsrzGijWu8gGPDg6tWTuHD5vBSIczrb++/fQK3SgMpxc10TvD6vgC8uk24ef4AgsYl0KgmzSRU3FONbLLImgCB88fvd0FoaCsU2JidDAk8ODnLw+RwCsag7nV4Sc1QUDI+MQlGtfRdSqSyxvHyehdhm2G2qTE0jAPF6rAKrGLnzeq1ot3lOttGDGVq7CxN0OZN54eX0O+4zwcpw1IOhaBix/TQAwkp2I5kwMRHGlStX5BgwpkiAyW1NJLICmWycAGeyoFKpIxQKwOPxIZnKyjlWb7Sk04nnPj8n4+Mj4lhqd1ooloqolsoYHBwRUMdYnstl/3XZOqf00dnEdRFKNpoNzMxOY25mBquP7iOdPBQYxvOKPWSEcnSEFQuEoxpsNjqdovB6vPJz6sbzi7rQ7RUMhfsdWPEDVGUSnQKt0wdNWkcXCMbPM2HdExPTP4NH/7l/7RM8/YZC/Q4uSC/dIox7qZfukBs7bChgKPC0ChgXyqdVzHi9oYChwMusgAGdXuaj/4Lsez/E89sfZpP515PT+Are4DLqxNha0G5C2NFDKOCC1WZFp6ejobWQyRWQLTThcFkFAbR1M3SogNmKZrODar0J3aSgrbXgdNGZZMb05AiOLh9BqZAGX32wt4/kQVom6wX9Xph6JuzHSig3Ohgbd0oESlUUASNejwflSkNcIBwf73SoAgPMZhtGhgcxOzsOj9cNxWySAu47t+8jl69JdNDldMuOS2Gz24NSmVE0wgQVf/Inb+DSxTPIZOJIp1MSIdvfSyKTrQqwIgCy20yo1Xpw2M3wuG2yfwROgQD7rCqo1vqvczkdiEb9Uny9tRmT+FMgGMCxo7MCPNbWNiRWxihb/CAhcGp2dkKidclkCvHYgUwzY+Tx8LCCttaViXqcLGi1KgIvWP7Mn7vdKt544xUpHO92dXzyyU1x54RCfiSTSRB40DVFULGwMI+z509jcnpC1vNPP/opfvGLm2jU27BZzTCbrfI+QidGzxiTZHE6o3sENCzdnpycEnBCh1IfPEHWy6lqyWQOgQCn4gENFn2PRMWZxbgfwQ+hE8HY0NAweo8L3ukqKpYqKJXrMCtmORbNFnup7AiH3HA4GGN0SE8Uu5g47Y7xPRaWs1+LqTRur/QVdXpwOV0YHPDB57JLpI7bzKhfo9HCqVPHJX7JSX0ffnhDptDZ7VYkEmV4PDYBezzPCJ0iAxH0oGB/PyEONkW1SBxR67TR1Bh77BfKq6oinUqc0Mfjxc/G+NgIotGgdC9lMikBbyz6pnON0cluj1MD7RJhZT9auVQWmNfW+lPmGGnjMea+dTqEaya43V75bPYLwWsSQ6QuXp9Pto2dUKVKFS32NZn6OI6Opla7I7COcJCRut9k516QC9aLv5nGvdSLfwyNPTAUMBT4PStgXCh/zwIbizcUMBT4SilgQKev1OH8au7Mk77g37Z30uDCO2kT3SPMOvXg9wcwPTWJkZAb5kYe9WoR7U5bOoWKlaYAIBaN6zAjELSjpfWgtXsIR4bgdvtQKFcRP0xLrMjndUk3z8z0GMIhP3a3N9DTNeTSGdSrTehtHYpJRUfToao25IpN+Lxd8D48MuDG1NSEQATCpIeP4lBV4MzpIwJACKYWFxel1Jpj43lz/uDBIzy4vy0wgvEqxrdUxYTpqTGcOHEMd+/dQiKRlLHyf/StVzE9NY5KOSf9RoROpWITWltBIc/pcqo4dkqVBsZHB6Vcm9PKuG6uy2TuiSOLwGdsbBQLC3MolUp4991f4vLlCzh27Bi8Xh+2tvrTz5rNprhy0pmcTDgLh71YWFgQR5De6QpEuXPnHra2ihIb4wSxudkJBAJuPHiwJXBmdm4cU5NDePPNNyUKxmWzEJtl5Hzu7OzgjTdexz/+448kvvXKK6/A6/Og3e1ge3sX7777Hu7cXkOrSURBeEQnk+txvxDgcNjgcjkkTsjpc5xENzc38zgymJf+KE4+bLaaGBsdFTca9WcMrlqrCcCh8Sbod0sMj64m6uP1+wUstVqagBr+nbEw9g6xsJz7QpA3PhqRLiNCmycl4A8fPZJI2cDAgHQrsbeLMIeQjJHG6akpDAR8aFTL0jc2MjKClZUVKQ0/evSowLlbt27h3so2PB5GB+kwKmNsjJ1a4xJt5Dnh8wYEnhUKZaRSBXi8Xhw/fgLrW5tIJg8RDPnFuUfXUjpTlnMsEvJianpcJjoS7vA4b2/HYLWyl8ki7iybrQddN4kzjbG/s6eXsLW53S+oF0DUjxmyRykSYdm6RQAUi8LZ21Sr18RVBhC4OqQQnkXhdNQxwsdtJmhiSo6gSWMMsNMTB9ZvfE7GV9VzvLob91LPUWxjVYYChgIvpgLGhfLFPG7GVhsKGAp8OQoY/5L/cnQ31voUCjzpDP7t0Kk/Ap7uHbox+AiHwpibm8Vo2AdTsyiTtpKpJA6SRdSbXbgcgNNtQbnSxciwF92eWZ4joxPizkims3i0sYNKvQa/z4W5I9OYn58FMdX9lbuo16rQmi0pks5lKjKti6teODKOfC6D8dEBdHsKJsaHMDs3Ix1St27ewd37+5iZCuPVa1ekYJvQ6WuvfQ0W1Srwgn1MdP3QaSSRJw3i3BkbjeDatSuYnp7A//F3f4d4PIGz5xbw9a+/ha7exvraIzx6uCqxPAIXuo8ePtzGzMyU3ORzO9mvxHgaHUTsDFpZiWF6OoD5+TkpUCcQGR4ekjjgp5/exA9+8NeynHj8AD/+8Y/x6NEjKQhnfK3RrAm4YfwpGAgJ5GPMjtDpn/7pn3DnXgIhvwknTpyU8ms6fX7603cxMzuOV66dh9vlRjaXhd1mx9raGu7ff4Bjx48J+Njf38dbb72Fv/3bv8X09DReffVVmehHSLGy8hAffPARdvfyArrsFrJGVRw5NqtN+qpcLqf0AlVrBDiMh3URCgXFbUbnVDyRBXodqEpPHER8DY8PgVOv1xWXXKHYgsOuwmblBDQT7Ox4ApArVATMsDzd6XLj8DCJVCYvpeR+v0+cRJMTQwiFPFLqTV0J9z7++GMphefEvlQqKdtBEEkXFMEadfc6HaiWCgKdlpaWsLe3h3Q6LceF0/OzxgAAIABJREFUUCyRSGBr+wDjY8NYXp6XWBuLyflkbHFnJyYdYIxishg8lytKRPTM2bP49OZtFCtlOR8ZrSsUcrKPAwMBHFteECDGeB2P0+bmDjJZurH6sT8CNo+n7zWkU+vs2aN49ZVX8N4v3pdJgG1Ng9msCiDlZ5CQkhqK28lkFicU4Zo8euyyUuS8p96EVTaHSwAw3YXNtg6915P/7vUIkVnoxGdXHILG47kpYNxLPTepjRUZChgKvKgKGBfKF/XIGdttKGAo8GUoYECnL0N1Y51PpcB/6YtdOp+YRXvcQE64QgdP0G3HaNiDkN+LdCaFra196csZGR2A3+eRyWyMtTnsLgQCIQQDYWTSWdy6u4L9wyJa3S48bjuWlmbELVOrV/Fo9ZGMq2c0qKMD1UoHTjudHT3Mz01BbxVw7cp56bIZGR1BOBSSm/MPP/wQm1t7uHr1EmZnpvHDH/6jQImrV69K1KildZHJFnDz0zt4uLYnUIWA5/jyEZw8dRxnzpyApjXwP/8v/ysSh1n8zX//pzh54phEyOL7celO0rS2ABSWTN+9exdnzpyF1WKXaBeLnumcuX37NlZW7mNvr4LvfOcqjh07KtCErhbCAcKlcrmM733ve+JsYhH4w4cP8ODBA3nd6OgY1jdYdO3tT1JTVOnumZqalnjdT356HY16GcePH8Gli5cFRl2/fgPvvPM+AkEnLl0+Kc6gD3/1Ma5cuSDr4HIIxQhXuI3nz5/H3//934lLh2DowcNV5AsVASIPH6zi8LAq5duMDhK6OB0uWKwWcTmxwFomEpYK4qQZGhyUdRCsUJ/dvZj0VzEmSLhDvWKxhOwzu6BcTidKJfY/dSQKxniay+0Wt04imRZgcu7cebg9XmxsbGJre1um6wWDIbhdThxdJsRTJSbHLigCptu37wr4m5wcFbBDtxSL5gnpeN4GAwFYFDNataq8j7CP20XXGWELnxIZdXvEkcZ95nHieUhHVz5fkamCXq8NwyNjsFqcqFQbePBwGwsL00gkk1CtFunnOkwmUauXYbc7cPXqKxgdHpFzaHX1EXK5rHRflSsdcR9NjPthtaqoN6oC9uhEO37sKNxOH/7hH36EjY09cRY6HCp6XUW6nOwOlpnzE2kSN16n3RE4yQJ9Aju9Q6dYD81mvxDc6rBBZ+yQpfztrowI6Hc4PZ5CZ+JyGEfsPNU1w3jxF1Lgv3TJ/UILN95sKGAoYCjwVVDAuFB+FY6isQ+GAoYCz0sBAzo9L6WN9fxeFeiPrO8H8Z7cpDtUM0bDfoyNDKLTbiKTSUrp8+TUGIIsEa/VYLVYEAwEEfAHUa/WsfpoHasbm8iVNVgcKpxOO4aGB+EP+JHn1LJkEpl8Ha1WF1Yb12bD+MSQTA+LDgRxcmEc3/7mmwIEcrmcOFI4bWxtbRtOpw1//Md/JL1TjJExmkYnC90wO7sJJA5z2NjYxvpWAn6vDceOHsPi4hFx7ni8ThSKWbz77k9Rrpbw7/7d/yjbljg4xMbaFrQWy8RZOu4RMMIycUa3FheX0ORkvkZTnDP37q1INxIjW3/+53+CoeEh0Yza0eV0//59cfJcvHARDx89FMcNIcHGxjrqNXYejWB7a1v6nggWnE6XFEozEsZ9/X//v/cxPxfF8eNHMTQ0JI6Vmzc/xUfXVzAw4MZ3/uRNcW9tbW3j8qVLqNaqstzBoSFZB/uDCIPef/99TE5OYjA6hNt37iObK6NaaUhZep5/rzZgNitw2J0CqwgwFIVT5CAxylqNriQzTp8+LaDH7fII3CLMYQk4gRC7qgjbDg4O5eeDg1EBOuk0e5Xc4t6xO9g1FUKj2UTs4EAiYxcvXkK90cC9lRWks1lZBiFOZCCEUyeX0NUbAnBYZl8pl8UtRogVHgjjMFFmQxeWluZRq9XEDcT1el0u+D0uOUacCEgd+OT7+OAxZdSO20e32ubmprikypUKarUmBqNBcen5/EGUyzU4XT785CcfYu7IONxeN2x2nqxd7O7tQO91JP736rXXYYZZzsXd3W1UqhWUyxo0DVhaGsXo6CAU1Sz6UWNOOCRsPExk8N4vfiUTDnnecFmKYkGz3kS7o8vnj9tLBxRL5fnfBHIOuwWtZh2VShPtdk9gEovLepxA1zNJ5xdnGDKqx1YoHj/D6fR7vWz+pxZu3Et9KbIbKzUUMBR4kRQwLpQv0tEyttVQwFDgy1bAgE5f9hEw1v+FFCA84JMgh/GeJzfoksrp6LCYenA7LLCoJomiud02TE2OYmgwAq3RgMftkgLmjtbB6sNVJOIJWGwO6IoZ/lBQupZMZjNaWhupbFbKnfcTZTicCoKhgJRNT83MIpvLI+B14fTCBL719qsCBQib6CJhhIsgYXZ2FufOncO7774rwOEJEMlm80ilC6g3uojF0qg02ji6MIlLly5JeXepXMDi0hHE4+xt2kSuUMAPfvDfSoSMXVLFHGFBTUAXocX+fg5vvHFRoAqByc2bt5A8TAowoKOHgO5rX3sVE5MTAooIlvgzQjJu6x//8R/Lf7NviXE3wisCEMbBzCZFYAyBBx+BQFD2jaXZdBT9/OfvYnx8TNZ74cIFFIsl/PCHP5Qi7DNnjuMbf/Qm1tZWpWOJ+89+KUbslpeXce/ePdGFMG5jY0NAh8PhRCyWgtY2IZ8rIZlMI3mYR63RRcBrF4cRY5WMs7Ec3KywC0uHrrPA3IqFhSVZN6EIJxsy2kenER1I3AdCs/3YIaq1OibHR+Dz+sVhRGdNqVwS6CHwDED84ED+fP3118XhdPfufZjVfpE43TycyjfGvqXcocAmno/FYhmtVv+89HgcKJY7iA64cOnSOcTjcQE63E6fx4MjczPIZbNyDOj4IiSjtqOjoxJtpGYEg/w5jy2B1crKGqKDQZw8uSwl3zxPd3b2cWR+GT/8x59geHgQI2Oj0Ls6mi069CowK5B44zfe/haKhZL0gTF+ShjEbR4aCuHs2VNSTt9sNeS8ovdoaGhQQFCtquHRww1xjrVa/e4mt8shELBcbkixOEEpHW3cHgIlj5NQLoBup4VUKi+F4fyMajqgWhVYrFY06Yrq9tDuskOqD59EOROPqRGv+0IXyqd7s3Ev9XR6Ga82FDAUeAkVMC6UL+FBN3bZUMBQ4JkVMKDTM0tnvPEPXQGFY+lZMN7jwHpAMQM2CxCNuDE6PIiBcAhOmw3tlobDgwQOYoeoV9qAYkJkJAiL3SY30rlCCbVGU26ec0UNPRPHurMo2wTVYpJIEF/ndlrx5pVTePPaRTx6+FC6l9ifxNH2jPtZbTaZkMYiZ4/bLfE6RtLYVwSTFY0GJ7BpaDQ1OOwO6WTiiHnG6gaiIWxsrmF3N49/9e1zGBoOY23tETxOHxTY4XJ5pPdnbW1dnERXrl4WoEPgwpgZAQ7dO+zUCQR8GBkZRTqVwc2btwXGENzxfRaLFcvLSwIaCDgIFjjxjdvKeB1jepVKVYBHvzC6LZ1ET8Af199fR0BKwOmc2t7ekq6ls+dOIRD0irOG8TJCrNXVVYFVw8PDsv10xRAGEfwQZLH4e2tzHy5PCBaLDeVSFfFYCqWqDodVQTDogdvjhtXCbicbGs0q2u2mxO0IaaKRIeRyBTSbDekZog6MX+ZzBdGM0CoWO0CxUBSHFyNsBHHsa+I+F4olHlxx6XDyIfeLTzqMCOksNotMKOQ++HweREIeFHJJ5HJNOBwmgS+cGMhKIovFJNt45vQptDQNW5ubAlWqlQoi4TD8Pq/Apicw79GjHUxMRMTtRH0Jm3gu00XU71jqotvjBLyWRAzpdGo0NNTqLYl7FkplWe/g0CDCkbA4nXKFLLK5DOr1NgajhK3dfiG43kGj2XcljY1F4PfTMUeIVEK5UpaoIXurel0TisU6CvkKSsWanJ+MqNqsdtGb8bxmQ+sXi8tWmmQ5fF3A54LDpgjMq9U5ZZLAyQqTosLudKFrMiOVyUmpOCFhW2cEj13j7A8z4nXP8Xpr3Es9R7GNVRkKGAq8mAoYF8oX87gZW20oYCjw5ShgQKcvR3djrc9BAU61swhu6gpwYpExDRMuJzAQ9CIaCUkhOGN1fOpaG4pZgWpRYLErApc8Xj9amo50toCG1obWNsvPCaAsNhusdnbSdOVpt5pw4sgEogG3xMYIbFburckkO7/fjrbWgT/glKgRoUq90YKmdWG3W2V6Xrnc7js8AIninTm5KNGrfCGHnd1tpNNFjE/4cfbcMemX2tnZQrsF2BSOtu+iXGbXUb/byeP1SKE1fxaLFcShMjzsRjjslwgeo3i8j7916x4KhSbcbismJ4clJka4QKdWPJ4SbMCJZSwxp/uJXVZcPuN6Xq8HTodTImjsIqLTiI6roaGoAK6FxXlsb22JC40xrVarIaXQhByAioGBILq6joNEEpFIBCZTT9xVjM512l24PXYpALfZXVAtTnE5HcQLqNR0OO1mjI5EBQBxu5wu9lKZUamWYDJ1oVrM4hiyWZ39KWn9wy/AicAsmczIZD92M7HHi84nxiz5u3K5Ir1OLDKnMyhfKEDnm03A6NiouLhS6ST2YwmohF1OG1paC26XHUMDAXS0ugA1upSoCTUjLKJbiX/ymNIBFovFxT3EyXmkQz6vV0Ah3WjVqo5AwAGbzYpWqw1N0+FysRcJAgl5vAk6CTQJIFXFIkXf2VxBzqkeFPk7NzocGUAoHJL4YbFMF1VaYnR0IllUVaAWl8fielajTU1FxMXX6WgolYpy/AgAeUwZI00l8ygUaqjVO7BZzXIecMIfJ9aVimVx/z35YuFnkMCMPU8uuwqryoL8Fjp6H55ZbHZAscBmd0ikLpFKo6V1YFZUgU9cDs+LJy7G53DZMFbRL8czHoYChgKGAoYC/xkFjAulcXoYChgKGAp8fgUM6PT5tTJe+WUq8Azf7qaemRXjMJtMUM28r+/IzSsX5bKZ4HLZ0Ky3oLV6NDfBbmEvFP1RjBL50DN1EQ4Pytj4vf0DlKt1mMx0YPTEocGCaU5MY59QzwRYLWZcOXMM+zvrEpni5K5Hq9vo9cwYjPqQL9QxNTWMUNCPjc0tFAsVGRHfv+kHyB6sdEV5nRgfG8TExKSAk82tbWQyJVisBBdWWG092U6rzYpmvYugz4dcNo96vSVdUzDbpe/p1IkJpNJp5HJlmax2/PiCRPzoWNK0Dm5cv4W9vZh0PnFZ7GUidKNL6Pr16zDBIuCHzqOx0TFobQ2Jg4SADLpX6BKiC4XdPHQp0U109OiyuJYODmICe2Jxxvpsso9eL3uSuhLVW1vPIhS0CNAiJKFramgogEwmi93dkjijpqcjGB6OwGK1IRY/lO6lTKYOs0lFOEyANiBdRVwvp/ZFo2G0O02UKwWZvkZXjq5zkpouheeclkYoRyjCziu7zQmbzYGGQCmzACk6vLRWRyAPS9DZ3cTl09XGmuuR0VH4/V4cJg9xkDiA0+2E2+MREGSzKhgbCsNilvFr4oDi8giSuP+ETnwde8RK5TLy+RpOnVoSKLO3uyfbyP3gazIZ/m5eOsQIZxhx5LlLdxX7pwgOCdyo09j4KFpNDcnDNDa3dkVPk1mVjjCLVZHz1OPzwGpVpHg8l8+jVNblnHNY+h9qOpNYHs5OrInxqEzaq9WqyOdzEl8MBgOyndlsDtlsGbVaR9x+dkvf6WS1WKXPqVKuSqSu/3HlZ4/AyUyzGKxqFxYzW5t64m5iLI9Zvw7Xa7GK0ymXL0LTdZlK+MTpZECn537hfYar7XPfRmOFhgKGAoYCX6oCxoXyS5XfWLmhgKHAC6aAAZ1esAP2Um7us36z9wiQFHD4utlEENC/4aWbQ1WAbv8/5QbZohBPQRwY/FD43Qo8Hhui0SG0Wh1kc0V0dBPaHAVPh4nDDofTKTf1dEbZ7JyiZsXM5Cju372Nqakp1KpV7O3HBDKwbJl9RctHl6VHiH1PBEqEEfl8HSYoGIx4MTc3jlAwiLamy8379tYe9mMpBINucUsdHORw/OQkZmenUKmUsPpoE3rLLJG3aHRAuo1mZmbETcNo1+ra6q8jddFoRCAFQQqB1/rqHtKpnAAnlmEzWsf3D4QHsLm1hWgkIo4pbiedUdSJ0ShCGO5P353UBwp0YzEu9c1vfgONRh3vvfcLPHq0BYvNheWlcYEknFCXy+YkUvfhR7sYCKkYHx8UsEQ4w9fs7e9jdS2NK5cXcXR5GTu7u9ja3peIo8VCBxidYl44HC7QRUPXTKlUQCQSwpH5GXR7baRSCektYuSM0Env0PljEtdXja62WgOJREpAl9Vqh2K2StE4oQ6Lygm1VNUu0IpaMb5HWJYr5jE6NiL7y06kbC4Ht8cJp9uFVqsJl9OOYwuzsKlmaC3GMXsSpyRgIkgi/GQhOYEkH3SMnThxXGDO7VsrKJXYZzUlETz+jPoyiigT+px0eqWkI4x9ToxAhsNhcVTxwRji7k4Mm5sxOaHtdhdSmYJAQR4YxWKW+GQXHYGTtXofvvK8Z1E8X0cnFD8QoZAfXp8HrWYT9cbjCJ3HI6+hA6xQqkoUlPDVpipwOPt9Tn0HHF1MusTqWFJuMiniRBPopOiwqV0oqiJdaSyZ1zo6mix2MtNZaEK1oUGXbjbzryfZ8b2M/RmP56bAs15xn9sGGisyFDAUMBT4shUwLpRf9hEw1m8oYCjwIilgQKcX6Wi9rNv6zN/sBE4WuQHu9dgJI7OxoCr9nifex3LRMidLup/6E7NUcw+qqYuhqAvhcAT1BnuNAIfNhWqtgUarKQ4bRobauibuEI+Hjhcn2u0W9nZiOH58SWJSBA6MJhE6aK2WQCc6PD795FOk0oyCMWYEHF+exYmjswJ8GP26c/uulFCXy01YLA6cObMscacbN1bwV9//U+mS+vCDD7G7k4BVsQhgOTI/i729XRw7dhRLS4u4desmVtceYWJiVLZBUU0CAPjs6maUC23cuXNftCDwoRKMUxF2PJlA1m53xF1DiEXwpGlNVGssLi/KdLnR0RGJX6VSh1JMfunSBTx4sIKbN2/i01ubOH1qCt/61jfFNcSY2Mq9B/jggw9w884BLpydwPnz5wV4cR2EKXRMPXiwjqGhAQFyjLBp7RZUqwXDI2EpfVdVq0zrI9wg4CJ0Wlg8gshAEOVqAb1eP85XyBdgs7mh6z3oHV26naqVujieshm+joXoDtisDrjdPpm0lsvloShWNBtddHVqBfgCPpQqZWRyGZw6eVwAYyabkfJtAke70y6vG4wOYGp0COj0p+RRF/Ycse+Jx5/Qkf9NiES96SAjOOJ+rq1tSmRtZoYl7H4pD2e/E11SfPD9nKpHregmY9k6l0u96CjLZthDlUIiWZbz2+PxoVKjK8yMVruNTpc9SSaYWajf7aLd5kfBJM42xthsVhV2m0XcbIRTjNv1g549gZd09KmKIjHSVruLZqsjcVFCR4FZ3T5Ea+sdcU0ROJnRdzn1m53ocurAbmXEUZX4HPXnurUOnYIm6D2gqXWkSJzvYRMbY42G0+m5X/if+Yr73LfUWKGhgKGAocCXpIBxofyShDdWayhgKPBCKmBApxfysL1kG/3M3+wqQ1Ny46tLtK4jsSveSNO5whvyvoPi8Xh2uqJM/d4ZtceybzpgXGg0GLfqiium2WrJzbrdYZVy43qjLtO1XC5Go2xyg5/O1DE8zCloDVnX5MSwgB66hAhNuM6trW0Uih1YVCAadeHt1y9jbDgkTpYdOntyBfh9Iel4Yp3Qkfk5AQ8ffPARvv/9/wqHyQT2dndlYhn7qKKRKAYHB6X7iSXdFy+ex82bn2B9Yw0LC0dkch2nlxGUsZtHMTvw4N4Obty4JS4juq8ID7JZghqLTKBjDI7l1QQlk5NTsFotKBTyEt3T2k3Mz88LdKrVKojFY5icHEcg4JeCc4tVxQ9/+B6++9238Oqr16QY+v7KQ2xucp03UK118M1vvIaFhUVsb28LiGFX0t27d7CxsSnbS3DDSWjRoRAiQyHpXCKsKBVL4loigKH7ptmsY3gkKvGxap3RPE7W62Jvdx8+f0gcS3Tz5LIF1GpNcZXx/UQj7HxCj24tVXqd0umsxCHzhRa8Ts/jsngF9WZDYpSXr1yUmCajdQeJGBSLIk4oajc8NIiQ14lepyUuIUIhAiXqRwBFnbnNlUpNytyHhobFNcb18nd9gGNBJDIgE/NYAk8gSDcTgRWXwZ/TyUa9OPmuUCiirXWRSCQFUhaLDYls8njStUd4RBDU0QmIGGvrn+48p/QOi87ZGdUHTTarRc7v/meDkbuewDRyI+rc50dmWG1OWTZjiuys4gIJowgBnxSIC3IyqeJ0EjthrwsFbflsWa3mx04noMNfmRR5H11PnGqn6V3pp+K6GO3rew+Nr6rneNV/5ivuc9xGY1WGAoYChgJfqgLGhfJLld9YuaGAocALpoDxL/kX7IC9lJv7rN/sEq9TBS710EWvp0vxM+ETgRFhVJf2CgnWMYZk7gMIkw67RUO3w56m/l06I3a8A2doiP/vcTsFPlRlnDzLyRkzsqJab6FaYwm2IhPECI0GowEoqop6rS4AggXM3a4mJc50Enk9dlw6fxSDA15USmXpNaIrKOAP9+NKWgcTE+MSzbpx/Ta+91d/IaCnWCygp/fEkdOoN+Bw2gU4hUJBATE//elP4HQ5MDU1KRG7XD4nsS/ewDcbOtZW4zKBjMCBcS46b1iiTcBAtxNfR/cRQQghEN1Isfg+JibHJd41OzsjET+Ck1yO29xEJpNCq9nA17/xNv7D//4f8G//7V9haXkRu7t7+PDDj5DLFQW4nTp1EufOnZfpdywP53oIWFZWVnDnzipcLkU6pliAzYl3TrdVjl21UhPHD4EH9zMQ6O9rNpdGMOiDy21Hvc5eIZaR67Db+tEvlm5lc3nUqv0S80q1joEwQZUTtWoD1WoThXwRB4kcWk1d4mkBf0gmvXFqnVVVpLtodm5Glp9MHSKbKyEYciI8EBY44nE5EfQ6Yec50+sJKCK4IzSSLjEWnjud2Ng4hNer4PjxY0in0/I6Tubz+vwyzXBsdFScRf2uL8YvWdxNGGiTviz2O1XKFYl5+jxe7O8fIB4/gN4hoGIsU4fd4YSiWpFMZfrQRix9LMCXTZMnT32X0wWdNj76isyMK2oCp3gOsAuLD5tNEcjV7+9iZM4i5y3PzXanLcsi1OvPmus/CPYUM6ETCVffaWjqdfouQvlIsWur73CiK60LM5rtvkuKsIvhPx43Iqc+GDa+qp7jtf9Zr7jPcRONVRkKGAoYCny5ChgXyi9Xf2PthgKGAi+WAsa/5F+s42Vs7VMp8CQ81++qkQJjidH9S+fEZ1/HFXQhrEluffu/k7c8vp3udRn54U1xf7ksmZbokpRNs7y67+wQ5wd7vcUi0l8eF8Qba1kqt0U6pkwI+x2wKb3HoESRyWcslua62Ak1OjIiU99KxSK+/vW3pWtn5d5dmRqWSuUkxhcOBTA8MiIupfX1ddy69QDDwyybdknUT9bJbdR1DESGENtPIp8nFCGcUcTBRDcTO544NY1/d7ldGBkeFsdT/CAu23P8xAkBYJcuXRRHzO1bt8R1w/WzE8pus2JmZgqffPwxvvff/aX0Gv3yg/extraOQDgk4OXkiRMCMO7duytgZnl5GQ8ePMRBPI5MNov9uIblxRDOnj0Dq82Mg8SeACoCCMXMjiy7TDzjPnFbGP1yu10CwAjJOD3Q6XSgp7NnqI5WswW9p8uxoEunPzlQh9cbgtlsQy5XQeIgjUKeETjA5fGj0Wqh0WzAYbcJ4LJaVNTrFdHJ5/dIybZFNYvTyeV0oNmow+WwYSDUn6gXi8WQSBzK8ux2VbaL0DGRaEok8+zZOSkXJzDicbA7vKg1+q6n+flZhMIBbG5uiPuM7IY9X5FIsB/JaxOg2uBxuZCQ9+cFxDmcLrhcbmhtHYViCdVq/dc+oSdnvZx3jLOBMJYuJZ6n/ROcZyTPEQGyXXYzQbbb6XJJJJDHjrE5uutYKk6dCZu4TEImaizLEkD7+LNDcNRjWX+/T42fA1ld/2VyHvSLzImYfv1JeapPuvHi36kCxr3U71ROY2GGAoYCX0UFjAvlV/GoGvtkKGAo8PtSwIBOvy9ljeW+0ArQ+fOfehAcyA26gCfGjvpPuZ1+TKf455O/83d8LV0rv60QWW7s0YPLrsDvc8Nus6FaraBRbUhROd1XPo8bHrdNbuM5gY5TzR493ITNzjLmfvcQHSos+CZ0OjxM4iBRwehIBNeunRMoRBDV77LqyhS3eq0lbhI6WBip4jKCoYBEuOLxmPw8HA4hGo0KYEmlUwIGLl68JBDh5MkTKOTzuPnpp7CqKs6dO4N6rYZcNiPAqlIq4Rtff1vWe//BfZn0Njg8KICETir+/MGDBxgfH8epU6fk7/F4HMViSYjE1atXxd2TSifQ0QmTVHHcWFSLxOH6kwYJ/PqT0CS6Vq7IzwnZnHYbLGpPopV0J7U7GhTpH+qK06lcqcPnG4CqupHPVRE/SKNUZIzODJfXh3qjiXZbg8fjQmQgDHZyF/I5lCtlTE+PC3BSzQSSjF5aBHhFwkFEIwOi88EBHUhxgUifPV84OZBl4TyOPDcYjcvkKmi3CcQ6aDQ1jE9EZIJcoZiVY0dXEY+Hw+6A0+mWXiueF6Q07Wbz144qOpwcDicazZa41ti9JH354iB6DHloPmLk1GRGp8coG12A/bP9CUzlxDye53zyd1w3teeUOpfNCV3T+/FHrfU4/mZCj0CTyxOn0r94MKZn6n8OPvt48tnp90yxaMp4/AEoYNxL/QEcBGMTDAUMBf6wFTAulH/Yx8fYOkMBQ4E/LAUM6PSHdTyMrfkDUeA37qT/eIM+C46eFHP/uqD78ZQtcX4oBDq/eRI+EDz9lvtxKD2WlwM+jx1Op02ieOw9MolDxAS3i9PlelLezIljdKMpkV8jAAAgAElEQVR4PR6Mj0/A4XJiZ2cPO3tp2Kw9LC0eQalUknWz7HtiYgL37t3DzduP0OvqCIc9Mq2N0TOJWekdASaMx3ES2cBAGOl0SiDAyMiwOIZisX3p+yFUOHnyJCLRiMTDdra3cevmTYnvHV1eQnx/H4mDOP7/9s70OZLryu4n19qAKqwNoPeFTbJJShYpyaJD47DlsT2f9Tf6k+1P9sR89NgeR2gcY2m0UBLJGbKbvWHfas/MysVx7ssEqpvdTTQaTWQVbjEgNApZmS9/N+uh8ujc88JwiJs3ruNf/exTfPXVVxJQHY4i+NWKiDHMb/rNb36P0cjFL3/578XZ9Q//8A8y7m++2REh56/+6l8LqidPv5Gw9dYcV62ri6ATDCMZH3OQmF/EjCIKUMy94mM4DOC7Nhp1TwSeYTCQNja3YgKsDw46GIYj1Gst2E4N7XaA7e0DHB70EY7Y9mXcN9RIGo0a5lpNca912gcSbH737h2kSYR+r4s4inDl6mWsra2g4jGQm3lfibTOMeib58R2ScaBcQW+Ws2TdkK6nNhOR0dSmjoII0sCvxl0bjsZrl5dlhBvrpJHhxlXfBsOYkRhikrVkVX2sjTDwtzCUeaTCHEMB49GCKIIYWhEI4kFN/ncck78H8Ym0aV0LDiZQH06j/iQlrmYItLxFcuXVhwXVsr9GWeSuKKyTAQsyk0vTGCS41LtGttXHmpvXFUUQo2Yq49zJ6D3UudeAh2AElACZSegE2XZK6TjUwJKoEwEVHQqUzV0LKUhcFLRqRjwSUSnIlj6RaITBScKTLwpb814ktsjLXrxCPUqW+0oqPTlObYtXbm8hnv37qE1N4dvHj7Cr3/9B1nK/gcf3sHt2zfFNcQ2q48++ggPHz7Go0ePZJU3uoGYxfTBBx/KSm47O3viYmLrHlv22EbHQbzzzm1xzzDUmuLON988wGxzVpxU771/F3Pzc9Jy9sXnn4vwFAVDNBp1EbDqlYpkELWaszJO7p9iyCAIMDc/j63tbdBJ88c/PpRV8X75y/8g2//ud3+QIG+2ny0sVPGLX/xUxKfNzaeI0xAL83Oo1esIg9FRyDhFJ7YYMpvLuHQcOUc+z2bHZMTQ7jnECYO8+/Aqvugee/uHEg5PsSdJHQRBik6H2VQdtHux5B2xrY5thtRgXJtusETyqthad/PmNbQP97G/tyfus/ffewd33rmD9sGetNlRXKTYxPPqdMg1kTH5Pl1DDHMnS7ZG7sqxq1Uf/SGDuFN4no1RnOHKlXk0W7OSpSUCGyxZdS4MUxEPKdTR9cSA+263J0IbnVIUnBjIzYyywSDK16AzwpOR5ozwxMUaZcHG/Gfhx1wziyvRGQGIl6RsUmzHUchzxZ8Ow5xCIFeaE8GJ+x13O4m4ZMQpWcdOnFXHTsDSvOl1IEfTmaJQAkpACSiBVxNQ0UmvECWgBJTAyQmo6HRyVrrlBSLwfBvQ+KkXbXPfhaMQoor2OtOq9OK3nE/3UmpWC2vUfczONDDTqItww9a1vd1ddLsdeY4ZT3NzLSwuLIj76Mt/uo/NrX0sLzXx859/Ki1Qf/s//1YEhEZjVgKv6V5xrASVqodbt27h5o2b2NzcQbfTQ6fTlpX1ur2+CDXMLPrkxx9Lix+FJOb2bG5sYG1tFQtLC7h+/TLSLJFWugcP7mMUhRj0ehgO+Hrgzu1b4pxi612d2UsVX0Kpd/b2MdtsibPnsE2XUIqPP76GTz/9FH/84+f47LOv0O0OsbDQwI9//IGs0kZXFNvrRqMArRadTrU8xJorwzFziCIG5DmypVhXrdbEERWPAhzsbWF+vikh5BIe7zqIRjEO2x0kiYUgoEjDFjxbwtV3dw9x0A4QxZkIQ2ybi0cRkpitXymQJXjn7m0sLS3g6ZNH0kJIZ9OtWzcwvzCPp48fot/jynhcOY5tfVydLgINbs0mWVDgCkQY4/7pvmKgtutWcNhhuyMwPz8Lr+JidWVZ9sk6iEvL9TDTaGI4jKQljxlKC4vLaPcGwjQYBnJu/SFXukvgeD56veGR2HSU6SR2J6Y5GTFJ3E2FEpUrTRS9cmPU0Qp2cj2L6GSJw+rI6SRClVlpjtcZX1e02ckhKDbZlgTn85os2vYKZ9NJ30/f9X7T358ZAb2XOjOUuiMloASmlYBOlNNaWT0vJaAE3gYBFZ3eBlXd54UlcBxU/m0ErxKybGmjY+C0J4HVdLLQCbO2ckkynjbWGRbdljY2um4c10GtwhwjF51eiH5/iOXFFi5fWZMDf/HFl3AcBpCviVDDVrv9g335943rN+TG/7M//smEPyeJ5BQxN2hhoYkbN67Jfnksz+cKexE6ba7UtoDV1UtoNmuoN6oiRlAM4wevrc0NdNqHWF25JGKYY9vY3dk251GpoNvrod3tIxql2N8/xP0HPczPOXj//euSGfWP//g5trbbuHJlDu+9ewu3b98W0ebhw28QhAOE4UAEsGq1fpSPRWElTVIZN4WcKBphfn4evl+R1fbCoI9eZ09cRAxT93wfoyQWV1CvP4Tt+MgyG0lmIx5l4gqiK6nXD3DQjiSoW9q+Uq66BjgSwh6LsOd6Dn7329+g2xliYb6B27dviAvsm6+/RhD0hTMzkCg60UFlRKcKajX/qAVwdXVVHF/M17JttuSxtY3tdxX4eW25Yh7bKP1KBa7jwYKL9fUt/PlPXyAMI7QWltAdhDjsdE2bnG2LC6zXH4izahhGY0Hix4H5dCo5FkWiwoGUR+1L5tdxy9146x2vKzbeScB9AsQZW0Vzd5S02BnRiY8iK0pew8wzXrcORSfjdOI1x+9Fq6o6n0o1Zeq9VKnKoYNRAkqgjAR0oixjVXRMSkAJlJWAik5lrYyOq7QEng8NLwbKG+fTik61ii+iBj/E0F3DVb64epjn8GbdlrauQT+SQ7H9ijfr860ZLCzMY3t7X9qvKr4Rii5fvixtXTs7DOxelPwkijCHh4ciclCAefTosYgWUWS+KPBQL2DL3OXLa9ja3pTWNwopFKDYdkfhanl5AZcutXD1GsWsKjaerkto987WpohC7757F08ePcRMo4FapYJE2tqGIvSwMfDJ000JuH74cBO3bl0WZxK5HR72ZGyrq0uSdcQvtqc9ePAATB6Kk0gcUwwWtyxHzpdCGzOH+Oj1+giCEIuLS+Iiovg0HHQRDtsyBu6PLqtev4+d3T0MhhGikYVmcwZepYYBhZt2TzKzHLeCXj9Drx+iPwzguQ7mWw2zel2/h/fvvQvbzvCH3/8JWWpjbbWJq1fXZOW+9SdPYFuZcOS5kc329p60xFUq5njkyGvo2rVrUhe6tOjWcr2qtBMyDyvNYnGgcUU+OtMoYqWphY31LXz+53/CxsYuqpUq6rMt7Hf7Mk5mW3GVuU63i729fcS5eMS8JVIy3ibT4sbQeddOZf264+uZIhBdXxSWzCqPHFfxR4LXpBFOjdNJBCXLEUGJ21LQK0SnUXrs6hOXnevI0fm6QmAqHE6FGPuikP3STgLTPTC9l5ru+urZKQElcAYEdKI8A4i6CyWgBC4MARWdLkyp9UTPisC4Y+msWoMqPh1Ontycc3U2ClCu46Ba8aR9KwwC7O3uidNmYb6J5mxTRBg6UXa3d+VGnmLS7OyMCBQMsN7ePcDSQktEGIo15qbetFJRBGIbHoO32VY3ihPUqi7m5poidND5dPfuOyI4McuIbie+lo6e1dV5+BVbspI++8MfsLW5Ke4mCk0721siWFxaXpaWNAoVfFAESTMb65vbIjrR6ULBheIQHT8UaOjQoVhGgatep6upio2NDRwc7on7h+dACSQIIsQjimSOuHkomrXbXezvj2RsrWZD9h0MO/C9DFEUSGuaZTvicGKot+N62Dvoimi3f9AFLFdaznZ3+9K62JxbxTffPJVcK9930ZxpSNthGAzA1efqDRdbm23Mz/lYWmC+1by0HAaDgdSMQg7PjaLT48dP4HkUy4wYtby8LCvacYy8lniug0EgK/BR/FtffyLuKjqmVlZXsby0LO2Ce7sHePDgMTbWt6UlT1xfjo/93gD9IBJnFUPf2WJHlhSdqA2Ztjo2ThrByIhOKeq+C6SmLTHJxSBuzOvDrGiYu56OcqCY32SEKwY3mWvfhNobUYv7MavXmXSnsQdfl2eWvex9eFbvpbN6n1/g/ei91AUuvp66ElACJyOgE+XJOOlWSkAJKAESUNFJrwMlUAICstqd66Li+8YRkqXyb2Y41WtVEXB63Y64nhYX5kVgYoZPr9tDOAwkK4dZRhQdKFzs7u6i36ewMStB2xQRKM5Q0OHNPd02PCbFpGHA8HBgdrYuxzNhPxlu3b4pzqkkjmX1NwoZS0vz+PTTj/Hb3/4/GRf3RUHMz90uzHVaWlyQsbcPD8QdRLGIK7k5XgVxYonjil8UwxiGfvXqVRkLx7y1tSX/poDCL2ZDMdPIZu8hKCCNEAahOHIK1w0DtCkk9XopFuZnJcOJQlYQdOE5CSoVF7btiljV6RnRSPrKLEeYP1nfEAHLdmzs7fVEFFpZeweff/4V9vZM+yDPg6JTEodozMzA8yzs7uxidqaKuVYLM40aKlUfrs2VBikiDSSziaLekydPhDfPh89x5ToKgBQHGRK+cukSBsMhgmEouVOPHz8UcYfCE91QdL6NRinWn2xgfaODMEjguZSObIwyC5FlIYhGsB063dgOOcKIDjDLRkzHUS46GaeT+ZhMmci3uQfz23E9SGQl24hK8nwe7mScTjYc2zNuJxGr8hXrqFRxNTxpR0yPAsqLtxbDxRlA/qqHik4lmIjMEPReqjSl0IEoASVQVgI6UZa1MjouJaAEykhARacyVkXHdAEJMNHZkSwkttXJKnUivngSJM6fefdfq5qQcX7YYatYxPYv2xN31PjS88UKYRQU2F7HnCO6bugk4u/okmIIOVdp480+hZn5VlPyj8IwAL0qH374gbiNdna2sbOzJfu/e/c2/uo//hv8r//9PyTcmi6sfrcnOUO+Z2NlZRE1n211sbiyatWqjHtnZxfBKEat3hARg+ISW95++tOfiiBDwcmsnAd5nmNiex3Hz7GO4khcR2EQibOGWgnbA+OYK/yl6Hb6sh3FpuXlS7h06RIefvPPuLQ8i1ZrFkmSYf+gjU53IK4ifp9tNsXlNQgGwmQQDEVsuXz5Bjx/GZ9/fh/b21uyf7Ye1iqOiF0/+cm/wHDYw9bmutSFIiAzkhozDThWJuHvZG3ymhLs7OyIEMQ6FI4zuqDodPr6669x5fJl2Y61odi4vv5UWigpOrFVMokzHBwcYmOjh04vg++YscRJhmCUIhHjkS3CGVeQCyKugmda5LgNL5YsM24ks+4c5acMTq4uOBQ8HbbdMQA8k5ysZ0Sn/N0oupJlSdYVVSWTd0Vn0/GqdfJ6ilXPfRpX0WmipjS9l5qoculglYASOA8COlGeB3U9phJQApNKQEWnSa2cjnu6CNiOiE4StJwkDHQyEoGsLsYfi+Yoc9o0/kgbFCxUpB3P5OrQ5cTvdNXQSUSxY2FhQYKou52OCDkiOlV9ySDiv2mK8T0H83NNceLQkkKR5dKlZRGPKBCxdYx5TT/96Se4sraM9acPcf/+fXz1z/+EOB6h2xkgjgLcfeemOH1kpbM0EycVnUps57NdF361imazJS1ldPrwO1vo6IRaWlrC2tpaHsA9EBGG52hynxJxWkn2kWva0OjkoojS78f45sFj3Ly5hp///C9w+/Yd+f1//2//FT/8wV14niPh5VtbuwijVFZ0W9/Yguv5SNIEq5dXkWR0h+1gaXkRt26/hy+/3MJXX7G9rne0ilvFMx8x/+Iv/iX29rZxsL8nrqtLywsYDvvS2sh2tYX5OXFyUUiioMaQcz54fhTu6H6i6MSvL774QsQo1jiOQhH7Njc3xGEWjUIsLS6Ju+vwsI/DA66iZ2rlOD5GUYIwSRCkiQhKZM42uTiBERNzUamY5E0L3PHDzX/Pa46iE8cq7qUkOcomGw/4LlZhdFy2dVpmFTq5fuimMrlRfIh3SkWnSZ6f9F5qkqunY1cCSuB7IaAT5feCWQ+iBJTAlBBQ0WlKCqmnMeEEbGYKOUZJoquJbqf8QdcJ26Akk6lYToyriHEZei5HX9ztFyuF8TkJfDZChOf54lyhEEMRSkQrx5ZQa0oEFEHCKJQsJzqE6MChgLK1tYF2+1DCxK/fuI4rVy4jZdZQv41e9wCHh210221cv3YVzKRiK9q7d++iyta69gE2N9ZFmOHxGUp+97330O335fh3796V1rJf//o3uH//oYgdP/zhB7hy5QoeP34sQg0FMLYRmpbBkYgvfPAc2u2OOJ3YNnew3xdB6Qc/eBe/+MW/w8rKqohY/+U//yd8+MEt+ndweEjha4AkZQvdIf75qzZcn8JaE5/8+EOEowAPHz/A6toKbty4i7/5m7/H06cH4uKhIMRwbTqM6CD6+Ef3MBh0MOh3MRwEEuje7piQ9tZsA2url7C/vy/1olOMYg7Pg99Zg8LRRdHp0aNHIg7GoxD1KusE7O5yxT1PtmMrHp1ZFMqikA4lrmxoo98PRYCyPRcjZm4lJvTb9W0ZB3OdBlH6TNvc+GTPq2Ou2UQ8isauCXqfcoHTKtrrTPA3H2zhJAzLcoWDCJYUnrJUMpz4n3FSqeg04bOR3ktNeAF1+EpACbx9AjpRvn3GegQloASmh4CKTtNTSz2TiSVA2xKXmjfLzZtH8dYsQnWM+4iuFLZgUZfiw6UMQXeUiCO2LEtfiBt0odABxXY9tjzxtcVKZdSkGBpunDcD9AcD+BVP8pharWaepzSQdjA+T+GH237z4AE6B3uwkOCjj+6h1Wwal4xlSSvd0tKChGk/fPhAtuXz9+69j48/+QQLSwv48+d/RrvTwZ07d/D06VP86lf/F1tbbSwuNvGzn30i4sxvf/tbEWJu374tIhif63Y7kpNE4UlWy9vZFdGDK7aFgRGjrl69LvlQDCpnS9tnf/gNPvrwlgSBk1SaWBgGMZ483cDX97cxM+vhzju38OFH93DQ3sM3j+6jNdfE0tIa/vqv/x47O30R65j1NBol4i5jWW7dXkWjXsFw0EMwHEh+1ZBjG8W4sraEhfkWNjc3xcVF0Yjc6NaiiETBjMITWwXZRkhxjJJiv9dFo87cJw+dDvOgKpLBNTMzK6ITzzGOLXhuDfEoE6GNOU90rCU2hR+Tv+RXGCZeR5yk6PT66PYNG/bO5QvPGRcaLCwuLGI4YLC6aWscdzoVQpM4ncaCxGUnlnMkOkl7XR4bbtKh1Ok0sdPQ8cD1XmoKiqinoASUwNsloBPl2+Wre1cCSmC6CKjoNF311LOZSALmRt6ITuNvyeIWXpLFxbGT5zXLj/zAw/Y6fhlpwLhRKCqIaJCZsO08KlqEhmJ1Mv7eddlSZUubFB0r/LniM3TbQaXiiQBCEYnZQkWr2KOH68iSBFma4he/+FQynR4/eow0GUm73PxcC6MwwMbGOnqdDq5cWcNHH/0Aly+votvv4sHD+9KSNjM7g8ODA2xsbuLwoCstZj/79CdyTl9++aW0nlFwKoK32Ra4vbONXq8vohJf6/kVzLXmRGjz/aoIZFzljWIW3VtxNMCNG5dMLpZfRRRl2Nk9wObmDg7bXSwsLuLWnVuYm29hY/MJtnY38/Oewa9+9QX2DkJZRZDCE4O5fccS4ak1V8PNm9fQ73UwikIR8zzXkbD1y6srUiO2HjKriZlMpr3OtK1RcGIAPPOweG5sXaQbKhj2JJyc3Hu9EK1WTV5Xq9Yx6A8RBCnCIHdO2R7ah30EQQLXd+B4gFfxJeuKK+AxN4vfGRD/8PG2uWYoWNKl5Nj5NcJaczW+CHESizhpF06sKDqWPHPRKdetRLmybON0klY8yXPKZSm2gebba3vdRE5ExaD1Xmqiy6eDVwJK4PsgoBPl90FZj6EElMC0EFDRaVoqqecx2QSOnE7PiU6FzYRnl9ubjj7oMO8pEynJrHj3jGBliRgi/5kE6Hw1smIts6KTj6ucmdwoZh9RomJwNjOhalVXWu7iOJKf6eh5/GRbtg/CBB/ce1eEMGYQ8VhcaW5xcV7ylyjW0P3z3nt3sbi4ANvK0OsdIgwHImRtb22Le4o5TQf7bXECffLxD+G5Lra2NqWlr9WaM61+rVns7u/i/tf3Jcep1xvg8OAQqyur4iSqVqryxQf3ub+3j+3tTcmoqtU8cfDYtieOoY3NHWmvS5IUt26/g/nFBeG2sbmOvYM9EeVsx8cf//wEw8i01lG8Y8xWxbclwNtxbVy/egWjUYgoDOE4FmZnZhBLfta8nAOdWAwUl1Dxbkd+R7ZkxNUAJTA+SbD+dA9z83VU6jYyOxPhqNcZyPlTCBIXVLePOIK00800KkaY6vYx6Ee58mjD831pq7NsR1bXk+D4bh/rGzviemLVXc+B69EbZ4loyDAvuXYYQu44ksnEVfCGUQzLZkMn/WyFkJRfP0LZiJxypRailFyUY9uMfRp/vq3vRW9UXbmuVNOX3kuVqhw6GCWgBMpIQCfKMlZFx6QElEBZCajoVNbK6LguIIG8f+s1z/zlH3xMQPSLHpQNXMdGlprMHsvKUPFc1Gs1cS+J28l3ZAU6toJxGwowgyDGIMwQwxEnD1UaBnBT0KA4RTGF4eF33rkpDp6PPvpAfj8YdNFt78BKI/zgow/x2Wef4dbNmzg8PEDnsI1atYIP7r2PaqWC9uGBiCnzcxSdZuFVfXT6XTxdf4ooHGFvdx/bWzv44N4HaM02pc1OVslLU3FrsRXvT3/6Ey6vrWJ2piliCAO2GQq+vb2Lbm8gWVA3b90RC1AYxThst+WLOVFcCW59qwPbNcIdRbgsYYC3jXrdiG/NWbOCYBgMUatXsTA3L+JWtVYToSwKA7QPDzEY9NE+OEQSsz0vA8vRajZkvIcH+9jf66Je9+DP+kgctlBSrAuB1EFztomEYeHDUGrjibhVE0dUv9dGt9uXHKcwojDkwPM9EZDYcuj6FRG+uv1Iwr4l28t34biu8EoZOD9MUKvYEqhuBKcYwShBRBsTV8KzbMSZCSUvvsTXlAeHv+ZlqptPDgG9l5qcWulIlYASOCcCOlGeE3g9rBJQAhNJQEWniSybDloJnIxAkeH0/NaF6ERXDt0qDOqmmMLA77XVFcl2evr4sQSBU0RinhJf05pfxOP1fYRJJqux8TlmLJmg8gjRaIRq1ce//cW/wZXLa1hbW8Xvfv97PHp4H3s76+IU+vHHPzKi0OU1yUTiqnoVz8O999+T/Kn9vR0sLy3LkLkq3ExrFn7dl3ButqYNhyH6PbayXTatbZ4njYmjKALVoSAY4P79B7i0fAmLi0viaqKYtH9wKKvYWZaDZnMOrlfBMIhkf6M4ka/BYIj+cIThKAWz3ckvpVMoAyqug1qtImJYreoLM4pydDeRhee46A+GIvBQONvb3ZEWuXY7QBKnqPrA5ZU5rF5aQjAcotc5FDEvimMMkpEITwxwH4UxgsEInuvDTi1YWYZGrSqiU71GYSmWIHeGi6cxECc2kLHNzgSI07XkuuTVRRhlqNbZLlmRlrhoFImIZtOhFFFotESIorhE0WmUZkgtB2GSIoGFmIIdV6qj8CTGpqLlcyy9/mSXom41OQT0XmpyaqUjVQJK4JwI6ER5TuD1sEpACUwkARWdJrJsOmglcDICLxOd+GoKRr7rSEvZKI7hey4ur63IanQUnR49fCiiEJ9nBhEDx2dmW3j4eAPhKIHnccU9ik0jI86kbEez8MknP8Jf/uVf4puHD9HrdvH4yWNsSXbTLhYXZuT3X37xJeZaTQlFH/R7kpV09+47Eqj99MkTcUH1+z3s7u3i0toltBZaIm4d7O/DdTxpJatVqiIIMXCcglMw6CMMAhGuNjY2xXFUqVQRj2IJIB8MA2mxcxwPs8059PtD9JiXFHL85lwoOrW7QwSjDJZrVvmTtkaGdLuutLZdXlsTx5K01tm2tBQyFJztck+frmMYBOLg6ndHcN1Mgr/5+rWVJm7fvIpGvSYr++3vcWU/V9iP7AwLq3OYn5tHMIiwvbUr2Ve+46HqVdBs1OH7DnzXQhKH6PUO0O+FEo7uWi4y2CIeDQZGQGMb3aA/gldxMTM7K+13vX4f7c4A8SiF55kQejrd2GSXMYweFkaZhTjLMIgYTg4RnSgv8XemGY8PPqN/Ok72DpzIrfReaiLLpoNWAkrg+ySgE+X3SVuPpQSUwKQT0DuHSa+gjl8JvIKA5Dm97CFtdSYWSLKMLEjbGLOQ2NYWR2yXY4ueIwJLu30oQk2tURNHTbc3lKwj6eDLF9mbn2/ik08+xo0bN/B3f/d/sL6+IdlAjgNEUYBWq4EP7t2T1e0oHLmOhTAM2B+GG9evIR5FIsisra1hZ3sbu3s9XFpp4MqNK5hfmBdBiiHifNy6eQuXlpbFZdTrdMUxRVGKQgpdUTx3hpvL6mzMLbIdWYWOzqYkpdCWynnECfOJTAteQBfVMMQwyiTbXcK3RdKxpB3RdR0JS6f7iOJWvVaVXCmKR4N+H3t7eyLCtdsDhCOgUcnzslwbt29dF1GPbqGdnS1sPl1HGMZwXKDarGFhZVHCxXudvoSzdzspar6FZqOGxXnjrnLsDKOwLyvnDYcBspGNilcx7iXHwYCurSiRFQdHoxiN2Saq9bo4tdg+yHGx4Bw3i896DiPAo6BV9RHFGXrDEEGamTynI4nJUFDR6UJMN3ovdSHKrCepBJTAmxDQifJN6OlrlYASuGgEVHS6aBXX81UCOQEJyS4exWp4thGR6EJiCDbb77gZ27MoO3S7DP2uYxRH2NjYwmiUoVb1EASxCDqt1gxS5kSlENcQhR0+2JYmQdlWhtXVNRzu78mqaVz1jYpIo1GXcG4KK512R3KlnlBgOuxhebWFu++/g/n5FrS2+xcAAB/CSURBVJ48fiztfmype/fuXVxaWkK/15dg8U67jadPnorodHBwgOEwwo0bVyV8nAHbzJiiyLS3f4h2u4vFpZU87wmIErblRQiCEEEYYRimspggRTlyskSU40p2kFZAPsew78UFupzo2MrE1bW7uy3/FmErBppNkwFFd9NcqyXilMmJirH+9Cn29gaYbfqYW5xBZcaswBcMAsms6nViaX+bbVQw32pitl6DbWeIArqVQuHAvriKU5NgceY5hXQoJYlkS3FlOc/zZWXEUZKIA0scbX5FVrjrDyO0e30EYSp5T5VqBcEoRieITJvdmKeJopwRnYr2Ov3TMcUTid5LTXFx9dSUgBI4GwI6UZ4NR92LElACF4OA3jlcjDrrWSqBFxJgWxzdPFzNjGINP0TJSnYuQ6sbqPhm9TcGjDfqddNWFvVgWSm2t3fgez4WFpbQ6XRFZKLQE4QUl2w0ahWxyoRRBNtxYXsOuoMhahUPSWJEKq78RtfNzRvXZFU7Blx3O20J6KaQlKQxlleW8O69d2RVvMePH4nTiLlRy4uLaDWbIjD12l0RjDaebkoWEsezf9DFtWsr6DOPiufkV5EkmeQuMTx8eXk1z3JKMUpSyV/q9vroDyjOZMjyT5QiOpFe7uaquBY815b8peWlRVnhj62FzGniynsUhthqRydUc3ZWhCS6odhKyFXsyLPf62FzYxtxYuHatWU0Wg0Eo6G4v7IkRTd3biEGPMdGc6aOueas1GYUBabljwHhKVD36xKQzuwqOs8oetXqNdMAZzvCn+drVrAzrYkMrOoFI4RxijhJjtrrKMoN40QynoomOvO9WCMxB6HtddM8o+i91DRXV89NCSiBMyGgE+WZYNSdKAElcEEIqOh0QQqtp6kEXkSALWhFHhMdR/wQxZa3LDGtdzQiMdeI27lcna3ioV6FuJuY89RozGBp8ZK4iSj6bO90YYPOpYZkL/V6A3H1iOPJddCPQqRcyc3OECdG4KrXa7h98xrq1aq4ldrtAwx6PaSphWrNRbM1ixu3rolAtbW5Th0FSRLhzu1buHHtGna5SlunKwHcnXYPM42mtMlt72yjPlPFcDgU0YTCF9vMLNuFX6mJA4hB4nQ4McybuU8c7zAayXacHCnIOXmLoji4sgxeLsrR6WREpxkRySI6pIY9VGtsg7MkZ4qOLOYpsW2OwhRfzxyovd1dbO8OMNPwceed6/AqHvYOdoR/Jq6roTingn4Gx7KxNF/FTL0qY2F4OffP/RnRqYatrT1xMVEeMyvVedIuyJwnniP522wP9Lh6HZ1dKYLEguV6cp48fzq8ojhFaomB6kh0Mt6m52xx+naaZgJ6LzXN1dVzUwJK4EwI6ER5Jhh1J0pACVwQAio6XZBC62kqgW8TeP4j07GfxWVrWf6C8a3474W5qhGjbAuua8P3KtKyxRXTwnCE7a19ET1azTm0D9vo9Qci+Iwy5gSZY1AwSeJYVlRjuxnb6iqeI8+xkYvCDLWeNEvh+z7qjSqCsC/CDuWQlZUWfvLjH+HG9evY3trGxtMN7Ozsw7V9tGbnEccZDtsHiLNIMp14VIpGYcTQcA/1mVlEEYWWkTib+sOhiE50QlFwknFaFnyKRq5jXErRCHGSwrMh4htfv3JpESsrl7C3uyeh6wwyr1RsaSfk8dhOxyBv8qH7ii2F9Xqd0pC0u9H11JqfF6GvP+hKvlWv2zEh5VaGZARxk60tz4pLys4scZ+5ti3jJQ9Z7S6MRGRi5hRD0ZnnFIQxbP7smC9O9twmiRNEaYYRXLMyXWrcTiPWhF/FSnVjzXRyKRQXgv7VmPbJRO+lpr3Cen5KQAm8MQGdKN8Yoe5ACSiBC0RAbx8uULH1VJXAMYHxdqni2WNPC9vont/i6GfGHVl0QFEQMSJIpeLnrVs+kpiOHqDb7SEIRtKWl2QZ+mEIy3GkvYsCCtvZ+GCrmm3ZkkXEgG4em6HdFJ8oAtGZ41cccLG8wZByEEPEm/jBR/fEadTr9rC1sS0rvlGkadRbsCwXg2Efw6gPx2WeU00ELo6p2x8iyyxZwY4OIApPIV0+DBWPuWpbhiSlG4tjdURcYzsbBTG2sPHHRs2XVsLWbAPXrl01QeuHDDFPYFmJZF5RdGJWVa1el6DvmOJOHAsbilAUeqIoQr3RwOxsHVnK1sIO2od0eaVozlioV4xrStxWPDZsydlyudoemA2VYhiGIqZRMGJ2FVsbeS4RVxj0PQlR57YUnOiG4muihKKTbVauyxikToHPfGdbYUxXV7FG3be1SX0jTTcBvZea7vrq2SkBJXAGBHSiPAOIugsloAQuDAEVnS5MqfVElcA4AQYVGTHCNJLx23FINIUOCkDPu5y4mQhSbL8yGeESrs1dUTiis4ch4HTwHB52UKkwr+m6bLS+tY1gNJLDsR2NYk/RzkeJiYIOf+b+KTCxtS1NMnHuUISK+FpkYBdZtQrcuL6A69dWRXTqHPawv9tFFKSoVOrwvSpGyQgJKOrU0JiZlXPtdHs4aHfEkVWfYQA4j8t9pibficKTtMGlR22FFL+YeUXhif+mA4qtboP+UFrnbt+8LkHhmxtPMdOownEy9Pp9k61Uq0mbWrfbl1BvtrHR+SVCVJKi3xtiZrYhjilKQPt7u9jbG0q+1uKChflmHQ71JmZBWTYcmOD1jNlNqYUEFsLMtMeRH+1hFI2Yl8XzEZiZJYIbf0+RjU+Pu5mk9HlbHq8Ay7ZMzhN/8aJP1fpXY9qnEr2XmvYK6/kpASXwxgR0onxjhLoDJaAELhABvX24QMXWU1UCxwQoOjljQJ4VnszKdnm73dgsIW6n/JOWaFT5g8KTGIJEtbBEgGLwNzONVlaWRZzpdPsYBIFkP40iIyDlhzFCFt02iRE62MLGDCeudpdldEEZIaTi5se3gDu3F3D71jXs7+0jCmIcHvTRbQdIY7p3uGJbhOqMB7/KMHRPXs98I5NxlEi2k2U5sMD2Oe6fgeKxOIbYwse2P7qGKDalWSJrt9FxxHEyf4qtcAyYunntClZXVvD40QMkSSDuL7qkuIKc51cQjkxWlF+tIogidDo9+BW2C0YYDEKsrl7C0uI8hr0u2gd7ODgYCpuFeQtzszXhyoTwml+F53hIYq5gFyEYRuAie0PmRzFEXNxJZtU5Ckw8HwaV8yFh4GytY/54nldF8axQlYoMq0JkYlvjtwSnQp/UvxrTPpHovdS0V1jPTwkogTcmoBPlGyPUHSgBJXCBCOjtwwUqtp6qEvi26DTmdCqWZ8sbq4oPVM+32ZlJ4zjgx7iTGEhugcrMaERXECTbKBpl4lJyKcS4zBpKEIaxqFP1GldSc8TFQ2cRlRFmMYnewfY9qjx0VGVAvVaXVrZe91BayS5fmcXVK0siyPS6fSC1MeiF6LYpaGWIwgwxYqxeXUSSJRJ03u2ZVem4U+4zTimOUUQySha1pjhLc9mGAd7MR7KRpsyeMqKTm4tQHjOSKEbBwtqlZVy/dhVPnjwSp1LVB+bmZtFqzcmqcN3+AIOAK/g5IjRx9TyKXUFEV5WFtdVlNBt19A4PEAZ9EZNcD1hcqGKmVkHGlf7CUESnilcV51I4HKHfD9ANY+zToZUb1Xhe5su0x1Fkev5RTPqe4xvXlIhQJiTdtNrljrcX2dyOeu70vTTFBPReaoqLq6emBJTA2RDQifJsOOpelIASuBgEVHS6GHXWs1QCzxEonE7H4pEoPGMtduPSUiE8ccJwnIpsJquxPbPGGeC6pk2O29VqDoKAGUdmFTxx2ZguNcmDqtd8acdjlpHoVfwfttjlOhhb3SgeuY6PWzduYm11BY8ff43NrU2srs3A92zs7nSk5Y3teSI0hdS9uEqdg8SOceP2VcTJCIftNg4O+uIGsh3TbhaJAMWDiYdJ+JgzogMrg+e4EiTOLKdRHMqWfM7iCeQB52y7W1iYl1ynrY11HBxswXeB2dkZEZ1GSYK9/UP0h4FkRTEHnccVQUhW0rMw26ih6nlIRyGQRtLKV6s7WJifwUzNRzwKMej2RJSTBjvLRRJl6PVCHEYZ9imgjbvPXvpJeFxG5NnS5WUeFJueqT/7J8cfz10m+naaagJ6LzXV5dWTUwJK4CwI6ER5FhR1H0pACVwUAio6XZRK63kqgedVhKNMJ5EdcsEp/3ee8/QiswvgisMnlytMm1wuUlA4YiC47Ri3UpLkmU/5v0XIyozoZFryjENqZqaOmUZDVopjHhS3GQz66HZ6yBK6iVaxurKMwaCN3b0tWHaMNGEAeIyKZyGJgWE/QxyZfbIlL7YzLF2aE12Jbqh2LxCxjMcexWZ8Ii8dhRdJYpMITly/ru75snJcQqfRKBI+dGZ5ji3ZT83ZGRFrGJR+5cpl7O3tYn1zXVr3KLgtLi5I+x1zpNhWKNlRbHmLM6QWw8R9WdWPIpOTZqgwvCmNJYy81nCxMNdEteYhTWIM6JbqB4hCE9KexkA/ANiIF5AtNUQ5n/whzjMHKZW+o945oZ9vkG/8zF8AqmC54vei9rpi3/pXY9rnEr2XmvYK6/kpASXwxgR0onxjhLoDJaAELhABvX24QMXWU1UCzxJ42UemF08LzzbUjYtOJ1Mjiiyo56sgLioRTSwRder1OmZnZlGpVETQyqIAo2FfHEbVagWWY2E46IsY1Gg0MNdqyepzFZ/b29jfO8BgMJQMpSg14eD9QYhoxHBwc5yYNqMjfcaS0HA+JIw7zVBjrhT3Jg6s4xypQpsr8qz4e9dzUPF9uMytCkMEyQiWbctxmBXFdsAoMg6ugkGh91FgY/5T3XZQYX5VksjqfrWZGlyfOVQjDMMA/eFQHFJhCIySPKMpj4CPj6PgXxz8/QzwsZq/dPbXPwsXfKbQe6kLfgHo6SsBJfDdBHSi/G5GuoUSUAJK4GR3icpJCSgBJXBGBExw9csfpsWLLXqucQHZDBCP4SFF1WWIN1Cv1yScPI6ZYsTcqKpsy+DrRr0hr2232+j3+3BcH4edruQbcbW6lG6iiivbxHEsK9bxObYJ8vuR8MVo8SSFz1wpik+uLaHmHA8f/TAxjin5vQXP45cH2/Ng1eoYJAk6na4EpnO/4uiyjaOKPxcP87wtq9LVHAc1PpFmcH0XXrUirqV+MJQ8qIAtfumzghO7AsVNRtVJH0rg7AjovdTZsdQ9KQElMKUEdKKc0sLqaSkBJfBWCOj/pf1WsOpOlYASeJ7Aq0Sn4ncUnvhvijESas3WM2SSuESRx/dN+10hUEkrXt6i12jUJYNpMBiI4MPgbmYq8SEtf7YtLioKRPx5RCFnNEIUhrKyHffjUfByHHh0HNHl5NAFZQLFzbp1JoeJq/PJmMXNRNHKrB6XOB6GSSJh4RKKnlHUSswrx3KXCncXxSi2A1ZsG35mlv+zXUe+Iu4niMThxLOQFej4nZvx0LnoxFa74746ve6UwBsT0HupN0aoO1ACSmDaCehEOe0V1vNTAkrgLAmo6HSWNHVfSkAJvJTAdzmdxl/Ibc32GSwKUbkTqRBXnp+4uKnJg7LFxURHEd1JVGZkLxRzbAu1WjV3SsWIoljEJ35RNOLv+XrXttGs+rJ6noyj0HQoIGWZCFNciU++s19PVolLpTUvthxkeaAVjxlFEbq9HvrMk2LgudGVjHiVt9tJi15mwabritFauSIVpxmYdS5CUyE65YKT2UFOrFCj9NpTAmdDQO+lzoaj7kUJKIEpJqAT5RQXV09NCSiBMyegotOZI9UdKgEl8CIC3yU6Fb+nAFQ8RJjJ862NeJT/ZuzTHp1C421rxWspGnFXhWjE755ni7jE1joGez8rdOVCENv2XFfC0blvIw7l23KluIRuLBsV35bV9wrhiYJUtT4D16+aMHQ5Toxer49ut4cwDCXYW9aJ4ymOiU6OuJy4op1Z2a74klwo28pX1TOr68mjWHhvfGO97JTA2RDQe6mz4ah7UQJKYIoJ6EQ5xcXVU1MCSuDMCajodOZIdYdKQAm8rugk2UaFayh3H3EfheOJbXbPCkTGCSUC1ZEV6dmjUixiChOdRMXLXZdtcZBQ8aLFzRxn7LXjC/kVjqSxXxexTEXAuIhluSOJDigJEYdZlc/zHPk3nVAUnRhqLovJFW6no/1bsDIjLpn/jK7EFeioRyW52CQuqCPlLT9osbFedkrgbAjovdTZcNS9KAElMMUEdKKc4uLqqSkBJXDmBFR0OnOkukMloAReV3QaF5goJBWZTXQUifDCFjvbRpowxDuTvCY++POzahQFJBP4naUJbLqVuF0+07mySl0mbiVHwr2Zu/Tt0UpmOJ1IheuI+k767egkWd2OK+LJCZhjp4nZP5+jU+pY0TJqk7TQ5YcU4St/bZbluVEUyRg6ztZCHr/4ZDuukskJ5mqTfNOpXN91Z0ZA76XODKXuSAkogWkloBPltFZWz0sJKIG3QUDvVN4GVd2nElACZ0ggT8x+3T1SqIJxNL3OQzSc131RLh7JinQvOSJbAF+mDeUSlRHLnh/s+FieH9eRbUqn8tepsW77SgKnuPqVqBJQAkrgYhHQifJi1VvPVgkogTcjoHcqb8ZPX60ElMBbJ5D7gZ7pgTvBQUXhOZ3oZHrvTnCM8U0y42wSd9MLHkZ0etmUazFm/Nuv+s4xFL16OpW/ZrV085cT+M6rTuEpASWgBC46AZ0oL/oVoOevBJTA6xDQO5XXoaXbKgElcA4ETqMAFcN8NgvqxIM/zSEl8JwJTi/+KGpa+V4uOn2nyvWi3cruNNTpxHXVDU9CQO+lTkJJt1ECSuBCE9CJ8kKXX09eCSiB1ySgotNrAtPNlYASOA8Cp/14d8op7pSHO73oRKYnO+j4VubsTnmO51FGPeYkEDjZhTgJZ6JjVAJKQAm8JQI6Ub4lsLpbJaAEppKA3q1MZVn1pJTAdBE47Ye7U09wr9vKN4b7ZWN9ucvp5bV6WZxT8bxpINSHEjhTAqd9u53pIHRnSkAJKIEyE9CJsszV0bEpASVQNgKnvicr24noeJSAEphOAqfpdCOJ0zedFR8lT/ORsphS32xqfX4ELxOfCtHpzY42ndeNntWpCZzmwj/1wfSFSkAJKIFJJKAT5SRWTcesBJTAeRHQe5XzIq/HVQJK4EQE3lx0moSPhmb9uuLxsn/z98+319HppBP5iS4l3ehkBCbhDXOyM9GtlIASUAJviYBOlG8JrO5WCSiBqSSg9ypTWVY9KSUwPQRO+8Fukie358/5pS17KjhNz4VenjM57VuuPGegI1ECSkAJvGUCOlG+ZcC6eyWgBKaKwCTfl01VIfRklIASUAJKQAmUgIDeS5WgCDoEJaAEyk1AJ8py10dHpwSUQLkIqOhUrnroaJSAElACSkAJnCcBvZc6T/p6bCWgBCaCgE6UE1EmHaQSUAIlIaCiU0kKocNQAkpACSgBJVACAnovVYIi6BCUgBIoNwGdKMtdHx2dElAC5SKgolO56qGjUQJKQAkoASVwngT0Xuo86euxlYASmAgCOlFORJl0kEpACZSEgIpOJSmEDkMJKAEloASUQAkI6L1UCYqgQ1ACSqDcBHSiLHd9dHRKQAmUi4CKTuWqh45GCSgBJaAElMB5EtB7qfOkr8dWAkpgIgjoRDkRZdJBKgElUBICKjqVpBA6DCWgBJSAElACJSCg91IlKIIOQQkogXIT0Imy3PXR0SkBJVAuAio6laseOholoASUgBJQAudJQO+lzpO+HlsJKIGJIKAT5USUSQepBJRASQio6FSSQugwlIASUAJKQAmUgIDeS5WgCDoEJaAEyk1AJ8py10dHpwSUQLkIqOhUrnroaJSAElACSkAJnCcBvZc6T/p6bCWgBCaCgE6UE1EmHaQSUAIlIaCiU0kKocNQAkpACSgBJVACAnovVYIi6BCUgBIoNwGdKMtdHx2dElAC5SKgolO56qGjUQJKQAkoASVwngT0Xuo86euxlYASmAgCOlFORJl0kEpACZSEgIpOJSmEDkMJKAEloASUQAkI6L1UCYqgQ1ACSqDcBHSiLHd9dHRKQAmUi4CKTuWqh45GCSgBJaAElMB5EtB7qfOkr8dWAkpgIgjoRDkRZdJBKgElUBICKjqVpBA6DCWgBJSAElACJSCg91IlKIIOQQkogXIT0Imy3PXR0SkBJVAuAio6laseOholoASUgBJQAudJQO+lzpO+HlsJKIGJIKAT5USUSQepBJRASQio6FSSQugwlIASUAJKQAmUgIDeS5WgCDoEJaAEyk1AJ8py10dHpwSUQLkIqOhUrnroaJSAElACSkAJnCcBvZc6T/p6bCWgBCaCgE6UE1EmHaQSUAIlIaCiU0kKocNQAkpACSgBJVACAnovVYIi6BCUgBIoNwGdKMtdHx2dElAC5SKgolO56qGjUQJKQAkoASVwngT0Xuo86euxlYASmAgCOlFORJl0kEpACZSEgIpOJSmEDkMJKAEloASUQAkI6L1UCYqgQ1ACSqDcBHSiLHd9dHRKQAmUi4CKTuWqh45GCSgBJaAElMB5EtB7qfOkr8dWAkpgIgjoRDkRZdJBKgElUBICKjqVpBA6DCWgBJSAElACJSCg91IlKIIOQQkogXIT0Imy3PXR0SkBJVAuAio6laseOholoASUgBJQAudJQO+lzpO+HlsJKIGJIKAT5USUSQepBJRASQio6FSSQugwlIASUAJKQAmUgIDeS5WgCDoEJaAEyk1AJ8py10dHpwSUQLkIqOhUrnroaJSAElACSkAJnCcBvZc6T/p6bCWgBCaCgE6UE1EmHaQSUAIlIaCiU0kKocNQAkpACSgBJVACAnovVYIi6BCUgBIoNwGdKMtdHx2dElACpSJgZ0AGHM2cuQaVP1U8zWflN+NPlOo8XmcwJ/kz8Sot7iSvHx/P+PbP7/dsND8LVl6ffH88ZLHr8fIW2x0N72yO/zr0dduXE3hpHcfKal6d11vrWLrLiTXkw8yXz72/nnkvPl9HfS+WrpgXd0Cv+0fu4pLSM1cCSuDCEtCJ8sKWXk9cCSiB1yVgw8tSEZ0ygPoT/51l8qPDr3yHCQB+ZXY+xWZGq5qEx7OSD38a/xo/g5zD0S3jt28Yj19rbhiPHy8SlornXvS7QsYbO+Ypedrgba6FVOqT17EQndLj0pptzBesfINMXjUJZZz6MTqw5Rz5PpP3Ir/G65hCtvh2HVN5z2odz/8SYW34fnxhHfO3mpUW8+rz70fWkRvpQwmcOwG9lzr3EugAlIASKDsBnSjLXiEdnxJQAqUhYMPPUipMR6KTuYHljZGbAW4+0hgAvzInn2LTSRedzO378aOwIIyJQS8UYywgK0Sr4tXjP4/Zi14obo2LA7kiVBznFNoPj+zkN7qsT0qhgmrhc2IFa2nEChtxITqxyLzJFcFCH+dJoKgja2TeZ98WnezEiBXcJoGNROt4niV74bFZGzefV0bc4vk6JoCdi04vrGMqkqM+lMB5E9B7qfOugB5fCSiB0hPQibL0JdIBKgElUBYCDlzjdSmsTYXTKRedxp1OMfUWY8aAsdWU5SxePY5v+4xe5nbKBSF5waucI4XwVBz3eRGqeO2LnE7Fa4pjjR3nFDx5BAqDdFdQrEhEdMr1NO4vMXqimxVuKG5XOJ0KZ8UpDjwZpZ+YUY7XkWKFEQ/zOvK9RpeTiBWmjhScjkQn/lIda6WoNevoSYWA09VRRadSFFIHofdSeg0oASWgBL6DgE6UeokoASWgBE5IwIOV8TYnNVYL8xhzOj0jOokDY7JEJ3aRFRkrFJKMvDIuEhV/Ml4kvLxKjHn+T83xfrJXOIcsaWsbe0jmiznOaTqkzE2uEZ4oOo2ohxViBXcqopOVm59MO88kihXf4nbC6/tNNnutOo4d6FWve9l4qOWyjiwdxYoRnyjMeLw8aIpLrSOn03Ed5cqZGNHpItTRz0sX8T35WnWcnPa6aa/jm8wbU/JavZeakkLqaSgBJfD2COhE+fbY6p6VgBKYMgIVIBOHDGfOsZtcyR0ZM1tQmDJtP5MmOlk4vkE6maPHiFQn2/ZFl0PK1sOXPOzCKfZ8ax9b39JCFDv5RcaRVnLBgvUJqU+wRjyOiBVW3jnJrBlqF4XoRO0tb62bgPY61vD7vtFN05fn69jHhfxWsV71uleJTqwjxUOKTpGV1/GoTdKSchmn03gd89ZYyVg7/TV78ivuzbac9jryrcc6FuJhOC4CF+/HsTpSADYZa3kdX3HNvRn5s331q67/sz3S8d6+z/fj2zqHCdqv3ktNULF0qEpACZwPAZ0oz4e7HlUJKIEJJNAAMnFWFK1zcpPLO16T6VSYZhJkRnQqhKkJaa/jTe7xDVJuGRmr0zN/MMZWljp2RxUbn/yGPnlFFjC1iiLD+2gYGVcis5BkGSTU/TUeLEc1/2IdKTpFhbuC+6GFTRwyheiUmaDqI2PWZARQP1vH1wD0BpsmyctbnXhNvUwEe9XrXjYcvs9qAOiSoUOGdRyNO9YoHqYmpJrl5ftRLrMJq+OruL1BqV76UrrOXiVWOE6hon97F6etYz0XgVlDfsXP1NEW8fDldZyMIPFpr+PbuBYnbJ96LzVhBdPhKgEl8P0T0Iny+2euR1QCSmBCCbSATG5yqU0cOZ1yoeJIdDJiiLThTZzoZMO2edd31KMklTpKdRrTeI5WNz8Sn8b/nOQbnuAvzCtFJ2csvvwoc5yik41Rlp5KdGrkggVFwSGAYDx7iyphLjrxKKyjESvyg0+AO4bD/b5vcnnMV4kOb0OsmMnFQ74fWcfQzjPrRTy0pU3SrFSodXyd6fb7rCOdarO5eEjBiXWkCCxrD2gdX6dsz2z7fYuHpx7o9LzwBH/ppudk9UyUgBJQAqch8P8B3oMgLpWQ3gs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data:image/png;base64,iVBORw0KGgoAAAANSUhEUgAABJ0AAAInCAYAAAAyMShuAAAAAXNSR0IArs4c6QAAIABJREFUeF7svedzZNmV7bfS+0x4DxSAAgoo700bsh3JeZwZjoYjKYLv6YsmQnr6syakD3oRemM1HEMzasc21VVdvlCFgvdIIAGk90ax9smLQvX0sLsJgITZSSJQQN577jnrnHsT+9dr72ODvlQBVUAVUAW+rQK1b3ugHqcKqAKqgCqgCqgCR14B25EfoQ5QFVAFVIFdKqAPyl0KqKerAqrAsVJAodOxmm4drCqgCqgCqoAq8FsV0FhKF4gqoAqoAt+ggD4odYmoAqqAKvDtFVDo9O210iNVAVVAFVAFVIGjroDGUkd9hnV8qoAqsGsF9EG5awm1AVVAFThGCih0OkaTrUNVBVQBVUAVUAX0P+DrGlAFVAFVYHcKKHTanX56tiqgChwvBRQ6Ha/51tGqAqqAKqAKqAK/TQGNpXR9qAKqgCqgdF7XgCqgCqgCe6aAQqc9k1IbUgVUAVVAFVAFDr0CCp0O/RTqAFQBVWC/FdAH5X4rrO2rAqrAUVJAodNRmk0diyqgCqgCqoAqsDsFNJbanX56tiqgChwDBfRBeQwmWYeoCqgCe6aAQqc9k1IbUgVUAVVAFVAFDr0CGksd+inUAagCqsB+K6APyv1WWNtXBVSBo6SAQqejNJs6FlVAFVAFVAFVYHcKaCy1O/30bFVAFTgGCuiD8hhMsg5RFVAF9kwBhU57JqU2pAqoAqqAKqAKHHoFNJY69FOoA1AFVIH9VkAflPutsLavCqgCR0kBhU5HaTZ1LKqAKqAKqAKqwO4U0Fhqd/rp2aqAKnAMFNAH5TGYZB2iKqAK7JkCCp32TEptSBVQBVQBVUAVOPQKaCx16KdQB6AKqAL7rYA+KPdbYW1fFVAFjpICCp2O0mzqWFQBVUAVUAVUgd0poLHU7vTTs1UBVeAYKKAPymMwyTpEVUAV2DMFFDrtmZTakCqgCqgCqoAqcOgV0Fjq0E+hDkAVUAX2WwF9UO63wtq+KqAKHCUFFDodpdnUsagCqoAqoAqoArtTQGOp3emnZ6sCqsAxUEAflMdgknWIqoAqsGcKKHTaMym1IVVAFVAFVAFV4NAroLHUoZ9CHYAqoArstwL6oNxvhbV9VUAVOEoKKHQ6SrOpY1EFVAFVQBVQBXangMZSu9NPz1YFVIFjoIA+KI/BJOsQVQFVYM8UUOi0Z1JqQ6qAKqAKqAKqwKFXQGOpQz+FOgBVQBXYbwX0QbnfCmv7qoAqcJQUUOh0lGZTx6IKqAKqgCqgCuxOAY2ldqefnq0KqALHQAF9UB6DSdYhqgKqwJ4poNBpz6TUhlQBVUAVUAVUgUOvgMZSh34KdQCqgCqw3wrog3K/Fdb2VQFV4CgpoNDpKM2mjkUVUAVUAVVAFdidAhpL7U4/PVsVUAWOgQL6oDwGk6xDVAVUgT1TQKHTnkmpDakCqoAqoAqoAodeAY2lDv0U6gBUAVVgvxXQB+V+K6ztqwKqwFFSQKHTUZpNHYsqoAqoAqqAKrA7BTSW2p1+erYqoAocAwX0QXkMJlmHqAqoAnumgEKnPZNSG1IFVAFVQBVQBQ69AhpLHfop1AGoAqrAfiugD8r9VljbVwVUgaOkgEKnozSbOhZVQBVQBVQBVWB3CmgstTv99GxVQBU4Bgrog/IYTLIOURVQBfZMAYVOeyalNqQKqAKqgCqgChx6BTSWOvRTqANQBVSB/VZAH5T7rbC2rwqoAkdJAYVOR2k2dSyqgCqgCqgCqsDuFNBYanf66dmqgCpwDBTQB+UxmGQdoiqgCuyZAgqd9kxKbUgVUAVUAVVAFTj0CmgsdeinUAegCqgC+62APij3W2FtXxVQBY6SAgqdjtJs6lhUAVVAFVAFVIHdKaCx1O7007NVAVXgGCigD8pjMMk6RFVAFdgzBRQ67ZmU2pAqoAqoAqqAKnDoFdBY6tBPoQ5AFVAF9lsBfVDut8LaviqgChwlBRQ6HaXZ1LGoAqqAKqAKqAK7U0Bjqd3pp2erAqrAMVBAH5THYJJ1iKqAKrBnCih02jMptSFVQBVQBVQBVeDQK6Cx1KGfQh2AKqAK7LcC+qDcb4W1fVVAFThKCih0OkqzqWNRBVQBVUAVUAV2p4DGUrvTT89WBVSBY6CAPiiPwSTrEFUBVWDPFFDotGdSakOqgCqgCqgCqsChV0BjqUM/hToAVUAV2G8F9EG53wpr+6qAKnCUFFDodJRmU8eiCqgCqoAqoArsTgGNpXann56tCqgCx0ABfVAeg0nWIaoCqsCeKaDQac+k1IZUAVVAFVAFVIFDr4DGUod+CnUAqoAqsN8K6INyvxXW9lUBVeAoKaDQ6SjNpo5FFVAFVAFVQBXYnQIaS+1OPz1bFVAFjoEC+qA8BpOsQ1QFVIE9U0Ch055JqQ2pAqqAKqAKqAKHXgGNpQ79FOoAVAFVYL8V0Aflfius7asCqsBRUkCh01GaTR2LKqAKqAKqgCqwOwU0ltqdfnq2KqAKHAMF9EF5DCZZh6gKqAJ7poBCpz2TUhtSBVQBVUAVUAUOvQIaSx36KdQBqAKqwH4roA/K/VZY21cFVIGjpIBCp6M0mzoWVUAVUAVUAVVgdwpoLLU7/fRsVUAVOAYK6IPyGEyyDlEVUAX2TAGFTnsmpTakCqgCqoAqoAocegU0ljr0U6gDUAVUgf1WQB+U+62wtq8KqAJHSQGFTkdpNnUsqoAqoAqoAqrA7hTQWGp3+unZqoAqcAwU0AflMZhkHaIqoArsmQIKnfZMSm1IFVAFVAFVQBU49ApoLHXop1AHoAqoAvutgD4o91thbV8VUAWOkgIKnY7SbOpYVAFVQBVQBVSB3SmgsdTu9NOzVQFV4BgooA/KYzDJOkRVQBXYMwUUOu2ZlNqQKqAKqAKqgCpw6BXQWOrQT6EOQBVQBfZbAX1Q7rfC2r4qoAocJQUUOh2l2dSxqAKqgCqgCqgCu1NAY6nd6adnqwKqwDFQQB+Ux2CSdYiqgCqwZwoodNozKbUhVUAVUAVUAVXg0CugsdShn0IdgCqgCuy3Avqg3G+FtX1VQBU4SgoodDpKs6ljUQVUAVVAFVAFdqeAxlK700/PVgVUgWOggD4oj8Ek6xBVAVVgzxRQ6LRnUmpDqoAqoAqoAqrAoVdAY6lDP4U6AFVAFdhvBfRBud8Ka/uqgCpwlBRQ6HSUZlPHogqoAqqAKqAK7E4BjaV2p5+erQqoAsdAAX1QHoNJ1iGqAqrAnimg0GnPpNSGVAFVQBVQBQ6SAjbbq2FBraYfed9ifjSW+hYi6SGqgCpwvBXQB+Xxnn8dvSqgCnw3BfQv8O+mlx6tCqgCqoAqoAocZQU0ljrKs6tjUwVUgT1RQB+UeyKjNqIKqALHRAGFTsdkonWYqoAqoAqoAqrAt1BAY6lvIZIeogqoAsdbAX1QHu/519GrAqrAd1NAodN300uPVgVUAVVAFVAFjrICGksd5dnVsakCqsCeKKAPyj2RURtRBVSBY6KAQqdjMtE6TFVAFVAFjpsCDofjlSFXKpXjJsHvMl6NpX4X1fQcVUAVOFYK6IPyWE23DlYVUAV2qYBCp10K+Ps7fefH27f5qPvq1P5hp/rb9Pg/0nI35/7+5gewFP56pX/bKGywobqrrv6+ZtcaxWGZk99V1N9Vz8Oky+7GaI30d23lu83M76qrx/3qdQpF8zN7bX0BX9d6TX77+xndd9Pi93D07yr376FreglVQBVQBQ6GAvqgPBjzoL1QBVSBw6HAMf2b+uBNzlc/vGRitiN8u3TY5nDCbneiUizB7nYDtRqqxTKILF6e/2o4BdvL0Gp71LXq1wZTO/tgLQxu/sQdoKxdoGq1Kuge4PedO0FZx5TL/P1Lfc35gN0O2KrSZfO1Ywq2h2kDnE67tFsu1+QYB89n8Lezzbo0Nrtpp/pVXlNvkKrxra/T9j/6Y8Hq7842v7rhldUur/1VzXi9mg1wuVyoVqsolysyO06nCxU2WgMcnMNqFdVaFTabHW6nE6iVUKmUtsdptc3+OBxGk0rFiEDzht1uR6lsBi4zXD/BWReM+lkvS3+aPHictaHXV+dp513hdDpRq5p1wmtbc83lxPF/FYFurxe+t+NN6xo75/urun31bvxqW/Z6e3X5Xo6r/q+vg31WF3juzj7w9/JlA+h5sX7eCSJe6Q/P/5oObo+hvj6t21Xao0by+/ri3wEvXkU1Zo1br53zIRrznrHZpP+VKo999cbZ7oP82rTs4EkAKnKP12CHHU67A5VaxZwPzp8dNd4ZNhvK9WeBrDO5Vg1cZuy/nT9vz/9LHe2vPHG4hv/983TnHO54Gmz3r1qHrDt3l7PbqRgXaA0ulw0EROxH0G9HIWeeK/zZ6bTJPWEUNhevVMpwe1xwOGxyH0UawiiX8wgGnHCwXRsdTzYkEg443F4k0zmsb8WRL5ZR/coqMC1SUaPYMfyQ1Fjq3y9p/Y0qoAqoAl/980AVUQVUAVVAFfiWChzDv6e/pTK/58NeCdS/cm0biU0d1sDuBKo1ONwuMPgrF4oSLMr/Xgn2GQzWYLOi7jo8YkNMMWFw+e+CxR3nW9Bl+5ivo0T1fgqo4b/rAb4FbszvrLCQQRx7/BJiMeBkYCvBpo2BpPEWVKs1lEomyOb7wlF2ULjt9ndE8Du7J5BCxlsf48vYXwJXti/Bdz2o5/V5wjYQE8hiok0eW+XPjNF3jJEAiIewf072324Hw/wCSYYdsDvsKJfKKJUMnCMk2r6GBclk7A6ZB6e9ArsZZL0f5roSg9t4vumfeZkGJGC32WFz2OU6BH4EXTzM7bLD5XLK/JdLFfOeBUPqugiYkjlgf21w2O0yDo4zXyjLzy6XiIRqpSKgzMaxUAtCkDoDsYAF26gYrmbmVWDlSwhVJmiray+Q8mvuMWolo7PmYHuNmTViVogBXwSUvEa5Up+jHe05eX0Hv+rAdsdifwlL69CO94K1VuvH1cxpAn4407IOKjUDf0gVd8A1axz87nEClMzldMDlcsPhcAqkJVw068uCteY7f+birtZsMt9mvVVht9nhcDog8K9WQz6Xl9/z3mU/BMBZALf6UoOdUIv95s+Emi4n14J9+3uxVITT60SpXJY2BbJwnqt8Ppi+fRUeSn+rNjgEW3GdWPdXxRwrcPnlrFqAk2uQ4yH4cTkJhpxyTd7vHp+7vg6q8HhcqNYqyOUyMm6fzyc/22oVuBz1Z5xcl3rWv+wGyBKQ+nwe2Lg4UUMoFECxlEWllJV7z2F3yb2wvFRGJl/CZiqLrVQG+VIFFZnPl8rJuOq4SaHT7/mDUC+nCqgCqsAhUUDp/CGZKO2mKqAKHAgFFDodiGn4GjvOzgDa5US1UpVg0+V2okL3DINSuw2VUknCJSvW+ypIskDFttuo/im57XipAyMDMOpASAJ6hwRpBA8SvBvbhfRK+IlE3QYuMHi0oAVhEYM8wgrThgXMqnA5HOJQYBDOoJKBMANQBqr8mX1gMFoslQTYMHhkW+Z/L/smIIt9YbD5sivb/bMACeGM6bIFc4xjp1KtoFZ3jrAvDIR5fQMH6pSkBpQrFZSKJZRKJjA3WhLAMPhnYM6xm/MJj/h2mYDCZkOxWEQ6nUY6nZXjnU4CCIe0lc8X5fpujxcBvx8erwdOB0FDuR60E0BUUSmXxSll6cC+ExIUCwXpjwFETtTghN3hErdHIV9AuVyGy+2WoN3r9SCfz6PEdSKaESjlUSgUEAgy98how7Zkrutf7KvbbaBJqVRELpeTNiiCm3PK9SgaAk6HAVzUkOcbgOiAnV/b1KmGYpH9Lsm15Pf116vuKwNFqS8BmoFUdZ1dbjmPv2cbXo9Hrsl+meN5X1jHuuBwOeEhnJUxGbhnHGPGZZbNZLYhD5EGAZWT69HpQKFYFOAkjhq6oqoEiCWjrdNVb8sAKYIYwyiqcNrKcNg431zfZl3ZHVzbRheBZnUXksAv698clziaDFjicY76PcKmOV8C5AgV6ze10doB1ByyTgmSDAwz/RF4ZbfD7/fD6/WK+85y4OULOQTCQTmnXCptA062L/rzHqk73LadbmSU/F+V9zQBJXtZh9sEpnVXnuHc1rrivcr55vG8V8x9wOvwmeGhY9OoKFqVyyXk8lnRNxIOy3u5bBoup4GYIHDi88DG+9UFJ8fkdKFULsLltCOXJ7CyIxD0i87rq1HjhKyDpenpBOKpHFK5IrKlMsqEfa949wxwUuh0UD4YtR+qgCqgChxMBRQ6Hcx50V6pAqrAwVRAodNBmZdXaNGr0+J2OSS1it9bmhtRyOcEaogzpVYTJxDBjcCfumvIBJ/8MkEzU1LcboIB47hgMM80LXEhCFwyQIiggEGrBWEIhhjYCUSQIJcBpSnGawJ8QiS2y/frrh0Gyy53HUIY9wSdCJVyScI7XkParwMKNkrAQqAikKfMNDMGfgYEcIySslQ//mWqn3FnGBeReTFgJhzglwS28pbR0zhJCO8qdaBhgnL2hYDF7fFIEMxgli8CoiKD+SKhRh1U1eopSHXoIgE1xy1VmQxwyhUL2NrawtraBuLxnMBCt9sBr5ewwi4gqSjFZWwIBAJoaGiA28WfSuJusYofUxNe1xpfLp9HgQCJv6dWpSpKJYbHLoRCEQEKXBfUz+1yw+PxCKwgdGJQ7/f54fa45drZXAouD1ApFwWkUCHOJc9jO03NTTImvpfJZJDJZgR2cs4iAf82BBTo5nKJfs46HKV22+tlh/OFQKFaLW87uYzrx8yPtYYMWLHAkwXduM4M1JI+VQgkAY/bsw1RLJAoa93B9ecSLQn32BcCHElVY8qjQK0KMun09pqQNc/z3ARFDpQqJdidhGnuusuMTjJqXq7Pj1lLnEvqYq5fQbWcg73GY8y6sNLA2F8L6Flr1aTL1YGocCKDOl55bafvvXRXsV1CPo6R/+azgXNKWMv2BPTWX7KuOTd1DbgmeEyukIPDaZdzCJ6Ms+klrGI6KOfHANaKACyBg1y1VcJOA6HFTSh2POt5Y91vBvDy+SLAW55DvNfMs4SaWevEAmnmuVSVsXHdcr4Jy0rlPJyOOny083nkgdvlhdvtlVTVXI5uJpuk121urhltPA64nR7MTM6jWKigkC8J0CN0KlaqKNVs4kosEfSp0+lrVt1B+WDUfqgCqoAqcDAVUOh0MOdFe6UKqAIHUwGFTgdiXnZGbPWEjh0FXpgqxMCup7sVp0dOIZ/LYHNzQ9LqmEbFgMzAH+MiElAjcIfwqA6CXI66M8Ts5iSpN5K2xTQeE9ATMFmBsQVzBPTUU66s8wiPrFQagVVMA6JDxGE3LhRJrWLdGKYkmWCdLhzxKNSdNNsBrrhZqsgXCuLgEdeKOFZeOkNM8ovlujK/t+AE+/Ty54pJaSsb6MQ+enZUEjZpOHWnUx1AWedbjiVCBwKOan2TK3FE1WvmGJ+KSXMjbODXdr2gqnGpFKtlZHI5rK+tYXllHfEtc4t5vUBTU0jcG16fH7lsTsAUIZHb7YLbxfFVBQ4Q3nzVrcLAP5XKSwBtlwCcoKFm6t7YXQKvCCGoHccSCUfE6bQeW0cinkChUILf70MkEhbwVKuVkMnFUa2VtsEM4YTPx2DecjiVxBVFoME54lpy8xrFAlwOOzxeL3xer8A6WTsOhwFcBKHianO8AhbpROI64HoQ0LXt2DFuGCvdkpTCcvWI66cOK2T9EYSI+4mplwaSSu2huuvNrHtzbc5XNpvbdjqJS0pS1Myak7ugnsZnoK0BaIQx5UpxGzrx3hCHmwBLuqRMWpwFOM36LqHKsRVzsFUNdOKX3DtWXqblKqsTGgNizNqmWYp2RaObcQcSrhFycZFJHTU539zThIOcR0InQtFSsSgwTdIa6+DYmgfr/uA4goGA3OuFEiFVAYViQc61UkANsCIk9WwDOs4b7wOTiskv4zbaTpHcTqHkPBDoGnfey2dMPTWS8+igvsatKaCT9c3k3+be4jiDgRASiYSMo6W5GcVSHlUQRhfl2j5fCIFAWFxTpVIFKyvLaGiIoKEhhOmZSZTKBeRydEf5kE9XkUkVkEplRMullbw42cqwI1eqoMj7VqGTQqcD8XeAdkIVUAUOkwIKnQ7TbGlfVQFV4A+tgEKnP/QMGOphisds1xVhQGyK40gsWgN8buDalXP43hu3kEhsYWZqUoJcj5sOI4IG1msxwIKBqBhMWFtIYjkDpegA4HdxHjH1ph4YC3Cqp95YjiWBTVaRarqUBA6ZgFKCcHE4WE4nBsoGWBmXjklhegkYWIfGpOuY2i7mo5pBvOXasQCV5VCyjhE4Ua1KAWILZBj4YNwwVjqQfGf/6kDBCqIJdExdKTMagRk74NM2BKuXDRbXRT0dR+rxiCOL0MG4R8hJ2A/WSZK0u3p1a7qZytWKfBXLJaRSKWxtJZBJFwSaMM2tqakRjQ0NCAZDKBSKWF+PYWsrLg4wm40pVXQ1GTAnAb3lfqvVxJGSzeRRLJk6OmQDjO1rcMDt8Ys7i+MnxOL5wUAQPr8PuWwWW/EEMpmCpDyy1g3TreiKyxeS4nyj+4WOEn437hm7OE2y2ayk1RngVE8/BLCyvAWfB2hoCCISici5FtiQGkVWild9PYujibCvZmCTwMWycSttp3xVCPHK9XQpA7CsNcL0KTqOzNowAIZ9NGmUxgm2E1IaOGrWCNdDnezIGrCKcRsgYrmHXsJQQlTeioUyU7yMw0ogTj0Fy6TE1es8iROIa8C4nAREFUum7hVvaalDVAdbO1xNTDMz94pTIArvV2MBrLv5WL+rWhPo9ApEretKzag5v9hOKpU2qYVMdXS5BFxu5//tcHdxDkPBoBxD2OR0EVgx1bJYB70GKhm0Ze5PqStWd2kRLAvM265pRWdUfZ3W7zF5RkjRcj6/mAJqrVdTv8zl9Mi4jduMJbxZj4zQjvcV0yF9co+tr6+jv38QXV1dWFyZR7mWRzKZRKVcFeAUDETE4ZVOZbC4uICOznY0NITx4OFjFIpp5HIlNEaCaAy1Y3MjjY3YJvKFIlLpGmp2O3JlIEeHmqbXfd0noMZSB+HvAu2DKqAKHGgF9EF5oKdHO6cKqAIHTAGFTgdhQl6BTpwS48Lg/yUWrQENIQfee+d1/PC9t7C+soz79+8hn8vC5yUwovvhZV0dCQwlgGWgZ2q7MJS00uMsl4nXxwCQ5zE9ygT2FnQwThDzMnVrrFpIVTlWkoHqBYIt2MTvhB5Wugyvu72tGiDvyQ5UDLLrBc0ZcLI/1g5tdG2Ymjd0E5UFfpTrgbxJyTPpf6bez8uCx1YBZmFsUp+IgTfTxxj41mtS7RgL4QH7Y4CLFQiXpWBzkUW06ciQNECTEidQSVIAK+Lu4XcDxEy9GEm1EohW2i6wZaU8ESywfpMAFqYX0elRqoLpcoQKktVEp0yV+ryqmcAnKSJek9o7+bxJlyMMMHWXfPD6QwItCXMYmKdSTL8UVCBuNgONaggEPAiGguJW4pxubKwjEPAjHA7B5yOIYuqfcdcQTCWTCQEa4jyT+Ssjl60gn6siErKhvb0Bzc0t4qhivwnGjDPMuICoL+ePUIN1ofi7cqWKQoHas/82+Hw2+Px07BjIyVpUXmrFWkwCYglwuFsikMvnpH2rPhHblzVF9CapbMbVx7Vg1jiMY8eqTVR3zFlAT4BVPT3TpIaaXDYBJk469jgXTEc1tYTMm6buWB1rCVSR+1UgLOB2+OCA06zNalkcU0wrLFdK9fpfZgdKSRd0cN25jFuLObIO9v1l6qcFh6lhnM4fSXt1id7BYADBYFDuz8WlxXoNKEc95ZBQ2IArutY4Tq4dqYNFy12tJumSTS1NyOdzAhZNimX940AK31Nz8zNBNOeF6Yx0WBULeQNbTQLsy1Q7eVrVC6TL3oBVgAXyCZ5YH8tOR59XjueaIAQiRMplzRpxONzw+wJYW4thNbqGH/3wR+ju7sH9R18i1OhDdC2KbLaAgC8Evz+IbDaPjdgWJibn0dHRhHDYhydPFxEMVtHU7Mf5c+eRS1URXdnA8vKq1FezObySVpfKlcTpxI0ZWE//pbFUazr99gqDB+EDU/ugCqgCqsAfXgGFTn/4OdAeqAKqwOFRQKHTgZirHel1TgfAYsus1MM4l7FbBTh9qhN/+uN3cbK/FyvLi5idmUQ6xUDU1AtigEdowDQrBq78N9OpGOzS/VQqMrDLb6fgMaBkKpXsEFWHNzxXUm8KhW03CeWxIBUDWI+XtZrs4mKywJT1nVBF4Ei9FpEFhkzg6kI6k5XdvwzYKJmUPpdr+3gBXHVAYKVg0c3COkYET5bTif3geWyDfbWKRxMGECJZfSBIMTvIleVaDL7p1uC/6UTidzp12J7VZwIdpmSx8LffH5B6RkyjIyzidwKoUCgsMCadSoveHFs8njS70LmcSKYS9SLePgmMrfHT4cT26bpgHScD3EweX6nI2k8lcaMR+FipUVaaGbW00r+WlpZkzLw2IVeAO3UxvaqetkZdcjkWDy9uAxpeg5qxbeqUTKZRYzFoEPz4RDdTwLsix4mLRhxdrGllgBGLa2fSKVlXbhbprjukrHVjuayoGYEIf56bm9uuF0T4QrjEtggPaHbyeLhmzfX5nlVbyJprC2iaGkPGnWS9ZxX25u+pq2C2evtmdzS6iJziLNsJQ+ng4jkcp3XdnWsom03B6bVJ7Wmmg9lsLoGLTqcXoVBo+xr5fFZSv+ggCwR98Hl8cNSCcNn8qNZYCyuFYiknKWd0FHGd8fxisSLpjnT1MDUyGAjDG/DCxrRJW01Sy8bHn4sLrr29ffs+E6dPpSLvv/XWW/L1/PkzTE1Nyr3NMVjjsbRobm5GPB5HNBoVPXp6esD1w3s/FA7JeuXLqv1l6qDZRU+uC2rMe4THWzWdvF7eG37MzS3IGMifeF+sr8Wk/6EQ5z6Prfg6Ig101nlMkfOaHfGtlNwT4XBE1n+pWDapci4Pctm8AKfJmQ1cuTg8BBFQAAAgAElEQVSCv/jpn+Ozzz6Dx++E3Q08fvoYoSBrl3nQ2tKOhw8eI502O91tbqWlYHtfbwTNLc3IZJICRNeWY9iIJbC1lZIdMXNFptMBFRskta4stdh2ukwVOil0OhB/FGgnVAFV4IAroNDpgE+Qdk8VUAUOlAIKnQ7IdDhcDG7pTjApbLIxuM0Gr9uOk/0dGB3uQ19Pp6TTxdZWsbUZQ7lYkOLUXo8JyOlAoivBpBbVU+5cZntyFnCW3ehYZ2bbKWRSnBhAEhwwqCRMooNBats4TNFx/o7tM6Bl8Gk2srO2WGcxa7OrF18MVK3dx8Qzsr0DmWx4Jo4cBpsG5pQkEPd4vNvOJ3HD1OEJgYwEwVIs3eysthNk8Xp0RjHo5BhMQWGThmegg3GcMA2H/bZS9wiT6MZh+9aW9OwLx8ox0h0jhdodTnEWiROMQXGOAAECpegKo5OJY6FLg5oyoM/ms1haWpCfw+GG7e3hkwnCGhYNb8TGxoa8z/SiTCYn+nqcdoRDBIZVSWtjv8xuXkw9ojuIUMEuc0yIwH4S7KSyCZSrRdkBj1ryZdIajY4cM48jKDKuLRZIJ0iqwO0KmgLLFaODtbOZcYCxtpMpqM52rFpdAn7Abe1zAiPYtjX3BBfUhdqyPbZDQGKtMVPovIRMJl2vtcR1Roj5Mt3MSv+01tzOdWWl/VFvuvgst5pVdJprmBpYheQJnFhsmg4dairpXHS/VSqyXghW2H/OBcdjATeH0wZPwIFkOoFCnk40pqy5EQk3o6urB1tbmzKH8cSGaB0KexGJBODx+FDJ+2Cr+AX2plJbSGcSqFbpMjLOtKamJgSDEXHTpZI5JBMEdGE0tjSiUMoimUrK2BYWFrCwkEBPTwQtrS0IBUMCl9ZjabBM2Z//+Z/h5s1bePHiOZ4+fSL9p7bme1GgJlPTODaCv1gsJrW36NLLZjPiJOvp6ZL7kADWgsCmppdH1gt3Qkyl09tpl9SLa4LuSWpN0EqIVK3SWehEMpmSdep0ESyW4PU5cebsKallxh3pSsUqlpfXsTDPHeUMbA0G/PD5gwL30ukcVle30NgQwuXLl9DU1ALusndyuB8r0UXcu38foWAY5TKfK8DU5DTa2ztkrI8eP4XL5cDgYA88XgJi3psl0KwWW99CLJZGoWA2satx10+bDflyVXav49P2ZWqzQieFTgfkjwLthiqgChxoBRQ6Hejp0c6pAqrAAVNAodMBmRBHvY4LP8QiYS/CIT8aIgF0d3VgZHgAoaAPxVwauWwKmXQS2QwDxYKAKQIqOmSMa6liwBCDqnxeAvoCixvbmGpkduLii+8zMKaLiLV/WANIdgWjA8rvN1vDsz6M07ntMLFS0YrFggSfbMMADBYAJ5gw8MLaxU529hLgxe9Mz2M2i0lbM24cA3GY4mV2rnpZmPtlkWfuXGeTOjni/qkXIrdS79gOXTkMgln0Wtqp13pi8ExAwWN5Df6bATmdGNRCdvaru6skBapclrboZLIcVwQabIcpXhYMim1sSoqQBbTiW3GBPKfPjMLtcWJ6ekqu1draJmCmWChhbm5eQM7p02cEWNApRQjEuk7JRBxNjQ0YHhpEOpXC5OSkQBEBN6WipDSZgtomNZG6mX4GUbWVATuBooEp1k57xhVl6mwZ55JP5ovj4cvj8aNctGNjg1CoJjCMbbLttLiZ/BJ7cr1wnDyP0IbriVouLy3WC46btLTOrk65ztbmlswttaLGHL+1cx4BE9PENjc2ZL0YwEdIZeCkBRXT6bQ4uFibiOPhuFkomu+nCawy2e2USaOLcT+xz2zPSutjWly5XJU22B9JD5N7wC6gwkoHZUF3zoflFOTOZ+EmrzjjMuk8trbSqFWdOHnyFC5fuir1hh4/foiHD5+ARra2Nhfa2wn2QsgmncgkIWlrhUIGxXIWDkcNgaBXxtDZ0YVwuBHZTAHz8yuYnpqHy03XUQCpXEIcQp2dHUgmElhZy2BosB2Dg4Oi49OnTzExuYSA34H33ntHXFDPnj3DwsKijI/zRQiWzeTkGcA5aWxoxNizcWxsJOuOyBq6OtuliDh3iiwUmLJYlVpfLS0tsg54Lu+FqalprMe2EAh44ff5BHYGQwEMDQ/K7oYszv3RB5+jWLQhFPITk8szp7EpjKZmOo4iaGtrQC6fQiIZhx0uLC/HMDEVk/TStlYPTg4OSo2p2PqGgbluN/pP9Jv7LZcTN1djcxi3v/gET54+hc8bQD5fRHwric3NFC5ePCc7N77//kdyvYsXT8PjccHn98hmC6yxFY2uY3UlhmyWNdcAm9OOUu1lIXF1Ov27D0GNpQ7I3wXaDVVAFTi4CuiD8uDOjfZMFVAFDp4CCp0OwJyYWjAsRmMKEJ8eHcDw8CA62lvQ092JhkgQ+TzTueIo5DOStpNMbpnaPqUqauWapH/RYcLfRSIhARZ0NBAOiYtHajoZiGA5S8RR5bBL3SMGmQzC6ZhhChohA2HUdpFo9k0AhlN2h2IdJMICyyHC98zOblUJ/g0cyUo78h4LiNvZl5oEmTyffeX51tbopoaSASVmtzADrXJ0RZUIjkwRbO62xVQj9tmk/NEpxZoxxpkVja5KXZ/Ori5J6clmjLPDpLPRXWWlkpXrNZaMM4qwgulmspuc18AxOnUIOeh4Yh/CkQgSiZT0mwF6W2s7lpaWEY2u4cKF8+gf6MXC/BwymayADSkani9iYnJSxnTp4mWsra0J5OD5S4tL4moZHDiBN16/hc2tTdy9e1cgoKQeVkx9JVPg2i7pbgYwGFdZIOyD1+dCKp2UvjKtjvoRDBFyca6tVDPL4cZ2A/4wotEtLC4sCRw7e/aM6Dk/vyDAhHNrnEtMQfPKvzmfBjQWBf5IKpfDjo72doyMjCKVTmFudk5qQRHM9PT24sL58/XaXMYVtrGxJU4h1hvivJkUOMKhelH4clnm1kp95K6GBCMEIVwPnAcWwWaBcK414/5yy7j5bwIHq9A4oV65VEMstiHvt7W2Sk0r6kF96fwjSFlZXkU8kZKxBgM+ON02BBtckn5GN9LcbAxOpwcXz1/AhQtXxDV07/5djI1NIRhyY2SkA+2dLeJqm3gWxczUGpLpHHxeG5qaA4g0+BBpCKG9vVXSw/L5MpKJLKKrm3jxYgaZQhku1rcKuNHW3oi2tlasrq5iYyOO0dFhNDY2yk51sfUYxsenUKuVcfr0qIC6yclpeD0+WVtGI46XgCUvaYt0362sRpFM5mTNBINeXLxwDi/Gn2MtugW/z4WGhgCYhtfQ2ChrjTsRUqPbX3yBaCyPgb4WNETCWFlZQUNjGGfPn5F6UARy/+2//VzqIg3194nTi2uwu7sDXd1tcLogxerjiZikILqcfkxPLWFyag12WwWnTvXhwoULstZeTEzIdbu7u+U+nJyYQm9vL/7r//Ff8fTpQ4FOa9E1KURerRKoFyUdb3j4lNRX++KLOzh37hTOXzgr+ch0elKHVCKBtWgMKyvryKSLKFZssNNxV7UhUyihWGEFL3U6feVjUGOpA/B3gXZBFVAFDrYC+qA82POjvVMFVIGDpYBCpwMwH/zg8jttqFVqCAccuHnrGi5dvID2jlZEIoQPDnE4pTNJ2Qp8czOGWGxNnCc11q2uOiUI39zcFGDS3NwksIKFxl1uZ93hwvShqhQg5u8IDhicM8Al/OG5ljMmkUgK0LCcIwxurbo+xjHFdDbWi6ITJC3t+wMBc76NtaT8EhAnUykJXr0eU6jb6fZjM56QtDR/wF8vfJ2Cw+kQQENHj7WLHa/HfgnsyGbg9/lx4sQJgURTU1MSALN2CwNTXp+gQiCIzSYBLPUYPDkEm80htZek0HfdvcV/E/wQHHGcBnJBAJupaZVDtVaU3eZYV4dFjTkOpjh1dnaJK4NA4+TJk+jq7MbTp2OYnZ3DjRvXcPrMKayurgjMsDYsI/CYmZ4VDYaGhrG8tCLt0amytraO+fl5nOjrwc0b15BIJvDgwQMZJ0ED++Oru5RYLVqKPjM9MZtBhQ6uUFBAIX8myKLrzEqPNDvOGShjpdZZKXqsi7O6zGsv4+zZEdy6dUtAx71797bT5Th/TMcijOBccF2w4DUDejpe2D5B4MWLF9HR2YHHjx5jZmYGa+vriMfTOHv2FC5duiTF2emAIthZX9+QNCwCQqvOFvWnI4mAjDCSUI1rqKO9Q8Apd2tknpTsuFYHIpubSUnX8njMzo/5PGt+2cQRGI6EBdQE/WGsrsYwN7eMQrGE/r4uqakkKWNutzhpgoGAaLqwGEUqVUAk4kF7ewROD10xZWzEcsikqwLWhodOobmpDZGGRnz55Rd48PAeIg1+DA33Ihgy/d5YL2JqcgXJDK8XwejpQTQ2hxDwu2XNc7e1ubkl5HMVOOw+TE8vYmV1Ey63HWfODgjQ4dq4f++e9G94eFicexZYnZmextr6Bvr6emRel5eiOHv2HJqammXeJicmMTE5K0XMm5oIPYOyjqQouw3o7OgUB9Tf/+3/i6DfhUg4VK/ZxPRLk9Jp1WYjyIltlfC918/L78fHxwU29Q10o7m1GcVCBf/9//lneL1B3LpxE6lUFrOzM+jp4TVa4HBW4XRRR9aSsyGbKePJ40nMzm7A5aph5NQJAbW8/3kPcF0Rmq2tEZIl8d577+I//+xn+Lu//++Ymngu97nd5oTXE5DC7oROdCWura+Je+6NN1/D4MkT2Nxcx/T0pDgKC9kiEvEU4ltp5AtVFMt22J1u5Cs1ZPJFqeuk0EmdTgfgzwDtgiqgChwyBRQ6HbIJ0+6qAqrAH1QBhU5/UPnNxYk8PHSuOICenkZcu34VFy+cR3tHmwTh3Go+lU4gmYpLgdzl1WUBBAQsPmcAYV8jWDOIgduZM6Po6OjA0vKSOE5M8WabuEsYOPb3nxCHx0ZsXWrFEKwQKDDIs2rm0KXCVBuCCp5rOYQILAjA6DgJR0ISHLMeDF04DOZZlFh2y2Kx43hCQAgdJXSM0MmSL1YRXd8QgBUOhcUtQzcCAQDBBl1GBAvsj0Au2VEL8Hk8iIQjCIfDAqEYWBNqDA724kR/v/zOqh1E8MQAlGCpoaFJoBGjbYIuts10IzoruONVqVxFS5NfgnEG2qyBQ5fXwuIcbPYyhoYGsRVPCCTi+OgaaWvrwML8AiINDeJyomuK7p71WAyjIyM4f/40YrGopM2lkikZB3d9W1xk8WY/IpEGcRexn42NTQIKWFeHNbJam5slnY5bwNPJ4fGwjlBYUo6oubUbXlNjI9KZDFZXo7DbCTNMvSamtTE1jXWaXG6mwQXQ2toqQI9AhGtG0hE9pi5XLkfdMsYhcv4CFhbmcefOfWQyBYTDHtkFLxRiWliDtCvurcYIuro7Za5XVpbR0dGJd955R+b8iy++wMTEC0SjCbjddgwPD0jBaF6bfU+lM4iuMpWtgGDQFL1nf4wTy4XW1haBosvLK+Jo6uZ1nE5ksikphM8i1VzbXEvPn09IIfTm5rAcy+uEw4H6Do026XMk0oi7dx5idm5V1tHgiU4EggFxrhFMceIJk7jenjwZx2p0E729rTh/YQTpXAzTs1Mo5G3obO9Fawsdhy3yvaurG+9/8G/44MP34Q+4MXq6Fy2tJo1wLZrGi/FZ5AslXLt+GmfODsHhqKBSNbvYra6uYWF+GR53EI0NHZibXcbs3Ar8QS9ee/0izp47I/P0m9/8Rgq5nzt7VtZyIGgcWoR6Ey8WMDTUI1rMzy3i+2+9i472Tlk3H7z/AebmCGTD6O7qkl0OW1qapZYUtRwYGBAg+n/9n/83Tp3sg8/HOm0+uQcJRQmO6USkA49wN5O14X/+n34sxccJobp6OnH52nl0dLZL6t2//NOv4fdF8KMf/jGePH6Gp2NPcfrMCIaGTsDprsIfYJpcHMsri1hbTWB2mkAyh9bWCPr7e9DT2y3uNKbCEaTPzUWRzWXQ0ODBa6/dEBj64fv/H6Iri3XHH9OIQ5Jet7WVECchUxGdLgcuXbqAjs5WLC8v4tnzMWTSGZQLQDFvCrezDlQ6a4fN4UK2VBWnE2s6KXRS6HQA/gzQLqgCqsAhU0Ch0yGbMO2uKqAK/EEVUOi0H/Lzk+i3KPvVDypCJ68N6GrxYnRkEKdOnUL/wAm0tbeJS4FwZnMrhnQmhUIxj5XoqqRklUsV9Hb04cyp85ibmZOAj+6A5qZmfPLpJwJ0quIeqIijhml3165dFRAyMzONkycHBXiwsDNdUHQ+8T3+jk4Ta/t5q1YTA7xQOIi5uVlxU9F5kEpy1zbjdJLi2aEQNjY3MT9HqFNDb2+nuE5Yyye6vik72BEQdHV1YmNjU3bAYjBMVwZfViFkQiCCHrbHtKhcNocX45Oy7bnLxesF0d7WIvCGAIb1aZj+RXhFKGPqF5WwvLIqoIlgKpPNynXpqHr85Jm0RXBFuMPA+8SJfuRzOdy+/Rn6TnRgZOSUAJCJiQlxVLBoMd04CwtL4j4ihCG44C5ZxiVlx5UrF8SJFl2NShoe08i4qxbT7wjVCJMWF1cRDDLQ90i6VyQSFlBGRxfT1TiOzc28FGJub2vYLnSdSLKGVxVnz52WOkVjY+PIZm0IBj1obIiIfoRvklrY2YG+vj6cOjUiIOfJk6f46De3EU+k4fcwDc0ujjeOZ2CgX9KauF7Gxp4jFstAyoXXauho9QmApH7U+vTp00im40imk5icmMWVK5fwwx/+UOoNffzxb8TJlMlU0NvbLOctLCyLCykc9kodKW5xn0zl0NnRJI4bSQnN5WWNDA0NoVqr4je/+QTPX6zgRG8j+nr7ZAe4tbVVhMMhcfUQVH3++eeyRgcHB8SlRwcZ1yR15tomqGlsaEY0GhO9mV55anhIIAVBKuea0ItAjA6e+/efCHyi6+vqtYt4Nv4Az8afo62lHWfPXkI6xdRLJ95+6z1Zy7/61S9w5+5dtLaGMHJ6AIEAnVNZJBIFLC5G4XTa8Ob3rss62tyKIhHfRCabxubGFhLJLJoaOxAJt+LFxDxmZlbQ2dmMt96+is7OdkxOTeLjj+/A67Xj+vUrdSdeTe6d5aVlTE5u4MrlQfQP9OPxo6f48Y9/gkAgiGdjz3D37h159PR0d23X6CIIZgol9eL8cbw///nPMTTYX3eXmZporLnF5wAB4ezsrNyLNpsT/9v//r/is88+x4cffoDhU0N4/c2b4jJ89Ogp3n//E0TCnfhf/svP8NlnX2Bs7CmuX78qaaYrq/NIpWMoFDPiPqKGiThTNj0YGRmWe75cKkixcGpTyOewuRlHqZQXl1R3VydGRkakMH98KwaPywOXyweX04dHjyaxFs3hxImgzDuLtRPc8b5aWYkiFtuEHTXk0pCdB3kfEi6n03bUHC5JacyWKqjU7KjKXqE7X6/+5hh+SGostR9/F2ibqoAqcKQU0AflkZpOHYwqoArsswLH8O/pfVaUn0I7oJNth8Lc4YnFiVm+iaCjJLu0Mf3MhoGuBlw4MyiBNR031o5ydNJIjZZcDhubG+LM4G5UT8fGJHj74bs/QrlUFRdCwO/H2XPnsDA/j4XFRUkdYrrW/NyKFNnu7+/G0NBJcfqwWDQdBs+ejwtQYCFhQoVcNou19TSCQScqZTsGT/ZIf6y6O4l4XNxN1o5fBGJsL5stw+fjLl92CWxZD8bt9uPa1YsYPDmI58+e4dPPHqOp2YfTp0fEecEUtzt3HqGjsxM3b1yUbd0JEAhL6NAgiKFTp7e7R9KNvrw7huHhXpw7f1bGtrm5hY2NGDo7O0VLXqOpuRlXLl8RVxM1YfhINxTHRhDB2jUETH/z13+D7p5uSTeam58TF9Xo6Kj0YXLiBa5fuywOq+XlZTx+/FhgSHdXtwSnDMaZLkbnF9se6B8Qlwn7cvHSGamlMzU1i1KpIgWRmXZE2ML0t2SStZAIuTxSCJwQ0Of34ovbtwUOEpix6DL76g8wiDZF3QkDWbiZrp6RU6NSG+nevacCBfp629He1lYvAF8R19qZM2ekzpLH7RVHFLee/+zOE6TSeQz2NUvRch/TqyJhmV8Cx+fPn+Phw0dg6lpTc4MsY/N+p6wRzgUr4Hx5/wtxq7AW0J//Dz8Vr94vfvErzMwsIpupCmAaGR2WNUMXGN16J4cGEQpHBArR+dbS0oRsjsXUHbIOzp87h+6eHnHY/M3f/i2mZ9O4emlAxlApF5DPpQV0EEAuLi7i4cOHklrZ39+PqelpnDl9WtYkYey9e/exvl7A0HCbzC91p8OM6YzUhg61np5eSUWcnZ0XIDc9My+1zU6c6Mbw8BAy2TjiiS0Bi/lcES3Nrbh58zWcOXMWY2PP8Ktf/RLPXiyjtdmHc+eG0NBg3HyFog1PnjxHT3cH3n3vTayszGJ6ahzlSlFgImtD0fFnd/hwov8UZuejmJ6ew5nRAbzx+kV4PQ7cuXsHz5+NS6oY0+gcTrvUDWOhbRbE5rqiq4e1nJ4/m8Dbb78njrMPP3xf+sx7mWl5hMmpVFLGyPphHHNzU4vUuOKaDwTdsqseHYF8lrAOVDqVFZced1pkQfyrV6/gT/7kj/HP//xPuHf/S5w7dw5Xr10VXcbHX+DTT+7h4oWzuHL1Kr64fQcsyt7X1ysgqa2tZTvVjfXIuJNgW3u7FLWnS5OgKZdJgQludPrJJgc1puwmBUBxHARKNVQk3dXnC8MOP8olJ25/PibF2EdHewT6OZwVpLNbKJcLWFxaNrsK+huQSVakfhZdfXzl8y4UK0CWzstKFWXWjhOvqbVnG7fY3PHQPp6fkBpL7fOfCdq8KqAKHH4F9EF5+OdQR6AKqAK/PwWO55/U+6WvBZys9vkf13coTKcLD3E57QKfmO4RCHjQ09WMKxdOYnigG9UKC3obxxEDP9mGPF9Eb+8Jqb3CAJq7m3355T0JuAcHhrCysio1hVjDhHCFkMKqt0NgxRQqBlKstUKgw/e3tjZkByu+T+DCtgg6CFkYULKwNNuj64nn0InCYJ9Qhq4e9oV1lQigZIeyWk2OIewgnPjlL38p7gkCKL7P1Kvnz5/hj/7oB3I9uofYNl9MV6Ibhw4Mwg2mAJnd0irybxYOv3f3Szn2jTfekLQipggRMLANOmTofpmenhaYRadYoVjE/QcPpcgxYYa1uxmvTWj0D//wDxKYE0Ldv39f+mzVNZqdmcbZ0RG0tjRLitHt25+Le4iuCzqC+DvOz9mzZ0U3uos+/PBDrK+v4dbrVwSoTE/NSdF0bgi4traB1ZV1cZHweu3tbRJg9w+wkPI5LCzM4d/+7d8kGO/q6kCpXKzXzfLCwVpftaqk8XGXeYInny+AiRdTsiMe3SB0rLH2Egt+x+NbWF1Zw40bt2TXM/Z17OkzPHjwGLFYAk1NhGscRxeWVxYkhY3j4Ovjjz8WAMN6XdeuXRMASAcNUzL5b66bja0Ynjx9gGKphBN9/eKy4Q54P//Hf8aLyRUpiB0JBwVuct4JWhobI5JGVa5Wpah1ayuLVofFEcZaTdTtxo3rsmY/+OAjfP7ZPePKu3pDYMjmxjp8XofAL87j2NiYFCqn9lxjXIMsSM3vjx49wtjYC9jtVakn1dbWJuuIqY10z/Fe4e/a2zrw5MkTuZ+o4/wCi107cOH8CC5fuoRsNiU79PE9ureo0zvvvC1r7f333xdnF11SXJ+sNcZ+0cUWXWMq2TqGh0/g5GAfxp89RGx9RcbJ410eH2o2F5zuIFraerEZzyIeT+LShVGcGenF6soinjx5KPfm6OgppDMJuUfpVESNmwBwR8AGdHf1YXMzIYXF/+hHP5Ix3b79KYqlvEDNE/09kl5L4MivhkgjmpvbBPwQopXKefhCTumX28Wi/mUkEmkpDs7UNerKemC3XruJkycH8E//9HNxHJ0+cxrNTa3iSGLq6rNn41IgnUCPzw66qqwacKx5xnmam1uU3e0CQT88Pq/cs1ynHrcTvT3dCIcCyOcy4jK022rIZtIoFnLw+70C4VnY3ePnTpoBZNM2RFdSmBhfluue6O9Ca3sQmewGlpanUQMBbUVgaWOkFcsLW4hvZWRHP24yUCq5UahUkS1Xka9WUaGjbxs68WFtfdUf4sfzE1Jjqf36G0HbVQVUgSOjgD4oj8xU6kBUAVXg96DA8fyTej+F/Q+cTtaHk1e2iK+IW4HAaWioV1LqLp0bQtjvQnwrLoEuHRl0edB1QEfPubPnMTAwiE8++QQTE1OYmVnApUvnBQrEtxLiMJicXJBaPAQ9hCsM7ghiVle5011JXEJ0SBCYjI8/R2xjXZwEdAoxFYo1oQiVzp8/L0E8C1ozjYm1jBhcs54MAQsDbwaZ4gCqVgVuMNik84RuoRcvXuBf//VfJRgnqCGs+PTTT5FOJ/EXf/FTLC0tiquGgS2PYbFjgjRCJ8IfwiAGq6zLQ7Aw/vy5QCf28fXXXxewRADGsfG6N27ckLGy7gzfYwDOVKnJ6RlEGpsQDIVFT9a48fp8ePrkiRTMvnnrlgToTAsjWHv9tddkl7mlxQVcu3RRAtfbt2/LtvQEXRw3x8i+EQQQzBC0EV5Y47t+g0W126VuDzVPJbNYXFzBynJSAu/r1y9Lu3SaXbt+RUAg6/d88MGHkgJFIOR2O8SFVqlyp7qMpEj6fQEJmjPpLLLZAsbHJ8Vpde4snVVupOtF2wkf6Yb6yU/+TFwt9+7fx9MnY5JyxL4yXS0UDovL59Gj+5JC+Pbbb8sccKwEedSccIwOJMIUvsfx0n3X3NqEBw/vSu2pttYOXL/+GuLxFG5/fhcvZGc1uvi8ohXBk9fHlCiHgLOV6JoUZe/oaEdTc0R2YWRaFJ1dhJUErJ988qlAkVOnRhEMhMWlwx0bTw0PSM0nrj+6nNgXrkvCMDrXuO44/9z5j/dLT0+3pBYyxZF1xbhODGzdkrXL++Pu3S9lndARZK1fAkFyB2q/srQkDiOuHbrBboXCZDAAACAASURBVN66KW43zhehJ3cIZGolX4kE663lsbmVhtvrw+nRYZSKGYw9eQCgJOl2dEK5PT54AxG4fSHkijak0gXYbC50tDRJ2iN3qFxdXRYHEp1CTCtk2h7TKR12lziaIuFGAdZMXYytp/HTv/ihbCDw6PEDFIt5VColNDZFZI4J4ggqA/6QpM/lsqyZVoY/4EGk2S8uKhY3X13dQDrFvhg0TrjK9FqmYHKcicSmtMnxbm3yeWPSall/Kp3mzoHcTdEj/aALrouFxB12WUME4bLbXL4sKaMNjSEpYE7A2tzUiNj6KtaiUbicDjgdkPpdTLtjW1JvyudApCkMlyuIzVged25PYD2WwdVL51Cu5BDbXEBzS0DcTq1tzXIeYWWt4sDj+1NIxLn7ZKX+1Ffo9C0+/jSW+hYi6SGqgCpwvBXQB+Xxnn8dvSqgCnw3BRQ6fTe9vvnonZ9CpoyIfPHlsNmkUG+lXILH45Rdry5dPIeuzlZ4nTW47QzcvHjxYkIKN9+69RomJ6ewEduQIJxOmQ8//EhAFAPn/v4B+Lx+CUiZcscAk8CIEMg4DOYEIjCY53WvXr2Ky5cvC6z56KMPJaBkKhEDcAbfBDF8/eVf/qUEiv/4j/8ocIiwh2DK7IJmihHzO4EUg3FxI5VKknpD6PPXf/3X4vy5cuWKADA6iwgDwuGg1AAirJJ6TeHwdpsETgRJPJ7tEUIROrG9u3fu4MG9p1Kc+uLF8+LMoROKY6N7hWOmK4tQjH0ljOCYp2dm0D94EvlCAcvLSzh9+oy4tH7961/L8d///vdl3I8fPxLIRocU+8lC07duXJPd9T744AMUCkVcvnxJIBkDbcILQhiCErpoCKXoKGIdmStXT+Pk0ABi64QQOcTWt7C6yno2eQEGdPTk8zkpmkwtWPCb13z+/AW6u3px+vSopBMVi6bODUEdwQ9fdJbUqjZTG2ljC8FACIMDvSiWMkgmtqS2FetNdXV24c/+7M+kP4RhG7FNmc++vn5Js6LLhHCR4IsQjbvPETLRuUaIQE35nb+TwuybmwJ7CN5GRk/h0ZP72NzagNPhxsjIWfnOFMLoKndV3JQVf+rUkAAtFiynq25hYRHLq1FsbsXFCcb0PUKKaq0sYI0uJq55Qia/L4hQKCIpiay71dQYQXtbo7hQCHu4Trj+uTY4DkJGrhXWIeI8EEhxHdAZloinpeg7QQShD3dt5LojJHn06AkiDaypFZLz+UUQxh3ipCZY3uz4yPmm44Z1o1h4n3CWa4L3AB1rvO+oDwvGlysONDQ2oa+3G6nUBmamxgWkeL1MqfTCFwihsaUDDqcfT59PYXF5U0CU3+1GMZNBrVqBy2WX2ml8RvAetjtcCAbcsNudaG3tkHRauq+Ybsc+3LxFZ1Zaxl6uFFDlznXNkW1oQ+jE1F6eT2C0Gs0IoOnsiaCtrRkbG0nMzMSQy3JnSiDgdwgU7+pqE4jT09Ml6Wr5QhbR6CoC/oi0RUfk4uIyNjbSApgaG/0Ccfnis4YwltCPjq0nTyexsZlFV3dECtcPD52U+V9dWcaL8WdIJRNojIQhS71Wld33qC3H5/Y6EG4MoSHSjq3NIn75q/vIpbJ48w1C4jF0dEVw/sIwXO6qOMS4JnjdrVgaWxtFpBIFFItM34MU3len0zd+jGks9Y0S6QGqgCpw3BXQB+VxXwE6flVAFfguCih0+i5qfetjX34UGd8AyzLX4JCaJTW4XUytaseNG1cwdLIfqJWRScYR9HrFYcC6OnQjETo9uP8Q8TjToprx4MFDTE7OwGZz4E//9MeSckUXB1OHCFwYoNFZxCCYbhCmuxCKECzwi+4Tpjx9+eWX+OLObQwMnBBnESGDcT+NC5T52c9+JoHb3/3d3wnw4Bd3tiOwMrvaOQVK3LlzR4JLAiTCgJs3b0pbf/VXfyWwik4g9oduqCdPHkuaFfvAXdIY4NNBQljFNnk+XREcPx05dEvRYUPQ8/D+A9lBjufTBWXBHoI1vixgQuhA4EToRoAxMTGJlvZ2RNfWpG2mzzVEIvjnf/kXGcO1q1exFY8LQCJ4IawgAHI5HOjt7kahkBegRLcFU4UIzwi76JYxRawHBXwRkBG2bG1lcfX6MM6dG5V6M9xFjrvsJZMZoMagvEncatxJkKClv78Xq9EVzM5Oi/uko71b5ofullw+LW4X1sjy+rzigJuf5y56QfR0nxAowL64nDXY7CzObBeHE9fK8BD7cF7mh645AgICo87OLimqTN2oD51VhErUmFrzRaDz4sUM8vmUpKfxPcIozit1cLodmJubRmxzU9IBR06dht8XQjBI91YO83MLohOhUEcnHWcsDh3DyuoK0pk8Uums1LwKBH2SHkVXTrlSEigq+uZLaGxsFifPyvKarPHGhhCymYSABK4XjpVrhuuS47BgINcTX1YK6cMHrGFVQTgYEMcVteQOc4RXhEvFItDV3YSmpohAlVw+K66nLNM+a7xnCYu8Ug+IehPQ0KVG4MT6W3wxrZTzQO0JqGB3Swobx1crF5CIb6BWLYmrkTvnhcKNaO3oRqXmwme3H2DsBcfoQFdLE8r5MkqFIjo729Dd0yk7VT54+ATlqg1ejx1Bv0+0SSUzogVrOjlcNtgcNVQrBVPs3esStyN3cWPKKsEUUwg5735/UKDTxPQGCoUKWlrtuHrtrIC98fFZJOIVVCqA1wOpUTV8akDmiI6keHwTq9Hl+tx2w+X0yvNiYmIOxWIVra0BeQ7wXuSLDkY+g6gPnz33HzyRwuHnzp9GT28P/D4v5udnMfFiHMVCVup+EcqzwpLTYYN5VFbkuUMw6wv50dzUgcRWCR+8/0B2v/zBD36AL+58Is/S6zfOI5Fcx+TUBObnFwTOFvNAfKOEVCIvmwoQNMLmUuj0zZ9jGkt9s0Z6hCqgChxzBfRBecwXgA5fFVAFvpMCCp2+k1zf5mAWpd0JnfiTgU78cju5s1Qzrl+/KEWnw2E/0skE+B/43Q7jEmA9JO6y9YP3foAXLyZRKpk6TyyQzPo5dBP88Y//E5xOl0Al1nhhehmDdsID4xiZFZBjARM6lRhA09lDp9PaWhQDg/2S9kQAwxfhC+ECAQzdLax1ZMEhnsc0NrpLCLXowGBtHYIlXpfvv/nmm9LG3//932/XPKJriQ6pZ8/GpEYLXSmEOQQEhDXsH69nAQ8CKvaHkIj95furKyvwuj0CpCwQxffpViKkIaQytagy4pLiMezPapTbr+ewsLgk29W/8847aG9rxy9++QtEwhFxNtGhwvMamxplB7zZuVkpclwtlyVgJuRgH2SnvhQdY67tOlZ0zBgnWVJS3jgXl6+OYnR0WKATi3wXCxVJsRMXTLkqgTnBBiELIdrU9ARWV1dkR65IuNnsTrjC3e08aO8gODCFxOkAWlyMi+OFO9MR+HBL+FIpjfaOECKRoNl5rFgSTVgP7PHjJ3A4nOJyIbQ0NcKSMreVSg2NDU3b4IRj5DwRNo6NLcLnq2FoqF/Gy/VEXTm+2GYMS8vzyBdKOHGiD6eGR5BJc2c7vwT209MzUn+IcxgMeqWANgtFcwxMr0pnirL7YA12tLc3yLwQ0BDCcZ0zJbC7uxe1mg2zM/NYW9uUelpuZ0nSFQl7urpYjJoF9jcEFnHcTAHj2uRaoPuOYPCD9z9BNmtHU2NYUvPotGNfqHE+n0Uw5JN0NO46SFjDtlmDik5EjrtSMrXRkikW5M4iEgkgEg4LCOF64KtSrYp7itBW7lMndzE0KbS2Whl2WxW1ShEer1v63NDYgkhjK9K5Eh4+eYGx5+toaAqin06vzRQCPj+Ghlnk3Y2JiRd4/nwKLg/TE4Fw0C/ptORdfn9I5nU5uozYVhxd7UH09DJtkC6xgIyH2vI5QIBngx2BAHdJ3MLEZBQOhw0NzT688+5rWF/bwN27j7G5SZgGNER8OHPmJNo72sR51NfXLUXfCUe5Fnp7BuBy+SXVd2pqQyDg0FC7AGwCQGrP+lXR6Lrsxse5nJmZx7XrF3DrtVsIRyKSwnrv3l1sxNYRCvplndcqFVQJIJ0OuCQdsSRau70u+AJ++P0NiK1n8fTxFAYHTuGdd97FJ59+AIezhBu3LiIWW8Lz8ecyHpvdheRmCdWyC6lEVkAh56wGh0Knb/4Y01jqmzXSI1QBVeCYK6APymO+AHT4qoAq8J0UUOj0neT6poP5EUR8tBM6WcCJeyTV0NTgxfVrF/C9711HTw+LHHNnriy2YnEUGZSnU/jVr34lDpL33vuB7BBFwMB6LKzdxBozDI65E1VbW7uAF4IhBscsbswgjTCFIIgAgS+CDoIIulos2MMg//tvvSlQhaCHx9IBw+PoTOCLzgm+x98zYKODhG3wmgQXdFfReUQARNBjQSem3REA0F1j9e3Ro4dSvJqpVhbMoauGjiEWB+e16CoiBCL82Ply2h2yOxtBAK/L8wm3CIvobCLIYj0fq+9sl4CEO2bNzMwKdAoFA3jn3Xfk2F8J1DMuKo6PATKDaWrocrtR4E6BG5tIpQpoaPBLahUdREwnYpoU4Uq1ylpHbrS0NEvqIa/Jgtg3X7ssO45txOJwu31AzSHpdSvLTGfL1l1lBQEQkYYQotEVrK3FUCk74HZ5BV4wRYpuqUFCQVQFELKO11o0LVCAuwQymG9uaka1xj4R1EHqLFXKVaRSOSlEzn5KYflSBaFQWOAZ9VtdXZN0I6fDKbWjqAU155phUet0ms4eG0ZGusRRxBeBH8FedC2K6HoUTpcNly5dQVdnD56NjUvRdO5ix3W0vMyi41WEwkwFdAgEoa6r0SSSSY6dO5fV0NREaModAFvk+oSnTY3NUo+H/ZifW8Ts7BJyuSL6+5qlJhbBHwvPGxcaU+k8ogVrOHF9cj1zLbGvv/noPqpVJzra22RHtVA4gFwuI8W5bTbCJ8LAPJqaWWS7UVLU6MoiiK1Va1LAnuCTa4kQk+uF80YIxnQyfmfdJAI13vOssVWp2uAPcCe7IrLpJAI+N9wuOgVtcLqcaG3rgN3lRTQWx8LSGl5MrWFgsAuDvQN4/mgcXo9bUkhbWhsw/vwZHj99iqbGkOzKSFBYLJTg94Ul3ZZpc59++glKlRKuXT2HK1cuSuF5jmN+YRazszOyvsPhBgFUhKB0DC4tbaCjswkjZ4Zx67UbuH/vIX7xy4+Ry7LQfQhnz4zIGu470YtsjqDVjqXlBQHHLPY9PHQGLpcPH330MaLRvKS9jo6aem68l3gP837gHN68eV2cYkwTHj09jBs3b8Af8OP255/h4cMHaGoIIxwOiLOJ9e5KrOXkcsLtsgvM4/OMTj9vIACn04+VpS0szq9jYGAY589fwEcf/xoOZ1nS65ZX57GyvCzPYKfTi4XZGPKZKjLpoqRWErQxVVHT677pc2zHB9g3HqoHqAKqgCpwPBVQ6HQ8511HrQqoAr+bAgqdfjfd/oOz+BHkhNPlQUUCUfo5+K0Mp72GWrWKC+dO4o9//A76+trhdXMnO0iayb0vnyCfLaGzqwuPHj5CX98JXLx4SdwChAV0sKSSdFykJbAjIGDqEUEMCzbzd4Q9DPxYF4lQhoCJAThhCo8nAGJaHN1Tg4N9+NOf/KnU9yGwISxgGhUhBWsk8TsDfLoW2AYDa6vwt+VEosuHAIjXIehiqh1BEOEXj+F7hCimEPW6uHsYjLMdvk+nE+EUi4Pz+qwBw3MIgPhiH/hiSlwxX5AxUguOmeCLbRD4cFz8vanJk5GaUTyWIIM6SE0bJ+FDq4Awnhtd24DXwz5CxsaaP0yXY/ofa+N8+ukD1GoEeF2ymxvbY4FsFoxmvaiurl50d3fIzm4EckzLI0C6fvOS1MBhLaFCoQyvJyA71z1+/BQrK3F4vXZx1hBs0JVCSMBd5TY2i/C4bBgc6MO5c6cxeLJfwNH8wpxsXc96TtyFcHE5JUDn0rlBcS+tr8+jUuO28xX5fSEPZLMluY7Px/HZ4WDg7mVqVqPM5dTUEjbjVTRF7JJGxfkhnFhc3JSaPm1tTVhfZzHuju0d4LgWOK8vJqaQymRwcqgHb775fVmTn312B2vRLQFwNlsNKytr2IyXEQra0dMTkfpNdCPNzq5jdT2Ltla/zBdQxMjoaYyMDIrGXCtMG1uYZ4rfFGwgOCuLg+jsaaYUFiWljnCJa+7zz+/i3LkzeOut7wm85Lrh3Jnd0eJ49PAFMpkKnC4vutpbpCA7547ApVotIhgiUGRqoV+cPJw/tksTEyEl71euNaumlkDJeioq9eLv2Wf+27pHC6WqrBNCKaaKeZwOOOyQY3huY3MrCuUKEuksthJZPB6bw8VLpzA8MIxf/8uHCAW8+PGP3xXA9stf/0Jg52uvXRdwnIin5HnAFLgTfQMCMZlCSZfXD3/4A/T2dmFhcU52mdvcism9zfMI8TzctS5fxPLSqgCZi5fOY3h0SJxfd+58idu3HyOZzOG1W5fw9ttvyb3KAvArq4vyNTc3g7X1VbnHBgdGUSrWcOfOXaxGC+juCuH8+TPbKah8nvB5wzXD9FpqxOcId+wcPjUs8O3xo4cCoAN+nwAmfvf7fCiX8vLcDPi8UptKtA344fUHEAq2YPzZLB4/nkBrC4F2BCur86jZcugf6EKhmEYiTieoHw67F7FoEitLcZSLNVRrNQFbDpcb6UIJuVoN5KTcuY472MlLthrV3ete+a8me/r5qI2pAqqAKnB0FFDodHTmUkeiCqgC+6+AQqc91ZiIyQGX2ys7MDFNi3VKWNPFaa9KQPnW927i3Xdeh89rA6p52O0VgQp37jxCdHUTw8OnJHimk4k1gOjU4Zbm/C/1aUmnKu9IkapKitPAQL+AI7oxCHAY4LGeCqENvxi4MRBnAErXEgNyFrF+83tvSmoX4RHBi1VImulJJvi2SfDIgJqpMzyfQSchBcEN6zYRhvBcFo1mgMm26E7g9eiAIqyReE6cUt1oa2uV3xEG0Y3CGjAER+wzXTgECgzumb5nCqC74LQ7pcAyz2U/eCzbNnWKOqUwNGEbHSkMwlkQnSlfdGgwcLZgAcFE34kTcDocGBsbx+pqAiMj3du7tVmgjDWvxp5Nob29WbaLZ38Jw9hX9ovjpTuLoM3aeY/FyelI+t73b6CntxvpVE52M/N5g+J0enD/ETY24khlAb+HNW86pW/cup5zur6eRUtTC15/44YUXmYqYnRtWYqc00HFF+tGzc+l4HBWcfnSOXg9XiyvzLBCEXxelzi7uPMb1wqLVhMytba2o5Cnc6ksrh3u7DY2NoutrSrCIS9u3Tot8IRzT+DDGj4cK+eGdXlYB4sOMgJCQsGpmWWk02V8/+2z+MF7PxKA+eGHn2B+fhPhsA8+r12Cd4KOlpYIOrtapYBzNLqGpeVNbGxkMDIyJIWumYJ2+fIFtHe0w+l0iHOOOtGJtbS0LilhTCvlfXRquEdACJ1XdF1x/cgOhDdvSh8JOFjgm198cf2NPWVB/ioqNQeG+nvg9dFBV5P0tYaGoBQxL5cLUt9pYXEeicSW1EHyeT2yhgnr+J33D+ecurCfTNVi+4SaXJ988R5hql0mmxfAwXOZJuZ2OKWWlAWuPF4/vMEgMvkCHj8dRzSWxfe+fw2tjU24/ZtPcaKvVyBTLp/B559/KlreunlD2qQjbmmRaaR5SY0kRJqdXcBA/6DAQdaGmph8geXlRRSKLIJeFr1Y04u7H9Ilx/pi3P1u9PQIHG6HwF7WipubW5E6SO+++3288cbrsqPg4uIcnjx9hHg8BthYXwlSq8vnbZRi4svLK1JInK4o3vtWbTc6Fuk44z3P+5Og02anAyuLhqYG0XFudsa4zBobEAr64HG7peZdtVIU2BcMeCW9jtrTAecLctOBEB7ef44H98fR0tyKE/098AecqCEPr9+OZHJLnm3cDTCbLmFxfguo2lAp1VAmqWMKs8eHRDaPbLUG/meBKmwCnhQ6vfJBqLHUnv5doI2pAqrAUVRAH5RHcVZ1TKqAKrBfCih02lNl+RFkh8PplrowDDwZcFbLRThQxejIIP7kP72HM6ODqJTo5imiUsqLeyaeLGB9PS6FphmgMlWHBXHv338o//Gd7gnWcGLAywB+fZ21bpj2ZAoGM82Hu8Vxu/t//ddf4N6DKQR8NjQ1BSWljO4iBuYMMhm8My0tHAlJOh8DRAIVgpz792ekjkt/P9OcTDob32MRcQbgBAMETzyH7p1YjM4boKeHgOaEgCAW3f7008/w0Ud3JRBub49I8e+hoUFxq3z55V0JDgnJLCcU32cgz58Z2NJ9EY/nceJEqxgQwqGQACkGsHTcMIWH0IfjIIjijnYEJUxNHBt7BtaUZr+aGumGMrV+GBTTzUS4RGBGTagZv7M/BHWEKwsLa+ISun7jugTtvB6DX6YS8ji2Q7hHHXhNupzYX7p83njzqtTCyaTzkhbmdvmwtLSKJ4+ZOphEMg0Mn2zH9etXJejOZE0x9WymiPPnL8vudclkXFLAVleXZNc9vk8IuLi4Li6m3p4ODA2dMq6w1AZCYRcaG0MCGLk+CJ3obGL9H4/b1D4isKSra3Z2Ds+erUpqWG9PBD/5yZ9IOwRKHBvnj/NA8El9uasf1w13wXv6dAJrm0W4HMBP/8e38Mbrb8puih9/fFt2FfN4bOjtbUNnF10oYXi8TqmbZLfXsLoaxfT0qqTXca7DEaaquXHhwjk4nHZx5bAPjx4+QTabRzSaQS4PBP0O9PY0Y3TkpLihOEauS8IlglbOA+eFPzOli321ano9fTKO6GoW/z977/0c151leZ70mUgLJBJAwnsPECBBb0XZMlJ3j7qqpqOn/6uJ/Xl3JzZiNqJnqqarVU6lokTRWxAkvEsHpPfeb5ybhHq2OrqrNEFFT1MPEQhKYOLle/f7fQ+4H55zbqerE4sL02KvGh0bkQl0BCg7u1tybrQYHgePkEjEJWeL0IOw1aBrTWvkB4Em9wA/eH9y//E8CJ64Z/nfao0G9WYTddrz6rTo1aFVET7pxMoo+VpUOxGcprO4/+gRHE4nLly8hEoxjyPPIUZHhgQYBkNHSKcTMuGNYJkAloCX4DGfK8q9T9samiZ89OGHAsMY9s28Le4VtaYFyGRCpM4Ak8ks2UqcfGc0mmVfh6JhJFMJCdznMXl+vHeZGcZ6EOJks2nY283o6ODEv4ZkzalgErUTa8TcNz4XeH+dBO0fHvpRLhdlKiDfn/cs7zFaRRvNBqq1mkyro5JpfGwEDoazl4oC6agKY/ISIeqJsq2ruwdmazuOjmJ4+vgVvJ6IAOiZmUlYbXqEoz6oNZxMyHwuvQCxZCKH3W2PZKWVi7RcVsSe2GaxIJktoFBvoKpAp3/pp5/SS73R3wuUgykVUCrwNlZAeVC+jauqXJNSAaUC31UFFOj0pitLbw6pTb3RUjuo1WK1M+k1OL+yhI8+eAed7VbksjEY9SqZZCf2JuhQKFHN0yVB0oQiL1bXRElSqTbQ6XQKUKLiYn//ANFIphUG3N4mNpO5uVlRfFBp9Pd//98QjxfQ398hdjFmNBEiEAQxy4kKFjakHMvO76WS5WTkPK1pbBQZHL2z05oERRXT6dPLcuxbtx4KCDoJGGczziaX6pNr166J8oSNOs/h5z//Fbq6OvH++9dx5sxpxGIR3L17Bw8fPsXp04vSrNIOdfbsWdy8eROPHj0SuEHVEm2AVOYQJqHBJtQoQIEAiOHIbJrn5+flWqjMYvPPYPOvv/4ah4detBx6agz2WzExPiowhWoU1peQgMchgCIA8ft8ODg8FLUPr4dWvHKlCldXl+wOwjg21YReJxP2+L28bq4T39fvP0ZnZzvOnT8FR7vtm/BwFXTyd7s7+4hECxgZduP992+KJSqRiEJvoKrLg2q1gffe/VCA1sOH95BMx6XhJ5hqKZFCOD7Oot1hwtmVs+hwusRKhGYFri672LEIDWjDZIZTKxSbofEeASSshclIAHaMQCCP9nYdbtxoqbX4wXXg2nNdWVOCKK7pSZbTw4cPBexkcmXYbHr84Ec/wPDQCH7xi3/E5uau2PQ62jsEODG7ixPqsrkk6vWKABACt91dqnTqYgfV6ggq7KLqyubSsh7RaAxajU7Ays5OECqVHtNT/S274XA/MhlmmhGGZGQdCHoYZM99wnPj/uB5E3BwHT2eAELBFC5dPI8ed7dMTbx06aIEuVPNtre3g/GJMUxOjslxqWKzO2wyuY73rEGvkz168kmYx/unZQ1UyZ4jOOWEPgI+qnlKlbIonqjOosGO0IlKPSq2OHXSYrOhqVZje38PoWgUfYMDklGVSSYQPT6G3WYRlVKxmJP60AJ4oixkXheVVARE8Tgn/TUxPNSNTz/9icDgw8M9pNIJyY8yWxi8bRRIZ7XaoVZpxarH6XUEVoTYFrsNuXxOgChhJj+4jlSBhSMxdHXZ0dffDVdXB5rNGlLpmEzK7HC4MTg4iWQiidu3bwt4rVRo72zCajXJJEaViuDzn7LZCDwZ4F6uNKE3aNDp5HPHismJcahVTQkWZ73bTHqBT1SbcbIhLcQDA0MwmR24dese7t97hWKxCofdgqGhPjRRRrWeRXuHpVUvix0atQHhUBLewyMU8iUUWbN8CbUq0GZpQypXVJRO//rPPaWXetO/FyjHUyqgVOCtq4DyoHzrllS5IKUCSgW+wwoo0OlNFldGcrO/VwH1lsVGS0lFvY7OdjuuXrqAC2eXYNQBqUQEJoNKJmsNjwyj2tQgmc5LQ/3q1bqAJb/vCIFAHBQ09HRbcWpxVhrG/T1OkcpLqDHVQ5xCx0aeFpdbt27hv/yX/0f+jjYZ2m7YjN+/fx9Pn29hamJA1DSBgB/DI0MClAidqFKg0oewh6CHVpjff/GVZLd8/PF7Arw4rYpZR1arRkAPP2lZY7NOhcRPfvITafapFiL8IeTq7e3Hxx//UCDXDzp/TgAAIABJREFU48ePsLa2imSyib/8yxvSzPO177//voCuL774QtQqFy9eFHUPYYLkEBVLMBoM8nc8RypxqLyiSonwiVCGzT+hyVdffYXDwzDsdhP6e10YGxmREGmqoQgkToLRCYuYfcWa7e7uyjXw7wh9iqUy8sUiEsmUnCMtQrxWAj9O/iOoIXggpCL8YNNNq1FnZwcuXSEE0UumE0FSvaaCzxeA33csMO7ixUs4e3YFPp9XcnIYyM33tlpsuHnzPdQbNdy79zVyuYxYrDhNjQqfUqksqjLmRd24fkPymw4PvDIdzWqlCk4tag7WgXCEoedUxjB8vjXdjYCxXQAU90NfX7+orah641rzWra3t+VaOU2QkJJQh9dJKyWvkccuFAtQa1RYPn1aMqVu3fpKgNLgwJCsBcFCR0cLlmSzSWRzKQEoiWQSyQQhgk1gH1QNgQQMU6e9dHt7S8LOu7t7sLO9h0gkjvGxSYyPT6CrywmTQSPQaGdnR/YG9yuBGAHZiWX0xB4pIfIybTCPbCaP+fkFAVHc8zMzs6IeI+Ti9RCGEpQRHBJm9vR0o9ftFjBFCEKVIfcNQSSVN7R28r2p/rPZ7AiHqd7Kyv8zxymRTqBCaxkVUSoN9GoddFoqpnQyPXByegapbAa//f3nKFSq0JvaRHFo1GoROAxKrpez0wan0w5Tm0HWn8C1LNlRTSTiKeRyRcSiZVEuzcy07mGCS6qjaBijksvZ6ZApl4SQrk6XQEcCyL09PyrlmmRZLa+cln318NEzJFMt6NTlsmBstF/2YXu7DVYbFXMGlCt5pNJxWMxWdHT0wWbpFMUl7zmfj5bLOhwOI1yulv2We4f15V7jPRUKxZHNFdFm1qOruwOTE2Nyv7Q77IiEj7GzvQ29VgOz2SjAiZlavBZCs76+IegMVnzx+69x5+4acoU6jFrgwoVlONpN6Ol1wGLVC2xLpXI4DkRxfBQX8FsnKMxzUACnCwJGkwGZYhklyXOita71KR9KptPJT0Oll3qTvxcox1IqoFTgrayA8qB8K5dVuSilAkoFvqMKKNDpTRb2BDpxgF2d7IlqB8Cg0WBkoB8fvf8uhgfcMOiATDKKZq0Ed48LYxNjKFTq2Nnz4NnzVYEr0rBlcohGM1BrTZifHcfszDSKpRKOZYJdU5QWU1MTAp1E3WA2C3T57//9l+jocODSpfMCAggUaF2iwufdd98VyPTs2VNMTk0IrOJx2EyzEWdDz7wivp4qBmZL/c3f/EcBMoRCtGDxfdhIniiv2LBTMUSlE+17PA5tN1RfULV0/fp1ySXa2FiXIHE2knw9YcdJ2DBhG4HOSX4UoQfPi+97Yq/jOZ5kKhH8EHTxfHkMBpJTiXXnzh2xHk5PT2BibFQytQht+PeERnwfQgrCNapkeC1U+VDpQljB11EREoxEYDS1CaxiDfm9LcUQrYRU3dDu1lqneDwpYIZZRZxex2Y5GkkK/KmUG/D5jhCPJTE3tyB2Na7Vzs42wuFjUaYQZszOzmNyckosdU+ePBK4YzTpJPeJdeC5cT/09PTi4sUrMhZ+fX1D7Jts1KkOIfzgOUqgeLkiCg9CQdqrjCaTQJ1qpSo2O057Y64Sc3NYN8IzwhQCIdobeRxeI+vLayTEIQTM5rOioup0udDe7hTlFBVWzN0haCAkodCPapZGo4pSJY9iISuqq2JRA6OxQ+xiDFDnVLtSKY9X663gd4I9FTQ4OgrC4ejA4MCw2KV0WhXqtZLkj3m9PrGf8by4DtzL3Bc8R8KOk6mNvD8Iofg6qmVsVptkXhEEBwJUtFXle8+fvyBrSpjFGrDWfb29YlVzdrR/A09kH6pUYhVjvQjwuru75Hs83oDYGe32Nmh0alE7ZVJZWXuDVguHzS4ZTGNjE1hcOgX/8RF+/sv/geNwGpW6Cn0DTvS5uhD0BcVGOjk1CrvdIhPjdnd2BeAxpL1cqsq5MzeOuVrMLevra0eb2SA2VtaUMImqPqutTRRYLVVgF7QaPQ4ODrGxFUStXMfgoBOLy6fkXnzw4DHC4TgqVcBi1mNiYkhgoMViEkhE9VK1XkQkcixqrZ6uYeh0Vvi8PmxtbYstmGCzp6e1tgIfy2W5L1kf7ievNwCdXofZuSn09fdJbbkGsWgEB/s78ieDxKl0ImQjjG+JRrVwuXqg1Vvx9Mkr3Lv7TKzIBIJ/958+xdCIG+lMGMVSRpSBoVBMpttl0mVo1TqBZ6VCAYUC87sg+ylTrIBx5Qp0+hd/+Cm91Jv8vUA5llIBpQJvZQWUB+VbuazKRSkVUCrwHVVAgU5vsrCtSCf2hOQOUDdb/3huMRowNzWOd69fhcWkh8PahlIhg1wmgf4+NwYGB3DgO8LT1Zd4tb4uoECj0cl4cjbMw8MjmJqakTwVjgRnRk+roa5Jc0jAQlhDixEVTfyT2VCTkxMCPtj8MXiZr6EljeodTrii0qmloqH9JC/fxyadCiLaj9hQzs7OiPWNsGdt7aVALjbfhDBUdxDgsAmnOomggGPQCRjW1taQy+Zw6fJlydyJx2KIJ6ItiKQCbDYrstmMqEWoLiEE4jkwPJ2qGkIWNq/xeEJGqTNomOCKqhrWh3CIChSqeQgbCLeYyUMAxg8ek41pOpmQ6+OxGLxdLBWlISZ8oa2JsIhwhZCF2Vo9PW6p2VEoDIvVKu9F1Ri/h2CE70X4IseoVsWmREhCpdPKypJAp3K5gFAwhmq1jnKpJvY6Km4WF5fE7khlD6GTwaCVKWOsB4ETwUUkEhJFT75QgN1uFptaa/KWWupqszmwvHwGx0dBrL/agP51rpDVapFrCIWSaDaYU0To05SmnddA/Cl5SHqdqJ4G+nthc5gRjYSwvb0joI1Zy4QbVOxQ4pNIEGDVYDLpRA3U3dWFXCEv9sVMtiLnx1B27ku+rlgqCHxgO9/pasfAgFusddFYCOlUBolEGbWqTvaNWgsBK7SreX1eUbzY7HZR8DHoenhoFH7/EYLBqASeEzpxv8RiOTidFjk/WkCpHuJe4d4hQOQe2N5mSDWnLerhcrWLEo7nSOsg1Tn7+1T71DEy0ou5uXkJw6a1j+vAe4UWN4K80ZERqRnhYuvvGUzfskvSLjc5OSL30vrGnqz15GQ/jG0mxBNxmVhYKgDdLjvm52YwN7sgqqx8oYjHz57hzv278ATSMJl1mJgcRJu+DclIAgP9AxgdHZZMpJevXmBry4OODqMAthOlU3c3VXcNbKxvyXrOzI6IRZBTAmm5peqN0Mzj9UhWFq+9zWRBMBjGxuYxVM0aZufGce3GDbkfP/vst/D6gmjUmxL+fubMIkxtRnR3d8Jmb0OtVoL/6BBe74FkhM3NrsBgsGP1+aooH3ntPEdOc6T6jDXi/UDIzfXr7e2S5w8B7vUbV7/JZgsGA9jaWEcsHoHRoJf7nOduMurhdDpkPXh+DocLOoMNz59t4PHjVdSrKnS6OvB3f/c3onDy+fdkil1acuJqyKZLAuW45ytl2hCL8nVmOqk1r4PE603+u8Br8KQEif/Rj0Gll3qTvxcox1IqoFTgrayA8qB8K5dVuSilAkoFvqMKKNDpTRdW/nm+Za2TXCdOTFJrcOncApYXZtDb7ZQG6/BgF7lsWpQBOr0Bm9v7iCVpnckL2CCMISRho0YQIkqXbFbgAKEPlTm07DCDpa/PDWenUxRQHq9X1BK0PnFxS0UCpYLAmpZVpU+ORWuTVgckknFkqI6p11EsUKWigbu3V0ASVUtU5tBudHR8LJCH2VLM6iHI4XtEIlFR1Zw5vYJUKoM7d+6JoiaTzgrwOHNmRRp0Kh7YAFIJQwVMuVxCvVHFzMyUgI5wJCyQDU01kqk0LGa7fD+zjPSc8lYtSvNvNlsFqBECMBS7zdSGc+daE+M8nkNRwxCkybj34DFyWWZfqcW2xXoSivC4tWqNUVECxnh+BEpslAlo2js6EA7HkErnoNE0YeZ0LYMOmQzrw9waq6hJqAoi+GP4NS105y+cxeKpScTiIbH2UJlSqTREnRIOReF0ci17BLTQ6sXpepyoxiljjTqQylRBR5fdapXr5vkxSLo1OU0lDTgVIrSEVaoVPHjwELkMwaQJo6MjovLZ3D5Eo1qFTq+GXqeF3mAQuyBVd67ODvT29WFgoF9AQLmSxs7OFra3dpFJF5EtNGHUa9Dr7hZbYyurp4iJySHML0yLFZCT5R49XEMsxjDrhihqBgZ6X0+8O5Jco7GxYVlXgpt0Jolg8AihcATHgSSSqRpsVj163C6BbgRJDBInJCwUirL/R0fHxVp3/x7tmFvo7+uU6WmsG5qt0HSGXVMxwz1NIBrwBwSqMqj64ID5TjV0dRkFDLm6XGILI8AlYFpf30QslsGpU7Oy3lSMEZTwuLwPurs6MTTYjw5OiCtXcP/eY+zvBaBS037WgVyOgdUaLC3Nibpoc3NLrGz9A26EwoS7ltY0xngCly6dw5XLl2RCH++7Z89Wce/+A+zsHiCaqGNgwCFrkk4kUSkVsbAwJ5CW8JH5ZsfBFPp67ZLLRhjKe35klAq/Gn77m9+hUjPi7/72x5KjZTDqpZ60bvr8XhSLnHZZfa120wsc3d+PoavbinffvY6Z2UUBy19+dQf7B0GZInfxwhJWaLsrlyQMnmvu8Rxg7eVzJFNxDPQNYnZ2CRq1Hnfv3sfjx9t0EmN02In5+WmBsBw+sLW1IwCJgIxoh3CXz5HTy0uikCyVClhff4mtrQ1R/jmd7dDw0UnoZDLA3GZEo0ktkgrGNjs0Oiu2t/fx8MFzTE1OorvLheFhqqraAfAefC5QmvcR7YOETMVCBeUyQ/qLUi9SLL3RikQ2j1ylJtPrOLmOE+xaH3xitj7/56+86R8R/w6Op/RS/w4WSTlFpQJKBf5tK6A8KP9t66+8u1IBpQL/viqgQKc3ul4qaWzIndiUol6Dnv+IXmvi/RtncO3yaWmmaCV5+XJN8lYIS4qlCrz+oIzzpnKDUIPKHDbUbJRbOUQRydmhKodWIcIlV2cnhoYHBIo06g0BKszoIdygAogZPbRcOeztYhviVDDClWQyganpCdTEMhMSiMUwqtYUKoeEBTP3hsoO5g/RhkTgxfPhZDWPd08aM0InHp+j1nt6+nAUCMpELYOBI9DbRFng6uxCLlcQRVSjzgYwC5W6KRCJtp3l06fQ3mFHLBaV1zMsWQUttFojvJ6ATNYiHFOrW8HYo6NjEiy8/mpTFDe07jC8XK/XYW9/G8lkXOpvMOpkMh+D0qn0sJgtEvCs0+mBpkpGzwcCRwKxXK4uObbn0CN/PzU9jYD/CIceH2w2E2x2i0ymaymx7FheXpLXOZ2dEsy8w5DwSAynTi1gfLIP/sABSkU2vcxXAo6Pw/B5A6Jeq9dpKzNJQ57PZyR0XKaVHXNSWEkmcvV0u/H06SrKpYoAsGKBTXNVwMXQ4ACmpseRy2fxq88+k2lwk+NTGBsbF+D29PlzGT1PdRbVQ4RA4UgEbne3hM1THUTI12yWsb7xBJ7DfYSCcSSTeaTTFbicnZKXRcuf13cgdZ9fmMTIaB+K5axAp72dKDY2DtFoaLG4OAmXy4lQ6BjHwWNR6UxMjEkgt+RSFQsCGAkdX60HUCqWMTM9isXFOeTyGbEYUoFEpRYhItUxVIRNTszg1q3bWH3+EnPz09BqVWIXo92TKjda23g/EHo+e/ZMYBLVfwR5iURB1FnTMyMYHHaj190Dvd6IRkOFSDiG1dUX8Hj8uHTpgsAmZmsNDBDG9Yo9jnlCnDgXj8URPA7j4cM1hI5p9wQGB/sEqjIgn+oif8CD588fi+Kwx+1GLldFV1cfjo4CiMaC+PGPf4AzZ5ZAXU08HsPq8xcy9dHjCaJQUEktOpxOBPweGIwaXL12GX29fXix9kKgE4Ox5+em4WhvRzKRENUbM5rKlTK++OIPAIz42U//gwTkc7+zzvzk/UQbJCFOS81YFIjIEO6pqTGcO3cBuUIFu7sHePlyE15vDDOzw/jk4w/kniG8IsSMJ2Lw+70CcE1tJoyPTcj9l88V5P23dxPQadVYOjWEixdZT60oJjc2tqDXayUzjc8XPncMOh0cBOLODtSqFezu7Qh8ZQZae4cDFrNJ7gXeu3zmcQ/yOaPWtkFrsAmoS8STEgYfPg6iWqngvffeQzIRx7OnTwXykdTyXuGzNZuhqpH3bSvnjPBZ22ZGitCpTOjUynP6Y+jE6Xl/jKHe6I+J//0PpvRS//uvkXKGSgWUCvwbV0B5UP4bL4Dy9koFlAr8u6qAAp3e6HIROqml0Wfjr6pXoVMDehVw89oyVpbnEIuEpNFiNhJVFk5Xp4Cbo2AMtTpEYUIrDRtoKgbY+FFhdPLJho5KKDbcVIcwjJeWGo5rZzNKCENwRQXD/ftPkEhkMTE+KJYWAoO1tT2Uq3WsnBlDuULlVEqCh3k8WsaohCJ8YmNPGEBlDptG2mNaDW0IKnVNoIbR2CY2JqoJ2IQeH6dECdLZ6UKve0CgTiqZkRwYqhlodeM0Np4zJ2J1dbWjf4BKiKY0xWwUaR2sVTmBzI6jQEgmo+kNalhttGV14tTikliLnj97IcoNKiuYBZROJxEKR6FW1wRQ9PW7Ba4ws4q2JFrPqKQhYKLtZnV1Da9e7UmtJsaHRO1EpRP/nuqshw8eyeTA4ZE+UWHQAlQo5MRuyDwqQirCh3K5JoHvB/se9Li7cGp5EoGjQ+RzrYlZzYZaoJPXcyQ2JKqJujtNYlOMRsPQ6TUCMJipo9Masbx8WtQaT58+h7nNJmCPmVxcgwsXzgvUYdbTxuY6PvvsH6HXGXH9+k0Biw8fPcTW1qaMkyc4oPopX8hJyDRB2cLCgjT1DMne3d3E9s4aoqJAayIaKaBebcokQdr3vv76tkxDGx0bwPkLS3B129BolhGNJrGzFcLnnz8UZdAnn/wIlWoZX399R0DF+fOn0dvXKyCB8I8wkAolTkJcXd2DUW/A8ukFjIwMiXImFgvLfUAwQvUe1+rs2fMYHBjBr3/9W3gOfTh3/qzYzQhyT6bVEWIwO4xglTa8o2BSJkH29XYKdO3udqHH3QmzRQurzSqqMwa7M4ibaqOtLT/OnZt7nT9UFGA4MjqIQiErFr1sJiuB/QF/CLs7BBxNtLe3SbA57wnuKyq17t77Gk+frUr498LCNGxWKsia2N7ehMGoxQ9+8D7cvS0gFDjyY2tzS5Rvx0cRNBoarJw5K2u8vb0Os8WADz54T/Y0g/iZNTYzO4P5uXmBTLFoTBRU3AtUGq69XIPNaseHH/5AroPh+ASPtC8KNPR6ZEKlxdIm1lGCYwbFM1hfrdbBfxSR/LP9faqiKrh69SwuX74o4eh87shEP59H1o/3O8EWv7+jo1Pgzx/+8AfEE1V0ucxYWVmWAHpCQ1pz+exinU6eJYTZkq2UywgsorqP93zp9boSCFGdyIECDKrnM4GQm99frgLZfBV7Bx55Pp1aXMTdr++gUa/j0//wKZ48foyD/X1UyhVR9PH4fJZl0nmUSgReJYFYVHE2tXqkCyUUa41vMp0U6PTPfggqvdQb/b1AOZhSAaUCb2MFlAfl27iqyjUpFVAq8F1VQIFOb7Sy4g+BWqOGqlFDk3YYADYTcOncHLqcduQyKVF+sAEiYGqzmOEPHEmIeDhcRXe3SeAAFRw7O4di25meHpNmjConWnkIDtLpEtrbaftq5Z9w4hyBCZsrNu6cgPfo0XMUi3WBTmwIaUl78uSpQKZz51eQyyVEgcFGklPk2NDyOPzg+1FxRSjFBpTWIP43g8Bp3eI4dlpWOE2Pah828alUCf19Dpw+vYLFxVP48tZtUSr19Q3AarHAe3gg6gfaYnr7umG1tkng9Ek9CFceP36CXLaE8fEpATaEbHaHGR1OGwYHBgVIRKNxPH7EkfeHr8PUJ3F4eCAQY2ioX5rqyalxmM1tok6iwoMNNOHY0OCw2LA2N7fx8uUGVNBheXlRABtrTthGsPDZP/5GcqauXL0guUqPnzwUqHL9+jWxdjFImoqPWCyB+/ceisWOAO3ipVM4DvnE2lMqVSl2Q8AfxMGBH6lsHc06cP3aEsbGRhAI+GCxttQdfG+NWicqMapwqpW6wB+qvxgmTYvYzZs3BNhxStmzZ0+wuvpMGnvWhKq0L7/8UvbI9PSkQIKx8TFRtbE2VIf09HSJZTIaieLFi2dib8xncxJ4fRTMw93txsc/+qFAm//6//5X7Bz4cP3KIn784w9gbzchX0iJquv5sz2sPt+WOr9z84aoYGirJPy8cuUCxsZH4XQyc6su50Pb44sXa/D7wgLSqM4jFOLey2ZpKc2JPYzrQpjHsHSbtR2PHz9FsVDG0vIpHB35RHF3+vSywE/uC78/IJCFuUHFYgOdnVbMzEyIfYv5TmpNA8Y2DSqVMvK5ouQ4BYMRAbLcF5xeyD3O9aXirq2N9jsvjo+OxOaXTRPK5nBwcAyzicH5zFsaF+hDsEdg9uTpI6QzCckzmp2dg0plhM9/LDVZWl7E5csXkMunZa1pD22pjQiQktBo9Lh86arsJU51JKTiOhEwM5uMdeG92cqqYuB89Rs4zPOnMoww+eOPP5E6M8+NMOfMmTMCnRhIT3USbXK0aPJZIXZenQ4HB17kClX5M5FglplLplpSEUk7HaEN379aY3aXVYAT7xF+r1qtRS5LkLgjAJznyL9n1hmv8dGjVfT0OAV0cjIkgdjkxDgScU6V8yGT5lRI1TdT7vjfrClVUgRNXC+D0Qh3T48oR49DUWxsH0oeFqE6s7ZoBW7WG2h3tONgb0/2NZ1xFJbyWUVYxXuQgxh4H/KDYKvUUCNH22uTsXsqUTsp0EmBTm/01wDlYEoFlAp8LyqgQKfvxTIrF6lUQKnAG6qAAp3eUCFbh2lBJ41Wg0a1DA2tIU1gyG2XTKeJ0UEZC05VDnNoWHzCHX8ggPXNIyQzNSzM9ePq1SvSdLJhY74LgRGVOlQy7O8fSOPIJpLwg7Ygqma6e3rg9XilEWQgNRtSTpBjQ3vu7AVR77DZvnv37mu1zjSi8aCACCojHj9+LI34lStXpPFkBguzjxh4TVUJz5ONIW1QtA0x44hZUbSqHQdDWH/lQVsbm+hLYt1xdXbjF7/4B1Fx0dLF8/Hs70vjzswfWmjY9qk1kGaY6hJO11pb20YmXZPpWkaDWYBXb1+XhFYTqhHE5PNFgTzM5qHaiNP2Dg/3kS9ksbS0IAofHp+NP49JQEEVlcnIKWCdcl1UYT19+kya5RvX3xFrIkEdm2gGjO/uHIg65ea7N8RS+Nmvfi8qqk8//VhC0zkBjp9PnzzHF198KYqcs2fPYG5xFOFIQIAZm12CDq/Hj/39YxRKwMz0IG5cvyIwKJGIic2R+Tabm5uSjUWIdeDNYLjfgZvvvIdEIom9vX2MjI7gMoEE6pKFs76xJo321NSkhKizTs+fr4piiPCA585gaUIAKlVu3LgGrU4nGToyec8XEIugXmuQ5vwoEMbMzAKuX38XwWPCv0cSAH7z5jWcu7CMTDaOwJFH1F+JWBleb1jOnaHzPHdOO5ybm8H7H7wn58Dri0TCsq5Uzuzve5BI5NHt6sbM7BT6+3sBVQPxeETAEdVqBGjJJKfmZaHX8RhpUXKNjg1jZ3fzNTQZEqsmlXeEpAQjfB0VYMw9IhRpBbwbBGpyqhltfs1mK+H/8MAn4fTM4yKwofqH0GN0dBCZbArJZEzC0WmXrJQqSCWzArU4KZHT9AhamY9GwsG8Ku5ht7sLVptZwF8qlYfHS8VWDdeuXxGroc9/KCCHlleuE6FNJp0ToLi8dEbu1929XTlfBs3zPuS68XlyAmFa56kWGEQ1Ea+RIIpTHE+fPiOqL74H9wLXhKDv7t076O7pEphD5RkBGwP8+b2xWBLhaAqHHg4mKKGn24z+/m6pRyDQsqgyHJwB8lQMWixmUV9yz3Of8k/moXHdCAv5fOJ+PDz0iK2POWtcC95jCwvzGOjvh8+7h1QygnqtKoCKgfZ8DQE8j0FbL4E5a8T8NYvVguPjENa3duHxByXcnPfrwvw85mZmRd10l7BTrRJlGhuARo3Aic8pq+TD+fxhUbjxa1TKpQt1FKtNEEM1VWo6n0Xx1Po4yXNS7HVv9MeicjClAkoFlAq8hRVQoNNbuKjKJSkVUCrwnVVAgU5vtLQte51axzynKgxaNXSqBs4sTuLqxRWMDfejWi5hb28HT548keaPOTDpbBY+f0ygwAcfvC9KjTt37khTySaSjRltRLTb5PNVfPTRTZmExel0tGYxb4hw5cGDB9KQDwwMShA1ARSnc62cOYeurm58+eVXomj69NNPZTLVo8f3MDU9hWazIe/XsnBdkOaW9h3moHDSGptgZkvVqlUYTQYJdWaDxuaSSqe93QMEAiEJj7586Qr6+galwX5w/xGGhoYlFP0f/uGX8Hm8+MEP3hULDxUZ+XwWqXRSlE7hUAhHx0Hs7ngRj9fR329CX1+/5Bv1DTCTh8HYBrjdfaIUebHKEOJdUSaxyWamkKlNL+CHCqfAEXNlNqQO5VJZMnEcdoc0+GyaCf1WV9cFNjATivlQ21vbOH3mNJZOncbGxraoKc6eO4PNzXX87vNbGBpy42c/+1RgBaEVAREhzObGNiKROObnZzA9O4REMiIj6mmvo82O9rujo5goda5fvyp5RE+ePBYQQIVNOs3g5U2oCBVKFYTDUYyNTmBp6bTUkdY92pMWFudQLOawtb2FQ88+CvkcZudmpUZUsXHqHeEApyFyehlhHsEPwQVVJ7TBbW5uyHoWcgxtV8HZ0SWqKtr73D19GBkek0a/iQZqtTImp0ZFaRYIHCISC4ryqNEwYG/Pj4mJcaysnBE4ynreuHEdo2MjkidEdRXhFvcuQQkVPmqVAb29Axgc6IfeoEUkGhLwxnwrwj5+UOmUyeRhMdtQKJRlD3ag+E4sAAAgAElEQVR1OeHx7KNWJ6ygus8g+8/r9aNerwrs4f1AMESYQSDFqW3NZk3UWbT4Wa0OqAidDn2SMUaLJI/D+4XKGmenA6VSHjabWbLSkskMfB4/gsEYKmVgaWlGJgf6vH5BEzy+zWbB/PysZG0RbB0eHooyKhyJC/TkXnS5aJ0MibWOmUzFUkngJy2iXIehIU7A0wro4/6ggoqKQl7DyUABAuZMhpMEOaUvJ2rGFoyqCKRigDifD4QqXANa0J4+bSnhaHXk/U3wREUdX0Oo3NZmxcv1HcTjWfj9CdgdbRgZ7nqd/RTDwEA3envdAi4JoPis4nnwHGhF5TXwawTWBFVcf07HCwYzmJkZxvLygtx/BwcBzM9PCrAKBX3QaxswmQjALHLdnJjHPUJLIf9fo9ZAq9XL9ZVKZbx6tYmtvRCqDcDZacWpxSkB433uXvy3v/97/P7zRzDoW1NCjQa1WHO5NxwOTmzUIJHMylRG7jF+xtI1FGtAXdVKbuLLFej0z34IKr3UG/29QDmYUgGlAm9jBZQH5du4qso1KRVQKvBdVUCBTm+0sipQuqPRadCsVWDUamDQNnH90hlcv3wOqJUlMJhwgECJzZ/NYUcqnUG9ocH0zByuX78Bj8eD3/zmNwJUCDhoDaPVi00mG86f/OQnYg2i3SWVimN3dxsvX71CMpGUr1ERRMUBv+fSpSsSvlyr1gVKsWkkdGKe0PrGC7ErscFlDgtVQGzG2URSbcD3o5KEH2waJRdFq4bRqJWMGZORAcVlPHv2QpriK1euYnZmXppzWp8IwqanZ1DIF/DLX/4K2UwK/+lvfyrNOK+JaipCEapieHyex6tX22g2tVhZmRfo1FJXmdHeYYNWQ3WUCul0TjKdaLObmJgUJRXDoF1dTlE6scknlOE5xGMJCRKn8kHqbbNLs0wgRzsf87OYo8R6Maz90qXL6O8bxJMnqwLZ5hfm8Oz5Y7EqMfeHUJB1oW2QQCiZyIg9iVlBY+MjmJ0fRiabkOleBBfpVA6RcBzpdBbT07NineT7EDKNj4+gq7sTkWgYqWQMeoO+BV3SOQwNjcrUwmQiJRCKdrmBwT6BG6EwQ6hbCh3aEKlUIoBhHfnh6nRKF262tH0TKN3ucMjEO7434Y1Oo0e7vV3WqlyqybQ+/sm9Q2hJ+9vxcQDxBF9fltD5arUEjVaHSlmFVDqPnu5uAT2sJz9Hx0YF4DAwm3uP0IkAk0oWKs2s1g4YDW1iw6MSiDlZVP0RlPH6CDqZEyaZTF1ubG/viTLJ0W5GvtCaQsi1pyKIr/f7aYc0i7KKihva2whqWFuqvlhzu8OIsbEh2O0dojyj1ZH1JHQhjDEadWL5bG+3idWRwf60bYWCMVHTJROcWKjFwECXgBAq4vh5cHiE0ZEeAZ68Zu5dTnikBSyXp/WVGU/zck9RaUYoQ7BJoOZwWMQyRwUh662VKY1hAbiEalxXu90hyi0qgHiPcMIeVVatoH6tXGetVhWLI0PlqTIiBOP9zPNcX38l30d7HafBUZnIdSCI5DOC9djd98HrPUYymcXEBCfBOUWRRgh6+vSSPH/0BobfV8Xyx/uf+5PZaJwGyA+en89HJd8BsllmKTUwOkpg1S33CZ8jVI3l85ygWEObCbDbDHL+tMGVShWBycxW02oNMp2vzWQWAEVFGmsWS1RgtGgwPDqIc2dXpOYEyf/Hf/7P2NqkMg1od+jh6rShXq2JtZA1YL0I1ajKYsA8nzHhREWgU0OlQkOlRrVB7aCidPqjH4NKL/VGfy9QDqZUQKnA21gB5UH5Nq6qck1KBZQKfFcVUKDTG63s60wnCp5Qh16jRpteg/eun8PCzDhioSN4PfvS7DLPSafXo96oI53JoqPTjVOnTgsEYUAvrXHz8/OiJDg44BQxtTSqtBT96Ec/EisSLVQceX9I604iKXknhFRsttgEsjkkUOHkNlqCPB6fNGMEBQRVVCxNTo4L/KHigwoJqi3YQJ/kOLExJPg5+aSKoM1slEabDSffgzlTbGivXrmG3t5+UUTs7u7LexII8dgMRu7qdOKD998TyMDro6KDjSw/2AiHwxEBcvyepSUGhtdEIcOwbU5fazZVkiVDmLC1uSsNKq+P6o3t7S0BOGz2OXmPk9EC/gBUKq1YA0+mAPKceS2Efrw2wgo296wBr5l1ZTj4/p5P8mIGBnuxsflKJnjNzk5jcXFBXkvolMnkBIRRkZPN5DExOYaJyT7ki2nJSSIwYkNP8ERly+TktNRsf5/fm8bgUD80GiCeiIqqiEHKbJA5ZY1NPRUaqVRaXD+EBwQGBACNJgGOWfaDxexALJqTUPVQMCyqMZ5zj7sbRoMBHi9hWhyFUg0moxrmNgPsdpsAI651pcRw8LhkHUUjaUxNjeODDz6QvfX02WP4/MzqyqG9nQq3hsAsKki0OqPUiqo8rh3VY1ThsK6tXLGG1IiWOofDKDZIrcYo0Ikql0azhuMg1WJxAQJcN5fLJTlZnZ1dUKu0ePDgMVZXN6EzaNDRboLdbkEqVYBK1Qqh1uttmJ0d/Wbf894hML116xbu3XuIUgno7rHgwsVlUU4R+BwfhbC9vY9ksir2scuXz4vijNPnHA6r7LXDg0Ps73rhOfAjna6KsqndYYTL1SHXzFDurZ0j6LVqzM+Pyb4h9CFY42t1BhMGB3tFpUi4wv1CC+L+fgC5XAVdXRaMjg6JJY33HMHt3p5HFGdUOnE/UrnFe5/Ql6rIJ0+eo1JlXhGhjV7OhR+sZaVC0MXJig4JvW8NIYjLXuDzhflrzK0idKXiqfWnAYlUATs7zG+q48KF02KXvXv3OXS6Gi5fPifvzyBywj4CLiqzeM60MxKOEZbxHmUulM8XQbVKu7AWvb2dsrd4DxOg37nzCNVaEz1dRnR3WWRKHa2dhHmsGW1whI2cMKhWte4BqtEIB5kXR11lR5cTYxPjAsXtzLdLp/F//5//F0LBAtw9dricdjg7OBWvlXt1MsHO4w1LnXQ6lTyjoskaynWgRuj0WumkZDr9sx+CSi/1Rn8vUA6mVECpwNtYAeVB+TauqnJNSgWUCnxXFVCg0xutrApqvQGNagVqTq3TqGE16fHOldPodtqQiAaRz6ZlshhBCKEHLXUqhoo7u2GxOET9wHwW/sncGcImqoIIGNg0MUT5o48+eh0uHJcso3KlBINeLxY6TgLLZpkX0xC4QhhAlRMnOJ18jXYWTmJr77AK/GKTxkaVTStBEEEPG2HCMb4/LUuEVbQx0crHAGqqGKggYvNJ2EB7zMR4y0bDDCLmI/HvGBBNRdDhwQFOLc5jbnZGwMS9e/elgSWMoPqIk/dSaYasFyWnhsokqnIEbrUZRc3CSXnpVAapVAZeTwDt7R0CndgMM4iZUKTRIExoF1sQ1S6cOkaIwwbXYjGho8Mh4IcfvAaCOjbOPp/3G7sQOVjAH0GnsxM6vRbJVAz1ekXCsVkj5u2wPlQJ0ZLG84nHkxIO3j/oRKmcRS5bRC5bQCKRkVwg5soQqlApwqwpKlYka8dE9YlGJtIRJDGDi/aiUDAiU85opyRca6lxLGKLZH4QX0tlUCKeg0ZlEXXU/oFHbIunTs1jZGRYFDZra2sypaxUrmF6cgBz89OiYLGaqYKKIHh8LIAylcoKfDh/bkXCrB8/eYQXL54DKg0ymQLcbofkSRE4DvQPQmcwosvFaWYt+1ZLycMw/LCo6RguTdVMKlXByEinTFlzOFzocvXAJIHdPjxffYZstoSBAYZYT70O9rYLfKTCaX19CwcHR3QBYnjICZfLKfue+5owg/uE0/ZYV36dyiqeB/PJnj9fR7kMjI634+rVSzC3WZHNFuD3HUuoeTpdwYULp/DDH/4Q1WoZKjWzhHI4OvZjZ2sHkVBSwseTyZJMhhzod2FiclhqRysoc8J4jOnpEdlHzN7q7u6B3WGDzW6F6/W92AJOWzKFMRzJQ6NpYnKiT2x5hLG0sPF+e/lyC91dvTh37uxrm6BB7htOoLt37wG83hBKFUCvYy26BRbzXid8473MHDnmu/FcWB/eN/ykqo2qshNbHdeKQIaR2/liHYlEWuyPV65cErXc7duP0dFhwqef/sVrMK5FsVgQ1RTXlvcss6jMbRZ5H36NiiQqmTKZiijPLl48I+CYQO3nP/+F7K/2djsGBzqljvxFnWCc38/nEsEt7yWNhiHlGhQLJYGRzJ3i80ur16O7z42Ozk4ZSMDrrtdq+B8//wUadTVGRwaARlOm1vG5mc/lWvbgah3haBZqClDVdD6rkMw2UWlAgsRrkshF+MS8L34omU6vC6H0Um/09wLlYEoFlAq8jRVQHpRv46oq16RUQKnAd1UBBTq90cqqoNEbUBfo1BTopFc3sTQ3ig6bCfHwEfQ6jUARqg0Iczo6na8bKzOg0krjTMhEwETFA5soKo9aqqKCAJJLly6J3YVqFIIDAgkCHqoq+HWqBwhkqDZ58OChWMy6u90SkM2mkdCH+SaOdpvkvLBBo7WGdi42kbSe8dgEQmzm+d58DYEU810sVjb+QHdXt0AS2rpS6TRsr1/P0HDm/PD62HgSWPGzr7cbfW632N6++OIrJBJZOJ129PcNCDhg00fIQ7jD4xeLebH3tPKjGqjXGmJlCwSOsbvjk1DkU6cWBUi9fPkCwVAIvb1dWFk5LWDjq6/u4fCA+Uocd2/D9MykjLrntTBziPY6qjn4/czj4bS1ickJyYV5/mxd1DZanRp6vUagRCs/qBWmPjo6hpGRMbEBrb/axFEgKKHRfYMdKJaykn1UKddE6XR0FEI8lpaGmk0/LUW8njazHm63C339PZIl1LJBGUXlQSXXzo4fhUITOi0wMNiFc+dOY3CwHxotLYZJgScHeyHYLE40mwSSrfymM2eWJUCaUINreXR0LKHM77xzDctLSwL3dre3JOCa1r9IJAGr1SC1WJifk4D6r+98jUDAL9dqs9vQ398jcJH2s4XFRej0RtlrVLqJtezoCMHjEA4OqKwqYHp6QOATw7sJlNpMtM11QwVC1AA2tzawu+cRq9yNGxcEdNFSRnDFqXUMZqflL5spwWBUw93bIXuJCiDazxiqz4B9BlazlgQn/BrXkdfL4+TzKiws9uDMygqsFrso0vZ2D/Hy5SuBLj/72U8EzhHccIqe13cg1sVoOIpqWSXWyVSqCLPZgImJAQwO0e5mFPsg9zhzjWZn5yU3jFDz3Pnzss+a6iZqVar0QhLev7Ozi+BxHJVKK2toaWlOwFQ2S+hqQTqTxsb6Fhbml8Rey/uNIJh5alQ5bm3tIRbLyZyC7i6bQEUOGCBgIrBKJOOyZgQ9zJpqBaxnBTRxr9Buxk/W6WRSHNclm6/I+vCZ8s47N0SBd/fuI5k899Of/rWsbywelaB35nTx+cNjUJVECxy/j+/FP/laWh9pe+SURaqcuC9++9vfyjkSktH+ptM2kMtm5Ti8l5iLZm4zi7qN+4U2OyoaGQxOpSRBObRamG12mWgX8PuxsrICk8GIf/zlL+UZRNgUi0aRiCXlv4mS+H1UGzZe/4Tje/EjkW0o0OlP/8xTeqk/XSPlFUoFlAp8zyugPCi/5xtAuXylAkoFvlUFFOj0rcr1p17cynRCswGtRgWjXotqsYxBtx32NhXSyQyYMe52d4iti6CFKorN7W1k82UMD49LqC7tNFQMcfQ5IRFDrdkzUV1DpQ6hDJs9Qh3asxgm3hpn3po6R0sWoRP/fm1tE7FoTGxhzFeiQuThw4cCQDqcNhmHTlg1NzcnTT0b94cPH+HoKIuzZydFVcD3IsAgEKNCixPTeA5UCRFEPXjwRDJp3O5OzM3NSsP89OkqUukalpdGxSZIS12zXpX3I1D48ss7yOXKGBoawPzcApxOBqLTPlRFqczmtiZWJ1qf2KBSGVGt1uVaXr4ksEigw2HCysopCVOmXTAUPsbKyrJM52OQ+Oef38b+Xhhjoz0CJwioaA978OA+7t9/gFC4IPk6C/NDohQhDBweHhLg8+WtB6LicTpZV41MNiMEo4KHx2FAOi17u7sH+Pr2XQEkDBIfm3Ajl0+jkC/JxLRMmqPt/fB6YqIk0mqZg6OWqYETE6MYHhmC3WERtQ3hBxVQkXBUQtI9nlaINffLzZuXcP7CWVGaETR6fR7cvfsAOztJOB1WdLk6pWknzOBas95UVBEcUZVDuHL12lVYLWY8evwId24/EMVaqdgQ+9XMzKBAJypvCEJ+97vfCYTr7XOLhY72LO6dmdkZgS/1BgFgQsAd9ygnClJht/5qV/77nXeuyHQy1og2MyrUGKwejcSxu7eNoyM/0pkiBgdd+PTTvxSVE9VCVMg9ffocwWMqaAqoVptwuUwYnxiSiXecXsb9RUUT15RqJ79YAFMStM9z4n8fHYVRrWlx6dI0xifG0WaySGbV1taOfFKx9Nd//dcCY2h1jMXCiMXDohpMxpMw6Ozweo4QDBdgs2gxOeVGf79bYC3Vf6ura3KPnTt7EcfHQZjNNgmk51y0RDrWCnb3HQsAC4diAmSoduvq6sC5c2dk0iL3OAPVCSL39w6wsnIei4un5HsIbGgT5bXE47RpZuR7OZlxbGxU4CShFFWFPB9+ndZaAjGuCe11tFGqNa2pbXwPgbo6nfw39xnUVDByYlxD9gyPx0ByKva4ZoRM0Rgz11ph/wQ3/H67vV3USC0AS3iWlfPkfxN6Uj1JlSa/RojNQHFCMZvFgFql8A0Qs1rtyGZbYImQnaomZlzxOFSBUsFYLldRqTPWXg2VRovtrV289967sLSZcPfOHbEOU61HkFUpV2DQ6eV6+azMZSvQ6lhfZog1BYyl8nUFOv2pH2OCN5UPpQJKBZQKKBX41yqgPCiV/aFUQKmAUoE/vwIKdPrza/VnvLI1vY6/smvUTRh1GtTLVQz1tmN00AWHtQ3NekUae+bPsNnzBwJ4/uIFdveTmJwcwuBgn6g1CHsWFxdFJfDgwQuYzVRG6TA9PSWqEjbVs7OT6OvrkRH0tPZ4Dj34xS9+gYODOJaXx2VyHRtyZiBNTU6J0olWl88++zVUKk5Om5LgYTarhFZs2L/44gsJFWcmCwN7aSXjMQgkCKVaGT721wqhNsmq+fzzz6VBPHPmNM6eXZHz//VvfodksoJz56YwOzMrza/N3CZhx9vbu7j1hzvIEDoMDGBhYVHGpdPGw4l2hE4dHXb09jG8mYHcKVE9UCWTzebx8uU6otEsJsZHcPHiJQlTvn//nlijLlw4B4fDhp3dLay/2kI0mhF1z7Vr16QZfv78Kf5w6wv4/TEBdrzuq1dPo72jXWALVU9ffXkX+3sBnF05h96+HlFOcNIagRivkbk+bJR9vgDWXrzE2tq6ALEzp5cxOuFGKh1DOsWgby2KhSq83gA8hyGkMlU47FqMjQ7J5Lfh4QFRm7Ghz+ZaCjROMTs+DiMUiiKVrEmGD0Oe//Ivfyhg4eBwT0LTo9EQNjZ2EA5X0N3lwOTEWMuqaLdiaGhQwroJQ/b3d0UFcvHyRQm2po2QgfL7u/swmcyolqvocLZ/Y8ejfZDfT3sdVT2tnLABAQuEOrSzdbs7EUtEZS+FQxFRurRG3ZclM6mjw4l33rkpjT/hCDPE9nb35VqymRz29vckrJrrTPj2wQfvyf1A2EIV0traK4RDUUSjFYE8BD7nzy+j0+UUaxiDq6louXT5kijxqKpjcPlJRhihy/FxDE5nS93Fta3XmgICmedElRL38l/8xV8IvPL5PAKdzBaTKNo4oa7N0IGAL4hMpoRutwXT0+NibeQ+FjvnizWZpHjxwhWZ3GjQm7BwahH5fBJe/z48Xp9keVXKLQvbMe16hSYG+tvx/rtXxapoMulk3ala43qfO3te1F60RBKsUZF3MkmS7zk1NSUwh/cKoRIBEde4o6NT1on7nmCY+4jWVILhQpET+axi5SSMIYimYs3nO4LZ2iGB4gTJXGta+Qi7CCg5AZJZVcVSCwCfZLpx3/OcdFqDvCdVWYRKBJsEsoR5/Hs+Lwir+Bx5+fKlWN4Y+G23tonV7WSyISEWp2DyONx7fO7xHPkhFsFqFaVKA7FkDpVqDQF/GuPj/dBrm0inGOCfQKfTCbVKBQ0nh8oEyJKA0Eya9ePxVQKx+LzNVRR73Z/3g+zPeJXyEqUCSgWUCnyPK6BAp+/x4iuXrlRAqcC3roACnb51yf7Ev3toddCoVahXy1A3AYMGOLM4jg/fvYLhfjcq5YKMcKcdaP/gQNQjgeNjHHjSooBhWDWVO1RB8V/m2YCyoaaigw02m34qldhg37z5jjTtVKqwWbx160v8+tefo17X4IMPrsk0r+3tHVEJ9br7RN3E9/viiz+IwuinP/uJQCw2uKurq5KFQztQo6HBX/3Vj6QZffTokTRrVHFwEhebUTaUBCX8Pja+hFS07TCPhk0xIdTjJ6sCS2iF4XGoujDoNTIZ7MmTZ/j8d7cRizfQ2dGGyYlRUcUwu4m5PZ2udnR22iWjiWodNq+0DOr1JlTKVTx//kImtp0+fQaTk1NSS06XY+7SpcsXpIklmKHSpFxu4urVa6JOogrkD3/4AqsvnqNeVwnk45S2+YX5b8KSubob69sI+KMS7M7x7gQNdU5wq1Vl+hzXj5aqvb0DCfAO+I9l8tjy8ikMj3YhkYiIMoVKJ6prmM3k84aQSFcwNNCJ69cuC3gkGCLkYA4V7VAECF6vD5FIHIU8M3nqUKvUAht+/PGPBdg9evQA/oAXqVRCpvRx4ld/f58o5ySryUrlWptYr3i9tNdVaxXcuHEdLlcnNjY3EAoGUcxXREVVyBXQaHKMvUEm4xGGrZw9I1YrQocT8MQ1YCN/7vw5sbtt7WwJ7KFVUKeleoY1akgINLOJODGRwfUEfX29ffB4vbCY7RKWfRxkoHZGpuIx64c1pRImFApLwDyzoMqlqhzb2eHC6Pgg3L3ceybZ9wRFVOfxXiAMI/Cgwo9ghPCCqjyeOxU7tCPy65yglssVEQnHJH+L1lVCXdbH4zmEWtPEzMwkiqU8Dvc9qFV0yGeLMilucIjB7FQlUm1YkPenmnBwYBgLC0sI+EMCtSanp5AvJuEPHIq1rlalgsco8MkXiMi0x5npUYyPj0oYPFOFEklO+juWhwqPxRwiWuoI1wjzONGQVj3e+4Q6vG6uLe93wmBeC+HhCajhHuX+53pRGWZ8PbmO9wiVhARQrOGrV8zKamJ8fFggExVxJ1llVFPSbkvQlclm5HhU+7GOXGPez6cWlwVAUxl5//5jRCI56PWAy2XDzMy0wNz79++/tuYSFCahaqjh7qa6qgG/n+ejwvAILbi98jzi84VWXaqfuGe/mZhXbuAoGEel1hAQSWUan639fVZEI0UM9jvkWHy2VMplWftSqY4qM7D0BtRqzddgtIFiHYrS6U//zFN6qT9dI+UVSgWUCnzPK6A8KL/nG0C5fKUCSgW+VQUU6PStyvWnXkyJEyd76VArF6EBoFcD50/P4G9/9hcY7O1G6nWTSYVTKplCoVQS5UUwnEGHswNnz57B1NS0ZD5RscAmnA0VM1IKVBOtrODu3bsCgjhljEoQTj/b3NiQ/CaGAff0dOPSpcsChxim7bC3i+qJ9hUqSah0uXb9Kj755MeipnjxYhVray/FlsOGjQ3jT3/609fWuQcCwGi/4WupRODxaaVifgzBA5UMBDGETlQ/EFQxC+bChQtim6KFyWKmOiOCTCqNx4+f4f79DVRragz2OcXaNzc7L1YuBoCzGQ9HjuDx7Isyh5Ydi8UmFilOgbtz556oVs6cWZEcKjbYtJtxuhnBDxUSPr8HB3te2O0uUd1QxbS5uYHd3R05N0IzZjDx6339vQJqCEwyGYae+5BNVyWvh7Y6hpvT6levVTE5NSG1DwSOxEJVKjJXJyyQ5OzZ0+jutSORDEseEBUWhEeEXz5/TDKiFhenZI1pf6tWS2g066jVOPktL/YyBigzwJoT9JigzYlew8MjknnEkPA7d2+Lva5QyIoKhWDB/Xo8PYELVWi0UVFJwmvx+X2icpmfnxNoxpBug4FApYJcpo56tSnwik0+1WVXrlzG1PSkTAMk8JMsrr4+ZDJZUYsMDQ+iWitgde251ICqGzb2hC5UNREe6rR6UddxKh7PnUHoiXhSLGgqqFDhdTdqAnEItajIIVQhOKJ6imtM2MQaMDfJajehVM6JQoYfhEpUyNDmyeuh6ofnSfBykofENert7RFIVKlW4PMeoVohBGqFVVPdx9cQmnAfD48MYGlpQZRkiVgKxXwDjRohjRmdXR0y/SyfzyBfyIn6kFZGo8Eq+7tSakgQu9liRqmSRr6QRpmT7Bq0tWlE7VTIczKiG4NDfN8qdHo1yuU8ypUCgsEjyUbj5EcCFar6TgLBCRHl/rFY5TlAGxqtt4RILZUW9yfhirh6YTZrYbeZ5HtoMyXIZWaU1+OTc2LmGffB+kZU9vS5c4sC4GiRpTrKbGagvUUAJSEg9y1zxzs7DXC7naLEGhoawejImKzF7du38fDRKgoFwNymxtjYAObmZkS1ePv2HcmMom2VFsHxkT7YLBZRanJ/Tk2NiR23q9slWVBUfNEWy/wo7nXaAMW6l60gX2zA2elCLJqBzxel2Q5Tk10wGowysY6fVDiVS8xS4z3FXKemTEykwo4Qj+tdrP//lU51qNBUgsT/+Aeb0kv9qR/1yt8rFVAq8L2vgPKg/N5vAaUASgWUCnyLCijQ6VsU6895qUqjhlqrRaNSgValghbA4swo/uNf/wgjgz0Ih3zY3tmUxpmZJhqNAesbOzgORjAyNozLly9JTgmnnLEx29jYFDsXm9t4LC7NMsERFSQrZ1cQiYREOULwwsBiNqIDA4OiAuG0OQKh8fEJUQWxUb175y6er67ik09+hFNL8zKJi41+LpdvBfhmOcWsgvfff7zP9SYAACAASURBVF/sVJwKRxVKj7tb1EDunl6BIWVOxqrVRCmyubEpWTu01rE5Zkg31VUEHWym2czWqhXE4iEZ7/782QtsbgbR09OO+blpTE/PilLHxiyXZk2uKRQ6QjIZl2Bxo6FNplwRPGnUWpl8x6ZyaWlZgFg+l4ff74WpzYSBwX7JXmJYdeg4ipGRCXkdG1nCNTbzVI8QTMn0OCNtQl1i7WFTSiAVPArD1dmHvt5+aYIJ9agmo9qDI+1pG6PShH9qNXrJc6Iq59y5FdgcOkTjIWQzRaknVS4BfxCxRAHjY6MYHRkUaEfwQ7seIQbVHTwWR8cTZjBInFZCAhKCHL6eGVKEX8+eP5O6VDix0Kj/xkrnD/hRKpYEfNBGReUU60JQaLFSndYhod+8Xu6nbDqPbKokOUPcM8zvGRhw4+LF8+hxd+HVq5cSqu2wO0RJlS/kUSdoMRlQb9ax9uolwqEkXC6HQJBsJg9He7scm4Dp8NAnEIjh1lRcVSs19Lh7JFNKq9eIeof5WlqNVvYKa0/1UCaTQ1/vAHrdA5ITxjoTjpSrBYFpbSZTy/ZVLqLL5RK4wnUkKGm+DpzntRBakCJSjVcuVRCNpeR1Drtd9ijzungP7ortj5lGU2IjpAqOgEjV1MheY2i+3WYR1yzrX6vXJFeMUwPzBZVMohsYGILn0C/AUG+ixZbT4vQCXKKxDPRaZiHp4ezsFADDrKzOznZUa1Tl5F4HtlvFGplOpQWQEPDp9DqpP/csYRPvN9Za8tv0OngOvdjZDSFXVEGtasKo12B8pBfurg7YLG2yrwU4+bxY3/AhW6zD3eeAydyGeDyHXjfvv1nZM19//UAykUZGe+W9Ce/4DFpdfYVGQ4elpVF5BtHGyzWOR+OtSYFPnmJ72w/md/d0W7CysijXSfXZzva2PBcI0HlNVy9fQSaVwVdf3Zbpix9//ENRVHGtqPjiPctQ9FKxIBZl7nGC2HSmDrXOINbjeCwmqjW7jeH2/WLP5aAEKpwIwgnmeR2i0soUoFGbRHHGGtICmqu2oFNLZ0bjrBrNbyKMWtPr+Pk/NxPfwx+SSi/15/ywV16jVECpwPe6AsqD8nu9/MrFKxVQKvAtK/A9/H36W1bo27ycOeJ6tdhCUG1CAxV0KhVGB7rx8Q9uYG5mCOGQBweHO9LQ6fVm1GsamXBWKpckZHt2blYm0XFSG5VHEt48MyOQiUCCcINgaGJ8AharFYEjP+LJmDSkrdDhOGZnZ8X6wu9nHhKtecxW4fdRJUWlxl/91SfodNkFSjAnKZlMCzyJRePSnH3yySfY2d1GNBpGX59bpmC5OjugNxiQTRKUpOQ8I5EIctm8WPlo72qFS4dEuUJQQqDA1zAAO5kKQ6tT4cWLFwgEklhcYK7RiFj2aN1iiDChCM+73qA6hOoWjQQXM5yajTuVVpxM1pqG1yerw+tOppLy/lQQseGlesdkNGN8fFLOk9YhWojYzbKhptWI78m60N5DFQnBGzOkqK4x6KjMSsDjPRTFkMNhlfWhaobnSzudQW+USV60bDHDaXJ6Ao4Oo0CnUrEq1jcqnhgkzWlpzABqKXIYtuwQiMEcqhbAqkKt0sGgNyCZSgl4pIKIHy1blVlggNjcMsx/isvfEwhRDcPA5r09D5qNKjpdnQIICbIIVGhL4/7g65gLRXsUFSHpRApHgSMcHYeQzTGknvavcZlQ9+zZE7FVETgS6BQKeWi0alE2lat1vNrYRDxWwcLCsByPOUusP+15u7t7khnEoHSeI9VqXd1dGBx0i3KIuTvxREJgEMFcMsHrYW5XFp3OLgGFapVGIOrhoVdAl4pWRBWxUlPWjwo/rgOn9BHkcBJcPMH7oCKAgcArHAojnWAYdQNarUpy0aiQIgThlDTCq1AoLnWZmRkTKMW9x9pwYqHR0NpvPBb3Ie8LrkHATxVeHEajRqyhS0unRb1He+T45AjyxZxY6XidDx+vo8vVmixJCMRjUcFD8MTgeE4S5P7lNTqdtm+AE+ESz1NsY82mwCYej+9/ouqKRKI48IYRTzeRz9fR3+PAh+9cgKPNgO7Odhwf+WVfHIci2PfGkMw1YO0ww+XugdnSBqddj54uPldqePz4hdxfS0szApP4fszi+vLLr9DWZscnn3wokEfqUK/j0cNHAqxpB43FMigWGfhux8rKnOwH7mnmvdGWy/uIe/Gd6zdEHfirz36PubkJfPrpXwmQJjhkiDmfZdy3XFfeh5VqWdai1miIGkmr0+MocCyqpvn5BVFd8f7lNEyCplQyjQwDxStVZNJpRMIptBnNAjzLhE71JpIlgPPtOFeRn00Vn9cEhbzT/gk6yY33/f3pqPRS3+bnvvJapQJKBb6XFVAelN/LZVcuWqmAUoH/xQp8f3+t/l8s2L/6bfwJpIEADeaXaGkCqdfR3WHFzWsrWD41LtApnggJ/CiV+C/wKtisHTKWXqXiOHKTNPiEBfxXfio1mOnD5pe2G6o4WpanflE/EEBUai0lBD/ZlDIbhY0q4RKbVjZmbLDFhub1SpP50Q/eR71Rls6KOTtUlXAiVyadw+TkND766CP4Az5kMoQ5VFuUZNIWj1fIlJDPF+S4VL+oVFQA0XKXlfwpNoMcIU/lCqdcsVkmMCBwKpcLcl48T8IUWhF5jZxANTk1JV8LBUOSM0QgRgWDzW6XY/CT1873aalZ6i1FiE4njS6hB6Eb86mYhzQ40C/nRRjA92AN2EzzGAROPB7hGO1jtCKeNPXM1amW6/B6vAhHgi0VElRo72iT4PYW3GJ2kk0yeHZ29hCJJDAzM4WuHrtAp2KRChwD0qk8gsGI2O/4/1R8MKycmU6cWOf1HUrQNC1phQKvRS2KKp4LIQcDym3WthYsMRhgs9oEyO3uHKBaB0aH3RgeGRGV08tXG9CoIXCD0+X4PfzkerOWzNsaHRltgY5EUiaAbaxvwus9QiJThrPDiMX5CQFcjx4/FqhC6xWtkwyf5h6lygVqPdY3NsX+trg4J3uCOUS0VnL9aFmjconfy7UmVFlaOoUet1Oyk7jnCDlDwVZgejSSQCKRFxXT8vKyhHLTJso9Sbjp7OyA0WwS5R9VXASqzACi+oxqKSrbCAapGOOcM8Iy3i+hYAS7W7QAamUKYXu7Te4Rnpvs40JB4C8zjai0ozqG66PTUlVUhgp8HRVntMkxz6kirz/YP0Q4nIPb3Y5LF6/I5EVaSgm7FpcWEU/EZT9xv33++99LbhIVirQStiBv6z7m9EC+H79G5RszuwjV+GZ8P5WaZkRCJ15TE2qNGo16Q5R6RoMB8XgCB74I9nw5aNRqnF4Yxw/fu4ZSJgnUSohFqGLcl33iC2aQr6oxNj2Orr4BJFMJOMzA9OSIvP9vfvO1KOxWVqakPgRxVFTdu3cPQ0ND+PDDDwX2US0XOj7Gs6dPUa20zj8YiiKZLGFstA/Ly/Nol/swhgf3H+DUqVNyjxIunV05K8+wr778GmfOLOHq1SsIhYKt+8DrRSabfq3kskst+H2tOjVhJOwsVwTCE9ydO3f+dXh9UezJBJaZNOFXWRSdXKdKqQa9jkqnupwnn4nxfBPl5j9BpwYlbP8SdPr+giell/oufj9QjqlUQKnAW1UB5UH5Vi2ncjFKBZQKfMcVUKDTmywwfwK9/lRDDYNaB9RrcNpNuHZxCTarColYAG1mvdjOAv6wTFcbGZmCs9OJSCQscISfbIrZxPJf/KlyOlE98HTZ3NOWQoBSZWCJSiXQpTXZi6Ao8w1AYSPN5pdqAx6TDRuVBOcvnBUAwIaWKpPDAy/W1rYke+mHP/yRwAPmAWWzKVgsJsngYYPPD7vZLvYhwhvm+lBRwv/ne/E82TATOrFBpl2K58X3PFFAVGs1CRanOkFG3KfTop6gFYuggtfLxnft5UtpXjk1jFPkCEP4+r29PYRCWVgszObpF2DAT14b7YS3b98XEDY2OiBwiA0oARnregKpTiYEUs1BqEdQx2NTnUE1haXNJtkzbJKr1abYq0ZGunH27LLUhkonKqMi4Si2t/ckY+r0mWV09zoQiQWRyxahUevE4nN0FBKbXS5HZU9dIASn4DH4fH3jlahRqMoqFqui2mG+FN+XNZCpfaqmvCfBBWHKwcEhHj16CYvViPPnljE2Ni4KHZ47LWJUI21srItyhfXk+nNtJiYmBHYRzJFtmPRGrD5/joNDHxLJAvp6O3Dq1IxYD7d3tiUja3h4SELis7mMQIienl6iGKxvbEktCeyoZCNsZCA4147nIXZJmw23bt0WcPPBB+9gbHxI8qAIoYLHEWxubmN/349c9v9j7z1/40qzNM8nDBn03pMiKVKkSIpG3mcqK035bFvVaFPTYxZjdjFfFgvsnzHfFrsLzC56PzTabHd2V2ZWZlb6lPcSKdF774MMMgzDL34nFJqcnsbODCAV0MpLISAxGHHv+573vTd4fnrOcxJm2A4kxNwbgDA2OmFQgfLCtvY25fhytbK6Ysft7++1/RMIoHDbNn8uQC3KIdRY/BvAsDC/pJEn8+roqM94B9XgZ5Sw6wPQwjgBKXQ2ZKyAD/ZqPBY1o/PkMzNr9jL7iesRiLq+vqm1tR3V11fprbfeUTgU1uPHg3YNd/egFJpTR2enje+DDz80n7GBgb5n65lRqTFGrifgYgaIZLrCEWtuIhkj8fi3YDI/d9kxGA/XPuB0cdWviVm/KitKdPZEr86d7JN/fVn7/k3tbFOKtqFwNKHtvahqGpt05uJrUo5PN2/d0Nuvn1V9XZUZkr///ufm+fT6ayefNzEA7j54cN+6S54/f85AM3tnbXlVc7OzzxRbaa2ubto1MjDQZapKYorS6eHDh9YUgeuSNW+orzO4DDi6fPmy7a2VlWWbJ/e+jL9ZBspyrfMVOTiwvwsLi7W3HzQVHeo5SnnxGUPthbJye4s1pcsexvzEKq3C/CJFD5KmGmWvsie2gkkdpBzo9F/52HNyqRf5e4FzLCcCTgReyQg4N8pXclmdSTkRcCLwkiLgQKcXGdgsdLK00aVct1fuVErV5YW6cvGEPK6wQsFN1dRWWHnP40eTmp7Z0JH2VitdodMc/0sPuDJvknjSgE9RUZ7BAhK4svJSU56QYJNI5fryVVyS8akh8b9+/bqGh2dUXp5nCgVAysLCmqlSmptr1WpG0HHV19eqoqLEzjU5MWUePHj00A3v3Xd/yxQqlLyEI0Hzn8Gsms5XxUVFSkQTKi+vtMg9fvRYDx4MmQIClQ4KCWAB3cuqKqtMhUAJDpCtsrLaStFQjqBeovPb+vqOfLlu8xPq6uqyZL21pcUgynvv/Z0llGfO9unCxTNW5kVp3ldffaX9YErnz/Xp4sWLKiouMmiFkovkf3BoyOLR3dWl5uaW552rsioJwAhqHIAJkAPlEiAi28EPf6JwyKO8XIAeJVUplZUXWUkQ5szAO/xj8JbZ3dmzDmJut1cDxwdUXJqrze1Vg0zI3jASR8mTMdYOq6goR+fPn9Hp06cM6D16/MASbuBKQUGRxYB1Re2F1w5rSjxJsg8fbrO4fP31Vxp+OqXDbY26dPGiSstKzVsLQHXy5Al7zSeffGbG4MyPuRFzSpLwpAJWeN0ezc7MaWx0THNzS+aZ1dnZqq7uDoMiABDW20oPgU57AQOgBYVF2tsP6Zur12yvUvppbeqjUYOGfAH0eJ4k/733/t7KI3/yk++rurpce0G/KeAohWJvLC6uCucz1FllZZWqrakzdRcqPzyVSkpKDTptbm+ZNxFeZRiI0/Ftdm7G4A3jxIDboJPHYyoe/r28uKLQfli9vT0G3FB9AUN4AOKGh4dt7X/0ox8ZLGN/mKH79paVPqaSQAzM3H32AKbiRUWJ2Pw8AKzWoBMNAZgzJuG1dXUaHRsz43/UPR9/8rF5mwG9GFPGaygzVvYWgAQAZufJ8dnfxDMWjysSDmfUarm5zxSFsr1gf1KU1IW0HQhpYyekluYWNTfUqLwoX+E9vyL7u9rZ2pLH69VeMKTcwhL1DJxU+9FjWl7f0o0b1/QvfvEHOgjva3h4RIODTwzMokAqLi4xEIqRPKWslMixBkuLS/bc3k7A1hYvJtRHjL+iotLmCRRFncTYuB6zxu7MF6CNt5rb5bKulpBPSl45DnD5IBoxsAZ4BaoDsIkPH1Jud46CoZCGh9nn+3a/AGShQsQ4PBJBJehVQQH+UUlTuxXmFyoUjFpZnZU8S9rYi+kgmfFzorwOgErp6z9aXscbvpufkE4u9SJ/L3CO5UTAicArGQHnRvlKLqszKScCTgReUgS+m79Sv6Rgkrh4fG77n3UyGtp6YyReVVqgy+f61dFeJ6XDpnQiWRoenjRD344jx5SfX6RbN++YmgXTbjqtoYpB4dPW1mLePVXVlabqWFiYVTC0b+CquARlDB3fXAYo7t+/r9u3n6q0NN9UKwCR0dFZlZUV6vTpAVOKkGwHQwEz5gVszM0uWLmTfztg5tVXzHuFDm8RO2d9fY2qqytN7YKfSoGvwLqUkchNT03r1q0H5nGTkyP19rZZQonHk8GPjz/T8PC08vJy1NPdpb29kCWklLUBPwAlgA0SW95H4ovCiK59zIWSpEuXz6rz6GFLJB88eGCt2Clpevfdn1r5DskncxoZGbHkH6AAAAHgYHyMwsm8kAIBKw8jqef4nA84QNLMe+nENTS8qjwvZY9udXXUqqy8xM5bU1OpQ82N5seUgThe69iGZxWduYA2QIeiEq+V162vbVu5EvAJFcb+fkIeT1otLU2mciKpXliYs/I6yulQrqC2Agyh3qBUjO+JBeWKlCIBoyjjYpyrq8St7Bk0q7SkHSUS8yY+xIlSNZQnlL5xrP7+AVORoOgBIISCYQMok5OzBjsojWIt6OZWV1srj9ej4pJM9zRULyT1xI5yQsrrMHGn8yCgh/fzPbCCfUjsWefPP/9cDQ2NunTpgg4OgtYNMFMK6jWwtLKC/1XM4BKd+hrqm8z7irlSPsa11NDUoNn5OdtPKGQo9xwdGzV4k/XHwrOLcXNsSgGt9DQQUFlxpiQQ+MG6AWGzpZnsE54nTuw7VEG8Zse/bcdAdMS6oBjj4fXk2HHZTyj8KFckpihugKN4afE6oNOpU6cMOqFkY024flE+cU6uYdRkdAxEPYVvEco54AeqMNYIuMT4gS7AF8ZB2a6Br0TCHoC+YCSmneCBenq6VFaYr4NgQF4l5XWlzJCbOOdQjtvSpvqmVoVjSS2vb5oxfGNtlZYW5kzpxPExrOe6zBrlc37OQRdKlGDsI9Y3nUyqrKTMYoUiiz2BigygmTGD3zOIByintJVrk/mWFOPnJYPH7FXiwZpxfQHSy8rLzH+MawNlJOdmreTyWOc6vJqePh3W6Oiy3XtisbQa6gtM2UeHRIAXnlOsB9d77JlPGl39eD17dD1woEjCgU6O0ull/RLgHNeJgBOB70oEHOj0XVlpZ55OBJwIvIgIONDpRUQxewwzEnfZ/6wDnTxpFxZPKi/K1bmT3Tp7ultFhW6l0jFLqDc3duXLK1Vry1EtLa3r88++1G/91rvq7+/Th79638yrz58/q+aWJoXCKGo2tb6+at3v8DzB18mbky9fXrH5kqDgAJ4AJoBLJL6Dg8PWoauvr0tXrrxuJXEff/yxZufm1dHZbDACT6e8PODTvPkPvfXm25ZQ4zODwimRjFm50cjIE0so21vbTZlDAk7L+qvf3NTY2LJqa4v0z//5n+j8+QsGxD799FO997cfaHl53VRVnB8VEYouuqkxfhLwqqpq9fb2mtkyHawwBgYAoDypqqrQsd6j5ieF7IAEGWAE1MB3CmUVqiVUSsx9ayusvDyZvxLeP1kjZv4moabUB+gyOTlpACMLrSjZQ0XFPKoq89V++IipR/Lycwy+FZrirND+zbwxPUfdtLqypuHhsYwXVlenyivzteXfsI51lN5tb+9rb4+W7i61tTXpxIl+M/NG4fHgwV2FIyEdPtxiHkCsBQ+Se6AL4yUeqMaAOyT8Wbi2shJQTU2hQTMSfpJ61CYAgNu3b9s6nT171oALJYeoujg2yTgga2J8Qv39x60E8sGDh7Yvzl88ax0EM2WdPkv6gQoArXAkrMqKClPBPHr0WAfRqK0ZsAbgwxdzAFQA8SgHzJpJU+JH2V84HMTszErj2D+UJy4vr2h1Zd3gHUq4ixcvq73tiO0ryt8YLybkW36/lXP19vUarGAfsPZAJ6AMa4pXEjEDYrCXGEdJYca4nLnwfQZWZLqbZT2viAvvA6wxZlSGwKn8vEwJqceNxxadDilNzRiQA8COHu2yYwBpODZeRpSgYYDec+yYxS2RRFVIaWiRGaqzLih7WK9kChDpyZizH9AIYF95vjyDdxyX9QaoAlKAMBlvNLy+UgYC+Tvl8ijl8ZiSqrK0WP7NNYX3d5WMR1WY57PS27LyCtXUNyntzjHgFE+5bH0GHz3QytKSKYMOHaI8NV/+7e1Ml7wcb8ZTLRYzhSWwi7ij4MzLybXXjIzMG2j2+Vw2Px6Mmzhx/0BpCQC9f3/IhESlpXmqqiqx63h9fds87PDawpuLzoasA1AKtVMkkinlAzrh59TU1CIX6rzZWT1+PK3d3ZiKi1y6cuWcKQRpssDe29rya39v39Y3Eo4qNyfPVGFZ6LSxl4FO8We+To7S6R/9AHRyqRf5e4FzLCcCTgReyQg4N8pXclmdSTkRcCLwkiLgQKcXGdhnlRqUZLgpGnJ55EmnVVLg1flTPeo71qrKinwdRIMGnXb8QXm8BaqvO6z1db+++Pya/vW//lc6deqE/vf/439TU1O9fvzjH8jlTmtsbFh7+zvWZh3wRDkSCX8i6VJxcaWZVJOgAmQeP36i48f7TMHxwQefmFnvG29c1jvvvGNJ7y9/+UttbK6po7PNWrJjiF1ZUWPwZHJiWr/3ez/Tm29+T4G9XSsBm56eUChMediaJfi5HjptZcpfKAP7+utbpmg4f/60/tk/+4WprlAb0Pnq66+u2+swnO7r77Vk/cnQEx1qPqSTJ04olU4rx5tjBtFz8/N2PDqgkSzfuH5diWTSIFx5eWmmI9n6uimggEV48ZCYouoBQlAK5PeHVVDgthIsoBNKlkyy7rIE3zrSzc0ZTLl06ZKVNaLM4YG6ixi2NLeq+VCrPC63gqE9BQI78uXlmloLYADsOHSoxWDDg/uPdO/eI4EXX3v9osoq8xXYByj6MwqoEB3kJK/HZyVeZ86ctfKhq1e/1hdffKmDaFw9Pa2mWCLpJskGOpG8M0bmCzCiDIxEGhAAYCGOHA8fJQAA6hviAzgBoDFfYAHrhJk0xwC8AIgyBs0R9fbhM5TW7dt3zcT77NnTBlmIF2CFsZhv0OKinQNYVluLUfioxQmgxR4EDHFsIEgWPPA3Mc2OHxUKyr2i4gKLH8qaWDRuaifAE+ouTN9///d/rrraOj18+MjKvljfwqIixZIxgzGoaSj7RCGH2g0oklFF0SEwbYoc1D2cPxjcV67H/VwVxLwYB7Ganp5VMulSWVmBxQjlTRYmUUK3t3egkqIMQKG0jvcBnNhPgI/V1R21tjYqHEYBlmvPNx06pN3dPT0dnlBtbbX8/i2VlBZZ+R8qMfYXijjKNdPphHJ9GPCjIqzR1mZA42PzysvLNZP0srJMV7a5+TUDPexpVH9cS3SbzHofFZeVqqml2fyRSgrzNTM5obHREW2u76miLMdinV9YoMKSUsXiKW3v7smXX6jmlhbdv3tXayu7Nr/29npb7/V1PNx8qqmpeqboYg75ZlROTCnLbT3UbHv09p1hlZZ4DCATP/Yo8c+a+rOHP//8Sw0Ojik/z6Py8iJVVKCci2pmxq/6ep+V5HE9oHTy72wbTGNNDw7C9jfzzS+gk2O+UmlZKer4+LICu3E1Nxfpd3/3d02dCaQeHRmzMmGuG0pBM83oPM+hE7f6zf2owvG0QaeUy6VU2qU0SOwf617HG76bn5BOLvUify9wjuVEwInAKxkB50b5Si6rMyknAk4EXlIEvpu/Ur+kYGZNxDk8gEPxlHIw7/akdOlcv04MtKumGk8cvyXGU5PzWlzaVHfXcSXiMlj0x3/8R1aO8x//4/+pvv4eUzotrwBUpuT2yMyn6XqFUgFFgMvtUyrtNaUTST+AAbUGyhgSYVRNJGFvvfWW+R+hPDClUHenKWyABfilJBKUys1qanJGP//5HxiwmZqe1PDwE21travpUL08HgyOYyrKLzRAQFJIsvfo4aB1GXv33Xd14cIFXb9+w34++HhQ9+490MmTJ3Xm7Gltbq1qcPChdeFqb2szYIH3EqVMwBIAFGqajo5O3bt3V0+Hh9V1tEsdR45aYsm8UNmgEgKgAYyePn1q4ALlyMjImLa3w2poKNXx4yesKxmwBJUDwIakn2MAbogNYyWp5WeACMbAa/EVSiddWlxY0ObWhmKxiFpaDxkQIJYk2fgrARhu3rilp0/HTG1x7twZMxKPxvHuOlAoGDFz8Hic+h63+WARC4DBF198rplZTJG95jl05Ei7qX1QNgFUgHCMCQUHSTmxpqQR1QwGzYy5qyvjm0QZF6VHgBFKzogHqix8tPgbKARYYOyoVZj/sWO9pi6hTI5OcUASSjsBOHQly0IkYkLc8HLqONJhpVET4+NaX18zeNLS0mwwBggGtGFNOX7Wj4fjoboDggEbKB3Ly8+3ZJ7381pT/W1uWond7/zO7xrEuXHjhs1xYWFJ+8GQqmoq7Vwo4wBZlG9BCubmFk0xRekiwIxrABWVLzdTBpnrRYWTUbgBTVBd8fynn962krbm5hKDc8SOvQzQ2/EfCJ/v1pYimxswkPVhDnidPXo0pEAg09GwtrbQjs+aVlXXyOPJ1aNH47aX8/K8qq3LNAEgvhx7eXlLbrdPJSV5qm8oM3DIWMfGpvXw4aSUTqmv76h5Yk1OhI6IkwAAIABJREFUTen2nSFVlBWY6pFrHrhz+/ZD5ebKoHJ9Q71qG+tMLbTj39SDu3f18MGoArsx+UyFJFVWF+pQc7NScmt2fkHxRFqH29oM8O76Iwbd2toaDeYxx4rKSrt/YZD+aHBK5eXF6us9ot5jx+ya88itP//zPzdPLgzWW1oadegQJvf5tnaoz9bW1g0QbW5um+l6TU25ysvyrVthTU2Z7QVAGeWcACeUTXhVsb7JZNxKCVnLaCxmSqxEUmbgvrm5o729hKi66++rs/3Cfp+amjFvOpoi8MUxvR7ui5mOf+xDjrcTSWrvIKk0tZNuj+LJtMEsBzr9Zx+KTi71sn5HcI7rRMCJwCsTAedG+cospTMRJwJOBH4DEXCg04sM8reMxA06JVLKkUs+d0oXz/bq1IkjKi7yyuNNmxE1pri5uSWqqmzU2NiUamvq9c47bxtEGHryWF1dnaqsKjfFBF268P4BUqAW8XjcBnrcnlwVl1RYVy3KplCDZNUqTO3atWs2w9dee808h4YGhwxg9Fmre5kXDe8NBg+s0xyKHdqjozChTMsMhssKdeHCKXlzMt218MkBhqBWAYw8uP/QgMnv//7PDBQ8ejRoChyUR6FgyABHRWWZFhYmtbA0Y4k8yTNfqCNICIFGlBkBg1BKUIrEserrGxQOxc0jiQTWAEgBflUDlilibAzAI1kl0eVYeNOgIAE0ALRQcABcGCvAgXMAH3p6ekz5xAP4kW2rXlxUor1dOmVNKhgMWELf3n7YOqORLKMeIbne2trR0uKyjauosESnTp9UZU2xQpGADiJxpZLS7i5+UntKJV1WJgfYYcx0l+O4KGFQcTFu1hMvJ8YBIKHrXla1AZxDvcVcr127qkAgqKamBislY60ofzK1iH9f+/sRMywHkhFToAdQhcQe5RIgrK+vW9W11bpz96FWVrZ06FC1wa3gflBuj8eUTyiQ+CovrzCQw3qzt3a2t58pplzq6TlisQTY0FWPDmLpdMxAE4CCdeZ9U1PTpoYDXBJ/wAQqq2xnPSAXr71w4aLFYmRk9Nn+XNfW9r4Ki/PV1pbpzMfe59j4ld2580ChUEK1tSVKo7QqLtZBJGr7BDVgQ121vF63qbKAR0CV8fFxffHFXStV6+trMfDD9YoyC2i7skznurTeefuc/Yz9SHkb19fg4GM9ejRlYIS51NeXGPgBaLAffXmFmp9fNpDDeSmh45oErty5c0+7u367roGHub6cjFpwbV2Dj59qanpDZaXFungBs/SjevJkSHfu3LUyNV7PeLl2KLEETF++fMngZE4+nex2NT83oydDQ5qcWNTuDusglRR71NvXrL7+AR1EY7r34IFWVjdtrZsaD9m8gVnEf2hoyNaNa4dS04wv1p6NBViK0o3rdXZqRv/vX/+1pqZmtR+SSotzTPXFGIkVxwJCcl1xjQCMu7uBdmmtrS4ZwAMGo1qjTJj9gYIwmUpaGS/7lH39/JrdBwpHFTmIKxyKKRROKZ6QTp04rN/6rd/R1OS0XavT0/N2rRNTlGXAJmA85XVZ6LQbTWs/mpIZdgGdUpi5O9DpH3wMOrnUi/y9wDmWEwEnAq9kBJwb5Su5rM6knAg4EXhJEXCg04sM7Lehk9sjVzIlL13sXCmdO9Wtc2eOGnRye1LaC+xpfGJOeb4SxePAkw11dx9TY0OD5ubnFDkIq7am2hJTklsS7cKiAkvcgE+ofVbX1nXoUKuZiS8sLJjqBbhE4pUto7p3757BF5RBJL/Z0qvKqgptbFBStm1JOgbflIC1tFDqNWCJ7bVr1zUyOqvOzhZ9781zprKibCXHPG4o98m3pHRxYdHK+/BxwT+I5JgOeHgthUN0tqowtVA8GVI4ErD3AZQyJVq1BjSALYARoAJ/o7DJfs3OLFspIn45JPckyQAE5mvlN/n5BpR48BzvByIBmIhVpgNZrn0PHEElgx8RsAQ4QYJMCRkqCfyGmhqbNDszr62NTXm8xN6lgsI8S1zpJohBOIAHdVNhQbGV2dGB7Vhvj0rKfFrfWrGyOreLkqodbaxvW+KNoTbwaGpq0ubb2XlEaSU1P7+k/X06mGU6gQEDGSNwkAfqIcADQAAwcvPmfYXDdCOsMD8sxkKCTpI/M7NtfbmamykZKzXIRVIP3OHnqJ7W17fUfqRFjc2N1oJ+anpFJSWFajucGR/d0laWl7W2tmH7YaB/QGvr63oyNGzxLCspsjWniLS/v8fMylGQ3bp1T8vLu+rubtI777xlYAjIBeS5cfOhlle2leORyspyDTgATAAUrFnGJ6vaIA+qLcrlGDf7enZuSWmXW8eOHVF3d49BP6AnYOrBg8cqL69ST0+nrUtrS6t1FWQfvvXWG2qsr1EqlbA9wZ5jnen0R4fHg5hHp0+22r5lbYkPSqblpS1VVZbr93/vd+1nlOmxd6amJkxlNjfnVzSeVnWlVydP9dr+BpbgSVVYWKqp6VkDdXTWo8Me+4x9hXcWY79y5bJ9v7q2Yvt8fm5eU1Nz2tzCpyhfxwe67T2MEzXR8eMDtgeAi8yDaxs4d/78OS0tL2h7Z8PivLKyrHkM11e2tb+XVDLlUmtrhS5dPKWu7m6DiDdv3VIoHHlWeonx+4bFnWuRslPUgew5zgv45IuOgSgnuY+wz+ZmZvXlF19ofHxWe/uArRwdHzhicJnXcG9ivzA39lBNdZV1dgzs7mh9bcU6QLIfAV/sdR54XwHOeGQAdJ4dy9Rw0bgikYT9m3sA6xwOR9XW1qrXX7+itVW8zkY0OTlj16LP5zXgdhBJKj8vx9zXM1BQ2ou7tBdJWGmdPB4lHOj0j30COrnUi/y9wDmWEwEnAq9kBJwb5Su5rM6knAg4EXhJEXCg04sM7Legk9vlljsl5VBql07pzIkOXb7YZ+V1/p0N+6/1jY0dTU8va2M9YP/LX1Zaquqa6mfwJc+UH+RG/M8/SSqwhfIpwMn4xJi1Kz9+4qTCkQNLGFEkoAACTOC5QiIJZKqtrbW28CSRmDPzPMoCzKHxr4lEYqZyKiosVk9Pr5WBUbY2MTFuIAZA0d/frd0AZYFuuZ9BAkABSR6eTJR+4eOEGqS9/Yh1wLt9C0PrfTOfRnWTVlw7gS3FYzFTvWxt76ixodbmu+0HlmQ8VFCrRA8OzNcIILW6sqHdnaBC4bjy87zmB1VcVGTHra6uMtUEKiFK/zC45hhbpsZZVUmJz+YNwCAxB3Cg2sBknaQeCJPxQZq1uR492q7+vj7du/tQ62vrlsACWtwejNpDlsyWlXnNGPtoZ7eBBjqw+bd31dV9VDl5KS2vLhh0otRqfW1LKyvr8rhzVFKSUXfRzS+eSurkwBG5PWmNjMzIvxNTTXWBDjXVG0QCPpmJtMejmurMniBxJlnHmH1vP6jamvLnaiJetzA/r7HxOdXVVlhZJmCO9wFaxsbHDawAPULBoI52d6q2sVoPHt7T6OiEDh9u17mzZwwq4HfEe/J8BTp9+oyOHOnQN998o88/v6XysjydOtGr1ZVlg33sOfYl8O6bb65pc9Ovd955Q9///vdtDsAfVDNTU/Pa3IoadO3sbM6UlflyDRQCnsrLywzwMF72L13NeP/4+KRm5hZUXlmivr5jBu4OIgeKRuOmEEJBVVdXb8BjewsVUY/twfv3H+hP//RPVJCHGm/P1pnyNkrzMr5eG4rGPDp1ssWAXtYXC7Czsryqs2fO6e0337b9x3WwvrFmCrW5uVltbOzL7U2rva1BAwP9Bkn8/m31DxxXIiHdufPQoCz7cW5+UT09HbbveC+lfBcvXrCfPXz0wMbCvtxY31UwmFZZaYE6OlptToyFax/D8q0t/MYCtn5AsDfeeEPt7e16PPhQa+vLVh4GGFteWtL6xrapdzDzv3jxtJoPNdueIlYoubiXdPf0aHRsQju7u6ZKJObDT59a2V3hM0DH9ZdMpax7XceRIwqGQlpdWdHczJxGR0Y0N7dsJuc1NRU6cWLA4CNx5BwZeBQzoIvqq72tPdOxLx4zsM7zQCfmF4sBWl0KhYO27pQqMkZgGPeVVMplUDZyELUYsC+AT3Q7xHQeUA3gZt9mSzuJ90E4noHO37rHR1258u+HFTMRlFtJypKd8rp/+Cno5FIv8vcC51hOBJwIvJIRcG6Ur+SyOpNyIuBE4CVFwIFOLzKw/xh0crnkAjD0Htb33z6j+vpyzc9PqaiwSH5/UJ99dldra0HV1Rerrq5S3d1dppygjIqkHmhEQkXihsqD0ruxsXFLVAEuh9vbtPsMpqCOIdmlBAowxf/+43fT3NxkncxIxPBzIuFLJtOmosqjXGonaOqkQ02H1N3daxDg5s2bOjiIWOlXXX2N6upqtL29YQqdcHDfzsE4a6opYyswxRPHBZSQJOPpRBevSDhix8b3hrJAlCumSJLky801RQeUCE+WrEk3XkMowRgvpT4ApenpBW1vRVRTU6CurqP2fEbxkjAvGnxdUEbwPaom/JZmZ9dUXuGzuFqnr1TKEmO8rYjnX/zFX5hqJNuBjNhx7Ib6Bt28cUeJWFzFJXRDSyiVTjzzWvLq9OnjamtrV0NDk3Wtw4h7eWlVA8f7VVDsMeVJPEaLdo8BM3yHogeUY9EBLd/UJZzr5Mk+M4lHbRSLpdTb22fJPQCA0irihLdPbW2dKc+AW3gDZTvLARMxqc74TFUZbMHkmvcACkjenzx5agByaWnZoE47+2V3R109nUq4orpz55ZJTb73vTdNnXPv3n3zxqmrrVdra5vNk3F/+ulnunHjvo71dOj0iT4tLy1YDAE2fLHf6JrIvLJAJNslkNInQJnXm6v29lZT7qDayijyFu2BhxjG8ECYwcFHto+Y//z8iuYXt9RxtEmXLp01tRIqnENNzaa0Yo81H0IF1qStrW0b78LConUy/MWf/JFiUXyhZk3BBJRhfFw7g4PzamwsUVdXh42FvcbPiT0dCS9fel09XcdsjJOTE9oNACcDNq7NzS21tDYYeESRA0gBmrQf6dD2dkD37j02OMjaBPYCNl+AC4b+lPlRJokK6t79uzZf67y2G1I65dbhtmbzrkLZBGBB8VVaUqqFxUXb18BWADXry/3h6ZNB62zpy/MZAMaQPRQOm58X+wNwQxyBYhE6weX5VF5WqoLCQj1+8lQ+X76+97037DoAEKKMa25uMTjH9c988Y5CtQZYZE1XlpYV2g8+M3OvMFUe4BH4A2gCkPE3MeW+wLg5JzHyUrpZUGDAl5JD4sJ5gGL7wX0rk0VZiEoPaIrPF35zi0vr2tkJGDxEVcmxKAvmnIBBxoZxP2CVY7FnoUmxaGZtso9UbqE2d/cUjqWUdrkMOjlG4v/Fh6CTS73I3wucYzkRcCLwSkbAuVG+ksvqTMqJgBOBlxQBBzq9yMB+CzrRccqTprQOR9ykBnqa9Tu/9YZKirza9q+bJ9DE+Kzu3RvW7m5cp8/0GswAppDoUWJEwjs4OKTR0VkVFOSqp+eoJZUTEyuqriqwUpiC4kJVVFZYmRpd3EgeSeBJ+lCrkPgBKYA7JKAoooaGJpRIeNTVXaeS4lJT4tCtrbd3wOAF0OHDDz+Sy+1VX1+HtTWvrqk0f6MHD+7rIBwyPyRrWe8D9KTsuCTJQAFMvFFhEYNAIGNEjdcLpYDDT0dsXoARlBooXObnF3T//j07N13c6LRGmRDwi2R2aXlRjx49sJgATvDqIaFmXswXUEJyTuxIxDPlTiHzGGo/0mznADTwPH5VvJcyqY8//lQzM4sGAgEovBcoQFe1xw+HDKjU1VVrc3NdsXg0U4LWdtjGzVgPDmIaGnyib765bpALsFfbUKpgOKC9QMiA1MrKhlZXt82XyufD+4ZyN4+pfDo62hQM7ZuSprq6Xu2HO00Z9vjxY4sZ86G0iST917/+0sDJwECPxRJQxpoC2YAlAEjAEuDv+PHjNsbpaYyo75ivFkk3Ci8AASq2rt5OBYIbWl7NwKizZ8/Z+zGBd7s8VuqJwimZSFmyPz09Y+VZfb3HVFNVrqmJMVsnYATgBEhBGR0xZsyo4FC8MDbGzV4EDPX3DaihEcVe5nnUPGtrK3Yc1FF8PzT02PYvc9vf39Pq+rpa21pt/MQH8MF+BTYsLa1YRz2vJ9c68rF+jBNw9PY7b2rXv2ZlcUAg4AdfXF/sjWPHMnsYnySAJGPi/MG9oDo7elRWWm6ADtAKeEQZGI1GTO3X0FhnvkGZUsiy58fe2Q3ZmjMW9ikd2bge8YDi2uA87DO+X1xayBjoY5gdpbSuxLyaWFuuW34GpEWlx/oBx3gtkBF4ynW0trqstBIWbxQ7CUp6vTkqKimxuQEiUbaFQ0Hz6WpsqLf9BPTaC4WUl19gpaZAQ6630tKMupK1Ybw8jzoLCMa/2ZcH4YhKiostptxTODdrAUBifIAfjsX68TPAD80D8FZypV123T59OqP29joDzVIqA4oDOwbqUHgWFxc+jyld9/x+4rqq5eVt6yJJmWs4FLF7z8FBUjk5lMFSVpcppUOR6HF5FIlE5XHreQdLV36JNnaATsmM0gnknXa61/2Dj0Enl3qRvxc4x3Ii4ETglYyAc6N8JZfVmZQTAScCLykCDnR6kYHlE8gtuVLgFpc8LsrrMtDp2NEm/eHPfyyPm/95j5vqADXN9lbA/GEoNxo43qdgKGgJM93G+F99WqyvrW1ZSQ2QaWN9U0vLQXUdrVdDY6OVj5w+e0pV1VX6f/7szzQzO2uwgsSVRJGEFX+e6poavf3225YofvjBh9rYDOjSpVOWcM/MzKmvd0CdHV3a3NrSjes3tbS8bMbMJ08dNxPw5uZGUyR8/NGvLDF+8803NT42plu3b9tcARUkjgCRc+fOa8XKZyotUUXtdOrkKVMsfPrrz20u5y9cMP8d/n316jVLck+dOmnQieTx6dMnpgoCDDwefGTKK4yKO492GIhg3KinOD6qFmAc4AK1Tk11ramj5uZnNTDQa9AA0NLaelj/7t/9W0v6UTl9/sVV7Qai6u1ptmMTM8YcDoasIx0ApbS0WNFo2AzdATv1DXXmR+TLzTMT9gf3H+nhw0Gl026dP3/GOpLt7G1pbnbBgNbGelCRMEbGMrhF+R7KLjoQArDwXwJ0eNyUmh1oeGTEVC+ooFA+URqIV8+1a7dUVFSgH/zgHVOOoQhB5RHY9dseYE6zszMGTlBysQeYM1AOeAAAyBpmA4MuvX5JKVfSoBNxZi1QpTx9OmzAp7Ki2jqSMUdM77OllE0NDWZ2Pfx0yKATqhi6lAGdUBgRm66uLoMTlHKiLGIPUv9VUlxiqi0M2QFUzBvAAIBj71AaijoLWMZ7gCvAkWgioYamRpsDz9HtDt+phrpGmr3Z2lNW5XF7bP23NrcUCofU39erleUFU94A24gRgAyD6eJncAMAlTWRZ94Ai1xvrgGyRDxlysJEMmFjzEKVnp4ubW1vmI8V+waIyTlQSbGG7AXUS8SC+JeUFhuoYi2Bnzww5AfMZKBLRhVXVVVp4ySWlI9lPNPwQCsw1Q8QlHOiXEJJCGiNRQ+Um+NVPBG3Urf8wgK7CWFCvxfcNwBUUlQsl1tKxgGfPhUXFSqdTmlnL6CqmowaCrUgpWyck+MGdgP23v1g0M7L80AwwO/+zp4pqcKhkAEs4sP1mOk4B8aR9p8ZgnON0gWPuALVSorLbJz3H4yrsRGzfICoVxWVmRg1NtarurrS9ghrQ1zTSY/Ky2o0Mz2nkfEVM6AvKnSboTild4WFXlVVAtlKFI/GFNjdtfljIh4OJWxcdP4E3LnzyrS1F1AkgZm42zr6UUL4/IPQxb++9bH43fyEdHKpF/l7gXMsJwJOBF7JCDg3yldyWZ1JORFwIvCSIvDd/JX6JQUz03fbrRxPrpluZ1KatHLcUl1Nsf74D35bfb2dmp+dsFbukXBIa6srpkzIzStQYQkJeJ4l6IAAvGsmJqZ069YTFRfnqyA/1xLuw4fbDCqQiDYdalRjY521sKeNOdAB099smVnWPPzSpUsGnX71q1/p008/NUBz4eIF68aFMuSHP/ihnffjjz82BQWJ4ZEjbXYckur+gX6NjY1qembGFD20Vf/662/0zTc3Dda0tDQYjELVAaAg6SNZBS7Q+evM6TMaHx3T++9/YCU8dN5CbYKSg0Sa0jhgBeMikcfEHGjW03NMn332pSYmZ9XdQ+lhmTzelLq7jxp4GRkd1qOHj9TY1KyW5sPWIj0nh7KjYdXV1qixAfjyxODU5cuXzcuJ5PmLL77UrVu35fMV6PjxYzYH5gpEYe6f/Poz+Xf8VprY3dNpSheS0fYj7WptaTGj5MXFJY2NTGhkZNyOc/bsSTU0lioQ2NTy8qo2N7YV3Md/KGGKjNLScrUdbjPTZEARRuLhSMigWJ6vUFtbfgM3qDWIxenTpy1ZpySSMkvUYShcKLfEX4hYNx9qUCyK0fWudQtEdYMRPJ46ACM8wIBUwByADZAAv6DS8kqtbwbk3wmoprbWDMQXFxfs/MQHGARoQF3CmgAVABH4jrU0H5J/K9NJkESfuFDCx/7p6+s1KMK6AlkAOqhOUAUVFGYM3ilHAyhkgEpGmcb6A6g4D3uZ97IPgUsH8bipUqLxmAFByst6jx2z0qvpyUnbPweRiHI8HivNQlFjhvc5voynWBHqmXIrLWPNOHdHxxGbJ99TysW/AV2MIcfrNSUb8BOlE3HjZ4AxSuq4pr788ksrrSM2XPbEgnFgdl1VWW1eSUAOwA3KNt6L+ikQiKq4JFebWxHl5Uoer1dlZfm2zsARwNPGBl5OURUV5tt7DKTW1NhdCx8rvlCgAUs8ZuifZ8AmFo+b5xWgjD0M1APQAMtYd+a249/NXNfJuMLRsAqLKPPNdG8sLi4yWMZeYbzclygFBI4BhVFO7e+FtLm2q9D+gQHimdkpUyrxXmBwQaHPgBbqK9YgP99na8sYY9GkqquAZX7bz/0DPWamfqipUS43IBDolWvHSaeTBjO5BuurG1VbdUjTU7MaGp6Xy+1W//EjmpqZzcDgqirl5+ULH72drW2tLC4pHI4p3+fT7nY0e1s2lJT0FmkvEtQz1CfsxbOPDG5KZ16f/fpufkI6udRL+x3BObATAScCr0oEnBvlq7KSzjycCDgR+E1E4Lv5K/VLi6wb23DleHKeQaekQSevW6qtKtLPfvcnOn2qXwehHYVDeyotypfSlIZ4lZNXqETaYwoHkm0yH//2jgYHn1gLdhI8EtzlpRVT4/AgMayvr1Vevld0qcOTBWNnoA7lTCSSJJtADKATyfJf/uVfWgnV22+/ZSVyn376ayvt+f7337Gk+b33/l77+yErqcNfinIb3kepEF5SqGZ+8OMfWRL6/vsfanx8Wi0tjUL9AQThtSToJLwABfx8gAqoWO7cuqWr31w13yRg0v379y2xBAgwNx7MCQgwNPTEAATPff75Na2ubenyaxfV0tKkg2hIObkuLSzMZUye1zesNLCqska7O/vyeHyan1syYHSsu8NgCqob4BmlZ6g9rl69av5HxIsxU5bG+ShhGh+f0FdXr9tY+gd6rQwOPx9Koo504OXUoLt37hmw2N8Pm9+Ux+3VG29cUlVVng4OAmZ0fXAQt/FgKo7vFcbHnIPkHW8m1BeYSwNhUIDgyYNCCwBCuR/wkK+s4TnKImIK0MmUW9Xb3toLbBlkQhmHET2ldQAiVDY7uzuWjAMcgGo5uTkGMAqLyrS2GZDbk2vxAABRXofyBrUaawacYR0ZB+MGThTgoZOTo+gBKh0ARcKeR0HHcYkNAIZzE2+e5/tolG5q+O24DEqgKmJv8gAuAnbYW9m9w3E4BgAzv6hYuYVFBs/i8agqKyoMhsSiUY2PjpqBNCqesrJCpRIAvoSZVONXFIslVFFe9fyKZ9+urW3r8OEmUyZRvkksuV5QGWW9nQC6nBsYyRz4Yn7Ehvcxp2x3N2LLNct7s8cDwgHusp0UUYtRghmNuVRU6NHWTkxtLRX2c+BMKBTUtt9v3mlcD8R2aXFZwWBMR4602DyIM6qn3Jxc+Xd2TZBTUJBv8eOaAR7zPgAPCiWA1NLSuioqSwyUAsJmZpbU2Um3vphCByHzdmLdi4sL7DoAcLEfKNdFcZXt6gfMZj4Y5i/Mbcoj/KdatTA/p4LCfANryVRCra2N5gNXXMJ+9yoai1gnzmQ8qVAwrvLyGjvu6OikBga6FDkIWcliWXmJmfYDlXNyMyBtZ3dbG+vrKs4vVXVZg6kHHw1Nq7quTCfPDGhiatLUi1xP7IW93V2tLi1rbWlLyXjCoJ1/K6IUZuGutJUfJt1FCsfDSiillFwCj30bOmV63NntN/P13fyEdHKpl/Y7gnNgJwJOBF6VCDg3yldlJZ15OBFwIvCbiMB381fqlxbZDHTyfgs6eZSW2yXVVBToD3/+2zp5oldlJXlaWZ5XSVG+ErGoEvG48gpLFAhGDH4AHVBMBXb3zEsHhcxbb71lXeXGRsdNvUCiRUJMskaJFuoXEndMf0l+KaECOgENABiYNJNA/v3f/73u3LmnP/mTPzag88H7H1iZ3oULFzQ0NKS//du/VzSaUl1tqY719hqUIcmPxmJWrkVC+s4P3zHfIUreOBdQAsAAMCAxBdaQmJOsMx98djjX/bv3tL+3Z8AJZQcKJEp6GB9JPmCDZJ7jADxIyPn5nbsPFYnE9dbb31PToQatr6/YY3Jq3FQclCKWlVUonaLD3I4S8bSSibROHB9QTXWFRkdHDCpkYE+t/U18Ml3TaNvusvFyPqAC0GlxZc1UQ8C0quoK8x2Kxg6sTTvABIiQSmI+HdTMzLxyc/J07twZVVfnKRTyK5lEccNxN63zniXzufl2ztq6WvN2Wl9f1ezcdAYclJSbPxHwh1gBfcwsOZIxc+bfjA8wk1EYFVvcQvv72g9kQBWwhTEDJIkv0AbTa1QoPM+YgSN8L7c/FmxXAAAgAElEQVRXu8EDNTQ22PsAaBkfomo7P3sJdRivpyyP85sBPJl7Oq1CM3D2mWcQ5wY4soaMHzjC88SaY6P6ClqZk0stLdVUNRnQAaIxzqzKjHPyPMfgnCi8UP61dx6VKyfXABqdD1HUsVempya1srSotdU167hWXZ0p+crPy7NS1FAootnZBbW2HDYgx7EBRKiFUN+xjhhyY2LP3gZSZvceexh4x2uII/uaNcFPijkBxbKwjnVhnfg5sUPFQ8c+xsn3wNzZ2XlTMnFezgH46uvrspha2V46+exaqbEufW63Vzdv3tb2NqWp3Qrs7RtIpEtfPM56LSo/r0ClZaVmnI2K68GDQYNXra2H7NpnH4yNTejo0Q6LB/5wCwtLOnPmpJXK7oeDpi6an19Uf3+vQbUsAGTeQFnWgj1LPIBsQO/p6TXVVpWrprrKwBDwE3hE+eexY93mfebJcSm4v6eNzXXzagJSetyFqq1uNkXe4OCIzpzpU0lpkR48eKRz50+ooaFOXi/lbnG5XClTmW1sbsiV8Ki0oFybm9t6Mjyp7t4u9fR26ead2zrS0WGd7laWV0zhtLW+pWAgZqXNhQU+7e3GlEhKiVQGOiXc+TpIRg06YSCeAU7/OXhylE7/WQRe2qelc2AnAk4EnAj8U46AA53+Ka+eM3YnAk4EftMRcKDTC414BjpRlpNKxuV2Zcrr3Om0Ksvy9Ke/+Jm6Ow+rqaFG66tLuIloY23FSlrSbq82tneel8QU5BdaeQseKtXVNeavgxJmdmbO1FD8DNNduqthUE2SyBfJMaCHxJ9EEaURCTKlZQAEOoyh+vnDP/wjlRSX66uvvjLFE6bUt2/f1jfffGPHQLFBeRxm0qgYAB0cq6y8VCdOnzBglG2HzvGBISSpKHGycITkHCgFfEA6MD8zp8LCYlVVVtpr6VbV0UHpWtI6dFFqNDKc8RQqryi3kpl4IqGlpVXlFRTqxInj1u2NbmRbWxuW8JIkk/xj/h0IBC1ZB+7ghYVpcuqZRxCJOuoJxsT8shCC5DyrAgKKMH5iHgiGDZLgZ4UCg5IgSoYOHWo0b6eqqmqcrDQ+PqWJiRlVVlTpwoWzqqryaXt7VfF4Uh63T6urG1pdWTfVTWEBHjYHluijTNnd9ZtBOf+mvf3TJ6N2nvPnz9q8skk/McyWR2V8jmgzH7POgfhl7WzjSxSzEiselDOxJpTXYe7e0nLIwB/ABAACaIvG49rZ3zflFsdDYcV+ApxkfL5mLK7sIY5HnHgeU/L1tXUrieLnAATiQcklJYf37g6qsDDH4Ef2WECz3d195eR6deJEv7wer3kqsS9QHrEmyURSHq/HykoBR0Cs6zeu294/ceqMVjY2NT4xrtKSYvX19dn4bt24oXgsqiRlkYcaDb6gdmHfAnympqat9LHraJftVdaWskXWHrUYkAzl29WrN6zUEwUQr8leR8QYdR+QDngEhGMtgC/Ek3HzGhRCWeN3jsk1hFKvv7/Pri3OTfdBgCYP9hsxYZx4aFHShUIoHNlTeVmZWg+3WUninTt3tLiwrr6+bvselRMm/Y8fD2pkeMTWEXBXWVlhcGjoybD5SNXWVJvfWa7PpydDQzpx8qSN+bPPvjCftkuXL1rHQE+uxwAYgPCdd96xNcF/CWUgHTFRN2XNwLkWgdYAtdBexFSQeb5cK9NraT2kleUlg7NHuzKlqIG9Ha2uLiuwu2NADQBbWFClstIGayYAdHrzzYtqbGrQL3/5kX7607fUfqTVSk15bzgcVCQStkfiIKmC3CKFgmGNjk/qxOmTqmus16eff6a29rZM84PxCS0vrigZTcjrdht04voMh6SDWEqxRMqgU9ztUzQVM9BkH36YiWM+/gw8ZZ771ofCd/MT0smlXujvBc7BnAg4EXgVI+DcKF/FVXXm5ETAicDLisB381fqlxVNXMQpPDHoxP+2o3JKW+vu8uIc/Q//4o/UeaRVleXFCgb82t/b0ezMpHK8OYonpU3/jkEJSphIvoFXdLkj8Se5BTYBqGgVDnwATOTl+wwKUQcC+CGhzSbyJP2UspCYUp5H0kzSCGR48813zP8IhQcJNe+bnJwy36aWllYr0QMyAGoy8IKxZTpylVWVmvEwYyDJZhwkvSTWGxsHKinxqqqKDlTFlhjzc9Ql2xt+GzuJOw+eB3ZxHOZJmRnqlnA4qt5eEu20mUTH4gmVVZRbQr28smiJKaBNLoBWjSX9JKSDg3SBq7AOaUCJ+bk55eXmWLJOfNbX6UKGUqbVOubF427V1FDW4zPFTVbpRNa5trn9TGGUUkFhnsUYwIcag3GzDngmr69vanxsyhRZV668ptzcmPz+NYNfhQXFZhQ/PT1nnexQZBFn5kuyjn8NwAmow7ovLCwbLGtoqDEYgMIkA5kyZZIuVyZm/IxugQ31DUonXeYBhBE1x6HMCHhDOSOvARqgVmMdiC3wCBBC17y5xXm1HG4xCMMXIIW9gToO9UtHR7vtHdQ47C3UR7z22tUb6u87ZudjfwGB8Jv67LPPdOfOkDo7m03VgxKL87If8YpC0YVZPGvd0kIXvxzbM8SEtQYa4REFaOB9eG7hodU7cEKDT4Y1Ozervt5edXZ26NeffKJvvr6losIcM7lvP3xYuzt+hYL7Nj8gy/DwiGLRhAFUYBv7mbECfFDpcX0QG7o+4sXEviC2gCceKJw4xvHjAwbxKGEFWDI25k6s+JsYEWuAEu/74osvrNQN6ERcuO5QInKtoOpCcQXQ4bWY0FdWlen8+VPKL/A+24tpu564VpcWV9V6uEVFhcVWSgYEfu+9v9PQ4KTq6stM2Ug8MkBxU0ePdtl7mT8gjPOcPHnC9sE331y1NUbB9eTJkI4c7bDuekAnlJSZboCLmpubN3jJfjXT+2TS1ojrH0URYKy7q+uZXxjrXK7h4admAI7vWjqd0LZ/y3zHUHFRPphKSb6cMuXllmtqata83n70o++ruqZKH374oa68cVl1tdX2vr39gN1v8HViH8XCMRX5ikxVODY+o97jvSqrKNHt+/fsPmVwfWJam+u7yve6VJiXoxQd9A5SSiRyFT5IKBJPKgl0kldxJQw48cD7KpFOGXh6biHuQCcnl3ppvyM4B3Yi4ETgVYmAc6N8VVbSmYcTAScCv4kIONDphUaZjyCPXLTuTsYNOvE/7qgLigs9+qOf/7auXD4vGFEwsKOlhRk9fTKYMVt2eRUKH1hSSpkL/jUAFxJIFDd8kQSS5NJljPfk+fLkzcmoFfDJyXaso/QGSAVMIlEkyeWYqJ9IuAEkmB3TTY5j4SGTOYXLyoIAHJh58zzgY+gJJX0J1dZUmNfLwsqcJbN4t6BWIQknMcVTank5oNraIku4SbIBTwAdDNHHhicUCR1Y5y0ARvZ9dLCjRAvwgpqK17/22mU7B6Vu3lyvyivL5c3xGkyqqipXa2uLmWdjgE0XOBRCN2/eVVtbm06ePGlG4k+fPFFDfZ0a6uvtmJQ4lZWVGHh48OChlZMBkQA7xJUxEUsAyaOhp3Z+ku/qmnIrO0PJgaoECGPKqbxCBYNhjYyMySWvLl++oFRqT8EgEMctr8dnCp/ZmQWtrvgtzSVmGKCnlTTwUlDgM2UV52K9MR2nJTzrBSwB9gD9KI8DzGQhH7AGFRBqjngsA8yIBQojSuC6urt04/oNFRYVWjkjJWe379w2GHHu3DnNzs1peW1ZjU0YT2/a/FlLFEAorNh/TU2NBmVYG/Zhb2+vASTWGUN2xgOg4jUAl2tXr2phcUn1dXVmBt16+LCt8cMHD011xNjxYgI2nTp50kyiUQTxelRu7CHAFOvCnmWOZi7f3KLBp8PmPXb61CkDgO+//0uNj02ouqpcZ8+eUW11tZYWF1SQT2ndYdvrADEUaMBawCLQKetNBYAD+gCouF6IC3sVOANgYb7Z7/kZ8QHsUIZJnABqdsW4XAY9iQtj5guvMmKDWgsgxVg4B8CHfcjx2cdcwzs7AR09ekR9/UdVUISqzKf1tY3npZHEgj0NgAYGH2pqNjN+wA2w7ac//amBMAAV8eMeMTk5YeNgrMwPMEMM6AoI5AWwzc7NqPtYt6amJ+X37+j06VMGb5gj9wyUVQBRjsl1CRDk/mCdDcsrVFleaXNAvYZ3E8pH7hkY/OMbFgrtWddFjsU9CiP9VCJXuV66QcbNLP7td95SIgFofqjeXozhi7W9vWlAdG1t9Xk5YjR8IJ+baymg2bk1tXW0KL84T7ML8xngHKIhw6ZCezH5PLImDemklEym5XIXKBjGvyph5uFRkzG5TOeU6Vn3n3ydHOj0/MPQyaVe6O8FzsGcCDgReBUj4NwoX8VVdebkRMCJwMuKgAOdXmhkM9DJTGtSlFdloBMt2osK3Lpy+Zz+5Z/+iXI9aQX3djUxNqJ7d29rdmZVB9FMyUdNTZkGBjJm1wCYqakFS34bGqosgSdRBYpk1Qd7e2FTCJWVFVnyT5ILOAIUHDlyxCDT9PS8eaWgDiJ5ppQLAONx55gXEokbSTQJ6UcffaTFxS1VVQEreiyRvn//icERyo9QNVy9+Y0lxwAEFCCMDxCDOffCwo4aG0t08eJFAxGZFvfbGhkZ1fTUto4eadEbV163RJgEFm8lvKRQjQAEUKQAA374wx8aDCEhLSwuVHVdlSWhqCfo6gYAAUrMz88ZtCG5JSZ4UwFMKCMM7u2bgTIlYRwzW+pHnAADnB+VB8CA53gv579585YmZ5YVj6dVVJyjpqZqM2wvr6AMLt/gHsk/571x45YePxpRXV2D3nrrdeXmxBWOBBTY3ZffH9DWpl9ra35tbR1YutvcXGPbA8Pk3r4eg0QAGsAGpWrACZQogCHihxINxQ1ALGu+zVoxd94DQMC7B+CESohjUXJXVV2lv/qrv7I4U0KG2uvu3TsGs1C9Xbt+3UqLmluabc4ci5+h2CEeWUDCHmINARhAFOCGLy/PjgFM4bUohgAprDPrwIO9SzzZU7du3XpWflZrsBNQc+XKFVt75oEqK7sWHIeYMC/GwrrkFRZpYnJKJaUlOtbdYzCD0jO80qpQK3V2ypebo+XlJQOQVZUVpqTB3B3Ayr+ZB3CG8XJNAKSIL+dGicQX1xaQlfGzp/kecMu1xPt4P4CDvU5pXLZMk9hlPbUyJYezdq2yTvyM8xFjzsfrMtcUir6UmpsrDZpVVZfI5YkbeEE9Nzc7byCS9+PjBJDkumVdrn5zzdRIjO0Xv/jFM2Ua13gGyjIfzsF+Zw34N2Ng3LwfFRbIJeVKaWpq0ubOtc6+BjpxzixMIx5cm1w//NzrzVWOO9dUfqibiBMQcHZ2Ru3th83Inu+BSawTQBmzcjM/395XPOayfRYOh6zMj1K+jBqzwRoqAKMCe7umuEJlCXhNHESViCQUjkS05Q+qvqlWaXdKy2sZ839AHmWBiWhSrpTkSsrAPub94ahLe8GYggdxJZ9BJ4/Lo7QLn6f/pHjKAqfnH4iOkfgL/WR0DuZEwImAE4FXLQIOdHrVVtSZjxMBJwIvMwIOdHqh0cVIhBI7RC2ZNIb/U+cZHt2djfrtn/xAF8+dVjwa0fbmuiVdn3/+uQGM3r5+U3agWqHtOWoMkl0SL9QOJH6UV5FwAz/q6up19eo1U5CcOXPaQA+J8n/4D//BIAA+TiShQAsgDYkwxwDm3L59T/V1jWYCToc6EjcSakqNbt8f1/HeFp05c8aOc+3aNUvaOcaDB/f1ZHRIVVUVpihiPJRc4Vvz6NGo1jYiqihzq62t0RQhPIBBd+7c1/TUljrbmnTx4gVL2IEZJOEoZ0g8eQ5IAdAgYcZviqS3pKxQufk5BtQAZAAYyg+vX7+uTz+9aqE+fTpT7kW5HdCAlva53hwVFxWr9pmyKtthjXjhX5VN0okRc3377bcNGHz11dd6ODhj5W/9/e0Gh1BEVVSWm+KL86yurmto8ImePh3R5ua+Wppbdfp0v3JyYtrxbyiZlJk2b274te2PKhJOqamxQjU1lRYz4B1t4oFoWQVT1nSdkiz2gKnMhoZsPswdEECSnYUnrBeG0Md6eyyxB1LwhWIFA+ZbN29ZeRfKLvYAAIv4ARiePHmqnNx8NTe32vkBR3yNjIzYeYkR8WFf8HPWqbOz03yCgBdZ83WUUUAN1o1jsP8AU6wtYIZ58HrmhtoFbzLem4VcgCp+DtgwxR9XTSploIhjvPHGG/LlFxh0QnmHKoqOhX7/tinYhMIPwpBOay8QUGN9vY0HaMG59/b2bf8B3jgP4wWWAeOyXQL5m+eYN2sbDIasvIvrBUUX4wJOErssmOFnxJnvAWZAOdYm6xnGGgN6UExxftaKcTFP5rW8vGGd/Li2UfUVl/qUSIR1wH1h22/QkpixDg0NjabyyZTa+rSxvmnnZE8AAjl3Jr4Jm8PYGN0NY5myw/Z2W0fuI4yF8drtSWn5CvI0NDSlykqf3V+AZOyhjBrLY6VxvJ57AD9jHjlen8LBmBbnV60cl33M88QWYAY48uVlzrG3R5kc3l4ltlY7u3san1hRZXmhjh/vVWNTve03TOwbG+tsnwOp/P6IdveS6j5anlH2FRYr4N/V0uKKQniw5bgUS6QVjkq5PrcaGirldXvkxig8GlXsIKo0PnmuHKXcBfIH9hU5iNje8kczt+fnXeqeldk9Vzm90M+Df7IHc3Kpf7JL5wzciYATgd9UBJwb5W8q0s55nAg4EXgVIuBApxe6it+CTqQ46Qx04oMJ6FRekquzJ/t07swJHW4+pIK8XK2uLOvrr782r5bzFy5Ygnvjxg0tLGRMn0niSOZJCkl6URHgx1JTW2Pm29ev39C5c+f1gx/8wBJEoNEHH3xgSXVW0UPSCHggKSZ5RIWCIXlf34CVOqFaIqElmb9x46YlkIChuvp6A1SLC4u6dOmSHf+v/vovtbRK2U6HqShICkmiUUh8/PGXlrCj5gGeAR0ypT0h/epXH+ne3UmdHOjS669dtmQbDxmUPbdv39Lg4Ki6uzvN9DqZzICd8YkJgweNhxp0tPuIwTHUPH19/dZC/sMPPjQAR/I9cHzAyu2ATng/ffjhB6YWqa6sUl9vv0EOEn4gDEAAs2egxMTEhAGF1157zeaI9w7eN09HZ6286Pd+78c6feak4vGoYrEDhSOhZ2qSTS3ML2ltbUN7e3HrkHb+/Am5XZRMbZjn09jYjJYW/To4kIoKc9XV1W4m2pQkUVpHq/iV1WVT56CCQeUBzAASEGviCpAD+gAPeI54s4aohFgbOn31Hz9m+8I66qVSVhLI+YFpxB+PJ+YImCgpLjbfn7X1TVVW1BsIAo4AI1Hp8O8sJEHFwp4BlgAWOTfHX9vYUDAUfK5sYuxmaF1Vpd2dHTsXY2UuAB0ACZAQc/WS4lK74pKUnBYV2d7gmJwbeLi9vWXwgW6JdE3s6u5WJBLV/MKilXlRZlhcVCi326Ud/7aWlxbNE620uEjB/X3byxyX64jjZhV/XDvsNeYHWMl2omPfZwzvM3CNf6MerKurMojLPgb8Ae1QFvH+TAc7dDP4UOFXlHquQssqEIln5liUwtL9LcdiAhTiepyd3VZBgUtHj7bpzNnTOjjYM4VcKp0yqETZayAAMMO4nLLAAlM67e+HdRDB/N5l8QI+MyauF/YL1x8KPZ+PTn0u21co4VAWsf+zxvCY2UcTMYNrqBVRH3E81GKs9fr6lnkxAZX4yjQHCJvCqbK0VvNzKxqZWNThQ1X23unpWSt/bG1tki8v1+LO/cvtztFAf49aD7fq6dNRzc1Na2Cg1yAlflJ37z3QfjCl5qYy+f27FrNUinHnm+m8L9cnyuvmp2fl395RYD+iGMTII3l9LlNvEmuuKw+lcvGEEgcx83SijYPLV6SdvaAi0ZgpJTfDyYyB+Le+st87H4bPg+LkUi/09wLnYE4EnAi8ihFwbpSv4qo6c3Ii4ETgZUXA+T37hUb2H0Cn5+ApA51wfKkqy9OJ/qP6yY9+oM4j7ZqdmdbVq9/ozOmzpkzif/7/7M/+TCurqwYPaONOoo2iAT8llACAmM6jnZag3bxxS2+++bZ1nyL5/OSTT6zMDVUSySSGyXjcoFIBZgAhgFyoKTo6jlhZFgk/SSulTiiESKjxWAEaATZIlr///R9YKdv//X//X1pZD+kP//AnBmoACiTWJOIfffSJaQgof0MhQmIP7EHNgvnxvTvD+u13f6i3337LwAnJOoDtyy+/svKhCxfOG4wCGJAsP3782AzLu3o61dHVYR3OCgrwizquleVVffTRx3Zs1FrWmn57Q3V1NQau/vZv/0ZPn4zoxMAJ9fX22TwYK2Mj8Qc6ER8gEyoX5oICiHPev//AyusY/5/+6R+oq7tTs7PT1i0P9QaqEeK3499VJILBe1KHW9t05coFxaK7WlwkAY9rbXVDgd2wgsG47bLeYz02L0BiXX2d3O60KZ0KCvMtIQZMAHYAMST5QATAEaCA54GBQKBstzS8oXLz8LsqtVIh6zTm9lhceV1WZQNs2g3smsKI47KX9gMhRQ8wiYaNZsyizeDckv6UnYt1Z2/wN98zDroJBvYBJBE7niX8Xq/tHyATe5Axcx72GnsDE3ngFnAoJwe4lDkfeyB7fOLCFyV1rFPWNwlAuLq2bsoyjsUxBgb6rKPc44cPNT01bWCmqrJYReZrVaSy0lKDLCiA2BeonNiflJ1mTcvZZ0CozU3UYcQl402UMTTPNRUfIBfg9t577xlEYZ9ljoPfV0jFxT47H+9hHnxtbe1Y+STAkrgwZvy/8AJjTlkYMzW3q7qqXLW2Nlv3v7X1RaXSMfP0okSSv7lrBALAuRy1tzfadTkxsaqSEp91VERFVFpaYHsKaLa9vWPj4NrNquTY08SA74FAXFu8pqa2Wv5dv6KxqK03a8maEHug38TEhtzulEpLKatzmxcZUHMvEFZtVb2KC8u0uLiijo6MApPrhlhwr2GvoMBjL3DPOn/+vI3xs88+1dr6ss6ePW1dMLl2UcXxeq419it7iLHwN89trK9re33LHkCtnb24IgmJ3gBFJT65PW5FwlG5XS65MjVzEE0D/WkuKl++doIRReNpu8aC35Y4Pbv3Ox+C/8WHoJNLvdDfC5yDORFwIvAqRsC5Ub6Kq+rMyYmAE4GXFQHn9+0XGlmgk/Xqfl5ex+FpYAd0yoU6JaXO9hr9T//2X+vsmdN6/Oihbt28oYsXL6njSIeuXbuqP//zv9DWVki5eR4d62m17lR01sLjhHI8SnAGBvotmX/08LF1oqOLFV4uv/zlL3X9+k319maSTRJrVE6oEUi4AUl//dd/bT5QHLOltUUuuSxJRFmE/w5J3Jmzp9Td1W1ABi8dPIYoSSMBD4ZT+vf//t8Y2EIphAoEsIFPErADeAZ04nwktCS7H3/8iUafjutf/ct/oTfffFOhcMje9+UXX2royZBaW1qtrI6Ev6i4yKAF5XWUTA2c7Jcv36etzW2VlVWqvf2IxkYnNT4+aZ4yAAiATUFBnhoaaWUf1Ucff6hwMKIrr31PhQVFpu7itSThgA1KF4kP5VYoQIBRQChK0PDMWlnfVFVVpd5663vKL/BpenpSsXhUgcCuqUNIgNPkt0lpfy+ipqZmXblyWZGwX1NTo6bWQBWSSrm1vraprc0d9fcP2NhZR4/XNokWl+Y1NzervLxcU6ah0iJujJXYA8v4AhYALIgP8AIwxbiJCzSTUihK3wry8xWOhA0AoIhZXVvT0tKyAYPCgnyVlBabr8/q8poiYWCY29Ys0x0xZMfPdlcLBg8M6OTlec0TDLiSArDk5ym/oMDgF2NF2YQKpqGh3oAB+xDlEwCC/YHCBcUL4GV/b98gFiboQCkUWuwPVG9AVsZKfMrLK7SxsW5AyOPNNU8qSuUOwmGdO3dWBYUFuvr1V1pZXraufuWlJers6FBZaZmtEWOiBO/7339HDY2N+urLrzQ2Nm7nYM2amxssppubuyorK7b4A9wALgCpd99911ROlPn93d/93fPOd+yj6zcH5UrHdfhwg8E2vrKwcGpq3lRSmGpTMgpIIU6mBHumMqQj3s5uVEc7mwzYsA92AlvmQ7SzA4Aps66UzH1jfVcNDdW2bxYXljQ6NmeKuegBpWghdXUdtRsM+5hrpbPzqN743hsaGR7RBx9+qPPnzlmct/3bdg3s+HdM+VZRUa6N7U2LNfeC8ooKK9sE8gGobt16qPWNqHK8Uk1NgdrbD5nSaH5hQ2VFhbp08ZJBKpSSO36/njx9qs6OTrvPMG/iQjyPnzhupbms5d/8zS/l39lQb2+nQSigXKZT4oKBMM7fe6z3WZfOhB0HgBkKhJSKpawDXiiaFru2pMgrX0GueeEdHCTsWsM83J2SctwZM3F3jkcpX6529iM6SGS60x04n3j/LZ94Ti713xIl5zVOBJwIfKcj4Nwov9PL70zeiYATgf/OCDi/gv93Buz/9+XWGOkfONCm/xN0KsiV4jHpcHOF/tf/5X/W5UsX9eDeXY2NjurypctKpZL61a9+pY8+/kQ7OwlVVRfo7Jl+nTp1wmAEXZ0w/qWkhDIxksjp6Tn96Ic/VldXt6kN/uZv/sbKVM6dO2PgggQSmAEcACaQAJNEo57q6++xhDfTIW01k+CFQqa8oIQN8AO0Ki0tseOjkMJDqvFQq37603ctYSYpJ7EGHAAYUIigpCFxB1IAITLQ6WNtb2zqF7/4Z/YaXouqi3PydexYj3W1Q/XA+/iiCxcQpLWtRds7dCPbUHVVnQoLS8zfJTcn3xJVIFJOrkcnTw6oorJUjx4/0KNHD3SosVmHW9q1vYWZd8YIGzgwOjpqYAQ1RbatPICEeFG2BqCJxBIGZ/DFCYXxmdkyUBSJhE3BwVirq2oMymxsbKuyosZ8tfb3N7S2uqSiQkzUk9a9bnV5w8oBz549bwCAsifMstc3Vmw9g8E9Nap5kx4AACAASURBVB1q0pEj7VbSRNyJAbHJlqcRF5L87BqS0C8uLcntyXRLRIFEok+8dnb8Bp2AFsR/fn5VW1t0KfSptfWQmTaPjo5pL7BnwJE4AJ6yptEonjJqpwN5PJjNF6m0tNjG4gJcHm5VeWWlxZ61pQQQaAXcZE8Agmpqa1VXW6t79+5rfGJS7W1tam1ttzIsPLZOnDxh552cmLRyRs4HEGMMjQ2NNg88uzjembPndPhwmyYmJrWz7deVK69bWdkH7/9S09a1La3G+iqdPEF5o0t3797T5ua22ttb9POf/76N8b2/+5V2drblceNXRKkj8C/flEhcE+xh9gIgD3Pxn/3sZwbHMKQHpgIo2dOopa7ffKqmhmKLY7bLHYCKawclFHEAqqA6pLvha69deq4AAurOzMwacKEDY0bVV2xWcKlU3IAZ5bIlJaXa2tq22NbXN6q8rFyTk9N2ffBz9jA+cHiR0TkOBR4wknPjeca5r127rpMnT1gpG1CK97AnOF+uL1eFJYUGnxgDMJr5sscwKR8aGtT84oFKS7zq622zElBUSVNTczra0ab+/mNaW1212BOzsbEJ89xqampQ9CBmeziRTOgnP/6J8vLz7Vp///1fGxA+c2bAABz3JMD56MioQcdM58lTds+hax/3FvOqOkjaA2oUT0lur0f5RXlKpNmjlGdKiUSG8+Mmle91K9+XI3dujlI+r7b39hWOZsrqwv+I0ukf1tt9O5H4jn5AOrnUi/y9wDmWEwEnAq9kBJwb5Su5rM6knAg4EXhJEfiO/k79kqL5X4FOKJ343/j6miL9+//x3+jc2TMaevzYEs32w23WJhxwNDj4WOFwVMePH9O582esZCyRiJs59OLivCXcKAqATiS1r7/2PUucHz58aAkySSZgJ9tNLGua/P+x92bfcWXXmecXAyKACMzzPBEzCZAE5zHnyc6UUrYGl8sul716ucv1UE/9Uv9K96qn6n5ou11VkktKKaVUTmQmk2RyJoh5nqcAAhGIOaLXbwcjV1XJlpyknswba0EJIOLee84+515w//Ttb5NU8oXKZ2CgV80t9ZqanjQPFxK9dCptaqO29jbrgGZt5zc37Nycg3NPT89qeOS0QQDgC9cgecz7wGxYmVpBLQOIAGCQ9NPljU5+r7/2miWwdLOjdI5W8PgwobCg6xyqC5JYvuhgFiwNyOWRARY8fcrLKMOJqMRfqra2zqelQJPq6mrXpcsXdBgL65NPP9Lq6rJ6e/rkynpNoQF8ARpw3oL5dUFNhKkz6pLS0hKtrKybcqKypiIP7ZJ0Y4uaagNYVFpWbIqdoaFjqq2ptbKvmel56wJI7PZCawqHd1VbU69QKKyZ6TmtrmwYKKMrITACcHUQCWtra0Pr66sqKy9TV1eH+ecUoBuAByACfCLGXJ+4Wsv6mhqDRCh30lm3gmUVcnu8NsdEPGHrAiQhpsxhbGxSu6F9dXW2anj4qHUY+/rWLY2Njau/v9P8ogBAKM+AA4Uuf4Uyp4K3EwAgWFqqI329pnRibWdmZwwOAHBQt6EUun3rtkENSjpnZ2ZNdUQHtiNH+nTv7gNT46CGy5eDfqgPP/xYXq9Lra0AxaDtNaAFyjrm8corr5qiBji1H9rTG2+8buq2//4PPzZgGygJavjYoE4cP24iQ8pLMd5+7bWXTMFG176//bufmMqpqjJg+wCVHvPMG2CXW5klZZP8DiUeJWHsa+4pzOUZB6AID7EHDybNvwu+TEkqkAd/s0JXPFSHxIYyWWRo3//+9+x4ICJjA3gyP0An6wosQq2Fko6Syddff8PWmg6TP//g56qooNSsxsApa3rq1Bl9+OEv5fV4bH6MCVBcUOsxB9SMwNgTJ06qqblJjx4+NGjU3X3E7m/KD1s7Wg30sb/YA9wb7Dk+hzfc/n5SIyN9pqrknMQCX7Mrl84qp7SejNG1sdHKB4kDne26u7oMhPIsCYX29Bd/8RfaDe3q0aPH+uzTr20Nrl49b/stGjm0587q6po9YzBMRxWVNyivtY54T8bGtbsVkivtlnJuA04ur0epbEaxZEKpdEbJDP55EuLBgMerEgzevR5lXFLSm9PuQVTxVF7p9NRH/H/+A/C//BV0oJPdRs7LiYATAScCTgR+SwScB6WzPZwIOBFwIvDPj4ADnf75sfrdnzTo9L987GmEKbGjuo4yu9KAXz/643d0dHBQY48fqsiT77xEmUpxcZHBpUTiUFeuXlZ3d6eihxEDNySH2zs7VopCEk4ZWH0dpt2Dpggg6UUJQ/KGmgE1EUbJKDI4HiUMCgKABuqpSHTPAAylL9Mz8+rt6dbbb7+l0F5IkxMTT319vKqtqzMYMDExrthhUo1N7aqprbfxoO7ATybfXavIkkquA6ggoee6gAgzFZbU39dvUAHDYsZMEv0/qmxQIqHqKoAW5rofObA28iUlQblcHi3M043vuHWMQ7GDsueVV1/S0aMDevT4vm7cuKbwwb7FwZV1y+1ym+k6Ko6p6WlTPlVVV5kaCMPmlZUdK4nq6Gi20h5USd09PZaYo0TCrBvAgMH50NCgqbKIOSV2qEnu3HlgqqfR0ROKxfa0F9pSdVWt+f6gRJuZXrWNUVtbZeVfKNZQpuCTg6n4wUG+BIuSLOJETIEPxInk/ObNe7a23d1tBiP4HF5cdNlLZTw6fuKkSkvLDUgBCunUdeb0GYMZi0uL+vKLGwa6gGKoSQAdn3zykXZ2twyIDPTnVTrXrl83+DIyPCyP12vm1ST/qJD4Akq1tLZY7NK5zDeePMAQDN7xCKM8DkN6QAwlmZwPaDN68pTq65v0q19+bN5IQBre++CDX2pqel6tLbU6cqTbYAzrwp4AqgJJjh0bNnj16SefKZVMWLc3SjC/uvGlqaoaG+ptbr1HesxL6fatW3ryZEwjI8Nqb2+zffvVVzcNkAAMiTUqLSAQ12Gs3CuolIgf6iGUhHwGZRPvEUvAC+AV/7Hvfvc79lnUWMzlyuUrWlhcsBgNDg1aPP/2//1blVdU6Pvf/2MDW6iWPv30ulZWQyordVs5JvCYOGMin07nIe358xdMxYQK6P/7u783oAnQ437i88DUH//4H2xv4Fd19+4dU8qdPHnCPK/w7/rP//n/1vb2likSmfO1z69pemba1oQyXgzsG5sbVFldaebtVr63tGRfrAvPBWID4GMfUhLIdY4ODRioXF1dMFgOSKU89P79BxocGFBra5viiYSV8S0sLurf/bt/r8ePHluXx/W1bVVUVGtwcMBgcwHSUQZKeV8qmbKOnDwXAI1A7J/+9ANNTiyrtAibcLd8/mIlMxmFDmNKY0DvcSuezsrndilY7Fd5IKBiFFvpjGKphPYyKe0dxpXKC6WU/ieez//jU9uBTg50+t1/7J1POBFwIvCiR8CBTi/6DnDm70TAicC3iYADnb5NtP45n/0tf4X8RR6lkhkFfF6dPTWkjtZmLc3PaW152VQFJ4+SYPcqehhWkd+l2roqKxtLppJKJFPyevySy6fZ2UXduzemg/ChGuqrVFdfZQoFYAKJNZCHEjH8WnihGKIDFok5EAelBeUsyWTG1ByU51DK09PTbcdjZEz3PJLsvLqn1BRIJKc+X4mKvMU6c+aclRYBBrge5tgk5uPjT9Tc0mwAgqT8wcMxhXYPlUrmTatHRjoVjVKutmem43QbIykmwQc64Ku0tbVpUAptAuVdsVhGKyvbBojoeuYr8tlcClDo7LmzeuutN5TNpvXZ559ofHzsaQc8OpkFTXXDfKORqGbn5rSyvKNs1qv2jipL8j2evEIDwEIcgTdnz57Trz76lQE5vIoYH2M7e/aMKY2YO0CC8jEUR91d3Ro5PqzoYUjJZMwg0P5eVKurGxofXzIFUnNTnUEVVBhen1fdXZ0GCBYW5kz9Q8ne9PSMwccLFy+YpxY+Wyh+UI5cvHTRYgXgoxSMLoYtLW3WuQ8ImV/LR1ZC+PLLLxsUAIrklTB1BhwAOpRPPRl/Im+RV++//75a8LJ6/FjXPv9cu6GQqV4Ah3nPJfyc8gbbwCWXx2Ulh5vbmwbxgBQTE5M2LpRNqGXYX8QKmEO5IvDgpZdeVi7r1vVrX1r3PMrAfvKTn9g5GxoaDYwCrkADhS5qAEk8uFD0PHrwSJ9/9rnBv3feecfKEDGDjxxEdOLEcYNpwUDQjLGBTKyjv8irulo6tx3aOjMP1FvmG1Zaasod9izQCOAEXCp08gPooFgCwABBmIv5JoUx+U7oj/7oj2xdUCai2kJZePPWTa2srpoBOXD4P/2n/0dHjx6xnwFGqIFQ8Swu7am2xqd33/1Dtbe1mZpwZ3tdqVTc9nRLS6uBpRs3burWrVsaHDyqo0eHNTc7Z7CTToAfffRr6wT4ne++q4nJJ9rYWDP1IeVyzIH3mSP+V3hhUXLIHkQNyPmnpsZVVh5QeUW+0x9KNQDr5taW9vfwLdvX66+/bufgfiCm/Je9ASSbmZk0YIxp/+TUuEHN06cBiw3WjCAajamkuER9fQPa3d3XYRTjea/8vhLbSwUFZMHPC8DldnsMWjMWYBqgkJgvz6/Jj8LJxbMwq3AkrVg6ZxA/WFKsaCKpuooy1dfVyOdxKRY90OFhRIfpjBb2k0rm8iqnwtc/5zH+gn/GyaVe8A3gTN+JgBOB3x0B50H5u2PkfMKJgBMBJwKFCDjQ6fe9F37jr1BB/pQHOLlMVpXlfh3tP6LSYp8WZucU3t2XN+vSqy+d1fDxAYX2NpXOxFQc8MrtRR7lFjVmgZIK+XylmphY1BdffK2tzR3V1laoq6tJNbV5BQeJ4bVr1xUOx83oGAABDMDPqODBdOPGV9rfi6i9rdtUPZTTrKzsqq6uVDU1eSPm0rKAdeKKRlMqK/OprKzY1Brt7R0aGDhqSTHA6Re/+FBTUwsqKnJpYLDnace9NoMKlGr97GcfGURoaalWPJ7S4MCQKUUwea6uqTLlRlNTg5UfkXgCnCj5w9jcFFDxlFbXQtraBFSFzPsmr4gp0fb2piXN77zztoEHSg9//osPDCBgUE2HL7yI+P/tgSiU5wF11lb3DdKcONGnxsZmgxEAFFrUA0hQmQBRgHhAOpJrIARli8ANVCyUE+KRwxdlTCTjw8NDisUPlEgeKlCCiipi6o7JyWVl0ll1dnItPJJYs0719ffamFHl1Nc3moE7kIZ5U6YI9EEdUzBopyQMkAcQRLGG8urM2TM6cqTLxs8X0AmQcvXqVYM/dPgDrmBkfenSRZsL430yPqG29g69/sabBqso+wJwoJRDiQTsQbkGZOF9QAuxqagsV319jeTKm+NwbsALUIayNK5JOR1zIFYAH8BCbU2d0umcZqZnzUQcuMlxnBtAVeiCyDWBQijdAH3AQEo9Z2dmtLuzY+/hUYZaj1gB8Zgb8+JYYAYxA6RQglceDBowBYwWvMK4FmtLHBjj2bNnDW5wHxBfPsd6snGAolyDTmrEogCwgEysC0AKVRQg8v6D+4olEjo2fMyuxzgYK9cAzgG1iAX3XH9/r12Xz1FGplxKFeUB+5nYdXZ2GcxcXFiyey4YLFM4HNHRoaOKx5O6d+++eSihWNzYXLE9AVADElE+yBoQD37mnAAv1vaVV16xeE9NTegggol6ucFc7js+x1zZW4Al1pR139raNvjK3mUu3EfMh3uwrR11YNjKRfF+A5qtra2bkolnzPCxEXuOoPHEpwrIWOiSaN0WPR5b+3xXRxyZsMXLd0W8deuu2tuarCvd1tqGeaQlk1IsJsXTEo/GYqBTPKHq0hLVVFfK73MrmTjUYfRAkVRG8/tZJX/fz/h/+edzcql/+WvszNCJgBOB54yA86B8zgA6hzsRcCLwQkXAgU6/7+X+LdCJ/68dX6PaqlJ1tTUrm4preWFFJUUeDXS36eqlC2pqqdfMLAnhroqDJI0B+Yr9Zhbt9ZQoHs/q7t0JfX37kQGh0dFBDY/0GGQBiqCAwYycJPztt9824EQSyoskGSNjStLWVg9UWVFmyR3JOd3PMBcHBOEzBPDAcwmwARBCvdTW2mJJp98ftMQUY/Ff/OJjbWzsq6urUS+9dOGpx0vSxoIJ809+8oFaW1s0NNQrtxt1T68l+xhpDx0dtPMBhkhuSZTv3btrHfpo6Q4wQ4E1M72ivf24NjZ25XZndPr0qHXwQ2106tSo3n3vDw2WffXVl/r5zz8wOJBPYj3yW1eylCXTlMPNzMzqIBy1ErWLFy8aaAIkAA1IjAEhY2PTGh09ZuCF+BBTkmNACedlrMAJysbwAQI84EVDx0DWDaVaSXFQBweH2toMaX4e0/NitbY22XyIMyVi/f19mpqeMBUJ0Gl6asZKJlHe4M8D8Lh7954pagAweABRvsULiEaSfuLkcVP9RCIHBlqILdAJcARIwTOJc2JSfuHCOdsXQLmxJ+MaHjmu0VOnDRSxlpybY4EowMA8iNu3GAAIgE5V1ZUGJIALqHf4HfFlbOwzYgG0AdKhXOGclHlRDgi0SKeyBvIo1+P8wBzAE2MAyAAcmBfnZo6A1FQiYYomFE+8mANrwjGMl71WKAHkv8AdxovKzZXLmQqPeTCuvNF6yNad8kbmyTmAKMAVFDvxeEY1NQCUlC5cOG1z4VocD5hhLzBuyvO4Dt/ze/ZCMR0CKytsv3EtykyBLKwFCqQCxCRe7CWgJe+1NNer50iHAV/2L6ovSj3TKcZS97SjW1Y9R3otxisra7YfmUMsHjEoxLyATOwfrsn1+OJ7jmHcmKSz14mflWLG4vbs4N6jJI1yQGAScyoANtaJsQL6UDBx7+e79gEes/L5PabS4n4D8NJ58DAa1/37szp/9oRCe8C6mMFKVHaRaFQeDxA+3zmRmBOXdDpj6kwAOb/HBy4YLFE6kZIrk1M4TPkhDN5l5uFueayzIb52xX6PykoDCgaL5VLGlE77saSWI3Kg07f/G+fkUt8+Zs4RTgScCLxgEXAelC/YgjvTdSLgROC5IuBAp+cK3z9y8O+ATng7VZT61N5Sr2KvW8nDiNpbmnRudFTHBvsVT0R1/8FtRQ/3VV4ZVGVVuTxFRXK5KXHyamVlS19+eVeLi9tqqK/VxYtnVF1dar5PqDNIrik74vsf/OAH33TNAjT86le/siSX0pnlxV3F4zKo1dfXaooBzIg7OtrNX6a9vVUzM9OW2OIVg/m0z1ckj9ujsbEJAxm3b39tJtUk4/gp0b2NJJyucwAjWqHT1erUqeNW0kMZW1NjsxlPA0ouXDyvxsYGS7IpywOYAJwAXT29RwwIAAJWVre0vRXW8sqKFcn09fVaORbwAxg2NDRgnf8+//wzffHFtact4autFAu/KUBEPrmNa2Vl1YyngTLAirt375tyCUUKUAQFyeList599w8MRjA2xgtUIBbMC+gBYEDpBSgheed4TLo3twBkOwad4jE8lg6sxK6qsloDA0N2DKWOb775hpXtjT15pNXVFVMCUU61s7OrH/3oR6IbGmAAcEcZH2MF6gARABaos/CywiQaIVwBLgAGGCPwgdIwFC6AHFRSAEhiwV6Ymp7RyPETam1rt5/ZF4XOeAAG5gQIKChveA8wkc1lDf4ES4P2eYCGqZOKfAYpUK0AeSoqK62dGGtKyRmlVmXl5Ta2XDZn5ye+QBmAD/5FeSiUN7sH7HEu4IbHhS+XS0VetC2yfQGUYtwcz15n3/G7QrdEfgakZlNAocq8Ss7lsj1DrABLqPcAY0AzSk2BfLlcRqFQXDU1AQOJADjuKdabc7LejA8QxfWID2tRGG/O7VJ1TbWphPg9YBJlX35sKP5anhqHuwziAJww3G7CU6y9yby++Dym3PgzYa7P9+HwoXLZrO0zfLP4XB4A+8zUGyjGHFl37lfWgvViXKwRLxRWjAm/N7zFQiG6Yc6rva1Fob1923u5rFRTW2Xgif3V3tautvZ2626HcuvGjbsGdXr7egw0ARWDpX5VVpbZ86O+od4A4/TktD679kQDfc02D8r2Skv9ih7GtR+Oq74+YMpHgFZTU40BJ+4/4nP8+LDFlQ58gKlsKqdMIqnNjUODTaWlPlNSZTN0Z/Q8NdyXKRvLy4B9HoOiu9Gk1mNSfvbO61tEwMmlvkWwnI86EXAi8GJGwHlQvpjr7szaiYATgWeLgAOdni1u//RRvw06uSR3Liev26XmunJ1tDSoobZag709Guw9osa6Gm1srerRo/tKZ+MqLSuRr7jITJ2LS0oN2oyPz+rXH3+h7e20jg526dixAclFi/ISS0JJYkkO8Tx64403DLaQGJKA8nuSYDquLS0dihy+oiKo/t4O820iaSTpw7upoaHOYAum2efOn7Vkld8DBxbmlyzBXVpa1tTUrCW1gB8+S0kdQIGkm0SbBB8TZJJ75VzWiQslSmNTg/nNkMhjPI2fTF5ZkbREuqk5D3h4f2VlQ48ejz8FE1mVV5TrtddeM/jEtQPBEh2E93Xn7h1NTo4bLAGc8AKyAAkK5XV4XTU3tRjUYZzMgWQXA2OAAqVBwJ1Cxz9+B3BgLkAnYBXvAXQePHhgZWCAKeDEyMgxrW8saTe0ZeV1gIy9UMTKICnjw5sHCETp3quvvmJA7O49uoTtqaG+ycyYAWM//OEP7VpPxsfNFJsxoFABKHA91D+MJ9/JrlrpTPKpoXv+ds53yMu3nAeo8XmAEzHgeEqc1jc2dfTYsPzFJQaGiAXqFtQ5rAOgpVBeVzD2Ri3Deauraw0w4oG1vEzZGPBt12ATqhn2CjFk/QBnnB9YyO/YX5ROAkn4mc9SEgjoA4YA4lAJMW7AZiyWVHlpieqfgjTWk/kwDsrhGCNwiFgUlEQovjgehVVLY5Mp6ehKiF9QeXmpwR5iweeYbzqdVX19rd0rqIUWFpbU19djajPmTLwKyh8MtSm/bG1ttn2GcocXMItzRWOHGh4Z0ekzp+1e/PWvP9HqKl5oLlVVlZt6jnNxH6ISI9YHBzEDeTXVJQoE/AaafEUAMDoXhrS7Sykl6+rX0aODWlxY1NbWntrbm637HNARABfai6uqslR9fflyS+JRgGTsJ7opEoempjqNDB8XXRsp/6ytrdbC4qoODqIqDdKVEBP7NttvjLeyqlLJRFLXr1/X48cTCgTw+2pTOp0w+NXc0mhfZWVBiwmxf/zoie7cnzP/usbGGoNfdfWVCgQ92g/vGcQCNlKCeuHCWRsv68oX68BzhA59KBKb6hu0NL+o5aU8FKuqDMpjqrmcxQp/uFQya+sLSPSX+HQYi2rnIKWdpAOdnuFPnJNLPUPQnEOcCDgReLEi4DwoX6z1dmbrRMCJwPNFwIFOzxe/3zz6d0Anv9etTDKj8qBPR/s7NDzUr8GeHjXUVKqqPKitnU1NTT1RzpWWvxiFk0t+usGVV0gurx48GNcvPvxUuyGXBvubNXpyWHV1Vea1wwuPHUAN3i0FsIL3Dck/CTUlQbRij8c9qqvFvLtTAwP9Bpwo4SJxW19fU3GJX48fP7IOYMCk0N6uJeBrq2tmCIwqAtXQ5OSsqVwuXTqn3t4+M62mvAb1CWABOIAyZ2NjU34fXe0o75q3EhrUTCibgCMAApQoQAvKZ4KlARsPpV2oMKZn5yyJNjVMUZFGT42a0TYKp31Th2xYko9XFC+SX5Q4fNHBD7gBsKDED1URib8l6qE9S1zz5UMRxeMJG2/Bw4gEGqhE8k+ZILCIsRNnvhgT4IBYA51CoQ1t726a0imVympnm7HtqK213ZROzLWzs8NMl+n6BXRivkCn5eVVS77Pnz9vCT+QELhFXIBahZIp5sF65pVCpbY2xIH3OR5ow/d8hngBf/gCtgCTeMUTSdXU1imbk4G3fIlhtcWt8GJumFC3tbWaoghIgiH7yZOnzPica2Ai/uDBfc3MLMrvL7IyRwDXyMhxUxAB5vKd0AIGlUpK8qV17FHWlzg/fPRE+3th9fd3G6wEJAF6UKFFInEN9HXp+PCwXY/fMz9egFTGiwoMmMb7BXUaY08m4nr56hW7BrAPmIFCiRgAN9ifqNaAT4wlDyEBIftWosbvUJqxB4GNwMcvvrht0Ky9PQ/VUIgBLYEjGNZ7i4p08fIlA2r4ZH32GYA4rupqvwYH88opxnn37l1bH17MscjrU0tzpTraW1VbW/d0/XY0MzOnlZV91ddXaXAwb3Z/86tbWlwMqb290pRFGP8z9lTabV0Yj3R3PAVWO3a/A/qAPDwHlpbWdPLkiIaGjmpladPAqMVnbNxURSPDQ3ZfXL585ZuyXJSP9+49tLJcSujwZkKRBnxCFdXS0qSKSsoIEwac2DMA1M2NPdXWNqiyotzK7vr7u7Qf3tLefl6R9fjxtNzufEdI1gM1HnudfQaUQ0kZKClWX0+vIuGw5mYXlU1nrRNlNiMlEym7n3e2Q0okM/asDASLVeQvMvi3E0lrPy2lf9/P+H/553NyqX/5a+zM0ImAE4HnjIDzoHzOADqHOxFwIvBCRcCBTr/v5f4d5XWoNmKRmIBPfd2NOnPyuHq6OtRQXaGqiqC2DTpNKJNLGnixMiZvkbxFPksQH49N6ssbt5VKFWlkeEAnjo9Y9zpgDQkzyTVJP+CC5JZyrrzvTtqSdZI5IAPKh96eflOWUKpCEllWXqpEIq69vZAllCTUGHQ3tzRZqR1JOqbDNdW15ilDootXC53bTp0+bR3WHj16rKamZjsn1woGS80TCniCr1FFRaXW1lbV0dlhhtpcg85bjK9gIu31ug16AQlMkZJMKJ6gs1fePLukhNKcuM2BckDUHHS7I9nl/YJBsc/nf9oRi85XeAXhsVMujztfDkVJD4ABRQ3nRo0FxKB8i/dJoIE2+W5xIQ0O9ulP/uSHNi5gBOAAWMNYCuV1eDqxhiXFeEiltbmxa+V17W0dBuXoXtbd3WXg6fbtW2aa3oyqq6ZOe3sHBmSYF7EgZoAOgFhBNWTlnvtY7wAAIABJREFURlYit2wlTQCzkgDd+XwGlfb2Ik8N1MttzowPaMJxBfUSkAaF0+r6hh3PujJ/Op+xVkA19g4KJFQ9lGvxMoVaY5POnbto3fmAPkuLi9YRcGJ8Wj6fV6+++rIuXrykhsYGU2kBXgBFQIeKilIVF/sM+HEdlEH5LnyPDf5Rogl04tqcG0AXCAT10pUrGujv1907d6yjWUNDvUFN1E3Mkf+iegIgAYe4HnMFor328ssG9wod/Igt+5brM2/gB/eNKcOmFpVOxdTb02VwiNgDs+ikxue+/vpr3b79QEVFbvMnIo4AGtYHc27WrKmlWcdGhk3d9V//63/T7OyKksmc2tpqbH6FcsJHj2aEBqe8PGB7rqmxQUe62u08fAYFFfOfm1vU9nZEJ08O6dVXr1qcfvzjDxQK7Wt0dMhgEt0nAWSMEb8mxsO4bt9+qJISt6nk2NMolQDPGL6jONzZ3rOOjqG9Pa2vrdsa0zURSIiSkHvv5ldfWVnr9PSCMpmc+vs78/sqeqj2jjZ1dLYpk07S58BKE1kL9szPP/jUgNIfvPOu+UABnc+eO6XbX39pfm7Ee2ZmXUePdplKk3lwD3Fvsc94dvAsIzbnz55VPBrV9OSUgaZAcVCJWMKM9+luCXRKpjF5cstX4pfL61E0FlMomlEk40CnZ/gT5+RSzxA05xAnAk4EXqwIOA/KF2u9ndk6EXAi8HwRcKDT88XvN4/+LdAJkJJOJOXz5MwYt7ujRZcvnFBTXa36utsU8LsNQoyNPZbPX2TeMAEDT2WmTFlaWtHC4oqih0k1NjSb2qSpCUBCudKGgRCStL/6q78yZQ/QguQN1QcJMdCp4HuDEgOfoUwG1UnSvHpcGE5JpnaiPAWQhbqHMjDOT6KIuTGdtIAUvMpK80CENu5AH8y647GEJc0kxpSiVVfXGBTgWJJGoAnd2zADB4hFo3nYQrKNxxNQwVuE107aElw61iVSCR1EDqz8DK+efGlZjZqbW77xCAIUcR4gEAqnvGE188mXfDFGvlzKgxt+D4B7/HhKa+thedx0/3LnFRw1NXaefGv3A5srRul0ygNGYTgOMEMFxTgpxaIj2c7uurZ3NsxvhoQY6LS8vGblUm1t7RaD2toaM0y+f/+edkM7Vv7FZ90uxlhsah3GTtKNcglAAixYWlo1QFVfX6eHDx8pHE6puaVS7e0tBhr4zNzcvHlGodbKA7M9gxFAGOYDQKEcbW5+QZ989rnFk/c5nvLMkydPGrxhvYAUxIHfAS8peUIhc/78pbzSJJkv6wPoAODYU3/9139t/+VaKME++ugjA0j4GfUP9GpgoNfmQ+wp+wQwTExMK5VK6+zZUVO78GIueFkBzF556SVTt3zy8cf67LNb6utrNyN2jmfNiRGqMMZNWSnnZp8Th9MnTxhE+fjjj59Cyo5vPLyIL7HmWnxmZnbeVDnf+977FjvOz7mJJfH7/PPPrfQORRvHcQ1AX6EsDH+xmtpaeX1FNh6A29wc/ktJ9fQ0qq2txfYLMGtpOaqR4TYzeAd+1dVU60h3lwE5zglIQpmE+g5iRynq+fPnLCYffnhdRUVJ/cmf/MgAD9diPwOXgDb8zPrt7YXNZwwIzfhZI54BdM3jOpGDA917cM9UaJTNsg9Onzpl++7lV15RSXGxrn9x3UppD8IHAuLSKXFzc9vgc/eRTh0eUqpYZOWJPIeISfjgQHfujKm1pUlvvfWOHj0cMzXY8eMjunXrK/Nc476iG9/AQJ8dw7j5Yh8SD8YPdEPVSAfDaHhfEaByOiOfq4hqTXuWoCbc3DpQJieVVQZVWlGpSDyuze2QDhJZHWalzO/7Gf8v/3xOLvUvf42dGToRcCLwnBFwHpTPGUDncCcCTgReqAg40On3vdy/BTq5PW7lSJq8ks/t1ukTA7p0/rSqyoJqrq+UMgnNL8xrN7RtZUCU6yRTaUFdVtfW9XjsiQ4ih2puaTPYgnKH0qzYYcTUG9PTs+bPgicQsIHkkYSf73mRcAI1rJV8eflTI+i0nYOyGQAPipmSQLGBJpJROq3RXQr1UyabMaCEIiiXk12fUhtMomlnHolErfxqanJGDx48UibjVnd3h0EpgNT83LxWViJqbg4aeNne2bZxYWaOaoQ5A2MYSyQaedpxLGvlMplsWoexmJWRAXn4AiChXHK73AbBAAW8eA/IlIdOdC8rsp8ZN18YG6PE4nOUGs7MLGhjk05hUl1dkXWZY8zEDoVTaC+p2toyvffuG3rzzTefgpIJU7PkTanj30AnjMSBTinKfeS14xcXlk3tAVhC3YMJOuoOoMLm1p6Ki93W7r27u9cUKYXubQCGQmc9YAWABWBEnAALqJTOnTtj/lgovQreUwYUq6oMEhJXknoAClDmrbfesj3w45/8d/34H36phoZKg0p8DsDEccyJuaPsAUSNjo4asOCaJ06c1HvvvW/eV5wzD0gem3k8gPEv//IvDWgADhg/QAolESbdb775ukEWyu5QEAEcKdlEaQbQOH/+rCmdUGUxhlu3blm8Ll+8aJDh+rVr1n1wePiYKZEAqkApIBOqLEAQ0AkYBmRh77Y0NhjA4H3mSHwL5ZDMCWVRoXMi6iDuEWIEAEExxRgBOpyP+bKPAIx8rqCQIp6cl7gHy0pNmcc1iZd1hcvkISuxJV4AF0y9Bwf7ba7A4Wb8woYG7b5Euffw4QObH/ceY0G5yPp8+eUXevhwTrW1xfrTP/1XpiC6du267fVLly7l1Uk3b9peYB+hWAKKAQyJAfuHro2A1YXFGY09eWwxRH3I+QcHMbuftH1eAFisRUENh1IsGsmr+/B18ha51NhYb2bmqCFRSgJWo9G4mptaVVlZrdWVdVPG1ePNtLRk6jViwDmJCfEHeDEH4lMAuby/sbElL0byyilQXKSAv1g+t1fZdE7pZEqJZFpb2zHl3G5V1laopKxC2/sHWtsK6TCVVSKX77HnvL5VBJxc6luFy/mwEwEnAi9iBJwH5Yu46s6cnQg4EXjWCDjQ6Vkj908d9zvK69ySvG6pPBDQd/7gZR0/OiivK6u+7hbFo/uamJxQMoUxeEBb2xh3b1r3OnyNxp7MaWs7pYpKEr1aUwbRFp5EjyR+d5f29n7zYSKx5neAh42NfVMxYeiL9wyJHnApm01b8lfwUpIrZ+qmPPih5M6rQDBv6oxvTKGUCVUKHjQkq35/vnQrmUgrFkvYz+NPJvXw4RNFIjmVV/jUWF9nXjSon5aW9vX662fNWHpza+Op4XSNKWEYK3451nkqtGPXBYhhDIzaCc8WkmrAFiAAY3K+54tSOSAMY0SdgrICxRbldiTfhbI0DvN68h3S8G8C/CwurisSofzQo6NH+w2yMLeC8TrQBjhBAo8p+rVr10wZA5AARjBu1COYqa+szmtnd9M61+VybjMSX5hf1up6WImk1FBbos5OTJqDZqgcCu1YmeHoydPq7Ow2SIGKiuR7e3vHOnxVVpYaAADmUFbGmgF0gDxvvvWGKUx++ctfflPqhb9UwS+JUjmSdwAG33/3u981oPN//l//Sde/uKOu7hYNDw8bZCuoTQoKHqAl0Inz3b5929ROeP2cP3/BQBNKJgABkIQvYNqf/dmfm5IJlQrACfiytrZpSpjXXnvZPlPwpuIYwA7gCWhDbNmbvBijKXNKSjR68qTCe/tPQZvLwAnrB8AgBqxVwbuIawMDKdtraW5SVUWFGdWzl1hD9gHAhM8B1fA7AnYwZ8YBsOL8xBlwQwxYC6AIAIz/ch7uLyAUL47lfBWVFaquqdFhPGbzAmKxP/g877N3+Szz51wFVRPn7+roUEN9vZWoslaPHj+066PqQyl44cI5O25uDuP+pIFG4jU3O2+wmfVmHQuqrwKsLEBK4sP5WEvg2+LinMKRHe3v79qcGS/jBNyxXy5cuGjPCPYj5yqUGgKZgUbwXTy8gqUl9iwCeq6tr9n9Sulda2ubyssr9eA+aj2ppCSow2jcSvQKhvUFpRrx574FAhc8yRgHe+DJkwkd7EvFRVJVhVflwWK5US8lU0aTclm3tkMxef1FKquuVq6oWGs7Ia1vHyiRBYUZr3Re3y4CTi717eLlfNqJgBOBFzACzoPyBVx0Z8pOBJwIPHMEnH+PP3Po/okDfwd0KgsWKxmPq6GmSv/6R++ro7VJ8WhYvZ1NCoc29fAxCqGsQZ3V9XUrr6muxe9nX/cfTmsnlFJbW5mOHx9SZ2eXwYvdnR2DICSLJLCFLmEkyHklyiNLeEk4SfjyKiCgCy3uE+a3Q7IIoCEpx9+J0jcAVDBYYkk6IMjgUjJpgIek2ecrNn8kElBjQFmXlczgsTIxMav5hZBQd3V11KvnSJf50XD8j370I83MTCl8ELYxhcN7ltQyVhRWpImpdNISUBQyJcESFfk8di5ULQw4Sz2NXE+vnVMu5zJVUypJyQ2ppks0zHO7eY8uV7RXd5vSifI6fqYUcHZ2zjyXABfHjh014ATIIJ4oUAB3XJMkGM8ZVCNAAcAGSXNB6XTu3Dnz7FlemVNob8f8ZihBC4djWlxc0cpKSMX+Ig0M9FgJITEG7KXSCTPq7uo8YmblP/3pT3X77rTamssMcJCIA4SAMqwd3zMmoBPjefnlqwYqf/rTn2lpaV2VlUGDX5RUsc4FVRhjBTZgMM8++fv/8t904+ZDdXc3m58OsIdrMD/mCxACHHE91C0YgqOme/31183Yng5qk1OTOoxGrUQP8Am04H2uc//BA1MmATNQwB0bPmaQpDQYtD3AGBgTUAaAyDEAoLwnUL5sD+BRXVWl9rZ2LWPwvbdncKVg/k3sWRfOwTxR6rBHWTtAIICr1pRbIZsT1wH6mBm9Lw9UCmb1BRDGdfksXmTsvYLCjP2RVwmW2b5kDdivjKXgEVVcUqziQECHMbowpp56nh3aWhBX5sUxQBxeefWdW2WlZaqvq2NX2pgAdZSzAoEBpxUV5bbWAFnibIbsgWIbz/LyisrLMNwPfFNGyd5kjKwd8Jp9xLyYPzFGWXTnztdye9Iqr8iXXtIYAOUS9wVzZk/kO+vlS1/5nthx/9CZkXNmc2lVVVXI5/fo3r1xe27V1BQbQG5paTMl5Ne37ms/nJGvyG3xpGEBai7iyD0/NbVgHlkAWn43MNBt+431BPjNzS2riMYCJR4VedAOumQUK5OVO+c26BSOpOUvLZG/rFKHmZxWtna1HU4o/VTl5PyR+9Z/5Jxc6luHzDnAiYATgRctAs6D8kVbcWe+TgScCDxPBJx/jz9P9P6xY38HdCrxF0mZtHq7WvSnP/q+aivLTeHUUFOqWDRkpr0ka3R626Wzmscjl9uryakp6/bkK3br0uVL5t9SaE8OdCKBJ8EnGSaBf/nlly2JAxagUiHpxc+HV95c2qdYLKpkKu+DBOghKQb6UN6WSCbsv5TiAaMKPkn8l0S5UKqG2khyy+v1qcjrN2XW9nZIDx9MaHMrqf6+Vp0+fVzlZRU2RsZx+fJl/fznP1ORr0jAGpQowC+SaJJsgAzldAUVVjqbUiqTsrEBE4AcAB2Xi5JAt9yufNkcn0dtBRQDLHg8dP7zWlctfiauwAbgGEk5JXkoYoAi+C2hVqJzGB4/JLyMl+NIsAE+JMMcT0IM2CiUs5HEU/5EuRRKp63tdYNO+M3s7oS1vLSqUOjQDMQBQpR9MU/AH/Ok1DB2GNfY2IRu3LipgwOUUycMGgBASNIZhwGKMvy0Dk11hBk5a3r33h19+OGvrXV8S0udKd1QKBVUPawrcwGmUX6GuuvXH3+qsfFFHT/eZ8oegBFzLIARwBp7ifXi9/wMuKBrILAS+EHsKKVi7xCX9vYOg0CAHIAVYANQwT7FXLynp1dbm3mYRfxYL+YG7EJlxbyAUQUwhJqpFSWSz6+piQmLBRCFeBde/Mx6ESuACWPmPJwXI/HyYMCAIvFDeQQgYqyFfZzvaMh+Zt9hyO63PTY1Nae6uuqnHfdK7Jr4GKGqY18BZvgsc+X7QnlYOBoxiFuATMSoALY4B18HB/iluW1cgDLWNJ1IKXYYs3WiZM7txni9XB5kkUIdVGVlqJj9o0TEjJtzb6zv2L7EoJ8Xa8TvAXJer9+gEPuNe4vrcS0gE/sHJSXdKymXo3S1o6NNW5ub2t7ZNYjFudijzJN4sh7RSESrqzsq8oHIXDp6rNeA8I0bD8wwvburSrV1KBfxZMtoc31XE5O7Ki0t1qnRI6bQArYB61jrjz66poMDyg9rdebMCQN0rDN7FEXh6uq+qiq9Kgv4xU1f5HLJh+wxk1XiMK54LKd01iVfsEQuf6n2Eymt7oa1H8uYzxN/4Jw/ct/6j5yTS33rkDkHOBFwIvCiRcB5UL5oK+7M14mAE4HniYDz7/Hnid63hE6oiXKZrMqCRTo3Oqx333nL/JzcuZR8nqTSiQNL+FDs8P/gb23nv8/Kpc2tLUsS/SXFau9oV2VVpeKxmEECr8drAGR+flGhUNRaq7/99tsGVjC7pmyI8h58cEiySZK9RZhpp0w9gccOJTskmcAfEl2STRQL+Dpxnnx3OW8eRnm9+XExzpzLDLA9Hp+BJ8rsZqbn9OjRpCoq6vTOO69qcPCoNtY3rOV6oYTq7/7ub1VXX6uXXnpJu7vbBgPyqpxUHoA9bb9uv8umlMnl7YBRUzDfoiK/+eKgeEKVwrVRLlHaY2Mia3dl5PZkzAeKeaPIAlJRXgeEyAOnvGcO5VR4zmCaTCkScACYAcjgXCTKwAPABLAEaJEfT8YgBfMCKC0uzWh1bcmgE4KMleUNra9vWTe7U6fOGNwBGhBbYF4mS3mjdBCOmtKJ9QKc4LMEJAJKcO0C4EKRxHhRxAACWlubde/+Pd25c9dAFmotgCSAgZjy4nyUouGXxDkpW8MfDIP67iM9dj7mVjgvQIjPcw5MtBkDseI8pWVBxWIR2yN5ZVpONdU1qqquVlNjowEj9iTjzfsZZex4vKDc7iJTli0tLtlnAA9cFxBCTClX5LhQKKxAwG8Agn17GInq8cNHtiYWq4OIARmAUwEGFozJZ2fzKp+aGiBNUKUlxXYN1gs/KEpQgZrYSwNiuC7XL3SgA14BQyi929o5VFlpiY6PDDz1jZqwOVdVoXZK27XZV+xDxhQsLbYOaoC3ltYW+yzdCvf3McouUXV1pcVnaWlH9fWlthYoihjf/My83SPEeXs7bOtWVuaXy519eq1KjRw/pq6uDrvm4uKCKRjX1/fV1FirI0d6bJ9yv7BvZ2bmzGi+oqJYZ86ctDHlOzambV9MTk5payui4WN5XylIGYo7jN2nphfMk6yiIqiRkaF8bFpaFAwENTs3q48/uq7oYdRg89lzQ1a6Ozk5bUqmI0fa7T7a2Q0ZBI1G4pqZXlVbe6tOnRpUPBG1/c+6ct/87Ge/0PZ2Qu+8c8G8phgf8QcQAn43N3cUKPHIncvKX+RV0O9XiderTDyh/b0DRQ5kvlJu/O9cPu3GUtqJJhRN5kzp5PyBe6Y/cE4u9Uxhcw5yIuBE4EWKgPOgfJFW25mrEwEnAs8bAeff5M8bwd8KnviT5DLvIdIf/E9ikaga68r1ytULunzujCpKS1RaUqRMKqxkIqLNjS0dHqImKlIkElM6Qytwj7a2trWyuiKXx22tyilTwdjb5y0yM+/Hj8f0xRe3tb6R0Mhwg65cuWKqBDMPf5p4m6LiadIZiYSVyZKEpqy0jmSe77O5jMEl/FxIyK0ELJW2RBcIkf88XkkZA0AknvlucJS8UTLkN++mvVBY/f1DZrqcSWd158497e7u6P333zfo9ff/5e/Nf4puZSg4SJRRZ6BSMUiUy4MiK0HyupV9ahKO6qK6utbKD9fWNgwmNDU1G3RCdUPyjwIjX06VVFYYjheZ6oIOXHQBDJQEbS6oKeiwx/GowygxAtxZN79s1ubtLwZmpXR4mFAwiFrEb+VQNbU1+TKgVFoLiwumLOo50i2MxJdXFpROZeTx+LW0sKrQXlhHunt1+swZZTOcN2UgAaVZcbHPSgldLq91uLOueOPjOjU6qpGnajZgwdrqqnZ2dw3gcF3z+8GAuaxUi4vzCoV2Te3S0dFugIEY08mO9Qd+EHsUTewVwFYimVRdfaNKy8os9sQDiILShoSftQCQAZ2ADsASrrm9s2Xm1n5/vnSvvqHO1rBQ2jYxMW4qJuAO48bkvaq6So0NlEwx94x1RSuYpXNeQB4ACJCxubGpnd2wqqvKzBibuaytrunWV/fMG6qstMhA6JEj3dblEJUUIA5QiAfXzMyy4om0ykp9qqgoVWVZmZWJsq8o79zbwwg/p9q6UjuW67a3tdncy8rLlE6l9NXNW3r8aFo7ewn1HGnWS1fPKRzetz1cXl6qYADlVF7NtL6xYQbxlLQBujq7utTb32cm9xhyf/31PS0vb6unp0U9Pd22JtPTy7pw4aSGhgbNe4w4jT9+orCVue1odTWseDKr0qBLtbUB1dXVWGdETNjpasm18HaiDC+RyKq7q9sUbOxZwDHnANjs7CQ0NNSp99//jt0PGLOzLwB+ExNTSiWl48dP5JVYxSW23uy/mzfv2h6lhPc73/mOdZvDW4t1/+STT/XJZ7dU4nepo7NVo6MnNDM7bXuQ7nyU9hJTAOrCPPByR/FESieP96u5pV4Tk09UX1/zzdw//PAj7eym9L/91ffU09ur1ZUVU9VtbW9paXHRnnuU32EkXuL3yY/yM51S8jCp5GFa1mfB41LG7VE07VIontFBMqd41qWUQXHnT9wz/IlzcqlnCJpziBMBJwIvVgScB+WLtd7ObJ0IOBF4vgg4/yJ/vvj9xtGFP0L5wKIgyKsIeJUUeZROxdXd1qD3/vB1nUJBobRKiikPSyuTS2t1dd2UMX5fUMrh+ZM1vyRAANCpta1ZR48NmFoANZDfF5DHXaTr17/Ql1/eUUVlla5cHjUPGJQEJOgk+JhwA2iADySlyWTclBmIHFB+oFzJZPBryiuN8gofOr35lAWa5dymLgI44UO0ublucKckEJRbAB4ZnAFE0eEuEMBwOd9hD9+ZfKcxv956600tLCzq2rXPLdkuKExQrmBWHovHTUmV/sZfyiePt8jgG+qJ0mCpBgYGFdrdy6t1AkGdv3De5rawMG/ACqAGNCPsqWRekZJTTkuL+RLEivIqS44np6a1s43qpEFt7e3Wjv3Rw8fa2EHN4pPH7bHzxBMJU4U0N9eqtbXRStraWtssphPjE7pz967BHlRG6+uYR4cMOqXTOVM6JeIpnTlzzjqDAbYABpSn0UGMMqtYPKbaOkrMSk2x9ODhA42eHNXVq1es6x8mzdt4CIXDGhoaUkdHp6amp7SyvJxXt6Tya4bKC7VTV3e3lWph9O3xep+qqjLmG+Tz+xWNRHUQiZj/UJEPQ/msxQPVDWoj4AQlfj09nXY91D+UZOFxNTU1o/1wQtVVxQacjh4d1PHjw3J7XNre3rRrAp1WVvBZcqm5qVJHunvyJtxlQSvXRG2GzxIqoPX1taddEMtMcYSX1OJSSEODbab2QtUWCR/q8aNJM81ua23QqdPHdeLkcVMP4TW2srJqxuazM3OmEkrEs6qvr1b3kS6DFRsb66quqfqm/DIPLsvU199n91FFRZlBNc7FfTY29kRzs/uqqAhocKBbJ0dPaHNrXU+ePNaZM6dNHQiUAYgBVwBHzIXyTOaK5xVxJBYPHj7SYTSmM2dGDfA9uP/A7stLly6qsbFJ++F9W9e90K6S8UMz456eDcnryaquNqBAwKeBgX4NDubVVju7O9ZpjvgtLS0rHM7q9Kljdr/nu+IlDRgC4HZ3w3r//XcNQAOqfvzjf7B5lpWhlFu1Err+vgEzP29saFJpaZm+/PKGvrpxV0VFOf3rP/tXGhk5plg8qughhvhz9v7jsTUb29mzpwxU3b37tdY31nXy5IiNg71N+d7ExKR2tsMKBIMaPTmsqsoKra6uGXDtaG8z9dRP/+G/K5Vy6d/+xY/kL/ZrYnzc7mP2KOdh7dwej4HzEp9PmWRC0f2oMgmUT6ic/Eqkc4rEM4qmXIqm3TpIyTrXpQ32O1biz/AnzsmlniFoziFOBJwIvFgRcB6UL9Z6O7N1IuBE4Pki4ECn54vf74BOmF7nja9BTx5l5FZao8f69L333lB/T6uUPpTXm1Mik1AsmdDS0qoWF1eVSbuUy3oN9qDiCVnb8nXzT2lorFVNDV2kAkomMtre2rNyGsDA8MhRHT06JB+wJIYZOKVwGCgfaGd32xJrlAioi/BswmybUjqfz2PGwIAsMxR3AZmKpZxHiURGmRSd44IKWre8iPkIoRzCAwmVC6V2y8uMO2OdqlCfkIzjgwNIQIVUVhbQwGC/KRg2tzYNGNXV16uvr9fGSRkgCXnBg8dgmcutSDRmpYaYlJPUd3V16/btO5Z007Hr6tVLWltf1fj4mCXp4YM967wHjMtmAUeUUaUNds3NAr8CZsKO+unhw8dW5nT+3HmDc7/61UeamllWa0e1qiorDYqZOiy0r+Hhozpx/LgpXIjD4uKSvvzyS/PN6u3t0cmTJ7S9vaJYFLPoONZd5m+ViKc1MnxC3d09pjJinPjsYOIMwOAmbGxusm56wILwwYHOnDmjocFBLSwummoFBQvKnLNnzlgSf+PGDU1OTCiXzZrnUTAQsHVmbSlLQ9nzxRdf6SCSUE018CJvKA30AWStb26qtq5WLa2tZi4NdOIzlGx98MEvFIuhdBm0skHWF1DJPB8+HFc8njaIMjw8pPb2FpVXBLSxuaaFhTmNjT02T6Kd7ZiBpu6uLnV39RiEzClppVDEGcUNpVxzcwuKxzNqbKzT4GCfeRUtLa1paKjP1oXgZNNu3b/z0NRMw8ODeu31lw2+7u1ta35h3oDKxvqW5ueWtL0dtXU7c+asAZCxsYfW3W9gcMCUOuwvlEMNjXVPTesWcnfaAAAgAElEQVRRXyUMdIQP9g3GYIQ/ObWvqnKfWloaNXR0QMkkQGhFFy6e0+LCvJKplHVoY18V+0tsb7322huqranX5uaWQVbWkjmyn/H8Agpdv35TicShrly5ZCb6vChp3Qtta3NjWQuL85qc2lNTI35RZaZSY1+hZOJ4vgBHwDpUU4dRgOYpU9oBinkBVr/44gttbe3pP/7H/8PuRRRMP/7xL7S1tWuqK/ybKivLn6q7Mua5hg8T0BNvsfLyoP7m3//vqqoq19IyyqppTU1Panqassm46uu8Ghk+ajCo0FHv5MnjNg7ANd0ngWOME1jW0d6h+tpGe5YBxTxuDNIrdOP6dYOab7/1pqnsxsefaHNjQ6lEwtSNKOYCpcUGnr0el5KUFB8mrAMoyie3p0iH8az2oklFUm7Fs0UKJ3KKJrM0t5MEkM1/57z+2RFwcql/dqicDzoRcCLwokbAeVC+qCvvzNuJgBOBZ4mAA52eJWq/5Zj/WemUh04oglzKyausQad3XruiP3jrqipLi+Tz0DEuo4NYRJuhXUuc52ZJnkMGesrLq9TS0moJJR3fZuc2VF/v1/ETx8zkeGsrpNnpRS0v7ykQcGl4ZMjUG5QDYbwNiEDJVPBqAi6gTqDkaGdnU/5ijILppOY2AGVlbZgRCThQrHgsZWbFkQO6ZlWZugN48Ktf/Vrz87vq6KjR6OiwdbKjo9qTsU21tJQaxDDT7pysrGl+fkMuV0oNjZU2LsrZrCStp8e+x2cI4MF4SUYLCTRm35tb29rc2jVwcfrUWTvnz372gcrKyvXd737XvJQePrqv8fHHqq7BdDujdCZlXlNFXsqCEqYAASg8eZIvfevsbFBbW4eV41FidKT7iJUFfvDBB9oL76m1vUU9vT2mkiLJB/oADkj++R4YgJLlq6++MmUPv0fxE9pd10F4z87rdmFYnTRfm6amFtXXNZqpO2sDpIoehk2h1drWqiK/T0/GJzQ1taKqqmIrPyJZxxcJnx/UOZS6oUZCIQbMMEh3mFQmmVNLS406OzsNTFEuhdLm66/van8/qpGRAQNHrAdrj5E3pXoXLl00hRfx5pwcw/iuX7+uaDSrixdP2rwAWZTgoV558OCxykor9L3v/ZFOnBxWPB7V2vqyZmYntbxMB8UNbWzsan8vq7Iyj825oaHFVG8lJV5T17FvAZH4JgGSgJPHj+dVMvj58B4eW1YOmkorl/Hozq17pvh69bWX9NJLlxWJ7uvJk0cWHwAbpXuzM/OKRhM6eeK0Ll68bDH75S9/rta2FvMzW15eMjDb2tqkIz3dmp+fNejHeszNzzxVQsWUTnGudfUc6TMPpbb2ZkUie1rfWNXAYJ/dh+ynhoZGU/YV+4M25kuXrqjYHzClFHsC1RTlmvhuoYJinL/+9RfWifLdd1/XlSuXbZ+jPlxcmNX8/KQWFpa1uXmo06d7TcWGofnly+fM74i9whoCbVCjEbuqymq999537H4ldoXyWUrv2D//4T/8BwOGxPrmzVtPy+ZGdOLEcW1vbwlP7kQ8afcvSsXHj8YMmJ05e1pvvvmGdnY39fDhXS0vL+gwxn1wqNBuQl1dnerr7bX7AODLmh47NmTgEsBN5z3mBcwD0gKdaI6AchIVk5mdh0Lm10V5Zldnp27evGl+X5QZUjpKCW88nlVNXYViiaQSsYRSibRKiqSq8oB8RUWKJ9OKJTIKH6YUSbl0mPEqbKontI08jXmWOdDpW/6Zc3Kpbxkw5+NOBJwIvHgRcB6UL96aOzN2IuBE4Nkj4ECnZ4/dP3rkb0KnfJcnl7IUoanYI/3o++/pyoWTyiTCKgt45fVmFU8nNbe0bOVLM9MLmp3ds6Squ7vJkl8UGg8fPrDE75VXruripYtWRvbwwRN9deO+5pd21NJYqmPDA1pf39DCwqrq6vIlS5Su0ckLRVFvX69BFPxmdkPbpqYAOqFyIjmjPItEGO+dYABVTFTj49NaXlxTMFhubdVzSpkiIZlMGRxBlYN596effqZPPx3Xq68MWyczkmCAAgnxQzOCjlrSDlygbAuggwqEpPizzz4zhQbj5QslDKAD1cjG5q518KOsjDIgDKFnZ9d09eo5/eAHP7Ayq08/+0QTE2NqaKwxE+qDyL55TLldfgMSeLugTLp/f97WAq+boaFjlhADD0K7+XKvr7++o8hhRB1d7Tpz9owBF+AOMQE6AWgYG2bMeVD22H4+e/aMRkePa3lpVtFI2JJzzODj8ZT2QgcWu1w2Z/Npbm6yJH1uflqNjQ06NjysxaUl3bh5UytrERX7pPJyvyXdgAfgQaFTGvHie+aDx9Lm+pYCxcXm+YOBeKG7HTAGMMW+oZNhwfQayAdUolvZ9/74j6x0CYiBWgiPK8AS34fD0tWr+W5iXAtgApTCMPrIkT69+cabqqqu0MzMpJaWF7QbopPdgUEclE6rK5h+u9TWWq2B/iEzum5qqVd5ecDgCYDy88+v6fAwqeHhAfP+AjiiyOG//MxcgTkHe4d68njCzv2Hf/i2+vt7dO/+HU1OjpsfGfCRDoSh3X3V1tZrdPSMgaDp6SkDRRhkM/9Hjyg527FOcCil+B7lEEqo7Z1t20e86G4YO8xpcGBYDQ11SiQPba2AtF3dHQqH9wzu1NTUmpF9cTFzSmpk5LgBzq9u3LS9j6Jsc3NbAwO9BlaI31df3ZHLldH3v//HBvRQA7FOi4sz2tpc1dZW1CD0O++8ZnECLgGsiAdryVqwtkAk9mBLc5uVz6EI5H32KzFDUcc++Zu/+Rsri6QTHMCNa+b9y7bzTQSewtlAgO6BMc3NLtjY33jzdeuqeOfOLS0uzcnrdamqutw+wz01MnzSzMDZM6trK+YxR3dGzsn+oQQX+ATY4l7Hh2xna1vJRNJAHdcI7eyopblFfb39SpjK75G9T8nrfujA7mPAEeu7d3Cg0O6hUnGptlJqaqiU2+XSfvhA6ZxHB/G0oikpmvFoP5bWoUEn9KX5zpzO61tFwMmlvlW4nA87EXAi8CJGwHlQvoir7szZiYATgWeNgPOv8WeN3D9x3G96OuWRE0onyuuqywP60x98VydG+pWI7Kq6osRKwkIHexqbmNDs3ILm51a0MB9RS0u1dZ7CCwhYcfvWLTO2vnz5opqaGrW4tKixx+O6/fWkMumEXn/tqk6OHreSr2vXvtLp08O6fPmyJY908gqW5jvRUSZ1794dFZf41NhYr0CgxJRQOWUMdOFVRNkQipbdnT3dvPm1Hj1aUZE3p46OJjMEpiSJpBt1DSV2jO/jjz/RxvqmfvjDH5mpNeMgGaZ8i9IZ4Narr71sJXEoIkiOSaBRC6GuQMUBHCChJ5nlnPv7SYUjUmtrtYaGerW9taN796bV39+uP//zf2PAa2VlSZ9++rEWl+ZN6URpEEANeOBx41vlsdI11B9zc5vq6mzUlStXzUMJDy2uS4IOWLnx5VdaXF7XsZE+nRw9aeAEKIN66OjRo09LBaMGBIAFADCSa4AU5UXzcxPKZlKmdNrfi5ivzvYWHj0Ys6cNWqESIemXK6vXX3/VSvU++vXHuvfgoUKhpIJBr1pbG77pXMeaEReAEQCKa6MwuXv3nql7mhvrNDI8bEoo5gBc4IvYMv6rV68avELNhIIIAEHp0htvvWnwifkB1lDmGERY3VYu59Hly6MGnTgH10SdwnwvX76q7u4jCoV2zEQamIhCLpNJKZVMmV/U6sqamcufOH5KFy9esrkAb0KhbdsL+fXdtH3AmIASnJ8xUG7FHuHFHtjZ3NXczIKVBqJyovPi9euf6+BgX/X1dRbTaDRmHRSbm1pUVVWrra0dUxth/E1XNUpG810JKWfM2p7HM4i9hm8Xyj+MyfHX2tnZU3fnoFzyaj8c0sbGqra21+VyZb+BVagHAauo71DvAJ0oY+N+efCAkr6ElYyyHqwLc2I8s7PMr1qvvvqKzYd48vtIBB+wmHVgxHMJkAREQnnGPcY9lFf+xG2tALSYf1Pi197eaaCONWcfcxzvs2fZlwAoYCJxwpweWPPgwX2b925o1wzsgU7s2b29sKnLzp47YwB6ZmZCB5E9M7ynrJfrV1c3qra64ZuOg+xjzg0ARDUGDKUMmPnhsYY6cn9/TzvbW/nOjTmeLyl7KnZ1dMvj8WpuZt4UYBXllVpeWtHG2raVXOay9GHwKIoibS9iSqcqFHS15XLlsto/OFBGXkWTaUXTMrXT3mFGsTSVyS6km7/nJ/wLcTonl3ohltmZpBMBJwLPEwHnQfk80XOOdSLgROBFi4DzL/Lf84r/z9Ap370u/79Ap5yOdDTr+9/7Aw0caVM6caCg36NAoEjLa2t6gB/OJl2b1rW2FteJE106f+6CARw8Y2hzjg8LXjAkzSR4y8trun37oaqrqvTuu29ba/Kf//znppD47nff0+uvv25m4oCRxaUFS+pJ+jG7bmioVX1DrSWCvPId3zDijsrn85v30frahvnQjE+sq7ysWAP9Hbp85YJWV5dNdYEKAY8eFB337t3X7k5YFy6cM3NuFFXABjp53b//wIypKdmpqKwwaFKAHMAAEmoSVxJl3qMEjONRRUSilOU1WonU+tqmlS9dvnxFP/jBD03BdfPmV7pz57b2w7sKBv0qLQsotLdjpU5eT7EymZypqSifA/ygGjk1elq3blHqdqChoaOW1M/OzunXv/5YiWRCx44fs7EUgBSxCQbxcVq0EjWgAok8XyT7nBPT5YX5SXncMi+rtdUtK5Pc2Ymaq1dNdYVBApJ9DJKPDQ/p7bffsu53f/9f/4vm5pbN6Js4FVRLpvQ5ODD4g4E56i8UVowDUIcq5EhnpylpWAeABOAByETyT7kdhtyoYgATAADURC63W1dffkkrq/jurNt5gT6ocbgeAIV9hpoF6ATI4H1M4S9dypeura6umFoICMS+wcuH0kdKzzgfJvLDx1BL9dvvKNUCEALDeAHSOA/ghy/iyOcANPkyrYh9JeMppRNpGzuKLvyC7t+nw1rSVHx4VQFNAECo24AnwBszvU/RGRBTfEBHUm6PW1tbm7Z3Aa14b6G+4tyUe/Le48eTaqhvMwNwyrPSmaT5hDE2YEpVVd6zjLXEz4kuk+yvUChsSiDuS7q9MT+ACr5HZuK/s2sd+jgWvypUPcyZcXm9ktcjGyfryHhYr6WlJVN85eeQV70VFIDsR8rW6urqFYvFDaoxRmAXn2efAnc4jnuLuPIea0yp4vT0vNIZ6ehQt5qbW00hCSzc349YZzpAXDi8ayrI4pIiM41n7G63X4vzKOmmzUAeNRgQjmcK10ftFAiWGBjnOcX4MUqnFLMYg3/hI1essmCZSoPl2t0OaXoKhWBM9XUN2t7a1frqpinSUFy6aSSQzRlYzyRj8nmk0hK/3WfxVEKpTE7RVFaxjMzPaTeaUyKb72qXTTt/4p7hT5yTSz1D0JxDnAg4EXixIuA8KF+s9XZm60TAicDzRcD5F/nzxe83jv5N6JQHTvweh6cLZ0f0B2++rLbGWmUSB0ocHsjjzpqf0+TMjJlILy6sam0toTNnejQyfNwSeRQftA+njIVyFZI/yrro2IV3D+VLr732mvky/eQnPzEvlb/8y39rpWwoWQAEQCcUNiShlBLRUh61Ez+T/OdLc/CXWTR1FQnz0tKKbt/+Wpubuxro7zeVVSDot1I/xoWKg4QfxcZnn13T0mJIg4PtOnv2nPk6oTCi3ApgcenSeTM6B4YwJuADKgzADkkxXxwDgOIzgB1K+HZDe4bsOjuPKFBC2dSMqaswi2bMX399y/x5UGoV+WRd4Sivo0sdaptUMmNwBBUHxuA9PX0GBK59/oUl5syVcjg8pTAn7+ruUkkwYN0CgTYAH8ZKso6f03vvvfcN/BkfnzDAdOrUSR09OqCd7TUVed3aC+1bzFDA4Lvkkketre2m6MHMHeUH/luofOhE99HHH2tvf9/UTMAl1pcYAAgBFr29+RItfodJNKAIIAPSHD1xQr09PU+h0LKdEyBBWRUwjZ+BVIU1Bk5w43f3HNHS8rLNBTjBdYg5+4FjABTAGYATX7zPerL/UulU3vA5nVJRkdfACbCEtWNtGVtVVbU62jtNURaJHpiRN+okQEthzwGbCtcEdgE82A8ej/JdF4EtLrfKg2Wqr6s3yLi1vanFxQXt7obM5L6trcH2DfvVuj+urRvmDQQDpuoBSqGIKq8oNzhGV7XCOClnKy0tUl9fl4E+YMwXX3yt/VBSdXWVZm6Okmd8fFJ7+weqqAjq9JkhU/EAZW1/r2/bnFZXN7W3F1Ug4LXrtbQ0237Le5rN6+AgavFkf/J74osKkZLITBrvr32LZb7L5K59hhcAbXkZVVixjhxpt989ejRu3mV9vX0Gk5jvkyf5vRgMFtt9QUzycKzVABZ7hv2bh4K7evRoTkU+v15+aVSdnd2amJjS2NikNjbCKilxy+dzqbq6VB2dbWYo3tXdbuMP7UZ1/94jPXkyK5/PLX9xwLpL+opyqqwMGuQurygzs3y8zbkmDwsqbXPZfKfFkuKgQafYYULh/ag213nurJlHFXs6tAPkyymZzqqqskzpbFaBEr+USSoVP5THhZeWx8BSPJ1WLJ3TYVraT+QUKkAnr2SXc17fNgJOLvVtI+Z83omAE4EXLgLOg/KFW3Jnwk4EnAg8RwQc6PQcwfvHDjVVE5nW005SeUPsrPn5eHLSu+9c1ZuvXlF1eYmi+zva2VhViu5VkQNFEwlLpJ88mVQ269P58yM6evSYgZa1tXU9fvzEoMXAwKCVjFG6Qxt5IAwlVD09RxTaC1npESDhr/7qLy1xp6yMLlKAGBL8vOqhypJpSmj4DJACg188pQBcb7/9joGGxYUlzczOmXLj1OnT5gt17dqnppwCaPT09BqwwaT4yy9vqthfrvPnR3Xs2LAl1YAPumyhIqFjl8/v1djYmMEUIANKDqAAqiKSbyAPxwHU8iqQtLI5lw5jCTM7xpg63xFvx8yp+fzSEgBiWy53Tm5P1kzRUWcEA2WKxVC6uJWIx63DHm3hOQ+JNyonuo3RxQ7lEWoVVGWVVdVaXV/T8sqatYGnvAmvJ8YKZPuLv/g3Ni+MxFFPsWaU1mGkvL+3aZ5RwLLYIS3s09a9DuRYXUWZY6mVegFgamqrVFlZYRBlYnJKgdJS89sxCJHJ2Hj4Imkn1sAvYsK1gXjEqbG+Xi1NzbbneI+YMkaOBy4RH+AFwAHQUzCiBnAdPi0vy3czLLWYsD9YC6Ac5wJ+8DtgA8fyamyiCxldDfOfZ59wLOokxjE/TyfFmJUIougBfHAbANqAfwWARSe1ZDKj0lKfgRPWfHFxW36/rLSKY1HhYWxfUVpm8Io5oP7Cr2ltbcvM7gcHu005k/cB29XKypbNf2iox9RIqIPw0EJhVgBAANPt7V0tLW2rublK58+f1sDAkMG5D372ofZCMb300hUzqZ+YHNODhw90cBDWseE+dXS02rxR4bF3ACfAp/n5Fa2vh9XYWGY+Tq2tLab2yndlm9DGxp7db52dTVZiiQoQTzHGujA/q/W1FRsjcQdysm7E7vAwpYmJZbW31+r06RFbd7oX0mBgoH/A7j9USmtrG9rZ2dWpU3kvLo5FMQVsxAMK3zRexJrSwnv3xlVWVmwwuLKySg8ePNL01Ly2Qyn5vNKxY506dWpErW2N8nhdVj4JzE6n3ZqZmtfiIkq3mBIpqdjvVmNjqdrbm2wOgCefHwVkXjlHp0y/z2N+VuyRivIKBUpKFd47UPwwpcNoUpMTPAulqooS5bIZ7e5Elcq5FMQ53O1SZUWpXLm0ovsRZVJ0yXSpOOBWOofLnMc61u0cZhSOS0km6pYyecblvL5dBJxc6tvFy/m0EwEnAi9gBJwH5Qu46M6UnQg4EXjmCDj/HH/m0P3jB5ptOF4iBpty1h2K/5cfw+Gq8mJ97ztv6ZUr5+VzZbW5sqil+RlFIxHlPB4VFZdoeWXZgMLIyLB19AKQ4HVCWdP09KwGBwat61pod89anNORCwDz0ksvWXK9s5tPyEmyL1w4b+ocVE5ADqx1AR7Ag9LSEvn8HvN6AsTQ0e3x4zFTO5SXV+iP/+j7BjxQVwF5AArVNVXmiYORMuU0gAmMwinzQmVh8OXE6P/P3ns9yXWmZ55P+szy3nsH7z0IgN40m632LXWre6RZ7UTsxe7F/C1zNzGxsyPtxuzOaqSm1GyyKRJ0ILw3hSqU974qs9L7jd+bKMZoNHtBgFeNkxEV5TLP+c77fScL3w/P87zWDY7NOMAC1Qt2J9QxQ0P9prYiC4mfAzoYHxACEIYNBwCyo65B8cF5GxqblUrnNTs7b522AG5srhk3Qdx2bcW8qbb8AbeKxZxtkrEIWq6Tx2sbe0ADHe04biQSfar8KdN2hC5yaYMWHBNl1dJqqWPc2bOnzPpFfhJqoFdeeVnvvvuuZe2gjNrJ1yGg+ejRw9rcWFImjS3L/dTqlbDudXyP2gm4h1qtUMgpsh02eEOYcyKZUt1T+xPwiHPu2NoYF7UGUjB2asfPqquqTM2STqaUeKpgKanYyq2uXDM1pqY8n80/v6OmKeyBExNKpcnjqTIFDc8HdgA1djKgOB/rKp93Wa6P2y21d9ABsd3WEdlMgArWQWtbkwJ+v0afPFEuW9TRYwcNUpKpxJrGdsY4ADaMZXJyQYWCR21tJcso4GpsbNoskoR/o9BhLOlUQm4VlUoSTh2zuR8bmzHrG6HiQBRUNwCllpYas1MCd44fP2LWzp18JdQ+AFXWJbVFxUejxkOH9pkikHVHt7krl69a10Psm2XlQX388YeamZ2yOTt67JDq62ueZkEF5fH4lIinDOo9eDilzY2EhoaadOrUMQPEBm5nZzU8PKLl5S319RH8fcaubSefi/tndGRYqWTM5otrnJ1dVTrjVnsbyqFSoP/QUJ/27CnViTB4FHGATNYm4Ik1whp9++23DZQyn5yDtcDzL1++Yd39urtb1NXVrrt3H6qjg+D1Y3K7vbp7975ZeDc2Uurv79Rrr72kgwf3WvOCldVFC1LnOsvLarQwv6KJiSmtr2eUK0gtzWUWzg9EY/yhMuy5QYNOJVWbX+K+9BRtzQOc3GQ1bScMyqIMfPhwRvFoTs1NVQqaXS+mTDqnDJPk9pi9l2YMqVjK1he572UVbmWLUsHjUySZ19p2TrGslCPOibdemtc5j29bAWcv9W0r5jzfqYBTgReuAs4b5Qs35c4FOxVwKvAcFXCg03MU73/0Uo/LY5tXuUulBfTw4I/T3qF2vf3GKzqwZ1DpWEQr87NaWZi3TaTHH1BZdbVZr9jckl+ElQhVB2CD7BkASm9vv6lnhodHLbQZKICiobu7216LjQlwcPz4MdvsW2DvU7XVdjRix2MTTkZLc3OdKXvYOJOVhNKB4F6scX19A/ZcNqzk3AALADtANALBubKS8sVlAIHsFfKdBvoHLWAcgEVmE6Ckrq7BlDp0wJpfmLXjsiEGmBAmjVIrkSjY5rS2NmQgDNiASofn1NTWKxZPm9ro8eMJPDqmWioUSlY6xkOGTGVlmTxesnqSpuLyeX1yu32m5CrNACzQbcqUUl5U0UAX0wWY4mfAwbX1dW1F8hoYbDWF1ujolCmhdu/u15tvvmlWN5QjJcUWVkgUUYd08uRxbawvKpWMG3TLpAva3o6ZfYisIeaQsfT399k1TkyOWXcvFCHllZVyucnUKticUVMe1InvgUVAMCACYAIoRVt57GMEP6NEY/w7eU5AmWAQZQl5PpX2Oq6VevJ5c2tLN+/cVTiSU3tbg86cOWrnRr21uRlWa2uzjbVkdStBPr4mBHvf/r3q6em2tffxx59aB8WSEmvwm054gKyjR49YxzNUNaiEUP1wXaVMIbKkOE+dDh2iS1yzrRcyslgzjLOknAIcZJXLYtNcMTiBTW1jI6be3k6dOX3GYNa1GzdMNbZ3z5CtUb/Pq47ODoOpdC8EkjLfrGVAKvMDrAHI7d2z1yAayi3mkqyi2poG/frXv7Hud++//76Nt7OrUcdPHFZ7O1Y+jx1jayuipcUV64w4NbWiaCyrQ4e6de6lMwZ+SwBpVvfvP7av33nnDQPEKLK4Hs5HflkkvKnqqgqbW6Dj48erSmWKGugrt1pzPoLsqQ11+uyzz8xuiQpyYWHp6X1Wysg6c+aMPZ/7vNSpcszmdWRkymyQWAlZr1gUe/t61NnRbdd++/Yd3bp53zLdfvqzH2rPnl3W3XJxaVYTE2MKRzZLijdfuSnUrl29YTCyvCJo6i9AG+dnrrkfUTtxnaxV7tlMJmXvAX5fKVQ/EQM4ZZXPFrS6sq7h4UkjRTXVlXIVyePK2X0eT6SVzOQV8Lvl9xTlKhTldUnlZW4FQgElMlkV3D5tJbJajeQUy0hZt7F+R+X0bH/fnL3Us9XNeZVTAacCL1AFnDfKF2iynUt1KuBU4Lkr4ECn5y7hf3sAl7xur/IQBlfROAebNP4wERL8/e+d1/HDBxTwFjU7Maal2VnFI2H5vX519ferp7/fgoRX11bMksfmmQwaNl8qohYIyesJGHC6dXPYoEtlpc/yY0rd1+IKhgJ2zgsXaKMuyyzCnpXLZbSwOG+bT7qTBbDDtNaYBSiXLWh2dlELC5sWdk1WEq/BsoSS6smTGbOptXfU2IaVPBsLZXajKpKNr2RhqrFNMKCDHKgnTyYsN6qpqcVCgdfXV1VXX2Mb6x3rF+O+du2RFpeiqq9zWcc9VC9YvLCaAcVm5xY0+mTCWqoPP3piOT6ZrERZyoIe1dQETOXEhjaTLVm9yHZic4sqCrULbe05FzDLgFW+FILO2FFisdHGkhiLpRXZLqihMaTBoQGzut24+dC69b326kuW50R9CWpH6YStCRXPkSOHLddpbXVeyUTMjptOlaDExnrYNteAuUgkpeZm6jigtXXgy8JQKT4AACAASURBVJzVsbKm2ix5Xp/PYA7jAUxZJlQybV3YAEHAGNQkAAsC1ePRmCrKQmbFAhpxfUAlMojIwW5pKjdIBpRkLVB7cqHu3b+vO/ceqLKq0saOsg5YyfpgLo8ePWpABtgFNCCTCAi0b/8+tbY2mjpr5PGoPvroE4NqqNuoJ9Y/QBrranCo3+xUPr/XOsNR94nxCRv37OySWQ4PHChlVQHWCDgHSDL/WOuoC2vY73Urn09rbXXVArPJyCKgfc/uvbZWUZ09Gn5g9sbW1ibrXMhYqQkWVCAt504lU5YvBkBjjQCfAGFDQ7t18MBBUxQR2M+81tc16Ze//KV1efzdB79XOLKlc+eO6eixw6b44rg8F9i0sb5l88zYqD+WTKCv5R9t0f2OuRqx37377jsG6OggybphLvhcWVGu+rpaU2iVsryiqqvzGZBDwcSx6ETHuD/99FN99tk9vfbaYbW2tNm1oeoDDHPNdHTka1RWJcBH6PcTW1+AQdYCNAarY1d3p3XfQ/n38OGwbt18LJcrq//1f/tfLAQ8mYxqcWnOLKzpTNKOT0fIxoYWG0cgGFRPT5f6+3vtfi0WCwYZ84WcfQ10Anwxv+RWoYQL+AOKxeNKxOJSwaVMOmtdKZeXVw3OAp6SCam83GUdNBPcD0D3YlEBr1QGfPK6FQx45fMHFQdcub3ajKe1Ek4rli4q63bzDqoCSenO49tWwNlLfduKOc93KuBU4IWrgPNG+cJNuXPBTgWcCjxHBRzo9BzF+5cvdcnn8SmXz5nCiYwhoAwb57KQ9PMff0/79w6pkE5qYWZaKdQfKuWbNLd3yO0LaGFpzrpAoTAgFBz4gwoHmx0ZReGtmG7euKvhx/PyeL3q6WowUAXUIbiXTSRQoq2t1bqJYSWamBg3lUomm9bXX1/SyJOoqiq8On2my7KXcK/MzS7ax8LCiil0Bgb6LFh5bW3FLHH19bXq6elUY1ODhR+T6QQcYcOL4gPIQsaNx+011QQZNo8ejWo7mldVpV9tbQ22AaXtOtYi1B/Yj1BuXL5813J4jh4d1A9/+N43ndh22sM/ePhYE5PTZn2am1tWLFpQJi+FgqXrB7rRsc7rJcspLZerqEDQp2CAQOWQWb+ACyWbWME2r8xLPkcmD63mt23jz7ipN1a3qpo6qyOQB2UJ4AUQQ1g76pQrV67o0aNHBhVQpmB1onvd8tKMEvGoHRs1yOZmxFQc29sJA13xRF7dXXSUO6xYfFtLS4vWAayCYGkftscKq82OEoyvGS/2RD6oGWO5du2avvrqktZXt+V1S93dhFZXmnJsx4YHmLlw4SWdP3/egBNAZ6dj4PTMjGbn59TZ1WUKGiAfwAjgsRNaTr34ABpgAeO4p06fMDXZ1NSkbt28p2vXbpgq6Py5lw1cXLx40eDniZPH7NzVNRVKpROKx6OWFzY3u2C2TWxauZxHg4Nd33TIo65cK3UuBa4nTK5CoDVZPqXudqWsrJWVNXW0d+vAgYO6ffuWbty4ZpCrqblebnfR1j/HMkVNImUAhs+xaNyslKj/gJgH9h+yY2ApxcIKEANKnTn9koW6f/nlZxoZHbYg7TNnT6qqusIyq+h8t7i4ZMfCsrm6umEKrMFB7pv9tm6491hXjJtcJ66JOeT6mVcgFPXm/aGpsUEeN3AtZ5CIutN1kNegWAIkMi/ML1Y5Ar9/8N73LIsJkMba5XwAO+pH/hjPpaYlVV/ejkVAPI+5OdZVwQK/qQlzh311cnJOlRVl+p/+6i9NsbSysqBwZEOx2LblpLE+fV66QvpNGXXy5EkLGt9RU2L9tK6AybhdC1Y6YKjf57P70OP2WDA8c5vP5gzIR8LbWphfshpaAl5eSiWlulqC1huVZs7JG0sl5OdeCQYwr5rKz+P1KZ7KKSevNmJpLYdTimeKyrm9Kro8BrocudO3/iPn7KW+dcmcFzgVcCrwolXAeaN80WbcuV6nAk4FnqcCDnR6nur9i9cCnfwGnbB3AY2AMnyurfbpve+9rgN7dynkcytBB698QRi/gCPL65va2o6WVE4u2sM3GoxgA8eGMxQqtxDt5aV1Xb58XaMjMyoU/Tp0oN/OhTIEGBQqC9rz4/GYvRbFA4qV2tpqzc3PWpgw+S0nTx7Wy6+cNVvTxkZEC/PLBnRGhse0trahv/zLvzRQQWv69Y1VC0bGyobFhg08G1I2jtYSPljKtjHFhc9v9iwsSqNPppVKedTcVKGWllqz13AslBaoPdgEo9y4fv265UG9/fZbZl9jY4syggB0bHrRWNwsNtPTc5qbXVI2W2q5PjDQJbKUsDtVVGLJk3J5Qq9z1ube1BXY0zIlixrjBjCxQUcBFd2OmToHAMXGHlAQiyW0uraujc0tVdfUmmoEhRQwiroS0MxGHkUQ4wMo7EAnVCkL85PajmyZ6gWlE/a6zY2I5f7E43nV1ZG1dUqtbS2amho3UFBdU22KkVB5ucEfOvoxFj4AW8wR4+AzwAlg8fnnn+vmjVuKxbJqqEWddsjAInCIjCMUWtQRdQxKGcADwGnH0jU7P6/5hUW1PFVPoWgCoAE7gI2lOcVChhIsapAIuyNqos1wqXvc0uKqRkfHVVNdrwvnX7V188EHH6qxsU7fe/ct9Q/0Khxe19LyghYX5w3qYBEFAFLDaDShgwf32RxSf8AM5yUIHVABnLGueN6icEgm4gmrYyZTUCyaMDUSXRsBHclUXB0drUpnyPfKqr2jzeZ7anLmqYqt1FGPtcDcs14bG5vU1tpueVuMHVCTSCTV1dmlI0eOmbrr9u2bcrkL2r1n0MLNFxZnDZ4CWQj3p4NdS3ObNja2nnYZHDBAC3BZxg4YDiubySiZSqmnu8eub+c6mSPOSce6hvo6ayjA/cA4mWtypli3zAvP5WtAEr+nXgCfjfVNs3iyNrHZHjt2zNYQ9k9sezt5XqwlrKLcs4AugDTvF/FEzO4DgBxqrXgsYec6dPiQwuFNra+viJjuUMhv7y3cC7msSxPj07befv3rX5vqDbCdSiXsXkCdGU/ELf+Lc6BYCxn89SsZTypjAfQZFQsFFfI5xbZjBpywWwYD2Ob8Bp9QVHJ/pjIZZehQl4gr4HUr5PMpk0oql8nK7fUrkcopK582oxmtRrNK5GUQqohUtEiIP+lOzuNbVMDZS32LYjlPdSrgVODFrIDzRvlizrtz1U4FnAo8WwUc6PRsdfv/eZVLfm9AWf533VWUxyvlC0X5vFJjQ7l+8dM/0b7dg/IUc9re2FAhnVYulVYxX1QslbEwcawp2RxB1FjIUhbGS8h2MFiurs5eTU/N6eLFLy1I2eUij6bXrF9d3V1mXUGBVFFZ8bRbFxvrRguKZqN89dpVU7O0trTqwMF9amtvsE3u5ua2wpsxLSwsa2V5w2xyQCc2lZcvf2WKnF27BuX2FG3j5/a4bZxs0MmVKoWmuww6BXwBra1vmL1reXlDPT0d2r9vr1LplOZmZ7S2sarj1gVvyDKD2ESj2mHT/Ktf/cqAA9Y7oAMABfsaFppUGovXjCYnpiwjiq5+fX39FspNXg95U4wzkSxlT2EFYnMOMGGTa13GktjWYirSEau8QqFgmW3KCWFmE4/ihVD2+w8eKplKq7yiUufOnTOIw3H4YC7Y/BOgDTgBlgFkUKWcOXNS42OPtLK8aD9HkZNIYI/LmMqJ83HdqJzo5HbvwR1Ta9ANLhAKqqy8wjb1wALUKtTk3r17BhKwoDFXAIsSDLltoe9+b1BnTh+zGlM3bFYABlRNKJgIlAY8ApyoNdcJeHoyNq6F5S3t2tVlcHFH0cScAzuAbNSGedjJBgJqNDTWa3JyVHPzc2b5XF/bUkUF0Ou05mbnLXdraNegqZwAfxMTo9ra2tD6xpoBjYqKKrNMJpIJU73s2btHjQ0NlqO1ubFhwANoAnAiGBxwkc+l5FIpm4xgaZ83iGHVwqhR+qRSBNFXyutza2V1wdYpwILrJKQ6mSD8Pmrh6UBS5sHnC6irq1v5HOHh0wqHt632dLs799J5UzFRY+uCWB5SQ2Otcrm0NjbWDAb7vF7Nzc2rrKxc3d19tq44NmC2lJ1W6joIgKGmQD3qFw5v2Trq7umx9c/aKQuGVFtTpe1IROGtsDxej923O9ZGy+/KZGz+gEZARGrB3HI/sLabm1u0a9du62DJPXPnzm2bc1SFKKEAmxYunssZdIrFYwZ/UW2lU2lT/HE/ez0lRRIQd6dpAHbhmppyA6YAw3A4aVa4N15/3cDX8PAjLS0vGhxjLrDlAaBQGNU31Jt9lfeJUKCsNB/JpNWFroTZNF0p0XtiRdy2rnVVlSEDVcFAwHKhclgjya9LJhTy++RzSdHtbaXieXl9LmWLHuXk10Y0q7VYVqmCWzlwvgv7b9qBTt/+b5yzl/r2NXNe4VTAqcALVgHnjfIFm3Dncp0KOBV4rgo40Om5yvffv7jUKa1QJI+JLKdSki32p872Rv3Je29r71C/QgGPMvGodWgiEDeVSCmKgiNPCHZa8UREiURU2Vza8mOAD8CEvt5Bzc8v6+KnX1rHMAK7sfJsR8PavXuPKUEAP719vdYprlDM2gZ8ZWVJjx+PaOzJuFZXNuV2+VXfUKv2jibjRWRDZTMFCxKfmFxRT1ezTp0+pdqaGq2tr5ltraMDMEEHtuI3SidABfalTDZrG8RSxzW3BTuPjY0/zZa6YJaeBw8e6OatG2prb9eFCxcM3AAzACLkI6Hs+OlPf2rw49KlS1bYUhZVXuUVVUpn8gZ5gAO9vX0aGhwytRNWrmQqaRvSzS02+lGrWVGEeEdtQ40lC6BQKMoAVCnvp5ShhAol8rQ73LFjxw0C3Lt3X9sx4JrHNuaAJgABG3+zCvn9BgAAIyin+Prw4UM6+9IZPXx4S4vzc9YBL5MqKJ93q1hw23VxLDqFkbt1985tPXhwX7V1tdqzd5eaW1psQ4+lEKBFkDznQ02FPY7XMjZUTtivgIeopNrb2vXKy+cU8Pl09959Uw1VVlSZ5YxAeBRlPA+VEZ3bqDfHWVhaVK7g1ZkzRww6AQyoL3NCbg9ghM/MEx9cP9+jyqGTWWQ7omCgTMkEHQYr1N3dawDEbGStLZZZlUonDTh5PC4tLS+Zbc3nC1q+EzACcOPzkycUMRsa5zD7ls9n42T+ARgerKrFnLwej6llAFfYTbOZnK2BEkgsPAWN22ppbbJuaXRnKy8r+8b+CcCixjsqMKyWXC/Xzj8e+/r7LVS8paVVn37yuZaXli1HCyUPFkFgJvczKibWDmo/AC0WMI7F2Dc2NzU3P2+qIR6BACAqZCCNrpaApUQyrd7eLhszAAa4VF9To/XVVYNdhHP7/CE1NACqShloBJlPT8/L5SpYptaOwnB9fdPWF+qsg4dQu9FNEivqtN2X2CcJvOc9adfuXfY8OmQCpuprG8yyCtwjcL1YIJvNp0K+IH/Ar5bmam1HY1peiaqx3qdAoNSVMxLJGPR6993v2XsCa5RrI9CcuWiorzEwR/c5AsZnZxeUSRfV29Op6HZCQX9AHq9bM1OTqqwE2nVaePj09IQ2NtYVCvpNAcV7EwrNYtGtZDJnkMpjwfI5pRJJJZMFG48/FNR2sqj1aFaRVF7polsFVwk6FQoOdHqGP3HOXuoZiua8xKmAU4EXqwLOG+WLNd/O1ToVcCrwfBVwoNPz1e9fvpp9mc8nNzAnm5XHXfqP9l0D3Xrv3TfU19UuryuvdCqquupK+X0eU/Ssr2/L5fbbxjYS2VQmh80F2OSzLnTYeFpbOqx1+teXrlk3LFQzhw/v1/LyvClNsLzU1zeV2tSHPFrfWFQiGdHS8ryWFpe1tRnX0uKWVAxq964h7TswaBtf4AbZNFevXtXjkVnt29triiNA0E4HPC60pDRJKxgIaXl56WnLd1QLBcuUCkfCdry62tpSB6uykPYf2Gcb6y+++FK5fF6HjxwzeIGCB+UHuTYENwNVUECh5CBQmnPtWLxcbp+SKbJ5EvZalDIli1/U4ASgDniAFYufG2Aq5A1QAcEABGzsOVdZqMxsYjtgg8085zp27Kjq6ur15MmoVoAzsagKxeI3HeFQiRhU2NiwepVqRqZVweAIsAfoND4xbGoYzulx093Po0LeZbk/tbV1Onb0mGZmZ/TZ5xdNiUL3sNdefVkNjY2mcuH4wB/UVUA8gBbzDLTga+AMCh42+lzTkcMHtWuw3zbrBGNjjQNEPHzwyKx1qHlQRJEdRaA2aq/VlVVtRTbV3dttSiPqBSwCvnBOrouvqTWKKeAdnRQZA3VbWFywHDECoYGOvJ7aMD5AQyiEYqjDgASwg+MAyqZmFi1kv3+gW4ODA9pYL2UbAWEAW3W11Qb4gILY0qanl1VbW65mbGDbUUXCEQtXb2oszR8h3ljjUAWi/mGtYjVD9YSt6+69YcsSAoiSscaaYH22tDSrobHOxjc1NWFqQjoKHj9xXPV1dbp8+Yoe3R+xfDIUU8A6lFi1NdX2GiDnynLYgv5R/3BurHOtbW26deeeHo+OKRrLKBhwq629yaBxMplQLpu14HY6RdbW01HQbQCMNVlTVamVpSUtzC9ofR2VXUjvvP2SqdZQFt68eUP37j1WQ0ON+vu7rd6sE/LYXPKpr7ffABNAaXxs3NbvgUMHDcp9+tlFu5foatfd062R0VFTyBVzbs1Mz2n48WOzxTJebIJkzLW1tai/r8U6Sy4srOvY0X4b/3Y0qtXVsDa24urpaTelF2pD5g1b6MjorCrKferqajfYhH2S9VheXq3e7m6NjU5oaGiXPB7p008+1rGjh6xLXrGQ0eUrl+y9LBQMKJNO2lzV1FYpm0FhmbfAc2x12RSB7W7l8gULy6+oqdDCWkwb0YLSgGV7y/WWGlY+BYXf9dv8H/nxnL3UH/kEO5fnVMCpwPNXwHmjfP4aOkdwKuBU4MWpgAOdvuu5ftqqzuOic1KuBJ3y0q7Bbv35L3+qjpZGRTZXtbm+rNaWBrPVoGxZXFhXMFhpmUnk4LR1tKi2lhyXjIGniopKy2KiCxod3MbHp81i1trWqM3NNR05fEyjI5Pq7Oy2jep2dEOLy1OKRtdNCYWFzOsuV7EYVF11m22yiy6URuFS7lE2a/kywBvsVWykd+w9gJxS+HapA9h2JGqhxyiagEtAHBQ709PY4vLWuQs4QMcv1AooWQiuHhignb1Xd+7csdDis2dP24aclu5ALkAL8AMlDoAIiw32Kbk8WlndKNl/vF4bL7CJzzuZQzwXNVE4HBMd2kMhl1mGXHIb9OBaUCjRYYvzAG643qmpWfs9ijF+z8+isZhW1lYVDIW0vhExO15vT5tt3BcXV1QoZO04qIh2wqCBUkePHdHM7JiFLluAvAhVz9mHSx6zBQ4ODGr0yYiuX79m1rHDRw4Z8AL6zUyXLHAokwjtBmxhhQL2ABm41lIuVcTGDwjaPTRokCcei9rcYQ9DxTI9NWP2Q6BDyeqVMOsUc8j365vr6uzuMEULx93JCdqBizyPem9vJ1VXV2HKK8YBYMMOicUqFPJaftEOjGLsnAcAST0AQ9a90eXS2Pi45hZXVFNbbd3d+D3zjh0vHAZq1Vo2107XOZQ6w8Mz2jXUqd7uLi3Nzmt1Zc2UP93dpc52rKN8vqjBwf6neVwx3blz12rV29tjUCoQKFNDQ6n7G2P3+73q7OyQz+/RxMSYdQ8kv+h733tbNTXVpsj77OLnWl1aV0N9k62Nqak5LSysqqqKLoheu3aUNyh/gGLYGAGmZeXl+t2Hf9DtOw8ViebV3lalY8cOWR0ePnxs90pvb4epxFDwEPzOOjIVXTKpmclJgzybmymdOXNQP/vZT23cyytLluG1urqivXv3GKBlbWCn9HkD6uzsV093r62L8YlxPXj4UHUN9frZz3+uK1ev6uJnF1Xf0KBXXnnFxshzenv6lU3K1I9Y8eg+x3vR1OS4jh49rEMH9ykWjejDDz8wxePrr10wa+Dk5JR1kpyeXdPZsycMcqJc4xo++eQT/dOnN1Re5tJLZ0/YGkU1Bnz2+wJaXdnQzNScjh09qo3Ndd26eUM/+fEP1NRYr7HxET18eE+pZAlaonRCVQdIJIQ/lcybQgplYp73RJ9PeaBwMid/WZmW1mPajJeAU7ZIUzyPWX4d6PRMf+CcvdQzlc15kVMBpwIvUgWcN8oXabada3Uq4FTgeSvgQKfnreB//3qLN6KrksdsIDAn/rN9354e/fSH72pooEfx7S3Nz06qrqZK9XU1ZoWZmJhVvuDR/PysKipCOnf+jFnjULCw8WLzS+evVCqrrc2odZs6fPio/AF3CVK1dmpqck79/bsMUq2szime2FI8Scvybctp6ewYUMBXrY012sintR1bV1VVhQEOgAtwgA8URWxgTdmUKVlpStYqn+KxuLU4LwuFLBwaVQxdtbAzAVPY0JNZBHwaHx+zLlaAhJpalCVeTU3P6vLly3asH//4x1Y92rnvtLdHWQNQ2FExDQwMqqKqRnfvPtDCwpaCQRkcQLGztUWOjlRdjb2r28by4MGEBYkPDXUrQDv1eNLGBzBCvcNY+LpU8wnFYqiVsL61Gnji8Wh42JQi/kDArEeoOVB+ALqwqbHxP3XqlHUKo050E6N+dE9bXpmzehOUnExmLfA6my2YFa2nu88gw8zstNUGGNLb123jQaW0srxiYwQAAeNQUZWygjymJuIcPJgTFFG8jg17MhFVkm5g+bzVEdi2tRlWoUDOllctLXVmxUTNkkymTXW0uLysQMivuvoag4bADQAX18tcAlJQU6EkOnbsiOVKASZRoXG9W1sZ9fe3mq2QmgIKsfwxBq4Ryx7jBITxs9m5Wa1vbqq1rVV79u41CEhI+sOHo5aDBIhiHaL+4nVcMzY6rFfbm2GNPHpkwdGAPsbLcTkfX7/66qsGzlDaYCUjVJ/1AHQ6cOCAwQdURQBcjp3PZ/VkbESPHz9RTU2FfvjDH+iNN9/QzMy03n//txp+NKxcuqAD+w/amsWmt7UVVW1t2dPXFwy07YAjOhdSL2r693//D3o8OqFsrqDu7hYbC/lnMzOzBsx27xkyyyGghu+xeZLvhYInvLFp0AtI+eMf/4nlehHQjTKO9Q80A2J1dLSbAo3rDYUqdPL4WdXXNxqEWlldMTUSKqeBwUGzrn556StVVlXppZdeMssoc9Hd1avVxQ2b3xvXrxm46+vtMehEHldzU4MW5uf093//X7VraEAH9u/T0tKCrZ2JqTktLW/or/7qX+v1118z0Ijy8b/8l7/TjRv3tW//gE6fOm7rB8DL/Yy6bvjRhDKpjE6fPq6FxXk9vD+mH/3wDbNf3rt7W9vRbQUDdOr0GtRG8UTg+dZmRCp6bL2TSZXPZc2WiaUxlkjL5Q9paSOhcFLKuQgRd9HbzoFOz/63zdlLPXvtnFc6FXAq8IJUwHmjfEEm2rlMpwJOBb6TCjjQ6Tsp439zEKQ9Lpklht7fO9Dp6KFBvfvOa9rV3yPlM9raXFVtVaUpoWg9Pjw8ptX1LW1uRvTqqy/p3e+/bSoMwA6WHIDB1as3LDeFAGcUHPv37zPlRTS2rXgspaXFNQs1pnNdKh1VIFhULL6pisqQmppa1N+7V4l4UV9+ft02hIGgzGZE5tIOlGEzi9LGgMZTGIHVCfAEFKiprpGKLoMcWLZQMaBaSWfSmpmZUmtri4EnxsDvyXaxcOjaWm2shzU3v2jKEbJ9Tp06bPAAhQyQLrpdCupmo073u7GxRe3e3a7unj7de/DYwExnZ7uNlzGRU4VVis10V3e37t+7ZzY+oMeePbuthX0um7MOZ4A07IOWg9TeblADJQYwB/sYypjvf//7tkFGseH2eRWLxw00cX2MC0gF2PrRj35kljeey6b+97//vf3++PGj2thaNuiESigWJdNo24LECb9uamo26xIKsbX11acWL5epu5h3j9tlYInjch5qDtDZ3k6Zwqmiwm+/Z27C4Yji8bRqa8pVW11uweV8X1NTqfb2NutItrCwYqoggAjgbG52TjMzc2bRC28nVVUTMHUWIejArStXrlh9ADaohQBJWCzpegYkpF5AncnJaVOwXbhw3moPIET9dOPGQ+VyKbW2NhhsYP1QO64Fxc3j0Vk1t9Zq11DpeFjrlpZWzA6KOo5xXbp0xXKQgEXAQubv9s1bWppfUGV5hdWd43JM7GWsBYAYwOWLL74wKMJrsffxe3Kt+Bl1zOUyZmVdXJrX/fsT2r27BEjPn3/J1gQWtt998I9mRa2tonPhSTvGpUtXVVnJumyxmgCcSt0iG2wdcY0Ef9+8eUuffPqZxidXlckW1dpassdiE+O+OHz4iNn17ty5pbb2VlOqMcfxWMyy0jbX1+2+5Ng/+MEPbM6BUMzJyMikQafTp4/afQ/Iun79hgWrHz92Wtls3u6zZLoUln/k2FGtrK6aFfLu/fsG5bDXYeMkpy2XLRhYq6ut1+PHw2pualRlRblGRh7pwvmX1NTYoMmJMf32t3+vrs52dXd1GDzE5vtkbEK37ozq5z//gd544w2bf2r8299+ZO9Xb775so2FIPazZ8/a+Kep++KyWTLPnD5l479z+7YaG+q0sR7R+PiyqqvcqqkO2dpCyURjBFSV0ShrP6BQMPhNxhgKw0w2r+1ERvL4tBrOKJqR8v8MOkH86Vzn/Jn7ln/mnL3UtyyY83SnAk4FXrwKOG+UL96cO1fsVMCpwLNXwPnX+LPX7n/wylLQLpscMm/s/9sBUAXp7OkD+umP31NddYXSiag8rqKaGxq0ubGmDz74QI+Gn2h5Nau6Oq/+zb/5K1OX3Lp90yw1KE+AGFeuXNXDh5tqbPBo164BgwN1dVVKJGO6d/ehJieWDFiQs1NXX6bG5irV1ZVr/4E9amlpU9BfrZnpFV385IrGxiaUTOXV1V2vV145axvpzz77TI8fww19EwAAIABJREFUL6ijA4VJt0GGmZlVszANDXXqwIF9amxotLygqclJ61CFlc+UJ5mUqR1ofU6nK5ROPj/2q3qzyWANBMDE4kkDTXNz5DP51NlZb2AD5QsQgvFzTBQvbLKPHDmqjq5uC8kGDvE7Nvg7aiw2tShNUBz93d/9nalnCCoHznz99RWVl5Xr+PETBikuXrxoYANwwTl3LGw7mUyAB+DJ7Tt31NvfZ6HQ/G7v3r3fdJUDNAAEGAPHAnRgfQJynDlzSuOTjy3MHHsdnbrW1ja1sryueDxjwAnFDSAO1U1tbZVi8ZQWFzfV0FBpGTn1dfW2ruhgxzVyHsAXcIMMLAudrq+3zTfnr66qUFdnmybGxw1SdHZ2Gdyikxzd1QiY7+3tNxXTp59+ofnFTVWUuVRdU6WGpnodOXrEwA0whgB3gBbKIa4LwELXPK4f4ADoY44ePHhoOT7vvvuu2e4AUTz/8eNZBQJFnTp13F6H2ol1hSLpo48+0vzivPbt22sQDCUXsJHjcX4ysYCCH/z+knp6GrR/355vMr9u3bile3dHVVVRpkMH9xjkQbEE6ACIoTqjXqxfjsmYWL88GDuqNqxsm1ubevToof2cOXr55ZcNeAGCWB8o7q5cuWzH7e7ostrxMz5YYxyXmu90MQTMMQ8AFq6HbLKvLt3UympMtbUe7d49pGAIUJIxOIpCiXEzBhRizS1NNseJeFyxaFRPRkesxjtrmtwzMsd4DjAYmIqdDVC1vlbKw8I+6feXAt3ffPNNUzldu35Nnd1d1q2P+2huYV7JVEqvv/66Dhw8aIqiRw8fqam+xToKcq92dXZoYX5ew48e6NVXX7Yw76nJCd2+dVMtLU3avQsbJ13lPLp245YejzwxpSLAEhiLLZU5AL4yftYT3//kJz+x+hP4D1hLJGKW+Yay7vatW1pdXlUmk1csKlWUe1Vd5Vc+VzAlJQ9gqgouVVcHbW1aAwLUl26PUpmcItGcaA+6vp1VMmdPVd7lUp4v7FFq5uA8vlUFnL3UtyqX82SnAk4FXsQKOG+UL+KsO9fsVMCpwLNWwPnX+LNW7n/4OqCTWxAHl6sot6vUuc7nkV69cEI/+8kPFPK7FYtElEkm7H/h52dn9PXX1zQ1s6FsXjp9ep9+9atfGbv6+utLlotEADV2uCejY7p7d05DQ4167bXXnm7KXabcuH37vkaGsXbldeBAt06cPKz6hnL19LZZpzqUMUsLmxodmdHlS3e1uLSu/gGsSaXuckCbr766pPX1NeuWRq7Txx9/bEqLgYEBvfPOO3a+yYlJ/eGjjzU6MquyMr+6uprU0tJiYcyzczN68GBBPT0V6urqKMGkinLLskmlMlpZWZfPH1R7e4cFibOB/N73vmfQgE31P/7jP+rRo8ff5ASxyaZTXb5Q1KXLV55mFnV8A12YAjbagBmO97d/+7e2aeeYdJX73e8+UF1tg956602bLaxhgAIUNGz+2SDv2PiACozhP/yH/6hwJKae/tJ5UFRQHx7AE8DU22+/bfAHOAEouXnzpqlTyGdaW1tQLL5tXQQzmYLWVjc1P7ek9fW42YgIRW5prbGw65qaKlOpASXOnn1Je3bvsZoA+wBkO/laqFQYawng+exrHsCogN8rVzFv3eqAAnv37jNbGeoc1iFQYHBwyADUZ19cUzQS09Bgl+U5NTY3mN2N1wEOduxqwBggEeohLF6AG2AL3zM/a+thHT60x7oNMhZgD5bJtbWw6uqq9d577xp0Yny8DsXLvfuPTcF05Oh+q2EplytiYyVUHBCFcufa1ZsaGOw1aATMRFl34/oNPbj7QH29vZadtBNMDmBinZIHBmy8fv26HZf5olZAiq6uTk1PTxn82dzcMNUNc8W8AyNYY9SfnzNWLHYAqNqqajv/1tamgR2uB5srHfgAOUATxgEkLeVWScvLq5qYnLJAeuAar+fYQJ5sNm1rj7yrtbVV9fX1KpNN2bwAbMgqAj5hqSQAnmPfv//AYCMQuaK80kLhuc+Gh0uqP2AR3fPW17bsHkTJtLC4qMcjjw2zVFRVGoQCthGK/8Mf/tDqTF7Z5599Lo+8lv/V3UU+WatmZ2YU247Y/UGeUyS8aWMqFvLq6e629buxuaHRsQlFtmMGHQGLvEdwL1AfcsS4N8bGnlinQJRkKDnLy8vk93u0vDRvKsiK8grNzy1oZor6mijUgtuDQbfy2byqKqrsPYPGCWUht/w+l0JlQWVzeaUzObk8XoNOm9G83F6PNmM5pQsmwlTR5VIOgZO9FztKp2f4E+fspZ6haM5LnAo4FXixKuC8Ub5Y8+1crVMBpwLPVwEHOj1f/f67V7ssKNtkLqK9d9Hsc2VBt95+46zefv0VlQW9ypPJs7qqJyMjWl1eNnXQ6kZK3oBL3//+Ozp37rxZXgj4JbuIDTRt2icmJnX/4YoO7Gsy1QJqnqJylhEz9mTKMlOwi/3FX/xGr7x6TuHtFa1attO25uYWFNvOKBLOavTxjNbWVnTo8F6dv/CSASegwejotGpqynTq1Emz6Dx5Mmbd39544zXb0JIjdOf2Hd25fVdjTxbU0FCmgYFeg1LBUMAUL2TXvPzyWYMDZNZEtsO2KaWr2MjIlEEONtUoitjc//rXvzYVCUDor//6r3X37qQOHuyxTT4qGR4bm2FdvX7DcqlOnDhuqiIAAVAGQILSBPAD/ADQAORQh3z6yUUDABcuvGzPRbnDWAEVgAOsU6iDGAdKG2xu/+k//T8qKqWqmmqdOXvWQAHqJp5Hhg7AAhseCihAF5a0R4+G7ZjHTxxVKr1tKhpUWYlEWpFwTIsLK1pbj9r+t6qyRkO7sGbVG3gCKgISzp+/YOdZXlq28wCdADonT560cwOGgH5cB18DI4A61ZV05XPpyuXLBnOo5cWLn+sf/vFL1dWEdOHCWR07dtyyqK5cvmJKFXKyqmqqFCoPWgA8yhlAF+CJc5BVBXTiXKieACC3bt0y69fC4pblir10lqDrnxl0+fDDD836SX7W3r27LCCe16CuYm1RV2xewaBfAwN99jvWF+CHz4yZn924cV2xWFy7dg1ZADW1Zm7+8OHHpog5e+asQRNgE2sKwER9AC6MD3UN4wf2MC6sbZWV5Robf/JN6Dy14/cEYpOfhRUU0MM4yVZCUQgszaVTBlG4x/geex7Xw7pjzDxYn9xv1AnwBBwKBkMaHBpUZ0en5bEtLi0aSBQQ2k02WoXBL8YGfNnpwsgYIEUcD0UV39D1DVtkKpm2jo2MjTGXfl7Kl4rF6IpHeP9xe5+YX1gwe28MZZGbvLewNsNh1dXXmS2UQPEnY0/09aWv5eKUxaIGBvpNkUlQeG11tcEsFqvv6RobGR5WdVWlKS5z+ZziyZTW1jdVU1Onzs62klorEVddfb2qKqtsjFw7irTy8grdu39PdbU1ymSSZitm7KzB7XBEoyNjyqQLSiULluPk9ZQ4UU0VHSpTioSTKi/zyaWsysq8KrpLQKng8iqRzikcy4rkvGgybwHiO9CpwBcAKOrqPL5tBZy91LetmPN8pwJOBV64CjhvlC/clDsX7FTAqcBzVMCBTs9RvH/5Uv4EeWzzRAtwQq7JdGptrtR733tZh/bvNuVTTUWlouGwPv7oI3k9XgUCIaWyeRVdbp08dcoUDSg3aCnvpeV7MGibU1Q1CwthXbhwxKAMtjVCszPZtB48eKwb1x4YMPpX/+o3qqgMaGl5SovL05qbm1Y4vC23K6R00q2x0TlTZezZ12NBzUAb4Mnjx/Pq6KhRW1urbbZnZuata95bb71mG1q6jTHeleVVPbg/rNraCh06dNDUMPMLcwYCAgGf3njjdQv7XlxcsBbuADTyXLa2cjp+/JAOHNxvljSO+atf/bmpID755FMLcY7FsnrnHc5XZ63q+cwm98rV6wYHsM6x2ce6A5Tg3KhUgE7AGlQW586ds43vxU8/s/Hv33/AwASwgQdAgucCnngeEAsYxfVdvnxVHq9bu/bstsBrAAObaj5zHuASOUYADq6Xz9PTs6bWOX36hBLJiIrCihZRdJvXJTU7s6iV1W3V19bqlVfOqaGxBBGrqsq1vLJs6hc6ESYTSTsHMIuwbhQ7jIvrZuzMCXBkR8UTCYdVVVmuXData9eumkKF3KCLFz/TB7/7J1Md/dmf/ZldP1lXX3z+hbq6euwacoWcauqq1dzS/E1HPPKpAFdYGIGQrDugHteOCgrIRS2AHaiLAB1AklKe0w2DK/xsJwMKiLVjk+R62zva1NXVbjCNY1E7gBeQBfhB/YFGzCtQr5QjtapHD4fVUNugkydO2vmwsaGs4bk72Volq1nA1jJzCggC7JFnxu9QLAGcWB+ALZRCBFFXV1dZvhCwEnUa65t8sEwyZupCAAkPABnHBIJx/TvriHHz4LztbW2WmWTd6NIpA1TkJwHHyivKDDJyTALj44mYdXisqq6U2+W285MDB+QMhcptHKxdlFWjIxOW6wWI4j0lFAyZiggIxbhQYjH31DUHMMI+mExodW1N8URCuXxe5y+ct/sCJRT3ytLyknxu1zfZVKsrK0qnkmqoqzeA5Pd61drSrNu37ujunWFTGpWV+cwS6CWQPpPWvXvzproEpGEDpp6sGWq2uho2K6nXW7BrqygvVyDgUVlZQD3dPXYPP7j3QMtLK5ZRl4xnrEsk75d8X1lRpXSKwHzet6SykOQPuORDFuX1K5OTosmMYumcNrdzyhWtSahM1/S0IQJri9o7j29dAWcv9a1L5rzAqYBTgRetAs4b5Ys24871OhVwKvA8FXCg0/NU71+81iW3y2dKJ4+nIK8bpVNR+/Z06J03L6ixrkq11ZVqqKnV/MysvvjsCzXUNaq1rU3pfEHRRNI2kAMDQ6bqmZmetQ0sm8+5Obq+fW3ZSUAdgq+TqYRts1DWfPXlZc3MLOrnP/szvfbaqwpH1rS8OqPZ2TGtri1Zl6r62lblsn7du/PEINCbb7+kvXt3G+ggV4pObqdOHTNAw+YRYICiBsC106K9rbVNVZXVunf37jcByViUUElsbm0YEKH9eqm9+oQSyVKnPJe1MPeqqhqrYNZUUSdOnLAwahRIf/gDVr77pmQht2Zxcck6fJFRRMbS/YePzApFXgybWJRRdXV1BkgAEFi/yI4B0gCFABhAJ84LvEFdhZKI55WCmUfMTsemlGMAOvg5x6quqVFnT7fBC9RQBuzcAIEygws8HxADCKQuKHl4/anTJ7UVXlGhkDOVBvVcWV7TzPSCikWPzr30kimqCF3PZlNmV5qcmjSwtmfPXm1Htk1xxNioD2AHgLOjzuF8O9CJpQfIaW5sUHhrw1RxABhyiD766A/67OLX6u5u189+9nNVV9ea9WxifEL9/YN23IIKpnTCdgaUAZBwHQAplD1AJyAGkA8ABORDNcMYWJOMqaRkKXWhY8ysGQASa4ZalrrhbRlYqqisUEdHq8rLgspkMwZL+CBzq6e3x+6kpcUlVVVXqa4W4Lhashqurmp9dVO7BneptaXVXsN64RyczwBLPG7zw/c73ReZF5/PI5e7YJ9RDPn9AaVSSctJWl4GTGXV2FhlHerSKQBTuSnj6J7m8xRNicSxgVI8B+UTx02lSsomrJeMAwUTsIi6EXaNUojz0AmQUHnGVF5R6kaI1ZTjcizCxAFjHINjAocI6ub5WM0aGpoMvNIRbno6LJoX9ve1ldZfNG5rjHlgHZTuu37V1tfZmr3/8IGpnjj20O5devOtt2x8V69d081bNw0e7h7sNzhMRziUSZl0RsFAQF6PRy1NzdYl7saN2xoZnldVpV+9vaVcqlBFuSamJnT7zrRamsssXw6oB8hjTXBtly8PS8pqz54uq1NlBZbbduvYCJTnPrt+9bqpuHzegLKZnAL+kLLprDVFALqRJUe+U2U5oeIFWzfpbFFZeZR3e5STV+m8S8vrMQNO+WIJOuF13OnE6UCnZ/oD5+ylnqlszoucCjgVeJEq4LxRvkiz7VyrUwGnAs9bAQc6PW8F/9nr3fJ7g9bmO+BFUVNQKOTW+bMHdP6lE/K5CyoPBlQWCGp9eVVLC8tqa2lXMFSmcDyusckps+icOnna2t3fvn3XbEYtzS0aGR0xKEP49EvnzhioSCTjZllhg3vj+m2NPJ7Uz3/+p3r55QuanZvQ9OyoVlZm5fHK1BMBX6UyaY+2w1kLsz5yZJ9qaqtM9YM9CZULcGanUxl2OjbXqBLInQFMnDl9Rm2t7dYpDjsSAc38HtuNm/wqn1der8dya2KxqGpqq21jnMnkLOOIrl7ACAAG2UhsUgEaqFfYCHN+FCxADPJiUE9cu35dXr/f4BcbWMbLxprzAoFQnwA3eD12K8AT6pubN26Z/QgVyFtvvWUQg5/zXOAOoAKIADghQ2ino102h4UoqXwhb+oWbGOABDr1oeLgnIwF0MR1AHQYy5Gjh5RMRkx5Zt3rYinNzS5oYyOsvt4BvfnG2wYnJqcmlEwmrJva9MyUWbzIYgL6PB5+bGOj7kAkYALjJLcK4ASM4fxspoF5jfV1yqSTBviAcA0Njbp167amJmfMJkdWFHBienrGWsizltLpjDYAhI118gf8Bp24DmoB5KIOzDfrgGPwOyAB9eW8fAYAMrYdBRhjxCK3E3AO0ONrPpgzgserqsulYh7Xk3Ur5BqxP/meduxD6eXz+0yxFAlHzB5FR8O1tS3V1dRb5zOgF/CGGlBLgqZR7ZXWndtqxbg5BhlC1TXl9jvOgW2LHCmsnisrANvSem1uqrJ1hh2SUHHsirHtpGpqfEokUlrfALR5VFfL/Afs/HxQJ+Aw0AngVVtTa6/HRujzem1douhiPXBPZHNkFEWUSaftvmlta1FZecju+VQyZRlEgWDQoCy21uamFrPFXr1yR2vraTU3V+nsmRMWDL++tm5jIxeMNUrtgcWpdEo3sUJOTphKEuUVnezI9qJ2wMRJMq6CATXV1ygQ9Nv9kEllbF5y2awF3ne0t2l9dU0P7j/U+NiCKivoltmvltZmxZNxzS3MKZtF2eS3zK+VlWVbv2+++ZZd69/8zf+rYNCjP/uzn3/TkRGLHoCc0Hs6Ty7MzcvvC5gnrpAvqrqqVulkWpubYamAHdFrULKxvkq5TFRRLJmJjFIFlwpun3Iun9IFl1Y3/jl02gFOjtLpmf+4OXupZy6d80KnAk4FXpQKOG+UL8pMO9fpVMCpwHdRAQc6fRdVfHoMzCF+T1C5fFZed96CxJsaK/Xm68d16MCQBYq7CjnhBYltx+R1+QxSraysaXphTrOLi+rp6dXuXfs0Pj6lZDKjo0eOGSR4NPxQ6XRSg4P96uxqtc5xQJ9wZMPUH+NjU1paXNdPf/oLnT17RhNTI5qaGlE2H1dTU51Z+DbWYtraTKqupt1URMlUxDrfoRxBPcSmFQDDZpmNewm4oKhIWt4P8OAXP/+FWlvarN35xMS4bdp5DRABnQGban5G/gu5NRb+m81qcXHFOrhxTVjPgDdkI6GmAToRdhwMBG3zTFgxG2G+ZjO+ur6mYFmZfc9YgCCMEfgRDJZZCDLjB0QcOHDAxn3t2vVS/k40bkoxAA7ABljFuePxhH2EQgEDRkAnNql0KltYXJfcRQ0O9T3NBvLbeTkez2MDj40MaEKOFJ3bUA+dPHVC6UzU5gblCtc6Mz1vuU6HDh3VyROnbMwPHt63XB/mk8wrOqgBcMgZwnoFMAEglaxgMbtWLIA8UJ/xc0AeNSIzrKqyzIKoSxYwwEYpP4qOhYA76g2cYYOPG4zryOQyOnHquM0bNeG1ABuOvQMbqSkAkN8xBuoKbNnYiKulpQT8GCtj43mMx/KbFhYsABp4k80Ssk1Hwga1tTUadAK4WReydNo+WFecl/pzfNYeX/Og+9/iYkQel0c+L5lI5QZ5trYSammpNWCzvLxhVi7Owfywpjim1+dWPp/S5hbdAxNyu0qh3IRnLy7GzKJVHvKpu6vJgNvGxpaNw+0uNQDo7GxSOBLR8vK6XWd1dbkpg7hexpnLoa8pGoijrqiEKsrKLP+ovDykaDRmFlPuUzKd/D6vqXUAmFgqUTlxmXSWy2QBwV4FDdBmTeUDhJmamtaVqw+Uybh1+OCAzr10Xo2NTVpaWrH7lnNznwGxuGbsmuMTE4pEt1VRWWnd42rqS2sJEPgYhd/GusrKgirm0wbTYtGYjd3n9Skeixl0QplE5tLIyBMNP5wxe9zx47sMHrp9bm2GN229AJBZ+yjbuEf+9E//1EDbv/t3/7va2qr1b//tv7W1YxlsqZQmxses++H6+pbVGGkSqqbyMmyFZcplyKgLq1BKArdxNNChM7apRDKlVLagTNGjZN6l7VRO0VROiXTeVE42G0WETihOS59zeSfT6Rn+xDl7qWcomvMSpwJOBV6sCjhvlC/WfDtX61TAqcDzVcCBTs9Xv3/2aqCTWz7bSbmVMzvM7qE2vXLhhHo6m1VR5pNHRRVzBW2sbgr+tLa8rqnpWd0bnldFjcdCmFdWNjQ5Mas333hLQ0N7LG+J7mQoiTo62+Tx0hktqWIxL7dHpoCZnt5Ua3Oj3n6bLnPVejL2SBubi6qo9Ku6psJUA3Ozq5qZWlHAV2PZLJlMzIKOsee0trbYZh8oAvBgYw0QACKwYVxZ2VJNTYV++pMfi+scezJqyityhgAmqIA2NtdN5QV0YhNcKLIZLxgscrm8Wl8Pa2lpwzahqFToWofigsDyHdsYIAebHN8DK/wBnzxer1mPamprTGHDRps8IDa5nBtYBmhg3Dywe2GjIyNmayuuYtGt+jpggttASQkgbaq+vsaUVqiI2LBzrXRni2ynNTDUaXlH1IPnAB1QBGEJJKgcZQsKp/fff9+gGSBq/4F9ymRjyueztvnN5YqanJjR9PScWls6NNA/aLACdRNd0mgfTwA7wdlssAkRB8aUWtO7bZyAH+q3k110//59U9gAysjhwb7FvANDUDOtr0dVXR0yexYZRZWVVdrejikSiRmswTqFGmrfgX0a3DVggA/QBnjinNSWHKXwdlF+r0sNDSVbGGuDfCo6inV2thpUxK6F2ovaAAJ31FKopObnl5RKUQNUdh719DSpsaFWhXxGqWTSrg2gyfUBRKgn5+dYXC/zSe2fPJnU7FzYssIIRgdwlOaY8PYhqwUh6Yzl2LFSpz3Ga7bIyIbmF6bsfiSIm7WSiKesm9rNmzPWTe/0qf22JrBz1tTU2rpfWVnUgX2DphDEpklNUIAxNs7HAxjI+IFV3Cd85h+g5ZZpxLW4DPYR2E8HO0Ana5nn8TtsZqiimG9qYDlEHrfNPesW65/H4zel3O07I1IxpFdePmZAGlUWFkHmG3gJdAW2cg5UTCjlQuVlFuxNJhf5TolkKYSce4tcJ5e7qKaGarlcBeWyObs21kYmnVXA51dZqEyhQFD37j7Q9WsP1dbaqPPnT9g95g/5LACfvCrWDjUHdHKdv/jFLww6/vt//zfau7dXf/EXf2GqOaD11mZYC/MLWl5aEvneQLitjYRqa8pNWcV1oXyj82QuU4KSttYrypRNx+09oODyKecJKJYpaGkzqnCcLDyAk6uknHOg03fxF83ZS30XVXSO4VTAqcAfdQWcN8o/6ul1Ls6pgFOB77gCDnT6DgsKjHHJq5AvoHQ2pprqoM6e3qeTx/eroa5MmVRMie1t5dJZhTci8sinyfFpLSwsa3kzqUPH9pjqZXj4iRrqW/SjH/7EgMH77/+Dbt68q1wupda2elVWhdTc3GBqilicznTzSsTT6u0dVGVFtUGdVCaqfD6umrqyp5YgaXJ8QSOPt+RxSd3dbWpprdfYeEnBtG/frm8gExt4IMPO5p3NNSqlVCqvgf52Uyb4fT7LgWlvbzNbHuHb5ArNz68rEimqrg5LWLmampssfwrwc+/esKlS2OSjhgA0AHw4Dxv7nSBoNs1TU4SYBxQqC1m7987uLtvcMlZCq8fGxi3wHOgBoNiBDV9++aXu3LljwIfNPbnKtbX1Ghrqt3ECNLDncT5AEccDlgCc2ECj2GCzzvlQubDpJacIIEIdzp8/bwCC52PVI/SbTTY2tD17d6tQJPAZ+1XRxoDS6f69x2YvbKivV3t7h6leRkdHTH3T2dVi6hwCowFla+sZxECqqqKTmc+AGufHMoiy5auvvrL5BTAAPgJ+r/p6ugzejY4+MZjT3d1jYBCLX2Njs3UU5LnkY/X19tv49+7fq5X1ZbM1Yq2cnZ0zWxSPnc0+teVjx7JGnYAkdJsDjlB3vgfMAHmoLXPKdTx8OKxoVKqu9tla6+/rVXl5QC5X3tYO64uxApZ4AJ5YF9Sb9cA5gXx37jxQJJxWf1+XmpqaDToCF5grsr84BuuFrCxqxHFR9Fh219aadu/pM/Ud4eE8d3ODrLFpzc4u68iRg3r1ldcNsj15Mm6Wye6uHk1Mjqm/t1XRWNgAJtfJ/O4ovpgH1GA7Y0dRw5jIKqqqKLPP2WxJxcW1oEQiLD9fyFlIN3UmwByVU5wucy6XQmXlQp7j9frl85E9Re5XXtuRuNkHy8uqNDi4S8FAmdbWNr5Rs6HmAjqxlqndvQf3bT22d3ZoaNcuu88I/d7JupqYnLS1W1FZpp6uFiWTcRsjSjmP22MqJ9A5YHBoYEiXv76qy5fv68ihPoPEQORoYlu+gK8UlL62ZsCLOaAe7733nqnxfvvb3+rYsWP2wf0GUE0mUopG41pdWbXa1FRVK7odsfXQ3NRsNYQacZ/lszm7P7hvKkIeuYt5u59yLq+K/pDiWWlxI6pYGq+mS/kic4DUqeAonZ7/b5qzl3r+GjpHcCrgVOCPvALOG+Uf+QQ7l+dUwKnAd1oBBzp9h+V02VbfrVqgSjSs1uZavfPWKe3b26eKkE/jo8MaGX6kRDShgL9MDfXNmpqY1fxCWOlcQYeP7VJNba2KBZfeAfYPAAAgAElEQVTeefs9DQ7u1pUr1/Rf//a/amR8Wk31lTp95pj6+rrV2FSn7W3yhK6anaajvVPBYLkePRxRXX2tdu3ul9udN0BFHksmm9PdOw81OjKnnu4+U4x4PEUtLMyrobHBNodYZf7hH95XOFzQmTP7TI3EBhAggCXo4cNH2o7E1NhYZxvNkgJn0FQ3bD5///sP9PDhlMLRoo4cbNQ777ytwaEB2+x/8fmXunbttkKhCuumBhTAYnPixBHruAYouP/gvm3YsdfML6zr7JkjqqqqViqT0rETxy3k+ZNP/km///0/GSzq6Ggx9Qqd306dOm1Wpv/4H/8PjY4uq7ISq5ZUUeEzUNHb12fQB/vS4sKigZPdu3YbNLp+/YZm5+aUiMcNpnR2d6uyqtpCrKkTwc0oNdgUs/EG+KBuAkiwgZ+dXTDo9dpr55XJoX4hRBzIkdXy0qoePBhTeCuu2tpKHT92VE3NjXr06IEFSu/aPWQqM0AB6p3Z2U3V1wVsPlCVAGK4Rh4AokuXrlg9ydJBXTbQ16u9e0pwgRwsWtTv37dfuVwJ3ADavv76suU6nTt33uBMPpdXIp3Q8ONhC4S/d/+xVlajKguRTUTodtBqAywk5B6wtBMODhjct2+vQTtAE4qtSHjb1GgAJ35OrR4/HpXLFdDQYLf27ttrnd38frq0pSw3CHUPIAyQA6ArZVzlbF6ti5wXZdyaFhaWVF5eqcOHjljIPsHnqGFQNwGCWDco644dK1kFAR7bkYjVaCu8oVgsLK/PY+PHtoblDcUNNrt3333PIOC9u/fseARxUz9g6q5dPSoWcnY81Hysi/HxCQsCB9JsR6N2HawF+0CtFfArAKzNleAS0ieynSxYPJ0yJRD1ARACnVA9UYNQKKiyCpSBNCDwms0M4EJmUwmkYCustWYA4S3UU9j9ghYa39vXbRZRwBqqxZnZOUW2t9XU1KiOTroAJmxuyHbi3MBaVIT9A30GAMlYwsJKzULBgLo6O2GiZk87efyEvr50SXdu3dKZM2c00N+vhaVFTc3MqLah3sAbH62tbTYPzD+20/FxukBesc6WjQ2NGhsfLynaQuXK54oaHRk3i+bgQKu8Hpe2zPqJxa4MHajSySSuRbPjpVJZhQIe8d6aShWUKRRV8PqVLHq0sZ1UPFNU0e0mAqpUKwGdLEtcbrPXOX/inuFPnLOXeoaiOS9xKuBU4MWqgPNG+WLNt3O1TgWcCjxfBZx/kT9f/f7Zqy0gWVJ9VcisSPv3dOkH339VDbWVymeT2tpc06Uvv1J5RbVl/CwtAVqGtbYeVUNDjU6dOqH9+w/K72fTv1f19U36v/7P/6z//J//b7MzHT5yUPv37zWQtLq6bJu7J2Pjltdz4MAeVVaWWwjviRPHLZyaLmpsvqKx0sbyD3/4J62vb+g3v/kL3b1zz8AAm9fDhw+otq7Wjnn16lWtrqZ14ECnWlqaTQUEfMBq9v77H1onsXfeedlsO41NjZblMzkxodu3b+ve/XuamJjR5pZL/+Z//oGpglCRoKS5fv2W4rG4zl942dQ7X331pW2uf/nLX1rQ90cffaSPPvrYOrqxyUdBRQg2G2Q2oiiPAAB0uUOVQ5A6yp3e3j7b6AILPv7DP+nzz7/Q0lJELrdbLa2V6ult0eFDBy3XCRUMG2MC2l+2cbQa6AH4ACGwoqEiejwyqmCoXA2NTWa3Aio8ePDAXn/06FEDPOPj42ZVYrMNOCEA/dChAwpvr1lAONaq6HbCbHwTEwCttE6ePKHTp06Z4uXixU9tw3/g4D5T0nBN40+BAB386MAHcLJtNJa86WlhrePz5mZJLTM40GUWs/raWqst6h9UUYCxTz+9aLANYHjp0tcGrjgmgIv1MjU9rWtXr9ramJ9bVCKZUVVV6Gmo+V5T/XBdQMBUms5uZXr44IFaWlu0Z+8uzc/PWhg0CheyjegMFwrSSa1g4dcEXXP+/QcO2vUBRZKpmNnrsHOWAFDUYBNAiNfzAMgAFwEkQCcUOm1t7QYQCUtnHumwh9qIdcT6YA1yLtQzzAvZXWZZKwJ/YnaNHLeyouob9R4wjtBrYCmdEFlzzc0tNv8AL7KO6FpXUisVDRxxL3C9Ph8qs4jBHtYEz2ctAZjIRMplSxZC7HqAWTo4Li0uKpnKqiwUUEdnu3XoIxNtKxyxexD4Ul5RoSY64IVCmp+b18QEgd9BW4PAPjrZAarI6aIGQEny4xKpmLbCWwZrS10Dl9Xf16eBwSFNTc3anBw9ctTgE/c9tWltazdrHvc9TQHSqYSGBgdUi60xHtWRwwdUU12lzz/9RNuRsPr6egxGrq5u6MnkrJZWw08D7husNtzLQE7Uhclk2nLqsC+y/lB5sTaKVseC5mdnDVaRD5VNo+jKqK62xt6rMmSHpVIGFqFIhPnzrurzhpTJFZXOFZXMFxVL57WdSCuRow8jjMoNpyqFRJlZtfRw/sA90x84Zy/1TGVzXuRUwKnAi1QB543yRZpt51qdCjgVeN4KOP8mf94K/jevJxfXK6mmwmtZNudO79GrL59VyO9WMZ+xEF02201NrQqGKjQ+OavpmQX5A0Ht2T2oI0cPmv0JYKUim96s3v/tP+jTT79QQ2Od9u/frVDQr3QmqXgiqrn5eW1txsw6dv78GduIk3WESoaNPiollBRsVNloosxhc/3KK6/od7/7QI+Hp9TU3Kof/snb6untNoj15ZdfKJks6sKFE/bc5eVFAxWooX7/+9/bppaw4HPnzpkChnOi+gEIAURmZ5dsE/2b3/ypQQHUN8AQ8qQqK0N64403DKZ8+OGHZq378z//c9tYf/DBB/rggz/Yc+hAhxKJzTbWnGQ6pebWZk1PzZi9DOgzMDBoHd/6+wcsWBn10sWLn+vOnbva3Iyou7tdJ04eUXtHk+XnADWw/5Ddc+/eff3oRz+27mB375bscWQVARfYDD8aHtbhI8e1e88eAwooeqgr14OFi+ejCuOzgRmPxwBbb1+PIttrFhCO0gmVxurKhmU6edw+nXvpggGDiclx3bx5Q+3tLXr9jdcMmgwPD+vy11dsrsiM4vqpL+fmg/PxGcjFsVE5Hdi/X3v37LENfSQctuwcYAT5T4SbUz9AANlTjJs8KmoHQEOhxbUCd4AVwIGenm4bC9CD5+8AGNYRxwHoAHdQLE1NT9r3KIqAddVVNVZjWAH5Plj7KsorTKXEOYBL+UJGuTyQIWvwAaBU6gBH8HwpL4mfAXLMaiWUahXf5GnNzs6rq6tTR48esXo0NDTYsXaez/ySW7RjgyvBrbSBJXLOSuo+jymxuE4UbDwfSMV5WJccwwKoczk7Dl8z7wAeABdh7zMzUdXWulVREbTrAOgxrzyW5pfNDtfQUG1zwTk5P4rFjY2Y+vu7dPr0cTsXNtFr1+6oUPBocLDNgCHPpx5YN69du2nzAhTmfr5//4Fqa2t04cIFOzbHHXnyWPFk1LLUyHman182NdfRo4fV19ev27fu2Vzu2UOHuTVNTU4ZoKWb307oPDDT7/Wot7db7W1NikUj2jXYp1DAp6tXvlZ0O6yqykpVV1eqsrJa9x9PaGRs2e4X1kJjY43BQKAR2WFLy1sGmHp6GrXrqWIOiDY3y33g0crysq2b1pZmFfI5g3vl2GhZJ1jrnubCseaAd+kMXQZDyhVcyhXdyhSkWDqncDypRDZXynOyDwc6fUd/zpy91HdUSOcwTgWcCvzxVsB5o/zjnVvnypwKOBX47ivgQKfvsKY70CnglVlFvv/2GR0+uFv/H3vv/Rxnlp1pvumR8B4gHAGC3ruiN1XFMqwu02W7O6QZrbSr3YiZ/2Y3NmJif9oYrSZmdkbdmlKrutVdtqtJFr0BPQDCe5vem43nfMxqKWIk7UyTihD1ZQWCYCLzfveee78Ez1PveU8xl5JKeU1PTVo5D6Vb8Xhas/MrikQT6unpVWtrvXks8T1lNctLa1pcWNbFS9/pwcNRNTc1aP++Xeru6TSj46npCfvf+Q31zdq5Y7e9DyBDMoeiBXUDiSgJLIk5Cg3Ks0igKbH6i7/4mZ6MTlkJzJ/+6Z8oGArqs8/+2tQXJ0+esOQXADJh7dWD1sr+q6++MhDxx3/8x2pvbzfIAbyomEiTvNNta8uWzfrJT35i7wc6WSIvj5LJtJXWkcgzV67x3nvvGbj66U9/aiABhQ3G3ZROAU1o8Z7OpDUwuMkgz40bN208VCmU9QAeSIRJtH/77QXrjEWCfuLkCe3atV2R6LKBM/PNCVdbKRjg4JVXXrVSJkyl5+cXLAEvFUs258XlZVNkoTypGEYDJyoABMBW8b1izcAJ1EW9fT1KJteVy2dsrYlESqMjE2YK39jYrL179lq5Wyab1tTUpIGQ7Tu2mToEGHbj+g2DIufPn/++ZJF9Y90AD9aN8gYggvIImLCpf8AUNutrawaUUI0BQQBNQBWgCLAR3yjizX7hwWR+UKGQASG+gEn4NwGYAFsV6ETcGJdrs24UaICjxcUFgzVer8/gIXsAaHCMnCln89tZnJ9bMgiI+T3lhYGA1/aT65RKACYwrfMn6iLOK4AHiAP0BIwRAwBLLJbShg0d1sGR5wAy5qXk8xnEYd85n8yT1zuquYDFDlhF+RzrvnHjtmprwzY+73fMu8taWVmzcrRg0GexqXQ15J4h7sTt8eMnSiSy6u1tNdjFmeCsOoB2Qdev3lU8FtNPfvK++SwxR+DSz3/+16Z6orMk55uYAlR/85uLCgRqdf78aTtDnCvup5///Of69tvv1N3dbs8DYDgHAEWuxzkF5o48GVY6SzfAnPlUxWIZ1dQEtH37FivHy2ZyGhzcYnu/tLhsKjeAG+cdr6/h4ScGCemWt2mgS4cP7VUiFtHc7Kzq66o0OzOtQj6rYNCvjrZWdXX3anRiVjduz5iqiM+GY8dQZwbtTKytxTQzu6ZtW7t19iz+Z4MWo7/8rz/X5UvXrVsg5aeA5s72dkNFlCn6/V5TPQEngU9+n9fObiKO7xf+bF4V5VUJIOjxKVsEPOVd6PQMf3/9raHcXOr5xNUd1Y2AG4EXKALuB+ULtJnuUtwIuBF47hFwodMzDDHQifI6vtpbGvTJh+c0sHGDUol1lQs5KxehZA0FzNz8smYXVpRK5bRn7141NAZUKOApVG3m1+vrMUXWY5qYmLJSsYH+fjU21isap4xmVYGgVzXVNaqpblBHR6/yuYJBJUyiUUEAhEikAU4k/yTiPAdw4ue/+MUvNToyrhMnTujdd9+xUpvvLn9nBSnnzr3qJHyJuNMlLpOykigAEoABpRPwAsUIY/MAyvA9vjenT5/SJ598YqooEmt+Rocs1C/ACaBJpdU6ZtCMc+HCBYNMlKmRvAMeKDMDnsTiMXX1dmtyYspKzFgTJVgtLa2W7KIeI2Yk0Rgwk5iTvON5NTE5YmupratVbU2dvTcSiZkCg7KwB/cf2FzocsframqqzFuntb3V/gQOFIuyfaqpCVryDTgCKAB+8IQCRlB2t2mwX7H4qpU14qEEbHkyOqnIesL8dygXRP2zuIQaZt6UI50bOkzpAaxDMdbb02tKNAADcQH2mBl0Om3zA5BUursRIxQo+WxOa6urtraK0TZqJqCJU5YFHMJPqWBj8Tq+ACLEr9IxjuccWOOzveDafA+oAf5geA8oSyQTKpezNiYxoIwMA2xK/FCMoXxif4Bxw4/HFIun1d3Vqu07Nqu2LmzX4FysreUUDjMGgKfBjOEBZUAK5gr84vwtLCwapKCbYSaTtnIt/g5wNHjR2Wn7zRcw6ptvvtHDh+Py+z2qrvarsbHOzj2glJhevnxb7e31dq8Aq1grz9+4ccvAVU9Pl8WR+BJD1sF8Of+UTWKmDcBiH4ghf3LGTfk3u6RUKq4//MM/MNDDOjjbn37617Z3hw8fMCjImIC3q1evq7a2UZ988kPzSePBvYWq8ObNB9qxY8Dug4pJ/NGjR+z9xBCfqFg8qqmZKYOus7ProrleWxufCR1aXloxNSDz2rx5q6mRgE65bNZA0+TktO4OPVIw5Fc2W9K+Pf06e+aUhh8/0uXvbmjzpk4F/JQ++hWqClgZJx5Jdx+M6NHImnU2rK2t0dmzp+xs8vkCnOMzi88APkeAlqz1Zz/7K124eMsxya+lg2KTdcjjCf7hTifOXDZDLanFt1goKJfNKZ0GnsvAbL5YNpVTQR7lAWpFKVssK0/XOlfp9Ax/k31fnfgsx3THciPgRsCNwAsVARc6vVDb6S7GjYAbgeccARc6PcMAm9LJ40Cn/t5m/eijt9XZ3qhUIqJiPqOqYMAS8ng8pdGxST0Zn1YwWK0zZ8+ouSWk2blxSx4pxfJ6UH5UGbzAbwjos7KyZK3KOzvbtGlwoyXhKgfk9zodrUjuKl3cKHUDjpBwAh1I4IEElFiRWH/zzbean1vUD37wA1OV3L3neL2Q/FO6RfKO0TXvS2ec8ip+juqC5B2oUQEUJJa8HlgAoADIAGEABqgxABZAMZJuyq8q3b5I2FFdAKd4H/Mg2SfpZo7MHxBDcl3XWG9qoLEnY7ZjlPChsqHEh/dWhxnLMdwGQpHQr62tqFQuGFgBTjC/1tY2KwWrrq6xeTEmvlNLS2sG6ZoaG1QsF1VdW63NWzZb7IaHJw1QHT26X5s3D1oMiQewCcUWgAh4R3kSnk5AJ9q+Ly+vGzisDtfp8OEj1nmMGOLD43gZeax1PcoW/HrWVtdszaiMWDfjMmfAD/vI/CqlaKwJvyVTgOTyFgN+xt6Q+GPUjoKJ9wBFgFYOvAnZmKyL16OIAxyhYHLMu1cshpUyM94LUJgzxVJCdXUBtbY1mWqJ/eM9Xi9eRnRZW9TqatSux16iOhoZmVC+IO3cMaA9e3aquiZkZZgXL15VIsnzlJVtN9jE+zgbABzODqCUPWKtwEnUPcAf5kuJGVCHfeVcsVZ+zp5QWjgyMmvqmZ6eZu3Ysc0xUC8WDRLevXtfg4MDdkZZAyowuh7iPUaZJOcXFRMKKc4480UthpIIg/ZQCLDTagAW8FXpDAekWl1esX3hvmLfOMv4nV27dsPxZdu/z9bKXNkn7iNUipjuA/+4h1kzHRjxdNq+faspo7755pKZmP/gB69bGR7vZX7DI8N68Oi+UumMKSRra6vN72zz4Ba7P4CMlN1h1k8pKmcKwLm4sGj3yaNHUxbfDR11OnH8iPbs2aWvvvpCmVTaOlo21tcblPJ6HWPuoaF7+vbiXSVTGe3es8XOEvcsD84o1+PsvfHGGwbRWD/XRLE4MT6nTKashvqwWpobHfN4VE4+j3LZvBncY2SPyonudXzucU1/IKRgIKw0yqZsQelCSZliWel8STlAlAudnuFvMRvKzaWedUTd8dwIuBF44SLgflC+cFvqLsiNgBuB5xgBFzo9w+ACnYIkZ/Jox7YOffDeD9TWXKdCLqlcOmHtycv4kSTSGhufViSe0uYt2y2hXo/gG/TYlDoN9U2qqwOM1FoiiV/R1PSkmTF3dLSqc0O7vN6yvD6vfN4qLcytGTghCcbPCWBA4kpSDgxCOVRp7+548gStpIxOdHi9oCy4/+C+KUgoRyK5JYEEKNTUUIYUkId2VpJBJ2AAyTugA6UI4Ijr8HoAAEk1ybyjZnFgTnNTi4EbQBnvQWkxN7doc2lsrDVVCYk+iTfKH1QZwA7G9fp9BoGIHc8BpEiYV1fXDOzQhn3vnl3auLHfkvibt57Io5K8Pjq4yRRKvb3dlryjwEF1hXE3STnKFbqBxaJx84ZC9ZJIJdS/qU919XW2hunpGVvTe++9a1CP9QIhvv76a4sDAAFYgWppPbJoZUcoSlA6lYoe+f0htba0W7yBRKhDUI9FImvKF3IGgoBkdFVj/ayvolAjpnwRJ76AEng7obzC/wooUBUMGcwi9swN2EPcMH1OZUravGmDvRcgACQBhqAYc+bixJ4zSHkdah7M5Gfm42pvCX3vgzQ6OmGgA6+iQ4cPmGk9D8q0uDYG9gDBubk1izdlpOSuk5MzphTbu3e7Nm7skT/gtY53V67csXWfO3fKOqMxPzoIDj9+bOsDqPBFbFEVAXEqZur8HQN6zhjnC4UNQKmirGNvuI/w8urv77WSQ5Q/gDZ8qLgf2EcAHTHgPgFUoXb68MMPDULxPa/jPmJcrj09vapMRqqvR3lDZ8AOmxtqKP7OXMefjGnrli3mywVMvH79ukEY9g2FEuoqzjn7zT0JJCPuxIC/A7n42dTUlMEa5s58Ll++ZgD6/fffMSjJ2Ix75eoVZfM5JVMJg3aspaa61u5rziyKKeZGWSvAG6jowLQVDT8a1uL8op2Zo0cOmok8nwE3blw343DAkM/nNQiEITsd+S5fuaYLl8esFPXgwU12T1VKeLkn19fXbB1vvfWWwcGKd9iDBw9VLEjxeMbOC2eW16JwCvgDSiZQgkrhKo9CQeeawDwM8/2+oDwev/KFsjL5kkEnSuuiyYyypbLr6fQMf4c9HcrNpZ59TN0R3Qi4EXjBIuB+UL5gG+oux42AG4HnGgEXOj3D8FY8nQI+j3Zu79S7b79h0MlbziudiBo0IunD52Zqel6NLe06euyk/P6Abt26osWlWdXVNqizs0tBUzllrWRsbHxZTY2oUVqt4xlpFkoNjKuBGneHHphSBq8XoBPJ6MWLFw1CkOCRkPNYX49aor916xb19w9ofGxaFy/ekM9Ph7Bma+M+OzujWCyvujrHq2fnzu1qbW1RMpW0MjQSZJLrCxcuaXExoebmBu3evckS/7GxFSvv6ex0QBRgK5nMKZeTmhprNDDg+Abhx4Rx9uXL11VVVatduwatRIokFeACzHLK+xKWrDe3tqgqXGWgCnACoAAWoVJCUYRZ9fFjx1RVVa1vv3WUR5R7YYje0wu8q7bW7cSZuVOWR4IMMAFETE5gJJ7V3r17TEWyHl3TG+df13/99C/NABqlDMoaFE4k9gAJlEiUMwImgGrEvam5QdMzY+Zzw97l8yXbx5WVdc1MzyuTphNaSf6Az8ATQAzl2uoqRtD4gPmshBKQQYkgc6Oz2sLCihlI9/Z2PS1hnLT93Lt3h3Up83scFRoPAABAomJ+Thy2bdticeUcMH9+/tvfXjII8fHH7xvYQDEE6ELx85d/+YV1JNu5s89UPyT/wDXWCZiQBwVVyeACahTOWTqV0djYhOYWkqoOS4ObBgzGANLwd9q3f6+VVHF2p6enDMbwPhRiXJ85VYAQ3wNf1tdzam4OWdzxKcNcm7MN4PvhD39orwcw8VpixvoYl7PFtQcHN9n9ghE+oIfXVcpB8Q6rGJpz31DGyV6i0Kn4V1VM+DmDdOSj5DUcDqqzs92ADob3XAeIw1jcH0sLi9o8OGhglesxJg+uX4GqjFvppAh0Iq5AJ+4Z4Bbr5wyz/8yNe4Z1sbecQ84wnyNAN4NUmZQmzS+uWy+9dMS8tSrG6D/72c/MJw2YyvxQBgKxAFh3b9+x0swD+zEd77d9YVwAFh5YQKFkImYKLfs+mdSjx2NmFI7Icvv2zTp37pzdX6jTiDvXYF+JDeCMc4nqjXsXw/RHj8a0uLAkCHI0FlUoGDRPskQ8Jbg2X8GAVB2uUlUoaLFDBZVMZuT1BVT2BVSQT4lMXquJtPhkc43En+EvMWcoN5d65iF1B3Qj4EbgRYuA+0H5ou2oux43Am4EnmcEXOj0DKNb8XSq8nt17MgWffjBO/J7SJEKSsbwW/GI/+MfiSTU2zegeDJripW19aiWl5zSJ8yxS0W6QlWbkfiTJ2OW0JJQUrYVCAKDmrVz13ZTqKBKefhwWO3trTpwYL+BIhLrr7/+rR49mlF/f4eOHTtgKhVACV3R6CBHEvjXP/+Frl69pUSyZGbA/f1dZiROYk8ZEP5KAKf5+Vl9/c3XGhkZs3IfklD8YObn6SLXp/37d5hiA1UIihLmSiJ6/fptK1s7fvyAtm7ZZmCmpaVNJMJffvmVJibm1dHRppde2mfQA5jklIE5iTrJK+qQcDWdq4pKpdMaGR6xhBxVErnR9PS8lcodeYmOfU0GDyjpwoB527atOnjooI2NmiIQCFriDmwCVgGNKHtaWV61EjHADEqwxuYGbRzo0/DI4++7qVGKRcIPFAAAADhIqvk7a8WHKVxdpbn5CVO0Ed90Oi+VvUols9bGfnEprh3bB9XTg8F30VrQLy7N23wBD4ObNpp/D3Eijp9//rn+6q9+Ye9rb8dIfoddFzN1vMHOvfqqWltarBSqApoAEqhLJidJ/v0GGBiPMkd+BuAhxsAKFDDAGwAIah7WQxkUABPgc+bMQVO2sbeYYXO2ADnBkE/hcNX3nmHEDtXZ9WtD5gOG0fexY8ed6yytmOoJxUw0tqZYfN1UWOwhsUbBxDyYHxAJFRYPQA+wgp+hzgK8cL5QYgFiUGYBnIBynBO6KQLaUHCxfqDL0aMv2Xw6Otrteryf54FEgCueI57AG6AaP+PsEgvUfMyB+KE+Y+yKkoz7rtJ5j+eYMzCU666vrmrL5i0WUxRnfHHvVdRAlfcyHvc1P2N8StGYB+AGuFMp2ePscr6YE/cHe8C8eACpMLv3+Oh06QDNXbt2GjgCnPFa7mX+5Hp4cQFWuadGHg8rsrKugNdniGHTpgHbL/zTeH8g6Nf27dv03XfAyVqbfzKd0uzcnBLxpHbu2v29Co41cnYo22Pde/Y4QI8SQT5reO/w8KiCgVpNTS9panJacQzPa/2qq61RuVRSJp2Rz+tRTXVQqWRannLx+9LFWCSqeDyndE6qa6hWuLZWK9GEluMp61iHx5Pr6fQMf5G50OmZBtMdzI2AG4EXMwIudHox99VdlRsBNwLPJwIudHqGcQU6hXxSTVVAr587ojdeO6vqKp/ymbjikVWDThgC01a8tq5JI2OT8ngo/Rowg2lKfiit++lPf6bHj0aVzxUViznm4idPHoXirqQAACAASURBVDcz33w+q/6BXoM1E5PjZggej0e1e/cOA0ooMFAb/M3f/Nqgx8mTL1mSjhKBLxQ0JNYoha5fw2vmugGMXbspsyvr4cMH5h919uxZSxxJ2hOJmO7dv6eHD+dNebJ164AlwSSvwBgS4y+//NKgBgkuRuUk0JS6kXC+/fbb2r5tu3y+gJUB/tmf/ZmuXLmm5eW0mRS3tIQscSeJrphkU4bE+CTacwvzejLmmGpTFkRyX1WFgXOdKSna2zt04vhJhUJhffHFlwZJgDd79+42NVjFEwkjcxJaoMP6esSUUkNDD7UeSdk8O9ubTNnV1dOtjQO9Wl5Z/j7BRwEF/MAUmgSb0qxKiROJNuVUQKTJ6VHbD0r+6GCXTuXMw4vSOlRHZ8+cVUNjvRkjt7Q06vKV72y/AEP47gz0D9h8ATCojq5du6lCoazDhx0DeKDLzZt3tW3bJgNCdTU1ikaimp2ZMZjDHgAfKuWRKFyII9cAeFB+BWxBmQb0QWHD+1gTChygx8QEnlp0g3MUa3R1A9QdOLDX/JeWluZVFQ4ZHMQTinMzOuJ4bW3Y0G3Aja5lxGtifNJgH/ASE3E63+HXxBfX58wCO9gzwA3nh31mLrwf6EQ8AELEHOCCKo59p5sicwdAAdMqHRoBapxxAMvcnNNdMZfLWmw4X/zJzyvgh7PKWjhrfF9R2WGKDszl71yX91T2nfcyVgUCAbQ4V+UipaSNSiSS5q1E7FlPxTic5/EyAlZx5nhwT1ZK5hz13KJ6epxyUAAQgBe1GCor5g4oIwa8p6u7R+lszhSKKAvDYcpTnS5wqK2YI/uzuraqtrYW+ywws++xca0uLCmEAXwyYWA3Ree4Utk81ArFgg4fPmRQFeCLSrNYKj2FbX7rUImvGl0Y+SxhXYlExoBjR0eLhodHrFSPtbEvfI4lEkUtLKxrZSViJa719WFHjZnLmUE8JXWhYECpZMaUUO1tTQax4tG4outplfh8rQ5JgaCiqYyi6byrdHqGv7/+1lBuLvV84uqO6kbAjcALFAH3g/IF2kx3KW4E3Ag89wi40OkZhhjoFPBIbc1V+vCD89q/Z7vqagKKRZaVikfs/+o/evTYoJM/GNbtOw/V3NKpd9551zyPurt6lMsV9X/87/+nLl26rtqaGiuDo/MZJTKra8sGNvr6uvTo8QNdv35Nt+/cU1MTrdgPW2kYihAS108//dQS01deecVULRcvXVddXZWOHztqJUHBYJUW5hf19dffmKqJpBMvl/sPRrVje/9T5YVjSowq5+q1q7p585GCwZBOnz5oiTxAgqSb8a9eRQnTaok5AADogR8Sih1KcOhwlkykTA3xq1/9SvfuPdDaWl61tQE1N1cbJAIe8H4URwAA1CZAloXFBWULOVM0AVhu3qSDnUdbtvSaRw4x2tDpgLSvvvraAAKxoGSovQMPI6+VEwE1AE/MA9UUPk6YSmezefX1dWvPnr3atXOXauvrtLy6rEgUMDVnUI3yLaACxuGsib8D8VDIAAFQOmG4vLaOmfayqYWi0aSVDaVTeVNlbdnsqL0oX8KsfcOGDn3zm6/NK+ett36g/o39loQzTxRsQLsnT6ZULHl05KU9tm/EA5jAvgJi4rGYkvGEIk+7pwElACeoZ4iDowprs3gS21BVlZ6MjtpaKJ3jvAB8KBlkHbx+ampRDQ21GhzcaGcIJQvgB+CC8U4qHbc581qgVkNDo+7cHhJuZsRmdnbeYrl3z15T9q2srFp5YDwRUS6ftrIx1ghEA4oAEYEyrId5V8zDmTOqH6BJxfC70mkPKAcgQw3F2WHdwA3UeMyNve/r67H9mZ9fVEtLg51XQA+qM+AMMImYEFfWsri4rHwe0NRmUBUo2tPT+P2ZBAIxX/YGRRVnD4gzNjZuvl+AxGQ8qZrqsIE0zNl5Dw9Az+jomCnsUCpyxgFqjAGYYT9YEzBwenrO5n/o0EGDNxcuXDWwum3bxu/L1RiXeAEyH4+MamJywgzDs1muiyqSwrOy458Wj9rcOHusDVVZnBLMqRmFg1Vaj0QMUmVzOfkDTglqSWV1dXdrdXVFXp/PfNUYq662VvUN9dYBLxJZt7JUAG4sltCmTX22H8yfewAVG2eKc5zLFTQzu6aVFbysCvJ5MbivM8iUz2XNx8065QUCyqYzpl1qbWlyfMxiCcUiCbu/Sh6vUvmiktmi0sWyKCp1y+ue4S8xZyg3l3rmIXUHdCPgRuBFi4D7Qfmi7ai7HjcCbgSeZwRc6PQMo1spr9uzY4N+/MkHam9tUChQ0vrqglTMmo8Pyfny8prCNQ2anJrTpsFt+vCjH6mhrt4UIiPDo/pP/+kvNDU5ZwkcHi2nTp22cqarV69oYKDP2tb/2f/zf5u5OM/j0QSwQRlCORClUEAnknpK5L777jt98eVlnTxxUD/60UeW8GI2jNoIDyQARjIV109/+lNNTi7ro4/eNG8bklpMsW/euqkvvvjcQNLhw4cNNJDMU/YDlCDZv3jxsqmWSJSBEyTtfKHeAgqQbK+uYPo8Y2V+lARGo0UNDLRags38KTGqeA4BJlDDACBQWvgCJKQhKxe6evW+Je4vv3zCxsebCLiD/9X9+w8sUd25c4fa2lvV1FSrbC5r46wsU3aUNj8nPJdQhqyurKqzc4N27dptAAYQMTE5pUwuo4XFRVsbihzWhOoDwEaZHaoh/k7HM4AMYM3r8+jJ2EMrR6TcrFTySGW/yiVMkb3as3ufASC619ElkO5qE5NjFkcUP4V80eAEMAJwCBzAbB2F2IEDuw1+MR+AA+tOJZM2Hzqm1VRXG7ACBla6AwKTgB+cCdbAvqOcAfIAXwBn/InKCbhWKQXj+qhoUEUBg/g5YIYYrKwsK5WKa3VtxeAEc0cdg+G9z0vpYtY8tjizzU3NunnzlmZmZlUo5JVIRuXxlhSJxMzPCjDImQL4AP4Yi/PGHgCvAE5cn/iibAJ6AFQAUJRu8TqUWvz87t17tsfsK5Cxu3uDmpubtLAwb15e7e0t36uJOKtbtw7aflfM9i9d+s58m/BrQuED8Hz4cEI7dw44oDCJcs0pe+P8Dg8/0f79e+xsX716Q0NDj1RdHdTgQI+6u7otxqi12O+KST6eV8ytq2uDzZX1/OhHP7LYAjPZL97Dddhj9u3OnSFb2+HDB+1eQ2EF6CIOxAaF0Xo0YWdxcmrKFEncg8Q3Go2YYgkQxf4fPXrEQNG1a1dVG67W+OMR+eVVKpM2xVpjU5Pq6usNPnl8XuXyeQVCQbV3dKpzQ6fdVyiSKAVOp5I2l7W1lLzekqmw8IFin4aGxrRzZ78+/OgDM4YHOi0tr2lhIaZ4oqRcriQ/itDqaoNMxUJe+VzOyuvCVUGVikX7nvgAy1KJhHlPAcYz+aJWY2klcyXlDDi50OkZ/gqrDOXmUs8hqO6QbgTcCLxYEXA/KF+s/XRX40bAjcDzjYALnZ5hfM1I3CO9ff6o3jp/TiG/VMonFYusKOgnyarS0NBdTU3OqrqmQfmiV3v3HdLRYyfk9ZQ1MzOlq1ev68vPf6P6hkbt2rnHAM++fftVFQrp2vWrZiBOgvcXP/vPyqRT5gG1desOS0hJ4AEDqDC++eYbA0SYMFP69u23F/Tuu+/oww8/MLiA8fOnn/7curj98IfvWTL5H//Tf9Ty8pL+9E//F1PBoJQAYly6dEFDd4csCcY7B4UPYAv1FUk3vjq//vXnlkxTSgcMIIGmrAhwRqI+Mz2rmppaAxCAj9HRJwoGa3TkyH6DZawTkAI4Abbg10PiTnkNyqN8MW9eMsARzMn3799tCjAACWVsQK3ZmTlT9/T29lniXRUOaG5uUvFE9KnyKKpSif+NT6cxwFPG5jRIKVhbu7VsBzQNj4zI6/Nr/qm3FEk+awJEsJ53333XEn5iwDwBZUAnecqaX5i0kkSS71CoWuGqWuWydFaLWBcuwM8mfJGCfs3OTZvpOGACQ+7IesTWD1RhXOAGEIc9RRGD4oeYothB8WNG67GY4pGolVUCkIBQFejE94zNeMwROAPs4HkUKIAIwCB77KjAUlYOxnoBJVwDYMB+AYiY2507t5Uv0IEsb/u2uLiilZWYNg10m+qFssKjR49p8+YtpgCiox2d/BLJuJW4YSEEeEHlxZllv2ZmAF6UjKGU67QYsVZ+xtx5oBIippRvsc5KZ7e9e/faWaO7m9OJrs/gFXPHlB0FD0bijAdI4310Hfz4448NuhHfL774wu4PzNFPnz4lxuRMAzhRsAFvKWO9fPmGKcCy2ZQpd/bt22PQCrB2+/Z9dXa26aMP3lNTY5N++ctfGghC9ccXcwOksjesg3lw3n/84x+byolSQeAee8EeAGDZLzy2UAdyntlvziA+SbyXsZZX1jQ2jrfYpB49HlGxSCfFE+YPx72cyQKFPOb3tnGjY0h+9+6QNrR3aGFyWtG1iJXNEedt7Htrq0rlsqZnZ+z546dOGZQte6TpmWlNT01qbHTEDL9RQS0vp9TQEFJLS5NBasDUwsKazp07bTAcBSQqutFR7sOSsjmvGex7PFIIc3UrMSwpnyvYPVYbDlqZHWuna2axUFAum1ZVwK9AMKRcsay1WEqRdF7ZMu90odMz/BXmQqfnEEx3SDcCbgRezAi40OnF3Fd3VW4E3Ag8nwi40OkZxhXoVFft0Z/80cfavXOr/N6i8pmEMqmIfCoqFAoYdHkyOqGS/GpobNOJk2e0oavb4MjExKgePx7R2NikBjdt0ca+AStZwj8FNcTokxFt7OtRIOTT3aHbKpWLKha8amnuMHhC8gpcIFknOQUcASMAUChn3n//fWtlDnigBOq//uVffa/SKRRzpnSKx2P6kz/5Y4NJKI0wFn/0+KEBKCATCpSbN28aoKDzGACApJ0kmrEBBoxPwk5STPIPoKkO11gyjT8NAIAEG+iAagg1Dj9DvYGSBy8jgIuZaw8OKhSusu5cgBFK7FgT5tRAI66bSKSUz9HhylFsAAk2bx5UMhXVo8dDBtQcw+Yqx5g8XKNsJmtQhPiilCLJRY0EkqLcaHUdnxrm1WSKmIp5MxACVRZgDH8n4gwEIhbsR76QNJBUKBSVyVBGFFAmndfU1Iwy6ZzNrW9jr+bm6JiXUm9fj3loUTZXVRVWX2+f0yXs0SMDbMQPuEOcgRUk9pXSLErqVldWrP086wIGMk/OALCONfMnD2LJ34FNvGZhYcnUQMSUB8CSn6GwYe+BJChZgE6cPdbM+bp9+5Yi0Zg6O5sNFOI/hOfUxr5eiydlVmfOnFW5LIMuqNN4DV36UOjRKRHgBFRhPsA1Ylgue03Ng0INKAo45U+ADesC1hILjMyZMyAOM3DO4S9+8QuNjIza+XnllZcNXnAu8CrjnsMIG5jjQLJFK/v8gz/4A4sT9wUQirmirEHhxxnnOc4xZ5p1/vmf/7+6evW2tm5FHdVnwI73c31Uf8wPqPXjTz5WKpkys3zgFzCSebGnnHn2EYUYAAqQxz3KnBiD+40YA3cBf8wZY3zWT/wdRVhWH3300fcNA1BcPXiEajBm8d/Y36uTJ0+opiZsZyydoTyRRgFHDXSiqFpaXlJ7c4vuXL2phdm46uooi2zT9p07FAxVqVgua3J62kDTj37yExVLZT0ZG9Ojx48Vi0WUTSe1vrZi5t9Ab6dbI6WIPXZ+OKfc25w9gBNlkCOjE4rFpUzWy0fJ90bsPg93XNnuF/atuiqggM9n4AlYZh0GCwXzycMs3IMHVa6g5WhamRIDeZUvl10j8Wf4e8wtr3u2wXRHcyPgRuDFjIALnV7MfXVX5UbAjcDziYALnf6euHqe2lqQzvzDj8orwRdlbepr1L/5X/9Izc31Cod8KuSSKuRSymdTWl9bUzKV0vjYtGKJtDZs6NPrr7+l6ppaPRl7oKGhG1pdXbcubG2tnYqsx1QolHTo0GEro3vyZFhbtm6yEqXxCTp9ebW0uCaPgqqrazAvG+ATaRzAh6SWZBdQgLrl/Pk3deDAQUsCMTQfHRlXc3OLqSYAH7/+9a8NLv3hH/6hle0MDz82jxnKdEgoUa9QXkWSjBIG1Q+vQS3V0FBvSomV5WVTxpAo19bVGMggCQXWkFRi3g0MePTwsQEUyv9QupCgA05IzK9cuWpJOQk6160KV+nR8GPNz6+ruRnoUv+0u1fayuXyeQBPXrU1YTOwJpEHIk1MjigSWzK/mHJJ5j3k+BuFLEkfGrpv8fN6fWaaTSzopDU+OaVYvGDX6OhoMLhA8gt0+9f/+l9ZIg0UuXHzphLxuMEMSpfklSLRFdXX1xoIm51dMOhUFaqxfW1saNLx4yc0vzCnCxe+1cGDB7R5y6DtD8qvfXv3GVADQBB3EnliBzBiPcAI5k9s2Fd+Djzbt3ev/D6f7t+7p0QyafCkkM8rXyjY+4EoKEoi0ajFlH148mRCpaJPoRAG7nV2lgIBv8ECSv+Iz9raqsEAlHaAtcuXr2hkZNzKrl5//ZR58jBXTMaZVy6bM4DHeWW9GODTtfDChYuamBjTrt07lEonvr8OYBG4xlpY95tvvmlzBXQBfVB3odRDXQX8PHjwkHVnAzDRWQ0gRYc/Xo+fF8AKSIS3EQohOrL19jrAh6+KX1Slex1QBBUg6p+1tYwCAZ8++eRdg0f4NmHOzflkTn/zN7+yTpIorVgrBvqMCVxlrwCEGLsf3H9A42Nj9n7ey36jCAKsAfGYM6qiixcv2nyASUA9yk6BYewz10NVxr3A+OwZ7wOMcRZR2rE/QKV79x+Yoo7XAJspDdyydYvSmZQePrhvZt7xREzHjx+zexzfNq/Pq+pQlb7+1RdKRIvavbtfO3bu0OatW5VIOd5OK6vr5qX26rlzmpqeNvVfzMoFW7W2vKR4NCI+G1uamx3PtExavT092rix39aHOovPJAzD2f/x8TktreaVLUgBn8f8m7xA3jLllI4rk8/rtecprUNJxZ9AZNnPPcoXSqqqrVbJG9DCakypYkmBQEjpPB5UlX/+/+47g63P5/fmiz6qm0u96Dvsrs+NgBuB3zsC7gfl7x1CdwA3Am4E/gVFwP03+X9js0lwnP8o3yC14v+o/+6Fwaoq8xjBw0alssqlsoLegMqljN48d0Dvvv2K2lqbtba2JJ/XKQBBtYACAp+f27fuanU1psOHj2ugn65bS1qPLMrj5f/2l1VTXadHD0e0tLSiQ4desoR/PbKqVComn68sr99xMqF8DCiwvLyqYqGkpiYHBJH4o9oBmlCSs76+ZonswEC/dap6/PiRlpfXVR1u0LZt2w0MTU5MmvoFtc3g4GYbd35u3hJ41Fk8T2LLn5S9UCqFEsXpbJZVU3OdJdGACMp4SHAxRgZkHDlyRAcO7tf4+KgWFmetTI6OZh0dnU99iOIK+IMGKlB7rK9H7ftkAu+jarVv6LBW7rOza/J4Stq3b4eVx92/z/ge86/husCm3bv3GCAaHx9TLLaq2rqQfH6vXadc8piBOubLszPz+u7yVaWSBRXyUk9Pp5mIE/9Hw480OTlnMRwY6NS+/ftMYYNnDWu7cuWKvvrqS/PHQXUDpDh0+JCVkGVy6aeqorxWVta1ML9k5URNjS3q7OwySHTv/l3z93rz/Osql4um7ELBdeSlIwaUKM0CFgH2AEtAJ8qWgEWsgzgDEfkT+IER9XeXLunmzQeqrvZr48Ze21P2h/MAfKRUEdUM0AKVEP5CDXWN5rtUU1Olrq5ODd29bVBp+/Z+uy6x6O8fVG1NnUGqsScTikbTqq0N6Y03X7VzcPnyJZXKJeueCGzgmuwBpXbhqhp1bejRpUtXtLS0aN3v7ty9aTcSMQNY3b//SIlETr297frhD981oAN8AdAwHkBvbGxEtbXVOnrsiJ01YAz3BGojHpwZgAwqMiAO6iXOACqrifEJ9XR1W1yJF8AJKAfEobQQU3uUX5j7U4a3e/dOUxld+u6CxRCvLQDsyMiwAVDuLZRzlNVxTwMfK2WAZ86eNYXY+OSEzR+Yy/sr3QLZR0Arc5uanDR4Z2tsabXPkzXAZGOjKaF4P/cvew4cQ23HfNm7iiE6awY07tmz216L55ejNMobzGMcx/g9raNHjqi5pclix/PA48//5pJef91pQMB1Q1Uhg8WLS0tWrufz+w0Eokbj2sQNZdHqakRzs7PWSXPTJszm21RdHbLGB5Ttejw+RSNJzc0saXkpoqXFVU3NrCiaLsjvx7cpYL5NqXTR4FLAJwUDPqF6AiBXhXw2HmtHTQV3KpalVEYKhf3yVYUUSaSVzFMr61XBfos5H9DAKz61Kx/X/M39Jfff/S8aN5f67w6Z+wY3Am4E/qVFwP2g/Je24+563Qi4Efh9IuD+e/zvgU5eeZ9Cp6fYqfLbhT+fRs1T9irg9WPlQ/2SaoJe/dEfvKnjx/aouqZK6+srlpil0hgix0S9itcb0OjIhNbW4ups71GhIOtQlUpHDSitrUVNbYL5NNCppaXVlCf4yASCXu3Zu0P79u9SPp/S4+EH5tviqGFk0IkuVyh5SsWSJf5AJ/xd6uprLYmmqxRJczBYrabGDrW3dVoiT5L7+PGoxscm0RyotqZaba2UJ1Xp5u3Hikbi6u/rsDb0g5s3GRi4du2GQYieHgzMe6xDWVf3BhufJB24RXL//vs/VH0DxuUXFI2t2VxRwdTW1pmB9OLCshmBo5gh+V9YXNbySkm1NSHt3N6rjQP9ml+cN2UJoMEBEWOWQAMIuAYJMQk5iSoKGn6ez6fV1FyjUFXQYE0+V5TPh2dM0Mzcb90a0txc1NQax48dVl/fRlNd3b9/T1u3bVIul7FSNkr8gE2oofwBn7799jdmzo4CDOiGz9ZLLx1SOptWrpCTz1+BgesGt0jSiwW6dTWa8gMjcdRelDTRWWx6euqp0fgeO42MHYmkzfcGSOnzecxLaNu2QSvVApwAWiiDO3nypMWBsimM1AEOwBXOUKWTIGPiUUS5mGO8XqfJiSl1tHZpZnpKwZDPFEE3b17VxOScBjdvsPn19mxUfX2TQdJLl++oVCipswNj7CZT1HC+r1z9Tl1dHTp2/IhdG3UQajO6MDbUoyzboMvfXTU4t7G/W/fvD6mhscFAGfvEOtgzVE2UogFOMMFHjQfYodtaqUy5Vpt9z1lnHYAb9hQYx9icR5RgqIsATJx7YFEymrDOiUA6xqYcDvDD9QFGqPb4O5CN8wOcDYWCGhq6o8amBpsX41fUfSiRADCMz3PMATgIbON7X8Cv5ZUV2wOUT/yMNfJ65l4ZizWg7mP+3K/V4WoVspQ4Aqllr+daqP+YF2OjIGRPAVsYqQOzenu69dFHHxgEqoAq4DDrBC4BxhgLaAWg5DnujVQqoUIxY58tzKPi4QWcZBxAHCAKfytiy5qZi8/nVyKRVbns0ejII/Vt7Nb7H7yrbCZl5aI0C+AzbHkxotXlmKKRjNZWUM0lFM/l5Q96VVMdss+ibCYnvxfVk9dUTZwDPreqQn4ri+Q1xXwByZOKHq+iiZx8gYD8VWFFkxnFM47CqYzE8Hvo5DxT+ZB2odP/0D8P3Fzqfyhs7pvcCLgR+JcUAfeD8l/SbrtrdSPgRuD3jYALnf5/QSd40d8NFYlfuVhWTSgMGbAkePumPv1v//P76ulpNiUSsAlPFZRGgBhUQqUiptoLikQSKhY8Zir+ZHxBzc1VamutUzSaMqUKYAR/J96zbdtW9ff3qn+gV909HcrmKOsZ1tj4qI1LckoySHJNCVkFODEnFBCogJh9NLpuSieS0prqejXUt1pnNBJRANWT0TFduXJLSysFtbeGdOjQAXV2dOrSpWumHnj55bNW4kRJHWoSut8Bat566zUDAlTLPHhw3xROi4vz5ml09uwJffDB+5qentSly9+qVCrYmpyOZEWDNtNTqJ8cc+Zksqh83qOW5moDA5T05Qp53bx90xJvvIBIiClxA56Q2FcScRJ/EnyUGbymtrZKbe0N8mNC7Hd8ZzASB+hhgI05dVNjs06eOKP9+w8qGo2bQoQOYJsGN5oKifihSgK0FEvMd8kgEUCNa6B2Av5g9JzKpBRPxuXx+gygLS2tam6WDngrWl9LmXaOjnUHDu4ziDX6ZNhgJJADoNbR3mlgBGPsSCSpbJaW91Vqba03iETSD1AhdoCwink8CibUNpSoARCZF3AJ5Q8wAUhFCRlnFjADvJifW9CWTdt06+ZNNTbVacOGdg3dvWUlZvv277HXbtu6w5RhX335G128cM0gISAI5Q3Kr8XFOVNt9W3s0vbtWw044R9EiVUmk1N9XaPC4TpdvXLd8Ysa6NX8wowpipgr6wRwAF5QZAEQUfF89tlnplxijU7XurBaWhu/96TiXBOvivKLPaqojRiHc0Ac6Vq3vrxuSrFKt7iKaowzQ1lcpSMdZwPIwmN+fk47dmxXewelmEEDN0AXQA7xZfzKF0ol9oOYG9gsAhUdhRRnk1hTWsdrUBGxLp5jL1ElsZ+cQ6AkJW+cNX7G2hiTM476i/lVvKxYw8WLlwwmv//D99TS0qyF+TmDUBVfN+YFFKtAOeIK1GMeAMpIZE3NLfVOaZvHY9dkz4FOXId1cl2AHPNl/4gPZaPV1fXasnmrHj68p3B1UD/+8cd2lin3S8QT9pk2Pb2oXAqlUlnr60kV8mWVPB75Q36Fq6tsvByeYz6fldTx+VLM5w0WBQN+mwsQk49db8CvTLGkRConAfkDQcXTOfN2Knu8KmE+5UKn3/ffAn/7/W4u9Syj6Y7lRsCNwAsZAfeD8oXcVndRbgTcCDynCLjQ6e+FTs6vE6dYo1Je54SLJC1cVaVsOqNwIGi+JH55dP61s/rgh2cVCtEWPGPG0vzff0pZKNHz+1AgZDQ/hxIjq3SSUqFZra3H1dfXqd6+TjPc3rt3v5XaXL58VQObNllpDKbPtXXVWltfMjhAqVo+n7Gk0kviU0zqVwAAIABJREFUFgiqob7BlEmAKBJk5knySQJHdzRK3nx+n7UoLxY9amxoNdhEEk/SNj42oRs37igWK2jjxi6dOXNCzU0t1oEKvyOnJGndlECU9M3OLerM6SP6wQ9+YD5Fd+/e0b17D7WwsG4+MfjvGPzYvk3Xr1/VnTvXFQz5nxp3+03xlE5lFYnEzJOpVCzbfDAEr6utN3iBUfHM3KzuDN2xcfBVckrw1k2FAvBxFFyrlsA7bdzXLLmuqQmJ7aH8i1IrysUAEcWCzG+J6+7ZvVenT59RZ0eXJf8YQgMJ6dBGzFGs4AmFbw3jkKwTXyCH094+YaofPHEWFxeUyWes5AeTc6e8Do+riGJROr5JTY01eu+H75jC5MuvPjfI48CinGprnNIr1mblgOWyJfrApUrnOVQqlMgBj9hXXgu8AU7QrRBAQgz4OaCBB9CAUjbex1j8ndLQng29GrpzR+0dqOnqND09oa3bNmvrti3mS1RbW6/q6jorq7tz554ZoWPCTryBZpTl5fKoZersbC4vL1q8UNuxhz5v0EoL79wesnPZ1d2heHxd7R3tdjYxY2e+rJW9RMHGeUaB5FzDAWR4mKXTCQNawBhiBIziQVxQBwHvUM855aWOqi+VzCi2HlE8juopYfHgfgCoVDr8AXYq4KkCkICw7777tnEMygJ5fSwG6BxXPp8zKIIMDWhKmScglXnX1dYqEo9pQ1eX3nvvXTu7AFDAJGePzwFg6eLiqrZv32JgirN87dpNRVZT6u3ZoOPHD5uaD+83SucARwA09pe1A5WY7+rqmpV7vnbuVUXW6UC4bvcA54EyQMYAdvF+3oPSCQgGcAassleccc5f5XOCeC4tLT9VHMZMvcjruU8x9XZUXhHVVDeopaVNy8sLiieSOnnqkOLxiJXcco7xipucWJfP41Gx4NPaet58pMKhgKpqwgoEAxbHfA6lk9dArKmTSiXHv8zrMeDLPvs8XvmCASWzORXKHhXlVTpXUjJbUI55+YPKFyg3rpTXuUqnZ/BvBTeXegZBdIdwI+BG4MWOgPtB+WLvr7s6NwJuBJ5tBFzo9I9AJ4pdnCD9Djx5PR5Vhx3oBGzye8rq7mjXxx++qyMv4ZFEOV1c5XLBDH1JNgEEJG0oQFZXItbxi3IvSsty+ZxaW/FUCZrahe5fAJBr165boghM4Ppz8zNmJr6wMKt8IWtlVyicnPbiITMN5jokpYASvgcC4E1E0ktCx3Mk5BhrY0CMUTkPkmfKaB4+GDWw8Pbbb+ro0WOWsF/+7rKBBJJPDJCBK3ivFEoevXz2mE6dOqVHjx7q4sXfamkJRUhBH39yXufOvWKJI0nvgwf3NDM7aWUz+BcxX66D8Tlm27lswUrt8HLCVBnfJxJb1CCZbEYLy4umsiH5ppyMRJzEGoUGkKWi0ECFQ6JMUktZVjDoMSUXUI4v1Doqe82/qqamTgP9g1bCmEymTHGFYTUKmEQyoX37dhuoIXEHagRDjI1XFt4zue/jTBc1TKvHJsa0BrAqOklwMpHR9PScxaRc8pnqqLOjQ+dee9XA1edf/EodHe3q6em214cpG4pGDQKg8mJf2TPWClCoqGR4jj2kFAxgBWwD3KDe4XWcPTMPDwQMsgAZAFMAGUq1+HlDXYOqQmHdvHHDjNnb21uVy6dtHahfuBYxqa9vUC5b1MjIE/Pa8vsCtg+oYDZ0cQ2fVlYWtLK6ZKAA+EKZJ3uZzRSsXHJ0ZMzmgbKmWMypqbnpezgGPOKMMl8DRSnulxUDUKwNqEeZ3MLinKmxWDulckBb/Lww2GdsvMO6urrtvKAco0Tx8cMZtbVUf9+Zj9cxJqALaMiD8snKg7gw9927d5lP0tjYE925M2T3HvMcHcVnqajW1rqnJa2UhEnBoM/OSaFYMFh0/ORxvfXWD0wxd//+AzsrrAkTfSBWNJrUzp3brHSNOA/dGVIhX9KpEyd1/vwbtt8AIxRJmKRzbl555RV7/tq1awaquA/4QiUEROZMVlRY3BfARe4JPNkWFlbU3t5i5Z2cX+5B4ClllcDj9UheLc1hNTRUG1ROJDJqbW3R3r2UYtbbnMfGpk2xFA77zQdsamrB/MMCwSrt3jOg1lYHcM4vLOjh/WFNjKdkjRNLXkXiJUcxWB1STV21AVzmitk90AmgRZkdHetM3QSiL5csxn6vT/5QUIYYfQFlckWtRFJK8fnDU/6gci50erb/Kvg7DobPemh3PDcCbgTcCLwYEXCh04uxj+4q3Ai4EfiniYALnf6b0IlGZE7Jxu+gU8XMqSyPp6wgypdCSUGv1NJQo4P79ujNN15RTzdlWBlLbLPZtEEnlDckVpSVYfhN8o5XD13T4jFHwVHfUGfqqK6uHjNDvnTpO81Mz+jMmTPasmWrqZRmZqf1+PFDK/EKVQWsFIfyOMq2AAwYAQMMUFeRnJOIA5tQSHAtvsdHhe8BMKgS+BMABJgBTkTWo9q6dZteffVVU4bcvHnTOt0xB0ywATLFp2oTkvEtWzZbok9pzd27Q1pdWzFA8/rrr+nUqZOaX5jXw4cPLHFFEeIoK7wGsIBPdLgKBYlLWbOz8+ZvRXxQfAERUDt1dHYonc0Y0AEWAGMAKJT+8EAxA2xxus112LwTibji8aiZs6PyqgCc6nCtqW4ikbglzx0dG0x9Rve4hYXFp53OEjYuXk3EdXJy2jFer/FbV0KgBpABIMJagW4b+zdqemZKkVjEYA3JMOwJjyyu1dc7oG1bt5kaZ9PggHU0u3r1snp6u61UDWVUseAYzgMGUXABzwCI7CUwBtgGhCAZR7lS6WbHa4BVAB8ADh49xIZxeAAT+TmAhWQfSFUVqtLG3o1OeV1jgzZvxsMqq6pw6HvFTDQSdaCgz2+qMM5PKBgyI3auge8TPmNTU+MGhTD7Zm6Or1iVdV9E1TM9NWdxBFgEqygDbbA5cOYq3fSYN+CMs4paB0BEjHme0rJ8Iae+3m47348eP9bcbELd3fVWBkfsKQMFVBGLyckJ/dXP/1ozU2k11PsNqGB6DgBFUVUpw6T8EEADxOILuMjPX3/9dfMnA/p+/fVvzJ+qpaVeuRywL6/aWqc8lHPv9/useyP3AvENhEI6fea0du7cpcfDjzU7M2PQDCg7Pj5p+9Ha2mwqJ66Nd9Wt27fV1tKqd99+V1u3bjGICiSkAx7gCDj1/vvv2/5SJsl5Bx4CLh8+eKDurg0GLit7znlhLcCpmZlVJZMZK/msCsl8wXbt2mFnOJGM6be/vaiV1Zz27QUkNtu+4NfEawBX7Mm1a1d1+fKQZmdT2rOnT1s3b9SdOw+1a/cWbegCmnaqVM6bv9zE5JSGHz/R2FjSwLbPK6UzhIfPv4CqwkH7LGTvMRMP+v2mbDKA7vHY+TRz8acKLKATSicAE0qnRCqr1WjGyu14ruzx0cvBVTo9238vuLnUs42nO5obATcCL2AE3A/KF3BT3SW5EXAj8Nwi4EKnvwc6Ob3rKpa0f7cXEuU1Jf4vvUeqC/u0dVOvzp4+oX37dikYlPx+GTyoKI4AE4AWHiS+8/NOyQ4JPW3DgyGMrqssMUdhgTfTf/kvf2EJ+XvvvmuQhySSpG5qatKS5qamBvNvAgigtiD5JVFDKZDLZxUM+lVdHbbXAlM8Hnycak3RhMIqEAxai3KWCYRiPiS4lLUBungOdcbVq1dMYUGSjAKJ8VA/kThyfbyOKGcCsE1NT1lpGgn8lq2bdeSlw+ZrhWE0sUBlgcqBcii+HAPlWut2RekWJt58UWLnkc/g0fbtO9TXv1EraytPS5UiBuUAEqhBKhAFqEKyjfKJkjTmGYutK5NNGbjA/wbgh3IDKAKIwsOJxDiVSpsCjQdlWCsrUbW2NpgXFhAFNQhQiOe6uju1c6eTkKP4AibQ/QvFEmbn+WJei0vLVnoFWJycmFEgUKXXX3tT3d29Wl5aViAITIobQNzQtUH79++zmMaiMYs5a0FNRMKP+gfAwYO5AN0qpZPEB8WRA1oc3yBAFA/OCw/2bm5uzs4SscL3h3gM9A+ouqpKE+PjBvB6e3ue+lnRIdGBgqtrdEUs2P4wDl+RSNSUesAz4AnQCZUT553rNzTUWDyamlqscx/rn5qaVzZbUEtLrdo68B2r/35OzIv3AlEwAWdtqOkmpiJqqAtp27Y+2zvOGX+yBsrvJidXde7cUb333nvfd83Diwg/MWLxm99cUTolhQI+7d7da0CGmACagDec9Zdeesnm/Pnn32h+fkkNDVU6d+5Vvfbaa6ZAArh+9dVvrWva0Ze2m+cUAAw/M2J+4sQJg5zAIa4NHGppa7Nuh8SK16GeIubXr9/U3NyywautWzebkg2wBhCk5G7H9u06/8abdm6Bv4An3g84fPnll62slGsDHpk76ifAzZPREX3y8Ufq6tpg54PrEQM6IuKr1NRUb58zfAagRnrttVcNrLW1tRr0/OwXn6lc9unVV0/bPQnQ4jwAPQHJjHn79h3zJ0sms3r57Gk1NTbp3tB97dqz0/bfH/SYihHAXiyWNTk5q9HRmNJp/JkcIOQR35Tl9ZQMMHF/8KlaXRW08wZowosulcwKiyf82ABjAT7fPFKEUtYMZXVFZYtllT0e5cuAKBvVhU7P9p8Ibi71bOPpjuZGwI3ACxgB94PyBdxUd0luBNwIPLcIuNDp7wnt7xpw/86k1im0K8vvlYL09y6WtG2wS6+9fExbBvvV3tai6pqQkqmkJc8kbAAUEkmACAk20MgxNUZx43RxIkEliQTi8D2eSTMzszp+/Jh5IuGzsrAwbz4ylOLwfjqEkTzTjY3SNFQ3Pr/U2FhPMZBBJ9Qay8sYGU+Zvw5G3ZSWdXR0GeCyDlaUs5DxUQlTKqmmukZt7W0GPkhwUVNQkgQIA8gArejahkcSgIc27KhPgE1ra6v2s1g8ZqV+AwP4CjXa2nkNDxJlgE867RheA8yaGltM6UTJ2/DwqAE6DL4p9XnppSPad2C/bg/dtgR98+bN1rGN5PjChQumIqmoWJZXsuZVVVfrAD4S4tXVrJqagmprrTV10KlTZwz84XF0//5jLSxEFa7Ch6jRyqDYN8ruMP/u7Gw1NQtAAdXUjp3bTYkCIESNA3DCVPzIkSPq79+o8clx5Qt5rUejpuJiDPy79u49oH17D2hxYUmLi0va0NVp5VCPHj1Qb1+PDh48YPuEMiWyHrG5AyQ4L84eO9CJfQdGWHlk2VHWAFM4Z+wNe+r4D8Xs9byXPeI55ku8ARfArL7eXiViMTU1NhokItbEBAA0t5BQXY3U0kLXt1WbB/5WlO8BoG7dHFIsllA2V1ZbW7VCIZ/iCafr4tmzp03Rh3rs3t0HevhwxM5cOl1QqMqj/Qd22llnHkAaACVQDADE/mCK/ud//qnaO2rV091lcTpx4rg2bOiwswVQoRMfnR3feutNvfPOO44x+vy8fQGWgDzDw08UiXq1f3e3DhzYZ2pDYCQwhdfzdfz4cVOO3bhx085RX1+PlbMCWClju3LlikZGRtXT06sjRw5bLBmHc0hpG+CI5/DZAgQBczo2dKqpudn2jHmwNmfOdICLa8+ezTp+/IiBHZR57DmQaVP/gA4fwqR/2F7POeRP9rfSdQ4AxR7zPvaY+3Nw04D++H/6I4sNcwDwOlAOZWFZL7981OYFGEO9SJxZO+dnePiRfv7Xn0nlkD788LzBul/9+opOntiv6uqAXau+od46Ll648J2dyddeO6cnIxP6+S8uaUNHQMeOv2SfO+GaKtXUhs3j6cbNIQ3dnVMxX1J1DeejRsl4VvFYXD4vnk0yFSBAqr62xgGq+Zy8QklWUpkPBVNvOt55Xr9P0WRKyUxReInj5cQnMU50bve65/JvAzeXei5hdQd1I+BG4EWKgPtB+SLtprsWNwJuBJ53BFzo9A9CJ5Ibfq1U/k86fysp6Peoyi/VhoM6c+KA3jh3Sl0dLaqrrVG+VFLSlDN0uMoZDOB78/hJJq00DrhBiQ6GulwB1UhbW7uV2lEatLyybKVLGFSToFPysrKyagnZtavXzdDYOsB5/Wpv71I+V9L4xJjW11Pq6Axr23YMtneY0TDJK+Vq8/PLunvngXmx4OUD9Kqto4sU3bbyliSjHkIBwTXx9pmYmFQ6jY+Lo7gBXLAW1FWU5VW8dFKppMGKfD5rKh7+jhIK4OSUwDl+Uiib+DuqnocPH2l9PaKqqmoFA1UKV9UoFApraAgVSd7Kcbq7O3T+/FuKJeLWvY6Srg8++MC6mv37f/9n+uyzr0yR1dGBWsqjXD6vgJ+5BQwwAIfw00JZw3uANMydJH98fEpjY/wsrEOH9mjvnj22RqfsCyg1ZIoXIODXX39tZVVnzp5+WqKWsfI4ACLqM6BT38ZezczOyOPzaD0StXnNzi4qGolr9+59am1p18MHjw26HTt+1JQ7Y2Ojqq2rsThRwjg1OWVxAmhwXfaOMwMkcyBh6u9AJyBhxWSaveFBjICEPA/QAU5UxmB/2TOuUVNdrW1bN+Oy/lT548ARDLOj0by6u5ts33nQxRCVTzaX0dCde7o79NDGxvdnz95dCgQ9VtJJOSKgyynXLOja1Ru6d++Rqcnw/d6ypV/Hjh8yEAEIoxMhiiLgCb5YrPGXv/yl7Q+KJF7D48yZ0+rsbLczhvrn1i267AUMogDMgD6AIOJTgTWUAwKqXj171uYE/DEo1NGhGzdu2D7/5Cc/McjDHIglP+OcAL+uXLlqryNWgCrOLdfnnPFeR6lYYyAO6McamFN3b4+qa2psn4GEwFvnHlw3VZqpoVpa7HkgEaCH/dm9a5cpz1gHZ5fx+Z4zC2h1vLIcZRv3Ku8DjHVt6NS/+ld/oJj5pj0w4IQajuvzIEacBzyuiDdrZB2AWl5769ZNg92nT59ySv1uPda5c6d04sRR23/mDRijrJb4HTr0kv78z/6jvvzNXX3wzgm9ef41rUVXDHSHa8OKxhP61a++1JWrEwpX4zPlUTRedAzBmVCppJAfdaUUCgasvC6HSXi+qFDIY4onADS9DXhNXY1fwXCV0vmCEumc4umSsiV6gzpfLnR6Lv9EcHOp5xJWd1A3Am4EXqQIuB+UL9JuumtxI+BG4HlHwIVO/yh0Ajg5yhke9E/yqayQTxrc2KK3z7+sYy/tVW04oOpwSLFk1sxu8UtCPYExdopOXj6f0umUysJfCVPykvx+jyV/JKsNDc2miqJkC7USKgpK5lAQAUP4n/94Bd28cUc3bw5pbi6v5qY6vXR4t5k2Dw8/Vk9vpz748B0dPLhPpXLOoAhGwjXVdXrwYFgXL1zV4xGnhXxLo1+tbfXq6dmg1tY2tbY1W4kOYAJvn5s3b1jCidIECEIJDIbnwCCeDD6FTswfcIVaqqYmbPPn/V6fxwAIJTK8l65xVpbn8RnYePhwWNPTa4b08PpBGdTb06eJCUr04orGpb27+nTo0GFdv3lDvoDPWr5T0kQC/O/+3f+l0dE5DQy0WTJMfPH0IVEGiABJUPZcvvydqZVI9pkP0ABFDEn/vXv3LQkHMrBuIAFG4jPT8xbvt9/+gcUeRRWqn5OnTqpQyJlBNIn9zMy0wSfK/fAVisYiZnqO0olyvNkZDNdL6u8ftJLGsSfjBmR27d5p+z4/P2seSqjA5ucXlEwkDX5YO3k8b0olmzMKF/YAAAEAWFlZe2poTpcvrzIZutxVa/v2zaaK4ewQoy+++FJ37jywPezoaDagQowYr1QsaGFuxvzE8PnCUB7vKUAghuZvvfWWo+oL+NXf32vlk9Mz0xofG9fiwpqGh2dMtbNn707Nzk5JnqIOHDhgoA9jdkDnb7+9pKGhh4pGUmZSvf/Abm3ZusnuI0AaYIn1sB/4YgE0v/jiC1srYAYgxN4ePLjfYgHsoRsc+4aXGO8B+ACpUE5xrtlX9hHQcuDAfoWDIVOjAZ3wUOLB6wE7H3/8sX1PeRuQh+ui1gIA83pKCStzYUwUQsAnrsV1uDavB/BV1EO19XVqbKLktM5Rjc3N2Vq5HtdH3VgpoQQ2sSbOwuCmQaWTCXsPr0OxBaziHBMLHijOeFT8mgBwGzo79G//7b8xWAN8wwuKODI3xjp06JDNj1hWFGbcA8Cr27dv2T1OSSbroJwQSI6SsHJPAb5QSRFP4FtLc6tu37yrC99e1dHjB3Ti1FGVPQV5fVLJU9Ls/IJ+e/GyHg8vmqdcKl1SIllSOBSUhwZ12awQiQKUqkJ+ex5lE2bogGo+Dzj/+RzeeR6DTqHqsAryKJpIKZLIK1N0odNz/oeBm0s95wC7w7sRcCPwzz8C7gflP/89dFfgRsCNwD9dBFzo9A9AJyc4FejkGIkDnQIeKRz06vC+Ab31xmlt3tipgK9ogGB5Pal80WtKD+DKsnmh4GcUMHVRVRUtvjNKpmJW/lVdXWUJYqnoUX19k5mJ43mCR1Aq7XTuAohUV9cqmUjp3t1H+u6765qdSenQoa06efysdUibnBzXiVNHdPbsCSVTEQ3dvWVQA/+ihvpmDd15aAqVmZklFfLStu2DeufdN1Rfj/IoZkbfyRR+RpQ7zdpcAR8+P3MMW0Jo7cx9TskXkIIufsAlSvQcJVPAIBP2VSSVwA3Ha4rnQ/J6/eajtLa6rtlZ/JCWlU5LvT112rlzs1qaWzQxMW2lhXg9bdmyxeYPyOkfHLAEmsQb1cann35qcAEVCK8jsQcucU3ABB3/SLpRhAwObjbzamAUD4ARMIDknbK49vY2K+nj9UCnx48nrKPerl3bnipLKEnsUHtHm8EXoBpQZ2pqwt4D6BnYNKBEMq5INKJMLqdoNGZrKeQpQetUPJbU6sqa+etwPfxv8JzCzysep9tgzlrUAx8ALJRJMT8gB9cGDHC+AABPnsyqowNPrwbzQgK0Ua7FmgEWlIB9/vnn+vLLLxWJJBQOh8woHHAAnGP8XDatVDKmutpa89MKBsNaWVk3MNbZuUGbN2/R9PSkdezbtWu7lVBxLsGuDx880d2hBzp56ri6ujp08eK3qm+o1RtvvG6qMhR5Dx480o3rtzU2NqNoLKNdOwZ1+swJtbQ22nkDbqASogSNGALKOG8VdQ/AkD1CReZ0LJw0WEMJJ+edOXEe2FPADWesougC0gDXMGYfHX5kEIY1A1oYl3GAOZTSVUrjAEkGlT0eu1dREtLpEGCaiCeUSqcsdhiwpzPOa1kn551HJp1RY1OjlYIVSwATB6yxr9wX7BX7VykFNNDb6pTmUXLZ1tqipoaG7+8z7if2lnuN/WTefA5w/olLRQXX2dGuV145q9RTgEVcuQeAaMQV0MSaiAFxBDIxDmeBM8w9xNkB9FC2CKDq69tocyZmeEFNTFDqe8jgLKq14YejVjq5b/8ebdk2qHQ2ofXYmnma5YpFra7HNb8QMYPybA74HLDPHG+5qCpPWblcyTzDasJeWzMKUQbG/D+XzT4FUE55KMpFXyCgss+ntWhCa7GsC52e/78P3Fzq+cfYvYIbATcC/8wj4H5Q/jPfQHf6bgTcCPyTRsCFTv9ouH8HnbAVBzqF/V7VhQN69cx+nXv5iDpaaxQKUOoU1vxSQvmSzwx1k4m0KZ1QKJEskgwHAl7FExEDQ+HqoGpqqyzRWluNW8cvlE2JRNTKtVpams08mXIvOoZJfo0Oj+uLL75RsVClDz98T+2tXfrsF7/W0uK8XnvtrDYObNDC4pS8vrKamzH6blYymdPQ7QcGCyYn8ASSNg1u1L79220+JKJr6ysG1VDdoOQh6QUohcNB65IHNKqoslDvkFDz94o3leE5r54m5w6gA0bxYO0k7ICNfL6omek53bs3rJUVlCLN2r1rQD3dfeZdNTY2aa3lXz77igEnINfW7dsUCocMLFAuhiLjyy+/skQZNUulI1nlT6ATqgyA05Ur17R/3z5T4RSfro1En4QcpRKwg1JGHqhXgB63bw+ru6tNu3fvMYjjKL08DixJxu19QIBIhHLDtHkDoXSi1C6eisvrw4R9TY8fjykeSytcRVe3ohrqmwwk0KmwXC6aWgmlE2tin/bt3W9ghDn86le/MjCDQgtAAkgAsGAQDZwBxhBXXk+ZF6VXlJoBFy5dumTeSGPjKN3Wzdz77JkjpsjidcQxEllVuZQzo2a8p9KpnHXam5yc0b59Bywmn3/+a/Pp+fjjD9Tb16VcLq0nY+P6m198pcUFx1OJ8/v1N1+qu7tTb7zxms15fHxCt2/f1dLiigGGqlCtTp8+oc1b+lUo5ixuqJtQ//B6AAlgjTMCYKkAE9YHPOK1PM+ZAsIBl4AmQKuKaoj3sHagCWsEmKyurCgejdg5RGGGko9zC8wjZsBKgBXjmfqrVDKY43QS9D4FT2EDp9yDqMK4Dypd97gm8AQgy/fh6rAgriU5ajWnLJJOh3UGBoE/rBdYRfkqz129ek1TU7Pa2NelXTu2mYqKc8samCPr43qMX+nYODY2YYo7rhEKVln3uLXVFRu/sr+cKb5QQTolvCjQWmwsxu3p6TG4Rkmd0yUxbX5qAEpgT29vtwGpWIzuidLevTttvkCnuelFjT+ZVHNri5At5QoJ1TeGVdtQq+7ePq1GMckf19TMiqIxp4zOOtmVivKVSyoUygpQOlcbUn1trX2GeD1lRSMRg7N0tQNUAbu5eLFclicQ0HosqfV4zoVO/+jvrN/7BW4u9XuH0B3AjYAbgRc9Au4H5Yu+w+763Ai4EXiWEXCh0z8YzYqJuGPk7Lg7FRX0ltVQW6U3Xz2kc2cPq6u9TlXBsmPYnJByRZ+1HUflkkg4SSxKmlAooHK5oEw2qXwhpWDIq3DYURRE1pOW4KGiodRt8+YBK1dbW1+z8h9K5Do7ejQzvaCf/vRTdXb06l//4R9rbS2h//Af/rOpZj7+5D0dPLRL/kBJDY21KpUKpoqYnVnU3OyKHj0c0/DjcTU3dWjf/l0a2NRl4MuD+iDWxJ7EAAAgAElEQVSPCTeJcta8e1BAOWol2pk7XefKQKliyVRcGIEDqHjeDLjTGKdXEnPMjh1jcgAHcAqIRev26nCddai7deue2ts79fLLp7Shs9sUYfgaJRKUSUnn33zrqRn3krq6u+QL+M2kG2UMhteUZaFyokQLGMP4dHyrdAsDVkyMT9iYBw4ctHIx5nT9+jVduXrFQALqE5QqJOL4UFHeyFhTU6vavWuLDh50SpNQYDhd7ZaUyVJaFbH3sn6+R2HUt7FP0zNTSqaTBh4olxsentDqStZiWFcbtg5llJ5RZ0Tc6EAI1OGBMTzrSSVTplL67LPPDAbQSRDAAigDkPAncO3s2bMGT5gHX8AnABneQr/+9a+tnIo5AxOam1t0/vzrVl7nmNtnNDMzqXwupUIub2A0ly1ZBzf8wV577XWLyXffXVJP7wa9/fZ5+Xxlzc3PmOn2yPCkwv8fe+/9HOeZ3Xt+OyA0cs6ZIEiQYM45KFLSSBM00ow9U2Nfl6/Xa9dubdW9rt2q3dp/4P7oct3dvWVfrz2esccz1oxnJEpUYBQzQRIEAZDIAJFjd6O70XHrc5qgNMHXlmRv1RXfVkEEGm96zvO8L3A++J7vyc7X8eNHbS1fv3FFdXU12rJls52fkk4MyFcjcVu3DQ3NBnhWVpYVDPmtHJPtgHkAjjUwCXBhzQCYuE6gFPPJ12zL18AhYEq6dDPriW8SsQK6sIbZBsBiCrZkQnfvdpviCE8pwAnnXljwm1E8YwcOca+tASVbBzMx5ednaOPGdY87FaL4wXMLNVTK1k0avGbatXBNy8tB+XJ96ti62VRBeGTdv98jyaPS0kKbT64RpRHlbIz3zp0ue6ps2rhOTY0NBp2vX79lvmYlJT5TuAGJOjtv25gw6Oc6gEjApKXFgDIzPPYcaWxssO25Fzg3XlWhEPco7Ib1nqPs7HQ5L7CVNXfhwoXHpYJujY3NWOdNjOFPnXrW1HajoxMGzeiCR1w9Lq8iK1END42bmXeGz6d1rTVa11avTF+WVuNx9fT1q/fhIy0sRhQKpWy/3JxsuelaGVlVKplSdhZKJ588lOpmeuVxuxQJhRUKxcwA3ZeNQirLOmxiK57APH0louUQ3euc8rp/zV8CfsOxnFzq3zjAzuGdCDgR+O8/As6D8r//OXRG4ETAicD/fxFwoNM/Eeu1YrpPyuvSG7rpDOdOKT8H6LRdz53Yp8a6UmV4YhodHVc0latINI2nKNFC2YNnDsAmEY/K5U57OuG5FE8AoxKWBKaSXjOepgxs//698uVkaXQMxUinGXqva2nVrp37ND+/rL/487/S5k3b9O1vfUedt7r0s5/+wsqb3njz62rf1KqcXK+isbCGhwcNusxMz8vnK9DAw1H19g5oz+79OnnyqLyZCVNEAUAAASTBACRgE/5NQKTV1YiBMGBUuqQnlO6CR8KZkWGJNIk+ICU7K9NAzJpB+hp04viAjugq58vUzNSMwYING9u1Zcs2RUKrmp9fMj8hOvGhbmpublFJSZnBJYzE6xvqTWlCCVBwZSWt2liNGpQgUQcmNDU3a2lx0cYBAKRMD4XR3r37rAMaYKC3r0f9/Q8NGgBzKLUbG3tkcJDEnTExvqxMnxksB4OoWeJyuWIKBENmAL9+/Tor5QNU3bvXZR3tWta1aHJqUoGVgMEIjjk+Nm2m3HR8q6ut1LGjx+yc0EtfTrap2ICFwKGWda2qKK9IdxB7911du3ZTBQW5VkIGdMB0GujCsTkG50elgrLFDKbLypSbl6cHfX1mgI06iPECIDCQfvXVV81onW5tzOPy0oKWl+ZMSZKVlSOfL0+z03NKJl06dOiIKWzoolhfX62t2zq0tLygWCxiarSB/nGVlVZayd74oxENjwyqqalBFRVlBjpQ9+TnF2h+btFKKpub1mklFNL8/IzyC9KwCO+hNa8qABNzhuJuzQspFEKRk1a3AdOqKqssDphf9w88Um4upZteM6AuLilSLBrV3FxALndCGzcCVJqt/HMl4DdTcMpT9+7dYUADpdzw8JxqaihncxuUq6wst3UMkBodnVEknNTevR3W7Q0FFp0KAURTM37zT6qtKVZhUZHycnOU+dinaWZm3kzi9x/cb3AJU/SbN2/bmKqry02ZRVy4L4CeeEYBEVES1tXUSKmExb2r66FBt69//SWDqng3MQZAVV1drUEiQCOA9F7XPYOzNdXlpgzEoJ6YAWcx65+fDxrsnp1L39dlpZnyelPau3ePmppadPbsWQOEGRlZmpxcsm1qa4v0xhuvm3cW5abAKcpC7dieTF29fENTE9PKL8hVRrZHdQ01ysnP0ez8rCamZ7TkDyi86tbc/IricbcqqyqVl5OrSDCglaUlhVZWTdmEubgZ2We45TV4TXdN1JZpwo+xOGonyusCoYhWIjGtRJLWve7XjcQf/1UAVdTjLqM8o5wfcJ/rlwknl/pcYXN2ciLgROBpioDzoHyaZtsZqxMBJwJfNALO7+S/8c+8GNqSuqQNxNNB4v9JUzlkeqXCvFx95dQ+HT+8W/U1pVqYfWRQIpbKVXhVWpgnSY+Z4bYZMns8lvwF/Iv2L2qC+YVZK1nCO6a6ql4krXm5uabYmZh6pHtdXbp7t8+UFK+//hWta1mvrq5unTt3Xhva2nXs+AnduN6pjz48q63bturll0+poqJEDx72Kis700puKJkhuSXxR8ly/vxFfeMb39RrXz2l4ZFePZoYs/I+1FixOHa9LisrAoRg/I35Of/6l1GoJJTt8ykvl3Izr8EDYBpjA/64gVfxuCmbKFkqKS1RhpcOfenStYxMn5IJmdcVsSkuKrEkPBQKq6yswvyrZqbxeQJ+Jez7gJPwakQ7du2wffA0QkVCjIAHQClKrgASXA/nIeFnPJNTCyouLtHRI/tVW1NtRt94A80vzFn5GGDi9u07unv3gZ1vw4ZmrW9db0AK36jZuUWFQngB0V2wyFRKW7cCInYbDOx70GuKInyhNm/epJXQih2bsqWpqRndv9+vcEhqW9+s3bv3aFP7JrtWABneRDm5dKhb0dDwkJpbWi3udGYDBExMTJlyCOhEPPhAxYICiVI0vmb8lOUBV8pLy8zAmm5klBcyj37mxOXSkaNHtX37NvX29BqQQjnkzXCbwoS5A1qhiFpcWFJ5WYXq6usNAAUDAVXXVhl8ZB00NzfZWrh48arqaxsNxkRWWR9068MLyW2wAEjE91DoMSZgCeocACbqLoAK84SKjLkyj6loutMjQI3Sx+npRR05sk9bOrbYPbS4sGhr7MGDh1aeyf3T2NxoscdHqq+3Vz09D0059uabb2hxcV5dd+/adQC4UIJRfsh5gXXLyyvav3+3XQPli6wzgFZv75AWFlZUU12sb37zdYs18O3Ondt62D+ucDim0tIcUxGeOHHUlEfsiw8aY3j9m68bXDp/4YI++vAjVVRWan1rq4Fd1HcoriYmJ2yca8bp1VVV1iEQvzBg7JUrt6z07A//8A/tnvqHf3jL5uPEieN2v1CeCHQ6ffpdPRqb1o7tW1VeVm7ld5TNARr7HvTowoWL6u+fNMXW/PyqWtbVq7ICD7dlg041NXX6/vd/qImJJZWXZygaR5nmU2trk31/cHDIyv82b9piPk/co3l5Bfr+X/2NBvofaeu2Ni0uLWpzR7sKiwrV3XNfPb2DampuUGNTky5duqK5uaief/6ICgoK9Whi3Hzm+h9MKBamox2+WFJepld5uT4rYVyNRhVFEQW290juDI883gx5PZkKhVcVWo0qlkopxbpxuZWwYyStuYE5lT95Pf6cf5yfcp/19wQnl/qsEXO2dyLgROCpi4DzoHzqptwZsBMBJwJfIALOr+P/JHSipA7wlP6PbnNr2QtqgIqSfH3lpYPat3uLaiqLNDM1biqRpDtfdHpHmRLwA1q8pgAqKsi3xNy/vGAJls9ULrRgTyk/v9CMxCk7q69vMHXDxx9f0tmz5ywR279/vwElEv5Lly4aUMHTh+T2ypWrltCv+fVQ7oVao7i4SAsLqGgCpjyhtIqkeKB/QNt3bFdzc516H9y1RJeSIYAPyb9SbisFxFx6JRSWx+3V2Ni4+vrGlZPjUXNzg0ELrotkH8BCkkviXV5eZkoSjjMyMowWynyoCgoyrHRtNZK05BuFT0FBkSorKpVfUGiGzyiNUB2hdqDr1fJSwK4jFA6rrLzcPK6W/csG4PBrwgQZ7yK2BzwATgAYgCngxNDQiCanAyrIy1JNdaWqqiuUleW1hB1V2M6daxDrmnp7H6qqqkbHjx5XXV2DbfP2Oz/VzOy0JfmHDx/Qtm1bTYVGXLlOTLr7Bx4+7pTXZvE3ZVg0YkCJYy7M+7WuZYMOHjiolpb1Nh5AUGFBvvk/xRMxS5RZJ6XlFVpaDpqSC5CGkguja6AIqhX+Xeuwh3KGcaKKqqqstFybuQUwERegDdvzL6/nn8cwvsA6w7EP0AelDWo6tkMZA4xh3pqbmq1U0KBTMGjfByAC4urq6jU5Oa3+h4NWOjc1G1ButltZ2W6DfniQAaZQyw0ODVhnv7SBts8g3NxcSPX1Fda1keMA3bIyMZhPG7VzjZyPMQCrvvOd37b3eu/3aWRo2FRW+F2hytu1a6camxqMNQDu2AcT/IaGer300kv64IP3bX1UVlbZmgEscS3sjxqL613reEgXPGAPpWb4cOG3xdr8zne+a35Dp989rVs3bylJ18fSYvs++37jG183wApMAWwRx5dfflk+X44++uhDXb161eAo5ZDMBaCQkkjm9sSJk+rr6zXASCc+oCW+arw3NzunPXv3WAklJaJnz50zQLV16xaDVoyZcsWf/ewfNTPp17GjR6yrXE1NlXmGMZe373TqwoXzplCiOQFx3LNnl/Lycw3+bdiwUV1379n544mEmppqVFFZqvLyUluTNDIYHsIT7YY2b96ixoYW5eUVqqiwWH/5l3+pocFRPffcM9bREDUY9x9AGHUVpvrM4/vv31Rra7n+4N//vqZnZ3Snu0uz83O63TmklaWYPR149hRkZaiIctWUzITfH1pRIJYwoITaKTs7Rx63T6FQROFoRPFkAvyvpCvdTDPBc2utEvrT//LTDXrl/JT7rL8iOLnUZ42Ys70TAScCT10EnAflUzflzoCdCDgR+AIRcH4d/5zQqa46Xy88c1A7t21UdWWxAktzwmA7Eke9ka2FhTlTipDAZXjd1p2Kspzoasg8WChZCwb8aT8Tj1eppNvUJiTJJOE/+cnPdbdrWFu31Ol73/uuQQ1Ko1DgUDqG2gfFDP45JHx0aEP5wgdlWJRf4QGEOmnTpk2m9CAZBRBRljM9jaF4zPxa3G6PQQy+l+665zfj8vy8AjU3r7O28jdu3NW6dU3asWOrAYWPPrqtjAyPmpoKLQGfmUEtUayqqorHkGpJGRlSdXWRGhvTXcMohaqtrbPrQWXBOO7cuauLF29pJRiQx5MUXb0YD9dIpzvzasJ0Oddn53n22Wft+3//9z+2sQKoSLTX/H74HACDAgmPrGQiZYqrffv2aMOG9VYSRCkVCpWf/OQnunr1pvr7xw1MATKys3I0MjqshYUZjT8aV1NTvX77t3/LzMIxEh8cHDCYwVzMm+l1Ujt2bFRHR4fBkGQqocnJCY2NTlh54P59h9XS3GoJ86NHkwYj8RpKd8AbkcfrUV5ejpJya9kfMLBIXFDF4PFE3AAVlJIBhYgL8ALFFHOGMg4vHEyYmd+0eTWeWmkAx7yjfmFfFD6sB47v9weVTFG+5NHqasI8vEpLi554DgGmKMObm5u3a6+sLLPjJOJpn7LenoeKxDzavWOjSstKTHGFrxPXOzDwUHe77mhxMWS+RFwDa3p+fkFtbRuelNexD/NrpZYbNphpOmsPWMMaef31180T6db1m4rH4gZRgUbMOeWSlKVxn1HOmfYQS9h9wXX+/d//yODgrl27DbikO+CN6vz5W1pcXFFbW5mtG1RZzzzzjI0V6MTxKVcrLirVsWPHLc7vv/+e7nXjQUbHOUo+B+08L7/8kgG24ZEhU5dxvIMHDxo0PH36tEZHZ9Xezj2zw+ICGHv4cFR79mw3iPzWW2/Z2AHIeEo9eoRn1k0DNpRDcs3E4v79h5qbW9K2bW0Gy9bWxltv/VQjw9M6fvSIlWZS3shYgYUA0a6uuxobG1V9fZ0OHz5oMDFtfp5ULBq3znSoqHiONDbVWjfN9etbtG5di91D/f0D6uvr1/pWujhWGYBGsYTSkjX53HPPWenfoUOH7Jq4L3jm8OL7KBgPHNhv0G14ZFizi/MGnzpvDWkZ6JSSvC4pP9ur/Dw8rzIVT6W0FFzW3ErEPi8qBlCXKOiPGbgO0z0ymXisO0V7an8S+HXoxHtpcaoDnT77LwhOLvXZY+bs4UTAicBTFgHnQfmUTbgzXCcCTgS+UAQc6PQ5oBPGvA21BTp8YJf2796qhtoKrYb9WloKKBh2KzMr39QkQCZUEeHQirL5a35RgdyupFJJvFtmTOGCETGJYCyaUEVFtSWAlFiheCGBBGZg+gsswP8FBQovjs9+KJRIUlGGkOySLKKC4D22RUHC/mzP/qg+MCUe6J8y1RHQgXOueemQ2GE6DGwhiV7f2malRex74MBBNbc06vLlS7pxs0/Hjm0zNQbJ9MWLF+04J06cMC+bqakF7dzZoe3bt9s4AB6oPqwF/PzCYxXWyuNSqhmNjMwqEadDV6Ul/QAavz+iiopCFRYXKwcj7vaNBtMwOKZMcGxsWfGEVFdbrPr6cgMEqKB4oehxu9BSuGz8O3duU0lpkRkwT89M6uzZj9L+QA/HNDUVVFVlkXbt2qb6+kYDNEND/brVedMUMr/92982OIEXFFACHyeABj5FyaRbe/ZssbFZGVwkaCAFxRheSaUllWamDcwbGRkzY3cUYcCKoaEBAzb5BflWTre4HLCkHnUN4IA5o3QISIC6DajC/OLrhTE1EM4tl7WVX41E0p5GrpSKi/NM1ZNWSU2ZqX1FRbHti2ppaSmkzEyPmlvqTIXE+8wTChzmEWUbqi3K+cyLKxo10AckqqqskceTqY8vXTEAsmPndoMl6Q50FaacA7rdvntbS8spdWzCYHzLY1CWbyVg09Mztj1KPeLJfBJfQBPwB8iJOou1dP36dfX19Gl6csbWGddGHBob601Vhc8Q6h3IAgDHOp5JVv4I7KiqqrbrJ5YAkTUDc+4r/JOIEeuDuLAeuIfwRtqxfZetHb4/OTVhY0KhR5khL9YF5+d9oBNKJ45z8uRJ6zBIHCkrBDhxPwLTUFhh8M12mM+zHS/GDqRZXFjQzOys3Zf79x9QJBzW/Z4eLS2tKBiI6OTJ/TYHLitl9JpKaX52QR2btynH5zMYx9ojhqivGKvf79Ybb5y0UlLWXiDot3M+Gp9QIBDS6MikOra0qaKiVIHgslpamkxBtjA/r8GhYc3NLqiivNLWciQSNRVX2oh93ubr+vUbev755wz0rRn8A0Z5Lm3Z0mFACpXX1PSUQqth9Q8O6UHvlPz+uLJcUraX9etRhjfboBPqpZVIWEvhiOROqbi8UDm+Ai3MBxUJrypMw4MUSqdPeJIDnb7Q7wC/aWcnl/pXD6lzQCcCTgS+bBFwHpRfthl1xuNEwInAv2UEHOj0T0In/JzWyuv49JM/mWd4pLKSLO3c1q4Xnj2q5oYqxVbTfkQJV54SSa9BBUroSI2WFhdEz3ASZVRPqWTcPGciYYypKXeJmtk4nimoA1DwADWACmmglG2fkzyTwAEUUPb09w9qZITSqyxVV1eY+oL32W7N6whIgxqKcqZAYMkSfZL36amAXMpRQ32FGpsaDTjc7uw0lcyWrVtUXV1l6gygw61bNy2ZPXr0iClKzl/40ErdUGDhk0PyzDFJuPFV+i//5b/YNR85csSSUZJgVBdACRQRQCiUOChfMCu+cf2m+gfnVViQqabGGks+KaWihKtlXaOaWppUXVNtyTlqF7qqkbzPzlI+lqldu9pNJUOSTwcvkl7ARSpJK3u8mtq0eXO7maZjiP3gQa8uXrwgv39Zo6MoMqJqaW7Qrp1pnxuY0Z07nbpx87qVuH3lK69YmSKwiRIuyt2AQv6A31RiBw7ssXOjNgpFggbWUASRsPv9YVNPFReXam6Or/0GFTheOBIy3ybm71bnXU1OL6q2Nu01hSJqaGjU4lheXmKgKBQCKkkrIami3GfgISfbp4a6uiflcMw/1wJEZM6AIcAj3uOYgBmADwo3b4bHoA2vNeDzt3/7I83Pr+jEiX2mtOIFTOS4zKPHk6GVYETnzl4w5Q+dBa9cuWzn2759q3XzA84NDParsDDfoAtrjnVbXV1jMALIhKcR0Ap1DOuVsjTWEj5QfNC1j+8DMAErK4GgBgYGNTsbUEkJBuvbrdwME/F0SemIqXqAMoBV4gsYwpyee8ebkaFwKGRxYo1zTSjBUIehwmKdAw0ZI/5FmRnZpvShfC7bl21rBXUapXzEJb2uV+y8s3MztuZQawGUuH+ZZ8AScWGtcN61c7D+2Z9xMxdLi0saGRk1k36ulfu4vX2T7t/vNlBJnFHmUXrLWLkHAJF0SMRAPSc797G6LWVzzjEo86SMjrWF2oiSUeAZ+3FO1mdoJWo+ZZQ5ohhD6da+aaMBccpmueZ4PKlEImX3Ep0lqWfzB5bs+QbgGxiY1vPPH7S4M28AqTQMD9ka270beJeGwMFwKG0oPxdQeCWpTI9Lmd4spRJ0HXTRKtNK56KJuOJKwG2VkUV3zUxFIkmtRmPWwRLk9GkR0y9BJ062VmLnKJ0+7+8OTi71eSPn7OdEwInAUxMB50H51Ey1M1AnAk4E/hUi4ECnfyl0euLrJHncki/Tpe0dzXr9ay+rtrpMyRhGzMtKenIVjiQViYQNOuH/hHdTVoZX69Y1K0kJViIq/zIeLyFLCkl+Kc2LrsZMfUGyNzExaR3QKGsCfFBeR7L6d3/3d7p374EqK0vMeHx+PqRNm9br6NH9lkijKCKpJ/Ej6SXB/vnP37Hyt6IiTJ0rLDENBqKqqsAAG5VOk/kVoZworyjTCy88Z4a/gJmenvt2PS3rmg3sLC0t6MaNq1qNrur3f//3DR4ABlBR4I3D9VM2xLYoXIAmqEyGMctublBObo51ncNMnG1Rf/T1DZhhd8fmdBe4cIhOZsu2Hx497Zs3qay8zEyGJycmDWpQ1gO0qqqu0s6dO9XU2GjdxDCdxtR5dGxM4VBEAX/ITNaBO/HEqu7e7TToFAgGDMDQ2S8z02eG1e3tm63MEdUJCTpgCyXX3r27DeI9eNBnST/wgI/pmRmDMCdPHjaYhk9TKLxiUIkufBi3j49NKeCPyO3JksfjUo4v24AIc4A/ECbMqHRudXbJ7c0wQIAaiFKvoaFhAysACiAaYAPQREyBiby8bo95Oc3PzVnizxoA/DE2wCUAjP3XjLJRgwFZgJ6Hjxw26MnXqNoYLwARuEfpFPMDRKA8DoADJFmYX9Lg4Ihu3bxtc1xWVqqLly5YBz8A0+3bdIYbUrYvy8q08IJifRMf/LG6u+8b/OKagJocH5UY65s1y9oF0gAwgSfnzp3T0vySlpf8pkbiPc5FXIgzpth0WgQIApD4HtcLIGLtcx8BOFEKAr7YhmMA0YgjceF9vs81si1KJzzFZmfnLMZW/phKm51jls5xAXHc4/F41O4Frh2wRyyJG+fg3mDsfM1aXit55FzMIw0E8HljXHiora7GzIOJUk6u5ec//7mGh6e0bl2NzQ9rDhDJvzk52bZuUnTCc3sN0AGUiCk+agDF3NwMA2lAOJRt3Nso2ICmibiUTFAKjBF3xLoKom7ML8gzwGZgKpG06xkfm1Q8BqxKl1wu+0MqLc3V3Jxf4UiGdu5osC6RKyt+g02rUWk1QvxTFjsUWDQgoHsiY7VjRbgAjzI8PP+kWDxtDs42McrnPFLSlVQ0kVIyQSdQr2IYjJufEz+20j3qfq28bu15nm4/+snHv8IPy6foEE4u9RRNtjNUJwJOBD5fBJwH5eeLm7OXEwEnAk9nBBzo9DmgEz9oMj3Sji3N+q03v6aSQp9cyZjiiaTGp5YNMAA/ioryLesJBv0qyM9VaUmxgoFlxaIRK7njfZJTyrnCIZK0TAMGvCiBu3btlrZu3aTvfPc71gGLZPNP//RP9YtfXFVpqdsUMCTs27fvtAQa4HTt2m2VlRUYfEC9Mjk5qc7OO6ZKQL1kXeOKSxSPSVs7dls3KhJ0TKBJ3DHc3rlzu8Gmv/27H5h/E15IO3fssDImgAzXlpWVrT/4gz+w6/3hD39oHkooQEj4b9y4Yd42JMpr47t+/ZoaaK2e6zPz75VgyMAT5UlDQ2MGWk6ePG7Ki77eB5qZmTOPJI5XWl4mX26uJf2AHWAAZVd8jZIChQwQYU1VgmoEmDE/t2gKIxRXeXk+jY4N6173HU1PTxnAIyEH/pQUl6mxsUWFBcVaXg4a3GF//Iz270fx02Lm6Xg6zcxMW0JuAGB4xPy7XnzxsJWfEetwZMXmHOg0PT2nsVHKpkKSy6uiolzV1daYAgX/I8BLZpbXOoANj4ypsqpaO3emu9V9+OGHdm3Hjx+3GAOhuAaumzhjDA8A8GMafatTS4uLprRBsQbcAH6Q4BNXjgO0unat0yBmdXWlXSOlcZh9sz3boUZBrYIxNOek3Iw4oN6hTIr36ByHz8+d213WWQ9Ice3aVQOcGLpTMsgcZWahJqIUDzCEQstlpVnMDdfNOICZAJE12MP1MkZAELFhDIAwj8urRCxh9wnv19RUG7BFvUM5ISAC6InHGOAHKIQSh2NRLhoIrDwBRoyB43IsYsXnzDfXxFoLBMJyuTwGnXJyMk19BDChKyRzjk9YOIyxuteM9IFugEauGbUO1wNoYQ5RCWHMzTqdnsZ8Py4JH7U0+JucXDRPt94Z77UAACAASURBVNzcTCvHzM3Nt5JAAB+lgHgnLS+H1dRUbWsciEg3SxRHeXmMtdK6Q85Mz6mutspiPT7+SCsrMVMvUXIKVEqXmK6TLyfbgCzjHegf19JiSuWUr+V41dxcb+WnCwuz8mZ4TcHFfJWXVeru3R4lE+nGCpQQUw66fXurOjsfGFCqqio0SFxZWaqxsWnNzK0Ij3xPhlRcmKHNm9sM0vX3D5uqC+CGujASTtnn8bhLsUTKlE6xeEKxVMIMwlPMbUrmPUaJaCL5uKkDvRldaeiUSKURlKmbPv3v2nMdgarz+qwRcHKpzxoxZ3snAk4EnroIOA/Kp27KnQE7EXAi8AUi4ECnfxI6pX+cpB7/RT2d0KRL7PBqys6Qtm1u1be++aqK8nxypWLWuW12KaxE0mOQpzA/zzqUYdhdUVZiSfEkpVmBZTMYj0bYNiFfdrb5GLW1pTtsAS8wucYvBehB63QUKsCcP//zP1df37Q6Ohq1detmS1DXrVtvieQvfvELPXgwpH37dprqBVUHCT/HBE6RWJPskhC75NHhQ8et7I4EHW+hvr4eNTU1qLyiVL099/WDv/1bzc8t6NDh3WbEjR/S7Oy8zp29pHXr2nTq1CkDFT/+8Y8NLgEmgD90SXvllVeelA+lTay7tWVruyXciXhS448eaW523lQglBQCyIApGFw/ePDQlC0k64CkgqJCxVCIJSn1wah70oAQoGTjxg02vrVSpTXDZmBJaCViMOnIkcOam8c3atDK6wAWdKFLK2e8llzn5xXJ683S0iJgadaSfuASyT6leYAMFCAAK85FDEfHxpVKefXcc4cs3uPjY1qNhi2RBlpMTc1qfGxekUhCW7ek5ykNupI2ryielpYXTQ03PDquouISdXRssXl69913Tb0CvEMZhAqNF1AC4GSgRrJ5P/vhR5qemlFdXa2piwAvrBfOBShhbiizu3LtniorCnX82GGDjLF4GuIBzNJKrVnbHg8iPLxQd7EvqirOC9gcGR7V8PC4xkYfGfRASYV/EMbeAKTBwX7z+4msEgePmVgTD+Y53UktZvCEGK6VWrJO+RogSsyBRVaimKBLnFe5vlwV5BUY2MHbCpUPpW1AQJSCiSQwJ2WqIUoj+RdfLMAECpyRkUklki6tb62zTnGsH8o6WQN4ns3NLRoA9fkyND8ftGNhoj+/uKK8HI+VZ5aVFxsAGxqaUGYmkK7CgCfHu9/TbT5sY2NLBp5rawrk82Xp0aNZVVWVmopwaOiRMjOztX59o0pKiiy24+PT9swAFpWVlmjLlm02t2udCfGFYs3jU8b7rOnr17tsvezdu8M8zu7dvWdm64cO7lcyGX+ihpuanjSVoD3BXCm1tq6zuQyFQwZ6L168If9SQjXVpYrFV60UsqS0QKFQUCklDa4W5BeqoaFJt2/3yL8ck9cjrUbj2rO3Qzt3brHnEeulpqbWyv+YzzNnLqh/cFJFBRnyeDO1oa1BGze2mYJtsH/Y7n1KHUOhmOYWoo/9qTzmzZa08rqkldiZPbhbaYP4lEvReMq62z15PYZOANVfgk6/9jx3PeFR9jxngTivfy4CTi71z0XI+b4TAScCT30EnAflU78EnAA4EXAi8Bki4PwG/huhE384TxuDpCs01n600Jo7RS5kSqf29S164xsvqqq8SKlE1MzAV6IpRaJpkERnsWQqbt3qrKwtkdDoyJAWFyjp8lipHeUulB0Bj9avb7PkHHNlStZI/DFU/vrXv24JP0ko7cozM3P0yisvGixAcQSswZwZ2AMEAsakVRl+U7+QsFIyRbIPyMCknLHRWn5ocNC6f1Fm1XO/Wxva6ZDls5bzdNKqqCzXiRNHDB6gLBkcGNHVK7e1f/9hA0X419Bhi+vHhwelDKqcN998066BBBq4Q1na1m2brRwKM+j73T0GGrh+klVauAN28NF5+KDfTIuJPKAiryBfS/5lK2cCpgAuiAflSyhXgDeU2gEv1sqoADdZmT4VFBSbcTfQKRaLKJGImpkygIRypob6OvPS8vny5HZ5DapR1jY8PKF4wqXNm5rMywpVC55BAAsgHUBnYpIOgNKJEwdNNUPsp6cnzOcouspcj2t6etFMmI8eOWKqK8AO+3M8DLgbGutVXFyowaERlVdW21wCXf7xH//RgBuG1wAj4gyI2b9/v4EwPqdka2R4WO+d/lDz84vavq3dTJ2BRJSoASmYD2KFEmhqek4dm9sNeBHL+z337FysF1Q+a+VrlCn29fYa7EKhwgfrBri3tEjpVcI8gVZWguaxg1oK4AXsSSt+YgYuOAf+VMwZMBAVG2uir++BfY3XFHEjJmnD86SyszPVPzij4kKPqZqAQm65VVxYYvdDT0+fgUvADQo94lhZVWFdBQFCRUV5amxMX0saYKV9ida1rtfuXdvtWijZ+/jjW+roaLVrwGfK5XKb6mh4eMTG0LF5q8Yfzai+rsoUfkAY1Hx4RNEl7hvf+LopB1nXd+7e1o0btzU2HjCIlJ/n0bp1VbZ2iSvg5OHDfgOkKMIYL1CROQQQZmfnqLmpWaWl5Qa/mDs+2IZ7Yq3cjvF3dnabYvBrX3vN9n3rH/5B83PzOnTwgN2frHvm69r1q+ro2GxrjQYGmHqjUCImKNPeeft9zc7EVVNdqNw8n5X+ZmXTITFmHRhZC3SaxNvq/TPnNTW1KK9XtiZ379lmXe5YlzyvUMKxNgDaP/vZGU1OTWvP7s0G9bhGXpc/vqylhSWl4imDUUCkyWm/ki63snw5iiaSisbiBp0oZeQ/HrsAtmTKrUg0rWj69A+sX/vh9RszAAc6fYbfB9Y2dXKpzxE0ZxcnAk4Enq4IOA/Kp2u+ndE6EXAi8MUi4ECnfxI68Q2gU/oj/Uq7iPiyMxSLxLShtVHfev2U6qorlIiGrTRkfjmM5kJ5uTmWHKNiIJEuLS4yb6eJR+MKrQTtPbcLFYJMHURCDnzB4wgQgDIAaPC1r33NQAPJ3dtvv23GyyShwChKptIlZnt0926XPvroI0sWSWbTSX6pdQAjKSTZpjSOZBZ4hVrkmWdOmErF43abBw/no3sVYA3ohCJo+/ZtBpdWVtL+O/PzS1qYAyast2PiD7NWqkSyDtgCyFB6BQQiacZfCEVKTW2VHo0DYmZM6YFnDMkq8IjSQuDA7MyslWCRvFsTuFRKmVmZysimBCllpXkABRQwJMAcH1PzRDxhCTXeVfOLcRUVutXSXG/qpbHRCS37g7LKRZeUkZFQWXmJQb629Rvk8+VaiRLgA1A0OjqmWDyu4IpLu3e16rXXvmJjpfyQ+aF7GrEhuU4mXQadmDtKkpb9izaf/uWghofHNDeLUTWKjzYVFRXbuIADQAxg0xtvflO+HJ9Ov3tGhYXF2tjebvFinoGKQBfK4rrvD6i8PF/PnDxqgA+4MDszo7HRMQ0PDtt2Bw7sM7hI8s8xurq6Hndjq7B1AWgDYvHv2DiKpSFNTU1a/DGvZh6BQsAsVD2sFcaCQgbVEOeg7mlgYER5uWnlkdvjMsURcIMYoQqanp60kjNMylFUoRpjTbAeUbLxNZ3TWINAKa4Xs3tK1TjHw4d0StxrY0EFtzi/oPBKxMr92BfVVXNzoynvuB9HRkfsPovFEtq2bYuBqPPnz+nBg34rNSss9GnnznQXOfybgE5jYwvasqXFIBD30JrJN+uSNXXk8HE7N+dCpXf23DlbW6zZ9vYm/fEf/4/W1fHqtSt27sHBCc3NhbRhA9e8rNraqidG4pjsE0vuCSAUUBkwC1Qj7svLfhUXlSgcXjXQt2lTGhb9xV/8pcG+o0cP2zwAebq7e3T48CGdOvWiHfPHf/9jjY1Oad/e7bYP2xPPCxfO68VTL9jzBUi2bdtWW/vAR4z4L5z/WP7liEFO7ssdO7ZqauqRlUUSV0ofAdaUuv7iF+/KJa8BYszMW1oaTQ0JZOX+Z1zce9yr779/XvPzM3rxxecsdgAw1snFCxc1/WhKkZWwMjJ8Sro8mppbUkIeZfjyFKbkNhxWwpRI6TI6rp17HaXTb4JO/5IffazbT78cpdO/JGq/JA77F+3gbOREwImAE4GnLQIOdHraZtwZrxMBJwJfJAIOdPpvQqe18jq0TWvQKaWsDI88LmnPjk169eUXVFlapHBw2f5CP++PKCMz28pN8nLTHcZQNeX4gB8jCviX5HHjb5Nl0AkVypoPDTBgLdkH8KBs+OY3v2n+TJTvUM7CtpSxAQIw0ybJXL9+g0EKSrD4PhCBxBMIQLKKSTMggYSaRBGghVJh2/Ytmp+fteQOUEVySFkSSgxULCSMwJSV0IqVlWEKXVhQqsmJObW3dzzx3AEooDgClpE0A8X4miQZMESij5qGZBbYQuJ3716PursnDNrU1RaoubnWFEck0oODw+alg89VIBBXls+j7By3lpcTqqjIM5UHcQMeECPAFeoexoCKa3IyrGPHtpnX1f3uPt29e0+LS+lW8eUVOdq1a5s2b95kMA9lU8/9Xt240akHfQN2XgBYTU2VdSXD34jzcc0k8n19vfZ5ZDViJX4uV4ZeeOHY4+5wY4rGIhaHYCCklZWIxkZn5HFn6dixw9q3b791YANioOqprgFM7DS1UE/vA/N0Ql2CmgpDb2AIc8CcAUL27t37GAAyH9Pm5zSFj1QorH1791qMWTfMdbrr4C37nPIsFGBrBtjML+CLsirmhtJAPoBOwCzeA1KxfoASJO7MCxDM68nQ3bv3DdLNz4dF07HMDGljW6NBLwDM1atXNDH5yLqu4es0Pk73xMl0yWlhuqxxfHzJVCwlJdm2vlmzBuv8fruG733vezbuO7fvyJVyKeAP6M6de+bzhccYyjvgEooqfIqAV8BA1gHA5Ac/+BuNj/uVkeFWdXWhxQDIg/IO7zMgLmMmpsQSGAMkBZ7s2LFT9XWN1h0Oc/SxsRG9/8H7BlTn52Nqb6/T888/o87OW9bpDWg4NjZh17NpU7tu3+60NUJpJGNiHMwjoJhYnj59WmfOfKzW1mqbzzSEC2pqcsau6Xd+53t2rv/0n/6zGhpKTEHI/cR9y/Ph1VdfteYC3P8/+ck/an5+VS88u9fWP+oi1s17Z97VK6+8bGozrouYEfeh4UF1d3droH/IFJMbN7SruKTQngcPHvbanOHT9PDhAzU2Nunjj6+YT1Pb+lbznaLcDuC0uhq2e4/7HdN3IDfPpKtXr6mvb1SHDu000MW9ydo5f+68Hg2PaWUpbM9Hd1aWZhf9CsVScmdlKxKLKxyNmZk40Nt8yYBOhhU/gU6f9YedA50+a8RseyeX+lxhc3ZyIuBE4GmKgPOgfJpm2xmrEwEnAl80Ag50+hzQCeBUX1OhF587oZ1bNyvLKy0vzlkXMX8krrz8QkvYfdlpY3ASXyUTGhrqVyIes/dJzuOxVYMnlCYBp0j2UUAAcfiaFyVwJOGUSZHUkTyTVAIUAAuoEQoKivTee+/p2rXrOn6cbmt77VhpeLRiCg+25T0Sco6Hz0pubrbmF+asvIgXiXFWZpaVuAGz0t216OaW9jcCimHMjMqIa+F4XAum0IyDhP7q1ev63d/9nsEDFB1AK45BGROx4L3QSkjd3Q80OLSomuoC7dmzzRQ4+fmFGhocNgNlPHAiEVkHrtz8TG3u2KR9+/eZjxCxvXPnjj744EMDGsCU9a0tds2dt+8oEIjp2LG9al3XZi3nUShh6l1VVaIXTz2nl156UWXlpXrQ90Dvvfe+bty4pampBS37E8rP86p1XZPN2UooaAAtrSoJ6KOPPrRkHDhDadfs3Ly83ky9+OJJgyZ4OtFO3kykY0lNT6GeImHfqG9+8021trYZHKT7XmZmhnkeYayO11d+YbGysnMsiUcZQ0JPzAE9xBiYSFkdYISyRyASkIGSzYqy8iddAgEoqHGAM4AU5hRDd66JfVgHlCKitKP0M2067rFSQ6AQHfXYBmiSXpt19nW6rKxcOTl5Ov3eFUXCq9rWsc6ARjgSsjXG/pQgPnzYp4nJtEn4kSM7bN4BJKwBAClgkC52jY0Njz2BagzucX2omVg7v/u7v2trnDE0NTRpYnxC589f09JyQGWlOaqvrzW1E3FhLvHbQrXFOgK0/fVf/5UGBhaUm5+vl08dMADE+gCAXLlyxWIIdERZtQZ6uedYw21tG1RZUa3bt+8Y3AF7XPr4kkZGhu08QCA6JjJ/s7PTun4jbWrP8QBIly9fNlUXHQCJH7AXiES3P+bhzJkz+vjj26aKWiu3Q0E3OjqhxsZ6vfnm67YGKLFERcS8ExOOw/uoF9dA9IVzF1VbXW8geq28jnv5Vuct60KJvxZlg8zPapTud4MGryYnplRVVWvxYv1RYkfHSoASHSpZf1VV1RoaHFFOTr4qK6vNpwyoR5zSqsd5WyfEiGcBLwBbd/dD7d/PdW+091mTt2/dUWh5RcnVdHldVm6eZpcCWgrHlKAUMpFSggO4MQlPeznxCz3gKZGUleP9sjnTrz+4f3N1naN0+hy/JDi51OcImrOLEwEnAk9XBJwH5dM1385onQg4EfhiEXCg0+eATkCjg/t265UXn1VuVoaiYb/8SwuWjK0mXCopqzCFT1YmJtU+ZXhdCofoijajRHzVCvaSCUyTMXl2G7SZm5s1ZdC1a9csOcb4G5ABtFlTYHB8vgdkARYAX/jA+Pr99z+wpBX/pS1bthikSpeCpbt0pVugJ6wEiSSUUibACR+LC4uKrK6qualFJaVlBn6ADMAIvG5Q/1i5W1JWOlVSmm/leIwRpQaJO6V+AAMgCQkwkIEEnHIiYANqq1TSpffeO2PvT07NKOBfVVtbk11vbk6evN4M8+ABNjx8SGe4DG3d2qaTz5xU++ZNBjWABpRiAQ0uX76miUmuM6GG+srHpVzTKikptUTd48kwny1gHP5LJ04c0u/8znfV1NxoCi/UYxcvfqzhoVGLS9pHymNqkdnZSZWWFemFF17QsWNHTBkDEBwdHU6XY61GrIuey+XV888fsxgAneKJqMV6emr2sdl2vZ577kVVV9VaKRJKJ9QnbIsBNn5TzEfK5VFkNWZJO+BjrYsh8w38YR0w/5is9z0YUEV52vw7Ho0qOytbwUDAyrTMYDuYUnERpWuMc16zs4uk78rP9z02XE+qqCjboBPKGr8/rLm5gFpb663TWLq875picamsNNeED4DGtrZWlZSUqfteryYnpg2AAl0of3zxxRcNZNH18NKliwqF49q9u0Nbt24x0An8ZHvgFkofQBYgiFixRoAZjBtFFIAGk3rKAwEWRQVFZph96fIdhcJRVVfkau/eXdq7d48pCjHNRkHHMVEaca533nlbMzOL2rix9YnBPcdGkQNQ4V4D6OB3tnZ9ACHgDu8VFZaaQTeljMwT6iXuUSAb6ifzmnK7rETxbtcdg0t8cP9yHO4BwBD3LvPOmgE6sX5Zu3QA3LCh1WAbsIzSTAAR3mqHDx8xg21gWGlJiXmYoTTE78mAcftGFeTnm9IOxVJba7uV542MDBloNsVYYFnPPHPS1isgEw8sStbwoEKJFw5F1NKyztRMHo9L/sCiAgGM0GOamZmyNYryMJmUCvKLFAnH5HZ7TYkHCBwcHLJ5QwnHM24NcHOf4If20kvPWaklkJU1PzM1r0y5FA+l5M3MUG5Rkeb9Ic0FgookpdUknejSlIm4rhU2c34q7gxI/errV356fToB4PO0wbgDnT7HrwhOLvU5gubs4kTAicDTFQHnQfl0zbczWicCTgS+WAQc6PRL8Uv/CPnEQvxXjcTT4WpuqtNLzz+r44cPaPrRqFb8i1oNr1ircWVkq6KyWrk5OZbvkIi7lNTC/JwpJoKBJYWCQaVSCSsvAgShSgGkUCY0NDRiSpWcnEK1tNQY8CEpBqTQmWzNx4h/gQ0kefg59fcPWpkWZtW5uQVyuaKmRloz3CYR7u3t08jIooqLPQYsGuppk16q5aVla7VeW1uvgoJCDQ+NWbkPn1dWVKVL0HrS/lH4VLW0Vmvf/t12LVwbSXxXV49CoYCZVDMmTJcBZwAvgELH5g5TJf30p/9oifjM7IJmZsNqbakwtUVFeeVjJcqKqaF6e/qsqxyeVsdOHLPudYuLC+ZhdP3GDfOGCgZDml8Mmvnx1o6NBulm52bNS6ZtfZumpmc1NTGjztudWl5e1Le//Ya+8pVXND07ZbAAAEEHPcqoaPm+EgQ6BBQIRBRc8Wvnro1m4k6ZEDDo4qUL6RLJYNAAB3HxeLL0wgtHVFlZZSApFA5anAL+kKanZ1VdVa8DBw4rHktY8g2o4vvAmZKSQlVVV1o5YSgSM+UOqjBiurwctM5reE+lkkkDGXwPMBUIxlSYnzbaBlrm5eAd5jG/H0o3AVmUNfF95gHYAkgBEgBxorGYigoLrMNcc3OTzQegCQgDKKFs8Z13zisjM1PtG+utbI/j8T3A409/+nNVVdbYMXv7elVZWWGwB2N04M/i0oK9R8c0PJ2AHPgBASfwE8OsG9hix0ul7N81cGFqMX/A1GW3bnWqt6fXTP3Hx8Y10D+mktJCbWpvs3VWU1NtoGZ6ZspAFfAE6Mk9geIKpR6+XaurUXsPyMu6R9kH6EHJgxk4yi8UTAAdoBAwBgg5NTmtisoKM/sH1gBwaQjAOuO+4tyoiyg/pYzQ7XIbkDHlXVubQisrFvsVzL2zsy1eU9PTBtPoatjR0aJjx45pbn5ejx7h++Q3Lyw82OgIh0E718Mx/IGAvB6PzXNOLs8Wl4oKi7S04FdpSaX8S3T2o1th2O6jpeVlbd++xZRRd7t6lJ+XaR3qUGeFwmHFojGVlZXLm5Fp3lpArcyslEG3bF+maqqrTdW4uhqXx52h1UhcGzduNt+1+z33bR2hcDp08KDu3L2judlZ88DC66y3d1LPP3/QSvqA4SMj41oNx5XtlsL+pLyZXhWVlWkpvKqZpeU0dEqkFLfWg5TVuYw0WWc6oBMA6VfgkT2If6UT3a9CpzRzSj/D115Put19sZ+bX/a9nVzqyz7DzvicCDgR+MIRcB6UXziEzgGcCDgReIoi8CWHTml8lH4l/5lpxT2Ej8fgyfX4T+yuxyFKSR4P/jUePf/sCR0+sFfNDbUafNir4PKifFle5eUXyOPNtpIeX1a2PF56fqcUDq9ocYHyOykSDhmYIJHlmuKxmKlmKMdCVXT58hVNT4cM1Gzd0mKJHJ3Jtm3fpl07dmnZH7DyLCAQCanX4zXYVFCQb9Dq0aMZ69h26PB2UxBRfpSTk6vbnXd0+vS7GhyaU211oU6cPKbmlgZlZmRobHxcd+90qa6+XjXVtbrdeVfl5ZUGvPJy8y1JvfzxFXm8Xp08eVwnnzmkzCyPlUldunRJ/f1DWlwMq6AgU0ePHjKFFaVfzzzzjMGKte5nlMRdvHDBVFUYkq+sJHXk8E5LXlE5oa4iiad7HIk5IIcyK/yX7nV3mRfP0uKSJeEArLn5oNwet7ZtbbNtAAvAIVROwIbA8oqGh8bV1XVPXq9Lr7/+DW3d2qHu+/es2xm+VVwnyquJiUkbL6V/oahLefk+HTi4yxQ8tJ5HdXLlymVL4knuAQIYS2dn5+nUqaOPy7QeKhpLK8rwv0HtNDU1r9ycAgMgJOzAHdQ9JOdcS2FRvjo7uxRPSocP7TPz7fc/+FATE/PauGGjmprq7PoYl3kqed3mrVVZWW5xBX4AGoGEKGgARAAgIA3ngnxiMA1gAboAZ4CFwCBA3PrH3fLYFuURUOMHP/iB+vrGrPzr8OHDdg6SddQ9S0vL+ulbP1NHx1atX9+qK1euGvzBUwng1Pegz7ZD5YLBOCo+1HjEeuLRhK5fv25KMo5LrJm/vNw8uweYg7HRUZWUlmjf3n26eeumlXFlZ2Vqfm7W4rZ121bV1dYa0A1HwlZyFl1dNR+i2ro6OxdwEqCI6XkspnRnw6VlNbc02z0xPjZmHRRRaK11OwQoMcZEPK7yigqLXRL4m5tjCjOOD/QjbmsAEKCBwod1W1CQa9uhroOF8L1IOGL7mHm1S3ZPM5cPHw4ow+sx8NbQ2GCQFVjKNqi0ioroKEfHP7/tzwvQGQ5HrBQOtVhmJv5KDVpeWFIyntL8nF/xuJSVKUWjSflyMtTcXKe5uSXd7RpWU2OhWlub7Vjcn5NTAXuWRaMJVdewrrwqL8+zjnsVlWXKzMjU5OSMBvpHFA4lzUB829YdutfdrXu9vcrJd+vrX/uqWltadPqdt7W8uGixXFwIaXx8Ro2NlSouKTWV19JyUCvBVbkAS6tSVpZXBSUlCscTmkOdF40rmuRpaPbhtmYNNBl4WlMruW0+f71/3Sc97YxLfQpE8WVGml+lTcldsvOs7fHf+uH36WTiS/5D8jf9XHRyqafol0BnqE4EnAh8vgg4D8rPFzdnLycCTgSezgh8yX+f9sj12Ip2LaV5wqB+KasgM/FYaZWBJ+ualDQFDUoS/tyeotNaQZYa66v12ldeVkVpkVypuBbmZpSIraogP8+S58wsPHoyTdmAyTEKiUBgWclk3JJ+2sm7PTLVBGa8JENAgNqaBuu09md/9p81NbWsF54/buqm4eFRS/oP7D9ox+681WnKmP6H/ZZYk8BvbE+3Yj9//qwGBh/qpZde0GtffdXUJubJNDWrt976mT744KyVm5Hs/vs/+D2Fwku6cuVj83ghCd++fbv27z+o7nvdamxs0fVr102BRXnc9MyMKY/efOMNg1X3e+6ZagUYs7QUMDVJXp5PR44cNmBEiQ8lRqhrSKQpLcQPiQ5ZKFkGh8aViGfq+Imd1tkN9Q2JfjgUskR1aHjEFEbPP/ec+WDd67prZUJr3lTT04um6OjYslF79+w2IAGkQG2yc9dOlZaUKhiIqOtOn7rucj2FevXVr1i8bt68bibhgAQgTySCwiVgECNGuVpOrlLeDNXVN1isUIRQLnjz5g0DfXgGRIifeQAAIABJREFUcY0LC8um4Dl27JCBFtQ1sXj0CXQK+FfU1zdiJYA5Pp9KSwoMvrCmKG/ctGmjwZah4QHV1tQ89g9y6a/+6m/ky87TKy9/RZHVqM3H4tKSKivKtBIOqqKi1Dy5KKGi/IikvtuA3KI2d3SYcmh6ihKpiJqamw2koEy5c/euzQUlUZUV5aooL7MP1DkAO+aLfd566y0Dert2bjbPMMbO/pRIslbfeee0zdnOXbvUeeuWwR7AHGuFtcQ6Z96BEKiuAEHAquhqWEsL87Y2iotLDNhQMsncoQBDpcMLhVZmZpYGBvoNzlF+GIujUkqr5lDjUB7HfcF4uJcoS+O4XD+qIIBFbDWppaWwgVmAIgo41FdASMARnlOolVi7zAklpEBIFEF4nVHuF41S/upTeXmJjYVjAI6AXcw5fmc9vQNKJjPMD4x9gUOLi1G5lFBJSa4po7iHuBeBh0CnWCypDRvSykUri4xEtBwMaNlPFziXMrwxi1tDY73KSks1MDiggYFh5eRmWaljYUGO1retlzuV0gzANBjRxOSMKiuKlZdXrP37t1uJ5rlzFzQyMq09ezapubnFSgRv3Lip0bGg8nJdpuratavdOtxlZHpNCQWku9fVrfn5ZQ30UxLs0ZaOdmsicOfePc35Z7TnwGZ99zu/pWgkrDOn39H05IRCwZCGh5eV4aGE16PVaEK+3DzFEyn5AyHFoilj/1nZmcrJzVNCLi0HggqEVxV/0hvUpaRBp8d/MDCQxDOYZ/PaC4r0CTpyu9Od7jDnZy2svdiDhpVgu8KCbBUVFWhscsFUk1hE8ZEuwXu8x+NDfvKnCq6D/566l5NLPXVT7gzYiYATgc8aAedB+Vkj5mzvRMCJwNMcgS/579Nu3GgepzOJdPqw9lPiV/+UbUkN5t1uS2A83pTiiVVlZngNOCXiCbWtq9MzJ45YKVfQv6hoZEUwqawMr7wezuUyCECyh1E0yTfKHXxSSK5JoFEveLz4MeXaeVAoUU6Tl1toreL/9E//zFQ/x48dN8+W+/d71d6+SceOHceL3EyIeQ8FUWFB4WPw0qGNGzfo/Q/e05Url/RHf/w/6PDhtF8OpVOjo2P6+NJVffzxVbldXv27f/d7OnXqOV2/eUnf//7f6MEDPI3i6uhotdbyeETV1dZbMk6JDYoKFCeJRErf+tabqqur1tvv/MI8nFDGAGEooeKFGof3KRF87rlnzccGYIFKCa8YlDqoNkZHx1VWSie+3Za8k8izHcd52N+vYDCqA/t3qampUY/GR83EeSUYtNIlYBHmxig3Nm5stzjiKYUfFHCJJJ+ynMnJOfV092tqYlo1tTV67bVXFQoFdfbcWRXk5yrLl2nxJ1lFeQYcXFhcMKPj3KISRSIxOz8+NpQfEUfmlnkFHszMzCsjI9u8okjeUQ7Nzk2nTbvjKS0uLKu3l+2CKizMVUtzo10fZuiolTj33DwqpmHrGggQYYG+9+77qqio0YH9h9TT88DGRpyrqyvkzXCrvr5GTc0Ndr6MTJ8eTU7rzJlzpoirr6+046QVbjkGOoA/zN+1a52KRsO2NrZu6TAFUWiFboGDBnLwKgKqffDBB7Y/8IdY4g+GQgozasolUStROkmpGuo1Pgf4AIJQgjGPKJz44Dgoskjvy0tLtLiwYHAJOAB0Yh2nY7pqAInzr/mWpUtPE2lFWlaGKsrLTZEDAO3t7TcwhYzFOIMrZcARhY+VDkYimpzyq7Ag11Q7HJdr5JrwI2IOWHddXd3y+1dUWJhjhuvpuPk0OfXIDPVXV93atm29tmzpsOukBI9x3r6NJ1OtQSpM8VMpr3bt6lB2dpZu3byt1dWkDh06oM2bN9rxAKqdnbftXuE+n5pZ0f69KNma0v5NA0Pq6x/WwtKqMjOldS016ujYYnMZj0f1/vtn1PeAe9Ct1tYKbdmy2dZScHlJqVhcSSs/XTQlF/PEfYi/1M9//gulUm4dOrTPQCDrFuP8ubmQ6urz9dWvvmpji0Yj8vuXrLtdZ+cdPXw4pWgkrmAABZhbZSUF8vlytbi8rK17N+noyUPasnmTuu7cMeg0NjyuoD+uYDChkiKPgaVAMCyXJ1PRWFIr4bjdkzyCmcPsnBzTngboUhmN2+f4NiXltlK6NcWTPbBROAGe1l4GnB4fTCkrUwbwr5XkrT3j3Skp1y0rS2xvq7Pyxvc++FiBSETRRPp8Jp76FMta+xGxVmjtQKen+dcjZ+xOBJwIOBH4pyPgQCdndTgRcCLgROBfHoGnADqRrKSTlF+CTsTo09UaltSsKZ1S8niSlsil/UWk/NxMHT64Vy+fel6p5Krm52ZM6ZSf63vS2huQFA6tWgIPmACOeLweS4pQEJBUA53SECrbEu76+norU0ItdOH8Rf3oR/9g3j579uxVz/0eTUxO6fixE3rzzTcVi8b1f/3f/48ll4cPHbWkn+Ta58u249+8dV3nzn+oP/qjP9Tu3TsVjUXN0wdjcErgrl+/paxMn/6P//3/VOv6Jl36+Kx++tO31NXVbx42qCMOHNhv8KastOJx6VaJAYKLFy8ZcPjud79r6eFf/fX/a8ojwMRadz2UVyT34+NLSiS9+vrXjlmbeJQ0wAnKvDAJBjABuVDRrLWxxw8I42aAVzi8aqbF7e3rVFJcbBCD8kTUK6hNKPVZ8y0CVoyMjBo0ArCgokI9QtI9NTmnO3d6rWwRFVfH5k3q6+vV/d77qq2tsiQVNUsylbAucgCpyYkJM/UuLa+0UkbGzjwBK/BiIvYAIK4F9QzvnThx3AynAVOPJsYMBgUDIc3NLWriEd3DctSxud1MuCn9QxV09+4du2aMx+mu19BQZ0onxn3+3EXz5aqtqdeFC5csLkAqAFhdfY02b95gXcaGR4Zs+5m5RZ0585HGxuZUWZmvU6desPGudSsE5FFS9fBhv5WH0RFx+7YtmpmeVl9vj6nVgDt4awHMUCsBL6zELJk0RR3vA23WICMgkhcAiliw3Zp6yHyBsrOfdDwE5HDtvqxMDQ8N2nWtxZBjmgH/6qqpx4aHpwxuxmIu5eZ6zPA8L69AZaXlBkEBUux79uwFhSIu1dcWKT+/QDOzadN6YBpjodRwetqvffu2Gqjk+jgX84XSic55KIkoZ8VAvrKyzOAZSibW0V9//y0FQ2FVlmeZ4TdAiu05P/fU5cudqqkpsWOy5imfZIx4oxFPOki+8sorpiADGuJjxYMEyHT69EW5XKv6j//xf1FVZZWp1N4984EeTUxbpzYUg3S0rK+vM3BIXK3r3IMhg0PHju3Xnj2703Pa16uWhgb5l5dtnBjfU2LJHP74xz+2UtXs7Fzt2rXN4sNaAH7Nzi7rhVP7rFyWZ8fE5Lg9m4CTfESjKZWWlGtxIajR4QmVl9M9cYuyc3yqbqxWWzueVUG9+/YvdO3yDS3Mxe3piXqqtDTf1E3TswEl5VIsnlJ4Nf1DyX5Jd7kMGCZdUiiyaqWlgCY8nUzl5FoDTJ8qjzbw9Ck69ETp9Al84rtpAGXiVLueHLeUn52tffu2mNrsL/76JwrHkmnAxeHZfu24jtLpCdb7l/8K4WzpRMCJgBOBpzMCDnR6OufdGbUTAScCny8CX3ro9AlZ+lRG8ZtiZX/yTns62d/Z3Ul53S5T7NB9bnP7eh0/elgbN6zT1MSYFhdmlePLVGV5mbBuQsFAJy2vJ0Mz0zMGnrwZHlM8pUs/UtZZjDIeWpcDX9ra1huEQAmC+uL69RvWUQ2VEWDlzh2URF599atftY5WnbduW+nTwYOHH3cOm037EIUwrQZ4jJoZ8f/0P/+xiosLzdgZM2bao2OU3dv7QKUlFfoP/+FPzMj83PkPdObM+xofn1ZjY1oJdPToMVM3zc7MWcJKSQ5J9ccfX7Y28fv27dfNm1d1+t13TPlBkg4UIhFnzCirKFNiTCdPnjCQAnQiCU7Ek3a9lLIBhQoLi2wfQADHQiVDUkws8cQBAhQWFGgB4JSMK78g30oY15Qwa+oYIAGqj6mpaVPtcE2UJt7r7tPg8CPV1dVbJy/gyY3r1yzJLioBQKxqdGTUSvtqa+nUlTSDabcnQ8vLlAum/XmAGFwfiqiFhVVVVOSZ1xOQ8cqVK2b6DHTCQHt0dMAMulGlLS0GNDo6aQq69o3t5qsEuEsmE1ZquK61RaWlxbp+/erjTmB0UlvS/e4+bdiwSVWVtfrZz36uW7fuWvnT0aMH1NraovKKEsXiq1Z+5nJ7NDo2qc7bt63bIKoVro3zdHd3GxgkrgBPoAkqGIBROLSi7ntdetDXa3MAqCNuQEzmkBgDnQAZfI/1y7wwV2loGDOF0fw8IDFlMeno2GSlfXyf83Z3j5jCa+/erVaatxJYtnMC7oA1wDxivga3uDfm5hY0M7Ng72/atN7UPr7sfC0u4GVGbCNWLnfnTrcaGmp18OB+U85Rgoiy7rnnntfp0+/o/PkL1nVwx86tunz5Y4NQnA/wwOvo0aP6r//1L3X3LkboRfZ+GgCvN2B89tyHunr1voqK8Ow6pgMHDtgcsYborviDH/yt3cMdHZtNDcY9yBofHJxTMJTQqRd26ujRI7Y+0sq/hEFWVI3vvPO++S39yZ/8ia13Ory9/c559Q/NKJmSaqvzdOLkUe3Ysd3gHcDpZz97W8PDM2rf1KAdOzbZ+unvH1VrS512dHRYh0bUcq+99pqpr65evWrnnZpaUH19lXURJOZcJ+tiJbSsN7/1moqK82zNc4+thILmq8U8h1YiysnJ0/jYnAb6I6qpKTL/tbqGJi34l1RZU2Xqzv6+Pk1PTGglEBTEjOcVIHRick5DI4tyZ0jJlEsrkccqUyrsKB9EQepyaTUWS3emc3kUTyaVBDg9+U0+7e9k6qNUyj7Sr7Vnefpf1g1+aagoUQIC0AGX6FazXC611JfYfcH6//7f/cLOR2ldgjLqDI8941ME3oFODnT6fL9HOXs5EXAi8BRGwIFOT+GkO0N2IuBE4HNH4EsOnT5tJP6J4exaUmM/MH4pAgCn9Jv8xZxuWMlESpXlxTp+lJKkTUomYoquhrS0MKeCghy1oODwZVrZkH/Zr7nZOUuYgSbABRI4EixarVPaAhzBOyXHl2OJYMu6Fku6gUNAIlQgJI3lZRXmkQM8efXVVy35/OijswZW9u7dZ+qHhfkF6zCXNjSeUd+DHrW1rdO3vv2mtXi/fafTxodCBOXNzMyctm7doZdfesVMx99+5+e6cuW6KaZOnDhi5tt0TENt9KDvoUGSEydOWmnV+fPn1da20RLbd999WwuL86amWSu9AzwBpxg7kIIEF3XIWlcyvG8W5vG3ChoQIYFHFYL5NNvxQmEFCMLfR65M7d2z3Vq9A0ZyfNkG2kjeZ2dmle3Ltv1QyaQ9o2Z17163xRqTanxpzp67pKQ7W/sP7LUEniQcYFBYVKi83BzbtuveA0XCq6qpLVQwGNHU9KqyMt3yZbvNlBl/naXlqCKrLjXUFWj//t3mWwWkwLvqhz/8oX0OlFhZCWho+KHCkaAZw1N+NzoypYwMn3bu2K6NGzfZPt3d98xv66WXT5mCqavrtpV6YcgNHOy536eGhmZTm128+LGZxqOOeuWVl5WTk2VwkbI85gD11PTsgkFLyofw9mL9AH1QwqAwKykpMfUL4Ix4MUeonPzLi+YDxTWwvlDVpKFh2heHfRhb2pNpydYpgA8YCQCprMwziMI8sA4YA6bYt2/fMWXP3HxMretKDeRYF7FETJNmdj+loqJ8K2UDXgFegFysmb6+YU3NhHTiWIepdvBHmp1Z1MK8X1evXjePNIAs27OOAJh9fQ8MmL344gvasGGjTp8+bfN86PABZWV51NvbY+bzQB9iRGyAY6xp1FWokvC5Yk1yHEpi/9f/7U+0tBTXM8/sNbUeMeCeY3vM8y9fvq+9ezfoyJEj6ZK/6WmLz/T0pCmFUC8+//wLj8vp0mWHqPNQ+Fy+fFl79+7R66+/bmAZM3ZUcTOzSxp/NK9t2zbo299+01RR/QMP1dV1V7du3tTS8qJBNozih4aHrGNcXW2d2tat0+3OTrvvgLyAsbNnzxpAopPc0aNbtWnTJgOGXCPPofz8bL3xrVf14GG3KbOCKwGtBFcUCodUkF9g5vQLC0taXgqaApTy37q6RntGLOFrlkrKl5WlSGhF8zMzBp2ScTpyeg349A+O6kH/rLyZLqXcHvlX4gabrFyNEruMTANKq9FoujOd260Y6+6JyumJLMpkS3hX/TJ0Sv/Ms1JoT1pNZZ7rBrXS7/sy3PJ5MrR723pTKgJUz1y4ZX9biK15Ojnldb/plwcnl/rcv1I5OzoRcCLwtETAeVA+LTPtjNOJgBOBf40IPCXQ6VPA6VO+sZ/+gfGrn5O08F5uTqY6Nq/XoYP7VVZKO/YZA0+onKoqygyKrEbCmplGLbBgKif+ap6VlWEm0yTbJOp4vZDcYVxNcg7oIXkGfKBkuNuVLrcCGKBGILmjLIxkF4Pn4aFhMwCmLA3wAswxk/DpWVO4oGyamBi3RLuxsV59D1CwpAECLc+npmbkXw7o2WefV2VljXVvGxzsN/UVyX9DQ6OpkCg9ogyrqLBYv/M7v2vvAy5IjjESZ/uzZz9QbV2NKWpI/lF4ACUoJeL6UTGh/gAokORSDsU1DvQPmqqKtvMABlRJJKjV1ZWWEAKhQqGIQiEpkfJo25Z6gy0zU5NWFrZ1yxZT0WBsTfJOCRIx4D3AGCohyqaI7cP+YY2MT2n9xvX6yquvmVKn616XJeczswsqKyu0rn6ULxYVFqp1fbMCfr+NAYDicXmtsyAwa2pqzhL648cP69lnnzVzcTyqfvSjH5n/EV9TDrmwMKvpmTH5A4vyLwc1PT1n5UktLa1mCl5ZWW3laKhUABCoLyLRsOZmZywGzCnA787tLhXklyg3N1+3bt2x+B06dNDMw8fGR2zekqmYqdpycgsUikTN/4v5AWYxhrGxR2bADZCj/IyuZAAb5o814V8OyeuREnH8xfB9SndPdLkyVF1dZmCD62F/5tCUe16vwZpLl65oZiasAwfazQeKNZ72Nuo2VVtPz4SisYSKCrO0cWOjwS7i2FhfayVZ9+4NKJGIW4eztKl4scEe5ghYwvX93u/9nq3zs2fPKTsrx9RiV67cUG1Ntfbt22vrDsjJ2uQaAaCozbhfzrx/RufPndfmjnZTuAFtuDaUTCiuuL84HwAQMAd0AjhxXgAd98aZM+9qeGRcx44dNPiF4ou4Mu+ol3gBo4B1QCz2NfWOUPMF7DrwY2LumFPGQpwAPnTXA1ZRzghwunr1msGdsQm/gsGYnn1mn9745jdMkdfZeUv3e7rV09Mnny/LoCfPD3yxGD9rduf2HUom0oCbdcqTC9N77uNgMKRdu7YbdGEODFYvLKiqqkwvnDquztvXDZihbuR7jCc3J8+eMwA/7k+PO9O88bjnCouKVF1fZx0v45TLppIaGxkx4JSd5bNSyMysHI09mtLDgUdWKhdPuRUMx5VIupSgI51cysKPy5ROUSWhUG63KZ2MFhlN+uTHm+sxdMKj6Te9gE2UJaZL99KHyM/LUnNjvdbV1agoL1c9vX1m+j4yE/zEP8r+JpEGYY//1pBWVX3Sw9QxEv/X+C3DOYYTAScCTgS+hBFwoNOXcFKdITkRcCLwbxaBLzl0WstefnmYTwrprI22K93SPCUzBefFX8r/P/beszmuPL3yPOkdgEx470mAIAkQIFn0nsWyZFe1qTZqqVvq2RfzXTZ2Yl7tbiikjdiZWa2k1qilbpVlVdEUPUEPkPDep/c+c+OcJGqliV7tqKel7qpKRKCKBDKvee7/XuL54Zzz0DLHJryttQ7Hjh7USHhOsyMg4LS61tZmNDXWK8A4FAzoM51KKXSc6gt+sKFmc6xR7Pm8mlYCke1R91RqUFny9OkYFhaX0dRULVCwtRnE4SMH1SjywAhBnj59piY5GomqKzpwYL/+fPfeKKwWO7q7u1As5tC7o7sEFoo5gRpOxrLbHVhZXpOK5tjRE7JFsdlmQDHDrAnH2LgTXKyvb0jh8M633sH58xdehiY/VlYSd7y0tCi4tbOvF+fOnROMYGYN308AFonEBD/6+rq/hE5UzDD0fHx8UpO0eJ4COyaT1CpslNn4Pnz4GGtrETQ1VSCft8DpNGJkeEgB0g0N9XA5nbJJ0ToUDCXUlDsdHGdPC6NB9Wazz8Dv1dUo3LUuvHHxDZx79VWdB4EB1U7j42vweEyCX5w2Rvsda8WaEEi0tbYqILnGU1Pqfw0GHDhwAGfPntXxEpARHnF6H1U2VFHRJun1bcDnX0M6kxB0WlvbQjZjkProjdfflMKDCiDCQF4jZYCl4oIUtGpRocL6b6x7sXfvPjTUN2FiYlr7Z/YVc8mWlhcQi4Vgd1j1emqSbDaX2ubV1U2YzS8jkA027NzZISj3/PksotEk2tpqBSS5HidePIdF9XNIvVZS5hWkruG5fPzxxwiG4jAaiqiqcqnGVELRokY108qKHwcP7tFxUelEiMPAcdq8GJTNe6e3t0MWSe6P729racLM9JQAUEUF7w2bIAcVbLxunAjHNU511XvvvafQfNpNjx09Jvjx/MVzHDlyRPsiQOE2qSBKJZNIplJSXREsEQQSTPJ6dXcRLo19OVGRgIk14THT1sZ1R9so/87j5PHQtnj5049l2yJYIuQhWCXYJIDjGiGk4rkRnNLmSVhFyNrUXI9kMq6vUeHFr/N93A/fx/uF7yVwIsTjeqRKrVg0IeCP6zqcPnNKcM3n92FxcV5rheq/uvpaHDp0AOFQCMsrS0gkknDY7IKmHrdHzxc+Z7hP7o8wlteM50agtA2AeZyE5Q2N1cogIyQnFCZo4rOCAIprlbDQZLJoLVMBye1SiFTfRBXmstaPu7ICvs0t3ctOB2FVHqlMHhubfqxu+JDKGhXanc0VkC8akBEdoorQCovVglg8IbBj5ECCfL4EoP6bn+SpcNKIh5fPayrzuD/WmMfF19POql8UGAGP26XBCnt370KTpwqrS0u4cu0mNjbDYLTUl6Hl3I/ZqPPf/jegDJ3+W+T3r/azR3nD5QqUK1CuwFe6AmXo9JW+fOWDL1egXIF/4wp8A6DTPx2Jvf1bbDYwJqmQSqGz7LIImtjAsI+xWgyor6vCHuXK7EaxUEAiGUcsGoHNalbTVlnlUn+USiaQSafVpIaDQSlk2BCXAqipqHF+OfmKagFaf5jH0tHRpMbz+fNJzM4F0NxcC4cjg0y6iJGRPVoKbFILxQKCwagAFSdbsUlubW1RwPSLF9Nq9vbsGVA+EK1dzJYqWU5oBUwjlaataQM+bwAtLe2oqysFCm9PgCIkYkM6Pb2MYjGD7q5ufP/7PxCkevyYocNeNXhms1UqkFg8h4YGDwYH+6XyYEOcTlMZQTUHVV42HDu2XxCIIIcNIpvi5eU1KXCorNq2exFaEALQtsTGfn5+QzCDjTLhztkzZzC4d68aXH7/F7/4Wzx8+AK+QEIh0+2ttaohwRUD1RkqThthfUMzunq7cO61C2hpa1PNb968hdmZGaytcwoeoUgbhvcNSZUVCoVx9+4dKX4IYuxWiwAMg8wzmaygI+uezeWkOuMEvPHx51IzcTIYbU0bG6tYWJySCikaiWNhYRVORzXOnzuDkZEDWF5eEWCgFZKfVKfFE3GsrCyqZs3NTYJ2s7Prsjhxwh5rzj68ZHsjFLDAaCoilU7INml3ONDVvUNNO2tLJV11tUdrjtCDUOb+fU6ty+DcuVM6VwK4WzdvoLurQyBvW53GrCUqhljLn//8b/D8xTL2DfVh//5BXaPtaXgffPABgsEkzp07ptoTEhGWUAFE2MMPwlXWazsnijAnEgrizu2b2h/hUWkC4JZex/XAY+X7ee0Je7g9AioGeRuMRWUt8ZqEwmHEoqVcsJnZWU01JLDoaCc8rJOSiACltrYe3q0QFuaXtL55XlQYURHE/RKSse5cg9v5UlxzvDYLi3NSJ7KGhEW05/Ec+ck6cG0TVBBk8l5nHQguh4eHsOUtWe0InKlIooKQzwbCHh4X/8znQGnCZRqJeBLZbAHZDNVSVqmx1tfXlLFEuymhILfHYHHmFj0bewGb1aRQcYfdoRFsPDeeF68TrzUhMPfPY2fteXxcQ1zLnIBXVWWXGpPHxO/XVNfBaDIjk85q3TIjifDJ5bJrcmc6k0NfXydcFU4k0zFEY0FNP6x0uVDI5TRx02gwwe+PYX0jAH8oiky+iHgaSGRLgxQ4pY8qp3yBE/Gg/RKo8Wtmq1mZaYRW/EdJ0U5y3RlhMRlR4bCixlOlmrHOBPdrq2vY8vqRTudRpJWZ2WtWXrMe7Nm7B/XVHqzNzWJ+dhYL88tIJPNIvJyStx0kvh1DrkVbznTa/vGj3Ev9G/8gVt5duQLlCnz1KlB+UH71rln5iMsVKFfgd1eBrz90+ieZHaXMJrY+ZjUz/O1+FiY2Ny97Dn7fXWVV5sz+/XvU6FENxeaPMCeXzyGdSqCy0gWny6lGaWuTCggfKlwuuCtcUm1Q2VPldqvBDgVDUt+wgSpBp8d4/Jhh0e1SeUxOTOLZ+IImYJ08MSygxDHxbMCnpuZQ5a6Ay8kMmzocOMgpTB1YXFzA1as3EAzGcPDAfmUKEUjI/lfMIRCgamlNnZvD7sTa2gamp2ZRV9eAvp39MFvMaijZFJdgyBK83piO6bvf/a4ypT766GOMjj5SjWjtodqEtii7sxpNjdXYsaNDjSyBzfo61Q5W9Pa2C3oQKhA2/eIXf4/RB+Oor/PIzkWotGtXj2xzrAWtUgRrVA4xjHx11Y8jR0Z0jgQCzGfq7elW8PXNmzfwF//XX+D5iy14PBa8cnAveno5Uj4nOKTtjN5XI89A9J4dO1AwmWQJog3rxhc3MD29hHQqh5bWBhw7elhKibb2dql8aMmi2T4sAAAgAElEQVQaH59BXV0lhob2ormpURYmggZCJaqzqMbhcVKBs7REO2Ae584dkRJqdXUJm1uriMXDSCU56S4CAyzo6xtAV2e3YBhVL8wMohquqblRE8MInajSYSj14uIyrl8fRX1dPfbsHpA1jtlezAmiKov5YRWVDlRUcqpZAoWiEY1NLfAHArI4EgDxk8e9nd/D49+GQAQ7zBTiNMD+vj6FQXNdEgQSTDD3iAqqP/uzP4PHU4tz504LCBFecF3zg2H2fC3DuPn1bQDDGm+HglMRRrsb7XhcB4QLD0dHlSPFOvK+IMjhe3m8XGNUUBEGMXeJiiXWmgH5bk8FauvcaGwkLA1iaoqZVx2yf/H7VPGUMp7qlJnGj5L1LImVJS8ymbxADCEHVVwEMqwD1w3hBY+Bf+Z2+MF7j0HttLvyPFgPrimuRwIn/pm14HtnZ+c0/Y7n09fXg6F9g4JWDKgvGck4jKBkfUskk4LXJRic0fNDCqNMFplUHmazTWCRYIUgi4AnFArItsf3c/AAz/fFBNeCFd3dHZq2GI9Rv8P3AhYLFUluHTe3wfwtAmEGuvP+IEwKhdLo7KzX+RDyMLutvbVDpGdpcRl37z4T0OJ+jcaCYK7RaEGV24VcPgWTOSelIXPPGuqrYDURGAGxaAYrq1FNzTTZLEjn8ggnCkhlxcV0H1GlxBcThFNZynMlyKXCidvg/wmEbXYr7A6bXl/ptKN/R5fUjtsTDKkCnZudU94Z68uvE6gR8jPniusz4PUiFvAjGYshHk8hlwOieSC3DZ6okPrH//aWoVMZOv3ufhYr77lcgXIFvmIVKEOnr9gFKx9uuQLlCvxOK/DNgU46U7aAJfBkMhRhpnKhWBB0UritCehor8OOHZ2wWS3o6e1Ww5Uv8DfoFtTU1sjK09beqgllVPEwCDvg90tdUeF04NyZkpqEDTAVRFRnPH78FJc/+VTNqsdTDa/Xr2yjkyePKKibMIQhyQQwVFasrq0ik07hwcNn8PvDuHDhmCAIv0dLz8LCHP7u73+BWzfvSF3EsetUOlisJphMQCIRQ76Qg9PpkIqEU6i+uH4TN2+9wL7BHrzzzrtwuRwIhX2YmZlWVpTBYEJzc4vCzd9999t48XxCk9PY1G1uBjXZj9Bpx45WdHW1ob6hTuoQNpKECoQpDGPmJxtCfo1whtDp5s0xuFwmdLTThtUvJYIm/Zkteh2VVFQxMWA7EIjh/PmTgiSEISdPnERbW4tsRp98/LFAG8O99+/fK9UKLT9U7hBaEB4QWhBm7Ni5A109vVLF+BSevPRSSbWJluY6nD59SlPnGMze1dUt+PTFF1/g+rVRdPc04e2Lpel0zNvicRAqUYVC6xVD33ntGf5sMjnw+uunBDN4jOGIHxuba4JOqVQWfl9YDXuFqwr19Q06vtVVL9xumyBTNBZGPp9VLhQB5+joQ1z5/BoOHjyM/SMHMTMzL7UPVTW0A9bWedDYWIfGpnrlB1Hp8ezZC0zPzEtB09HRJmDD68J9cV1s15JgiYqvy5e/UAZQe1s1dvX3S1lEmMJ9EOYQJDIgndeS4IjAg/UlyOCfaQkjpCutLac+qZwjJCK44SeBDEEMP3mNCHo21lal3uJ1IpzatoIRhhCqlfKnKgWheCy0i1HtwvB0s6UIq82izCgCJKqBCI74mm0QxDXF7CqqlbitQt6ISDgNs8n2JTjitnlM3D+Pk+dDgMT9EVTx/9lsBjY7VUAEVQ6EwzFYrUYkU8yuMsJsKgim0XY3P7+Iqel12O1mHD82LCUWQSLXIO99rhne9zzHja0IXA7WxIC1tSjyRSMcNqCy0gJ3pVtAaGszjEQyg6pKi+BnOpPWFMzGhgZ0dXWqxlRibj+jrlz5QvlahMKciNfdzQl8vQJKVGFxPRWLNuzbVwpz57E8fTqOHTu6lTFGNVN3V6/+nEzQNvoQV67dk1W4ssIkZRUHH1DZGY9zemEMFlsGiUQOHrcddbVupJMphEIJ+Hw5WeZqaitRNJmxthmAN5hF0WhAgaifuVeSk5YcdHxepTNUPRWk3PJ4GGBejYpKF+x2K0xmo47XYbfgyKH9UlxxiIDD6URlRaWgPAE+nyME2AwxJ2yymK0KRA94fbASYlHOKhs1sB5JfxkiXiB0KgeJ/7ofQMq91O/0x7LyzssVKFfgq1CB8oPyq3CVysdYrkC5Ar8vFfh6Q6dtL92XOeIl5MS2x8hR2/x8+a9GlcuMXf3d2D+yF01N9RrrzqaRaoUqWrecdjXLBFAcdU/Ly/sffICPProixUlzcw0G9wzg7OmTsNtsghj8pF1rempGgciLi1vI5ZgP1I/Dh0sj2GNRKnhuIRgIY2Rkv5plTqwaGOhX8C2b/XffvVQaeV5dmsD05MljfPbZp7h79wG2tiJoamxEY0Mdmlsa0drWLMvg7t39aGltlgLg0cMnuHz5M2xthXHk8CE0N7dibm4a8UQI8/NrWFvz4ejRIRw5ckjKms7OLkxOTOm4nj+fx8KiHw47LVOVOHHiCGpqqlDlrhI0IJBh087mn+omNt38IJS5d+8erl37QrY9t9uJCxdOC8gxO4q1rXBVIBgKCSKwI3wxMYFcNod3v/2uvsaJgOfOn0NTYwPu3rmNDz/4AOsbm9izZzfOnj2Dnp5eKbXu3x+VVYrT3wi8/D4/DEajYIvT5ZKChtDJ6/MrlPrkiRM4fOQIZqZnpT6i2oRZSzMzs7oOJ04dxc5dO6S0ILjZtkoSeBAmxGJxQRaqbmw2J95881WBHh5DILCFpeVFTa8rFo1YXmLOVRZ2m1FKsPr6GoGdrq52KdoePLyvfBweO6EOLXLzc4t4881L2LN7UNeAQdNszJnH1L9rp9Yn7WbFYh7RWBKfX72Nh48m0NTkxs4dXToWWsYIGXiNCGcIPWidI9x7//0rIAY4eGBAU/XY6DMDiEopvo/ghblZ29MHeS1YV8Idbouv4zlQnUWlE6EhayN1UTT6pYKI8IpQh8olwkXea5UVTn2Nr+Xa2VYlcR8EVQRB/B6PifcCP0sAwiDljcPp0Bph/Uv5aHYUCkXZM0OhpGpOdY7BUIDZZFZ2FDPPVla8CIaSaGnmFLYm7efFixUBoJaWGkG0tfWg3ltXW4WaWtrnCgIaPB6qbKjm4zEcODDyMiB8C2Pjk1hYDGGgvwM//vG3VRdOTmT9qPziOuc9qJDxItdkrVRfzyd8qKwwyr64d89uqSQ//eQLrK+vYmRkEJFIUHZN5oFRFUgAQ4saVWoEcyMj+2TvvHf/MYJh4MypIbz66nkBPoIXQjVCVIInm82BQ4cOCkTx+UHbIp8nVCTy+TQ8vB9VlR54vQFcv3YDt27d1X1cXV0lVV0qFUd3Twd8Pi+sNrMyxWgprva4YTJwjS/D7wsikcyh0l2NSncNApEExidm4YvkZeNTiHguA4uxZF/mR4XLLEucw25HR3uLIH99fa3sxJFwCKFwCCvLK4LdZ88cUQ4UcZXFatP5jd4fxdLyJkwGE9zuClitdqmdqCJTPlQuD7fDAZMoV+k3C7PeCNL5InJUVfFLZehUhk6/Lz+NlY+jXIFyBb5SFShDp6/U5SofbLkC5Qr8jivwjYVOVDkxKySfy6oRGtnXh7feOI/OjmaEwgE1NbTMlaCKS/kqFZWVasR39u1EdU01/s//9J/wySeXZQU7eHC/Gjmb2YBkPK4A723LBy049+4+w+JyHE47MDDQipbmVjW6tAj5/SHMzvmQz+Zx5MheTQ7jBxtQwq6LF99WcDiVLOPPx3D37m2pTZ4/n8LaahT7hgaVr9TR2a6GlSoNi8UkKw7hzxdf3MSTx8/h9abQ2FCJXbsG4KqwIxL1wuslbIhgaGgI+/ePqEGluiMUDOOLL27g0eMpKXb2j/RLjUPgQ/tOlbtSzXgJzqUVqDw4OCjwRLBBFQKb7tu3Hwq+HT++X2PiqRRio0vgsq2SIrCiDYiKHtqk3nvve4IYBDynT59GZYUL9+/d0XsJ6rgfqnYIO3h+hCA8FqkcLFZl8fDv2xDFZDQJEIVDEezs68fAwG6FsK+urEv9wPOfmiyppRgqfvDwK/CFvNj0bgqQUPFDVQvPsdTEl7JoCAXZ6L711usCRjy+9fUVrK2vMaVGdidCp3SaIMMjlRvPh+c+PT0Jk5k5TIva1htvvCZgQRXV7OwCjh45oYlhf/nXzLB6htrqCuzfvw8nTx1Dba0Hm1vrWpOc9nf12l0sLC7h7NmTUnCxhoRNBDPM5OJxs168Ngw/57U5euQI2tuapTjhNaTSiGudsIFKIAI0XlfeB/z6dvYWv05gQ5UT7Wq8RqwRX8vtbGc/bWcIEdhth8Y30R6VSggCcu3Ttsea8/38JBShYm5yOiAwXF3NYG+b3l9TUys4yD9PTk7go8sPMdBXpwmG3JZsdzMbyKRy2LuXUyFNAqYmow2trR6BQtaEtec5cs3dvz+OQ4dKCkKq5QhxqGDivcx7iJyCMIx15GuoMiJ8o+WT998vf/krLC0FpCh8++3TuHjxku5nWtQYgn737jiyudJstNZmNwYHd2nfk1OTePZ0DG+88bqmIRJgPx8bw8//+q9ktz1z5rRCzqloPHWKGVRZDSwwWyz45ONPBVh4jAzwp4VzeWULr756Wmo71rOUS+XVtWfm2rbVkeuCdeb7Tp48DlcFw+gj2LNnCJl0DqurG7h75z5mZuZ0jlVVFbIZUr1HUMc1R4un3WZHlnliNhuS8aT2kc3kYXe4kC8Ykc4bpHJ6Mj4FXzgvCxtrwGvaXO9BtacSqVRC0It2yGg4hFw+i/b2VtTW1OiY/L4tAWVmphWKNrx18YTOg/l7DNt/9Ogxlpe34HFXCHSWtm6EkWFQsjQWkMtkUeeuguFlUDifNwuBGFK5MnT6//m5o9xL/Y5/MCvvvlyBcgV+/ytQflD+/l+j8hGWK1CuwO9PBb450Ik1L1LlVFI7cciXmcG2hRw6W+px4fxxHD40gmIhK+WJ17f15QhxWkaY02J32FFXX698H2Yi/dVf/yVWVlZx6PAhNfXuqgpUVTg0Fp6BvJzgxbyjx4+e4N6959j0ZvDOpcNobW3D1qYXHR0cJ2+X9e7hk3nUuJ147cKrqK3jJLU5TTnjJKvXX39NDRpzgB4+fID7o3eVa8P8n1Qij8NHjqK5qRk9PV146+03UChkBD74WoKXdCojG9D01Dy6unpw6dK30NrWiBcTTxCNBhEMhqTmaWltQ21NnVYn858ePHgoBQkhFe1MnZ20oWUxMTEuVRXhVKnhKwVds+klFGL2EgOzCb2osGEjTcXG6Og9NfNU3LA5Hx29L1UIG3t+EnBQUXL+/HkpagiOCLkiobAgDRURVM0QbHC7DKJmVhZzYbYtfQQiPJdoNIaNDa/sP00NTVJj8WuVlZz0VY21tXXU1NS9DE5mnlUJrhBqWOxW5AxZ+IOB0iTAQkGqGlqzCEbYZLOxpyrJYnHg0qXXdX14PBxvz5q7nJVStoSCMdTXNWHv3iGBDtouCQ8jkRC6urtkbwyF/C/te2Y10/FYCidOnBYIuHr1usLiOWWQdszBoT0wGosCANFoGMFQFFMzc8qyOX78uOyX3M/MzIxqyE8qY5jVRDskJ7sREJ08cRxx5UktC6psT2TbttDxHAlpqHoiHNq2vPF6c02UFFSrCjp3OCwIh6kyMmF4eJeAD/dP5VFbW732z+vV1dEum+qzZ08RiSSUgUQFFOvl88Wl3KqosGBjg5MJC7hw4SQOHnxFmURTk7MKieb6Igy9c3cMvT2NghaEmtvrh+vjjTfe0Hr8xd/9nY7rwIFdAnE8fyqBeDzM5CKw/MEPfqC//8M/vK8MNII5Tj57NvZEwIvXmfXh+idM5f45AY/vZ7YV7WlUIr311lvo79+FBw8eKbj8wYNR+P1R1NZWqd58PvA+ILwjdCP4+elPf4qDBw+UMsIejmLiOUPT+3ScvL+59np7e17utxbDI/swNvZMEJTH8fz5OMbGSmDr0qVLaGxs0j1D4MQpgPyeP2jE6VMDGBoc0hom1Lt58yb6+ntRW+9CJpPEyROnFWI+N7eID96/jGfPlvGHf3gJtXVVmJp68TJTy4NMJg5XhQveDT98W0EiHoEnwnXacwt5A1LZAtI5AzZ9IUzOLsMfycFmt8FTU4P2lkYM7OiGlUB8Y10oKp1JYuLFtKyGB0b6NBWUKiquFw5s4HXM5jI4dfa0VKeE05MT05ifX5fdz+Oxvcy0os3XIOhE5RuzqpA3wG6CsvsIQQmdVqNpJLOF/1fpJBXUy3+Qf22mE4/y6/3P5K/5caTcS/3+/IxWPpJyBcoV+D2tQPlB+Xt6YcqHVa5AuQK/lxX4mv80zWlTpd+yl/6zHSReChOnva7KacORg4M4dfwQqqucmrCVSseRyiTVjFDlxFDbSDQsu02+UJTNjlO/vrhxE4FgUDYvu92Jykon2tvqBaxoAaJqKBwK49mz51ha2sLQ0ACOHT2iJptw5JVDh7TNn//132JleQOvv/a2VDg+X0CB3fMLC9jV34eR/cMCOFR4rK6uSH0QDPrx4sUU7PZKvPH6eUEAKp32DQ9hYX5Oiy0WjyIYYEMfwPPxF3A4XPj2t7+LhoZG3B+9hY3NBdmQ7A6nmrWKiipBFb5nY3MLPq8fFgvzYPYpjJwAgsAhEg0qU4j2OFoLqUBhrXp7GOpNKDWhxpdZSmz2CTxoeSPYYa4RlTesAQFJKBiUWoYBwjxnNufMEaKVx2QqTQQL+H1S0RAc0eI1PzevMGbCAtaRqiyGETPXJZlMKyOJAIkB8BaTFYl4Ap5qvrYEkGhdJPDr69uFhw8e4/r1O/BucSw80FBfjWg8BMrfbE4XursZvN6Hgd27NdXu0eNHWFxYUFhyCbo4cOniBU2NW15ZUQYUQRoVUAQrS4ubsj/u339A4+d57nwNVXEXL76F6ZlpxOMRwQXWkRlThGM2qwNzcwuqGW1FrW2t2LdvSDYtjrkncCKUSKZ4rlZ4qqtlT2OTvrqyimCIUxRzmhhGIEUbGq1HrDWzdeLxqGxPVHwxTtloNOhaEeAwdJnB07S4UdlH9Q/XFyHN9lQ02hGTySIGBroQjycFZo4dOyJFGOHbZ59dQyxhwJ6BFl23rc0tRCMR9HZ3oVDMY3JyDk6nVRY4rh3CLp4nryunvfEe+9alS7LT3bxxC1PTM1oXDNT/4MNPlF22U/ClUflgrDlVPMPDI2hpbsGNmzfw0UdXcfjwXgwO7oXVZoXT4VSNCIGuXPlc6qf33ntPx/43f/NLKc9eu3Bar3369LFAIu8HDhE4cOCglHu0h+7evVsg6MqVK1pP/BrVSTt27BQEJRS5dv06qLBrbmnWGidoZhA4wQ8VSFRK/cEf/FjrYGLiBe7dvYPr1+6g2lOB02eOaZLhRx9+iLWNTVjMTvzRT74Hj7sKv/zVr2RrrKutVeD5rVu3UeWplsrK5/fh6ZOnWF5e0lTEisoKNDaW1i+hHAEaM+j4/VdeOYC6+kpsbKxJxRWLJqS4HHv2XBCaakMGmX/++WXU1lUjl8sgnUkgn8shFIwgEozqmdDU1Aa7jVP6OBEwiHA0jkwOiCXTWNsKwGRxYNeefj0DqlwOJKJhrC4vIRwO6trGY1GtRdoOmS8my3EsioA/qMmbfN5k81lceP2C1Gyl6Y9+DQPgvRIIAnarAVVuG5wOl+5Lrh8+8F02B6LBpALPeU359F+JJJHKvYROpd9DlKDT9r+Exe1/I0rtBIFTGTr9Xv7sUj6ocgXKFShX4HdagTJ0+p2Wv7zzcgXKFfiKVeBrDZ04wpsWpUJx+7fVRdlU2GRrgp0BaGmoxhvnTuDwyBASkSB8G+swW41IZBOorvUo24UWPEInNnls6tlcrq2uY3l5TUqPXbv2oLtrByxWIzL5CAKBTQUaWyx2TYa7dfOemv5Ll95Ww03o0NhUh7r6Gv3G/9q1W+js2In+vr1oqG8WnJianFFjyu2w6SdsIZRhs5YvZARWlpYW4PZU4ujRI1K0dHd3we32qKksKYiyUrCk0xwfBTQ0NL3MVPJhaXkWMKSx5aXih5Ou2LRxH0XBD4IHWlmo1qKagw1mS0ublEpjY481PY1gRzlXHFVus0m1QpWNQpwLBR0DP+rr67CxvoVIKINsFgospj2PTT2tNFQ18PWskc3OAGqTbFP8vnfLh9lZWtCSaFaWkQEz03MKNu7p6dF7x8Zndbz8ASCTM6DG40I6k5HCK5sBjCYT6uqcaGiswu49vTh+4ogylGZn5vDhB5fxfHwRm1tJLQ0KJOqqHRjc14/+XTs0YY7nFw6FsLS8pIlZDPDmGopG4zAYLTh7tpTPRSAYCIUwMTmNak+1MpyWl9bRt3MXTpw4hUgkJuDA7TEcnbZMuoE4KYxAgNDE6/VJqcVOeHZmBtU1tejq7ITFSkVRyc5GhUtpolkeZosddqtLyjGCBebhRKNJhck7HXZBFgIIroFMOo/GxlqFwG9tbSCViim8mdeX+ySgTSYzqKurFiQgjNme3sf/85OAhcdPsERoSOUOwQCvH6EQwWTJ+rmolr2np0kgSuqoTBZHDh/Wdu/dG9W6oD2Q50WgxmtO+yLBAlVArM8vf/n3eDb2GA1NNRgZHlYG1/XrN9Hb2419Q0Oa2ldbU4t4IimocO7ceanYPvzwQ2xteWVf4xqhio5qOKqEWGsqlfg1KpR47zx48EAQk/ZHKq6orCOEI7hhRhDXy63bt9HR3iEQShUR37djR6+C6KmiqW+o1z6YNfTJ5cs4eOCAtsl7Yu/evVojvDdu3rqFtdVVTYlkPbkmxseeIhaLYFf/Lhw9dlRB3nfu3FbmGY/32LFjaGttfZldVrIlPht7Jstfc0uLFFqaShgk6DHJsueuqtL/uVYivM/CYV0nAknmgzGgm9CbgwZ4jAE/bcUMxzcpM43PvPm5Oa1L3lyEuPlCFn6/FxazCbU1DaiqqEM+T2UhYWEWs3PLCEejCj+PxPM4dXoY5y+cE7RaW17B+uqaLL2M86qX8mpd9wDBl8Vs0TVLp7IoFAwCYbQpe6rdGB4ZwuTkFAKBMNZWaXstIpkgYDZp2h0tocy8KhTyKOQJWwGT0Yh8tgD+O0Coymu0GIgqSJyxUrL9/ZOuoRTyVOJQ/xg6/ZMZd1+xf+J/o8Mt91K/UdnKbypXoFyBb1IFyg/Kb9LVLp9ruQLlCvyPVuBrDJ1KkeGEThxcLupiZE+RF3Biy+G0WjC8dwfeOHsKXS1N2FheQmBrA84KBwxWwE4lhoXWDAPC4RC21CwZ0dbaLlUA1SgtzW0KKwbY/Jiwsj6LVCYBd1UpRyYcimpUen1dvX6zzyYvGgsplyUWDyEcpqqpiP6+Idhtldja8iOZyCAUjGJqalqqAyormLlEKxEb01g8LFvMxua6mqne3h2yuVGZwgabodBsm9g8sjklTCpBoKBUBAwLr6vnNKqA8mUSiYLyeZxOC7Y2qRIAbDYzrBYDnE6XbDvcPxUzj588xurqEiorCTpKU8oInFwVFUgmEoJc/DshBrOsGBre0tKkfKOlBZ9CtTk5ze0mYLIjFktpShjrajJxXLoVbW2NOP/qOcGEy59+htu3HyGZzKG2phKVlXY1npygR5seQciVq3cRDsfRUF8Jj6cCAwO7pIJ4+nQKRoNVk74Gh/qwa6AXHZ3N4NB0AqQ7t+9ibm4Jy4sBrG+kYDEBRUKnuhqcOXdYEDEQ4KTBFe2Ha4ZZMU5XCYwlEhxVb8KpU69IwUJLY/DltDyL2a6sqFQyJ6vcgf0HpThjuDptWwyYJsRsaCQA2pSSi5lPbP7Z5Jemz4XR09OqbS8srCKdTqpWkWgaTodVjXwhD5hMNnjcbq3RbJbj501wOW2yWxIgEq4QfhJKErKwOb9z95ZCzxsa67Uv2o+4Vti8c1If4dHnn1/Bw4djsi3V1bkFTRhSzvXFgHWCFL7u5s3bsoSdOnVC22DuE+EY1x9fT+i0sb4hdU5vdw9GR0f1/lOnTgmacHsEVtsAizWgRY7H8vnnnwmQdna1yGrJ3CXeF3wv1/vS0org4+3bd2Gz2vHd735PQOzjjz+W8o3ZRM+fvxCQo/2ztI8VPHnyVHWn7ZOqvOnpGWWpjYyM6JqPjz8TnNvOxiJM4nFu51ARBHHN8u+8d2hb24avPHfeGwRcvC8Jr0rHuqRrux3aTlBEmDw3N4toJIzurk5lTrGG3AYzzlhD3k/bCivug+/nMfO6UmVWU1uPnTv78PTpEyRTSdn9qIxLp5LKRWL2F5WFVGzxWLLZtIAep26aTSZdf10vo0lWVZ4P1xzhIK8Fs6T4PgagxRJRZDIROBxW1Hga4HLVIJe1IhxJIxJOYWpqEdF4FNl8Ec0tHvzJz/4IRnMRL16MKf8pEY1r/4ROrCnVegzspwKSk+loGUaRx+FAJJzQ/UYVocNphc/L50cC0UhCdr5YNC2olsnkBNb4LCQQLhR4/xRL0KnEy5Tdxo+tRBbpfB65fxY6bc845b8ahZeQ+X/0n9qv1PvLvdRX6nKVD7ZcgXIFfhcVKD8ofxdVL++zXIFyBb6qFfhGQCddHP36uoiCIa8OhO1JY1013rpwAodGhoBMGpsry0jForA5LKhrqoXJYkQ4EgJ/L85MJzappaBlm2CWwWgGCiaNOi8WjFIYhMI+rK2vSlVULHJiE/NmclI4BIIB9HR3wmCiuiWhqVBNzQ3o6OxAIWeA3x+Gd8svq57JaFUDRujEpprNO5sqWsQMRjZWWYETvzcEu92l3+abzGY1ifxtP2FQyVKVFhjgJy1stCJRxUJVyfT0BEZHH2Fuzo/qagdaW2sQDGZRXe1GXW0NWtvqpeqijY5NO1UI4+Nj2i4b3unpJTWpjU0etLa0qqEmeGG+FI/l0aMxKRJGhqmAMeDRo3FsbTLnxo2OjiapVHjOjY11at5lT/Jn6QoAACAASURBVGxvUaYOwQ5VL1evXMPcHC19BdhtRRw4sEf2In7StsXXfP75VZ3vnj0DatAJyNbW1/HpJ5+jpqYBb7/9Jnbs7ILBkEM0FsT0zAs8fz6GqakZoGhGLMpaEshlJX+o8VSiu7dJajTWi7UjRKuocMJmsyr0mDbCtbVVgR4GsLMpX15ZxvrmpibncUoeM6XYOHd19si6WLJNUmNRxMLCskbLE94xV4nwgSHmBDZrGxHYLAR/dtWJ57a4uCpgyHo7XdVoqK+RLYn8tL29W4olQg2pc1y0GWUFewghCQIJHY4eOYo9e/dostq9e3cEzphTRuhAxRr/z/cT1PB9//k//4UUS729LbKGMteJ9keGbjOHiOuI271+/YauB8Opqf7ZhiXMV+I2CWfqaus0hXBxfkGKHKqkaCXlsVDBd+rUaSnbqJJiDhoD0flBBdLG5gqcLqvURlTPcZt9ff1a81QeEijcuXMXDocT589fUAj92LMxdPd0C+LwWHm9aCtlwaiE4volwCvVKCqIQ1UUYQwD4Xm/G00GAR4CJtaFEIx1EmR1uWTTY50IllgHgjteK36N2yUoYrYVj5efBFN8P6EO7xW+hvcV92G3WQQJC/mC/s5tUrXEbfLhxfcQJlGVyOcQ60D1WHV1PfbsoQLMr/XIZwRhDoEZ1T4EbAoiR1HnwWJlsml0tLcjHAoKBPL1XDu8HxPxHMwW2oqdqKyokL2S65nHy3WUTFLFlIXDYRIkNxrsSGeMiEYyCAbjWFzaQDiaRCZXxN697fjDn/wQU9MTuuYc3mAoGmCzmZRrxpwy2pepemRNl5dWsbCwpFByglRmm/HaEra7PS6dc8Af0b3FZ+Ti4sbLaYgFba9kpebUyNI9RuhkMlpQLNC6my8FzmeKSOVyUjv9fyudytDpq/oDTfm4yxUoV6BcgX+rCpSh079Vpcv7KVegXIGvQwW+MdBJzYihZIviB2cc7expww+/+zYaazzYXFkCvV82s0mZTr0DOxCNhbG4OK9Gv5SjFFQuSzhMtZAb8VgS09NzWFv1CRBoxLzLjmvX7ikvpbGhWbk6m5t+bG6FNCK8p6cTmWxKo8h37mTj3adGiVkw3G4uW9C2fd4QJienZc+hOoPQik0lVQK1dWx8Lco9Wl4OIhTKo6a6AgZZZRz67T9fSysaFUts7JqaGWa9W3CAH9wfs3JW19YRDMakHNq1q0+2npbWVuX+ELQ4XU6BFeaplIBGBfKFPKYmp3Dv3mOkUtynBT29VLTUY3pqWg1klZsBymysm7F3T5/ef+XKVWxuBnHq1FFNsnv46IEa5/Pnz2oyHptCNs1UAr2YeI5PPvlE2/P5OQK9iAMj/Th79rRqQpDBpp+Ag/YkAhAqn1gnqmao3Pjwg4/R3b0D77z7LVRU2LG5tapP5vXMzk5rFdisTqBowfqaH/OLAVQ4nBjYtQMnTx8SdOK0LjashANUqfEzECxNNmTGFv9/+PAhwQRCp0wuJ+DDEPCVlXVNrysWzMogYl0YZM33MOD65KlXpHbiNDnay/g5OvoA4+PTGB7eq9wdKohKdrXnghiEF1TRbOcsMVx7YPcepFNpARpmI1GRRPhIUMHjplqGHydPnlSN//zP/xwTk5Po7GxTLXldCZP4PX7wWhAe/eVf/pVsTidPHlXAOrdHqLLl9eLpkydal1TDaBre0aN6H++Rhw8fau1QWURF0/b0tyqXS9eUSqIzZ84ou2ppaRHNzS3KvSJAmp2bVUD94UOHlJfGsHmGrrs9FbK1Meje7fEop4uWSyq5GMq/5fUJLnR2dsl2SIjU1NSIeIJAqGTzpNqIx0+gQ+jE4ydQ5H4JikqT5Cp1XXmMVAhxPfFrXGusIwENASk/CAhXV9cEOLhGCFgJEfl3XmuuUV4r7oNQkddeE9iKRUEqQiAq6LjtaneVIAwB3HYGFtcwr38kGhNc7Oxqh8ftEQCKxqJYX1vH4SMnYbVU4urVL2Sx5L1OAOP2VEkhNDM7I0si1zrzmKrcDtTWVqO/byc6Ozqwsb6uOs7Nz2FxYQ2RaA6tLR60tNTrWHltCKRog5PV0lhAZ1ctXBUWFPJGpJIFZLKl/4fCcayu+hFLpNHV3Y5XDg2hd2cnHj1+iBs37qDGXYOujibU1Vajyl3KZ+OzNZlKCMjNzy1gZSWESCQHs9mI9tZ61NXV68+0FHO9UGHqclYpqJ9THvk8YoZTScn0ck7elxZqwGpxaF2wZoJOWSCVJXQqmWR/vb2uDJ2+Dj/clM+hXIFyBcoV+NesQBk6/WtWt7ztcgXKFfi6VeDrDZ2Y5aFMp23YxN+Al0RPTrsFhw4M4Pzp4yhkUrLW1VV74HZVwOvbhK3Chtn5GeXLNLc0oL29Wc0hm0kqnYwGggRayBZxf3QG2XQOR47sQ1d3B27euouurk50dnRJrTQ6+uzLho8Wnl27duKVQ/sVbh0K+WSvmV+YV4OKolFTzzgBa3PTi5GR/YJZpWlUM7LeVFRy3wZYrUbkMmakU2bs2b1XX2OYM5UDv/jF38LptOPEyWOytzEMmE07rVWcavfFF7cwO7OEjfVN+IMxNX8dbU0KTaeiglCLDSxhCjNVqLQiSKBVafT+A02s4iSpYDAqS1dfX7eAHBtUWpVocSPkYAMtmDA7KzUKbWU//vEfSB30N//151L5/OQnf6TJXjw3Tuyj0mRi8oVCt6lKCQWTUjscOXJQx3P//n01+VTe8P8EDAQcVIRRjcFtUY3zq1+9jz27B/Gtdy4hkYhiYnIMy8sLmF+YlVXN6agAwKlWFsQiKawsezVl7tVXz6O5pVb2OqpEeEyEKbQC8e9Uv4VCQZ0TM4lOnz6u4OdN2uTCYYQIMcIxjbNfW+X78rIGyqIEZmvVKySdliFuk2HOVL0wkJ7HTWBEGxwBIf9OiMMPqoMETI1GgTWeN4+rva0NK6sruHLlJuw2kxQ+bOipDCLoiMfiWF1bxeDgoOyL//df/AXGxpmLVYn9+4ek3iOMIeQgZNm/f7/+fPXqVdmsCPOo8mHjTlDCGvMYt612VPNwch6nOhJAEX7xdQRZ3C7fa7VYkM1k8OzpE0EcqqBorePx8fu0MPL+Ihjg+wjV+DW+ppQ7VFLucXu0fDLrzGy2IBaN4cULWkRTWpNcJ7QpMkydyka3x6mQ6m0IxPdznfH4uQ+CFIIxgiiCy1IdmDu0hYpK10sFXqWuw+amDw0Nddoe74XFxSXMznoFSqurrYKuVBny+nDNr6wk0Ntbrfpy3W5b82j/49re2KBqC1objQ0NUl4xWJt2WYK6+/cnAYNZUHqgv1mh4zxeqpdoW+Waeefd7+PGF6O4efMOAiFaQE1wV1p0/xI8mS0MRZ+Fw25CR0cD9u0blJqLqjPCuZs3vlBuEp89fN5sbETR2FgJp5PPOYtgIyd0El7y+mSyCXR21sLpMgusRqNpFIoWFApmqfqC4ajswkeOHcKewT1IpqOYmZnSNL4aTw0aamu1XavVLOsf7yfmVvl8QRgNReVCbXnzcNiAocEBWXqZAeX1bQh60nrMzCeqO1OpLBrqG2Wl3VYy0VZnMJbs0wTnRoNFwI7rilPtgjmDlE65stLpn/tZptxLfd1+0iufT7kC5Qr81itQflD+1kta3mC5AuUKfI0r8LWGTgRDzP4oMvjmZXSs2cTffgNN9dU4c/IwajxVyCbiyKaSqPVUw2G1avrc2MQYfIEw/P4UPNVm9PeXVCGEBMwZyeeKcFfVIBZLYnKipNb40R/8EPdH72JpeRk7d/ajo70TExOT+Pzz26iqcuLf//v/SSPSHU4bMtkkJifHsbg4p8BeNqlSaGz5sb6+iUQ8o+Z6795BAQaqXa5fvw2n04TaOrfCp6vcbjhttbCYqnDw4CGpM77z3XcFm/7jf/xf0NzShLfeel2B5WzG/AEv1tZWBEuWFtcxP7uGqalZbPmjSGcKGB7sweHD+5XVw6BuNrtsiu12qxpYBqD/9V/9jaAYQ6mfPH2OZKqIgf5OXLz4Jtrb2/CLX/wCN248QFtbrcKNtxtwnt/m5pbUJz/72c8EEP63//1/VbP/k5/8ocAGm1rm0rz//j9gcmpCyhIGmft8adl9Lrx6QuoLgg3CLEKPkgKpqMaeH9wPARSni127dh1Dg8M4e+4M5udnce/eLczOTSMY8gv8MDzdYePENgMSiQzCwZjyl06ePAGvb03j3Evh8VR6BWR32s6gIeDj1whpXnnloKxhhE4sWDaf14QvrzeAxQUv/L6M7IvMqmITf+DAfsE3Kp6ooGONCenc7mrcuHFDqhtmFhFS8Vpdu3ZTSpMDB4a1BnnOpXNPC9hwzPy9e/fxySe3dXw7djShp6dbQIcKEjbctGkxq4lrl0ByYcGHwcEdgkVURvE6cF/8P68/30c4wv0RxLDhJzihdY0qIX6Nx0BgQzjENcq6E87wc9tuxvdQrcO/x6MRJBNxARseE+EVwSE/aN0kdCGsIiDiJ79PmMB1wLXB9zGPjMd76JXDUkRRGXbn7iOEwim4K82a1sZsJ8Iq5mWdPHUYzc2N2h/PideLHwRoBGvcH9dlJpMXCKmvJ1AyI5tjoHqd1FAEMtzezKwPDocBPd0tOiceM6GywWDGzp2dUntRkfbkyZjCrQml+/t3KtuJH1wvrFdJFZXD/Pwi1tZTyOYMqPVYUV9rQSCQQltbPfr7dyinKh4voK+vTYHlPH8CvsnJJVRUmHHx4tto7+jB5U+ua5/eQAzZbBHuSqMAS2dni9YHBx7s3r1T1koCZVntkkkszC9gfW1N58Lj4XTCublNVFVZUVPDiYdODA/v0zVn/bguA0Ef+vvb4fY4NEGOGUv5AkPtAa83hKnZDSmu+vpa0d3bCafLhsXleV13Kp1ikRgqXA5Nv+R9W1lFxZNDmV/MHaPac3WFuU9F1NU6dV3CUebSFQSrCvkiguEcqqsIIR1SPNGOyXsiX8gpK6qU7ZRHMZ8H3axG6Vp5axqwlSggXSj8oyDxfzy6bjtIvKx0+hr/zFM+tXIFyhUoV+C3UoEydPqtlLG8kXIFyhX4hlTgaw2d2Awy94XqAwNyMBmKsNuBCqcZPZ2tOH3iGIL+LRjyBbjsdtisFtCBxybz9v3bykUhFIhEgpq01dPbXcqnqauXtW51ZQOTk7OIhAkejuDdb7+Lv//lf8XS8iI8nhpl9CSSaUy8eKGg3x/96Ifo7e2RZW9xeRbJZEyB4C9eMGNoQkBgbTWKUNiA3u4qAaeWllYBGaqTpNzZ04+Dr4wgn8/AarPBaa9BpasefX27cPPWF7jw6quywPyH//A/Y2jfHrz11hulqXrZpCxljx8/koojlzVicd6LxYUV2Ws4uf7cubN4++IbapJ5zrQXEa5wwhzVQQIKUzNYX/PB6axU097V3Y0ffP/7gg7Xr1/Df/kvfyElCBviffuG1Viy2X7y9Anu3LqLXbt244//+I+VS/Pn/8efyQr4/e+/p7qyYZ+enhLooUqFKh6GC1dX1+Do0WM4fvyEIAHBDK1SBBZs4gknqAJic0xwQlBAdQabaOYG0WY0NvZUsIl5L4EAj9+pqV20QNIGSMUWodPw8H7Bs/Hnj/X6bRsU1TFcR7Qu7RseFLQiJCGQ6u/vU3PPeqxurAs8BQOEbD4k4llN/uvp2SEIwToRFhFgnT5zCpub61hYmNNaoWKMcJGwg1Y1ZvtQOUbgwf9TKUOFEBU6PEd+n/k8HDN448YXGB9fRF1dBU6dOia1F61grBfth6wRFURU2NA6R0UXJx22trZ9GT7P7RHKEOCx9mrkXwZX85hYYx4fv6fcII23L021I+AioCLY4XXg9ayoqJRKibCE9YmEAgq3jsUY41xEQ4Nb7+N642t4H/C9hAPcFkEH78VYLA06zFpaanDm9BHs2bMXXZ3dArq//OWvsLLqkwVteGiXQC+hGNUvp8+cgMNpxJZ3Q5PZuF1ed54X4SSvLe15vIYEW6wVp6g1tzTrGm1bsnhO/PPScgTxWBivvXZccI8qSCqrtifTcdtcw3/3y1vYvasely5d1DolQOO+eC/w2HiO3ObTp+MIBACP24Caapfuc1rBCCN5nT/88DIMhir8+Mdv6Rpdv34HMzObspJdunRMCsFbt+/h6tWbGBujrdWElpYGQeciipqWyetNNREBMJVbPFeqvBIxwj+rco9YF07zGx9/IeDGaZiEj3zmDQ+P6L7nOqBKkoAoleK0yZzWazAQQSqdRzyRxurqBqbmvHA5TOjd2YHBob0Y2jeIe6N3NP3RbrFhcY73ZL+m0bGmVBzSrstnUDyWUMD72LMlJBI5NDVWqX48n1w+pXudeU+ZTAHtbZ1SKNI6yO1kM1llrSlA3EzIxCl2eQWJm41UhpYC05eCSWReqpxK9roydPo1P+uUe6lvyA+A5dMsV6Bcgd+8AuUH5W9eu/I7yxUoV+CbV4GvNXTi77gtZoZ+F5DLpWE2FGE0ADu7a3DsyAGYSZgKpd+Ib61voK21TTY1NoXxVBz7hofw4OGorCYMt6ZlxcSx3HlOY5rEJ59cwdZmGGaTDYcPH0Tvjm7cuXcdJgtw+vQZ5TPNzS3g6dPneO+97+FP/uQnyk6ZmBiD17uBRDKq42IjOjk5j1g0JduezeaQiioSiQk8vfvuu/j5z3+uhpbbgCGvkfdseEPBOHb07kZTE0evP0RPb5csZLdv38Shwwdw/tWz+vvi0pyCwwliPNVViEdziIYL2NoKYGZmDS0tdfjOd97C8RNHFSQeCgfUrPp8W1/aYzgtL5nMwOOuw8ryqqADs3kISAgrmNdz8+YDnDlzBCdOnlQQMTObCDOo6picmMM73/qOwskJl65dL9m3Ll5868tsIL6eU9kIUwgcmJXV27ND1jk229wPG2num43k1avXpG6hKoOggLCDTT7rTvsOYU+xmBNoSr2c/savUyVD6w7tWZkMFVJJ2XGaGptQUVmhSXobmxvY3AzLsmS22lFfZ8PBA0P4/g++J+D0yScfY2zsmdRrVCV5fV5EaNfylsa+h0IxeLfCaGxowr59+5Q9w+Z6eXlJVqk333wDE5PPBZ44RY3rdWJiQg0/60JQQ9j07Nk41ta8GB7egxMnjgnIEHAxIJsQoKqqQgoxwgRuh4ojQjI244RvhIwlUylkFRS06eoWmKFNi9BoW4nG19AqSOseFTC8Fwi7Dh06pGt59+59TUzjpMbOzpLlcmVlTUCF1jM29oRSPl8IuZxR0wQbGjxSgllMRszOMAcpiubmCgwPD8ryR1jDbXOqHY+DiiGeOyEQ4Ran1fHa075H2OZyumQFo8ppYWFR4dWZbA7f/fZFOOwO3Lx5C0+eTODC6yfQ3dOC+vpqgUseI9fixMQLTVZcXt6C2WzHgQO7BFUYGk+4SeUWIR2PhYq6bYURz4uAjKoxboeQ5Uc/+r7sr7xm/PpHH32EZ89eYHBwt+ysfD/rx7XM60HYxGvH68Nw+GAwhwP7e3Di+AnZD7etd7xHeH8T2DLYnbBvbGxcx+xyWfHTn/yhlEsfffwxrly9gnA4I2B0/tXjel80FsHJE8e1Rgn+/uDHPxLoJXBMZ9KIMTx9y6fQeZ/fj1g0ivWNTbirqjAyMqzjeO+997T+toGl1+tTmD0n7XF9MKSbFjcvrXEmi1RKy6shVFdX4u1Lr8Es2J3RlM1cNov6mjq4HC60tjYhkShlWfHY0pmUtpdMpKTynJr0Sin2ve++q7oSFMcTYd1z/EVCZYUHJpMV62tbCh7n+uV9z+cVYZjVZlYOFBcN7XhOu1P5dhzqMO9LgLHq24brcqbTr/2hp9xLffN+FiyfcbkC5Qr8CytQflD+CwtWfnm5AuUKfKMr8DWHTpwwZwKKORiKeZgNgKfSjOG9PdjZ24EKuxXNTQ0YvXdfuSZvvXkRO3fsxIcffYTBfUNSIa2uraC3txtud5Umx7G5YZYRocbDB8+w5U2Bjp29uzux/8BuTM89gavCjsHBfZpatzC/iGw2j5/85CeybT1+8hCjo3eVUWIwFDSlTXkqG0FYzE4U8gbMzS2pAaONjQoFfhI4sQEbGtqDQjGLeDwiG6Bvi8HcZ9W4P3r0EIePvCL4xLDsb3/nHfTv2omZmUmMjT3B8soSgkG/FC82awXMRlrmlvD48STaO5rwve9eQktrC9bXV2VnC4eDmsTHBpS5KmzqrFY7nI4qNekEYrt375ZVjtaYK1euCJYQsNCORWUCIQftL7QheTfDaG0p5RJRNUGwxEbf7anF5gaBFu1BGalIOGnPai2FMqOYl7WLE/DYTFIBE43GBSUIBpqaGrC1RcjBzC1aKml9i8laQ2DQ0uKG+eVIddramB+TzVJNU4Gmxlosr/iRTBbR0daAvr4daroJqT65/Ckmp1YwsKsdhw6NKAuHSrWa2mrMzEzj448/FiQaHh6SbTASjWB5lQHuRhQLBkEJDg47ePAw9g2N6LUzM7NSshw/fgynTp3E+saajpvQkE39vXv3pCzhNaLahYCC9aetkEoYQpiSkmdDQIDh05yoRyUNa0/AwZqXphgWBQy4dhnkznVGSxKtd7RyTkxMSa2SzdI6FRWkI2AlyOL1ZX2533PnzskWSIXZlSt3EI6kUFtTgePH92t7nErI63XsaCn4nK978WIZAwPtOHbsmM6FYGB68gVu3hiVYuydd16TUo3h0LyneE2pdKKih0obHh8hj6fag6XFJUHCI0cOK8eJtjZ+bWJyCn6fH5EIz8uF73znElKpNC5/8ikWF9fwwx99G4cOD4GPAJ4b88FYW0JLr9ePTMYKh8OC3t5mQUMeD4EdrxOhJpVarEPJ0jYpqMTcJ9aer2c9eU34GkIknvv777+PJ09mlXtEeMbrQQhaGgSw9mU2EoGh3x9Db28bDh86jJrqGoyPjQsO8nqxDjxXqvQGB4cEyhjev7m1JbXdmdNn0N7egZu3b0jhaDCZsG/fHnR1dmiCJO/VPXt24+mzpzreb33rLUEerlsCM8JWbt9utenrrPfq6pbA4dmzJ5XdxuNXoHqcdrdsyRqYK8DvCyKZSMPjrhG88QeCUmmGQnGsbyVUp6PH9sJTU4XqmmrEE3Hdkz2d3Qh4/UI+zFjjGqWikfc887iodCJc9HkDaGpqw9GjJ7G2ug6fbxOhiFfPFP4SgbArnc5jc8MnpRPPg/sknKIl2GY1w2wx6JcDqWQGdptDwFGWRm8ZOv13/MRT7qX+O4pUfkm5AuUKfLMrUH5QfrOvf/nsyxUoV+BfVoGvNXQyGDlunAAgCyMK4Ayvvu5qHD88gpaGarS1NKKxvh4ffvCBflN/9OgJNDW14Pr16+jjOPhwUDYzh9Ou38zLiQEI/kQjCYyOjmN+IYhqjwenTx5E/64eWBw5mK0GWC0EAVFMTk4p7+nSpW8JsBAGTU49RzgcgNliVHYKP0wGJ9bXfViYX0YgENWUKobl0o5VUsnENa2O0+vSGSpmovD5ORkNskix8WX2EsO8X0zQprSKPXsHUFdXg5WVJamVCFyoImpsahI4yqQhCxgnWLF5vvDaq1LFXL58Wa9lo8bJUrTkUEXEjCk21tUeqkYMsnmxYVxeXpUljqqM7elezHXZ2OBUP5OgBhvSeDSObAYK1m5oqFJd+T4/AVGO2VFAZaVDQGpjM4RQGKhwmdDY4ILDQYsSQRLVDtxmXrYbqpCoJuF2CKQ4mYtqGIKJjY0tTT3jxEACDE678vvZABdRX1ep3C1azKh6MYDvrdNIesJBNvmXP/1M07Jef/00zp8/L7BHNQmDiq9c+VyKmrW1DQwO7kJ3dxeSqSQCoZDsdWzK+d662iYceuUI3O4aqYrYuG9ubgh48Voxb4vnW1LgTApuUGnDvCQCG4INQidCN1qN+D2CqH8MhWgXY0NOdRCvAUO7B3bv/tLuxu9TLUTLXxG0YNVqW/z6xMQMIpEsHA4rmptr0NLSqG0TkPD/BE5vvvmmtsu8rps3H6FYzKC/v0drk1CLQInWO6qACMSoeON6/fa3v42RkRGBQSqxnjx6gMWFZbS1NeHChQsCVoRlPHZCkmfPxrQ9QqdYjAHrG1Kxra9vCGxSUUeAyaB61pJghgHiwUBIUOytt97Wcf/DP7yPdCqDn/27n6Kru1k2SWZiUfWlHK1sTteRa5mB7lTb8FiouuK9yomIXAcEQFQG8u+sFSEgPwnj+HdCP543ARTBDdcYgRW/x/uA506YxlpsT83bzsDiNmhj5Pt5n6USKfh9AVR7qgVHnj59pjwlQi5+0GLJY2G9CICo/OM0w7WNFURiAQ0PICDkfcAJeHzWhBWAH1AtCZJK1/uFrpHL6YTZVMpI4v4I/ny+gMDbyZPHtT8qCVk3wks+83hteO/lMnR0GgVzZDGNlYYJEP7lYVYm1ZFjh2XnI4xcWV3VtlqbWjD+9Bk87iqYzITrc1LMxeIxQUVCp1Qqg4A/ikOHDmN43wGtdz67/EFC+pJyiZZVQq5clsCKtj9CJ9qomUFXgN1hlSqVBCuVzMJitgiqsW6zWwnQ3FlWOv2zPyiUe6l/2c9R5VeXK1CuwDewAuUH5TfwopdPuVyBcgV+4wp8I6AT85yodDIVgSP7u3Dq2AG47CY4bRbkc1mBoVcOHkalu1p2kbX1DVS5qwRuqBohzGAwLVUHbPrYqBpgwrOnk1hdDeDYscM4d/YsLDYT4kk/Uum4wonzBWBzYwu9vTsxNDSExcUFTcYrFNg0ZQSPGF7MTJNUIodwOAGzySpQRsselVK0BbHR5QdtWZx0VkRWaqBMNgWnw6WGj0ob2o9oCbt/756UPVUc9Z5JadIaX08FC5tEqg+oDLHbKmRTIlTau2dvSeUxOYmrV67C54+hpaUaJqMJXl9IjR4bOavNiooKKmFysFrM2j5VMlmOIk/RvljUa2y2IkLBLEwmhjZDIcDVHhfW1yIaLT841I3W1hZBjpzJNgAAIABJREFULlpkaMUaGupHd3eH1BjjzydgsVRowlqDgtANstqxeeXUMJ4vIdDa2hbq6xtgNpfG1G8rgtjQ0hrJIGe+9uHDR7h27SESDDne0YHh4b3o7u7B3bv38OjxcxgNRuzo7VQWEhUit+/c1hQ2KjAuXnxD8IUBxawjM7s+//wzqZbY9A4P71azTkVHNB7XNC7a68xmG2prGtFQ3yRlFpVMbOAJObgdqpQ6uzqkoCMsoRKnNCUvAaORIfK9OkeCimSSdsMMgsEwTCaGXlsRDqdRWeFUQ02I0traKPDDhp0NOHOeCKjW1r0CD06HA7k8sHcPA8SPYXNrA59/fhUWqx2dHc1f5h2x0afdibaxixcvau0yvJ3WsbGxWRgMOYEj7ouwgjCDEItghX/mdEGqm773ve9pm8zZop1y4sUYkvGYMpNampths9tKcNXhQIK2yfl5gYFXDh6EP+DH5samwAr/bLfbdB9QUccAbNaRsIGvX1/bwMDuPTh65CimZ2bx2aefCbj98EffR76QxOrqsqAeQQ/XESEloRDX0rZVjoo4gldmTFHJSCsk1Y+sA8+J64rT4niOBIH8Oq8ZASe3tz3Vr2TTc8kuyH2UbF+EXBZBNAI4QjbZBF0ugTO+p5gvCgDROsh8pmQygp/+9I9UV06uJHAi3OO2eDx8L4Gckcq/Yg5GkwG5fE45RlxfBKCpVELTKPkcILzis4wwKZVOoa62DulkRueSTqUFbfgc2bFzh4Anz82n6YghuCpcSMQT2jfXoREWPZ/4DOA6s9itpUysdBpt7W2ob2iAyWJCPJHQtaV9T2CraMD89KwmavJZxJw6/j8YCqiutCNTqRbwx/DKK4fQ3NQm4MohAOlspBSAnmJ+E//Z4i8ToDBzXkN+8NnGUD6qNAm8zEaTlE4oGl6CwjTmvGlBJ823M9B4zY/tfwbLQeIvf5Io91K/8Y9U5TeWK1CuwDelAuUH5TflSpfPs1yBcgV+GxX4WkMnqmBorzMaCzDkc/C4TDh7fBi7drYj5FtHwLeJ1pYWGI1mDO/bj02vH1veIAwms36zT+UJFT8ejwsGI9DW1qrmvlAAspkc4vE0LGY7Dh44hLq6BgSCAcwtTCIWj2BpaRlVVdXIZfOob2hUVhCVSpz+ROCUzdPSkkaV2wWb1apA44aGJjQ3teLu3VHMTM/D5apUkDitPgrBXVqUMsVoYmNlVqNJ+MWAajb5bCypuLh29ZqaQKo/NJ3OG0FVFW1xFgSCcdTWuErNVpHnkpZqoLenVxCGChLClKUlLwYGujWJamp6BfF4DhQPpAiQTAb072qVTSoRj6nxTKVzglj1DbWy7nR0NGNzy49kIonKqiq0t7Xo2OZmlzVanpPYLFYzHj58KHUIJ6udP39WIOby5U9w6/ZNNefNTc1Sn1BhwcBmwoRr1659Oe2Olqy+vj7BQDb//D5hCJt+qspa25rV+DP76emTGWVXUcmxe/dewZpPL3+G0QdPUFHhwg9/8D2pbKamp3D16lU8ffZc6o3z545I7cOmlkCM0On583EBIperAocPHxCgCYVDCEej8AcCsgFxXLvXG0Q0EtcULl4TgkUCE7vdUMoR0jHbNKWP2+M6IEhZWo6hrbUSAwN9qi/XE1VpBGtUx/FcV1c3kUqmpDxjaPvx40fR/DI/iMCM57y6wol6nGTWjra20jQz5jN1d3fi+vUrePL0sUAb1w/BEm1fi4t+vPLKgNYPQST3RYh39+5dTE7OwW43a2IfYRRVM4RUUsBVVwuGcN+0lTGLiN/j9aW6KxEPIxjw6XoQIFGtQ5izbZMkGOK5UkFFWEZ1FQPbqdahqo21ZiYRQQ1D4JnfRCWN3x9Af98utLd3yj43Pv5cgIg5a/ML08o/49rjeuI1oLKI/+cHv8btsa69vTsEP7h2CHy59vm6bUBFcFKybnKSYVAghcfPY+b2Cdj4Z4IyQikeKwEia749dZDAiNvk3/nJNcD9pxIEiJVIJdNYWlrD4OAATp8+LaXRixelnC8eB58/PF/W3WK1qN4FFFXTUDj60lpmVGA7wXlrW4uun4BpPC67HN9L8GsxmXV8VAJtA0OqF40mIyLhCLK5LELBkOA54Y7b7SyFoXsTsFgYh1eA1WZCQ1MDrDYLcvk8dvb3yX46PTODmdlZ1LA+RSjTKRlPIZ/J4rXXXkUqFcetW7eUe0VwzbwlZoXRXrflzaCuxg2P26262uwWBcLTIhmLJZDNFIAig9+zGuhAlRSfRYRp1DAx48xT7YbNwlywDPLZvIAd19m8P6vJdfyHjyHiBE+EdKWPMnQqQ6ffxo9V5W2UK1CuwDehAmXo9E24yuVzLFegXIHfVgW+5tDJCLPFhmIxy64H+wbacfb4AWSSAUw/H0c+W8DhQ0Ow2R3IZAuYmJxBJJZEbV0D1lbX4PVFEI9n4XIZYbMXsXNnj+ACpz4lGKZsdijQtq21U82Q109gM6lGmPYuNsaZNCc0pWVpy6TTWF7xKnekrY32rh5093RqzPfS0oJCyjs7OCFsDI8ejiGXM0tV1NhYKxCxuelHNptEdU0lGhtrpFjyuGtRyBul1qK6oae7F6srbJoz2DUwoPNYXl7H4OBeNazMViL08fu92PJ50dHRimgkAhSNaGltU5YUp3IV8sDIyH5lAT1/PiWwUd9QL8VIR2crvnXpTVnBOJXObDJLicIQ64qXE8wIwG7evKkGnkCLkwBnZ2dw//6oLHBdXR1SeFFRwSbx1VfZiKYEdai8Yv5ULJbEvn2D2D2wG5lMVtk2bOoJhGg5ZONPyEBlBpt8qlTY4BPUra+v4datG2qKaWOiemVxcQX1dfVoa+sQwKBKjOqi8fExKZX+5Gd/LCDwp3/6pxgfn5GSCMYizpwaxne+8x1ZDG/duomp6UkplUKhCCoqPApOJyyjnSmdySAUiSgQPhAI49mzWSm+nA7a9zxS0BAC9PX1CgBMTs3CarVp6hyBExUwvNaPH48paPv06VNSo2yHbG/DAZ4Tt0WgNTLyCgZ27ZYFj/axBw8e4sGDUdnSaEnksXFbtFwRbu3fP6Kg6YWFaWV2MbuH8OX27dsvYU9EII0wjyoSQhFCIF5v2tuYCfXGG298md/E9c1rT3BDaMVpeVQNEW4RZCm8mnbNQgbra6uyqTKnjNYyXk9CEF4/fvKDwKoUKE/Q4cbm5pqypgjrqKrjsfL68dhYO64Ngkl+f3FhScfb2NikdcXstGg0rHVBaCMr20vFE+tM6MNj4DZZP0Il2vCopOH2+D6qlHg/8fX8M99DCMQPXg9+sgb8GrfBbTGviMdBcCdb1+yK6lNXV6nrOTdfCh5va7WVoBaYRWbCyjKtk1kFzZdy0TaluOJ+uUa577m5WczM+QVzaqstUkPmOfXOF5LqaffuPt0LVFY2Nf8/7L33c1x3luV50nt4k/AeICzhQQt6UiJVMiWV7+qumJneie39T/aHjdiIjZ6u7YhtW9015VRSSaJESvQGBA0AEt67hMkE0nu7cW4Kquqe2VGrpjpiS3yIQFAA0rx3v9/3hPvBOeeWChAKBYPy/gR4PJZwKInCAiOS8ZSsc14+JzxOiyWN9wlRoeXlyb3A7wujqDgP9WIhjWJ6chkmUzobVp9SoaDIJADZaDKi2F4iVlOqRe8/fIpEQiNWOp02g1QigzyrFQ2NVbKm6+seVFYy94k1M4kiiUHimxteULzEoQ4M+68SgL0hqsitrV0E/BGxBjJUnOooKt6IkWjRJGCl0slm+9w+mM6IoosKM9Z93Zv+LXRilhg5E/+KoECn3/2dQuml/lC/YSmvo1RAqcDXtgLKjfJru7TKiSkVUCrw71CBPxLo9N+7tf9bDl0DPf8Knoojk4jj1fNDOH20FxNPHmDqxRRKCq3SZMaTaUl82nP74dhNwWrRotxuBafRr214UFZmxvHj3RIizRwXNjnMAGJmz+ICx93XCIhy73vgcGyhoLAIqVRGMpCoiKIygRPDCCpofysvt+PM2ZNoazsk0+GuXf9YQnD39ndRVFgiYGB0dAJOVxC9PY2iNqGih5CBKh3moExPT0oD3draIZYXAh6xOeUVoLe3V1QmVPL85Cf/JPasN954U+xpVJ1QibG5uSE2wMbGBplINjszJ1Pl2ORR6cSm7sgRBgl7pZGnGobBxcyEOXX6OI4cHcQ//dM/Y252TlQ2VHnwOAkm2NgeO3YUH370oai7Tp48KY3si8kJXLt2HWVlJThz5owox6je4kSsA0Dx4UcfSAPPDB82/FS9NDU1S35MS8shaeQnJiakqaYSjUCD0IlfS0C6wSDAg+qQX7/7C7S1N6Omphajo4/x8MFzyZI6efKUnI/Nlp2M9sEHv5F8JU4YpAXqzp278Hj8YqMMBL2oqamUeiaScVH7jI9NCGig8khvsOHixSMwW7L5VFR77Do55SssKqftrT0Y9GYJ+aaqiWoKWpmoxCBcI0AgsKPqJceWzQFig3z37l3JdDp+/LisGVUhXDeqiag6OphQt7K8hvPnLshacW+OjY2JhYqWNqo7EomMwJPjxwcFYhCwnD9/AeFIEBMTY2JtInRi3RhWT8UYX5+152RCXh8ETvwkSKmurkJHR5vsPUIiQsiiokIBRVwL2qGobuJxE4wxXJ7nU0rLFS1g8YSoWwgGqbKhOpBh4AR6VLkQ+rFWXAfWhWHem451UTrxMVTlEUTxsYRSVPoQWPBxtLLy+uOx8zUYhJ9MxcVWRiVQNjsqJefEfc6vefz8mjYvqt34XFpjp6edMBoyokLj2rA+hFUEibFYEiYTFVA2eT3CGSqJNjZ2EIkm5NiKizlVMEeAzvaWCxMTU2htbZK9T6A2O78Gg16Nvr5OdHV2IRSM4cnoGGZn1yR3jRPqLBYCZzv8/hB8/iCam2tEfcX1dTpjyM1To7mxCRqNEVNTM5JdxkEA5WV2UUFyX/O4WAvuOQJzrtHiogO5uZyQmc2TY74W1ZT//F/flUmXJUV5kjlWV18nge1mi1muZ54nge+TxxMoyDPDH/Bhz8PcNSAnV4eqmgrU1NagqrpKpu199PFzmIwqlJVbYDIakeDa5+dLNhP3PutKgNnU3IhMOiPX4ujopEyMLMg34sTxk2JJNRi1WFyeFTVTLJZAKpmBXpdVErL+VFwRyhE8EeBzr1AdRQGTVq2XmnnFthrBhh//Ajpl1Cq5JmTRFKXTwa8YSi/17/DLlvKSSgWUCny9KqDcKL9e66mcjVIBpQL/vhX4t5Cbf98j+NJX52394JMPPjhkMUj8i2ez4Th4hDSwWqoUDEjEI8gz6/Cj77+NHKMW9299CnUmLRaTxdUdFNlL0NHTjaRKh6vXbkGnSqKjsQJGHSTc+9ChFrS2NogShOoENpMMoGajyzHmCwvL0kgTjDh3vfAHU3jjG6+IaoVh04FgAG+9+ZYoc9i8X7lyGW3trQJPfvaz/ypqhpaWZjx/MYGVFQcGBjoknBvQoq+/TZpi5hhRMXT8+EncuHFDoMrQ0BEMHenH4uIMfvazD6BWx3H27GkBOLSMsIl78GBElDWXL2eVSWywaGVjTgyPn+dDYMV6Eaxw8thA/wDq6xtEyUAAxYweAghCtMnJF/jhn34fZWV2/NVf/VgUIQX5RdLUM1OKuVMrK8sYHOrDBx+8j5nZKfT0HBYoRMCytLSC11//hoQ2E3AQrvD4mpqa5Jjef/8O3N4EujryBIbQhsWsGT62v39AlFGsOY+PkIRKMqpmaHNic8njIBQkTJh8MYGWlgY5x/ff/xCBgF9CwqnCojKG8OKDDz6Q8+OxU81EUHPr1l1sb+2LpdJs0cFsIcTIE7C4srKGhw+eoKSkTNRlXPczZ49LzlIqE5cwaE7WcrncCIdjWFkhPMnB0JFemZjmC/il0WZuFEfJT89Moqi4EFazDUF/UDK0uEcIEC9duiRghFlKhDAEA4QyPFda06js8Hrc6OxoQ3tbqyibuMYOx6ZAHSo7aAUjIOO1kp3QVitrEYnFMDbOrKA12Q98DMEmz5/PYRN/APB4LPweQZNazYYf2NpaF9DEj4NJbsxbWlhYQkWFXV6TUIlrxDUhPDGbbKIAIzgkwOJ1xGPk6/O9uA/4HoRnBBI8V9aCe5YQhCofub4/v+w5tY/qMMInPp77lYCNe8TliqCmJl+UdzMznH6nQUkx4RBfcw8WCwFcBl5vWOCPvYyT/0pEdbO+5sDTJ7S3UnlWIdCmra1dQO3IyKjkk/X19YryiHuH0+34GLc7hAwC8PlpESzGD3/4Q1EMfvLJdUxMTMv51tZWYmpqAXp9Cv/rX/xnAV1Tk5OYfL6ImenVz5WRzIBSCXQ7e+6sWOwIEbnevBfQ5ukNpVFdlifX7PrapkCew92dGBjok1rt7TvlWp6cXBNl47Fj3cix5cp95NHoJGxW5rGFUF9fi29961syNOFXv3pfIPjw8FGZoMdr3OnaxfDwCXlP7qvffPCJTJR75eJlUfxlAbFJjrWouFigXQYZgdEbmxvQGwxiE2SYOuF7eUWFQGbuZ0LVw4e75GfTM9npfATJe3sBxONcaTXsdmZXlSKeiMt6pZIMLPfD74tAo84gN8cqezWdZLaTBjYr7cpZZRohvV5rklB5AkPuk7ndqFiLaa1L0V6X4dEqmU7/6n/DSi/1pb+XKA9QKqBU4GWvgHKjfNl3gHL+SgWUCnyVCvwRQafPiVI2jeN3Pn97ugKdaJfI/LYxValVsBh1aGuqxYmBboR9+1hZmEFBbo5MrNvcdeLsxcvo6B3C9dsP8NG1Gzg20I2B9jrc/uy6ZCidO3dabGhUnFBpwqafqhM26J999pk0TVTkcNT3xPg0hk+dQXVV9efTohiIrcMbb7yBkZERmMwmfOc738Gea0/GqxP4sHmtqqqUJnFzaxfdh5vFGmQyc5x5FKurK9jf94kqqbGhCYuLy7BYcqThLCzMwdOxUbx4PoHqmmp0dnRKA2zLsYmC5LMbn0mzS3hzcPxsoF88nxSIQWsSj4uQgI0alQyEHTwmNne0r7HhvXz5srwOJ3l95zvviI3sv/zlXwnoqaysQl1dA44MHcHIo4eiSGloqMF77/9KFDVHjgxKo3737n2sr22Lyov1YdDw3OwsCouKJK/pzp3buHp1DDk5Gpw82S3fI9xbW10TgEHQMjHxXJrcjo5OPHw4Ao1aKyofLjxVLtkPlRy7c3cblZVl2NneEjBAOxfrQOUNQQihE8EfwQfBFZU5hDZT0/MI+BLS6NryDMjNo4VKL2uxsrwBZHQ41NIpU9SYF3by1FHQHeQPuOF07iOdUsG5uy/qlL09ryjhBgaPYm5+AT6/H29/620JUX/v/Xeh1gC9fb1IROLYduwg4M825IQonJhHUMmpcVxzAgrCKqqhWAMqkgJ+DzraW0Spw4BtfyCr0MrPzxOVCNeCUIiZOQyErqmukbWbmp7B9g7zlbQCj7iXCWsIDQh3uGepbGGNCIgIO7LB22rotRkZY094xdclMGKe1fLymqjuTp48KpPXnj19humZaQkL5zVJ+5jVmiOh5lQJEmzwWiZo4poRYBBuUNHC9+Yx8PxdrqzN1WzWCljg9EOzWSV7jGtKuEtbHye+ES4QgBBUdHS0i1KNdrncHELiHAQCYWxv7aKkpFRUP1Rf9ff3otReLKo7r88tuUrPJ5bkOjp+7JhkPRFwPXjwEDMz0zhz5qy8Nm1vP/v5z+HcdQmYKSkphD/oFCuYzZaL06fP0tWLX//6fTx+PCHqtM7OFrmGdDo1Ll+5JJMl79y9i/XVfWRSepl6yXuYTqtFQ2MDevt6MD83J0CWQwcIlLheVptV7JJWsxWffvoZopEILl48h57ewwgEfRh79hTXP70Jk8mGo0d6UFxcCqPRLBlIVPFxn6QzCZgsRpw/f06ug08//VRAU2dXm6isuD60qQ4O9cv1Oz8/h9u37yKd0qC3Z1CAMXO9Dib0cf1YM16rVLtxvxAmcy1475mamUZHZ6d8zXWlJZP3U64D14/X6PIyQ+yZo6fGoUMNks9my8mVXCmqmqKRsOSDbTkciIRDUieCKPXnNTMZDfI9Akgqq1TQIR5NyL7gvp51xr6AThIkrkCn/97vC0ov9VV+i1Ieq1RAqcBLWQHlRvlSLrty0koFlAr8nhX4WkAnNsRsXuUfFSToW9CDKvtZUZqLwZ5W2AtzsLezgZBnH7k5tMyYsO8P4lvf+wFaOnvwz794D6PPJvDK+XMoMmnxdHREIERbW9vnDXFCGj5+TXsWc3bYqBFkEEJdvXpNbCJ/9qMfSYOzu7MjocqENW9985sSmk01R19vLz748EM8Gnks05rOnh2WJpAKm/wCC7oPdyIv34ZQOCjAiWG+bMztdk78MsHvDaGtvQPdh3vEOkSrHfNkqIohAKCqhLkqVAdxOhvtT4QUzJnixCsqnNjk0a7G51FNQmsa4RNBAq1vfB3+jOdPCDI8PCw1paKCQcBLy0t4PvEcdns5CgqKUFNdKzlL773/a2lWzWY9bt+5IY14Z1e7ZPHcv0elmEGa3IOpYdkJYFVi/bl+/brkR5WXF0tjSghEOECFCfNcWIOlpWWpN0faj48/F8XTyRNZGw4VUGw2AwGGBseQSsZgtRgRiYTl2AkLCaPY8BKqsUkmUGHjS2hINc/Dh4+wt++HRsWQasCSo5eg42CQDbUBZXY7jh87LVPpbt++I9MIh4Z6YM3Vwencgs8bgFqtx/aWEzs7LsQTkGlyhw/34uGjUXh9Pvz5f/5zqdFPfvIPaGyuR3tHO9aX17C5tinWLtrWeHxUiNBK9d57v8HWlgt2exFOnDgqjTzrRkUZm+3mpnrhsMzwof2MwIrghlY3AgDaD9mwc68QKhESuPaougqjsLBIvsdriGtCNQghKr9HmMP60A7G9eBryWQ9aJFKcBqiWfAv9zTBHYEboVNjY63sP77/wRQ3vietXnwOVWgECwzDJ8SKx9MS3G0yGVBdbUdeXq6sEdeH4dL77rBAn8aGClGWsT4EUoQ4XDvuc0KNmZllAElRWvEabWpqxOTUBEJBhrdnoRf3a44tT5RgVCkx/+fKa5cl2PpnP/sZVlYW5Vowm/JgMlnlGuF78lzu3LmPUCiAN954XSAtIeff/d3fCcQ5fnxIQHEqE4ZKnZSA/+bmQ1Cr9Pjww48xOzsvofBcV17TJSVF6OvvxtNnj3H37iNEwirU1VTCbLbJlEyeL3PYbDlWUUI5tjYlVJ33MwK5wiIGmKfg83jxycfXBar09HSiqooA0Y+tnS2srmRtmK2t7WIt0+tNMs2NdeDXXKtAMCRqI+4dKpOqqyvF/lZqL5F7Ko+VoLO4uBDPxp6JDZfn1NR0SO4XvC9wPXkP4d7h+xHqcn8SZBIc817Ca2tpeRmHe7plf/Ln2YmQarmncDofQdXurgfxeAZVVQTRbZI1RTAeT6Rkb8djUbkXODY3ESRgVath0OlkP3Capk6T/eME7xUcs5CMZ4c+cC/xnrywlw0SP1A7yb+K0ulf//qg9FK/5y9UytOUCigVeHkqoNwoX561Vs5UqYBSgf/5CvzRQyc2ywfQ6aB9yKoqAPYftAK1NlXg4pmjyLMaEA16oUMKyQTHz3ug0Zvw6utvQW/Owf/14/8Hs4vLOHH0GOy5uZh+8UKsPmykqBbhX93ZYBM8Mavll7/8paiA+HP+lf7OnYcYGurGhQvnoNFq4XK6cPfeXbS3teOVVy7hl7/8lTTyzS3N+Nu//VvMzy0hLy8fp04dl5HyDM8+dfokiosK4fN74PW6EY6ERLlBixlzTGgXzKTVn0+1syMYCGN1dV2aYjZ7PDZaxfhBuxQhAaEXIQIbPDb/VBawcWfuDht2NoWEMQQcbBIJm/iYA9UC68ucKDZuBB08l0ejj2RKHaf2cUIUz6Oqsgq3bt8UoMIJfTu7DjQ21SE31yZN6fraFkqKy9DU3CyWIdrB2Kg2NTZKKDrtgMy9YpPJ92+or0dHZwf8fi+mpl4IAInF4gIumHtFkFVdXSsh2gRqXCt+cAIfbWpUk0TCQWlA2cRTDcTzZB0Ibvh91oNqHp4rAcnTp+Pw+SNIJTXwBVKiYGK+Tk5uLnp6GjE40I/mpg4szK/g5z//JYKhAE6cHEB+gQmuve1sFpRaJzk+DHDX6a149dVX0NDYgs9u3EQimcSrV14VxQ4zlSqqymRa2NzULNwuj+xJrgnhBMEGG3rmNLGppi2Qyh6uKWEgm3rC05IiWgvDcv4ajVqCpfkYvhYtTVS4MAeMKiICJbrUCHuiidQXOU/cl9wnfA0Ge/O9Dybase58b4KBtVUHMmk96mvtKCoskr3Dj03HJtbWtqDVqgQe1dbWwWwyYWV1RSYYMkieMIih0gyL5xoThvK6Yv4VoRWtXgfwjyoavvbBhDdCL8IzglWq7/gz7kk+nwCDFrbp6VWUleXj2LFBeR3eA6i2oy3UZs2VDK+Ghmax+PF6IuQoKirApVcuYnz8Gf75n38qQf2dXR2or2uWkOpgKAj3vluslItLG7BYDHjzjdfQPzAgSjPmmsVjaXR2HUIqGUd5RTEqq+0Ih6MSzh8Jx/HgwWPJIurrOyzqQu6z2toqNDTW4tGjB5ianpKJbCXF5WINbW09JOCJajWCoI31NYFPBMbcD1zrgsICAS4etwePR58IfONEyKLiAuzubGN9Y1VC5Wlho3LL7fGJKvAgfNtosiKVVGPf7ZVsKoE2eirL3DJhs7+/T/bhwuK8qPJoM5yYGJfBAlZLDpqaWmSv8NphHQmVCHUJrXmN8dri/uT7857J15p4/hwNTY3yM94PqJ7k9zmNkrlzvO9wf3KteX1ybXlPiyeSyMsrQDQWRyQclvPiOVL1pOb9n4HunyucVJm0XNO8Z3EqXyKeEaUTVZx838X9JJL/Ajr97v8Clel1n/9KofRS//O/WymvoFRAqcBviW3rAAAgAElEQVTXvALKjfJrvsDK6SkVUCrwB63A1wY6saGQv26rs8CJVjuNCsjP0eDcqV5cPHsKqXgQAc8e9GogHKL1aQ9FpWU4d+kKdva8+N//j/8TWqMZb73+FozQ4uOPrgpoYbYQGyeqmaikIRCgKoTZSoQ5bGj432yaWw41oq6uWixOzLPh9K4rV66g1F6Kd3/1rkwOq6ioFMsUGy82aZxwxf9mQ0pry+TUC2xuroqdymQ2ikqJzSUb9ZqaOhQXlUpDnMmopamirYkZUFRkMNSbCiFCKFpyCHUY4k0oxPfa2nKI4oqqgdOnh8UCw4afzR1hDptHAjQ29bRx8TzZwLGpJYzgxDUqMNY31hEKhmTaFFU01VU1AoKojNBo1VCpUsjJtYjyIp5gALMHmRSn3GWnd/F8+bp8HzauBB5sUllL5s6srrnQ2GAXtUoiGcPW1oY023wvPp/h4qzx+vo24rFMdrS6IWv/cjg8sFh0MBk54SqJSDiGdFqVDU/O5dh5hg5DlA9UjRBs8F82vFSAOV0eBHxphGJAfX0Renub0NxSL+9ZWlIuuV3Xr93C1aufIL8gF+fOH0dunhE7u5vY3XEhlVLB4/ZL0LjJnCsh7sUlZfj4409QUFSE1vZWRKNhUR4l0nHJZdpx7CIaiohCi+fCBp7j67Ph1W5pwNmM85ipPCM05GN1Gj3MRp1ApnQmjfLyMrGzcX1Yy/09H/z+MMrKC1FaUoztnW24nH5YbXpU19aJyoN7RHKeIhEBS9zrBJKEc1Tz8XWYwUU1Ee2FQwODqKupF+DKayibq5TNU+KxMrOKFjReK7du3ZS1b2lpQmWVHaEwJ/o9l71OiMT3Yt0Pssa4D+7cuSNWU4IHwsCDyW38l3vkQD04MDAgzyOEunnzHra3naitLRc7J5VzDscGnjx9ikAghvq6CgFOubn5Amqp8OLxS6j/mVO4cfNTPH78COUVdrm+zSarKJ2YUUY4yppTdcWQ6hMnjks9eH1/8MGHMkmPdjsqhCoqS1BSWoydnV3JWvJ5QwJBqazKgjDaQJm5ZZfrg0onl3NXamiz5cl1SWtibW2NQMPJyefweD0oLi6S+9rq6rKsB/cClWORUASBQAhWixUVlWUwmXSSy8SMpux1myc5Y6xBMplGbU2N/KtWG5BMaJFIcnrgnqgfuRYzM1OoqKwQlRHhGCdO8pqhyoqQjXulqKhY7oUERbzPcE9yrQ/2EPcuISX3JP+b/3JfOba3MTg0KPuK9xJCQ95rCMf5PcIqQijevwhXeU/i/uIEUk4CDQSDom7yeLzwekJIp5Iw6FXQ69QwGvTQajTIpBksnpL72u9Cp2zeVxrLnvQX0Cmrdvrd/58q0EmBTn/Q36+UF1MqoFTga1wBBTp9jRdXOTWlAkoF/uAV+KOHTv+6IszIEeCkUUOvSaOhugCvXzmDob4eJCJB+VQjhXAoBH8gAKstF81tHVhYXsc//vTnaGlrx7GjJzH17AWWl5ZF+UOFExtANkZsZtgws+EiOCEMYHPG5uvs2TPwBzzIybFIw8dw3HgsJtlLbFqpDDgI0GYzT6BD4MSmjU0nA8uZG3T33i3s7DhgLytBeUWZjPTm6HK32y+ZTbS2EGh4PT6oVHr4fSFRSNRUV8sx7jqd8Ljd8Hi9SCaS0rDW1dcLOKJChsoZZv0wv4XqCTaAbPzZ8C8ubkCt5sj2Lsk5YoPLRp+NYxYwcPKXTUwphGCjo2zqwygpLhbFCqdGEfwQABUU5srXnBel1eqhVZuQSmkkUJx2OMI0Hi9DzwmeCC3YaDK/ihabvDw99HqjWGt0uqT8PBhMobIyV6AGm0/Chj1XVFRNra21AqZmZnaQk6NCIk5FD5UQDI3nTlGhtNQk9ThQOLEmBF88Fp4jQQSh08pKAPbSXJy7cAzHjvehuCRfIBeVK8+eTuLJ43FMTExKAPXJ4SPIyzdi07EKl9ONSCSOaCQBry8Anc6MS5dehVZnFKUT86vs5VTChMQG5fZmc5dS8RTikbhANR4LIRj3BetPGMT1YbAyFToqVdY/6vGEEIlQ0adCUYEFLc31qKmpFnvh+Pi4qGVk2lcqLdYuWhXn5maxurqB3DwLrDlcH0N2gmOcQdEOgVy0jnIvcM8TFhxMYePeIcC4cPYCSkvK8NFHVwV+URHF4+W1QADEaYWvv/66QKr3339fas1JjRWVpdh3OzE29kygBJ9DUJzNcqISqE/O69q1a7IOvO4IQgl2qeDj9cJa0NZFQMJrk/uF6h9mfTEnKi/PhsHBATkHBvT/8le/hl5vxpnTx2SCpN8XxPq6QwLVCRhp5aNl8eatz+By7aKyigHsYZhNZlRUVopaMRqLwu/zy3mwXgcB67weCMB43oRctLtxCiUh6c42r0EfdDquZb5YSLmerBfVRGVlpdDqVFhYmEUsHpNpmARdMvmupEgGC9BWSkUg65OblyN7hufEexD3SCIekz2ZayuQ+53BoBUlWTDICXsRyX3ifYqW31gsDY1aL6AvkUhL2P3+XhB6QxY0E0zzvHhPGx4+KcCb96td564oBPlz7gfCxYP15rHx9blGXBuuJcERgRHz17inuDbZUO+QTHasra+T86GqiTXj/uL68jWpWKPCkWo2ri8fw5qbzFb4/AGEw3HJaUrQapfMwKAHLGY9DDrCZo3cS1RpwnhCNTW0Gi1i0TQSsazSia+14s0o0OnLf41Qeqkvr5HyCKUCSgVe8gooN8qXfAMop69UQKnAV6rA1xI6MRxYp9WgoboEl84Moa2lHjaLCclYGOpMEs6dHbFnqDhVy16G0vJKBEJRLK9toKCoBBvrm/B7/LCYLfLXeDa2bBb5weaFDRIhEht0/svvUZHBv9Kz6ZOR7DabJIUUFhRIA5QNyt3CmTNDkuuztLgogIGqEKoHmLHCJnxre1MgDW1aao0Jp04dlqaWqiU+v66uCs1NLVheptVpQ3JaNBqdZPrwfQiAOHKdOTmRWBr2Eht6eroFdrHpYo4NJ3AFwmnYLLSgmVBfbxe1D5tGny+IlZUleQ7BE0HEgbKGPyssZB6OHYGgH2aTBfPzi9jeCcgUqcqKUtjLSiUnR69XS1AxrXFUA1EZodVYBAQ9ePAAY2MziMTVyLHq0VBvl6aVcIvNKQEaG1FCJZ8vAqNRjZJSG9xuZvMk8O1vvyXn8/TpM9y+fQ/r67QIESwcEYA2Pj6J/PxcsUXxlwJCSMIng8GIpqa6L3JmWPeDEGTCDNqEZmfXEQzG4Q+kUFxkxfmLR3Hu/AlUVNplfSdfzODe3VF43AFsbhI6mnH0WDdq6jjpyyHf54h72qW4FvFEGkePnkQ0msDokycS4m3NsYpqhfAhHItKrfRqLaKhbEPN8HMCQTbs3HtUprjdQcklys01wm4vFvWPTMPzBqDKqNDS3Ci2LMIbwh6CBGZzUZ3C1yDcJAzgazJDh+dSUV0hNi2uPUEAoQL/m4qc0dHRL0ArAQKVNQzAjkVjOHPqNGxWG/7h7/8RkWgc3d2dqK6qgtliFmjQ2NiEtrZWUdQxaJ9rSdVSfQPD6b0SWt3d3S3XyUGoO9eC0InX1EcffSTAg6Dp4Lh5bfCDe4Th+wQWhKJ8Pm2h9+7dl3NglhPhLyHmvXt38WKSAd5t6GjvkNoyZ2vLQSiZK3ZDQhQqox6NPhRoVFxSiMXFedmvPGfufUIM7isq+QicfT6vhNdzDTltjceeSiXlPkD4s+/eg3vfK1bYgvwSsTsS0GbtocwWSqKqqgJqTUaCxKHKIByKQac1yXXAtWloqBfApDfoEQwEkEwlxLbIDx6n1+sXmGgvLYZBb5Z9zqQigicqC3kPyMvPFSikVumQSqskj2x/zyOWOp3WCK83CJVaK1MZ+b68f/DcCPsIGhnYzeviAMgKgA4FJNCcGU/cY6wz9xyBFX/O9SIU4wCG/PysbY9Qan19A/FEArZcm0BRQi2uL9fuQEXK8+bjvN6oKBP1+rSAa4Ln9fVdxOIZyTDTaLKfVrMWFrNZbIYq8GdEd7zes9Ugbo6Gk4h/Dp0I/VZ9TP3KZjopSqf/z98VlF7qK/0apTxYqYBSgZexAsqN8mVcdeWclQooFfh9K/C1gE5seA7sE/kFOdKQFebn4sRQN1pq7NBrgKDfixyLGQG/F36fR6xonLxmy8lBQWEJfMEw9t0epNIZabg5dpvQhc0nYQzVFevrOygstH1ubaGVbBWuvbDk5RgN+FyVYUBpif0L9Q6bWzZuVBetrnnQ2VEtWTZsqhkMzrwUhmNvbW3D7c42pHqDCna7Da+++ioGh/pEffCLX/wC83Ob0OtVYnuLRpIYn5hGe1sT2tpbJQiYVhbW4r33PpAx6YRjzJ7ixCsCHCon2DwzrJrhzMVFeTh79oTY5dhwsoY8LubpsHE8sD2xUSaMoBJodzcMm00Ni5V2Fj2CQQb7RpGfZ0ZenhlFxYVyDslkFMUlBWjvaBVVByeWbTtozwtIo7mwsCL2pcHBbmmwqWzh+xBwELIRWBCe0GI2PHwMFqtB1Dtsjt955x0BSB999DFGRh7Bsbkn8O7cuVOilmBTS9Cwv7cLg0En9jVSOeYW8fUJQbJ12P3C+rO4uAKnM4RQKIVoErAagURGg9PDnfjBD9+B0ajDo0ePsLiwgv29AAL+KJaWNsVOdf78MVhsGjhdW2JlCwWj0GoM2NvzwOlyo6ioFBqtAcsr6zKxj+HhbLonJl4gEgMqq2zo7ujGjmMbY2PLqK0tkH1HgCO2ubRalHDFxfkCBKhEobLugw8+gHvPi8LPJyryvAgC+MksHa49bWoEpgQ0bPIJL7mXuSdOnh4WUEQwwVoTNBD8EPAwVJswha/DuhHu0CpKG9M3XnsFd+/e+QIe0TLq8/rg2NoSpV5fX79YrQiXuO+pfuGe7ezoEkjDr7PwxifQgutOYEEQxXVhOD/PhQCDx0S7G+EF15aPo62Nr3cw3Y72LO5Vnh/hL9+b+5k5aZxeNzAwKIB0dPQJHI4d2EvLxV7H9yf4M5r0AjEIdRLJOFIpTsozybVEEMfHUXXD64nXAQEylVRcC+5b1pvHRbUNIRaVUQF/SFRmxUVlYg2juoqvw3sJJx4SzFJzw/el+shszsPExBrCIT9ybCZEolkIzfsQ4dLq2haSSZUooRijRRVgdXUVSovtcO7uYWN9AxotJKOKNr8M0qJI9Ho5KCCM4eHDSKeApeUVTM1sIRFLor29Cu0dHXLN8/6QtbcFJIONQI3nRFBHgF1RUSwKpLn5DbHOlpXliEqS9zaXy43i4gJZDw4T4H67d++xqBK7uqoFBHLtxiZm4fPH0NPTLNc01/rateswmYxiYeZe53W/uuZHS3OZBOdzD/O+fPPmA1htOWg91CBrlg0RV4kK1MBw/FQKsWhEsvo4vY73r3QqjUg4gViE55GQ/0eu+YA4s9wU6PQ/+p1B6aV+39+olOcpFVAq8NJUQLlRvjRLrZyoUgGlAn+ACnztoJMtxywKk6KCXNRVlGB/cxUGrQYmIyd0ZaDVqGGzmqUpYcgybV9qjUZgU3GJHc0tLVhcWsDC/Iw0XswvobJnYmJJwEl/fwteeeUVUUBQcTE774Bep0FDfZkoPDhK3Gg04datW9Jws3ElQODjCTkOrEtcOzbTDDdmozXycAKpVAxHjvTj1KkTKCsvFYBDuw4h2LvvvoeVFTcK8vX4i7/435CfV4hf/epdUT61dbQIdGpubhLlDm1PbPQ4QYxh29nJZBp4vczTeYHHT54iEjXgyqtHBMKwWczmNbmleafa5P79Z6ipKcWlSxel+WfTffPmTTx4MIVQNI2CPDXK7LkoLi4RddT8wg5MRsBuL8Tx48dw8uQxFBXnw+/3YGZ2EmNjE5LpRBURbVrRKHDiRL+ocQgJHj58KO9NGMFjoRqH4OHChfPo7u5AOBLA1NSkwDk2ojk5eVKXBw+eiL3w+PFBASsEKFRu8LiikaDAolAwIECQwIDnQWDD92CTTeUMv0eYRfUMjwUqHXa3fSguKUZVTSlKy/LgdrskeyYYiCARV0mOFKEQ1+nI0T5AFcX2zjpSSYh1KRZNiqrGseWCRmMQuKnV6cVe19PXI4qSTz75GPmF+XjzzddQXlqOe7fvyYQ0ggPazwhO+Mn14BoSQlAVQiUSwQen2qWTahw/1i+h3lTAMEuIcIN5R7QOfvjhh6JWY21YW+5JQr+u7k4camsTqMPXZ7YOgQjXmnX/m7/5G2QyWgwPHxW4QjDE99TrNeg+TBXTqHyPoIiwk3tbrFyZjNjr+BpULBFm8bgH+gdRXVWHublFyXg6UM8QOlGBwsfzeFnTA8UV14jnQvCYta9lbVM8Hx6T5AQ5HHIcVCUdTNEjeOLrLi8vgnZbKl4IUwiBTCaLWNloBaUyjHthe9sh6iBa8wie1BqVADeGzxOq8Pj4Net3EIJNW9vBXuX789ionaE9j4BjbtaBPXcGlWVGVFaWw+XyynkHQ7SFqXDoUCXq6qtE8cRJdNOTS7j28V0JIGfQO9fbatVLcH4imVXl2EtyUF1dIaHerDk/fF4/no9Pwbm7D5cniByrFs3N1WJxXV9fE1jZ1taOc+fO4+mTMdy/PwKfN4i+gV6cv3AKK2vLApmNBpPct7IqJOvn5+aWutOWyHOimmxubgYtLQ04f+GsQKnf/OYq5pd2UFNpw7lz5wTUM5Pr6tX7MJlSuHz5FbleeT3fvvMIJosR3/veOwLaeN/79a8/wNBQn0yk5HoTVK6u7uLkyUGpJ/fX8soabty4hVK7He1trZKJ5dzdBWijk8BwrSi9CJwyspdo8dWKtZiZWgwSP4BO6wEV4mkFOn3J7w5KL/UH+OVKeQmlAkoFvt4VUG6UX+/1Vc5OqYBSgT9sBb4W0IkN64FVSm/glK4Uigvz0FBZhp3VdRTk2STvhqG4RpMJFeVlmJufl3weTpmjXenM6TPo6++XMeh//dd/Dcf2HoYGmsVex4blxo3sVLY333xTGiaCk+vXr2NycgldXe343vfeFnWNxx2UPJef/vSnGH38DCajGXV1lQI2GBzNpow2HU6wq6muEVUQmzlmI5WW2vHOO9/E5cuvivrC5WIO1CrGJ8Zx/fqn0mCePn0Or3/jDYyPP5eG/uy5YURjVGzso+vwYawsL8s0qEOtrejv65OmlQ0srUQEX7RITU5OwbXnQ35ejtigqEJgo084QDhDUMbXpiXqRz/6kYAynu/f//3f486dJwhF0ujqLJNzo/LCas3BxPMllNsL8N3vvSMKDGYsbWyuYH19Bf6AV+xFhQVliEVT+OyzG3C5wjh//ugXtj+qLbKZLllFCDOACJw4GZA2PZdrWwABJ9zxg9PROLGO6hVO5XrttW+IyoXnyNBmnrfRoEU0GoJzd0fAAeEA34c2J0JH/ktVFcHLweQtAjha4qJhFWpqaxFPBpBMh0S5xef6fREgo0MyAQlRr6wqw8DAYSTTQWzvbErAO6CFe98nwda7Tj9isQxq6yrR0Ngk+6+wuFDCm2dnp9DY0ojTp4ahSqtw89ObGBl5LCCCiiOuWzYwPCow6GAyGI+VcIYQUKfR4vTwsICLg3Pa2d6WYzcZTQKZnC4nerp7xKo1+eKF5EJdeuUSVFqtnD+fx3Pj58FEP+4TKntOnTolQGfT4cDiwgJMJj2qKgsxOTkuYOcgUJrHSaUKazw0dET20MOHD+S6rKurR0FBITz7tCTuylrwfQlqRJFCtYrBIO/N1ziwehIqcV8S7vD8+TPuDf5LYMsaEHxQCRSP0+KWErDMLCvCqe3tLdTVUy2Vi3QqI/uUNsflpVV5Do+fe8DpdIOwuqOjAbV1NQI7aPXyej2y53gOPN6qqmp5vxcvFuD1plBcrIPPl0Qmo0JRkUGmHLa2tSAYDODx6AyCQeDY0VYcPtwrGWaPHz/Fzo4bbW31uHjxLKqqy0UlyQl/Nz99gPHxBfiDSZQU5aIgPxfRaAR2e4nsdwJFTnLk3qBKjXuD8HB2Zg672/vY3XEiFk+gqakW3d3tkivF/C7Cve7uXjTUN4qtdnzsOSKRGI6fOCZA9dMb1zE3t4zm5nrY7aVynZYUl0jm1dbWjjx/cHBIrk0OPyCkPXHyKAoKcnH79l1MTMwJMGxursQbb7whajNO9bx79wkaGsoFRPE1COinpqcxeGQIf/qnfyr3Q94/b99+gIsXzwiwJOAjvOQ+INgnUCSwmp6ZFRhbVV2NxsYGrK+tgnuckIkTEnkTosWOEEqrVsu0T65/PBaHy+lBMp76fG+osOaHAp2+/HcIpZf68hopj1AqoFTgJa+AcqN8yTeAcvpKBZQKfKUKfC2gE0EBc1eYkcTpdWw4aqrLUWMvhmN5GYc723DplQvSgBP0tBxqkVHnbGCvXLksf01v4/SpTAYffvARfvxf/jI7Gv3NbwiMYMN048ZdtLY24eLFC9KQUpVDuxf/Os/Q5GyTtCWgweP24uNPPsHU1AIMegM6O5sFCng9HnR2dclzO9rbRVFAtdWDBw8xPvYCw8On8P0ffFcmkO06t2RSFfOVOIns8ehTuJxeDA+fwODgEYyPTYhF6NKrZzE2/lByi+rrG3Dz5g1R5JSVlctELUIhNuls6NjE0lo3OzsPjzeD82cHcfToMcn9YRPb398vzRkbbapUqCahlY0gitP53n33N9jd9aGhoRivXn5FcmsWFhblfefmFtDe1o7LVy5L5kso5MPevhOhkB/JVNbesrXlEtBHyBaPqfHmm5dE4ZBMJbG0uCRqm4UFTqmL48prZ/DalSuymTn+fXNzTRpSQgjmX3ECYDQax8TEFCxmG370oz+BXm+QRpV1GR+fgFYD7LkYZBz9IsyYTTObWkIOnisBBz/ZOPNrAp4YQ72jGlQxlDu4h1DYK1PeYrEQ8nIL0NzUju2tPUxPzwgUGDzSjWQqhO2dDSTiDE03YnvLCadzHx5vGHT2HO7ukvwwKjAKS5j/5cH+vgsdXW0SIO/d9+KD9z7EvftjaD1UIxPS2JjTvsX9PDg4KBCIoIVrxSad+9liNuHI4IDYwQhnuM7MumKjTzhB5RPfkxZGKrtWV9ekKWcmUTjGMfL4wrpG2xrfk+9HhQs/qTLi9/gz7qP6+hoUF+V8AZ1obVpZJcRJCTw6AEI2Ky2dHlF4EWY6d10CAFKpjCjRDiyx3Bc8PsIqXheEO/zkdeXxMM+KwepG5OXlCCjidc7H8702Np3Iy7UIZHZ7InIuRgPXVitqMeZiNTbVCeSNReOijmMO2r17o5+/Zq4AJga6V1bxemlDWTmztLYFbtJyxuuloCAP9XX1AvKosHk48kisa8zI4nrwXHt6e6XeoVBAcqRu35oBb0bnzvSitrZe9imvq9LSIpw/fw4DA30IBD3Y2nbg6ZMneD4xh+3dKCKRBC6cPS4ZRdwfFy9dQiIRw97+Hnp6DouyZ9PB3COv7PX11Q3EIinJL6OVlZP4zBYjtrc3JXicdSotLYPFYsPszAImJ6cRjcRw+uwpLCxNYmVtUdKPeH5mS1YFRmhL+2oomJ0W2dLSKio3Qs6s0q4JHu8+RkdfwB+Mob62COfOnREwyLW5evUqHj58gZqaQoHK/B7rtOPcxfCpUzIZkevLvC/uV06r4z2W+5f7gV8TNhF8c59sbDqwsrou1zWHADCPz+f1Ih6LSqaTTKujKlAFGHSckGmU+0YkHJHpjelkdrIp9/WKN61Apy//FUHppb68RsojlAooFXjJK6DcKF/yDaCcvlIBpQJfqQJfC+iUtSGppPHlCVksJhzuakdZUQ521hYwONAnE+Ru3rqN3r5+gSM//vH/LSDonbffRkVlOfIKCrC+soyf/OM/4pe/eB/NDZWoramW5p2Ki5WVNZmKNTQ0KICCjfinn34mAOTP//w/ijLls88+FfUBFSW3b93BwsImGptqcfbMcegNWSDS2dEhzym1l4qCwi2Wkhd4NPIE3/3e9/H9731XRr3TkkbwRCsJG86lpRX4fUmcODGAo0PH4XYzoLsADQ1VePpsRGxBHN3OY2ANCAsI2Nik7+zuwmqxSLNPtRfhWG5uAU6fOi/2PoINNpNs9himzQaTdrcLFy5IrhSbP6oXlpe30NhYAWb4cIQ6gQbHtXMyFxUXPT29aGxqEFVGIMA8ox04XcyqcgnwMJsYWJ3E3Ny8jIR/++235X1pmeNEOwKfUIhT8lzS+NL+xA9aB3mMVJCYzVmFDBvl7GPdqK6qFQWaBAWvrsqUu4cPHkogeyIRRXFR1orEBvcgu0rAYTiBSCQNk0mN0pJ8gR08TtdeAMm4CgaTDYlkCPFECEaTAS0tNTh65Dhqa5rw9Mlz3Lx5C4WFuTh2fIDzELG7u4lMmlHGWjg2d7C5uSPQiWHvtLvRr1lSWopD7a1yvktLC+jpO4yuw13YWNnAL372C4yNLWKgn/DgtEBRggo24rRLck05HY5whgod1oRB0r3dXQJtqMBjbZiJJBPPcrPWOX6fdkOuLV+T6iLa/EKSdZMUqMh6sHbckwcWPtaT9ZCauFyiCKNlMxTwYnvLIbAukUzC5eQkQuYhEQhpYDTqxaqVSqaQzqQFAvA4+DUzwEKh7CQxrk9+vlXgFq8nh2Nb4BntY4RX6+vbsm4Ma9doMmIF5SfXkIH4M3ObsJo1sFgIpXKlLgcWQYJkToBLJKN49mxMQDDhz+bGFq5evScgp7u7VY41FA6itrZKbLRmi0kUQnOz84hGY6KMamlpFDDN43z+/AXGx8fQ2dkl1wCvDf730aNHJGtodm4KDx7ex5PHDlRVmUSVWFJSJoCQj6Vt8pVXLsFsNmJyagJr6yvYoMrP4ZJMN6ouz587LSCYNrGLly5gemZaromhwUFEIiFRPvK9uM/DwSj83rAMPTh6bEhC3T3ePcwvzAmU4cQ4Ts8rLCjG5sY2njwhqLThW995G+PPH8Hjc8ua6wLRq5UAACAASURBVHUMKVcjx8aMu0JRhvHa5j2DWVwPHo7INZUNWC/Czu62rAOfS6shbbhc5+x98VM8fbaEhvpCUXYeWDg3NjfR3dsj+5h7iopMgjuqx5gXxtoQCtM+yv3Ivc+fRWMJJJKpbDS4CvAzGyudytpmTSax1mU/aV3Uyfe4d0PBEPy+MFQZtYBafi65kwp0+vJfEZRe6strpDxCqYBSgZe8AsqN8iXfAMrpKxVQKvCVKvC1gE48Yza7bGTTmQwqKkpx4vhRFOUZ4XWtY2iwT/7a/+mNGzh77jyaGpvwl3/5lwJL3nrrDQmZjoRCGH38CJ98/DEW5taRa9GjvbVNrGVsgGg3YjPEv9yzgeYH7SpUcXz/+98VEHXt2sdwbK9JEPGLF5ygVohXX70oNjVObGPTzzHvVIek0mmkkklpbBeXlrC6soFvvfMd9A/04cGDu1hZXUIqnUDk8zHpq2ubqKqsxJ/8yZ8K2Hg08ljAQW1tJVZWqVbI5t1wdDybYb4nAU02q2lfjo/5Tisry6KYGRw8DqPBKk04z+8gW4cg4yDf6bXXXpNgYKqcqEQgZGBeExUdc/Ozoh6prq6VZnV5aUXUOAajXhRVPr8be3vMF3IjlY6LmkavM2J7J6tW6uvtE2VVIBgQS2AgGPxtoxggoDIjJ5fqlhR2d7KB3zxGNrBUX9Bax4wcvndxEUPTywWoUE2VySQF1JTZi1FVVS45XvwZG12qLviaVJitrLgQTwCVFXk4fPiQZAqx2Z+eWUE8moHbl0BBgRHNh8rQ1dUiYcdVlXVYmF/F/XuPBDoysP302WPQ6dPweF0ytS4cjknGztqaA15fXDJ9CDup1LCXl4u9bnT0kSjZuno6BYo9HnmMxyNPkEwy6+qIBGVzHQgAaW3imtG6xOM7GDkfCPjR1FiP9rYWeD6fJEbIM/oom7ek0WqkiacVjee25diSukhAdDKFXVdQrhuGQPN7BxMaCQ8IovjBLCSZiBZnHpJJ8nO8bh+KCgvkMQzm5qRFi0WHRII2Oa5/UuyVanVGlDM1tdVi0QtHgpienoXHE5H3LC7Ow6FDDWIbpDpvdXVDVEXMJiMgYP4Y9xxhKNefAINqGKpmuB+5ngRovAYJ1hi4T3A4PDwsz4lEwngxOY7nE8+Rl8ecrFZMTc7g+vW7sgdKSgokNJvTLvv6eyQYOyfXKtdI1h65K7lIBC28DngOVJHx/U+dGhbgQlhCCxlVgZOTL7C4NItnz8axuupFd3ctTp44JXuUAeq8/pmtdezYUWxtbWJ+YQZraysCZyPhmFwfPb09MuSA12FTU6OotR4/GZWgdqrlYtEoZudmEAqHZEKmRqVHMqESwMx8MY06g32PS6yFPq8HWp1WlGAcbhCPEcpuoMxegcEjA3DubWHXuSP7LJWkikwlFt/c3DyZuMd7g0qlQUdHp6gTefysBcEg14ZDEHh/ZN0J5LjHCEMZuM9A/d7eLlEystb8/vbuDrp7emSNaOXkPZUQ8SALjPub/00odRDQngWbaTmHcCSCUDAoykWjwYCA3w+b1SIT6wjXGSpuMujl9Q+gEzOdtGrdF/loc86oAp2+/FcEpZf68hopj1AqoFTgJa+AcqN8yTeAcvpKBZQKfKUK/NFAJzavvz1Y/tfBJ883Ax29VEjLX+hbWupx8cI55OdoEY/s4fjxozKqnllCZ86eQ25eniidaD9jE+jY3IDX7RYFw9TkC+jUOvQe7kdvd680gGNj42L94tSw5uYWuFxOadKZWVNSUoqTJ0+I6md5ZQGRqA87u1uIhMM4duy4gCo2zIRB/OBf89kk0+bE12D20NzsnCiAzp27gMLCfDwceSDWGjZXVG/4A35EwlG0d7Tj6JGj8lq7Oy5RzxDMLC3Ni+qHYInNHK0xVBCoVVnYwk+CJ0IINnY8J2YSbaw7JbiYzavVZhUlEZ9PhY7BoBEoxPMbe/ZMIA1hhMlslEadNiIGFLe3d4oViVlMDfUNMiFvb5/KJq9M0+KULirPeGwEbOsbDrHMsA60xPDYDsKyaZ/bd1OJkxGgwSaSsIOPa2s/hEMtrGUEOztOsfMRCmTSKiRTGui0DNq2QKc3IDfXkp08aC8VNQ3zX7a3dyRInZY8ghda+ObmnbBaNGhuLhOLGxv0zY0NOBy72Nz0QKM14ezZQfQPdqCxsRZ19fXYWN/Ci+fzePp4DHfvPkB5RSmGTx2BTp9CKOyTgGq324dQICYALBqDrFNv3wB0ej0sVgsyqgzu3b8rYKC1rVUAwvjTMaQTKVF4cVocQQzXntApa8sqFasn1+cgn4p1a6hnGL1JoFM8zumHaYFHhGuhEC2VcYEBhYWc6ugTFVowGEE8kYLXk0RunklygghQtnd2EA7FEIurYC+1ijXO4/YI5PP54xJsbWIwuz+M4ZPDso5UEfl8AYFIVNpxD9FiSphFixuBFwGa1WYRFdCdO5yMqJKwfO5RWrKoAPz00+uiuuvq6pRzIMgglDt0qFVUXrxeuGd4blTSrKxsoLKyVDLRCEhox6KdjPCDOWwED1QwjYwwK2kCdbX1AkgfPhzByMgEdDrImufn54mS6vjxIzCajJKxtLq6gi2HE5ubDiwuLgn46e8fkHVh+DXXhECW0IvnT7sYQQy/v7G5hLn5OQAanDl9Eo2NLdje2vnieuc9ge9JNVQ4HBBrnz/gE8jKa626ukaUfdFYRLLReK/h/YMgl9cu7wn8Hq9l7ge91oRMWouC/AIkk8xtc4j1LZ1OCrgjiCfQLSwoQjzONfejvr4JthwrvL49+PzMW+PkPZ3Aw7zcPIGjtOOFQ4TragFNMzOzooDjMIWNDReKi3PQ2toie4BQlECSyiy+H9eI0xmz4C8iIIn7Ip5MobGpWe6DDBZn3bmvCZBpKaZyi5lsXDuuP1+Xr+Ha2xfwxHsBJ0MCSeTmWBAOhZCfl4d0KimfAp2MRuTYrPIeVDrtubzQabLB4qzHzE7k3widsv8fpa02Gzv+Un0ovdRLtdzKySoVUCrw+1RAuVH+PlVTnqNUQKnAy1qBPwroROD0W+hEE8VvoZOWM8czKaiRglbFwF0Vjg604dLF81AhCp2OY9+P4MnTJ1heWcXZs2flr+hUIhE4sTlmSDbHbdNeREAx2D+E/t5BmehEtcTW9paAIp1OKxPqdnd38PTpU2xtOaTZo6qooLAAT59yTLgXhcUFEuLMhpkNu0yQgwqpNERRQLjC4F82UfzrPRVDVksObDm5AkTW19a/UDLQvkTFAhu6M+dOy5jw23duiRqEDb3X54XfF4BBbxSb2szMKgoLbHK8tDhR6cLWad/N8Oys6oRWRJ3GiJWVbYFZ/Npms6C4pAjhcBDj41OIJdUoK7FKCDPVDi7XPjRqDUpKivDGW5cFSlGlQJvf7dt3BB5RIUELEZtMny8u6peSkjzJz+G5JuIZ7O95UV1TI03m0vKS1JfnQfUYLWdebxTxJGCzaGC1GiX0/eixXrR3NCMciuDx6DPs7O4hFIhiY4MqjYAER/f2tqG+oRJGk1YsWzU1VdDqNJianMLKyir29rxw7rqRjDNTyChj5h1bAdhyjBgcaEFLawOMRi38AY8omZ6MLqO7pwNvvPUKWlpqkZObtfWNPHyMifFZbG7siDqnuqYKJ4cHAXUM+/usZwjxWBrOXR/c+2FUVTWip6cfttxc+AIeuD0uOPeyaq9UWgW1SguP1yf2qtwck0Akrl1W0ZXEixdTEujMoGe+/8zMGiorCwTg7ez4UFhoFBUI4YvRoJfpaVSVMT+Mj2E+lcvlE2Ck1UKsR5zImElnBA7V19ehpblZLJj37z9BTo5ZwFdxUR4cW1TLeGUCmt5gQnFRgYDHvNxcgUW0khLoEDAQiFB1RFiQiCdQXFIiqicCIIIDgiWCttnZGfn+uXNn5frjOT158hjPnj2F2WKWvcAabmxuCKgksKsor4BjaxtFRYVS86tXrwvMIPw8fLhDArBraqolMJ1Atb6uThR0hHYEtKsrq3ItcC/Pz81jZ9cl1w/talTgcEohA/UZts9rmufl9wexsbGJnW2XhIPzWAnDaCPlXmcWGs+JCiaqeVhz3hfiST88Xqeo72hLCwRDsv+YL8Q6Hu7ulnV58eK5qNGYURTwcw+XiP2Uj9/f20NOjlXuNwRMiWRCrn9aCMORsIAVKtqo7qkoq0Y4SGVfUkBTPB6BL+AVAMXsrqyKkWDNJnt+c8MlwIlqUK0uCefetjyX9eF0P2Q4Nc+KwsISBANhCYD3+fzZ4QxFRVheXhXbY2trMzo7O0QJxnpwyian/vFa53vzvsp9wWMnMGTtiktKodOb5P7A/c99eKCc4r7a29tHLMb8tQSWljaRSETk9SLRuCgSzWatZORlM8NTSMZjApOYa5ZkNpia9kCr7FG+Dm14vN8yB4vAiR/ja2FBSFlzJ5BhEBTDwA4+MrxTZ+16WeiUBU8v2YfSS71kC66crlIBpQJfvQLKjfKr10x5hlIBpQIvbwX+f//bNFsAAif+xT2b2sHPg480VLSVIQ29OiMdglmnwutXzqKvpwuRqB9mix4lpcUCnTjN6FDrIYw9G0MqncKJ4yekYWJIciwek0aW78ZsomgoingiIaBGGhuLWR7Lxpd/jc/mIFnks7OrE4l4HB9/8rH8RZ+NJBvM/LxCUTIx4JqNVFFhiVhY2IRNTs7B70vAatVIc8mMJcInqhqSybSoRmipogqBTVpdHQPQaeEZFwAyMNiHJ0+eYm52SXJsGJZMKBSLpWSS1743ipICi+QLOfd80mbV1hTh3PlTqK2thlZjxC9//gFeTM/Lz7o6WtDd0ykKJY48d7miaG+vRnNzK4wGs0zLKym24zvf+RYMZoZqB6UOVHpQQUM1DYOX+Tk2tso0dxxqKhEgx3NiIPPOzh7KyyrR1XUYGxvr0niz2T9z5qw0+6yfw8EmWYvu7i6xIjY21sFelof9fTb489hz+pCIA8tL6wJNaGerqq7E229fQW1dOSIxH6BKAOqEqLueT0xiY30b0UgS4VASOq1Fzn1zcxs+XwgVlUU4cqQXZRWFSGdiov6YnprHvjO7P779vddRVl6I1VWGnC9iZnoB83OrcLuD2NzYRUtLtSidMqoI9va3EI9FkE6psL3lw7bDC7O5EBWV1dDpdUhmYpL7tLqxgVicWUUGUal4PWHJFiLcqq+vFeUXm3ICA6499wBVNgQkq6tODA11CpAiHLTZjBIaz576YNIbLWhUQ1F94na7BZ4QylANRGUJAcb62gZGR0ZQWpJVUFFNxeD7np5OCdRmSD7tVDwW2p2qa6phs9pk6l55hV0ADdUqBCqEQ8yPItwoKiyUTCAGbRNWdHcflutndHQUDx8+wubmPpjz/Nprr0peWCgUlClmBF7xBC1Z7fIcnuv8/JzY1pjFRCslYRgtbL/+9U2ZwEaQduZsH+rramEwGgTmUh3ETCgqE3nehEKEPIRbtGdmA9ZzpB7MKyKYoqqMkITAjDXkfYKKOgJbqp14DATI3O9Uj2k1tGtp5PwIa3hvIKQiBEumgkimaR8slnsJQXYgQBujXqYrEs4xH25ne1fe22rlc1IozLdDrdIjEo1+Dqg4cTImIftcLyoazSaCZYesCQEUVBmYjDlIxFUI+IMIBLPXeSxOhRunAFoFYFKdqdMZMDU5i8XFVVEztbY1QWdIQG8gKDIjmaDllCH9VEwa5TrlNev3hwTCUk3H16Hi8fnkCupr7bJOzLgihNLpMtDq1EilgNLSPJnWyPB37pPp6Tm5rouKC5DOpASWFhURGHZlFZlqtaijuGaEz7zP7uz4YTDwTq+CxWqG2WyFWqMRNRMVbQnaR9UqqY1ep5UwcUInAigCQAK9cIih+FmIdPDxbPkAOqnABMD/Fjod5EP9LnR66X5BUHqpl27JlRNWKqBU4KtWQLlRftWKKY9XKqBU4GWuwB8hdCJbOrjVZ6GTTgPoVBn5q3aBVYU3v3EZuTYzpmemEIlGpCnc2mZjpJVmkQ159+HD8hdsNpJseKhIIjCiXYRjuZFOSig2mzY22gwX5pS2/v4+mc60s7MtP+PjT58+heWVZdy6dRMOR0j2U16uTvJpCI+YN7O6ug61SiM5UmzC7z94jL39CI4f7RALXigUxcMHbMq3JJS8p7tXQBXzUQho6uprodWqEI748Wd/9gPEExH8+Md/g81NLyxmNZqa6lBUVILdnX2BBzqdGUeGuuH3++B0udDf34ujxxiEPiBN29On4/jJP/wCi4vL6OrqwNvvvCXqoInnz/DJJx/L5LUrl18V5diLF9NYXFiWY29ubkQk5kUqFROgRlsOwRKVOY8fPxEI5XRy4lURTp48Kc0flWQUE5w8cVL+zVr+vCgpLcHQ0JA0148ejeLDDz+FShXDpUsXBERxHaiEWlmZxcjIXTx9Mib5NWy05+ZX4fVnUWRnVwv+l//0XQlVd2yvYmd3HVvba6JQ87h9MsFKBT00aiP0OotAK0KnmFjfWjE41COKp0QqAn9gH0uLq9jeCOOVVy7j5KkB7Hu28fTpI7H7eD2ETU74fWyOw+juPoSTw0NIpoPw+pwI+D3IpDXYc4UxP7uJnZ0ADEYjiooLUWwvkAl3G5te5ORpUV5eCa2Garo4WpobUVlpl8BoqsUIfPj9cEQlULG8LEeULPw4ffq0AJEnT54IxGCdmctz7949eSwhEdUqtJqx9lzjvr4embBI1RHP49bNW7h94x6OHRsQuMdrgCoiAhg2/g8ePBFlCUEJ7U7c64Q2zJGqqCwTdRlf+979x/B6U6ipLsCRIz3yOIKdg/BxKp342vfuMdPMAY8f0KiASxcHceXKFYEcV69+JNPdCovyceHCafT2dksN7t27K4qquroGgR9FhUWSu3bt+nMU5KfQ0dEik+B4LIRmK6vLUg+qhAjNaKlkfhGzzQiTqCLktcjzINTi3qQChsCU9wQeJ22q3HNU2PDnhHaELawloSfVXIQyiwtLApN57fJcGc5P4JVKxyTDjKiD34uEE6iuqRCwQ8hltVjluKhKdDqDqK4uFdWf1xvE1OQCJF9dPlTQaFWw23Nk8mBVVaUAJ9rcvN4QrDadABeqB62WfKkPJ0vm5jHTSItkMibHfPnyZYFjMzNzmJxcRDQSlRB/TiFMI4gMElIbKi/53tmphXZo1FRuObGxuYP1jQDycrQ43NUq5/piehP1NUUYGOgX6LS25kRrW6WAU64/Q9cZlL69syX5WNPTi1hddaOxqRpGk0bANAFoa2ur3AupGGMAOeElwR/VVLSA0gIZCqlQXGKR+vG+zz8M+DwhRCMpGA2AzaaVIQm8sdCGq9dqBGJR+ZdMxP8b6PRkMfi50kmBTv+DX3yUXupl/q1QOXelAkoF/k0VUG6U/6YyKQ9SKqBUQKmAVOCPDDplgdO/VDplYNCpoE6nxDJUkqdHd1crwgE/lpbWxNKWTGYQT6gkMDoQyKqXBgY6RFHAjByvzy9KkYMcktbWJjS31MHvp0pkQ5pwNkUMEWcTOjIyIlCGf8lnLhTDtRmse//+A+zu+uH2qjA0UC1/yaeqgkCG6qHnEzOSb1RZWYbd3T2k0xqcOXNMGvuZmXncuv0EBl0KP/jBD2Xi1IMHDzE2NiXqhbq6cuTl56Ciwo7LVy7i0ehD/OxnP0UsZhCbyoXzJ1Ff14DJF7OSXVVcXIpLly4JMKNdiCPN29pbJL9neWUJ77/3IT67flcUZBcunJPJVwz9ZlM/MzMt6ppvfvNtrCyv4dq1u9KsDg72yUj5svIiBINUKzDIvE6ac07nInCanV1BXp5ZpgWyIWc+DhtPKj9sORY4nTvS/PODuU3NLc3Q63QCMEZGnqG1tQHvvPNNgSMEKM+fT+DZs8fY2XaINcixGUGOjeowI7zeOKKJNFqaq/Gdb11G86F6rK0tYHxiFI6tdVk3WgNpd0NGB5VKh0xKK6onql+oYOnqakcFs4HSUURiAbhcbHrXsLnmx49+9B9QWVWER4/vitJJAsj3fPD7YvB5w9IYDwwcxuBQN0KRffj8e2KvzKTU8HkTmJnawPIqQYANPd2tqGuoxtT0OBw7G2jv6ILJxDyuDSRiKdTUVKK8vEQgIWHS7q5X1CBsxN1uQgYbqqtKRP3G2jCEmTVjwDWtX3zO3bsPUVCQK4HYbLwJbKiUopKPGVfnz58XVROf+/HVj+FzeyQcna/J64DgirlJbOz5HMIjQlWqqghmaIWibclo0st78D1v3LgHmy0fg5J71SjPOZiER6DA16eChXuQ+WGEFgQCnEzIY+feefbsCfbd+wI/+X3mgnE6Ha/Jurp6gTycQkZ4NDMzJTXjPmlorJPjYDYWgRFhEa12tFUS+NDmV1BQLGoiglZCUiprmGHGiXC8tg8C0rPTzSB5aDxH2sWolKPdj0HakUhU1I1U+iQTaVFe2e1lArmY50aQx2uJFkaeNwOwmdNk57S3klIBbguLS2JXs1psYkt07idw4mi7ZKPxOnn48JlM9rPbbaiuLkdlVaWALMJr7ov79+9hbm4V/kACFosGOTlU+KiRm1MoCixOtqMaknspmUqIGor3HtrW3Pseueesr23D5w9CrwP0xjRMZgNUKlrULGhsJNyqEdXks6djco4EUQ6HC/X1laiuqsHy8oooRwnveP1znZjndvTooNxreG0zXJx7iPUj1Kc9NBxOiF3V4/NjbW1doBP3C1+DeyyryNsQeDg7uwmtllMUjfD5kqirLxNLLoE1Yevu9rZM/eQfHGjVNBkNApzolGMTQDUU/0/Br3/3TxT8anTer0CnL//lR+mlvrxGyiOUCigVeMkroNwoX/INoJy+UgGlAl+pAn8k0Im39gN73UEbkU3bUKsy0KgyUKXTsBo1aKorR47VCL/XjVAwIkHTkVgGleWlOH3qpEyN23I4xNJCsMImZmZuGVazAd/85ps4NTwMtTYN194GlpYXRIHj8RCw5AtEuXbtM1FSEApwxPq3v/2mWJ9oH2K20f6+F7vODP7Tf3gDw8OnpNnlX/LfffddzM1nc2ra2qpEiUL4xQya9fUNLC9twu1N4shQK9568y2MPZvARx99gtzcfGlAmcNSXl6KkpJCFJcU4NnYYwFZh1paUVlZjb09Nwryi7C76xI7C1U6tIddu3ZNApXffvtNlJWxIVcJyPnVL9/D84k5say0t7WioDAPW1sbcO3tClxh5g2nfU2+mMHIyHOp8xtvfEMmdfkDbrHN0LJEsMMAZSpLCBu2tjzIzTVI3gsbSwILqna8Po8oHNKZuCiS2LAzUJkqKapHOD6ddi1admi/Y/PK116Yn8f2tgMWk0UAkscdQE5OPqwWqm5CSCaSkkXVcqgBVdVl2HSs4O7dG2KTozoiFk1Aq2XODNmdVlRIGg1BXYlMEeNaBkNe+Pz78u/Gxoo05rm2Cly+fAVGEzD+fFS+T1VOKBhDaUm1WOvYKPf1deNwdyvc3i34A3vIpBPyHh53DHMzG9h0+ERZcvHSBVTVlOPByG3Jdho+dRqbm068+6sPoVbrMTTYg4GBXsnh+eSTT6QWhDxU5RBiEAzxvwmNCOs4vY11Zdg7AcBnn30mgInKIj7mwDZGFQubeYZxs8nn1wSEIw8eoiA/H/19/QKKCFT4QUjE2h9MD+MaUOnEdaI1jwo/2sh2drfl2iDI6exsl+MjQMqG5K+K1Y3PIewinKLFjCpD7gdanrJ2vFy5BqngYXB2cXGhgJ+lpUU5hpaWZgES29t7/y97b/7dWH6edz5YSIDgvu/7XtyKxdqrurq6W63epG612seW1IpjO8exz8lxJjk5M4ln5o/I70n8y3jJyLYWO5Kqpd5rX1kssrjvO7gBBAiAIEFyzudFUW5nMmPJlnPcaqAPD1kkcHHve7/3Nt8Pn+d5FQpG5HQRjh4xFVJ9fZ2CQUDKSjK3zHFktSPQm3VJzYCxebmFptgBqBGCjaqIegGpmAS4skLAvsMyrDgGlInb2wGt+pOB9wBQwDHTJ7nGgFmbmzuG6zs6Wg1iJW18E9rbO1RtbaXKSkvU2tpmmWdgEFRN1ArFIPtXWIBdc04eT7b6+rpNmbawMKtH/UMWLn758llduHDeFGU8qM/w8JCtifGJDVMAnTxZbyBwOxhWaWmlTbdj8h6KxrLyEoXD23aNohwi6J28JqbR3X80pe3grspK01ReXmDHwPoE6AGb1tc3TE2FXY+6YR8kEB87Yl5etsFDBjMw8GA7FLKMK/KeGLJAyDpw7dSpXtsedsiN9Q09GXxq1r3eU92anJ622qPAImCe88S54f7BJECex8TH0pJsU16yvurqG1RaVmZraGV5WbMzM7afhwmsy27LcUpzJRVOejbFjhPE1EoA52cbgxR0+rl+P0j1Uj9XmVJPSlUgVYEvcgVSN8ov8tlPHXuqAqkK/KIV+BxBp2S8698onY6hE989lPPoSOVFWTrX1y2349BsTo4jp0EnbDA03cAh/vKOvYtmjOwPGmoaKX7+27/92waBRsYG9dEn1zQ3N62JiTmFw1H19XUZtPnBD97TW2+9avk+NIuoidg+TdP9ew80MjKpNHe2/o//898ZeEHlA+S5du2alpbXdelSrzVoNPNYqVxup4U+s0/hnahamlvU3tah/v4BPXkyZJY21BaBwJacriOzxZDpdO/eHS0tLejixctKc3tsKlxnR5fm5xYtf+mtt962iV3kJKHaeO7KJbNnMXVubGxEH398Q0uLG8lQ6Npqpac7FduNyOFIzmtC1YWy4P2f3tCaP6S+vk5dff55m/C2tua3JhR1B40i8MXysBwOyzqqqyu3hpIGn+Pi+Ieejsi/FlZGxpEuX+61iV/UD/DGGPrbt2+bmgSrF8oUQpJ5AAaIkS8rLZWLLB2HWx6PT8FgWLsxVCFl1gAnDuLKyfWZ2qi//77CO0GDBUzscjrSFNqOu8QKdQAAIABJREFUWGaO15upgvxiNTY2W+YNmUKLS7NmiXIybn5zVbHYvnKzq2ziVzC0qtW1eYXDAWuQa2ua1FDfpicDw6bYoJHu6mrV+uaCwjtb0hFhzC6tr0U1Ojyvza2Y2bOuvvCCjhz7uv/wtnxZHn3p5S9raGhc3/3uf1NVRbUBPex15Bj96Ec/tvPNmsTuhkqMD5pzoA4qGmyX1J068z2C7QlQBnQA8YAzwJfjc8O2WO9Y6Kjp6sqq6mtrbSIgz0dhwvOpP9dI0t4Xs5/xOt4TSARE9XjTLEAagJW0s+XY+/Fzno+SCpUaihdAFeeW9U6u0HGgM2uS7QKZgEZYLFEoYRnjGkTNZbbY5RXNzixqfW1b4fCuvN40C7GuravVwvy8hoaHtb0dkyfdoaKiHFP35Bfkq7oKhVChTTh8+nTYgCdKK65hFIjcNW7duqPxcb+KirN16WKvhaoDy+7cuWch25cvX9Sbb76psbFxg8ZMJgwGQ1pdicvnc+rs2R6DfBMTE7p9+54d66uvvKKy8jJbOwA2MqVQegGZZmYW7Xg5PsK7AX5MiuOa4l7z8NFjO7533nnL7h1AI1Rfw8OEyS/Jv+bX0nJQ1dWFOn/ujF3PXAeNDa0G+lpaCa3vEbMVuDfML8yZsmxjfdPA0/r6lpaWt7UfPzQ11W98420Dm+RZodbivKPkolYovlaWV8z2u7ERNnVmZma6qcna2pqVX5BnMBPQyfV6sueUrl37yFRib775Fcv3qqyosul/ZM9hZ7z83GUNDA5ocWlRv/Ebv2FrjXPPehwYGDA4D4RkDVFLICkA3JvhM2C4tk4Q+oINe+DaT3M7lZGRzHQCOnEcKJ64cTGlEQCVUjr9or8S2PNTvdTfq2ypF6UqkKrAF6kCqRvlF+lsp441VYFUBf6hFfgcQCd+Az6eJ5S01n12p90uJoAdiQTbkvwMvfzCc8pId2lrc82CZVHC0LgQBEwTB2BiNDlNvcvlNtsczfq3vvUta/RomG2C2dSwpmcnTU3DX9gBRV6P1xpVFAaE55KHw3ZR1ACdBh4PGnQC/vzhH/4HU1CgKsES9PDhA5WUFumdr39NpWWletT/wAAQoeOoOlBtYPnyZWTpgMliy9jQDuXLyDT1BaPcQ+Gg9hNxCxWnqSQsuK/vtAWHR3aiys8vsrBmHTn1rW+9a1kuhDQDcLAibW6uaydC/syCxscW5EknHLhJpaXFBmkAAVjBEolk9g0N+8MHg7Zd1CzsC1P/sEVh3QImoWJBYYByCwUKAIhpYAAlFC3ADJQr1NvhdCsQWLWJZMA6lENMZ0PBQcPL9rHb7EQiBtsIpSY7x+E4VEE+wCOq3RiTvFAuHcjt9qiqslLeDOw560r3OOVOkzY2/HY8QKr0NCb4xTQ3u2KZWkwwKykuV1vbCYMmyyuL1hi73Ey1o8acA7eiO+nKz8/QVsBvsKiursRAVXdXr6KRA13/9LaGh0d16lS3uk+2a2NzQdEY6pKYnErT+lpEo8Nz2g4lLAi7u6dL3sw0+deWVFJWqPYTnbpz56E+/PC6ujp6bMJiMLhhk9ywMBFYD/gD6qBcYg0D+fgaBQ75TTTsnAtqD1wCPvE91jRAx0BmOGygB9scYAjbHECIbKG8nBz7DJhg27yG5wEwqDXb4r2AbTy4Tngta4gJZcABYBSggDWMEhAVy+DgiFmjABpsE+jCGkV5xJpAQcN0Q/J4UM+gRmEqG5MR+/pOqbGx3gAYwAUV4NLiuhbm1xUOJ0ydc/Zsr62ThYU59T8e0qo/rOqqPJ0716u2tlazyaK6m5oCZjy1wPjS0gKrEwCXzCEg2He+8+eWy1VbW2GZSdQKqxhrsbauRP/8n/8zq/e1a+/p3j2yqyKKRAikP1R7e4XOnj1r1wH3DEAVAPCNN16z4GuA3fTUtKmGADkoEJcWN9XYVKv2tmbLbjt37nxSjRff1ezstGXQVVZW6Otf/7qptqamJrS0tGjWx0BwS6ur65aV9PzzlwyWc20VFBQpOyvP7j+soa7uDlNqzc5N2b0H9Rn3DybRYZMDdnFdAbve/fY3tLcHVEra4FgH2A2BZawd7kebG5uWRYXNj+vca1lXXJ+VBgQ5TuBuVWWNfvBX7xn0+Rf/4ndsGidr9t7d+wbo43t7uvzcJfUPPNJ2aFvvvPOOKfZMBRkM2vvzmbXKmkIRyj2EdRWJxkwBtbm1pY31dVuXhwcJu7+jnkvD0uhyyZOWzLliWh33ejKdUDt99pHKdPq5fmVI9VI/V5lST0pVIFWBL3IFUjfKL/LZTx17qgKpCvyiFficQKfjP77+v6ETuR1Je92RGuuK9ebrr5jSaX5mUjpi8hNNidsUIzQyx7YtGjkaK5osMplo9HZ3Y7px46Z292LKyPTI4XQoFAonJ3aVV1kTNjT0VLOzK6a2+eY331ZZabnZTObnktPUHj0c0L/8l7+nK1cuW4M/PDJkQAlVwrnzZ8xCRKNFU2iAxhQs61r1r1rDBXRiwl00ErPPLld6MrDb5bSclvGJEVMzuN3Jf5P9tL/HcXq1v3eggYEhNTW26OTJU6YwoeEnE6aoqMCmWm2HAhaYvrUZVktzu4GK3XjUptalpTlMwYDlDEABdApt76iiotq2TRg6+/T7v//7pjwAfIyOjliDjFWOjKu0dLepOVC/oDwAHKDQANhh40IZge3m7Nlz1uQSDo7CAWUF5yYQ3BF9IoACQBQOhax+6emEBmfY8RbkFxpQ4tzxXkALVFoolbwZAJJD7QNFnElV1OLCiiYmlrQTpk7pKinJVl1tve3fwuK8FheBVAmz0vky0rQT3ldkx6HcHI/KK7N16nSXenuTqiOn06M7tx7pcT+ZSjO6cOGkOrtbtB3yK74XViQSkjc904LEBwemFI1KnV1dOnPurIqK8zQzN67M7AxV19Tqxg0sV2PqONGlpsY6ra+vmvoNUECDD8QBlLBOgUB80JDTdJMrxtfY64A+x4HYnG9+zs+AEmyLugOAkoH5CQNJGd4MHSYSiu8SCB83mMT3AUsoqgBKPPjMx9pawECTx+OSw3mkvb24PR/bFlYqU7/k5xuAmZtb0Hb4yGyu5eW59p7Z2bmqrq6xc8l1sbt7qKamWhUV5ZlyDkDR2NSgqqoKO59J9dOeAZGpySXNz23a/lRXl5otEqUdqrA7d+4ruB3V88+f1iuvfNnsVsBQQOb8/KL8/rAyfDm6dLHb4Bn7DFijNqi+gGLAImA04IZrjWypEx1NZlWjNu+99xODR0xmAzzV1tRadha5ZcAxzgVwjID3S5fPajceMeUOoNW/um7nbXFhSbl5RWY941rBHpae5rV7E+cH0Dc3P292xMuXL9nwAPZvOxS0+w81IaqoubnBrIU2SS8aVl1No9bXA1b3F1543uDy3Py0ASsskpw7lEhOp1tr/i3l52Gp67Q18/zVKwZxJiYn7TOT8wiKB8gdg2Ry8rhmqBNrkXtOOBxUS2uz3aM4P6yZ3JwCsxfn5OTp3Xd/0yZxApSxHi4vrai8osL27fHgY1MYvvgiEyuXbR+51wCAjwHnsRqOexNTBAPBoOJ7+9rYCGo3FpfTkVQxce/3pBPO7rXjNAjlkJ0TlE5HqJ0+M3aC9cP0uuR3lfz833cNR6npdSml0y/6a1Tq+akKpCrwRaxACjp9Ec966phTFUhV4O9bgc8RdEqCp6TS6fhWf2R2MKZhpTulns5GvfHKl6SDPa0uL8jtOlRWZro86W5rsnjQPNHwYa9D0cO0posXL9pf1YeHR8zK4nA6VV5VoXSPx5oeFENMtVpaXNHk5JopglAo/fqvv6X8/EKtr62bJQULy5p/Xe+882tmDZqYHLeGkYBfVEDY2IASNFu4QOrqay3bZnWVIGS/qT2wtGX6ss0G5hA5JW4Fg9umVgIWPXjwWG997RWDTlj3UCGQu4LtDDUJFhpAGAoIlB6oN7AukZnj8bgtyLy0tEjRaFx5ucXKzy/Q/MKsAoENlZeXKCub8e/b1gx6vUzcAlBkaXlpVWtrGzpxolOXLl227WIrIsQZOICCJSMjXU6X05p2Ap7J/QE6ARBo5rHEoLgAJjU2Nj3LuyFkOGYKjM2NLVOW7e05MUwqJzNdBYW5yvA6VVKWq86ONjU1NVu+FyqSp8NPDUr5MjNsVTCynWMEPACUJJfl7KyvbWp8fMkCwAsLferoaFNnR6fZCIeGBvXkyYSWViKqr8/WifZaLS9tKhI+tOmFp8+eUE9Pu/ILss0ihEXqwb0nmp5a0OysX1ee71P7iUYFgsuKxmiKd5SVmaeNtYjGRheUm1euy5evqK29XZtBv54ODygnL1NV1TW6f39As7NLampoMTCISorMH1RLgDiUTjTeWBipN8oQwBxrGWDHg+8BjLDV0fwT7Ey9UQItLa0oENhRU1O1QSgUXdSJWrucLsWjByooyDQghXKG92BtklmUk+Ox1wACgACzs6va22P/3CosKlA0SkYTwdlusw+iUGKfyJaan/crFD5US3OpWloaTA0DVCR0HrjDNdbc3GTTywjQZgIayrXmlnpT1KFU4lhYU6i+7tx+ooX5DdXWlltwP+/Fvl2//olu3rqp4uISvfXWV0zllAzkvmVQieOMxRK27a6uEwYjeB1KJ65/JuQBfZn+Rx4RuWwAFyY8Xn3hkl2jAGL2j/MB9CH3qLyswhRKzc0t9nzUftxTsJU1NFbq6QiT85Z1eHhkGUfUmjUO7MHy6l9bM1jDxDisuQYE15IWuIaGJpWXlxk0Yh9RQcX3du1+wz2An3HO1zfW7d6HVXRlecMgFHZAJgBOTIxpcWneoBeWR+4F3FMIG2fAAPcHLIPY26anp+wYgX5JdVtYuXk5BgpZQ5wD6sa6Q/UFPGcKKAAKIM/7onQClo+NTai8vMKUnjMz83aMicShnUNUpCggnwwNqKCwwIAqa+HYwjk1NWMQOT8/x9Yh3+c4gX6B4K72EwDQA4Pv3PvS3e6kwlVHlunk4MbJ/x34fHSUtOceJeHTZxuDx7O7PwsSx3x3aNv4zCMFnY7/wvP3/Z0i9bpUBVIVSFXgC1GBFHT6Qpzm1EGmKpCqwC+pAp8z6PTfTa+zaUVHFjHudUsnu5p0+fwZuRyMrIursCBTWZlua5zI7uEv6jSJyVDhHWtWsY2Q9cS/yX6h6SoqLqHD0U40ag0jqhoatsODI+XkoHZxWm/T1dVtlq2traApiphIhcIHJQVAi/cis4jmz+weiX3FdqOmEsnK8pnND0vXVoDJZ5umyiotLVdZaYWFXaMyIk9qJ0xQssMmv01OLut//d9+39Q85PgsL/s1M71qCiSvNxljwv4eHTkV2UkqFlzuQ4NN9Q21Fkaek5Ot9fVNFeQz5cylVf+ypqcntL0dlMsNyEiqkoAETLbyr27oyZNZmyB24UKXQaOlxSUtLS+b5QmFETCnqrpMly9fsADoYHBLN25eN+UOAC4Wi9v4eIfSrEZsIwnJNhXYAtihaIqZjY7gdpfbrapKLHb5qq4pUlY2QCnN1Gbk7qCYIl8mafnxGCBA9cRnag4MYcKdJz3TgMDw8LIcwupWZpZIgA4NM+dtcHBC4Z2wXnvteZ09e1r9jwa1urytr775FfWcbFV8P6y1NWo0o6dDYwoGolpeWtfCwoaeu3JKbe0NBp12IgEdHe3L583WyvK2lha21NLSrXPnL8mdlqb5xWlNTI2gw1JWdo7ZnZjqVVFebequWCxsKhAa/GMrHdc5qjygEBAgaWcCSnotC4c6kH2D4glY9fHHH9tnns9zOY9AFiACCiOugUhkX9lZHjXU1auhvt6AK2oqlD6jo7M24bGw0GXKJaAXtQSe8BkgxBrhOmFb2DBfe+01s63xeuyc8/Obdh5Onmy1bXBtAcUAKuzDxMS4XnzxBQsa/8u//J6uX7+r8vJCAz2EVDORDKsVCijygJjgmNhz2uRF7GxYu8hBApigdsKK+Gu/9o6cLiDV1DO12J7ZylDGkOV0bEsE8CSDuxcsF4trlel/KJPYf4BHc3OjnrtyQcvLiwZWsdcCjfjgnsFnwBMACiCHyolaA51iewF98sl7lmfFtrinmDqvoFCVlVU6ODjU1OS05ZdxnlAeMZlta3Nb4VDUYNaxPXBt3W+AB3Uk3wsEyRVzPVOY7SZhryPd7J5Ao46OdrPfzs5OGThGlYSiDYUZ8Hp3d095uQUGbcma4rgBVMcAHujEvYnrM92TZlY/jgFww36g9EsqGJPZYMBw1pUdV+LQ/k2AOiD84YNHFvwPbOT8MwEwKztL41PjVjPUU5xj7r2ApXv3BkytWVNT/CxbKqzMzDQDhpHogakpAdC8X2RnR970NHnS+fm+fBleJfb3dXRwDKXcBp0OEvv2+X8EnY4cTh2iigJQfdawnYJOKej0S/rlKrWZVAVSFfjVrkAKOv1qn9/U0aUqkKrAL7cCn0Po9Ezp9Jlx2PyxOjtD6u5oVmdbs9l6yooLVVdTJl+GU+HQtk13ikQj9td8rBw0OjTE/MWeBojGCBjFI4ew5rxcrfj9piKhGdqLJy1sNJuocYAkRYWl1iTSWNFcXrv2gYLBXZ06xZj3dGueUVJhKWLq1dw8obsuZWR4TDkVix1YgLc3w6XiklyzzmCv8aT7LBtq4HFymhPjzIE2wJitwKHefPO84vGYqSn4/txcSAUFPlWUFxqkKikpN0XR6NiMMnxZ6ulq1Km+HoNBBGZPTk5YNtXBgUNul1teb7pWVha1uBRUY1ORzp07bVCttrbO1EnTU7N69OiJNd/nz19QQ32jKVqWlhctFBkI0NHZru7uDlOwPHx031QoKLgAAai8POlexaIJm8aXkZFpOTerK35tbAS0uckUOim2J9VUFmgnHDZFEzY8jpHR8GnpBwa3aO5R1NBwY+VDGcQH70FjCmTha84rU+uYdjcyMqbFhUWbNAa44ZwSVI0lB/A0ODho6+Ltr7+dBCF/8X05jjL0zW99Q5VVhRoe6dfiEoHyYZtat+YPajsY1erqhs6d71VzS40isS0dHjItMaGDhLQwv2nQKT+/XBWVNZZpkzjc1frmivzry9pPHMrl8srtzpDLmf5MtUFmUZlBEUATah2CogGIhYXZpvyg6Ue9glUO2AFAxObFOgPooN4BZgSDhwYK2turLGwdUIdaJxxOKv5OtDfqt37zNw1KUFOAy4cffqK5hS150qSWlmrbJq9F6YL9C3DDx8zspEFcrhegzdtvv23rnUmJbGdighwg6cyZNoNfAJG+vj5bT4C7sbFRdXQkp+n96Ec/0vXr13XiRLtef+NVtbY223ZZo0zKA/qMjy8oze3TqVNdBnMAMMDMyclxU5+hcDp95rSFmxO4DTgBiOXl5puiD8UR1yKWTaDTbnxXI8MjVl/UVhwDAA/FT3LqX56KSwq1tbVhgIfXb21h8Uyqv6YmZ1RayrQ+7IYeU/ywXaDP0+EH2gquml335s1bdj44b7W19Upzp5n1kLUPbGHqG/AQtSGT5TY3AgayLMPrMGE1IG8NQEqAO1Mosdmh1uTBPSsaicuhDLu+yIzDJovtDijNMfPcvDyuKe5ZqB4PzfrGMZF/tBUgK2pLu7tYF/NNTYa6CvUg1zb7AOgqKSm2dQd0C4V29P3vfSiHI25TPTmvrC8gO9cRNQGu8ZnnU1+CwScmp7S0smLribUIpDp//pz9G+hHfhkfrLVjZRVrObwTMYUWgIihC1ubIVOxlpYUGaSNRnYU3901uyj3AK/HY7Bpfw/b6N+GTg+nIqZ0AjodOR06OFZFHf9/NQWdUtDpl/s7VmprqQqkKvArWoEUdPoVPbGpw0pVIFWBf5QKfE6h09+kTpDhgdKpvCRHvV1taqqrVk1lqerrqpTpTdfayqLm5mYNVNAY00Dt7+3r4PDQmsFjCxFAgcbJgpddkifTo/2DJGgibBlNFc0WU9CwnJG1lJuTZ+oBAA2N6NDQpJxuh06fbjSrCEoLFCg09dev39DA40WdO9dijRWQamNjW21tgKZO9Z5qV25+lsGwifFp3bh+V48fjyq0TZMpU5lUVBRrYmJdeXlSTW25AQea/zX/pnpOnlRtTZ1GRyb1wgsvWeNOxgoB6NiRUC0AnEZHn+r+g3v66U8+0fLqjqoqcqzJRm0FAGMyWHZOtgXztra2m1phZnpeAwODpmB4+2tft8b4Bz/4vvLycy1HhxBmVFpM18Ou9vEnH2pmZtJsWOQ80UCiNvN6fCopLbOspZmZWRtBT5g54G5/D/tgVFlZuVqYX1T7iQ5VlJcbGKiuKlFpGbDKYyDFMpxiUcuowuqIcgKQRPNKk8nX7CP2Ov/qlo1159xjJ0pLZ2KaQy0tLZanMz0zo3t375nSB1BAg/+jH/1Ewa2YvvLVN5SX79XA4H2trCzYcayvBbS6EjDFFuCxr++kamrLtL2zpv39HR0d7isciml1JaTF+U2tb0TkcntMjZORmSY5E1rfXNXyyq4ps5hWRg1QdHV2tpl9jH1BsTQxMa1E4kjxfVafU7k5LlOhsf/r62G53elqb6+1fQZAAM8474FAXLFdqaI8y8LuUaiwtgErWAJra0v1xuuvq7mh0Z4PACATaHBw3JRXTDYj5wwoC3jiOShbUDMBH8bGR6z+rGvgHZlIvD8ZX1gBl1Z2VVudzO3hGuN5ZWXlFl6Nsoxg+cbGBlNR8RpCtLu6u8zWxpoGNvE8FIJct7HonvLyCk1FQ5YT6haDREsLdv6bmhoNNjBNkJpy6lHt5ebkG7QFDrEmOBbgENcMwA7AxDEVFOTbuaTu1InzzFoDaHBsTHZDDdTZ2W2weHx8whSOqAQtWH1nR11dPRbsPzYxpKtXL+nSxYv6L3/0R/Za7gWARI7fv+o3ZWRDQ/IegWIQGyBrFzADCEJ1l5z251ZtbbWBRmBaugeQnWawlBoAz1HdhYLAFafB46OjhPILcpWWDtzO0CFBVA6nYtFdu0/MzW/Z97BctrY2GQAk5w34xTkBBCatkw7LRRsY6LeJgFXVlfaczMxsLS349YP/dlfZPiBpiVn/gENcl6FQ1OB5e3ubMnyA5qjdT1Br3rn3QPG9hF3vk5MzikQO9cILZ2y72Hk5P0AyvuYeCZhjXTKZk7XOPTsr02dB4TvhkH3NhMyN9TXtx+Nmr8vweu2D+wBB4tTps43BvfHQ30Anh0MH6JyeTcq0/8OmoFMKOv2j/KqV2miqAqkK/KpVIAWdftXOaOp4UhVIVeAfswKfT+j0mTs9X6a7HWptrNLJ7nbVlJeoqaFGBbnZWl6Y1+DjAW0Hg6Z8Ib8F1QW2DhpOOtTysjIVl5RoNxYzyw1Nrtvr1N5hVA4XNhCvcrJzrNkCMGGD8fmylZ9H3onLJjMxiWppMaDEQUKXnzuh8ooSU3T4Mnz60pdeNivN9773A01O+PU7v/Mb1th98MGHpnR46623dPZsnzIynVpZnTcFBrBhfGxaE+OzWllB1SP1dLfqypWL+uTTT8ySR1OH4oMMG8J6n3vuimUwjY9N6Z13fj0ZjNz/WL/1279tzyWLZWx8WHfu3NLQ0BPdu/dA28F9Zefk6GRPi2K7O5YR5c1It5ypCxfOW2YN4Obp0Ig++vBTZWXl6A/+4A8sp+q73/1L9Zzs1rvvftMsbpNTY1pcnNfAk0cKBDa1uxuxjCUgCY00jbJZdioqTdmBaoq6YN8jKycSjtn+7+8fafjpsJqaW60xJxy4uLhAbrdDBwd7pvhAzRGN7ViwNXYb8qpo0oGJQABUFoADhyNNaS6f2evImEKpcXh0YJYwYMP4+LjBBM4VTTEqLrKmbt26q+3Arrp7OuXNOLJJhktL86biiETi6uro01780ILWu7rbLdx6fXNBgaDfoBM2wsBWXAtzm1pYDCk7J9dUOhVVJXK4DjQw+Eh37s7L63WrublavT2n1NREQHS1KbhQDJETRFg7AOngyK36uhJTsqFwQiECnAGgcCx85jiwWxJmH4uxbtl2hV566SU7Vl5369Yta+KvXLmiV7/8il0XT4ee/qwOnBOUYKwXIAkgBKUSVj9qRQ4PIdhPnw5awDX1RAmVVPuE7PpZWFg2Kyfr53i/AH7kPnFebt68aeunu7vLXoM6C7hy4kSbCgrzk+Hb/lXbXxQ3hGCjlklmEkUU34vb63ger0ONk5Wdqc0Nco3W5MvMVG6uzyAtFs41/4ZC4bAp+gwwez3af5aJVVtXp7xcbJ579mET76axkZKhlGUKHaxpY2NjNuny4sVLmp2d0+rKqqkOUQsB1KhTdXWt2QEzM7369j/7lsHjv/iLv9Ty0rK2QxEVFuaZXRS7GFbFstIyudPSDeYeHblUXJynyspiA2YAGVR9b7zxukE+7IjrG2tWV8471xKAbGtrU9uBmGZnNgwWYmnMzfOpob5ae/u7dl64NgGwTmeaZXwtLgaUm5up9tZms9t+/PFHBtcAd1yfwDbIi8ebbjlz2BUrKsuVn5+0tmFXZApf/+NZlRQlrYBA0NzcbJvWCTQCBAGq2B7An3PFfkRj+5bNxBQ+vz+kpqZyW4vAwvHxSXV2tts55t4FSAXCMdhhemZRu3GHSktzDYqjZJqenNB2MGD7tRuNGljiDwoZHo8BZkASE+7iu7G/9f/P+xPhn0En7HUHnwVOKeh0XKtUL/WP+VtXatupCqQq8CtRgdSN8lfiNKYOIlWBVAX+J1Xgcw+d0LPkZnvU292mrvZmFeRmqbqiRDuhoOamZhQJRRQMbFtjhXKD5hJAQbOIhYnmlOaGhpTvAS1yC7OUVeCRHIcW0o2thultKHF2d/ctNwkLFU363NyiNaAbG7vKzDzSN775VeXk+DQ+MWmKnpMney1Q94P3P7bn//t//x/MNvZnf/pf7S/+7777bVVUlmlldVazcxOanJjU0tKqlpfXtDC/rPW1bVNZvfzySzZivb//kdraW7WysqT19TU30l8OAAAgAElEQVRr5g4SBzpz5pxWlgkj39XLL7+iB/cfWhONegclkt+/YgqnR/33TTUxMjyqvX2HqUe+/OUrBow++uhjm7CG9YkMHpRagLH5uQVd//S2PN4M/S//+l9rY2NNf/ndv7ApYl/72luan5/Vvft3bLx7ILiZDO91HMrpSjaCqDNoYvf2CRHPtGBj7EDAJnKrgAXAPCxIgD1GsaMcwcoILLAw5d2YnaudCIq0FbM+HYcay3FkTT5gICc716apARcPEg4LEo9GogYcUXCgFkHRAbjATkXzDtxBxVZSXGKWrKGhEenIYzDD6T7QTmRL0p7Ky0tVV9uoC+evanxsRtc/va66+mo1t9QqtEM49LKBsaNDl7Y2Y5qaXFU4fGDw4rkrz6m2oUpbAb9+8FffVf/Akro663Tp0lV1d/UalAgG1u383rt/T37/mk1Ki+8dqb6+SpcunjbFEhlGqHGwYHFMqEOY5jczO6vbt25pY3NTpSUlBhNRupDbw/pGPYIlEmD1zq+9o/LSMs2Y6mjaFDNmWnU4LHuosbHR6sf7sL6AREAgLHKADOyTQC5sbUnr3popSo4BB9caoAuAALBiP4FZ5HehhAIWYSMEUnHd1dXVGgxkPaNQQrXEg685BiAl65B/8x7sK2ubz6iUUNwt2UTITcVih6qsRLVTb8BqeXlVMzMLBk/J+srwulVXX2Pnuqy83AAUtSGnaXMroJVlAIlUU1Oms2fPmlKJ+8SZM2dVU1NrGVMMC0D9hS10P5EwGIigiElqr7/xig0m+PGPf6yJiSk9ejSgnciBMn1uZWVmW5Yb0xJRLWJLG3wyaCCvqblWG5urWlldtsl+9XUVevvrX7O63rt3164frivy0YBOTJvDWohdcnx0TXv7Un5eutraWtRzEjvejr0XYAzQxXXV/+iJnYO2VuBhvlxp0vjYqCkAAY3Yj/f3dxUKo/oKmF2Ra49peWRFsU6Wl7YU2Ynb/Y91grIMqIS1kOsQaMU5icZQhLoUDgPHAnaeQ+GoFhb9Wl5et/voqVMd9t7Dw6NaWFhRXx8gMmygCuiEAgq1pn89oL19t9paq9XS3Gz7NDkxru0ACi2P3Ru86QxU8NhnVFqmdtSRqdo+2xg8OLbXCZUTNrtUkPj/4HeNVC/1P+kXsNTbpCqQqsDntwKpG+Xn99yl9jxVgVQF/udX4J88dKIkDmsbkrd3m1/nOJKbxuIwOceuoa5EF8/1qLmhRmUlhXI7jzQ5Mabozq58GWSwTJnCBpUDjXRDfYPZQe7cvWMgo7mpWaVlpdZ08+/MbI/k3rfMIBofrE3JyU5Rs8L4fFna3KDB3X02ln1NDke6CguydeX589ZsHe8vthAaxDt37lmj94d/+L/bqPH//J//i6lJXn3tNQNhKGloOJeXluyv/hvrAe3sMMJ8T/l52Xrxxectk4gwXhp2cnBscp/LbUoGsm4ePey3fbp0+TkNPhmyKU6vv/GG5bM8evRQIyPDBpzISUIlUVFZqRdfuqqS0hLdvXPboFH7iXYLV6cOW5tbNq58L75vliJyVQhsHh0b1vUbnxpIYVLVw0cPk2qMtTWL5CXUlzwZVCeonKhrfDcqh3PP4AoZM0zmI0gc+9P83KI21rEcNWgfO4zDYY07jeOaf82AH0HIBBijgiHPB8gEdECJQzOOhYqfp6elPcvKISvJbYAwEo3K60k3ZZTHm2YT9uZmFywQG+UGCqvCgmIVFhabDWlw6Km2ArvKzfWYOqmgMFtlZbnq6e5Se3uXdJCmD97/VD/9yU9VWVWm7u5W7SfC2thijH3E1sJ2cE9Tk8vypGfr7NlzZk/aP4gpsL2ujz/5yMK83/7a2+ruPqMsX47CO0ENDfZrdIyA5oCBnO3tPdXVl+vixbM6ebLbQNDo6IipXqgxYesV5VWqKq82Bc7du/fsGuns6lRefoFNSSN7yPKeRob1/gc3VViYq29/+1sKbGzoxvWPdXhwaGsqPy/fXrtDPk48bkqxWDQJ+lAX8bmpEetVVE+eDNm+AGVQEHLuXW6XWQj5N5AKpQnb4RwCmYA62NAODlizLpuQl5Z2oEuXLtl1QXYQNj+UM6hkeE+gSmArkMwlys81FRjbIcOLrwFSKNjI8EJxODe3KY83U2dON5tlFZ/svbuP1P/oqQ6PXKqqKlV7e4N6ejqS2VQzM6ay4bVkHgUCKNn2lZfnNZsj9i4gGdDslVdeMSvcrVu3tbICTAxrbTOh6soiC2XfCoR14XyfvvnuO2Y1/d53v6+Z2XkNDo4qGjnU0aHDIFBtLRlZLtU3VConJ8uALYCssrJEMzMTGp8Yt+NFCdZ36pRW/WSOPbFjBZpRT+A4sDRscGhPY2PrKinJU2dni72GKXHk2OUX5Ns1Cchhn+/e69dePG5rifvaweG+VpaXDPywBoCzTMoDKrN97hO5eblqaKg3SIuSy+8P23AF1J/Ux5Pu0cbmuuW6YV0l1BtbHblarBmuVWAVarBAIKTd+L7Bd8AQ4eIALaAfNtre3lN2fNhEUV5hzQQ6rW3sKHHgVmtrtZ2LYGBL0Z0dC7PP9PnsWAkV95Hn5kkqtXg/l9Np9znseMePB7O7yQmoDodlRH1mEOrf+r/vZ5uJz8X/JH+5vzukeqlfbj1TW0tVIFWBX8EKpG6Uv4InNXVIqQqkKvCPVoHPwe/ThF3zV/5k9gZ/n3YzqcxmMB0pJ8ujs33tOn/upEqKcpWT5VNib1eBrU3J4TZLB+G9ZLMAQMZGx9TZ1WW2nhs3rpvt58KFC2YVosmlSdmN03xhvyNy1mHNC0CDB802ihOz+sRp+MYsjBrrUVdn58+Ca1GAAJOYLoYqY2hwyELCv/Wtd63JQgmBGoTJVQCs2dl5m+JG4DRWJh05lJuXb2HfJ060qqvzhAEzVCtM7pqbnbPmEuUKUC43N083bt5QYj+hF196SasW2HtkmVI0i08Gn5g9JrQd0tr6mqqqKtTV06HSshIL7iXwmH0+ebLHFE40uoAMlCXYVVCl0JwyCe3mnRtaWJzXuXPnLBT83t37z5pgoMKh5a+gZAKGARgAY+TdZHgd8vnSrabRyK724gcWbMxkQAKzUcigjEL50ne6V7MzZBDNKNOHeinXwNPsszHrbMPv37DGliY/Hj+wbC0ykqjFyZ6TFsBO041ig2BmMm+iMcaxRw0cYttDbVZSXGYT5BIHR6YQ+/iTe8rI9Kirp1mXLvepprZUBQXZKispU3qaT4P9o/rJex+q/2G/6huq1XOyXYnEjraC64onDuR0Z2hrM6KhQdRumeo71aOcXHLB9sxe9+TJYzuWt7/2GyoqrNDiwqpC4YAp3VCw0TCj0MjOzlVbW5Pq6msN1gE6yD8ig4f1BzAqyCtSWUmlBcfPLywYnCgsKrZpeTNzc6ZyYVLe4tKyKWw6uk7opZde0ODAgKYmRpXhTTcVyvF4egLvgQ2snb09p3JzvWadAlLwQLWyuRGyPCaUT6wpcrwAIsBLrJlTUxOmJuR6QxmFkuz439QdGBUI7Kijo8XWEwCYDCdgCqofwBKQJB4nnythsKi6ptKynvh+S0uzXYPsA8+nFg8fPrKg7M7OE+rtPWk1nJ6eM0Xa8NNRU6m98OJz6unpNNUQYAU7Itli83MrBpvIaWI9YGN75ZWXbT/Zr1OnThkEvX37tmVQsb/kMbncGWprbbCsM0AKE+8uXjql2dlJ3bh5yyYdTk0tKhp1qLK82EBSTU2lEgdxyzrb3t7UTnRbPQAyHWhmesrAM9tuamw0JRET67j2AOzUmDrywfGRQ7W6uqnt7YTOne+zEH9URqivsAAC+QCY5FDxNYpM7HmAHq4zA8uBTVMVofha39iwexYWVu5rwN9kFlWhnXvqwflP7HMfdiorO1uF3AujUfs5SiMsldwjOSeApeR5jNs1x73KbHbRmAFKzj3b4N6Imox/A6uePHliWWEAzDt37sq/FtXunkP1DUzezDJbKJAptL2tnOwsxSJRq40BLwt+T07zI5cOhR7QiWPh4+7sbnLMJeDJst+SqqjU4/+TuaVKk6pAqgKpCqQq8D+oQAo6pZZFqgKpCqQq8PNX4HPw27ZDaYTIHhxJRwfyetxK7MVFgHhRgU+1VaWqQcHQ1qDqyjJl+TwGpYLBLYXDuzpUmk2bIzgaAIKaoryiXINPnpiNCyhDgwNsGh4eMXhCILbTeSiX22lKGoJ8aZ5psLF20Mjzb+xZNISE3rIdgq8JpS4uKnyWWxS2nwOesA699trrpkgC8BDMTNNMw0MTm9hHtZNl9ib20Wx+ubnWsNF88hd+sn4AXChDgAAoWFCkYP+jGSSvh+lrTDPjebyWJo8JYLwHjToAjG2f6jtlAb8LS4taXFiwBg9wZrBiZsbAGOqG1pZWI3xMjcKqRb/28PEjO6aCwkLb1vzcvOJx7FUuUxmlp6WbIgwdGv/xM9QHnLM095Hl1xQWliiyg1JsVYGtXR0cHigv16u8vGxVVJVbuPnc7LRW11blcqYpKzPHMqWwdbFDXo9XS0t+AyZM0PL71w2cAEKoMTWanSbc/akBSHNlObAZRUzVRn4Mwc5AGlRXOzsxsycySn58ckbB7T1dffG0Xv/Ki6qvr5DX69LB/qH8K+t6/HBYd28/NPDXfqJFnV3N2tsLKRwJ6FAupWfkaH7Or/HRWWVkkEPTbnlN5O3EdsN6OvxEaW6PerrPKBza0+zMooW8BwLrZkdCdQIcACC4XAQ6J6dwsfawLXEuEgdJZZfb4ZbPm2NqMB5p6ekKhXessQ5ub+vg8EihMFPFdlVdU6GOzk7lFxTo3t07Cm765XI6zPrG+mK9oDhhKh85Yqhnent7LDcJmxxgYG1tw2yLAKGqqjIDfdgdmbIGzECFeP9+v7YCe8rOctlUxUgEkLFrYCAWd9oa6OxoMNhL7hJQkPcFqgEtuRaTmVwuUzJduXJJObnZevDgvoGp559/3q5Jm94WjRo0BVQAyo4VSqhrAC/ATK7Bs+f69MYbr5m9c3ZuxuDlwuKCAbHZmWXt7HCd1aqhvsnW15kzpw1eAC2w4lVVV2tifFz3H9w3uyzqqvq6ejldycluKAyzszNVV1+pqekJUx3Ozy9rdWVTOTkFuvr8FTU2Nht8nZmd0v5+XEdi2IBXXd0ntBfnWpiz4G2OkeuR7SYVQgEDNgAZYArXPvcfQFcgGFZJcYW6ewgy37Xncp/jc3JaYfhnCk7gEdcF9zHqhu2WYyHE/SCRMDUj6qG19XWtLC/bMaNmIkOJ9wSucX8MBkNmWc7JzVVVZRVR3Gbx5RrH1kk+WtL6F7L9TsKyuN1HANhA/JqaGrM3Ut/RkRH7PhMrJ6cm7d5SW1Nrr0OFFgwBnaTSskKrO8om7muxaERZPp8Fo7vNOsmUzDQ7Fhte4GD4Q+hvQac7s+TIpaDT3/ErQqqX+vl/h0o9M1WBVAW+oBVI3Si/oCc+ddipCqQq8PeqwOcAOqFoSsILm9ylQ7NA5ef6dOFcj2qryxWLbJu1rbmxVulupxL7cVOEYGPBvhTcDlkjxl/fgS6AJJpcmvqenpPWSN29y7S4xxbM3NhE5s+mfJk+sx0BJmjIaaJoLrH+5OXmmQoCK8wbX3lDxUVFFtwN4KmtqTHFB8+l8eO9aBhROQGSCIlGaUXzQ1NJE7i/l7AGHABGQwhMobGmeaNRZB+uXbumkZEV1dTkGIji+zSNNM4oCmjCz549Y2ooGm22w/HSxIbDqHtQqyRPOWqYvf0Dy1WisW9vP2HbGxsf08MHD21bKJ9oOlGYoFbq6enW1NSM4ok9C0P2+8nYIbcJVQzBvZLH41QsdqRo/EgFuekqKMgxew92KF9Gmgryc00xVVZWqbHRST14MKC9eMKayObmRhUWsg8jZoUrLSu2HJ/5xS1rVGtris26yL5QNwAFKo38vDyNjI5a8Pjrr71mTTD5VO/9+CemuOru6jTbEBPo2GZ3d4dy87KtPihbsDtOT8+arXF2dlFra/vaPwKMVOprb7+q3lMn7BjX/RuanprTyOCkxkenzY7Ue6pbrW11isW2FIvvaC9xpENHuiYn5hWNHKixvlWlZWUGxvLzs7S6tmih64CuaCShxYV1VVc1qKS0UIuLs9b0AwexmR3pUJub65IO7fwn1VoeC3hGkcLXib2EEnHAxLYpUjJ8Pi0tr1jzz7QvFE7hCBPMXGbtAkbxWhr3o0TccohaW5sN1LHGHz16pOHhRUV3D1VX4zNL5/FkQMsS2tjSxkZQy/6YqsqybH1gG2M9VldXWvD0D3/0nvzreyovTVNdXfWzHCbZ/hHqzoOMMrKuuDZQ1QATuVYIzmcK2unTJyybC8iAQigQ3DLbFdcuYBGoApwALgBWhofHrB4EkqO2MbjhcurhwwcWev7cc5d05swprawuafjpkCmIsICiOCNTLBaNq63thNrbOmx/2WYS7nrsvoFaiO9xLQBCyD3jfbgOgL/AIBSFhKFTx+mpWctPKi4qNxsZQePhZ3lFc/OzNnWPc15ZWa6KylKDTkxkczqc9n4AJGyg3PeYZocaEmiDtc3UfdhXM3zyeH3yejNNpce1nlQVxWwb1OD4fse9BrjIOQSWswZQFlH/EydO2PUOtOY65X7Im3H8nDPuRVxvPIftoHTifgOo5OP4PsY6Oa4d9zRyr9gP1i73SeoNfAJgcW/jOZxzziMWvvLyCoOHHANAnuNkXwLbYe0fSJlZmTZxEnB3dJgMCmf9ApdQNWX6MizTiRwsg5ZSUnFFFZ8pne7MpaDTz/GbQqqX+jmKlHpKqgKpCnyxK5C6UX6xz3/q6FMVSFXgF6vAP3nodJzmlOZkApO0nzhUVka6zpzu1KmTXQYyNjdWLSC4qCBH28EtswxVlpepsLBcmVkFBhRQQxwHR9MA0XTRKGNxo/ECFhH8W19fa0HTo2NDBopsWL29N9DLZ40YqimsbtjPsIKRbUODdf/ePUV2IsrKzDQlAk0Tf2lHdcQ2GCFPQ4WKiJHta89Cwhsayq1xTU6ByrUGFuBDY8b7ACFoQv/qr34kv39HL79Mxs9JgyZkzkxOTmt+npyUQzU2FtuxHW+L9/P7yYeKq6iIvJwcUyGlezLUd+q86huarLHkfYBu1ILXjI8vqqmpwppFVC4cC8eOuibNk6FAIGiTyo6OmJTm0E70wPKTsrOBTofKzk6zOqLYYH/4HA2HLI+qu6tH0WhcP/3pBxobm1Rdbb0BI3JcdnZC+viTD03xdKqvR/MLqGBmdHi4b00zSi7AA1CNphrVC80rIA+I0dHRaRaojz/+RLPTC6quqlZ7W7sWFma14l9UX99JtbSSURM0+EUIMgqPwcGnmp9f1/b2kaK7kidNysn36fU3LunqVfKl4pocn9T05JyWFza0tLAqtytN58+ftnye7ZBfe4moDuTS/oFTw0+nbLJYYWGZ7SeKlswsjyLRoDa31rQd3FFga0e52SV69dWvmoXt4aN7loFjFqn9fbPYEcxMoDlKNaYC0sCHQiiYEgYD3A4UWExk3DalGudyxb9maqbo7q5GRkYtXN6XmW1ra2JyXmnpUltri4rysUflPwuNzzRbJ1lho6Prys4+MgtWRUWJgT2UfBwH2WQffvCphWhfvnzGpuNhcQOisO+PB/r1/vs3bY11dzfY+eKBtRG1Emoe1gN2NfYH0MH6Yn0DIKamNuR0Huj558/YsfJ9LLAoawC1RUXFFnpNPZLB5Q67tlm3ZIJdvXrVrhuDGeurGh0blM/nMRibnZOp/v6HWlyaNwsda5vcL0KtE4lD5WTnWwYWikPgEuAY+JEEXH6DnEAQts3USa5t1F+sR0BKEqihwsu042cyY11tg0pKygwOc40dW3gJ7C4pRWFWaKDnILFviiIgKKo2rm3qxDrgeuS9gEnsM3Xhg/rl5OabSm9+ftHgINcI70E9eA7XBqoiO1aXy7YL5OFeVlnJgAH/zwLTBwZQix3YeUZpx7Hz/kkLa7rVIXkt59jXWO/YPkCO+yPb55ywTR68ltpwjjiP/BxwBRQHYnEOsSjv7h6oubnWajg9PW12W5St2dkZcjhdWt/Y0f4hcBulJLl70uHBkTK8aQaWyDdLT3MrOytLPi8DCrDtPoNOO9G/rXSai6WUTn/37wipXurvrlHqGakKpCrwBa9A6kb5BV8AqcNPVSBVgV+oAp8L6JSGmsZJBkdyJHdvT4sunifE2Csyu3djOwptb5n1bn8vZpYhYFC626enw5OamZmzRozGbX2dv9ZLRUVZNg4dNQTqFppQLHk0aLW1NWYZejI4oc2tfZWWeNXWWqfW1hZrtGjcABubm1vW5NGc03wV5DP5bEiBLcKO3abqofmJxpKZJzRbNF4oFPge1jJye65cOfNMUXJg0IDmkeaOZhw1FWCMhvODDz7U1lZUvb3JkfbJTBKnTdh6+nRCOTkZBiyAEYwiB2QBY65d+1C5uVk2bvwYSNXWNaq+rlXp6V7tRCJmcbl//74mJmYUjR0qPc2h4uJcFRcXWVOJtYuG+MKFSwrt7GphcVFjY+MKBMJyu50qLER9Va/8gjzF4zGDDQSd3713T3vxPZ3oaNf6it+g0Om+Mwb4fvjDH2t9bVMnTnTqueeumBJrbGxEO5GQ2tqaLftmcHDApuChbsBqduHCRRvJ3t/fb3Du6tUXzLr40/d/atk7WAvJ6kK5FovsqaqyXv5VvzY3/SotK9LZs70qKy9SJBqyQGqaXM4ZShtqUZBfII83R+sbMTt3PSdb1d3TqsR+zBQu46NTiob2tbTgNxXVxUtnVVVdrI2NBcX3otYcy+XVwvyaJsYALEeqKK9QU3O9EgeEGO9ZJhNZQ7sxl5obG1Vf32IgiSwgxsxj1wQM0JRjgeIcTM9Ma3R0Xj4f5yXfwAT7l+FJlyct3eyVQNSkwulILW1tZr8aHBrSxuaWamrrDKhMTk/b2jlzuk/Oo4RKS4oMAGD3vHPnjp2XcHhfkRgA0adXv3zWYCnwADD74MEjDQ1iQ41YNtTLL79s65+A95mZKT3qf6jHg0sqyneor498sMxn0NKpouJ8ywsCYABubcpZNPqz8HnsrlynPIcJj4APAFBLc5s2N4OmiGJN87OFhXnLBqJuHDv7ALhkbWDZMntoOKidCHWpMwUU62p4ZEi7sYipGFH9JYPN0+R0pBl4IvA7qZIClMQMhABdeC8gIHCZ65hg8YGBAVs/XIe8hiymROJILme6qbSKCovlciUtadwrWK8AJOoN9MzKBmLn2foFOJWWlBo4wS57/FxUX1x/ZEP5/bsqKHCrra3O1gT75XJ7FIvFNTE5qeVlv4EyQOX6ekDR6KEKCzPsuuS+w3riOABEHBe215WVgLq7W+y+yprDEhgKHailpVxNTQ12fKjomIoHPOJ+hKWS4QKoI8n/Qr3EcQCkuaZGRiatdkVFeWYtZVjA+PiUMjOp0d7P1HNcc9guYzGpo6POQBj3vPV19jNhQf4o3WJ7caXZ/iZtpgCmnXBMGV6XdmP7ODot1y0n22dqJ+x2dp9TclAA6rG/UTpFU9Dp7/4VIdVL/d01Sj0jVYFUBb7gFUjdKL/gCyB1+KkKpCrwC1Xg8wGdHFKm16GSkgI1NTaoq7NDtTVVcrukg/24dsLbWl9fsdBhcp+YyAQ8yMkp1OCTMQsYRv1A4zU0NKHAdlyV5T6zhiSnbW2bzYVwYdQyfacJA57WtWsfKBSK6OrVc3ruueesKULh8/3vf8/US+QXke+Un59japCS4mKzwK0s7ailpcyaK6xvWKZo+GjAUebQOH/66XVrsE6f7lObKTfI8wmZvQ+YQLNH40zzhJ2IZvzmzdvWKGPtYV9oHMvKyk3VMDg4ZEoPgBNN8dtvv23Wkj/7sz/T/fsPzKLE8RLMSxD5hfOXlJWVpwSBxMGg2YTm5udsQlcwfKjCPLfq6xtsEtriwqKFQre1tauhoUlPhsZ1+/Zd20ea/dLSIlM1YUssKyvV6uqyTvb2aGtrQ3/yJ39i6ofz58/qMHGkzhNdys3N17VrP9XdO/dsIt7ZM2dVV1dveUBM8cvNS4Z837x13bYFhAF6sf99fafMdnTz5k2Dh5wXRqx//PFHljn16quvmmLr5s0bmp9dUigYs6aXqW2n+rpN5ZSZ6QE3WH4So+WBbjwyvD6DeJEIEwpLtctEvLSEXO6E3K4js9NNTcxqN3Jo2yZr7MKFMyorL9DK6rTZ65xuj+IJhwWJDz+dVix6pO7udgMfTtehKZ0IM1/3b2pxcU2HB2nypGdasLIv02t2Ls75kyfD9rmzs9XOK0qbx4+fmFKMSYbYw27fuq3d2K6KCrJNYQOc5IJO93jVc/KklpaXLdCavKvevj6VlpVrembGrHRM4kvEI0rs79k6w9bEekQxFQgmlJXpUFfXCVuvKO0AEgAX1v+9e/0Kh3bsZ6xNMpiWlxcNniwtL2pmZkPNzaW25lC4sE7y8nPU0dGmnNxMW8NJJVBSHXOs5sEKlgyyjtq6wrpXVFRiCqS52UXLYDu2ZVnY/rMwaNY71zHXF0oalE989njSFN7ZVlNTvdk2UT4Bovg+djbeG0BHZhgTDFEmEcjOfiTDppNqstycXMV2Y3bsvIbrD9vt0NOnBntR3vDA+oaFjCyqA4vYSldWZrrBWuoQCu2YIgzoZ0Arw2PgDVVVTlaOwTSyynhr9h9oyIMQ7tHRKW1v76qmpkQdHa0GtQBTTpfb9msMa+jcugoLsDyWGAjjg2uGuqBMQhHJ+kJRyOPRo8emluKex70keR+ZNZh/7lyPAaxbt+4oGj3QhQsnDawPDAzZPgLGgLxMU+T73Ic4JtRgT4eTAfUEvmPd4/xzTshQYzAA1/Oxmgxr4/5Bmq5cPmX3iamp6Z8F2bOv3Oc8Pq8ShwcKhSNWvwwvGXZBZWYQJr5r/x9IT0tCJ8LEUT7ZdMsjsqbIkvssdEf45KQAACAASURBVGK6ZCrT6e/4LSHVS/1Cv0alnpyqQKoCX8QKpG6UX8SznjrmVAVSFfj7VuCfDHT67BShv9UU0Lo5pdrKfPWd6rZmmb9+FxUWyOtJ08TYiNbWVk1tEwxuWjPJSO1LFy+rrLRSt28/tOldKJiAKz++dk0HB27V1SWnLDXUN9i4d1QDj/v7TXGDKuf27VumLMJS9o1v/LoBJP7K//HHH+vRoyF1dDSbfQWbF7DjzTff1MjwsP7kj//EckZQhwABaLj44HkApXfffddUEX/0R39kGTEvvPCCTdNC+UCOEU0izR82J5pxmjZsYFiLPv74pnJzfaZi4nnHk+WePh0xmxIABsUC23/99ddN5fTDH/7QVFIogGjE/vRP/0JZWen69W98w6bpYW8hx+fho0eampyzHCosVezTqd5e22cafABA76lT2g6G9cGHN3Tz5h1FojGbrtbUTL5UrtLT3aqpqTJgd/YcWVoBvXftxzZC/fKl57SxtqX6ukZ50rz6yU/e1+jouFl82lrbrOlFJeFyyz78/mXdvH1dmZk+1dY0WPA2YIomHYvW/QcPzJJGcPTk5IRlCZE5BegYejpkUwq3NkPaCe1a/hbZQi1tjRZ+7c1wK5GIKxLdsUBnYMva2npy2p7TrUjkQGnphQadQmG/trZWlOlLN2tXNBxXRnqORocnLIfrwsWzKi7OkX9tTpHYtjIyc7R34NTK8qaGBqcU2TlUTU258vKy5PE65fG6TPGTk52n0ZFpjY3Oqr6uRZcunVdautMAGpPYngzNq6QoW1evXrDao/IhgJ6x8m+88bqGh5/qO3/+l4rvHupkV51N/qOWLsv78SovP1+TU9N6PPDEMrXOX7iowqIiPRkaMlDU2tKswMaq5udmTelloMWm021pK5BQTXWJens7bP0BWgBOKFMAP8NPJw1EHa9D6r+4uGAKt8QBofEyVSAgjTUOQKkg5D8LtQqTIeM/yxpjraL8YW3yAZwBlgKXUP15PF550nym3GFaG89nH7FwAW+AQjx43fF9g2NBwZOWJls/5WWlSvMAZzbkcklFxYVa869aaD5AkklsTGEsyC/SbmxPk1MzNs2urr4oCfKOjrQwv2D3CyAs1z1TEZdX/Bp8sixfZhKeVVeVqrAoy+o9Pb0ipytDfb1Nam5pNmvvwOOnlu3F5Mi9/X1TRgKz2HaaO83WKUCHyX7RWMhyizKxpUajmptdsgmNFRWFlhsFN8nOzlFRcbHVa3DoqQWpo0gCAlF3zh33AwYDLC2hlAqovr5GZ8702Tbfe+8Dvfrqly1HDij1/vsfanJyUefP9xpwpM5M+AP8sC3qyr4SiE7SHhZf1G8oSLlP8DXqx81AVKXFORYsz72L+wfrB7seVlbANKCQ7bNv2dl5OnfutNkWnwyOyO0i6y5hAJJznFeYp+XVFW1shsxmi60usrOjTJ/XVJRch550l8EoVFDUjdcm9g/s3JIDxb2Sx525JGBOTa37//2VIdVL/X1/o0q9LlWBVAW+MBVI3Si/MKc6daCpCqQq8EuowD8Z6ERTQPPJ47hBoNlzOaTSfJ+uXOzVifZW5ebl2PSuru5OedPTNDL8VHt7u8rLy7XQ4KWFBZte9O1vf1tpaV49evREZ86csyb5o48+sglw5MmgHgFe0Nzy1/mZmWn19z/W7/zOb9tf/wcHn+j+/Xvq7u7R66+/prm5eVPQ3LhxSy6XV1/+MnYwn0074+df+cpX9Mf/1x/bR2fHCb3wwosGhhgnjxVvdnZVXV2tevHFF5SW5tbjxwMWFt3V1W2B0dvbW2YdAXLRiN26dcte39vba/uDlefDD2/aX/rPnDlp9jXen5pNTk5Zs/fGG29Yg0xDie3pxz/+sVnmAGrnzp2zxvLP//yaWlrL9W//7b9RU3ODBgYH7HmhbTJjEtoKBNTYUG2ZUigS9ixvJpG0IrpdGhkeU/+TET3uH7dpXVdfOG92RJpEFCSlZSVaXJxX76mTpljAHsfDJuotrqmyokY+X5bu3L5rqobcnDxrQGmuMzLS5XI7tLG5quGRQcWiYbW0tio3u1hHh1ie3Nb4ovrZ3NxQXn6ugSdADRlHWKiwOwJBaGjT3Rk6OnCpsaFBmVkZSk93qqyiWDk5Pm1vB7S8smTnHxXG4/4B7ZD/4mTa4aHc7kxFYzE5nEm1U2VFiU60d6ggr1ihQEwP7vVbztBzz11QfiGgYVXhnaCOXG650jI1O7Oi4aEpbW3ty+MBxnEuO3X2fK9lC83PLar/0VMNDoyrq6vXoJN/bckUWsPDk3K40tXeWmdAMy8vX/fu3bOmnAmIWNO+//3v23osLy1VfV25KYOAEICltHRPcgLZ6qoCwW0lDg7V2tauvPwCUzT1nT6tgvw8jY8MGnRiXQAEWEtY01DGHGcxsfYAO4A5oJeF1i9vmloKhQwKNIAGQAY1kdOVzD7DwkUIPACEdY4CaD+xq1A4YEHhWLSAJcAa1j3rlvfBKoeqijXBfYDtZnizDSAmM43S7XV8n/WJGoc1sbi4bPtPRhJTFCcmFpWVlaGqympb/4SdA5wcTqmqKqlqxPI2MDBqFtvsrGzLX8LCOzI6ZqH+3T0tdh0wnZH8NoLDL1++ZHUA1GFVW14OKifXp6qqSl04f8qC7p8MPtbQ0JQuX+7Tl15+ya73Dz/8QDdu3NGFC+cMmqOQbKhvNEvj0NCoZRQVF+WpsIBAeb/Ky4vsvQFvhPffufPEstIyMlwqLvZZ6D4TKPML8m1d3Lh1Q550j0GemdkZBbYCeutrb9m5/eSTT7QdTE5FBB5xbudm522y45tvfs3y5wBHP/zhjzQ+vqC+vk4LXUfNiQoOFRm1pv7ra+sqL680K92JEx12jSfzxFr105++b9tE9Yj9j3PK/Yv8OiAhIIhzx/rlumP7ACngJOeb187Oof7sVSy6Y5l6HI8r3a2ZuVktr6xol2vScaS9eFwOHdkxh0MRg8LYqpmMwLXAexMOz3ADLHd8Dyh3Zy6pHks9UtAptQZSFUhVIFWBf0gFUtDpH1K91GtTFUhV4ItWgX8y0InGkAaVx7Figa8zPC6d623VS88RZIwKJWJNEFDjYH/fFCBJy0qVHj/u162bN+2v+3/wB39gU+7GRif0yiuvWhPyn/7TfzJVDwCGxuf4r/Q0n1jbAD6/+7u/a80v9i0AwKVLl0wRRHOI0oOJVDSwNG6oK2jEvvrVr1oD/qd/8qf6znf+b7OLoTpCocLEre9/7weanV3RxYt9unDxvE1bo7HmOHgOjfvaut8yY9geyhCaQBpymk6aT47zgw8+fZZrdNbeD9UH9SBrCIvNmTNn7LU05Pz89u3bps7ifWg22f+bN+/r4sXT+q3f+U3JkdCNmzcMuGH5AzYAHXg98IZ9ofG3qWgZGdbcok7aie5pbm7VsmJefvmqcnJzbN9RO/kyMwy0oXLAbjUxMW5N9/nzFxTY2FZ+LsHJCQuk9vvXVFBQaA0/0BB73dbWmja2/Do8jKuwKN9gVzzq1PJSUKsra9oKbFkoNUoPtsvXTCdDsURulTvNZUoT8oCqK2tUU11v0wSZWjYxOWqB3gUFeWZZoqkFtjDtbeDxoE1li+8yBUwWCO5Jl6pr8tXcUq2TJztUV1OncCimxw+eaqD/qWLRmK5evayCwiwLEt+JBnUgp2LxIy3Or2lubk2rq0wi9Onq82f06mtfUlV1qdbWV/R0aERPhya1MOfXyZOn1d1zQrNzE7p79442N4IqLy9VY1OTKiuq7DzTkLNOX375y2aR+uM//mMdHdLUd2s/nrwmgJSod1ZW/ZqZnVV4J6LiklJ5MzKUl1cgh8tlWVwAVyalrSzMmsKO88sH6hjURgBa1gAKPZQ+x4o9AAHKOB25lZOTZ3DJJi/uEy6dacAHtdp2iLDtRctb4lok74cwdFRO5DUlDhJWO84hUCsQDCu+GzcVGuCIsPPdXafKy7zKzSWk3KmN9aC2twnLB04fmLKLa5hrlbyg+fklU5QxBS0YJENoQg31zWpsaNfs7LyyMn0qKMxTWppDJWXFFtwNQL7/YFQ52RlqbWlSS0ubgUSAUl5Bturqamw/jyddAqALiwo18HhA779/XV6vQ7l5+aqtqbYQd4Dr8PCg+h8/1t5eRL/3e7+r02f6TIUH7CYP69Spk88ms6WpprpON2/e0oMHj5WVmaNTvR0qKSnWyvKKqdEIgweo3b/3SO9/cNvgpc9HeH2fZXLxnsury3r46IHu3rtj1yj3E84j1zLAEoUR9yDOJ2sdxSdADeWkf3VDr732Fbv/cB6vXXtPg0OzOn+uR9/85q9pZmZWt27dtPWHfZjsJu6fwN/z5y6YQorsNN6LPLG//uu/1ujohIE1lG6ErAPquJdxX+J+wr2dnCcsx0Bn7jfJHKrk/YWcKYLi2R8b3ABUW17WzPyctkMhg5momYBOWEOZarkfJ7A8Q26X0ybaQTS53yf2WWcJs9xxL2Vt3V9M5uulHinolFoDqQqkKpCqwD+kAino9A+pXuq1qQqkKvBFq8A/Geh0rHSiKTlWOPB1dqZHr1ztU3dbjQ4O9g0M0TQDqbD0kHXk9WYYBKIp/t73vmdN0L/6V/9K6/51a7qOp8b9x//4Hw00Yck6f+68qWEGnjwx6xsZUK+9/pq+9KUvKbC1pU+vX9e9u3f1xle+YsCGbdO0YNFjFD3qAN6bRp/X8Bf473znO+p/1K9vfuMbunDhvDVOP/rRj/W97/2V2Xy+9a1vqLm5yV4LJKLBR/XBZKvl5SWDMTTMNEgcA2CK4+zp6bHjIDybJp1pebwvzSXNNSqnZMByhYGlpFXNZwoe9pFms6mpybZHYwecOnOuzxRFE5NjpgBA7YESAQUDMADFCfvCv1ElsK+oJlBobAMziksNLLE/NKNJlVaeQQDACdCH/aOpzMvP0+m+04pFdrW5EdDU5JSmp+dsHDzKHB9TyuIxgwm5eT4Vl+TL6TzS4dGesrNyFAoeamrSr/m5ZVMjlZbmW1gyqprDI0bVB8wSl5uLrave7JE1NdV2Tr0en8Khbd2/f1dj4yMqKMi1WnFuOA/k7ywtrWh6as6mZiX2ydM5VHzfpe6eJl25ekadnc2qrCxRdCeq+3f7NTQwZoHiqFNeeun5Z9BpVZFYSKGdmPYPXdpYC2lhYUP+1ZCKS4r19bdf07nzfdrbj2hj02/ZQUy4m55a1JXnXtCJjmYtLE5pYnJcG+ubdg1kZWUrP7/A8nP8q2sG06qqqn8W6Aw8aG6q18E+oecJew3rZHh0TJumXsrX6TNntEfzvRs3mU8kGrW1sYDKL9NrWTisDa411Ew064AiVCicIxQvAAWgJ2tnd3dPaW6v5RMBEQASAEOAI+CJ8764tGhZR6iZWlqqn6lkIlpZJSQ6qJ0d8pwOVFqarcrKCm1sBDQ3t67a2nLV1VUY2JydDens2QYDFOtrWzZdcGsrbCoX1EScQ/YbWMGgAADw6dOnbP1hK2Vq38mePp3qPa+HD/sNTpaXlxh4Qh0HcHz//Q/06NGw6uoq9cqXX1VTU6s999NPPxHYsbOzXcFtrHorOnf2nM6dP6fVlVXdvHVTw8ModPLU2tr2TOl3ZNlMIyNPNTm1pMzMQ/27f/dv1NV9wlSTH330oYZtn3oM4nFdoeAiY+3/Ye89n+NMsyvPk94jgYT33jsCIAFaELTl2FXd1V1t1FJruqWNmNjYP2ZjInY+z37RTKi9UXW1VIZVZNETILxHwqb33ufEuUlUS7MRqyqpQ1PRTEQgaJDmfe/7vA95f3nOuVRLtra04Mrli1JL3rfXr9+Qe5L2tidPnmJpaVOgXnd3K959912xHVK9w/Xy7PkzLC2vYPzMMJqbmnB4dPQy/2yqNGHv4EAUi7TwMWheKYHgDAiPYu7qdVEOcs/59NPPsLHpxOuvzeJb37qD+fnnYidmFtPFixfE3sg/02ZKJSfVSfwz1xPvt9/+9ncyRW929jLGRkexu7cn64PXhuuK14qKN+4ZpT1gD0UU0dzULICNyjiuKYOe+0FariXXpf3gAB6/X4CnVqOR6y+T/dIpCQunfY5Qkb/msxm5t7lXc3/x+2Iw6rUvYWUBC+7Mq/Zv/L/lfMu91L+lauXnlCtQrsArVYHyRvlKXe7yyZYrUK7Av7MCXxvodHoebH74zaaCv9ZWV+DqzCDqKjVoaWoU4FJAUXJv+HM21kxPrmtoEKD0m9/8VkJ+f/jDvxCFAi0XQ0OD0jC///770oyxiSak4qf/zEKinY1ghePf2RDRPkPrEiENs5GoAhG7llYnr0OlCRspWkb4WufOTYvNhCorKoQuXrgoDRAnjj1+/ESaKyoXZmamBQjx3DjRqqRoigrcCfiDAhlOz5tNExUXPB5a5ZjvdKpaolqB78/zo2KBsOTChQtSD54LlSoCyMJhOUaeJxUHVEURTBDaabRqhCJBgV08ZgIYggtCLp/fJ00hp3Hx8VQPUVXDn1kqzMjk8mjv6BDAEA5FxM7HsGT+mQHHtPQx2Lr0fIXAAU6tO7QfYGOd8MKJHCdMpRn0q0SFVQeVqiD2OE6DKyKL9Y0lCX2ura1DMqbE+soR7PtO6HUqsRZxsh2nDXKyHYEXrX8NDTUyoa+puVGUax63W/K9An6/5EsRWFARRHsTr2VbWweCgTCOj11i3+LkMobDhyNxKJRa3HrtGt68cx2NjTYkExEc7B+IrW5n8wAHdgf0OgNu3b6GykoDQmFnKSA8GILRbIPHHcLmxgGKhRI0vHPndXR3tyEaD2Jzaw1bGzvw+aIwGapw5swU1Jo8jk624fN5BfjRuqXR6FBbUyfXhmH4nGJWLEAgK8+DQKrCbJSJjXweQSYtdccnHlgqjBgYGsL09Izk/RAyKNVqCRonACCI62xrQlWlVXJzCBQJV7hu+HuuFYboj40Ny3txrckkxkRKprN5PH6Z1NbW1iR2KqrHCEESybhA3MXFNSgUWly8OCbB1VyXL16swemKobJSiXNnJ2TCJGHmwsKSrInx8WHJJCLgDQYjePPN1wVYURX30Yd34fFEodNxCiSv86C8LuENwSaPV6fXSej9ieMEsWgMTU2tmL1yXe4/TjfjZMXBoT65f2kB/cUvfin3DpWPVy7PQalQ4ze/+Z1YGWevXsTM+bMCmTkZjjYvvif3i48++lDAC+8N7iP85p7hOOHktwh8fr9Y+b75zbfR2taIra0NfPzJXbFNTk2N4cqVSxJa73b58dFHn8JuP8bYaC8uX74guUSETlS0UUFGm+3CwqKotXp7O0VdRGUlgS4Bjf1wD8srixLmfu3anOwhu7s7ct9w8iH3MO4zJVVmSq4voQxBdyyakowwAkZCrPX1NUSjCXznO++KXZC5ctyDeO4MDT85cYjSqbenX9RStNARRtJexzXEHDzuJVSE8R7jNeeaoVqL+wLXCd+fIJwqKl63XC4reXkEccxVIzTlHsh9g1ZKhVIh0/liyZTAU272tNUxLJxqNQI0g14v0/+ogKKfjs/nnsdgd583DIOEsyvk7xbc6X/nP5mvxNPLvdQrcZnLJ1muQLkC/54KlDfKf0/1ys8tV6BcgVetAl9L6HT66Tg/Qe/v7cCtK2OI+w9QW2MT6BSJxSWbhiCFY+DTqSzyxQI2Nrfw/Nm8WLI4xcxu35ZcFzZAzDVhk/bee++J8oeqDjbX/GLzw0acjQ8bSYb+EmCxgWJDysaNj+Un9Wyg2DixseHv+Wk/G0E2z7FoFFOTU5KBxCwUNoZUjbDxIjxi887nEWCxueLxsBGieiiTyaPCYpXmiGCKjSLH2NNCw7woNoo8Jj6Hr0f4xawZZjBRbTE3NyfNI+EAG3WeB495dXUDDodLbGUMKufxskFk5g/BEGVNhEJUkPFYCKqoEllfP2Y8CqxWLdra6kVZwtekYsJUYZbj43Wi/Ymwi8HCvF4upxsMNidMi0apVjBjcmJcjmljbR17u5zClRQVTCLF1zdh5uwIZs5Pi7KkUEzj40/+Eccn+6ivr0ahCLgdMWxtnODwxI+ujiacnTqDw8N9bGyuS4B8Xb0Nra3NaO9okZBiQoVkMi6T6Qr5jDTvzJs6BXHM/CE0MOjNYsvat58g4I8iGknA5wvAFykIlLt5YxLf//43Yas24eBgB1sbW9jZssN1EoDH5Zfr9dprN2Cu0MLvP0EiFUE0kYK1sg57ew5srDMkvAe3b9/GzMw51NRWYH7hCR4+vI9EgqPcdVApjaiproPeAHgDRzg6OpAmnioqgjGTyVLKrYlyCmIcVqtN1iFH1jcy88dWiZPjQ7He8XqLVTSeR2WVAa1tbWKvo32Q0750BoMonQgcjAYdam0V0Ou0ct1OJ8hxHfM18vki0mkFqqq0AhsJvghsaX+KhBOypjIZJdrb60TpQ1sdoV4kGhFbHe116TQnLdK21ie2usXFJTk3BlAT5vKeKEGcjwR4Xrp0URR+XPe0lPIe5pr+4Pd/wLNnS3B7YrBV6QXcEBDzdQmb+HwqgghjeR/T1sW1yjwhhs8LbFXxfJIYGOyTXxcW5gWqcCLjhfN83wrJK2OYNu+Dv/5PfyGPJbTlXsP7g9Y1nhfvj7NnzwoEJqyWHCW7XcArrZGRcAxQFDA6OgyzRY+j4308fPhIlDwTE+MCGRlYvrmxi4X5Ranp9PQkens7wFgi3tuEPNxfCJVXV7cQj6dw69YV2RsIv/glwdsriwiGvLBYLXJ8vH+5h7B+PHb+meuFX9xDeH25L/EYU6ksmhpbZE+hqojAjHsjhxtwH+F1YO14frz2hGFcG83Nrdi374s1ljCL+yXBPPdJTjTkMfK5vA48Fr4Gj4fXh9fzdL/lz7gX8mc89tM9k3skj4fHSjhtsliQyyuQzmRLsEksdAX5QIH2Oqqf+J9/nVYDrbo0DZHfVDolE1lo1To5f/7dk+Poq/Zv/L/lfMu91L+lauXnlCtQrsArVYHyRvlKXe7yyZYrUK7Av7MCXxvoJOPLS3PGBdSIOqehAVcuTWN6vA37609hNhlE3QEJGC4KrHE6XRL+SxUHPymnQqSzswvnzp3Fnn0HqWRUsoM4qntu7qqEiLPRKWVBFeTTdDZCbFbZLHGCGZtDNiinGShsqmQE98svNk1sinjMpwoCNlCV1opSiDKU0nhz5DkVBAwvZrAvGzN2R5GXKic2gzW1NQIvstmCNKxUuTDjhO/P85mcnMCZiTPSELpdrpeWNZ80dLQb0dJ2584bkuFEW5HH65GJfCXbkV2adTavDQ3VYl8jcKKywO3xS+YNM2nY/Jdgg1/yoZjJxPMiCKBthnkubK6paGL+C1SAWkMQoZdrxesQi8ZFNbK9vSv15gSucCyHlqZ6XLt6CRUWC46PjrC/Z8fOzgFyCqC9qRGzs1fke2R0CF6vEx99/I8CZlRq2nG0cHu88LiiCHjTon6gdaejsw2ff34Pbg/VMaMYPzMqyh6ClEIxJ6PbqYhQqzkFK41kgqqdiKhBCG6oFLJaq8RKd3TolODmUCCGRIJNrRJFJc9NhekLI3jzrWuw2czY3l7D1uY23E6vQKeAL4Ka6hrcfu06DEYVvN5DsddlCIv0FdjbPUHAF8PkxLTkWdXW2RCLB3H30w8FQjC0muPe7XtUTJnQ1FyJTC4Mh9OBSDiKfKEIrUYrQetmiwVejx8ul0/UK7U1tXB73KLysVmtCIcCJegZiyMSTSKZKsg6o/2QVsWWljbQbER7lMNFVVccXV0NsJr0Al8LBYXkITEji1CBMJHglLbFXB7o6WkRCML7gfDq4YMn2N07QTIDNNebBCbU1dVI/g5zkJh/9ujRAnr7WnDzxk25J6iiIYzkWpubu4bh4SGBX1TS8PG0Tl29OivrdnHxhcBW5qlxPVLts7a6Jeu9vb0J165dFVWPyWgSVdRvf/cPsuZu374pwJEgi69DZaE/4OF2Aa1OLcCoobFWVGGrqytiI+3p6UNDfSOCwTAODo4k4J0wa2JyBFqdBm63C0dHx7I3UEFIgMn7v6urW4AQgTbz5AhhmXPFjK5EnOHzSnR3d4hFNBjySb4Zs+Cqq2tFweZ0eERdR/hoq6rGyHC/AFfeo4SHBN68x1kjrluCGU4LJCAi4GO9WFOH8xgFZEWByP2Ix1FfV48Kq1Vqy32N9ecXrysfQ2Ul7ZHFAvfcoiiFrJWVohqqq6+Te31newdanU7eizCNGUzca7km+WeBmDqdgFzeW4R8rDnhNxVz3IvEWltZKe9NaEfoTisfBzdwHXDv4Prj3xMC8/rQ6ksFoNmsQTaTQTKVg9FkRDKdFwDNzCbZt9UqAaYqhUKgKB9L6ESbHafXsU5UZ/IeJ3TivyeEWU9PykHiX+L/DOVe6ksUqfyQcgXKFXi1K1DeKF/t618++3IFyhX4ahX4D4VOpxv0H9/0j1s2GweCAn4az0+waU8bGujD9auXYFQn4DzcQEtTEyLRmMCN2rpGBHwB3P/8ETLZPOrqCHQ4Acssyh0GMfOT+b09O/b3HejobMBPfvxXYuc4Oj6UZpJNCBU3VANUVVXLp/m0vRD2UEXA3BeNViuh08wRYWPPzBU+hyortUotU602No4QT8RRVWlEhcWIvr5esZatrmzB64/DYtaKLSwaS0ClooJFi+oaGwYGuqXBJUjbWNvDg8+fYmvrGAYjGyla+IC2VhtaWpulQS7k8/I+bLC93gCSSWCgvxM//vEPUFFhxgcfvI9kKi4ZVGq1VsKq5+dXoFSq0dPTJSHktEFxepc/EBZ7m8Fklmaao9oJlWgTooWG8C6VyouFpq2tWZ7LejGTpaGpHu0d7QKl2BgzsJ3nS/sNQ6z5Z4VCh3Q2j76eLnzrW2/DarGI7YqNOqcEMrfljdffkLwta6UV8XgULxafY2HhGdKZBOKJCFwuNxKJPHJZdps6tLe34MqVi6Ja+vDjf4RGo8T4+IjAJU6EiLaB3gAAIABJREFUq6m1yc+isYhkbLFeiXgKqVRCbFK06hiNelF4sQmVYPJABIkYm302zRY01DXBJhPgNNAb1ejsbIJSxfO0w+f1IRyKS0i4y+ERKHrz1hy0uiJcbrtAJyjUKBS0OD7yIpdVY3joDNrbO5EvZnF4uAuH65CrXBRHnAKXTORRyHOce1YshqwpXUTMTaqpNqO+oV7WG6eNHZ+E0dxkQ39/r8AIl9MpoM1s1osCJJlKSSNPCOv1BaHRmDA9c0YCyZl7tPBiES5XEHq9EtevzUKlLGB5eUUUVSMjfXJvEAoQcPD8V1fXJOD76tU5zF65KuufeVF///e/wOFRCAqVEn3djRKWPTI6LIqnYNCPDz74QCx9w8N9Yj0jZHW5XdjZ2pPw+be/8Q0Bq6tra1heWsLCi3Xkc0W8+eY1AbPMBCM4ppqIap3FFytYeL4k58d1TPjCXDbCGAKqo6ND9PT2CJDb3dtBOpVCY1OjAKitrU35lfcHbaMEP4QuHrdLlGBch1lC0xiti0WBMLTtZbJcg/EvrIanai/CZYIcCUAPEhCXFIzct3idgoEI8nmF3K9U7wSCfpmUyHuegDuTziARTyIciUGnpTpMJbbUjvYmRCI+ATK0MCoVKlHhZTPM6qKltAc1tdViKSVY5bUKBn3QGZkP5xfFIl/faGCgfJ3YRGllpTWNMJFw6DTrjUCGij6tVo94LC5T7bhv8t4mTOd+x3Ps6e6BSq1+Ce1LCjxeN54bQRDtawz2J3Ciaor77szMWVFkEngRtJvMJjl3LVVIWo0oJdUqlQBrwmr73r6omKhi5T3J898/iMBqVcq5o5iHQqVDMJISyyLvdbWKYeJK6LRqeS0qnRgsTnudxWwS1ROhOYPECxlmBHJIRUn9tOAp2+u+xH8Ryr3UlyhS+SHlCpQr8GpXoLxRvtrXv3z25QqUK/DVKvAfBp24Of+v0InpHH/8W0hjGOPUNjY1eh2mp8bQ39OBkP8Y0bBX8mw4AttirkRdXROODo/xYnEd4WgSnR20gFVK3ktbe7M0pB4Ps0M8cLuDGB1tl5BphmfTakPlAd+b2SVsvsIhfrpuhcVslU/0Gc5NSwubF9rLmprrZZra+PiYfGqfyxUE6qyt0Yq2jxNHHDarCmfPDeHGjetwOt149PAJDg49qKq0YWSkH2urq9AbtOjt68TMzBTOTIxAr1fj+MSBux8/weefzWNnx458UYnRkR5odVpRN9XX14niiFCNFhQqCaSR0+nR19uHb797B9lcAr/61U9hsuhxdmoKHk8AK8tbWF7aRCJRgN5gRpVVD0uFDjW1VtTU1kGvrxD7FsEXG1EqRJh/w2lboVAM0WhBmuLm5iqBErQRsjHlZWMTxzwoNq9URljMZrHU0ZZDy19nRydS6ZSEBFP9wMdsbG7i0cOHeLGwJtlLP/jBDwRe0apDWEAQEE9EUShmxaplMOpkelg6VYDRWAWzyYyGxnrJ59ne3oBOr0F7B4O1CzIhrqraKrYbmQTIKX45JYL+JIL+oLxuc3OjPJf5TmyeaTOihZCTw2gPVEAtqiIUlFCpDYhEgtDpFYjFQ4hEg9BpdJKDk8+pMD+/hLa2FszNXQBUKZw4dpDOxKBRm1DIaeByhHByEoRaZYKtugYqtVKm26WzMRhNWjjdzNExw2y2CcRCXoWqSgsy6ZTAz/b2DlGOEGwsLS2LdYlT3AhtqH7jtSLwG+jvRnW1RUAKoeBpVtmDB48Eqly5NIt0JiOZSPsHBwDUYlu8eWMOJ44DeH0ejI6OSMD23t62WM9s1QxqN+Levfsw6k14/Y03cWZ8UtRW9+5/jg8+/ASBYAx6gw6TE6O4dv0auro6kMtnZVrhRx/9E7a29zE+3ofxsTFZL8zY2tncRE93t8AkQsCV1VVsbmzIVDKuFyqdYvE4Pr17F51dXRgaHMTBwSE213ZxcuyBWqVBR2c7pqYmJbfL4TjCnn1XbKOtrU0CXB2OY1HCcIpiLluQAHadvhRgTWBE+EI1EcOtqCYiXOEXf8apbIRLSpUSLrcDRRQEgpwGU1MlRKjH1yII4u9LMIlQh8A8K0pAZltxXTU0NAnss+8dgvJAPsZoMEr2VjSaQktLvSiUaqqrUGUzIZWKIJPOiX2RQNLnpT20IPsTM5SqbGao1AXo9EpRsKk1RQRDQbg9PmjUOiiVWlRV1aC2pgEBH6fwrcNuJ0S0oaa6Ws6NCkUCmrX1bcmPogozneGEN42sC8JwDgjgfsP35T5IMLS5aReAVVtbCVOFASYL1YIVYjFkjQjr5uZmxd5KGyVh/+mEyMbGJnlsJpNEvkB7XB4mo1ngKAPZQ8GC2DQ7O9rhcnmwu3si/xYcHAdRaVaB7Emr1yFfSEOnLUKnlSA3+XBCp9XKvyJUaXF6nVatFigmtuVMDsWcAvns6TXMYzFQUtOWv/5/K1DupcoLpFyBcgXKFfhXKlDeKMtLpFyBcgXKFfjyFfjfAp14eBJoLJlCVHlIurGoUFKJBPQaJZAvorHehs62BqgUaSBPe5UaNTX1aG/rlk/B558vyrj0VDorYKijswVjY0PI5FLyqXeEGT3esDS2wVAYnV0NmJwaQyodx/b2pjTW09PnJBD58/sP4DihCkQjSio2aLSIcYLU+QvjMsWLahoqAtiEsjnaWN/Cwf4RdnacYgMZHmLjfPElxEnh7iefyfGdPTst2VC///37GBjoxdW5y2htaxD45XAeYmlxCc+ersG+65DJXamMDj/+63cEjkQjEVyZvSwqh4P9fbETRWNRWCsskqlSaaV9ikHQbjx99jkam2rQ3d0Dl9OLna1DLC5uwemMi+Wqs70Sl6+cw/iZAZkaV1lZUkRQwUI7DFVIbNYIY46OnPD5MmhursTly+ckh4ewjY/dP7C/DB5nsHRClA4STh2Nim2RigI+nn/HppwghLV+9vQZnjx5hs1NJy5fHsN3v/tdUUjRXkVwQCDAYPCS6kIjeVzZXA6ZdAGxaFLUEQyfZmA3G/zKygrk8hlksrQc6VEs5kUJ4vf7SmqNvAaJeBHOE6covDhJLJmMiS2vsbFBFDCEDQQCzKJyu5ntpUA2U5AAcK/XL429Vl9AdXUVRkfG0NDQivlnS3j06Bnq62tx4eIkiooE3L59FAoZFHNUXljhPAlhcXEbkUgBDfW1qGuoRb6Yht5A+x5Dw4/Q0zMg12B9dRtN9Y2wmEyihBFIZ62QQOutzS1RiInKTK8T21lHeweePnsqip6pqXEolTnEY1FRuzTU14sKikH7ff0DAiU5He3JkyUUCzmxJra1tokqKBwJifWMyh6FsoDNzXWEIwFZ81TFPHv2HHW1zFa6g7bWDuzu2nH/wUMsLK4hlkqgqakBly9fkuwkhs17vcw/WoTdviu39eTkuATtc13Y9/bgPDlBe2urKMQY9s3zOlXaMNyeEIgQgxCSa4ZqK+aWhQJxRMMpsYkxRJ4qJ61WjfWNFYFOnExXVWUR6BSNhuVnDJanyq1YUIqdjYCIMKgEiwiXSn8+HVxAWy3XH/OCchJGnZTJahK8nc/Lr8wPUms0chxcN/ym0uZ08maOz81RWcTX1qKxoRl7e4dYfLGKUDAlcKa5uV6e5/OF0dPThqHhflnrkagXiXgYOq0eoWAC62u7ONiPiaKnupoTF6kubERVlRkGk0rUar6AG4dHh4jFklCptZJRVlFhg0FnRigYx8mJG5ubh+jtaReQyfuX58ypn2vrmwJ5PF4fIrEE2lrqMDTch8HBfvnmPTw/v4ClpRXJOtvaPgSKSrS21qGplUq4UvYclWjRGGGfS/Y2njvBczyWEGhOFRcVX7zNotEgsrm0vLbZXIFcNo+VlS3kcxoMD/eiva0DLpcXK8urkgeXpeqsqx1FRRE1tWZRy9H6TOsngRPtdYROhGiETrTccd/n70U1lc1DWVShkCspaAkj573ZL/+v46v7yHIv9epe+/KZlytQrsCXrEB5o/yShSo/rFyBcgXKFXjJfv5DCvEvNU3/X+ik5NQ6RRH5bBZGrUoaBmuFCRNjfZgc70dLUw2MBhPq6hpF6XT//gP8+te/k4lm2VwR/b3NUKuLuDJ7ERqtCmfGx6DRGDD/fEWmTR0eHeONN67hJ3/zI2xtrWN3b1uscgzIpo3lN79+H1tbfphNtKkoUVdXK6CkpqYaA4M9YklLpZNiAyN4SaXSksF0fOwQFQZtQdevX0MsFhZowsDnxcVlyed54403xUL3i1/8HDduzuHWretIZeLY2aFSahmLS4uSBcPQW2b5RCJp/OQnP4Df7xXlwPnz55HNZQQ4cUoegQobXbPJIo1gOsncGC/CES+6e9pkop/XHRC1xOKLTRwfB6DXmzA3N4237txCZ1czCgKJUtjbOxArIaf1nYb6sine3t7D8bEfExP9eP3129I4nk7sS6YSAkEYEHwahl6CNxAFDptyTtPjz6jUocqJgGx7a1eaWJfTj5s3r8oIej5+Y2NNLImEHYRYVKmUVkgpmyUUjIh9h3lUtHARxhE0sM4ej0smptXU2MDjYj5XPB6TQGYltJKb5Pf5MDk1IRBkd29LQsip5jCZjNDrjS+b31JgcySSQTxWgMWsEQBWV1+F/v52TEyeQWdHF9LpAn79y/cFntXV1+LipSkoVWkEwiey/vRaC3IZDTbXD7C8tAe9wYapyUn09vfAH3RDocohGPbh8PgQw8PjEibOvKLB/l7YKs1y3pw4R5vbRx99DKfLCaVCKTZHKnFs1TaxhNn37aitqcHk5BgCfjd8Xo/YlWiHOjl2iBpuemZamvvFF0s42D8WxRFtWoMDg6KSCwXDslZMJgOcrmPs7e0IkOUx8JoxT4nZUxcuXEaxqBIYsLyygv1jFxqaGzE2NoqB/gFYrRb4A1QV7onVzWDQobGpQa4JVUMEEwyQJ0hubWkRUEDlFq8tz4m5ZLR1MY+I6i3CStpXmQlES5dRb0YyXrJ2Mpyb4PHEcYTl5UVEY7TGWuU9CSAJHiuszFtTIhZNCFBUoAS2BRKpNaIgIzAhhCBcJig5nW7GrKRMrvQ6fBqP5VTpxHuOkIrHyr/nN593Cl0JrPjN1zMYTGiob8LJiQsPHzyH4ySElpYmVFdXyP7Bc+7u6RJARlCm0wMGvUoC432eIHa2j7C7G0A2DVRXm9HX14H6hhoolHmk0hEUkUYw5IfHG4JaQ9sZJx3Wo6a6AZkMFV5+mQCYzRRleAAhDPc0Ko5YY6oUOVGSalDW9dLl87LHUYnJW5nX5vfv/x5bWztQKNQ4OPCIBbmzowkVVRZAkZf7nOdSglt76OwkyOVkSK3sq6wz68Uau1xOeH0uUTrRllxTUyd76PPnK1Aq9BgbG5C8K6rpGNTu8SbQ09WM2dmrSKbjEtLPXD7fy4l3vL85xU4A0z+zZOs0Grn2PN9CrgAVVCjmaZssyPV+6irb677EP/jlXupLFKn8kHIFyhV4tStQ3ihf7etfPvtyBcoV+GoV+NoonZidlMukoSgWoFNJvydqnjduz+KdOzfQ39sukIUKAo5r/+///X/gd7/9AD5/VJqkubnzyGZT+NGPfigKjEIxD583hE/vPpCMGJ/fg29/+5v4Tz8uQSc2q2yuGbJNBcdHH97D1k4YFSagvb0es7NzknXU0FAHa6VZbFm022SzaQEjbIb3dg+wubkjNp7x8QmcPTuFX/36ZxLUPdA/iOfPFyQrhpO62Mzeu/eZjEsfGRmC/WAHGxsr8PmYz+SRUeV+XwDDIyMIBgMYGR5GNpeVwGU2q8FQQFQgDEFmcC9tPAwgVyuNYvnKZhMSaN3QWC1KAr8vjEgohdWVXeztOiVv5bvf+yZmzk9Coy0gGArh+fySTOzixDE2+LT/DA4OyHlTKUOb4dXZK7h46ZI0dnwMFSpUrsh0KMmRKTXsrAkh1NraJjo6WnHlypWXweTb0gAyrJmhvrQP8tgZ8sxm9MWLBRllf/78jJzb4eGBNKpUMhGuRaLRL8KRCZ0IMRjezNckJOOUOr4OG02+P5t+qoSoQKHa4vjQIc3xa6/fRHt7Kx4/eSCBxYROXDfV1TVQKjVSh42NbbE2EfrZqirx2ms3MTzSi0qbWWybBF+ryxv4/fsfYXGR59mI2bnzUGsyCIZPJPxcUdAil9Vgd/sE21vHsNmaZFpZfWMd3N4TFJBGrpBGRkbF98DlCsBx7MLFi1NQKTJiQ6MqjmPlF+bnxXpGJYetulrgBuvOmhN8EL7U2CpFoeRyOSTDhlY6r9cnoOrK7KwANarnopGo5HRV2Wxik0wm0qICbG1tF1i3s7OBQMAn65yKKqqBGK7d001bZRfcLp9YpgLBMEwVVgyNjqC5uenlRLSUQLLVtRVkMikBW1RScR0TAiaSCeQyGagUapiN5tIEtVhMAqx57QgpeF4CoV5OyiupCV2SNVZtswm8NJtMcv9UV9vw6Wd3sbOzBavVDGtlhYATqowIngiguIY4FU6l1Ip6jflehEQlpRLDsQ1iXRPYrVRK3hd/LmqnAsFOUpRj/BKAUaDVlBY8FYxGk+wdfPwpiCqJNWndK4iaymQyw1phQyAQxsMHz8Tie/HCebm+m5vbuHRpBucvTAu8BQhwVKJW3Nvbh/PEg5MTDw4PIkjGAUuFFv39begf6IXFoheLJjPACAiZE0dVGcPgaauzWqvhcHiwuLCCk5MwurtbJKeO9WtqahRQyvXPwPgrl2exv38o+9udO2/CaNQhFmdguAObmxsCzbkn5XJKeL0xdHW2SFZeXWOtZDWdDjxYXl7Fzs4ehob65Hq2traKUo17AoPCCUAJIxPJmGTjMcifweG8XxcW1iRIf3p6SqATLdNra+twOiOYu3oe4+NnEAwH4PE6cCiTHYMCm6iMzWbSsvdq1JxiV8oB1EtY+kvVWi4HZYHFKQpk5/V6fJL6av9CvpqPLvdSr+Z1L591uQLlCnyFCpQ3yq9QrPJDyxUoV+CVr8DXBjpJQG8hB41KAUWhCLWCWTsGfOvtW/jRD7+N1uYaaVZpgVpdWRMVyNISR3rn0NpSj2+9e0fGst+4eU3ygKjcYahvwB+V8d20Ev3whz/Ad7/3bezubsPpcsDjdoviwuFw4sWLRbHTnT07iYsXLqG/f1Cmz9GWxaYsn8+KrYtghPDl8OAITqcHCqgwNDSK0dFxUebc/fRjsbtR+fT82YIEQ3Py1+koeoIPqgkODuyIREPS6LG3ZWg2Q505Cp7ghKoiNnVsEpmzIwAmEv5CPcTmVavRQas2o5BTwWDUoKrKCINJI+9FeJJKFuHzRuF2BTF9bgZvvnkLGh2wtb0iVpX9A4dYsdiMsQ5soAk82tvbcf/+fQEfDG1uamrG7u6OnDe/CdBOm20qG9iIM4ydDabHE8e5c0PyPDabrD2n4jE7qsJcDafTK4CADbDTeSLA4/r1OXR1dcpoegY/E0Lw/AmVmC1FADI01COAgO/BkfGEBgwr5nqg/Y42MYbJDwz2i42IIfLbmztIJjKYnBrC7dusawaPnzyUdUIlBrUSVmul5IRR0cHJZQxxDgRSuHzpvADMjq4WJFMRFIs57Gzv4d5nD7G2uo2NjRMMDLTg2o1LgCIJt3cfUGTlWmhUFth33Vha3IXBUImxsXE0NjcgEg9Aocyhpa0RtfV10GqNJXVVOIrz02MIBh1iM3zzzTfE6vjxRx9LBg+bdx4rYRt/z6adEJHwxOtxYX1tVcAc84Ko6ChNODNhYmJS1h+n7tFGSXhCKEAr2fGxEy1NXRgcHBZL4ubWOmIxhq1DbIen8KS9rVPsaUeHDgGoeoMBdY2NqKmrLcFNv0+mCrKmq6u7yOeT6OpuFzsirxXXC6+3tcIKW2X1y4DsI7hcnH6mlGBoXm9OOaP6x2wuBVkzy4lQguocvU6DYMAveVbXrs9JJtOvf/1LCfxva2sSyEQrl1gtM1RPlSx0zFUqSKj3Swvvy8mYXLNcP1xjp1+niiU+l7+PxqMCok5zoE4na3Ld8/mnyqmSlY41LeVFlYLGaf2iykeLeCyF588XkYinZXomBw/wnnjt9VuieGStxfLpZj7Vlih5vJ4g9u0ncJxkUFWllVD1vr4e9PV1Q6fnveZDJpeUwH1ea7WWk96ozquUNUUY/vn9R9jdT8Fm5b3G2laJjZI1djhP4Ha5cePGbclf4h709tt3xJ7IUHKCX9o3UVQglcogGIwiEk6Kfc5mq0FHV4dM3eT0OgJw2kB5r3PKJdcCp/nxetJmxwma/Bmn/jGjjdCJ14NgTmy8h06x/hHaM9Ce9+DOzq6o1F5//XWYTCbEkzFRSdFKSHsdVU4EhTLJrlAoWRwVDN9XywQ7/kzsdbkckCslB55+PTwqQ6cv8b+eci/1JYpUfki5AuUKvNoVKG+Ur/b1L599uQLlCny1CnxtoJOMfkIBRr0W2VQGnGVnrTDgB997B3/1F99CIZeQT8upSqLNjJPSDg/cCIWSeO21WVy4eE6aT8Keg4N9aeYYmpyIZfHw0UPJTfnhD/9CrETP55/K9LpTOxeBCy1mhCu3bt1GZ2c39u2HWFlZFXsdm2ha7mLxiKgECFioSGD+SntbF7q7+6DTGWQMezaXFOgVjycE5NASSDUNVTqivsikxDZHC5jZwowok0AigjRa9b797W9L47ayuixhugRCVB5Q+cHcnNIUubQ8p5Av2bks5ipYK4zQG1USNMxGjVY9vzeKZKIItcqAM2cmMDDYC4/3GM/nH8LldovCJ5PNSePIxpCwidCLTfXnn38usIjATEaNP30q503LDtUOnJRF0MFvNt5s8ny+NGw2raiWRkZGcHx8LK9L8MCA5EwaCPhLlq4iODEsggsXpnF1blaaXTavhGCcCMZfmYcTDOVhtqgwONAs58Xx9WygmVtVCpLfAsUiPd31AgxbW9sERjx/9kxUHIQfb799E+Pjo1hfX8X2zqbkPxEOWCwVAmN83gDW17fh9VDBBQTCwF989zreuvOmhDDn8ikBhE8eP8Wzpy8kc2d314vh4TZcv3kJBcThdO3JyHu1woB8Tov11QNsb3nR2dmO6zduS+C5P+hBKhNFT18nDCYD3G4/dncOkU7n0NfbikTMK+uTtfv5z38uWVfMROK1L4GkUpYQgQktU7xuzPliHanaIVAoqc/Y3GtRU10nuUmcdliykenkWvr9IbhdCty4Po6hoRHJYqLtkNZRgjnaG2mvY4aWyWiRUHpmlxGmGE0mqHUamV5GCMb1SUhEJY3PF5Fpg2Yzc7mMAsx4zLwXM+ksKsxWWXMEEYeHUWg0VJrpRHlFkMj7g8dL+9fhoQtqNW2FldBqFKisNIsahgoq5obdu/+Z3GdUW3H98b4oFHKiUuLzeL7cUrjuVKqSGu8UFJ1a6giJ/lfoRKhECkzLJiHnF3lNBBgvLXqEZKfQlb/ncZ/a8GQbK5aUTsyK41S+tdV1sb9dvHgZGxvrAuPeuvM6JifPiLVua2sDB4c7SCQiouBJp/M4PnTKZMW+3gGxwRFAM3Sc9t1wxA+NtgTsmO/mDwRE6cTry/d2u7iemTeXgcWiwshIO8bGxgTgZbIpATe8v86dvSCTJJlV941vvCU5d3b7DjY212VtMcyeeU5URfE+6e7qlT3SaDZDq9PJHkcwyOvB/Yj7B9cmlZLc+ziUgGDvdO1WWE2yt53mxsVicVEj1tc3gmHjkUgMAX9QstRY1xs3bsr+Qfi3f7grCj7mmBFcMb+JiqfTEPEvMp0YBP/yPTjREVSzvcROXAMPj8r2ui/xX4RyL/UlilR+SLkC5Qq82hUob5Sv9vUvn325AuUKfLUKfO2gk0GnQT6bE6VTa1M1/vYnP8LFmXEc2DewvbMNj5tj7gPSuOzvu0X18bd/+0NpehgOzYaHKh0qWZincrB/IqqXS5cuioLk7t1PJHumssqKVCop2UBssNg8UT1COMQgca3GhN/97h8EDtmqmRmjFUVAnmosjQbr65vQaY2S28LcHBoCCbLyhRTq6mqkyaUFj2oQgqvvfe/70oidfvLPHpjHysexCV1eXkdtTR3ee+89OR5OAOP0txJgotIphVicWUqAwcDMqSpUVVahxlaP2lpCICCbi8uEJ+b/xKNprKxs4/jIB4POgvr6BlTXVEowdiodFoVRMplFPJHE4aFbrFdvvXUT129cw9HhkdSQx0EYwF/n519IBkskkoPZrERDQ4OcG392mt0SCFCRkxf1CTOcaPnideIUwEg4jmJBhVQyJ3Y6KmM4Qe/HP/4eOjra8ODB51h4sSAqiOamFoGKBEHRSBaVNoKYTvT3Dwh0ogqIqgqGyT9+vCD5OWfOjEgO0MH+oQRgB8NFWEwKTE52i62ytrYa9+5/KgCPIIqwjKPl2eg6TtzY33chlUwLvPD78qLW+u53v42+/g7JYnry5BEePngkVsZEPIvd3TDGx1tF6UTo5PHaAUUO8WgGkVAWeztOoGjCtWu3MTt7DUVFAUcndoSjPtQ11IiShlliiUQOWo0eg31dKBQSAiGymSzu3b8nkI0B24R3hDpcd5VWK0xmjri3SO1P+DN/WGCS0UgrGadAcr0aoNVoBT6wpmaSICglx4nXMJ9XoKurFj09vQJBOa2NYJWwqLauRqAW1VWENrQd7uw4JB+IoqGGpiq0dbRgcGBAgABVgltbexJSHY1yOlkB9fVGuUa0WRHKMByc1st4rKTaS6cVqK42STD6xYsXJTNseXkZ//RPH2J39wgUd5lMStiqDKitq8T5mUnJ5KKy6qOPPoJ9f08gCu9zvm8my5y1pNgyaX2TQPBcAdYKhmdrZFc8tcmdTqxjTUowioqmUuYTf5YvFKSeSoINBUPyS1PsSjljzE+inZO2wD+qnPjafA6nuFH9aLFYoVQQnStgtx+iwlIpyrOHDx/g8Ggf7777TbF42vd35D4JBjwCNvkWWo1BgvOpMurp6ZPJfgKdlLkFAAAgAElEQVS31EqxQMYTESiVRVEmBYIBOR5eGEKudIrT7+JiQSaQn5wYQ1d3l0xaJGxiLhLVdFTADQ+dkWvHDKybN69hcWkB+/t7Au35moRIhMwEQ2qVVqyYtFomUhmkM2mB0jxvyd0yGkSxRBjHb4IoZnkRILMuPH6T2fCF0okqp0Q8KfsOa0XLJK9XNELVl1fqOzQ0hIUXizJQwOlyI5ujmqkoEz9pp6PSiXI23hdUOlHxRBhFAEVQS6UTVbOETqfQ8dEx7Yzlr3+lAuVeqrxEyhUoV6BcgfJGWV4D5QqUK1CuwJ+sAl8b6KRgswLxw8BqNiARTaKvpwPvfvN11FYZEQ65sba2Ko0lG0M2MuFwBG1t7bh06bwAETYazBOhaunw8FhGfK+tbiKRyODs2TNobm6UBuUPf/iDfHKvVKlhMLAxzIn9o3+gT5rtrs4eybv57LMHWFzcQFOzDTMz42huaRT1EWHLhx9+gvW1fQE/nZ1tYuVhKHB7R7M8hla4Bw8eS/P03nvfxNj4OD779FNp1NjhBvwBsXIRmjmdbtj3HBgaHBYQxXHytArZ9w8Ri8ZgMKoRCueh1WjQ1lYFa6VFGsIKSwXyuTyKhTziiZCEC1sq9NKIM9PpxcI6drYdSKU4qp3ZOBbUN9qgUGbh8TF4GshmCzg+jqGlpRp//dfvSR4VJ9ktLS2LSoUWGgK5kvqEwKKIlhYdRkYGpKnkdaBSheooQhLCnEePnqBQ0GB0tEeOhc8n2HG7QqLAMpuNqKmtwsTEGK7MXpAm+sWLeWzv7Ij9ylZVI1P/7PYTWMwWTM+MYfbqJbl2n312T2p4+dJlGT3/ySd3UVlpkwwpee+HjxGJMOdLiUIxh7mr07h8eUZyhR4/fij5WQwgJ5RpbGyW6XnkFLlsUax4BGRsyGkR6u3rgtmsxfbOGhZezMPt8gBFNeKxLI6OQpiZGcb5ixOIJ3wIR10CnVKJHFyOEDyuGGprWjE5eQG1dY1we12wH2zDH3BBoSrCaDYgSrCQzKO1pQMtjQ2Ix8IIBQM4ODzA0ZEDoyND0sgTVrJJ5zQ1qrOYT8S8L65DrhXan2iv0mqV0vwTMPA+4GS4Bw+eIpXKw2azSP04HY/nFwhSOUV7oUmUXwywb2ioxvBIH8xmk1xvZnypVTqsrKzBceJFNEZlEvOx5tDd04l4Io6nT57Dvn8gUJYKNuYwcc3cvHkTw8PDonThdXr65CmePVsSKFNTUykwk2umra1NwBRVMQ8fPsTKyqYAo5aWBgFlbW2t6Oxsgc1mErvt8/nnooijfY4h+39UOTHwOwNOkCN0EN0kgYNCJbatU+DE687ncL+gmov5Yqwj4RBfk7YvPpc/V7zMBqIiij9TKVVSd64ZhtBTzUSrHy2PDHGnvYtqI9aXWUMENLQJMj+rtrY0LZGB2vFEDNeuXZHXfPDwvoSW5/m6VC8WCrInhIIcWJCVOlFxRlUZ9yjacjlUoFgoQqVGSf2oViGVzkCl1EjgO9cxn0sl5NDQsKikqNJkflxpYqFCwC7XMdVKzS1NqK21YWVlCU7XiZwba18KXDchncoKGKViM5PJ4fDYIVMlT3O4qKSjda+vr18y8rgGqIo8zb1iLbmmCJZSYuELyT9gtIDyPs/mlGhrrRcbJo/78NApeV86nRonzghqawwwGA2iwEu9VNVxz1OrlF/Y6/h7Qif+KhldnC4IIB6O/Qt73XP3H9Vtf7J/Rf/8XqgMnf78rmn5jMoVKFfgT1yB8kb5Jy5o+eXKFShX4M+6Al8b6CQBwhoVUokEtCpqBRTo62nH1cszyKWjWHoxL0HNzF2imkOjKYg1jXaPwcE+gTVUBtCCQVVCKpkSW9HW1gG83gimpgYxNXUGTU0t+NnPfob19T3EE0BHhw19fWxqK3FmYkxUQnz3hw/mcffTRxLoS7hw/folUYCwQSeU+eyzz8XG0tLcIlYvTnaigkarU4hqZGN9E5tbDNftxve//55Mr/vkk09EkaXV6rEwz9HyxwJ92KTrNEbJTaGCiJPcGMy8s7uDVDIJs8X4Eia0obevVxpQTt6jeiCdTIolKl9IitIpk01IU+33hkTptLnpQjRWQEOtFefOjcl0O4/3CKvrq5KXRDsUlS+Tk3340V//QBrNf/zDH6RxJAhkY87mkmHUh4cRsQnduD4hyqmNjQ2xztC6Q5UR1Te0Pt69e1eux507d8TuyL9bW92Afc8pgIeByIODPaisMqHCyglYCaysLMPj9Ug4Oq1CKyvrUBS1mDk/LdettbUJq2urMtmK9rOa6hpRPHGsO9Uy16/fENj46PFjAXVs6CkAaW6qxcjIoNil1tZWBN6wqab6hcoypYogJo9wiFYfWnf0olwj7KGiooAUDg52sLK6hEg4hmpbvYR/Hx0GMT1N6DSJRJLQySnQKSM5WnEE/UnksoQYJqmZWqtEKMpA5GNodBp0dLWK2oivpVUbUFdTi3QyIZk+gUAIyWQeDQ2VL0FeaaJcTU2NWAuZtUXLYipFuJERuFIsqtHUaENfbxe6ursFRm5tbWNxaR2BQBy2KpNMeautKalRFpeWoNZoZTrh0PCgBHKbTLSkFuDxchrZpiijDHqThEQfH3lQLCoxONiL19+4jlAkKCHwS0ubEjTd3d0gVsDV1TV0dXbh1q1bkpfFdcQpeAsLCzLlrLOrS/J++vv7BTrxOnEtESgvLi4KyCxlVnXL2uF6tFh00OuViERCYk9zOV2osFoFXhL60CZL0MManWYsEd5w3VI9w+EDBBpilaNiifk/L8ETQZFA7GxGVEYMUdfpCQSjgEL1UjWV/yI0v6RyUgng5K/8Jmjh+1GVxt/zPVk3nufy8hryOVofbXKfU8mWSickbJ/B2rQMc98wm8ySoeSjhSzNfSyIeCyNlpY6gWCE1/wPLocZMIMrFEqhutqA2vpa6A06HByciHWRAfK8fyzmClnjvb198iwOUmD9srmSmo/WS5czKI/h9EG+LjPWCoUsqmtsct9zeme1rRS0HwyEEQ5HBeQHwxHZGxhcT1UYoTJhNQGiy+kU6y73OR5vRtSQUYFO9fW1oiijUpUqMe6ZVIy63An09zUJLOWevbF5glQyg+6ualgqKtDaxhw8g6x5p8MhYeIEk2qlQgCjSgLe/wid+He81ooiEAvHuaS/AGDz3vyf9T/of6KTK/dSf6JCll+mXIFyBf58K1DeKP98r235zMoVKFfgT1+Brw104qlp1Erks1mw1aswajE+NohbN66hmE3iN7/6FQYHu7GysoNkKvnSmtP5cgx4lXxqzgyfZ0/nJYyY05EY0Mu/Y/M5O3sZExNT8rif/eznMlmOjfqV2SlcuzaLqqoKNDTWiupgY2MHdz+m6mJLmr+R0W7MzEyIOodKkvn5edz95HMEg1k0Ntag2laJ9nY2Xa0yznx1dQlr63uiOnjnnat45523ZerbgwcPxKZitVZJ0O/e3jHY646Pj6GpsRWbGzvo6OjE9PQ0Hj16KMocdk5UdFCBxRDyku2pKM2udMlFWoGS8AecAp1on2Mzf3LsxvLijhwjgQbVJOcvnEN7RyN2dtewtLKIcCSGUIg5PAlMTJzBW2+9KZatX//616KAoNKJIIlNIu1TzMYZHRnAO+98C2trG5I5REXNG2+8IY+lTZC1+fDDD9HX14e/+Zu/EXsN86A4Ha6Q18DvC6GyqkJGpJssWoTCPvj9bjgcx6KKodWGNi7Wvb6uCePjk9KUKxQFPHn6RBQrzJmizYoqEtoVpyYncfv2bbFfLi8vicqCNiuTUQ+TWY+mxnqkUgkBGrRKsT7MJyLgqqioEtjE82PNaJkkcOro7EAkEkAw5IYv4BJYwOmJzU3t2Lc7RIU1dXYMZ8+NIhJ1y/S6IrKS6RSL5uE4Zhi0G4FgVpr6zq52FBRZRGN+1NbbMDg8KJk9Dx8uwOMKobLCDINWK8oxqmQIUYrFrIAXNvONTU1oqK8XuPHg4UMsLq5K/hSBTGNDpdjuqM7isRNwxKIM9l7Fs+dLUKk16O5sh63KhqamJoEsH/zhfVEQMZh7cLAfShUQCvmxu7ctGUNcB4Q1ZlMFTk6c2Le7BERcu3YZ/QNd2N3bFAAYicZlwhzVNPw5A/Y57XCgf0AC+mmHZDA0s3kIoUbHx8UqSCsrARrXFs+xlPN0KGuRwIDrnFZXqnsS8bDYRt0uh+QLESDRvslsHyqb1Cq1QA4SjVLekkKgG5WPBDAERSWLHdVQzHhi1pRBwvtPraFce1RRUulkMBoFplChw19Lzy9N2TMaqLgxidosnkiUJigmErLO29rbcXhwIJYx/plr+dHDp2KJZVYXb1naWVWqAqqrK5AvZEqqxbZWaNR6xKNJrK9tybpIJLMw6DXo6moVqMMMJl7b1rYWscjF4xkMD/eitq4WxydHmF8g3OL7aFFX14DGhqaXgxCqZQhCIOiTzC5aG6mK4hACBTQCWDmRk5Y2paqAykrCyUo0tzRDpSzVjXsWgdPxkVP2C7VOJ3XjGqHtNxJJCBBtbq4TWMcBDKfwj1Da5fIKIKRSlJlcXH+nKikqKvN5Jaanz8hr0Aq9tWUXUHrhwqisE06s5LXaPzhAKBiUPZoB4vwPv2Q7vZwiWFI7KQVElZROSsRDCYFOvI58zoKfqrby179SgXIvVV4i5QqUK1CuQHmjLK+BcgXKFShX4E9Wga8PdHoZJK5SAMoioNcoMdDbhZ/8+C9hMejwq5//VCYs3b//GfwBr+QsEcKw2aX95OTYiXv3HmBrywGFSo32lno0t9Ric2sfRoMO3/jGa+jrG0DAX7Jkra5tiGXkL//qXdy6fUM+4Y/GgvB4XHjw4Al2to7gcHhxfOxFb28L3rpzE6NjQ6iosIhS6uOP7yERL6K9vQk6rU6mLw0PD8LrO8HyygvJ6yFsePMthliPSUYSlUE6rQE6nRHPni7AceKBSqXDtWs30NXZK6CBdkE2dL/85S/x6aefoYlKndERNDTUoaqyEnqDHnpdaSQ8wQrtQZzC53Dui22uqsos48yZZfViYQsalRUzM9Oor2tAS2sjauus2N5loPZWKQw8npB8JQILZvCwkSQcK2UelbKpmK/ERrK3twfT0zMymv3Jk2eiYhkdHUN/f5+ABIIFqlUImaampvCjH/1Ink87lMPhgkZlRCqVleabOT06PRAM0fLDoOK0NKJUGmnUrJEJ9XUtco14TDI10OdBT3e3BFS73U4BMIRVk1OTOHf2LDY2N3B8fIREPC72RoIF2gqZCUNYRYBBixMVJ7R5MWensbFFbG5PHs9jaWkD2XRBrrE021qCi4So1zq7OtDR3gmd1oTHjxawt3eAM2fGMDE1hFDYiUDoWKCToqBFIa/FzpYDa6snMBgrMDkxga7eThw79pFIhtHc2oDq2mqsrGzgwecvkE4B1ZUmNNTVoaG+TsCHw+lAJBzGmTNncP7CBQEzhGVHh4f46c9+hoX5TVgrGcLdjK7OVlGO0G5JGxID7p0Ol6jA/P4gBocGMTJcysCiQoUg4JNPPpL1fOvWDck3czqPxbq1Z9+WWrNGJiMtViZ4vQHs7hyLmu3OHU4UU2FrZ12ypmhjFNsZlUZFWtS0uDJ7FflsHk+fPRcLLO1UVDQNDg3JeXM9UOlEqMQJZ5Wi3vLKRDVCJCpjeD5cj1zrTscxotEQYrGogCNCZdq/eA+UMsNiYnnjNeNx84vrTmBUJivHSMUggR7vrdNA9lg8Lrk/Gq1WnsM1TGii1mgEGFE1SUBCi6i10lqaiqemQqdK1FLMPiNQUyrVosSrslUhEY/JlDU+tru7F48fsQY5mdRXU2OR4zEYVGhopGpSi47ONrGShUMJ+DxhLC1uIBAgtAFaWmoxODiEYDAg9xYVfrwG9+7dk/OYnJyCWquSyYPPn6+IxbK3rxOXLl4R8Dj/fAHLK5xOZyjlOOXSAsT4q0atxYXzV4GiUiDWzs6OQPeKCoNY9k6nO3o8PnkM7xWuJSqqFCoFrJXMZaOtMAevNwylSov2Nh7voNyXp1M+o9E44ok8+vvaBBZSocna8R6NxWPY3t6GVmvAzMxZuTe5HgivOSnxjTduo6WlFQeHh7Dv74sKiso+qppoRaQlkeuDtjpmPNFWx18JnWQNFJVIxThREqWMp3wei8FykPiX+N9DGTp9iSKVH1KuQLkCr3YFyhvlq339y2dfrkC5Al+tAl8b6MRJUcV8Flq1CkUGwBaBpvpq/F//59+iymzGowf38c7bd/Czn/89nK5jDA31i3qEFjs2fYuLK/jwnz5GLJpDNMpJSw2YvXoB27ubSCbimJ2dlSbQ5w1KYPHi4jJq6+rwn//zTzAyOgiv14mt7XW43MdYW9mSqW9stqlkYEj162/cgsGolQaNjdJnnz2ESmnGxJlBKBRqmUx17twUjo53sbL6QuCVVqcWFQmDxD///L40TRZLpWSubG3a4XB4UFVZi9u3XpNP+W3VnEJnxebWJn7723/A3t4Rzp8fw/iZMbFGsalKZzJiucpkUmI3ScZTokrK51MwmdRQqgvS9LldfjhPAqiva0drayfSqQxq62ywVhqwubWME+eRqL4USpU8noqmUxUMG1yCCb4PFST8PRttqpqoViEsY2YWG39mS7FRp0qFChVOH6MqgaBrbm5O8pdevHiBYCCEYoH5WUpRN6nVBTS11EJvpB2I4b55sYkxQ0anMUOtNsBiqpI8LkIv1pyAcXJyQuATA+AZsn50fICJiXFRQ+3sbMk0LzaeDEonIFCCmT7a0sQrrUaeRzhRLEBsQ22tXfIeTx8v4MWLVWn+T8OQz0z0o6mF16VCxsVbzFbY947xj3/4RCbrTUyOiWUxGvcgHHNBqczLtERF0Yi1lQNsrHvQ1dWGixevQKNX4/nCY1RWGXFuZgpGsxHPnr0QC6RRXwEzM7eqrKLsYFPNqWJs6l977TVRoREW8M9LS4v46U9/hsOTGAZ66zAw0IXa2iqZzkgFD8Edc4wYuL+2viHwYfrcNOrq6nFwcASvh9lMUWnuaYfjWHoCidW1JQmR9vrckk1GaxizsqgWofKG0xyp5rt16zoCAQf27FsCQiQTK5eTrB9Cnvb2LpwZn5AJgsvLq5KVRCBF9UxXbxfC0ZDcf6f2uX3Jg9JLJlLJmpaV5yaTBVy+fA5NTY2w7+3C63HLOiVP4HkSwHFiJKFQwO+Xe4B/T+jEv+M1JIwWyCI2Owbgm2WN81da2FhPh+NEAA7XN7OznE6PgN2ZmQs4PjmW12SdeC9wLVNFVxpScCJWQq83AZ1OhaYmm6h4OrvasLAwL4+7dOkKNta3EIslJey8ubkB/oBPIGj/QLc8j5PjCI0Jub3uKJwOr4A1S4URLS1NYlvjfU5Ic+HCBannz3/+C4HTzGviNEy31ymTNpmHdPXqHG7evA2/L4jf//4DfPTJI9TWGAUmGU06gXlcL5wYNzYyg6MjJ549e4Lt7Q309XeLioiWRdaPmVVHRyc096GjvQs+XwBLy9uIJ9OoqWHem1YgGMEiIdHo6JCsX8JoZnRxjdFqqFRbcOnCmKgTCZZYf9Y+Eo1gb29XcsoI5qk0I8jk4wjtvvOd78i+xDBxqhRD4Yg8hrCJk+kYHi4A/qW9Tqx2ylKWUwk6qZBNAvlMQWx+hE5LoeRX+xfy1Xx0uZd6Na97+azLFShX4CtUoLxRfoVilR9arkC5Aq98Bb420EmuRDEPo16LXDoDnRqwGA1479vvIB1PQq1Q4C//8gf4+5/+D6yvLwkoYmA380zUKo3kzjz4/DHC4QQqrTU4e3YK42cGsbr+XJQCba2daGpqk7BdNt8MLeZjvvf97yCbS8Bu38bG5gqSqZiEO1tMtVhYWEIg4MelyzOYm5ulOUeCgKmIYFi2yViBy5euiFKGqgNO17p3/2Nsba+JjUWpKqKiwiTWEuYz0fLU2dmDcCgGrzeErc099PeN4J13vol4IgyvxynN1uHhAR4+eij5MuPjoxLAa6uqktwVqj0IqBhozCY5HIgjGIhCr1cJ0FAoacsCMqk8YrEsNGozwkFOqkthYLAXhWIKq2vzyBf5yX9RslLENmRkbhQzcvgesS+adzbwbPAJIWg7Yo4L8492d+1yydhAUonEJvvUNsO/p5KFzTmbSIKoZCIFrcYo0MkfcKO2rgITk8PQ6RWIJ5mJU8rNqbBUyeTAWDSDXE6BaDiB42OnfFNZxDD4dCaB/v5ebG6uw+E8Rnt7C+eVIRwJCkAhgKGVRiaJFVWi/KHaQ6ujoqUo4IKWIbPZippqNs0xLC2uY2fLjlAoKja/wcEBvPHmTYyM9kGpYnB3WtR088+X8PzZMux2L86eHcTMhQkkU37Ek77SZMBEAakEsLiwg73dKHp6WjEyMo5EKg6P3yn2xt7+LoQiIezs7EOp1GNoYBTIZ8VmKNe5WJQMJAKUa9fmZJw8gQezbGhpu3v3U6RSkAl7hFpUjNH2RfjHWstkNY1OrGiV1kq0d3TIREYqiajeIUjldejvo9LpNQFN8/PP4HAcIhINS74Z7WEEE5zox/pwEmRXZzempiawuPQIwWAp3Jygg6H8BEsMrm5tbUNTY7PYsGgJI+DjzwmdKirNcHkdpQwzvQ6xWFyAJlVQJqMJ0RgVS5yKFkQkUsClS6NobGjE1uamHDdD0FOpgoT/tzQ3i4WWsIog2OnkOQFVVRZZz/yixYv3AiEoA/+HhgZlHdOuRphKCLm0uCTnSrDE+4nfbe2dMgHQ7fHJvcYpapzWtjC/gN3dXZk6x+MhaOW5MZiecKyjsx0jo/148OA+nE4Xrs3dEIBGYEV7HiENc8XqG2pw/sJZUfhFIkHY9/Zg33Ui5M+iWFCgssoiKkna6WitpfKHx8spf5wU94tf/ApDQyMy1a6APNweB1ZWVwXwvPvud9DfNyhqTk5bPHE4JJS9qalB3tdmswqsb21pRzIBPHn8XPYa7muTkyMCsQjyWTuuO+aLKaAWS/D21g52dvcAlVImHVI5xrB4Hhtzxq5evSr718rKiuwJvI8I9AgkCYYJoriXsaZUQvHPu3u7aG5uwvDwkOTYcZ3zm3vRt771TXmPR4+fCHimSoyKNfrlBDpq1OAF5r1+qnQiiPqiESgoUUxrxK5KyEjwuBzhhM3y179SgXIvVV4i5QqUK1CuQHmjLK+BcgXKFShX4E9Wgf8t0On0TTlc/J+1CFAoitBqVMhnc9CpFaJ2Gh7sR1tjDW7fmMPrr93Cf/kv/zc+f/AZZmcvobGpXpqPdJKNagjzz19gZ8eO69du4e133kE44sXPf/HfRU3A0FqLuRItLW2iirh79xNcuXIZ12/MYY0qj4MdOJyHkr1CaBWP5rC6ugGDUY/r169KXhNHmjMvhgHWz549R6XVJtY4Wpk42nxoaAAf/OF3ODrelwaTSqdCgfYdtTRZHBE+PX1eRpozxPvhgyeYnr6IH3zv+/AHPPiHf/iNNG0Mul5aWpKpUmxo2agNDPQL2Nnd3ZGmnZa4QCCIcDiFA7sD8XgEtmqLWGSo5uDUMU41c574RM1AJcfMzDkcn9ixuvYC7R0tMma+pA7Ri8WFgccEBYQVDHcmnClN+ypN7aJKiOHbnHpltx+IooHZK5zcZ63UyPUTC5JGI819Is4cpYD8nJa6cAgYHGzHmYlhjI0PyKS9ldV5Ua5ptVRcQTKELBZO8EvA6wniYP8YJ0deOY633noD6XQceoMGU2fP4NPPPkE4HIBKxUleCglcp1KjlN2TRZwKE5VWApGpmKCCiEoJgjWqZARwaQ2S5bSyRGueC5FwDpEk8L1vzwl0OjMxhEg0gNXVkjpud+cQHjdBQRBTUz2YPj+BRIpj7AmdOHxRDZ87ipXlXfh8QF9vO0ZHz0Cr08DhOkZ7Zwv6+rvg8wck80ivN6O5uQ1qZRE72xsCFanIoLKLwIEWM0IoqoCoDuE64s+oUrt48Ty6u9oFwtntexIczscxXJ/nzHXJiWMM5uZ7nSqh9vddMBs1kpc1e+WqQJvFpQWEwyFR0DU0NsgxcMIZrW7RSAJerx9dXd3o7e3G+sYSUqmoQFTmHlFpyGtOex3VYwRNhEkM9OcXgVR1TbVco0g8jKmpSYFj6+vrkslGRQ3XDdVDfF/CgWQygwsXpiWrikH0kXAEgUAUsRgnVHJa4WV0dnYJoHj//Q8EAhK8Dg52iPpGAr+VXNvMYFuQv5s6OynTC5k7xvuHYeePHj1GbW0dxsfGBRARuM7MnMd/+2//r6hjGJJPhRFBFS2yvPd5rARCvC4Eb8yfYmYahwyYLVqxAHMi5cz0eQneZpg3n0O10/Lyotx7s1cvYmNjVdSVJyfHyCSZRWQSKE5IzcdWWC1SH6qxCHAmJiZF8fO7376P/v4Bgbq00tKKuba+Ltf8b//m/xA15d/93d99MfWwrb1VgssbGxvkHqmtrRa7XDKRx8cf38Xz588k8+zy5UsCtru6OuXe5jrihM18jucZlz2P9/TVa1cRS8REXUUAx9oQ1n3jG98QwMa9i9CJwIjwiDWlNZAKpppamyi3drZ3ZD/j+ZjMRoF+rGfJrle63wlcqaZ7/PgJ/IGg2E4ZIE5IWWW1ijUyHAoKcJXwcKrg/pnSCQUlkNOI7ZBgjIq3lUjZXvcl/vdQhk5fokjlh5QrUK7Aq12B8kb5al//8tmXK1CuwFerwH8YdOJhnW7Q//JN//m2XRT7B0OAZXS4TosaWwVmJvrww/fekjyf//pf/x8BCrRusdlh08nHc+rTo4ePMTE5hTtv3UEimcTBoR1PnjzE5NSUTFOj2oWfsu/sbuPevU9lrDtHhTP3hIoDgqKGxnpRIqGogd2+L6HeVO2w8eMn8WykqHRiY3XlyhVRALBRItRhs0T7k8HAaVt6BENByZthI0YQwiaOFiRCgKWlFfn0/ezZszg7eRb2vQP4PF6BAzwONky7HgsAACAASURBVO1s3j1ul0ysI0hik0clCIEDJ03xvRVKjrTfwP6+H5YKJQYGesSGRrhCO8zRoRu0LnZ0NIl6Ip1OyiS3dCYKo0mFuvp6DA6MIZUs4MXCKvbtJ0gk2JgpRVFQXW1Fc0uDgBJmaLExPLB7sL29J5O3+B7VNZyUBWnsmFHDhp8KmeNjD04cMRiNagz0tUuQO5vliYkxaHUqPH36EI+efC4h3aUx7RWiWgv4wwKAfF5O6YrDZDBLbhQbcbNFj7ffYeC5Hx99/AeBdQYDIVeFQD5ZZwqFrB+uC9qEqHwhcMoXGECcfxlyrJEJWbSOra4cwOdliLQCzKPmhL25a4O4eHkaQ0O9cDiPZJw8YVwoGIfbFcLGVgyv3RwRZQvtdalMUIKYA/4kUNRj/vky0ikTbt++hO7uPlGM8JoMjwyJxYjggxZA2hVlCppSKdCFaqbt7S1EoxmZmMgMnHiC0+sYbJ0qBUGn/id77xXcZn6mez4ASAAEAZIAc845B+XUklpSB3e3O7g9bfuMJ7lqZnbmbvfm7J7afHYvNt3s1d7sek4dH9uz7u6x3TkpZ4k55wACDABIECABImw9D6Szc7M1rZmqrXYJqFJLTYLA973///dJ7w/P87z7gh4KlU8aNFVvdW0Nw0NzyMiIKzSflqelxWXBNq4R4Qj3EJVJVDpRzcKMLmZepd6XwCkqRRxVSVQQMayb60i4SbhExQ/fc2R09AkgSCmcCFaorCLM5YPXMKEjAQHVS/ZsG2zZtHjZ0dDITK5M3L1LVeKO7JmcIEcrG/PTzObUJLrIQRIVlZwI6YLDni214vSMB1ZLEn/yJz/C8ePHMTY2qgyxx4OPBKkIjE+dOo7q6ipdPzkOFyIHCYyPTyhziRPcJibHtbdeeum8ph7SqlZaUq7wbSqs6uoa0NjQgH//i59jeWUNP/vZn+p5tAEyi+r69Yfo6WnR6zG/iutAUMb9xfPb2vLgt7/7HZx5uejtHRDcKSkp13pwnRcX59Da1oTqqnJMz45r4qHX60FkP4GdwAFWV9c0H4CqPl63hIxU7/FnqdTiWs3OzgiiVVfX4CAaw/LSqqyUVCZdvnRZaijen27fvoOjx46giMeY4Ho6pUzk+126dFnX8PjYBIaGBnWNdHR0PrFV5mmPEJZdu3YdtTV1GBubECTkhD7ee3kcvP9yDbk2zBy7ePFFwaZr167pHpnKkkopGGkxrqwqxf5+CAuLC1I5bW/vIseRhdraet2XadXkNUbVFCEm9yvr5vFu4DAW0/6nItJizhRoYog4VU4JhsMbjbo/cB3onT2k7fMwprB0qse4rxmgPhn8//WvvGf72/i78+x0L/XdWYv0kaQrkK7Ad7QC6Rvld3Rh0oeVrkC6At/JCnzn/gXO5orAgHBDqh+bGUe6avHi2X6UFBbi6tWrmqzU29Or8FtaXDhmXpPIHKmAYQYUs4leXFqWDaa3v0+Nj3ttVcolAhtmLrV3tEu94/NvKzPl/50UV4ZoJC5lCwEKm3AFdx/GsLW9pQacwdq0GhE4MSiZYbZs7F35+QJDzCeiLWZt1aNw58ICpyaQSW2QbceXX32Drc0d1NeXy95jTBhhgEnNGoEVmzm+J3/nsbOJZzNG1QBVAPwarUwM3J6cmcfy6jZqa0pw/oVzqKwsFwBbXllUrsrCwqqC0ouKnbIl8RjN5gTyXMzFscDlLMG624/794axtrKBSCSOQDCC3q5mnHvhlJpkZsL4/BuYmp6Be8WP8XFanjZgsWSgu6dDliw2x6EwIZMNVkuWJpexsWVTf+HCRRw5ckTqLcKBkdEhKbsmJ8f1/8UlxVIyUD2zteXHTiCIRBwKXbfbcpBlyYbFmone3k6cOXscI6OP8Nvf/QbBvQBKS4uQk2sX7OCDoIkqGzaobF6p2KLijI03a8rx7WazBUuLK4jFgN0d5j9lwWrJll2KP19YmIe6+ioUl+ZjeXlOk+AIQzJMNiwveTA64sOLl1LQKbzvQ2h/EwfRMPZ2GYR9qCD5kuJSHDt2CiajGeturyAioQ0hhXud6pWwlEXc65wUFzmICdwxEJ3Hd/TIAA5jUewFg9q3pgyjguN5fbDhTiSpFTRhf/8Qi4srCqB2Oe2yKnGPUhlFBQozhWi9qigvEwTgsdFyZHdkoKy0QHucr0lL3PZWCDk5VkECKuAIMAjmCKsqK0u174ymDGz7AohGmJXEn+NENk6Jo+3KiqIip8APlVMEt5wM2drWgpqaau0NKrUIRAjfaGPkNZQKkGaWjwHJpBF5eQRIpwRS9kJBPHhwH3Nzq6ioKMKPfvSuoAsnPE5NTWJ6ZkbHV1JSIAVkcXGRrhsqfpA0S1WTX+DE6uqygtJZ87ffflvX1M9//nNlV/X2DCAvL1/qRVoMv/r6U4TDe3jvvfdQUVEhuyMtuXzdp4oe1pb3m6dgk0qn9fUV3L93F9VVNbLSUmVTUFAklSNh+dLyIjo7WxXqPzU9hlg8gs1Nryy9tJRSncZ92tvTg5zcXB0zoQ5zpurqaqTQYl0JlrkW3o0UmJ2fX1T+E1VZvCdyGiDvJbzmCJSoLHsKcnjcBGncI7Rrcj2Y/TXQf0RAnHuQ58k/p5RghdjdCQoqMrOJoJD3Nt6PCPd4TTHvjaH3U1NTAoH8+WAwDIfDJiBFAGW1ZSIcZv7Tns6B1yhD4XnvTu0jqvn2ZQUVuMyl1RSaVsqLmNcNp09S0URlU2qCXRKZgrZUkqUm1/E5VEFxrxPKcj+F9yOC/JO738m/h79rB5Xupb5rK5I+nnQF0hX4zlUgfaP8zi1J+oDSFUhX4Dtcge8cdGIjxSb86SPDCNRXOtFcVwJrZgaWlldQV1MjeLG8tKjsFAIfWseKi4oElghSVtfWMTIyJ8UOn8tPwak6IvShVYrWMqoo2Phyqhk/UWfTyoDj7p4+LC6s4ObN21hbdWu6Fy0nbNqWFpekouKn9FWVxZquRAjm9/kxNDykkHCnKwf5rnx4Nzak9ikqykdTYy0qq1KTqjgt68svr2J0dB52ewZcTgeKC1zId7kECQgLWAPCs1SWz46Om80jLSIpcGJHTU0tgnthPHw8rGNiRhXVEKxhIOATeGLTOj7BCVtJnDnDbKoXBNH2Qj5sbDGTJgZzRjZWVzbw6OEY1lYJKQ5gMdvx45+8i9deexn5BblYW1vEjVvf4M7te1hZ8sHr8cFgTGjke2tro7KrEsm4QqEJxRi6PTMzK4tiZ0c3fvSj9wSv4vEo5hdm8c3VrxRgHI3uKw+HjSwVXOH9A2xubEltZTRkCDz5toI4jCQF+V5//RWYMhL4/Ucf4sHDO8rZ4iSwlCUp4z+GgLPhpNKGqrGnk+viiZjWm6o0NrsEi/E4LXFG2LPzkIgbBGh4DhkZBgT3fMi00B62L8C2uxsSoNreCmJi3I/Ll3vQ3tkk6LQX3kQoHMTBvgEeT0DKJuaIMVjb79sR6OHEsBRQDAjwsH5cFx5Pbk4h4jGj1n9hYRltbU2oqa3B7My0mm424Xz/aDQsi5QysGCA0+XSfqFljjlP9mxav/J0+fB1uXe4t/lnKmOCu3sYHp4QDKmrL0ZXZ4ugACHCo0ejUn91drbI7kRoODU1je3tIPb346isLNJ7UyF17/5DvTZh2WGMuVkZyHflSJWXiMcFYOcXFjXZrK2tRnk/Tlcu3GtrgjcTEyuory+WinBjcxPzc/PK/qmqrtB1QEBLZRVDwgnhqAzkNdfd3YI333xD1/jNm9cxMTGFhUU3cnIs6O1tlzKRUiECEWZ2Zdty9WcGza+5V7C6uqSg9MtXrgi0ffnFlwqybmhoFqTifpuensLDR3d1zfF6oVrs4cOHCkAngKLKiuCEVjtek9zvVDMSnu6Hg1hbW1ZmEq2Gft+usqcIPLgfqVxqaKhFbp5dGXLxBOFgSErD8F4cBwdRQRPa6phBFgwS+B3o3sMJlgeRfUEoqeNMJsGU4O4+doN7gk68jqgiYv0J1ajw5LESBnHvsaYEQgRJUhF5vFI1UdXW0d4h6MrcqlT4elxAXZlUJrPuSXw9Qja+BtVOVMfl5OQIpvL3xcVFfY/gan09jIICqsEKpCJMGmiNo+qpQKolWnkJvjhVkaCbGWyEjgT2vKdHo0lN+ON1TdLE65gPPofh4YSVyXgMWU8m2PFnaPHl87gH+dcI1zOZNKhOrO0UByCmH/9UBdK91D9VofT30xVIV+C5r0D6Rvncb4F0AdIVSFfgGSrwnYNOT4+djY0eiQTsFgOK88wwZ9IqZZE1hZ9q+7a31PjW19Wgo6MFu7sBTTaiCmBocBx37y4o/6OgIFf2LOaPVFVX4Ve/+oUaJqo5urq7cBiNYHd3RxPuUjlKuZqE9/U3NzR1rbGxVvk6hDgc381mx2olbGlQVkltTY2UEB9//DG2tkM4fqwb5RUVmJxIBSC3d7SitaVFTRntRlTeXL92C48eTyA3146e7hZ0tDWqcaeihg0j1VHFRcUYHRtH5CAiaxtBExvggydqF6pANre2cPfeY4Uinz59EvH4oRRgdkc2nHl5smuxaadN66c//Ve4ePEiNjY3MDM7jvmFcdlQ7HYX9oIRTE8uYnp6AWurW+jqasff/u3fYOBIL9Y9K7hz5wZu3b6WmoDmDcOzHpRf0mbLRFNTOYqLC5Gbl6NQ4JQNxoDRkXEBlAvnL+LHP/6R8m6Wludw/8FdDA4+QiCwLWjF2ubk5qAgv0Dqh9mZBSkfqHJamF/D9OQ6igoK8ed/+sd46ZVLuH3nGj755LfYC+/IWscaZtksasJTk+dMTyaqMbPKJGsaVSaJJAOILWrGqa7g1EGCnFDwACaTVcCQGTb8PuGKx7MCg/FQYGtnhxazQ9m11t3bWF0J4eVXTqK+vgr+nXUFiUcPed4WbHh3sO7eQDKRCUdOjibl0Sro8x8g38Wg69T72rJTx85MI4s5B/t7CczOzWFjcwdnTh+BxWrG1OQk7A679ujmVgAVlSUoKS5UthdhFAOiD2MHOu5AIKxmu7a2XFlOzPwhBKBlq7W1DTXVtZifX8Dt2w+Q77Lj8pXz6Ors0L68efMmPvnkazjzcvDGG6/LOnXv3n2Bp0xZ5w7Q0tKE48ePCYb837/5jaxUhA20aD4FL6zd1OSUIMdeKIS83Hz09XWio6NdFjraT8fHpxGNJjAw0C67Fq/FqakZwSJO6iPYIRQhnHj48BEmJsalmuEaNjU1CCwRRNy7x300hMBOCI2NlcqAKikpkX2MoMXlKlAINvcjlU4+3yY8Xrf2A+EyISfBC5VOVH5tbmwru0gT1HybOlcqeAhWWEfmD/F4ea6EwZOTk4JBgqwOKnbsgh4B/7bqT8UOwSbz0VhPqoJoL6NdlTlps3OTSCRjCsMOhQ4R8O0r04kh6wRNPGeGpjPziBCHmWeEobzWCGr5Nfc6c9V2kGXL1lqwLlQ48cH1572K9aXSicfI46eiiN9bXl55Ml0wNd2vuKhE7zE9PfdEbWRUbpauoaThyVTBqO69hLkEpFSuPQ1K5wQ73tsIzXhs29sEuAbBONpnuXeZ6UTVE/fk5OQsQnsH+pnDQyC8DzjzLGA+OFV2Hs8O8vIYOm9FRmaGakjYSnCfZbVogl00QkBuhjmD0xtT6ic+Ryoog1E5dbwXhcIHUsOlodO3+tdBupf6VmVKPyldgXQFnucKpG+Uz/Pqp889XYF0BZ61At9J6ESlTgoWsD+Mw5RIIjeLodZm9PV2o7GhDm73ChbmZ2Uzam6uw+6OD4l4FOfOnVVTefXqDTx6OA+TyaGcl9de+55UAFSZ/C//6/+sT/NPnDiG3t5ejIwMK8D5jTfe0PvSmjI4OIIHDx5JscTn+QMBTaxjJlJzU5Oa0e7ubilNmMHCCVDXr10HDCa8+ebrKCstVfAwVRxPgdO2z6eGiSqNL778Gl7vNgb6O3HkyAAcDiump8eVl9PZ0SHLHRUanNzEyW/Mi6FCifaWWDwu+0hJaSkCfj/uP3wsJQGhU2DHr/Ddzs4OVFVVSMFy69ZNwZg//uN/hd6+bmVD0TK2E9wU5CnIL4HRYMHKsgcjwxOYnFzGO2+/hr/42Z9rvPvtO9dx+84NNclIGuFxB7G46Ff4d01NMY6f6ENFRalCz9mgc9IUG9CJ8Wnl/bz15ju4cPE8lldmMDs3gbm5Gax71tSAZ9utKC0tlhKHihta6x7cfySrE6elTU8tYnR4ERVllXjvj36gqYXXrn+BsfFhMLs602zUa7D5Zw1SCpBMHQezj7gXUuq5hEKSqRgiZKHSibY3j2cTy0tuhPaohOAEtlSzfnh4gI0ttybXWa0ZUj8xcDorKwe3rj/A9nYIr7xyCUXFeVhbn8P+gU+TxDJM2QgEDrAwv4qlpRByc2yorytTHVZWt1BfV6W1dLtXUVhUiPLyElkK52bc2N2JysLkD+yirrYKVGaxgaZ6jSHMVLmcO3tODf/Hn3wsNVtJSSEcOVlwuvIES/bD+7hw4UXU1zdImfLRRx8pj+jMmbOaBPfw4WPcunVHCqcfvPuWsocIHDjt7Pr1mygtKdM1xPyiiYkZHSuzfbgXCSBef+N1BXv/9vf/IJsi1VMMuWfdCTv4i1lLDOXmmlKtx2MhRKKCiN9zu72qaVtbuyAR4RUtXlwvToGkdY7nSKAxMsLnrwt8ce2omqHahgqj1OuNCNAy6J8giZlXnMRGEML1IowjdEqBPj8COz6BWQIKqhS5D5iNtrXpx/z8kpQ9VP4QntLeR3jCcyIIJjQiYOLrUV1GkMNrmfsrNQEyCwYkENoL6twJKRlmzkl4hM9UVNqyraioKJMtlcor3k+ozGFw/urKLqKRBJyubB0jp/txShxtmXwO1Xy1tVUYODKg8yVcvnf/viY7ci/xnKlQYt14TFQ2Eb4xFJzHSyDF42T4f2Njtc6JEJ95WPPzbuUrcT8xNJ6qI06643qwBgzlp9KLCj0qwAj2CeFqampSNj9vajIi14D1I5QjwOLeYn4Y7ZaVVWWaAkml1rp7XcMfDg7iiESSYOZ8hsmIivIirRXXmPuEoee0G0YPmb/m0x5hnlM286IOOc2O1tgMWDIzlevEuvE9abNTcH6U11AKOnE9pvee9a/I5/L56V7quVz29EmnK5CuwLNUIH2jfJZqpZ+brkC6As97Bb5T0InNyz9+KD8GSRiTSdgtGTAkEjh6tFeAY35uCu41N2pqKlBazHHeY+jr7cTlyxcxPT2pUPGRkRWYzS78xc/+FO+++65sLJ999in+w3/4pWw/b775ihrZjz76HLW1FfjBD95R00p1BRvz7S0/Bo704czp03g8OKhQ3caGepw6fVoZUGXl5Wo62dxT9cBGnSDqqYXl66+/VjNOiw7DfDm+PDcnR1a4X/7y15oCd+pUn5o4TiBjA72+7sYbb3xfahs24oODj7GxsSP4093dobHpbB6p4KJygSqQBw8fyCrY09vzRH2QJZBFS+Ho6Ag+/exT7AV3BQzYrFK1AQMtUD4BrNwclyxm6+5NTf9bWFjB3/7N32iy3+LCHL659hWWluZSod3WbEyML+MwakBLa71CwTs6WgV1GIxNBcPa6rpCgZeX1pCTk4cfvvseysrLcOPm15iaGlXjT6VHJLqvJjTflSfQQIXS3NwC5uZW0NHehr6+I/Csb2B2eglZFoeAW8rqt4Dgnh8WawaMpiQsFk5MS0FKNpps0gkG2KBSeZKCTnEpnf4xdMrMsGBtzYvHj0awvMTpgswSMyAnx4zsbCt8/i248m1oa29GR0ebQqHda5v4+KMvNUnt8uUXkZ/vgNszh8jhDvVUChHf3g5rIp5nfR/l5YU4enRAgdyECAQhBIEMC+/r60VnVxtWV1bx+ef3FGBeVkqlDvOfUlMMi4oKBHVWVlf0NU4Ym5udxdVrVwUh8wvyYCe4KytNqYuCIbz99jsKrSeEev/995U/xuBo5mw9fjyoEPP+vm68+8O3EQ7tac8QkFJtVFFeKZsWQ6MZrE1oVFVVLRDLY7/y0hUMjwxiYnICDQ11msrHrCY2/DxGwj8CXQb72x05cNgdKCwsVmA6A+MJ22g75aXOrxHU8EGbF6FOf3+/4CMVetxDK8vLsjwaDKyHXYCS68lftJ4x3J9KIO4BKgEJlbkXGUKtjLC9UMqGlYyl7I+RkJQ6BB8EWAyvt2XZpSpyr9Fq5tfEPl7H3G8EuIQufA0CHaptCDQJgah8JOBJ2TcPdR7MG0rED3UOVDoRerAmVC45XU6tryvfKRi6ueVFOByUAmdzIwjPehhGgxEuF/PJzII1hC08R4LQkyePaUoe4RKHAYyNjuDR4JCslbZsqq1SAwyoFCNk4nFxL/EexXsG7yMpi2YS3d112j9UAxH+DA/NwOVKWWWfTo+jLZBrz3MO7YVx584jHB5GcP78Wd3XGFbO9eK6EUgRzjFTivdCQkoqr2hhJKDnfcdoArxeNwIcY5lMASlO+fN4OMQhG1WVRcrwYug3c7kIv3jeVGZubHqf1D4iOEXQRDVT7DAqq50506zJdcyV4+tyPzLoPXIQTUOnZ/9XTrqXevaapX8iXYF0BZ6zCqRvlM/ZgqdPN12BdAX+RRX4zkAnAaYnlrqn2R1q4hSVnES2xYJINIpClwNZVmadhFBZ4URdTQXisQMcRoJ44/VXpKC4evVrzM6uYnzMB0euDX/7tz/Dq6++Kojzi1/8e9neEskM/PjHP1BT+/U338hSxFHuHB/OLCeG8XIEOYFRd3cXvvzyK1noLl++LMDDJpmf6mdZU8oHWthu3LiJrs5OZTwxT4RNP+ERrUX8fzaCTyfuffPNVZhMFpw8OYDysnIYjAZlTjEUvbqmRo0TYcD9+/fh9fjR3tGCd955U9k4fL9UgLkPH3zwPqZnpnDq1EnZB3mMtA22t7fr+4tLC7hx47qA24svXlDDytdlkPHeXmqsOZVBzCra2NgWaPP7d/A3f/OfqFlk9tLjx/eRkcmslUNZ3qYmFlFWVoXjx4+iuLhAWU60NFGV4/VuyPJozszC5qYPpSUVePPNtwUQbty8hrt3bsK7sY2qqiIFg7PBZcPOMHCe19LyDqxmTmA7h+bmVmx4t+BeXZdSiJPnuL7xZATJ5CHyC/NkT+O24d5JBXITOpkFedjoZ2Ty67TXpUABIQlVKMzxsVps8Hq3cPvWA0xOrGAvyOfRwgRUVTlRVl6MgSPd6O5uQ2FRAdbWPPjmqxu4c/sxNjfDuHTpNIpLnAjsriORDCEWp1IpqYmBOzshTc5qbGxGX+8R1ZRZNWzCGYpN5RL3XGdnOx48eIBvvrmNfFeJABOhIBto7gNOQuQ5LS8voqKyXE3+F198LrBDKxrPj/uGVjRmDLHJfuedHzyZkDiMjz76WGDlypXLauZnZ+b0vObmBrz00otS5RCsXL9+Q0qV/r5+NDQ0PplotyNwQx8l1VJUtZw9d1Yh8AyMb21txtz8rKYiMsid+40KFV5nVCc57HkCXWazVfs/nqB6JxUkzdclAHyqyOG1QXjR1NQkSEPIlYJFkOWMYIR7l3lS3LNUR1ERE4tTycLJZvuyTnIf0K5JZRWtgbyOqcjiXmOemPawNRNrHCqgLCYHLJYs7AX3pazx+/aUZdTa2qTvE9rwGn76YF4R9yn3EjOmcnNt2ncETBTWKY/ICBQWZUu9tL+fRG5eJqoqSwVeOWWRiqdt35ZgUkqNZ8C6ex/RA4OskYSNfA6hF/fu/MKczvvkyeNS6RHoEE5ToTkyOo4tXwTRQwPycjlcoFgWOh536rioamrUHrp/fwxu94YUgt3dzao1r0uCtvGxcU3w4/uMjY0LPBI68R7I3CUOUbhx447A56VLF3UMn3/+uSaAcp0ePXqsYyZ0unv3gWrNYHECr9bWVsGw3WAAe3s7svcR5BFQz87OybpXWVktUEhr8/LykmrO/Uh4x72wE2R+GO2zBllI6VmlmkmB+rGYLHb8fx4DbZjMd6JFjypRKp32Qiml0wwHQaYf/1QF0r3UP1Wh9PfTFUhX4LmvQPpG+dxvgXQB0hVIV+AZKvCdgU7/X8fMm3oKPHFOUQJMenJkZ6K2ulxWjKKCPFSUMbskhNaWBoyPDOHWrdtYXQ0iuAdk2Yx48dJxWef8Ph9+/fe/1qQsWu1efvkVNcj8xP4nP/mJmjQqPGjjYGNLJRGVDGw++Uk+m6Dvf/8NNfj8+tOpX3w9ggNCppMnOXGLmS2Z+hkqeAhv2KSyqaaygEoTZvIwZ+fEieMoKirWhKWHDwfVpFExwGaLioHU8fgFDX76058KmLBBZ1PJpvPRo4dSeTDonCHFVCDQmpRqjsPYC+1JXcKGjbYpKigIGYpLaD1igx1DwL+rpp6To5htw8adDSPVE3yOpmtFwoI7bJANMKOyogbZ9izlaBEkHEQi2A+HpRKpqalDNEIVw6agU1VVLba3AgJ1bCCHxlZQX2OXbYwT9miJIShgzcfGlpWbxJyokuIy2Z0YGM8sGwYxGwwJ9Pa1o7OrVaHE+wchWSN5HimLU3Yq0+kwLiABcGQ79LOUVxA6pdaOyohM2YYePBjC6ooHnnVa7BI4frwFr732KvKcDtTVV8KUkcT8/CzGxyYxNTmHWzdHYTRk4tKlsygoykUovIlobAdRwU+OuQ9haWkVkQMjamuqUFlZIzUL7WkWswW//+h3Agsvv3xFdkjmKXGSHvcOwQ6bZtoeaZ+jQiQ372kjnoucHAdu3bohNcvRo8cUpO/1bgrkjI6OSqn03ns/wtzcvMKvaQHr7e1XQ8+9d+/ufdnjjh8bQF9flyxq3A+0YBEu1NU2CEYwB4g2SaqkUtYsArQm1HKfbW8qi4gTIJl91NRcL6ulrE+2LAwPj8iyZc6k6isAl7NAkI+wh5Mjuc68dmgvragoEeAgHOF1RrUSoRhhFAEWASltkOQMBCDMJiNk47XErCCuOwEYQSvVrZCbdAAAIABJREFUbHzdM2dOC3L85jfvC05x3fneeXm8ngmv95Xhxv1C6MKQbGZWBQJB7du9vTiqqlKKKl6HfA2CUd4zeE8gNCHMmp3dRGmpDUCmwFp5eQGWFpZQX18Hh92O+fk51Dc0yE5H2EQ4RuUSAS2vX1rQeK8JhaIwwoKa6gaUl1diZWVZKiwqJrk+vAb7B/plUWOgPe8zvO65733+INyeCLKzTejqqpWtlmCT9yQeJ/fJ+fPntTe4z5aXN9HR0STVFKES14VfJ3RyOvN1ffMapbWQ680AdCrzGO4/MjImoMWsK+4t3juZEcf3Yjg9IU9zc61u5YRGXAOuE8EUz3V1bRk+35ZAM++1tPkSStJ+ePz4CanSCAqZs0V7scLQc53Y2PLCH/DpHqbcNkNSOVipvxuSKXudmXDWiEQ8llKikR7rXkXLXRJB2WcPMRt+hr8dn9+npnup53ft02eerkC6At+yAukb5bcsVPpp6QqkK5CugLqx7/zDgExjhmwnbCiSiKPQ6ZByoCg/FyZjHA31lci1W2HPtmBpYRaRA06DCsNHq43BiJbWNkEUQpVPP/1EjTqBD1VDbHwYrnzhwgU1a7QosZFtampUs01wYcuy/ccR31RDUX3xdCoUM2pS055iari7urrVrD6137ChfprPRCXI9rYPbveawActUIRTzKuhO4e2NjZg6x6PGik2e6mmGWocqbJiEzc3P4+Z6WmFjof2OHWPQc4WHS/fmz8TCgVhNGUqV6W4mLAiB11dnTCZjIJsqbHlu1J1sKGmCoZj25k1w8a+uqZS49Y5Bn5hYV5WM24Xnqc9OwdGY4asNmz4Uxk5bAgz1HhGDg6RlZUNc6YNmxt+5eVkZdkRDkVlmaFKg+Pfq2vKsbMb0J8JDTY2tjBG5caWHz3d/arL1NQkotEQCgqYvZON0rIiHD8+ICDEKXgrK4tScVFhwnMnuLCYaXlKKHCdiijm9wiXGSF1DZthQoK8XBeCuyE1zMx1Wl3x6fxfffUVWS0JKEyZCczNTSv4nPYzQqfNjRBozbty5RIKi3IRDG0gfLCN/UgYiVgm/P4DTE7OYXsriebmUvT3HUW2jTazIik8Pv74IxQU5uPixfPY3t6UPZLAkHY7Ak0CkVQOUaamu7G+k1MTAhFFxUWYGB/Xnzm9cHFhGevrW8qCImSgSunE8ZOy0THzh5Ckp6dP70uF3+TklJrypsZ62an4XgQA3AtUqLmcLgVfE/YQXGm6odmstaDVjvDKu+Fht6895g9syuKXSHDqWlxqHvfaulRuB/sxTcnLzXUJAMRiESmzCI9ojVtfD6K4OBv1dfWCMdy3PBYCCiqVmPdEhRXtdakpg3GtJa8ZWrd4vVExRAhFG6LL5URVVZVgZkqJ8wVmZuYFEq1ZJpSWOjWh0pGTLXsqryWCNSphkgmj3ifDlCnlEyEu4SuvXV5XvF5bWloEtXhd0kpLeEIwxL0vO5zdgfm5BXR1dcFizsTi4oKGCBAKU7FEpQ+PlVCZ65V6cG8a4N/eQzgUk9ooGo1o3RgYTkAYix/i2LGjgmyETVSREfBRYbi84obRaENXd6P2CtVg3Ds8N96DuJ94Hvx/wm4eOwE860Q4y3sfwTZBX3lZBcrKKgST+Fp5eU6tP++L8VhSz+H6c3jC73//ew0JePXVl1QHgksCOu6Rp3l8PE/eW86cOSOQRtDu8a4LJrGehKXOPJeOsb29Q8qnpaVlBbrzGmXN8gsKdO+NJajIZL4VP37grSih/WBIJlKqJjMDyE1SW2pogCbdcV0JnNPQ6Rn/mk/3Us9YsPTT0xVIV+D5q0D6Rvn8rXn6jNMVSFfgn1+BPwjoxE+rU+1ZQnonV54dpUX5yM7KRDjoR2lJPkqLXAptTsajyLKYkW2zIpaMIZqIqlFnA8XmiSooqjoGBo6go71T/89XZiAyP+Fnk8spXcwUSSlrUk0hQRQbGjZwbKTYYLGpGxoaUiNHgMTwYTZ9bMLY5PO5bNLYBM7MzMoSyAaUodTMKmGjyibL46GyyqAQcj5/eWUFO4GAGj7CGKolzp09K7sNGz+OnCdQYPMWP4zBYbcpxJsKlJ2dlIqksNCBqqpStLe3SUlCMMOGjVkwd+7cwdzcIvy+A+zuJmCzmeB0WmG1psay047T1d2pJpeNIs+RGTQMTWcNeNwpMLKfCuhOJmDKMAnO2WwOqYcKC4phtzsx+HgEQ0NjyM7ORVlpNTzrm9jc2EBnVzsqK8uklCE0ozqMI9Snp2fg9WzhrbfeEQx49PABurqb0NPTDLuDjWgKPM7NT+Phw3tSWbFpZaNL0ERgkJtDCJJUPpeJ09af2O8InbichBYMUM6y2rEfjmBxcQ0L8yuYnXErSPnP/uzP8MIL57C6uoTFpWlMzzDfaBPhcATutQ3MzawhM9OKV155GUUlTuyFNhQkvh+hpc6G9XU/5mYXYDbbBYDa2zsRjcZhNJi0N77++ivU1lUr64k2r8nJca1dc3OjlE3ca1TA0C5GWx8hJRVLrFFJabHUQoRrrPfi4iq2NrkWUe3VpqZmqZ0YwE0IxX3J2lCxQqVewB8QGGSOVkYmsBPw67ogkGX9KiurUFlRqT1NIJuaoGYVKCKAyTSbU9AkfAAYYohEQ8gvcCA724L8fKcCrXd3gtpfqys7iMVogTIimTAgJ5egtUjAh9CT57m7S2iZkBKIkI3nRZUe7WqELgx6X/fsIh43oKw0F3V1lbr2CC2osBkbm4Q1y4KGhlSQ+MDAgOyvVOLcv/8Ao6NTsjyWlblw/EQ3mprqpYihCnByagrTUzPwev2yVRYW5EuNRrUV1YmyaWWkpqZRsfg0q21+fh4ffPAPUi4dO3bsSf6SAxmmDIG97i4C7j0sLMzh1Onjeq9o9AC7wR3BttS5E/Cm1pAA1+vZxtzcMooKi6V24+RCXmt8DQKYnp4uZWYxo40qHoanc105IbChsQktLa2qCdeG9xs+UmH6B08GC3TqnkEF21tvvSXAx7B3QkiqK3cCO9o7+fmFgtK8ZxCA895HGOlZ92oP0j7HWnz44Yd6bcJ67hW+F6/Dp8Hq3Hv8empPNkm16fNvK4icUM3lpGXRAKeT0+xSoe+02q27PdjcDsNkTOh+zimAVANyQiMn2HGPmDNTUypJ1Gm5ZbYTp9cROjHDjfdlwkt+pMLpdWno9Mz/QEj3Us9csvQPpCuQrsDzVoH0jfJ5W/H0+aYrkK7Av6QCfxDQSaSAVokkG3cgL8cu8GRCHLFICHk5Njhz7CgrKUBNVTmCOwHEYxFYbGaYLCbkOvP0ST/zboaG2UiHcPRovxq8ocFhlDJTCQY16rvBXbz88ksKA2bTR3jE4G82U2xm2HD6fLQM5cLFaWubm1hd8yLblo2CwrwnQMMseMTGLdtmw+LSkuwtU5PLyMm1wGqxyprGKUwe7yaWl5lxAtTWlaG6pkrNmtvtkZqKmT9sbNmIEkRwRDwzT2jv4dQqI0yorSmDy+mUssLtDqC+vlg5VByrXlJaImhAJQJB0V4oKCUDA7r3w3H4fGHU1JTiyNEeQTPCNmZDETjduXtbeVBUnvDrtMyw0TQYEymgYzLIrsYasTYEbmzybFkO5OcXKbB4dJgWwVlNhistqUT04FC2vf7+XuTmMfjZL9DCJnqBqovJKWxt+PCXf/nXAinDQ0N48fJptLbSdnaApaUFzM1PYWpqAv7AthRefF+CFDaXBGJ5uSmbEJU4DExn90nQQehEkMiG1WrNkloppXCJYHFhFRPjM6iursVf/uVfqbG+ffsGZubGsbvrU1YMQ6E3t3YwM7kEo5H2uhdRUJiL8P4WonGqxiICHDMzK9gPRzHQfxT9/UeRiBs0GY0wg1ZJhsMzu6mmtgqLi/NaTx4rQQchE6EmlUZWq1ngac29qkldDKJm073h9SJOK5nJhIN9KrksauY5lYzh3Hm52VLU0eKWl2dXU0+gEI1E8ejRIPyBEFx5NkSiB4hGIsolIlByuQpQU12rfUfQODExDe/GHixmowAmlUd83XXPBrZ9IThdhAIO1NaXoqAgT9POvBteBPw7WF52Y2V5B+EQp5KZUFFRiJaWBkFA2s6oimONOSGPx93X16ocJb43YdG1aw9RW1soIBMOR1U7Dg1gPhpBRipkfwgrK340NpXi+PE+2dpSyiMjvvrqK02fnBif1YS6vv5OXLhwDmVlJVj3uAVzCDnGx2kvDMnu2Nfbhr7ePpgtnJSXIUDE/U6AQgUPoS9BF5WN77//CcrLXbo2+WD9eA/xuDcEnTidcXl5HpcuX1SOEQPzqXIi/JWqkGAoSUhCFVIE6+sbuj+Ul5XgzNmT2sdbWykrHYPHKyrKMTw8KABGRRf3NO9pVDNSnWTLtj+Bh2Fdj4RAVGjR5skhBMym4z2D9wEqsZgbRrUVYSSvH65Ha0ubvsb3pKqLIJKWN6rGtja39T3a6QgLaSfmfiA8p1KKYIxqSv4ixOTrE4AR2rE2rBvvF/4AFV4JFBY4pajjdctaUHW1srKGncAuwuHDlMopnyH5dkEnTm40ZRhS0N5qgZnBVMmkoBOvjQyjUfvsqapR32NY+WE8DZ2e/V8I6V7q2WuW/ol0BdIVeM4qkL5RPmcLnj7ddAXSFfgXVeAPADqlfFHkTmxEqHniaG97lgXJWJQjkOBk0+ywwpJhxMuXL2rK3ezsNBKGOFzFLslbpqamBWS8XlqICD26pd7gtC82Jx7PRqpZixyivqFGE9b4fmzUHTk5mtC1F9zDzZu3ZPWprCxFQWGBvja/sKbGhyoMTpCjNYif+j/NpOGn/LMzMwIP2z6O/M7A0WM9KFPTPYnJqQVksTHu61UTtri0KMVVY0MDent7UVRUqHPY3qJSIKApbEuLS5icnEFejhOF+TmCAfSSZGSaBI9aW1vUnFKtcRij4mFfwdpsBKl28G0HsLnJDJs4Tp85grfffgtVVRUCEVRwMOz63v27Gj9PtRUVCapH9EBWJWb6sPEzmgxPlBVJ5cMQzAAmZNtyZdcbG53C7OyyMpB6e/pg0yj7fFRVlSuPiYqQuvpaqTbmZucwPDIq9dFPf/qnWHd7MT83j9dfv4KCQjtmZiYxNTUmVdDWtld5TU+zY6hcSk2uMytLiLZCjqPnVEA+j01xpjlD0ImNMO1/bKQJhDJMWfD5djE/v6wcKWZ9EQyMjAxia3sd+wdBHSfPAcjA0oJHjezp06fhyLEiGPIiFg/K7hSNmrC05JUF8ejRE8jNcWJxYUVQITfXKXUaIVNjY72si0vLbM59sgEVFDKbjGHbewIUVKZJWeQLIsuWgWybWQBmfz+kBtyRY0dRIWFgvoDC+DitYgnkOExSDCWTJjQ2VstKynye5aVlfPTRJ5ib98JuS8LEOljNqKpKwQPuPSSNUhrxF1VU694DOOxmHBmgYq4O8/OLGB2dRDxhxPETPWhsqkZRsRPxxIEsmMwZIzjY3d2XDXFv14CC/DxB3iybBSur3NsLykcimH1w/yGsWdl4683X0NzcogyyX//qV7h7bxRnTvdrfS1UfBUWCgLzd9ozb926pQl3NpsdHZ3NyiCi5ZCZV4Qt169fw927D+H1+NDd3SmlUElpIaKHB1h3r2Hds67Q+8HBcf1Mf18f6uoaUVZaLlUkbYNUt3EteM3wfZmPRLUQr+eHD4dx8uQRwRnBH6MRB+EDBPx7Al+bmx79OnvuJLwbboRCuwKsBDYpkLYvMBmNxrC7sydouLm5K/XfqVPHtEfX3GvKcOL1R7jKP/M+SBBJCE7lkce7o73tyncp743rT0jM9UvBS07iaxK0JgjisdK6xxpRZcZ14HP5teqqGq0vX4P7YWFhUbZLZXCZMnV9pWzKYSn2WA9mMI2PT0ohyHse34dgbHBw8ImiC8jPz9W+5nt4NzZhtZhVY1r8eJ0RarEOVOHxmAgVCZ44JICwOJ6IwWwx6Xc+CAQzTSZZ6Gi51kcSCpw3PMl9orKOCsw0dPpn/usg3Uv9MwuX/rF0BdIVeH4qkL5RPj9rnT7TdAXSFfiXV+APBDo9iT55crTmDKMAE2IJJOMJZJkz4MgyqXH51//pX6K1uQnTU5MIHYSQabNoRDth0eTkFmw2I44e6UJbW7vAASEJpzWxUa6rq4d7fR3r66vINJtkTaOVh81VQX6B1B9ff/019g8i6GhvVQPH4Ox4grYuM3p7ejX9KeuJzeUwmgrhZVMX3NtTDpN3I4z29jr8+Z/9iaDQBx9+iLt376Kzpxf9R44op4mKq5WVTZw40YO+vr4nSh7mPh1KqUCrHlUofP0j/T1IxpIKLe/oaEN9Pe1DJtmcOLWLjTmBE3OB+GeqGFZWV7HppdUnArM5C5cvn8EPf/gD5Bc4MT09ibn5GYyMDKmxZNPHhpuWNDajmWajwtmNJi4Gp7ExqJvNHoEPoYwBvu1dmDOzBWioHmKuE6EHc2IIXTgQrbKiDHaHDQZjUhOp2Nh7PV7MzM4J/Lz66msYGR7D1uYWzp8/jXh8H/cf3MXGxrqsWLF4ROojuz0V6M6GmLlRVI7sBangOJStLolDNbwEPGYLA6ljatgJHB/cf6xjM5uzkWXNlmqI2UUMVF5bdSMYCiiryGiMI7/AhdraemRn5eKbr2/j8DAhq5EtOwOBnXUFiWs6WzCOdY9fMKugoAjML2c9CMGys+0CdD7f9pPg9Ah8/gAMhhgyM6xw5hU+acCpPrEhpKyqBPYP4si2UX0D7O0dwOl0wOnM1RrX1FQiiSSYLTY/v4och0Oh3lQ8sS6EBMwJ4uswM+f+vfuYnFyGLSuJ/IIc2ZwYDk1AyvXjcbL5J7hghlUgEJblsre3S6CAyqDx8RmUlVfg7XdeR0FBDoKhbXi8K4KCzKZi7aly87h9iEbM6Ors0CTCyakxLC3NC4gdOTKg4+N1WVlZgXfffVfQktfYJ598rO9RncPjJmTJfrKXufY8Nl4nhKC8hsorytDU1CDowj3BfU4b6vDwGOw2J/oHBlSvzS0vgkHmDBHc7Qvuriy7dZ0TEBoNGUjEIUVZ9DAEj8ctEM09S8UNoQrhHlVWvDbOnj2ra5PfJ5jhPYQZVlSLMWstFN5BW0cTVlYWENjZht+fyirKceQhHD7QxDwCbCqdwlQdRaNSFLIehFg8TyqjSksZsh/R9cxhCoSUVBRRqTU5tYPCQhva2poE8QiECKNSysaIYG5bG4PezU+u50xZ67gGbvcmurraFWpeU011o112X17DfH9m3zFoPRyi0tMqAEjIRnhE1SWve2aHMSy+tLRQEInqNb4es/FYl72wCe2tFaof70PMrSsocOm+wnrS8kk1VZbVJkssj4lqpsAOYSftlja48nNhzcpUfhzBOQmtcvMODxGPHSLLYpXiSdbZJ2HjJE60bSbi/D2d6fSM/1RI91LPWLD009MVSFfg+atA+kb5/K15+ozTFUhX4J9fge8+dEo566So4Uhs2reY1ZHJnJ4kYGaORyIp+JQB4P/43/8H9PV2I+BnsPMBJmemML+4gJs3bmJywouGhiK89NLLKC+vkOKHn+YPD40rOLizqxODj4cwNT0pe9oPf/gunHl52NndlcLh888+k7WmrLwcba2tePBwSJ/U9/a0S2lQXVONeDyiaWNsGNkYMaeIYIpA5eHDCeTkWHHixDE11GzOv/jiC8zOzuDKK1fQ1dOFDz74ACOjoziMJvHee+8ohJd5ScxBYoPHrBoe8+7ugRQqJ44ewV5wF0uLi7LNcBIeG2BrllXwiU0aVTNsxJdXlqS2oE3Gt838odTUrRMnjuLKlRdle2NgttQquwE1hmwWCQPY+DMnhRAmw5xSHjA/hYvDBpYPZvnQEsd8HKvFLhUVx9Dbs3Nx9uw5+H1bWF1bEdArLuLkLDtgSMhKtrq6IhCwsbmFk8dP4vjxk/jm6lUEd/dwZKBP1rXh4SE1nkVF+bIrUc2QZeOErLBgCbOc2GAuL68itBfW+ZjNqfyeTDOVGkbVQxa8PCfWVr0YHl4SbKitLUG+q0jWS4Zz+/0RFBYxUykP5RUlWrPyskpMjs/iHz78RLDgzNnTyMnJwk7Qg8hhALE4wUNcE8Lm5jyIRI3Id1qRm0OlBwOOU6HtVM8QIPj9VNkZ4XRZZD0sLCh9EvIelDWTTTqfR+BnymCWWFT7iVAiNzc1WbGyqlRreuv2XU0zq62tht9HWJYUuKEaq6SkNBXevRvEb3/7e9x9MIO25gJUV5dpshqzkMwW6xOVGm2JYYWV057G9WXIM3OemB80NTkNz/q2wqTf+P73pAQbnxjCXiiAQIDKsYQgbCJhVDh7jqMQL1/5nl5/bHwYm1seAdr6ugbVgQpEBn9zfxCGcH/PLyygp7tHqpml5SWdK1UvVB5xPxJEKbsoksoUY41oIaUFjlCRUI9QiNay0tIqqZeoXGQWVna2VXlJVA0RjnDPMM+N8JUKu2TSgMPYoZSM7nW3Xp/1IIQhbGEOEm13qTD2JgFtqiF5bXD/0jLnzOWEySD2D/ZQUVGKjS0Gf4ekZuK5MHOKuWc7O0EYDAy/NggmxuJJwbFkIgYTs+NiETADv76hXmtMGMbzZ+YbgcrSyhoC/iTKS/O0Ho4chwAOr3cqkKanvchxGASTCY6ZOcV7ydjYjHKhSssKkJObg5mZZdRUl+p+RMUgFUKEWgwx39raRzyRRG1NIWqqqWorQo4j94ly1I2Z2XVYzASD2bJQEugSSO0fHAiY7e5l4vzZTlisVuWcLS+voaWlUdcir0EqNwlIuT9XllcwNb2MLGumbHgupxXFxaWorq6Af2db9yTucaqbUn8XxJCMxwT+ErG48v5SE+5Im5O63lJ5fElZaPcPDjGXnl73bf61kO6lvk2V0s9JVyBdgee6Aukb5XO9/OmTT1cgXYFnrMB3HzqxbXgCnvgb4QIfzE/hfzMMjBkncEqirroM/+W//s9QXOhEOBSE17uOza0tKUa++PxzzMxs4MiRZtnY2LCzKadygVCIgGVre0uN5NWr13DxwmW8884PlEVy48YN2UXGJpeRbU1qshmBFe05VBdQwaNw3IIc2HMM2PZvKAQ8O9uhYNxYLIGZ6TlMT80rX4cj7JsaW5CZaZbKitDlyksvorDYJSXV1atXlR/zs5/9TEoVKjKuX7uuHBU2wYRAqbHidoEDn8+Dnd0d5RExwJvNHJtS5k3x3DminVYzWosyM00CSMxzih4YlL9UWlaqc2Az//jxYwG2p8DJmpWF4qIS1SqlfDLCkpVANMZJXybZbghxkjBqrDrVMmzerVabVB8ORy6qKms0EW9sbAg+Hy1LITXwqZD1iBQ4KVtZUMqMCxdewP5BGI8fPxLQKi0pgS0rW5ZDBpvn5nF6nkE1YBNNCMlzHhg4KhBFsBIMHqCzqxl2e8rCxnDvSCSBvNxMBcUTNCwtrWBkeEqWvLNnTqGiolLrMTQ0jJ2dEM5fOIbevg7093cp42pmehbXvrmFzz+7LsvTixcvwG43CzqFwptIGghsrFhZ2cXwyDh8gRjqawkE2gVGCIwWFxYFgYqKS/Do4SBMGZk4c/qUrJTM/vrss8/QUM/Jci5NdGPO0/7BvlQhXEfu1+qqKmTb7U8Cvi3KtmL4M/dgZUWVLJucDHbixHHZzqi4YmO+vLSCDz74UGql5uYq9PQ1KyeJkJTZPrSKer1bqvP2lh9zc0tw5uWgq7tHNj6uGy16q0sreO+P/ghOZx6Ghh/D63Fjd29HeVN8UHHk9+1gcWEJXV09OH/+orKsJmcm9TyjyQhzpkXHyPXnHi8pKcPc7LyOnevwwgvnVe+ZmWlU1ZTB4bBIFUfoIlvZuge2bJusVtybUsvYrLLYUZ1EOMQHv8dz457PksWSGWQHgpzc75ycF9wLPVHuGAXrTEYqvgzIzqaqaktA5Kma7qn6hwpIntPBPvOIjLJBUmGHZBw93Z2CX0NDg/o6s9uYY7SzGxLY4bkUFDhRWVWpqXvch/cfTGMnmALqzNvaDQRRWpINZ65dgwJoO8x2ONDd24917xZGx6ewsMisLyDXngm7LVt7hdcU60LodO/uAzgc2bh06RJKSkuxvbWF8fEJWV4tViP6jrQgJ9eBq1fvIMfhQnt7i2yhVA1ubW/j5o0buq7DEaCvu0rXDe8ntBDS2suQ+S1fHI5s5ko5BEW5zwi4eJ9KTem0K7w9NUxhXrZeri0tktybVG1SzSnV1uQEpqeXBeBqa0vR2FCnrLjwQVggkTXg/2cIKnGiHq11SQEo2u14PyIIJwB8Mq8SsQRBOSctcjpnFNPBZ/wb8vl8erqXej7XPX3W6QqkK/AMFUjfKJ+hWOmnpiuQrsBzX4HvPHR6wptSk8VTA4mQailM4Nz2zIwMNXqmxCF6u1rxb/+bf4P8XDt2dzipaxuxw6ia9Q8//ADzC8s4ffqYoBNVNrSyMAR3YmIcm1ubUghwGtPtW/fw4sWX9Uk5g8OpyOCn94QjVCkcP35CI8CpzOju7lYjTDiSk2fDfnQT+5FdgQyG2I6PTeIwltDUs8HH6zh3rhtvvfk2cnKcauwfPHgo+90LL5zCfmQPH330kZqzl1++jB/+8IcwmkyYnpqSnYhT99jsEsxs+3zIdzlRXJKLneCmFCYMgmZdGJBNxRGBGW02sVgUObl2gROGCjMPKOAPIxEza5w9ARzVC8ybmZ2dlyWQkOOpXY4hv7T/BIN7sDuyNKmtprZSqgiPh5alkCazHR5ypH2GFDO2bAeMBqPAmzPPKavb48f3ETuk0sgCl6sQeco42tPPEzoRDNAu58rPw/z8tOxQnNjG16WChPCAKqaDA2ZLETRZpIKgpbCqsloQkrX88ssvpbS4cvmSwsoJ8UZHl1BdXYw33/we+vsHpEr5+c//DkNDIwI1L730kkAYQ6w5lp4w4M23XkNTcw2czmxsb23I7nf/7kM8ejilKWwXL5xHVpYLLCssAAAgAElEQVQRu4RO+1tIwoR1TxJLy7vaH2x+qSZhYDgnsVFp5A8E0NnRhdzcfFy7ekMqj1deeUUgjcHld+/eEYShgo41aW1tlWWKx8a15C8GMxNcEbBQxbXt29ZUM4KRstIy3L59V9ao73//+7h8+YrWkXv10cNH+N3vfi9YcvLUAF565TQyLQapdjY3NhXkzAD7nUAQm5vbiEYTmqjX3tahNWNumHt1FdH9fbxw5rSuCV4/fFDBRQCY48jRfqKNk/u1v78fR44c0Z4an57AXjik/ctcI0JDTrWj9ZJ7jHlCVKi1tLShvb1d8I85RCWlBcjOzkD0MKLrjLYtgtrURMmEfmetn4ZZs15U0FBRxRwpXuu0EFK9EwqHBWMJrqhoqiivkGpqenoNwSDDq02or6/B6uoGMjOzdF60jBEWsaZUARGqcfIlp7oxmJ05RATAhQUFqKurkkpqdmYOd+8+0PQ1qip54+L0Oa5Xa2szuns6FeAeidJytoQHj+cxN+/Dwf4+XLlZ2A+FUFWRBxNimirJ4y4sLkXfkeMIH8QxNDKBR8PjiEXjMBsNaKwrwamTpzQpjsdIm+I331zVXvnpH/9Uai1eB2NjnOYXRkNTFc6c6xM8vnHjNpoa23Ds6ElsbfmVQcb7zfScB3U1nFhoRHt7M8rKi6UOo9JtJ0BQ50ckeihrXwpKe5URxV+0AFIxWVpWoowr2vYePRzSFMIrly/Lonj+/HmpqbjfmZNFqD4756E2Cc3NNVozAcTNTQEn3ocJs2ih40ky04k5TokYlWEmTSWkQkwfUvD7zHSS8o4ZUQxvP8RsGjp9m3/0pHupb1Ol9HPSFUhX4LmuQPpG+Vwvf/rk0xVIV+AZK/AHDJ1opuM4dkKnGLIygGMDPfjv/+v/AsUFuTAa+Ik4LS97uH7tKv7u7/6dwpxfvHRG4dxUSDCQe3JiQiomNp5s/F944SwGH4+gt+eoxrazyWFjy3Bcg9GoxpLZJWxaaaFjQ8VP8dk4M3dkbmES2/4tPZ9N9drqOmw2hybncZrYK698D60tHWo0qTyhsoOWlLr6Kllw5hfmtYQnT56U2olNPRs0QgM281QREKywAcvNzUGWzQwD4siyZcuq4/VsKSOG4GcnEMBBJCI7EW09JhOkVGLzvr3tR25OvuAYAUcykQoCZ4YLYcHGxpaUK5zyxuZ6dycsdQYDg3v72xW2Tsvg3bv34XavS1nF3JeVZU6sMqQmouXkCUKxCabSw2bLQEkxA5krkZOTp/NnY07bEZVANTVVSCbjCqTmujldqWlYVMQwkJtqGCrMxsfnYTRacO5cH1588ZLUHVRwXLt2TVY02nRobXz9jdd0zvz6wsKCLI1/9Vd/LWhANdsvf/krTE5O49hR2h3PS53GbKyHDx8ItvzoJ8wZsmBpeRYzUxNYXXFjbmYBszNe1NSU4fwL55CREcdeaAPRwx0kYMDEZAAzs5sCEU5XtvJo8vNTuUPhUEhg5OTJMwiHI/ji86+kAnvttdcR3t/DL37x72ShPHPmtEATz50ZOgQoBJtcF+45fp3WMwJI5gQxR2lkdESgkKPnP/v0c6n3fvzjHwv6cB8uL69o2hvBE1Vhb3z/ZdQ1lGDNvYy11VWsudcFELlPBQqdLlgtNjQ0NCrLh8ohrvOWdwOWjAzU19UKgHE9uH/5YO25XxjMzWuCx8AJijym1bVVrLpXEY3RimbQfuNeI4DKy3NJ8cR8H06B5HsSxvF8OXGR1loqWw5jqRB4XgdUIFFpyHWm0ogwioqXgwhhXRx5uanMK0JMvgYn0vG9qJQhAeL1ybrymtFUNX9I69/UWI3GpibcvXcPuXlOWbW4r6lQXFle1bGeOHFSMIfWwE8+/lT7metKaE2one/Kw8OHj3Dr5h2ppEpLy3SMVOvw9Ti5sa29BRubbkzPTMqit+4JYckdBvPqSgodAk9tzXUI7mxp/9CqVlRajpKySkTjBjx4NIzffnwLhrgBZYVZOHG8CxcuXFT23JrbjVs3b+Hq1VsYGOjGq9/7HgYfD+L27du6FnkshEFHj/fKqkdw1tvTj5qaRgw+HsbQ4IhgWyQaw4ULp1BcUoCSkgIpzWgF3vAGZJ9lADgz3Y4eO6J7EteEEwR5v+TzuC85jZP3LCqZZmfmUVxUhtOnzyjHjnuT2U+EVFRRjoyMYWXFi8LCXA0bYI0JFAkYTZmcJhiUgozQSVwpkRB0ikUP9WcqoAgaFT4eZ6j/oaBTIknoFEUkEsd86Bn/hnw+n57upZ7PdU+fdboC6Qo8QwXSN8pnKFb6qekKpCvw3FfgDwc6PVmqlNKJM+xSv4wGoqc4crLMOD7Qjf/2v/rPUVbigs3KUOAIpqZG8bvf/QM++ugazOYEvve9K7KJxBNxNXIc307gxGaF08BKS0oxP7+AhvpmgZRULtOWmhg2sWzGCK0W5hekjmKTzAcBUXh/XwHG3s1NTaeKHcZgMHKSmx17e2FBmMrKKgGJ6ekZTSxjXlRJSTGMxqQygajYYPPO6VG0rbGpp6WKjWJxcbG+R2UKm+xUo7ctdQktVJw8tu7xYmvTJ2UGQ7XZaLNihE18faqdqP5h88uR5cyomptzIxGnqqZR4ImQy+0OorSUihqqGzZ1LrTBUOFUU1sh9dTg48d4xCDhrYCUaFQ0sWZUXBEMUH1EuxIBGaekMR/J4ciCw+5QJtLDh4/x9df39DMd7fVqPldXlxHc20FdXTUKCp3K3uEUu7a2TtTXNwgQsmEljHnvvffQ19ev+vz617+WUoJQgiqm2ppaXHzxvKaG3X9wX1MJqSjir60tHz755FN8+ulnakzPv3AeDQ1NAhG0Jd25cxsDA7144/uvYmd3Ew8e3sHq8iKikRg865uYmdpEc3OloFMisY+DiA8w7qu5fTzoxtS0B9u+CAoKzKpVeTnBS77UGqwR7ZWLiyv4+quraG/vwoXzF6QM+b9+/n9q77300hWtM5UebNipAmEDTrUQlSadnZ1afx4v14FKvrHxMcFQlzMfn3/+hWDfT37yEwE2KoioeiMkXFtbF6w6f+E0DKYIPJ41AVTuTwISwi2qkLhnCWRo8yOMWVtzK7MrwlD6w0Pk5eaozrwenu5J7lFeJ3Y7AadJdkmL2aLpj9yzsXhMoed8PVqxCEB4ffFByLa9vav/d7lypKzinwkdmOvFaYNlZeWyb/H9ZmdmsbhE5WGOzptf5/G419yyC1KNyGmMGxsefPnVVwJktHjSqknLKMPSCdk2N3eQn2/XtU1oV15WjlgihuGRR2hta9X16PcHpDij0o4wrKe7V9cdlVicBkjFDkHXyPAgXn75Epx5uYKXBKpUCPJ6yMnJ1RTK4hJC1zJYs8xYXJyBd2NdQwYWl7cwvxRAbU0FSotzUFNZjIa6Sni9q6iqLNe52ewOHETigk6Ph8fx/od3UFxgxfGBFnR1tKOltUV2P9pjqVQaH5/GxYsv4OTJE6msuqkpTSykDbO0rAz19Y2Ym5/XXhzoP4YchxMjI+NPFF1J2RBfeOEMKirLpHZirhQD63d39uGwOwXauMYM2ee6U83IdeD9gxMKqSQtLCoQLGINg7shlJVWaojD9evXdc/knuZ+5M9TVUoQSJsgFU4El9wDBO75hQX6neo/3rsM3DzJpDKvuAfjh1Q7MV/Oqns59w1B5lPotL8fE3RaSGc6fZt/9KR7qW9TpfRz0hVIV+C5rkD6RvlcL3/65NMVSFfgGSvwBw6dDGo0CJ3MRuBoXwf+t//p36KsJB9b3jUsLc1icmoUQ4OP1WA2Nzfh3LkzsDsY4uxT48jMGE1SKnSpdLR7sQHi+PaZ6RmpoeKxuGxuDrsdPr8fHe3tAk78OptlNupsstkEryx5EYnGkZGZqabI7qDNLJU/RJsNYQDfl3AhFXJ7KJuUNcvyJHSc+T12KVnYXPNT/qe2OoIoNlhU9lB98ujRYww+nlBuUr0mkBUIDIyNTWLLF4CNGTaZZgVS5+XZFSjcUF+Hru4O5BfkYdu3gd///iOMji4iL9eGc+dOSOFy7dp1+Hy76OxsFUCYnJgWzOG0trLyEuzt7WIvtCsL1dTkLDY2fMjLc0ipVFBQKOsXIQ8VK4RvPIfCAhcsVk7qCspCRbsLX3dwcEoqkv7+TjWbS0sLUjvV1lXj8PAAG5teKWP6egdkVfr444+VX0Tr4RtvvCFVxTfffIPr168JjBBwUW3ByWLFJUUaW89MLp7XW2+9pWMaHRnT1LRbt27r/0+fOg2LNUsB3Mya4fO//+Yb6OnpwNT0MEZGHiEa2Yc504rV5XVMTmygq6sO586ewcHBDqKHAZitcQUuPxpcw9Q0VUMHKCnNwokTvWhuof3IqD3Hc62ursPU5AwGB4fR33cEHR2dUmp99tmnstFRkUWgxKmJBI+EBQzJJhziL4bLs1lnY8+GnQHbc/Nzqh9f/8H9h3C58vHaa689UW+N6vkEh1QTcbJcY1MVMs0pGMmAcO7LqsoqgSaCSL8/qGsrZeckyEtlF9HSxGPb3AwglkigvKwALqdLtkHm9RxEosjMMCo7THlcpaUKq6a1cD8cFsThg/uJMJQwinCDe3RnJ6ypgLm5FtlYbbYswZZIJInyshoUFhTpeqMqhqCRULWmplpgjXCO1wa/TuXR5cuXpJ67desGfvP+h8p8On68H93dPXo/QplHDx+rFvn5DhQVF6OyokKAbHFpHhNTw+jubddEN05Aa2xsFHQimKKai8ovwtDff/Qpjh0d0PXvWXfj1VevYGfXj1s372JhfgVWawaamlq0foTGVC2lprNtS+lEUMM8ttHxOfh3DtDb1wNLJlCUnwOL2QC3exmlpanz5v7a2PQjacjE4soaHjz0oK+7FBfOnkJpSbFshLQAc1+wRhubGzh75qzgDpVmrA1hG8+/obEFyUQGZmYXpYy89OIV5OW6ZK+lCjJVZy/aO9pQVlaMw8MIAgEfpqanNfHRmVeAgYEBAU8GtHONWW/+HMEoVV88Hob5Ex5xHfeCByjIL9KwA17D3Btcf+557gveT/h7SUmJjp/3Se5/2iDznE5d25qgKaVTUuomfuiQmmKXstpZrVQ6ZSJGpVYkingST5RO/P80dPqW/z5I91LfslDpp6UrkK7A81uB9I3y+V379JmnK5CuwLNX4A8UOj3NdEpBJyPiMBBUVBbif/zv/o2UTuMjQ5iYGEVob0fNLj+Br2+oU0PD6VPeDY9UNHOzc7Lv0IZDmxCtOAzWpkKDn7YXl7DhOpSCgo2l3WHHYfRQYcj8pJ9fo1Vozc1mbw3BnQQOIsnU6O6MDNRUVwlc+ba3lXnDT+KpApLSKWlEdXUqm4f2p5VVLywWApgWQSeqM4aHx6XEampKqV54jFQcsQH77LPPlVXEkO2O9mbU1zXq0/1vvrmOza0AGgSinLJgtbQ2ydbT0FgvoGMyJfHhP/wGf//3v1F+T1trk3KNCC1++9vfSlVw4sQpNZDXr92SJevUqRMK0E4kY1ITsAG8efOmzoVNOZUoVHQwV4iQj/kytOnR2lZZWYbCIgcOo2HZrji9a2pqFvfvjSmjicqhjo427OywKd6H2cLMH7+UEq0tbVJlEBwwm4vH9Nd//dfo7+/D9PQUrl+/gXv37qlRpbrirbffRltri8KiFxbnFY5O1dClS5d1zDdu3BRQZNZRW1uHwBMbY8+6V40vLY0vv/ISnE4HBofuYWvbA5czF5ZMqyDb1MSG1ujUyRMIBLyCTlnZwCHVLmMeTE6tYTeYQEdnpSAnm3buK4/XAyQNspvRXrm0uIKenj6Fv1M1w5rRckRAwWN4mt9FYETIyN+pbiNcoqKODbum1fl98G54BUSIYBcXlwXoOM2Q60hrE6En9zSBQigURXVNCSoqSuBy5SGRTCpTifAm4GdO0SOsr/uQnW3WpDxCTT641wkPeAxj46tS6wz0N0sNtbS8jJmZVV0bRUV5qK2rQktzM6prahDw+7VGM1OLAgXOPJtUPwSuzOuh9clopD2T14cFpaXFaGxqFLjifnY5S5CXW6ypgoQVy8tLAr3MAuI1QdBSW1uj65HKQF47x44dh8+3hdt3buHLL7/Svr58+SK6u7p1/I8HH+Pzzz6XOohg1WI2KxvMbDFjeHQQt+9cQ29/JyoquKfzVJ/QXgjFJSWIHEQwM5Oq6dDQGHp7qDyzaR36+joxPkaV05gmqdXVlgt0UYlISy+vG6MJCAS24N1wS31IODQ374YrvzRlVQtsIddh1XN8/g1k26wK8Cao3dndg8lkhX8nCJ8/gRfPH0Ura6XAdKqcZlQD3rsIB1944ZyC6J/mIXH/p5SSDsRjmZhfWEVmhlk2VcI0QifaFgko1z1uTfXkevC65H3Tvb4O95pH9xraDBn+zaB+Wj6pQKJ6VIMFkgnZ6widuD92ArQE7wtWERbyWuV6EWRSzUTYxOMiMOL9kWtEhZQskUwCN0B7gTW1ZVmU3fSPoRMzszhcgBY7/k44yuuR+X9UIIZCEUQiMcztPftfks/hT6R7qedw0dOnnK5AugLPVoH0jfLZ6pV+droC6Qo83xX4A4ZOtNexxU4iy5KBTGMCSMTx7psvoqK0AH7fBman56S+sNmsGkXOT97ZdAX3dpUNwgaQjT4bOU47L8gnSImjvaMVOQ47Wtva1BgNDQ4KAhBcUWXEJpE2GzY2FZWVCjumfSkcPoRvKwL/bhIFTpumlr1w/gWsra3gq6++gM/vk7WG9j7ab5gRNTDQI4vKrVtDsFiMOH36uMLJCZyuXr2BxcVVJBIxhfXS6kYgcezYMcGejz76GPthWp1caG5pRmN9s5Qmn3/2pQKaT585o+bMvb6Gs2dP4fIVqj+YceOHx+vGr//+l/j006/UJPb3dcmSROvT+++/r/fh1LH79+/jyy+/RltrGy5fvqxjIASjWoy1/NWvfiNlzOnTJxRmTnUOoQhrwol4DKdm7WiXq6gsEHRizWnJ40j7iYk5HEaTsvbRBhQM7mB5eVHj0Rm6zAlsR48eg8mUKcDE6W60zvzFX/y5QsaZUzM+Pqbx9pxOdvLUSdnPQqGgIA2PjbWk+or2PYYf8+sETgX5zPxxPLHw7OnrPDbuDUI0OhOpdLLZMtHc1CCl08jQGCYn1nHkSCeOHT2CjY1l7B/4QZcl87Nm5vwYnXALMFy6fA49PV0I74dkG2Tjzv4531Wg91lb82iKoclkhnttXaoa2rgY0D06OirbGJtwgiOCT1qPuAd5PvPzGxgYaBZEXV5ZkrKE36Odi2CJNklNwIseSjFC+xcnxtHmxEa+u7sTec5c/fmpEoXnTZBCiLO9HYbTaUVtba3skARTvNoIP9bW3Vj3BNDeXq81+3/Ye+/fSO802+9UZgVWsYos5pwzm51zlFpSK7dmRju7M7s7e73BF/Dau9fG+v5iw/7B/iMGMO5ewPfCa8+uZiRtS+pWR6kj2WzmHCuQVayccxnnqe6daxi4K12sgJG6CBDdTVZ43+f7fV/28+E55yGIIqhaW3OI3Y1w8+jRo6JkIVTg+n/y8adYmt8UO1RbWz16e7sFKiwtLSMcTkGrA2prLZKBRVDKMG9eF1QYDvSPophXY2pqBo6dHTlewixO8WNtaH/lcXKiH2vDvw8NDooV7NnMFDY3N9DW2ibHRFhFCDozO4PNzS28+eYVqFVqKJQKue4IZz79x0+wvDqLd997W1Q5BDgEMYQytDlS4cT1YU2Zd9bZ2SWgY293F7W1NuzsbCKdUqCvrwO1tfUCAHlt8LVz+Sz0ei2gyMvjfH6vfH3fl0RrW58ArK3tNVRZjHDvOpDJJOQ5vC4JXbQaDfTMiGNYv8GEVy6+gpA/KEoxwj1OuozHYgJueC8jvKNCibCG50g4Q8gTCEagAEPZU6I0GhoallryPHmsVHQyg4rqUO4xgix+n3s4ly3i1KkzAkV5X6NtsmRrJdznREGtACquC9WVVHgFA0FEInHOG5U8M+bFEUwRolMdxXs57Y88NsIn3lv4ydqzzpFY6WvMhbOYjdBqmOX3W3udWlmCTRIgXsgLkGKQOO3Nvw0Sz2A18nL/wP+GZ1/upb5hocoPK1egXIGXtwLlG+XLu/blMy9XoFyBb1+B7zl0YqtSlPwmRSEviqfWBhOOHxuDTq2Ey+nB/Ow6MmnAbjfLhCn+Jp5Bx1TQ1NfVYXllWXJ8vB7mnOhx4eI59PR0Sh4MIQYDga9d+xKpVAyNjfXS8MoUrHhcGjI21lSp7DhKo76jkQK8gSwunDmCP/iDn2JgsB83bnyBv/3bf4d8IYO33noT7e0tYgdjwDcnttEOs729KxPO+H2CLWYULS4uCxyprDQIgKBah+CEipYbN27g5s3b0FcYMHZgWCxQDH5uaGjCF5/fgNVajfffv4qZmWmxX/38D38msCuVTmBi4rFAMgKbycl5gROnTx2RiWHMgvroo49w4MC4wJsbN77E4sIiLl9+XZpyr9cjGUMMuyZYuvbZF9LkXbhwXpQWVIswzHh1bVVsPVtb29LkDwz0wmDgSPq0ABancxeOHbdkJLW0tOPSpUtiCWOjSwUaQRnDx1ljgizCEoINQiR+7eLFC9IAM/Q7nogJqCiFVtdI88uGl/Yagho2y1RXsIHl16g0InDiGnIiG5VTuVyhlMOVyyIep62spGJrbKrCwEA3qqrMMm1waX4FM9MOXL58Cv19vfD5XAiFd5EvxqSp39iKwrOfFGXX6TMnZe2YG7bn2ZW9RwChVmmxve2Ay+VFS3MTTCYLEvGUqGUIAF40+IRIBGxs6Amd+MGmfGODMKKAoaFOAaqhcEga+HA4hlp7jVgqOQGR+4lAhMoymfKWzWF5eR2haA7dHXaxv3HKH1UyVFLxfAlttra8YnMzVTITTI+mJht6eroF3LGu9x89EADCKZCEZIRHhJN8n2PHjsq0OkI7HjutoQSszK/aWt9FQ50NJ08cRXtHm0ChiYknokah6oqfDPOnFZHQjufE66OxsRUadYUEmVMBQzUVFUn8O8+L+5dgg3lGBGzcg/UN9fK+yysLUr+B/n6pLY+VcJH5X339/QJGWVuT0Yj+gQH53scf/wYms0EAJj94rVBlR7UUg/dpjaUijECQdeCfBC0M7qeCkEH6VZYqqT2nNPK5tLVxnRhaznPzBzyiQKTqSaBfQonOziGoNWp49nbR2FSLrZ1NgacGI4PaqepUyURIqgmpkiQEHB4exfbmDpLxhMBKAnWuK2tHu5vBWMo4Im3idUE1Etc5GIohEc9KRhS/xntaKWQdYmskeCSwfPXVVwSK8Rrm+1OZdnD8kGSgMYNpeXkJhWJe7gF8PqGTxxOW/DwOOtjz+NDQUC3HzOvdvRuFVg1RblJZx3sJ7X3cZwMDHXIOvF55LdJWSastbYXxZEEgsM2qk2l+GpUKFTodioW8BImLzVry5gmrOO2S6WEKKJQcGKEQeygnei6Hfud/5H37n+L/8s8o91L/8jUtv2K5AuUK/MAqUL5R/sAWtHw65QqUK/CdVuB3/n/gvKn/pzf2UpD4i6/STqGQ7JN8Ogetqoih/lpcPHcCSkUBm2suPH2yhEAggbffvoyO9lbcvXdXQqgZqB2JRrDv9WJtfU0apYsXT+C//td/jtaWZmxuceT5I9y//zWmpzeQyeTR3GyWporNNkEFG24qITiufm5uXgKqffsp6I0m/NV/95f48MOfIBAK4N//7f+BTz79WBQgb775OpKpuLwurTs8GzZazIjRaHSSm0SrCdVGPp9fHkOlARUBBFxUcbBxvnXrljTDhDkcZb6xvoGOjm7Y7XX49NNronp6/Y03RBHFsew/+cmPUChksePYwpMnj2ViHAPHQ6GYvObY6IiAKjbRX375JU6dOiXHc//+fWkA2WgS0rAmzNvh92nx2thcF/UTm3c27P39A5Jbw1HoTU2NkudEONDf34NgaA/hkF+Civ2+MDLpvEzQO3ToCDo6OsViyNeg4oZWpXQmJQ061WaMAuJ5s6GkhY4Nrc/nLeUkGSsEJFJ9xYBqTtGieoIKFrVGK5P82MhubrrEWtbZ2SD5WvlcAUtL66J+0us1iMWyojZjhlRLSxOamhtw5Ogoau1VcDl3MDM9h7mZVbhdKbz77jn0dHciENhDIOhEMh0U+2Q0XgH3HoOvdRgY7IPZbITb7YLHsysqIQIvWgv3vT4Jztbp9KJQyucYsJ0VQEKQQojBZjwQiKGigrCOMEMpMCgQyMFo5DHapQ5FFOB2e0TpwZwpPvb27TsCfrgubLgJJWkPm5h4CveuH12dzWKHpG2M68d9RsUSIdCTJ3NyDDV2o0xuGxkZFCsblS2Efn/3//zf0OoqcO7cObkGWNs7d+7IPn7vvffEVsnjJ3BijhCVTtPPFhGPxnD6xFFcufK6QJHr16+LAoxAq7unU/J4ZGKiXicqN64jH8ea8ThpfSTI4tXPDCkGVtOmd/LkKQEpnj1aZvfR1Nz8/FjXJNOruqZagBOhCPciwVk0EhG1FGEVz5V7jI9xczri4hJaWltRY6+V/SjARVWamsfMKwInKo/4NYJMBuHzudx7nKTJjDm+XmdntyidvB5O2vMgGotCX6GTKZeB4D7S6YTsXSp5UkklamxU4oUQCPrR1NII965TwueNppJqibVJEk7qKmRv86Onux+pREbukgSsDqejpGpSFOWaiERCkldHkESAR9DDfeLzB7G8vIFYnEoiQnmTwF0+l7Y4Wf8au4BjQnnWldeg3xfA0NCIDDpgXWhhDARDYpE0mdTPAWlewDrfc3tnG93dXaIQezZVmk43OjKE0dERuad9/vnncu+rrW3AyZNHZX8xt8zrJaAryOvl8nkBR6RKzJ7j8VPnyl8KFPM5gZBUdDIfi9MZRCUlz6HSSS0/Lzg5lGu1HPpOf57+UF683Ev9UFayfB7lCpQr8J1VoHyj/M5KW37hch4F0QIAACAASURBVAXKFfgBVuB7Dp1KSieVsghlEWAb9pMPTuHQ+BCCfi9mppaxsuiS6Vd//dd/JUohKojOnjuDvT232LKY/8Lf2DucO/izP/uvcPHiRVHs/N3f/Udcu3ZdmiQ2cEajBvX1taKqOH78uAACNlL85PMZPu1yU72QxIEDY/if/pf/Gb2Dg7h74wt89Ou/l/DtS5cuorOzHU+nJrC+voaxsVEBK2yAg8GwTHRjADab/+np6X8KECdsYmPPJo2KJwZLU/VDdc/Ro+PIFZLS1I6NHcTC/BLu3vkKb7/9DgYGBnH37l3J7bl8+RXJN1pYnIPDsQVFkfYWjYyAp3qKDbRv3y+NJSHB6dOnpQEmNKAFjdYs5umsrW3i9376AWxWq+TisNmnjZANLSEA60OIsb6xJl+juocQpNpmQSjsRSjoRz7PNpDZLWa0tnSgob4JgUBYrFa05bC5pyWIqicqj6j2YjPM99IbKuR1ZdpgpRF6g07UEFRbFIu0IKXEasbHE5golSUVisvpxswMQ5MzGBlpFTtRNpvHo4eP5HFiU9txyPGzbj09vairq4G5qgJbm6t4NjUhU752nR64nDm8//55gU5+/y6CIRdSmaBYeaC0w+EMiQWTgdGVZtoQc1IHngvtXS7XvmR+KZU6eDwx6LQ8ViV8gTwqjZyE2C7HvL6+g11PAvZqHUwmbWmMfZrWJJ1AIire2IBTMeMP+MXWeOH8RVGp/OY3H4vih3uHKi9mchFifnXvgYTlj40N48KFi6JA4frTfsr1o8rn1u0nqKvTy/Nps+R+ppWRe/DRo8e4du1zsUJduHgB3V3dAoCePH4sx/fjH/9Y9umOw4Gd7W1Rbb0Aj81NzXj10iUMDw9LztbNm19KxtmJkyfkfHgeXDurtUrOc2NzTUBRfUMtkskYXE4XKvQVAiJoA2PoO/O4eHxU4xAmESoRrPB8ObmOFj1CSiraCIUIIwlPCZ55XDw/KoNo6SI0o1KKoLKtrQuJZEqUOAS0VO8RfPF9WD/eeWhhpBqI/yYE4joXChm5X5iMJoFlKqVGVHrxOC1kRYGRRhOVSDlRPlIVxX2TTWlQzBvgcLgFglrtVnh9AQnCrqjgZwV0WjWi4QSqLCZUVVbKvae9rRv5nEImTBLAMtSbtklCKrd7j0lc6O5pRFtbKxoa60q5XaEAlpZXsby0jngihWSKqiQ9OjuboNGq4XDsoL+/D62t7RK6z+uC9wdOxySA5h4mqKZ1kjbYldVNxOI51Nh4P7EIqOJ68nWovCL4pArtwYOnMsHuww9/LPcx1vqTTz7FxoYTw8PMiDohIJv3H8LW/v5OgXmRaFTC1llr1i+fy4nCiUqnfI6T6widVAJlJVg8nxc4STDI2nLaKVVOVHGuhH+AP8X/5U+p3Ev9y9e0/IrlCpQr8AOrQPlG+QNb0PLplCtQrsB3WoHvOXQivChKo6FTQaY+/fV/+3O0Ntuxs7mO+19NYmVxF0qFCq++elFUM2xKj584jrW1FVHUDA0NCsBxuZz4t//2b6S5m3w6KZPE2MTxt+xs1Lo6u0RpwCa0q6tbwrwJEdhwUhnw8OEjOJwuySeiwui/+cu/lIbo+o0vxF5F1Q8BgUqtxNTUhCimaEOiEsDpcEpDRcsMoRPBCT/5W3/+yWOSkekGg3zy67T00GamUhfg3XdJI87A56mn08jlinj1lcsCGwi3aDsbGR3C/PwM1tZXkcnwNY2wVdXLn4Q5i4tLWFleE+UWbThs2vketKOx4eRkNzbpjU0Nkg/FcyekoEqHI9X5PSpRmFnFJp9TrfgYwiBOB8xmMlCq8vLeZlMVDPpKCUS2mG2S78RgZjakrDWtU/PzC6I+M5s1YqfhWqk1KlFZURnDqWUmk15sayuri2LFY/B0KbsGkt9lNDIg2iBqmfn5RSwtOqDVFnHkyCEcOnRYFBxTU8/Q3zcg8IFWSiqu3nnnXQFtwaAPm1tLmHz6CG6XA4VcEZFQHKsrAVy9+iraWjnSfgfhyC4KxTgUKjXCES0CoYKEmO954mL5sVWrYbFUyP5hLTfWCYhssFprsLqyDovFKqCF+4jKIWYPUUVy69YdyQk7ceKgHN/a2prUmICMsJSghKHafC/aOGmPbGxowszMLD7++BMBTmz4uZZc17XVdZlMyD108uRJgWu0VdHOybWemXmGf7z2j5icXEB3d72oUQgQuro6BAJREfj40WPMzS6jqbEW586fl2B5qmB4bFy7s2fPCfwhPPD7fJJzRUugubJSgs0JI5gb9ezZMzlfvjfPhXWiwoXqJu4pHg+VbVQ9cZ2pWKJSjNcQ4RavC8KF1tY2uUFKUHahgHwhD4PeUMq3SsYFTlJxQ2DGxxB+EFyxzjxGgmgCvpLNck/Ok2rBIlTY9wVK4NdWg5aWVjkvKuOoBrRWmdHR0SX7cn19E5FITM5Tr1ehtaUBdbX1kme2uekWBRcz4rgPVWqFqCwZwp7N0UKWlGtXBRNSCZUo1jLZDDR6HWLJFKrtVXKvMFsqxUYWDYfQ3tyCWrsdVWYzdDoTdnY8cgwlu+g+mprqBR4xL40B/aNjI+jp6YLZbEImmxZL3JOJSey6A6ICoiVQoSzKsRFQEzC+/vpropD7j//h/5Jj4tS59vZOsVBy3Rh4z33IvKzpmWdyjRPY0tJHWEnoxfepsVcLDHXsOPD06ZxkOv3iF38ka1aC9ffhcIVw/OiAKOQI1PkZi6Vx5cqrsqdo+XS6XbJ+vL45ma7ATD6tFvlsRibXMUCc3+OfkgWVSiGdyVLq9Bw6ZZHJ5MqZTt/svxPlXuqb1an8qHIFyhV4iStQvlG+xItfPvVyBcoV+NYV+EFApwqdAhplEcYK4G/++z9HS5MdPu8u5qYX8ejBggQht7aW1EIdnR2oq69F4vlIb6oPrt+4i2Ixg//tf/9f5bfojx4/xsrysiggNFqNhO+ycaUN5O7d+2hpacAf/+KPpfGljYxKpaXlZTidHiQTBbz19hu4+sFVUWMQ+tDyUWmuxOzsjDROLpcbo6ND0viurK5IODIbIqpymJvExpe/4Sd4YMNVmjZVmgLFc2CQN/OWOFlsY2MF244NRMJxmc5UaTKi1l4v07Liz0fUs+llnhVHwadScRhNRigVGjQ1tonqiM39DHOpdmid6ZLmjU04m0VCJyovdt20OuVw6PABGI06UZBEYzGxtLBp578JVU6dPi6KDip9WGM2o7SA0S5Fex/hk8logVpNlYISKqUOW5sOrK1uSoPIZp2N/PLKGlIZJUwG2maKYqMaPzgiSjGqNrgeGxurmJufFoUM87F4jlSREEzwmGhdU0Al60ZlTTAYk2Pp7+sXu9j6+obkBDFAnXlKN67fwODgEH7ykw8ljHtpaQ6rawsC9VDIIZXMYG1lG+FQFu+//ybq62rhdK4jGvNApc5ApdbAH9DAs59+nvGVg63aiKYmqyg0CFKoqmKeVVNTiwSTr69tlUKwjQaEI0G89tprsra/+tWv8Mknn8iac6og7Uy0OvI8+Hiqk6hC297eEVXHyOiAgACjwSiN/J0798TWNDg4CKuVMKAST55M4OnklEABgi0qZQigCI4IV6enp/DgwX1RqAwN9WNgcED2GIEYLYK0c1K9FNj3o6u9E6fPnJb8KH59Y30d9tpaAaFUN62trslril2uQi+ZURarBdlcVvYTISqD03kMhKNUA4kFLRoVBQ3VXFTIMW+ICqJgyC85Pfwe9y9fj+/Da4Mqlkw6LcCDQIkgTbKz1ErU1NgEHhMI7bp3JVeJsIR14gTKWnutfI3XGY+JjyOsJIzxePflGie4Y1YapzROPWXweRo2GycfDpSUgQuriCfSsNeYMDTUh97eLoGLn392A8vL++jtsUud+R6cVscwfyr0Mpk4EsmkKOJMFVXIJKkciqHSWoWiUoGiSoG+gT7oxJKnw67ThUgwgJHBAViMRjA82++PYnZuDT5fUPa9xxeEpVIHi8UoofyDwwMyydFeWy0221AwINPmllfWsbocQFHBCZo2NDTYEYtHJIOM4fAEhA8fPsTnn99ALJpAfV0zjh07gdXVNQF5p06dlP185+5tmWBHZRRVTjxHQh8q1rj2Bw+NCzRnLhynVVaaqnD16gdiW+S+mZqaxn4ghWOH+wWSMieOn8FgGlevvi5AnDAyGqfCrLQ3Cvms7AVCpxwD+wCx26lVKgHPLwLICQdLtjwqncrQ6Vv876DcS32LYpUfWq5AuQIvZwXKN8qXc93LZ12uQLkC/2UV+P5DJwWn1ylQyBZRb9fgr/7yT9DZ3ohYJIB0MoP5uWVUGivR3NIsjRAb03yBeSylsd0Mxp6eXkRHRxP+6I9+Dn/Ah9nZOcSiMYE/tArxT1pB+OnejaC+zoyf/ez3pbkhdKK1aW11Q74XjRRx8FA3xscPiiKATRJ/W0/1wsSTJ/B4gpIdNDzcJs0Yj4GWFTavBBEEB2zm+Mnf+M/Pz0szTEsLG1cqithMMZOIqgTmwkSiYTh2gmIfqazUiN2mptomjTOVWAaDVqZIMXS6ta1JIMLOjlOCsfm+PA+GezPwmAHibLwJMrq6egSSMTh5c2Nb1AsHDx2QiVq0PhGUlJQ8NhmtPtDfJwHtCwuzokBivQmgCNyo+splM6jQVUjgOXNkopEkPHsBbGy4kEqmxZLEqYCETvykSoL5VlRMHTx4QMLDrbaSPYj2yKVlqqHcAnR0FRqYLcwg0iKXy0hODpNf2GxS0cRGlkHltJMZDZwSNwiv1yfnSdUTrVWcjMfx9mfPnIPT6cb0zBQ8XgeUyjwqqJILRbE4v4l4LIsf/ehdgU5bW8sCnRSqtDS32VwNlpb3xIpXYzfjwIER1NitEnpOEFZXVy+qNrVKJ9P7dt178p7ck6GQD2+//baof375y19K0DsBExVxhJCcmEaLI+1pzGuiuigcDooyjMCBENOgN+LBg4dYWFiS7DHaz7gHCQ9pjQv4gzL9kOoivmZJnVMKI5+cfCKWU9pLX3/jsuwvXidcY4IK7v90Igm7rQYWk1nCurk/qAba91Jh0yQQyeP1yL7WarQwyB5RiAKJNjyVRoVKsxmZNCeyUd3HaWVULqUFHjHsvKKi9BxOhkunMtDqNAI3GbLNDCZCQ7vdLjlSS0srSCTyqKysEBjM/KaG+gYBpgSesXgU21ubcg05nE5EImFRR1nMZgkOJ8Cl4onh9QRoBCUEkGptycLHa4OB4yaTGfNzC1hddSEW5yRAoK+3GXq9UaYQEqz193XhyJFxud5crl18du0L7O3FcehQv7wOISHVlrRcEoil0zHki1kY9HoYK8wIB+IIhaNoam1BKpdFUaVEd38vCijCbDJifnYWqXgMp44dgYZgTqXC/n4Ys3PrWFvfEhBrq66CvcaGUNiPUCiI0bFhNDbWSf0CQWadxSRban8/hJUlH9I5JcZGOnD8xGEkUzGEwwGBuqwf1ZtUIMZjKbS1dWP8wCE8fTolqqmOjnZRhn19/2upHa1xVBdycAHXnnuGttvBoQFRiBFqE7a2NLfj9OkzYqHj4+bnl5DLKzE81CX3OIJHXov7+3G8/fYlWTenywXGghO4E4hTMUbIxAD8TDoFnUYrdjulQiHQSSbgpdNIptLIF3gHKt0HeH9ci/6X/aB8yZ5V7qVesgUvn265AuUKfPsKlG+U375m5WeUK1CuwMtbge8pdGLLUfpQoACDXolCpohDB1rxr//852iqt8G5sy4NJBU7+gq9BAunmdviZ6ZQXjJ22DTt+wh9Yjh8+CA6u7qwvb0hGSaEFtFIVJocNsVpjivXaqFQKmGuNGP84EFpenx+v1hHCK5cbubFAB0dFpnixcezsScQkIlZk0/hckblt/c9PfXSXFHRQYVAXW2tAKeu7m5ptLY2twUycDIemyVCGjboOh0DpTWIx1NobWt4HuQcxuLiithMmAtlMNjQ19spweaEJ52dzRgaHpQw747ONmm8r137DPfu3ZcJWFSHMGSajfHo6JiAGOYF8e9UkhDCMUSb0Ovtd958rgBawpEjh6X5J9BqamoQeLG358KXN28IuOC/pUFUqVDMc0qWSsBSOByF1xNAMBCDwxFEMpFFS3O9qGoInQir+FwqdVgLQqfhkSGBWlTKzM5NY3VlCdFYWKZ/sdFkU03LUmm9GI6chVLBCWhKCS7n6/T1DYh6Zm93T6xR3D2EigQ4VHA8uP8Ahw4fRmtLG1bX1uF2O6HRAiZTBdKpBDy7HmyuOxAK5vDTn74v50zoFI7sIV+Iyxj7QpHQzYXdPT86Ohqk6afSbN/nRU11NYZHRlFjq4HfH8KNGzelFseOHUc8HsHunhvnz5+TPcPsMapG2PwT5lDxxOadIJJKKCqdaE+iyiuZSkiTz7XgOREAxeIJyS3i3uc1sL/vkz3CfXb58qui4CNkpJKHMJFqoJWVUqYWYR+vB36PQdEMKidA5XWj06hht1ULfGLGEfcNbVhUKtHGxw+CKOYnESIQONIOte/zIxAJo629GbV1tVhZWcPubgQmIyeyMXdHgVQyh1w2L1ZUWs6cLresIadGEtBy/9EO19zcIja56zeuY5OT2xJZ9Pa1YWR4RKCTqKosnDAZw8bmhiiiNjaoUCupgTq7OnH61GkBWPfu3cPXXz8UG6DJWHoPWkgz2ZQEc3N/dPf0iNpxemYOnj1CPo1Ajq7ODgnfTqVTck/o7euF1WrCrttZspNRxeONYXx8UPY9wTOhLK12fP1EkveXEvTLpDJYmF3CfsCP/sEh5Gnw02kFQBEIVlnMePzwCdKJGM6cPIpUIgGLyYRYNI3p6TUsLm2gto55c4dgt1fLNUKl07Hjh2XyIm18Pr9XIFwoGJRcMa8nhWJRhyNHDuDM2RPI5dPY2dkSq2pXV6eAM1oEHTu7GBs9iLa2TlEHElrznsm6EqbSQkvlIK9B7k/e11h/yXrTczrnFtbX1uV+1Nc7JDY6Wpq5d7a33Whssov6TlSVHCCQTsPl8uDSpfMCBff2duUewr3JfcG9rigyy0+JdCqJSpNJ9hgVpbwX8D6Ty2SQJMQscAKe8nmQeBk6fcP/6pR7qW9YqPLDyhUoV+DlrUD5Rvnyrn35zMsVKFfg21fgdx46lcDSbz9Kk+sInfgnf4ddgE6jgNWox5uXT+G9t1+B3WbCnnsHkVgQkXgEuXwOsVgSyUQGuYyMNBL7FJvSfJ5ZQ0UcGB+GrkKNtbVlUcpw+pFkxOQYSpsXRQNVMmy0qSbhZDfalgikqARaXFzF+noI0VgRl187hq7uNuh0ajQ01EmOFBv+uZlFbG37cfzYuExHW99YwfDIADo7WtHV1SbNLhU/09OzmJmZk/Dr3V2v5MUEgymxjx0/fkDsJrTFDY/0S36Ly+3E3PwCqm12mCurJAj5/LmL+PLLm0glkzhz9pRAp66+HiiLOUxMPMavP7qG218+QiKRhtliktwcS1WlqBjYuLW2tYityLPnlYlnDx9OoLOjA3/4hz/H519cE4XVW29dQXdvJ/L5NGKxMJZXFmXqH61WVMgwaPnFWjFo2WgwQKPVYXVlDVtb28hlgUS8IOHgrS1NkknU0NAoths2s03NTaICoSWwra1Z1FTMMHry5ImouwgQqGbhJ+EAFT+x5xYcUdfkC1CrOAWulItltdlE0bWxsSVrSVUOs44YEs3jWVtbl/yr6ho73LtuUeKwNtwPsUgEyUQSjm2qZdL4vQ/fQ0tzA7Z31hAM7iGTiSGZziCXN2Jrex+bmyF0dNbg/LkTMFWaRNVBlROVR1UWhlzv49bN29jb8wjA5AffkxCDTTOBY0mFpJd/EzIRCjJHi3CJ50uFUS6XRjwRFosWYSRVTVTq8DkVer3U4wV0c7v96OxsxWuvXRZo43TuCSwiICRgopKJz6fSipYuAkfaJqk+Ys4XPzgtkjZJi1krliut1gDPnh+LixvIZ/MCs0KRJJobqyW7iNeUSkWrGtVgCowfpD3TKNP1IpEc2lprxYZHABGLpcRe2dffg0Q8ITljBMG0VjI0vNpWjZGRMbnuVpZX8fjJhABiPrant0tsYQKo9DqkM2msrqyKfdHhIDzxQKul7VIplsM//dM/FYj3xRfXcefuQwmVb22pEajV2toiU98YZE/gxIwy2gup8iHIZq4Y13N4aFisftlcBr09vaKi9Hp3sbq6DL/PL3a8TFaBE8cPCUihrY/wkEH4tAy691z/FIrPfTk5MSfg9NiJIwLhCFoUaqWsAz9mpmcRCQdx7PBBuS7isShCgRhm51YF2HGSZf9AjwDXqWeTco/p6+sBFAWBioROhO2EUVRIefdSODB+ROApARHvhbRWvsjVImQktKYi8ODBw6iptss1UoL2nC7oF3UTra2E+oRBVD3xuqHqivWAoigQkgrNSDCCzo5uGAxGrKyuipWZSqT6hjqo1GpRfPJ+yr9vbm6JwozwMkKwVcjLXiR0oq2OWX4E2oTZOq3m/wed8tmcwHooVMjkikgkM8hkc1iPfPsfki/hM8q91Eu46OVTLlegXIFvV4HyjfLb1av86HIFyhV4uSvwvYBOv12i/xQ40TxVgk5aRRED3a14+/WLODjaC4tJi3QqAn/Ig0gqIoHAqyub8HpCqNBxEpsB4XBMGkddhQpaLTA82gu9QY3tnXWYjDpk02kJKOfYejZCBgPBjFmmUZlMFmQzeQkcTiZSMtHN6XBj05FEJl3EO+9ehEKVRVGRweBgr6iklpfXsbPlwe5uEH/x538hkOfJxH28f/VNsfZZrAbs7TrxbGpGwqWZ0RIMUpUQlcl2oVACQ4O9uPrB+2KB4qh12uVoz/Hu70mTdvTocahVDN0Gzpw+i48//lSUP1c/eA/t7a3QVGiwOD+L69e/wFf3JrG5HsS+L4yujmYMDnZLaHFDQzX0eq1Y5qjUWlxYEqsWj3/8wEG8++57EjZNNcVrr72CpmZazNaw7ViX2rG5ZfYKoaDJyLBwNogqsR8R3PE1d7Z3sOfZk4lTsXhc1FaNTU0YHRkREPRkYkJG19MCxsDwTDaBCp1KRsDzPKnwUSpo+1JIE8psIFqj+J58b0LBEnQiLOS4eTaoRVE70S60s+ODwaBCY0ODgCC1WitWKjbMBDe26mqEoyGks2notBUCeyyVZtisNuy63ZI/9cHVK2hurofLxfwZr0A4NrWpDOB2+xAKp3Do4CjOnjsNjVoLfyAg0ITvFQqGsOdh+POGwIn+/gEJPWYtOPGMTToVHswmotrmxbS1F9CJwIl/Z+NfUaFGLBESlQnPkTUg1CEEoGqHYICvxccGAnEMDHRLkDrtkoRFVJcQpBIU7O3RfpVFVZVBpotRJRVPJOF0uBAIRKHVqWAxV6C23oSBwU40NrQhlSxiYZ4B43OiXLOYK1FTW4djR8ex53EKlKPtkWHwNfYa9PX2SRbYV/fugZSCkw55jsx1YgA4s4SoemGe2eTkpGRPUc321Vd30dfXjwvnL6Gmug4PHz7GzZu3MD2zLJlfY6MDeP2N19De3iLZY5xG+fjxBLa3qHLaQzyeRltrjdgzu7u68KMf/Rhra6v47LPPMTH5TCZBHj50QGyrhDZzswy9Bs5fOA+jQY+Z2WksryxJPhJBi9PlkKB1gikqcI4ePSIWSe7N9fVVAc0b606YLVU4d/aYBMC3ShaZ4bkikcdI66YKhWJBbJb+QAQjo8MCgPg6tBzW1dcJMGWW1u7ergBAKt14LfAx0XAMfl8Y1iqbKAVpy6X9lACYSkF+bu9simqPCkACIt4T0ukCYpEiTp0+L3uJ4eHcZxyoQBjHD74/7W4EkbR08lriEAMUGT7+26B3AknuPdaFtlh+EAilUkkJ9ecxcf9lUxk0NTQJxOf6KlVq1NjtMmHOHwzIvTSXL8AgNrsAGpvrBZ4mYhHEo1TP5aDXa1BpMsj1T3CnUvDuUZRgcUIvlVIhf/KXBrlsAQqlFqlMHrFkRsDiZtle903+x1Pupb5JlcqPKVegXIGXugLlG+VLvfzlky9XoFyBb1mB7zl0YrZHAWa9DicOj+DyhZOor6mEspiCSpFHFmkkc0ns7LgwOTmDlaV95HIKGVFfyBfERlYo9eno6atFRYUC3v19WKu0qLIQTmkk84j2DH2FQZQ7Wo0edXUNiEWTMgZ9Y53Bt05RDIUiReTywLmLR6DRFqHRFUV9QBvI7q4PC3PrKBY0+Df/5n+QKVNf37+FP/+LX6C6xoxgcB8PH9zH3TtfIZ3KoVhUIeAPIxpNIBRMIBRK4cKFY3jrrTfEEmi1mrGyugy9QYt0NoXtbQdeeeWyHA9hGBVDtIuxUfzw934Mq9WC7e1NfPX1XczOTGN5eRv7ngxS6TyOHhlGW1sjDCatBAoz7Liy0iiBz8wdcuy4EAxGcPTIcRw+fBRffH5dcoEOHR6VUfYLSzPY3XMgnY6LNYegg0qsqqrq59CG+Ss6OS4qYajQ4WQzsTDGohIKzOaT+UVsqpnVQ4sOJwQODQ1I4PL+PjOnIsikOfY+VZpWVmSIuU7egw0poRKh1gvQxGuBKhs+rjTtrCCKJpcricZGI5qbmuSYGO5N5REbaq83gVRWBas1jwqDBi3NbWhrbUNrS6s0spMTE6JIefedC5IhtLfnQDjiRzabQj5XQCqjgNO1h/r6Bly4cEFen2oi5tEwXJqWNkI31pZ5W8wtslRVQalUiy2MdSA4k71ZKEjTT5vaCxCzuLiJ6mpmV+kE1jDrhjCB6jTmWRG08ZNqJdrHShaoMILBBFIp2qbq0dBYJ/ZNqkgI+Wpq7FKf5SVOj0vCbFbgxImjogIjIJuamhNlYFdXO0ZG+9HVU4u29kYww3l5cQOzs6uYn1uFzxuVrJ8f/fgDDAz04bPPP8HNW5+jra0JvX2c/shJdJViG+T0OgJDKn/4QfUWw9JpMeXfCZz4eerUKVFW3bx5A+MHD+Hc2QswGc1iI54eAwAAIABJREFUifviixuYnJwXAPPaa2fx5ptXJD+L19bC4qw8n9B2e9uFQp5qxiGpI6Ec14eqn5s3b0qwP0PBmfNFNQ0VUjPTC6i2VuPSpUui2FlcYn7YLsbHDwjsCAT9GBjoF3BFZRAzx2ifo0WRSkSqMAOBUmj5iRPHxV5LeMQPXh/cDwQxBDoEpNlcQWpDZRez0hj6zvXnlEHuBWa7UZnJ16Ddkvcel9MpYfSVJitaW1pkDWlFo3KN1lOubV2dXaZnJpIlyypfu5R1lYa+woqWlk45DirqeFxUJPH9CKD4weuJVluuCfcRa0XoRKUnj5sQi/eebLaA1tZaWVPuXx4r96VSpRAAyntpMkYrXKU8hqDeVGlEe0cnvD4f3LteCWjn5M1quxmxeAxVVoucZyJOezMVrYDZoobZpJd7KmtM6ESr4wvYxL9TFSUXPX86FJRIErAxbD5TwE7ptMof//kKlHup8g4pV6BcgXIF/pkKlG+U5S1SrkC5AuUKfPMKfK+hE/OclMjDZjbg/MlDOH/6MLSqLLKpMPQ6JYyVBii0aoFOz57NY3lpE5EwJ10BjADhJ+0dpkpgaKgBNXZOrcqj1l4FfYUOJqNBQo2pHiIwUCkZ2KxGscCQ44hMDmOQsW8/LL/pT2eAClMFLlw6h8bmGugNKtTUVMn34rEMrn16E/19I3jjjbcx+fQxNjYW8fs/+zGUygKePZvCwuwidnc9ogii9YwNM5UxDPIlZOEUM04H2/O4JXOFNp6a2mqZFMcpbENDI1haWkV/3yB0OoM0qrRrHTt2GP7APh48+FqewwlvtOUsL29Ko01LDkOsTZUGDAz0iJWJCgMCEsIjBgAHA2H09w2hubkVX3/1EO+++y5s1RasrDIQmBP2EsjkGIjOfKCgNHwcNa/XmwTGyL+r7dLEssklMGGTy0aWjTebaUIHWolon2PjS5VLT083PFTMbK1BoSiKoomNKCER836ooigFZWfFBsSGlkoVZuiwaWWDzSaUkIbNMwPUPZ59jI+P49DBQwJcuKZUXjBoe2ZmAbt7WRw/2S4ZPcy16u7qETvT08mnkrW0tODEm1eOoaWlHn6/B7F4CPl8VoLLc3k11jedMomLk/CymZzUg+oR7hkSTh4/ARlBCGElYUxPXxeqa2qeq8Qg58FjogKJ6h9Cgbt3H8PtDmFsrA3V1VasiCIuCp1OBbvdKvUjeKBahe/DAHvuG8KtQgGigMtKyLweHR2tqG9gsHqlqNCoxJmYWEAoFEdDvVmCoQlMaP979mxaIMO5c2dx7PghKFVJUZ+trm5hcX4d25u7cLm8yGWLOHv2PH7xi18gGgvh//wP/x6zs1MYHRtEc3OjwDeCFeZLMew8m1Wgs7NJLG3MseI5E2Zyre7evSsWQ4I7Kpe4d48eO4bRkXFRsExNzYjdbXZ2XvbV1avv4OjRw8hkk3C5drDj2ILT6RCbJjPMCBapIOru7pY9RrjC9yMAo/WTVk7+m5Bu1+1BIpaFEip5PHOimGlFuFRbWyP7KZ1JCWDj5Da+x8Bgv/zJbLBIOCIWPCqFuOeYYUR4yO8TtHJNqAKiqo77nDa6ykoL6uobZH9TPbWwsChKN04z5LXCsHNeK6wN9zxfj2ttr7HLNEjmkO3uusQex+uBKki9QS/ZSy/y1ag6Inii9W13dx/pFO99VfJ6BEisCWETYRVfg+vPPcT35HtxjxCWej0EqEXJ3qqts4vlk4otqjq5XzlcIRiMw2rVS4aVWEaVKizMrSKTSgmsZc4Y93tLaxvm5uexue1COp2H2WKQr+37fKIO3PdTzQQYdQCZncGgEYBF6EQLr1oUjTloNWpR+zHbiTCVoeJUpWayQDKdQyyZRSZbhDP5zX84vsSPLPdSL/Hil0+9XIFyBb5ZBco3ym9Wp/KjyhUoV6BcAVbgewGdXtzY/795Tjz8AlQowGquwOljYzhz8gB0qizymQiMBi2qbFWoMJjgcO6KJcrt2pffmhfySmn+2IxRoVJdY0F3bxtsNgsq9GpU2yzQalTIpjnxKCN5LFTXZNJUICkQCXMceIW8hqhbUhmBCv5gEONHDqOhqQ5WmxGVZq1k2rDZ3tvdx1f3JvDWlffFcvbw4dewVVdiZKwXkXBAmuhENA2rtUaymagciEYYEK1GPJ4UO8mZM6eRy2fx9OkTCRBPpRKwVtswPTMjUKemplYa8q6uXmg1OmmAh4YGoVKr5Dn3798TqEZ7FZvLxcVlHDp0EIOD/TIunblAtXUEMzulMeWROHQ6vQCnVCoHa1U1NJoKZNJ5aaQJryLRoOTYsOFl9hIzXKjQeJF9RYDG5poQROwuCqUoTahMIhSgookNL5tzql6oklheXhFQxzHszJvxet3w+3cFhGUzWYE2fL6MTy8UZcQ9s7AcDsKfkjLt0KFOdHd3iH2SDTobZwIP5m8x4+nkyVMYGhwS4EP74tzcvEyG42OZMfThT3+CkbER1Nrr5fii4Ygoxz7/7DOsrPhw+ZURaZ6jUb+oSIqFrADCTE4t0/iYT0NQyXOlQs7h8MLhDKPappa9FQzS1qaA3W5GT2+PTAxjIPXK6grC4dKULgY5K5U6sV+ykXY6vbBYDLJmBAUzM7MCVOtqG3D8+AmBFLOzzAObkdpQYcLHERzw38zKCgTCOHx4HG9ceRXdPc0CzBw7Tnz99X3cu7cg+VUDA424ePESKnR62UOECu3tHTh79hwaGu3wBx3Y2GCG2TYS8RwC/gh2XT4YjWZcvfojXLp0EV9/fQ+ffPob5AvMDRqWvWU0mNHU1Cqvd+3aNYE8VLPRRkkQQxB3+PBhUWrdv39f9uC5c+dETTf5dELev621Q6YuLiwsS2YSAQcVclevXkVDQ61YyRyOLVHF5QsZBEM+yU0qKbpqRP3F12e4Nd+T+4L1IQylTS4SiQqsUKIC6WRpyiWBGJU7/GRuGNc0k0nBbq/B+vqa/J3qI4Lf0sS7otSee5tAjxbCkgqJGVz559Mp1XL+3Mu8Pm22GrH2ZXM5UeOtrm7AYjbijStX5LnT09OSq0V7Hv/NfUpQa7NWI+gPo7mpGeFIWMAYIQyvHwbYE8ASrBuNGjnH3p4eNDU3YurZLKaebsNeaxT1F2tPNRb3Ca2VhG0EnfwaoSmfy8fwXra6ug+1Kofh4V4JuqcKjN8nICbgI+BXq4s4efK4ZMPxmGkFvH1rAopiHkMDXfLahE68p3PAgsPlFjUVFWgNjU2S+fRsZgnJtAItDQaYK40yNIKDBPLZrEAnXiNqpQKFXE7gMqE0oROhIq3RSqUG6UwRyTTtdYROwG66/IP/G1Sg3Et9gyKVH1KuQLkCL3cFyjfKl3v9y2dfrkC5At+uAt8j6MTkDt7iX3zy0AtQKYqoMmtx7OAAThwdgV6bh0qRRpW5ZIdjpofH48POjhuePZ9kLrH5NZurxGpCYEDoZK+tApCHQlmAvkIrv13f292Fz+eXse2EHFSLEJrotHqBKlQBEWRQ+SQ5KEoF3n7vPWxsryIa86O6phIGow5ejxdLS+vYWHPh8uW3sLW5A/euE4cPj0KlycPt2kEwEAUKVEbVodbeIFlSBFVU8KjEemWVBi4Y9OHx40doa2uRqXNaXQXmFxZhsVgFPlRUGMWexzpRucBMFyonlpao4HGJzen8+bPwevewtLwgOSwMDKdqgU03c2bYZAYDIbH2Ub2TiKcFPhHmELYN9A9Kc9vS2izKj7n5WUxOPBZLDBUWbLip4Njf90v2C1UfBDJ8LapcWDc2iGz6WT8GNTPYm3YcKk04WSufp1KnAjZblWRsMQCa6hDWOZ3OieWJCjTmbdFOR8VQMpGG0VgheVTvvP0OKvQarK0vyuh4gjCuJdUiLS1tEuhN5EroFI3GJV9pbW1NbE/MmPnxhx/g9Nkzkg/FaXBupwsTExOYfvYM21tRXDjPEPc6JBJhpDNxoEg1lR75gh4eb1gUZ/G4CgcOtMt7bW4wi8qJ+nqqvTQS7s33bm9rR1d3DwymCoTCARklPze3IldxZaVOIAVVOmazSaASYQBteAQy8/NUv8Rx/NgJvP7aFXi9HvzDRx/Bs7cnAdj2mhppwDnFjjCPtkVClg9+9CMcODAIlTYLl2tbVDT37z/A9IwbZpMKR46MiAKOqhtCJ4KUAwfGMTY6Jgqmja15uN0ORCIJGPVmRMIJuN37sNnseO/d9wTAPHj4NaamJuW6amltFAhCq2JlpVWsY1Sz8VzGxsbkXAlkCHd5rNwXVDlxrY4cOSJ5WbSG9vb1QQE19iRcn8HjcVGD8f2uXHlDsnzW1pZkCmA8EYFWq4JKTeBikP3CPUlQw7pTzVfKatMLVCT8IYilikml0ECtMkCnqRAIRTgYT8QlCJ+qJ14z3FN8LteBYIfgivvL6w2IdZeAi+fBvU/FEN+zZL0rQamqKr3AGGZJETZZbTXI5vIC0gidCJi4Vnwu4QrXj9llhGe8RhiMzv1hNPB6T6O9rU1gFM+L94xgMCcZdQaDArmcEn19zQL3WF/aMH/19x9henoLPb1NYuGjtZSf3FvMjHoBtwiLCJSo3ON68DpxOvZEIUe1ICdvPpl4LPUlgOK9hnumo6MN77//nthpOSX04YOHmH02L8MIeL3T/snstLWNTZlkuOfxSRg8w+8rzVVYXVvDs+llJvbhzIlBFHK0AicFalEtxTBxXkcMEqeljpCJPw9ogRXoViigUKBtUYkEM50SOVGi7pcip8of//kKlHup8g4pV6BcgXIF/pkKlG+U5S1SrkC5AuUKfPMKfI+hEy1bRSgVRVgq1Tg41o0j4wPQqjPQaQpoqLUJWFIp9QIpdt1eUQ94PX4YDJXyG3U2hmxom5sbYLWZxTLEprNYyGHX5ZTQaAYp67Q6Ua0QPFHZRDsWG1aqoNgE5nJUJUXRQoDQ24eZ+Wmk0xHY66oEllC5suv2we+Lo621G3u7HlSaTTgwPohgyIPV1UWZrJdNQyapEYp49vaxteUQ+5e9pk4arHA4iHQmib09N5pbmkqTs7J5yRCi1WxwcAThUBTT03MCyKjEYHNHRZHTuSNTtsbHR3D4yEEsLc3Du78rO4VNJS0wnCA2O7ckShCL2Yz6Oo6u14m9juCNUKe3rwcmk0EAB0fPczT66uoKtrY2sbsbQIUeolCiIml5eUNUSGNjgxKQzWb52bMZsTXW19PaZRZVBdeBMIkAgXanUvA37WAMAtfCZjXDWlUpo+oD/qAoSpjVQiBls1VLTgzhAC1KNTUMQjfICPeZmadYXp2VKV5UlUxNPYPFUoVLl14ReEg4wDUkHKMCanOTk7siSGfzeOXV43jjzTckL4o2SkKn+bl5UYF5dtM4c7oHjY21SKejyGSSKCIHfYUJmawW8UQeT59Oo1DQ4/KrJ9HS0lqaZJbJyjlzKuHmphOtrY0CcxiizmD5bccmHj95LICS2TYdHQ2iCKHShjWi0ovrSYBGQMbXpPKOgO3goUPS2F+/cR0d7e0yEY+qj1A4DIvZIkCRE+O4Xr/3ez9Fjd2Cre1lCft2OJwylczlCsJut+Dw4YMSAl9VZROoQhskbYacoEd4ubm9BIWCDT7/y6US+yevsZbmdoFE3BvzC3OIRkPo6+uWIHDCgmpbnQRYLy8vC9zjFDmeF+1jBCaEPzw/vh/3AiERgSgVfeFwQK6FeDyFRDyFysoqAXKsA2EHFVI+nxc7jk3E41GBYwSbVCoRRvFa4euxlnW1tQgEgwJ/q2usz61je0gmM6iooHpGiQqdEVq1Dm53AGoNA+uLAnqplCJAo9KIMIh7kde/zWaW49/ZDgo8bW9vFHDT2dklkIq2M8K2paVd2GwGHD48LCCZUIprHI7EsLbOKZhL8Puj0OvVol5MpagqbJVzJIDie9y6dRsLix5YzEWYK/Wy3l2dnQLuZmYWUVmpl9ypuvp6yfrieZ85c0ZqS7US68upfRubLowfHMHFixdx+/ZtzM0tCiw6ffqUXC/cZ1wbZopxfWjXJYBkAD3VW7Rg0tJ2/8F9AX/d3Z1iwSOoGhsbxauvvoLNLQarr2NleQ2RUBjDgwTWfrS2tqG+oQFPJiYRjSXg3Q+ip7dTrKAGU6Wsz/zCKvJ5Lc6cGkYqGUcyEZN9RKBkrqwUdRMHPqDIvUjQlJe1Zog5J+OlM3nkCxqBTtHn0CmQ/+Y/HF/iR5Z7qZd48cunXq5AuQLfrALlG+U3q1P5UeUKlCtQrgAr8L2CTlTvlNROLz4IgIowVCjQ292AI+P9sFcboNcVUVtThRpbLTQqg1jUIuGoWJGoktjb8woEYXgwG0SqYzRalQAdaVgjHCe+K5PFCECoYiCkiEVj8idVSPwgwKB9iQHVhDIVehO8gQjce1QhqNHYbJdpS2zgshnA6fChWFCLba2zqx21dVbs+5zw+/cEpux7s6i2mdDf34N9rw9OpwdtrS1ivQmFg9jc3IZGU4TVVoXe3i5puoKhKJxOn+TH0H7E87t1667kQo2PjwlMInTixLtINIqhoR5YLGzqfAKPqOBw7OyJtY2KkJ1tjzR0wyNDaG5qRSKexNSzGezt7kkt+vt7EU8GJbuJ6yGNXzYr6oKNjV3odMClSxcEKlCJQ3vfG29ckUb917/+jQS6M+eKTTRtPWxWWUNChgcPHsjz+HXafErh3wR9GbQ0N6C5uUlGuNNWxlDshvoadHV1S+A1M55ozyEUoIqICqqJyQeIxkohzzxGNs3d3b04c+as2IQ0aoaaewXeUMERDMbg8ydRVBRx4sQAzl88Lxaz5aUVOB0OUTz59n3w7GVw+lSX2OsIndKZBFRKhpZrEI0B0VhWlE5ABY4eGUF9fQmkUNHCEGZOXXM4fLh8+azYxwgHONb+/oN7uH3ntkAwNs6dnR0CXQjmmINFqEDww/NkIz81NSUKEwZoE2Z99vln2NrckhwgKlrcbpfAkWQqJfCA6iFmAJ0/f15g68ranFjPeGwET7R0NjY2PFeBKWS0PW1oVAHxOKgSop0tkQxBreYEM61AL0IgqtcaGppkQt+OYxtraytQq5UYHmE4d+R5kDZtkFmBsHwtngeBBkFKySpZEHUPwQitgJJZZK8VYAZFDtXVNTDoTbBW1YiqbGfHIY/jsVFdRzUU7Z46nRo+vxeJRE6C57n37LVWgS4M3CZ4ogrwy5v3YDBYUFWlxdZmaXKf3a5DrZ05RhpZ70SCkxdVMJk0Ai8JmalgouqHH7ynhMNZ1NRQtVQFpyOAbDYtQeq1tXaxwfJ8CFMJnQhmDx4cxocf/ljOlV/f2t6W/bK+viOqO7PFLODbsx9HW0sTLl8+I7lXpkpOb9zE3//qV1he9cFoAGprTAKJGhvqsbi0hNnZJXR3twuYoYKJ0JBh88ePHZP6EggJnJqdhXc/gAPjo/K469dvYGFhRYL7r1x5Te4HhFW0CPJcuQ9oiyR49+wFpRbvvPO2rM2XN2/IedJex2B1Xmdnz57BgQNjuPfVXXkeFUgoAFZLleTW8frnvp+ankEslhCjNCGuzx+EWqNFvlDAJhVfKQUG+5ph0NPel5B7M4l0laWU15ZJlnLkMuk08rmsQEYq015Ap4JCi1gyjyjDyDNAkL+rKH/8cxUo91L/XIXK3y9XoFyBl74C5RvlS78FygUoV6BcgW9Rgd956PTCTFc6pxJ0+i14KkoINxt+e7UO42PdGOhtgc3CrJNKVFfVoJhTigqIz2VjzKydO3fuydhyNqvxBMfT+6WhoSpApVaKZSOdSsK5s4dQKA17rRk2q0lUMYRObrcPVVVGUYL4fAHJkqGqYWFhFcFIXtQYTS3VomTq7mkXm5LL6cHNL79Ghc6McCgGS1UlKs06aHW0UVXIhKmdrTCqqnQYGe4Xi4zbvSej0FvbqHxyY8fhgr3WIuCHWUexeBTr61uYn98QCxZhCi2En39+BzU1ZoyPHxS1E21LMzPPkEgmcPr0UbHBEeBYq6yYejaNubllVFttMBiN8HkD6OsbwPDIKOLRuFhfmCfj3ffDaNSLoqOuwSz5TQ6nG60ttNjVSyPOY+GxMQCc2UIMX758+TKOHTsq08o++ug3eDq1gcYGo0CCs2fPChQjEKJi5fHjxwIaOJ6dEEXC2dMpaNRKjAwPikqHtixmURFaMKicIIfvTwhTCiOvE9hlMVchFPHC53fJJD4qqfh6nL7HgG+qZBjyTRhDJROncvFr4XAMVpsFFqsZA0MDMrVwbnYe21vbohzi1D23K4kzp7sljDsWCyCRYOA7bUwFxBNK7PuiYn9SKDQYHu5Gb0+f7D9CFirlPvnkU7Fh/fEf/6GoRZghxRH3t+98icmni6K4qaszynQ0KngIAErTy+KSgcSGnfUkpGtpacTpsydkYhtrQ9UMX5Mfa6urEsZMqJOIx2UyI5VF9XX1okxLpuICM15AFGaC8Ri5X337JeBKqMNMLqq1mIUVCBBwxgXSsu5UEwb8AQkcJ9Tgc2nfKoWZF9Db1y1T4mgZi8fyskZU/rwATLR8idInHP6niW5ce4IRp9MvAIlqmvaOerEi1tc3SXD21tYOJiYmBQBTYcOQdlrLlCrmKVXKhMdYlKMn1WhprROQSzWQ3mAQ0MP9NvFkFkVUYGy0DcFQTHKCamtt6GhvgVKVw+zMlKiLCDAJRgmrePysF+8FtPdNTy9idTUAq1WD1lbaSCtEGdnR0Sl1oNKJ50bwy0B2wsPz58/hypUrEqY9OTmBZbHUOeH1RkXNRmUgYfj2jgdvvH5BJvi9COB/+vQprl+/js3NICxmBdram3Dq5DGpKRVkhGkvgsvffuttPHz0WOAqbYy0zRIe8fwdTif8gRBevXxJrsGvv/5a1vr48ePyfrRlvgCdVC/t7+8LPCNgV6u0Yr/kPlteXpK8LQ444L2GUItg8vXXXxML3p27t0X9VGu3QwklksynU3I6pBUarRZO964cs9Vmg95gkqDyokIhasU9r1eC7evrqtDS2CCKtxdKJ5ORWXEqsdoR0KWSSeSymVK4uFol0I1KJ6gMiMQziMQySHM4Qxk6fZP/HpR7qW9SpfJjyhUoV+ClrkD5RvlSL3/55MsVKFfgW1bgewOdeHPnwRahlM9SthO/QktFESaDAi1NFvR0NqK7swmtLfWwmauQTxdlOhVhERtiWrZoM2JALgOB2cQwSDqRyMBoVEugc3NTI3KZDL66N4VgMIXeXmaQcJR9SeGQyeTR09MlTTkbxyNHDstv17/44g6W10IYHx/G2XPH0NPbLkHWhBqPHk5iY92FWnszVlfWoVIrcOr0UQwOdSMY9OD27ZvQqLXo6uwQ6x/VAOvrmwIsxg6MYXl5QZQcQ8PMEmqQaXScVLW6ui0KnZ6eHvT09GNjYxu3bn6NhoY6nD59+rktS4mpZ5MSmv7GG5fhcG5jeGgEdns9rl37XN6nymL7p6wc2s8aG5qwtLSMZ9PPsLa6gVA0AatFj9a2OoyMdWFra02ULocPH5HH0jY3PT2Lo0ePiRrk7t070oRevfq+WAkfPXqEhw8e4dHjDTQ36TE0NIT33nvvuUJlR1Q4XAva5NisE0YwB4dqmbpaO+pqqyVHiqCB4JA1slptqDSZJayZUEMmgSmVmJ6mmorwBIjEmP9TUqUQnBA40drD16b6jSof1ppKqReNdkdnJ7R6DQxGA3LZvOQxeT0esQyy+XY5ojh3th/t7czY4usHoFKVpsPF40V4fVHs70dQX1+Dc+fOiHKISrYXk+u+vPGlKNN+9vM/RH9fH3YcDnz94Cuxru15AqI4O3LkgOToEMgQ0HC/vrAjvlBtESD0D3TJJye2sXacYMcaUHHCjCFCjNJ0wJKCiNCAXwuFwlILgrwX0/TMlRaxkRJORCIceZ99DpOYXWYS1RAVKFVVZtiqrbBZbXJd8ZogJGJeF5VX7e2tAsgICZhDRqXTwsKaTHAcGRlCe3ubqF8IAqk+IhSjwo1wlNlFhCCEjxMTm7BYNBga6sDRY4fQ0twiof0ry+uYmJiSY6NFzWqtEgsoQ9C1OgXq6moEJnMCZH1dG8YPjKG9o0PuGFTuEFDy/XlM9fW16O3tlABvHgsVNG1tTXC5CVsfCzziXmLduL94yyF8I3BivWmFdLmi6OiowYEDQ2K9rdBVCKwitKE6i+dF0MNMME6Pu3z5NVHz0ZbKY6FFj/ayaDQtOW2EjawN1TucEsnJeqwtwRVD9rm/nc44Ghp0ODA2jNHRATk37gfuDYJD1oaTANfWNuSYe3r7RK03O0vbY1TgG8HT7//B70utl5aWZN2peuJac79xDQllS/e8jCg2ea0xO45Am/BtcvKJHDNVXbS2UYnF55w8eUKUdiury1K3xoZGFLI5xGOJf8rVovIyEo0hnclAoyWA12HfF4DBaJJ97NrdlaywGpsJzY31EtjOXw7wXDlNkvdcKp1oic6kqbYrBYwTPFFZlckVUVDoEU08h04ZIPw7/xPvW/4E/24eXu6lvpu6ll+1XIFyBX5AFSjfKH9Ai1k+lXIFyhX4zivwO/9f8BdKJ2KmUooTlU4qyTspQSda7ArQqIuo0CrR2mzGofEhDA/2otZqhaoIgQVUW7Ch1mq0WFhcFGURmy82RPytOq1yVqsFDQ31sFdXw+1y4ePffI62tg6xQbEBo9qk9Hi9NEX8Gj+YH8Qm7csvv8L8og9/8z/+FS6/dgGb28v46qvb0ui5nF4cOXwKCujw8MFj9A304l/9q5+hodGGa599jFs3v0RPVzf6+voFjq2vbcpIeNrHBgYHsLGxhlwuheMnjgrgmHzK7J8l+HxhtLR24sSJk9LwTj2dxuNHkwJWXnnlVWlAS7krX4k65c03X8fjxw8xPn5IptH96lcfiWqjsaEFDx48RjqVlcwfqlju3bsjIcFsijk9rb2jCYcOj6LKqpNQ8v7eQQwNjyKbKeCjf/iNwCtCJ9rBbt++JeHkP/nJj5Av5PDJVxOVAAAgAElEQVTw4QN88fkNrKw4cezYmGQEnTt3VoAIlRGEPlwjWuNYY8I/qpaY0cSpVQH/vkwKYy4U4REVJBICHolJ7hZDxbkuhBd37twVoNjUXI/qGpNAD/6br0fVCgOZjQaTvBatdWzQCVgIFth4NzU3Y2CoH6FICMlECuFQRDK7IuEwdrbdCAWzAp06OgidPBIArtEoJSjd66NyLinvxylzo6MHBE4yM8lkNIkljOCss7NbsnRYe+ZE7Xn3EImGBYrQInjp0iUBYlzjF+CI50e1FpUh/F6hWEB/fxeqrKWMrRdqHKpNNjddMBjU8lw+j8CAoInKPQYsc0+cP39crglCBbdrV16bqiqGvrNGPNbNDQdSKUCvV8FiIQywS14UQS6VRawhr0NOFdvZ2ZNMqIGBXlGbMGCbahfa7RYX1tDY2IzXXrssIJRqr8nJWQnU5rVE8ES7GY+BKhgCjSdP5tDT04LXX39FssS4Rx49fIynkzPY34+ioaFGJtdxzUuwpUZseI2N9QiF/YhFk7j86luwmK3yfT6O4I2WMwa2z88v4+DBUTQ0NIqyiK9FtVtTkx2b23OYmZ4QRQ/VdARzBMxi+cwVZJoloZ7D4YJWa8DRo+MCF7lHCW0ITUsh96Upl1T7EDoRRtHeyD3Ox/J8aVmLxQnckvJ3rgHtnsx7evPNN+U9+e/t7S25z1ANxPsf87JGRgZgsegRCYfkvHhNcB+EgmG5RgIBZlsx/8wmqkUq9rjmDY2NCIaCOH6CKjm/gDEeE/cea09bJuvF96a6i+dU2kcaGWzQ3Nwq+5aZTbxncr15/RI+ci1HRoYFfPLaJzStttlE6RQJReSaJyz0+f3YJxhVq5EvFKFSaxBmNpvZIsqn7R1mrCXRUGeCvdoqmXS00KlVKmg1GoFN2XQKDLAjcCRoIogi/OJ7ZnNAQVGBcDyDKJVOGSDynf9I/UG8QbmX+kEsY/kkyhUoV+C7rED5RvldVrf82uUKlCvwQ6vA9wo6lRATW9xSyC6VIwolQ375jQyK+QKqrUocGh/G+NgwWuprUKnXimKAqgM2JMwB4d+pPGBjxd/Ks5lig8bmkjaWXCaL1eUV3Lv7Fc6ePS0WMVpP5ubnpLkibKJyhK9DuEDrChu+R4+eIhwr4k//7M8EBHx56xqmpycQDkehUetx+vQrcO54sLS4gvfefwdvvnUZe55tfPqPv8aTR8/Q1dFRym4xVSIYCOPu3YdiCezra4PRZEBXVzvGxobg9e2KwoANHyfKHTt2Cr29/RIETOugyxlCf3+njL1nRk8iEcO9r+5IM3727Cl8cf0zUSqYK834+7//tYR9d3X24PatuzCbrfjwww+luX327Cl2HFtIpeMy1a+zsw3HTxyB203LFW1Ah6BS6jA7u4DrX9yE0VCJ9967KqDr1q2bkvty9txpCTGnde6zz26JMo3qJ9aNjTBBD3Nh2OjSxsdGl83/i8a9ob5egtO3tzakcWcDPTQ0LMfOhpqQiFlKVMdQ9cRsIk5p42sfPXYQXd2tAhi51oR5PDZmZNHis7iwKCo0qnrYCHM/Efo0t7RgbHwUK2sr8Hp8YsWkeoU5MY6dHfj2UzhzelAUMYGAB5FoCTqhqEQgmEQklhLlGTO2qF7jdDja96jOIsDjJy1Q9XUNcrxUtej0DLxPY8exI4obWg9pAZuZmZEmntCENSOk4L7j1/h3qnryBVqh4qL4qaurl724sLAtj2lutkq+E9eL70WQxMlmDJq32UrXEcPa+fqcgEj7HoECJy4yeH1tbVMmCTJvh8Hf7W0dorgi4JyefoZHjx9Kpo7khAXCsNOe1tEqiidOZuMx8hwIaA4dOiwh7rzmfvnLX2J/P4Te3g5RxlFJQ9sggRPXgOdOoPXKK5dw+vRJsZIS1j1+9ASxWEpC27nG/OTaMRusutqK3T0n2tqa4XTtSBj/e+9+gEwmJ2CFkJmQj/CGx+T1xnDlynmBpHx/Ksv4nlVVJvj8O1hZmcfY2AF5bcJNvz8oEIa5S8xwc7l4D/GKTZfQl+uyubkuSkSuIVWV/BpBF1VIfG0qnHiNU+HEYyJwIyhKJnOiWEwkS8CS+5V7hFY3wm6Ca05v5PvzHkV4xXwvs1kPp3MDaZnsFpEAeEIuKum4z6nKor2OCjGCT9pwqRCk0onZWiOjo7LvCIsIalgH/pvrxuPjR6m21fJ1rk0slkQmnZW6EyxSVUa4qVIp5Nj4d8JJgtDqGptco/oKPSymSoSCIYGf/f0DUCiVeDY9I/d0KugIwzLZHBQKlXzN6YqI0rGrww4tA9E5aUEBAU68Wvne+WxWoDSBE/eh8vl1wWDxXEGJHCoQodIpmkEmC0R/aD/Bv5vzKfdS301dy69arkC5Aj+gCpRvlD+gxSyfSrkC5Qp85xX43kGnEnii0qnUMBM6Kdjv51NQFAvQaYDOtlrJRWptqIFZr5IJd1RclKZIZUQJULL//HYiE9UztIoxuDgcDOHBV/clI4UAhPlHhCIck06VSSTKyVul4Fw2jQQMVE78w0cfI5NX4sOf/hRKZRZT048RDO6LdUenMaKttQ9PJ2clj+ZP/uSPcfTYOCYmv8KtWzewuLCLIwfH/l/23us5rjPL9lzpDdJnIuG9IwACBEDvRFKkXMmUSmW6u+reaDMRMxPzdB9n5r+ZuD0RE9N970OXUcmXJIregPDeZCIT6b23N9ZOsrujIzqaqpqHKfEghIBIpDlnf985xP5hrbVlyhTVDnfv3MN33z2RiWw3b10UVQObaYvVhLX1JbFixZMxmcR3cvqUhO/e/vYuFhdXBKxcOH8RJ0/OiH0qFA7h9u2vMT7O4/VI8C8n2HV2ePHrX/8GOp0RAwPDWHy6hMkT07h56xaWl58hGg2hgSp0OhWKpYworDi1ioCCSii3yyuTrJaX1xE6jstzr1x5TRrsBw/uy3v09Xfj0aOHonrwHfpFpfTBBz+Wppuvw5wcrgef8+23dwWAzM/PSe4Up67RRhONhpHLtuxXhBKDg0PPc3KCMl2OTbHRaJYGm/YeKqcmxk/g5q1rMlWOgI6vz0l3bOSp5CEsCBwFRIVEsMcmna/PBpnQyeawYv/gAKlUVib5TU4wGNorEw0fPniCc2dPCohhCHw2l5RcMSpbmjAgnS3KMRGO0YLFfUQQQADFZp7Ah2tMmyCPmcCoVm9Cq2uFzhMmvAAThC/ZLCcl1jA21itqPCqTqPpJJEqw2zWy3gRLVJYRdDBgfGV5C3qDEWfPzuLkSWZY1QScsg6ECWazSWxRtB5y//L9urt60dvbJ8f61Vdfi9LO5wtCBQ1GRvoFGvH6YPYT1S63v/sGv/v4U6jUOkxN9qK93fV80p4b5jYTHA67AAYqfHjetHsS0D548BD/9b/+vdjIqBKkMou15/e5vlR33bt3T2pBQMl9exTw48H9BwI4NWo9dDqD2F0JrAhmCHmoaOPEwqHhAWzvbMr+euvNtwU2Uc32Qr1DyElAQ3UjbZ4E0VQxUbHTUpq5EYke4ch/IOol7s94LCFwkvuE61arNsRi14K+5+W8trY2BZCyDjq9TqAf7ZgEOS++Eo5SOcT9z/OjsojnUi4zT6wgr081EY+ZYIlAjNCJYJKPJ+jR6rSimiPcqVYLKBSTcLtojdTJ3xEwUY2l1xsF6hLU8jrlMYyOjsLhcKBQLIm17Sc/+Ugg4Keffir3OO4fHh8BFPcZASNhI6ETwRSnPMairEUVo6O9MJoMYvPlfmf9qOzisfI4stk0HE7mbx2IKNVhtaNcKsHnS+DUqQkMjwzhk88+F6Ui9yJhO6dxxpNpFEt1CRF3u7Xo7+tBvcrrswSNWiXQiZlNVKfxYvqXpD9OvWzIsXOSHaFTtdmCTulcCzq1tKnKx39QAaWXUraIUgGlAkoFlBulsgeUCigVUCrw/1kF/syhk0Z+Wy6T1Jo16DRNqJo1tJm1mBjpx+hgF2xmtTQstGtRecOG00L4VKnIc9dW1yR4mnaiK5evYmxsHLlsFl998Qexvwz090tjSCsHVQvrG+tinxoa6sCHH/4EQ8ODomT45uuv8buPv4Kz3Ymf/+Jn0Onr8B/toVoryqS0ek0NjdosuTYMCb956wY6O9148vQuHj9+gEZNh4VTFzA3twCf7wi/++0niCeSOHtmXiac6Q06FIq0B2Wxs7uJaIxB1U3Y7A543B0olirY3NxGOBzFmdPnJLOpWuMx55FI0Ka1iitXL8tkrb29bZy/cAbpTBLffXdHFDo93bTLHAlYoDVodW0ZxQKzX3Sw2Izy3rFoSJQYdpsHXZ09SKVyKBVqYgvS68xwOTmNzCZNJ5VkY+MjEuxM9Uer0c+hv68fly5fklBlhq8T5BCCPH68iFQqIZYi/n0ymUCjzsZZB6NBD7PJKM04bTlsbJlVQ1BAZQ8zdwpif2pBwWQii9GxIVy6dF6UL3u7uyiVS+ju7pHnU+FBGx9tc0Ar84ivyWltPt+xKIdUGsBqa0NPd6806lMnpqSZ/e72bdz+9h7mTo3B63Ujk4nJ9DpOUeQ+qDVoESpITdmwc98wu6bZoDKjLrCGKi4CCyo52EQzt4iWIuYH9fX3CxChqotNP+FDPl8UuHLx4nl5zcePH0v4u1ptxPz8BObnTgs8MRiNWFtdFevazq4P3nZCFSqyBgUkyP5dXxclVHdPJ6amJiSAnGHltJFR/UUVD5VZnLS2JfspJRPqpqdHxfLndLplqiEnu338+9/h/oMHkh82vzANo1EvYJfwS6vTiKqIiilCN77/tevXZG2/+OJzARGEvJxEtrW9hd6eXswvzIuqjKCNGWAutxvvvvuOZFwdHwckt4sWsWymIDZQqmMYLv7W22+JwoaZZ2trKxKuvvjsCXp6u3DhwjkJTafKSJROpbLAICp9eJz8/3wuj2gsBqrqsrkcHA7CjyJi0YhM5OP1y6mFnDwoa6jVSQg9oQ4BHCGo0+HA7t4ugse0uGkENBFyMkyfwK0FuSuiAKPiMpVOw+1yisqJAfS0DPMeQQjJvUogztckAOWeZqYT94Fep4XeoJd9xewzKp1sNoMMM2Co+uHBkawhARVD8LmnCedCx2mBqycmB8UaSeg0PjEpVr9vv72NBw8eyeACHivPn8CwZbfrFDhIiESYy89QKIN2T2tvUX2VzWWewyy7XOfcX4TdzF9qNOtyX0qnizAbtPC2u7F/kMZAv1P286effYFUOg+7wyLrzXy9Q39KLNMer00gpsVsFBtdoZiHmkonvV4UToROVDxJyp9aJd8jdOLES9476k0NKk1DS+mkQKfv80ODAp2+T7WUxyoVUCrwSlZAuVG+ksuunLRSAaUCf2QF/n8PnXhe/3qC3YswccKCltLpebYTVU56Neq1ilgsujocODnWj8FOB+rVklh9urq90rCxIWMeDrOeqIBY39iU/Jex0TGMjZ+QBubZ4hMkEwkJeu7t65XJZVQMMQeF2T78+tFPPhKYRasOJ4dt7exgbHwMUydPIJ5kRk4ZVhtzhrJiCTrYPcbI8CSmp2fgcjsQDvuxt7+BWDyMvp4h2KweNOoqsXSFwzFp8KenTgpUYYj23v62WN3y+azYudqsJrjd7ag3IGPHmctDBQ3BEeEPG1021eFwSEJ95xfmRNnCZnB8fEzOnYoL2ln4Ogz5nRifgFqjxqPHD0WpYLWa4O3wQKXmJDMfatUSKqUGOjq6EQ5FJEzcaGxDm9mGXDaPXL4gmT3MVaE6KZPLodGowdLWUk+0WSxSU07D42Q+NsWcDre0tI2+fi8MBg3CkbBkt1At09XVDm+7R6xxXDd+pUqJNjGqOWgnYggxwQFzd2j9yeerGB7uwYkTLaiSSCaeT93SPLcyleRyYfh0odAQdRWVcQwQp6pkbX0bHV0OXLt+AbMzp9DXNwC71S6g7B//8R+wsryP2VnCSDcqlTyaqIttkAqYVJrNcRXJJFUrDDxWS7h1sdiQCXfMFKMVjQoUTmfT6gyYnRnG3Nw8xscnJN+G08m+/PIPcq5Wq1kaflrPaH0jIOOksaWlDYyPD+KvfvmXmJo8gVq9JkqUleUV/P6Tz7C9HUNvT5tMEqR1lIoZ2qxoc/zuzh10d3dgaLgXhWJWph729fYLjDs89GNzY1PsgNs7e0jE8wLkrlw+j/fee18UL7lsAYuLT2UyWS6XxsLpOYEJh759ATn9A/00voqtlHDvyB8QGxyVb+lMCotPnwo8a/d6ZcIeQcfk1BTazGaBMdFIROCY2+PB5UuXUCwV4TtkUHxdFF4EdgRazGIbHhoWRR/vEswYopqrzdImIfjjY8Po7e/Exsa6qHgILalsYyA61W4EK3wN1pSqKNpsucdbwwkacp0THBFE0U6nkimY9Pc2BXj19vRJGLu33YtKtSo5cCury2IF5PF5O9oFHvGD12ImQ9sa5LWNJrXsA+6ZSpn3oibUKiO0DKRvVmGzm8UOS8tfPJ7C06drSCSKsNmMsDnMMmWTNr6BgS5o1U059v39Qyw920MiQZjZhMtpFxUcgVUslhHF1vTJsZaFtLcb7733Hiq1Kn79T78W+2MgEJN9abebMTMzI5ZM2nP5GY1G8PjJYxzs+5DPV3D2DFVvnFa3C4NRL0qnF7lOPFcqItPpFMKREHZ2qK6roN1jxWC/B/t7IXR1e0Shdv/BQ7FB0l5K698x732RPBx2LUZHh+Q8GRJO+xxtfNwrOq1WJowS7KmarBsk54n3fcI4QidarRsqLYp1bQs65VvT61qroXwov8BX9oBSAaUCSgX+tAoo0OlPq5/ybKUCSgVerQr8WUCnF+BJ+j1Znxe3+tZXWuxaWR4NaQg5vchs1GOk241zJ0cw0NeNTCYlv3Wn+iZ4HJTXYENYqzcQiyVx5D+W7Jee3n6ZaBWLBTHQ3ysTlbKZjKhEtrZ30N1FNURWmt83bt2SJvzJ0yei6AgEg5idPYlKjfAhiumZUTidVlH++H1hhIIJuF2dePudd1GtlLC6voh0JgqNhhPBnLC02ZDJFJFJ52Ey2qDXMbiXFqicNMW0mbW1meD2cGKXDRDboB2BYAjxRAJ+X0CUQrOzs2Kl4feoFKLqiKoZVq9SacBk1kMNrcAZwhqOLudUKgY5U5HCxo7ZRRw7b9Dr0dHZIZacg8MjmAxaUX2wGaZSiEHmPCarlZMAMxLKTOjEtXj8+AnqDRVcTodk92h1aviPfDL9amhwBJFIHMfBMEKhiBxbf38vwpHjlgrEbcPJmQlMT5+QJnl7a0dUIAQP+/s+gYjMIOLzaU+SoOxkGvk8QZ8LF87Pi1KD1iGeE5VDtFexOeb5EXYx26dQKIvailPmaGciPCSYmZ0bxl//7X+G2+VGqcQ6FWTq4YP797GxGcPCQo/kKTFPTKvjXiqgWCpLwDUVK8FgDMk04HETHOmRzZRgMDB7qkuUduEQA8jTAi1vXL/RCrGu1wWaMJPqydNNseF53AaxjlFtxZpzz1I5tLGxhXPnz+BXv/o5zBaN2LoIWra3tvDdnVUk4g3Mz3tx6dIVgSPcX6wfc5r+8NXX6OvvwsTkkFgmz5+/IEosAqKDA78AE2YYMWj76CiDgQEv3n//bZxeOCONPsOoaVkMBI7gctsxNzcjCjqq72iXawVZZ0Rxs7t7IAo6Tp47MTmGUimPdCYtII1wgtcWbVWcFMhzexH4zbXq7OgQGMXj3tneFfUK1S58fVri+BpUKHLyIgEtgeNxMCLh3lTfud12GE2c1JcU2FMsMPuqBqNRJzbBrs4uWXNaKglieZ1ubO7DZKR2hlC7LBP6qKzhnjk6iqHZZFC5VyAgbWcM7GdNqAAisOS55osFsYmZzVQgdYm6iQqgUJjh5mVotBqMj3cJmOV9xSH7OINGVYOR4V64PG3oH+qAuc2A/YND7OwcYnPTL+DS6bLD7miDx+vC6OgAXC479Gq1BJuvLK9hb9cvSiTC1IG+dlitNjm/li1PjXPnFuA/8uO9997C8MgAvvn2Gywvrcra00pKuyrvBQsL82J1pCJOr9cKuFtaWnx+H9Hi+vWbonZ78uQR2r3tAqk6Orxi2yRc5vlSKUoVG5VWZpMFExPDqNVLCAZCErDPHLn19S3JDeO9l4/j5EfC5P5+twT1F0sFOX6q+LhGrLVGrYH2OShk/p5Wo4ZWrRHQ2YJOVL420VTrka9DrHWZfBmVGldU+XiJCii91EsUSXmIUgGlAq92BZQb5au9/srZKxVQKvD9KvBnA53+o9N6EawsEEpFRYkGHVY9Xj8/izMLs5L3QujETwZwS+Or1UozVK02RFkUjSRQqapg0OvgdOll9DsbTkIPwovd3SisVubuqGGxmCQrh80cIQBDrZkXNXNyFhubG4CaTf8I2jtc8B364POFkUlVpEE+vXAOuXwG/qNdVKpZuDw2CcJ2u6hoSmF9dRvFArNJVKKCYFYQbUm0/4yfGENvTxdC4YA0YWKr29pGIplCPF7A3KlxjIyOYOnZUisjSKOF0+WQ5vbIf4RAIC2Ty2jJ4Uh5nh9VKIQwVEGxuaYNjUCAyhFm7VAtwVwrgh2qORjg29/XJ3Y2jq/v7++BzWaR45ycnJTX4LStp8/WZdw5VTa9fT2IxY4FOtH6NzZ2AvfvPcLq6oaoTTxuqqmAVCouYdSDQ72YPnkCbrdD1Dv37j2A3x8XlQhrTzsZQcL21h46OrpEbUKwRIsRJwCynpub62LzYuO/uLgoQeD8f8IoArYXU7uouOFxs0bMEiI4GJ/oxn/6z7+C3ebA8XFYrEePHz2R/KEDfxFnFrrE0qTWADo9lTJllKmcO04J2PD5khI2PzXVL/sxFIqir69XwNqLTB/WmGqP06dPixKHqjMqfJaWlhEK5WCxGjE+1idAiplNtBoRjKysrAicevvtt3D+wjxiiSOZbri/fyDwYGMjAKPBhNdeOyN2TYIEwjoq7jitj/Y85h6NjvUJUKCdkvuXAeeJeEoCncX+dxTC4UEYU1NjMoWQcG5/bx/LDOEOh2B32KQGNrsF4XBQRtYPDA7IFD/WjAqWeDwtQIQAieoqKvXk2lNrpA7kx1xH5vXwGPlDnFgkU0lMnpiU4G1CyfX1TdSqNVSqFag1GlEEMdvIZrXKVDxmmzUbKskuevx4A9F4Fh6XHp52q9j/eD7BYBSxaAGzsxM4vbAgeU2EW4SjtN7xetrZO0ajXhUYNzTULRYyqgc5qe/wMCC2sTNnFiTDiXuMQPfJkydi0fX7wzKtjXuO9wWu18BAn3yl4oc2V147BGbMqSJgoyWT11skmIIGZly5eh49fW602TQIRQJifXv2bAv+ozSq1SacLhu8DGsfHcCJyWG0mfRo1CqolCpYWlrF0rMthCMF2K0WGTqQSWfl/jU6NgKDQSsZa7T/dXZ55Th47ocHPgSD3OMp6HQaeNxO3LhxA6OjIzCZCL52JEMueBwQ6GS1OPH2W+/KNfV0cVHUbT/96U9EOUaVKPfm+jrD84+QSMYFYk1NnZBjj0RCYmmdGJ+EQW/Gs2crct+lCo35X9FoXO5PHFrQ2dUutkqukcPlav2SoFqTXzBoGGJerYnNjvc4/pkfVETx+lY1gaZGh2ylgXShgmy+okCn/+gf0X/5vtJLvXytlEcqFVAq8IpWQLlRvqILr5y2UgGlAn9UBX4w0Onfnj0tFy6TBj//0Ws4vTCLSOQYOr0WsVj4ue0jDLVGC5OpTXJ2qJDJpHMoFqvym3qDEZJRQ9BCIBCJUNVThcfDaXlanD59SiwtbDqprGDzyOlkszPz+OSTT2G1mzA21i1ZJaFwGGhqsbMVRCFfR1dnh0x6MprVcDhN6BvoxtTkJLRaA5aeLeOrL79D8LhlBHHazejp7pEG+fLli6IkYBbTN9/8QSAXw4Bpq0mkiigVm3j//Wvo7OrAl198KRkpVGR429vFesWsHIKERKKK7h4zBvoH4Pa4JS+Iiqel5SVp2C5evChf796997xx7kcmnYHT5UQyHofH45JGnhYsTuK7cuWy1IRWIQZRU/F09+5D7O4dY3y0W8CB1WbBzu6aNPMEIRQj3PnuHrKZvCiWOLGLAe02qxlz87NSNyqJavUK7t27iyePF1Es1sVyRGsQs3ZoB2OjSsUEg8TZEPMY1CqNgA0Goc8vnJTsFzbAhDdWm00aVDawxRKDidWimCEo297exoOHy0gmy5icbMcvfvELOB1ObG3tYnt7F7s7e/Ie/mAV58/2ivWv3qiKba7RrKJSreM4mJQpZLQTnTjRj+npSYFb3EOES1QtEUKxYSd0evvttwXqMWz7RdD32tq25BjNz8+IEofQgkHfrCs/mZnDjKIPfvwBPB4btndXETjyIxJtWc+o6CHgYp1pYaT1kuvPDCwq9Pw+P2ZmpzAw1I18LiMQh3Ur5IuiTuJkMuaOcQ8QLNLWd/P1W/L89bU1ea1qpSy2K9r/CJL29ndEYUiLFRV2VIcROlUrtB6qBTDRxsiML64HA7OpAKICi9cbrx8CC77n0VFAlG+XLl0WJeH62pbYCVPpMmrVOvR6oKOTMLNX7G9U5BSLFSTiSQQCIayvBSXPbGy0A6fPzkj2ESe3FQucPFfCzddv4PSZMygVywJdbn97W/YCASwtgQQgvb1ejE+MS6g786eoYqLi5uTJk/jJhz+R1+Q6PH7yBCsrqwiFErI/2712maJHix+Pi9cJQdPKyrJATWazMcdrcmpS6vVC6RT0xWC3tuOtt2/C6TIgnYtga2dDrsH1DR9iMeZBmcWy53Da0NvfLfZIvb6JRrUgyrmlpXUcHkQE8sydOoWzZ86L+o3WOCrq9AYtNFqIrY/WYYag0y6XSjFDLIIDXxIuRxtOTo9LjhyHDnAC3eMnDxAI+MW2xrypgf5hTJ6YwVdffYX9/WOcOz+D999/TxRlfC/C6qMjv6iOeM9t7d8h1OsVBIJ+GPQmOJ0epJJZ7O/55NqVP4RQXBMAACAASURBVKc4jZKTIHWSy2WxmuH3H8q+drpcAumY+cUf9Ame+P8EybyG1YwTbzRk/1Dp9AI6Zcp1ZIpV5Ao1VOuK0uklf0pQeqmXLJTyMKUCSgVe3QooN8pXd+2VM1cqoFTg+1fgzx46sYHnB6HBv/7g33bYTfif/updjA73Y/9gF21tRiQSMckgYcYRVRNamfikh1ZjgE5rkHBgqhSYs0R1g6gxAGxvB0TNMjREu4xFRtpT9ULVCBtHNphXrlxDZ8cQ/u+//3sMjXTj8uWzcLqs0vhxutvqyg729sLo7+Vks0nMzU+hu9cDi5WTuLKSp/Ps2bKohyLhjARFnzs7h5s33xBwQyXBV199iZWVpZZNrcOLcCSKza0D5POtZvyXv/yZQIzPP/9CrE6crEUbGQPD2RQyLJqQbGxsEJcun5fsFTaTDI7++uv7MJvVEhjNGty+fVvel+ogWs6odGGg99T0hIR7c4x76DiEd999T1QyzIg6MTEpTew339wW2DE/Nyfj0dno7h4QOjWkyXzyeAnr6weSSdPR3in5PgxdplVvcnIcBqNOmmuqr7755msJkR4ZGcX8/IIoG2gfZDCy2BItVlHx8M+NelOUHQyP1uqA02dmkErHpfHt8HaIsoZTywh9uLaEOrlca7oZG2Yqkmi5Y74Q62612LC2toHl5dUWXCxUEUs2ce3qKLwdbuTzDCOngq4FnfK5OsLhpMDMS5cuyHtQCUc1GWEeFWsEV3fu3BEV2ZtvvilNMhVWhBqt4PCCTEakmoZ2In6fx8/XYRYS14aAinuw0ahgd38T5TKzrAoCUlgP2ghprSJEYhA2QRODqHmdUNHDHKZ8PiV5VFTyUKVGiMecM4Zb09rHr8VCEcPDo+jo7MTuzi5y2ZwcU6VcljWlVa3RrGF3149MJo/eXpdMJSPAoj2P9eD0QwZgDwz2orevS2Dp5uaWBNHb7W0Cb19MZuN6M0yak9Bu3LguKqgH959i6dkusrkKLG1UGepFCTdxYkwgVyKRlAltzEKjUiaTKch1zcecOzcHn/9QlHdUw9HTdvXKa2KLo9WQyi9milGRRfhINdbc3CnU6lWBYrSJPnnyDBubBGENXL0yj7/5m78WsMIpgVQvEfQRVhGk0SbocnvEZko4SmXUUeAIt7+9I0CF9wNaYCcmJuS6Y05Rm9mCoC+ODk8vXr95FaVKCjv7qzj078LnDyAazSASLqBeV8Pd7kZvXzfGJxg63wWAmVBprCwvYnuLYKiJ0ZFRzM2dRldnN9bW1pFKplCtMdjcIRY7wj3WLJsuS9ZctdIQldbxcUpssDeuX5Xj5/Hu7m7Df3Qo+4tiImaHjY1Nol6FKPMIfV+/eU3uERwYQLXhiz3LvWGz22TP8yOfTyObo5pSjUYdiEWTAvs7O2jJ9QqYbeXQMaPKAKgaSCbjKJXLcDidch00G82WuZq5WrW6KJsk86/ZUjnxvQmeBEJpdMjVgGyxhkKprkCnl//5QOmlXr5WyiOVCigVeEUroNwoX9GFV05bqYBSgT+qAn/20IkNOMGT/HZbpZKGXHqSRgN9Xjv+7pfvYai/S0auq1AXmGS1WUX5wqBrqgJosWtrs0kYditYWIOjI5+omAglCA6oZmADyWaRjQ2//v73X+L+/UW0t1swOzuFD97/iUyJ+s1vfoPxE4M4e/YUsrmkAIvAUQjRSBY720G89eYb+OijDzF76gRMbYRAe7h3/x6ePn2G1ZU1ZLMF5HM12O1u/OqXP8cHH3woapDl5WX8wz/8v9IEvshP2ds/wNFRUhq09nYH3n//fQEczCairY01Yd4MVTy0UVH5ROBCsDM5PSaNMVUmDK/e3toWBQatXFTn0OZE6ESFAQEblUI6CTDukAb0znd3BNK98cabePLkKZKJNKamTiISieHrP3wrihfmBc3OzMr7PFt5gKMAs3kglim/Pyi5Oj09tCDZsL+/JxBhlAHQvT1i9WFjv7T0TMDE2bPnJNtIQq63tuHt6BTlEIPF4zGOhI9L+DanDQaDQVRqefT1eaVJ5zryHJhXxHyq3/72N6LK4uuxuSZ0YmA21S61ahNtZicGB4Yl+4v5SaurnPp2hES8hEq1iZs35+H2OEQ5V6kW0WhwmhYBjhqxWFYUMZcuXRJVEAEFa8pjJXBis8714b66cuWKwCeuEUEa14uZXOPj4/L3XAf+HRVOVKrxdahM42tyffOFLAIBn0AbZgUxe4o1MJvapIEnSCJUIwgkjHI6HQLohkcG4fPtiSWOe4sZRwQItO8xbJuwh9PPWC+q0HhdEFhRHUdlIC12PCaH0yKKLwaE8xo8c6al5lpf38CnnzxAsQz099gwNDQoyi3auxgU/8knn2BpKQyDQQW3m9lMZhQY+Jwpw2bT4tSpWYGmBHHrq7tiTw0GwtAbqKZqYmi4H/Pzs2izmEV1RKXW8tIy9vYOZb+azRbJIxoZGUA4fCyAh9cFwRKn5tFeyT376OFTHByEJG+L6pq5U3M4NXcKT548RLlSamW5ydq0cpEW5mfx7nvvSuD4zs621J31YQA33zedzomCktCP8I21fbb4FN/efiRrMDnZj5mZKVEYEoxS9dXd1YNwIAmn3YuF0zM4Du9jY2sRyXQC+UIB6XQJh748cjlgenpQLHjDo4MolQhL91DIx7C3u4VyuSYW3aGhEbR7OmWdeW3wHLhfGPztcNiQy+dkEl80koNWY4QKGhwfR0Qtdmr2FM6cOSd7kcfHnC7a8Wgp5rESOnm93YhFErKfmLHF6XaEbwSGvDeytgSLfLzF2ibQiXuxUMgI5KQNkplXhXxFLMRtZiv0epOoD7nnW0q4PIqlmkyFNJu1sDkcch3ILxe4PxsNyfji139WOclEu4rYpeVfAapUa0C+3ECh1ECtoSidXvKnBKWXeslCKQ9TKqBU4NWtgHKjfHXXXjlzpQJKBb5/Bf7sodO/VTqxCRQIVathoNuFX/70DUxODCObSSEUOpJMEbvNgngiKk2zzWqT3B6z2SbZNzqNXkBD8PhYGkYqmF40nlSeEDZRZUII8k+//hy7e0eYnqRyaQqnT5/D5vqBZLx4O2xiX9rcXBMFilZrQjyawfZWGP/lv/xv+Oijn0ClqSGdDuP+g+/EvkMlzf7eITIZqlEAr9eJv/nrn4rNiAqC+w/uSyNIpcrU1KRMnNo/8CGdyYoSpq+Pdq4psQcxU4WKHkIENsNsxmjRYuP86Wef4tKl8zhxYlwmYPH7hE5syAlBOCmPodlUdBE6sU6EMaxFLBZBe7sdNmsbbt/+TuxHU5MncffufbHI9PcPwnd4hDt37uLExBQWFs4I6OrsbMfDx99ic2tZoAkbVuYkcfocm2SqHBjETisgG3YqfRhG/PHHv0MkGpFjHxocErjA+tOKw6l+hFWEg3w+G2zCEYYas8nOZlPwtNsxMTEuYIBTBrmWhGy0pw0MDMLr5XQvZg+1smcInjQaHSbGZ1CvNeX9CMj4GY8lEAhExLr11ltX4XLZEDxmjlRO1D5spDOZCnK5Mq5duy5Ai6CLH6wB35sgjwCQUIzqEIJAqpuYW8M6szaEVQRjhEyEVGy0eY5cn5ZChlPcIrLPua5UsPHri6BxvlazycaeNrmKTBvjn8fGBtDuacezZ88ke4iwiHYpTg2juodWquWlNaRSVdhsagmEJ4AiCOCazM/Py7Q4BkH/t3/4b0hncjg1dwJ9fZxuFobL7ZT9wL3y6OET3L79GFaLFRcvXhBrYbvXKdP+uNc//vj32NnJwe3WSWg0z43T02q1imQRzc/Pyf4j3NnaOMTm9jGC4QTcdh0cdjPOXziDd997S4K0qVh89mwRn37yKVZXqUhsYHDQKdlLHZ1uyYuizYvqRl4nDMlmPZnD9GxxFfU6A7z7MTQ0KtcQlUiPHt+T64w15rpxDVhPWgo5DZBrRXjI7zHbievG/ZfJFlCpEhjbZc/m8zk8evQQ6+v7ErZ//sKsrDkBDcO5eR/p8HYiHEzA5fCit7cDewdrCEUPYTBpBWRGozn4/bShOnDz1nXMzJ5EPBnD2vpTBPy7MBga1PWgo6MTRgMhnEnuZdyzBDncw7ymee2zprxWuMcrZcBosIoqjMMKqEAcHGCOk0mUizxG2luZBUU7MCfJESCpoBOIzv+ndZDgj69JhZJMBm0wh64s1xJttVxb7tliMYtKlZZWndhrOamTqifaQamKZGA84SBteeVyE7U6VYlqyYLilFL5BcNzGx1VTYRO/KGfk+s4rY7XQLlURq3Wgk5NjQbZShP5SgOlChTo9PI/Hyi91MvXSnmkUgGlAq9oBZQb5Su68MppKxVQKvBHVeDPHjr927NmY8JPNjmD3W789P1rmDs1Jc3s4eEuopFjUTUUCzlROtGe5bA5oNcZxaKj13ISmg6xeELCtdnIbGxsYHt7HxcunMHY2JhAAjZzn39+WzKgFhbGBSqwKTwOMuh5CU53m9jnstmkKE/S6YIoNoKBFP7P/+N/l/HxB4db8B3t4PHj+2I34kh25hGxaUulCtIgv/baRVG3EKIQFjDvhA3w7CwnhtVwHAojFI5IfhOzn6jGYkO8f3AggIG1YBNJcMBMJlpPqFJ58603YdC3JqMRbHz55Rdwuz1i6bpz5zs8e7YkNj3+me/H12CDHY0e48SJEZmed/vb7zA+PiGKpsePFsWGRUvWzva+WO8unL8kWVQ8f05429lbRiC4L/Vl/aKRGPoHBnBqdk4gQCyWEJWSXqcX5Q1VOoQJnE5ImMEmlyPaqR5q5TC1FG2FYlFsN8wB4rHwsfv7+6KuoN2JE85Yt3wuJxPjmNEzPDQkeUF6g15yjgr5fGsrqVQwGUzo6x+UUfNldqtQSyNL5QinHFLt8aMf3RLgcRSgtTEr0ImTENO0LGUrOHfunIAHgiMqmrgOXBc5b7EG1gVW8HtUWREcEdZQkUV4xJrzcTwHQktCNubycL3492zyZZKXhllaFandxMSI5AWtrm5JzbztLtkXBA6s3alTczAZTfjd7z5GOJLFyEi7qF9YB6rYCEsZ2E1bGZVJtKC11DtpCW6/cOECdFodfvub3+O//cM/SnbY++//CDq9Bnfv3pYMHl4HVEJRGba2uoHBwRFcvnRVLJalCi2ku3j8+BHu33+GRkOLyUnmlY3K/iSM4zoxXJ17nudM+9v+3jG2Ngn3ihgfGxQFEyev3Xj9KprNKra2N0U59ujRE0QiWZhNBszPn8TVq5clx4gKG06c5KQ1QiOGWi8tP8PW1o5c98PMBDOYkc0UYLe7JMto8dkjuWdQtcO9xrXh2nFNqZTkeu7v7Yn1a3pqWuDUnTv3ZFojLW4ms0mALc+LiijWcHh4ENMnpwSC+f0+sXMS5HINY6EUeroGYDCq4PNvodrIo4OZYXUgHEkjFs1heHgCp+bOotms496DO9jd24ZBr0Z3px2dHV50dXcLGKXVj9ecWCGrVbFVMridVkkOFyAoYig514k2ULVKKyHubhenz1nleuB9gtdTo1ET6yinYHJqJoEcJ/D5DgMCPvlhbqMFmZiHId5VlEoVmM1GjIwMCYhkDbjfaa+jMo/QqVajPQ7yNZfl/s6Lyo22TtonmZPGgH6n09yypGaz/wydeOG/gE7MdtLrdGjUqDKsiu2Tk/Bot6PSiZlO+UpTFHd1Btb/Uf9MvnJPUnqpV27JlRNWKqBU4PtWQLlRft+KKY9XKqBU4FWuwA8OOr1YTP5j0Omx4e2b53Hh/ALsDivazHrEoiGsrS4hmYgLeHI5nKKY0WkIJYry23MJF9fqBMKw6SekoKqBjRPVCwQDVJPQDtfe3iG2IVqimOlC2xDDsqdPjsLuNEGtaYhd79HDZ3hwfxWzM3P4X/7n/xXxeBTHYR+2tpYRS4RRyJfhcXdIc0sQQUUTG9zOrk5R4zC0mPCLYMzjcUOn1Qsg4cQ0NpgEXnwem2Sqoqq1qmQw8ZgJlwiM+DxPe7uMvFepNahVG5iZmRXlEEEOFRhssGkn4t/RIsbzZbPP1+RrtXs4Qp7PLUk4c8uqZJRAcE6OIwjb29tHNpMTOxxVF8wLymSSOApuo1YvyHEWCnlR4VBZ0tPTi2QihUw2K5PPPJ4OUV8QCnAKGvNd+MlzY+PPSWA8FtqJqOKgEoP2rNZjCBGG5XFUsZRLzJAySS1ZDyq/uJ4EelS0EaYR4jCriuPzCA9oJWKmFKdjcW9wOhrXdmd7V6x9VLJw5Dyn7Pn9BzJxj4HifH6pCBwcBEUlRPsb86WoOOE4eDbkzNNp5RepRHXC4+D3aM9iUDSbfVq0WqBP/3z8fFEaeQbbv8hAYg15TrQ3Bo6OcXgYEsuk220XZQ3PdWpqSsDN+saGAA+uJ9f5D3+4g7Y2nUxnpKKKe47Hsba2JoovQiDuOYIn7nPCrWvXr4s97WDvAF98/jU+//RrTJwYxMLCKbEXbm9vSA7T/MI8WYXkYD18+ASnZhcEOknofsiHvYMtsYnu74cwMOAVFRRBI0EuJ+9R6cL1I/CitY57KRiI4WA3JK/R09eFyUlOnQvigx//SDKCNjc3sLhIYLaHRoMWuGm5Hqm2yRUyyOf42gGUKwV42l2yvqwD15Swqb9/GJl0AblsEX19A6K02dhchsVq+mfb7gtVGQEIgRPhGK8RgiXaAAmEuV8BHZog6DUKtCZg4l7nnwnpbDar7D+qqDg9jvuAoDmTKsBiskOnb0Kjq0JraIVw1+sqJGVIAG2Xp1EoVJHKpAU4+Xwx9PWZ0e5yYaC/H1Yqw3yHz+2RBEYMba8JbOK1ptXqBXClU2lEInmYzK2Ad4Oe9kYLOry0qsZkP/LvCStZ8+GRfrHH8prgtXIcjKJS5oRGTrIEunva5Xk9PR65pmh3ZIA6gSbtdYRBfF4qFZPrhDVnjl4ykZEMNdpZCZ+SyQwqtSZOzZ6A1WKE0aRDpVISUMxP+WhKLNvzXKfWV41KLcpWfhBGUTFVqzQArRqFuhoZZjqV5akKdHq5n3aUXurl6qQ8SqmAUoFXuALKjfIVXnzl1JUKKBX43hX4QUOnNpMWp2fHcPnSWfT2doldrV4r4eBgB8lYFIlYVH4j7nF70NHeIZOx2MCzUW/v6BS4xN/S8zf6bL7ZGNOmRWjAv2ezToUIm39CBtpR7t+/B5fbionJIdRqBaQyMQFFe7s+rCwd4Rc//ymuXXsd29ub2NpeRqmcQbGUQ6nYkFHkhA4cuZ7NpuF02kWVRTgRjUXhO/TJpDGb1S4wghPGqFyw2R2iVKD6hfDghcWQ+UhU0ZRKRQFTVKtQvUSlSblcR09XP5wuDxLxOMqVVtYRAQMnW1EhQcuVWqXG6tqawBq7zQaH3YZypQibxSJQYGpqWo6FYdXMBCJ04nEQ3hEcEKYQjjGEvVBMoFrNQ61pTY9j7guVOGaTWZ5PhYjZxNwht0C4x4+XcHQUhU4LOF0WyXlizdkM872ZdVMsQTKAOjrsYhUkaCE8o3Ls9rcPsLcTEmsZa0mYYtDrRVETCNKKZ5A/s6b8fsuOVG7ZB+0mnDt/Fn29/TLBjfBjf+8AgUAYTdTw1lu34PE4xF6XL2QkG4lKp3JJJaHazMfxet0CjyKRJAqFuoAeQiOCPSpBCHHYkBMIUm3Ex9KOd3SUEaVHV5dN1oT1jcUYulzC4GCPgBqeJ/fK9vYe7t97KGHWtOUxa+vu3Tuy1oRGX3zxNXb3DnDx4jxOn14QtRVthlSkMd+JAIV7hu9PGJROpzA3f0rWhiHzL9QsVG7xY3VlFU8eLeGLz5+iu9uEy1fOSx0IUd0el0A6AbX7hzg6OsaF85cxPn5C9k8o5JNwbAJV1uBFdhVfl8fFx/Aa47EQmvF1IuGIBGln0xX09ffDbDZIgHsul8Llyxdkah6hE5VthJvccydPzgq85Pnk8hlR6+TyaahUDYFOzAkKh0NizaS9q93dhUQii2Qii/b2TgmpDkUOZTIfrwuGibNekmlUI8TVi/rIZtXjytWrAns4UGBn9wDNpgYqlU7gktPlEIUTgQv3bZvFJIo5KoKi0SxMJrWAoc4ONzQqA9pdXnR2uZHOhhGJH4mCTKMxoFxWQae1w2bzIJZoTS8MR8PI5pqYm+2B2WCSY26pEfMwGg2yN6ga4nXIMHlem5waZ27j5LokgsdZmXxnseoxOzMBr7dTJg0SFjLfieCN+2d2dlom5tE6l0onpM6EReFQAskk6+WC28NphSWZUMfz5j3SaqWtTi0J37yn0CobTzA3Ki9DG1ScMJnKtYL787w3ELaW0GZW48aNqzI0IZNlsH4LOCVTqX/+x4337FaYeGuKnUqUTy2rHa8Vguh6tQGVTotcFQp0+t4/FrTKq3woFVAqoFRAqcC/XwHlRqnsDqUCSgWUCrx8BX6w0Ikl0KqA3i4nTs1OYHCwDwP93fIb9OOAD7FICM16FUa9AW6XGw6rXUaqH/mPEIvHYbHZJMeGKh9CKEImNlZUPLCJJCigkoUqDTY6BAhsrILHzI0xwttlR6WSE6BEcHN4GEA4lMPPPvqF5KkQnIQjPrRZdJJldBzMSp4UlQm0orEZ7OnplBHzVMjwOAgomNXCho1j7amoYDNsMBkFOjCniM3e4OCQgCcCg60tNuNU+2glaNxsNgmIcrna0dM9IKG+BDgcAsicJTaufA2+Hhs/jq/f3d2RrCQCq1qVliOjmGmYYUM1Az9ejL1nSDGtOC3lkVkaTqpDqP7SaBtSD04BI2BRqSHvx7oyAJvqB4PBDIvZLsqTp4triITzcLvNGB3rx8TEmGRwxeJRUeXs7h6hVKKqrB83b16V8G0qLAgvPvv0Mzxb3IDvICHqF4ZOU5HCunMSXzhMO9qwrCfXmaDj0aPH0qyfPjMnKp6BgT5p1mnb2t3dl0l9+/sxOJwavP76NQllDkeCEnpcrbFxLqFW1SIUoropDa+XAM2J4+OoKJUYak3FkYR+a1o2yqWlFQmYPnduQdb3wYPHyGTLcDqs6OpyC0CjqobqM36f1jPmbnG/UX32+PFT3P72voC+N9+8JWtBe+e587T3WfHf//uvEY2m8OMf35RMJoaK7+7ttvb6UUDWhpYzQtPVtRVRjBA68XFcQwEmBh2mp6YQT8Tx9Mki1la2EAnlMH1yCGfPLsBo0suUMQIy2jtbarJDpJIZzM+fhcPuwvb2FtLZGJKpsKh8eO3QeskPmSRZrgjoZKg7lXkWq1VUTzzOYrEOo96KoeFhUb6YzAwOz2JoeEDOlfueqjSGh9tsDjgdLrGUETwSfGi0KtRqZej0KrS3OwXqplIJUffQvma1uBCPpuH3h6BRE4hwr9bgctvluiNsomqJlINgi0qgw8MCbt2akQmChJgcNODzRZHLV0W143a3YWx8VOyfzKVKZzIyPZPQqqvLi+XlIPoHrDKNcHR0EJ2ebtitTmQyMaxuPEU46oPT7ZQBB5WKGs2GCcVCA9l8WaZcVmolsYa+duUcdGqdrAvBbpvFCI/H1bK01TjNjUHxQOg4gUoFAu0Ia/QGExxOLTztDgGDBHzPFlfkfsFBBqzTrVs3MTk5gWQqDr+fENEHn98vExyjkaLs74WFOSRTBFAJUbpRIcVz4j7gGzFonHuTMPMFnGVwOe14DBIneOK0yHyhjky2JtDp5uuX0dHRjuCxH6VSQRSQ/JSP5/9ivZhYR9jGGjNcXGzVtZb6scFcJ70emXJDgU4v//PAi0cqvdT3r5nyDKUCSgVesQooN8pXbMGV01UqoFTgT6rADxo6EYxYTFp0djglyHpwoBs9XbRYHSNyfASv2w0XG2WrTQJq81QEJNMoloowmoxo97YLcKLliKCA9i42VQyBpm2KoIKQguCCQIaPi8VjcDqtcHksUKurUGtbagPfYRDNhh5zs+fg8x2h3euGSk3A1MDi4iZ2t5Oi6DGZOIUMcHsILKwyFY1qAdpwqJjiRDFCp0K+hHyhJHYZq80mU662to7kV9SnT09JlhGhxN5eBPF4BXY7MDjglalZhCdU5TQbGrGmEX4wR4hWIUIg/pkZS7QgMdycH7Ri8XwZ1JvLlBAJRxGOJGC3ceKbTtRLzB6CqiavSRUNIQlzcWixYbdoMulEJcVaWm0tNQTzg6huKZdoPWPWC2DQWUT9sLS0hUgkg+4uJyanRkV5xudyzDyD0nlsVON89NH7uHbtNWk6AwG/BK5TeZJK5BGN5EW98vrrNzAyPCIqr7t37wqsI5hhc86cLgZef/XVV7A77Pjwww/Q09eOg/093L//QHKOGHTMTKfAUQR6A3Dt2hXY7BaZXletUbXF8fN5JJMlZLNlyeTq7+f0tBEBF4RMzJriPuH+4dpQ3bW760NHh1uad+Z2EW6NjrYsnAQBhJo85/v374vi7Ve/+pXANSpO1tfXsb62gZWVLTEcvfPOmwL0dna3Jbib6qvfffx7mRD20Uc/EoDFIHjmTIWOI1he3hLwxqB1Bj4fHflFqUIgROVSEw2ZStbWZpKsJh4f3y8SSqLT2ylT3ghz05kkMpmUQLgmmEUVk7yufK6EkZEx2a++w0PUGgzZzovqp6+vV+Ala8FPrh0BEfcQa0W1TmsSpUpAkN3mFkUWM4FeQC5CsYODPbFTUR3HIOxoJC42WcJLWsqo8KNKp1TOQ62uwemyCrSi7Y0qIyqJ7FY3UskCNjb8SKfKch2aLU1MTY8J3COEop2Twf3M3gqFqMpr4O/+7q/Q2dmF3/72twiFjhEOU3lXEWAyPT3xfIrikdjpCLocdoael0Udee/eI5w7d0rUWw67A6V8BYlYEvsH24jG/NDoamiz8R7CaYpaVCtahCMZAcj+QBx6fQ0Dg924cP4cirk8Pvn9l6Jym5wckOmP3HPc27xPMTtpf59gjqrA1uAEwqRcMQa324Henn48fPgYjx8vI5thJlITp06N4e233xRF3uKzxzg8PJB1JkQu5KvIZWuYm5vCUdS4CQAAIABJREFU+Qvn8N13d3B0FITX65D7CPcur21CQ041JNTmZ71RlkByhqMXCZpyJZRKVZRLDOFvolCiYKuJc2emMTzch0DQLyo1Prdcrf4zdPq39jqGiIvNTq2Wew6vVUInndGIVKmmQKfv/yOC0kt9/5opz1AqoFTgFauAcqN8xRZcOV2lAkoF/qQK/KChk1atgkYF6LQqWK0GdHV6MHViFGhWEQsH0dPZAaNeB4NOL5lOqqZKwncz2Qzc7S4JDCZIYuNGsETgROUKYQDtQLSREEqxOSYYoILIbnNhZHQINocByVQEiURE8opCxymooIXX2yMZJkPDgzIuPpWJYGVlDwFfASaDDsOj/bBamUFkRrGcRaVSgMlsFBsJm2i7wwm3s12mTW1ubiOeSMFitUhz7vcnoVLX8eYb19DT0y05VMvLBCZFDA52ybQ6l8stSp+dXR+6uwnjvPB6O8R6RUDC3Cg2kQROgUBIMmQ8HqtY26hkcDo82Fzfw+NHz5Ar1OF2GEQRQjBBtY+RWUj1kmQCyaQqjUoUM7Qo2exWgVCEVJzkZW4zifKKgeFUbjFInRO1DHoz0qmi5GAdHIRhsRhw4sSQBGlTAUPb4NbWOsKRsMCaH//4A1H1EMQsLy9hc3Mdx8zsKdaYriMT9KhmIlDb39/D2to6XC6nZBwlEknJEKKa6LvvbotK7KOffojjYz+WV5awtrqOJEFksYx0KiPKp1K5huvXL0iYeiIZlZwawsF8oYhspopEIieWpqGhAUxOTor9sqX+aNkiV1ZWxOIWjyck7+vy5UsC6WgH43HcunVLAAuDvakCI2zixDce/9/+7d8K/GNwNtdqZ2cP8VhSptrduHFdasIazMxMS9P/2eefymtfvnxRQE40FhHlWiyaAJpaCbYmDKOdisHWXDdaOo9DxwLSGJJOaEhrJZ8XCBzDbvWgr2egBQ2ttHTl0ERdYCPPidcGlSyVch1Oh1vAArOXTGYNGk2CB7XsCe5nXlsEGTKFksnwKpVAJ04ko+2R9dDruE8sApf4Xgws57ESZJaKRRiMVOfZ0Wyosb21h2CAajva3AisVFDzJoAa9EYV3G4rHE6rHAPXksHZDrsX2XQZK0v7MinO47Hg4uVTmDgxImo/KmdeZKrxeCmsIWz78MMPBbD9+te/FvUW4S7XiGsxNDwk1rrFxadyjrzOeM4Egd093RIufvbsGVEKEnT7Do6QS+eQTNOK14DBrEalVoZabYBOZ0U+30TgKI5yuYFkpgSXy4TXb76G4aE+LD5+iMWnT9Hd04EzZ+fk2Kg8ohqTx34cDGN/34/enkF0dfaJuov5X4e+LbHwcUrj4uKSZFoBGsTjKczNzeL69deQTifx4OFdUbJRmci9RFidzRQl1H5y8gQ++/wzUTNxvxNgEtRRHSY22FRCABg/CaT1egK0uqip+H4Eomi2gvpT6Zwo3ghCOb3yOMQcuSr8R0fQGwz/LnTivuFcO96HyyVC3xZ00puNSBUV6PRH/ISg9FJ/RNGUpygVUCrwalVAuVG+WuutnK1SAaUCf1oFfuDQia0Ie9MGGC9iaVPj7JlTGOrvQT6bgtmoh1algroJGHUG6LU6UVokknEYzHpRC/E35/ztOxtjNk4ET/w7Ntb8f0IBfqXiyWhsw+vX3xYocBzex+Kzhzg43EU4lEIyURdriM3WhpmTp0TpQ1VT4HgPm5v7iIYqQEMrk7W8HU542u2Ix8NiCeL0KDbQtPiwidfpjDjyB/H06QoCwQTMbXp4PE55DJUq77zzjmTrUPHz8MFDUdcwb4UKE4PRiO2tLURjIbzz7i2MjgyLIqOjswP5XF5UG1988TkikTgymRp0OrXAKapfqNDo7xvEvTtP8fmnX8FoMmN6egz9A72SX0Trjs1uFhDD4GEGTFN5w8BkhjdTWVIsFeTvZCx6pSgKLkKnRDwpSoxmQwedzoREPIenj1fFptbf78X1G5clp4iNO+EWs7MIHubnT2F8YlQUKD7foWQi0RrGUfVUPMzMzGNqknApLna/XDaLldVV9HR3o7unB4HAkTTPVMSsrq6IGujs2bNYW19FOBQWCyEBH1VOhDucQkjl2euvXxbYFo2GUKkUZbR8qVxBPlfH9jb/Dhgb6xQAQeBFeMKcIu4TqpwIyGhD4zFNTU1Kw0xFB9eKoIr7jeHUfAyhE79H+9pbb70lMIMQitY3qr0sbVaxDvb398kkt7W1VbEiEhIsLT1DX18P2r0eATbMamItqD5q93RKEDmhZfU5JOjo9Mp0NNalldrcEEBIgEVLI22Qnd4BjI1MyHmrNBCrW71eEUBBlWC1UoPJZJH1ZkYXoYLNbkOblZPkkpIxxr3Kc5aJY5KbhNb+fA4X+H78PhVpBFhcH15/vO4sFpOAX4FKGo3YQtUqXrtlrK7sYn+/KNe9VsNcLKtcazabCVabEXaHGRaLERptCzoRaGnUJsQiGTxb3EYmncf0yUm8+/7rAGj3S4rqj1P09vY4NbEpCiWuEfcNwR8BIo8tFs/B5WzH6Ni4AGkq0TY2diSrzG7Xi8qQ1yehKWEsn08IyXtOMVdCm8mCQjGFerOABkooVzlrjUpEA1KJMtKZCmo1FVRqNTxeF371q78AUMFXX3yMdCqGwaF+uQ5pZWXYPkEv7Xx+3zHy+SquXGb+lANrq5sCvowmjcBsTrvjPuJ9hdMamWs2PDyCc+fOiMLpwcN7snc4CZD3AJ3WiEQ8I1BrfGJM9hvPiZPtaNNsWZAjov4qlYuyrjJtEpyCR8WoWd6H9jqNmpPqaCuuS625Pwn6uGejsTB0Oo3Ac7OFYP3fCxInXNTImvOYeI0SOhnaDEiX6orS6fv/jKD0Ut+/ZsozlAooFXjFKqDcKF+xBVdOV6mAUoE/qQI/aOgkk6FonFMx96MpPfSFc5M4f24BlWIexXwaDqtVEkaqpTKa9bpkw+QKeSQzKVhsrcwVt8spv0E/Dgaej5DP4CgQbDXOGq0EBrPJvHj+Mi5fuIZIOITPv/g9Hj56iEKRTRxQLKtgNTelYX7jjbckq8Tb4YLPv4uni6uIhovIFpvwOjhhziV2QIaQM/yc4dP9g70CEthcra5u4tHDpxIiTTjDIO7h4QFRGDBLZWFhQWDY7du3pWkkyKDlhR+0Scn48mIa165dFJsN1Rm0ONHCdefOHRmZToVXLleViWkjI30CNaiEYmbO3/9f/w+ePdvAufOzeOON1yV7iuPN1RqgWi3Cf3QoCg7CDdprSsVWFpYoEcpleRzPnxkvFLjwWDlJT6tl3owOWo0RyUQO+3t+AQ7MO7p567o0o8zv2T/cx727d6T5vnTxghw/QQ5BCa1MRpNBsor4flQNcXpd4Cggk8kIEL7++htROXFt2dCyUeb6EVoRDHV0eCUQnaod2oaoRCE4oGokGk0IiLt583UBiIGgD9lsSgAaoROaBqyvB2TsO/OOZmZOoq+/D/lCHjXJLEpJQ06YRFBGYML1Ifwxm9okZ4g1YgNO0PVCJcKA6JmZGVGkPX36RCanSeB8piAgkOfAPC2f70AsdAODfWK3isWiGBgYFMVIMpWUc6aVlLlHVDvx/GhXY6g6s6kGh/pEiba1tSlZTrTAWdoscizLyxsCBagMvHbtRstCVavj4PAAx8dB7O0lode3IC2BKkERa8m9R7BWKCVwFNiTsGtCiBfnyjXhWhF+8v0IojhxjR8CeSstdRwfQ9UQwVTLjqeBWq2V0HACE1pOny3uSt6Sy6VCZ6cLC6fn5PrkNcSsNALccpnWM9rrmJWkRiZTxMF+EE+f7Mt1fvnyaUxNDyOXS4qSkWvAyXp+H3OgtLh164aARK4hJzgSAvJxkWgeLrcTV65cFMUcr6e7dx+KWqm3143JqUl0djCcPYzevi6BsVRVOh0OyaAq5gqo1oqo1PIwGDWyvxnqHQol0ajroFIZJaicwwOY5/Szn/0EkUgA6+uLEk7e7nGLoiyRiMlQA5mUd+gTZSUz3K69dkMylD7//Cv0dPdgZnZKJs1RwXdw4Bd7KPPFOjs4MbMDJ06cwP7BHp4+fSQ1oBWW9wFOV4xEYohEozi9sCB5VcxSYqadua1N1GVUOdGOx9fndcuvLWutGjabE+UiISUhKO/NhIdaWW8CSQFPTptYNtvb3ZJhZTJz2mSLOqmef8r/Nzm9rgUfxSIt5/CvoFMZSBeqKFUayvS6l/9RQemlXr5WyiOVCigVeEUroNwoX9GFV05bqYBSgT+qAj9o6CQzjvgfO5MmlQ/AyakxzJ2ahqpZxcHeDtqMenR4XGKza9ZrMrltZ/8A6XxZJqt5PW4YdBqUCjk0ajWYjAYJxY0nMoglqEZoim3I5rDA2mbBmZMnEY9EBIBEosyHasBiVaGj04F4Ii3j3q++dhUHh/uiROFUtLX1LcTiQK2qlgbt5z//SwEFwaAP0yfH4fFa0WgWkSskcXi4j6++/FYyopKJEoo5Nc4tzGJifFjAC6ETrSlUhFCBwBBsKj0Il9hE0lZGoJHLpfHe++8IHCJwunfvnigzqBTy+Zh/0xSVweRkt0xKm54+KUqGrc0NfPPNN2JROnNmAeMM41Y3ZBw9QRJtPa1pawkZq86cpnQqK6oSQjE2lYViVqazMeCZ70OwQDBUKJREsWK3eUSdEQnHMTk5hYUzJ+FytyxVtM2xsXz6dFGsaTMzs2IPok2OYIB/x/cnOLty9SJmZyfl/BjkTai1tck8o6jUgiHLtE2xIe7p7ZZGndO1eL603DFfaXNjS0a5E27QDhQIJGA0NsXSR6VPLB4RpQ8b6mqVao0cSuWqQC3mTdES6HQ5W6qPUlGAAyELbYWEf/x7m82Odk8XKuWmqL6oQqICioCKoIsqKQJUTmDs6+8RdRX3gUarkYmH7Z5ugWRUauULaTkf7i2btQ0VQiK9SQAPQYLb7RULUzgUwdIzKlTU6O/vRjoTRyoTRbvHIblJOr0eWo1OpruZTTZUK4Dff4xsJoPXrp0ToGa1OhEOxWUvrixvYGf7UN6P0+wmpyYkOL2zyyXh1tlsAps7y/LVZDIKXGIgN/dFS6FnFwCn1WjlXGi94wfPXdWso9GooF6tyjQ55ppxjRt1oM1igVrFNVcJMNnZ9iEWK2NkpB2nz86iq88BjQ5izaM6illMpWJFLJONugomowXpdB7b2z7Eo3lRDA6P9GFqchjNZhUmo1HUbjxOHi9z1bq7e+Fxt2N3d0/2HFVaVMEZTAacmpvG7NyM3Hc+/vgT7O0eieXs5MkZtJnNqDfqcv8oFnMCVmg3peVRVGg1TsdjDpVWrgkqoGiFs9uZK6WFpc0ucDIQDAk8ZBaUSt0U2BgKhwV+sW6EuK2Je1SHleBwOCW3iQA3EAhic2MfHrcdf/GLn0rA+/7+gdhBCRBbe88k1xXvBwSGBNBU5vX29Ira0B8IYG//QECR2+0RRRvXjLCQx833jvO6KOZEeVUqF0TZaLdaJDuN9eM1y+mGrC1hIa9bftKWV2/UUCzytdSwO0wyDVCvt7RCxFUNoFlHs8HpfFWomg3otC3g1KjTbsng+Qqa9SYaGiPSFS2SuRKqDLYSXZjy8RIVUHqplyiS8hClAkoFXu0KKDfKV3v9lbNXKqBU4PtV4IcNnSij4UhtiYthswL093oxNjIAdbOOSDgA1Kvo7+1Cp9ctNrxQMICN7UPkioRJRlhMRqgaDVTLJeh1KjjsVgwNDSMcieHwKIxovIBqnRksGljMBpighsdhgsftFgtPoVQQuELYQwVQdw9Dra8jEDySyU6c8vV0cQfpbBPudjs6vD34y7/4T3DY3aJY6BvohEZbQTwZRPB4XyCH3xfE4cExErE8hvpG8NqlK8ikMpIVdPr0PG69cUtyff7pn34typ+x8SGcOXNaVE6EYX6/T8bbX79+TUK593Zp8duUPCBms8gkvKOc5GAxUJgWMTafbCgJtra3N3FickyyYxjQHE+EUauX0eC0sWJBoAstVQxpjkdTYtVrM3Mynlma62IpD51OJXYdg1EreVBaLZUcaslzIuigfUenNcnENdoNQ2E//Ec+CTJnCPr21o40mT09fZKxw0woNulij0wk5Vg/+PGP0O61i/2Jk9SYRcO8GoItBjgfB0M49B3KtC+Ohw+HjyW4+I033xAbEDOVDg/80uhzzHs4HEMwGIPZrMP7778nkI02xVw+g3K5IBYhWik1Wh2uXb8mdp9MtgWBBDSUqN5pTSMkRCIciMZiMJtMMBrakMuVkExkZb/yvIwGk5wLQ+Kp7GHWl04HgUJWm1kgIC2J9ZpWlFihUEDer1CoQW9QYWioS+CEy+URWyZtTQxoJ+jc26GqpwGzSQuX2wqDUYVEMoJ6o4Se3i5RMdH2pNeaYTTYEAmnsLq6hUI+h/kzoxgbH4TRYJVQ6Uy6jO2tA+zsHMhx3rj+Gm7cfA3t7TZR7RwebmNrexXReEgUV1QtETISuhEGEjbodbRZ0VqpB5oqWWPJ6tGoZcpks14RhQsn3HGCIyEH15zh4c0m4aUGuSzXIy7TIglJJyaHEEv7kcmnxc7FsPpsLo9SoQK1hlDNgDazTfK6IuGY1HCgfxAjI4NQq8qolPOSJUTFG6foUe3F7CGCMZOpTaAgYY1Oq5OJlLymegY6UG9WRZHHsHaua3//kNhdCUs5AZA2RNoxqTDjvuE1SNUaQ9gJpTi9j8CW14PVZpf347H19vbL91ZX1wWYGg1GmMwmlKoVgWKpVFbyswhlmGNFVSTfV6djLpRejp8w+Pg4i+4uKy6cO4NwOCRTLnlsfA/CSdqDCfv4+N7ePhwHjxEMhkSR19vXi1gijpXVLbEv0o6ayeQFuhGktlnaxDqYTieQzuRhsWhFYUbgPDI8gH7ua6NZssg2NrYEAPK6odKrXK4LZOPeNZtpGbbAZDbIPm009M//Zauj2axJLp9AJzSgJ5SFSqAZ9xPXulFroq42IVnSIJUndGoFkSvQ6aV+QFB6qZcqk/IgpQJKBV7lCig3yld59ZVzVyqgVOD7VuCHDZ1k+pVwJ8nh4W+/28w6dLjtQINNaxG2NiOmpybgbXehXMwjEY/JyPujYEqaWmaDEFbRgme1auF2OjA6NiaT42KpDKLxFFLZIsoECWhAXa3DbdeJeoRTrEgeqGqggiFwFEZHpw3vv/8Ostk0otGwZK8sLR+gWAHOnJ+By+nF3OwZsdHQzgJVBfFEAIVSErk8VUR15LJlbG7solbV4NzpCxjuH4LP5xfgc/78WQFEn332KT7/4is47E5cuXpWGmKdVis2KNpienu6xYJFFRAn7rHppE0mm+Gx1hCNcmpZmyiCent7W9aVPJVMrdwVBotr9czFiYktiwoEAgVan6jWUauYRUNlRVgUKRMTk9Bq9BJQHg4HJXxbAtMdDKPmRD6SQU4Jaz4fY++UiWQ6rUFUWzxu5rUYTSZRM/Ac+HiZ5sfsH51BGvFQiBlMaZw8OY13fvQGkqmowCMCBza0DBcnMNCotQL8srmsqMuYh0TgRDvh6TNzCIVp1duTvBsqhdgYRyMMyS7C5bLhRz96R5QckcixKJ2YXVMu15DL1hGJpkQRQmVNWhRedoFB6UxarJqEkbQ00Y7H96Q6jWBKlE35Grq6vJiZOQWrhfa/PWnwqayz2zTo6HQK7DsxOSoqKFotg0cxeW+VihYihjRX0dXtwJkzsxJ8bzCYRNXDcwkGQtjfP8RxgIBRhcF+B/oHuyXvKB4Pgczn+o2rsFptokApleqolBpYX9/FyvIm9Ho1Lr92UpR79RrD7RvIZavY2tzH7s6hTNb72c8/wtBQL45Dh4jFj7Gzu45QOCBrTFXQC8jEa5PwiEoZqmsIR/j/XFeCJH4w8PtflC11WXuTuQ1atRbVWk3Ua7xGqUSjiongiuonVVONfDGLfDkpYdZ8X75+rVrnPDwJHidsak25qyKXycn3Pe3tcDqYEVVCMsmwcpXAFz6f1wjzjiwWmwAhfhJ88n2p3NIzI84AAbFcGx4TlVQ8Rp4Pn08oxn1Mmx5hDAEKJ2XyeMoVApWWuisYPJa9TbsnX0uj1WJsbFy+t7qyKpCJH1TRqbRqxGNxyXcrFetwOo2yhwiQePw8RsI2qtt4zqVSA4ODnbCY9WLxlFw62igtVtkrtKoRCPK5/DMVf7x+7HaLWC5rDJ2PZcVmamnj9MkCarWmqECpYiNAiyeiApHcHjN6emjVm5B7jkalht9PZdyqqM2YDxWPpxGLZ2E26eWe0NbG/CunTEMk0KXVtl7XyfnSHolmTZROVKKpVU0YmQPWbKJerct1wPt2vdpATWVAvKAS1WqVU0AV6PSyPx8ovdTLVkp5nFIBpQKvbAWUG+Uru/TKiSsVUCrwR1TglYFObF6ZO8J/JMwGDRq1OtQqoLfbjbOnZ+B2OVCkxaVMG04FwaMkwqEY0pLn04BODZhNGpjMZgk31hlMUOkMKNeayOSLSOcKKJfysOjraNYYvmxAZ4cLBqMOuWwGqWQOxUINw0NWfPjhu6hVS2KRIiA59IXQN9SNi1cuIp+r4n+w957PkZ1nludJ730CCSDhva8qFMqyDFkkRVIUxZZampnuiJ3d/rYxf9DGftuN6YiN2Ijt3ehZqcVptehtWXhvMhNIpPfeb5wnq6Tp3u4eFdWfWBcMBIqFzJt5n/e9t/D8cM55tBoTctmSwKNSOYtyJS3j5lPpqOTbtFpqJOI5TIzNYeXKqqicopGoTIdjLg6D0He2tyVXZWl5EZcuLUleEYOnu0qkKgYG+uH2OEXlVK5URE1BhRMVB1SdEOCwaR0ZGZPAY9p0aM3J5wqiUpEsploZRiPVSjpRMDH8WavTIpvJitWMeUONRhuTE9OYm1tE4PQcuzt7ODoOiiVveNiDvv5eaV4JcAisqMhg08jcF6fTLZP3QoGI2LjYPDPLhk0yrTxsMKnqYX6QTFEr1ZDOFOHz2fGjt9/C7OwUDg53cHR8LPCK4CifK0vQNTNpstmi5M/YHRbJXTLotdLkMk+nWEo9hwJs2mUgu6gyqCbhdLcf//hdseKlM0k0aYtqNeRcc5kWwhcpAXUEAbRkDQ31o6PqoFJm1pBLFG7BQEhypxjCzrVgePfu3o4Ahls3b2N+flGeu/ZsHesbu6LgmJ8fxb37N7G8vCgZWl9//RV+9w9fIBjIiJJvaKgX3h6n5PuMT4wKeCPU4f7N55j3FMbJcVCARqlQhd5gxeT4AC5fXkCrU0M2m8DQcL8Es4tFMZZEKpkT0EaoFAnHMTjch6vXJ+DyGEVlxWmD+WwZh0dBxKNJPHjwAG++9QDZXBKPHn0tllDCLEI5ATAahkrrBA4RPvGaJPTh2vPvGHxN+ENrH+En1T+ddkvqy3XndEnuS+5Bqo8IKXmOVEdVqlWxb/X19yOVTGN7Z1vC7bnfWQOTsTsFjxYyPof5bYQ83NtUaPn9g6LsMZuouuP1efR70MTXJHDimhC0EY71eJm35pRjEyTF4lnUm1X0+Cxyn0jEaaPrwGZlQDrDz8uIxYpQq1vwD7qgN2jk/XWzrGxIJHIyAZHB6pw25/E40N/Xh2wuK7laDL7nupyfn6FcKj8Hpk7ojHoJz08maa/rwqHenp7nykJmMVkFgFE1R6tcJFqAw25Er9csof4EflQiUY1Ie96LiZxci2Qyg0g0i75elyiY+L3+wX6Bv1w/Kgh5XrxWee0SoJL1U9VJODs84off34/BIb/cc4OnQaw925D3QnjHSXahUBSFUgPjoz55LDPfTCYqmzq4iIRlUh4n+DErrNVm6HwTKqqd0JIBEbRA8thcTx6vXm8KdKp3dEiWmOlUQ7Ot2Ote4ucDpZd6iWIpD1UqoFTg1ayAcqN8NdddOWulAkoFvl8FftDQiQoY0pFuvokOjXqDvyqXbCe0Aa0acNpNWJgfw+jIMBx2BiM3xBKmaulxHgojJhlCbDQbaNHuo1aj3elApdFCQ1mIRo9mR42KNDwVaNUN6NWQps5hN0FNBVCjLr/hN5sMmJsdxo0bV1Ep5XF6cih2pWKpgJt3r8NsM+P48AyNhhoX4ZgoDtxeBwb8HuRycewf7EojbrO6oVGbMTuzhP5+P85CIWkGVQxOVzNUl+HIeQEozBRioDABFIETA63Z4I+PjUqWDJVHVDQwF4fqJk5+Mhp1MBrMor6g2sjr8YpCIhgMSXPtcDhkWlWz1RQVD8scj0dFGcX3zMdUqjUk4inYbU5cu3ZdgMOTx5s4PDxFJJqB12PGpStzGPT3oVqnNa0qljYekw01rXhU20hTGkhibzeIRLoIq0kvk62Ye5NMpgT0UEnBjCj+PxVoKyuLePvtt0Rddni0K7kxzJChIoNqJWY0JRMZ0MGlUmuwMD8pI+KpPNve2YLJrMXM7DCMJq2AJoINu80lNqLNzS250n70o7clQJwTtpjtxEynSqWJWKSMYrElVkYCAloHaYPj1D5a3ex2K0KhkGRJMetn9doq+nw9ODk9wq9+/RuUSnm8/+P3MTw8ivPzMPZ290XtRKD4k5+8iwdv3pdz3d3bwueff4avv17HWagq9VxdnZOAaoNBi16fV8bbEyJQeUarV+D0DMHgucBFvdYg4d5Ggx7Ly/MyWazVrsE/yKDrqKxhOp1DJs0pZXXEIkmUyw3MzIxhbrEfFjuBESTriUqU8Dmtc6zLj+D3D2B94wm2ttfFKsVw+Vq9KnZJndYCnVYv0IafXYsdp7R1lW4EGW63R8ASYRDfR7VWQ73ZnXJHkMe9ymubUwWpsOF1y9yiRIJ7nEB1QADE3nM1oEEPqUmPt0e+x5rQdppIldDvs6Ont0fAz+TklHxtNWt48uQr7GxvIJPh5MgO+vscqDNcPkm42pIJeENDgxIozvceCoaws3eGZruO2Xm/wJfj4yB0Ogsmxhnk3sbR4QnOzjPweExYWJgQRZDTaYPL7Uap1EQwEBMgmEjt3DazAAAgAElEQVRmkcuWMTMziP5+HyLRiJw7M8J4fVNpyK8MMne6XQKAkqmUXL/FQl2yvlzOrk1ufHxSYBChMtWBpyen2D+KwmnT4s0HN+X6JXTinqASimCa+4X3Gd7zIvGqwLqVSxNyj2F21JWrl2EwUpXGLKuUKJc4WbO/v6vuZHZZNHaB27dvYHiEeWM1UUGGAiEETgNiD+Y9SKPRy75JpzkVVIe5uUm5X6XScTkGr18qpjhcQK+3y/VEWyIVTsz5Uqu7U0kJnRjS36w3ZT9QzcY/V1va30OnVofKLcVe90f+mKD0Un9koZSHKRVQKvDqVkC5Ub66a6+cuVIBpQIvX4EfNHRSc6KRSt3NkTHo/wCduiwKem230e3xWjA2MiRh20ajARehC5h1FlTLZZQKBWTSKWmu2HRS5dRsd1AoV1GqNdDhyG/al9SEMHU0qkVYjCo47cww0jNpBGaDDl63HR6XHTNTo7CYdMikEsimE5KDZDDpcPnaEpKZBMLnVJcURCXBJuvGzVW43Bbs7W3gIhoWJYfJYIdaZYLN5pE5TslUQppENrHMC3I4uoqFUokqG78oawjeGNLLiXKEQ1TiMPSbEI2qjHKpgv39I4TPuxOm5maHxBYkgeB1KsTUkqdjs9kwPOwXGxotb3y9Dtpi0/F6PQI6qHygWonP7enpxcrKVZn6trV+hEgkiXS6DJfbgIWFKfT194g9jVO3mFXEdaHVbXR0BFqtVixhJ0dxrD05QCyex9WVJdy/f1fynZjBxCZ1dHRYJl0xpJuhylNTE7iysoKjo30EgyeSU5VOZ5HNFCTTKZ/j9DQ2skbo9DrcvnVDoBMntgVDp7h8ZRGzc6OoVAuimKGiioHohDZff/2N1OCNN15HMhlD+OJMQFGhmEexWEelxKwmyHunbe/69WuSu8NajY+PiY1ub28X5UoZd+/eERtepVzC1998hV/9+nfQaVsSUs4cpkQ8ibOzc5lUxwDxP/uzDyRMfHdvGweH3dD33Z0AUsk6ZmdHsLJySbKeLBajhMezcWeYNC2HbO4Jnhi2zfP2uNwY9PsFRI6MDooqBSoqiggXT8XGyUBm1ozWKlqldDoTpqbGMDzmRKtTFvUU7YoM4iacctiduHXrlqhpHj95iHw+DZfbKtZLZlrVKm3odGZRNHEaGtVw3aljaoFIzOuiosvldEmwOGETQXGTsFerFRVUMHiBQp5ZTgwRJ9DzYGRkRGyEOzs7klc1MOCX7KPDg2PoVEYYDTr093cn6NGuxlyz9Y01HB3F8dZb13Dr1g3JK+pOA8wjfH6Ox4++webmAUpFBnnrMTnZJ9fU+XkCAwM+2XOEr4RjfF+bG5s4PArA5bFhcXkGNrsdsWgCfX1+DA0NY3/vUCbZ0UrGyXjXr1+FRgOxlvK6OtgP4vQkgvNwFMl0GT0eM65cWRRYfnR8IgqrpeUpOJ1OUdqpVSrJYCPoabSA9XUC3XMUiqwxMDsziJUrK7hy5aooFDn1jxCT9YnFElhcnMUH778puWoMID88OMTJSUAsnpyeyPsJ1yeb7WBkxIOVK1ckTLzdaWN0YkQy02gp5HOePtmE1erA6upluFwOgdn5fAb//j/8QqYi7h/siKKTr5FJZmRSJXOdCA2DgfTzsHQdFhbm5BrhNch7AvdgJpuCXmeBVss6N7vQqU1bHaFTR6AT7XVUgFLBSLbE3K1GrYlKQ4VUVS32ujZ/y6BApz/2JwSll/pjK6U8TqmAUoFXtgLKjfKVXXrlxJUKKBX4HhX4QUOnbjg1lQENgQv8bTj9NBIT04bY6wg52MDZrBpcubyI0bFRZJNJoFaH2+mUnJJ8NotEvKs8YjBvOBJDIpNHtlgB1DpojGY0xd5TQateRjFfQKulgkGrgsOmgcNmhsPKcHEHxoYHEAmHkEsnYDRoYTYZ4fN5YXEYUGTouNqELz9/JqPE/f4+Gc9eqebxbO2hZMUwjyiVyIvSyeXqk6DleComY+ipqKHCiXCJeShUPFD9RPUWrW+EEAROVHMQrtEaROhEKx0zoXZ3z1AoNOFx6/DgwZsyTe6br9dxfp5Bj9eMmZkJXLt2FWMTfmkq//Zv/w77+yEwUoWWI4tFDYfDjFSKwdcQJQuzrdjUp5JZRMJZCaQOBAOoVNro9ZlkWhindhGUMMdlfn4Gq9dWRM2xsbGGs7MwIud5HB9GBVb8h7/49wJy/vqv/7Mocu7cvS2NbTR6IfWv1Spy7swW2thck3Bt7gHa6cqluqiVyqWWgAPCCY/bjeGRIVgsZoRCAQl3fu+9HyF0dixT9mg3LBU5dS6No8NjHB2di3XyzTcfSCA0VRkENaw5J27pdZwwZpWpZrTiXbo0D4uVlkydwDCCFU4FMxj1EvjudrmwtraGh48eYnPzGH19brz7zo8EihF4HR0dI1/I4+7d1ySvK5Olbe1beW/RaAz7+wFYzXYsL1/G2NgIqrUi3G4neno9MhmPwI1NPieXde2FHFPfgtlokqaeqimqbfh4TsU7PNqH2WzsqkqabWTSOVGJ2WxO+AeGMb8wi2yeOWAXiFzE5Zg8PhVnVN2Njozi8OgAkcg5en09cDgYuJ3Czi6nytVhNqoEGFGRwnwoTk+ksonny4mDwUBcVEFms0auN7PFApvDCYfLLdBna+sAiUQFQ0NW3L59G5cuXRIQw2yyv/mb/xfHxyFcu0YFoE+sXEuzywJf+/v7MT09KarCTz/9BN9880Syjz78sw9wdeWygFmG+3Pd4swdi8SxuxMWIOL327CwMCPWR67H5OQklpaWBLhSpUWb39rahsDfazdWMDUzKcpAKoAIXT3uHmxubuPJkw00GlXcvXsTr79xX64RAqRI9AKffvo1goGohG9zAiDVeoRkkYswDo8PBOa+/fYDURJRDUh4TMtsf/8Qjo7P8fjxM4TDhM+A2azFypXLeOONB6LCIrTsKteyOD4+RjwWx/Ubq3jt1goi0XMcHR0hmUgKRKJtkXUmNOU+oQ2Oiq7xsQns7e0LDK42qnLN+Hx9+Oij3+Kbb9YxMz2K+/fvCeSktS6TSeIXv/yZgOEvv/pMakULcJNh4Qz55qS5ah2FPBVVzO4CFhc55W9WQC7rxHsA4bJWw8yrnufQqSZ5Ti+gE8PMDXpacgkom5IfRxsuoVOJKjxCp3JdgU4v98OB0ku9XL2URysVUCrwClZAuVG+gouunLJSAaUC37sCP2jo1K0Kw8RfnGb3q+SKv/gkeJLA4q4ljjDC67LBbtBgbNgvlig1OMo+i0w6LU2VVm8UO12uUEG9o4LZ5gTUWgnGLRXLaDWaSKcSSCYSaPO3+voOZDZVC/C6tchlmjDq+LoqmAxqjIw64fQ4kM3lUCw2EI8VkM+pMT7eK1CGAeIMINZom9J0FvM1JJO0SFkkvFilbSN8URDo4fcTGFCZ8zy0WcPQZLMoqtwel2TWEE7RDkM7EtUGBFUMvWaTzUbw7bduY3X1OoLBM6ytrWN/L4CVlSv4T//pf8bS8hxqjQz+5v/+P/Ff/vbvcHiYBFkeIcClS9OSH0OARRgyOOgVu9XExDgALb77egNPnmzi0bMDjA46ZZLfysplmUI1MzuFoaEBgR/1ehmbW+vY2troNsupCrY3gvD2ePDee+9IltLGxno3f8mgk0B0Qh3mSvX29ghAyubSkhWl1nTEOsSR86qOFqVSFbUqA8NNAt3YDBPAUa1Fy57Hw+DtbuN8cREWZRCDp5uNjii3qNji8d95523JKaLKiQHezLUyW2xifWTO1LfffisAY2l5AQuL892JbQa92ByPT44l24nZTFSFbWxsYn//EPVaWxr5yYkpmVTG983AZarUbt2+CY/HifWNpzg42IPLbReIGIkkMDI0LdPaCL4sVoNAt3whKzk/kUhEGnECBLEUtiAghFlWF+Gw1Ij7w+G0i1qNII9KOUIn7tBoNCW5WmOjI5iZmZX9v3+whfNzWjprooqz22wYGBjE+PiE5IHt7VOFdSzHYW4YgSj3Gvd2X59LJrbxPO/evSsKJQIIAqeN9Q18/fWRKBOHhmzIZIpwexy4unoNDrcHh4dHODg4EHUWFWJ/+Zd/KUCRKp69vT189NGnAgTv3r0t75P5TyvLl+U65DpTGcV989VXj5Av1GAyMZvrJh48eEP2y6NHD2WaW6PWQqXYwtYGQacGc3N96B/olywlAhnuaU5q4zEJxghmNjc3kUjEsbi8AKfHhdOToFgZFxeXsLS4LH/+5JPvBAi9/fZ93Lh5TeykXMuHj77D4eEJSgy8blJNqRMotLy8hO3tDezsbuPKlcuYmZkUiJxKJWRyItVD0WgG2VwTiXgZ5+dRGXZA6Pjzn/1CLIdi13tumWOdGECeSWfxo3feRKdVFujE7xM40YLn8XThDj94fRCyuV1u+XvCPbPFhMOTQ7l2OaTgo4/+AWdnKdy7d12AI/Pk1tfXYLEY8MaD+wJlCY9LpQLUvJO21ZK3ROted9Ics9A68vq8HgYHB0TpJJbVGqc7xmHQW6BS8b7WQVsm11F52Q3OF6WTnlMAa2hQedrmtFI1VB0NGtDjNFpAqd5SoNPL/Yig9FIvVy/l0UoFlAq8ghVQbpSv4KIrp6xUQKnA967ADxw6vUBLrM8fwNOLfyiodBJFDr9F5ZMasFh0cNoMmBrtxcTYEPz9PrgcDgkDPz05RqFQwMTkJDjULkNgU6pCozdJxlOxVIPd5pGmik1WqZCXcPF8Jo1YJC2/ffe6gVwa6PXqMOj3oMfrgdfrhtFsRDqbQypVRCZZFBtPsViFTqdB34ADTpcBfX09mF9YQL3aweefPcTR0Zlk9wz4e3AaOBNlFEOEC4W8TIs6OT2WjUE7GFUDhCvMb6Hyi9k5HK/++NG6ZFQN+n2iKmIzyMlsV6+uInIRxRdffCkj4z/88EP8/Od/DrWmhb2Dx/jm28/x8e++RjhcxMCAEzdvXhbVCWHFkydP8PjxY0xOjuOnH34gIIdN91dfPMXO1pFY3Kja4Lj1oeFBgRKXLi2KNSyZiiMQOBLow7HrBCnHRyFkMxXMzMzIaxAKbWyuS+YLz7N7/FOZBEg7IadwXVyco1ItQqPtQhazySJ5VRztrlbpnk8vq8g0PkId5mBR5dTNyklIc86gb6p9ukohrTz36CiBwUE73nqLSrAiCsWsBBprdWoYjCaYTDZRuFDN1NPrxWuvvYbeXmZiVUSdQuVHLp+VzCfa76hCoaKJeVAWsxMT41Oi/KEqhRlanCbI82UQMxVdu3ubAh2mZya6kwKzRXg9fsm/4kREwi8CVKpFCCVkMpnRDL3OJMHgmUxB9gMVdpy8150Cxulr+ufT4FSybvPz8/L6a2s7YhtcWpzC5csrUhMCnq+++hqxRBtz0724ceOGqMZow9zZ2Zbvc2044ZBZVtFITGBFr88pCiR+EMasrKyIFe/g8EiC1Z883sLRSRJzM8xXmhCYROvc4tIl1JotbG/v4PMvvoDdZsVPPviJZGLF43Gcnp7Iax4dnWJ+fhrXrq3KusZjMdy5dQvBQEBUaZwGyT1ydHQg09xqdTXu3V3C7dduylpubq4LgKlVWkjFSyjl62LHY0aVzW6VHC6CEGaU2WzW5+q2iqis9vf3JbB89foKTBYLIpGYTHC8ceMm+vv8ePp0TWpGuHf9+qrAFUKr0Nkpnj17hkw2D4vVIions8kk1wXBJC2jBEwMdycUJXCjVTMa49TEMpoNNcpl5lsxQLuB4WGfWP7u3LkLo8EkExppq2MtCZZpBeT1T2vneehQFHO8p1EByfB2h4MQkAHiSbE4EhYSPjHInP9vtZqRyibRRkvuC+dnF/D5+jE3tyDvpwvmKnKebo9dFJH85PXFCZMa6ICOWiAooROBKLOduK+oqOIaETolk3E5TneipA3VajcD7J9CJ06v06jVomLl9DoeW37R0Fah1tbiLFlRoNPL/3ig9FIvXzPlGUoFlAq8YhVQbpSv2IIrp6tUQKnAn1SBHzh0YgPy4p8Fnuo/VjwJdNLw+5yK9PzbnW7W0/CgGf4+Nwb7fZL3ZNJrkUzEJH+HCgK90Yhao4VKjVlKBqi0VNrUkclWoVHrodfpJPeIacvRSAQnx4coFxrweo3IMsC4z4alhQUM9PeJeoGZQKl0VoKK1TAimSR0CGLA34u7965j6dIsenvdstiPHq7hr//6/0K5Arx+76ZAJ6osLl++hHA4jFK5iNu3buKzzz6F3cHwars0q7RT0WZHoEJ1SalYw7NnO6K2cbupbmnB19uLB2++Cf+AX1Qyv/v4d9IE/9Vf/ZWAiMOjHaxtfIW9/S3sH5zAbOxmuRAisHHc2dkVCw9BwNj4CO7de03UMBy7vr11gsDpBRx2B37xy1/C6+mRiVRsejlhr9Vu4OBgB8EQc5jyYifk12KB4eVu9Pb6JJuHU/12djnprYSpqSl5zNraU1nrublZOY+DwwNUqwU4nFZpmg16s0wtazVVyOWKyGZyYi2kUoZA6CISFTBnsepQrVTksQxgpnrMbDJjdHRSAoqfPdsSxRGtRIQ8hE4dUFkGaLQ6sZtFonE5p/n5WczNzQnQSCQTArOo0uL7ptJMFEn5vOT12KxeGPRWacJpI6TdjOuSTKRkghsVXFSEHZ8coNWqY25+GjqdDvFYGo161zpXrfK4Osnp6TBLzGwSmxTVJO22SjKGqJBjflNvj1uOR3sSA6iZn9TT4xILGlVThGJfffUlPv30K7FDXb9+BYuLy1KzZ8828MXnX8JkouXrPqanZwQe0SZIJRKhhsfjFdjG/cYPTiWbmhmFRtMRSMPnEDoyJ4g5Q3t7B9jcPIHJqMPt29dFrcLg6mvXrmFmdk7e49r6Gn79699hZnoE//F/+h8QubhAIHgqoIOqLZPZiOs3rouSb2trCxfnYdy7e1cynCTrzGkXeJwv5ARmtNpNAUqjo0Pyd1Rn0YrXagCNih46jUky1HiPYC2pBCOQkQB2E/8/LSoqri2VkE6XE/OLC6jWGaKfhNvdg7nZBQG5rNfJ6SkWFxawcvWy7B2GxwtY6bRQq9e6wwraXQBItRNfi/Zfh9MheWl8Pe4XquX4mrx2CLkNRpdASoPeKGoz2hOZ2dbpqATU0YZZKpbk7sesK+49Kgwffvs5TGaDqIT4d2qVWhSABFO8JgimqbbjdUBVJmGWzWZBpVGW/CuueblURV/fgOxZBvlTXUfwS0hHu2a7U4der5HHG7RGaNUGmQZJQMXrkECXk/2odKI6zWo1idKNUyEJTZkHpgIn2TG4/J+HTu1WCx0q8zp8lxr5SgBVaWpwkakr0Onlf0RQeqmXr5nyDKUCSgVesQooN8pXbMGV01UqoFTgT6rAKwSdXqid/hvwRGudmo0Km5luHZnvRA6l03ZgNalhsxgxMtiLof4e2C1GuJx2gQac6NTlVGpYrHboDAaUKw08e7YHrd4Eq8UieVD8DTxhQzwWFcA00NeHQOAUnVYLTodDjsCGOpHOSmiyXqvD4NA46tWWNMur1y7j/Q/ekmBrZgcdHx/hqy8f4r/87UdwO/vwzrsPoNW0JRuIyo9PPvkYvj6fWNp+85tfS5ZNX3+fBO0SPFH5woaSNqvDgyD2905RKJZFIcG8HoIAj9sFrU6LQOBELEfjE2P48MMPxEq0vbOJs7MDhM4DAkjm5xYxMzMvjSQn4TG0mLIxNp9Wm0nsioRJ+VwBF2EqfdIY9A/h/v030OmoRcnD4166tCyT4J4+fYJkKiq2NaowaEGiUokNMD/Hx8dFlUGrFdUsVG4RtBFeLC0tYmlxCaeBUxwfHUFnUMPlssJgNAo4oWuI9h7azC4uuhlRXCMCl1SKCiAzPF4LstmUZA4R2DjsbsmHogIpHI7gH/7hc3i9Tty585oosWjxo7KIzTFUaoSCFyhXukHMrD0tgVSrMMS7WmvAZjfIpD6q2JjxRfVZdwqbGlaLQya7ERowSNxitopSJXR2LionWpZarZqo2widqLrZ3jrE7s651IbWteGRPgEDDKjmsVkXwiZCRuYuUeXVzbJyiD2px+vG4dEh0qk0VldXcePmDXi9XgFDf//3vxUrmt1mx+3XrmJsdExyjRge/fjREywvL+Pd996VtX30+JEEpHcBmhUer1dCvvv7+uR4Or0W/sEeFEvdXCFOVWMWD8O/mbe1v38ie5O5VQP9A5IfZDZbcfPmDYEdwUAQ2zvb+O67Z1hdXcJ7776DL778XEAQbYaNZl2UMlRXEcrs7HbfC7OIeL16e7yyb5hzRfUg1YUMnSesYOYWa5nNZaHVaKDTGGAz96JcrEnYPoO2Bwb6odGqBV4xh4rXLRVHVBARGokabXAQVrsVyVQahUIJbk+PhKtzYuLh4bHAHV5f3h43wsx1y2fg6/UKLMvlu/lhnKZImEQAStUggQ+hJwchEIjxPTMXjI8hmDIYLTBbHGKZI5waHR0XRZNarRVotb62IZZAQjxeZ1QzdSf1TeC7b79AX1+vPJ4DErpMXvV8smAb+XwBGo1WrpNWsyUTJfUGHQrlrCjXmGfFEHiGiBNAsd6csMdBABwKcH4ehN3B4HgVmhzmoDFCo9KLGqlY7GZMcTolc+p4bJ4z10Gn14i9jv9PWNVpM9/L/K9CJ2b10b5HdRn5E1Wl5YYKkWxDgU4v/yOC0ku9fM2UZygVUCrwilVAuVG+YguunK5SAaUCf1IFfvDQiUipq3aiXuSfgCf5F+O/KYEon9SSd8MmS0f61OrAadWiz2vBQK8bo0N+eN0ugVOlckkaOovNBrvdiTbU2Ds4hUqjFzsJm8xsJit2Nx5vbGwMQ4ODCJ2dyW/6+d7YuFG9kExnUKtWYNDr4B8YQafDRkuNn374Lu6/fgMWmxbn4RPJCnr6ZB1rzw4x0O/H3Ts3JLx8YX4eHq8HH/3m77CyuiJJ6Z98+omogrqZSsw2Koh6oFgqodPS4OjwTMKH+3w+rKwsYWp6QhpwqnFisQvsH+wKMFlamsfc/Kw04OHwGYol2rZq6PMNYGJiGuhoZSIWA7fZlPMzRusWmqLOovVM1BPlBkrFOny9/bDbXchlC6jXWnC6PAILzs5CknFTq5dRKuVQb1RlOh1VHlRR9PX1yyS887NzHB5RJUKQVsVZKCZg4Pata/APDmJvd0+aYKNJC5W6KQ0tlUtU+xCO8XXj8QzSmQq8bpMANoKykZFByWva2tkQ1cXc3JRM/xoaHEEhX8aXX36Njz/+DoODHty6dVMma1FdRCUHVF21HEFeKpVHOluHx2XF+MSgwL7w+QXyhTo8HpNk7nAaXqmcRzZDW5UZXk8vRkZGBUQeHZ1IQ06bIBVZ5+cRab4ZMt7T68bExKhM/aMSbm1tG2fBpExfe+ONu7h0eVGUUKcBhp4fYnt7T5RiVKFZLVS9OeF0usGAsZ4eBwYG+rC/fyDKrDcfvCVZSQQph4cH+OSTz7C3d4KRkX4JbCd4ofqKNrO1Z89w//X7eP3117G7syPQiZYvgtNsrgiH3Yp7d+9J6HapXBHw6vN55JypypuamhYl0/r6BnK5PDJpKmSGsbq6IhPUmCU0NTkl9jaqmAKnp7gInyOXz0tINsHGkyePBAQRTDJ7yeNl2HhVgrkJZhjy3+lwmIBaYAita8xsorppYGBALHG8NqliItQhyGGd9FoDzAY7IuGY1LhabWJhcRIWs0kUiYQhrTYzshikzqwoTnIzCPRptJpi3SOsYfh6vUZlYV4ALVVEkgXVqotqiblcrH8un0MkEkeno4VawwDv5u9zlboqNcBut4kSicCY1xKVSYSiPJZKpxJFGXOyCJS4Z1hDKs6octLpDAKvmg2GdtcFfFE5dxY8EVBHWNzpELhz0mdb6sUA+lgsKd9nTheBEh9DFZJK14bT5ZBzpP2U75FTJqmoZPYU7zVbW+vI5dOyXzudroXTaDBDqzIwQU+mZXKPV8o1sdfxeuO5sVYaTRtmi0Hy2lTqDjpt7b8Knbq3cc7xJHbSCGDl9MxyHYhkGSiuZDq95E8JSi/1kgVTHq5UQKnAq1cB5Ub56q25csZKBZQKfP8KvALQiRa7Llz6w8k+/5Pqnzl9CRZXieJAp1WjVa9Dp+rApFXBbtbB73PgytIirPKbfmYCZSUHyGZ3Qm80IZnJoSU9EHOd2FhlpImkWoP5NN6eXslY4d+xiWOeErNaGo2CqB8S8SxaLS3UKj2urCzgP/6PfwH/oAulSgoXkQC+/PJzbGzsQKe147XbdyTs/PhgV7KhmDOztbWJ8YlxaaapiqL6x+frFciVzWUEzhByNepALJKTbKNLy8uwOyxiMaJNrIMGdne3JSPHZNFhYX4STpdNVCWEOWykzWYbenv7YTbbJVeoWKhII0wLTCIREzULG8f5hQmYzQZpYguFigAqKiNOT86QTpWh1ahhMdug1elE6cKmtt1pSCaWVqfCCK2NVFjoDRLI7HA68eTxE5yeBiW7hc1rOJwUVcjI8KComuq1ukAxKpFaHQYza0R109vTB3Q0uAjHxALXbKowMzMuAd+ECVR90BL5bO0xpmdGZMLY7AxhWx5bm7uSy7O9fYDeXo9M0EunE6jVKzAYu9CqXm8jGOAEthiyBY6t92NxYUZAHyeNsZmnSmlichxej0dqRAXM3Nw0rl5dgdlixlmIgdOf4vj4HGazXpRPXDtCkcHBPoyODWF6ekLyr5hjtLa2iVSC9sQr+OCDn6C/n/lex/j6my8l0Fmr5TEMYiNkIDgbf6qo2q2G7C/ucQbGUwV0+9ZtsTnRkkUFEr8y3HpxaUqC5Jm3w311ETkXePP2228J0Fxbe4bTwIko82i/C5yG4XLZ8Bd/8ZfwDwxiZ3dPrJq02BWLOclhGh4eESBCJRdhD89zYmJKsqkYRM9rq7e3T6yO0ciFTJAkNHXYbXIdUTnD9eV1RuCnUnVE2UWrJXcw85Fy+SpqdY3sVUIhKhazh6sAACAASURBVOMYdL+0vIRSsYjtnR3EolHoDQZRJtKuaLPbYTIYUS1Vxb4Xi6Wg1hiwvDwux6ctjmojvh7/zP1us1tELanWclwA3V1UrfE1zUgmM0jEU6I86lo2NQJTuMdpJeNzqTRKJjkIoC2Po8KN6iLCONps63UCK52osAiGCHuY08X9YrZo4PCaRW3H648KO1r7YrGY3FuMBgZwQ+AYgS+vi8WlWbHMmgw6gXobGxtio1OrNAKqeHx+nJ3FsbQ0i3q9LtCUd0Yq1gaGfKLW4uudhcIyNID3nhs3VsXuysys9Y1ncv3abCZRARIMmg1WmUTXbkJeLx5PyVTLUqklQNhoVMNg0MJo0kl+HS2QzEBrt7UwmRz/otKJdem02uhQrtoh4G7/XukUy7cU6PTyPx8ovdTL10x5hlIBpQKvWAWUG+UrtuDK6SoVUCrwJ1XgBw6diI9eQKcXmqZ/nOvUFUIRMpG28Lfq3fHyUGm7E+CaNZlexzZMrwI8Dg18HjfmZqbgcjqQy2akCSUUYc5TpdGQkeY8Fhu9fKEozRJzjGgjMZgsCJ2fS0NqtlhhsdokXFmra0he0sV5DNlMUX5Tzyburbfvoa/fiUo1g/Mwc5E2kEplMDU5h8X5S6iUinj6+BHSqRT8gwPSfFIh1Z3qlZJMISozAoGAADI2kFQHqVUGmI1useNQwRJPRKSJ57Q32mLKlQrCFzkMDtowOeWH2WyUcOhoNI5sugKTyS7BwFQt0NICFSe8caIUp2slEQ6n4PaYMb8wLvlCbOA5AY4KJ4vFhiePd1Cvq+B0mmTEOUEI1Si0BB0dHyCTLqLXZxNVCrN4CD1ou3r06DG2tnaeK6tq8nrMheExaTGjhYhT1tjIUwljd9Di1y8qIua90BrGUHO+5uRzJQ3DymnPmpubEej0yae/xdi4XyZ8OR3MB9oRAMew650dqkN8oshh6DknsTG8mw0yp+Id7IcRjebkeXfv3ZbJX+vr6whfnIsdqtfXI5Yzo8mAZCohGUMLiwsYHh4UIBg4DWB7Zw+BUzbbavT2OuAfoE3PC6fTJsoRCeNWMVh7W2AYOga88847uHfvrkwjW1t7IiosAiKxtmn1Em6+9mxH4MvVq9dEdeT12gR0cj9NTExiempW7JGcWEiFGxVPbrcbq6tXMDo2LGooWsqoMqM17uatGygUMlhffybQkoouKgXTqYzAo1u3bsNosMhkvlg0LjZPgpp0JiOTzvh3kWhMVIAEHVSyUR1IG5mR15Koepqwms1oN1uiYqK1jWokhqkTdNAuRxUcr2PmWVH98yKs/OGjU2i0DODnRERCyILY9Wgj/O1v/15Cso+OLtBqqWC1aeBy2jA8PIzeHqqAQkjG48gXCjL5cGpqUKxlzMGiko85T1Qr8T0RKBNYGYx6NNtNaLQaCeRmjlg8nkbg9By5bFXUasy0Imy2WDSS10bVG/OcQqEUjo8ZuM0g9xHYrHYcHp0gFi3AaCR0oRIL6PH2Sl4W7zfc14PDvciVoqJ4Ikw+OzsXpRNtkARsBLZUDxFeFYtdOPfa7SuSszY5MS5WyI8//lim3HHyGycv8lZIC2kgkMaVKwx0L+DsLIb+fhempibg6+9FKpNELptDOBxFMlnG8vK0WE65fo8ffyd7myrHVrsuQJZ7X681SqA9VV9UOFHpRIVkKlmT8PXLy5OwE8KVizL5kPZDqvW0GhP0+u5ExT8EiTPvqju9jtCJ+4OwqdOijbaDRr2JakOFeBko1v6gdOomjCkf/50KKL2UskWUCigVUCqg3CiVPaBUQKmAUoF/swr8wKET6/Qv/fz8r5y66vkEJHHlMaCWxjlBUdCqAINWg4nRXnhczOBhs+qQbCA2qJVqHc1WC416DdVyWSCW026XRpE5QpVaHTaHC76+QXTUWpSrNVGxtDtldFCTzJVMOo3jwyMJI79x/TJuXL+CVqOCvd0t5DJJjI+NYnhwWGDBweEpDo4ColBZWbmESrWEYPBEAoIdjq464Pz8ArFoBoVCHW6nQ6ATx5R73L1wudzSZHK6V0+vB5lMEtV6GdlMGs02g4pN6B/wyGQ3u80mMOhg7wL1Wgelch06vQGjI72SS8PMqp2dLQEPgUACJmZi2Y3wDwyIVaxUrGJn5xjLy7OIxeICKUZHR8RydP36DQEch4eH+Oijv0c6ncfVlSsytW3A78KlKzNi7/vVr/4Oe7tHyGYrqFXZvGthMpplshaBE+1hbzx4Hd9++w0ePvwWy5cWRY1D6HYRjkjNCHcGB4fE+kXVDf+f72FsbFSg18NH3+LnP/9QLH9sivd29yV3i+sXiXBC3qCEhDPPiUon5iwxt6paqSFykUY0WsD4+Chu3XwN8XgCX3zxHcqlMkxmvSg4enq6zTjth8yRolVJgJlaJ+/x4cMtFAotDPqdEt7OqX1UIhGccDohbVn5Qgbb21s4OgzC1zuEn/70w+cgag07u1uSiUW7GZUuVM8ETkMIBi+wuHgJ9+89AB2FsURAwp6pwCF8ZADz7u6BwBjCHgKe2dkp+PoYVB/D/sE+0qksqmUVBv2jYl9Mpi6o8YLZopUpZV0bZ0mAy+TkLIwGG0LBMEKhc7lWGs2GqNF8vT7J80ok0jIFjXWnDZNh/FQ+OZxUdg2IjY4AJnwekewoQshCntdZRSyFVEsxDJ+s2GbTw+t1CXjiOl3EWvD1aATw0V42MTGBW7duiRrrm2++keticzMs2V+TYx6ZjDg7OyvWvCeP1rG3syPww9PjhsNhwciIX9aZMI+5XIRiVK/RVtaFnipUallodMyEo+qqhmQ8h7NQFMFgCoViBz1eA+bmRjA9M4qJyWFotB3Jwvru4S629zKw24y4tDSLsbFxbGxsYmMrgMV5hoJT7WSA3++Xc2FYOs+deyqRiQrofaGqpFWNcJFh9FR3pdPV52BWK6pKXnN3796VWnFyHq+5aDSJeJxZUIDDoRMIurMdwOzcCBx2F3Z293H16jKGh4bEMnx0dITNjRDaKjWuXZ2SiYEmo1EC/s9CAag1EEBK4MQgfaPJKBMkCVJbzbbUjjlUXPtymTbaUdy8ef157lxFwH0wGBDIaTRYodGa5F7WBU3dcaNU67VbTRj1XesgQ80Jm3gdcU8z0+ksW0W1RZc0f5nwj8zU/2b/iP4AD6RApx/goiqnpFRAqcC/bQWUG+W/bT2VoykVUCrww67AKwCdvscCcmSUgCd+EDp1y0Q3Hv+RMeoAk0ENI0Ou3S6Mjg7DLtajguS5NGp1gU6dZkNCyZn/xP/qDU66M8JgNAMaPZodDToqDdRaNUrlLFweKybGRqHXaRA8PUUocIJmvYoet1MycjhWq1GrwGzUi/qD+TqxVB6FSksaX0IjZuZw3DgnrHECGd9x4PQMJydJlAoN+HwuyfghQpudm4XFbO5O/4qEMTzsh9liRD5Pi19dgq8z2RKGhlyYnZ2QfKVKuY1H3+5LADntQZeuLGJpaU5ynggdHj9+iAH/gAQ/12pNCTe/d+++5Al9+unnYlFjvRgS7vf3YXJqXKxUbITZVK6vbeLrr7+TEOn3f/wBpmemAFUJHVUJBwf7ePp0A9lMARcXecQTgF4HuJ06jI0NiopI1B+Dfmnky5Ui7t69LblWJycnApdoH6LVz2aziT2N1jWXyyV5W4QRhFBUSd24cV3UJAQTBBi5bF6mrAUCedy6NY3Z2WmxK1YqBTSabJIbYvU7CyVQLLbQ5/NgdmZewsuPjzgCPo2rV6+KtYlrU6kVBBLZbEZRndDCVynXsb93JOHdDEhfXroEv39Q/sz36HDYBXhkst0peKGzAOKxLC4tr+Ly5cvY29/G7u4mdHqVABwel+fArC1OCmOI+vTUHIaHx5BKxRCOHKHZqkKr0aOnxyd5V1SuMPeHdkSXyykh0Kl0QmAkA7MJAAo5NQw6K/KFFKKxM2h0TVGsQdUUCCc2wp4BjAxPAh0dDg8CEhSeSlXgdutx8+Y1zM7OidJld2cfu3vHSKbKsNs1GBv1YWR0CEND/WJFZEB3NBLDw4dP5Li01tEixg+uIa2qT57sIJ1tw+lQY3iw97nKL41qtQ6rzSDT6Qg1CJSoZOJe+OijjxCJxOQ9TUz04tKly5KHxP1xdHCMb796Isof2svcHgfoOCN0IkyhBZR7ltc73wszljh5rlwqwmLjpDZIZpdGzdo3cR6KIxBMyj2AiqBbt69haLgXOn0HmWxcwvO/+fYE0VgNC4sTWF5aEHD2+MljWe979+7J67EW3LtUoTF7jPsZapXcP6hg5CfVQFT8EIBSdVSp1JFOtyVvzGrBc5XeKi5fuiRqOGZ3EchS8ZVI1tDXZ8L01JDUkOCKYfh8Hdpqb9++LdfG5tqW2OqSySJGR/vw1ltvSV2ZycYpkulMSuyAbo9TlFtUSFIFRmsnLai85rr5TVm5LqhMmp4el2uOai0q7Gi1TSQS8hiqo6CiyozgqCWZe2pVR9SFnXYLBsmrYmZcVay/BPeqjgblFnCaLqHKLDd5rvLxR1ZA6aX+yEIpD1MqoFTg1a2AcqN8dddeOXOlAkoFXr4CCnT652r234FOWvKoNm0dgMOqR7/PjT5fL5y02+XzyOdyqJRKMOg0sJiMopDqNoA1mExWqDQ6FMs1VBttNNtUR1Rhc5ikqR0ZHpKcHWbYJGIRxCJhlIsFGHVagVwaVUeOaTJ2g3d5DJ9/WNRSzAjKZAmMNHC5jZicGBZVRCgUxvFRGk6HGXOz80inc2LBm56eFPXMt989wflFCn0+E8bHGSwcxtVrK9JE7+3vYHl5Ae+//15X+RPN4H/9X/4PPHt6iNuvXcb9+3cEcjx79hhPnj5GJlPB9evzAsTYCN67/zru3rkruUH/+//2n7uT6i4vS87L4uKs2NkIiLrNdBwHB0c4Py9gcmIAP/vZn8u0ukIxhfBFQGxqR4enMvktkWii3dZjyO/E5OSoqJaoBmJmDidrUXHVaNRw//V7sFrNMo3tRbPLvBsqeXZ3dwXmUDHDCXVi7Ts6koabgcjJZBIHB8cSosxzIXxio726uoDJyXGk0kmUy3kBN612E5VyBfFYDulUE5eWZ3H37utS+7VnG2IdI3RiFk6tVkI0dg61pi1T5jhdLZvNCSjY2zvEyTEVSXNYvXpdbGeEYTw3rnc0Rgh2JkomvqbV4sLszKKAj82tdaRStLH1iD3qBaRg7WlttFoJLxnsDMllUmuqGBsfhlajFRsYLVT5XAlumWynEpsabZVcq25Ytk5ygdLJBlKJPELnIaQzdRhNQF+/Gh6vSQK9+Z5NRhssZqdAt+hFEqFQHAaDBkvLs7h27TrsNqcEpj99+gx7+wHUG8Di/Cjuv34L4+MjkutTrTK0PIj9/T2cngZEuUelD1UwOi1DwoGjY04qjMprjo76BOgRVPAxtMnxPfM5tBlSSUdrHif6MZD/8OgUpWIbY2Ne2WfcEzKB8SyGUqGJ0eEBCdFnsD1DsfsHeDwtLi7CAni4Lt28MaMIIqni0uk6ojakZc9udUtO08nxGULBhCiVbt++hjce3IXFqheVWCR6hq2tDaxvXqBUVmNhYUoADsHLwcGBTMRjaD0ztqjG49+bTEaBpDxehtP7GjWBZdy/BLeEhoSkhGIMBidco22OOp/LlxcFEjGfi9lLtK+xtrSE0gI3Ozsir8kMLtoQWRNmPhFqMzSeAe9PHj1FPBqXYxN2EorRtvf5F1/IMQk7eXxmulFZxXsNP6m4Y84d1VesH79GIl3D2+LiMO7cuSbXKK9V3g8IuGSCnloHnd4s76XTIXTivZc/7ndVqLTXtRptgU6/Vzp1NCg1Owp0evmfCeT3K9/vacqzlAooFVAq8OpUQLlRvjprrZypUgGlAn96BRTo9M/W8LnSSf5F+YPSiSnBBEj8a/Y8BioaVN0/D/R7xXLVQRuFfA71ahVmowFeqpRsNmnsOQmLipNWWwWVVo9StYFEKoNsvij5J5weN9DnQ0Wm4lWhU3P0d0WgU61SFuUUR9xPjI+BwSg7O7sIR2OYXZiD3qjDV1+tw2RqYXDIJ9YoghhmWu3s7GFj/QCjo2OYnJjGs6frkk9z994tCerd3NyQnBrmy0xOj+P8LIjhkUHJ1tnd28Ybb9zHL37556IqePxoHf/P3/wWuzthfPhnDzA9M4HTwBECgSPEYmkYTSqZyEVQw8ynd955DxPjk/j0s8/x6Sef4urVVSwszslI9MmpCYEnu7s70uRGYzGkkszJaWBsdAK3b92By+UR5RUBD0O39/cOkU7lYLO6MD4+JQoWh8P53ErYHV3P7KPHTx4il8vitTs3JWyaMIEwgmCL09cIcJjDQyBBEMYAZAKozc1NgU1UXtEmRlsdm2s2s8y9YRO8snIZo2MjYjmjsuyFvY5Kp1g0B//AGN5+6x0MDAzi0cMnOD4+xfz8ggS6MyA9GDpFPHEBt9suapBMJiU2I4JJhk5zmtfq6g2Z8se/5weVHwwjp4KJag+CQeYKjY5Mwu3yCaCgwo2h5h6PSzKYvF7mUW0LOCsVaQHUQNUhECAoUWF4tAdLywtit/zu28fY3IqCcWRTk16ZbmaxmGQf+Qf7YLEYBXgd7J8gEavgIpxEIlkQa5rPZ8DQiAt+f6+AESqSVGBwtg7lUl3sZcfHZ5JNxCmJc3ML6HRUkjPF90co1tvTi9dfv4PVaysy7ezsPCATFAPBEySSMYFHVF5ZbTY0GO6v08n6HB8HJWj70qVpjI9PoFgoIBAMyvcH/X6xLVK1xYwo2vYIZMIXhLDH2NwKwWzSYmJyQPLCGPjO/cHMoXKhhrGRUfgH+0XF1+k0MDziF4VRNpdGpVwW0MdzbRB4iGWVCqiS7DtAC6fDi2KhjsDpBbKZOiYmRvDaneuYmhxDNp9E6OwIyRStd+c4Pimh1dFgfn5CABgVP8zXojWUtsCtrS0BenwNWg4J0QiYopwSqerI4wlyaK0jaK5W6gKdCKni8aQAb0KbmzdvSv5Xd0Lhnlx7tLpSEUcFIq8HAh8CoaWlJYTDYQGxnPZHCEWAFQqEkE5mBHLNzs5gcXFRlFi0tJ6dh2TfcNqeTq8TCEzw9EJpRCsd3yuhJkFrOFyS8PWZaT9u3Lgi5xcKheQxfL8ETwz/1xsInVr/f+jUbomCrN2iuosKU2ZS6YC2CqVGB6FcVVE6vfzPCUov9fI1U56hVECpwCtWAeVG+YotuHK6SgWUCvxJFVCg08tAp+cWO71OjXazDZ2m++ROi9YVLQb9vfD1eQUGmA0GuBw2sd+5XU5YTCZEI1Fsbu0gmcrC6nAJdLqIxCQ7yWqzSoPp7x+QPKVSsSDQSq9Vi5Wkwt/8F/Nw2m0YHBiQnJT1tS00Wi288fYtUaN89tm38PZYJeyXig7m3zTqLTx7to6trV28dvsu/APD+K//9e/R0+vFj955IBPuOM6ecMFiNcHptAtMIWxjUDaVJm+9/Rbu37+HaPQCn37yBTbXqUZK4Wc/e09UNVTeaLQqmRLXFsDTDXd2Od24f/+B2MM++/QLUT8xc4lTrQiC5uZnJIw5QBthsymgiiCBFhmr1Y6RkTHodEbEYykkEymxYxHKUD0zNTWL4aExgWqERGy4bXYrbDZO8KoLrOCfCQ2YV8XH0CZE8MSGlg0zG3R+UsVx48YNAVePHz8WQEWxGxtxNrq0n/ErrVwMY79//640/gztLhSyqDXKAtGy2QLikQKurtzGzPQcYgRcoXNR4VBlw9di9s55OCTrRWUbAVA8HkUmm5ZGnBPEOBVwdHQCuWwBwWBIakIQwAws2h9NJp1YvAgO7TYXmg0gEAiJtZM2NyrTFhbmZV4js4sINZKJMnIFwGk34Mb1JczMTmB4tFcAz872Lh4/XkP4PCtqpImJMYETVKy43S4BWcHQCdbXN3ERjiKbbiCT4ah7FcbGnZidH8PwyICojAgZuBZU+hA8pZI57O4c4OAgIJP3bt++Dp+vT4KkqRz77rtH8t4vX76EN998HU6XHYHAsUxPpAWz2apJeDcVYQQ+/JD8Jy0zpPICR2iLY/YV9xnXToLF0YFGTdihEpWZ0+mU5xG2EKSIoilcwPR0H+bn5+D19sh0RgIYo96EUqECh80hwfq0jfIrQ64ZZM29yvUgCGQOFi1shE5cP34SbFHVYzbZUchXpQYM3L9z546sC0Hr8ck+LiJBAVqpdB65vA5OlxtTU+OSN0YIywmBzPMiMHvy5IlAUYaDc78SxojSsV5BrpATYEl46nTShumUoHyqhghYed0R8vH7hL7MtUok4mKF5Vf+Pfc+9yjVW1Qa8TWpruOfeb5i3+3pEXhVzBdRKvCYbQGp/QN9opikgowB71Rg8fGSKyWyUMgxWs0m6o2GwD9eCy8sdIR2zDmjHZh75/z8XN6zTBztdCQfjBMEuX68L6nVHQH9tNcx00mi91pArUroRCWUVv6/UG/jotRUoNPL/4ig9FIvXzPlGUoFlAq8YhVQbpSv2IIrp6tUQKnAn1QBBTr9i9CJaid2MzIE/R89yqhTo1Fvy7epdOIn/6zTqdDX75DQYV+PFwO+XvT1eOGhQsNiRqPWkMb9JBAC1Fqx2FHlZLHa0dvrk082lZxoRjWHzWKC2WiEjpOyMmmEgqfIpFLyerSVME/G1+/F/Qc3JGuGagg24AxgptKDjTaBBe1dnCD2zjs/lmylX/3q17iychl3XruFvf1dASFs2KlQqNaYt1KSiXHh8LkEJnPil9frEaUN3//+XgBarUHCtpl3k8+nJfCqWOT486IoV4xGE/p8A6JqYQD002fP0NPTKxPH0ukE/P5+TE1PIhQKyKfJbBJ7DJVEVDpx9Dkn3VFbFgpe4CIcg0FvgsPhhlrFc/NIWDCPTZhEpZa3xyMQp1aroFavorfXg/DFmQCnVqspShFCAaou2PDW603k81UMD/fj9u0bssa0MREotKmgUDHYuioh5ZwaRmUGG2JmzzBMnBY1Tm+r1ooycSuVzKBcUqNWNkCj0wNtKk84ecwseUxs4tmUc7IX36fLZX8+dSyHSqUIh9MBm9UBrVYPk8kmU8jOzsLIZssSoGw0arqWOqtR8rcMtFdl8oiEUwI9Wu0OfD4n3nvvR5ienpKA6G+/+w7JRDckutEAVlfn8dMPfoKRsSHodC2sbzzFxx9/hsODM5RLLVEjjYwMisqFYdL9/X3IZJN4+PAbbO/soFppol7n/u8Gd8/Oj0ruka+P68HsoKZk8eSyRckWikUI2TiJD7i0vITZuRlZX9aKQdLrG5toNJp488Eb8r14IordnU1cRM7Eyma2mgRu0fpF0NRdR6qoIOCFkIQAkICDkKW7F7pgiICEmVIEMbR7EVoQVBFo8DicLkmbGgEt4QafTyhpMVmQTedg0BlQb1RRb1Sg5YDG5wHW3ENdyyUz2gwCSbmXCGpoM6Nah2opgiYCQXS4Byy4efOWWHAPDnYFWDILrN2uo9ZowGR2w9szKM+hgunw6FDC51dWrsrxmENFeMbrlO+RKibuUwKecr0s58CMK94/aPfrAre2KLd4nrxD8Z4wMOAXqMWJll9++blcE8xt4nvnMQmyWAdCI14jfC0emx/8yntOpVSVTx6Dr08gyPWg2onrxLXgY7nvCcO4JvzKmvNxDBXnunWVYVX5Hs+ZwxC41vx/rseLjCqbzQmVitP7utP3CJ1YYN6bWrQ0cnHahE4NscFymma7SejUQqTcUqDTy/+IoPRSL18z5RlKBZQKvGIVUG6Ur9iCK6erVECpwJ9UAQU6/Uvlk1ynF7zpH5epC5pUkivCSUzCpDqQxpSKH7NZi94eO8aGBzExOoyhgX6ZcMeA8fD5BYKhMFLpLNK5AmqNlqh6fD5adzji3ASrxSKQwqDToVnrNneZdBKhYEBChBtVNmX8jT/g63fgysqsTI9js081BBtGrVYnjR9VH7s7e6Im4YQzKjA++fgTvP322zJFjOqEYCCAXD4rgKFYKgjUYiA3X8vX14u5+TlRXYSCQZnglknnMTQ0jNffuCeAink3BA6cLke7XiZLi9mQTKvq9fWL7YWTtai8KhbzYsEZGxuRyW0ETrQkslGlCqVULIs9hu+TE8BKparYs1KpouRdzczMInJBBVYYlTKb1iY0GgIQkyjMfL4eXF29LBCK+UYPHz1CLldCX59bYBwVFmykqSShQqVcbsHpNIu9kYoPNt7ZbEkgidHINdVjfn4RS4vLApw++eRzURIxVJ2ApFIlXKlIaHkikUEm2UD0ooZqE+hxGUR11tfnk/WhfYsTudLplAA+KpHYWBMi2ewWqQkn8THXqVyuQaPWIxpNIJ0uSzNutWpFUTQzMwmTSY/TwAmOjoKIx6qy98bG+jA3NytKFsKNtbVn+O6776T20WhelDo///kHeOuttyVXKhg6wP7BLp4+XUcomEQ204HFApkuyP3BaX4MhD4+OcTu3pbY9xqNFlpNtYSO6/VqDPh9mJwahcVikABpquQ4VY0gibWLRjgdsCA2yEuXlkUZw+l4PK9sJo/t7R2Z7Pj2228JwNja3kAweIwOGI5vhk5PwKSGgblJHTLgtlwjzOtiFpbeYBDowCB3QiUqbggyCDWMBgvKpYaE0pvMZrQJnQoFgR16HSdGtiVkntPYCFo4fY5QiuoldUctxyXA5JRB2hqp5KMikHsoRzha7cIcAZ/ZIjRardi/CN4InbhmXq8PA/1DcDk9oqYi4GUtqeAieKRyivvfYnUDKpMAOr53wh3a5Gh3Yz2pgCMYooqKlkvmq8mUwVYDGr1GoDC/z3MnbOO1x/tAN7+sJRZRQidOtONXWhX39nbknJkhRSBKQMXnE+rx4wUwarUIe7QCZ4vFMlKJFHKZAgoFXnsqOF069PS44Pa4BHR3QT2DyE3yHk9OgjK8wGCkosrSBcyVinzyo1SqybRG7ie/3yVWPgI0vncGmFPp1GiixKL1mwAAIABJREFUqwRU897b6Ya5V0oysMFiMsv9twud2lIrQqd8rakonb7fjwdKL/X96qY8S6mAUoFXqALKjfIVWmzlVJUKKBX4kyugQKd/ETr967Ulk2JyDX/7zoaH//jI3+m6X2mL63FZMDM5hMmxEbjsdtisVml8C4Uy9g+OcBIMwWAww+n2SoNM9RCVCgRUbGzZYKs6bcmHooqA0ELyoth4JhPIF7IY8DuwcpVT6IwolyvS7/ErG1aGG0uocC4nKgJO6CJUOQudiT0tnc4jFDyTjBuCGLud0IuNbRW+Pp+MuKeKhM0eR5fLmPNsTgDA6OgoBvx9iMcJmVJixSoQKJ1FsbQ4C5fTi3y+q3Yp5EsCDlxup1jJqPShyocNZKGQ6zb0Bj3q1bpMHCNwMhk5Jp2ZQN2cJIKCe/deg8/Xj82NbUQicVxccIob4OtzYXlpCiaTAf0Dvbh69TKisQi++OJzrK3tSPN7+/YVUScRLrAGBHTxeEJABSdo0UbmcNhEFcXXJ/RjxtX8/BIG/bT9NPDll1/JiHlapFiXVJphyg2oNC2Bb7T+xS4YhFyVfJ67t5fw+uv3BQywwd/Z2UYymUVPj1OsclQmLS8vShYYJw+azQYEToP43e8+RTSSEGhDNRfXjgChjwBwbhreHhc2Ntfw5MkjZDKsrQ6+Xq+om2hfZBA0VUCczvf06dPnNrQclpeX8Od//jMBk/sH24hEQwKSYtE4Tk8TiFxUMTXViw8/fF/shrQv0XJ2cLgjqi5udCqIqNzhHp6YGJWa1+olsTZGIucyCZGQlNCTtkKq16jymZ6exchI1z61u7uPQCAo+VGEIQQ/zC3ia3ECX6NRgd1hFaUT1VwGHSdD1kS1R2UO14kXXDBwimaLmT4daCU7SCfXHlVq/DNhBdVbtJZRAcibHcEpIRw/qMqxWm2iwCEkI4ghdOm0OqiWKzL1T6cDdHqNTFrs6/dhwN8vNllONbRYbAJUCdYS8Twq1TYMxg78Q3b0eDn9z43p6RmZvnZ2di7wqMh8tlpV4LSO+VyqroWs2VaDAj8qprrh8Rr5JAglgGI+GtWDVN6xDnzfXAsqEzm9jlCT4JaKt1wuD6PBJHXlXud1SPjTVTtpBUIx+4xqrdnZSak99wuzm/h47jUCLF4jBLORaAmjI9x743Lsve0TgcOstcdrx9TUGMbGh8T+yOuJ9sVsNg+PuxeZDO2V+zLJcmCgB+MTQ7J2fAzhIc/h8JCTLtUYG+vB5OSYvG/uE2bgCTRrdMRexw8qnZhp1mrQ0tiFToT0aqhFccZMJ6okaa8rSqZTDXWopcZyr1Y+/pgKKL3UH1Ml5TFKBZQKvNIVUG6Ur/TyKyevVECpwEtWQPkp/HtCp98/7Tlw4v93KI56/q8Qv5h0KvT3mjEzMYKx4WH0eDzSTDHP5uz8AmdsvMxWuD09sFod0jCx+WVoMhtINtgGvf65jU8t1jWqZAQ6pZIyxr7Ha8T8wrCMEedzqURh4HVXaaGVxpighdOj2Fzyg6oltcqAyEUKeQk2JzSh3YyKI5UoTlZXr4r6gc1pIHCKg4MTAVgUQbAhZWD00PAgHA6rqHwY9B2PxUS18uabb6LTUePJo2eicmDTSxUX83rK5QJSqZxk/rjcOvT1eeFw2gRoadQaAQRUU+VzVRhNBgFcmUwZjUYVd+7cgNvtwdHhCcJhZvJk4ff34MbNFYyNDsNkNojqiePtDw72sbGxjlgsIedBhQ0bXKo42FSzJgQRL0KLOVmOChM2ugxMnpqaFNhmszmQSmVwdHiEzz77AsfHYVy7tigqoFQ6IYoVlYrNf0UsY4UscHqSQm+vCz/98H0JZ97e3sKjx99JiLjNZpfn0i7F13v//Z8IxNJqVQIRv/7qW3z00e9knRimznweKlEIigqFvNgem80q1tefiQKJcGdoaARulxv9/X7JxSFkOzk+kRpwL3DCGdeRAOzq1RWxTa6tP0G+QIVaR5RInEpIZdX169fwxhsPBHaIaikWkcwuWpmYJ0UVDSfcESZywh8znGLxC9kPfDyBIkOk+XqEJXz/Q4PDkhlEKElL3elpUPKxmL9DRRmDvrkutB4y62rA3yuAjWupouyubcBFOCN5Uu1OS6bScc8wPD2fZ6A3c5ssUhu+Hx6Ln+22GrlM17JJayffI8HPRSSKbKYFm00lAelU9VFZw/dB6HgWDCERy4vib3zCj9HRIczMTkmteN1RHcjrxuPpEUVaIp7G+Xk3CP71B5cwv0CFGC1kGgFuzIk6ODhEJp0RdVt3mhtVO10pJYPAG00VGq3uAAPuO5IZQuMuzqbKioouvbwez4cQlhCFx7G77MgXcgKsCZsPDoJiz71x46qcE8PaGeTenWxHeykwOuqW8yI85XEIgajkI6Am8L5y5YrUgnCtUKjiyhXCTL9kjO3v0PpXkSmHS8vzmJufEoDH+xGVlTxf7o8ebz+ymSJOT0OiPvL1uTEw2CP7mFlTLzKc9vYOZGDA6upleb/ce4RNgQBVgWmBk5xeR7sglWQvoBOnG9JeZzIaoVVrReX0AjpR6VRstBHM1tBQKdDpJX8uUHqplyyY8nClAkoFXr0KKDfKV2/NlTNWKqBU4PtXQIFOfyp0+ifPV2klbkmCbhk9YtIB0+P9uH71Cow6HRJxNmQtFEtVxBJJ6AwGsd0QpkheSqUiCgBa49icdtpddQnhExtNNoXMRKFso1LOQ6uuwOnUiJ2Mv+GnOmN9/VgmepmMtKuwge+T5zGsmuopKgNMJjsOD4KolOtoNDooV4F2B5gc82Jl5YqoYqgWoQqKapnNzWOxNE1ODgq0oZqEdjVvj1vCxk9OjuXYP/7x+5idnUPg9By/+c1/xc5OANUaYLdypL1fgBADybPZJkZGHaL0sTtsAusIKFibjfUtnBwHxGZHYET1BVRNGV9PqMWJcgynLhbZWF/G7NwsWu0G1GpOESvi/DyI8MU5MukCkskG9HqCDQs8HreAN4YzE/hQ3cXgcB7/3XffFZUGc5B++ctfylQu1iwWS2Lt2Tr29w9kdPzFRR43by5K6Duzjmo1KpZqkv1DG18qVsPuYQ6XFwfxs5/9VJRca+tPEQ6HMDg0KE2+1WKT1+3vH8AvfvHv/j/23us5rjPL8l3pvUNmwie89wABiiLoKdtSqUrlumsm5vU+3PuPTdyn7r63o1WlqlKJcvQGhvA2M5EW6b2dWDuJ7pqJeRiSeuPJCARJIM05+/vOgfZPa60teUMMFw8G/bj/00Osr++JhW5pcVlycdrb2+XYGNDO19fqJRwdHQj0IsR0OFyibCHYYdYVLZ+Hh8eiruE6scmnSmd5eVFAJqcVRqIh6A1qmM1GgWq0h/l8A5iZnkVbmwcHBwcCkRKJOIqlvFjzCHoY5s7mnqq8/v5+Ue3QIknVWqGYF0UeAQ6zuwheeEwEqASmhAkUm/C4jo/94JA3DidzOBiATTuoER2dXnR3t0tOEOEaVT3ZdA2HB1GcnkQkN21sbFjCq6k6C4dzaO+wYn5+XEAVwVDLkqdCOpXHxvo+drZPZaJhV5dHcpA4ZTGVamBigp/VLaou7gf+jDDwyePHKObLmJocwbVrq5IVRhXawcGerBvhDWEuM8aSyaxcc1TdWaxG/OMfPkVPb9ur4PdWJhL3DuEJz5+fQ9jEP1twqQWdGk016mjV5+KLn9PkpEuVRnKaCJ0qlboAmWDwHNVKEy63EX2D3TLpjpCLWV+EvCTgt2/fls9/+nQNW1unYg/0eKwCW8fHx0QxxnsMFU58T14HBLkE1zMzg7KmDIBn7ebnZwRqMa9ta+MANqsR8wszmJ+fhsmsFyUc7wMEVcxVslpdsFmdiMfSCIficvxGkxoOl1HUXry25ufnJQie8HBsbEzC61kXWhwJgwmA5dqHFmazXaA6J0VyimajXpWBAZLppNGKXZK1atmd1ahXGxIkfpwsKdDp9f/7QOmlXr9myiuUCigVeMcqoNwo37EFV05XqYBSgbeqgAKdfk7oJPY6NRrVhqg0tBQu1IGeDgcuL83KRDva4pirUqlyLPyZWKzaOzpgsbYgk91mg7e9XdQGtL8QGLDZInyp1qrShBFQ8XlsujTIw2FlY8qAXR3OglF8++0DacImJ8ZwdfWaqGSotvn66z8jEMijvUMNr8eLfK4sVrJIJI18vob+fjdu3bqOa9euy6Qq5qn8dP8nPH/2/JUFpoT5+Smxe/l8PTIdjvlMT55soFLJ48qVS/jyyy8RDHAq2WOsvdhENJqCChqx0y0sziJfIMgJiSqFEKnXxwl7hDZVUTIwPHtnZx87OwfI5+qw2vTweh2SZUR7HPN5YtE4njx5KgHfH330kVjjjo73RGnB0GdOG6PyqFyq4fiIYIY2thFR+bCOVMEQ6nGC2YsXLyTf6datW/J9wpbPP/9c1EicrnZ6GpDpbrQnHR0dIxLJ4sqVOYyMDgmQyRcyEghNm10hX0IsUkTAn8UHH1zFzZvXEIkGkckmJVCcFkLaKzkBb2trG/Pzi7h547Z8/v7BnkwSC4ciooZaWFiBxWwTaMD1o/2Jxzs01C+2PgKQfCErGUYEccyColWTqhgq6QgeRD2m0Yh9zGDUiV2Q6hDaIakKo+qMCiYqnWhnpOWS2UM8Pn4uLYC0MFHJxsysC+iUy1ZlaiD3aLlSFIggEWgqWjtp3dJganoEiwsLcs60zRGw8FgIFBhqz+ByAicCFq/HDF9fN7xeN1xtdgE8DMbnREAqi6LhLA734zIdkAH0ly4typTFr//8Nfz+c0xMdGJ5ZUlyrHi8KjWnpVURiyZxsB/GkydH8PW5MTHmE2sdj5eT2uwOB4aHhnD58mVsbXGC3xNRYB0dJmA2NfDrX32MO3dvy3RFqsb8/lPJrXLYnRJyn8sV4T89E/tXMllE/0APvvjVTej0VVEO0arH86U6iA+COEIV0S9dSCLlX0001Bo0VGoBWgQnApyatO+qgGZLvUW7YK3WlHy2k0AeWo0aI0MujE2OYGf3AJHIOWZmxjA0NPhqCmK7WCwJ+LZ3AgLzPrh7TfLYCAdPTo7Esst9RcBMBdX+QUyy6mZmBiS/iuCHYesEVQScBL6PH7zE3Ow4bt1eRaNRxsHhrgSjM2OL58wsNru9Dc2GFuFQArFoSiCYVt9AZ3drwiEfc3NzArwI+hhcPzMzI2oxAjpOzSMIK5eoJOS1Y5HP535tNqot8HQxva6pgkFvaGU51akNU6NWaUimkwKd3ui/D5Re6o3KprxIqYBSgXepAsqN8l1abeVclQooFXjbCijQ6Y2g09956P6X16v0OjQrlVemGHELwWJQw9fZBl9vFxq1Ghw2u0zw2t0/RLFUhsfrgc1ukmBhWn04TYqqo4spVQz8NlssrWyeVBrOV+qReq0Ch1WNwT6vTMdjc7qzfYC//e17dHX2YGFhSWxFqWQSG5vrePx4DYViGb29nHJF+NKa7MUwavbCd+7ewurqNbFzaTVaCaL++k9fY2t7B6GzDMrlBkZGvKKeYTNOa8/Dh4+xsxdEe7sVX/ziI8zNLeCbv36Lx4+eIR4jvGBgsg1jY0OYnZvA1ta62Puurl6R7CXCBUIAhikzJ4Y5S/t7R6Ks4ufNzQ5jemYcXd1eUc4wA4j2Oo6QZ6g4LWOEDLt7W/D7j0Udw/csFHKIRtMIBbNi4aNSY2JiQtRirCvVZGxuqV5io3v9+nVpmGkx+uKLLySYmZPs9vePcHrqR6lYFiARixVx8+aSNPaxeERG3jNInOHRhD17O1GYjBb86ssvMDo6hLPQqTTmnHzGiXo812SCjX4MU5Mz6OsbQOgsLEHuBABUEY2PT8LXO4CDgyOxxxEA0g4Yj8fQ3u6RyW5Ui9HuRnUZ4U+byy3QMRpNIHTWyqqi4qgFC8pIpRMSPu5qc0CjaYqdj1Y1whGCjKHBYfT3DwnwoCWxNc0tL5lPgWAYOr0aHR12sdednuRh0Otk5zscVFhZRclUqVKpV0F/fw8WF+fh8XgEEhAAUZ3HrCeu7+bGFvb3GXAN6HVqdHa2LISEHMyrcjitsreSqZhYrMJnSQQDzDKrY2JiDDOzU2K3/Mtf/iKft3hpAqMjQ5LrRGUZIQ6hCiHM0WEEobM0VlfnJBD/8ICKvSoWF5ewvr4Op8uJPp9P9tPm5jaKxRoy2Tp06gZ++cUNXLlyGc+eP8XmxjpK5ZJcewRCOp0BuVwJoTMqe4BUpoaebjd+/eu70Bsa2N1rqZuoBKO9kVZXqsWYbcYH30P8uK8eDRVQazYFQjO4+z+tdRqZxsa1JbzN54sIBJgN1cTIcAfmFmahM2hw/8FDOa/V1fellswXI3TknuZ5cU0XFmZlgh6ttLQIMmifWW0ETtxjoVAEZ2cJDA31YGZmUiAPr5XJyUlRqzFonFlc2VQeK8uXMTzSj62tNeztb4n6jtY3AnKdzgiT0YZKGQidJXAey7RytbqcmJwaEODJY+X+pLKQaicCKMItKqUugBP3PO9DnBAI6OQ65X5qNKosIJpNBrbXGYsl0ImwqVU3DRrVJrLlGg4TRUXp9Pr/laD0Uq9fM+UVSgWUCrxjFVBulO/Ygiunq1RAqcBbVUCBTm8Knf4npcLFm6igNZll4hz/l7tG1YSGY74bgEEDdLjtMBv16OrslOyRw2M/ypWq2HI87Q5Rk1CB4W33SqNFWx2bf4PRJLlLkWhM4AcbZT4YCdPuMmJksAMuh0usN5sbO3j86DkmJ2cwMzMnEIHh3WvrL7C+sYOODiuWluah1alQq3FUeQNPnq6ju6sD/+W//hOmpqZFjbG3u4eHDx/hxfPnAj4y2RKsFisGB32S30IwQ0vbk6ePEQz4Jcdn9dp1UUF985dvsbd3JE15qVjHQP8A5ubnJOfo8ZP7YvO7eeOahH6HQkEUywWxDzKsm6HMbJKPj9JiCbtz5z2x8DB7J51JC5haX9+U5pd2HKqfaAPjJLlkkplAnDSmEgiSTBSh09gxMzMlFkNO1mKzSxjAc6QKhNYeghlmOlHxwQb4008/FeDSsm/F5DO5Fn5/SM7p9u2rkm8TjgRFbdRsVmQKWS5bxM52HCNDg/jgw9uw2c0IBo+QzpwLnCKsIyRiLg8nAA4PjcFud4rChA+qmWjVcjrbRLV0dHgq4IBKp9a0r4JY0KhUopLJZqd9jbZBt4A9WiVZ95PjJKxWnah4FhYXXk0MPBF7VU9vh0waZAA11+zo6FCylbq7e+F00OJZkQllBEa08xEKnPqjsDuM6OtzC/TQaczweruklszKIrjcWN/A2VlQwNrq6lXMzE6LSomz7AmTRHkUjyFxnsT29g52d0MoFZkPpsHQUBdWVpYl/4o14zlSHba1tYHd3W2k0yWkEhWxT83NT6GrqwPHJ0fY3NyUcGrmClmsJrFa8bxaAJPQ8Rwnx2G0uTpw89ZVsYVubGzIVLqVlRU8evxY1FdmE6conqBYKokCqValbasiSsHBgX7s7e/JPuX60S5IYMQAca3GiHyhjEaNU+/ykhn13pVFOJxmqStrx33RynBSvwo6Z6YSwVJDVDl8yGeiiWqjJtCpBU7UAps0Gr2oEflcfiZVacViVdR9tEL2+LqxubWO5y/WMDMzLRCWgCsSjkjoN6HTo0dPRFHGqYa0sO7s7MikSQIcquuYrUQAxGuKiqqFhXmpFVWA3FtUIHH/Ezrt7x/C42oXpWSpnIPff4hCKS1Zb0VmLNXrosgyGmyo17Q4C5wjmchLNtrE1ABGx3pkcACvM74f1Ux8EJRxz1H1R+hE+x0fFrMFBqMFajXvD7QCl9BgyBOnBNar8neNWg291iAQr15rCpxrBYnXcRAvKNDp9f8TQemlXr9myiuUCigVeMcqoNwo37EFV05XqYBSgbeqgAKd3hQ6tebVveoa//NNVFpmizTAmd1qNMEBVWpOTqI6QgXYLTr0+/pE8cB8nIZMwKN9jk0ps2Is6O7pgUeCj80SDKzWaJBKpxF4ldtCO1WlWoHJoIev24WxoR447A6BHttb+9IYzs9fwvjYpNjxGAR+//6PCIWD+Oiju3jvvRWcnO7DHziU5pPTxN577zJ+//vfSdNJ+ELgRDhAq9V5PC1KG4ZrU13EcfZf/OJzUfesr7/AweG+BBcvXbokSp0ff/gJxycBGVve1eXDysoVdHZ0IJWO4eBoVwDT7Ny0qFIYiE2FTE9Pt4Ql+08D2NzcktyjK1eutlQWRkPLpnR8gnyhiN2dPcl+YmYNFTEnp8cCVhqNivgZaTvkND2TyQGbxSPj45lHQ7gUP49L0826UjlE1Uevzwd3m0dUOGyu+/v7EI2EBTboqdowmeX89/YORUFz585NAWLMjmLekVrTFPUFc5HOY0UM9I+ir78H9UYF54kwsrmkNNrNRg2FIqfxZZBMVnF5ZVIClBnWzOlbKrVarIORSAFqsaNRrWQXAEB4QGtYNleGRlMRa6HP14mx8SHJeeLP9nYP8fTpS0TCRQwMuLEwvyjqLh7j4dGeKFsYwsxcLarqmEPFulJZQ1tdezvBXJvkQxFG7u/vie2PWWNj44Mywe3k2I+pqXn4evvFcsj9ygD4P/7pz9jfP5DpY7QVjo2PIpNJibWPKjoGRxMy8L1oU9zZOUOlokJ/nxt37tySUHICKkI8qtROTmlp2xaQodMaZTocP+vq1Sty7AxmD0fCWL40LxPlaKujpZJQjzCCYDFxnpZw/KnJaZm2SNUUQSNVPdxXVDcRdFBBR/hBwMvzpmqQFj+T0SA21kDQLxZB/oyAjdduMBiC1eL4DxUSL3nCnt7edvh83YhGI/jhhx9QrZUFJBM68XahgkqAU63O43x1ByF0okqoVkdDpqwx80krNjWeO9+bsI/qSE5oI2Ds7fXB5XShWq/gNHCM88S5hMATrvK5BInMReIkS0Icqhp5/fK6oZ2NVl3WmefE0HDCIqqfmNNFxRHvG9999x0++OADeU8CNIKgbCaHro4eZFIZxOK05amg0zdRquRR5uS/ZksFZrW4oFYZcXwUQlqsh/0YHSNUpFVOK/uOSkKqly6yvlrh8xxowAmWLUjHr5bKSyfHTBh4Ya2rVcsCnXRaHbQaHRqsa5V3VI0AqEIN2I/lFej0+v+JoPRSr18z5RVKBZQKvGMVUG6U79iCK6erVECpwFtVQIFOb1y+i1830kn+3YMZLPwn5QpNaFQqUSQROjFcXKdVi3XL6XAJZKg3GqiVi7AZ62hUs1Cr1Ojr68fA4CAcTic0ai3qzSYOj44FTrg9HtisdlRrNVgtJvT5vFicHxe7VyQcw3f3vkf8PIHhoRHJfsrnC2KtOzo8xPDIED7++COZdPdi7RkC/hNRQdECdO36NSwtLUiDenh4hOfPXyCbzUvTGw6lZXIdX6vXaaHSVPHxJ3cFwLx8uY69/V2Uy0U5BjbUtPLEo1QTsdEdx+DgqCiH9ve3YLEZ0dHeIePfmZPz009PBaqtXl0SBRXfi43n/NwcBgYHpD7pRAHBQEym2lFdQ2UQAcRFkDVhBuvNsfGpV2HpQ8NDcNpdiIUTYtmZnp3C2NiogJTtnW2x1zWaKgmqNlvsaNSpvmgBGEKSbCYhUwQHB4dgNOiREDi3hXQmK0onBqjT4kZgSCkbQVchX0Y0UkSzwea5Is04M6kIn6guolKGFq2AnxYhDW7dmoHX0yF2M05A6+zoFJCSOC+I8oTB6wQCbMoJCh4/fi6gYmFhEpNT4+jt6Uab2yW2vBcv1gTG0SoZi1UxMODE0uISOru6RGV0dhbAy5dbAuaGhrm3rKjXS6IIc7W1oburR9ROBJ1B5hodH4v1ikoYQh5O2CM8of1wdHRMJrel0yl5PrPH/u3fvpa98+GHN/HBB3fhanO+mj4WF4hJAEIbIC+Ws+AZNjdjkvf0+WfvSYYYH/wsgsDWxLwzAYl8f7PFLECBqhuqoTip7eXWJhwOu8AqghNOxSNgobKPllXCRCqjGLJOIEuYuLe3L5CVoMlmt+MsGERXd7eAIJ4Lc8XqtTrsDrtcW6Kg0eslaJ1qNwJZhnVTNcQJkqwbPzufy8s9gPYyh92MxcVZUfLcu3dPgCmVifx8Aje66vQGqhi5F6pyHVDpxGNmzht1OgSuBFpNZhNVmwJSWGOCRZPJKEH4rYmTRclpisT8qNVr6GjvFGtZuVRFMplGKpWRuuULvI51cLpadaACrVKrIp5geHynDA4Q624yJTXlefJ5rCFrRXBIGyatdl2d3aiV66iUKhKizyw5jVYl2V6Sa1Yow+V0QqcnfFeLlfT8PIvBAR/6B3vQ3kEVHyfs7Uh+Gu8X2SxrU0NnJ2Faa5Jga02Tcux6rR5oqARs12RqX13APo+L9jo+CKnqVQLnutwzuU7Fuho7IUIngn3lV91r/KpTeqnXKJbyVKUCSgXezQooN8p3c92Vs1YqoFTgzSqg/Jf4m9XtjV4l2igVJB+Figk2pIRRatQwP9INbT0vCgPawLq6e+Dgc/QGlCsVcKx4JBoXBRQbKioXurs7MTs3hpnpYcmzod3opx9/kqZ5bGwcWo0G0VgMAb9fwMXU1BQ0Wg02Nzal8c9n8wKLvO1uvHdlRcKZX76kdY2jylOinNJqTcimaTvS4dNPP0e1UoJaW8Hy5XlRslCNQqDBppMNMbOiOC6djS8D02kfo1qI1rFSOQu3xylNNMeqM3A8eHaOdm8b5uamBPZwqprVZsTk5ISEscficeQyDYTPUoiE46I4SiTLAr86Ou2iRKFShXCAjfPR0Qn6+nsxNzuHTDqNnZdbMqWLeVXtHR68WHuBQMAPLUe8pzKSgVRm6HCminy+IoHcDP2enxtHd1c73G6XKF2i0ZAESecLObz//go8Hhdi8SjUak4eY9NckjygaLggYePRaB5tbj36+9tf/byIbK4g4cf5XBNerx0ff3QXDmcbHj14jKdPt9HhdYtyhMoSAkMoWf9/AAAgAElEQVRa16anp3FwcIj79+9ja2tPJon94hefYXV1VdaUljbCJCpRqCYKBGJIpusYG2mTqWzMB+P3Ca0IQgjqCGoMRi2gqsjxUCllsVjlHAgpaTWjAoWQjUBvSMK2VwSQcGoeQ+8JorimtFMmEuf48ceHAgHu3r0tx0w4uLX1UuxSXBdCBAI9Pofwxe+PCuD49a8/l4mChFJU2vD5hBt8PoETLYCEGgQN3Fs8XqqfeB1ZLGYBNrRAUgGkVhFqacRmSIuayWSRGvG9eDwXGUcEEPw+v0f4yO/zffh3whbCYqPJgFSKOVIqUc0JCLLaUSiUUK3Qxkcg44LJZJBsL052tFpNQKOCifFRgR+08vFaN1utApsILGmnpUXPZLHKNRYK5wViOZxaOR8G5TOPzeFoE4jJ8HSCm1C4BYdpqxsfH21leRm0GB7uw7MXDwQAc6IgQQ9BFafMVSsNuVdQZcXacUok4SynHkZjWTTQQG9fj9SfSq9SsSiKQObHUQ3GPcA9w4ECXEPWx9frQyQYQalQeqXE1Ei4OIGtxaKXkHACx5Z9rwKj0SBgiXtsfGJUrJbMdOO9iu9LVVYm04DLZcPc3Khk2nFteB/kvqW6yqw3ArV6Czq9shzzXtraUwwUZ75TU5Rg/DuvX553oabC9lkJXFHl8VoVUHqp1yqX8mSlAkoF3sUKKDfKd3HVlXNWKqBU4E0roECnN63cW7yODS7VBGyuaB+xmQ14f34UJnUZqWRK/q+9yWyBxWqVTBM2f1T5sHF1e7zS0HJk+8TkGMbHBuB0EQDkRIVCCEFLFkEMLUZUj1DBwJwoKoxoL6K9zGaxyRhz5tcQZAwM+gRA7e3vSBNeKTdwepoXy1BnuxUGgwVeT6coQhxOiwQ+8/mERPl8VpQ+tXpFGlOL2So2LdqCmNHEHBoej8GoFvDTqDeRSDCAuyETpwjZ2OSyYWV4dKGYh9VqlPdnM200OpDLVBEO872KiCWa8Li0MpGuv69f3juTzQh4odqG6iDa+dZfbCCdTOPWrffx/up7SCbP8ejxIwntVmt0KJYYlJyTr0QyD4fDg9mZeXS0e7G0NAW1qo5oLILHfE06KRarXD6DlZVL8La3iSqHoIwB2bl8FtlsCaFgDpFIRqxj8wtDGB8flhBvKsrYIGt1WjlnqlWYSUWg8Mc//gnFQgFDgwNwOuyYmp4WuMaGn3vl4YMHODg8FCjW1mbH559/JlP7CIR++ukhDvaPRAlDRVE4nIHBACwvL2JhYUH2F5t3frHOtNvxz0aziko1JxPtmOlD0EMQwCafn8kvggj+OTIygt7eXjkmAimdXisqMCrO2OzztQSVVMV8+OEHr8DVqRwPVWZ8DwIrgiGTySpgIx4/F1AoEwWtVuzu7Ah4IvgiMFCrmX3UaO0bg16gE+2AtNHx34SBtGWyRrSSUZHHHKxshkHbMZmiZzJxGhythFr5LB4fQdPJSUhUZ5yep9fzXBtob7eLkovXTDSaE+USYYjNpsXEeC86O3vErre7e9Sa0KYDOjq8kh9FGMw6WMxqTIyOoKe7G+fnCTx7toZiUYXOLrsoFA+OEwJefb3tMFusyGRpewzIVLuVy3Po6u6UPULxTj5XkkwqZn/R0kb7nFhvu7taSkmnTeAOVFW8WHskkIbKQrVKJwMFTk4CAn4rFQ18Pi86O9tl3XhNcT9yIEE6W4JKrYfP1yH3HMIwWlBZBx4H7W9c8/NzhtwXMDLik+esPd1DMpVHfy/3To9kR/FexvPg9cEHJ1QSuI2MDAto4v2He431ffTooawbH35/Es2mGgsLQ6K4Yh0Jo7inuP/4+RaDCRqZ6leT4+KDe4r74z+BUxmFQkV+ZjK1Qu6z5Qb2o3UFOr3+7yqll3r9mimvUCqgVOAdq4Byo3zHFlw5XaUCSgXeqgIKdHqr8r3ei1vj61+lB796KaGA02ZGn9cKo6osthGqkTiSjfY7i9ksTThBU5vbg/b2drG9mIwmyUGiXUWlquP8PCZNfiwWk6aezTobfipHcrmc/JsNI38ejSYl0JyKDTbwLpdDRtXTmpbNpaVJPDoKi+2I9p2ebp+EaDOUmWHU7e0dkllDZQaPJZ1hlgttQ2z4VJiaHIfPNyB2wMdPtkRF1NNll58NDfeLyuvsLIJ0KiPTrvgeqRQtZQZYbQaxrJktejk2h5NWJ4eAIf+pH6FQVhr+1dVlgSpsSh89eoS9vWOk0xVRR01M+EQJFjgNYnFuEh9//CE6ujrw5MkjbLzcaClfanUJgc7miojHMygUa1hcXMYvPv8lhgb70WwW8HJzTWxABDYcOsZzjkQSuH79skyRO08wKLs1KY1NMlUp4RAnvlFBo8Wt2+9hanocoVAAJyfHEpDdRFPskTdu3BSQc/+nh7h37zuMjg6gq9Mju4J5Q1y7C8UPQSHXkCoPnY6wbf4/FFBPnrxAPsupXjV5DmEmlSt8D0IKgikCBf6sFThulT3ArKF6owSvt01AIffOycmJfAb/fWFHYog59w1VTTwmqleoPuKDted783uEHlRVMRCa8I+fwWPhg/CBFjUClO5uBkZ7BZASPPC9ubdbEKIpx8drgsoafibzywgQGaJO66HRqIPBqEc2kxJ1H9VMoVAcLpdV1EGpZAb7eylRr3V2qGXqIfczj4+2LUKn58+PZE8yD2x83CXHzOuK507QcnAYhVbbgMdjwuTkFGZnFyTI+/vvf8T9h3soFGp4b3kAk1NjODk5khwq2v6Yw+VxeaFuarF/cIBHj9Z59lheGUd7RycOj0/QPzAo18+jx09w6g8gl8+hvZ1h6OOwu8xyDAyTT5zT7kZbK/9dgj/A/CwjRkd6ZRIi1UtGo15ylfQGBufnYTRYYLHYodeZcHzMiYvMRtKIIqmzs0OAL6+tRDIu0On4JIRMTo3JiVaQvighNRoBXFRDshYEbAR3vEY5pZDDBDQqLZr1pijyWuCnLvciWvBoQ+X9hN+j3XZqqrUPCc7DkTMB3lTAXeQ1bW/H5DyuX+fggxnZN5wWSYjOc6K6yWIyQ1NvipWO+5J77gI6XSidqNDL5Xi+gNlMxVsTyXwVxwko0On1fk0J03v9lyivUCqgVECpwLtVAeVG+W6tt3K2SgWUCrxdBRTo9Hb1e61Xs1n6+6aJDRObJ6tJD6exCZO2DpPBKGChxp+p1WIfo3KJDbzT6RAbFKe8ESLRzpZJcwpUWBo0qlTi8RTsdrNMdWODHQqF5fmFQhUej0PsQMcnURSLaowNuTA2NiKh2IViFs+fP8HJSQYer0qsdv39A5INlc0WcO/bB4hGU/jk4zvQqE2S+cTA7UQihuOTExgMWplGNzY2hktLy1CpNPjqqz/h/k+PJSx7YWFOLHTtHW7Jpvn6679g6+WOhIdfPKamJzEzMwG7wwKdTi3KKTbXPDfawzY2NrG7m0J/vwm///3vRbHDMOhnz9Zxfl5ENlsVK8/yci+Gh0dQKRYwN0NoMCuByz/++AOOjo8EcsTiCSRSGaTTZZwnaJEDrl1bxK9++SV8vd04Od7G48c/iYqDDTShx+FhSJrn27ffF+hEpRMhElVK54kEkskszmMFlMqQBv3K+8sYGxsS+xUziqgIS6aSkovzm9/8VqbS3bv3A6KRqKhIcrmEKMl6enrknNmYc50JZFoh13X5t8vVJiVjTQL+KOpVZvDQSsU8sD5ZA+4tgh3CJkIHwgEqWPigKqlUKaCtzSb1ZaNPwMV9d2E742v4HjwGPgiBCJcIEGgzo6WOSieuHz+XuVFUulzYnwhx+H2eBz/7+DiEaCSFifExsWid+k/F4sn3LJaqYofj1MFWv0tllFbqMDoyCp3OiBcv1nF4eCIw0mzSInZOOxdVPJ3yObwuaPULBkLY2YmC8VEzM8O4fuN9sZTd++4HhEMRgabRaBGFItDfZ8CtW7cE0lHdRzvh8+drOE9kMTragbn5WXR39coEuZPjU7EQRiLnstevXeMEw27cf3AfoVAEY2MDAltKuToqxYYA19PTMAYHe3H5vSvIEdolEphfWJSaffXHP+Hl9g4aDRUmJ0ewtDwJh8sgOVf5fAlnwQhOjgMIh+PIZAvI52twu52Ymx2RTKZMNoWBgX6xdzZRE6im1RjkWOkQ3NneQzbDKXcO+Vl/fy8uLfOzNTg82pe94Q+ei+Lqk0/uiDqQgfUEhpxaR6sj7ye8rhwOvey7dLqArs52jAwPw2a2iT3y8PAAweCZqLRosyP06e7ukHvV7OwMTGaDBM4TanKgAfcy9xL3c7FYRjBYhdNpwI0b8wL4qNSk4o33Ln7VqjUYdTo0yrRMylg/WW/JcBJVGHOcapLnlc+XX9kuDa1MKAU6vdbvp797stJLvWnllNcpFVAq8M5UQLlRvjNLrZyoUgGlAj9DBRTo9DMU8f/0LQiYLhQkhEj8uzT2GhXcFg0sesBkNIoFi40Ug4xpt2IDR9UPG36qRmgVovqDiqiN9XU8evRc/i8/+QCbw76+TrFEUaWwtkYgk0O1qkJ/vxsWiwl+fwDlsh4rS+OYn58Vq9T+wS6ePH2CRKIKn8+OS5fmBCQQ7NAK9fLlthzv7377B5QKwM7OgQSP83XhcFAmYw0NDaB/YECmavH5//2//7/YermLkZExXLnynqiyisWcKBkePnwsFrvBgUFR1vCcxifG0NvbiUqlKMCpUm1NI+NxMIdpfX0d4XAeKyvj+P3v/1HO7+HDhwI2WNu9vV3s7SVw8+ashJ6rmg0Y9TqBAVRv/PTTTxJenM3lEYnmUKpwzDtQqUAmui0sjOPunTvo7PBibe0hjo8O5Li4FlSMnZwwb0uN69evilWLsEaCpPMFsQ0x14bWrL6+QWm4Ly3Po6PDjeCZH6enx0ilk9LIO+xOrK5ekwl6T58+FwUHLZKh0AnyOSpy7AKDuNbcH7RqER4xx4hggFY1hofTclkuNWE1u8SSRUsaVURujxvn8ThO/X5RpnD/EFRRRcTX7e7uSUZQ/wBrXRLbIteWQLJUqordjPCJVjyeJyHA7u6h/JzQiNZJ5kgdHgZQrUJyqKguYc4TQQhzowjUuGY7O7uickqlihJmzUByp8PZyphKpVAsEABVYDGbJCOJx8j9QBWNj1Me1SqcHAcFXgZCUVgtOlgtemSyWZjNOoxPDIuahnuBofAMC9/fD6Onuw2rq1cxMjog4fFf/fFHhMNp9PfZ0NXlEdUT98z8/LysMWEL7XDHx0lRy733/iBu3boOo9GC0FkE+3sM16f1tIDe3g45PiquNja34Q/kMDzkxOz0MFy2DmRTJTx/sSYB2ktLc+j19eLg8EgC84dGRiXXaX19A3v7h3Kt83Nu3L4Mi00l+2h390CuG9oAY9ECxxHA46YNzoeJiXFEYwzUL4vN0+2hajAgIPdCFZVKZrG+voVMui75RqOjfXKd044XiZzJfmRO3E/3j7CyMohf/+Y3cm/hHt/e3pLpguFQSABuMtVAV5cNA/29Eurf0d6OarmONpcbHrcbz58/x7PnL8Tu2NfXIyCcKiPuuaVLiwLIWH/aP5njRmUjr2cCy3y+gUKBEwGNWFmZkXMjiCSQbMGkOirlMgxUzJGkNRqyZhdKJ0KpC+jEa5TDDvho2TGbSBVqOIgp9rr/099PCnR6g0opL1EqoFTgna2AAp3e2aVXTlypgFKBN6iAAp3eoGhv+pK/t9f9/f+tVzEPRgfYTSpp3uw2TharS1aQQa+DjSHANivcblqhjNKgd3URGFSl+afFKhLNSFYMm1wqe2ilImD5l3/5V8RiSYyPj2ByclzUHDs7x+jqcGFhYRGzM9PIZjN4/vwp/IETUThNz0wKQKhUypJbc3xyjO2tbRhNJvz+d/8Fay/2kM8WcfXq+/juh2/RbNTwyacfiU2IICwQCOL7ez/g3r2fEA4n0NPdiemZKYEEh8f7CPqDKBTL6O7uweLC0quMKosEJJvMeqRS5zLxrd6oSlYUA8G3tndwdHgEi9WCmzdu4vbt2ygUC9jZ3pHGlmCGeU7BYAzz8xO4e/euWAgL+bSEtVOJxAb55NQv1rtGU4MKB8/RxqhSo1Krw+ttF+ua19OGl5vPcHbmlyaXwdeZNIFSHmazWs6bQd9sotmYF/Kt/KVUOguVyojl5SsShO50WUFzTygclIwbZlWxGVZBLa8ndKL6hutYqVCpFodOq5VpbQI1DAbJ+KI66jzO0OW87At+nwCK0wU1GiP6fIPScNP+RuUWIaLDYRb7Y09Pr4RPE+YwkHxr6wDp9LkEYnu9VoE6bNKpgmJwdiSSFGhJwDEzMy1Qjfa/jY1dUctcv74Ko8GEH3+8j/X1bZRKKnR0ODA/P4lxqph8fbJvCFW416gCisXyorAZHu4VyMjMno2NLZhMBFVWUfEReoyOjWJ2ZlaAl2Q7adQ4C4awt3uMvV3mVmUxPTMBMohHTx7B52vHJ598JAHZIVn7M2zv7CAcymJ+fgwfffSxZEB9++09bG0dybUzNTUk10d3d7eAJn4+Ycv+PtU/zAwrw2hiHlc/rl2/imwmj+OjU1Gx7e4GkEoW0NfnFqWbTq8WQFOrN3Hp0gTGRsdQL2twdhrFk6dPZbrdrZu3kS8UsLWzjcGhYQwMDiEcieCbv32LjZfH6O114+6d2xga7UatmXsFfvbgPz1DqdhErdaETqtHV5dXrn9e17wueJ16vG7kcmmZDMlQ8mKhjHQ6J7lWh4d+CRTv6urGrVvX4OvrFUVkIHCK+HkU54kkAsEUrl6dw82bNxGPxQUuJpJJ2We0t3Hf8z+qOUVzaHBQ8p4IChPxFJYWLgng/ud//me83DrC4GAXpqfHJDic16PZYsLKyrIoodbW1uSWSeCkVmvF1ktgRBUdFWb8k2H1tGdyLajCuggJ5/OMOi3qlA82/xM68ToSJVStJs/l/fQi34n7hz/PlpvYCZUVe93r/8JSeqnXr5nyCqUCSgXesQooN8p3bMGV01UqoFTgrSqgQKe3Kt/rvfjvodNFWLNAiGYTTL+xGIB2j0MggV6vg0YN6DkNymmXJtcsKoIGPO42+Uqcn2N37xCPH2+gVCrgs88+xZ07d6QxZQjvDz/8ICHV/KwbN67L9//1X/9NQNCNa8vSbHZLo3eGBw/uQ6NVS+AwYQunc126tICODg/W1tewtvYcMzOzuHH9Fr766ht4PR1ir7t//weYLUaBTga9HtFYVEAQFTyHB6coFhsyBn1hYV6yZ079x9Lg6vUm9HT3YmBgUMLKOWa9o9OLaq2CcDiAbC4locS0mxXyzF1KIhAIo6urHb/73e+kSWVzyiaVEINfF00orV0SmG23IJtKSG4OLT2RSExG09PuZ7U5UKnWkcsXoJIR61podJy254DVbMTJyS5CZ0FpwAmF+N6RcAZOpxmXL18WUEXrHWFPuVSWBj2R5LQzNXp9fWjv8KLRqKLRLLcC1yMxJFNZmVpHOx4tZLSEJZNFUXDQDsYpaVx72so6O7uQTCSwsfkS2UxWFGqEbJHwORwOiyieCKCYedTV1SOgjwqZZLIglr733lsQcEWbHJVqzJSiDfHwkIHUTQmXJrjklDEqcWh5Y94O68h9sbhEK5Yez589x//3/38l77G8PIdrq9clP+rRo6d4/PixTPu7ceMarl2/LsfNNXn+7Bl++PFHOaZKmWHdenR2eQQ62WwWmQJYqTTFQufr8wlsoMKHUIOT7wgSCEBkclo8gWAgiuOjMzne1WvvY2dnEz89+AF3797Ahx/dhVrVxP7BvoSRb26+RCyWETh1/doNhEJR3Pv2noBGTlBjYD2VWFTw8Xz5YO4VVWtUkxFcMCR/aLgXdocVpyd+BINhmSSXTOSg0ZgwMtKHvr5esU0eHOzB2+7ByGg/tGoNSrkqIqE4orE4lpaWMDE5ia2tHck6mpiahsFgwuHRIb759h5OA1ncuD4vYeqNZhGFclrqwDynXK4o0+d0OoNkgF2sN5VRnMbIL2Yz7e/virKIQIfHSLteLlsSeNjV2Sm5Z4SHhDtUJTIQP51JSl0q1Sru3r0l9wXmMdHqeGH5JfTjNUOwRCBIZRjXl+CSAeVzM3NiGfzrX/8KrVaPpaVZsVcy54x7isCTmU7cd1RP8XrhZD6zyfIKsjIbzC5wiOvN9+cXP/PCXkcYyXuXXqtBNV9As1EXIHlxH6XVlcf79xlPF0Ma+H0qnfYiVQU6vd6vKT5b6aVev2bKK5QKKBV4xyqg3CjfsQVXTlepgFKBt6qAAp3eqnw/z4v5i4vQSa8GjAbm0xhkOlW7xy05LrS2+Hq6BGIQLrW5HNCoIA3q8XEADx+8gNPVhv/23/6rwBaCEqqcCJ2YecRGbGBgQJq1g4MjsZutLF+Cy+mQ77G5T5wnpKmniuIvf/kzRkaHcfv2TdTrFWzvvBR72N27BFpe/Ms//1srt0ndxN7eDnp8Xbi01LLS0Bqzv7ePw8NjVKsEZB0YGhqW3JxkivYaTv4ySKPKRlQNDbQ6vUA2qpqSyThSmXP53EaT4dhZ5LMVFIt1ZDJ5DA8N4re//Y1kXlG5RHUPm0+9TieKCW5oBjqzUXa32eGyWwSEMZS50WjCYLTI1D4VAUG5JpPHGLbscrtFpcX3onKrXivhPB6TWqpVaoFKh4dRdHe7xCpIOxMbcwIpvi/VVGGCpUQJZ9EcHFYzZmYZGu0SeEbb13kig6GhHqRTKQleZw0i4ZSoViZfZR31+nzwepgXFReoQ3skA8rb292ibjo7IyTyCixkkz40THuiARsbG1hb24TLZcevfvVLAR60NP34449iOzw+PhFYVCrRcgWMjAwJ4CJwHBwcFPBDKxztjJ988qmACFoBv/32W/ztbz+IKosB6ktLlxAKxbD2Yl2m3XEK35dffimh6NxHtEAyM6oFcuKST+T1uuDxtKFSy8PtccBht4nKbXdvVz5nbnZWpvMRcBAIEf5Q1RY/Z5h6GvFYBvWqCsvLy2In++Mf/w0abRO/+vIXsFhNSCUTch6scSQahcVsE5jpcLgFfJZLFbH7Uc1FAHYRcE5lHL/PPCvWm2BRJuaZ9FhemZUMLr8/2Jq0WG3IhDyGgPN9WPvtnU0Jxx4bGxZY22jUUMwVETmLQKPTilqMarRoLAabzYE2txux84TkG/mDZxJ2fvfOLXR0tuPwaBeFUpa7V6bx8Y7AjCbaHeu1hgSuc/15veoNvFs05NogQOI9gddSuVSD2WxDqcT928T83KLASx7r8cmRAKpMJiXXOK83ntenn3wsgfBnodCr7K86NGqN1D6fy4vajOtCMDw8PIRUMi37ihZQTsUMBgNy35CfpQizgqjWqqIg45ozZJ97gbXldEGT0SLXUitDTCfnwz3H96eCrwUcwyjScmnRSG6U3WpBMZ1Go16TtePr+H4EaYRW/N6FMop/5/vw5/FMSbHXvdmvKKWXerO6Ka9SKqBU4B2qgHKjfIcWWzlVpQJKBd66Agp0eusSvv0b8BeXTg2oXq0GM2UcVlpqPOju9MLrcaG7qx3uNgc06iaqlSLi0shVkE4VcHYWl4DiDz/8SPJSdnd3wYlnBBanfj6vicmJPni9blEGedweLC7OoVTKy//SZiaRRqMTmxgbYqOJAcs30dPbhXD4DHv7O4jFIvIaNnlPn77A1OSkKC2CZwEMDPjEWkcwRUhDIEPA0d3di9GRcVE4pJJJ5PJJtLmdcDpc0kzncoWWUqhckSlVxRJtPRmZrNZoMq+F4KmBRk2HfJYNpx6LiwsYGxuXUGJCBqozCNVaUwGZkdWy2rS5XHC5bNBpGvLeHE9fqRC4mABokMsXBTil0hnoDQa0edwS4sxmVYU6MqkEdFpO/rKIZYiN9t5eEL29HiwvX5JGms064REbZ9b95CSIZKKI82QZ83NT+Ojjm9BomtjZZf7RgQR1Dw0PSZ3ZZFOdkkykJax9bm4RZqNZVF2EPQxyfvlyU/KvUpmyKIQcdiNU0IgNkaoT2so4fY4h8GtrLyQAmmPn//CHP0gu0uHhkUwKOztjPk9LTRIOR0RpZLXaZGIbIQwVazzPSCQs6qsrV65IHZi79N1330mdqUKan58TOJXPF/H40ROZJscg7rt37qJQpKXrUL5KxSKqtZq8H8/FZrVxZVCt5bGwOC3ZPVTCPHz4SP6cmJgUUEVQ0dvb8+q4twRGEBgRzvh6BjEwOIh4PILtnQ2Mjg6jf6BX7GK0lxFiRKMxqWt3V4/sFYbqNxta9PcNyPmwJlwr7nHCCR4blU9cRypsuIf493KliLsf3BCbp99PmxsDub1oc3mkXlRFEXxks2lA1VJGUc3G5zP0ulQowOP1SlD2/kFQrGeEP6lMVsLEOQkuXygJIJ2ampY9fnJ6BJPZKHldnFbXbGpgNloRiRDcFQVgEeAQPPF5DNrnv5l7RissP4t7g0HixWIVVosdE+NTIlohyNnZ3ZbsJ+Z1cRKjVquBu82Nmelp2cu0itK6Wq+1wrlpZWRwPQEgIZHJbMalpSW52dGi2ppoV5Tau1xOAZjZHC2oEblHcMKh3U57KXPTigJzOYVSrdLJcANaellDXrvMbiI04vVbLDaRTFVEvWa3A+42F9wuB4pcnxonDraUTrzu+Z58XAxo4HtchO/znM+zJeyEKorS6fV/RSm91OvXTHmFUgGlAu9YBZQb5Tu24MrpKhVQKvBWFVCg01uV7+d5MX9xqYlCVMwYar0nxQwWixZWiwFetwPvv7eMa6uX4XLakMtQmRGFVqNGOHwO/2kUM7NzYqcicOIX4RItMwQ6HNN+bfUqzGaTjEGnUuPyyhIy2aTkJWUzObGKnZ1FxMpz+fJ7rQDtellGwlPNwXDvXl+PwKfzeGvUfamcl5wch9Mm2TkqVVPULiaTWdREVDaw+a1WagieBaHXq9DV3QE9s4zCVBEVZZIXm9SWZYZ2NE7m06FSLQlgoMpHrTKLTctoMEtAOiX9gZAAACAASURBVOENz4+NMSETQ7epxLlQOLChJVSwW42w21oBzLQdhUMxFIpVaDVGNJoq+ANnMjo+XyyjWuc0LBV0uiZsVsDjdmFwoF8UOQyPZk23tgKYmPBhYWFWJtfx+/VGC3bRYnd8HMTxcQnj4/343e9+jV5fF56/eCJTAZmnQ9VGT2+P1IM2PjbbzFaanpxBV2eP5BcRFvK82Egzz8kfCCGXK4stj2oaZhHNzc2hzdWGWr0modfJVAwbG2sCqj755BOxx1HpRpBDmELLHIELLWXMMXr+/CX0erVYMZljRfBD8EjgQssTgRZVZKwx1UDcCwyKZy24VgSLBJqEE8zOooqOx83PIwjgz3lu5XJJAAv3HfeGs82CublJARLcJ7S3MXCaFkECKtaEYIzncXJyIsobfhmNVrS52iUrinWkAo5T2Qj68oVs65hyBZleZzJZkMsWZF21Gj1mpuck74vHSmDGevD9qbCiGu4i3J8Q4+TEj0gkhfYOG37xi49boCYYFlBJOyn3KkPRCbAIW3g8VptZABDVbM16DXabGapGEyaLWaa5MUD90vKMWDpD4QhSGULVGgrFEirVmgS/s2bpTEpykGjzVKt1KJfqyKRzsj8IvKhGIyxkTdvanPK5VDrxc9XquijunA6q4bQo5CtwOFxwt3lFbUbbG3PZeM/gVEVCJ9pWP/34Y7lOuFeoKCM8Yj14PIQ2/Blzss7PM7JmtNDxEQgyyLz2KtRbJe9HqEkIThBGeMhsulbIfl5+btAbYLe34TyexsuXh6+GFJhkvflZzKLiPmewP23Fvb0uWCxGURPqGaqvUaFOIPzqBslj5DrwOuGDe4BfhE7c6y3oVFYynd7sV5TSS71Z3ZRXKRVQKvAOVUC5Ub5Di62cqlIBpQJvXQEFOr11Cd/+DS4GxatVgFajgoq6kIaIKARGmfTAZ59dxe9/+wXMRi3SqXMU8hnJBgqexZBM0rbUal6Zh0IFAhs+NtiEQ1evXpUmjHk7/DcVLioVoUAOhwcH0Kh1yKTz0GoNmJyYkfwbZrcQ3iRTcbHj2GxmsYHx/dnYEk7Q4mOxmkU9wSaWQcd8bzZ+bLhp5UslM6K+YK+o00OyqahGIWBpQSfjK+ikFsuP2+PE4GAf9AaNgJ5Hj0+QywA6LaET4HAY5dwIqS6aTTbHVE3x+xxyxYlqLpceoyP9WFmegdPhkCDovb0jxONp6soAlRZ5mZxWlKDuZLooE+wGB7sxOTGGnq5uWC08N5VMYVtbf4HNzTDGx9tx7dp7Ymvi5DeCGsInfgWDCWTSVXg8XaLIMhg1WN94jqOjALJZNtIWeNvtqFUJQLrF1levN0WJo9VoUS5R/dKUiW5cK0JDriUtZ4QOPD/awRhYzWaduVuFQg5noYAov/jzDz74QH7GqX5UqbDp5z4gOCJkIRjy+0No97rxj//4B1E88XlUu7Bpp5WKfzIEnPuJ58/PpCKINSfooJqF0IiT7Wh54/MfPXokdk9CIgIjwgDCKLE8ymQ8QkitQEfuhVZwd1BgBmEhX8t15OsJiPj+/Hwqf2jJIjTk5L1ypST2UOZf6Q06OVeCEWYFEThxH3OqH7OTOEnPbrcIEOvr65O9f5FbxfNkTQhgWReuowSFpwoYHW3H9MyYwCna1rh/06ksSsWKQCDWOZ2uwNXGnKgeNNEQVR73WbVURK1SRTxxjmy2ivZ2BxxOl9Qgnc2hWC7LunPvFUsVWK2tiZTpbF5sabRj0h6YyxYRiyXEMme3OwU2ci8QzLbgbF1gktGkFZsi973FrBd8TXhqNlkFujkcToFBXLNSmaHdGrEPej1ufPGLz3FyfCzWTL43a8E15t9Zex4XbbKZTE2uO07tS2cyYkulpZTrxWuWmWm8lhlgPzw8ILa6C+DEjDZCYt5TcpkSTk/P5Fol6ORnEYTyc0Khc6TTWQml574iFOTe5XXQrFVhM+pQ44XNu06jITDqAjLx3xdf3G8X8JnQSZle90a/n5Re6o3KprxIqYBSgXepAsqN8l1abeVclQooFXjbCijQ6W0r+DO9/uKX1wWAulA/adWA163HF5/fxod3b6CQY8ZNGMVCFpFwCJFoEoUix4VXJbeoVq/CZOR0M2ZDWTAxOSF2Ok6jokWMzb+EYkdoBQsLFOjs7BaVTiFXg8/XL2HVVO+wEa/Vyqg3apIzpdWpcXaWkobVarFKODIhRFe3B4ODDGe2v1KOQIK/mSMUDiVaE7h0atjsBnR2esXKdRakzSuBUqk1Qa693YylpSmsXF6S5nVrewPr6xxhf45GXQ13G+06DmlWadciuaCqgo0vlUGbm61wap/PhvGxUczNz2FyfEByYXa2t7Gzc4hQKC7QKRZNIZMtocmQYmZJNWooV2oybW5+YQYL83NIxpNSXwYjEyjxPAOBFIaGvbhx4woy2bRk6eRyGaktYUg4nEIo2FKIrK6+h+GRfhwc7Mj0OqpTpqYm4XQ5xTLmdLpamVZqLew2O/K5jLxfC14FRZHEppu2tsnJSQECpXJZxtTz7/wZlUixWFRsZawBgd/U1JQomwhXqPggHOQ68ouNOeEOgYKvtw8zM/NiD6TNjF8Xqp+WUqkm8IdggK8jmOJzqLQhRKBySafXCYxi5tUFcOJz9vejcHt0uLR0ScLPaRGkukum1Jmp5iEwbKK9g+ohvShtIuEIHE6HwCECB1rYaOvLcp2aBA1qGAwameJ2aWkBdqdd7IeEIvz83t4+AZzb22diwxoY6BXrYSR2KkH2rAs/59Gjl2g0KqhUVOjpsWF+fl7OkzD1Ikj8IjeJtkq+bzAQwdqLAwFyDocJhQKhbh1zc9Po6+/F8fE+/IFTym2ggRo6tQ6pTF7gp8lEFVRF4OrgsA8Wqw2pdBp+fwCRWOvcnE49vB2OlgpQr8fxsR/pVA4eT7uoljgBkA9+vtnM67csE/HsdjMcTivOQhFotSpUK01RB3V3dcNksoIiPEKn58/XRflls+lQqTTQ0enCb379S/R2d+H+/fsC5bjGVCixFlxLKqd4/pwGSSWh02mR+0kqlYP1lVItGi1BrVbBYtWiq8uJsbExCQ8nrGatc/ms7BXeb5j/FA3nUS43MTjYIwo37nPuT663389zVOH995cEPHL9+fNsJgMdJaDVsqwrQROP8cJWy5rwwe9xz3LteE/jz5npdJzg/Ejl8ZoVUHqp1yyY8nSlAkoF3r0KKDfKd2/NlTNWKqBU4M0roECnN6/dz/zKlsKJjT8VT5xoJwHjr6DTytIERoZ9yGWSKBfzqJSLSKeSaDQ1qDfUCATiSCQrcLu1rewnrQYmoxFanU5AARs5k9EkcIIqEoaSO51GseTRBne478fRYQzlch21qgo2GxUvDRlPXyhSrQCoNU1k0kBdujiVZAwxz2ZsfAADA32iuqF9j1Y35svQrndyEhelyPBQF2ZmJ+DxuETRsb7+Emtr22g2tRgZ7sXlyytYWJiD1WbC48cP8eNP3wtQoY3Hbneh3zcg4cWtKXedAlwIaJhBRNUMvwgsaC+bnZmBwWhAo17E6ck2nj17hrNQDOVSA+HQOQ6PosgUIM1sW5sRFptFgJrNbkWvrxs93d1QNzXIZtICd1i/TCaJk9NTDA35cGl5HtFYWIKmCYoI+qgmCQbjiEdVGB8fk0mCtIDt7m0JuOsfYG4S10OLTDor9rNcLg+DniHNGqRTcbHJMRD7PHGO5itVU19/vwSLEzg16nXJCmLujt/vF+tbIU8IxIwfnUAnKoPYsDPj6GKMPG1otE8SlHDdCH9oaWvUVahWmeHD0fN1OQcGOFNFQgBjNhvgcrXUL2IVS+eg4eZEEza7XgLbzRazKKEITwgEopE4srksxsZGMD42JuBgY3MH8XgRVrMeHo9TQBVhGhVcBGTff39f/hwZGZRMKqPBiK3tbbx8uYV4PCe2tu7uNsmeIrijoi4SDeP+/QfY2joRsNHR7hEFWSTCCYJltLnccLrMsDs1uHlrVepz7953ePL0ADptHX197bh06ZKAlt3dPcmR0utb09Ky2QKmZ0ZFXUTL2sOHT3Gwfyzh5ARmqWQWKnUDS0sLogB8+OiBKMh4/RI6WUxWcN0Ydv9ycwt6gwXz8zOYnZ+HWqPF8xdrePr0KRLJvNRvZGQAo2MD0OiAw6Mj7O3uw2KxYaB/RNROB/tHcv0S7Ho8tOmdYWdnH3oDwZ1XrHpeL6/tAvp8A1iYX5bMJUK4J0+eI3h2hmqlKrCJYLh/wIc7d24jn8lIZhfDwAmUaE/k/YEZYOk0c8So8KrA7TFK/pORmVhqDawOu+yHWDwuljzmcDEvjiCJe4jqpHAkJPuEDwJbCdyva+SLe497inuDajiuAdVxvBfNzs7KXmA2GK89CQqnfTXPzK2aXBeESzwfXks8bq4tv0fQxIdGq0WpWEIsXcJpSoFOb/CLSuml3qBoykuUCigVeLcqoNwo3631Vs5WqYBSgbergAKd3q5+P/urqSqQmBJ2jfXW7GqzERge8GB8dAAWkx65LNU6YbGbWMxO1GoqHB+FUSpXMDc3KCoP2o+MxpatTaVWSSNOtQuBBd+Uwc5Gk04a/MR5GvHzJAL+CE5PGMwNmE20QrlRq1HNUxKVSWtEeRPVskryhVZWpsT2RZsd7XWcXEelBpVInDRHqHQWTGJkuA937t7E9OwkmqgJLOFUtc3NLfh8vfjoow/FptWoN/D46RP86Y9/wslJy8ZHCEabm6/XC4vZImCF9htCJzaXnZ0d0vBzYl7/QD++/NWXGJ8YF0tZKHyMR09+EHscg5nZ8B4cBHBynBK7VlubHVPTw/D19cpUNH7Z7BYYDQZUSjUBT7l8AQF/S3lEgDQ6OoDJ6VGchU5EncQQaIIIwhvWz+Puw+rV2/D5epDg+PhUK1OHDTkVIMwCohoom8shHosLFCQEIiTK5qgkqsg0Or6GKiyGuhM4sMlmoDPVUXw9c7UqVQYua2AyW6Q2VEARNFGpwvMnQKF9qTUR7AzZLJVhLThEKyXrzYaddjXa3JgrFAxGUCzWJPNpbGwQ3V29yOeK2Nk9RPAsAa1GA6vFhM5OA7ztXvlMvkc4FBb1TjKVR0+3R9RZdoddAMTm5g5y2YpM7pudHcPI8IhcNwRhrYypTbGtLS3N4NKlJYFx29s7sj/y+TomJkdw+fKSZDKxHvt7e1hbXxM4l0mXEI0W4LDr4HLaYbU6JBye+3xkdAAzs8MYHhkQtdX333+PnZ0z6HQNzM9PCWRhLQ8PAmg21RgZ6W3ZtJo1vP/+JVGnUUH43Xc/oVxuYG52EacnAXz/wzMMDnTg008/Ftjyzd/+jMOjAzQbKtSqFThsNlxdXUUsGse3937E9PQEbt2+DZvdgePjUzx58hQvX26jXGlibm4Ki0uLKFcLWFt/ip09P5qNCuaZ2+V2Y2N9B8FAHAuLE7h2bRVOhx1//eav+OabJ5ia6kJvX7esFXO4DvYP0dnVjYGBIRzsHWL/4BAvXuygzWUWoMq1mpqagKvNCYvZjFTiHM+fPUMimRS1HWExFUmBACcP1qA3MGdOjaEhL3p7fWJbo51RrVUjFAkJLGIoPK/5ZCqB0NkZorGI3Gd4D6MqkfceqpBYa53GjFSyICCNP6dKiaCY+5QQlRCS1zYB1IVFU+yZ9brYFjm9jl+scb1Wg/4VdOL1SijLjCzGkdO+W6pUEYpnEcoo0OkNfkkpvdQbFE15iVIBpQLvVgWUG+W7td7K2SoVUCrwdhVQoNPb1e/ne/X/8ttL7HXNFnSiu2Swrw23b1zFxOgwjg738fDBT0gn07Bb26DTmhEKR6FW1zC/MI3ubg/YalHNRHLFpo+BztVqCSaDUWxqWr0O5UoFFqtVGs3TEz8ODxkSXofdocHi4jQW5iextbUtTSSVKScnYYRDAXg9Xty6uYKZ2WkBUa1Q78x/jJxn07e3e4RHj7bRbKixsDCCqelpdHZ3oN6sylj1+w8eCJj64INVfP75Z5LBQ6vUs6drePFiA6cnYaSSFdSqgN2mgcdjhNfrQUdHu9jz2IwSzBDCMHuHQdQzMzP4h3/4TAK7CTOOTvewc7CBYqkk4+4zmSJ2tv0o5IGe7g5RXo2NjUrGjdlCVY8dpXIBqUQKuVQOjYYGifMsTk+CCAZDYgGbmhnG5PQAwpFTqSeBEZpalEp1BANR9PlGsbhwSWp2fh6HRquGQa8TVQaVWVQhUflBNRD/ZPNvtnDKlwbxRFpgEVVjnBzIyWwMtyZI4rGJ4iiaRCJBeNQUKEVASFDJc6YCzCxT6w4FvPT2dIt1iYBrY+NIVFE2W0vNw5wkr7cD3V0dGB4ZFCva/sEuvr33LaLRHBYXx/DxR5/CbLbjxfNNPHr4TIAL7ZmDQ53o6GgTlQrBAbO3Nja2kEpl4HY7sLp6VfYLz4W2tRcv1gVAcM+MjPTBYNDLBDMep/80gFN/HBq1AavXFjA2OorzREK+//jxCzhdHnz86S0MDQ3LFDS+HyFjPBZDJJpAKkXLoQ2dnW0yhbC9vUPsjgQ+Y+PDmJgYgclswsH+Ab752484OjyHzQZ5vkrFTC1aB8sS1j0/N4lIJAKVqoallUno9Cqcx1N4+OAZLBYnZqcX8ezZGh4+3MaHH17FrVutCXdPnz6S0ZPMrKLdknuTE/nW19dxdBzEjRurGB4allyozc2Xss9pLWX+0he//BB9fT6sb67jyH+IaJT5WyosX1qUiXEPHjzB+XkJ//Dp6n+ogL766iuEwxn85refihqQCJnwl9MLuSYdHZ1Ye7EmyrxkIoPOLq+oiGiX4/N4zfJ1jWpFakn4x2wvg94kwPLsLIlMpg69QYvB/i5RrQ0PD4taSYLGawW83NoQ0DU9PYVA0C/3gHg8LqpATsaj7Y7rTDupQa+XvKZCvopctoqjI79kYU1MTIiqjsfDzyVwoiX0wlrH+xZrScEUVX6U0zVqFdQrZaiaDVGm0UpMWEbrcK3RRK0JaPUG1BrAaSiBeF7YvfJ4vQoovdTr1Ut5tlIBpQLvYAWUG+U7uOjKKSsVUCrwxhVQoNMbl+5nfuH/5rcXoZNMtQOnqZkwNz2OyfExFLIZrK+t4eTkDAa9GQ6rVabQsUnW6zXS/La5LTJpS69n6LaqpSro7cXoyKgohDjVKp3jVCqHZNQQ3OzuxqDVNrC8PI2PP/5YTvDpk6dwiUJiWpraH7//Dr/84lNMTbUUDswOYuNKyEJ7S6VcETUUM6IOD9KSgbO8PCnqI2+HF1a7Wew8//7VvyNfqOCTT65jZWVZLGeHhyc4PTlDKBTFwX4A0ShVI0ZMTfVjcqJf1FVsSgl6+EX7TSKRlGwfBmF/9NFHuHp1Vew5a2svcBo8RrlRlOwhTqyLx1IIh5Ji7+FUMyorGJpMqxwDpzu72gUinBwfoZgrSpOcTOSRThVQLJSQzqQxMzuKsfFexM6Dotpiw0sFVSFXlVwaNRje3PYqayojoIkNOIPhK5WWhQ2oChBkiDSPgfYx2v/OwjGp4dT0BPr6e/D82XMcn5zJ5LqxsWEBbE8ebyJxXsLISI+MqScwPDk9E1UbYSMnxR0eHqDZVGFxcV7UQYQ7Gxu7YsXyuJ3yGYQ78/OL8Hg9cDptYhW89903+PNfvpHz/ad/+iVu3bwjyqe//PlbbGxsS+2cTivef38ew0O9Ajhosfr662+wvX0Id5sVly7NY35hQdaJijaGVHOPEFzcuP4eNOq6hFrH4+eiIKMFk8qqgQEfFhc5gbFLLF4PHz7G9vYxVlZm8f7qKjLZjChyuM6EG4QU+XwJRqNNnkOLH22j3BfMEKJ1i/VlRhjXeHNzE0+fbkvg9uiID0ND/aKoIoyltdDj9gqwInRyexxweznRL41AIITtrQN43J0YGhzDgwePcXR0hs8//xjXr6/iu+++RaHIPC2P2EupkiL0YmYXM814LJeWlqHR6iQ8n5P0qHba3cthfLQNf/jDP4qCaHP7JdK5tCiGeDxUABK6bGy8RL2uxmeffSjn+OzZU6yvb8jPb9y4IYpBvp55Svz+8PCQ7G/aXKmq4zVChRNVSa2pknoBPdFIGNVyGclkAmgyLJ4qOQ3CYWatncPd1ibB4YRNRqNZ7hNcF55bsZLHqf9IwvB7e3txdHwkEKsVdE5Vk0FAKL/42fzMaCSGTLqAapWB8FmZQsnXcp14vV6AbT6X1k5+1t9PFmzUaTcW+gRVowYdoZZeK2CLaD6TzaJaa6DaADR6AxpQIxBJ4lyBTm/yi0rppd6kasprlAooFXinKqDcKN+p5VZOVqmAUoG3rIACnd6ygD/by2UUeCsvR75eASdCJ35xqp3dYoCvxwuL0YjzeEzGuxsNJnhcVlFadHS4UcinYXdYMTLaj+2tl+jq9Iqlhk0k81hox6KKZO9wH2qNSoASLUZskNPpPEZHB3H37geijKAdiXDg+vVrYo/593//dwT8J/h//u//C12d7aJI4JQ02qrYXOdzeQnG5nkQeGWzZQwODODmzWuYnZtDvVlHpVrGweE+/vbtX8X2tbyyCLvNJvCIEIFWLk5X294KQK0yYmVlBqtXL0kGj9GgF2DCAHE2pZx+xgwkHjstaJ999plkvGxvbyEciSBXyMHeZhelU6lUQ6lIe44KHncH2ts7pSHnF21lHPFOq1QsHkbAf/o/2HvPLzuv88pz35zzvZVzQuUAFAJBEokUqWSbkuxluzVtSe352B/m75qZD7N6adrtHlsiKRAgEQtAoXKum3POYdZ+3ipabsm9JIBtya63tGqhWHXfcJ5z3nvX+Wnv/Yi6rJAvi5XQZLTDYDAJkLo0PYruXjeSqRCgoRLDiFZDg3KpJbakVDKPYqGF/n6/ZNDQdsipZdg783SYAcVaWa0GsdwRJJRKZewfJaHRdtDb4xPlEfOgnq89l+wc5gtdXb2KZDKN//pffyGWyG9961vS8Y5QZ/31a1Gx2O1WsRtKfpeFFrgeAVpra89xeHiEmzffkeBmWt5u3LiB6elJWTeFQg7Hx/u4/+BXWH+1D4sF+N73v4elhWVsbu7gi/tf4fAwgmy2ismJfvzNT/4CPd0KTFh/tY6f/7//n4TYr67O48rly6Ku4jyFwiG8evkK0VgU79y4IZ3NTo72xTrFNZLN5hCLJiSHan5+TpQz/JkwiPlLVE7dfPcdDA4N4ej4CPFE4ixjqybn53UGBwflm6CCcItr6jwQmyCO3RBZX4INWiCpliOU0YA2RdodK6jX2Z3NBYvZKusq0OVFPBFEsZQXpRMznPr7htDd3YdnT1+IMuf999/H1KUJPHnyFSpVrvuOqNpoUyQY433wGfC4vZiYmJTniF32+Bxl0hlEIhncufMuPvjgA1n7W7vbKJQKAja5Jgl5+CZAkOZwOkXFx+NOTo4F7FBJxmysx0+eSKg/c8S2d3bErsb1QaUflXC8V64HAiVCStaJ9krWo1pix0p2DLRJd7nzTocMG7+6quRdEfzEYlRTQQAdAXa1UUGukEFPd68ElXM98by0ipZLJVkXBFxc5wRQPD/PHY0kJDOMSsjzrnWKFZSZT010dfnkeaDFkfPAf6l0kiD7Qkmgk7bThk7TgVFHBaFe8ryYJ0alU6PVRq3Zgs5gQkerRziRQaKgKp3e4DNK3Uu9QdHUQ9QKqBW4WBVQ3ygv1nyro1UroFbg7SqgQqe3q983dPQ5cCJeOoNODBXnJguA4ezXmg5gMWrhsJvk//Fn/o/JaILHZUdfXzcWFmZQrRbR19+NgJ+qiKe4vLKMyfEJlEtl7O3tI51MIZXKIhILCzQZHBoU5QgBEpUeCwvzuHTpkmyQf/npL9Hd1SWAg8qJn//876T73M9++mNoNR3pUPXixUuBBIQyDO8V1UGeAdtV9PcP4urVaxgeGpbMlXgqIfAgFDpFvVEVQDI0NCDHc9NIi12t2sDe3hHyuRImxqdw9epVeL1W5HNxRUnSakuWETfxhGVKZ7kihodHpBNZNBoR9YS0tS8WYXe5BNbE40npBMYsI73OhEajjVKpIQHVVAdRlUFrVCRKONEQW9/YqAuXJhdgt3vl+O3tDYyPD2JkvBeJZAitZo2BWWg2tahVOohHCQXiyGVbuHFjXgAEwR4BEG1HtDZRhURlmHT60yqd45jnpNEaBRA5XQ5cWV0ROx1VNOFICDMzlzA3N49QMIy1tXW8//4t3L51F19++Qj//b//g2y65+enZWPPazEfiyqSc8UP4SEVPAQc/B1VP3fv3kJXtxvFUk6UXoR3m5uvEY5k4PfbJBtLpzMIdNre2sPxcVoyxO7eeQd/+VefoFLKi32LFjLa67xeH+7cvoWe3l6xDRKWEOocHR0KQFhZXoHDbsP+7q6sN8IKsbYViggEumT+CGqoeKF6a2trR/K7xicmpFNbJBYVgEIIQUUNz09AQchybsniefl3BbJolWBwLTu6EYC0ZE0Ssui0tEPW5P54D6VSRc7hsDsFkhDWJNMKaGHXvWajLfY7At79/QP5PdV55UoJyWQUqXRCOsoNDw8KbIlEo6idnd/vp7WtVzoMZjNZGTfj2viccG0zi+vw6BjJdAqVeg2ValnGydB82in5fsDaUrVFuMt1RBsavwjMotGo3DsVc/yZ9lMJdI8nJH+JyjrOOetK9RUtj6wR58TOdVmlMrElYFTJ9/IIrKR1NRKNIJ/PoZAviD2U5/EHfCiUCYkI/fzy/kNoxjrynvP5ojyPzMLis8prMuyfa/PoKIpOh0C2S8bI8xE+8fp8XgmMee88nq8n8OJ88F8qDdFpQ9NpQc971WmlEQBVhIrqsSL2umq9CY3eINApmsohmm2p9rrf/1NK3Uv9/jVTj1AroFbgglVAfaO8YBOuDletgFqBt6qACp3eqnzf1MGS4HT2zXMq4EmDtoAnbrK4/TzvZqfTCnOSzStfaTED925fx/UbV1CrljE8PIBCnjlNh6JSatTqOJj9HAAAIABJREFUODo8wtHBMcrFiig/Esk4dIY2JicnZGPJTeTE5IRs9PkzgRJ/T1DCjT27bVFVMzk5jj/90+8hEg5K3lM4HBXrnsPuElsQc3IUy5KiHmEHMG4KCQT0JpOoMWjpYSey7p4u2exys0xw4nSw+1VLVDMBfzcmJ6fFNlYuMccohEwmJRtjAgVuSnle/jc3r9wsc/NNGMFNKkHO/sEx3L5u6SkWCccQCpWkYIyJYUj57OykZDoxg4YWtLW1bVHzDA4aMHVpGJcvX8HY6DROj6P45S8/x+bWLm7fWcXgkB/xRAj1RhmMmqnXOqjXNEgm8jg6iEOn64g9kbCDaibmIBGO0Wq0u7eLer2GpaVFsKsc1TkEQtVqHafBUwS6/PjRj36AdCaJ//Jf/h8BYrdv35KcHgZQM1vqr//qxxgcHMb/9X/+33j8+KnUeGxsTGpM9c/du3dFbUJFERUt7FBG4HLnzh2BDoRe3/7Oh9DqeM0jAWHMn8pkU1LbyclJ3Lh+E7u7ezg+OkU8nkIwmJFg7U/+7DsYHx9C8PRI1gPnjpCHoJIZPTw/r8t/+cXrE3BwfkwGA0oFZmW1RdHE9cL56OvrF+BGxQyBE4EQ1wPPx3GEIhEBjYRPXFec+0qlhr6+HrF/cd4ZRK2omRoCMQgvCPXYgU8Bk0oHR3aAC/i75NoESFQAET7x6eL/mG0kMJfB1wajdE8kCCUAUgBVSeDI8vICXq2/QCqVkOwjdt4jROX8UJ3GMdLCymsyWJ95SFTzcM3ymlScEe6wU1winoDT64HFZhMAy2P57HCsnDc+X6wDa8p68795PO+Fz6qotCxUiBHcmuR3itrIImoo1pXffC5YG46F681qotWuJut0bGxULHscGyclFA7i+PhIOlhy/fKatP7xtXoqjIxGqVG73ZFnlt0qrVY70uksNjcOkEjW0ddjwY0b70hNqUYMh09hd/BaYwJbOTbWgOuDYyWIYgOBbLYMu90oXQq5Hvk3WgAZIk7oRGsdoRN/5r0qlsE6OhotKvUGOhod2hodosksorm2Cp1+/48pdS/1+9dMPUKtgFqBC1YB9Y3ygk24Oly1AmoF3qoCKnR6q/J9UwdLXPjZ9/mUKEongictsQnBk1aDTqstHZpEG8XOdAACXiv+5j/+OQYGenF8uI/JqTHEYxG0mw1MjI0hncogGU8gny0gm8nh6PBEoMbM3DgCXT6xOXFz2dUVkM06N4TpTEqAB1UV/Bs36FRL0CLFcGaCCua/MHzY6XSj1eyIyoGbUAklNhlFkUIrHDe7oq4oVxCJxGA0GQQ6cUPOjTxDyLn55eaZqg4CCb3eeKZIqaBWy6LRKKBWrZxlIjG7yijn5CabG2Ju5rnZpvKB9h3aybZ2gtAbrXJOgrZisSwwi8oaAoWbN9+Te6Ma58mTp9jdPULA78bdezfx7e/ekvFGwmk8f7YuQdpUO33nu3fg9VuRykTQajbQbLZRKTXFXhePZRCPZUVl9OGHH4oShvWjzS6bTQt04gabod9sM390fCi5TYRO5UpF6ndldRkffngXL14+kxrPzs5geuaSwI/PPv1cLGd/9qefoFZr4vPP74slbGhoWOaMNVhcXJQcJ4IfZirR6kU1Eq997do1UYLRLnX33vvIZGMIhtgp7OisPX1bbFtXr14Xpc7G5haajZZcMxSKimLtxvVrKJWyYskjACHkGRwYEIUTfybc4O8JC6jOIRghSCoWKkJJaR/s7e0RMBmLJeQ6BoMCL5hBxDmlzY6QjXPM86UyGegMeoTDSeTzzNHSoLvbJqCLryWsIEjb3T1BNFqB1aqBw8Gcn7bUhOHpAwMBCeImQGWI+bOnz5HJ5AUA8YsgJnialnNrNG1YLU7pcEgIxGfCbrPB7rCLBZNWRtokj08Ywl3C3PwoVlevCPTa2NhGqVgWaBYMEj4pkJMAiP+ySx/H6nTav1YsORwudPX0oNqgym9flENUyXE9UzXIOng8VEi1sbcXl2fA66XVtAGbzSL3z5B81pxd4ajwWlxckGeDEJlZbDu7pyjkGwgEqOpry5jCoTrcDgNmZoYwPTMt6iaq/WgJLZWLyOez8uy3Wg1YbRbJc+J7jt3phNVmk2eX65+ZTzotc9NMAijXX+2hVKrj9u3reP+9O6J6ot0vlYqiUMrKewOfrXMlE0EdnxEFVisB4Q6HTWrGLyqmCAkJnbRow6TXwkgVWIcKKYJujRynYde6RlPCxJttDcKJnJrp9GYfUepe6s3qph6lVkCtwAWqgPpGeYEmWx2qWgG1Am9dARU6vXUJv4kTnEMnqp3Oc534kwKe9BqNApy4AWw35RVajQZ6HTeZHfR0u/BXf/lDoN3E4ydforc7gEI+A5/Hjf6eXlQIXApFFPMlAVDhYATNlg4ffnxVjif04KaPm0HF6tIUoiWbb6tFNr/MSNLrdJI31GrVJE+J6ixm3djtTmmDfnwURDZbELUEM4m4Ieb90hZHlUoiWZKwX6+XUMokm1GDQScbWYImKiAYiExQQCtROp2SawLcqFcFwNFSRLDEzBuCAoIOdidjjg0VLVTMtNotaR+/f5BALNFGd49NLFMejw8LC4swGc1yj/39A6Lmefr0OTY391EsVbF6ZR7/4cc/wvTsIB49+gqvXu4gHExIuDnh3JXVBfQP+ZHPJ8UqRKVTqVhHPltFPJ6FVqPH8vIKrly+gmwuA5/fJ5v4VDIpUI/3y+wf1ntfFEYpWUDMwqECioHbQ8MDoqDxeFyw2a0C7gjNNje34XK6cffuBwgy92prRwBas9EUhRdVP4QwBE6c0/Mw73A4JH8jnKIVjjk6C4uzSCQjYgsjHCR84bpyutwSGk97JTvAMbycECQei8Pn96OvtwfxeBSddkssTZwLjotZXlTtMJCc8MDndQuIInQiaEwlK9DrDFhZHsTc3JSAn729A4TDDFvXwee1wu+3YGCgTzq/0YbGcRCYJVNptNFBKk0A2UEgYMKlS5Oi8CKIIZji3DAAu1rVYGCAwMKIZDKP1aszMm5awbheCDs45y9fvMLeXh5sPujxWOB0mBEM5WEy6RDwu9CoayTLiVlgzPsaGemXe2MYeywWwZdffSnzRSXee+/fEJXT2toLUdRR+aNApyQqFQIwI/x+t4T6R6MZUe4MDvaIsoi2uIGBQQElG1vbolw7PmbOFZ+LjoAdWjFpn+W9MzeMUIZwiQHsMzNUDeVlffb390huE0ETASO/qKRjDff3wygUa1hemkC1yrXWwO5mFCMjPgFUBKHtTgvNZl3Wda3ONccOi0UUijmxezI/SavTotWBqJwIgjhOQjN2h9RoDNjfO8T21jH0eg0+uPctjIyMCazl2igU0oglgqLwYw0IR6lQ2t8PwWanmsuEwYGAwDiuG65hvvfw/aDVbAt0Yp6T1WiAycDsuLaAX+U9i2IorUAnqpxqjRaC8SLyNTXT6Q0+odS91BsUTT1ErYBagYtVAfWN8mLNtzpatQJqBd6uAip0erv6fUNH/4/2uvPTnqudFBSlmOloufunL/7c1+vFlZVZ2G0WRMInSMTCqNeqMOoN6A54YbeaUS1WkIgxA6mJTrMJq02P5SvTAoWoOGFnNYOxjcFB2uGULBn+jZtbqgmoJuHvuQHO5dlSPQ+7zQWfrxsa6BGLJrGxcYh4ogba//r7LbIJZqZONsdOYxXUGyZodZ0z+1sROp0Js7PjGBocEnDEjS9VHYQ0zAVSrltBq0nlSE3ybAgZzm11VHZQsUGARIUMLXX8mUBre3sXu7tRFMoGTE2NorvbL5t7bvJ/9fnnGBsblxyp589fIBqNI1+gvaeNyyuX8Nd//UM4vXo8fPgAh/u09ZURDsUkRHlmdgpdPez4l0OzVYdWY0C10kYmxVyqKhYXl7CysiybZip3aE1iZ8B4IiaB6c1WU+Ah1SpUk3C8Whq7NEo+Dcfo9jgwMjIsY08kYwLMqHiJRmIYHh7F2OgE0mlmQeVlU07oQhsfVU7MuqKqhCoyQhb+N8fJvCFel7CHKhra3dhFToEXhCdm2G0OgUxmixXFfBEmMzvQRVAsFERFo9FqRNVkt1lxenqC46OYADSzWYtymWtFD7udmUgWTEwMijWTCqRnz14JMBgadGN5eVZUXi9fvhL11PExO+J58cG9KwIdmQtEsEjoRcvj3v4BYvE8mpKDBJn78fFeXLmyIvcciURkvIkEc4U0mJ1lV7Q+gXms70cf3RMLVy5XEABDFRYB2vFxEKenLYFOLhfXtVXAJcOzPR4/wsEU9g6CGOjrwq1b72FsfEQUP+vrLyW8m4og2snGxgZkvmPxmNwHFX+019VqzJCqodXS4dKlAfT398maePlyHyZzGz/45E8xMjoCs8kk0GhzZw9bO/vY2WEnuIp02TOZgN5eu9SRIIn3T7g7Pz/7dZj+vXv38OjRY8lwYjc9vpZrioo62i0JnAgkI9Gs2Pw+/viWWGW3tw/RaUDmgwHzFqsZJhOtqxqBigeHewLXypWyzLfFajqDRQ0YLVRL6b/+piqRXTT5vb9/hO2tIxk7rb20MhJOE5pu76yjViticmpS5ufmzZuilrx//wvMzc3IPJ13H6Rdcnt7R46zWjgvDgGdhE4Wg16BTr+mdGLHzEKpjEa7A6PZinypgsNwGbWOCp3e4ENK3Uu9QdHUQ9QKqBW4WBVQ3ygv1nyro1UroFbg7SqgQqe3q983dPR5kPj5v78OnZSf/wk6ncMnAinl926XFcvLc1i9sgSLSYfXr55j/eU6MskyzEYdAl4TDDqgkK2hWGrJZtNi1cJsM0Kna8JmM0GjNaCry45r1y4jmUoin8tKZzO6j6jKUWxygNVmRbNVky54ZrMNBh2VUB1EwglsbYUQiTYwPOjC6tVJ6UaVziQQjYZQazTh8XShVK4LyEilyvD7HLh8+TJGRkaU3KdUUkALFSButwORaBjHx4eoV4vQ685yrghndDrotGzJrhNFFtVQVDswI0aCidttvH69iVishsHhcczOzYrqZ2hoUNRcn332mWxiqTpKJjOiouCmtVyqSpj64tIcDNaGtKc/OYohly0jmcxJns3i0ixcbrNAp1a7AZ2WAeptJOIMzy6IUqm7OyAZQwQTDHPmuAoS4KzcZ7uj2Kw02iZGhofE+mbQGRAjEEkkMD4+jO6eAI6OGFrdQU9vt4Q5E5xQreVyeZBJ56Q7Gn9HSDM9PSYh1qFQUNQnhBQEWzs77PpWgtdDGyKzfKrodAxothi+XILLqRNI0d3VLfCH3eSo0KFSiHYrgjOCMEInWryoimH49bMnT7G3fwKH3Sq5SRqtDt1dAVGv+ANURPUJsHjy+AlevlpHs1HHwIAbExP9UsdUKi35R5VyE0tLC7h9+32xV9L6RxUdIQoB0eFhEOFIHfUWFTXA6KgfKytLAlcUFRUzlBICHFlHdnnjFwEQa/f9P/mOAMz9/UOBWAQw+VwB6XQJqVQHg4MedHd7xM5FBRxVX1TmxKM5xJJVvHdzET/84Sei+nv45Rd48OARUqk8hoe9mJmZUWCd3S73q2RKNSWXKJVqyH2YzDqMjvjl3jgfkWhSgrS/851vSx0IhhjIfngURCKVRzicQCZTR7UGOOxazM4Oy5i4br/66itRA62srEjmGkHlzMw0Hjx4KJDx1q33xTYaizEYPipzRzhM8JjNFsWOeOXKokCqly/3YDZo8JOf/FgAJ4P0GSZPCx3tlgyw5/3y91Q4UQXFIG+jyQijxSRrTIGAzHaywKA3CXTc3zvCq1enMBjauHP7PYyNTYiq6mD/ALk87YtaTF2aksYEhKT84riuX78u0EkAWSQioJYwlc8lbZpOh/NrpZNRp4GBtFSUhk05B19XqlQFOumMZuSLZRxHqyp0erNPKHUv9WZ1U49SK6BW4AJVQH2jvECTrQ5VrYBagbeugAqd3rqE39QJftvH1z9Z7X7bVRTo1IHJaMD42BBuvrOKni4PtjZe4tnjZ8ikqnDZdejtssHttMFiMqHd7CASiiMSrcDlMWJ8vAcrl6k+6RNVjsGow/37v0IyGYder4XeoBO7Tb1eRZvtyvU6CU72ef0wGCzotHRieTo+CmFzI4Jstolr14Ylm6hcobpkE7V6GYND/dIFLhhKYG1tH8ViG9OXujA/vyAbcmmtbrNgdHQI/f292Nh8hV/96lPJDrLbzBIcTDDFL1pzqNqhJYy/owKLm/3zDljMiDo+PoXR5MH7d74lcCyZTEjAOgFEMBSUgGUeXynXpDsZu9kxJ4nd7RwOCzTGmljRQqEUMmnaEqnssmFmdhIenw3ZbAKlckkC3ZnnlIjnkU0X0Nbo4bDrUa1RndWExWwW2x6tUtwn5wutMyWYF2NjQxgbH4PJaMQeVS5bO0gk8/D57Ojp8SKVTorVkZtubqo5VoKRTkeLfK4okIvqLLfHjK4uj9SGGUS0fRGEsGvY9s4hqhVgYMADn891tqnPolCkGs2JwYEu9Pb0wOfrQqFQxvNnL7C7G4HdTjuiSxRurPXIyBCmp6cwODgoXfS+uP+FdCsc5/2bGTRtwsz0DHr7eiWIm3bC/YMDUdqcnkYF2sxM92N5+RLsdquor549ey4w4bvf/Z50OSOAOTk5UdRVxbKodWKxFLJ52j0Bt8eCpaUZAZVcM2L9KhQkt4r5VbRl0Z5JWEXo5Pf7cOv2TVFVHRwcCmTkVzyWQCiUw8jIAK5eXREgeXJ8KuocrkMCQXYvDJ5GMb8wjTt3me+VF+i0u3twpjaaxMrKZcSiMVGdEVZ1OuzcmEUwGEU6Q6sag8w1mJz0YXr6ksAbBra7PS5MTU6iUOT4YgLMMrkKMtmydE8sFpX79PsdWF6awwRfm8/jy6++EvskA9YfP34sYJH3vr21Jb+fX1iQGlJdls1kYLZYFLCaSMn6eefmNVnDay9e4PX6EUaHAvjJT/5G5liBPSHJBmP9CJx5v6wH1U88D9eBwWiARsd3nY4onaxWBdbRUkhVEpVLR0dJDA/1SHe+gf4BUent7O4KwCIInJ2dBTsqci1xzjgWdp7kmiW4I0RkXQjMqGSU/Da98aybZ1uCxJlxxyBxJXOK8KmDSq0u0KnDcPh8CcFEEzUCqW/qLfrinEfdS12cuVZHqlZArcAbVkB9o3zDwqmHqRVQK3AhK6BCpz+Saf8fP7x+Y2LOX/DP/qCBVqOFQW+AzWoSa5NB20KnVUGnWYOVIGBqBPOzkyQ1yGUzQKuNo4ND7Oym8M7NSxJa3dffJ1kw7GT26KuHWN9Yl/wks4XqGKOonQieuMGj4qGjgQQ9a0A7jhnNuhYbr3ex8TohCgfanxhmTpVHvV6C3qgR+1e+wEDhYzx+fAyP24of/vA7uH79HQEICkyqo96o4OT0EA+//BUOD/bgctnhcbuh0xA6KUohQg1a7xSLDxVPerGgUfmk1xsERnCz2t0zhIGhKaQzWQlGZ4cx2obqtRr6B/qRiKcEMJRKVbRbGljMdrEIQduB0dpBhEAhVUQ2XRZ1C6/PbB27w4R0JiY2wHq9jVqlg1KxKRbFeqMJh1Nzlq3jF4UKAUsHbVGL5QsVjI+N4O7d9+ByOxEKhrC1tYX1F3vIZfICkWirGhklFANSaSUDyOmwCZhhYHIuV0SpWEWhUAcbwHk87IZGe6JL6khoQFjA0GyqhggV2AmMqpzj47gAnZHRLglM7+3plSD4TLqA+/cf4umTDakp7U4EOoQE7BJ36dKEdNZr1GtYf7WJR18p0IPh3Kw3lVBLi0vQG/QCPSRnKZPFySm73yUFHN64voirVxdFMcfMrsePn2ByYhJ37tyV+xRYks2KbZDqLY67LV3o9BI+H+jqwtzcrFyXr1O6/lUFlPB6DEGnmoeZVYQowyNDkl9EkMGcKa4J1qLGTmcdLRYW5qWmBCXhUERyn9j9j9CDqjdenyqziclRtNsN7O7tIBoNCxRjx71LUzM4PDxBMpERlQ+VR6lUDOkM759h4Trp9jgxMSRZUIlEXL4J8zxet4BQdq6r1rnuNUhnqKhj0LZJMqK6uvyivON/U/1DIEclGdV8hHkTExNSByq+OHbeO5VuHD/vnQH6HC+hD5+N5eUlGRtVeOFwHHdv3RS1FmtPFZgAt1IZ+UJBrIb8InCiuspIYE01Ya0Cq8Nylv/UEhhEKMTsKdaYHS8Jb69cuay8R2g0irosX4AGVFPFBTARNPGemcv18uVL6ZhIiyzHybnknCph9HaBreVSRXLtCJsMWigdPcmwoMwpoRPVlIROjTaQzZUQzbRV6PRmn2/qXurN6qYepVZArcAFqoD6RnmBJlsdqloBtQJvXQEVOr11Cb+ZE/wGdPqdPs00QIeBw3qYjXo0m+wQ1oLPrcfczBjmpsdw7coSvG4HDnZ2cHJ0AL1WK9Dp9XoUf/bJ+/jf/uOPJaA4lU7g/v3Pcf/+lzBblFbzDAIneGJwMRVQ/GLwdLPTEitWtdqCyWBHtdLBs6fbOD7KgY632dk+rF69guHhXuiNHRSLGaSzGSSTJZyexvHy5SFmpsfw05/+J4yMKDYpbjDT6STWXz/H642XyGQSgIbWmTbsVpvkDXXaHQVEtNuyieYmmZva8y5Y/P15i3VuVgNdA6g1NQiGwgINhob6cXC4L9lMVMHs7uyhUm2gWmlAqzHCZnVJHhFzl+odZjSVZWzVagelQk2ua7WZ0GyVUamWBABRgtNuksqZZAPu89vQbJdESbW4tIBAwC9gpFIpiQqFvqTllWVMTk1gff0VfvGLX0gGTiHbRKvegVYDDA17BFSUyrTUZdA/MIDpS9PQ6Q0InYaxvb2HRDwtwKxWb8PpogJoTGAMARA34cxsIgzY3Nw8g3F6+dvOThJGYwt3763iu9+/J7CO4e+vXm7h888eI5/LSye2sdFxPF9bw9DQAO7ceV8yfWiTFAXT3jGePnkuoGBubg7B01MJb6cNTAn0PhWbFruOMYCedVtcmMP8/CVYLQZEIxHs7OxKltHKsgInaLdSuuFxfjvyzfnlOCw2myhr2DHN6XTK+EIhRZXDdUAQSVUM/0YoQ8hBGENwU62VBFAyV4jQid/s+MegcsJK3i/zoziP7M5H9dv29haqtRqGBvvhcLJrnRVGI/OxEmKVpHKIkGlsdBL5fBmlIu2mBunCGIkl0dfrRG9fjzxDBHUM/KfVMBSimqoMt8cNk0kvwff8vUajo14RqXQJxVIFPd3dGBkdlbFxHJw3jpHQl5llfAZYK2ahpdIpJoLB7fHIc5BMJKRWVF7xtRwPX0/VEtcH54aKLoLXd9+5LqCIWWGs5+DgkNSfajmqlwiSeF2G/BNo0lJH0NrWNKHVQ9Y7QSafOcIoQkreA+eAa6NaoXorK/NkMhJaaXF0FJI8NUIuPiO0n/KeqHhS8txyolzjmPnftA3yuoRhrKNBp4FeozRXMOgJnJW8KOmkJ8CJiqcG0rkKEvkO6qrS6U0+oH6nT583ObF6jFoBtQJqBf69VEB9o/z3MpPqONQKqBX416iACp3+Nar8O1zjn314kSX9tmN+4xNOA5PRDoPeinqtjGazDG2nhdFBH/7iR9/H+++uQq9pIHx6iL3tTVRLRVjMRuzv7uHgIIMf/flH+OCDD2TDubO7hbW150gmY3C67LJV42ab4cK001mt3FwqQdc6kx4Wiw25TAlGowPFfAMv1nYFFCwuLAi0WFickcyiSJRKlxDyxTwymap0qnrwYAcL80P4z//5/5CNLvOKgqFT7O5u4+WrZ9jb35QuWT09bvj9Hhj1JtSrDWlFT+DAjS1tRfzmhleBYQ2BO4QU3GwTLhiMNlSbivKn3WnAbGaWUV3GxfPs7x+gXGqgTg8Ot+4dbtAhaqWODqjVyfCoJjMAHb3Akw7Y2Ysd8zRwuWwwGiyolNuolmmf02J8sheNZlFyqgidaDtj2Ddvk0HQVHOMjY1KZ7svvrgv6pV6rQWjzgxtRyt2PAZF9w/0IpmKSQ4UlSEMQM+ks1hf38Ta81dIJtOy4TeatLDZjVhZWRSoQJULgRv/RuDEDTztWLw3AgwqSbhBn54ZxfCYT+qyt8uOYwco5Cvo7urHwsIyEomkqGYWF+exsDCHbC6F09MjAS/RcBLPn+1iaWlCcnk4BtaeyhUCTMIHBbRV5F/ChcsrK7BZLQieHMt9MGeIHdCotKLy6jyXiWuIYeJUIBG68Fur1ysgpVqV8/ObIIXzz3ryGufh8hw7r8tr0C5qMuvFbkjQwjlmXcwmiwSmU31D1Zwo51oMuNfKHDeadbhcDoyODgpMKRZzgIYKMyrb6qKqSSZqGB3pBWCQNdRqUuWURq1Rxcfffg9zc9OSu8Swdqp/6vWKqIO4HghKaL+k4oswyGa3o9MxIRrLoVxRcsmo/uM4zlVLBGoEMFz7HC+/z6Er1zrHzboQ1vC150qh87rwtRwb4RzPw2fZbrEICGV3QgagMyuM5yHEYUYT54fAh9Y5HeWOUOBSvVWBTs+gc76GSkh2Y6SdkJ3+mHU1LXlStDyyUx3vi7Vl9lkykZfsMd4f4ZQ8eSzE2Rfvl2PjMRyXzAefRwaEG/TQaylEbMv3OXSiKo5rmi0W2AWwUKoglakhXVah0+/w0fM7fdK84XnUw9QKqBVQK/DvtgIqdPp3O7XqwNQKqBX4X1ABFTr9Lyjqm5zyd4JOChv5NSJFOsWcI6V9uMNGS0wdmk4dK0szuLI8B5tFh0oxi1Ihhwrb2ReLqJSL0ub8L/78L2Uzt7b2DJsb6yiVmCfklg2yyWyU7B2qnGiZYnc5HTeEtbLkPEmHrFwZRgPzjUrY2z1GT3cf7t37UDb7zHNKJGLIF2hhK6BcrSCZYtg2W6Hn8OEHt/Gzn/3votZ5/mxNgEwweIpMNiUbfCpB9Aat5FXR3tOoN5BJZ2RTTdBAeMB/CVO4MT0HD7RXDQwMyKY2k8uJVYjWNmbR1Bs1CW/EIj/lAAAgAElEQVSm8mVvbx/VakPyc5pNrWzCWw0qqTqARotcsSkgga3YGcJO+MYa1+pN0Hnk99vFlqjXmRCLJRGLKja4GzeW4AvYMb8wj4A/gJOTY+TybDnvFjjDfxmCHQqHsL+3J/deKVdRLTVgt7gEtjBE3Ot1y30yzJv1JHwgHGBW1fHRCbQ6A0ZHRuAPuFBrFEWVxjBwQhGGSRPqMDCd4OD69WsCC9Np1pZZPDp4vXZ4vGaxTm5ubkt3voC/Bz3d/ZKBRQsZ1Se01uXyhERxtJp1hAgS6h1svI5gdXVCgNje/r5Y3QgPOCeSvdWBKMY4TwwepzWxWikjnUqI7Yth8AxwT6ezSCXTcDrtAn8US1svugJdSKZSODo8QbXelmB5ziPHxy5m7KRHVkHAMjV1SeAIFU7M6KJ6JxaNo9aow2YzoLe3S84dDNJm14DTqReoxOtnsnmlU5xRsWoSutDyRdjp9XmQyaaRz2Xk38PDuNwfA/eDp0XpLEebXjZDVZcGxWILw8N+3Lt3Q9bb0ydPUG/WRE3WaDXQIvA8A4KlckWUYAy9Zyh/tdZBOJJCqViHwagRRZjRpJP1yvBuqpzOwRGfWcK5YqkEj8cLthTg39IpdoksIdAVQL1Wl/w1PhcWs0XmgX9j3Qi1GMRPVRTVfLlsFVarHtVKDSOjQ2I/JPyi3VADnVgACej4rHFco+NDovQ7OaGirQmny4rBwV4J6if05Zqhco0wmx0pGUhOVVvwNIFMuiLrmjUhDOVaIaxkXTm3BG0EkOcqNt63fEh1qKzSQ6dpA60GOq2GqCqp3KQqrdnqoN3RotXRCnRKpqvIVlTo9CafRV/3rXjDg9XD1AqoFVArcBEqoEKnizDL6hjVCqgV+KYqoEKnb6qS/1rn+Y1scUWBQBhFNY1eS6hA+wlgNungcTkkT4dd7Nrc+DbYcU0Dn8eD61evS85TNBxCIZeWDR07kbMjFC1o3DCaLGa0qDiAVhQN3P21mhUYJcDbBL1Oj3gihVQyg0CgB91dXaJ64KaRQIXnyheYh6SHRq9FOBKVjlfv3Lgpna0ymRxOjoM4OQmKeocARqszQguGF9dkU67TM1dGj3yhiGarjYH+HrEA0RZGGMG8HFqNCJy46aUFiioL2vpqdeY7tUQtw+s2Gy0BHclUDpFIClqdHjarA3oDQRnzb0po1lso15vSmp1jEIuf3STqjnyhBoOBeVEWydSh2ub0JCib8u6ebly+vCBZVgQ7VGtkc1kBWgzMJrChksnr856pfZICA3p7+lCvtNGsQf6bgIHd9ZxOh6iGMpn0WU4V51grGUSEflQ2tdpV6A2ts1Bpm9SPGUrRaFw2+grkGpFA8v2DXbGADQ72S2B7PBYRUMTXlUoVURjxPmkb1OsMKFcqAnCUEOmOZPpwbglZOFfsZEdg8PLFS6QzGelepzcYBCQyhJ7jJ4TiMVw3LrcNPq9TsbhZbDKGhw+fI5mqwu8j+NPD7rBhanJCFDNray+xuxcWpRntXey0SEji8doEStIiyewgqmjYrfDkOIxGnee2Y3fnEJWGFsODXszODYni6+AgKmq3gN8Ji9UqQejHx2GUK7TKBTA+PijqG6rvGAr+6NEjHB4eSA3r0gkwKDCnu4eB1xVMTfVKhlg6lRG4UyxU4bDZ0NfrFzWcRstw7RLK1aaAE6/PjO7uXnR19eLoOIQXL7bRbLLrnwceF7OkUgiHUjCZtdJdcnjUD7fLhmIpL3Xh3HMuaJmzWRxoNFsoFmmjc0oXR2ZXhUJRVCtU89mkI1+r1RDQxZpzPvjFOSGoIljK5WqYmhqS55VKrcnJCTkPlWFU11H1RCsclU7sLsfOc8PDQ9jc3MCjR08QCPgk2J3XIAgj3FQylthNsiLXoxoqkUxhe+sEqWQBRqNWQODY2Jiorng9frNWtDvymWPNCRQJo2p1AjQDzCYDDHoNOs0qmvWKgCdGmlOJBQ2BeAsavUUgZTiaR7GmZDrxCVa/fq8KqHup36tc6ovVCqgVuIgVUN8oL+Ksq2NWK6BW4E0roEKnN63cH81xBEFs5ST7TskEIhtitzQNQ5i56TNooWfHKdrDOm2xqFgYzOzzwGm3o14toVIswGY2wGYxiqqI+VBmix0Wm0U2bcVKDbV6TWDCzOSIKJAIfmh9UTJ2YkgmafnRw+VkADmVSEbZFCcSBVFv6I1GNNtNOJ1GyXIK+LsFNJDrxKJJgU9sGd9o6eCy20V15fX5YLUbkUxFcXrKsGcXenp7cHhwILDh2rVrkpFEmxa7vHHjvL2zLX8vFNJi8Wu12e2OqiVakxrS9Y1ZPLl8WSx0zMSi8oawhRtYDcVOtAw1G6LQsduYawW0O020WhqBT0NDbum+xc08N8yED8MjwwgEvDg5ORKYw02zQIdKRTJ0+Dr+joHP5zY0btZ7enrRaWlRzFdQq9YELJx36ju3qCkd+2gB4zjakoVDtUitwTybqoCtvr4BeD1+RCIxvF7fQCZTlLwk3m+1yqynkmQUMevI7XKI9YsSoWZTye2hsonB9KkUFWUlxOPspFaTkHpCH8WeVZH6kaKMjPZL5z+GUvv8TvT19Up4+P5+BDabRpRDhIRmk0lyjMYnBmX+WAdaoghPNjf3kc1W4POZBfiwNgyUZ1h6KBRBoVDBQH8fAoFuAYlUKC0uzsLnpxWM9k8znj59hsODY4FK6XQFDptFauUPeDA3Pw6Hw4rj42OZC6qYOA6GVRMY5vO0Qg5hZWVFrs+/0ZrHbDOGV7PbnIBHDQRycm48HgXo3Ll7R+aA5z442MfudgQWkxF93W6chhLo7nGi2dKg3dHAajNiaDgAf6BX1tDGxg6ePT9gDziMDvdibGQc4VAI21v7GBj0wmbXiVLLbObzXTsDrwaxptlsDslc4nqtEbRoDNBodV+DtWyWVlLA4aCKyHcG7HQCLvnNOpRKdck7GxujQmkIOzvMOlOC8qlaW15eFpsqa8vQd8IlQidmNbFuX331FR492pYOiFevXpF549okGONxXLesC9ctz0ulXiSSQCrJkPUmHA6TdMzk88Av1pX3xdB9Ai+uHcIqHssPKY1Od2av6wDtGtCqSX7d19BJS+jUBrRmlGttRCJ5FNiVUoVOb/JJpe6l3qRq6jFqBdQKXKgKqG+UF2q61cGqFVAr8JYVUKHTWxbwD3/4GXQ6S4ES2MRvbtQIT6iDUpiUWJD4L+1iRgNgNhjg89ig6TRRKZahabflb8xdNhiAYlmcZjCaAL1RJ0qV/oE+TE+OIBIKiuKGm36qGtgmPZOpo1wFJsesGB8fE1scg4O3d2LQ6Ttwe+2w2S0YGPBgaWkZo6Njojp69NVz7O0eIJcryD1S+UMVFDt3UbFRrRWwf7iFYqkolhy+6MGDB9LN7Lvf+Q6mZ2ag1Wgkr2hjc1NsbPlcTpRSzNFh0DIHwiweqply2RIKxYoEm5drSl1o1SFwoWpMr9NJMDs3zrSh9fV3sbceGq0qHA4CjaZY5LjRpuUtHk8I+CNAololm0ljfGIcPq9P6cSVz8lmn93tTEajWPVofWKHMNqVWs0WKsylabSVHCKTScAH1TlUA0lXMYaG11rQapVW9oBiuYKmDq2uhf7+bqysXIHX48PGxjaePV0TKyOhnt/vhNtjFyAo46Q4rsMugFV43C5RHVH9wmvR8lUolLC7e4BwuCBd1cZGPKJuISg7OAiK+slqNYhNK57IolptY3lpQmyNtEm+ehXE8LBDwBjrQkXLwEA/7Haz2LJev34t1ixlnAWUyzU4ncqaYU2Pj49wdBQU61p3txejo+OolOuIxeJ4//2bWF5eFJsnoRlzp6hyovIqHishlW7AYoTA0cGhPoyM9sJmY9e+Y5kDQicCPVq4qIwjMGUHvv7+flErsebPn68hGk3AaDBKEDoBmNVqhMWiZBgxHJ7Wu6WlRRSLBTn30dEhDg/CGOrvx2B/Lza3XuPW7fdk/RIGW21WNKgSyxVkbJtbe4jFSqLUm740A6fdidevXksA++LSJWSycbzeOIY/YMTU1CD6+3thtpjFblmvNxE8DUknONbI5++WOTs5CQts4foYGPCip8cvQe+EQZw75jcR+DHXqVplpzeG/k9KptajRy+lY+HoqALeOA9c///wD78U8LqysiRqOs4xbYz/+I//iM3NMBYWRnHr1ruSYaZAPHZgrMkzuLOzIxCK1+e5UqkswiF21utIUD676RFm8v2Df+d5qexT7q8qb62ilGt3UKqUz7rXMc+JCqemku2kUTLYtFoDKrUW2jCiWGGWXBHlVkeFTm/2AaXupd6sbupRagXUClygCqhvlBdostWhqhVQK/DWFVCh01uX8A99gl+HTpxOZUrPYRNbjEtOb0eBK9ykETjpdUCrTlWUBmYDYNJ3oCFs0kNyoAqFFhpNSH7NyOgAXF4HrHabWJqyqShCpyeicqJKh5v5V6+Okc/XYLbosXr5ElZWLouS5dmzZ1h7sQmrzY73bl3G6NiQWIxsNjuq1bq0S/9v/+1XiEUTaDV5rwb09XkENDATiZv1WqOAYjmt2OiGhrD+ah0PHjzC/Py0BKE7nA5RSXDzf3h4KGobWnKo4GFANLuU6XRnlqJyDZlsAflcGYlkBXTmEFAwp4r1IcdhlywNN7YaYGDQj/6+HtQbDILmeANiG6Lqg+eljY2gicqgQp52pRLGx4awuroqm+gXL1/IvRUlbLoJn9eF0dFhgVJej1cUIMy/CZ4eizXObrdINg6VH+zqxZmkzZHKIMIZZvzUalSPNeF2GzA42IWeXj9mZy+ht3dArHVPHj/H1uaOqJQMRj0CATfcbie0OnZvY86SEU6nTQEZJgNqNaq/MnKfyhrR4eDgCPF4UcDQysoM5mbnxGpFYHR8ciRAprevVwAIFTcTEyMCEL58+BDBYByLizMC1Aie3n33XQnGjsUi2NvbxZdffonT0xT8fqtY+lhnqmNo5yLsIHSgqon3Q8jR3z+Ene19ASf37t0RtRZtb4lEXCAR7ysUjCCbrUmHNK/XBb3OiMHBPiytzEge1ePHzwTkjY0Ni0KNgITnI2ibmZmRtRKJhAV2MACc8DGfK+A0GJPnqavLJTlbBE78ZsYZLYDRaESC6o+PT3ByHMfE6BD8Xg+2d7bw05/9RLKhSuUSSpUSDg6PEIsnRUEWCseQzTVhtVjR19sFDbRIxGLSLZDremv7NQ6PTnDlyjRWLi/KvDMQncCPWUm7u3sCIp1OL2w2F6KxuIAyqvZGRwfEJsdanmc5nXf04/gIgjjukoS8d+Hw8AiHhye4fft9sbGed4ak4unTTx9gcnIY169flzniN9fAF198Ieq+jz76luR6sZ6cL84d748h9qwv18R5VlMhXxalHO+L1kyCKh5DGHYeEM/j+X7C9X/emZLQiblNfBPTgaHmLflXK9HhhE7MdzIJdGp1DCiU6ogkyqiq0OlNP5zUvdSbVk49Tq2AWoELUwH1jfLCTLU6ULUCagW+gQqo0OkbKOIf9hT/MnQStdOZyum8HR5/R7WLxaSH22lFIVeAw2bCQI8XDnaEM+ngsJtwdHgsm+ul5XlMz85KpgqDuamOScROmSIlNhh2jaJ64vXrfYTDZczN9WBhfl5UTAQxtOdw88pObjfevYr+wV5RR4VDEezs7GF7ewd7e0c4PWHodwutNuB2aDA01I3e3j74RVVih9NjQU9Pl2xG//7v/x7hcBS3br0n3dOYR0OVE0FFJkPlTUXsVVQ/NBsaAQrUfrE1Pe116UxWws+LpbbY0gxGIzrsrlVlZ7I2jAYtBvo8UodAlxd2mwWtdkM25D6/V+li1wGSibTADuZAVSo1gR4Ou03sRoQpL1++EHUO1Rq5fBVdAXb2msTs7JyohJS6rePlqy3kc3k4bDqMjQ0KfOFGPBgMob+/T4ANgRphACEMVSSJRA6rq4tYXJoXSx/zdE5PQ9h4vYXDgxOx2OXzTVGstdvscEerlUtCnvv6mb3lxcTkCI6PDrG/fyjQiec3GkxiW1xb20A+3xCFz9zcBMbHJgTI0EYWCgcl+PvGjRsCXpgJRZDBvz99+lTqMzs7K5CHlr2bN99Bvd4QuLG9vYWNjU1RbQ0MdGNwcECgGuEE14ViJ2QtszKfXANDgyMCdWhlW1iYF8vb0fGhALnzLCKq5ExGGzweH7oCDKZui1VseWUen376C6ytvRDYxAwoRTlWljVDAEIFD0EJa0zQoah16qKG4rxSpcUMIqqcmNvFrC2GYzOvjOdgV7vDw6AoeRZmLkGv0SEYDuJnP/upwMxwJIzT4AlCkYjkinGN7x8c4+SU60WPsbE+mAwmVEplydtyue3Y3FyH3qDBOzevybpnNzjmcXHNMOSd9bHbnfB6CUGZm8bsso5kbBHmcIxUDZ0DnfOcJb5XETgxSymdy8lcU41HOHXr1i2BoFyvhKo7O7tStytXVkTZx+M4z1QwESbzWvfu3ZO1zOeSdeP1tra25P5Yb16Hv6ciMJvJw+FwY3p6Rjoa8jWs+3mnOs690h2w9XU3Qt5vgzbCumKU02la0Gvb0KOFTruJdkuBngZ2kay30GzrkS/VEUuq0OktPpfUvdRbFE89VK2AWoGLUQH1jfJizLM6SrUCagW+mQqo0OmbqeMf8CyCls6uT2sdf/wntdM5bDp/CZVO/FmvYct0HUwGHbr8HsxdmsDCzBQCXhfqtTI+/+wXWFpckJBgj8+HZDqN49NT2fA3aiUY9cyQSQpQUjbCBRSLHayujuLq6ipmZ+dlM/nw4UPJhFlaXsStu+8KvIlEIwJFYtEYjo6OsbcXQSRak1scHHBgZnoKQ8PDcLtdoqxwex1odxqiGKGy5enTJ2Jlu3nzpnR729vbEwWNtKyv1QQ6MYjb7fJKJlA6k1NyYvRGAU+FIgO+y2iKykkHjY5qnyYq1aZY3/xeO8YY4uw0iz2PgIFKIQIWyZg5A04HB8ei2CkVlW5i/MPk5ICoOAhJNjd30dPjk3BzQoxLl6YwPj4hG25usNnZbn//QDbepydxlEs1DA46cO3aFdn0E94w80ZRkr2SzCECBebpECp873vfQ1eXH9lcBlubW2KJIwjLZvOivspk66g3GSivweR4Ly5fXpLuZHaHFXpdGyenB9jd2RJYRZhA8MMAcSrYaKNjRhYB2OzMjMAfgoVEMo779z8TGHbv3l2BCkdHR6JY4TogqKG6iSAnEolKfhTtdfzb6WlYcpoILllLnp+B0X39zHLyopAvCoRUwGFNQAXHTDUOVUhKN71eORdBD++T9x6PpSQfaGJiUjrvsSsdLWNUckHTlPXCWr733ntio2MwNtVJnIPzLCKuY0Kz8w5xtO3xQeFYqD6itY3ritlG/MpmM9LVj7COCqREIgOHzYFLE1OIhWMolkv49rc/RjqTQjQWRSKZgMFogtvrFbi5sbmNcqWBublZTE9fQoe2xhyD8V2oVEp4+fK5WFEnJ8ekeyQts4RIhEIEUJwv2gQ70EvQunRVNJkEBBFSEugQTnKM5xBH7JMS7q9AnXqrJWuZzxTrwmedzw/rzHl8/vy5jI8wSjrXGQxyPJ831pDqJ0IngiauAa7j8zXA8xFUsc78IhyUDomBHglqJ1wiVDzvOsn3Cl6LY+B98jnjFyEgNMx1okm2I40SDDoqnppo1Kto1GtoNTswmq2o1TtotPl81xFPlVGnQkrNdHqTzyZ1L/UmVVOPUSugVuBCVUB9o7xQ060OVq2AWoG3rIAKnd6ygH8ch1PFo3z8nUMn/tvh/36tdZPs3/j7Mxceu7MF/HbYTAb0dvmwurwAl92Mo/0d7O1u4U++/13cfPddOc/m1jZera8jGDpFrVpEu9mUUGNCH0WVExMw87d/+7fo6+0XxRABwldfPZIN64/+/Icw24zY3dvG5tambIpp66IVLh7PoFxuwO93S87Llcur0q6dm2NuThutJra2NrGxuSEbbwIOwhdm8pzbobgZJwBhHbjR5TXdbh8y2RxCIUVFxXBlm90gyolymR2vmG+kbGjLlZa0Xe/p9mN0pAcDvXZYrVqxZjG3Z3JqQjbRvDatgIlEGuFQHKlkFpUyFUUmARSDQ/2SjfPixQtRkFDxw/s6/+aGmqoS3h8VILQhPV/bRjZdQ5ffgKWlGYFTBE3cxPP1/Ob4mGdFGPXzn/9cxv+DH/wAOQKnrS2xFTIrhwCCIObgICT5WmajFmNj3VhdvYJL05MwmXSoVMpot6vIF1Ko16pnmVY6qXepWBbgQ5XV8PCIqFKYrcXMqYODQ1EYZbNJzM5NS/g2YQ3tVoQRrA2/WAeOkQCCyizCrFQyjXQqJ/lIXV0BgV+FQg7NVkPUPYqK6gDJZEogAutJgEYLI9cVw+CZd0U1D1/LtUerGdVTOq1eFG/Dw6NyP4RdZpMFV1ZXBEYSEFGNQ4BFZRJti4QzBBv8JpzhGqZFTOm2p4TPE3ARGBLQ5CWXKy9AJpVmp7WCvJaB13ymmOs10D+ALl8vXr/YkMyuK6urODo+QrVWhU6vl455Gq0WhWIRqXQGY+PjWL26imajid3tHVTLFYF8hJwPHz5AvVFFd3dAAV/Dg5J1xXnmk93d3aVY5Mo16LRmZHNKDhJfy3vmzxwTnx/WjJCWAPM8iJ73fnhyAr8/IGuNIJQ1IXQitGKNuIZ5zIcffijPFNcH4RCvwb9PTU3JM8j553/zmoRcXNsM+OcaYPYac7T4FQnHRenEeeM88N54Lq6JUqmB7m4qt7xy3Pm5qMRih0k+s3wzkzw6HZskNFCrllGrVAT4msw21JsagU75Yg2JVBmNTgcV5o7/cbxJ/1u6C3Uv9W9pttR7VSugVuAPUgH1jfIPUnb1omoF1Ar8G62ACp3+jU7c73Tbv+0T8ex3/Meo04jSyW42oMvrQJfXJZ2hsqkE7FYbfvbT/4Denh6sr7/C+sZrROMJtNvMErIjlUhKLhOVIgRIzHe5du26AAa/r0tUKoROa2trkvv0rY8+RLFSwMMvHwhA4QaXm04qcrhRJRCg7ayvr1+ydKhaUlQZbeTyJYTCUbx+fYhsvoH52W7ZJNNmxHMxALzdobqlLZk2w8Me2RDb7HYcHZ/g9QZDyqsSil5htzqCEacSLN5oEqlBVE9anRaTE5O4fm0RzVocpWIKBiNhDC08TdnMu1weJOLczLfQamrQbEAUSkrItxYOpxFGk06ACzfQtIMx24pqGAILbrL537RKceNNC9Pr9R00ag1cXV0WyxqPI3Bi3hWPoU2J5+P1OV4qULjZJ6AgDDk43Bd4p9MZodeZsLW1g+NgDh6nEUNDfZK5c+PGNWg0bcTiYVitFmQyMYFO1UpJAtzPu+01Gy0JiO/vJyxyi2KMiqJ0KiPXrlTLAq4CXb6vYRhVLBw7VSqEaxwjc5EIqphdpYRYp1GvtmAyWUUt1EEL+XwWZgvVM4QZtChWUCpVJI/JanWg2ehIXhOVP612XYK8CZv4TdDAPK1sporeXh9mZ2cEVNH6RXUcFVS0/TELibVmTc9hCY/jfTLbit0KX706EsspIWN3t18yvswW3oNZgBLBF9dAoZiXMSvg9syaadDDZOa4zTAZLCjlqpI/RTshc8SoOnO5HbLGqvWmdKGzWM3oH+hHoDsgwK/d4lpqotWgXYxAtCLKrpPTFEZHA6Lo4/XX11/K31zM59Iq90DYUq208OLlHorFBnw+E4aH+wUWnVvlqKajwo8dHJnB5XZbxaqoMxoxNjYuUOr8i6onwiXp/uf3C0xi7fgzgS+fdUIj/p015pxz3girzufvzp3bkkvG7C6l25+i9JPnrc6Oe3V5/ePHe1K3hYUhAXuEuoSDhLG7u7tyPl6H4etGk1XGa7cYYTZq0KyV0awTuGmQy/PvFgm9b8OAYrmJaKqIakvtXvc7fU785ovUvdQbFk49TK2AWoGLUwH1jfLizLU6UrUCagXevgIqdHr7Gv7xnuH8E/Ff+GRkLpOeVjst4LYb0d/tRcBth0HXht/twuLivKg7qMahuqMh7c+1suFNJYtYXp4WWw4VFUoHqhoKhZq0NidkIRhghy1mz4yNj6LerODw+FA2nYRVzFPiz7y9rjPlCYOVBwYGBTbQxlOkeqZjQCpdQDiShttpwXvvvyebVObKUNHTbmngdBrhD3gxMTGBS1NTshmOxKJ48NWXCIUTyOUaoFiC9+50GuD2ukVpVSpX0Gi2UG+0BQwwv2d+dgLadhaddhVWmwXlUlHsXP5AQO4tHIpK1zCdxoh6vY1kgh3s0qIgGhjyYXxiSGCHAj88Am3O28lTpcLsIv43M4QISQhH5mcWMDs9L+MijKLqh69hZzV+0b5E0MZjaEu6cuWKQDmGc1MtxI16s9EW6EQVVj5fEEscO6wxg4j2tXgiipOTAxhNBrRbNSSSYZiM7ISnEbBCNQztdQQChGv8HWEiwR8zpwj5YvEo3G6/2L2olqIqh10KeQ3WnCCMYIIqGUIQj8cFnU4jc63TmgT+lcpFaDQtURYNDXvlNexMWKvWBDpFwlmBJgP9gwgGEzg9jcLt0aKn1yudDalgY04Xc8eOjsJgxvTQEO9JJ/NEAKbYIGkjYybVjCjDCFQePvwS+/s5gUwDA1aBnbzf85wjwhWDQQejyQSzWSsqoHKlLOPk/PJ1nCOxsGqYG6aRbnHMezLojUjH84hH0ojG2M2R3Qj16Ol1IZ+vIpasyHivXVuE1WHB9s42QuE4PG47vB4CX6BYKAqgI1xqNKho8kl4PqEnA+QJ+Aig3B6HrDHmQ5VKdWxvH0tNurvdYmekvZHQhusoFGLIOI1mGkxO+rGwMC0gydfVJao2vua8q50SRs4xGeHzuQTUEfxwbqlAYg7byUkagYBF7Iv8O8ESa5vPF8Vyx053ShfA56IG43GFQlE6KRLSKmNoiZqOHQvZDIDj4++pljvPZ+NxXFv5Qgl6g1kkmk3S7dMAACAASURBVFazQRof1GtF1CtldNotGYPRZEOt0UFTgsQbiKWKqLVV6PSGH07qXuoNC6ceplZArcDFqYD6Rnlx5lodqVoBtQJvXwEVOr19Df/gZ/j1D75/NqH/EnQ662bHlBSdFtC0OrAagaE+H2anRjDQ44eNO7tOGxsbW5Lv09G0RR3BDTkhjN/PzfOKKDlevdqBxWJEs1nD6WkB3V0OUVuYzRasrTGjpwiLRQuThflJWlEFMT+JAgtu7F1Obv57BFhMTV0SFQqhxbNnz1Gp1uFy+lAoVHEaTiHgc0qWEIfAvx8cnsiGeG72EuYX5jE5MQGzxYKtzU08W3uOvcMD5IslyTeimsntNqKntxs2uwPZXA7FEoECrXYaASzcrA8P9kAP5lZ1JP8oHo+JBYsqDEIthoNTNaLXmdFu0iZXRiFfQqvVgMOlx8TUsMAmbtYJKAgquDknLGBeETfWVHlxc02FD+HK5Pg0SoWyKJ9OTkLSOXBstE/gi2JFrMkGPJVi4DekVtyk5/MZNJqERG5YLDaYTVYJtD49CUkHNt6Hx+OE0aRHKBRGvkDAYoDRoEO9UYRBbxAYQbBEgEIIJYHZ3cyUUjr/mYzms/uN4vSUeUVcGi0EAjrp6EbLH+GNx8PMK63AQtrAIpEMCgWCExsCARdy2TIi0RIsZjOWlgcwMso1YkA6kwQzlAjnSsUKDg+LYrHr7fGjWqkily8j0G3CxMQAxsYm4HIysyiPFy/WcbB/CrPZISAxnaayySyKKFolvV4HlpdWxB5IqEHl2KNHa0inK7DZdFhYmPq6uxvXEGvM+mZz7Nqnx9CwT0Ac60GIxbmiLq7ZqKPDzmmigtIJdDKajDDqjUhEsijmqtjaDiFf1GB5oQ+Bri4cHp+g3elgfnEWk1PjiMbD+PTzz3B8UoPLqUNfjx12mwnlYlmsZpwTrvlWUwuLxQC9QQufzylKJTIvPl9Gs1GUgrlsBQeHUVFodXVxProFeHKdce2wo2IkUsDAYAAf3LspKjkCv+NgUOyJBJkEmARsJycpFEtN6W45NdUtnf0Ipc5D7Dc395FO53D16rysLSryuI4JPflsfPTRRwKUCISZ0aSonJR8LkLBSrmBaDQpwLdQrGJmegiffPKJgC6qmwhUmSdFdRyfN84L50OrZcB9B2Yjc+g0aNXKKBVzMheMU6MSqlrroNHSIlesIZkto9buQIkfV79+zwqoe6nfs2Dqy9UKqBW4eBVQ3ygv3pyrI1YroFbgzSugQqc3r90fzZG/FTr9+i9/688S+iTwRtvpwKABur0WzE+PYHJ0EGaDFuVSAVtbe4hGs4CmLdY6bvxor7p965qolZ4/f4WXL7lpZZYPxDo1Mz0tWUCJRBJ/93e/EPgxPNKDRDKNru4eVKoV7OwEBaKMj/dLG3va0MbHxwVu3L9/H1999aXYpzLZCqw2t3RRYwD16Mgorl2/JsDl8aMnOA1G0N/fjW9//BGmZ2bQkS5uJ3j06DE2d3ZQZ6h0qYR0hq3iNRgY7EGguwutdltyeJRW7FpYrBbYHU54fT4EvG5oWyXoNU0Ju47GwmJZI4gYGR2WoGp2zNKAAc8GdNpUf+nFtqbVM9+pg3KlIptuvU6nbJ7NJkSjaZSKzD3qQCvqHyVrp7enFzqNHsl4UhQi+/shFEsaXLk8JEoynoe/JxApFlsCTBh4zq5lAwM+9PQGziCXRlRfVMrs7R4gmyvBaLRiaWkKrVYde/uHAlkIx6hEs1h0KBWraLUgoIYd6bweu4RZj4yMinKGMIpqNNrrqLY6Pc0IOLSYWxJizswmWiXlvM2WwINQOCR2P2ZLtdo63Lx5GW6XB2vP1yV8fnCwFzNzk+igjlyOkIPKF+IBreQ+HRxkkUy0YTEDLqceXp8NoxO9GB8bRX//EHRao4C5hw8eCwSjcodKq2DwFDOz0xL8TZUTFWW0HMaicQEZBIe7uycol+vw+y2iFjvP/2KdaR/b2NhGo6nFBx9ewejokMBCrvtkKoWD/T1ksgwOp2qIQE4rAI9gRFE6mVDK1ZFOFvH06RFcTgs+/viO5C09eboGp8uFpZU5BLp9ODjaxbMXz5BJKwo7n8cMv9coGWzsSGfQm/HyxSbi8Q56e22YmBjCyIgSAg+05J7CkSBOg2G0W3rs7kXELjg21itAkmuO4GZjYwPpdJY9K/Hhh7fxzjvvCFwijPry8WOxUhLICdzJFhAOE3C2MDHRh5WVWYFTtMjS4km4SKDIOV5eXhaFk6gRi0UBTbRxMsOMGWMEfAqwMwlIYm1pSS0W+FxQIddGtQ4M9FnxJ3/yfXktz8X5YJ4TIRjBGVVrXMfswKjVaGA0aMRep2nVUS7lUSmXxFJLm2Gl2kaVSio2DyjUUO+o0OkNP6TUvdQbFk49TK2AWoGLUwH1jfLizLU6UrUCagXevgIqdHr7Gv7Bz/A/hU6SLM4E8V+7TVE6nf2+04am04aOqiM90B+wiuLJ57aLGiafY8h3UTaC+TwVHh2Mj/Xgk0/+TJQzn376KwSDWdTrwMREtygwRkfGRCmztbWNzz67LwqIufk57B+cYHZuAaUSN+VPxDb07rvvYnJyUuAOFRe//PSXkgXDTSo3nplMRQKxCQlGRvoxPTONifEJyZp58OChQIy5uWl88OEHoDVve3tblBnxRBy5QhX1phbpTB7ZXBV2uwmD7ERmNUvAOFVH3CwzTJwhzw6nEw6HE3arGaiVpD271+tBLpfG1vY+k58wMNAjm24CmU5bh05bI93ImFXDLmNU2lRrDEamgqqBgN+PkdHRMyXHoQAkAU8aLYaGeqRzGcOcm/U64jHFVnd8nITXS0XXuwL2aMF7/XoL6XQBBeZWaYG+HgtMJgt6+7zw+V2Sd8OW9FTCMJg5eJpDvdHC0KAf779/XfKIDg52MTU1gXKlhEq5IGOjRY0Ko76+HgFcXo8PTifPBwFrtGgxw4pdBg8OThGNFsVWZjFrMDzci7m5OcniIZxgLQkKCA8YLk0rFsO4P/74I1krn336hQAOztf84iXo9MwOqkOrYz6T0tkuGs3g6LAsXcq4PqjqonVycWUCAb8PFosDpSItYSd48ngN0WgBq6uz8Pt9SKeTuPnuDbF9lcsFCSWn7TEaictcEFRubZ2KDXR8vEsCrqnSobqN8Iwh5ARrvL+b710VWyDXKoPIT4On0m2QqiYCLX6x86HBqCjZaCOjNbFZ1eJ4L4yX63FcXhnB7dt38fjJczx4uIZAlwfv3VrF+OTo/8/eez43kt9png+89wRAgt57sgzLV7VVt8zOaKSJe3ETO/cn3L2/2H9m3+7EjrnYmJW0K7VabdRd3tJbkIT3HomEuXi+qNLqNDO36irtaFqV7GBUFQkkMr+ZSPTvE4/B1s4z3H94V1rxqBIL+DzotltQmipGRsYkL+xnP/0ElYoO16+vSjA3FWvtdgvHJ4fY399BsZQnvkS10sZ5rCAqp/n5SbFh8ovHy/cR1UwERoQ7VB5RhcRjTedyAhUJDLPZIqJRZl1ZMDU1jNu3b8hjCY/4WL5Pqdx78eKFXJMEW7yWX0E7vlc5T15DPPe8jmlVJPgidHqJt9Ht6OUapXKK0NThMOPOndsCnQireD54HfH7VdB7vcEMKMb992DQd2Ez6yVQvFmvoFopC/C1WJ0CnRqtLorlBkr1FtQe0NKUTq/z+aStpV5natpztAloE3irJqDdKN+q060drDYBbQJvOAENOr3hAP/YT3+JjmQ3XpbS9XfpN9a6V9DptxLE5fd66AxG9NoqDCB06kLfAawG5jsZEPAYEfA7Yeai2mQUi0ylwkwbEy5fXpPA66dPn+GnP/0UpZKCYNApPyewGB0Zg98fwIsXm2KTW1tbh8frw+lZEtev30Y2m8Hde3dx5coGbt68Jdvkgp6w6cmTx5KdU683RWHFrCWP14z5xXHMzc+KgsPpcCCRTIoCgxYi5h5JPXsiIT+jsokL6XbHiHyRYeUVNBTmCzkxEBxAS1WRL+TRUtsvZ9aTVjGqMphlY2ImUKcNu5kWqxEorSZ2d4/BAvaxsSGxvHU7PQEzzaYqmU7ZTBlKqwurxQw9F8Z2C1pKC3a7E3Nz0wIlaB9KZ0piLQoOuDE7Oy0wgAqsSiWPZqMii+7T0wLCYbuoSRjMTpXT9vaOBDFbbWzVs2N1ZU72w2CkUkaR4Goqkgx6kyid9vfPZHE/Mz0qzXvpdAKZTAqrayuIxc7QabckfHvzxQuBTlQ2MeeHaiXa6pjPw+PjdovFEtIp5gJlUCw2YDIBAX8QKytL0hpHOxdteLzmMum0gImHjx4hkcjj0qVlvPfue3Id/PwXX4tS5fadq3jn3evw+mwolbPY3d3E5tamgI9yiWHaesxMT2F6ahHFQglWO3Dj5qpsn0qZdKqAWCyFo8MoajUF6+urAoBoM7x+/YoEjzO/Kh5LQFWBZkMR2EV4cnycEyvexsa6QC1CGR43f0/oSUXUu+/dxtT0KBKJc7H9lcqll2qdskA7Xr/ttvob4MTrl6/P2TerPRzunCKRquC9d29ifmEJn332JXZ3D7C6voJ33rsJj8+JTz/7BTa3n2F5ZQ4bly/BarUgdhZDNp2D3e5GpVzHrz79NQwGGz7++Du4dOkScrkMjo4OsLu3hWIxJ2HugYEQdndOkEjmEAr5MTk5LtCJ7xOqhAhheVwEu7yeeC3xZ4Q6bQkQZ36TCefnCRQKFaytLWFj46KAJbYvEiDx7wTHVEcx343nnD9jUDkhHf+kjZTwjKo3hsgz543X9qsWOr6vmK9lMdslr6ofyM5g85bsG997vG4Ik1/BJoIsHoPS4jVplMD1XkcBY8jsFiNaSg2lYkFUXISRTaWLutJFsdJAuaGiCz0ava5mr/vmH1LaWuqbz0x7hjYBbQJv2QS0G+VbdsK1w9UmoE3gjSagQac3Gt8f/8mvoNOrE/mbE/q70OmfqJ2ofjJQziKQxGwAemoP+h5g0QEOGy0/RnhcVqmsJxjhQpuBx7dvXhH9AJUszHxia1goFBR4MT4xienpWbhcHnz99V1sb+/izp07Al+Yv3Tjxi0JEH78+BE++uhjrK2vycL17t27ePr0iQRVu9wuGSwDtrkYnZkdx42bVzE5NfVyEVvD2dk5Hjy4L0qK5eUVWcQeHByKhYpqJX5Xax2cnueRzVYlg8fnd0veE1VI5WpFFrc6vQ6dbkdynbo9nSyEaXGyGwGf2yFKJIZIb24dAFAwOTkKl8suoepUOzXqCjLpAnI55jQBnR4QHLBjYmJcwrcZcry+tiYqkGfPnuP58y1U6ipmpwaxsrwoKhu2m1HxUSnn8dlnv8LBQRI3rq9icWlRFuUMl372fFMyoTY2Lr9sEwuIqsho7KHRKCOXp3WPYUt6RKOsu3+BtqrHzOwYfF4PWmpTrFkEfTs7mwLlfF4f9vf2pQ2OSjTPy/wogjyCAcIxzrdUpGooL9lWBBPz83MIBkNYXloS5RnVP1SzJJNUap0gk+nb2Wq1JmZnGew+L1lVX3/9AiMjQfzg332ISCSEk1Paqc6QSicENHJWtCouLCxhcmIO5VId2UwOoUE3llYmJST87CyB2FlSAFU2w3wqq1jG4vEYLFYTrl3bwMHhrqiTmA/Vbuslk4qQhXCE6q2pqQkBJ1TpUAHFOdIiRssh9+HSpQvI5Pqh68VSEQa9XnK8arWKhGQfnxxBVRWx1LF9jWolAZZGMxqVLs5OkqA6h/Y9h8OFr7++J/a823duYmV1Ccl0AnfvfQWbw4J33rklirN0KolEIoZsJi/nsNlQcXgQldD0K1euyPUcjZ4InG13mOHlFiDMIPxEMiMKNYZ4MwifzY+El69smTyHFy5cFIC5tb0lrYIDwRDqzQZyeWaEsaGxK/tx8eIFUTgR/mxubslsaJnrB4WXBEDydV6Fh1NNRTUc4RCvT4bXM5Scr0lLHtVRhEeET9VaE3qdUfaPuV4+v1+eOxgOC7Ta2e0rnQjM+E3IxBB35r/ZbG5RAxI0mfQ92G1GtJp1FAsvoZPdiUarh3qzi3JFQalBBZ0JtTbhk/b1DSegraW+4cC0h2sT0Cbw9k1Au1G+fedcO2JtAtoEXn8CGnR6/dn9m3nmy1zwf3l/xGL3u1/srmPvOn/eAcvGX/4EBh2VBH1fyvCQA3PTI7DbzP0g5XYdc5NBWfTR2lYqVcTik0rXcHrawtr6IMbGxxEMDUrYs83uxMTElCxi1VYTFy6s4dmzTQke/tFf/FiCvD/99Fd4sbmJUrkMm8Mq2TSFUkFyhu68cwdrKxckuJsWLYIN2v3Ozk8RjZ7KYndkeATBYBiFQgnHx6fwuL0IhQaRzZdxHE2gVG6KUovB1eHBkCxsY/EkDEYbVlcmJASaQO3Z8xMUi3XMzrixuDCNcDCEsdFpAS2fffYFCoW8QAMqfXpgm1gThXwFqVQe2UwV1TrD1gGP34Dp6Rl01J5kGd28cVsCsf/2P/+dWPS4jYX5Wck2IsBi3tL5+SlevHiGBw+eIZOl/YvtgWsCmGgTOz4+EoUTAQvbyQhMCBWYx1UuFqWtjrYx5gpx7oeHbL8z4gc/+B7m5mZRKOQwMOBDU2ng0aMHCAVDsFldeP78OcbGRyUHqdvtyGz39gltSpJdReuSx+2TfK3z87gACIIJApDp6UksLM5Lg97e3i5Oz6KolCsSyM78Kb2OYd0XBEpS6ZSIxyVzicdF2xoBIa8pAi5a9gguaccj4CS44jkLDAQQCLjQUvutZtVqE2aTDcVCRdRwg4MROd+5XBYzs1SUGXASPRKARMCRzxFmtbCwsNBX97TbotohBKGKSafTC/AgJOM1SdsYg7a3tjZRqZQlLDweTyKVzmFychBTU2NIJJlRVJRwdgapE7rxcWxprFfbiB7HRbm0tr6KbDaNvYM9TE5OCKzrB2XnJLcpEBiA3z8gIdtUVREeEn7xPLPFL5VMYWpqGjMzs5KPxsfJ720OUeTxNQkMu+iI8ogZaQS4VC7xveH1eOU9w8ZFbpNAjVCV54cwkxvg4/nFmWxsbAiAohKKs+BjCJ24PX5xToRw07OzyGQzcv3xdwRQfCxnSvhGQEXgRnsdlVF8bZ3egKaiSpslr11CT1pqCZ0E9Pb6QeYEaXxN5qMZjAYBu2xlNBksoibrthW01QZ6XRVtVZH3FRVUDaUD6K3owIRsoYJipYV2j3e2l7e4fzN362/FjmhrqW/FadJ2UpuANoE/5gS0G+Ufc/raa2sT0CbwbZuABp2+bWfsD7a/REyGl1ujFoDQibkpgqLkm/Ap6LdgejIIj9sJk0EPxh1ZUIbDZkCHNqxKDeexEmrVLiYmg/j3f/3XMBgsqDcUnMeYz8IGODcODvYlWDkyGMbh0YkoTmZm5nFweIQHDx6L1Y0vyKBytnK5vS6Ew0Gx7PS6RlRKDcRjcRyfHMNsNsgClIteBpjPzExhZHhcVDBU2uh1DHe2gaV09ZaKVKYApcksoWnJnOorRmJYXZsX5Q+Dxwl8jo7yGIo48O67NxAe9MPnG4CuR9vPPr7+9X0oLQWzs5OAThVbG0FJIV/GyXEGuVxTlGNzCyHYHEZMTU7D6fTA5/FhODKK/d19/PrXX4r16cb1DUxNjYpKKZ9P4+wsKsotQp10ugCv1yH2RUIKLuiZjUWrE1UsbBPjF22EsfOY5HG1lAY6alv2l8qaeq0Jg8GE4ciIbIdZRy82n8JqYwNYF0dHh/I4KqEIlianxqHTM4D9WCAQrwUCmkhkWLbD2bERj8qlqclJjE+MiDrJ4bBJvtHBwR6KpZwoWvotenZk0jk0Gi1EIqMwGswCIvj4gWAAbbWNRCIlYMXldEvLIaEF1VjEBIQ5TqdVlFnMGCLgq9UrohxjGLXd5hKrZy5bhNXqEJshlT8+nweVCrOsmn31VayA/b00lhbHBYBQ/TQ6Ooal5SWcnTKj6VSUZ4VCHR6PFSMjQwK5qIRrKf0GuWazIUBKbasYGgogPBhEq1UXKx/nREhiNPWvRwaXt5o9sfwx24uAs9FgDlcJweCAqPEI80rFGooFKuN6cNjdojKqVkswGHtybfO6Iojh4/m7bpetgiYBMDwfVNcVi7Q/9gSymcx6CVLn/lLNRQVWIl6A3W6UQH8CHqoQaZmUgG67A1a7Dbu7e2IzZZ4SYSItqlQuMUOMAIhzHR0dQaPRFBsrYRBVTHqjCdUalWEt2UfCKH5zf3ieqVL66KOPBFwRajHvi9uoN1vIF8vyvu2rpjhDHQIBi8BVu8Mm+8d7AMEjv+X4yZN0RhipplKbv4FOVCASTOr1JoFOOoMV7Z4RmXwVpaoqqkPe2bQPuW/8oaGtpb7xyLQnaBPQJvC2TUC7Ub5tZ1w7Xm0C2gTeZALa/4+/yfS+1c99hZZ4ELwM2MZGzVIfOJn0EKBjMQFelxFWixEWkxEepwlDIRNmpkZlkR1PJAX2cOF669YNURyVimVR3lRp92LqNYDTs1MY9Gw3AzpdwOPxSxD37t4R4vEsFLUHh9MmYKLVbsFs0QmgcLqcMOqtaLeAo6NjnJ3lMTziEoVJPJ6SgOHLl5cwGB7G5ott2Zd6XUG93kVXx6MywOGyIDI0iPX1NbjcTmxuvkA8ERMrFhfTh4cHUJQGqjUFIyNh+fni0gx6PQPOT9P46teP8OI5bYRGjE8Mw2LRodPjYlcnipuTkyy6bYO08L374XUYzLQqBaCDAY0aF8ld7G7viqqIIdeXL61LUDhznFLJGDLZNMqlGjodnYShhwfDkrEki/xsFkfHR6LoGB0bE7hAtczuzi4azTo8LjucDhNsFguGhtjAVkcinhHIEgqFxZLGY2MANSEObWFUi1HoojQJ+Qxwe1wwm4Ayc6WahAs2AQ5U2TCzKnpyjmy2gHa7JxY8vaGLpsLcLOZX9dDptuFyOUTdQ0jAfCdCJyrACAyouKKqxeNxyuVAuyAVZVQdGY1WUUS11JZAuFDI9xL+eAWE1WpleS3CMm6brWd8Dm1oB/tpNJuAw6GD02lHIOCBzWaSrCU2E754Xpb8pumpoEAcXq9ra6sS3M6mOyp6CL+qVUUgGzO/BgdDkmVFUEZ1HfObCLyoxCG4sVj1AsIIeti4x2MgJOPMqBJSFB6TGTar5SU8YsC8HiajURRfVqtdQOX+3gnKZQJDoNsDTCYdjCaqpZiNNICpqUlR8VH5trdXBplSJELbmRv7e0nk8y24XAY0GoR0DFs3QW2zQdGM4QjbHh1iyeMxR0+ioijiNUkgSPCVzVFdlRG109hYWOAkYREViQRFAtpUiBqPCjgeJ6+pk+gp4smMqJfYXkgLHX/O9xFhFf/8+OOPJWft888/FwhGNVSpXJHZ1BoKlFZLrITpTBsT416sri7J3O0Ou6gJ8/kcqlU+nuelLdCNSicDA/xbDYFO6LXld3xMr8fcpy5gsELtGpHJVVCutzXo9PqfT9pa6vVnpz1Tm4A2gbdkAtqN8i050dphahPQJvAHmYAGnf4gY/w2buSVpukVdOq3Q/0GOhnQBwYvM8n5J3VRThswGLZg4/I8TEYTEskE1BYr6AOYHB9HpVyShSdVCAY9w5X1sjAsV0oCPQid3B6/VNlHT2I4Pkkik+ViFNDrCRD0CIYGMD45gMhwRGBFLlPE0UEUxydxqbsfG/OKLSqVziMQCOGD96/T/IOvv7qHXI6qqwZy5TZMRh0CITfGJ8ZFMeXz9W1Yz58/k0UtA7a5uGYQ9MTEqAQl+wN+3LhxDTabWcKVDw/OsbN1hOPjGIxGPSYnRzAYCaBeLwvIYVNcIpaHzzeE27dvY2ltCk213yJH8BI/TwhkyWVzErI9OjosAdxs4UokzpDLpsUKZjLa4XT6RflD1Qwn3+312+NaiiJqFbvDIeqR46Mj5AtFAR1+rxUBvxXj42Ow2Rx48XwTu7spCTQneGh32qLMCQVdEjytN0BUJol4BZl0U1oMOz1m5AAut1msbAyjDodDAh0Jd05OTpFI5FCrqgJk/AHuixlWq0FsUP6AV2ZIJRHVOFQuMQcqFsugUu6K8mZxcRJjY6MCnfK5HA4OThFP5NFq6QVYjowEMDEexuBgEHaHVeZbKhegqk10e6pcG7SUdcQvpcf5WRIvNuOo1QCXk0ofNwIBNwyGFoolZmwpaNRpP9PB6zFhKBLBzRs3JNx6/2AfiUQSmXQGR8cxtFpGRIZ8WFmZFusiVXgnx2eiPDs7T0p7HhVNVAFR6RQKBWC1mUQFxX1kyx0hDOFM375mECDJf1O1ZDD0wSutiiajFelUDqdRWgVbSKV4zZsxPe3HwIADwVBQLH4ETgzif/hwE6kUWxStuLIxJ9a4L77YlGbJ8fEBnJ6mBXpNz/Qb65jtRMjTB3RsMizLsRoNRoFtitJFPJ5GsUTrqwkWq1GUgjdu3BT4vLW1hePjYySTWZzHWhgMGwSCuVwuyXo6PDxDOlPBu+/dEJslIdXDh49xfBKDDqqEuv/whz8Uq91PfvITuW751WgSIAGFUhVNpSmh7pVKCx99dAdXr14RgFStlpFKp5BKJeUa5c84T0JLfc8gSkxeywRPBj2D/LsSdM/z1VJ76OktUNp6pLNVVJssCdBJWLr2IfeNP5+0tdQ3Hpn2BG0C2gTetgloN8q37Yxrx6tNQJvAm0xA+//xN5net/q5DBJ/+ZEpVwGVTq+KzfuA6bexFB/Bf7Oq3GgEAgN2WEwMae7BYjEKrHI5rDAb2XYHyVwx0CKjA9SWIlCip6fqwwx/ICgWJC68aW3KZDsoVXtwuyy4cGEKd955B74AF7gHePFiB2fRtARZV2ptUV55PFR4dEUVc+3aRczNLQgY+fWXd6XdrFFvSaaL3WGEy+cQ5RAb1ph7QyXF1vY2SsUiuj09pqdHRWXBhTqhyczsDFZXVySweXtrF8lEAcV8HWextBzH9PQ4VlZnRRXE/KN8voxELAe7pBrqKAAAIABJREFUzY8LFy8iOOhErUnokZfmNaXB8OMWKuV+UDWBRWQoLIvnfC6LZrMucxocHIfd6kGhUBRwRnhjseilSY5/J8SgkobbqFZpgYOoi9xuA6anQlhfXxH71IP7j3B0lEWtSuuVEcMjYUxMRrC6QuWUDbl8RuyFO9tnAp6oIuFruF1GTE4NYXFxHpNTk5JnxBD4TDqLSqWGTLosqhp+DQ46MTYRlnNKFRVBFoOjacFzu52i0MrnSjg/r4BuPY/HhsuXFjE5NQboumJtu3//GUrlHqanhrBxeV0yj8wWE8rlAjJZBoWnJDCbqiWjkSCH7YJWAU6K0sHB/hEODrLo9YyiTltenhC4lU73A7nLFUJPZi3pMTExJDCJkITQjC2JDEUnVMrnKxgYcAu0ozKI9i5mJ6VTRRweZcQCt74WkdkVinlMTIzJ61CFxXNXLhcF1nDfCZkMhh7anZZYzZhvRDBClRCBmd3mFOspc8DiMWZklVGu6HHpwgTef/86QoM+UYtRJbi/dyBB3kdHKTDyamoyhBs3LgtEenD/CRYWZkUN9fjJA1htzBCblNwnzqhvyeu3K2YzPH9VsblStZZI1AU8+QMG+P0OuL0eyXOibbNcKuHxkycSyJ9ONdHT6TA3O4SZmQnYbTYBYcyjMphsWFu7IHeEhw8fYnfvEKVSE4NhH95556a00bH1jkoygipCaGlXVLuIJ5gDV0WpXJd9/PGPqYpaEfUe2/mocqI6r6UqYtnjDPUwSKuirtdDS6mj027CZNQL7ONsabkkdOrqzKg1u0hlqqg129Dx/cLGu2/1ffqPsvPaWuqPMnbtRbUJaBP4Nk1Au1F+m86Wtq/aBLQJ/LEnoP3/+B/7DPwxX//VJ+bLq6APnfgfdUP9P387EeXVvw1GoN2BwKXBkA0WswFKvQ630wynzYKR4SDsFgNstB3ZrOh2WnA47ag2auiRQoEBzxXJL8rna0ilFFTrPayuTknwdWRkGJtbW7h//740c1UrLWky48LS4zYgHPZJa9nKyhzW19dlIf7wwRNsbu6gXlOgtrqwWO3wBTww2Q0IhgdEPRIZGhJl1ueff4ZUqoqlpWksL8+JtYoV7zabFcvLS1BaTQmSTiVzaNS6qFZUxBJpdNptTE6M4PrNiygUs6KaSqeySCSKUFt6WWA7PQZY7HoBB8VCVaxjXP2zjazb6Wf20KrosNMS5YLFYkJLacLnDcFotOH8LIbz86xAArfHKHY7t9sDk9mEbCaDSrWKNhfYPZ0ojUaG3fjuxzcwPj6Czc1t7OzsIXqSQibTw9ioEx9/932sra0IzGBr3ebWc7HXFQoKinkV5VIHXp8NC/PjuLzBlr1BpDMpUbA8ffJMwrrVlg6lkiq2Mq/XjshIAEtLMwK1+tYzBpAzEFovGVQEAcdHtGmV5PiHIyGsrdFCFYTaUUSpxXY9jyeA27cIKebQaDYEFmUySVRrZYE3tKV1u6r86aLN0mgS2xuzpV4830ax2MTkxASuX78m0PDwaB+lUkFmyn0gUyVIYpMggR0hB5VjsVhMoBpB5u5uEj6fHbOzwwJVCAvz+SJMRgcy2ZrM49LFBYGyDM9muD1VT2L76lHZ1M9fIhTjfiqtCppKVd42Zgvthh3JzaKtjuq+jgrU6i2cHJ3j8LAkyrLvfHgLa+uLEpbOnKnT0zOBlLSnHh1lUK4A87MBTE2PI5+jBbKJW7dvyTn94otP4XCasbyyJEq94EBQFG/MW+L54HUYO49LGD3nVi6rYgu02vSSuzY9M4b19QsCZHldUF3FEPJarYONjWUBUlSz6fUGgUe05g0NT2BkeEKuEVpGmfPEDKiRkREJuucxMzieX4SR/UwsKpkUmSlflxbblgr84PvXJeiemWVUjlHtxNfhfA0ClngnoteXt6IuVKWOXrcl7yFef4SEtO3x3sA8p0q9jXiyjLrSht5ohNKm4kn7+oYT0NZS33Bg2sO1CWgTePsmoN0o375zrh2xNgFtAq8/Ae3/x19/dt/+Z/6L0InLvP4vX6EnIy0uDPbtttHWcdFKmNSGQdeDy2GAzayDw2pAKODBhdUFBLwOOG1mWM16pFMJNBo1NNsKFFVFsVRDs9mG0uwhlSojl2vBaDLho48/xF/8xY/RaDbx+Rdf4iR6LBaherWB87MEktkKfG4Dbt68isGhsCyGafvhovr+vccCEahyYirV1NQMgkMDUDo1REaGxF5HCxRzZ+7fv4d2G3j//dti7Uql+o1a3N709JSoLp49fwq7zQ0dbMimy0imc2JZGxsdxp13ryKdjuHk5FisSpWSglaLDVzA4soU1i4uyaL52dPn0rjGSXrcHqTTZXS7TYyNhnHl8joWFuZFcfXVV7/G0WFSbFLSEthQ0O10MTo2jOXlZamUT6aSuHfvPs7P4mK7Y2D3xPgoZmaGcGFtRqDIp59+Ji1z0ZMccjngnXdm8N5774pa5Pw8ilQqLu11bMo7PlZQq3Vhs5hx9cocVteWMTc3LWHO9+7dlfa4s9NzycspFgnQaqIGItyamo4gMhKW0O5Go/6ybS7zEhrUJSB8Z/sQ8ZiK4WEXLqxfxNraOhwOCwolZi29wN7eAZaXV3H1ynUBFmznI8BqtdhkR0seA7qpn+ug222LzM5sIvRiFpgee3uHsFocuHRpQ9rZqGAjNOnbB4vyb1oEjSYj3C4XdHqd2DwrlYoogmjfOjmJoqXoceXqRSwvzSFfKIjKxuX0CryMRs8kBJvXGAHTq9wqzlqaHNEV2MXmQ2ZlESi2uzXoDVSm6aVNkAofg94Eo9Ei1jrme5XLDRwfnYrKj/lebMvrdBVk83GkU2kJxlaaqjQxViptCZ+fn5sU9RQzksYnxnDp0gUcHh7i8y8+wcTkCFZWlgWYMbCccO7w4EgUThJu3mK7nIp6rSFKOjZOUnVEYHP9xiXcvHlDfr+/v4ft7R1pmBsbi+BHP/qxqLcIwTgDzo5B/esXr8LnDeLRo0eS/0Toxt9FIhGBwAwTp0WPWU9UO/H80nLJzDSFb0+xzOkQT+Rw4/o6pqYnBTpRNcdzxHn2w8T1L5vt5DKQa1xt1YGeCrvVInCRX4ROzIRrdw0oVhTEEiWBTgaTCU1V1aDTN/+k0tZS33xm2jO0CWgTeMsmoN0o37ITrh2uNgFtAm80AQ06vdH4/gSezE/N37oK+kqnV3on/kn89PLfun7OUI/iHV0XIAxADzaTDk6bTsDT1PgQBgc88DgscNpMcDtt0INKmApaXRXlWgWlUl1CupuNLlKpEjKZFuYXZvHjv/wRfL4ATs9iePbiOc7PziR0uJAlDGhKI9j6hSWMj49KnlKlWpaFdT5XQOw8iWyhiV67h+FIGJHICOwuC/TWjoAyyTdqszUtLkqM4eEIhoYionBicxyzkqh06lfLN3B6dg6D3gyzyYlGvYtiqQKX04X5uWnJszk62cXuzjbOTlMolVVYTDYEgyF89L134HBbBDY9f/4U8fOY5FLRlnV2GoNe38Wd2zfx8Xc+ktl9/tln+Prrr3Aey2F8fBCjo2EsLizC5/eJQiQcDouC5Ve/+hX29xPw+WxYXV2UBrJQOIixkTB6naYAl62tbVQrdZycJKXl7Lvf/QABfwAHh/soFvNiCWM2EqHM6WkWlZIJ6+szWF9fRiDgE2BDyxhtTlQsEd4RnBTyJfl7cCAsDXE2hx7ZXEJyeQgl2KDWVJih1JSwakKL02gGDrsLV69excbla4IvM5kYsQF2trcFjr3zznuiRGIOFdvQuB2gLZlOzNTqdFWxMDIwnUBwYpzh2kYJNicMm59bgt8/IFlLhIYEQQYj4VJDziFtcGq7BYfDLio0qpz42Fdta7SAERT+9V//ewE7X331lUAP2vIYnN5SOpJVRmURrXUM2ibooDWPAJbAko+nMo5KLCoAm0oRNjuzrpxoNhSxPDJQnk2GDEBns2A0ei4AyOPxicqLdsR4IopyJSstbx63D2qLQDaLgcCgWN+o+Ll7955kpX3wwTvwB3zY3HyGp88fSxMilXwEUtxXwinmidFmx+ue1xD/ns3kZO7cJ4vNIudydW1VrIcErQcHBwKiaAVkcyIhEpVXbJsjJCIYYrj6hYvXRLXE/CcqmQg1OVsCurGxMdkHzpPvM0Jezlxtd+B0+WC2OORY+BiCKtoxmcfV7qgCAiXf7CXII2TivqittqSt007XUmqioLRSIdhq/ibzqd5so97sCHTK5GqoK10JiVO7XQ06ffOPKW0t9c1npj1Dm4A2gbdsAtqN8i074drhahPQJvBGE9Cg0xuN70/vyX1l0/+AToQNr37W1xrQHWdAr8eFIMFET9ROVhNgNQJ2qw5+lxk+tx0ehxUDfje8boe0j1VqRTSoZmh1pbmu0zGgUmmiUKhifGIGlzeuIZ3OYmt7B4fHUeSLzOWhwsUAv8cuKhyqTYLBAHro4PCQLVtF2Ky0dXUFDhEiMIybMMNg7kHV1aGoDTgczNMxoFRkNb1BABH/XixSfcTcIVrdLLJwTyRVsXeZDDqx8TQVBiGrGB4awo3rV3Dx8hIePbqHh48eIZkootvWwesdwPDwGCKjA6g1Szg7O5UgcsKDcMiJifFhWbwTgNy8cR0X1tYlb+fLL78UeOUPuHDn3RsCL7gfXq9HFvQECIQ7rxbvtDCxlY5QhSHNwYAXum5HgMDxUVRye2iJCw6EcOnSZYEx2VxGmuYIGZiTdHi4jxcvzuXcbGxckeDwplJHPp+VhbzeoJNcHwbFM6SZ3wRIbByktaxcoeUrLzCP+0mboNjXOhBLWD5Xhtlsx+TELIYjDMU24TR6imI5g6ZSwcnxsTS8Xb16QwKuk0m2EDZle7TT9UCY2RGARMhD4OTxuOF2e6Wdj5CqXGY4ekRUPa+AB0EQrX6EVa/UMrw+qZgxm80Cd2gjI3zc398XW9jS0hI+/PBDAXxPnjyReXN/eE3QnsbnEPpRrRMI+OV6J8ziuXn1xaBwApd6owq108+IYpMgmwFz2YLY2qjKYnsd7YFUDp2dpSWramgoBC/PS7sBg5E5TNw+GxuZB2WA2+UTlRRVTfv7pxgeDuH9D26gUilid28buVwakeFBgaV91Y8i1zXhEKEqLYUejwctRRWgReUTf1YoFqTJMTAwINCH1ybBK7fD64/fPG4qljg/PoYgkpAvMjyBaDSOo6MjAUS8DjkfzoTngsCJM+V7iflZhE7NpgKdwYIeTHA6XbI9qgFrAhuN0srH0HueE9oiCbloH+R+KHwDdplRZhB7nc1mhMVsRL1WlXsVQWS9qaLWYDacgky+iWarK+IoceX96d2m/1cfkbaW+l89YW372gS0CXzrJ6DdKL/1p1A7AG0C2gT+FSeg/f/4v+Kwvx0v9Qo6cW9/u7uuj6JeQSf0Ov16u5fLOkOPeKofQO62AW4HYDPr4XHbEfR74Xbb0enQitVDU2kLNECPlj2rZNyMjk0iFB7C7u4ezs5jaLbYdtUVdRPtSVT2ECQQioyMRkTxQRjDpjCqOQidaIkqFiqoVGhvAqwOHQzMrml2YTT0g5Urlf5ZcLt16LTZnMYFr6uvBMmWJaSa9fMOpwW1alPUWLV6F2pbh8mxUbH2MXD73v1f4+nTZxKubbPY4XSw4cuHYjmHfCmLUplh3zr4PCaEw374/T6UigVRWF3Z2IDVbMXu9h6i0ahAnms31jEw4MRJ9ERsYVTV8PhCoZAAjZ2dHYEAXIRTnUUQMDM9A6Nej/NoFLlsXgCa2qLyyIqBgZBkQdHqxJkR3gQGfPJnMhXHaZSWKS9CwZAoppjX1FKbyGRSoprirAkuOm3OjdCG58EoyiGdro1OtwWX2yFqGO4rv9jYl80UkEpmUa+14XYHYLc6BboQJpgtOrTaDZhNeqysrAnAoMUtenKKdoeQSY+2qqDRrL5sybNjeHhQGuc4A4KLQr6MFy+oMGuBxWg2mwHBgQG43K6XrWdV+RntcIoCZHI6uBwMjPdjfn5atnN2RlXPvuQ1sWmNYOkXv/hEFEyEIefnzNUiPDLLsRG2UK1GmNJXVaWRyVTlGrNYIK1sBEgCSuw6hMIeDEdGRG12GuW2UmIJ5O9HRoYlLHtzq0p2C5/PgPCguX9R6joSWG4x22G3ecTeyaB0NggSOlE5tLa+LPlPOzsvEE+cCZAbGhqUHCTCNFob+TpUYRGcEQjpdUaBsLweCaXqtToSqSR8fq9kLRHW8VqhjdPhdEBtqajVawLimAUlIMxsgc1uFfDX7RlxcHAsget8HV6LfO0+eGpJGP2HH74v1jvmsnG/GR6eK/A9rcPwcBhz83MCl1gWQDUbr+typY5cvgablXPpz5vH16g3xG5qNRvRVpuSZWY06F5CJwIqIxpUOindl9BJQZP2QQ06ve5HjraWet3Jac/TJqBN4K2ZgHajfGtOtXag2gS0CfwBJqBBpz/AEP+0NvG7H6P/zL9FisCj5uXTlaBsXa8PnEw6wqZ+yx25lFEP+DxmhAJODATsAgQKRbZ35UXtQjii15vh8w+g1W5je3sPxXJVwpFVlc1TfYOf3WaV6nmH0yZWsJ2dfQBmXLmyJCHNiXgK+XwJuWwR6XxTGuGCITtCw14Jr2awcrnE5jdajowIBt2iGOoHNjeQyRRQKDQxMsJGvMtoqXU8f76NeKwAk94Kn28AE5MTAi4YFr2z+wLxeN+CZzRyoa5Hp6NHuVpCQ2EQcgd2hwl+nwtul0MUQgxCpv2I4dfFfBF7u4fodXvSQjYyOoBU5hTpVBLT09Ow2W1i0SMUcrqcAp2oRCEQODg8xuhoBDdv3kS9WsXjB4+kIY9wgQCEi/Belza6Bhx2C6w2i6hwaJ0ipOu3q7UlUDoUCmJ4JAKPxylqp3j8DLF4Gh6SQ1A5pEO3o0Ov2+8yZI6R02mD2m4KiBkdHRWgxuytV7M8P0vi6ZM4mi0dhgcdMJtsEtzdaAF6gwkLc35cv35dtk3odHR4gtPzHKo1Va4X8pGxMR8WFmnxCgvQiMXiqNXqAhYPDmJIp9rw+22YmBjEjes3BZR99vkDyVYaGfGiVGYLoAK32yz5RGtra2Kf/Pzzr/DoUQxejwH/+1/9ABcvXhKg85P/+hOUK1Qz+QSGHBwkMDc3JNCJ0IUKKap6mFH09GlSGuCGh40yi2q1JduORAJwe6g4Yosd7V8dHB2e4/i4JOfD7bZgfn4M2VwSR0cVTE5aEAwFEAh44XRZYXdYRBGlg0kytGLnGQnbr5Rr8l7gNTQ8MojwoA/HJ0eijnK7HRIcTrsaVX/5XB3TM8MYCPjx4MELAaqK0oLPR5UWkM/lRJVmc9glj4v5aVSiLS8vSLYUzxPPiVgT1baAp5OTNCCB8ARXQKXWlOuMUIgQj2CTNlcq4hjaTuUcYRShE+15tNPRUlupUSkVwOjomFj+GB5/enoisK9abaJc6YeHB/xmgdSEgXzPEzqZTSbYrGa0W/w7WzF7qNUqArwIWZtKB00VKFVbyObrAqA0pdNrfzJpa6nXHp32RG0C2gTelgloN8q35Uxrx6lNQJvAH2ICGnT6Q0zxW7qN3/7A/CcXwv/fpylX5aROJE3yRx868Vvf64Mmqp640OafLrsRkZALgyE7THoVqXQB8bgKm9WASMQPu8Ml4CiTy+HwOIVao4tgUA+d3oR6vYPggEta42jDYTtZudJANJrG6GhQqua52CWE4uKcQeLJZA5mswmT06NYWJ+WQGpp8YrFJVOH6qHh4RGxP92//xB7u2zO6sHnM+PChRVcuXIZ5/EjfPrLrxCP1TE+OojV1XVp5/L5XdjafoKz82MJndbrTGirelTKLbSUnoQXK6oigd3MUKINyG4zyLES8DBPSGlQbUIVlQIjVVxOF/SGrkAft8si6pR2mxk2PQFFPfRQLpUFAqhqD7l8FWtrUxLanIyd48G9h1CaXTlms8koKiEu4iu1HoaHvAiFmLNEKFeB7qXVLBS2Y2TUJ/CKtrFKlZbAY5QrRQFThHTM0yEw4pwY5MUwaLFFdVVpGaNljcodAhkGURcKJSTiSWTSBTx7eg6zyYpLl1bR7eixs7MLu8OI2flRzM3OwuGgMolA4xRbm4fIFyowmgCDqH/MmJ4ew+BQCIpSF2UXFUZU7hB2pJI1ubhWV1cwMz0rIGNndwdPHj/BzOwUpqbG8eDhfexsp+D2uDEzHYbTaZdtnJxk0GoBy8vD+PGPfyRw8PHjx3IdxONFUS9FIl6k0iUsL4/IMXMeBCW02xH+PXhwKja+uTm/XEf8YrA7FWq0jDE3LJcrQlFUxM4y0pToclmwuDiNkdFhPHr0ACfRApaWffD53P2Wvh4VZF04HV64nH7kshWZC1sG0dP3bYMUF/Y68Hh0aHd7cLlMsFgMsFj6gDCbrSGVVDA8bEcw6MHuTgItlTY1vcyLzXuRSFDyrbq9Hp48eQ6T2QC3x4Nr164IQKTF8MGD5xga9EuuGHOlTk9LGBsLY3pqECfRqDTPRYZH5Lzz3DAUnmHzfr9bAs15/VLZRkhKK2Gt1pbgfqfLj5mZSdjsDlF7ZbIFtNtNyeKqVBkgDgyGXRifGBbQR+sdr0NaL10Op0CnVrMGg74LHToCzfh+stmcEoyuqDqUayqy+SqqjQ74qHaP7x7t6xtOQFtLfcOBaQ/XJqBN4O2bgHajfPvOuXbE2gS0Cbz+BLT/H3/92X3rn/kvQqff/sX/7FOVTVTMzXlpxqO8oK+J6cMng04vYeKRsB8eewcdpYxCsYpaTS+LSJfbCqPJAuj0yBXyKFdaULs9zM2FERgIoFGviVVpIBASNcuDh0+RSDbgdJjw/vuruHLlqrTWPX++iWZDle+zs5ioP1bWF3Dx2qq0wrGhjovjSpmL4wEEAgOScbO9tYfTUzaGGTAxMYyLFy9gYWEGL7Ye4u7dh8ikGhiODGFiYgYBvx9Olw3R032cx05QLBYExrCFj9BJVXUwma1oKE1U67Q5AXYbLYZWgUlTUxOi1inkivC4GEptQyaVQyyeEgVRU+nCae9Jcxcjg/yBPoDiwppZOcy/qta6cDnMuHNnQ2xnJ8cH2NncQqnUlrmHQm6BI4RvDKrmIp/ZPXu7u2ipLQyPhDAw4MPI6CCsNlq+OhLiXCzlkErGUatXYbaYBCjpdQQaVhiZxdPTw2K2ivKHYfK0RPGLeU5UAFHpUipWBCKlU3ns71UwNurHlY0b0vC3tbkFp8eCW7cvY3VlGZ1OT+yAe3v7ePTwudiqHC4nhgY9GB8PYmZmAgNBv0BGZgMRavE12GK4vZ2CXtfF+voSQsGwWMYYhF2tVvDBB+/B6XLg7/7ub3F2puD27UWxIT5+8kJytqYmxzAi6iy/wK9YPC4giZlZ8QQhohGjo174A05MTY9LThHBBxVn9XoDh4dH2NtLwmTqYWFhUmAU1T5U9jCfig1yp6fnKBbKMrNEPIN8oY6RkQHMzc1IE9/jJ8/FUnl5YxqhkFeuT7XdEOWgDkaoLeDsNIPtrWMUi124nDaMjg6iXlck92hwyAWLtQev1yHvNFpCG3VFoCoD96l+IuwsFMpoty0YHx9ApVLrt+DNz0uW2N7BAaLRBIZHgnIdbWxsSO7ZJ598gsePd8RuevHivFx7tLJOT8+IDe/u3QdYWV+V4PI+gHuBWq0kaqalpVlprKPqilY7WuYODo4Qi/P3OjgcHkSGI7Jt2kqzhQYoACRobHdoVdRjbJRh+iMyd4a38z3UaXdgMhrEXteoV6S9jtCJoeOSP2W1o6UCrbYOlTqhUw2VeluDTq//CfU/u+u//pa1Z2oT0CagTeBPZALajfJP5ERqh6FNQJvAv8oENOj0rzLmf5sv0g8I59fvqAFe/fifc9rxihEZ0++03vVFTzCw4a7bh1DGl4HANosVQb9boFOvXZOF7ECAigs/jAYT2h3avoxQWgwbJnCpY3p2Ch6vG6lUApHBiCw8D/YPkM7kkStUYTB0cePmJczNzYuN58mTF/2wZC6+z/OymL56YwPj08MCUZiPtL9/KODCZrPDYXfC6/Vhd3cfmXQWg4NDWFtblwU484rOzg8l26dSbqLbpZqpJwBoaCiIWqOEWCyKUrkkQIbKmUKONr0O2tALGOBCmsqPkUgAoQG/ZCYxJ4n5QKGBMKanZ1Et1/Ho0WOpoWeWDxf9tJNlsxnJk1pcnBWQQosSF/FUzjC7anVlAddvXEMhX8CTxw9xchxFtcoQbmB6KoxupyPZPvML85iemhQFFMPDB0IBrK4sAbqutOjl83Ho9KSEVJWUJUicAIogieCqraqS5cQmNsIYGig5A6pQer2+VY/2pkq1Jvk+VG8lkxnEYykkEyouX17G1OQ87n79SODO1evL+P4PPpAZc+ZURt29ex+PHz0TyDU/P4WlpXmBTbSSUSlGNRlbzWgRKxSKAjEO9vMIh924dvUKAn5CjhYymazM98rVy8hkkvjPf/u3sJhduHPnhqiRvvrqvmRqXd64INYuo96ASrUikOjk5BiHh6cyt/GJEQwOBdHrKZiYHEO1Smsb86k8SKXTOD4+weFhBsPDHly8cFGupYY0uJlFYUbFTz5fFDsi7aOH+yeIx/OYnAxjZmYK5UoB57FzTM1EMDk1AjAfq6OIwoxgRmm2kYgXkE415Fpu1Dvw+oK4srGCRqMKr9eJmdkJKCozoXro9vRiq2Nb3YMHW/B4HLh5c0Pg5tMnT7GwsCj7Ho8nBLQS+Hx9dxM61KUBb25uTpRiExMTqDfq+K//+I/Y34/CYnXgB99/T/LSMtmMgKSz03OkM1lcv3kdQ5Eh/Pf//nPs72cxOxsSOMTt8zwSBr1qsKM9jxlYLbWDYrEJq80hIFNtq6jWmqJWoiLS6WSbHt+THgmNl/D2SkUypvr3qa4UCtQqRXQ7iqTL0R5K4Ed7IDPXWh2dKJwyL5VOnZ4WJP6anzzaWuo1B6c9TZuANoE0+tAUAAAgAElEQVS3ZwLajfLtOdfakWoT0Cbw5hPQoNObz/BPdwv/EnT6H6zqn1RD6fm7l1fVq4fpdXpZMDLrSd/rwm4z4sLaIlaWFwVMNepVOB02lIpFaZFrtVvw+DyycGUGzcLMFJq1mjS0MUw6ncuhrihYWF7F2Pi4ZBxtbrLRrCwLVDaETU6OSVixz++RBTGhCMETgRhtQQxEpt3q6OgYBr0Bg0NDomSiaodZM9l8VpQtpRKBCsOjMzBbLLhwYU2ASyIZRzaX6+cc9Qwol6pi62l1u3C47fC6HBgMh7AwO4Mg7WulkrTUcR8nJ6ekWSyVzmBza1tUMhfWV+B0WDE0OITT0yg67bYoPr769a+xtbUNu92Khfk5eN1uDA6Gpeb+0aNH+OKLr3ESzQn4Gh0JYGTEL4qlYDiISxcvYmp6As1mHal0HIODIWkEq1RKADOdWk0BHYROVJT1K+tbkqND+1VbbcNmt8Pr8UpLHG2MPJdquyuZRXqD/jcKpHK5iqaiCnBhULfBYMOtW3cECHzyyReo1mp494MNbFxZkxmnJIw7g80X2zg8jEkz4MbGKiJDg3IOCZsI3AgwqPLqdDsCxfKFrCjjCOSWFlZhs3kQj6VFAcWWNqqTNree4pe//BUCA278+Z/9SKDKs6fPcBqNYnqasx9EpVyWLCe2taWSSYFPzNqiMqxaow2xK1Y4AlEqjOLJtHwX8iXUG21MjI9ifGxcUq4KuTzKpaLYP5sqIRKvcbtkUZ2eRFEt18QeyvkTOnV6KsYmRmG1m1FrVCRvq015U6+HZqOFZqMDpclrtohmo43FpWWMjgyi3qhhbDQCr8+FWPxULJHdrgHFIu2mVDlVxM64urqAo+NDPH/2DLdv35a3I4+PisHtrR2cnKYwECDc8cBitYpaa3FxQZRLVDpROXj16gY2Lm/g9KwPPNlUd3Z2LhbT5dUV9HQ6gbhHR+eYmhwX9SAhYj6XFyg5ODQoEO8keixNi1QyNpo95ItNjI2NIhgcwPHxIZKpPEaHqbZiPhSb6hpiUWQzXaNZh81qFVBFiycv1Vq1iEa9jF5XFUUgr0ujySzQidsv11ooVlpoquy3JJrS7HWv8QGlraVeY2jaU7QJaBN4uyag3SjfrvOtHa02AW0CbzYBDTq92fy0Z3+DCRBIhUMehAd8GPC74Hc74HM7MD89AXRbONjfQ2DAL9DD6XIJqGDT1ur8DJqlIqKnpxJinCuVUazWER4ZQ2R0FLl8HgcHB5Iz5HI5EfB55U+z0STqH0ITKnRoCyPQIGgg+Dg+OcHJ8bEAFpfTKQ1fzCziojmdL0iEOZUumWwW8XgWVrsV169fFSNhMpWWZi9ukeoOBjLnCkU4vW74BgJw2Oxw2ewYHhyC02pDKpHA9uamqGUmJiexsLAAndGI6GkUbo8Ly4tz6HUY+OxDMhEXYOH3eiT/h4BkKBzG2voanAyArrE5TY8vv/gS9+5vQmmZMDU9hMWlObEdMWR6/cKKADIqhhKJc+QLGYyNjaDTbUuejtJowPhSkcabAFVNhHy0qlGFwoBz5h0x0Nzj9kj4NBvmOJMejDLXltoWBRKtb0pLFTVLtdZAPJ4Sm+HFS5el0e7ru/fFonXzzgbGJodQLJUQO4uhUqmIWotQZnpyBkuLC+h2eigVS2jU6tLCRtsjbYG0dikqA9obErrNxj2b1QW1pUM2U0W13EQgEITH6xDodBLdFzvjpYtX5BzyXFHpRFmN2+WC1+NGOp2ReTJ8nEo6hm8zEDyXz8EpAd025PJFVGoKzhMp+ZPh4B5PAGOjY5Iz1KBaKp2ScxQMBtAV5VdF4Emz3kC1XITZaMD42CisFjMqtRKMZgMlgcgXczDbGCYehIkWyirzivoh8Gw/zKbz8PkCuHPnDrpdKoUK0hjI/T07j4r1sNs1wu0ZFEBlMusxPz8Ds9mAx0+YG5XCD3/4oZxTKp/Gxydx/x4zzKJQVT2mpobkfbK8vIzZ2TncvXcXmy825T1w/fo1Ubt98cXnohTj/Km4owFwcnoG7W5XLHtUClotTng9ftkHWvr43lpfXxUl0sHhvkBOvj9qjR4yBQXLSwsC4KInR2L1u3H9CtxuJ6rVksC7ZqMmwElpNmExm2B3uGE0WuXKoyKvWs6j223BaOw3AjJInNCp1uhIkDhznVodxrlr0Okb3J5/+6HaWuo1B6c9TZuANoG3ZwLajfLtOdfakWoT0Cbw5hPQoNObz1Dbwu85AX5ABwIEMSGMREII+T0wG7rwuewo5TM4OT4SaxUX+16fH01FQUdtY25iDMV0SpQp9aaKutpBrlSByeZAaGgIeoMB5/EYWkoDQ0NhURhRWZSIJ6A0W2Kdi0QiAptobyPsIGChgoYNcZVKQwKkw+Gg5N7Q3teBXhbfbbWDVCaNWDwrbW23bt8QJUsimRL1CIPDna4+qCpVynAHfPBSMWUwoqO0YDYY0Wt3kE4kRVHD9jnCo/ULFwCDHls7O/LaYyNDqNdK8LjdyGWzAmkcdhtSyQR8Xi98Hg8ikUHodTokE31g8+LFCyRTOYyNz+DatWsCr87Ooshm07h4aV0gSDaXkn9TTUM1Sa1WEwigKk0Y2l0YDQYBSly88xgImvjN+fDfBGpsESPkYqg5lV16gwXVah2lckVmQRuZ3mAUJVRDaSGbK0jo9fjElAA9gglmVt28cwUDIS9Ooic4PTmVbVtMZhj1RrFaWk1WUaRl0hnJAqNCia9JsGU0G2Gx6mGxAGarXoBDudRAuchAdkIzZgLZpAEul09CbVdFDeZyepFIJGX/CTMz6ZRYQJnnxOOkwoigyWqxiNqLqh4quMxWk8Ca6Ok51I4OjVYHOgMVNbSCuTE6Mgab2YJcOo1E7AxKvY6x8TGYrFacx+NIxNIC7qxmBulbMRDwSZ0jVXx6k04AZbHSw8JSCKvra2IlO9zdg8logV5vRK3aEOVQcCCEy5c3kEwlRYlGw1hTqUFRGhIuXm90YLf7YWS7m90iTXj1RgWHh3toNNv44IObYlXjuZmfX8DuzgG2NneQySiYne238zHnifY6Bqonk0mZG78IPp89eya/p/01Fouh3e7A5fOh0+vJvtIaWshX0GXIuVgKTfK9trYKi8WE89gpcrksMtmcWN8Y9r24uCTn4uw0KtbEK1cuihKS0JgKJ6VZE3UU1X68FzBoX6CTToc6oVOlgF6Xijzd70CnLkpVBeVaG62OpnT6PW/L/9zDtLXUGwxPe6o2AW0Cb8cEtBvl23GetaPUJqBN4A8zAQ06/WHmqG3l95iAdN7puAjX4fbNK7h1bQP1ch5bzx8hcX6KcqkJf8Am6gufPyDqGcKHoYAXqbNTRKMZKO0uujqg0gSMFgP8IZ/Y3mh1YzB4ZGgA42MjAi6ODmOiGnE4zBgY8As8IVBiMHWj0RJFCJU4DUILNmcNuuBy2SRYfHwygqHIsMCKeCKB07MknC4n3nnntih7YvGE5AiZbTaBIwQ31XoNCtvFvF6BTg3WyCstqA0FxXwexXxBmvO+/4PvIzI8jJ39PXx97y5cbhdmp8dRyKYlG6heq4myhDtfq5YxTQjQ5Vu1i05bRT6XFRjDjCO73YULl65iKBLB+fkZ4vFzAQ/TM5MSvJ7OJATQsIqe2o9o9FgAgtflRLNcgeFlmx0BEI+B2yWMIZAjiOJjqVzhHPpftNfRrlVAvsCmO5MoxGh54yxpvas1FFE9BQaCogpjsDuh0613rmIg7O2HSKezAtNEgdbuoVqpopgjHOmgUqrAbDIJiOK5InSi4sps1cFo6sBs0cNkMkBpMLuqjWadjXa04rUwOhqCy2NDo1mQbRBWMGuJAIUgz6DXwWm3i9qJx0ULn5GQiWHo5VJfYRbwQe3087eSqQwMJivaPQN6OhOaSluylkZGRuF1uVEpFpFkgHehgoGgFyarGfFkDrlcBw4r4HUDZoMeRoNOwAqLANtdFeVaD4GQBe+8+w7CkTB2d3bw6N4zgaQulwNejw+ZTA7ZjIrBQYfAQqrUeCwEeoEBqzTyMYA9n1dhtRlgsRrhctnRA4+1KdbSiYlxCRjn+VuYXxIlEvOfqHzifAkXeU0uLi7i7OxMoBNh6/7+voSt04I6NjYmVkg21Xl9PuhNtAU24HJ6xHbKsPR6rQ2n0wWfzytzozWUKrtsLtPPCysU0e6ZYbV7xV4ai53jYP8YOr0Bk+Mh6HXMCWPLXQvtFpvsVGli5L7YHU7odGY5d816BdUqM7OofuP95LeVThp0+j1uw7/PQ7S11O8zJe0x2gS0CbzVE9BulG/16dcOXpuANoFvOAENOn3DgWkPf/0J0E4moeVUzPR6IFcxGgCzng1VgNXE8OoeBnxGbFy8KBYdZrrcu38fj548Ra2qwG4zwet1S9hwOpVDIlnGpfUpLMyPi4KnWMhKbg4BUypdQbWux8zMPPx+H07PopILxUUxrWfM93nw4J4s5mdnZ+TnVIWMj0UwMzkEo9WCv//HX+LrR4dwuF343nc/gFqrQa0U0G0qyKZSSGYKyFXbqKo6scstLk7g0oVlDEeGRckxNDQkliGxRJ1Gsbm5j06rjh/96M8RCgbxN3/zt8jnSvB47KjVVHjcTnz/+x/hwcNH2N2L4eOPruHSpYvSzvazn32C6GkOH3905WUmzgnOThOiHDuJxgSgXL22gtu3r6FQzOHp0yeIRs9E1cPmsKdPN3Fl4xo2X+xhdWURiwsTon568uQxkqmEhHgz2Pk//sef4rvfvYC/+IsfY2f7AJ/96gucnycQj5UxOhZGFw185zsfYHh4GA8fPhQwcf36dcnM+vTTL+ScWC16fPjhTWkzI7wwmgxEZmipCr788mu8/96HmJ1dkCym//Q3/wWPHu/iOx9eg8upRzIVw9z8lISfE76NjoRhlyyqKlS1g1s330FL6UgIOYO9qbaiwk1Cxyv9XDBCj0ZDRbmios5Ww2ZT8qyoZEqlCtKUxtY3p9MqsI3nnk1ozCwan4ig1S4CUCV7y+FgsLoBx0dRCcW2mO1IpfKoVhoCb6amJjE9NS05Tj6fWxQ+T548xMOH96SljvCFdsBwOCTh9MVCCXNzCxLO/uzZJur1tkDCdrclSjvO9e7du3j2IoWFOZ/sE4Ha+vo6VldX8fOf/xxbW1s4OEhLK+LC4iCCgYBsk8+nLY5zoqWQFsyd3VOk0x143AZcvrSAy5cvY3tnB1/efYBr1zeQzRbg8/gF7g2GIwLjfvpff45ssQo/GwdvXsLwyCCKxbzki23vZWEyAVarGcVSE50uMDzkkTZBi9WMQiEn78/JqQnJZ+J56TcQtqU4gOcxlc6KUlBRezJ/hosz/4uh9MVyCwwBdzutcLlcgEFFV1eF3WaGTu1ArbUAPo/Cu64Obo8Hak+PfKWBbKWJBq2heoNYNbUo8de6X2trqdcam/YkbQLaBN6mCWg3yrfpbGvHqk1Am8CbTkCDTm86Qe35v+cEdNAbjf3SO3pxmK/UQx888VsvMTeiOOIH+VDQjshQWOxPhWIB2QIDpTtYWhzCD773HYRCQRwe7OPF82dSEb+8uCCQ4vhoX2xyVOvk8nWoHSqnfFCUJmK04LWUl0HckxJETEUHW9KoCCF4YNB3ZCiI77x/A9v7+/jki/vYPy2i2erhwvoCgl43GvkMXFYr0okE0tkiSk0dqi0gHBnClSurGAz7xcJF5QhBQzx2LoHo29unMOhb2Li0gg8/+ADPn2/iZz/9BLOzw9Kcx/Y37sOt27fwd3/39zg8yuL/+j//Dwk+//zzz/Dpp19Cp+vgP/yH/1tsUf/wD/+AB/cewml3ClRjhs7s3CQmp8aRTMaRSiUlOJ35UVR2/bef/QLf/96fSbPd9777MdRWFeVyAX//9/9FZnfzFpvf0nj+fBd/+Zd/hksXN/D11w/wyS9+hbNYCdU6MBpx4v0PrmN8fEQC0Bk+zS8CkadPn+Krr77C+voFOT/j4+MCeQie1HYL1VoRmXxKbFw//tH/hlBoCI8ePsE//D+/kDD2H/75u2i16pJN5PO78dVXX4otzUxlTaWBeq0hAGhxYRmHhyd48XxLwrNrtZY0FBqNXWkQHBxyYGxsGFVmMKlApVIXaMNZMBi+WOwINBkd9UqGFm2EVDi9AmRqu4FcPibNcisrq3C5PJIF1myqUFsdMDSdTYKpZA4HB4dyvOtr6wJRDg/2pGUuHj8TFdbEJGFTEF4fc7H0klcl8MVoQSFfRKOhYGpqRlR0tB0uLi2JqomB3o1GGxsb69IwRxhK1Q///stf/lJmfXhYxcy0DSMjYczOzGB6ekaAUTyeFOC0vb2DUrGCTKYCu92G5eU5gVbMr/rJz/4bpmZnsLa2JsonngvmPVG9F49RHWeQ90I4HBAgRsCUz2VweHgGu9MNs8Umx8tt+3w2LC3NClh7lbPEBkSHw45ypSQwlIoknoezU16XKTSV/vlotQGTico1iygba7WOhIBT0WUyQtRMZosRQyNuWAilm02otSb0XaBdb6NR08Hrt6ELA4r1Fgr1FpQu0NEbJXdKg06/5+35//swbS31WmPTnqRNQJvA2zQB7Ub5Np1t7Vi1CWgTeNMJaNDpTSeoPf/3nIAOOoYkEynR88Zv+VcPNG4ZxIjVB09ccDosevh9zpeLxi7sDitGRoZx+dIFzMxMI59LY39vD+l0AiaDDuHBMA7390RJsrw8j2ajgZPTDDJZRSxhlWoL7Q4wELAJMKHNj8HMzMZhyDFVMGyIo9VoeWkOLrsBn//6a2wdJlBqArUmMD05hMXpCeiUGmzMuIme4TyRR4Nh5aEIbt55F91OHd12QxQa8XhMcmgK+Rz8Ph+iJ8dwu5yYmpzA+PgYHj64L9lMH3zwAQYGgqLaIQQj/GB+FcHSrVu3sL29LXCHIGBwcBB/9Vd/JdlHf/M3/wnnpzFMTUxhYWEe7bYC6PpV8tlcWlr2bP8ve2/+5MhhX3k+IBP3fRRQ911dV9/3xaZ4SrI8GtmyPbGHV9ZYEd7d2J/mL9n9YX+cWO9ErL37y+7GhmVZEiWKIil2k+yz+qj7AgqF+z4TSGDjfdEt0R7NDLspNdXshALqZhWQx8tEovMT772vndDNJxoUixWcP3dRbvAnJ8ZRyGfwyac38N57v5Ii529/+y2kM0kBX8ePncD6+pY4cVZWtpDPa5ieHMTx4wsIDXjEIVQoFKRXip0/hE4/+tGPJRZ1/vw5ATkEDdwP7o/L7YTTraBUyeLR6hquvfI1tNtd7O3GUCyWMDU1iWg02o//WczY2dlGLp/GiePHsb+XQL3COJUFFtWKUCiCVDKDUqkqcclCoYJ6vY3hET8UpSvQikXV7BiKxVJIpooSSaPRrm+y649YDIfd4gyi04ZQiv1BErmrlaB3a4hEQwKTGPmr15uoVhuoVVlwrojjiQ41TjhcWlqW3rDUYVJgX71elUgZz6eZ2Wlx5nGCINdJNxGPXa9nRjQyiHA4Ip8ARiEZ6aMrbG1tDfv7GVy9ekY+W3Q60U32pAD/3Xd/IW4tr9eGa69ckX0ejEbhcNCBlZKJjHQ7cT3FQhF2uxNLS0uYmJiUfSGwunlrFX/9g/9G4Oza6jrmjizgzu0VAZLsonK4XBLXJPQZHhmUyCa3//AwAb3Lfi9F4na1WhWjo4yiDsnfGQ9lRxaLz+lS43mQSieRTmXEnVYqaShXO3A5IY40UmfGY2V7C0WUyy0B0063VY4Fe7V4ZRga8sPKi4Ouw2mxwetwolIq4zCegYl9YyYLqq0OSq0OtJ4JXZOKTo+z6/rXGePxVAoY91JPJZfxYkMBQ4GXUQHjQvkyHnVjnw0FDAWeVQHjX+PPqpzxvqdUQJDSY7TEt4rn6TF06gqcMfV6cLLAudkWkORy2qS7Z3QkijNnjmN+4Yi4SO7dvY1PP/lEQMJg1AOH3Qa/z4NKuSIOj7HRIXTaHWztpFBvsI9IQalMWEDQ4JUoVjqdEtBEB1Q2VxGnTSBgw+zsJM6cPoGdzQe4d38NO4ctVFqA1WnGkdkJzIyPolXMwW2zQun1UKw2kC03YPcNYPn4SaDbwvbmI3GWlEsl6Q6iW4tTuFgkTsjmdNikaDmXy8nUvGgkivhBHOlMRpxB7TZ7pupYWFgUl9Pdu/ckHkYAxTH3jHGtra/h4xsfQ+904ff6xFFFKMU+H97ws4iZvUx0Lvl8fnHsEDhFo0PiUNnb3cXe3i4ymRQq1TJGRgYxMzMlZdEEW+ws+tnP3kWlTGdQFY26JnAl4Peh1S7JRDxuKx0wBE6MMxIwEURx+7ktdDql02mBTx6vGyZFQ7VRRLPZkm1hL1QmnRUgRtjHqXqpdArdbgfr63GMjQVkqtr9e2tQTDYAqrzXBEWcW6qiSryNkIwRuqGhEEIhN/KFrDilrFY7MukiDhIF2O2qdHuxo4r9VdSTPUeEPIQ51IrQhOeK2+OE19fvAWNfVyqVlv4s9iFxnaOj47h9m3HPBvz+oEA1wqSO1obVakGjUUO9TndPDz6fGxarKo4sHhf+jJ1gbpcX4+OT4txid1O9UYfdaRN3EbVkHI3uKx6L8+fPCygiwNne3kcqxUl5Don1jQxHsb+3g+HhITlXWJq+u7srEId9W/yYcfocXVAEa4xprq8ztqjg8pXLsm+HhynMTM9hb/9AnFwKS+H1rkyeozNwfGJU3HMulwOJwwQ2NnZgUe3Sx0WwxGNLTQsFTpXTxUnI0n3uJ11OOzv7yOfZH6bK8jWtB6eLxed2tHWdgVuBVQRgpUpNity5TP7JovE2i+QVM2wWBRazCSFfAEORCOrlCna291Grd6SUv97uodruosNPmUAnIqf+8o3HUylg3Es9lVzGiw0FDAVeRgWMC+XLeNSNfTYUMBR4VgWMf40/q3LG+55SgSfQieDpyWn3G+jE4m3CBpfdJiXFdD+pZpPceE6ND2JxcRYWKx0mcdSqJWQzeYkJ+f0qXE47opEBcQaxCLlcKkM1WxCLF+ByB2C3uyVyVG9q0oEzNzfzGDpZxQ3CnN/k5LiAG0KI2ZlJrD64g5t37mE3UUG20oVqN2N6chSL01PQKjmoPR3D0UEZzb62E0ex0YHF7sRgJIDdrTWBMyxfDodCsNsYTcpCa3EinR0+rwcXLpzH6qOHAlG6uo5ime4axr5Ybl0XIDI2NiY34gRBlWoLly9dQlfvSASKgITL5/S5LiOJZgV+n0s0IvBipw5BCt0ohD8nT57E7MwReS/h0Mb6pvTttDttmYLGOBRdLZVKWZw16Uwa+/sHcDk8UBWbuHEISlKpQzB+VquVBCyNjERw5MisbAu3lc6tw8O0OGMIbAoFghy6j1ii3UGtXhfAt7w8J66aZqMlkGpkdATJZAr7+4dSll4steBymmGxOlAtN6Qnqdno9oGkxSJuIxbOE4rp3bZE1xjDGhuLSnk6u5UIXuiCYrfT5OSoABwCJr6PETa6lDgRjgCG+0I3EfuhGBOz2/vl6wQ11CybKUhX1eTksMDQ/b24xN+azS6cAkfNUM2K6NjWWtC0Jjp6G6pFRTQaEBcVNUqnqZtVIph0IJXLTXT1LsxKDxabCqvNKrpQw2DQg1deeUWcYHt7+zKtbW8vDbfbgo5ulnPM57UhmTzAQDgsx5nQj8XhhI4sCvd6vBKDpLOKAJDLYKeS3++TDqtavQGH3SXuN2pVqzWRyxXhC/jFCSiOJVWBxaLC5rCIi0vv9OBwuOQ8I2Tj8eBnmgCQulKDvm45cSoyFsteKxM4la8lfycQMykmOee7va50fnEKJZfj8rhhc7DDq4JCvoBmvQNT1wSHrQ+mvS4nhgcH0Wm1Eds/QLXObTSj2QEaeh86ARZ0wAl2/H/ja+4ZLtZP+Rbj5YYChgKGAi+XAgZ0ermOt7G3hgKGAl9MAeNf419MP+Pdn1uBJ9CJOKkfb+o7nfhfXVhkcloHFlWVKWN0x7AXiTE4p01FOOQR9wrA6WFlFIs1cTdNT0Wkd8Zpd0icrFQsY3d3D6VCHeWyBl8ghF7XjEQii2a7jcEIe3Fmkc1mZNl0cjAadOnSeSn95vQ2v8+ND37xDj65fRf7yQKylQ6abWBmehTH5mcQcKjIHh6I26LTM+PmyipSxTqaHR0OiwVuJxCNRPDw4Rb8HkIOp5SJE4yMDEUFOhF8bG5sSGSr11NlrF+n25TOJrvDhaHBqHQI7e0doF5vod5kWXMEqtJ3MkkfjtaRiV75fE1iYw57/6Z9aCggIKDRpIOsX4ZNdxdhTyqVQaVSRLXaFP0ymTwKxbI4yhjNY1cRJ7lp7Q6sFsBqdaDbs8DlcMmxiScO0dU1LC1GJM7FqFokEhJnDt1DBFb37t0ToMHtdjrD8HpVmaRmc1ixs3uAnZ2kRN1cLjOcjr4jhhP6SqUydnZScLldAnaKxbpAIJdTQafTE9BCIEUnkMvpEUfOEzeN1abgybPZrGJ2bhqJgwMcHCThdvvxytULAvH4CDHu53Ri5f59fPjhRwKlOLWw0yYkUqSLiCCJ5wdP0Fw2j63tFAqFBubmBhEJB3FwcIhcroZ6Q8fAQBADYRda4sIyyURAlton0xW4XXacOTsnejx8uIl4vAhNAwbCPN9VSZna7DYEQx40mnUpWs/n+3HPpaUpzM7O4uc//wCVahOjIwE5P3P5Bg4OSnDYuRy7uITGRoak8ykWj2FvPwuzqSPT5Rh3dLktMMEiLrmR0ahE7rhvsVhcjin7nLLZItqdnhyzw2RBPpl0MbEri0X7BEM2R9+pSJBK5x6XzfPN6XSJg4wwi5BT07oyhc7pdMPj6cOsVqsjn0PFbBUX1BPYxGNNzbW2Juvw+X1we1xoaS0Bn+VyBd22ApPek963nq7Lun0eNzptXaBxS6OjqYdWB2iyRFyuKip0mddoQKfPfYn+zQuNe6lnEM14i6GAocDLpYBxoXy5jrext4YChgJfTAEDOn0x/Yx3f6rfKmwAACAASURBVG4F+PVM4MTnk0f/9GPk7Ddf3n33E5/930FiNS67ipmZcSwuzqHZKGM/to2BsA8L80cwGB2Q2NCDlQdyo0v3zNrqNsxmG5wuTrkrCMBhpGdqalycGIROjCQRdEUHI7hw4QKGhgZxeHgohckfvPcz7MUSyJSbKDV1gT7Hjy1icXYcLqWLTCKGkN8PHX3olCzUUWt2YO7pePXKaXFoXf/oJgYjdJu4BDiFg36JAuayWZkqx06b/f2C7GtowIfxyWFEB8PiQiH8+ehXn2B/PyfRMAIkRpMYJ6SLiZ1CLM12OBWYem2BTgQbw0NDOHp0Frs7+9jcigmso9OFQIZggTfxvR5jT7p0bDWbHbTbjwubrYDDYYGLzhj0EAn7BRgwfkgnmt1mg9fnx9CgA0uL0xKvonuHka5sNi8dRm+99SZ+/OMfy89Z0v3Nb35T1u/3B6Qo+sNfXcd7v/wVkqkOXn3lCMbHJ7C1tSMusJamoVFrIRQagM8fkBJsuo8azYa4mdiTRdBmtznFkcbIGgEGo4jdXgcDAwFksknpdDpz5qRM5dNaLYFNp0+fEVjFiBr1ZbfRe++9h3ff/QC1Wk9cXjzbRkcDCAQ8GBkZltfQycP9W1/fh8ftwsLCDCYmpqTMO5XiFLoJ2U92DxG6FXJFmc7Iv+tdC44encHly2dwcBDHz37+K3Hv8NSmEws9G6amxqTDTO91kEwl0NKayGarmJlhJG5adLz/YA16x4yhoSBsNhUPH/Z7t44cCYtGp06ewNLiEXG/saT97r0YhgZZ5O2GyQxEIn5xeTHCSK3odCsxLpjPyTS5UDiKfL4EmFQ5R5KZBrROD26nAq/fK3rqPGdqTVSqbYwO+xEOemUb+KDDsO/IS8r51Wp14XCY5fNFFxtdiXRSETBarU4BVHREtfWOdH1ZbFaBVATNhFB036WzaRRLNXGQ2VQbmrU2TD0CPRNUxSRxXMYPCa/MPI81HfUW4bCOTo8SM2pqMqDT574+/7MXGvdSz6ab8S5DAUOBl0gB40L5Eh1sY1cNBQwFvrACBnT6whIaC/h8Cjy2jXwGL30WPv3LL+/fQKcebOzhMZsQDvswPTMGq9WEbreJ2ZlxLC/Nw2G3497du7j+0Q3YbQQ8FuztxMTZo6gOpFJFWFR2z9gRCgUFOtDpwWLyTJZxJSeuXLksTid259y9cwt6q4F0roBsuYlstYlqo4ezZ07g2PwUSqk4rOYueu028qUKNvYTyFV1ifl4HcBbr12VgvIHDx5gYX4eVosKt8uJ+SNzyGYyuHv3NsqlCs6dO4uPPrqJUyeWMDIxBLfPJ50+dGptbR1gezstQGpoiDEyDZ1OF9PTE7BaCa5yKJVr0LQahqJecYhMTU3h+LFjAt7e/+UHuH//If71d74trqpqtYx7K3clHkdXEyNP9XoPxVIF5XJNwJbf70Qg6JFOHkalBqMjOEwwkmVFr2uSuN3c7BQWFkZRKqYFHBAKMRZH4MUpedT05s2buHdvC2fOLOBv/uZv+tGybA67uwf42c9+gY8+fohWq4f/6X/4CywsLuK9X7yH/f24HDfG5+o1RrBY6m2XZdc1bktQJrwRKBIO2ex25LM52W/2JNUbFZliqNA0ZtYxMjqI2P4+nFKivSjAhZHF4eFhASHvvPNTbGxsYm8vhUYD0LucokY3WwTz83Ow2x3I5/ICyggJJSoZDmNmZkb6m375/l1Y1J5MKyRwYXSN++lx+ZA4SKBWq2CWWi0ekTjZ/fsPxOlktZoFHA0NjcDvC2F6eg6JxCG2dzZRa5QRCAYklnb16hWEwyGsrq5hc3MXm5tJjI9HxB22uZmG3W4SmLW+uo4//dPvyGeAXU6ffHJLfn/69BSOHz8Ki8TfVAwMhCWmyUJ6Oglr1So6LQ2Vcl2gmd5l0b8V8UQGqUwDbR1YXhzHzJE5KeOOHcSwF4vLOchC/bHhQYE+PGbcTh6nR4/WkM9XxZXGeCLL6c0mOrq6AsAYJ+Txq1ZrMJlNsFitAmcJnfh5JHTkz+uMhebzqNe68ll32GywqQRWNomCMuLHqX+MxVJbu8OJltaRXq9Gq422zi02P/ZSGp1On+/6bECnZ9DJeIuhgKHAS6yAAZ1e4oNv7LqhgKHAUytgQKenlsx4wxdT4Om+pvlqq1nt+xZMjFpZ4PHwRteHE8cXxCnCyNXWxhbu3l2B2WSF3eqSmB1BCWNihWJN3CTs+AkGnZib40Qxn0x5K1f60bLFxQVxbHB63NbmBgYCPmRyRcSzZaQKVYnuXL50DgszE2gUUnBYTNjf3kIincNhvomOSYXD7YLbpmB8OCIdPM2mGRfOL6JerSIyMCARt1q1gvd/+UuJCL322usypv6NN67B6XUhV+Q0uAcCIXTdJBE4llUzaqWYFXEFLS8fEyiVPEzJzb7ZrGFw0AuP14WAPwSfLyCdO++8867AkTfeeF3en8ulsbb+SLqVZmenxXFSLrdx/eObWH20gbHxQcwdmRLHj0Xl1DANoeAANE3H8PCYwImf/OQdmE09fOPtq9hYvy+OFTqOCB8Y5+OT8SpG7W7diuHf/JvX8Zd/+Zfi7tnc3MbKyip++s51JJIFXDy/iO/+2bclkra2ti5QQlX7XUl37jxAo95CKBhFuVJFrV5GcMArsTe9SxBhk22kKy0UDkm8jVMMTUoPg4MhdHtt2O0W1GtVdDtdnD51GuPjjNb13TG7uzt4771fShF6LqehXgeCQSuiUa+Uhw8Pj6BaqUsUkW4eupbY/0R4x4gaJ8Rlc2Xp5woGfaKDTL5TLbBa7Hj0YB2Vag3nzx/DyOiQdCOxtJ1l5DxmjKNxWqHb5cPIyDju3VvBXmwbZhW/7kN67bXXxEnGqOLOzh4qlQaOHl0U58/Dh2s4f/6MrPfu7bu4dOkiUsmUnLsbmymUKzquXJrG22+/Ls4hlskT1BCC7uzQYeeW+GK33UEykRdYZ7O7JL64u5dDsdLCwuIMTp46gdBAGJlCFiv372F1bVvg5KXzxyXOx2gbe9UI4/b3YwLI0ukGOh1AVSDgiZP7PB6WutPN1JaOpkKhBpPSn15ndzqky4lOMcImwj72k7VE95YAPVWxIuCLyPnVbDWRyaZQLLMbrAdFNcFmUwQ0tduMYPbQ7TGWq8jnvdPVjOl1T3/BfrqL9NMv33iHoYChgKHAC6+AcaF84Q+hsQOGAoYCz1EBAzo9R7Ff9lX9yy/of3byffaX/+IXCvg/tuV0YLOYYLH0oKpm+PxW+L0OeD1uWCxWZNN5VMq0rTAr1e+fYc9Ms6mj0wWcDhOWl4/gyJE5KVrO5TLSHcNoD50gBAp0GhFWWM1mHBymsJMoIltpQ7Wr+Nq1y5gcicKp6KgVsrj5ycdI5xi/A3yRIBaWjmBpdgrx3S38/Gcfw+n24OI5Ttyr4cL58+J20tsafvSjH2F5aRHBQACrj1Zx7doraHSaKNUq4gThzTIhB6FH8jAjxdKMJ504fgrT0zP46U9+hrW1TSwuzSMa9SAQUAVGsOjb7fFjeGgM/+ff/18IhcIy0YyOE8asCG8IHKKDA6jVWiiXO/jJO3REbeHChUVcuXpO4lfsuYpGBwWg6B2TTJlbWXmEhw9WoXc0/Mm334Le4eQ2v0SiWF5dr9ext7cnICAajUrU6q//+q8wPj4usOMwmcLKykOsrGxhZDSCP/+z72BicgIr91cECoyPTSKVzAhw+vSTOygVawiHWfztQbVeQrGS63c9udwYjA7C7fYgHo8hGAogGh3A7t4WqtWCOJxMpg4UixmKCVBNFly5fEUcTvv7++LCWltbkxgYoU2pxGiiCePjATkHCJlYcs3Ca075Y8k4zy0CD8YE6ZbiRDbG7riv3HcCJzq8atW6QLNMuoqRkRAuXjwHh8OKZOoAiQS7ueoCtLjtdptDuo8GwlE8ePgQh6kDlCstRKJ+jI5GpRuLRfBPtKWOfDBGypjhG2+8ITFGxuROnzojDqb9/T3k82UpC19aOoJXXrkCRVWwvb2Fe/fuyrnN33EfopEwqsWyTPfzeFgk7pCy+tghAa2OxeUFDI2OolqvoVAq4OAwjfhBHtEBF95+8xJCAa84pxqNpvRrEZTu7sZQKtGR14/Fut0swx8XMMnzuVYrS7k6nU6Vah0Ohx3+QEBgU7HIbbPA7fHC4XSh24Msm+8j+NS7CkxmMzq6Jq9vtXV0TRB4RaD82NbUD+X2zBIdVRQFnXbTgE5P/8Vj3Es9vWbGOwwFDAVeMgWMC+VLdsCN3TUUMBT4QgoY0OkLyWe8+WkU+I+g0+f6xjbBrjih9uhm4A0knQv9DiKPGwj4bRgfH8Xo8KhMOaPL5CBehP6ZM5ur8Xms0sdz8dJFiRvdvXtHupE4vaxQzMvfCR2km6deh8tmRyyRxOpOEslCDQ6PHVcvX8KA34WQy4LD2A5Wbt9BqQZUNGB2eQHnLpzC4swk/uH/+b/x4UdrmJ8dwl/8xb9CpVyG3+eVCXap5CHe+8UN/OAH/zX2dnaQy2Xx5ltvoq41ET+Mo1SuSPSOo+wVs0ViZm321LS7GBwcRsAfxvXrH2NrN4WRQT+Ghr2IRKw4dfoEFuaX0GrpaDU7+Pf//n/DzPQsrly9gnq9Bl1vodnipDcNzWYNsXgSeteBh492EY+n8OqrJ3Hm7GmUSkVx4hCk5PPs/SljdycmQIHwq1ZuY2LcA5edThKT3Nhzaho7g+LxuETuCHgINr773e9ic3NTQA9BAXuoLDYLTp48gbGxEZkOd3iYkLgXgVkymcXmxi42N/aQz9UFevn9Ibi8TpgtLNy2y3YxDkbgs76+Lm4ZOsjoFMpkDmXim8XGKXJOKfQO+8L42qtfk+26fv26vIfwh1Ps6Hoi1AgGAwJG6Mjik26bXteCdDorr+G+cL0EeP3C7LLoxEdfA7NMcmvUG6jXNFgtNszNzmJ0bFjA5kFiH+l0QSbwzc5OwmazC0iJxxJwOtyIHyRRKjfFTXfu/DyWl6Zle+kae9IXxWlwXDd/du3aNdmHd955B6dPnsbc3DzWV9eQy2fRajWlWJyxs8mpCSkDp8vqzp37AlUHBrzyOo/bjWa5KqCMk+i6XQWlShO5fAcOpw3D4yNwuD1IJJMAe5SsCvKFAo7Mz2JxbhJaoyLwiJCO/WOlYkkm7mWzdWhMvpmAUMgh7rz+ucQ4aF46w1gATwcb/2R3V6FYQbFYgdPFaKy1D5yaLYFOjEJ2uiY026wKJ1t6PIuOpeJP6uE++y3WMwF8mtT+panbLzs3Hk+lwOe6Mj/VEo0XGwoYChgKfMUUMC6UX7EDauyOoYChwO9VAeNf479XeY2Ff1aBf/YFzXvD3ybPbyFT5p5FHCtKD1AUHYrSlt4elmebTUA45JC4D6dj7e0mUCk1pUum1WnDwi6okBdzc1MYGRsRuFQo5LG+viZT63S9I/EngigWTRM66e02rIqCcq2J3cMcDnNl2N1OXL54AX6nFc1yBlqtiHw6hVqrhVKji7NXrmFyZgbZgxhu3vgIlXIbZ88u4fXXX8dBLCaT6rLZNErFAvKZBr7//T/D3Xt34Xa5cOLECezEdrG1t41avT+xrVSsSjeTCXQ9afInI0PsrCIMSiZLCIfdWFgcwfxCBNMzkwKkNta3ce/uQySTGXGZLC8vYXNzA61WTWCM02mVYuhajY4RBelMXsDIufNnxa2zubEOp8uJg4MEdL0nRdV2uwvoKdjZTqBaaaGnd3F0MSAdWCzpnp+fF1jzq48+krgc4QZjZBcvXsSNGzckbldv1NHuaJhfmMPE5DjW1lbR0hpSPs6pdSxJJ4gpl+qI7SeRPOQ+m+ByWeDgNDmPC/5AUJxO7I8ilNnZ2UYg4JfpgLl8CvlCRjqd3B4bRkYG0aw3EPAEMTU5JXFHQjECGTqXGF2j2ykez0hXkkx+i8UFovh8frhdAeRzJXF99d1PKsIDYVk342p7ezmZIOj1mdDrMvrZn/bWqPegNXoIhhwYiATQqFehPXbbMGI2EIn0PXvtLjY292BRrCiXW3C4FIQjLiwsLkifVrFYlLL7fm+SIlqfPXtWzk9uC51FGxvreO3aayiXq8ikM7KtdO05nA45pxltozvsIBFDPpcTd5bdYZVz3tTrwdTR0W51oKg2dHSTFMo3Wh04XX688trrsMmEvweoNGqCeuh4unjhLEzdFjZW7wuMo6eJ66YTr1rVZKJfW+vBYuFUQz8CgaBE5KqVCqp1OsQgkwxViw1dvYem1kGpVEWt1hRQRGeZ1tZRqWrokD4JYDajZ7ZA73XR6T6eRvekIo6GRj6euJ1of+KwAiFSbBTnDDvja+4pv4mMe6mnFMx4uaGAocDLp4BxoXz5jrmxx4YChgLProDxr/Fn185451Mq8LmgE5fJFz45M3smqCYrbIoNnC+v6XWY0JU182V2u4JQ0Amf1y/j53PZknQaCXSqV+B3W7C0OCNRLoIPjmFnl0+xXJYCY5fbK2XR9UYTjZYmY9jpWsllcjCrFlRbOioNDcGQF69euwSvw4LNh3fg5ESvloampkGHgrMXrsBitePG9Y/gdbswOTmBjvTSNKSEmjEo/t1us8oUuOWjS7hz5y68Hp906uSKWSFonJjWqDeRTJXgdFilo0lr6QIiOM6e4KnX1VEotyXqdPLkLCIROwJBP/y+ANLpHG5c/1SmvHU6FnzjG1/Dxvo6Gs26xKjsDhtg6gr0qDd6yOVL4vZipxXjY48ePRBIQLDFCW50WXk9fhl5v7q2j4GQC416AddeuYjpqWlxsfD17PRhkfWTcmlG7+bm5rC+viFxslw2g73YHkZGoxgZHcbHH99AqVRDMOSTkneuh2Puu7oZiUQOhXwXNiunmdkRiQYxPjmO8MAA2loH2VxBOowOD1PSgcTOqmarjmq1BL3bg89vx8gwJ7Ll4bQ5xfmSSKQkIhcIeqWHyOG0S1/Wo9Usxsd8CAQdSCQyUFUTnA46nVQpNed0NLqqHE6nABQCIAKhZCqDSkUXVw6npClKD4oZsFvNqNa7oMxDQwFxcUk3UbeLRoP7RIdYF6pqRTbbgs0K6DowOOjB3Ny4/Pzhw1U5JxgbK5UKEpNcXJzH4OCQOMPu3LmDgYGIxNtmpmdQLtXEhUYnFQENnVSlckkAmcfrkfdYrCo6Oo97S6CP1mqi3WzBqlpFH63ThVlcRiZYbU4sLi2T8GJzawv1Zh2KRRUY+c1vvo39nQ18euNXsnyer/1+sQGJhR4cpNGoa9KpxfJ2h8MpjiVOEezoLagWkzjGAsGg6L+3H0eRhfgCvHTpV6OezVZH+pnomDIpKtpsejeZ0O09Lgbnh18hkDKhy3F1Tx5PnE5PBhbwomBAp6e8Uv/WaQ9Puwzj9YYChgKGAl9pBQzo9JU+vMbOGQoYCvyOFTCg0+9YUGNxvwMFPgudBC6Jz+fxnVAfOD150Lni87qhKqo4hNiDw5vcLkGBqYfpiAenTsxKMXEynYLN4UBb1xE/TMHt96HeZAGNFQ1NRzpXQaPRhs1ufVxM3IFZYSlxD9PTw7hy+Qw6zSry6QQa5RJymSzMPROikSgiA4NIpvLYOziUEua+o6qAWCwmoKIpU9kYPYsKYFEtKtLpImr1NibH/eJKcbocaDU1iXWxOLrZaMPjZhGzX0qoU5kS2p0+0OAN/qnT87h69RyslraUXBcKJdy9c09cSul0GXaHC8eW51EsVgXABPw+ccGwzJkghRCrpemw2mziUGL3lNvtQL3elMiV1m5jaGhAupuymYL0PRECNRpFTE2OY2FhUTqK6LphHJAgiGyA4I7uFcbWunoXNrsDmTTdQQdSlj0zM4Fmsy79P6q4jnTUayyg7okDqwsrzGijWu8gGPDg6tWTuHD5vBSIczrb++/fQK3SgMpxc10TvD6vgC8uk24ef4AgsYl0KgmzSRU3FONbLLImgCB88fvd0FoaCsU2JidDAk8ODnLw+RwCsag7nV4Sc1QUDI+MQlGtfRdSqSyxvHyehdhm2G2qTE0jAPF6rAKrGLnzeq1ot3lOttGDGVq7CxN0OZN54eX0O+4zwcpw1IOhaBix/TQAwkp2I5kwMRHGlStX5BgwpkiAyW1NJLICmWycAGeyoFKpIxQKwOPxIZnKyjlWb7Sk04nnPj8n4+Mj4lhqd1ooloqolsoYHBwRUMdYnstl/3XZOqf00dnEdRFKNpoNzMxOY25mBquP7iOdPBQYxvOKPWSEcnSEFQuEoxpsNjqdovB6vPJz6sbzi7rQ7RUMhfsdWPEDVGUSnQKt0wdNWkcXCMbPM2HdExPTP4NH/7l/7RM8/YZC/Q4uSC/dIox7qZfukBs7bChgKPC0ChgXyqdVzHi9oYChwMusgAGdXuaj/4Lsez/E89sfZpP515PT+Are4DLqxNha0G5C2NFDKOCC1WZFp6ejobWQyRWQLTThcFkFAbR1M3SogNmKZrODar0J3aSgrbXgdNGZZMb05AiOLh9BqZAGX32wt4/kQVom6wX9Xph6JuzHSig3Ohgbd0oESlUUASNejwflSkNcIBwf73SoAgPMZhtGhgcxOzsOj9cNxWySAu47t+8jl69JdNDldMuOS2Gz24NSmVE0wgQVf/Inb+DSxTPIZOJIp1MSIdvfSyKTrQqwIgCy20yo1Xpw2M3wuG2yfwROgQD7rCqo1vqvczkdiEb9Uny9tRmT+FMgGMCxo7MCPNbWNiRWxihb/CAhcGp2dkKidclkCvHYgUwzY+Tx8LCCttaViXqcLGi1KgIvWP7Mn7vdKt544xUpHO92dXzyyU1x54RCfiSTSRB40DVFULGwMI+z509jcnpC1vNPP/opfvGLm2jU27BZzTCbrfI+QidGzxiTZHE6o3sENCzdnpycEnBCh1IfPEHWy6lqyWQOgQCn4gENFn2PRMWZxbgfwQ+hE8HY0NAweo8L3ukqKpYqKJXrMCtmORbNFnup7AiH3HA4GGN0SE8Uu5g47Y7xPRaWs1+LqTRur/QVdXpwOV0YHPDB57JLpI7bzKhfo9HCqVPHJX7JSX0ffnhDptDZ7VYkEmV4PDYBezzPCJ0iAxH0oGB/PyEONkW1SBxR67TR1Bh77BfKq6oinUqc0Mfjxc/G+NgIotGgdC9lMikBbyz6pnON0cluj1MD7RJhZT9auVQWmNfW+lPmGGnjMea+dTqEaya43V75bPYLwWsSQ6QuXp9Pto2dUKVKFS32NZn6OI6Opla7I7COcJCRut9k516QC9aLv5nGvdSLfwyNPTAUMBT4PStgXCh/zwIbizcUMBT4SilgQKev1OH8au7Mk77g37Z30uDCO2kT3SPMOvXg9wcwPTWJkZAb5kYe9WoR7U5bOoWKlaYAIBaN6zAjELSjpfWgtXsIR4bgdvtQKFcRP0xLrMjndUk3z8z0GMIhP3a3N9DTNeTSGdSrTehtHYpJRUfToao25IpN+Lxd8D48MuDG1NSEQATCpIeP4lBV4MzpIwJACKYWFxel1Jpj43lz/uDBIzy4vy0wgvEqxrdUxYTpqTGcOHEMd+/dQiKRlLHyf/StVzE9NY5KOSf9RoROpWITWltBIc/pcqo4dkqVBsZHB6Vcm9PKuG6uy2TuiSOLwGdsbBQLC3MolUp4991f4vLlCzh27Bi8Xh+2tvrTz5rNprhy0pmcTDgLh71YWFgQR5De6QpEuXPnHra2ihIb4wSxudkJBAJuPHiwJXBmdm4cU5NDePPNNyUKxmWzEJtl5Hzu7OzgjTdexz/+448kvvXKK6/A6/Og3e1ge3sX7777Hu7cXkOrSURBeEQnk+txvxDgcNjgcjkkTsjpc5xENzc38zgymJf+KE4+bLaaGBsdFTca9WcMrlqrCcCh8Sbod0sMj64m6uP1+wUstVqagBr+nbEw9g6xsJz7QpA3PhqRLiNCmycl4A8fPZJI2cDAgHQrsbeLMIeQjJHG6akpDAR8aFTL0jc2MjKClZUVKQ0/evSowLlbt27h3so2PB5GB+kwKmNsjJ1a4xJt5Dnh8wYEnhUKZaRSBXi8Xhw/fgLrW5tIJg8RDPnFuUfXUjpTlnMsEvJianpcJjoS7vA4b2/HYLWyl8ki7iybrQddN4kzjbG/s6eXsLW53S+oF0DUjxmyRykSYdm6RQAUi8LZ21Sr18RVBhC4OqQQnkXhdNQxwsdtJmhiSo6gSWMMsNMTB9ZvfE7GV9VzvLob91LPUWxjVYYChgIvpgLGhfLFPG7GVhsKGAp8OQoY/5L/cnQ31voUCjzpDP7t0Kk/Ap7uHbox+AiHwpibm8Vo2AdTsyiTtpKpJA6SRdSbXbgcgNNtQbnSxciwF92eWZ4joxPizkims3i0sYNKvQa/z4W5I9OYn58FMdX9lbuo16rQmi0pks5lKjKti6teODKOfC6D8dEBdHsKJsaHMDs3Ix1St27ewd37+5iZCuPVa1ekYJvQ6WuvfQ0W1Srwgn1MdP3QaSSRJw3i3BkbjeDatSuYnp7A//F3f4d4PIGz5xbw9a+/ha7exvraIzx6uCqxPAIXuo8ePtzGzMyU3ORzO9mvxHgaHUTsDFpZiWF6OoD5+TkpUCcQGR4ekjjgp5/exA9+8NeynHj8AD/+8Y/x6NEjKQhnfK3RrAm4YfwpGAgJ5GPMjtDpn/7pn3DnXgIhvwknTpyU8ms6fX7603cxMzuOV66dh9vlRjaXhd1mx9raGu7ff4Bjx48J+Njf38dbb72Fv/3bv8X09DReffVVmehHSLGy8hAffPARdvfyArrsFrJGVRw5NqtN+qpcLqf0AlVrBDiMh3URCgXFbUbnVDyRBXodqEpPHER8DY8PgVOv1xWXXKHYgsOuwmblBDQT7Ox4ApArVATMsDzd6XLj8DCJVCYvpeR+v0+cRJMTQwiFPFLqTV0J9z7++GMphefEvlQqKdtBEEkXFMEadfc6HaiWCgKdlpaWsLe3h3Q6LceF0/OzxgAAIABJREFUUCyRSGBr+wDjY8NYXp6XWBuLyflkbHFnJyYdYIxishg8lytKRPTM2bP49OZtFCtlOR8ZrSsUcrKPAwMBHFteECDGeB2P0+bmDjJZurH6sT8CNo+n7zWkU+vs2aN49ZVX8N4v3pdJgG1Ng9msCiDlZ5CQkhqK28lkFicU4Zo8euyyUuS8p96EVTaHSwAw3YXNtg6915P/7vUIkVnoxGdXHILG47kpYNxLPTepjRUZChgKvKgKGBfKF/XIGdttKGAo8GUoYECnL0N1Y51PpcB/6YtdOp+YRXvcQE64QgdP0G3HaNiDkN+LdCaFra196csZGR2A3+eRyWyMtTnsLgQCIQQDYWTSWdy6u4L9wyJa3S48bjuWlmbELVOrV/Fo9ZGMq2c0qKMD1UoHTjudHT3Mz01BbxVw7cp56bIZGR1BOBSSm/MPP/wQm1t7uHr1EmZnpvHDH/6jQImrV69K1KildZHJFnDz0zt4uLYnUIWA5/jyEZw8dRxnzpyApjXwP/8v/ysSh1n8zX//pzh54phEyOL7celO0rS2ABSWTN+9exdnzpyF1WKXaBeLnumcuX37NlZW7mNvr4LvfOcqjh07KtCErhbCAcKlcrmM733ve+JsYhH4w4cP8ODBA3nd6OgY1jdYdO3tT1JTVOnumZqalnjdT356HY16GcePH8Gli5cFRl2/fgPvvPM+AkEnLl0+Kc6gD3/1Ma5cuSDr4HIIxQhXuI3nz5/H3//934lLh2DowcNV5AsVASIPH6zi8LAq5duMDhK6OB0uWKwWcTmxwFomEpYK4qQZGhyUdRCsUJ/dvZj0VzEmSLhDvWKxhOwzu6BcTidKJfY/dSQKxniay+0Wt04imRZgcu7cebg9XmxsbGJre1um6wWDIbhdThxdJsRTJSbHLigCptu37wr4m5wcFbBDtxSL5gnpeN4GAwFYFDNataq8j7CP20XXGWELnxIZdXvEkcZ95nHieUhHVz5fkamCXq8NwyNjsFqcqFQbePBwGwsL00gkk1CtFunnOkwmUauXYbc7cPXqKxgdHpFzaHX1EXK5rHRflSsdcR9NjPthtaqoN6oC9uhEO37sKNxOH/7hH36EjY09cRY6HCp6XUW6nOwOlpnzE2kSN16n3RE4yQJ9Aju9Q6dYD81mvxDc6rBBZ+yQpfztrowI6Hc4PZ5CZ+JyGEfsPNU1w3jxF1Lgv3TJ/UILN95sKGAoYCjwVVDAuFB+FY6isQ+GAoYCz0sBAzo9L6WN9fxeFeiPrO8H8Z7cpDtUM0bDfoyNDKLTbiKTSUrp8+TUGIIsEa/VYLVYEAwEEfAHUa/WsfpoHasbm8iVNVgcKpxOO4aGB+EP+JHn1LJkEpl8Ha1WF1Yb12bD+MSQTA+LDgRxcmEc3/7mmwIEcrmcOFI4bWxtbRtOpw1//Md/JL1TjJExmkYnC90wO7sJJA5z2NjYxvpWAn6vDceOHsPi4hFx7ni8ThSKWbz77k9Rrpbw7/7d/yjbljg4xMbaFrQWy8RZOu4RMMIycUa3FheX0ORkvkZTnDP37q1INxIjW3/+53+CoeEh0Yza0eV0//59cfJcvHARDx89FMcNIcHGxjrqNXYejWB7a1v6nggWnE6XFEozEsZ9/X//v/cxPxfF8eNHMTQ0JI6Vmzc/xUfXVzAw4MZ3/uRNcW9tbW3j8qVLqNaqstzBoSFZB/uDCIPef/99TE5OYjA6hNt37iObK6NaaUhZep5/rzZgNitw2J0CqwgwFIVT5CAxylqNriQzTp8+LaDH7fII3CLMYQk4gRC7qgjbDg4O5eeDg1EBOuk0e5Xc4t6xO9g1FUKj2UTs4EAiYxcvXkK90cC9lRWks1lZBiFOZCCEUyeX0NUbAnBYZl8pl8UtRogVHgjjMFFmQxeWluZRq9XEDcT1el0u+D0uOUacCEgd+OT7+OAxZdSO20e32ubmprikypUKarUmBqNBcen5/EGUyzU4XT785CcfYu7IONxeN2x2nqxd7O7tQO91JP736rXXYYZZzsXd3W1UqhWUyxo0DVhaGsXo6CAU1Sz6UWNOOCRsPExk8N4vfiUTDnnecFmKYkGz3kS7o8vnj9tLBxRL5fnfBHIOuwWtZh2VShPtdk9gEovLepxA1zNJ5xdnGDKqx1YoHj/D6fR7vWz+pxZu3Et9KbIbKzUUMBR4kRQwLpQv0tEyttVQwFDgy1bAgE5f9hEw1v+FFCA84JMgh/GeJzfoksrp6LCYenA7LLCoJomiud02TE2OYmgwAq3RgMftkgLmjtbB6sNVJOIJWGwO6IoZ/lBQupZMZjNaWhupbFbKnfcTZTicCoKhgJRNT83MIpvLI+B14fTCBL719qsCBQib6CJhhIsgYXZ2FufOncO7774rwOEJEMlm80ilC6g3uojF0qg02ji6MIlLly5JeXepXMDi0hHE4+xt2kSuUMAPfvDfSoSMXVLFHGFBTUAXocX+fg5vvHFRoAqByc2bt5A8TAowoKOHgO5rX3sVE5MTAooIlvgzQjJu6x//8R/Lf7NviXE3wisCEMbBzCZFYAyBBx+BQFD2jaXZdBT9/OfvYnx8TNZ74cIFFIsl/PCHP5Qi7DNnjuMbf/Qm1tZWpWOJ+89+KUbslpeXce/ePdGFMG5jY0NAh8PhRCyWgtY2IZ8rIZlMI3mYR63RRcBrF4cRY5WMs7Ec3KywC0uHrrPA3IqFhSVZN6EIJxsy2kenER1I3AdCs/3YIaq1OibHR+Dz+sVhRGdNqVwS6CHwDED84ED+fP3118XhdPfufZjVfpE43TycyjfGvqXcocAmno/FYhmtVv+89HgcKJY7iA64cOnSOcTjcQE63E6fx4MjczPIZbNyDOj4IiSjtqOjoxJtpGYEg/w5jy2B1crKGqKDQZw8uSwl3zxPd3b2cWR+GT/8x59geHgQI2Oj0Ls6mi069CowK5B44zfe/haKhZL0gTF+ShjEbR4aCuHs2VNSTt9sNeS8ovdoaGhQQFCtquHRww1xjrVa/e4mt8shELBcbkixOEEpHW3cHgIlj5NQLoBup4VUKi+F4fyMajqgWhVYrFY06Yrq9tDuskOqD59EOROPqRGv+0IXyqd7s3Ev9XR6Ga82FDAUeAkVMC6UL+FBN3bZUMBQ4JkVMKDTM0tnvPEPXQGFY+lZMN7jwHpAMQM2CxCNuDE6PIiBcAhOmw3tlobDgwQOYoeoV9qAYkJkJAiL3SY30rlCCbVGU26ec0UNPRPHurMo2wTVYpJIEF/ndlrx5pVTePPaRTx6+FC6l9ifxNH2jPtZbTaZkMYiZ4/bLfE6RtLYVwSTFY0GJ7BpaDQ1OOwO6WTiiHnG6gaiIWxsrmF3N49/9e1zGBoOY23tETxOHxTY4XJ5pPdnbW1dnERXrl4WoEPgwpgZAQ7dO+zUCQR8GBkZRTqVwc2btwXGENzxfRaLFcvLSwIaCDgIFjjxjdvKeB1jepVKVYBHvzC6LZ1ET8Af199fR0BKwOmc2t7ekq6ls+dOIRD0irOG8TJCrNXVVYFVw8PDsv10xRAGEfwQZLH4e2tzHy5PCBaLDeVSFfFYCqWqDodVQTDogdvjhtXCbicbGs0q2u2mxO0IaaKRIeRyBTSbDekZog6MX+ZzBdGM0CoWO0CxUBSHFyNsBHHsa+I+F4olHlxx6XDyIfeLTzqMCOksNotMKOQ++HweREIeFHJJ5HJNOBwmgS+cGMhKIovFJNt45vQptDQNW5ubAlWqlQoi4TD8Pq/Apicw79GjHUxMRMTtRH0Jm3gu00XU71jqotvjBLyWRAzpdGo0NNTqLYl7FkplWe/g0CDCkbA4nXKFLLK5DOr1NgajhK3dfiG43kGj2XcljY1F4PfTMUeIVEK5UpaoIXurel0TisU6CvkKSsWanJ+MqNqsdtGb8bxmQ+sXi8tWmmQ5fF3A54LDpgjMq9U5ZZLAyQqTosLudKFrMiOVyUmpOCFhW2cEj13j7A8z4nXP8Xpr3Es9R7GNVRkKGAq8mAoYF8oX87gZW20oYCjw5ShgQKcvR3djrc9BAU61swhu6gpwYpExDRMuJzAQ9CIaCUkhOGN1fOpaG4pZgWpRYLErApc8Xj9amo50toCG1obWNsvPCaAsNhusdnbSdOVpt5pw4sgEogG3xMYIbFburckkO7/fjrbWgT/glKgRoUq90YKmdWG3W2V6Xrnc7js8AIninTm5KNGrfCGHnd1tpNNFjE/4cfbcMemX2tnZQrsF2BSOtu+iXGbXUb/byeP1SKE1fxaLFcShMjzsRjjslwgeo3i8j7916x4KhSbcbismJ4clJka4QKdWPJ4SbMCJZSwxp/uJXVZcPuN6Xq8HTodTImjsIqLTiI6roaGoAK6FxXlsb22JC40xrVarIaXQhByAioGBILq6joNEEpFIBCZTT9xVjM512l24PXYpALfZXVAtTnE5HcQLqNR0OO1mjI5EBQBxu5wu9lKZUamWYDJ1oVrM4hiyWZ39KWn9wy/AicAsmczIZD92M7HHi84nxiz5u3K5Ir1OLDKnMyhfKEDnm03A6NiouLhS6ST2YwmohF1OG1paC26XHUMDAXS0ugA1upSoCTUjLKJbiX/ymNIBFovFxT3EyXmkQz6vV0Ah3WjVqo5AwAGbzYpWqw1N0+FysRcJAgl5vAk6CTQJIFXFIkXf2VxBzqkeFPk7NzocGUAoHJL4YbFMF1VaYnR0IllUVaAWl8fielajTU1FxMXX6WgolYpy/AgAeUwZI00l8ygUaqjVO7BZzXIecMIfJ9aVimVx/z35YuFnkMCMPU8uuwqryoL8Fjp6H55ZbHZAscBmd0ikLpFKo6V1YFZUgU9cDs+LJy7G53DZMFbRL8czHoYChgKGAoYC/xkFjAulcXoYChgKGAp8fgUM6PT5tTJe+WUq8Azf7qaemRXjMJtMUM28r+/IzSsX5bKZ4HLZ0Ky3oLV6NDfBbmEvFP1RjBL50DN1EQ4Pytj4vf0DlKt1mMx0YPTEocGCaU5MY59QzwRYLWZcOXMM+zvrEpni5K5Hq9vo9cwYjPqQL9QxNTWMUNCPjc0tFAsVGRHfv+kHyB6sdEV5nRgfG8TExKSAk82tbWQyJVisBBdWWG092U6rzYpmvYugz4dcNo96vSVdUzDbpe/p1IkJpNJp5HJlmax2/PiCRPzoWNK0Dm5cv4W9vZh0PnFZ7GUidKNL6Pr16zDBIuCHzqOx0TFobQ2Jg4SADLpX6BKiC4XdPHQp0U109OiyuJYODmICe2Jxxvpsso9eL3uSuhLVW1vPIhS0CNAiJKFramgogEwmi93dkjijpqcjGB6OwGK1IRY/lO6lTKYOs0lFOEyANiBdRVwvp/ZFo2G0O02UKwWZvkZXjq5zkpouheeclkYoRyjCziu7zQmbzYGGQCmzACk6vLRWRyAPS9DZ3cTl09XGmuuR0VH4/V4cJg9xkDiA0+2E2+MREGSzKhgbCsNilvFr4oDi8giSuP+ETnwde8RK5TLy+RpOnVoSKLO3uyfbyP3gazIZ/m5eOsQIZxhx5LlLdxX7pwgOCdyo09j4KFpNDcnDNDa3dkVPk1mVjjCLVZHz1OPzwGpVpHg8l8+jVNblnHNY+h9qOpNYHs5OrInxqEzaq9WqyOdzEl8MBgOyndlsDtlsGbVaR9x+dkvf6WS1WKXPqVKuSqSu/3HlZ4/AyUyzGKxqFxYzW5t64m5iLI9Zvw7Xa7GK0ymXL0LTdZlK+MTpZECn537hfYar7XPfRmOFhgKGAoYCX6oCxoXyS5XfWLmhgKHAC6aAAZ1esAP2Um7us36z9wiQFHD4utlEENC/4aWbQ1WAbv8/5QbZohBPQRwY/FD43Qo8Hhui0SG0Wh1kc0V0dBPaHAVPh4nDDofTKTf1dEbZ7JyiZsXM5Cju372Nqakp1KpV7O3HBDKwbJl9RctHl6VHiH1PBEqEEfl8HSYoGIx4MTc3jlAwiLamy8379tYe9mMpBINucUsdHORw/OQkZmenUKmUsPpoE3rLLJG3aHRAuo1mZmbETcNo1+ra6q8jddFoRCAFQQqB1/rqHtKpnAAnlmEzWsf3D4QHsLm1hWgkIo4pbiedUdSJ0ShCGO5P353UBwp0YzEu9c1vfgONRh3vvfcLPHq0BYvNheWlcYEknFCXy+YkUvfhR7sYCKkYHx8UsEQ4w9fs7e9jdS2NK5cXcXR5GTu7u9ja3peIo8VCBxidYl44HC7QRUPXTKlUQCQSwpH5GXR7baRSCektYuSM0Env0PljEtdXja62WgOJREpAl9Vqh2K2StE4oQ6Lygm1VNUu0IpaMb5HWJYr5jE6NiL7y06kbC4Ht8cJp9uFVqsJl9OOYwuzsKlmaC3GMXsSpyRgIkgi/GQhOYEkH3SMnThxXGDO7VsrKJXYZzUlETz+jPoyiigT+px0eqWkI4x9ToxAhsNhcVTxwRji7k4Mm5sxOaHtdhdSmYJAQR4YxWKW+GQXHYGTtXofvvK8Z1E8X0cnFD8QoZAfXp8HrWYT9cbjCJ3HI6+hA6xQqkoUlPDVpipwOPt9Tn0HHF1MusTqWFJuMiniRBPopOiwqV0oqiJdaSyZ1zo6mix2MtNZaEK1oUGXbjbzryfZ8b2M/RmP56bAs15xn9sGGisyFDAUMBT4shUwLpRf9hEw1m8oYCjwIilgQKcX6Wi9rNv6zN/sBE4WuQHu9dgJI7OxoCr9nifex3LRMidLup/6E7NUcw+qqYuhqAvhcAT1BnuNAIfNhWqtgUarKQ4bRobauibuEI+Hjhcn2u0W9nZiOH58SWJSBA6MJhE6aK2WQCc6PD795FOk0oyCMWYEHF+exYmjswJ8GP26c/uulFCXy01YLA6cObMscacbN1bwV9//U+mS+vCDD7G7k4BVsQhgOTI/i729XRw7dhRLS4u4desmVtceYWJiVLZBUU0CAPjs6maUC23cuXNftCDwoRKMUxF2PJlA1m53xF1DiEXwpGlNVGssLi/KdLnR0RGJX6VSh1JMfunSBTx4sIKbN2/i01ubOH1qCt/61jfFNcSY2Mq9B/jggw9w884BLpydwPnz5wV4cR2EKXRMPXiwjqGhAQFyjLBp7RZUqwXDI2EpfVdVq0zrI9wg4CJ0Wlg8gshAEOVqAb1eP85XyBdgs7mh6z3oHV26naqVujieshm+joXoDtisDrjdPpm0lsvloShWNBtddHVqBfgCPpQqZWRyGZw6eVwAYyabkfJtAke70y6vG4wOYGp0COj0p+RRF/Ycse+Jx5/Qkf9NiES96SAjOOJ+rq1tSmRtZoYl7H4pD2e/E11SfPD9nKpHregmY9k6l0u96CjLZthDlUIiWZbz2+PxoVKjK8yMVruNTpc9SSaYWajf7aLd5kfBJM42xthsVhV2m0XcbIRTjNv1g549gZd09KmKIjHSVruLZqsjcVFCR4FZ3T5Ea+sdcU0ROJnRdzn1m53ocurAbmXEUZX4HPXnurUOnYIm6D2gqXWkSJzvYRMbY42G0+m5X/if+Yr73LfUWKGhgKGAocCXpIBxofyShDdWayhgKPBCKmBApxfysL1kG/3M3+wqQ1Ny46tLtK4jsSveSNO5whvyvoPi8Xh2uqJM/d4ZtceybzpgXGg0GLfqiium2WrJzbrdYZVy43qjLtO1XC5Go2xyg5/O1DE8zCloDVnX5MSwgB66hAhNuM6trW0Uih1YVCAadeHt1y9jbDgkTpYdOntyBfh9Iel4Yp3Qkfk5AQ8ffPARvv/9/wqHyQT2dndlYhn7qKKRKAYHB6X7iSXdFy+ex82bn2B9Yw0LC0dkch2nlxGUsZtHMTvw4N4Obty4JS4juq8ID7JZghqLTKBjDI7l1QQlk5NTsFotKBTyEt3T2k3Mz88LdKrVKojFY5icHEcg4JeCc4tVxQ9/+B6++9238Oqr16QY+v7KQ2xucp03UK118M1vvIaFhUVsb28LiGFX0t27d7CxsSnbS3DDSWjRoRAiQyHpXCKsKBVL4loigKH7ptmsY3gkKvGxap3RPE7W62Jvdx8+f0gcS3Tz5LIF1GpNcZXx/UQj7HxCj24tVXqd0umsxCHzhRa8Ts/jsngF9WZDYpSXr1yUmCajdQeJGBSLIk4oajc8NIiQ14lepyUuIUIhAiXqRwBFnbnNlUpNytyHhobFNcb18nd9gGNBJDIgE/NYAk8gSDcTgRWXwZ/TyUa9OPmuUCiirXWRSCQFUhaLDYls8njStUd4RBDU0QmIGGvrn+48p/QOi87ZGdUHTTarRc7v/meDkbuewDRyI+rc50dmWG1OWTZjiuys4gIJowgBnxSIC3IyqeJ0EjthrwsFbflsWa3mx04noMNfmRR5H11PnGqn6V3pp+K6GO3rew+Nr6rneNV/5ivuc9xGY1WGAoYChgJfqgLGhfJLld9YuaGAocALpoDxL/kX7IC9lJv7rN/sEq9TBS710EWvp0vxM+ETgRFhVJf2CgnWMYZk7gMIkw67RUO3w56m/l06I3a8A2doiP/vcTsFPlRlnDzLyRkzsqJab6FaYwm2IhPECI0GowEoqop6rS4AggXM3a4mJc50Enk9dlw6fxSDA15USmXpNaIrKOAP9+NKWgcTE+MSzbpx/Ta+91d/IaCnWCygp/fEkdOoN+Bw2gU4hUJBATE//elP4HQ5MDU1KRG7XD4nsS/ewDcbOtZW4zKBjMCBcS46b1iiTcBAtxNfR/cRQQghEN1Isfg+JibHJd41OzsjET+Ck1yO29xEJpNCq9nA17/xNv7D//4f8G//7V9haXkRu7t7+PDDj5DLFQW4nTp1EufOnZfpdywP53oIWFZWVnDnzipcLkU6pliAzYl3TrdVjl21UhPHD4EH9zMQ6O9rNpdGMOiDy21Hvc5eIZaR67Db+tEvlm5lc3nUqv0S80q1joEwQZUTtWoD1WoThXwRB4kcWk1d4mkBf0gmvXFqnVVVpLtodm5Glp9MHSKbKyEYciI8EBY44nE5EfQ6Yec50+sJKCK4IzSSLjEWnjud2Ng4hNer4PjxY0in0/I6Tubz+vwyzXBsdFScRf2uL8YvWdxNGGiTviz2O1XKFYl5+jxe7O8fIB4/gN4hoGIsU4fd4YSiWpFMZfrQRix9LMCXTZMnT32X0wWdNj76isyMK2oCp3gOsAuLD5tNEcjV7+9iZM4i5y3PzXanLcsi1OvPmus/CPYUM6ETCVffaWjqdfouQvlIsWur73CiK60LM5rtvkuKsIvhPx43Iqc+GDa+qp7jtf9Zr7jPcRONVRkKGAoYCny5ChgXyi9Xf2PthgKGAi+WAsa/5F+s42Vs7VMp8CQ81++qkQJjidH9S+fEZ1/HFXQhrEluffu/k7c8vp3udRn54U1xf7ksmZbokpRNs7y67+wQ5wd7vcUi0l8eF8Qba1kqt0U6pkwI+x2wKb3HoESRyWcslua62Ak1OjIiU99KxSK+/vW3pWtn5d5dmRqWSuUkxhcOBTA8MiIupfX1ddy69QDDwyybdknUT9bJbdR1DESGENtPIp8nFCGcUcTBRDcTO544NY1/d7ldGBkeFsdT/CAu23P8xAkBYJcuXRRHzO1bt8R1w/WzE8pus2JmZgqffPwxvvff/aX0Gv3yg/extraOQDgk4OXkiRMCMO7duytgZnl5GQ8ePMRBPI5MNov9uIblxRDOnj0Dq82Mg8SeACoCCMXMjiy7TDzjPnFbGP1yu10CwAjJOD3Q6XSgp7NnqI5WswW9p8uxoEunPzlQh9cbgtlsQy5XQeIgjUKeETjA5fGj0Wqh0WzAYbcJ4LJaVNTrFdHJ5/dIybZFNYvTyeV0oNmow+WwYSDUn6gXi8WQSBzK8ux2VbaL0DGRaEok8+zZOSkXJzDicbA7vKg1+q6n+flZhMIBbG5uiPuM7IY9X5FIsB/JaxOg2uBxuZCQ9+cFxDmcLrhcbmhtHYViCdVq/dc+oSdnvZx3jLOBMJYuJZ6n/ROcZyTPEQGyXXYzQbbb6XJJJJDHjrE5uutYKk6dCZu4TEImaizLEkD7+LNDcNRjWX+/T42fA1ld/2VyHvSLzImYfv1JeapPuvHi36kCxr3U71ROY2GGAoYCX0UFjAvlV/GoGvtkKGAo8PtSwIBOvy9ljeW+0ArQ+fOfehAcyA26gCfGjvpPuZ1+TKf455O/83d8LV0rv60QWW7s0YPLrsDvc8Nus6FaraBRbUhROd1XPo8bHrdNbuM5gY5TzR493ITNzjLmfvcQHSos+CZ0OjxM4iBRwehIBNeunRMoRBDV77LqyhS3eq0lbhI6WBip4jKCoYBEuOLxmPw8HA4hGo0KYEmlUwIGLl68JBDh5MkTKOTzuPnpp7CqKs6dO4N6rYZcNiPAqlIq4Rtff1vWe//BfZn0Njg8KICETir+/MGDBxgfH8epU6fk7/F4HMViSYjE1atXxd2TSifQ0QmTVHHcWFSLxOH6kwYJ/PqT0CS6Vq7IzwnZnHYbLGpPopV0J7U7GhTpH+qK06lcqcPnG4CqupHPVRE/SKNUZIzODJfXh3qjiXZbg8fjQmQgDHZyF/I5lCtlTE+PC3BSzQSSjF5aBHhFwkFEIwOi88EBHUhxgUifPV84OZBl4TyOPDcYjcvkKmi3CcQ6aDQ1jE9EZIJcoZiVY0dXEY+Hw+6A0+mWXiueF6Q07Wbz144qOpwcDicazZa41ti9JH354iB6DHloPmLk1GRGp8coG12A/bP9CUzlxDye53zyd1w3teeUOpfNCV3T+/FHrfU4/mZCj0CTyxOn0r94MKZn6n8OPvt48tnp90yxaMp4/AEoYNxL/QEcBGMTDAUMBf6wFTAulH/Yx8fYOkMBQ4E/LAUM6PSHdTyMrfkDUeA37qT/eIM+C46eFHP/uqD78ZQtcX4oBDq/eRI+EDz9lvtxKD2WlwM+jx1Op02ieOw9MolDxAS3i9PlelLezIljdKMpkV8jAAAgAElEQVR4PR6Mj0/A4XJiZ2cPO3tp2Kw9LC0eQalUknWz7HtiYgL37t3DzduP0OvqCIc9Mq2N0TOJWekdASaMx3ES2cBAGOl0SiDAyMiwOIZisX3p+yFUOHnyJCLRiMTDdra3cevmTYnvHV1eQnx/H4mDOP7/9s70OZLryu4n19qAKqwNoPeFTbJJShYpyaJD47DlsT2f9Tf6k+1P9sR89NgeR2gcY2m0UBLJGbKbvWHfas/MysVx7ssEqpvdTTQaTWQVbjEgNApZmS9/N+uh8ujc88JwiJs3ruNf/exTfPXVVxJQHY4i+NWKiDHMb/rNb36P0cjFL3/578XZ9Q//8A8y7m++2REh56/+6l8LqidPv5Gw9dYcV62ri6ATDCMZH3OQmF/EjCIKUMy94mM4DOC7Nhp1TwSeYTCQNja3YgKsDw46GIYj1Gst2E4N7XaA7e0DHB70EY7Y9mXcN9RIGo0a5lpNca912gcSbH737h2kSYR+r4s4inDl6mWsra2g4jGQm3lfibTOMeib58R2ScaBcQW+Ws2TdkK6nNhOR0dSmjoII0sCvxl0bjsZrl5dlhBvrpJHhxlXfBsOYkRhikrVkVX2sjTDwtzCUeaTCHEMB49GCKIIYWhEI4kFN/ncck78H8Ym0aV0LDiZQH06j/iQlrmYItLxFcuXVhwXVsr9GWeSuKKyTAQsyk0vTGCS41LtGttXHmpvXFUUQo2Yq49zJ6D3UudeAh2AElACZSegE2XZK6TjUwJKoEwEVHQqUzV0LKUhcFLRqRjwSUSnIlj6RaITBScKTLwpb814ktsjLXrxCPUqW+0oqPTlObYtXbm8hnv37qE1N4dvHj7Cr3/9B1nK/gcf3sHt2zfFNcQ2q48++ggPHz7Go0ePZJU3uoGYxfTBBx/KSm47O3viYmLrHlv22EbHQbzzzm1xzzDUmuLON988wGxzVpxU771/F3Pzc9Jy9sXnn4vwFAVDNBp1EbDqlYpkELWaszJO7p9iyCAIMDc/j63tbdBJ88c/PpRV8X75y/8g2//ud3+QIG+2ny0sVPGLX/xUxKfNzaeI0xAL83Oo1esIg9FRyDhFJ7YYMpvLuHQcOUc+z2bHZMTQ7jnECYO8+/Aqvugee/uHEg5PsSdJHQRBik6H2VQdtHux5B2xrY5thtRgXJtusETyqthad/PmNbQP97G/tyfus/ffewd33rmD9sGetNlRXKTYxPPqdMg1kTH5Pl1DDHMnS7ZG7sqxq1Uf/SGDuFN4no1RnOHKlXk0W7OSpSUCGyxZdS4MUxEPKdTR9cSA+263J0IbnVIUnBjIzYyywSDK16AzwpOR5ozwxMUaZcHG/Gfhx1wziyvRGQGIl6RsUmzHUchzxZ8Ow5xCIFeaE8GJ+x13O4m4ZMQpWcdOnFXHTsDSvOl1IEfTmaJQAkpACSiBVxNQ0UmvECWgBJTAyQmo6HRyVrrlBSLwfBvQ+KkXbXPfhaMQoor2OtOq9OK3nE/3UmpWC2vUfczONDDTqItww9a1vd1ddLsdeY4ZT3NzLSwuLIj76Mt/uo/NrX0sLzXx859/Ki1Qf/s//1YEhEZjVgKv6V5xrASVqodbt27h5o2b2NzcQbfTQ6fTlpX1ur2+CDXMLPrkxx9Lix+FJOb2bG5sYG1tFQtLC7h+/TLSLJFWugcP7mMUhRj0ehgO+Hrgzu1b4pxi612d2UsVX0Kpd/b2MdtsibPnsE2XUIqPP76GTz/9FH/84+f47LOv0O0OsbDQwI9//IGs0kZXFNvrRqMArRadTrU8xJorwzFziCIG5DmypVhXrdbEERWPAhzsbWF+vikh5BIe7zqIRjEO2x0kiYUgoEjDFjxbwtV3dw9x0A4QxZkIQ2ybi0cRkpitXymQJXjn7m0sLS3g6ZNH0kJIZ9OtWzcwvzCPp48fot/jynhcOY5tfVydLgINbs0mWVDgCkQY4/7pvmKgtutWcNhhuyMwPz8Lr+JidWVZ9sk6iEvL9TDTaGI4jKQljxlKC4vLaPcGwjQYBnJu/SFXukvgeD56veGR2HSU6SR2J6Y5GTFJ3E2FEpUrTRS9cmPU0Qp2cj2L6GSJw+rI6SRClVlpjtcZX1e02ckhKDbZlgTn85os2vYKZ9NJ30/f9X7T358ZAb2XOjOUuiMloASmlYBOlNNaWT0vJaAE3gYBFZ3eBlXd54UlcBxU/m0ErxKybGmjY+C0J4HVdLLQCbO2ckkynjbWGRbdljY2um4c10GtwhwjF51eiH5/iOXFFi5fWZMDf/HFl3AcBpCviVDDVrv9g335943rN+TG/7M//smEPyeJ5BQxN2hhoYkbN67Jfnksz+cKexE6ba7UtoDV1UtoNmuoN6oiRlAM4wevrc0NdNqHWF25JGKYY9vY3dk251GpoNvrod3tIxql2N8/xP0HPczPOXj//euSGfWP//g5trbbuHJlDu+9ewu3b98W0ebhw28QhAOE4UAEsGq1fpSPRWElTVIZN4WcKBphfn4evl+R1fbCoI9eZ09cRAxT93wfoyQWV1CvP4Tt+MgyG0lmIx5l4gqiK6nXD3DQjiSoW9q+Uq66BjgSwh6LsOd6Dn7329+g2xliYb6B27dviAvsm6+/RhD0hTMzkCg60UFlRKcKajX/qAVwdXVVHF/M17JttuSxtY3tdxX4eW25Yh7bKP1KBa7jwYKL9fUt/PlPXyAMI7QWltAdhDjsdE2bnG2LC6zXH4izahhGY0Hix4H5dCo5FkWiwoGUR+1L5tdxy9146x2vKzbeScB9AsQZW0Vzd5S02BnRiY8iK0pew8wzXrcORSfjdOI1x+9Fq6o6n0o1Zeq9VKnKoYNRAkqgjAR0oixjVXRMSkAJlJWAik5lrYyOq7QEng8NLwbKG+fTik61ii+iBj/E0F3DVb64epjn8GbdlrauQT+SQ7H9ijfr860ZLCzMY3t7X9qvKr4Rii5fvixtXTs7DOxelPwkijCHh4ciclCAefTosYgWUWS+KPBQL2DL3OXLa9ja3pTWNwopFKDYdkfhanl5AZcutXD1GsWsKjaerkto987WpohC7757F08ePcRMo4FapYJE2tqGIvSwMfDJ000JuH74cBO3bl0WZxK5HR72ZGyrq0uSdcQvtqc9ePAATB6Kk0gcUwwWtyxHzpdCGzOH+Oj1+giCEIuLS+Iiovg0HHQRDtsyBu6PLqtev4+d3T0MhhGikYVmcwZepYYBhZt2TzKzHLeCXj9Drx+iPwzguQ7mWw2zel2/h/fvvQvbzvCH3/8JWWpjbbWJq1fXZOW+9SdPYFuZcOS5kc329p60xFUq5njkyGvo2rVrUhe6tOjWcr2qtBMyDyvNYnGgcUU+OtMoYqWphY31LXz+53/CxsYuqpUq6rMt7Hf7Mk5mW3GVuU63i729fcS5eMS8JVIy3ibT4sbQeddOZf264+uZIhBdXxSWzCqPHFfxR4LXpBFOjdNJBCXLEUGJ21LQK0SnUXrs6hOXnevI0fm6QmAqHE6FGPuikP3STgLTPTC9l5ru+urZKQElcAYEdKI8A4i6CyWgBC4MARWdLkyp9UTPisC4Y+msWoMqPh1Ontycc3U2ClCu46Ba8aR9KwwC7O3uidNmYb6J5mxTRBg6UXa3d+VGnmLS7OyMCBQMsN7ePcDSQktEGIo15qbetFJRBGIbHoO32VY3ihPUqi7m5poidND5dPfuOyI4McuIbie+lo6e1dV5+BVbspI++8MfsLW5Ke4mCk0721siWFxaXpaWNAoVfFAESTMb65vbIjrR6ULBheIQHT8UaOjQoVhGgatep6upio2NDRwc7on7h+dACSQIIsQjimSOuHkomrXbXezvj2RsrWZD9h0MO/C9DFEUSGuaZTvicGKot+N62Dvoimi3f9AFLFdaznZ3+9K62JxbxTffPJVcK9930ZxpSNthGAzA1efqDRdbm23Mz/lYWmC+1by0HAaDgdSMQg7PjaLT48dP4HkUy4wYtby8LCvacYy8lniug0EgK/BR/FtffyLuKjqmVlZXsby0LO2Ce7sHePDgMTbWt6UlT1xfjo/93gD9IBJnFUPf2WJHlhSdqA2Ztjo2ThrByIhOKeq+C6SmLTHJxSBuzOvDrGiYu56OcqCY32SEKwY3mWvfhNobUYv7MavXmXSnsQdfl2eWvex9eFbvpbN6n1/g/ei91AUuvp66ElACJyOgE+XJOOlWSkAJKAESUNFJrwMlUAICstqd66Li+8YRkqXyb2Y41WtVEXB63Y64nhYX5kVgYoZPr9tDOAwkK4dZRhQdKFzs7u6i36ewMStB2xQRKM5Q0OHNPd02PCbFpGHA8HBgdrYuxzNhPxlu3b4pzqkkjmX1NwoZS0vz+PTTj/Hb3/4/GRf3RUHMz90uzHVaWlyQsbcPD8QdRLGIK7k5XgVxYonjil8UwxiGfvXqVRkLx7y1tSX/poDCL2ZDMdPIZu8hKCCNEAahOHIK1w0DtCkk9XopFuZnJcOJQlYQdOE5CSoVF7btiljV6RnRSPrKLEeYP1nfEAHLdmzs7fVEFFpZeweff/4V9vZM+yDPg6JTEodozMzA8yzs7uxidqaKuVYLM40aKlUfrs2VBikiDSSziaLekydPhDfPh89x5ToKgBQHGRK+cukSBsMhgmEouVOPHz8UcYfCE91QdL6NRinWn2xgfaODMEjguZSObIwyC5FlIYhGsB063dgOOcKIDjDLRkzHUS46GaeT+ZhMmci3uQfz23E9SGQl24hK8nwe7mScTjYc2zNuJxGr8hXrqFRxNTxpR0yPAsqLtxbDxRlA/qqHik4lmIjMEPReqjSl0IEoASVQVgI6UZa1MjouJaAEykhARacyVkXHdAEJMNHZkSwkttXJKnUivngSJM6fefdfq5qQcX7YYatYxPYv2xN31PjS88UKYRQU2F7HnCO6bugk4u/okmIIOVdp480+hZn5VlPyj8IwAL0qH374gbiNdna2sbOzJfu/e/c2/uo//hv8r//9PyTcmi6sfrcnOUO+Z2NlZRE1n211sbiyatWqjHtnZxfBKEat3hARg+ISW95++tOfiiBDwcmsnAd5nmNiex3Hz7GO4khcR2EQibOGWgnbA+OYK/yl6Hb6sh3FpuXlS7h06RIefvPPuLQ8i1ZrFkmSYf+gjU53IK4ifp9tNsXlNQgGwmQQDEVsuXz5Bjx/GZ9/fh/b21uyf7Ye1iqOiF0/+cm/wHDYw9bmutSFIiAzkhozDThWJuHvZG3ymhLs7OyIEMQ6FI4zuqDodPr6669x5fJl2Y61odi4vv5UWigpOrFVMokzHBwcYmOjh04vg++YscRJhmCUIhHjkS3CGVeQCyKugmda5LgNL5YsM24ks+4c5acMTq4uOBQ8HbbdMQA8k5ysZ0Sn/N0oupJlSdYVVSWTd0Vn0/GqdfJ6ilXPfRpX0WmipjS9l5qoculglYASOA8COlGeB3U9phJQApNKQEWnSa2cjnu6CNiOiE4StJwkDHQyEoGsLsYfi+Yoc9o0/kgbFCxUpB3P5OrQ5cTvdNXQSUSxY2FhQYKou52OCDkiOlV9ySDiv2mK8T0H83NNceLQkkKR5dKlZRGPKBCxdYx5TT/96Se4sraM9acPcf/+fXz1z/+EOB6h2xkgjgLcfeemOH1kpbM0EycVnUps57NdF361imazJS1ldPrwO1vo6IRaWlrC2tpaHsA9EBGG52hynxJxWkn2kWva0OjkoojS78f45sFj3Ly5hp///C9w+/Yd+f1//2//FT/8wV14niPh5VtbuwijVFZ0W9/Yguv5SNIEq5dXkWR0h+1gaXkRt26/hy+/3MJXX7G9rne0ilvFMx8x/+Iv/iX29rZxsL8nrqtLywsYDvvS2sh2tYX5OXFyUUiioMaQcz54fhTu6H6i6MSvL774QsQo1jiOQhH7Njc3xGEWjUIsLS6Ju+vwsI/DA66iZ2rlOD5GUYIwSRCkiQhKZM42uTiBERNzUamY5E0L3PHDzX/Pa46iE8cq7qUkOcomGw/4LlZhdFy2dVpmFTq5fuimMrlRfIh3SkWnSZ6f9F5qkqunY1cCSuB7IaAT5feCWQ+iBJTAlBBQ0WlKCqmnMeEEbGYKOUZJoquJbqf8QdcJ26Akk6lYToyriHEZei5HX9ztFyuF8TkJfDZChOf54lyhEEMRSkQrx5ZQa0oEFEHCKJQsJzqE6MChgLK1tYF2+1DCxK/fuI4rVy4jZdZQv41e9wCHh210221cv3YVzKRiK9q7d++iyta69gE2N9ZFmOHxGUp+97330O335fh3796V1rJf//o3uH//oYgdP/zhB7hy5QoeP34sQg0FMLYRmpbBkYgvfPAc2u2OOJ3YNnew3xdB6Qc/eBe/+MW/w8rKqohY/+U//yd8+MEt+ndweEjha4AkZQvdIf75qzZcn8JaE5/8+EOEowAPHz/A6toKbty4i7/5m7/H06cH4uKhIMRwbTqM6CD6+Ef3MBh0MOh3MRwEEuje7piQ9tZsA2url7C/vy/1olOMYg7Pg99Zg8LRRdHp0aNHIg7GoxD1KusE7O5yxT1PtmMrHp1ZFMqikA4lrmxoo98PRYCyPRcjZm4lJvTb9W0ZB3OdBlH6TNvc+GTPq2Ou2UQ8isauCXqfcoHTKtrrTPA3H2zhJAzLcoWDCJYUnrJUMpz4n3FSqeg04bOR3ktNeAF1+EpACbx9AjpRvn3GegQloASmh4CKTtNTSz2TiSVA2xKXmjfLzZtH8dYsQnWM+4iuFLZgUZfiw6UMQXeUiCO2LEtfiBt0odABxXY9tjzxtcVKZdSkGBpunDcD9AcD+BVP8pharWaepzSQdjA+T+GH237z4AE6B3uwkOCjj+6h1Wwal4xlSSvd0tKChGk/fPhAtuXz9+69j48/+QQLSwv48+d/RrvTwZ07d/D06VP86lf/F1tbbSwuNvGzn30i4sxvf/tbEWJu374tIhif63Y7kpNE4UlWy9vZFdGDK7aFgRGjrl69LvlQDCpnS9tnf/gNPvrwlgSBk1SaWBgGMZ483cDX97cxM+vhzju38OFH93DQ3sM3j+6jNdfE0tIa/vqv/x47O30R65j1NBol4i5jWW7dXkWjXsFw0EMwHEh+1ZBjG8W4sraEhfkWNjc3xcVF0Yjc6NaiiETBjMITWwXZRkhxjJJiv9dFo87cJw+dDvOgKpLBNTMzK6ITzzGOLXhuDfEoE6GNOU90rCU2hR+Tv+RXGCZeR5yk6PT66PYNG/bO5QvPGRcaLCwuLGI4YLC6aWscdzoVQpM4ncaCxGUnlnMkOkl7XR4bbtKh1Ok0sdPQ8cD1XmoKiqinoASUwNsloBPl2+Wre1cCSmC6CKjoNF311LOZSALmRt6ITuNvyeIWXpLFxbGT5zXLj/zAw/Y6fhlpwLhRKCqIaJCZsO08KlqEhmJ1Mv7eddlSZUubFB0r/LniM3TbQaXiiQBCEYnZQkWr2KOH68iSBFma4he/+FQynR4/eow0GUm73PxcC6MwwMbGOnqdDq5cWcNHH/0Aly+votvv4sHD+9KSNjM7g8ODA2xsbuLwoCstZj/79CdyTl9++aW0nlFwKoK32Ra4vbONXq8vohJf6/kVzLXmRGjz/aoIZFzljWIW3VtxNMCNG5dMLpZfRRRl2Nk9wObmDg7bXSwsLuLWnVuYm29hY/MJtnY38/Oewa9+9QX2DkJZRZDCE4O5fccS4ak1V8PNm9fQ73UwikIR8zzXkbD1y6srUiO2HjKriZlMpr3OtK1RcGIAPPOweG5sXaQbKhj2JJyc3Hu9EK1WTV5Xq9Yx6A8RBCnCIHdO2R7ah30EQQLXd+B4gFfxJeuKK+AxN4vfGRD/8PG2uWYoWNKl5Nj5NcJaczW+CHESizhpF06sKDqWPHPRKdetRLmybON0klY8yXPKZSm2gebba3vdRE5ExaD1Xmqiy6eDVwJK4PsgoBPl90FZj6EElMC0EFDRaVoqqecx2QSOnE7PiU6FzYRnl9ubjj7oMO8pEynJrHj3jGBliRgi/5kE6Hw1smIts6KTj6ucmdwoZh9RomJwNjOhalVXWu7iOJKf6eh5/GRbtg/CBB/ce1eEMGYQ8VhcaW5xcV7ylyjW0P3z3nt3sbi4ANvK0OsdIgwHImRtb22Le4o5TQf7bXECffLxD+G5Lra2NqWlr9WaM61+rVns7u/i/tf3Jcep1xvg8OAQqyur4iSqVqryxQf3ub+3j+3tTcmoqtU8cfDYtieOoY3NHWmvS5IUt26/g/nFBeG2sbmOvYM9EeVsx8cf//wEw8i01lG8Y8xWxbclwNtxbVy/egWjUYgoDOE4FmZnZhBLfta8nAOdWAwUl1Dxbkd+R7ZkxNUAJTA+SbD+dA9z83VU6jYyOxPhqNcZyPlTCBIXVLePOIK00800KkaY6vYx6Ee58mjD831pq7NsR1bXk+D4bh/rGzviemLVXc+B69EbZ4loyDAvuXYYQu44ksnEVfCGUQzLZkMn/WyFkJRfP0LZiJxypRailFyUY9uMfRp/vq3vRW9UXbmuVNOX3kuVqhw6GCWgBMpIQCfKMlZFx6QElEBZCajoVNbK6LguIIG8f+s1z/zlH3xMQPSLHpQNXMdGlprMHsvKUPFc1Gs1cS+J28l3ZAU6toJxGwowgyDGIMwQwxEnD1UaBnBT0KA4RTGF4eF33rkpDp6PPvpAfj8YdNFt78BKI/zgow/x2Wef4dbNmzg8PEDnsI1atYIP7r2PaqWC9uGBiCnzcxSdZuFVfXT6XTxdf4ooHGFvdx/bWzv44N4HaM02pc1OVslLU3FrsRXvT3/6Ey6vrWJ2piliCAO2GQq+vb2Lbm8gWVA3b90RC1AYxThst+WLOVFcCW59qwPbNcIdRbgsYYC3jXrdiG/NWbOCYBgMUatXsTA3L+JWtVYToSwKA7QPDzEY9NE+OEQSsz0vA8vRajZkvIcH+9jf66Je9+DP+kgctlBSrAuB1EFztomEYeHDUGrjibhVE0dUv9dGt9uXHKcwojDkwPM9EZDYcuj6FRG+uv1Iwr4l28t34biu8EoZOD9MUKvYEqhuBKcYwShBRBsTV8KzbMSZCSUvvsTXlAeHv+ZlqptPDgG9l5qcWulIlYASOCcCOlGeE3g9rBJQAhNJQEWniSybDloJnIxAkeH0/NaF6ERXDt0qDOqmmMLA77XVFcl2evr4sQSBU0RinhJf05pfxOP1fYRJJqux8TlmLJmg8gjRaIRq1ce//cW/wZXLa1hbW8Xvfv97PHp4H3s76+IU+vHHPzKi0OU1yUTiqnoVz8O999+T/Kn9vR0sLy3LkLkq3ExrFn7dl3ButqYNhyH6PbayXTatbZ4njYmjKALVoSAY4P79B7i0fAmLi0viaqKYtH9wKKvYWZaDZnMOrlfBMIhkf6M4ka/BYIj+cIThKAWz3ckvpVMoAyqug1qtImJYreoLM4pydDeRhee46A+GIvBQONvb3ZEWuXY7QBKnqPrA5ZU5rF5aQjAcotc5FDEvimMMkpEITwxwH4UxgsEInuvDTi1YWYZGrSqiU71GYSmWIHeGi6cxECc2kLHNzgSI07XkuuTVRRhlqNbZLlmRlrhoFImIZtOhFFFotESIorhE0WmUZkgtB2GSIoGFmIIdV6qj8CTGpqLlcyy9/mSXom41OQT0XmpyaqUjVQJK4JwI6ER5TuD1sEpACUwkARWdJrJsOmglcDICLxOd+GoKRr7rSEvZKI7hey4ur63IanQUnR49fCiiEJ9nBhEDx2dmW3j4eAPhKIHnccU9ik0jI86kbEez8MknP8Jf/uVf4puHD9HrdvH4yWNsSXbTLhYXZuT3X37xJeZaTQlFH/R7kpV09+47Eqj99MkTcUH1+z3s7u3i0toltBZaIm4d7O/DdTxpJatVqiIIMXCcglMw6CMMAhGuNjY2xXFUqVQRj2IJIB8MA2mxcxwPs8059PtD9JiXFHL85lwoOrW7QwSjDJZrVvmTtkaGdLuutLZdXlsTx5K01tm2tBQyFJztck+frmMYBOLg6ndHcN1Mgr/5+rWVJm7fvIpGvSYr++3vcWU/V9iP7AwLq3OYn5tHMIiwvbUr2Ve+46HqVdBs1OH7DnzXQhKH6PUO0O+FEo7uWi4y2CIeDQZGQGMb3aA/gldxMTM7K+13vX4f7c4A8SiF55kQejrd2GSXMYweFkaZhTjLMIgYTg4RnSgv8XemGY8PPqN/Ok72DpzIrfReaiLLpoNWAkrg+ySgE+X3SVuPpQSUwKQT0DuHSa+gjl8JvIKA5Dm97CFtdSYWSLKMLEjbGLOQ2NYWR2yXY4ueIwJLu30oQk2tURNHTbc3lKwj6eDLF9mbn2/ik08+xo0bN/B3f/d/sL6+IdlAjgNEUYBWq4EP7t2T1e0oHLmOhTAM2B+GG9evIR5FIsisra1hZ3sbu3s9XFpp4MqNK5hfmBdBiiHifNy6eQuXlpbFZdTrdMUxRVGKQgpdUTx3hpvL6mzMLbIdWYWOzqYkpdCWynnECfOJTAteQBfVMMQwyiTbXcK3RdKxpB3RdR0JS6f7iOJWvVaVXCmKR4N+H3t7eyLCtdsDhCOgUcnzslwbt29dF1GPbqGdnS1sPl1HGMZwXKDarGFhZVHCxXudvoSzdzspar6FZqOGxXnjrnLsDKOwLyvnDYcBspGNilcx7iXHwYCurSiRFQdHoxiN2Saq9bo4tdg+yHGx4Bw3i896DiPAo6BV9RHFGXrDEEGamTynI4nJUFDR6UJMN3ovdSHKrCepBJTAmxDQifJN6OlrlYASuGgEVHS6aBXX81UCOQEJyS4exWp4thGR6EJiCDbb77gZ27MoO3S7DP2uYxRH2NjYwmiUoVb1EASxCDqt1gxS5kSlENcQhR0+2JYmQdlWhtXVNRzu78mqaVz1jYpIo1GXcG4KK512R3KlnlBgOuxhebWFu++/g/n5FrS2+xcAAB/CSURBVJ48fiztfmype/fuXVxaWkK/15dg8U67jadPnorodHBwgOEwwo0bVyV8nAHbzJiiyLS3f4h2u4vFpZU87wmIErblRQiCEEEYYRimspggRTlyskSU40p2kFZAPsew78UFupzo2MrE1bW7uy3/FmErBppNkwFFd9NcqyXilMmJirH+9Cn29gaYbfqYW5xBZcaswBcMAsms6nViaX+bbVQw32pitl6DbWeIArqVQuHAvriKU5NgceY5hXQoJYlkS3FlOc/zZWXEUZKIA0scbX5FVrjrDyO0e30EYSp5T5VqBcEoRieITJvdmKeJopwRnYr2Ov3TMcUTid5LTXFx9dSUgBI4GwI6UZ4NR92LElACF4OA3jlcjDrrWSqBFxJgWxzdPFzNjGINP0TJSnYuQ6sbqPhm9TcGjDfqddNWFvVgWSm2t3fgez4WFpbQ6XRFZKLQE4QUl2w0ahWxyoRRBNtxYXsOuoMhahUPSWJEKq78RtfNzRvXZFU7Blx3O20J6KaQlKQxlleW8O69d2RVvMePH4nTiLlRy4uLaDWbIjD12l0RjDaebkoWEsezf9DFtWsr6DOPiufkV5EkmeQuMTx8eXk1z3JKMUpSyV/q9vroDyjOZMjyT5QiOpFe7uaquBY815b8peWlRVnhj62FzGniynsUhthqRydUc3ZWhCS6odhKyFXsyLPf62FzYxtxYuHatWU0Wg0Eo6G4v7IkRTd3biEGPMdGc6aOueas1GYUBabljwHhKVD36xKQzuwqOs8oetXqNdMAZzvCn+drVrAzrYkMrOoFI4RxijhJjtrrKMoN40QynoomOvO9WCMxB6HtddM8o+i91DRXV89NCSiBMyGgE+WZYNSdKAElcEEIqOh0QQqtp6kEXkSALWhFHhMdR/wQxZa3LDGtdzQiMdeI27lcna3ioV6FuJuY89RozGBp8ZK4iSj6bO90YYPOpYZkL/V6A3H1iOPJddCPQqRcyc3OECdG4KrXa7h98xrq1aq4ldrtAwx6PaSphWrNRbM1ixu3rolAtbW5Th0FSRLhzu1buHHtGna5SlunKwHcnXYPM42mtMlt72yjPlPFcDgU0YTCF9vMLNuFX6mJA4hB4nQ4McybuU8c7zAayXacHCnIOXmLoji4sgxeLsrR6WREpxkRySI6pIY9VGtsg7MkZ4qOLOYpsW2OwhRfzxyovd1dbO8OMNPwceed6/AqHvYOdoR/Jq6roTingn4Gx7KxNF/FTL0qY2F4OffP/RnRqYatrT1xMVEeMyvVedIuyJwnniP522wP9Lh6HZ1dKYLEguV6cp48fzq8ojhFaomB6kh0Mt6m52xx+naaZgJ6LzXN1dVzUwJK4EwI6ER5Jhh1J0pACVwQAio6XZBC62kqgW8TeP4j07GfxWVrWf6C8a3474W5qhGjbAuua8P3KtKyxRXTwnCE7a19ET1azTm0D9vo9Qci+Iwy5gSZY1AwSeJYVlRjuxnb6iqeI8+xkYvCDLWeNEvh+z7qjSqCsC/CDuWQlZUWfvLjH+HG9evY3trGxtMN7Ozsw7V9tGbnEccZDtsHiLNIMp14VIpGYcTQcA/1mVlEEYWWkTib+sOhiE50QlFwknFaFnyKRq5jXErRCHGSwrMh4htfv3JpESsrl7C3uyeh6wwyr1RsaSfk8dhOxyBv8qH7ii2F9Xqd0pC0u9H11JqfF6GvP+hKvlWv2zEh5VaGZARxk60tz4pLys4scZ+5ti3jJQ9Z7S6MRGRi5hRD0ZnnFIQxbP7smC9O9twmiRNEaYYRXLMyXWrcTiPWhF/FSnVjzXRyKRQXgv7VmPbJRO+lpr3Cen5KQAm8MQGdKN8Yoe5ACSiBC0RAbx8uULH1VJXAMYHxdqni2WNPC9vont/i6GfGHVl0QFEQMSJIpeLnrVs+kpiOHqDb7SEIRtKWl2QZ+mEIy3GkvYsCCtvZ+GCrmm3ZkkXEgG4em6HdFJ8oAtGZ41cccLG8wZByEEPEm/jBR/fEadTr9rC1sS0rvlGkadRbsCwXg2Efw6gPx2WeU00ELo6p2x8iyyxZwY4OIApPIV0+DBWPuWpbhiSlG4tjdURcYzsbBTG2sPHHRs2XVsLWbAPXrl01QeuHDDFPYFmJZF5RdGJWVa1el6DvmOJOHAsbilAUeqIoQr3RwOxsHVnK1sIO2od0eaVozlioV4xrStxWPDZsydlyudoemA2VYhiGIqZRMGJ2FVsbeS4RVxj0PQlR57YUnOiG4muihKKTbVauyxikToHPfGdbYUxXV7FG3be1SX0jTTcBvZea7vrq2SkBJXAGBHSiPAOIugsloAQuDAEVnS5MqfVElcA4AQYVGTHCNJLx23FINIUOCkDPu5y4mQhSbL8yGeESrs1dUTiis4ch4HTwHB52UKkwr+m6bLS+tY1gNJLDsR2NYk/RzkeJiYIOf+b+KTCxtS1NMnHuUISK+FpkYBdZtQrcuL6A69dWRXTqHPawv9tFFKSoVOrwvSpGyQgJKOrU0JiZlXPtdHs4aHfEkVWfYQA4j8t9pibficKTtMGlR22FFL+YeUXhif+mA4qtboP+UFrnbt+8LkHhmxtPMdOownEy9Pp9k61Uq0mbWrfbl1BvtrHR+SVCVJKi3xtiZrYhjilKQPt7u9jbG0q+1uKChflmHQ71JmZBWTYcmOD1jNlNqYUEFsLMtMeRH+1hFI2Yl8XzEZiZJYIbf0+RjU+Pu5mk9HlbHq8Ay7ZMzhN/8aJP1fpXY9qnEr2XmvYK6/kpASXwxgR0onxjhLoDJaAELhABvX24QMXWU1UCxwQoOjljQJ4VnszKdnm73dgsIW6n/JOWaFT5g8KTGIJEtbBEgGLwNzONVlaWRZzpdPsYBIFkP40iIyDlhzFCFt02iRE62MLGDCeudpdldEEZIaTi5se3gDu3F3D71jXs7+0jCmIcHvTRbQdIY7p3uGJbhOqMB7/KMHRPXs98I5NxlEi2k2U5sMD2Oe6fgeKxOIbYwse2P7qGKDalWSJrt9FxxHEyf4qtcAyYunntClZXVvD40QMkSSDuL7qkuIKc51cQjkxWlF+tIogidDo9+BW2C0YYDEKsrl7C0uI8hr0u2gd7ODgYCpuFeQtzszXhyoTwml+F53hIYq5gFyEYRuAie0PmRzFEXNxJZtU5Ckw8HwaV8yFh4GytY/54nldF8axQlYoMq0JkYlvjtwSnQp/UvxrTPpHovdS0V1jPTwkogTcmoBPlGyPUHSgBJXCBCOjtwwUqtp6qEvi26DTmdCqWZ8sbq4oPVM+32ZlJ4zjgx7iTGEhugcrMaERXECTbKBpl4lJyKcS4zBpKEIaxqFP1GldSc8TFQ2cRlRFmMYnewfY9qjx0VGVAvVaXVrZe91BayS5fmcXVK0siyPS6fSC1MeiF6LYpaGWIwgwxYqxeXUSSJRJ03u2ZVem4U+4zTimOUUQySha1pjhLc9mGAd7MR7KRpsyeMqKTm4tQHjOSKEbBwtqlZVy/dhVPnjwSp1LVB+bmZtFqzcmqcN3+AIOAK/g5IjRx9TyKXUFEV5WFtdVlNBt19A4PEAZ9EZNcD1hcqGKmVkHGlf7CUESnilcV51I4HKHfD9ANY+zToZUb1Xhe5su0x1Fkev5RTPqe4xvXlIhQJiTdtNrljrcX2dyOeu70vTTFBPReaoqLq6emBJTA2RDQifJsOOpelIASuBgEVHS6GHXWs1QCzxEonE7H4pEoPGMtduPSUiE8ccJwnIpsJquxPbPGGeC6pk2O29VqDoKAGUdmFTxx2ZguNcmDqtd8acdjlpHoVfwfttjlOhhb3SgeuY6PWzduYm11BY8ff43NrU2srs3A92zs7nSk5Y3teSI0hdS9uEqdg8SOceP2VcTJCIftNg4O+uIGsh3TbhaJAMWDiYdJ+JgzogMrg+e4EiTOLKdRHMqWfM7iCeQB52y7W1iYl1ynrY11HBxswXeB2dkZEZ1GSYK9/UP0h4FkRTEHnccVQUhW0rMw26ih6nlIRyGQRtLKV6s7WJifwUzNRzwKMej2RJSTBjvLRRJl6PVCHEYZ9imgjbvPXvpJeFxG5NnS5WUeFJueqT/7J8cfz10m+naaagJ6LzXV5dWTUwJK4CwI6ER5FhR1H0pACVwUAio6XZRK63kqgedVhKNMJ5EdcsEp/3ee8/QiswvgisMnlytMm1wuUlA4YiC47Ri3UpLkmU/5v0XIyozoZFryjENqZqaOmUZDVopjHhS3GQz66HZ6yBK6iVaxurKMwaCN3b0tWHaMNGEAeIyKZyGJgWE/QxyZfbIlL7YzLF2aE12Jbqh2LxCxjMcexWZ8Ii8dhRdJYpMITly/ru75snJcQqfRKBI+dGZ5ji3ZT83ZGRFrGJR+5cpl7O3tYn1zXVr3KLgtLi5I+x1zpNhWKNlRbHmLM6QWw8R9WdWPIpOTZqgwvCmNJYy81nCxMNdEteYhTWIM6JbqB4hCE9KexkA/ANiIF5AtNUQ5n/whzjMHKZW+o945oZ9vkG/8zF8AqmC54vei9rpi3/pXY9rnEr2XmvYK6/kpASXwxgR0onxjhLoDJaAELhABvX24QMXWU1UCzxJ42UemF08LzzbUjYtOJ1Mjiiyo56sgLioRTSwRder1OmZnZlGpVETQyqIAo2FfHEbVagWWY2E46IsY1Gg0MNdqyepzFZ/b29jfO8BgMJQMpSg14eD9QYhoxHBwc5yYNqMjfcaS0HA+JIw7zVBjrhT3Jg6s4xypQpsr8qz4e9dzUPF9uMytCkMEyQiWbctxmBXFdsAoMg6ugkGh91FgY/5T3XZQYX5VksjqfrWZGlyfOVQjDMMA/eFQHFJhCIySPKMpj4CPj6PgXxz8/QzwsZq/dPbXPwsXfKbQe6kLfgHo6SsBJfDdBHSi/G5GuoUSUAJK4GR3icpJCSgBJXBGBExw9csfpsWLLXqucQHZDBCP4SFF1WWIN1Cv1yScPI6ZYsTcqKpsy+DrRr0hr2232+j3+3BcH4edruQbcbW6lG6iiivbxHEsK9bxObYJ8vuR8MVo8SSFz1wpik+uLaHmHA8f/TAxjin5vQXP45cH2/Ng1eoYJAk6na4EpnO/4uiyjaOKPxcP87wtq9LVHAc1PpFmcH0XXrUirqV+MJQ8qIAtfumzghO7AsVNRtVJH0rg7AjovdTZsdQ9KQElMKUEdKKc0sLqaSkBJfBWCOj/pf1WsOpOlYASeJ7Aq0Sn4ncUnvhvijESas3WM2SSuESRx/dN+10hUEkrXt6i12jUJYNpMBiI4MPgbmYq8SEtf7YtLioKRPx5RCFnNEIUhrKyHffjUfByHHh0HNHl5NAFZQLFzbp1JoeJq/PJmMXNRNHKrB6XOB6GSSJh4RKKnlHUSswrx3KXCncXxSi2A1ZsG35mlv+zXUe+Iu4niMThxLOQFej4nZvx0LnoxFa74746ve6UwBsT0HupN0aoO1ACSmDaCehEOe0V1vNTAkrgLAmo6HSWNHVfSkAJvJTAdzmdxl/Ibc32GSwKUbkTqRBXnp+4uKnJg7LFxURHEd1JVGZkLxRzbAu1WjV3SsWIoljEJ35RNOLv+XrXttGs+rJ6noyj0HQoIGWZCFNciU++s19PVolLpTUvthxkeaAVjxlFEbq9HvrMk2LgudGVjHiVt9tJi15mwabritFauSIVpxmYdS5CUyE65YKT2UFOrFCj9NpTAmdDQO+lzoaj7kUJKIEpJqAT5RQXV09NCSiBMyegotOZI9UdKgEl8CIC3yU6Fb+nAFQ8RJjJ862NeJT/ZuzTHp1C421rxWspGnFXhWjE755ni7jE1joGez8rdOVCENv2XFfC0blvIw7l23KluIRuLBsV35bV9wrhiYJUtT4D16+aMHQ5Toxer49ut4cwDCXYW9aJ4ymOiU6OuJy4op1Z2a74klwo28pX1TOr68mjWHhvfGO97JTA2RDQe6mz4ah7UQJKYIoJ6EQ5xcXVU1MCSuDMCajodOZIdYdKQAm8rugk2UaFayh3H3EfheOJbXbPCkTGCSUC1ZEV6dmjUixiChOdRMXLXZdtcZBQ8aLFzRxn7LXjC/kVjqSxXxexTEXAuIhluSOJDigJEYdZlc/zHPk3nVAUnRhqLovJFW6no/1bsDIjLpn/jK7EFeioRyW52CQuqCPlLT9osbFedkrgbAjovdTZcNS9KAElMMUEdKKc4uLqqSkBJXDmBFR0OnOkukMloAReV3QaF5goJBWZTXQUifDCFjvbRpowxDuTvCY++POzahQFJBP4naUJbLqVuF0+07mySl0mbiVHwr2Zu/Tt0UpmOJ1IheuI+k767egkWd2OK+LJCZhjp4nZP5+jU+pY0TJqk7TQ5YcU4St/bZbluVEUyRg6ztZCHr/4ZDuukskJ5mqTfNOpXN91Z0ZA76XODKXuSAkogWkloBPltFZWz0sJKIG3QUDvVN4GVd2nElACZ0ggT8x+3T1SqIJxNL3OQzSc131RLh7JinQvOSJbAF+mDeUSlRHLnh/s+FieH9eRbUqn8tepsW77SgKnuPqVqBJQAkrgYhHQifJi1VvPVgkogTcjoHcqb8ZPX60ElMBbJ5D7gZ7pgTvBQUXhOZ3oZHrvTnCM8U0y42wSd9MLHkZ0etmUazFm/Nuv+s4xFL16OpW/ZrV085cT+M6rTuEpASWgBC46AZ0oL/oVoOevBJTA6xDQO5XXoaXbKgElcA4ETqMAFcN8NgvqxIM/zSEl8JwJTi/+KGpa+V4uOn2nyvWi3cruNNTpxHXVDU9CQO+lTkJJt1ECSuBCE9CJ8kKXX09eCSiB1ySgotNrAtPNlYASOA8Cp/14d8op7pSHO73oRKYnO+j4VubsTnmO51FGPeYkEDjZhTgJZ6JjVAJKQAm8JQI6Ub4lsLpbJaAEppKA3q1MZVn1pJTAdBE47Ye7U09wr9vKN4b7ZWN9ucvp5bV6WZxT8bxpINSHEjhTAqd9u53pIHRnSkAJKIEyE9CJsszV0bEpASVQNgKnvicr24noeJSAEphOAqfpdCOJ0zedFR8lT/ORsphS32xqfX4ELxOfCtHpzY42ndeNntWpCZzmwj/1wfSFSkAJKIFJJKAT5SRWTcesBJTAeRHQe5XzIq/HVQJK4EQE3lx0moSPhmb9uuLxsn/z98+319HppBP5iS4l3ehkBCbhDXOyM9GtlIASUAJviYBOlG8JrO5WCSiBqSSg9ypTWVY9KSUwPQRO+8Fukie358/5pS17KjhNz4VenjM57VuuPGegI1ECSkAJvGUCOlG+ZcC6eyWgBKaKwCTfl01VIfRklIASUAJKQAmUgIDeS5WgCDoEJaAEyk1AJ8py10dHpwSUQLkIqOhUrnroaJSAElACSkAJnCcBvZc6T/p6bCWgBCaCgE6UE1EmHaQSUAIlIaCiU0kKocNQAkpACSgBJVACAnovVYIi6BCUgBIoNwGdKMtdHx2dElAC5SKgolO56qGjUQJKQAkoASVwngT0Xuo86euxlYASmAgCOlFORJl0kEpACZSEgIpOJSmEDkMJKAEloASUQAkI6L1UCYqgQ1ACSqDcBHSiLHd9dHRKQAmUi4CKTuWqh45GCSgBJaAElMB5EtB7qfOkr8dWAkpgIgjoRDkRZdJBKgElUBICKjqVpBA6DCWgBJSAElACJSCg91IlKIIOQQkogXIT0Imy3PXR0SkBJVAuAio6laseOholoASUgBJQAudJQO+lzpO+HlsJKIGJIKAT5USUSQepBJRASQio6FSSQugwlIASUAJKQAmUgIDeS5WgCDoEJaAEyk1AJ8py10dHpwSUQLkIqOhUrnroaJSAElACSkAJnCcBvZc6T/p6bCWgBCaCgE6UE1EmHaQSUAIlIaCiU0kKocNQAkpACSgBJVACAnovVYIi6BCUgBIoNwGdKMtdHx2dElAC5SKgolO56qGjUQJKQAkoASVwngT0Xuo86euxlYASmAgCOlFORJl0kEpACZSEgIpOJSmEDkMJKAEloASUQAkI6L1UCYqgQ1ACSqDcBHSiLHd9dHRKQAmUi4CKTuWqh45GCSgBJaAElMB5EtB7qfOkr8dWAkpgIgjoRDkRZdJBKgElUBICKjqVpBA6DCWgBJSAElACJSCg91IlKIIOQQkogXIT0Imy3PXR0SkBJVAuAio6laseOholoASUgBJQAudJQO+lzpO+HlsJKIGJIKAT5USUSQepBJRASQio6FSSQugwlIASUAJKQAmUgIDeS5WgCDoEJaAEyk1AJ8py10dHpwSUQLkIqOhUrnroaJSAElACSkAJnCcBvZc6T/p6bCWgBCaCgE6UE1EmHaQSUAIlIaCiU0kKocNQAkpACSgBJVACAnovVYIi6BCUgBIoNwGdKMtdHx2dElAC5SKgolO56qGjUQJKQAkoASVwngT0Xuo86euxlYASmAgCOlFORJl0kEpACZSEgIpOJSmEDkMJKAEloASUQAkI6L1UCYqgQ1ACSqDcBHSiLHd9dHRKQAmUi4CKTuWqh45GCSgBJaAElMB5EtB7qfOkr8dWAkpgIgjoRDkRZdJBKgElUBICKjqVpBA6DCWgBJSAElACJSCg91IlKIIOQQkogXIT0Imy3PXR0SkBJVAuAio6laseOholoASUgBJQAudJQO+lzpO+HlsJKIGJIKAT5USUSQepBJRASQio6FSSQugwlIASUAJKQAmUgIDeS5WgCDoEJaAEyk1AJ8py10dHpwSUQLkIqOhUrnroaJSAElACSkAJnCcBvZc6T/p6bCWgBCaCgE6UE1EmHaQSUAIlIaCiU0kKocNQAkpACSgBJVACAnovVYIi6BCUgBIoNwGdKMtdHx2dElACpSJgZ0AGHM2cuQaVP1U8zWflN+NPlOo8XmcwJ/kz8Sot7iSvHx/P+PbP7/dsND8LVl6ffH88ZLHr8fIW2x0N72yO/zr0dduXE3hpHcfKal6d11vrWLrLiTXkw8yXz72/nnkvPl9HfS+WrpgXd0Cv+0fu4pLSM1cCSuDCEtCJ8sKWXk9cCSiB1yVgw8tSEZ0ygPoT/51l8qPDr3yHCQB+ZXY+xWZGq5qEx7OSD38a/xo/g5zD0S3jt28Yj19rbhiPHy8SlornXvS7QsYbO+Ypedrgba6FVOqT17EQndLj0pptzBesfINMXjUJZZz6MTqw5Rz5PpP3Ir/G65hCtvh2HVN5z2odz/8SYW34fnxhHfO3mpUW8+rz70fWkRvpQwmcOwG9lzr3EugAlIASKDsBnSjLXiEdnxJQAqUhYMPPUipMR6KTuYHljZGbAW4+0hgAvzInn2LTSRedzO378aOwIIyJQS8UYywgK0Sr4tXjP4/Zi14obo2LA7kiVBznFNoPj+zkN7qsT0qhgmrhc2IFa2nEChtxITqxyLzJFcFCH+dJoKgja2TeZ98WnezEiBXcJoGNROt4niV74bFZGzefV0bc4vk6JoCdi04vrGMqkqM+lMB5E9B7qfOugB5fCSiB0hPQibL0JdIBKgElUBYCDlzjdSmsTYXTKRedxp1OMfUWY8aAsdWU5SxePY5v+4xe5nbKBSF5waucI4XwVBz3eRGqeO2LnE7Fa4pjjR3nFDx5BAqDdFdQrEhEdMr1NO4vMXqimxVuKG5XOJ0KZ8UpDjwZpZ+YUY7XkWKFEQ/zOvK9RpeTiBWmjhScjkQn/lIda6WoNevoSYWA09VRRadSFFIHofdSeg0oASWgBL6DgE6UeokoASWgBE5IwIOV8TYnNVYL8xhzOj0jOokDY7JEJ3aRFRkrFJKMvDIuEhV/Ml4kvLxKjHn+T83xfrJXOIcsaWsbe0jmiznOaTqkzE2uEZ4oOo2ohxViBXcqopOVm59MO88kihXf4nbC6/tNNnutOo4d6FWve9l4qOWyjiwdxYoRnyjMeLw8aIpLrSOn03Ed5cqZGNHpItTRz0sX8T35WnWcnPa6aa/jm8wbU/JavZeakkLqaSgBJfD2COhE+fbY6p6VgBKYMgIVIBOHDGfOsZtcyR0ZM1tQmDJtP5MmOlk4vkE6maPHiFQn2/ZFl0PK1sOXPOzCKfZ8ax9b39JCFDv5RcaRVnLBgvUJqU+wRjyOiBVW3jnJrBlqF4XoRO0tb62bgPY61vD7vtFN05fn69jHhfxWsV71uleJTqwjxUOKTpGV1/GoTdKSchmn03gd89ZYyVg7/TV78ivuzbac9jryrcc6FuJhOC4CF+/HsTpSADYZa3kdX3HNvRn5s331q67/sz3S8d6+z/fj2zqHCdqv3ktNULF0qEpACZwPAZ0oz4e7HlUJKIEJJNAAMnFWFK1zcpPLO16T6VSYZhJkRnQqhKkJaa/jTe7xDVJuGRmr0zN/MMZWljp2RxUbn/yGPnlFFjC1iiLD+2gYGVcis5BkGSTU/TUeLEc1/2IdKTpFhbuC+6GFTRwyheiUmaDqI2PWZARQP1vH1wD0BpsmyctbnXhNvUwEe9XrXjYcvs9qAOiSoUOGdRyNO9YoHqYmpJrl5ftRLrMJq+OruL1BqV76UrrOXiVWOE6hon97F6etYz0XgVlDfsXP1NEW8fDldZyMIPFpr+PbuBYnbJ96LzVhBdPhKgEl8P0T0Iny+2euR1QCSmBCCbSATG5yqU0cOZ1yoeJIdDJiiLThTZzoZMO2edd31KMklTpKdRrTeI5WNz8Sn8b/nOQbnuAvzCtFJ2csvvwoc5yik41Rlp5KdGrkggVFwSGAYDx7iyphLjrxKKyjESvyg0+AO4bD/b5vcnnMV4kOb0OsmMnFQ74fWcfQzjPrRTy0pU3SrFSodXyd6fb7rCOdarO5eEjBiXWkCCxrD2gdX6dsz2z7fYuHpx7o9LzwBH/ppudk9UyUgBJQAqch8P8B3oMgLpWQ3gs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2"/>
          <a:stretch>
            <a:fillRect/>
          </a:stretch>
        </p:blipFill>
        <p:spPr>
          <a:xfrm>
            <a:off x="3693003" y="312738"/>
            <a:ext cx="11249025" cy="5248275"/>
          </a:xfrm>
          <a:prstGeom prst="rect">
            <a:avLst/>
          </a:prstGeom>
        </p:spPr>
      </p:pic>
      <p:sp>
        <p:nvSpPr>
          <p:cNvPr id="5" name="Title 1"/>
          <p:cNvSpPr txBox="1">
            <a:spLocks/>
          </p:cNvSpPr>
          <p:nvPr/>
        </p:nvSpPr>
        <p:spPr>
          <a:xfrm>
            <a:off x="995039" y="312738"/>
            <a:ext cx="5395929" cy="1691149"/>
          </a:xfrm>
          <a:prstGeom prst="rect">
            <a:avLst/>
          </a:prstGeom>
          <a:solidFill>
            <a:schemeClr val="accent2">
              <a:lumMod val="20000"/>
              <a:lumOff val="80000"/>
            </a:schemeClr>
          </a:solidFill>
          <a:ln>
            <a:solidFill>
              <a:schemeClr val="tx1"/>
            </a:solidFill>
          </a:ln>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GB"/>
            </a:br>
            <a:r>
              <a:rPr lang="en-GB"/>
              <a:t>‘The Epic of Gilgamesh’ 2100-1200BCE</a:t>
            </a:r>
          </a:p>
          <a:p>
            <a:pPr algn="ctr"/>
            <a:r>
              <a:rPr lang="en-GB"/>
              <a:t>Tablets 7-9 p.16</a:t>
            </a:r>
          </a:p>
        </p:txBody>
      </p:sp>
      <p:sp>
        <p:nvSpPr>
          <p:cNvPr id="6" name="TextBox 5"/>
          <p:cNvSpPr txBox="1"/>
          <p:nvPr/>
        </p:nvSpPr>
        <p:spPr>
          <a:xfrm>
            <a:off x="416130" y="2595716"/>
            <a:ext cx="3438115" cy="2261419"/>
          </a:xfrm>
          <a:prstGeom prst="rect">
            <a:avLst/>
          </a:prstGeom>
          <a:noFill/>
        </p:spPr>
        <p:txBody>
          <a:bodyPr wrap="square" rtlCol="0">
            <a:spAutoFit/>
          </a:bodyPr>
          <a:lstStyle/>
          <a:p>
            <a:endParaRPr lang="en-GB"/>
          </a:p>
        </p:txBody>
      </p:sp>
      <p:sp>
        <p:nvSpPr>
          <p:cNvPr id="9" name="Text Box 89"/>
          <p:cNvSpPr txBox="1"/>
          <p:nvPr/>
        </p:nvSpPr>
        <p:spPr>
          <a:xfrm>
            <a:off x="307975" y="2595716"/>
            <a:ext cx="6291211" cy="3554819"/>
          </a:xfrm>
          <a:prstGeom prst="rect">
            <a:avLst/>
          </a:prstGeom>
          <a:solidFill>
            <a:schemeClr val="accent1">
              <a:alpha val="33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en-GB" sz="2000" b="1">
                <a:effectLst/>
                <a:latin typeface="Calibri" panose="020F0502020204030204" pitchFamily="34" charset="0"/>
                <a:ea typeface="Times New Roman" panose="02020603050405020304" pitchFamily="18" charset="0"/>
              </a:rPr>
              <a:t>Vocabulary in action</a:t>
            </a:r>
            <a:endParaRPr lang="en-GB" sz="2000">
              <a:effectLst/>
              <a:latin typeface="Times New Roman" panose="02020603050405020304" pitchFamily="18" charset="0"/>
              <a:ea typeface="Times New Roman" panose="02020603050405020304" pitchFamily="18" charset="0"/>
            </a:endParaRPr>
          </a:p>
          <a:p>
            <a:pPr>
              <a:spcAft>
                <a:spcPts val="0"/>
              </a:spcAft>
            </a:pPr>
            <a:r>
              <a:rPr lang="en-GB" sz="2000">
                <a:effectLst/>
                <a:latin typeface="Calibri" panose="020F0502020204030204" pitchFamily="34" charset="0"/>
                <a:ea typeface="Times New Roman" panose="02020603050405020304" pitchFamily="18" charset="0"/>
              </a:rPr>
              <a:t>Choose the word that is </a:t>
            </a:r>
            <a:r>
              <a:rPr lang="en-GB" sz="2000" i="1">
                <a:effectLst/>
                <a:latin typeface="Calibri" panose="020F0502020204030204" pitchFamily="34" charset="0"/>
                <a:ea typeface="Times New Roman" panose="02020603050405020304" pitchFamily="18" charset="0"/>
              </a:rPr>
              <a:t>not</a:t>
            </a:r>
            <a:r>
              <a:rPr lang="en-GB" sz="2000">
                <a:effectLst/>
                <a:latin typeface="Calibri" panose="020F0502020204030204" pitchFamily="34" charset="0"/>
                <a:ea typeface="Times New Roman" panose="02020603050405020304" pitchFamily="18" charset="0"/>
              </a:rPr>
              <a:t> related in meaning to the other words in each set.</a:t>
            </a:r>
            <a:endParaRPr lang="en-GB" sz="2000">
              <a:effectLst/>
              <a:latin typeface="Times New Roman" panose="02020603050405020304" pitchFamily="18" charset="0"/>
              <a:ea typeface="Times New Roman" panose="02020603050405020304" pitchFamily="18" charset="0"/>
            </a:endParaRPr>
          </a:p>
          <a:p>
            <a:pPr marL="228600" indent="-228600">
              <a:spcAft>
                <a:spcPts val="500"/>
              </a:spcAft>
            </a:pPr>
            <a:r>
              <a:rPr lang="en-GB" sz="2000">
                <a:effectLst/>
                <a:latin typeface="Calibri" panose="020F0502020204030204" pitchFamily="34" charset="0"/>
                <a:ea typeface="Times New Roman" panose="02020603050405020304" pitchFamily="18" charset="0"/>
              </a:rPr>
              <a:t>a) took, b) doled, c) grabbed, d) stole</a:t>
            </a:r>
            <a:endParaRPr lang="en-GB" sz="2000">
              <a:effectLst/>
              <a:latin typeface="Times New Roman" panose="02020603050405020304" pitchFamily="18" charset="0"/>
              <a:ea typeface="Times New Roman" panose="02020603050405020304" pitchFamily="18" charset="0"/>
            </a:endParaRPr>
          </a:p>
          <a:p>
            <a:pPr marL="228600" indent="-228600">
              <a:spcAft>
                <a:spcPts val="500"/>
              </a:spcAft>
            </a:pPr>
            <a:r>
              <a:rPr lang="en-GB" sz="2000">
                <a:effectLst/>
                <a:latin typeface="Calibri" panose="020F0502020204030204" pitchFamily="34" charset="0"/>
                <a:ea typeface="Times New Roman" panose="02020603050405020304" pitchFamily="18" charset="0"/>
              </a:rPr>
              <a:t>a) dispersed, b) collected, c) mustered, d) gathered</a:t>
            </a:r>
            <a:endParaRPr lang="en-GB" sz="2000">
              <a:effectLst/>
              <a:latin typeface="Times New Roman" panose="02020603050405020304" pitchFamily="18" charset="0"/>
              <a:ea typeface="Times New Roman" panose="02020603050405020304" pitchFamily="18" charset="0"/>
            </a:endParaRPr>
          </a:p>
          <a:p>
            <a:pPr marL="228600" indent="-228600">
              <a:spcAft>
                <a:spcPts val="500"/>
              </a:spcAft>
            </a:pPr>
            <a:r>
              <a:rPr lang="en-GB" sz="2000">
                <a:effectLst/>
                <a:latin typeface="Calibri" panose="020F0502020204030204" pitchFamily="34" charset="0"/>
                <a:ea typeface="Times New Roman" panose="02020603050405020304" pitchFamily="18" charset="0"/>
              </a:rPr>
              <a:t>a) shallow, b) weighty, c) overwhelming, d) profound</a:t>
            </a:r>
            <a:endParaRPr lang="en-GB" sz="2000">
              <a:effectLst/>
              <a:latin typeface="Times New Roman" panose="02020603050405020304" pitchFamily="18" charset="0"/>
              <a:ea typeface="Times New Roman" panose="02020603050405020304" pitchFamily="18" charset="0"/>
            </a:endParaRPr>
          </a:p>
          <a:p>
            <a:pPr marL="228600" indent="-228600">
              <a:spcAft>
                <a:spcPts val="500"/>
              </a:spcAft>
            </a:pPr>
            <a:r>
              <a:rPr lang="en-GB" sz="2000">
                <a:effectLst/>
                <a:latin typeface="Calibri" panose="020F0502020204030204" pitchFamily="34" charset="0"/>
                <a:ea typeface="Times New Roman" panose="02020603050405020304" pitchFamily="18" charset="0"/>
              </a:rPr>
              <a:t>a) etched, b) scratched, c) cut, d) stroked</a:t>
            </a:r>
            <a:endParaRPr lang="en-GB" sz="2000">
              <a:effectLst/>
              <a:latin typeface="Times New Roman" panose="02020603050405020304" pitchFamily="18" charset="0"/>
              <a:ea typeface="Times New Roman" panose="02020603050405020304" pitchFamily="18" charset="0"/>
            </a:endParaRPr>
          </a:p>
          <a:p>
            <a:pPr marL="228600" indent="-228600">
              <a:spcAft>
                <a:spcPts val="500"/>
              </a:spcAft>
            </a:pPr>
            <a:r>
              <a:rPr lang="en-GB" sz="2000">
                <a:effectLst/>
                <a:latin typeface="Calibri" panose="020F0502020204030204" pitchFamily="34" charset="0"/>
                <a:ea typeface="Times New Roman" panose="02020603050405020304" pitchFamily="18" charset="0"/>
              </a:rPr>
              <a:t>a) chains, b) structure, c) controls, d) rigging</a:t>
            </a:r>
            <a:endParaRPr lang="en-GB" sz="2000">
              <a:effectLst/>
              <a:latin typeface="Times New Roman" panose="02020603050405020304" pitchFamily="18" charset="0"/>
              <a:ea typeface="Times New Roman" panose="02020603050405020304" pitchFamily="18" charset="0"/>
            </a:endParaRPr>
          </a:p>
          <a:p>
            <a:pPr marL="228600" indent="-228600">
              <a:spcAft>
                <a:spcPts val="500"/>
              </a:spcAft>
            </a:pPr>
            <a:r>
              <a:rPr lang="en-GB" sz="2000">
                <a:effectLst/>
                <a:latin typeface="Calibri" panose="020F0502020204030204" pitchFamily="34" charset="0"/>
                <a:ea typeface="Times New Roman" panose="02020603050405020304" pitchFamily="18" charset="0"/>
              </a:rPr>
              <a:t>a) climb, b) ascend, c) disembarking, d) rise</a:t>
            </a:r>
            <a:endParaRPr lang="en-GB" sz="2000">
              <a:effectLst/>
              <a:latin typeface="Times New Roman" panose="02020603050405020304" pitchFamily="18" charset="0"/>
              <a:ea typeface="Times New Roman" panose="02020603050405020304" pitchFamily="18" charset="0"/>
            </a:endParaRPr>
          </a:p>
          <a:p>
            <a:pPr marL="228600" indent="-228600">
              <a:spcAft>
                <a:spcPts val="500"/>
              </a:spcAft>
            </a:pPr>
            <a:r>
              <a:rPr lang="en-GB" sz="2000">
                <a:effectLst/>
                <a:latin typeface="Calibri" panose="020F0502020204030204" pitchFamily="34" charset="0"/>
                <a:ea typeface="Times New Roman" panose="02020603050405020304" pitchFamily="18" charset="0"/>
              </a:rPr>
              <a:t>a) surrendered, b) routed, c) vanquished, d) overcame</a:t>
            </a:r>
            <a:endParaRPr lang="en-GB" sz="2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631179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png;base64,iVBORw0KGgoAAAANSUhEUgAABJ0AAAInCAYAAAAyMShuAAAAAXNSR0IArs4c6QAAIABJREFUeF7svedzZNmV7bfS+0x4DxSAAgoo700bsh3JeZwZjoYjKYLv6YsmQnr6syakD3oRemM1HEMzasc21VVdvlCFgvdIIAGk90ax9smLQvX0sLsJgITZSSJQQN577jnrnHsT+9dr72ODvlQBVUAVUAW+rQK1b3ugHqcKqAKqgCqgCqgCR14B25EfoQ5QFVAFVIFdKqAPyl0KqKerAqrAsVJAodOxmm4drCqgCqgCqoAq8FsV0FhKF4gqoAqoAt+ggD4odYmoAqqAKvDtFVDo9O210iNVAVVAFVAFVIGjroDGUkd9hnV8qoAqsGsF9EG5awm1AVVAFThGCih0OkaTrUNVBVQBVUAVUAX0P+DrGlAFVAFVYHcKKHTanX56tiqgChwvBRQ6Ha/51tGqAqqAKqAKqAK/TQGNpXR9qAKqgCqgdF7XgCqgCqgCe6aAQqc9k1IbUgVUAVVAFVAFDr0CCp0O/RTqAFQBVWC/FdAH5X4rrO2rAqrAUVJAodNRmk0diyqgCqgCqoAqsDsFNJbanX56tiqgChwDBfRBeQwmWYeoCqgCe6aAQqc9k1IbUgVUAVVAFVAFDr0CGksd+inUAagCqsB+K6APyv1WWNtXBVSBo6SAQqejNJs6FlVAFVAFVAFVYHcKaCy1O/30bFVAFTgGCuiD8hhMsg5RFVAF9kwBhU57JqU2pAqoAqqAKqAKHHoFNJY69FOoA1AFVIH9VkAflPutsLavCqgCR0kBhU5HaTZ1LKqAKqAKqAKqwO4U0Fhqd/rp2aqAKnAMFNAH5TGYZB2iKqAK7JkCCp32TEptSBVQBVQBVUAVOPQKaCx16KdQB6AKqAL7rYA+KPdbYW1fFVAFjpICCp2O0mzqWFQBVUAVUAVUgd0poLHU7vTTs1UBVeAYKKAPymMwyTpEVUAV2DMFFDrtmZTakCqgCqgCqoAqcOgV0Fjq0E+hDkAVUAX2WwF9UO63wtq+KqAKHCUFFDodpdnUsagCqoAqoAqoArtTQGOp3emnZ6sCqsAxUEAflMdgknWIqoAqsGcKKHTaMym1IVVAFVAFVAFV4NAroLHUoZ9CHYAqoArstwL6oNxvhbV9VUAVOEoKKHQ6SrOpY1EFVAFVQBVQBXangMZSu9NPz1YFVIFjoIA+KI/BJOsQVQFVYM8UUOi0Z1JqQ6qAKqAKqAKqwKFXQGOpQz+FOgBVQBXYbwX0QbnfCmv7qoAqcJQUUOh0lGZTx6IKqAKqgCqgCuxOAY2ldqefnq0KqALHQAF9UB6DSdYhqgKqwJ4poNBpz6TUhlQBVUAVUAVUgUOvgMZSh34KdQCqgCqw3wrog3K/Fdb2VQFV4CgpoNDpKM2mjkUVUAVUAVVAFdidAhpL7U4/PVsVUAWOgQL6oDwGk6xDVAVUgT1TQKHTnkmpDakCqoAqoAqoAodeAY2lDv0U6gBUAVVgvxXQB+V+K6ztqwKqwFFSQKHTUZpNHYsqoAqoAqqAKrA7BTSW2p1+erYqoAocAwX0QXkMJlmHqAqoAnumgEKnPZNSG1IFVAFVQBVQBQ69AhpLHfop1AGoAqrAfiugD8r9VljbVwVUgaOkgEKnozSbOhZVQBVQBVQBVWB3CmgstTv99GxVQBU4Bgrog/IYTLIOURVQBfZMAYVOeyalNqQKqAKqgCqgChx6BTSWOvRTqANQBVSB/VZAH5T7rbC2rwqoAkdJAYVOR2k2dSyqgCqgCqgCqsDuFNBYanf66dmqgCpwDBTQB+UxmGQdoiqgCuyZAgqd9kxKbUgVUAVUAVVAFTj0CmgsdeinUAegCqgC+62APij3W2FtXxVQBY6SAgqdjtJs6lhUAVVAFVAFVIHdKaCx1O7007NVAVXgGCigD8pjMMk6RFVAFdgzBRQ67ZmU2pAqoAqoAqqAKnDoFdBY6tBPoQ5AFVAF9lsBfVDut8LaviqgChwlBRQ6HaXZ1LGoAqqAKqAKqAK7U0Bjqd3pp2erAqrAMVBAH5THYJJ1iKqAKrBnCih02jMptSFVQBVQBVQBVeDQK6Cx1KGfQh2AKqAK7LcC+qDcb4W1fVVAFThKCih0OkqzqWNRBVQBVUAVUAV2p4DGUrvTT89WBVSBY6CAPiiPwSTrEFUBVWDPFFDotGdSakOqgCqgCqgCqsChV0BjqUM/hToAVUAV2G8F9EG53wpr+6qAKnCUFFDodJRmU8eiCqgCqoAqoArsTgGNpXann56tCqgCx0ABfVAeg0nWIaoCqsCeKaDQac+k1IZUAVVAFVAFVIFDr4DGUod+CnUAqoAqsN8K6INyvxXW9lUBVeAoKaDQ6SjNpo5FFVAFVAFVQBXYnQIaS+1OPz1bFVAFjoEC+qA8BpOsQ1QFVIE9U0Ch055JqQ2pAqqAKqAKqAKHXgGNpQ79FOoAVAFVYL8V0Aflfius7asCqsBRUkCh01GaTR2LKqAKqAKqgCqwOwU0ltqdfnq2KqAKHAMF9EF5DCZZh6gKqAJ7poBCpz2TUhtSBVQBVUAVUAUOvQIaSx36KdQBqAKqwH4roA/K/VZY21cFVIGjpIBCp6M0mzoWVUAVUAVUAVVgdwpoLLU7/fRsVUAVOAYK6IPyGEyyDlEVUAX2TAGFTnsmpTakCqgCqoAqoAocegU0ljr0U6gDUAVUgf1WQB+U+62wtq8KqAJHSQGFTkdpNnUsqoAqoAqoAqrA7hTQWGp3+unZqoAqcAwU0AflMZhkHaIqoArsmQIKnfZMSm1IFVAFVAFVQBU49ApoLHXop1AHoAqoAvutgD4o91thbV8VUAWOkgIKnY7SbOpYVAFVQBVQBVSB3SmgsdTu9NOzVQFV4BgooA/KYzDJOkRVQBXYMwUUOu2ZlNqQKqAKqAKqgCpw6BXQWOrQT6EOQBVQBfZbAX1Q7rfC2r4qoAocJQUUOh2l2dSxqAKqgCqgCqgCu1NAY6nd6adnqwKqwDFQQB+Ux2CSdYiqgCqwZwoodNozKbUhVUAVUAVUAVXg0CugsdShn0IdgCqgCuy3Avqg3G+FtX1VQBU4SgoodDpKs6ljUQVUAVVAFVAFdqeAxlK700/PVgVUgWOggD4oj8Ek6xBVAVVgzxRQ6LRnUmpDqoAqoAqoAqrAoVdAY6lDP4U6AFVAFdhvBfRBud8Ka/uqgCpwlBRQ6HSUZlPHogqoAqqAKqAK7E4BjaV2p5+erQqoAsdAAX1QHoNJ1iGqAqrAnimg0GnPpNSGVAFVQBVQBQ6SAjbbq2FBraYfed9ifjSW+hYi6SGqgCpwvBXQB+Xxnn8dvSqgCnw3BfQv8O+mlx6tCqgCqoAqoAocZQU0ljrKs6tjUwVUgT1RQB+UeyKjNqIKqALHRAGFTsdkonWYqoAqoAqoAqrAt1BAY6lvIZIeogqoAsdbAX1QHu/519GrAqrAd1NAodN300uPVgVUAVVAFVAFjrICGksd5dnVsakCqsCeKKAPyj2RURtRBVSBY6KAQqdjMtE6TFVAFVAFjpsCDofjlSFXKpXjJsHvMl6NpX4X1fQcVUAVOFYK6IPyWE23DlYVUAV2qYBCp10K+Ps7fefH27f5qPvq1P5hp/rb9Pg/0nI35/7+5gewFP56pX/bKGywobqrrv6+ZtcaxWGZk99V1N9Vz8Oky+7GaI30d23lu83M76qrx/3qdQpF8zN7bX0BX9d6TX77+xndd9Pi93D07yr376FreglVQBVQBQ6GAvqgPBjzoL1QBVSBw6HAMf2b+uBNzlc/vGRitiN8u3TY5nDCbneiUizB7nYDtRqqxTKILF6e/2o4BdvL0Gp71LXq1wZTO/tgLQxu/sQdoKxdoGq1Kuge4PedO0FZx5TL/P1Lfc35gN0O2KrSZfO1Ywq2h2kDnE67tFsu1+QYB89n8Lezzbo0Nrtpp/pVXlNvkKrxra/T9j/6Y8Hq7842v7rhldUur/1VzXi9mg1wuVyoVqsolysyO06nCxU2WgMcnMNqFdVaFTabHW6nE6iVUKmUtsdptc3+OBxGk0rFiEDzht1uR6lsBi4zXD/BWReM+lkvS3+aPHictaHXV+dp513hdDpRq5p1wmtbc83lxPF/FYFurxe+t+NN6xo75/urun31bvxqW/Z6e3X5Xo6r/q+vg31WF3juzj7w9/JlA+h5sX7eCSJe6Q/P/5oObo+hvj6t21Xao0by+/ri3wEvXkU1Zo1br53zIRrznrHZpP+VKo999cbZ7oP82rTs4EkAKnKP12CHHU67A5VaxZwPzp8dNd4ZNhvK9WeBrDO5Vg1cZuy/nT9vz/9LHe2vPHG4hv/983TnHO54Gmz3r1qHrDt3l7PbqRgXaA0ulw0EROxH0G9HIWeeK/zZ6bTJPWEUNhevVMpwe1xwOGxyH0UawiiX8wgGnHCwXRsdTzYkEg443F4k0zmsb8WRL5ZR/coqMC1SUaPYMfyQ1Fjq3y9p/Y0qoAqoAl/980AVUQVUAVVAFfiWChzDv6e/pTK/58NeCdS/cm0biU0d1sDuBKo1ONwuMPgrF4oSLMr/Xgn2GQzWYLOi7jo8YkNMMWFw+e+CxR3nW9Bl+5ivo0T1fgqo4b/rAb4FbszvrLCQQRx7/BJiMeBkYCvBpo2BpPEWVKs1lEomyOb7wlF2ULjt9ndE8Du7J5BCxlsf48vYXwJXti/Bdz2o5/V5wjYQE8hiok0eW+XPjNF3jJEAiIewf072324Hw/wCSYYdsDvsKJfKKJUMnCMk2r6GBclk7A6ZB6e9ArsZZL0f5roSg9t4vumfeZkGJGC32WFz2OU6BH4EXTzM7bLD5XLK/JdLFfOeBUPqugiYkjlgf21w2O0yDo4zXyjLzy6XiIRqpSKgzMaxUAtCkDoDsYAF26gYrmbmVWDlSwhVJmiray+Q8mvuMWolo7PmYHuNmTViVogBXwSUvEa5Up+jHe05eX0Hv+rAdsdifwlL69CO94K1VuvH1cxpAn4407IOKjUDf0gVd8A1axz87nEClMzldMDlcsPhcAqkJVw068uCteY7f+birtZsMt9mvVVht9nhcDog8K9WQz6Xl9/z3mU/BMBZALf6UoOdUIv95s+Emi4n14J9+3uxVITT60SpXJY2BbJwnqt8Ppi+fRUeSn+rNjgEW3GdWPdXxRwrcPnlrFqAk2uQ4yH4cTkJhpxyTd7vHp+7vg6q8HhcqNYqyOUyMm6fzyc/22oVuBz1Z5xcl3rWv+wGyBKQ+nwe2Lg4UUMoFECxlEWllJV7z2F3yb2wvFRGJl/CZiqLrVQG+VIFFZnPl8rJuOq4SaHT7/mDUC+nCqgCqsAhUUDp/CGZKO2mKqAKHAgFFDodiGn4GjvOzgDa5US1UpVg0+V2okL3DINSuw2VUknCJSvW+ypIskDFttuo/im57XipAyMDMOpASAJ6hwRpBA8SvBvbhfRK+IlE3QYuMHi0oAVhEYM8wgrThgXMqnA5HOJQYBDOoJKBMANQBqr8mX1gMFoslQTYMHhkW+Z/L/smIIt9YbD5sivb/bMACeGM6bIFc4xjp1KtoFZ3jrAvDIR5fQMH6pSkBpQrFZSKJZRKJjA3WhLAMPhnYM6xm/MJj/h2mYDCZkOxWEQ6nUY6nZXjnU4CCIe0lc8X5fpujxcBvx8erwdOB0FDuR60E0BUUSmXxSll6cC+ExIUCwXpjwFETtTghN3hErdHIV9AuVyGy+2WoN3r9SCfz6PEdSKaESjlUSgUEAgy98how7Zkrutf7KvbbaBJqVRELpeTNiiCm3PK9SgaAk6HAVzUkOcbgOiAnV/b1KmGYpH9Lsm15Pf116vuKwNFqS8BmoFUdZ1dbjmPv2cbXo9Hrsl+meN5X1jHuuBwOeEhnJUxGbhnHGPGZZbNZLYhD5EGAZWT69HpQKFYFOAkjhq6oqoEiCWjrdNVb8sAKYIYwyiqcNrKcNg431zfZl3ZHVzbRheBZnUXksAv698clziaDFjicY76PcKmOV8C5AgV6ze10doB1ByyTgmSDAwz/RF4ZbfD7/fD6/WK+85y4OULOQTCQTmnXCptA062L/rzHqk73LadbmSU/F+V9zQBJXtZh9sEpnVXnuHc1rrivcr55vG8V8x9wOvwmeGhY9OoKFqVyyXk8lnRNxIOy3u5bBoup4GYIHDi88DG+9UFJ8fkdKFULsLltCOXJ7CyIxD0i87rq1HjhKyDpenpBOKpHFK5IrKlMsqEfa949wxwUuh0UD4YtR+qgCqgChxMBRQ6Hcx50V6pAqrAwVRAodNBmZdXaNGr0+J2OSS1it9bmhtRyOcEaogzpVYTJxDBjcCfumvIBJ/8MkEzU1LcboIB47hgMM80LXEhCFwyQIiggEGrBWEIhhjYCUSQIJcBpSnGawJ8QiS2y/frrh0Gyy53HUIY9wSdCJVyScI7XkParwMKNkrAQqAikKfMNDMGfgYEcIySslQ//mWqn3FnGBeReTFgJhzglwS28pbR0zhJCO8qdaBhgnL2hYDF7fFIEMxgli8CoiKD+SKhRh1U1eopSHXoIgE1xy1VmQxwyhUL2NrawtraBuLxnMBCt9sBr5ewwi4gqSjFZWwIBAJoaGiA28WfSuJusYofUxNe1xpfLp9HgQCJv6dWpSpKJYbHLoRCEQEKXBfUz+1yw+PxCKwgdGJQ7/f54fa45drZXAouD1ApFwWkUCHOJc9jO03NTTImvpfJZJDJZgR2cs4iAf82BBTo5nKJfs46HKV22+tlh/OFQKFaLW87uYzrx8yPtYYMWLHAkwXduM4M1JI+VQgkAY/bsw1RLJAoa93B9ecSLQn32BcCHElVY8qjQK0KMun09pqQNc/z3ARFDpQqJdidhGnuusuMTjJqXq7Pj1lLnEvqYq5fQbWcg73GY8y6sNLA2F8L6Flr1aTL1YGocCKDOl55bafvvXRXsV1CPo6R/+azgXNKWMv2BPTWX7KuOTd1DbgmeEyukIPDaZdzCJ6Ms+klrGI6KOfHANaKACyBg1y1VcJOA6HFTSh2POt5Y91vBvDy+SLAW55DvNfMs4SaWevEAmnmuVSVsXHdcr4Jy0rlPJyOOny083nkgdvlhdvtlVTVXI5uJpuk121urhltPA64nR7MTM6jWKigkC8J0CN0KlaqKNVs4kosEfSp0+lrVt1B+WDUfqgCqoAqcDAVUOh0MOdFe6UKqAIHUwGFTgdiXnZGbPWEjh0FXpgqxMCup7sVp0dOIZ/LYHNzQ9LqmEbFgMzAH+MiElAjcIfwqA6CXI66M8Ts5iSpN5K2xTQeE9ATMFmBsQVzBPTUU66s8wiPrFQagVVMA6JDxGE3LhRJrWLdGKYkmWCdLhzxKNSdNNsBrrhZqsgXCuLgEdeKOFZeOkNM8ovlujK/t+AE+/Ty54pJaSsb6MQ+enZUEjZpOHWnUx1AWedbjiVCBwKOan2TK3FE1WvmGJ+KSXMjbODXdr2gqnGpFKtlZHI5rK+tYXllHfEtc4t5vUBTU0jcG16fH7lsTsAUIZHb7YLbxfFVBQ4Q3nzVrcLAP5XKSwBtlwCcoKFm6t7YXQKvCCGoHccSCUfE6bQeW0cinkChUILf70MkEhbwVKuVkMnFUa2VtsEM4YTPx2DecjiVxBVFoME54lpy8xrFAlwOOzxeL3xer8A6WTsOhwFcBKHianO8AhbpROI64HoQ0LXt2DFuGCvdkpTCcvWI66cOK2T9EYSI+4mplwaSSu2huuvNrHtzbc5XNpvbdjqJS0pS1Myak7ugnsZnoK0BaIQx5UpxGzrx3hCHmwBLuqRMWpwFOM36LqHKsRVzsFUNdOKX3DtWXqblKqsTGgNizNqmWYp2RaObcQcSrhFycZFJHTU539zThIOcR0InQtFSsSgwTdIa6+DYmgfr/uA4goGA3OuFEiFVAYViQc61UkANsCIk9WwDOs4b7wOTiskv4zbaTpHcTqHkPBDoGnfey2dMPTWS8+igvsatKaCT9c3k3+be4jiDgRASiYSMo6W5GcVSHlUQRhfl2j5fCIFAWFxTpVIFKyvLaGiIoKEhhOmZSZTKBeRydEf5kE9XkUkVkEplRMullbw42cqwI1eqoMj7VqGTQqcD8XeAdkIVUAUOkwIKnQ7TbGlfVQFV4A+tgEKnP/QMGOphisds1xVhQGyK40gsWgN8buDalXP43hu3kEhsYWZqUoJcj5sOI4IG1msxwIKBqBhMWFtIYjkDpegA4HdxHjH1ph4YC3Cqp95YjiWBTVaRarqUBA6ZgFKCcHE4WE4nBsoGWBmXjklhegkYWIfGpOuY2i7mo5pBvOXasQCV5VCyjhE4Ua1KAWILZBj4YNwwVjqQfGf/6kDBCqIJdExdKTMagRk74NM2BKuXDRbXRT0dR+rxiCOL0MG4R8hJ2A/WSZK0u3p1a7qZytWKfBXLJaRSKWxtJZBJFwSaMM2tqakRjQ0NCAZDKBSKWF+PYWsrLg4wm40pVXQ1GTAnAb3lfqvVxJGSzeRRLJk6OmQDjO1rcMDt8Ys7i+MnxOL5wUAQPr8PuWwWW/EEMpmCpDyy1g3TreiKyxeS4nyj+4WOEn437hm7OE2y2ayk1RngVE8/BLCyvAWfB2hoCCISici5FtiQGkVWild9PYujibCvZmCTwMWycSttp3xVCPHK9XQpA7CsNcL0KTqOzNowAIZ9NGmUxgm2E1IaOGrWCNdDnezIGrCKcRsgYrmHXsJQQlTeioUyU7yMw0ogTj0Fy6TE1es8iROIa8C4nAREFUum7hVvaalDVAdbO1xNTDMz94pTIArvV2MBrLv5WL+rWhPo9ApEretKzag5v9hOKpU2qYVMdXS5BFxu5//tcHdxDkPBoBxD2OR0EVgx1bJYB70GKhm0Ze5PqStWd2kRLAvM265pRWdUfZ3W7zF5RkjRcj6/mAJqrVdTv8zl9Mi4jduMJbxZj4zQjvcV0yF9co+tr6+jv38QXV1dWFyZR7mWRzKZRKVcFeAUDETE4ZVOZbC4uICOznY0NITx4OFjFIpp5HIlNEaCaAy1Y3MjjY3YJvKFIlLpGmp2O3JlIEeHmqbXfd0noMZSB+HvAu2DKqAKHGgF9EF5oKdHO6cKqAIHTAGFTgdhQl6BTpwS48Lg/yUWrQENIQfee+d1/PC9t7C+soz79+8hn8vC5yUwovvhZV0dCQwlgGWgZ2q7MJS00uMsl4nXxwCQ5zE9ygT2FnQwThDzMnVrrFpIVTlWkoHqBYIt2MTvhB5Wugyvu72tGiDvyQ5UDLLrBc0ZcLI/1g5tdG2Ymjd0E5UFfpTrgbxJyTPpf6bez8uCx1YBZmFsUp+IgTfTxxj41mtS7RgL4QH7Y4CLFQiXpWBzkUW06ciQNECTEidQSVIAK+Lu4XcDxEy9GEm1EohW2i6wZaU8ESywfpMAFqYX0elRqoLpcoQKktVEp0yV+ryqmcAnKSJek9o7+bxJlyMMMHWXfPD6QwItCXMYmKdSTL8UVCBuNgONaggEPAiGguJW4pxubKwjEPAjHA7B5yOIYuqfcdcQTCWTCQEa4jyT+Ssjl60gn6siErKhvb0Bzc0t4qhivwnGjDPMuICoL+ePUIN1ofi7cqWKQoHas/82+Hw2+Px07BjIyVpUXmrFWkwCYglwuFsikMvnpH2rPhHblzVF9CapbMbVx7Vg1jiMY8eqTVR3zFlAT4BVPT3TpIaaXDYBJk469jgXTEc1tYTMm6buWB1rCVSR+1UgLOB2+OCA06zNalkcU0wrLFdK9fpfZgdKSRd0cN25jFuLObIO9v1l6qcFh6lhnM4fSXt1id7BYADBYFDuz8WlxXoNKEc95ZBQ2IArutY4Tq4dqYNFy12tJumSTS1NyOdzAhZNimX940AK31Nz8zNBNOeF6Yx0WBULeQNbTQLsy1Q7eVrVC6TL3oBVgAXyCZ5YH8tOR59XjueaIAQiRMplzRpxONzw+wJYW4thNbqGH/3wR+ju7sH9R18i1OhDdC2KbLaAgC8Evz+IbDaPjdgWJibn0dHRhHDYhydPFxEMVtHU7Mf5c+eRS1URXdnA8vKq1FezObySVpfKlcTpxI0ZWE//pbFUazr99gqDB+EDU/ugCqgCqsAfXgGFTn/4OdAeqAKqwOFRQKHTgZirHel1TgfAYsus1MM4l7FbBTh9qhN/+uN3cbK/FyvLi5idmUQ6xUDU1AtigEdowDQrBq78N9OpGOzS/VQqMrDLb6fgMaBkKpXsEFWHNzxXUm8KhW03CeWxIBUDWI+XtZrs4mKywJT1nVBF4Ei9FpEFhkzg6kI6k5XdvwzYKJmUPpdr+3gBXHVAYKVg0c3COkYET5bTif3geWyDfbWKRxMGECJZfSBIMTvIleVaDL7p1uC/6UTidzp12J7VZwIdpmSx8LffH5B6RkyjIyzidwKoUCgsMCadSoveHFs8njS70LmcSKYS9SLePgmMrfHT4cT26bpgHScD3EweX6nI2k8lcaMR+FipUVaaGbW00r+WlpZkzLw2IVeAO3UxvaqetkZdcjkWDy9uAxpeg5qxbeqUTKZRYzFoEPz4RDdTwLsix4mLRhxdrGllgBGLa2fSKVlXbhbprjukrHVjuayoGYEIf56bm9uuF0T4QrjEtggPaHbyeLhmzfX5nlVbyJprC2iaGkPGnWS9ZxX25u+pq2C2evtmdzS6iJziLNsJQ+ng4jkcp3XdnWsom03B6bVJ7Wmmg9lsLoGLTqcXoVBo+xr5fFZSv+ggCwR98Hl8cNSCcNn8qNZYCyuFYiknKWd0FHGd8fxisSLpjnT1MDUyGAjDG/DCxrRJW01Sy8bHn4sLrr29ffs+E6dPpSLvv/XWW/L1/PkzTE1Nyr3NMVjjsbRobm5GPB5HNBoVPXp6esD1w3s/FA7JeuXLqv1l6qDZRU+uC2rMe4THWzWdvF7eG37MzS3IGMifeF+sr8Wk/6EQ5z6Prfg6Ig101nlMkfOaHfGtlNwT4XBE1n+pWDapci4Pctm8AKfJmQ1cuTg8BBFQAAAgAElEQVSCv/jpn+Ozzz6Dx++E3Q08fvoYoSBrl3nQ2tKOhw8eI502O91tbqWlYHtfbwTNLc3IZJICRNeWY9iIJbC1lZIdMXNFptMBFRskta4stdh2ukwVOil0OhB/FGgnVAFV4IAroNDpgE+Qdk8VUAUOlAIKnQ7IdDhcDG7pTjApbLIxuM0Gr9uOk/0dGB3uQ19Pp6TTxdZWsbUZQ7lYkOLUXo8JyOlAoivBpBbVU+5cZntyFnCW3ehYZ2bbKWRSnBhAEhwwqCRMooNBats4TNFx/o7tM6Bl8Gk2srO2WGcxa7OrF18MVK3dx8Qzsr0DmWx4Jo4cBpsG5pQkEPd4vNvOJ3HD1OEJgYwEwVIs3eysthNk8Xp0RjHo5BhMQWGThmegg3GcMA2H/bZS9wiT6MZh+9aW9OwLx8ox0h0jhdodTnEWiROMQXGOAAECpegKo5OJY6FLg5oyoM/ms1haWpCfw+GG7e3hkwnCGhYNb8TGxoa8z/SiTCYn+nqcdoRDBIZVSWtjv8xuXkw9ojuIUMEuc0yIwH4S7KSyCZSrRdkBj1ryZdIajY4cM48jKDKuLRZIJ0iqwO0KmgLLFaODtbOZcYCxtpMpqM52rFpdAn7Abe1zAiPYtjX3BBfUhdqyPbZDQGKtMVPovIRMJl2vtcR1Roj5Mt3MSv+01tzOdWWl/VFvuvgst5pVdJprmBpYheQJnFhsmg4dairpXHS/VSqyXghW2H/OBcdjATeH0wZPwIFkOoFCnk40pqy5EQk3o6urB1tbmzKH8cSGaB0KexGJBODx+FDJ+2Cr+AX2plJbSGcSqFbpMjLOtKamJgSDEXHTpZI5JBMEdGE0tjSiUMoimUrK2BYWFrCwkEBPTwQtrS0IBUMCl9ZjabBM2Z//+Z/h5s1bePHiOZ4+fSL9p7bme1GgJlPTODaCv1gsJrW36NLLZjPiJOvp6ZL7kADWgsCmppdH1gt3Qkyl09tpl9SLa4LuSWpN0EqIVK3SWehEMpmSdep0ESyW4PU5cebsKallxh3pSsUqlpfXsTDPHeUMbA0G/PD5gwL30ukcVle30NgQwuXLl9DU1ALusndyuB8r0UXcu38foWAY5TKfK8DU5DTa2ztkrI8eP4XL5cDgYA88XgJi3psl0KwWW99CLJZGoWA2satx10+bDflyVXav49P2ZWqzQieFTgfkjwLthiqgChxoBRQ6Hejp0c6pAqrAAVNAodMBmRBHvY4LP8QiYS/CIT8aIgF0d3VgZHgAoaAPxVwauWwKmXQS2QwDxYKAKQIqOmSMa6liwBCDqnxeAvoCixvbmGpkduLii+8zMKaLiLV/WANIdgWjA8rvN1vDsz6M07ntMLFS0YrFggSfbMMADBYAJ5gw8MLaxU529hLgxe9Mz2M2i0lbM24cA3GY4mV2rnpZmPtlkWfuXGeTOjni/qkXIrdS79gOXTkMgln0Wtqp13pi8ExAwWN5Df6bATmdGNRCdvaru6skBapclrboZLIcVwQabIcpXhYMim1sSoqQBbTiW3GBPKfPjMLtcWJ6ekqu1draJmCmWChhbm5eQM7p02cEWNApRQjEuk7JRBxNjQ0YHhpEOpXC5OSkQBEBN6WipDSZgtomNZG6mX4GUbWVATuBooEp1k57xhVl6mwZ55JP5ovj4cvj8aNctGNjg1CoJjCMbbLttLiZ/BJ7cr1wnDyP0IbriVouLy3WC46btLTOrk65ztbmlswttaLGHL+1cx4BE9PENjc2ZL0YwEdIZeCkBRXT6bQ4uFibiOPhuFkomu+nCawy2e2USaOLcT+xz2zPSutjWly5XJU22B9JD5N7wC6gwkoHZUF3zoflFOTOZ+EmrzjjMuk8trbSqFWdOHnyFC5fuir1hh4/foiHD5+ARra2Nhfa2wn2QsgmncgkIWlrhUIGxXIWDkcNgaBXxtDZ0YVwuBHZTAHz8yuYnpqHy03XUQCpXEIcQp2dHUgmElhZy2BosB2Dg4Oi49OnTzExuYSA34H33ntHXFDPnj3DwsKijI/zRQiWzeTkGcA5aWxoxNizcWxsJOuOyBq6OtuliDh3iiwUmLJYlVpfLS0tsg54Lu+FqalprMe2EAh44ff5BHYGQwEMDQ/K7oYszv3RB5+jWLQhFPITk8szp7EpjKZmOo4iaGtrQC6fQiIZhx0uLC/HMDEVk/TStlYPTg4OSo2p2PqGgbluN/pP9Jv7LZcTN1djcxi3v/gET54+hc8bQD5fRHwric3NFC5ePCc7N77//kdyvYsXT8PjccHn98hmC6yxFY2uY3UlhmyWNdcAm9OOUu1lIXF1Ov27D0GNpQ7I3wXaDVVAFTi4CuiD8uDOjfZMFVAFDp4CCp0OwJyYWjAsRmMKEJ8eHcDw8CA62lvQ092JhkgQ+TzTueIo5DOStpNMbpnaPqUqauWapH/RYcLfRSIhARZ0NBAOiYtHajoZiGA5S8RR5bBL3SMGmQzC6ZhhChohA2HUdpFo9k0AhlN2h2IdJMICyyHC98zOblUJ/g0cyUo78h4LiNvZl5oEmTyffeX51tbopoaSASVmtzADrXJ0RZUIjkwRbO62xVQj9tmk/NEpxZoxxpkVja5KXZ/Ori5J6clmjLPDpLPRXWWlkpXrNZaMM4qwgulmspuc18AxOnUIOeh4Yh/CkQgSiZT0mwF6W2s7lpaWEY2u4cKF8+gf6MXC/BwymayADSkani9iYnJSxnTp4mWsra0J5OD5S4tL4moZHDiBN16/hc2tTdy9e1cgoKQeVkx9JVPg2i7pbgYwGFdZIOyD1+dCKp2UvjKtjvoRDBFyca6tVDPL4cZ2A/4wotEtLC4sCRw7e/aM6Dk/vyDAhHNrnEtMQfPKvzmfBjQWBf5IKpfDjo72doyMjCKVTmFudk5qQRHM9PT24sL58/XaXMYVtrGxJU4h1hvivJkUOMKhelH4clnm1kp95K6GBCMEIVwPnAcWwWaBcK414/5yy7j5bwIHq9A4oV65VEMstiHvt7W2Sk0r6kF96fwjSFlZXkU8kZKxBgM+ON02BBtckn5GN9LcbAxOpwcXz1/AhQtXxDV07/5djI1NIRhyY2SkA+2dLeJqm3gWxczUGpLpHHxeG5qaA4g0+BBpCKG9vVXSw/L5MpKJLKKrm3jxYgaZQhku1rcKuNHW3oi2tlasrq5iYyOO0dFhNDY2yk51sfUYxsenUKuVcfr0qIC6yclpeD0+WVtGI46XgCUvaYt0362sRpFM5mTNBINeXLxwDi/Gn2MtugW/z4WGhgCYhtfQ2ChrjTsRUqPbX3yBaCyPgb4WNETCWFlZQUNjGGfPn5F6UARy/+2//VzqIg3194nTi2uwu7sDXd1tcLogxerjiZikILqcfkxPLWFyag12WwWnTvXhwoULstZeTEzIdbu7u+U+nJyYQm9vL/7r//Ff8fTpQ4FOa9E1KURerRKoFyUdb3j4lNRX++KLOzh37hTOXzgr+ch0elKHVCKBtWgMKyvryKSLKFZssNNxV7UhUyihWGEFL3U6feVjUGOpA/B3gXZBFVAFDrYC+qA82POjvVMFVIGDpYBCpwMwH/zg8jttqFVqCAccuHnrGi5dvID2jlZEIoQPDnE4pTNJ2Qp8czOGWGxNnCc11q2uOiUI39zcFGDS3NwksIKFxl1uZ93hwvShqhQg5u8IDhicM8Al/OG5ljMmkUgK0LCcIwxurbo+xjHFdDbWi6ITJC3t+wMBc76NtaT8EhAnUykJXr0eU6jb6fZjM56QtDR/wF8vfJ2Cw+kQQENHj7WLHa/HfgnsyGbg9/lx4sQJgURTU1MSALN2CwNTXp+gQiCIzSYBLPUYPDkEm80htZek0HfdvcV/E/wQHHGcBnJBAJupaZVDtVaU3eZYV4dFjTkOpjh1dnaJK4NA4+TJk+jq7MbTp2OYnZ3DjRvXcPrMKayurgjMsDYsI/CYmZ4VDYaGhrG8tCLt0amytraO+fl5nOjrwc0b15BIJvDgwQMZJ0ED++Oru5RYLVqKPjM9MZtBhQ6uUFBAIX8myKLrzEqPNDvOGShjpdZZKXqsi7O6zGsv4+zZEdy6dUtAx71797bT5Th/TMcijOBccF2w4DUDejpe2D5B4MWLF9HR2YHHjx5jZmYGa+vriMfTOHv2FC5duiTF2emAIthZX9+QNCwCQqvOFvWnI4mAjDCSUI1rqKO9Q8Apd2tknpTsuFYHIpubSUnX8njMzo/5PGt+2cQRGI6EBdQE/WGsrsYwN7eMQrGE/r4uqakkKWNutzhpgoGAaLqwGEUqVUAk4kF7ewROD10xZWzEcsikqwLWhodOobmpDZGGRnz55Rd48PAeIg1+DA33Ihgy/d5YL2JqcgXJDK8XwejpQTQ2hxDwu2XNc7e1ubkl5HMVOOw+TE8vYmV1Ey63HWfODgjQ4dq4f++e9G94eFicexZYnZmextr6Bvr6emRel5eiOHv2HJqammXeJicmMTE5K0XMm5oIPYOyjqQouw3o7OgUB9Tf/+3/i6DfhUg4VK/ZxPRLk9Jp1WYjyIltlfC918/L78fHxwU29Q10o7m1GcVCBf/9//lneL1B3LpxE6lUFrOzM+jp4TVa4HBW4XRRR9aSsyGbKePJ40nMzm7A5aph5NQJAbW8/3kPcF0Rmq2tEZIl8d577+I//+xn+Lu//++Ymngu97nd5oTXE5DC7oROdCWura+Je+6NN1/D4MkT2Nxcx/T0pDgKC9kiEvEU4ltp5AtVFMt22J1u5Cs1ZPJFqeuk0EmdTgfgzwDtgiqgChwyBRQ6HbIJ0+6qAqrAH1QBhU5/UPnNxYk8PHSuOICenkZcu34VFy+cR3tHmwTh3Go+lU4gmYpLgdzl1WUBBAQsPmcAYV8jWDOIgduZM6Po6OjA0vKSOE5M8WabuEsYOPb3nxCHx0ZsXWrFEKwQKDDIs2rm0KXCVBuCCp5rOYQILAjA6DgJR0ISHLMeDF04DOZZlFh2y2Kx43hCQAgdJXSM0MmSL1YRXd8QgBUOhcUtQzcCAQDBBl1GBAvsj0Au2VEL8Hk8iIQjCIfDAqEYWBNqDA724kR/v/zOqh1E8MQAlGCpoaFJoBGjbYIuts10IzoruONVqVxFS5NfgnEG2qyBQ5fXwuIcbPYyhoYGsRVPCCTi+OgaaWvrwML8AiINDeJyomuK7p71WAyjIyM4f/40YrGopM2lkikZB3d9W1xk8WY/IpEGcRexn42NTQIKWFeHNbJam5slnY5bwNPJ4fGwjlBYUo6oubUbXlNjI9KZDFZXo7DbCTNMvSamtTE1jXWaXG6mwQXQ2toqQI9AhGtG0hE9pi5XLkfdMsYhcv4CFhbmcefOfWQyBYTDHtkFLxRiWliDtCvurcYIuro7Za5XVpbR0dGJd955R+b8iy++wMTEC0SjCbjddgwPD0jBaF6bfU+lM4iuMpWtgGDQFL1nf4wTy4XW1haBosvLK+Jo6uZ1nE5ksikphM8i1VzbXEvPn09IIfTm5rAcy+uEw4H6Do026XMk0oi7dx5idm5V1tHgiU4EggFxrhFMceIJk7jenjwZx2p0E729rTh/YQTpXAzTs1Mo5G3obO9Fawsdhy3yvaurG+9/8G/44MP34Q+4MXq6Fy2tJo1wLZrGi/FZ5AslXLt+GmfODsHhqKBSNbvYra6uYWF+GR53EI0NHZibXcbs3Ar8QS9ee/0izp47I/P0m9/8Rgq5nzt7VtZyIGgcWoR6Ey8WMDTUI1rMzy3i+2+9i472Tlk3H7z/AebmCGTD6O7qkl0OW1qapZYUtRwYGBAg+n/9n/83Tp3sg8/HOm0+uQcJRQmO6USkA49wN5O14X/+n34sxccJobp6OnH52nl0dLZL6t2//NOv4fdF8KMf/jGePH6Gp2NPcfrMCIaGTsDprsIfYJpcHMsri1hbTWB2mkAyh9bWCPr7e9DT2y3uNKbCEaTPzUWRzWXQ0ODBa6/dEBj64fv/H6Iri3XHH9OIQ5Jet7WVECchUxGdLgcuXbqAjs5WLC8v4tnzMWTSGZQLQDFvCrezDlQ6a4fN4UK2VBWnE2s6KXRS6HQA/gzQLqgCqsAhU0Ch0yGbMO2uKqAK/EEVUOi0H/Lzk+i3KPvVDypCJ68N6GrxYnRkEKdOnUL/wAm0tbeJS4FwZnMrhnQmhUIxj5XoqqRklUsV9Hb04cyp85ibmZOAj+6A5qZmfPLpJwJ0quIeqIijhml3165dFRAyMzONkycHBXiwsDNdUHQ+8T3+jk4Ta/t5q1YTA7xQOIi5uVlxU9F5kEpy1zbjdJLi2aEQNjY3MT9HqFNDb2+nuE5Yyye6vik72BEQdHV1YmNjU3bAYjBMVwZfViFkQiCCHrbHtKhcNocX45Oy7bnLxesF0d7WIvCGAIb1aZj+RXhFKGPqF5WwvLIqoIlgKpPNynXpqHr85Jm0RXBFuMPA+8SJfuRzOdy+/Rn6TnRgZOSUAJCJiQlxVLBoMd04CwtL4j4ihCG44C5ZxiVlx5UrF8SJFl2NShoe08i4qxbT7wjVCJMWF1cRDDLQ90i6VyQSFlBGRxfT1TiOzc28FGJub2vYLnSdSLKGVxVnz52WOkVjY+PIZm0IBj1obIiIfoRvklrY2YG+vj6cOjUiIOfJk6f46De3EU+k4fcwDc0ujjeOZ2CgX9KauF7Gxp4jFstAyoXXauho9QmApH7U+vTp00im40imk5icmMWVK5fwwx/+UOoNffzxb8TJlMlU0NvbLOctLCyLCykc9kodKW5xn0zl0NnRJI4bSQnN5WWNDA0NoVqr4je/+QTPX6zgRG8j+nr7ZAe4tbVVhMMhcfUQVH3++eeyRgcHB8SlRwcZ1yR15tomqGlsaEY0GhO9mV55anhIIAVBKuea0ItAjA6e+/efCHyi6+vqtYt4Nv4Az8afo62lHWfPXkI6xdRLJ95+6z1Zy7/61S9w5+5dtLaGMHJ6AIEAnVNZJBIFLC5G4XTa8Ob3rss62tyKIhHfRCabxubGFhLJLJoaOxAJt+LFxDxmZlbQ2dmMt96+is7OdkxOTeLjj+/A67Xj+vUrdSdeTe6d5aVlTE5u4MrlQfQP9OPxo6f48Y9/gkAgiGdjz3D37h159PR0d23X6CIIZgol9eL8cbw///nPMTTYX3eXmZporLnF5wAB4ezsrNyLNpsT/9v//r/is88+x4cffoDhU0N4/c2b4jJ89Ogp3n//E0TCnfhf/svP8NlnX2Bs7CmuX78qaaYrq/NIpWMoFDPiPqKGiThTNj0YGRmWe75cKkixcGpTyOewuRlHqZQXl1R3VydGRkakMH98KwaPywOXyweX04dHjyaxFs3hxImgzDuLtRPc8b5aWYkiFtuEHTXk0pCdB3kfEi6n03bUHC5JacyWKqjU7KjKXqE7X6/+5hh+SGostR9/F2ibqoAqcKQU0AflkZpOHYwqoArsswLH8O/pfVaUn0I7oJNth8Lc4YnFiVm+iaCjJLu0Mf3MhoGuBlw4MyiBNR031o5ydNJIjZZcDhubG+LM4G5UT8fGJHj74bs/QrlUFRdCwO/H2XPnsDA/j4XFRUkdYrrW/NyKFNnu7+/G0NBJcfqwWDQdBs+ejwtQYCFhQoVcNou19TSCQScqZTsGT/ZIf6y6O4l4XNxN1o5fBGJsL5stw+fjLl92CWxZD8bt9uPa1YsYPDmI58+e4dPPHqOp2YfTp0fEecEUtzt3HqGjsxM3b1yUbd0JEAhL6NAgiKFTp7e7R9KNvrw7huHhXpw7f1bGtrm5hY2NGDo7O0VLXqOpuRlXLl8RVxM1YfhINxTHRhDB2jUETH/z13+D7p5uSTeam58TF9Xo6Kj0YXLiBa5fuywOq+XlZTx+/FhgSHdXtwSnDMaZLkbnF9se6B8Qlwn7cvHSGamlMzU1i1KpIgWRmXZE2ML0t2SStZAIuTxSCJwQ0Of34ovbtwUOEpix6DL76g8wiDZF3QkDWbiZrp6RU6NSG+nevacCBfp629He1lYvAF8R19qZM2ekzpLH7RVHFLee/+zOE6TSeQz2NUvRch/TqyJhmV8Cx+fPn+Phw0dg6lpTc4MsY/N+p6wRzgUr4Hx5/wtxq7AW0J//Dz8Vr94vfvErzMwsIpupCmAaGR2WNUMXGN16J4cGEQpHBArR+dbS0oRsjsXUHbIOzp87h+6eHnHY/M3f/i2mZ9O4emlAxlApF5DPpQV0EEAuLi7i4cOHklrZ39+PqelpnDl9WtYkYey9e/exvl7A0HCbzC91p8OM6YzUhg61np5eSUWcnZ0XIDc9My+1zU6c6Mbw8BAy2TjiiS0Bi/lcES3Nrbh58zWcOXMWY2PP8Ktf/RLPXiyjtdmHc+eG0NBg3HyFog1PnjxHT3cH3n3vTayszGJ6ahzlSlFgImtD0fFnd/hwov8UZuejmJ6ew5nRAbzx+kV4PQ7cuXsHz5+NS6oY0+gcTrvUDWOhbRbE5rqiq4e1nJ4/m8Dbb78njrMPP3xf+sx7mWl5hMmpVFLGyPphHHNzU4vUuOKaDwTdsqseHYF8lrAOVDqVFZced1pkQfyrV6/gT/7kj/HP//xPuHf/S5w7dw5Xr10VXcbHX+DTT+7h4oWzuHL1Kr64fQcsyt7X1ysgqa2tZTvVjfXIuJNgW3u7FLWnS5OgKZdJgQludPrJJgc1puwmBUBxHARKNVQk3dXnC8MOP8olJ25/PibF2EdHewT6OZwVpLNbKJcLWFxaNrsK+huQSVakfhZdfXzl8y4UK0CWzstKFWXWjhOvqbVnG7fY3PHQPp6fkBpL7fOfCdq8KqAKHH4F9EF5+OdQR6AKqAK/PwWO55/U+6WvBZys9vkf13coTKcLD3E57QKfmO4RCHjQ09WMKxdOYnigG9UKC3obxxEDP9mGPF9Eb+8Jqb3CAJq7m3355T0JuAcHhrCysio1hVjDhHCFkMKqt0NgxRQqBlKstUKgw/e3tjZkByu+T+DCtgg6CFkYULKwNNuj64nn0InCYJ9Qhq4e9oV1lQigZIeyWk2OIewgnPjlL38p7gkCKL7P1Kvnz5/hj/7oB3I9uofYNl9MV6Ibhw4Mwg2mAJnd0irybxYOv3f3Szn2jTfekLQipggRMLANOmTofpmenhaYRadYoVjE/QcPpcgxYYa1uxmvTWj0D//wDxKYE0Ldv39f+mzVNZqdmcbZ0RG0tjRLitHt25+Le4iuCzqC+DvOz9mzZ0U3uos+/PBDrK+v4dbrVwSoTE/NSdF0bgi4traB1ZV1cZHweu3tbRJg9w+wkPI5LCzM4d/+7d8kGO/q6kCpXKzXzfLCwVpftaqk8XGXeYInny+AiRdTsiMe3SB0rLH2Egt+x+NbWF1Zw40bt2TXM/Z17OkzPHjwGLFYAk1NhGscRxeWVxYkhY3j4Ovjjz8WAMN6XdeuXRMASAcNUzL5b66bja0Ynjx9gGKphBN9/eKy4Q54P//Hf8aLyRUpiB0JBwVuct4JWhobI5JGVa5Wpah1ayuLVofFEcZaTdTtxo3rsmY/+OAjfP7ZPePKu3pDYMjmxjp8XofAL87j2NiYFCqn9lxjXIMsSM3vjx49wtjYC9jtVakn1dbWJuuIqY10z/Fe4e/a2zrw5MkTuZ+o4/wCi107cOH8CC5fuoRsNiU79PE9ureo0zvvvC1r7f333xdnF11SXJ+sNcZ+0cUWXWMq2TqGh0/g5GAfxp89RGx9RcbJ410eH2o2F5zuIFraerEZzyIeT+LShVGcGenF6soinjx5KPfm6OgppDMJuUfpVESNmwBwR8AGdHf1YXMzIYXF/+hHP5Ix3b79KYqlvEDNE/09kl5L4MivhkgjmpvbBPwQopXKefhCTumX28Wi/mUkEmkpDs7UNerKemC3XruJkycH8E//9HNxHJ0+cxrNTa3iSGLq6rNn41IgnUCPzw66qqwacKx5xnmam1uU3e0CQT88Pq/cs1ynHrcTvT3dCIcCyOcy4jK022rIZtIoFnLw+70C4VnY3ePnTpoBZNM2RFdSmBhfluue6O9Ca3sQmewGlpanUQMBbUVgaWOkFcsLW4hvZWRHP24yUCq5UahUkS1Xka9WUaGjbxs68WFtfdUf4sfzE1Jjqf36G0HbVQVUgSOjgD4oj8xU6kBUAVXg96DA8fyTej+F/Q+cTtaHk1e2iK+IW4HAaWioV1LqLp0bQtjvQnwrLoEuHRl0edB1QEfPubPnMTAwiE8++QQTE1OYmVnApUvnBQrEtxLiMJicXJBaPAQ9hCsM7ghiVle5011JXEJ0SBCYjI8/R2xjXZwEdAoxFYo1oQiVzp8/L0E8C1ozjYm1jBhcs54MAQsDbwaZ4gCqVgVuMNik84RuoRcvXuBf//VfJRgnqCGs+PTTT5FOJ/EXf/FTLC0tiquGgS2PYbFjgjRCJ8IfwiAGq6zLQ7Aw/vy5QCf28fXXXxewRADGsfG6N27ckLGy7gzfYwDOVKnJ6RlEGpsQDIVFT9a48fp8ePrkiRTMvnnrlgToTAsjWHv9tddkl7mlxQVcu3RRAtfbt2/LtvQEXRw3x8i+EQQQzBC0EV5Y47t+g0W126VuDzVPJbNYXFzBynJSAu/r1y9Lu3SaXbt+RUAg6/d88MGHkgJFIOR2O8SFVqlyp7qMpEj6fQEJmjPpLLLZAsbHJ8Vpde4snVVupOtF2wkf6Yb6yU/+TFwt9+7fx9MnY5JyxL4yXS0UDovL59Gj+5JC+Pbbb8sccKwEedSccIwOJMIUvsfx0n3X3NqEBw/vSu2pttYOXL/+GuLxFG5/fhcvZGc1uvi8ohXBk9fHlCiHgLOV6JoUZe/oaEdTc0R2YWRaFJ1dhJUErJ988qlAkVOnRhEMhMWlwx0bTw0PSM0nrj+6nNgXrkvCMDrXuO44/9z5j/dLT0+3pBYyxZF1xbhODGzdkrXL++Pu3S9lndARZK1fAkFyB2q/srQkDiOuHbrBboXCZDAAACAASURBVN66KW43zhehJ3cIZGolX4kE663lsbmVhtvrw+nRYZSKGYw9eQCgJOl2dEK5PT54AxG4fSHkijak0gXYbC50tDRJ2iN3qFxdXRYHEp1CTCtk2h7TKR12lziaIuFGAdZMXYytp/HTv/ihbCDw6PEDFIt5VColNDZFZI4J4ggqA/6QpM/lsqyZVoY/4EGk2S8uKhY3X13dQDrFvhg0TrjK9FqmYHKcicSmtMnxbm3yeWPSall/Kp3mzoHcTdEj/aALrouFxB12WUME4bLbXL4sKaMNjSEpYE7A2tzUiNj6KtaiUbicDjgdkPpdTLtjW1JvyudApCkMlyuIzVged25PYD2WwdVL51Cu5BDbXEBzS0DcTq1tzXIeYWWt4sDj+1NIxLn7ZKX+1Ffo9C0+/jSW+hYi6SGqgCpwvBXQB+Xxnn8dvSqgCnw3BRQ6fTe9vvnonZ9CpoyIfPHlsNmkUG+lXILH45Rdry5dPIeuzlZ4nTW47QzcvHjxYkIKN9+69RomJ6ewEduQIJxOmQ8//EhAFAPn/v4B+Lx+CUiZcscAk8CIEMg4DOYEIjCY53WvXr2Ky5cvC6z56KMPJaBkKhEDcAbfBDF8/eVf/qUEiv/4j/8ocIiwh2DK7IJmihHzO4EUg3FxI5VKknpD6PPXf/3X4vy5cuWKADA6iwgDwuGg1AAirJJ6TeHwdpsETgRJPJ7tEUIROrG9u3fu4MG9p1Kc+uLF8+LMoROKY6N7hWOmK4tQjH0ljOCYp2dm0D94EvlCAcvLSzh9+oy4tH7961/L8d///vdl3I8fPxLIRocU+8lC07duXJPd9T744AMUCkVcvnxJIBkDbcILQhiCErpoCKXoKGIdmStXT+Pk0ABi64QQOcTWt7C6yno2eQEGdPTk8zkpmkwtWPCb13z+/AW6u3px+vSopBMVi6bODUEdwQ9fdJbUqjZTG2ljC8FACIMDvSiWMkgmtqS2FetNdXV24c/+7M+kP4RhG7FNmc++vn5Js6LLhHCR4IsQjbvPETLRuUaIQE35nb+TwuybmwJ7CN5GRk/h0ZP72NzagNPhxsjIWfnOFMLoKndV3JQVf+rUkAAtFiynq25hYRHLq1FsbsXFCcb0PUKKaq0sYI0uJq55Qia/L4hQKCIpiay71dQYQXtbo7hQCHu4Trj+uTY4DkJGrhXWIeI8EEhxHdAZloinpeg7QQShD3dt5LojJHn06AkiDaypFZLz+UUQxh3ipCZY3uz4yPmm44Z1o1h4n3CWa4L3AB1rvO+oDwvGlysONDQ2oa+3G6nUBmamxgWkeL1MqfTCFwihsaUDDqcfT59PYXF5U0CU3+1GMZNBrVqBy2WX2ml8RvAetjtcCAbcsNudaG3tkHRauq+Ybsc+3LxFZ1Zaxl6uFFDlznXNkW1oQ+jE1F6eT2C0Gs0IoOnsiaCtrRkbG0nMzMSQy3JnSiDgdwgU7+pqE4jT09Ml6Wr5QhbR6CoC/oi0RUfk4uIyNjbSApgaG/0Ccfnis4YwltCPjq0nTyexsZlFV3dECtcPD52U+V9dWcaL8WdIJRNojIQhS71Wld33qC3H5/Y6EG4MoSHSjq3NIn75q/vIpbJ48w1C4jF0dEVw/sIwXO6qOMS4JnjdrVgaWxtFpBIFFItM34MU3len0zd+jGks9Y0S6QGqgCpw3BXQB+VxXwE6flVAFfguCih0+i5qfetjX34UGd8AyzLX4JCaJTW4XUytaseNG1cwdLIfqJWRScYR9HrFYcC6OnQjETo9uP8Q8TjToprx4MFDTE7OwGZz4E//9MeSckUXB1OHCFwYoNFZxCCYbhCmuxCKECzwi+4Tpjx9+eWX+OLObQwMnBBnESGDcT+NC5T52c9+JoHb3/3d3wnw4Bd3tiOwMrvaOQVK3LlzR4JLAiTCgJs3b0pbf/VXfyWwik4g9oduqCdPHkuaFfvAXdIY4NNBQljFNnk+XREcPx05dEvRYUPQ8/D+A9lBjufTBWXBHoI1vixgQuhA4EToRoAxMTGJlvZ2RNfWpG2mzzVEIvjnf/kXGcO1q1exFY8LQCJ4IawgAHI5HOjt7kahkBegRLcFU4UIzwi76JYxRawHBXwRkBG2bG1lcfX6MM6dG5V6M9xFjrvsJZMZoMagvEncatxJkKClv78Xq9EVzM5Oi/uko71b5ofullw+LW4X1sjy+rzigJuf5y56QfR0nxAowL64nDXY7CzObBeHE9fK8BD7cF7mh645AgICo87OLimqTN2oD51VhErUmFrzRaDz4sUM8vmUpKfxPcIozit1cLodmJubRmxzU9IBR06dht8XQjBI91YO83MLohOhUEcnHWcsDh3DyuoK0pk8Uums1LwKBH2SHkVXTrlSEigq+uZLaGxsFifPyvKarPHGhhCymYSABK4XjpVrhuuS47BgINcTX1YK6cMHrGFVQTgYEMcVteQOc4RXhEvFItDV3YSmpohAlVw+K66nLNM+a7xnCYu8Ug+IehPQ0KVG4MT6W3wxrZTzQO0JqGB3Swobx1crF5CIb6BWLYmrkTvnhcKNaO3oRqXmwme3H2DsBcfoQFdLE8r5MkqFIjo729Dd0yk7VT54+ATlqg1ejx1Bv0+0SSUzogVrOjlcNtgcNVQrBVPs3esStyN3cWPKKsEUUwg5735/UKDTxPQGCoUKWlrtuHrtrIC98fFZJOIVVCqA1wOpUTV8akDmiI6keHwTq9Hl+tx2w+X0yvNiYmIOxWIVra0BeQ7wXuSLDkY+g6gPnz33HzyRwuHnzp9GT28P/D4v5udnMfFiHMVCVup+EcqzwpLTYYN5VFbkuUMw6wv50dzUgcRWCR+8/0B2v/zBD36AL+58Is/S6zfOI5Fcx+TUBObnFwTOFvNAfKOEVCIvmwoQNMLmUuj0zZ9jGkt9s0Z6hCqgChxzBfRBecwXgA5fFVAFvpMCCp2+k1zf5mAWpd0JnfiTgU78cju5s1Qzrl+/KEWnw2E/0skE+B/43Q7jEmA9JO6y9YP3foAXLyZRKpk6TyyQzPo5dBP88Y//E5xOl0Al1nhhehmDdsID4xiZFZBjARM6lRhA09lDp9PaWhQDg/2S9kQAwxfhC+ECAQzdLax1ZMEhnsc0NrpLCLXowGBtHYIlXpfvv/nmm9LG3//932/XPKJriQ6pZ8/GpEYLXSmEOQQEhDXsH69nAQ8CKvaHkIj95furKyvwuj0CpCwQxffpViKkIaQytagy4pLiMezPapTbr+ewsLgk29W/8847aG9rxy9++QtEwhFxNtGhwvMamxplB7zZuVkpclwtlyVgJuRgH2SnvhQdY67tOlZ0zBgnWVJS3jgXl6+OYnR0WKATi3wXCxVJsRMXTLkqgTnBBiELIdrU9ARWV1dkR65IuNnsTrjC3e08aO8gODCFxOkAWlyMi+OFO9MR+HBL+FIpjfaOECKRoNl5rFgSTVgP7PHjJ3A4nOJyIbQ0NcKSMreVSg2NDU3b4IRj5DwRNo6NLcLnq2FoqF/Gy/VEXTm+2GYMS8vzyBdKOHGiD6eGR5BJc2c7vwT209MzUn+IcxgMeqWANgtFcwxMr0pnirL7YA12tLc3yLwQ0BDCcZ0zJbC7uxe1mg2zM/NYW9uUelpuZ0nSFQl7urpYjJoF9jcEFnHcTAHj2uRaoPuOYPCD9z9BNmtHU2NYUvPotGNfqHE+n0Uw5JN0NO46SFjDtlmDik5EjrtSMrXRkikW5M4iEgkgEg4LCOF64KtSrYp7itBW7lMndzE0KbS2Whl2WxW1ShEer1v63NDYgkhjK9K5Eh4+eYGx5+toaAqin06vzRQCPj+Ghlnk3Y2JiRd4/nwKLg/TE4Fw0C/ptORdfn9I5nU5uozYVhxd7UH09DJtkC6xgIyH2vI5QIBngx2BAHdJ3MLEZBQOhw0NzT688+5rWF/bwN27j7G5SZgGNER8OHPmJNo72sR51NfXLUXfCUe5Fnp7BuBy+SXVd2pqQyDg0FC7AGwCQGrP+lXR6Lrsxse5nJmZx7XrF3DrtVsIRyKSwnrv3l1sxNYRCvplndcqFVQJIJ0OuCQdsSRau70u+AJ++P0NiK1n8fTxFAYHTuGdd97FJ59+AIezhBu3LiIWW8Lz8ecyHpvdheRmCdWyC6lEVkAh56wGh0Knb/4Y01jqmzXSI1QBVeCYK6APymO+AHT4qoAq8J0UUOj0neT6poP5EUR8tBM6WcCJeyTV0NTgxfVrF/C9711HTw+LHHNnriy2YnEUGZSnU/jVr34lDpL33vuB7BBFwMB6LKzdxBozDI65E1VbW7uAF4IhBscsbswgjTCFIIgAgS+CDoIIulos2MMg//tvvSlQhaCHx9IBw+PoTOCLzgm+x98zYKODhG3wmgQXdFfReUQARNBjQSem3REA0F1j9e3Ro4dSvJqpVhbMoauGjiEWB+e16CoiBCL82Ply2h2yOxtBAK/L8wm3CIvobCLIYj0fq+9sl4CEO2bNzMwKdAoFA3jn3Xfk2F8J1DMuKo6PATKDaWrocrtR4E6BG5tIpQpoaPBLahUdREwnYpoU4Uq1ylpHbrS0NEvqIa/Jgtg3X7ssO45txOJwu31AzSHpdSvLTGfL1l1lBQEQkYYQotEVrK3FUCk74HZ5BV4wRYpuqUFCQVQFELKO11o0LVCAuwQymG9uaka1xj4R1EHqLFXKVaRSOSlEzn5KYflSBaFQWOAZ9VtdXZN0I6fDKbWjqAU155phUet0ms4eG0ZGusRRxBeBH8FedC2K6HoUTpcNly5dQVdnD56NjUvRdO5ix3W0vMyi41WEwkwFdAgEoa6r0SSSSY6dO5fV0NREaModAFvk+oSnTY3NUo+H/ZifW8Ts7BJyuSL6+5qlJhbBHwvPGxcaU+k8ogVrOHF9cj1zLbGvv/noPqpVJzra22RHtVA4gFwuI8W5bTbCJ8LAPJqaWWS7UVLU6MoiiK1Va1LAnuCTa4kQk+uF80YIxnQyfmfdJAI13vOssVWp2uAPcCe7IrLpJAI+N9wuOgVtcLqcaG3rgN3lRTQWx8LSGl5MrWFgsAuDvQN4/mgcXo9bUkhbWhsw/vwZHj99iqbGkOzKSFBYLJTg94Ul3ZZpc59++glKlRKuXT2HK1cuSuF5jmN+YRazszOyvsPhBgFUhKB0DC4tbaCjswkjZ4Zx67UbuH/vIX7xy4+Ry7LQfQhnz4zIGu470YtsjqDVjqXlBQHHLPY9PHQGLpcPH330MaLRvKS9jo6aem68l3gP837gHN68eV2cYkwTHj09jBs3b8Af8OP255/h4cMHaGoIIxwOiLOJ9e5KrOXkcsLtsgvM4/OMTj9vIACn04+VpS0szq9jYGAY589fwEcf/xoOZ1nS65ZX57GyvCzPYKfTi4XZGPKZKjLpoqRWErQxVVHT677pc2zHB9g3HqoHqAKqgCpwPBVQ6HQ8511HrQqoAr+bAgqdfjfd/oOz+BHkhNPlQUUCUfo5+K0Mp72GWrWKC+dO4o9//A76+trhdXMnO0iayb0vnyCfLaGzqwuPHj5CX98JXLx4SdwChAV0sKSSdFykJbAjIGDqEUEMCzbzd4Q9DPxYF4lQhoCJAThhCo8nAGJaHN1Tg4N9+NOf/KnU9yGwISxgGhUhBWsk8TsDfLoW2AYDa6vwt+VEosuHAIjXIehiqh1BEOEXj+F7hCimEPW6uHsYjLMdvk+nE+EUi4Pz+qwBw3MIgPhiH/hiSlwxX5AxUguOmeCLbRD4cFz8vanJk5GaUTyWIIM6SE0bJ+FDq4Awnhtd24DXwz5CxsaaP0yXY/ofa+N8+ukD1GoEeF2ymxvbY4FsFoxmvaiurl50d3fIzm4EckzLI0C6fvOS1MBhLaFCoQyvJyA71z1+/BQrK3F4vXZx1hBs0JVCSMBd5TY2i/C4bBgc6MO5c6cxeLJfwNH8wpxsXc96TtyFcHE5JUDn0rlBcS+tr8+jUuO28xX5fSEPZLMluY7Px/HZ4WDg7mVqVqPM5dTUEjbjVTRF7JJGxfkhnFhc3JSaPm1tTVhfZzHuju0d4LgWOK8vJqaQymRwcqgHb775fVmTn312B2vRLQFwNlsNKytr2IyXEQra0dMTkfpNdCPNzq5jdT2Ltla/zBdQxMjoaYyMDIrGXCtMG1uYZ4rfFGwgOCuLg+jsaaYUFiWljnCJa+7zz+/i3LkzeOut7wm85Lrh3Jnd0eJ49PAFMpkKnC4vutpbpCA7547ApVotIhgiUGRqoV+cPJw/tksTEyEl71euNaumlkDJeioq9eLv2Wf+27pHC6WqrBNCKaaKeZwOOOyQY3huY3MrCuUKEuksthJZPB6bw8VLpzA8MIxf/8uHCAW8+PGP3xXA9stf/0Jg52uvXRdwnIin5HnAFLgTfQMCMZlCSZfXD3/4A/T2dmFhcU52mdvcism9zfMI8TzctS5fxPLSqgCZi5fOY3h0SJxfd+58idu3HyOZzOG1W5fw9ttvyb3KAvArq4vyNTc3g7X1VbnHBgdGUSrWcOfOXaxGC+juCuH8+TPbKah8nvB5wzXD9FpqxOcId+wcPjUs8O3xo4cCoAN+nwAmfvf7fCiX8vLcDPi8UptKtA344fUHEAq2YPzZLB4/nkBrC4F2BCur86jZcugf6EKhmEYiTieoHw67F7FoEitLcZSLNVRrNQFbDpcb6UIJuVoN5KTcuY472MlLthrV3ete+a8me/r5qI2pAqqAKnB0FFDodHTmUkeiCqgC+6+AQqc91ZiIyQGX2ys7MDFNi3VKWNPFaa9KQPnW927i3Xdeh89rA6p52O0VgQp37jxCdHUTw8OnJHimk4k1gOjU4Zbm/C/1aUmnKu9IkapKitPAQL+AI7oxCHAY4LGeCqENvxi4MRBnAErXEgNyFrF+83tvSmoX4RHBi1VImulJJvi2SfDIgJqpMzyfQSchBcEN6zYRhvBcFo1mgMm26E7g9eiAIqyReE6cUt1oa2uV3xEG0Y3CGjAER+wzXTgECgzumb5nCqC74LQ7pcAyz2U/eCzbNnWKOqUwNGEbHSkMwlkQnSlfdGgwcLZgAcFE34kTcDocGBsbx+pqAiMj3du7tVmgjDWvxp5Nob29WbaLZ38Jw9hX9ovjpTuLoM3aeY/FyelI+t73b6CntxvpVE52M/N5g+J0enD/ETY24khlAb+HNW86pW/cup5zur6eRUtTC15/44YUXmYqYnRtWYqc00HFF+tGzc+l4HBWcfnSOXg9XiyvzLBCEXxelzi7uPMb1wqLVhMytba2o5Cnc6ksrh3u7DY2NoutrSrCIS9u3Tot8IRzT+DDGj4cK+eGdXlYB4sOMgJCQsGpmWWk02V8/+2z+MF7PxKA+eGHn2B+fhPhsA8+r12Cd4KOlpYIOrtapYBzNLqGpeVNbGxkMDIyJIWumYJ2+fIFtHe0w+l0iHOOOtGJtbS0LilhTCvlfXRquEdACJ1XdF1x/cgOhDdvSh8JOFjgm198cf2NPWVB/ioqNQeG+nvg9dFBV5P0tYaGoBQxL5cLUt9pYXEeicSW1EHyeT2yhgnr+J33D+ecurCfTNVi+4SaXJ988R5hql0mmxfAwXOZJuZ2OKWWlAWuPF4/vMEgMvkCHj8dRzSWxfe+fw2tjU24/ZtPcaKvVyBTLp/B559/KlreunlD2qQjbmmRaaR5SY0kRJqdXcBA/6DAQdaGmph8geXlRRSKLIJeFr1Y04u7H9Ilx/pi3P1u9PQIHG6HwF7WipubW5E6SO+++3288cbrsqPg4uIcnjx9hHg8BthYXwlSq8vnbZRi4svLK1JInK4o3vtWbTc6Fuk44z3P+5Og02anAyuLhqYG0XFudsa4zBobEAr64HG7peZdtVIU2BcMeCW9jtrTAecLctOBEB7ef44H98fR0tyKE/098AecqCEPr9+OZHJLnm3cDTCbLmFxfguo2lAp1VAmqWMKs8eHRDaPbLUG/meBKmwCnhQ6vfJBqLHUnv5doI2pAqrAUVRAH5RHcVZ1TKqAKrBfCih02lNl+RFkh8PplrowDDwZcFbLRThQxejIIP7kP72HM6ODqJTo5imiUsqLeyaeLGB9PS6FphmgMlWHBXHv338o//Gd7gnWcGLAywB+fZ21bpj2ZAoGM82Hu8Vxu/t//ddf4N6DKQR8NjQ1BSWljO4iBuYMMhm8My0tHAlJOh8DRAIVgpz792ekjkt/P9OcTDob32MRcQbgBAMETzyH7p1YjM4boKeHgOaEgCAW3f7008/w0Ud3JRBub49I8e+hoUFxq3z55V0JDgnJLCcU32cgz58Z2NJ9EY/nceJEqxgQwqGQACkGsHTcMIWH0IfjIIjijnYEJUxNHBt7BtaUZr+aGumGMrV+GBTTzUS4RGBGTagZv7M/BHWEKwsLa+ISun7jugTtvB6DX6YS8ji2Q7hHHXhNupzYX7p83njzqtTCyaTzkhbmdvmwtLSKJ4+ZOphEMg0Mn2zH9etXJejOZE0x9WymiPPnL8vudclkXFLAVleXZNc9vk8IuLi4Li6m3p4ODA2dMq6w1AZCYRcaG0MCGLk+CJ3obGL9H4/b1D4isKSra3Z2Ds+erUpqWG9PBD/5yZ9IOwRKHBvnj/NA8El9uasf1w13wXv6dAJrm0W4HMBP/8e38Mbrb8puih9/fFt2FfN4bOjtbUNnF10oYXi8TqmbZLfXsLoaxfT0qqTXca7DEaaquXHhwjk4nHZx5bAPjx4+QTabRzSaQS4PBP0O9PY0Y3TkpLihOEauS8IlglbOA+eFPzOli321ano9fTKO6GoW/z977/0c151leZ70mUgLJBJAwnsPECBBb0XZMlJ3j7qqpqOn/6uJ/Xl3JzZiNqJnqqarVU6lokTRWxAkvEsHpPfeb5ybhHq2OrqrNEFFT1MPEQhKYOLle/f7fQ+4H55zbqerE4sL02KvGh0bkQl0BCg7u1tybrQYHgePkEjEJWeL0IOw1aBrTWvkB4Em9wA/eH9y//E8CJ64Z/nfao0G9WYTddrz6rTo1aFVET7pxMoo+VpUOxGcprO4/+gRHE4nLly8hEoxjyPPIUZHhgQYBkNHSKcTMuGNYJkAloCX4DGfK8q9T9samiZ89OGHAsMY9s28Le4VtaYFyGRCpM4Ak8ks2UqcfGc0mmVfh6JhJFMJCdznMXl+vHeZGcZ6EOJks2nY283o6ODEv4ZkzalgErUTa8TcNz4XeH+dBO0fHvpRLhdlKiDfn/cs7zFaRRvNBqq1mkyro5JpfGwEDoazl4oC6agKY/ISIeqJsq2ruwdmazuOjmJ4+vgVvJ6IAOiZmUlYbXqEoz6oNZxMyHwuvQCxZCKH3W2PZKWVi7RcVsSe2GaxIJktoFBvoKpAp3/pp5/SS73R3wuUgykVUCrwNlZAeVC+jauqXJNSAaUC31UFFOj0pitLbw6pTb3RUjuo1WK1M+k1OL+yhI8+eAed7VbksjEY9SqZZCf2JuhQKFHN0yVB0oQiL1bXRElSqTbQ6XQKUKLiYn//ANFIphUG3N4mNpO5uVlRfFBp9Pd//98QjxfQ398hdjFmNBEiEAQxy4kKFjakHMvO76WS5WTkPK1pbBQZHL2z05oERRXT6dPLcuxbtx4KCDoJGGczziaX6pNr166J8oSNOs/h5z//Fbq6OvH++9dx5sxpxGIR3L17Bw8fPsXp04vSrNIOdfbsWdy8eROPHj0SuEHVEm2AVOYQJqHBJtQoQIEAiOHIbJrn5+flWqjMYvPPYPOvv/4ah4detBx6agz2WzExPiowhWoU1peQgMchgCIA8ft8ODg8FLUPr4dWvHKlCldXl+wOwjg21YReJxP2+L28bq4T39fvP0ZnZzvOnT8FR7vtm/BwFXTyd7s7+4hECxgZduP992+KJSqRiEJvoKrLg2q1gffe/VCA1sOH95BMx6XhJ5hqKZFCOD7Oot1hwtmVs+hwusRKhGYFri672LEIDWjDZIZTKxSbofEeASSshclIAHaMQCCP9nYdbtxoqbX4wXXg2nNdWVOCKK7pSZbTw4cPBexkcmXYbHr84Ec/wPDQCH7xi3/E5uau2PQ62jsEODG7ixPqsrkk6vWKABACt91dqnTqYgfV6ggq7KLqyubSsh7RaAxajU7Ays5OECqVHtNT/S274XA/MhlmmhGGZGQdCHoYZM99wnPj/uB5E3BwHT2eAELBFC5dPI8ed7dMTbx06aIEuVPNtre3g/GJMUxOjslxqWKzO2wyuY73rEGvkz168kmYx/unZQ1UyZ4jOOWEPgI+qnlKlbIonqjOosGO0IlKPSq2OHXSYrOhqVZje38PoWgUfYMDklGVSSYQPT6G3WYRlVKxmJP60AJ4oixkXheVVARE8Tgn/TUxPNSNTz/9icDgw8M9pNIJyY8yWxi8bRRIZ7XaoVZpxarH6XUEVoTYFrsNuXxOgChhJj+4jlSBhSMxdHXZ0dffDVdXB5rNGlLpmEzK7HC4MTg4iWQiidu3bwt4rVRo72zCajXJJEaViuDzn7LZCDwZ4F6uNKE3aNDp5HPHismJcahVTQkWZ73bTHqBT1SbcbIhLcQDA0MwmR24dese7t97hWKxCofdgqGhPjRRRrWeRXuHpVUvix0atQHhUBLewyMU8iUUWbN8CbUq0GZpQypXVJRO//rPPaWXetO/FyjHUyqgVOCtq4DyoHzrllS5IKUCSgW+wwoo0OlNFldGcrO/VwH1lsVGS0lFvY7OdjuuXrqAC2eXYNQBqUQEJoNKJmsNjwyj2tQgmc5LQ/3q1bqAJb/vCIFAHBQ09HRbcWpxVhrG/T1OkcpLqDHVQ5xCx0aeFpdbt27hv/yX/0f+jjYZ2m7YjN+/fx9Pn29hamJA1DSBgB/DI0MClAidqFKg0oewh6CHVpjff/GVZLd8/PF7Arw4rYpZR1arRkAPP2lZY7NOhcRPfvITafapFiL8IeTq7e3Hxx//UCDXDzp/TgAAIABJREFU48ePsLa2imSyib/8yxvSzPO177//voCuL774QtQqFy9eFHUPYYLkEBVLMBoM8nc8RypxqLyiSonwiVCGzT+hyVdffYXDwzDsdhP6e10YGxmREGmqoQgkToLRCYuYfcWa7e7uyjXw7wh9iqUy8sUiEsmUnCMtQrxWAj9O/iOoIXggpCL8YNNNq1FnZwcuXSEE0UumE0FSvaaCzxeA33csMO7ixUs4e3YFPp9XcnIYyM33tlpsuHnzPdQbNdy79zVyuYxYrDhNjQqfUqksqjLmRd24fkPymw4PvDIdzWqlCk4tag7WgXCEoedUxjB8vjXdjYCxXQAU90NfX7+orah641rzWra3t+VaOU2QkJJQh9dJKyWvkccuFAtQa1RYPn1aMqVu3fpKgNLgwJCsBcFCR0cLlmSzSWRzKQEoiWQSyQQhgk1gH1QNgQQMU6e9dHt7S8LOu7t7sLO9h0gkjvGxSYyPT6CrywmTQSPQaGdnR/YG9yuBGAHZiWX0xB4pIfIybTCPbCaP+fkFAVHc8zMzs6IeI+Ti9RCGEpQRHBJm9vR0o9ftFjBFCEKVIfcNQSSVN7R28r2p/rPZ7AiHqd7Kyv8zxymRTqBCaxkVUSoN9GoddFoqpnQyPXByegapbAa//f3nKFSq0JvaRHFo1GoROAxKrpez0wan0w5Tm0HWn8C1LNlRTSTiKeRyRcSiZVEuzcy07mGCS6qjaBijksvZ6ZApl4SQrk6XQEcCyL09PyrlmmRZLa+cln318NEzJFMt6NTlsmBstF/2YXu7DVYbFXMGlCt5pNJxWMxWdHT0wWbpFMUl7zmfj5bLOhwOI1yulv2We4f15V7jPRUKxZHNFdFm1qOruwOTE2Nyv7Q77IiEj7GzvQ29VgOz2SjAiZlavBZCs76+IegMVnzx+69x5+4acoU6jFrgwoVlONpN6Ol1wGLVC2xLpXI4DkRxfBQX8FsnKMxzUACnCwJGkwGZYhklyXOita71KR9KptPJT0Oll3qTvxcox1IqoFTgrayA8qB8K5dVuSilAkoFvqMKKNDpTRb2BDpxgF2d7IlqB8Cg0WBkoB8fvf8uhgfcMOiATDKKZq0Ed48LYxNjKFTq2Nnz4NnzVYEr0rBlcohGM1BrTZifHcfszDSKpRKOZYJdU5QWU1MTAp1E3WA2C3T57//9l+jocODSpfMCAggUaF2iwufdd98VyPTs2VNMTk0IrOJx2EyzEWdDz7wivp4qBmZL/c3f/EcBMoRCtGDxfdhIniiv2LBTMUSlE+17PA5tN1RfULV0/fp1ySXa2FiXIHE2knw9YcdJ2DBhG4HOSX4UoQfPi+97Yq/jOZ5kKhH8EHTxfHkMBpJTiXXnzh2xHk5PT2BibFQytQht+PeERnwfQgrCNapkeC1U+VDpQljB11EREoxEYDS1CaxiDfm9LcUQrYRU3dDu1lqneDwpYIZZRZxex2Y5GkkK/KmUG/D5jhCPJTE3tyB2Na7Vzs42wuFjUaYQZszOzmNyckosdU+ePBK4YzTpJPeJdeC5cT/09PTi4sUrMhZ+fX1D7Jts1KkOIfzgOUqgeLkiCg9CQdqrjCaTQJ1qpSo2O057Y64Sc3NYN8IzwhQCIdobeRxeI+vLayTEIQTM5rOioup0udDe7hTlFBVWzN0haCAkodCPapZGo4pSJY9iISuqq2JRA6OxQ+xiDFDnVLtSKY9X663gd4I9FTQ4OgrC4ejA4MCw2KV0WhXqtZLkj3m9PrGf8by4DtzL3Bc8R8KOk6mNvD8Iofg6qmVsVptkXhEEBwJUtFXle8+fvyBrSpjFGrDWfb29YlVzdrR/A09kH6pUYhVjvQjwuru75Hs83oDYGe32Nmh0alE7ZVJZWXuDVguHzS4ZTGNjE1hcOgX/8RF+/sv/geNwGpW6Cn0DTvS5uhD0BcVGOjk1CrvdIhPjdnd2BeAxpL1cqsq5MzeOuVrMLevra0eb2SA2VtaUMImqPqutTRRYLVVgF7QaPQ4ODrGxFUStXMfgoBOLy6fkXnzw4DHC4TgqVcBi1mNiYkhgoMViEkhE9VK1XkQkcixqrZ6uYeh0Vvi8PmxtbYstmGCzp6e1tgIfy2W5L1kf7ievNwCdXofZuSn09fdJbbkGsWgEB/s78ieDxKl0ImQjjG+JRrVwuXqg1Vvx9Mkr3Lv7TKzIBIJ/958+xdCIG+lMGMVSRpSBoVBMpttl0mVo1TqBZ6VCAYUC87sg+ylTrIBx5Qp0+hd/+Cm91Jv8vUA5llIBpQJvZQWUB+VbuazKRSkVUCrwHVVAgU5vsrCtSCf2hOQOUDdb/3huMRowNzWOd69fhcWkh8PahlIhg1wmgf4+NwYGB3DgO8LT1Zd4tb4uoECj0cl4cjbMw8MjmJqakTwVjgRnRk+roa5Jc0jAQlhDixEVTfyT2VCTkxMCPtj8MXiZr6EljeodTrii0qmloqH9JC/fxyadCiLaj9hQzs7OiPWNsGdt7aVALjbfhDBUdxDgsAmnOomggGPQCRjW1taQy+Zw6fJlydyJx2KIJ6ItiKQCbDYrstmMqEWoLiEE4jkwPJ2qGkIWNq/xeEJGqTNomOCKqhrWh3CIChSqeQgbCLeYyUMAxg8ek41pOpmQ6+OxGLxdLBWlISZ8oa2JsIhwhZCF2Vo9PW6p2VEoDIvVKu9F1Ri/h2CE70X4IseoVsWmREhCpdPKypJAp3K5gFAwhmq1jnKpJvY6Km4WF5fE7khlD6GTwaCVKWOsB4ETwUUkEhJFT75QgN1uFptaa/KWWupqszmwvHwGx0dBrL/agP51rpDVapFrCIWSaDaYU0To05SmnddA/Cl5SHqdqJ4G+nthc5gRjYSwvb0joI1Zy4QbVOxQ4pNIEGDVYDLpRA3U3dWFXCEv9sVMtiLnx1B27ku+rlgqCHxgO9/pasfAgFusddFYCOlUBolEGbWqTvaNWgsBK7SreX1eUbzY7HZR8DHoenhoFH7/EYLBqASeEzpxv8RiOTidFjk/WkCpHuJe4d4hQOQe2N5mSDWnLerhcrWLEo7nSOsg1Tn7+1T71DEy0ou5uXkJw6a1j+vAe4UWN4K80ZERqRnhYuvvGUzfskvSLjc5OSL30vrGnqz15GQ/jG0mxBNxmVhYKgDdLjvm52YwN7sgqqx8oYjHz57hzv278ATSMJl1mJgcRJu+DclIAgP9AxgdHZZMpJevXmBry4OODqMAthOlU3c3VXcNbKxvyXrOzI6IRZBTAmm5peqN0Mzj9UhWFq+9zWRBMBjGxuYxVM0aZufGce3GDbkfP/vst/D6gmjUmxL+fubMIkxtRnR3d8Jmb0OtVoL/6BBe74FkhM3NrsBgsGP1+aooH3ntPEdOc6T6jDXi/UDIzfXr7e2S5w8B7vUbV7/JZgsGA9jaWEcsHoHRoJf7nOduMurhdDpkPXh+DocLOoMNz59t4PHjVdSrKnS6OvB3f/c3onDy+fdkil1acuJqyKZLAuW45ytl2hCL8nVmOqk1r4PE603+u8Br8KQEif/Rj0Gll3qTvxcox1IqoFTgrayA8qB8K5dVuSilAkoFvqMKKNDpTRdW/nm+Za2TXCdOTFJrcOncApYXZtDb7ZQG6/BgF7lsWpQBOr0Bm9v7iCVpnckL2CCMISRho0YQIkqXbFbgAKEPlTm07DCDpa/PDWenUxRQHq9X1BK0PnFxS0UCpYLAmpZVpU+ORWuTVgckknFkqI6p11EsUKWigbu3V0ASVUtU5tBudHR8LJCH2VLM6iHI4XtEIlFR1Zw5vYJUKoM7d+6JoiaTzgrwOHNmRRp0Kh7YAFIJQwVMuVxCvVHFzMyUgI5wJCyQDU01kqk0LGa7fD+zjPSc8lYtSvNvNlsFqBECMBS7zdSGc+daE+M8nkNRwxCkybj34DFyWWZfqcW2xXoSivC4tWqNUVECxnh+BEpslAlo2js6EA7HkErnoNE0YeZ0LYMOmQzrw9waq6hJqAoi+GP4NS105y+cxeKpScTiIbH2UJlSqTREnRIOReF0ci17BLTQ6sXpepyoxiljjTqQylRBR5fdapXr5vkxSLo1OU0lDTgVIrSEVaoVPHjwELkMwaQJo6MjovLZ3D5Eo1qFTq+GXqeF3mAQuyBVd67ODvT29WFgoF9AQLmSxs7OFra3dpFJF5EtNGHUa9Dr7hZbYyurp4iJySHML0yLFZCT5R49XEMsxjDrhihqBgZ6X0+8O5Jco7GxYVlXgpt0Jolg8AihcATHgSSSqRpsVj163C6BbgRJDBInJCwUirL/R0fHxVp3/x7tmFvo7+uU6WmsG5qt0HSGXVMxwz1NIBrwBwSqMqj64ID5TjV0dRkFDLm6XGILI8AlYFpf30QslsGpU7Oy3lSMEZTwuLwPurs6MTTYjw5OiCtXcP/eY+zvBaBS037WgVyOgdUaLC3Nibpoc3NLrGz9A26EwoS7ltY0xngCly6dw5XLl2RCH++7Z89Wce/+A+zsHiCaqGNgwCFrkk4kUSkVsbAwJ5CW8JH5ZsfBFPp67ZLLRhjKe35klAq/Gn77m9+hUjPi7/72x5KjZTDqpZ60bvr8XhSLnHZZfa120wsc3d+PoavbinffvY6Z2UUBy19+dQf7B0GZInfxwhJWaLsrlyQMnmvu8Rxg7eVzJFNxDPQNYnZ2CRq1Hnfv3sfjx9t0EmN02In5+WmBsBw+sLW1IwCJgIxoh3CXz5HTy0uikCyVClhff4mtrQ1R/jmd7dDw0UnoZDLA3GZEo0ktkgrGNjs0Oiu2t/fx8MFzTE1OorvLheFhqqraAfAefC5QmvcR7YOETMVCBeUyQ/qLUi9SLL3RikQ2j1ylJtPrOLmOE+xaH3xitj7/56+86R8R/w6Op/RS/w4WSTlFpQJKBf5tK6A8KP9t66+8u1IBpQL/viqgQKc3ul4qaWzIndiUol6Dnv+IXmvi/RtncO3yaWmmaCV5+XJN8lYIS4qlCrz+oIzzpnKDUIPKHDbUbJRbOUQRydmhKodWIcIlV2cnhoYHBIo06g0BKszoIdygAogZPbRcOeztYhviVDDClWQyganpCdTEMhMSiMUwqtYUKoeEBTP3hsoO5g/RhkTgxfPhZDWPd08aM0InHp+j1nt6+nAUCMpELYOBI9DbRFng6uxCLlcQRVSjzgYwC5W6KRCJtp3l06fQ3mFHLBaV1zMsWQUttFojvJ6ATNYiHFOrW8HYo6NjEiy8/mpTFDe07jC8XK/XYW9/G8lkXOpvMOpkMh+D0qn0sJgtEvCs0+mBpkpGzwcCRwKxXK4uObbn0CN/PzU9jYD/CIceH2w2E2x2i0ymaymx7FheXpLXOZ2dEsy8w5DwSAynTi1gfLIP/sABSkU2vcxXAo6Pw/B5A6Jeq9dpKzNJQ57PZyR0XKaVHXNSWEkmcvV0u/H06SrKpYoAsGKBTXNVwMXQ4ACmpseRy2fxq88+k2lwk+NTGBsbF+D29PlzGT1PdRbVQ4RA4UgEbne3hM1THUTI12yWsb7xBJ7DfYSCcSSTeaTTFbicnZKXRcuf13cgdZ9fmMTIaB+K5axAp72dKDY2DtFoaLG4OAmXy4lQ6BjHwWNR6UxMjEkgt+RSFQsCGAkdX60HUCqWMTM9isXFOeTyGbEYUoFEpRYhItUxVIRNTszg1q3bWH3+EnPz09BqVWIXo92TKjda23g/EHo+e/ZMYBLVfwR5iURB1FnTMyMYHHaj190Dvd6IRkOFSDiG1dUX8Hj8uHTpgsAmZmsNDBDG9Yo9jnlCnDgXj8URPA7j4cM1hI5p9wQGB/sEqjIgn+oif8CD588fi+Kwx+1GLldFV1cfjo4CiMaC+PGPf4AzZ5ZAXU08HsPq8xcy9dHjCaJQUEktOpxOBPweGIwaXL12GX29fXix9kKgE4Ox5+em4WhvRzKRENUbM5rKlTK++OIPAIz42U//gwTkc7+zzvzk/UQbJCFOS81YFIjIEO6pqTGcO3cBuUIFu7sHePlyE15vDDOzw/jk4w/kniG8IsSMJ2Lw+70CcE1tJoyPTcj9l88V5P23dxPQadVYOjWEixdZT60oJjc2tqDXayUzjc8XPncMOh0cBOLODtSqFezu7Qh8ZQZae4cDFrNJ7gXeu3zmcQ/yOaPWtkFrsAmoS8STEgYfPg6iWqngvffeQzIRx7OnTwXykdTyXuGzNZuhqpH3bSvnjPBZ22ZGitCpTOjUynP6Y+jE6Xl/jKHe6I+J//0PpvRS//uvkXKGSgWUCvwbV0B5UP4bL4Dy9koFlAr8u6qAAp3e6HIROqml0Wfjr6pXoVMDehVw89oyVpbnEIuEpNFiNhJVFk5Xp4Cbo2AMtTpEYUIrDRtoKgbY+FFhdPLJho5KKDbcVIcwjJeWGo5rZzNKCENwRQXD/ftPkEhkMTE+KJYWAoO1tT2Uq3WsnBlDuULlVEqCh3k8WsaohCJ8YmNPGEBlDptG2mNaDW0IKnVNoIbR2CY2JqoJ2IQeH6dECdLZ6UKve0CgTiqZkRwYqhlodeM0Np4zJ2J1dbWjf4BKiKY0xWwUaR2sVTmBzI6jQEgmo+kNalhttGV14tTikliLnj97IcoNKiuYBZROJxEKR6FW1wRQ9PW7Ba4ws4q2JFrPqKQhYKLtZnV1Da9e7UmtJsaHRO1EpRP/nuqshw8eyeTA4ZE+UWHQAlQo5MRuyDwqQirCh3K5JoHvB/se9Li7cGp5EoGjQ+RzrYlZzYZaoJPXcyQ2JKqJujtNYlOMRsPQ6TUCMJipo9Masbx8WtQaT58+h7nNJmCPmVxcgwsXzgvUYdbTxuY6PvvsH6HXGXH9+k0Biw8fPcTW1qaMkyc4oPopX8hJyDRB2cLCgjT1DMne3d3E9s4aoqJAayIaKaBebcokQdr3vv76tkxDGx0bwPkLS3B129BolhGNJrGzFcLnnz8UZdAnn/wIlWoZX399R0DF+fOn0dvXKyCB8I8wkAolTkJcXd2DUW/A8ukFjIwMiXImFgvLfUAwQvUe1+rs2fMYHBjBr3/9W3gOfTh3/qzYzQhyT6bVEWIwO4xglTa8o2BSJkH29XYKdO3udqHH3QmzRQurzSqqMwa7M4ibaqOtLT/OnZt7nT9UFGA4MjqIQiErFr1sJiuB/QF/CLs7BBxNtLe3SbA57wnuKyq17t77Gk+frUr498LCNGxWKsia2N7ehMGoxQ9+8D7cvS0gFDjyY2tzS5Rvx0cRNBoarJw5K2u8vb0Os8WADz54T/Y0g/iZNTYzO4P5uXmBTLFoTBRU3AtUGq69XIPNaseHH/5AroPh+ASPtC8KNPR6ZEKlxdIm1lGCYwbFM1hfrdbBfxSR/LP9faqiKrh69SwuX74o4eh87shEP59H1o/3O8EWv7+jo1Pgzx/+8AfEE1V0ucxYWVmWAHpCQ1pz+exinU6eJYTZkq2UywgsorqP93zp9boSCFGdyIECDKrnM4GQm99frgLZfBV7Bx55Pp1aXMTdr++gUa/j0//wKZ48foyD/X1UyhVR9PH4fJZl0nmUSgReJYFYVHE2tXqkCyUUa41vMp0U6PTPfggqvdQb/b1AOZhSAaUCb2MFlAfl27iqyjUpFVAq8F1VQIFOb7Sy4g+BWqOGqlFDk3YYADYTcOncHLqcduQyKVF+sAEiYGqzmOEPHEmIeDhcRXe3SeAAFRw7O4di25meHpNmjConWnkIDtLpEtrbaftq5Z9w4hyBCZsrNu6cgPfo0XMUi3WBTmwIaUl78uSpQKZz51eQyyVEgcFGklPk2NDyOPzg+1FxRSjFBpTWIP43g8Bp3eI4dlpWOE2Pah828alUCf19Dpw+vYLFxVP48tZtUSr19Q3AarHAe3gg6gfaYnr7umG1tkng9Ek9CFceP36CXLaE8fEpATaEbHaHGR1OGwYHBgVIRKNxPH7EkfeHr8PUJ3F4eCAQY2ioX5rqyalxmM1tok6iwoMNNOHY0OCw2LA2N7fx8uUGVNBheXlRABtrTthGsPDZP/5GcqauXL0guUqPnzwUqHL9+jWxdjFImoqPWCyB+/ceisWOAO3ipVM4DvnE2lMqVSl2Q8AfxMGBH6lsHc06cP3aEsbGRhAI+GCxttQdfG+NWicqMapwqpW6wB+qvxgmTYvYzZs3BNhxStmzZ0+wuvpMGnvWhKq0L7/8UvbI9PSkQIKx8TFRtbE2VIf09HSJZTIaieLFi2dib8xncxJ4fRTMw93txsc/+qFAm//6//5X7Bz4cP3KIn784w9gbzchX0iJquv5sz2sPt+WOr9z84aoYGirJPy8cuUCxsZH4XQyc6su50Pb44sXa/D7wgLSqM4jFOLey2ZpKc2JPYzrQpjHsHSbtR2PHz9FsVDG0vIpHB35RHF3+vSywE/uC78/IJCFuUHFYgOdnVbMzEyIfYv5TmpNA8Y2DSqVMvK5ouQ4BYMRAbLcF5xeyD3O9aXirq2N9jsvjo+OxOaXTRPK5nBwcAyzicH5zFsaF+hDsEdg9uTpI6QzCckzmp2dg0plhM9/LDVZWl7E5csXkMunZa1pD22pjQiQktBo9Lh86arsJU51JKTiOhEwM5uMdeG92cqqYuB89Rs4zPOnMoww+eOPP5E6M8+NMOfMmTMCnRhIT3USbXK0aPJZIXZenQ4HB17kClX5M5FglplLplpSEUk7HaEN379aY3aXVYAT7xF+r1qtRS5LkLgjAJznyL9n1hmv8dGjVfT0OAV0cjIkgdjkxDgScU6V8yGT5lRI1TdT7vjfrClVUgRNXC+D0Qh3T48oR49DUWxsH0oeFqE6s7ZoBW7WG2h3tONgb0/2NZ1xFJbyWUVYxXuQgxh4H/KDYKvUUCNH22uTsXsqUTsp0EmBTm/01wDlYEoFlAp8LyqgQKfvxTIrF6lUQKnAG6qAAp3eUCFbh2lBJ41Wg0a1DA2tIU1gyG2XTKeJ0UEZC05VDnNoWHzCHX8ggPXNIyQzNSzM9ePq1SvSdLJhY74LgRGVOlQy7O8fSOPIJpLwg7Ygqma6e3rg9XilEWQgNRtSTpBjQ3vu7AVR77DZvnv37mu1zjSi8aCACCojHj9+LI34lStXpPFkBguzjxh4TVUJz5ONIW1QtA0x44hZUbSqHQdDWH/lQVsbm+hLYt1xdXbjF7/4B1Fx0dLF8/Hs70vjzswfWmjY9qk1kGaY6hJO11pb20YmXZPpWkaDWYBXb1+XhFYTqhHE5PNFgTzM5qHaiNP2Dg/3kS9ksbS0IAofHp+NP49JQEEVlcnIKWCdcl1UYT19+kya5RvX3xFrIkEdm2gGjO/uHIg65ea7N8RS+Nmvfi8qqk8//VhC0zkBjp9PnzzHF198KYqcs2fPYG5xFOFIQIAZm12CDq/Hj/39YxRKwMz0IG5cvyIwKJGIic2R+Tabm5uSjUWIdeDNYLjfgZvvvIdEIom9vX2MjI7gMoEE6pKFs76xJo321NSkhKizTs+fr4piiPCA585gaUIAKlVu3LgGrU4nGToyec8XEIugXmuQ5vwoEMbMzAKuX38XwWPCv0cSAH7z5jWcu7CMTDaOwJFH1F+JWBleb1jOnaHzPHdOO5ybm8H7H7wn58Dri0TCsq5Uzuzve5BI5NHt6sbM7BT6+3sBVQPxeETAEdVqBGjJJKfmZaHX8RhpUXKNjg1jZ3fzNTQZEqsmlXeEpAQjfB0VYMw9IhRpBbwbBGpyqhltfs1mK+H/8MAn4fTM4yKwofqH0GN0dBCZbArJZEzC0WmXrJQqSCWzArU4KZHT9AhamY9GwsG8Ku5ht7sLVptZwF8qlYfHS8VWDdeuXxGroc9/KCCHlleuE6FNJp0ToLi8dEbu1929XTlfBs3zPuS68XlyAmFa56kWGEQ1Ea+RIIpTHE+fPiOqL74H9wLXhKDv7t076O7pEphD5RkBGwP8+b2xWBLhaAqHHg4mKKGn24z+/m6pRyDQsqgyHJwB8lQMWixmUV9yz3Of8k/moXHdCAv5fOJ+PDz0iK2POWtcC95jCwvzGOjvh8+7h1QygnqtKoCKgfZ8DQE8j0FbL4E5a8T8NYvVguPjENa3duHxByXcnPfrwvw85mZmRd10l7BTrRJlGhuARo3Aic8pq+TD+fxhUbjxa1TKpQt1FKtNEEM1VWo6n0Xx1Po4yXNS7HVv9MeicjClAkoFlAq8hRVQoNNbuKjKJSkVUCrwnVVAgU5vtLQte51axzynKgxaNXSqBs4sTuLqxRWMDfejWi5hb28HT548keaPOTDpbBY+f0ygwAcfvC9KjTt37khTySaSjRltRLTb5PNVfPTRTZmExel0tGYxb4hw5cGDB9KQDwwMShA1ARSnc62cOYeurm58+eVXomj69NNPZTLVo8f3MDU9hWazIe/XsnBdkOaW9h3moHDSGptgZkvVqlUYTQYJdWaDxuaSSqe93QMEAiEJj7586Qr6+galwX5w/xGGhoYlFP0f/uGX8Hm8+MEP3hULDxUZ+XwWqXRSlE7hUAhHx0Hs7ngRj9fR329CX1+/5Bv1DTCTh8HYBrjdfaIUebHKEOJdUSaxyWamkKlNL+CHCqfAEXNlNqQO5VJZMnEcdoc0+GyaCf1WV9cFNjATivlQ21vbOH3mNJZOncbGxraoKc6eO4PNzXX87vNbGBpy42c/+1RgBaEVAREhzObGNiKROObnZzA9O4REMiIj6mmvo82O9rujo5goda5fvyp5RE+ePBYQQIVNOs3g5U2oCBVKFYTDUYyNTmBp6bTUkdY92pMWFudQLOawtb2FQ88+CvkcZudmpUZUsXHqHeEApyFyehlhHsEPwQVVJ7TBbW5uyHoWcgxtV8HZ0SWqKtr73D19GBkek0a/iQZqtTImp0ZFaRYIHCISC4ryqNEwYG/Pj4mJcaysnBE4ynreuHEdo2MjkidEdRXhFvcuQQkVPmqVAb29Axgc6IfeoEUkGhLwxnwrwj5+UOmUyeRhMdtQKJRlD3ag+E4sAAAgAElEQVR1OeHx7KNWJ6ygus8g+8/r9aNerwrs4f1AMESYQSDFqW3NZk3UWbT4Wa0OqAidDn2SMUaLJI/D+4XKGmenA6VSHjabWbLSkskMfB4/gsEYKmVgaWlGJgf6vH5BEzy+zWbB/PysZG0RbB0eHooyKhyJC/TkXnS5aJ0MibWOmUzFUkngJy2iXIehIU7A0wro4/6ggoqKQl7DyUABAuZMhpMEOaUvJ2rGFoyqCKRigDifD4QqXANa0J4+bSnhaHXk/U3wREUdX0Oo3NZmxcv1HcTjWfj9CdgdbRgZ7nqd/RTDwEA3envdAi4JoPis4nnwHGhF5TXwawTWBFVcf07HCwYzmJkZxvLygtx/BwcBzM9PCrAKBX3QaxswmQjALHLdnJjHPUJLIf9fo9ZAq9XL9ZVKZbx6tYmtvRCqDcDZacWpxSkB433uXvy3v/97/P7zRzDoW1NCjQa1WHO5NxwOTmzUIJHMylRG7jF+xtI1FGtAXdVKbuLLFej0z34IKr3UG/29QDmYUgGlAm9jBZQH5du4qso1KRVQKvBdVUCBTm+0sipQuqPRadCsVWDUamDQNnH90hlcv3wOqJUlMJhwgECJzZ/NYUcqnUG9ocH0zByuX78Bj8eD3/zmNwJUCDhoDaPVi00mG86f/OQnYg2i3SWVimN3dxsvX71CMpGUr1ERRMUBv+fSpSsSvlyr1gVKsWkkdGKe0PrGC7ErscFlDgtVQGzG2URSbcD3o5KEH2waJRdFq4bRqJWMGZORAcVlPHv2QpriK1euYnZmXppzWp8IwqanZ1DIF/DLX/4K2UwK/+lvfyrNOK+JaipCEapieHyex6tX22g2tVhZmRfo1FJXmdHeYYNWQ3WUCul0TjKdaLObmJgUJRXDoF1dTlE6scknlOE5xGMJCRKn8kHqbbNLs0wgRzsf87OYo8R6Maz90qXL6O8bxJMnqwLZ5hfm8Oz5Y7EqMfeHUJB1oW2QQCiZyIg9iVlBY+MjmJ0fRiabkOleBBfpVA6RcBzpdBbT07NineT7EDKNj4+gq7sTkWgYqWQMeoO+BV3SOQwNjcrUwmQiJRCKdrmBwT6BG6EwQ6hbCh3aEKlUIoBhHfnh6nRKF262tH0TKN3ucMjEO7434Y1Oo0e7vV3WqlyqybQ+/sm9Q2hJ+9vxcQDxBF9fltD5arUEjVaHSlmFVDqPnu5uAT2sJz9Hx0YF4DAwm3uP0IkAk0oWKs2s1g4YDW1iw6MSiDlZVP0RlPH6CDqZEyaZTF1ubG/viTLJ0W5GvtCaQsi1pyKIr/f7aYc0i7KKihva2whqWFuqvlhzu8OIsbEh2O0dojyj1ZH1JHQhjDEadWL5bG+3idWRwf60bYWCMVHTJROcWKjFwECXgBAq4vh5cHiE0ZEeAZ68Zu5dTnikBSyXp/WVGU/zck9RaUYoQ7BJoOZwWMQyRwUh662VKY1hAbiEalxXu90hyi0qgHiPcMIeVVatoH6tXGetVhWLI0PlqTIiBOP9zPNcX38l30d7HafBUZnIdSCI5DOC9djd98HrPUYymcXEBCfBOUWRRgh6+vSSPH/0BobfV8Xyx/uf+5PZaJwGyA+en89HJd8BsllmKTUwOkpg1S33CZ8jVI3l85ygWEObCbDbDHL+tMGVShWBycxW02oNMp2vzWQWAEVFGmsWS1RgtGgwPDqIc2dXpOYEyf/Hf/7P2NqkMg1od+jh6rShXq2JtZA1YL0I1ajKYsA8nzHhREWgU0OlQkOlRrVB7aCidPqjH4NKL/VGfy9QDqZUQKnA21gB5UH5Nq6qck1KBZQKfFcVUKDTG63s60wnCp5Qh16jRpteg/eun8PCzDhioSN4PfvS7DLPSafXo96oI53JoqPTjVOnTgsEYUAvrXHz8/OiJDg44BQxtTSqtBT96Ec/EisSLVQceX9I604iKXknhFRsttgEsjkkUOHkNlqCPB6fNGMEBQRVVCxNTo4L/KHigwoJqi3YQJ/kOLExJPg5+aSKoM1slEabDSffgzlTbGivXrmG3t5+UUTs7u7LexII8dgMRu7qdOKD998TyMDro6KDjSw/2AiHwxEBcvyepSUGhtdEIcOwbU5fazZVkiVDmLC1uSsNKq+P6o3t7S0BOGz2OXmPk9EC/gBUKq1YA0+mAPKceS2Efrw2wgo296wBr5l1ZTj4/p5P8mIGBnuxsflKJnjNzk5jcXFBXkvolMnkBIRRkZPN5DExOYaJyT7ki2nJSSIwYkNP8ERly+TktNRsf5/fm8bgUD80GiCeiIqqiEHKbJA5ZY1NPRUaqVRaXD+EBwQGBACNJgGOWfaDxexALJqTUPVQMCyqMZ5zj7sbRoMBHi9hWhyFUg0moxrmNgPsdpsAI651pcRw8LhkHUUjaUxNjeODDz6QvfX02WP4/MzqyqG9nQq3hsAsKki0OqPUiqo8rh3VY1ThsK6tXLGG1IiWOofDKDZIrcYo0Ikql0azhuMg1WJxAQJcN5fLJTlZnZ1dUKu0ePDgMVZXN6EzaNDRboLdbkEqVYBK1Qqh1uttmJ0d/Wbf894hML116xbu3XuIUgno7rHgwsVlUU4R+BwfhbC9vY9ksir2scuXz4vijNPnHA6r7LXDg0Ps73rhOfAjna6KsqndYYTL1SHXzFDurZ0j6LVqzM+Pyb4h9CFY42t1BhMGB3tFpUi4wv1CC+L+fgC5XAVdXRaMjg6JJY33HMHt3p5HFGdUOnE/UrnFe5/Ql6rIJ0+eo1JlXhGhjV7OhR+sZaVC0MXJig4JvW8NIYjLXuDzhflrzK0idKXiqfWnAYlUATs7zG+q48KF02KXvXv3OXS6Gi5fPifvzyBywj4CLiqzeM60MxKOEZbxHmUulM8XQbVKu7AWvb2dsrd4DxOg37nzCNVaEz1dRnR3WWRKHa2dhHmsGW1whI2cMKhWte4BqtEIB5kXR11lR5cTYxPjAsXtzLdLp/F//5//F0LBAtw9dricdjg7OBWvlXt1MsHO4w1LnXQ6lTyjoskaynWgRuj0WumkZDr9sx+CSi/1Rn8vUA6mVECpwNtYAeVB+TauqnJNSgWUCnxXFVCg0xutrApqvQGNagVqTq3TqGE16fHOldPodtqQiAaRz6ZlshhBCKEHLXUqhoo7u2GxOET9wHwW/sncGcImqoIIGNg0MUT5o48+eh0uHJcso3KlBINeLxY6TgLLZpkX0xC4QhhAlRMnOJ18jXYWTmJr77AK/GKTxkaVTStBEEEPG2HCMb4/LUuEVbQx0crHAGqqGKggYvNJ2EB7zMR4y0bDDCLmI/HvGBBNRdDhwQFOLc5jbnZGwMS9e/elgSWMoPqIk/dSaYasFyWnhsokqnIEbrUZRc3CSXnpVAapVAZeTwDt7R0CndgMM4iZUKTRIExoF1sQ1S6cOkaIwwbXYjGho8Mh4IcfvAaCOjbOPp/3G7sQOVjAH0GnsxM6vRbJVAz1ekXCsVkj5u2wPlQJ0ZLG84nHkxIO3j/oRKmcRS5bRC5bQCKRkVwg5soQqlApwqwpKlYka8dE9YlGJtIRJDGDi/aiUDAiU85opyRca6lxLGKLZH4QX0tlUCKeg0ZlEXXU/oFHbIunTs1jZGRYFDZra2sypaxUrmF6cgBz89OiYLGaqYKKIHh8LIAylcoKfDh/bkXCrB8/eYQXL54DKg0ymQLcbofkSRE4DvQPQmcwosvFaWYt+1ZLycMw/LCo6RguTdVMKlXByEinTFlzOFzocvXAJIHdPjxffYZstoSBAYZYT70O9rYLfKTCaX19CwcHR3QBYnjICZfLKfue+5owg/uE0/ZYV36dyiqeB/PJnj9fR7kMjI634+rVSzC3WZHNFuD3HUuoeTpdwYULp/DDH/4Q1WoZKjWzhHI4OvZjZ2sHkVBSwseTyZJMhhzod2FiclhqRysoc8J4jOnpEdlHzN7q7u6B3WGDzW6F6/W92AJOWzKFMRzJQ6NpYnKiT2x5hLG0sPF+e/lyC91dvTh37uxrm6BB7htOoLt37wG83hBKFUCvYy26BRbzXid8473MHDnmu/FcWB/eN/ykqo2qshNbHdeKQIaR2/liHYlEWuyPV65cErXc7duP0dFhwqef/sVrMK5FsVgQ1RTXlvcss6jMbRZ5H36NiiQqmTKZiijPLl48I+CYQO3nP/+F7K/2djsGBzqljvxFnWCc38/nEsEt7yWNhiHlGhQLJYGRzJ3i80ur16O7z42Ozk4ZSMDrrtdq+B8//wUadTVGRwaARlOm1vG5mc/lWvbgah3haBZqClDVdD6rkMw2UWlAgsRrkshF+MS8L34omU6vC6H0Um/09wLlYEoFlAq8jRVQHpRv46oq16RUQKnAd1UBBTq90cqqoNEbUBfo1BTopFc3sTQ3ig6bCfHwEfQ6jUARqg0Iczo6na8bKzOg0krjTMhEwETFA5soKo9aqqKCAJJLly6J3YVqFIIDAgkCHqoq+HWqBwhkqDZ58OChWMy6u90SkM2mkdCH+SaOdpvkvLBBo7WGdi42kbSe8dgEQmzm+d58DYEU810sVjb+QHdXt0AS2rpS6TRsr1/P0HDm/PD62HgSWPGzr7cbfW632N6++OIrJBJZOJ129PcNCDhg00fIQ7jD4xeLebH3tPKjGqjXGmJlCwSOsbvjk1DkU6cWBUi9fPkCwVAIvb1dWFk5LWDjq6/u4fCA+Uocd2/D9MykjLrntTBziPY6qjn4/czj4bS1ickJyYV5/mxd1DZanRp6vUagRCs/qBWmPjo6hpGRMbEBrb/axFEgKKHRfYMdKJaykn1UKddE6XR0FEI8lpaGmk0/LUW8njazHm63C339PZIl1LJBGUXlQSXXzo4fhUITOi0wMNiFc+dOY3CwHxotLYZJgScHeyHYLE40mwSSrfymM2eWJUCaUINreXR0LKHM77xzDctLSwL3dre3JOCa1r9IJAGr1SC1WJifk4D6r+98jUDAL9dqs9vQ398jcJH2s4XFRej0RtlrVLqJtezoCMHjEA4OqKwqYHp6QOATw7sJlNpMtM11QwVC1AA2tzawu+cRq9yNGxcEdNFSRnDFqXUMZqflL5spwWBUw93bIXuJCiDazxiqz4B9BlazlgQn/BrXkdfL4+TzKiws9uDMygqsFrso0vZ2D/Hy5SuBLj/72U8EzhHccIqe13cg1sVoOIpqWSXWyVSqCLPZgImJAQwO0e5mFPsg9zhzjWZn5yU3jFDz3Pnzss+a6iZqVar0QhLev7Ozi+BxHJVKK2toaWlOwFQ2S+hqQTqTxsb6Fhbml8Rey/uNIJh5alQ5bm3tIRbLyZyC7i6bQEUOGCBgIrBKJOOyZgQ9zJpqBaxnBTRxr9Buxk/W6WRSHNclm6/I+vCZ8s47N0SBd/fuI5k899Of/rWsbywelaB35nTx+cNjUJVECxy/j+/FP/laWh9pe+SURaqcuC9++9vfyjkSktH+ptM2kMtm5Ti8l5iLZm4zi7qN+4U2OyoaGQxOpSRBObRamG12mWgX8PuxsrICk8GIf/zlL+UZRNgUi0aRiCXlv4mS+H1UGzZe/4Tje/EjkW0o0OlP/8xTeqk/XSPlFUoFlAp8zyugPCi/5xtAuXylAkoFvlUFFOj0rcr1p17cynRCswGtRgWjXotqsYxBtx32NhXSyQyYMe52d4iti6CFKorN7W1k82UMD49LqC7tNFQMcfQ5IRFDrdkzUV1DpQ6hDJs9Qh3asxgm3hpn3po6R0sWoRP/fm1tE7FoTGxhzFeiQuThw4cCQDqcNhmHTlg1NzcnTT0b94cPH+HoKIuzZydFVcD3IsAgEKNCixPTeA5UCRFEPXjwRDJp3O5OzM3NSsP89OkqUukalpdGxSZIS12zXpX3I1D48ss7yOXKGBoawPzcApxOBqLTPlRFqczmtiZWJ1qf2KBSGVGt1uVaXr4ksEigw2HCysopCVOmXTAUPsbKyrJM52OQ+Oef38b+Xhhjoz0CJwioaA978OA+7t9/gFC4IPk6C/NDohQhDBweHhLg8+WtB6LicTpZV41MNiMEo4KHx2FAOi17u7sH+Pr2XQEkDBIfm3Ajl0+jkC/JxLRMmqPt/fB6YqIk0mqZg6OWqYETE6MYHhmC3WERtQ3hBxVQkXBUQtI9nlaINffLzZuXcP7CWVGaETR6fR7cvfsAOztJOB1WdLk6pWknzOBas95UVBEcUZVDuHL12lVYLWY8evwId24/EMVaqdgQ+9XMzKBAJypvCEJ+97vfCYTr7XOLhY72LO6dmdkZgS/1BgFgQsAd9ygnClJht/5qV/77nXeuyHQy1og2MyrUGKwejcSxu7eNoyM/0pkiBgdd+PTTvxSVE9VCVMg9ffocwWMqaAqoVptwuUwYnxiSiXecXsb9RUUT15RqJ79YAFMStM9z4n8fHYVRrWlx6dI0xifG0WaySGbV1taOfFKx9Nd//dcCY2h1jMXCiMXDohpMxpMw6Ozweo4QDBdgs2gxOeVGf79bYC3Vf6ura3KPnTt7EcfHQZjNNgmk51y0RDrWCnb3HQsAC4diAmSoduvq6sC5c2dk0iL3OAPVCSL39w6wsnIei4un5HsIbGgT5bXE47RpZuR7OZlxbGxU4CShFFWFPB9+ndZaAjGuCe11tFGqNa2pbXwPgbo6nfw39xnUVDByYlxD9gyPx0ByKva4ZoRM0Rgz11ph/wQ3/H67vV3USC0AS3iWlfPkfxN6Uj1JlSa/RojNQHFCMZvFgFql8A0Qs1rtyGZbYImQnaomZlzxOFSBUsFYLldRqTPWXg2VRovtrV289967sLSZcPfOHbEOU61HkFUpV2DQ6eV6+azMZSvQ6lhfZog1BYyl8nUFOv2pH2OCN5UPpQJKBZQKKBX41yqgPCiV/aFUQKmAUoE/vwIKdPrza/VnvLI1vY6/smvUTRh1GtTLVQz1tmN00AWHtQ3NekUae+bPsNnzBwJ4/uIFdveTmJwcwuBgn6g1CHsWFxdFJfDgwQuYzVRG6TA9PSWqEjbVs7OT6OvrkRH0tPZ4Dj34xS9+gYODOJaXx2VyHRtyZiBNTU6J0olWl88++zVUKk5Om5LgYTarhFZs2L/44gsJFWcmCwN7aSXjMQgkCKVaGT721wqhNsmq+fzzz6VBPHPmNM6eXZHz//VvfodksoJz56YwOzMrza/N3CZhx9vbu7j1hzvIEDoMDGBhYVHGpdPGw4l2hE4dHXb09jG8mYHcKVE9UCWTzebx8uU6otEsJsZHcPHiJQlTvn//nlijLlw4B4fDhp3dLay/2kI0mhF1z7Vr16QZfv78Kf5w6wv4/TEBdrzuq1dPo72jXWALVU9ffXkX+3sBnF05h96+HlFOcNIagRivkbk+bJR9vgDWXrzE2tq6ALEzp5cxOuFGKh1DOsWgby2KhSq83gA8hyGkMlU47FqMjQ7J5Lfh4QFRm7Ghz+ZaCjROMTs+DiMUiiKVrEmGD0Oe//Ivfyhg4eBwT0LTo9EQNjZ2EA5X0N3lwOTEWMuqaLdiaGhQwroJQ/b3d0UFcvHyRQm2po2QgfL7u/swmcyolqvocLZ/Y8ejfZDfT3sdVT2tnLABAQuEOrSzdbs7EUtEZS+FQxFRurRG3ZclM6mjw4l33rkpjT/hCDPE9nb35VqymRz29vckrJrrTPj2wQfvyf1A2EIV0traK4RDUUSjFYE8BD7nzy+j0+UUaxiDq6louXT5kijxqKpjcPlJRhihy/FxDE5nS93Fta3XmgICmedElRL38l/8xV8IvPL5PAKdzBaTKNo4oa7N0IGAL4hMpoRutwXT0+NibeQ+FjvnizWZpHjxwhWZ3GjQm7BwahH5fBJe/z48Xp9keVXKLQvbMe16hSYG+tvx/rtXxapoMulk3ala43qfO3te1F60RBKsUZF3MkmS7zk1NSUwh/cKoRIBEde4o6NT1on7nmCY+4jWVILhQpET+axi5SSMIYimYs3nO4LZ2iGB4gTJXGta+Qi7CCg5AZJZVcVSCwCfZLpx3/OcdFqDvCdVWYRKBJsEsoR5/Hs+Lwir+Bx5+fKlWN4Y+G23tonV7WSyISEWp2DyONx7fO7xHPkhFsFqFaVKA7FkDpVqDQF/GuPj/dBrm0inGOCfQKfTCbVKBQ0nh8oEyJKA0Eya9ePxVQKx+LzNVRR73Z/3g+zPeJXyEqUCSgWUCnyPK6BAp+/x4iuXrlRAqcC3roACnb51yf7Ev3toddCoVahXy1A3AYMGOLM4jg/fvYLhfjcq5YKMcKcdaP/gQNQjgeNjHHjSooBhWDWVO1RB8V/m2YCyoaaigw02m34qldhg37z5jjTtVKqwWbx160v8+tefo17X4IMPrsk0r+3tHVEJ9br7RN3E9/viiz+IwuinP/uJQCw2uKurq5KFQztQo6HBX/3Vj6QZffTokTRrVHFwEhebUTaUBCX8Pja+hFS07TCPhk0xIdTjJ6sCS2iF4XGoujDoNTIZ7MmTZ/j8d7cRizfQ2dGGyYlRUcUwu4m5PZ2udnR22iWjiWodNq+0DOr1JlTKVTx//kImtp0+fQaTk1NSS06XY+7SpcsXpIklmKHSpFxu4urVa6JOogrkD3/4AqsvnqNeVwnk45S2+YX5b8KSubob69sI+KMS7M7x7gQNdU5wq1Vl+hzXj5aqvb0DCfAO+I9l8tjy8ikMj3YhkYiIMoVKJ6prmM3k84aQSFcwNNCJ69cuC3gkGCLkYA4V7VAECF6vD5FIHIU8M3nqUKvUAht+/PGPBdg9evQA/oAXqVRCpvRx4ld/f58o5ySryUrlWptYr3i9tNdVaxXcuHEdLlcnNjY3EAoGUcxXREVVyBXQaHKMvUEm4xGGrZw9I1YrQocT8MQ1YCN/7vw5sbtt7WwJ7KFVUKeleoY1akgINLOJODGRwfUEfX29ffB4vbCY7RKWfRxkoHZGpuIx64c1pRImFApLwDyzoMqlqhzb2eHC6Pgg3L3ceybZ9wRFVOfxXiAMI/Cgwo9ghPCCqjyeOxU7tCPy65yglssVEQnHJH+L1lVCXdbH4zmEWtPEzMwkiqU8Dvc9qFV0yGeLMilucIjB7FQlUm1YkPenmnBwYBgLC0sI+EMCtSanp5AvJuEPHIq1rlalgsco8MkXiMi0x5npUYyPj0oYPFOFEklO+juWhwqPxRwiWuoI1wjzONGQVj3e+4Q6vG6uLe93wmBeC+HhCajhHuX+53pRGWZ8PbmO9wiVhARQrOGrV8zKamJ8fFggExVxJ1llVFPSbkvQlclm5HhU+7GOXGPez6cWlwVAUxl5//5jRCI56PWAy2XDzMy0wNz79++/tuYSFCahaqjh7qa6qgG/n+ejwvAILbi98jzi84VWXaqfuGe/mZhXbuAoGEel1hAQSWUan639fVZEI0UM9jvkWHy2VMplWftSqY4qM7D0BtRqzddgtIFiHYrS6U//zFN6qT9dI+UVSgWUCnzPK6A8KL/nG0C5fKUCSgW+VQUU6PStyvWnXkyJEyd76VArF6EBoFcD50/P4G9/9hcY7O1G6nWTSYVTKplCoVQS5UUwnEGHswNnz57B1NS0ZD5RscAmnA0VM1IKVBOtrODu3bsCgjhljEoQTj/b3NiQ/CaGAff0dOPSpcsChxim7bC3i+qJ9hUqSah0uXb9Kj755MeipnjxYhVray/FlsOGjQ3jT3/609fWuQcCwGi/4WupRODxaaVifgzBA5UMBDGETlQ/EFQxC+bChQtim6KFyWKmOiOCTCqNx4+f4f79DVRragz2OcXaNzc7L1YuBoCzGQ9HjuDx7Isyh5Ydi8UmFilOgbtz556oVs6cWZEcKjbYtJtxuhnBDxUSPr8HB3te2O0uUd1QxbS5uYHd3R05N0IzZjDx6339vQJqCEwyGYae+5BNVyWvh7Y6hpvT6levVTE5NSG1DwSOxEJVKjJXJyyQ5OzZ0+jutSORDEseEBUWhEeEXz5/TDKiFhenZI1pf6tWS2g066jVOPktL/YyBigzwJoT9JigzYlew8MjknnEkPA7d2+Lva5QyIoKhWDB/Xo8PYELVWi0UVFJwmvx+X2icpmfnxNoxpBug4FApYJcpo56tSnwik0+1WVXrlzG1PSkTAMk8JMsrr4+ZDJZUYsMDQ+iWitgde251ICqGzb2hC5UNREe6rR6UddxKh7PnUHoiXhSLGgqqFDhdTdqAnEItajIIVQhOKJ6imtM2MQaMDfJajehVM6JQoYfhEpUyNDmyeuh6ofnSfBykofENert7RFIVKlW4PMeoVohBGqFVVPdx9cQmnAfD48MYGlpQZRkiVgKxXwDjRohjRmdXR0y/SyfzyBfyIn6kFZGo8Eq+7tSakgQu9liRqmSRr6QRpmT7Bq0tWlE7VTIczKiG4NDfN8qdHo1yuU8ypUCgsEjyUbj5EcCFar6TgLBCRHl/rFY5TlAGxqtt4RILZUW9yfhirh6YTZrYbeZ5HtoMyXIZWaU1+OTc2LmGffB+kZU9vS5c4sC4GiRpTrKbGagvUUAJSEg9y1zxzs7DXC7naLEGhoawejImKzF7du38fDRKgoFwNymxtjYAObmZkS1ePv2HcmMom2VFsHxkT7YLBZRanJ/Tk2NiR23q9slWVBUfNEWy/wo7nXaAMW6l60gX2zA2elCLJqBzxel2Q5Tk10wGowysY6fVDiVS8xS4z3FXKemTEykwo4Qj+tdrP//lU51qNBUgsT/+Aeb0kv9qR/1yt8rFVAq8L2vgPKg/N5vAaUASgWUCnyLCijQ6VsU6895qUqjhlqrRaNSgValghbA4swo/uNf/wgjgz0Ih3zY3tmUxpmZJhqNAesbOzgORjAyNozLly9JTgmnnLEx29jYFDsXm9t4LC7NMsERFSQrZ1cQiYREOULwwsBiNqIDA4OiAuG0OQKh8fEJUQWxUb175y6er67ik09+hFNL8zKJi41+LpdvBfhmOcWsgvfff7zP9SYAACAASURBVF/sVJwKRxVKj7tb1EDunl6BIWVOxqrVRCmyubEpWTu01rE5Zkg31VUEHWym2czWqhXE4iEZ7/782QtsbgbR09OO+blpTE/PilLHxiyXZk2uKRQ6QjIZl2Bxo6FNplwRPGnUWpl8x6ZyaWlZgFg+l4ff74WpzYSBwX7JXmJYdeg4ipGRCXkdG1nCNTbzVI8QTMn0OCNtQl1i7WFTSiAVPArD1dmHvt5+aYIJ9agmo9qDI+1pG6PShH9qNXrJc6Iq59y5FdgcOkTjIWQzRaknVS4BfxCxRAHjY6MYHRkUaEfwQ7seIQbVHTwWR8cTZjBInFZCAhKCHL6eGVKEX8+eP5O6VDix0Kj/xkrnD/hRKpYEfNBGReUU60JQaLFSndYhod+8Xu6nbDqPbKokOUPcM8zvGRhw4+LF8+hxd+HVq5cSqu2wO0RJlS/kUSdoMRlQb9ax9uolwqEkXC6HQJBsJg9He7scm4Dp8NAnEIjh1lRcVSs19Lh7JFNKq9eIeof5WlqNVvYKa0/1UCaTQ1/vAHrdA5ITxjoTjpSrBYFpbSZTy/ZVLqLL5RK4wnUkKGm+DpzntRBakCJSjVcuVRCNpeR1Drtd9ijzungP7ortj5lGU2IjpAqOgEjV1MheY2i+3WYR1yzrX6vXJFeMUwPzBZVMohsYGILn0C/AUG+ixZbT4vQCXKKxDPRaZiHp4ezsFADDrKzOznZUa1Tl5F4HtlvFGplOpQWQEPDp9DqpP/csYRPvN9Za8tv0OngOvdjZDSFXVEGtasKo12B8pBfurg7YLG2yrwU4+bxY3/AhW6zD3eeAydyGeDyHXjfvv1nZM19//UAykUZGe+W9Ce/4DFpdfYVGQ4elpVF5BtHGyzWOR+OtSYFPnmJ72w/md/d0W7CysijXSfXZzva2PBcI0HlNVy9fQSaVwVdf3Zbpix9//ENRVHGtqPjiPctQ9FKxIBZl7nGC2HSmDrXOINbjeCwmqjW7jeH2/WLP5aAEKpwIwgnmeR2i0soUoFGbRHHGGtICmqu2oFNLZ0bjrBrNbyKMWtPr+Pk/NxPfwx+SSi/15/ywV16jVECpwPe6AsqD8nu9/MrFKxVQKvAtK/A9/H36W1bo27ycOeJ6tdhCUG1CAxV0KhVGB7rx8Q9uYG5mCOGQBweHO9LQ6fVm1GsamXBWKpckZHt2blYm0XFSG5VHEt48MyOQiUCCcINgaGJ8AharFYEjP+LJmDSkrdDhOGZnZ8X6wu9nHhKtecxW4fdRJUWlxl/91SfodNkFSjAnKZlMCzyJRePSnH3yySfY2d1GNBpGX59bpmC5OjugNxiQTRKUpOQ8I5EIctm8WPlo72qFS4dEuUJQQqDA1zAAO5kKQ6tT4cWLFwgEklhcYK7RiFj2aN1iiDChCM+73qA6hOoWjQQXM5yajTuVVpxM1pqG1yerw+tOppLy/lQQseGlesdkNGN8fFLOk9YhWojYzbKhptWI78m60N5DFQnBGzOkqK4x6KjMSsDjPRTFkMNhlfWhaobnSzudQW+USV60bDHDaXJ6Ao4Oo0CnUrEq1jcqnhgkzWlpzABqKXIYtuwQiMEcqhbAqkKt0sGgNyCZSgl4pIKIHy1blVlggNjcMsx/isvfEwhRDcPA5r09D5qNKjpdnQIICbIIVGhL4/7g65gLRXsUFSHpRApHgSMcHYeQzTGknvavcZlQ9+zZE7FVETgS6BQKeWi0alE2lat1vNrYRDxWwcLCsByPOUusP+15u7t7khnEoHSeI9VqXd1dGBx0i3KIuTvxREJgEMFcMsHrYW5XFp3OLgGFapVGIOrhoVdAl4pWRBWxUlPWjwo/rgOn9BHkcBJcPMH7oCKAgcArHAojnWAYdQNarUpy0aiQIgThlDTCq1AoLnWZmRkTKMW9x9pwYqHR0NpvPBb3Ie8LrkHATxVeHEajRqyhS0unRb1He+T45AjyxZxY6XidDx+vo8vVmixJCMRjUcFD8MTgeE4S5P7lNTqdtm+AE+ESz1NsY82mwCYej+9/ouqKRKI48IYRTzeRz9fR3+PAh+9cgKPNgO7Odhwf+WVfHIci2PfGkMw1YO0ww+XugdnSBqddj54uPldqePz4hdxfS0szApP4fszi+vLLr9DWZscnn3wokEfqUK/j0cNHAqxpB43FMigWGfhux8rKnOwH7mnmvdGWy/uIe/Gd6zdEHfirz36PubkJfPrpXwmQJjhkiDmfZdy3XFfeh5VqWdai1miIGkmr0+MocCyqpvn5BVFd8f7lNEyCplQyjQwDxStVZNJpRMIptBnNAjzLhE71JpIlgPPtOFeRn00Vn9cEhbzT/gk6yY33/f3pqPRS3+bnvvJapQJKBb6XFVAelN/LZVcuWqmAUoH/xQp8f3+t/l8s2L/6bfwJpIEADeaXaGkCqdfR3WHFzWsrWD41LtApnggJ/CiV+C/wKtisHTKWXqXiOHKTNPiEBfxXfio1mOnD5pe2G6o4WpanflE/EEBUai0lBD/ZlDIbhY0q4RKbVjZmbLDFhub1SpP50Q/eR71Rls6KOTtUlXAiVyadw+TkND766CP4Az5kMoQ5VFuUZNIWj1fIlJDPF+S4VL+oVFQA0XKXlfwpNoMcIU/lCqdcsVkmMCBwKpcLcl48T8IUWhF5jZxANTk1JV8LBUOSM0QgRgWDzW6XY/CT1873aalZ6i1FiE4njS6hB6Eb86mYhzQ40C/nRRjA92AN2EzzGAROPB7hGO1jtCKeNPXM1amW6/B6vAhHgi0VElRo72iT4PYW3GJ2kk0yeHZ29hCJJDAzM4WuHrtAp2KRChwD0qk8gsGI2O/4/1R8MKycmU6cWOf1HUrQNC1phQKvRS2KKp4LIQcDym3WthYsMRhgs9oEyO3uHKBaB0aH3RgeGRGV08tXG9CoIXCD0+X4PfzkerOWzNsaHRltgY5EUiaAbaxvwus9QiJThrPDiMX5CQFcjx4/FqhC6xWtkwyf5h6lygVqPdY3NsX+trg4J3uCOUS0VnL9aFmjconfy7UmVFlaOoUet1Oyk7jnCDlDwVZgejSSQCKRFxXT8vKyhHLTJso9Sbjp7OyA0WwS5R9VXASqzACi+oxqKSrbCAapGOOcM8Iy3i+hYAS7W7QAamUKYXu7Te4Rnpvs40JB4C8zjai0ozqG66PTUlVUhgp8HRVntMkxz6kirz/YP0Q4nIPb3Y5LF6/I5EVaSgm7FpcWEU/EZT9xv33++99LbhIVirQStiBv6z7m9EC+H79G5RszuwjV+GZ8P5WaZkRCJ15TE2qNGo16Q5R6RoMB8XgCB74I9nw5aNRqnF4Yxw/fu4ZSJgnUSohFqGLcl33iC2aQr6oxNj2Orr4BJFMJOMzA9OSIvP9vfvO1KOxWVqakPgRxVFTdu3cPQ0ND+PDDDwX2US0XOj7Gs6dPUa20zj8YiiKZLGFstA/Ly/Nol/swhgf3H+DUqVNyjxIunV05K8+wr778GmfOLOHq1SsIhYKt+8DrRSabfq3kskst+H2tOjVhJOwsVwTCE9ydO3f+dXh9UezJBJaZNOFXWRSdXKdKqQa9jkqnupwnn4nxfBPl5j9BpwYlbP8SdPr+giell/oufj9QjqlUQKnAW1UB5UH5Vi2ncjFKBZQKfMcVUKDTmywwfwK9/lRDDYNaB9RrcNpNuHZxCTarColYAG1mvdjOAv6wTFcbGZmCs9OJSCQscISfbIrZxPJf/KlyOlE98HTZ3NOWQoBSZWCJSiXQpTXZi6Ao8w1AYSPN5pdqAx6TDRuVBOcvnBUAwIaWKpPDAy/W1rYke+mHP/yRwAPmAWWzKVgsJsngYYPPD7vZLvYhwhvm+lBRwv/ne/E82TATOrFBpl2K58X3PFFAVGs1CRanOkFG3KfTop6gFYuggtfLxnft5UtpXjk1jFPkCEP4+r29PYRCWVgszObpF2DAT14b7YS3b98XEDY2OiBwiA0oARnregKpTiYEUs1BqEdQx2NTnUE1haXNJtkzbJKr1abYq0ZGunH27LLUhkonKqMi4Si2t/ckY+r0mWV09zoQiQWRyxahUevE4nN0FBKbXS5HZU9dIASn4DH4fH3jlahRqMoqFqui2mG+FN+XNZCpfaqmvCfBBWHKwcEhHj16CYvViPPnljE2Ni4KHZ47LWJUI21srItyhfXk+nNtJiYmBHYRzJFtmPRGrD5/joNDHxLJAvp6O3Dq1IxYD7d3tiUja3h4SELis7mMQIienl6iGKxvbEktCeyoZCNsZCA4147nIXZJmw23bt0WcPPBB+9gbHxI8qAIoYLHEWxubmN/349c9v9j7z1/40qzNM8nDBn03pMiKVKkSIpG3mcqK035bFvVaFPTYxZjdjFfFgvsnzHfFrsLzC56PzTabHd2V2ZWZlb6lPcSKdF774MMMgzDL34nFJqcnsbODCAV0MpLISAxGHHv+573vTd4fnrOcxJm2A4kxNwbgDA2OmFQgfLCtvY25fhytbK6Ysft7++1/RMIoHDbNn8uQC3KIdRY/BvAsDC/pJEn8+roqM94B9XgZ5Sw6wPQwjgBKXQ2ZKyAD/ZqPBY1o/PkMzNr9jL7iesRiLq+vqm1tR3V11fprbfeUTgU1uPHg3YNd/egFJpTR2enje+DDz80n7GBgb5n65lRqTFGrifgYgaIZLrCEWtuIhkj8fi3YDI/d9kxGA/XPuB0cdWviVm/KitKdPZEr86d7JN/fVn7/k3tbFOKtqFwNKHtvahqGpt05uJrUo5PN2/d0Nuvn1V9XZUZkr///ufm+fT6ayefNzEA7j54cN+6S54/f85AM3tnbXlVc7OzzxRbaa2ubto1MjDQZapKYorS6eHDh9YUgeuSNW+orzO4DDi6fPmy7a2VlWWbJ/e+jL9ZBspyrfMVOTiwvwsLi7W3HzQVHeo5SnnxGUPthbJye4s1pcsexvzEKq3C/CJFD5KmGmWvsie2gkkdpBzo9F/52HNyqRf5e4FzLCcCTgReyQg4N8pXclmdSTkRcCLwkiLgQKcXGdgsdLK00aVct1fuVErV5YW6cvGEPK6wQsFN1dRWWHnP40eTmp7Z0JH2VitdodMc/0sPuDJvknjSgE9RUZ7BAhK4svJSU56QYJNI5fryVVyS8akh8b9+/bqGh2dUXp5nCgVAysLCmqlSmptr1WpG0HHV19eqoqLEzjU5MWUePHj00A3v3Xd/yxQqlLyEI0Hzn8Gsms5XxUVFSkQTKi+vtMg9fvRYDx4MmQIClQ4KCWAB3cuqKqtMhUAJDpCtsrLaStFQjqBeovPb+vqOfLlu8xPq6uqyZL21pcUgynvv/Z0llGfO9unCxTNW5kVp3ldffaX9YErnz/Xp4sWLKiouMmiFkovkf3BoyOLR3dWl5uaW552rsioJwAhqHIAJkAPlEiAi28EPf6JwyKO8XIAeJVUplZUXWUkQ5szAO/xj8JbZ3dmzDmJut1cDxwdUXJqrze1Vg0zI3jASR8mTMdYOq6goR+fPn9Hp06cM6D16/MASbuBKQUGRxYB1Re2F1w5rSjxJsg8fbrO4fP31Vxp+OqXDbY26dPGiSstKzVsLQHXy5Al7zSeffGbG4MyPuRFzSpLwpAJWeN0ezc7MaWx0THNzS+aZ1dnZqq7uDoMiABDW20oPgU57AQOgBYVF2tsP6Zur12yvUvppbeqjUYOGfAH0eJ4k/733/t7KI3/yk++rurpce0G/KeAohWJvLC6uCucz1FllZZWqrakzdRcqPzyVSkpKDTptbm+ZNxFeZRiI0/Ftdm7G4A3jxIDboJPHYyoe/r28uKLQfli9vT0G3FB9AUN4AOKGh4dt7X/0ox8ZLGN/mKH79paVPqaSQAzM3H32AKbiRUWJ2Pw8AKzWoBMNAZgzJuG1dXUaHRsz43/UPR9/8rF5mwG9GFPGaygzVvYWgAQAZufJ8dnfxDMWjysSDmfUarm5zxSFsr1gf1KU1IW0HQhpYyekluYWNTfUqLwoX+E9vyL7u9rZ2pLH69VeMKTcwhL1DJxU+9FjWl7f0o0b1/QvfvEHOgjva3h4RIODTwzMokAqLi4xEIqRPKWslMixBkuLS/bc3k7A1hYvJtRHjL+iotLmCRRFncTYuB6zxu7MF6CNt5rb5bKulpBPSl45DnD5IBoxsAZ4BaoDsIkPH1Jud46CoZCGh9nn+3a/AGShQsQ4PBJBJehVQQH+UUlTuxXmFyoUjFpZnZU8S9rYi+kgmfFzorwOgErp6z9aXscbvpufkE4u9SJ/L3CO5UTAicArGQHnRvlKLqszKScCTgReUgS+m79Sv6Rgkrh4fG77n3UyGtp6YyReVVqgy+f61dFeJ6XDpnQiWRoenjRD344jx5SfX6RbN++YmgXTbjqtoYpB4dPW1mLePVXVlabqWFiYVTC0b+CquARlDB3fXAYo7t+/r9u3n6q0NN9UKwCR0dFZlZUV6vTpAVOKkGwHQwEz5gVszM0uWLmTfztg5tVXzHuFDm8RO2d9fY2qqytN7YKfSoGvwLqUkchNT03r1q0H5nGTkyP19rZZQonHk8GPjz/T8PC08vJy1NPdpb29kCWklLUBPwAlgA0SW95H4ovCiK59zIWSpEuXz6rz6GFLJB88eGCt2Clpevfdn1r5DskncxoZGbHkH6AAAAHgYHyMwsm8kAIBKw8jqef4nA84QNLMe+nENTS8qjwvZY9udXXUqqy8xM5bU1OpQ82N5seUgThe69iGZxWduYA2QIeiEq+V162vbVu5EvAJFcb+fkIeT1otLU2mciKpXliYs/I6yulQrqC2Agyh3qBUjO+JBeWKlCIBoyjjYpyrq8St7Bk0q7SkHSUS8yY+xIlSNZQnlL5xrP7+AVORoOgBIISCYQMok5OzBjsojWIt6OZWV1srj9ej4pJM9zRULyT1xI5yQsrrMHGn8yCgh/fzPbCCfUjsWefPP/9cDQ2NunTpgg4OgtYNMFMK6jWwtLKC/1XM4BKd+hrqm8z7irlSPsa11NDUoNn5OdtPKGQo9xwdGzV4k/XHwrOLcXNsSgGt9DQQUFlxpiQQ+MG6AWGzpZnsE54nTuw7VEG8Zse/bcdAdMS6oBjj4fXk2HHZTyj8KFckpihugKN4afE6oNOpU6cMOqFkY024flE+cU6uYdRkdAxEPYVvEco54AeqMNYIuMT4gS7AF8ZB2a6Br0TCHoC+YCSmneCBenq6VFaYr4NgQF4l5XWlzJCbOOdQjtvSpvqmVoVjSS2vb5oxfGNtlZYW5kzpxPExrOe6zBrlc37OQRdKlGDsI9Y3nUyqrKTMYoUiiz2BigygmTGD3zOIByintJVrk/mWFOPnJYPH7FXiwZpxfQHSy8rLzH+MawNlJOdmreTyWOc6vJqePh3W6Oiy3XtisbQa6gtM2UeHRIAXnlOsB9d77JlPGl39eD17dD1woEjCgU6O0ull/RLgHNeJgBOB70oEHOj0XVlpZ55OBJwIvIgIONDpRUQxewwzEnfZ/6wDnTxpFxZPKi/K1bmT3Tp7ultFhW6l0jFLqDc3duXLK1Vry1EtLa3r88++1G/91rvq7+/Th79638yrz58/q+aWJoXCKGo2tb6+at3v8DzB18mbky9fXrH5kqDgAJ4AJoBLJL6Dg8PWoauvr0tXrrxuJXEff/yxZufm1dHZbDACT6e8PODTvPkPvfXm25ZQ4zODwimRjFm50cjIE0so21vbTZlDAk7L+qvf3NTY2LJqa4v0z//5n+j8+QsGxD799FO997cfaHl53VRVnB8VEYouuqkxfhLwqqpq9fb2mtkyHawwBgYAoDypqqrQsd6j5ieF7IAEGWAE1MB3CmUVqiVUSsx9ayusvDyZvxLeP1kjZv4moabUB+gyOTlpACMLrSjZQ0XFPKoq89V++IipR/Lycwy+FZrirND+zbwxPUfdtLqypuHhsYwXVlenyivzteXfsI51lN5tb+9rb4+W7i61tTXpxIl+M/NG4fHgwV2FIyEdPtxiHkCsBQ+Se6AL4yUeqMaAOyT8Wbi2shJQTU2hQTMSfpJ61CYAgNu3b9s6nT171oALJYeoujg2yTgga2J8Qv39x60E8sGDh7Yvzl88ax0EM2WdPkv6gQoArXAkrMqKClPBPHr0WAfRqK0ZsAbgwxdzAFQA8SgHzJpJU+JH2V84HMTszErj2D+UJy4vr2h1Zd3gHUq4ixcvq73tiO0ryt8YLybkW36/lXP19vUarGAfsPZAJ6AMa4pXEjEDYrCXGEdJYca4nLnwfQZWZLqbZT2viAvvA6wxZlSGwKn8vEwJqceNxxadDilNzRiQA8COHu2yYwBpODZeRpSgYYDec+yYxS2RRFVIaWiRGaqzLih7WK9kChDpyZizH9AIYF95vjyDdxyX9QaoAlKAMBlvNLy+UgYC+Tvl8ijl8ZiSqrK0WP7NNYX3d5WMR1WY57PS27LyCtXUNyntzjHgFE+5bH0GHz3QytKSKYMOHaI8NV/+7e1Ml7wcb8ZTLRYzhSWwi7ij4MzLybXXjIzMG2j2+Vw2Px6Mmzhx/0BpCQC9f3/IhESlpXmqqiqx63h9fds87PDawpuLzoasA1AKtVMkkinlAzrh59TU1CIX6rzZWT1+PK3d3ZiKi1y6cuWcKQRpssDe29rya39v39Y3Eo4qNyfPVGFZ6LSxl4FO8We+To7S6R/9AHRyqRf5e4FzLCcCTgReyQg4N8pXclmdSTkRcCLwkiLgQKcXGdhnlRqUZLgpGnJ55EmnVVLg1flTPeo71qrKinwdRIMGnXb8QXm8BaqvO6z1db+++Pya/vW//lc6deqE/vf/439TU1O9fvzjH8jlTmtsbFh7+zvWZh3wRDkSCX8i6VJxcaWZVJOgAmQeP36i48f7TMHxwQefmFnvG29c1jvvvGNJ7y9/+UttbK6po7PNWrJjiF1ZUWPwZHJiWr/3ez/Tm29+T4G9XSsBm56eUChMediaJfi5HjptZcpfKAP7+utbpmg4f/60/tk/+4WprlAb0Pnq66+u2+swnO7r77Vk/cnQEx1qPqSTJ04olU4rx5tjBtFz8/N2PDqgkSzfuH5diWTSIFx5eWmmI9n6uimggEV48ZCYouoBQlAK5PeHVVDgthIsoBNKlkyy7rIE3zrSzc0ZTLl06ZKVNaLM4YG6ixi2NLeq+VCrPC63gqE9BQI78uXlmloLYADsOHSoxWDDg/uPdO/eI4EXX3v9osoq8xXYByj6MwqoEB3kJK/HZyVeZ86ctfKhq1e/1hdffKmDaFw9Pa2mWCLpJskGOpG8M0bmCzCiDIxEGhAAYCGOHA8fJQAA6hviAzgBoDFfYAHrhJk0xwC8AIgyBs0R9fbhM5TW7dt3zcT77NnTBlmIF2CFsZhv0OKinQNYVluLUfioxQmgxR4EDHFsIEgWPPA3Mc2OHxUKyr2i4gKLH8qaWDRuaifAE+ouTN9///d/rrraOj18+MjKvljfwqIixZIxgzGoaSj7RCGH2g0oklFF0SEwbYoc1D2cPxjcV67H/VwVxLwYB7Ganp5VMulSWVmBxQjlTRYmUUK3t3egkqIMQKG0jvcBnNhPgI/V1R21tjYqHEYBlmvPNx06pN3dPT0dnlBtbbX8/i2VlBZZ+R8qMfYXijjKNdPphHJ9GPCjIqzR1mZA42PzysvLNZP0srJMV7a5+TUDPexpVH9cS3SbzHofFZeVqqml2fyRSgrzNTM5obHREW2u76miLMdinV9YoMKSUsXiKW3v7smXX6jmlhbdv3tXayu7Nr/29npb7/V1PNx8qqmpeqboYg75ZlROTCnLbT3UbHv09p1hlZZ4DCATP/Yo8c+a+rOHP//8Sw0Ojik/z6Py8iJVVKCci2pmxq/6ep+V5HE9oHTy72wbTGNNDw7C9jfzzS+gk2O+UmlZKer4+LICu3E1Nxfpd3/3d02dCaQeHRmzMmGuG0pBM83oPM+hE7f6zf2owvG0QaeUy6VU2qU0SOwf617HG76bn5BOLvUify9wjuVEwInAKxkB50b5Si6rMyknAk4EXlIEvpu/Ur+kYGZNxDk8gEPxlHIw7/akdOlcv04MtKumGk8cvyXGU5PzWlzaVHfXcSXiMlj0x3/8R1aO8x//4/+pvv4eUzotrwBUpuT2yMyn6XqFUgFFgMvtUyrtNaUTST+AAbUGyhgSYVRNJGFvvfWW+R+hPDClUHenKWyABfilJBKUys1qanJGP//5HxiwmZqe1PDwE21travpUL08HgyOYyrKLzRAQFJIsvfo4aB1GXv33Xd14cIFXb9+w34++HhQ9+490MmTJ3Xm7Gltbq1qcPChdeFqb2szYIH3EqVMwBIAFGqajo5O3bt3V0+Hh9V1tEsdR45aYsm8UNmgEgKgAYyePn1q4ALlyMjImLa3w2poKNXx4yesKxmwBJUDwIakn2MAbogNYyWp5WeACMbAa/EVSiddWlxY0ObWhmKxiFpaDxkQIJYk2fgrARhu3rilp0/HTG1x7twZMxKPxvHuOlAoGDFz8Hic+h63+WARC4DBF198rplZTJG95jl05Ei7qX1QNgFUgHCMCQUHSTmxpqQR1QwGzYy5qyvjm0QZF6VHgBFKzogHqix8tPgbKARYYOyoVZj/sWO9pi6hTI5OcUASSjsBOHQly0IkYkLc8HLqONJhpVET4+NaX18zeNLS0mwwBggGtGFNOX7Wj4fjoboDggEbKB3Ly8+3ZJ7381pT/W1uWond7/zO7xrEuXHjhs1xYWFJ+8GQqmoq7Vwo4wBZlG9BCubmFk0xRekiwIxrABWVLzdTBpnrRYWTUbgBTVBd8fynn962krbm5hKDc8SOvQzQ2/EfCJ/v1pYimxswkPVhDnidPXo0pEAg09GwtrbQjs+aVlXXyOPJ1aNH47aX8/K8qq3LNAEgvhx7eXlLbrdPJSV5qm8oM3DIWMfGpvXw4aSUTqmv76h5Yk1OhI6IkwAAIABJREFUTen2nSFVlBWY6pFrHrhz+/ZD5ebKoHJ9Q71qG+tMLbTj39SDu3f18MGoArsx+UyFJFVWF+pQc7NScmt2fkHxRFqH29oM8O76Iwbd2toaDeYxx4rKSrt/YZD+aHBK5eXF6us9ot5jx+ya88itP//zPzdPLgzWW1oadegQJvf5tnaoz9bW1g0QbW5um+l6TU25ysvyrVthTU2Z7QVAGeWcACeUTXhVsb7JZNxKCVnLaCxmSqxEUmbgvrm5o729hKi66++rs/3Cfp+amjFvOpoi8MUxvR7ui5mOf+xDjrcTSWrvIKk0tZNuj+LJtMEsBzr9Zx+KTi71sn5HcI7rRMCJwCsTAedG+cospTMRJwJOBH4DEXCg04sM8reMxA06JVLKkUs+d0oXz/bq1IkjKi7yyuNNmxE1pri5uSWqqmzU2NiUamvq9c47bxtEGHryWF1dnaqsKjfFBF268P4BUqAW8XjcBnrcnlwVl1RYVy3KplCDZNUqTO3atWs2w9dee808h4YGhwxg9Fmre5kXDe8NBg+s0xyKHdqjozChTMsMhssKdeHCKXlzMt218MkBhqBWAYw8uP/QgMnv//7PDBQ8ejRoChyUR6FgyABHRWWZFhYmtbA0Y4k8yTNfqCNICIFGlBkBg1BKUIrEserrGxQOxc0jiQTWAEgBflUDlilibAzAI1kl0eVYeNOgIAE0ALRQcABcGCvAgXMAH3p6ekz5xAP4kW2rXlxUor1dOmVNKhgMWELf3n7YOqORLKMeIbne2trR0uKyjauosESnTp9UZU2xQpGADiJxpZLS7i5+UntKJV1WJgfYYcx0l+O4KGFQcTFu1hMvJ8YBIKHrXla1AZxDvcVcr127qkAgqKamBislY60ofzK1iH9f+/sRMywHkhFToAdQhcQe5RIgrK+vW9W11bpz96FWVrZ06FC1wa3gflBuj8eUTyiQ+CovrzCQw3qzt3a2t58pplzq6TlisQTY0FWPDmLpdMxAE4CCdeZ9U1PTpoYDXBJ/wAQqq2xnPSAXr71w4aLFYmRk9Nn+XNfW9r4Ki/PV1pbpzMfe59j4ld2580ChUEK1tSVKo7QqLtZBJGr7BDVgQ121vF63qbKAR0CV8fFxffHFXStV6+trMfDD9YoyC2i7skznurTeefuc/Yz9SHkb19fg4GM9ejRlYIS51NeXGPgBaLAffXmFmp9fNpDDeSmh45oErty5c0+7u367roGHub6cjFpwbV2Dj59qanpDZaXFungBs/SjevJkSHfu3LUyNV7PeLl2KLEETF++fMngZE4+nex2NT83oydDQ5qcWNTuDusglRR71NvXrL7+AR1EY7r34IFWVjdtrZsaD9m8gVnEf2hoyNaNa4dS04wv1p6NBViK0o3rdXZqRv/vX/+1pqZmtR+SSotzTPXFGIkVxwJCcl1xjQCMu7uBdmmtrS4ZwAMGo1qjTJj9gYIwmUpaGS/7lH39/JrdBwpHFTmIKxyKKRROKZ6QTp04rN/6rd/R1OS0XavT0/N2rRNTlGXAJmA85XVZ6LQbTWs/mpIZdgGdUpi5O9DpH3wMOrnUi/y9wDmWEwEnAq9kBJwb5Su5rM6knAg4EXhJEXCg04sM7Lehk9sjVzIlL13sXCmdO9Wtc2eOGnRye1LaC+xpfGJOeb4SxePAkw11dx9TY0OD5ubnFDkIq7am2hJTklsS7cKiAkvcgE+ofVbX1nXoUKuZiS8sLJjqBbhE4pUto7p3757BF5RBJL/Z0qvKqgptbFBStm1JOgbflIC1tFDqNWCJ7bVr1zUyOqvOzhZ9781zprKibCXHPG4o98m3pHRxYdHK+/BxwT+I5JgOeHgthUN0tqowtVA8GVI4ErD3AZQyJVq1BjSALYARoAJ/o7DJfs3OLFspIn45JPckyQAE5mvlN/n5BpR48BzvByIBmIhVpgNZrn0PHEElgx8RsAQ4QYJMCRkqCfyGmhqbNDszr62NTXm8xN6lgsI8S1zpJohBOIAHdVNhQbGV2dGB7Vhvj0rKfFrfWrGyOreLkqodbaxvW+KNoTbwaGpq0ubb2XlEaSU1P7+k/X06mGU6gQEDGSNwkAfqIcADQAAwcvPmfYXDdCOsMD8sxkKCTpI/M7NtfbmamykZKzXIRVIP3OHnqJ7W17fUfqRFjc2N1oJ+anpFJSWFajucGR/d0laWl7W2tmH7YaB/QGvr63oyNGzxLCspsjWniLS/v8fMylGQ3bp1T8vLu+rubtI777xlYAjIBeS5cfOhlle2leORyspyDTgATAAUrFnGJ6vaIA+qLcrlGDf7enZuSWmXW8eOHVF3d49BP6AnYOrBg8cqL69ST0+nrUtrS6t1FWQfvvXWG2qsr1EqlbA9wZ5jnen0R4fHg5hHp0+22r5lbYkPSqblpS1VVZbr93/vd+1nlOmxd6amJkxlNjfnVzSeVnWlVydP9dr+BpbgSVVYWKqp6VkDdXTWo8Me+4x9hXcWY79y5bJ9v7q2Yvt8fm5eU1Nz2tzCpyhfxwe67T2MEzXR8eMDtgeAi8yDaxs4d/78OS0tL2h7Z8PivLKyrHkM11e2tb+XVDLlUmtrhS5dPKWu7m6DiDdv3VIoHHlWeonx+4bFnWuRslPUgew5zgv45IuOgSgnuY+wz+ZmZvXlF19ofHxWe/uArRwdHzhicJnXcG9ivzA39lBNdZV1dgzs7mh9bcU6QLIfAV/sdR54XwHOeGQAdJ4dy9Rw0bgikYT9m3sA6xwOR9XW1qrXX7+itVW8zkY0OTlj16LP5zXgdhBJKj8vx9zXM1BQ2ou7tBdJWGmdPB4lHOj0j30COrnUi/y9wDmWEwEnAq9kBJwb5Su5rM6knAg4EXhJEXCg04sM7Legk9vlljsl5VBql07pzIkOXb7YZ+V1/p0N+6/1jY0dTU8va2M9YP/LX1Zaquqa6mfwJc+UH+RG/M8/SSqwhfIpwMn4xJi1Kz9+4qTCkQNLGFEkoAACTOC5QiIJZKqtrbW28CSRmDPzPMoCzKHxr4lEYqZyKiosVk9Pr5WBUbY2MTFuIAZA0d/frd0AZYFuuZ9BAkABSR6eTJR+4eOEGqS9/Yh1wLt9C0PrfTOfRnWTVlw7gS3FYzFTvWxt76ixodbmu+0HlmQ8VFCrRA8OzNcIILW6sqHdnaBC4bjy87zmB1VcVGTHra6uMtUEKiFK/zC45hhbpsZZVUmJz+YNwCAxB3Cg2sBknaQeCJPxQZq1uR492q7+vj7du/tQ62vrlsACWtwejNpDlsyWlXnNGPtoZ7eBBjqw+bd31dV9VDl5KS2vLhh0otRqfW1LKyvr8rhzVFKSUXfRzS+eSurkwBG5PWmNjMzIvxNTTXWBDjXVG0QCPpmJtMejmurMniBxJlnHmH1vP6jamvLnaiJetzA/r7HxOdXVVlhZJmCO9wFaxsbHDawAPULBoI52d6q2sVoPHt7T6OiEDh9u17mzZwwq4HfEe/J8BTp9+oyOHOnQN998o88/v6XysjydOtGr1ZVlg33sOfYl8O6bb65pc9Ovd955Q9///vdtDsAfVDNTU/Pa3IoadO3sbM6UlflyDRQCnsrLywzwMF72L13NeP/4+KRm5hZUXlmivr5jBu4OIgeKRuOmEEJBVVdXb8BjewsVUY/twfv3H+hP//RPVJCHGm/P1pnyNkrzMr5eG4rGPDp1ssWAXtYXC7Czsryqs2fO6e0337b9x3WwvrFmCrW5uVltbOzL7U2rva1BAwP9Bkn8/m31DxxXIiHdufPQoCz7cW5+UT09HbbveC+lfBcvXrCfPXz0wMbCvtxY31UwmFZZaYE6OlptToyFax/D8q0t/MYCtn5AsDfeeEPt7e16PPhQa+vLVh4GGFteWtL6xrapdzDzv3jxtJoPNdueIlYoubiXdPf0aHRsQju7u6ZKJObDT59a2V3hM0DH9ZdMpax7XceRIwqGQlpdWdHczJxGR0Y0N7dsJuc1NRU6cWLA4CNx5BwZeBQzoIvqq72tPdOxLx4zsM7zQCfmF4sBWl0KhYO27pQqMkZgGPeVVMplUDZyELUYsC+AT3Q7xHQeUA3gZt9mSzuJ90E4noHO37rHR1258u+HFTMRlFtJypKd8rp/+Cno5FIv8vcC51hOBJwIvJIRcG6Ur+SyOpNyIuBE4CVFwIFOLzKw/xh0crnkAjD0Htb33z6j+vpyzc9PqaiwSH5/UJ99dldra0HV1Rerrq5S3d1dppygjIqkHmhEQkXihsqD0ruxsXFLVAEuh9vbtPsMpqCOIdmlBAowxf/+43fT3NxkncxIxPBzIuFLJtOmosqjXGonaOqkQ02H1N3daxDg5s2bOjiIWOlXXX2N6upqtL29YQqdcHDfzsE4a6opYyswxRPHBZSQJOPpRBevSDhix8b3hrJAlCumSJLky801RQeUCE+WrEk3XkMowRgvpT4ApenpBW1vRVRTU6CurqP2fEbxkjAvGnxdUEbwPaom/JZmZ9dUXuGzuFqnr1TKEmO8rYjnX/zFX5hqJNuBjNhx7Ib6Bt28cUeJWFzFJXRDSyiVTjzzWvLq9OnjamtrV0NDk3Wtw4h7eWlVA8f7VVDsMeVJPEaLdo8BM3yHogeUY9EBLd/UJZzr5Mk+M4lHbRSLpdTb22fJPQCA0irihLdPbW2dKc+AW3gDZTvLARMxqc74TFUZbMHkmvcACkjenzx5agByaWnZoE47+2V3R109nUq4orpz55ZJTb73vTdNnXPv3n3zxqmrrVdra5vNk3F/+ulnunHjvo71dOj0iT4tLy1YDAE2fLHf6JrIvLJAJNslkNInQJnXm6v29lZT7qDayijyFu2BhxjG8ECYwcFHto+Y//z8iuYXt9RxtEmXLp01tRIqnENNzaa0Yo81H0IF1qStrW0b78LConUy/MWf/JFiUXyhZk3BBJRhfFw7g4PzamwsUVdXh42FvcbPiT0dCS9fel09XcdsjJOTE9oNACcDNq7NzS21tDYYeESRA0gBmrQf6dD2dkD37j02OMjaBPYCNl+AC4b+lPlRJokK6t79uzZf67y2G1I65dbhtmbzrkLZBGBB8VVaUqqFxUXb18BWADXry/3h6ZNB62zpy/MZAMaQPRQOm58X+wNwQxyBYhE6weX5VF5WqoLCQj1+8lQ+X76+97037DoAEKKMa25uMTjH9c988Y5CtQZYZE1XlpYV2g8+M3OvMFUe4BH4A2gCkPE3MeW+wLg5JzHyUrpZUGDAl5JD4sJ5gGL7wX0rk0VZiEoPaIrPF35zi0vr2tkJGDxEVcmxKAvmnIBBxoZxP2CVY7FnoUmxaGZtso9UbqE2d/cUjqWUdrkMOjlG4v/Fh6CTS73I3wucYzkRcCLwSkbAuVG+ksvqTMqJgBOBlxQBBzq9yMB+CzrRccqTprQOR9ykBnqa9Tu/9YZKirza9q+bJ9DE+Kzu3RvW7m5cp8/0GswAppDoUWJEwjs4OKTR0VkVFOSqp+eoJZUTEyuqriqwUpiC4kJVVFZYmRpd3EgeSeBJ+lCrkPgBKYA7JKAoooaGJpRIeNTVXaeS4lJT4tCtrbd3wOAF0OHDDz+Sy+1VX1+HtTWvrqk0f6MHD+7rIBwyPyRrWe8D9KTsuCTJQAFMvFFhEYNAIGNEjdcLpYDDT0dsXoARlBooXObnF3T//j07N13c6LRGmRDwi2R2aXlRjx49sJgATvDqIaFmXswXUEJyTuxIxDPlTiHzGGo/0mznADTwPH5VvJcyqY8//lQzM4sGAgEovBcoQFe1xw+HDKjU1VVrc3NdsXg0U4LWdtjGzVgPDmIaGnyib765bpALsFfbUKpgOKC9QMiA1MrKhlZXt82XyufD+4ZyN4+pfDo62hQM7ZuSprq6Xu2HO00Z9vjxY4sZ86G0iST917/+0sDJwECPxRJQxpoC2YAlAEjAEuDv+PHjNsbpaYyo75ivFkk3Ci8AASq2rt5OBYIbWl7NwKizZ8/Z+zGBd7s8VuqJwimZSFmyPz09Y+VZfb3HVFNVrqmJMVsnYATgBEhBGR0xZsyo4FC8MDbGzV4EDPX3DaihEcVe5nnUPGtrK3Yc1FF8PzT02PYvc9vf39Pq+rpa21pt/MQH8MF+BTYsLa1YRz2vJ9c68rF+jBNw9PY7b2rXv2ZlcUAg4AdfXF/sjWPHMnsYnySAJGPi/MG9oDo7elRWWm6ADtAKeEQZGI1GTO3X0FhnvkGZUsiy58fe2Q3ZmjMW9ikd2bge8YDi2uA87DO+X1xayBjoY5gdpbSuxLyaWFuuW34GpEWlx/oBx3gtkBF4ynW0trqstBIWbxQ7CUp6vTkqKimxuQEiUbaFQ0Hz6WpsqLf9BPTaC4WUl19gpaZAQ6630tKMupK1Ybw8jzoLCMa/2ZcH4YhKiostptxTODdrAUBifIAfjsX68TPAD80D8FZypV123T59OqP29joDzVIqA4oDOwbqUHgWFxc+jyld9/x+4rqq5eVt6yJJmWs4FLF7z8FBUjk5lMFSVpcppUOR6HF5FIlE5XHreQdLV36JNnaATsmM0gnknXa61/2Dj0Enl3qRvxc4x3Ii4ETglYyAc6N8JZfVmZQTAScCLykCDnR6kYHlE8gtuVLgFpc8LsrrMtDp2NEm/eHPfyyPm/95j5vqADXN9lbA/GEoNxo43qdgKGgJM93G+F99WqyvrW1ZSQ2QaWN9U0vLQXUdrVdDY6OVj5w+e0pV1VX6f/7szzQzO2uwgsSVRJGEFX+e6poavf3225YofvjBh9rYDOjSpVOWcM/MzKmvd0CdHV3a3NrSjes3tbS8bMbMJ08dNxPw5uZGUyR8/NGvLDF+8803NT42plu3b9tcARUkjgCRc+fOa8XKZyotUUXtdOrkKVMsfPrrz20u5y9cMP8d/n316jVLck+dOmnQieTx6dMnpgoCDDwefGTKK4yKO492GIhg3KinOD6qFmAc4AK1Tk11ramj5uZnNTDQa9AA0NLaelj/7t/9W0v6UTl9/sVV7Qai6u1ptmMTM8YcDoasIx0ApbS0WNFo2AzdATv1DXXmR+TLzTMT9gf3H+nhw0Gl026dP3/GOpLt7G1pbnbBgNbGelCRMEbGMrhF+R7KLjoQArDwXwJ0eNyUmh1oeGTEVC+ooFA+URqIV8+1a7dUVFSgH/zgHVOOoQhB5RHY9dseYE6zszMGTlBysQeYM1AOeAAAyBpmA4MuvX5JKVfSoBNxZi1QpTx9OmzAp7Ki2jqSMUdM77OllE0NDWZ2Pfx0yKATqhi6lAGdUBgRm66uLoMTlHKiLGIPUv9VUlxiqi0M2QFUzBvAAIBj71AaijoLWMZ7gCvAkWgioYamRpsDz9HtDt+phrpGmr3Z2lNW5XF7bP23NrcUCofU39erleUFU94A24gRgAyD6eJncAMAlTWRZ94Ai1xvrgGyRDxlysJEMmFjzEKVnp4ubW1vmI8V+waIyTlQSbGG7AXUS8SC+JeUFhuoYi2Bnzww5AfMZKBLRhVXVVVp4ySWlI9lPNPwQCsw1Q8QlHOiXEJJCGiNRQ+Um+NVPBG3Urf8wgK7CWFCvxfcNwBUUlQsl1tKxgGfPhUXFSqdTmlnL6CqmowaCrUgpWyck+MGdgP23v1g0M7L80AwwO/+zp4pqcKhkAEs4sP1mOk4B8aR9p8ZgnON0gWPuALVSorLbJz3H4yrsRGzfICoVxWVmRg1NtarurrS9ghrQ1zTSY/Ky2o0Mz2nkfEVM6AvKnSboTild4WFXlVVAtlKFI/GFNjdtfljIh4OJWxcdP4E3LnzyrS1F1AkgZm42zr6UUL4/IPQxb++9bH43fyEdHKpF/l7gXMsJwJOBF7JCDg3yldyWZ1JORFwIvCSIvDd/JX6JQUz03fbrRxPrpluZ1KatHLcUl1Nsf74D35bfb2dmp+dsFbukXBIa6srpkzIzStQYQkJeJ4l6IAAvGsmJqZ069YTFRfnqyA/1xLuw4fbDCqQiDYdalRjY521sKeNOdAB099smVnWPPzSpUsGnX71q1/p008/NUBz4eIF68aFMuSHP/ihnffjjz82BQWJ4ZEjbXYckur+gX6NjY1qembGFD20Vf/662/0zTc3Dda0tDQYjELVAaAg6SNZBS7Q+evM6TMaHx3T++9/YCU8dN5CbYKSg0Sa0jhgBeMikcfEHGjW03NMn332pSYmZ9XdQ+lhmTzelLq7jxp4GRkd1qOHj9TY1KyW5sPWIj0nh7KjYdXV1qixAfjyxODU5cuXzcuJ5PmLL77UrVu35fMV6PjxYzYH5gpEYe6f/Poz+Xf8VprY3dNpSheS0fYj7WptaTGj5MXFJY2NTGhkZNyOc/bsSTU0lioQ2NTy8qo2N7YV3Md/KGGKjNLScrUdbjPTZEARRuLhSMigWJ6vUFtbfgM3qDWIxenTpy1ZpySSMkvUYShcKLfEX4hYNx9qUCyK0fWudQtEdYMRPJ46ACM8wIBUwByADZAAv6DS8kqtbwbk3wmoprbWDMQXFxfs/MQHGARoQF3CmgAVABH4jrU0H5J/K9NJkESfuFDCx/7p6+s1KMK6AlkAOqhOUAUVFGYM3ilHAyhkgEpGmcb6A6g4D3uZ97IPgUsH8bipUqLxmAFByst6jx2z0qvpyUnbPweRiHI8HivNQlFjhvc5voynWBHqmXIrLWPNOHdHxxGbJ99TysW/AV2MIcfrNSUb8BOlE3HjZ4AxSuq4pr788ksrrSM2XPbEgnFgdl1VWW1eSUAOwA3KNt6L+ikQiKq4JFebWxHl5Uoer1dlZfm2zsARwNPGBl5OURUV5tt7DKTW1NhdCx8rvlCgAUs8ZuifZ8AmFo+b5xWgjD0M1APQAMtYd+a249/NXNfJuMLRsAqLKPPNdG8sLi4yWMZeYbzclygFBI4BhVFO7e+FtLm2q9D+gQHimdkpUyrxXmBwQaHPgBbqK9YgP99na8sYY9GkqquAZX7bz/0DPWamfqipUS43IBDolWvHSaeTBjO5BuurG1VbdUjTU7MaGp6Xy+1W//EjmpqZzcDgqirl5+ULH72drW2tLC4pHI4p3+fT7nY0e1s2lJT0FmkvEtQz1CfsxbOPDG5KZ16f/fpufkI6udRL+x3BObATAScCr0oEnBvlq7KSzjycCDgR+E1E4Lv5K/VLi6wb23DleHKeQaekQSevW6qtKtLPfvcnOn2qXwehHYVDeyotypfSlIZ4lZNXqETaYwoHkm0yH//2jgYHn1gLdhI8EtzlpRVT4/AgMayvr1Vevld0qcOTBWNnoA7lTCSSJJtADKATyfJf/uVfWgnV22+/ZSVyn376ayvt+f7337Gk+b33/l77+yErqcNfinIb3kepEF5SqGZ+8OMfWRL6/vsfanx8Wi0tjUL9AQThtSToJLwABfx8gAqoWO7cuqWr31w13yRg0v379y2xBAgwNx7MCQgwNPTEAATPff75Na2ubenyaxfV0tKkg2hIObkuLSzMZUye1zesNLCqska7O/vyeHyan1syYHSsu8NgCqob4BmlZ6g9rl69av5HxIsxU5bG+ShhGh+f0FdXr9tY+gd6rQwOPx9Koo504OXUoLt37hmw2N8Pm9+Ux+3VG29cUlVVng4OAmZ0fXAQt/FgKo7vFcbHnIPkHW8m1BeYSwNhUIDgyYNCCwBCuR/wkK+s4TnKImIK0MmUW9Xb3toLbBlkQhmHET2ldQAiVDY7uzuWjAMcgGo5uTkGMAqLyrS2GZDbk2vxAABRXofyBrUaawacYR0ZB+MGThTgoZOTo+gBKh0ARcKeR0HHcYkNAIZzE2+e5/tolG5q+O24DEqgKmJv8gAuAnbYW9m9w3E4BgAzv6hYuYVFBs/i8agqKyoMhsSiUY2PjpqBNCqesrJCpRIAvoSZVONXFIslVFFe9fyKZ9+urW3r8OEmUyZRvkksuV5QGWW9nQC6nBsYyRz4Yn7Ehvcxp2x3N2LLNct7s8cDwgHusp0UUYtRghmNuVRU6NHWTkxtLRX2c+BMKBTUtt9v3mlcD8R2aXFZwWBMR4602DyIM6qn3Jxc+Xd2TZBTUJBv8eOaAR7zPgAPCiWA1NLSuioqSwyUAsJmZpbU2Um3vphCByHzdmLdi4sL7DoAcLEfKNdFcZXt6gfMZj4Y5i/Mbcoj/KdatTA/p4LCfANryVRCra2N5gNXXMJ+9yoai1gnzmQ8qVAwrvLyGjvu6OikBga6FDkIWcliWXmJmfYDlXNyMyBtZ3dbG+vrKs4vVXVZg6kHHw1Nq7quTCfPDGhiatLUi1xP7IW93V2tLi1rbWlLyXjCoJ1/K6IUZuGutJUfJt1FCsfDSiillFwCj30bOmV63NntN/P13fyEdHKpl/Y7gnNgJwJOBF6VCDg3yldlJZ15OBFwIvCbiMB381fqlxbZDHTyfgs6eZSW2yXVVBToD3/+2zp5oldlJXlaWZ5XSVG+ErGoEvG48gpLFAhGDH4AHVBMBXb3zEsHhcxbb71lXeXGRsdNvUCiRUJMskaJFuoXEndMf0l+KaECOgENABiYNJNA/v3f/73u3LmnP/mTPzag88H7H1iZ3oULFzQ0NKS//du/VzSaUl1tqY719hqUIcmPxmJWrkVC+s4P3zHfIUreOBdQAsAAMCAxBdaQmJOsMx98djjX/bv3tL+3Z8AJZQcKJEp6GB9JPmCDZJ7jADxIyPn5nbsPFYnE9dbb31PToQatr6/YY3Jq3FQclCKWlVUonaLD3I4S8bSSibROHB9QTXWFRkdHDCpkYE+t/U18Ml3TaNvusvFyPqAC0GlxZc1UQ8C0quoK8x2Kxg6sTTvABIiQSmI+HdTMzLxyc/J07twZVVfnKRTyK5lEccNxN63zniXzufl2ztq6WvN2Wl9f1ezcdAYclJSbPxHwh1gBfcwsOZIxc+bfjA8wk1EYFVvcQvv72g9kQBWwhTEDJIkv0AbTa1QoPM+YgSN8L7c/FmxXAAAgAElEQVRXu8EDNTQ22PsAaBkfomo7P3sJdRivpyyP85sBPJl7Oq1CM3D2mWcQ5wY4soaMHzjC88SaY6P6ClqZk0stLdVUNRnQAaIxzqzKjHPyPMfgnCi8UP61dx6VKyfXABqdD1HUsVempya1srSotdU167hWXZ0p+crPy7NS1FAootnZBbW2HDYgx7EBRKiFUN+xjhhyY2LP3gZSZvceexh4x2uII/uaNcFPijkBxbKwjnVhnfg5sUPFQ8c+xsn3wNzZ2XlTMnFezgH46uvrspha2V46+exaqbEufW63Vzdv3tb2NqWp3Qrs7RtIpEtfPM56LSo/r0ClZaVmnI2K68GDQYNXra2H7NpnH4yNTejo0Q6LB/5wCwtLOnPmpJXK7oeDpi6an19Uf3+vQbUsAGTeQFnWgj1LPIBsQO/p6TXVVpWrprrKwBDwE3hE+eexY93mfebJcSm4v6eNzXXzagJSetyFqq1uNkXe4OCIzpzpU0lpkR48eKRz50+ooaFOXi/lbnG5XClTmW1sbsiV8Ki0oFybm9t6Mjyp7t4u9fR26ead2zrS0WGd7laWV0zhtLW+pWAgZqXNhQU+7e3GlEhKiVQGOiXc+TpIRg06YSCeAU7/OXhylE7/WQRe2qelc2AnAk4EnAj8U46AA53+Ka+eM3YnAk4EftMRcKDTC414BjpRlpNKxuV2Zcrr3Om0Ksvy9Ke/+Jm6Ow+rqaFG66tLuIloY23FSlrSbq82tneel8QU5BdaeQseKtXVNeavgxJmdmbO1FD8DNNduqthUE2SyBfJMaCHxJ9EEaURCTKlZQAEOoyh+vnDP/wjlRSX66uvvjLFE6bUt2/f1jfffGPHQLFBeRxm0qgYAB0cq6y8VCdOnzBglG2HzvGBISSpKHGycITkHCgFfEA6MD8zp8LCYlVVVtpr6VbV0UHpWtI6dFFqNDKc8RQqryi3kpl4IqGlpVXlFRTqxInj1u2NbmRbWxuW8JIkk/xj/h0IBC1ZB+7ghYVpcuqZRxCJOuoJxsT8shCC5DyrAgKKMH5iHgiGDZLgZ4UCg5IgSoYOHWo0b6eqqmqcrDQ+PqWJiRlVVlTpwoWzqqryaXt7VfF4Uh63T6urG1pdWTfVTWEBHjYHluijTNnd9ZtBOf+mvf3TJ6N2nvPnz9q8skk/McyWR2V8jmgzH7POgfhl7WzjSxSzEiselDOxJpTXYe7e0nLIwB/ABAACaIvG49rZ3zflFsdDYcV+ApxkfL5mLK7sIY5HnHgeU/L1tXUrieLnAATiQcklJYf37g6qsDDH4Ef2WECz3d195eR6deJEv7wer3kqsS9QHrEmyURSHq/HykoBR0Cs6zeu294/ceqMVjY2NT4xrtKSYvX19dn4bt24oXgsqiRlkYcaDb6gdmHfAnympqat9LHraJftVdaWskXWHrUYkAzl29WrN6zUEwUQr8leR8QYdR+QDngEhGMtgC/Ek3HzGhRCWeN3jsk1hFKvv7/Pri3OTfdBgCYP9hsxYZx4aFHShUIoHNlTeVmZWg+3WUninTt3tLiwrr6+bvselRMm/Y8fD2pkeMTWEXBXWVlhcGjoybD5SNXWVJvfWa7PpydDQzpx8qSN+bPPvjCftkuXL1rHQE+uxwAYgPCdd96xNcF/CWUgHTFRN2XNwLkWgdYAtdBexFSQeb5cK9NraT2kleUlg7NHuzKlqIG9Ha2uLiuwu2NADQBbWFClstIGayYAdHrzzYtqbGrQL3/5kX7607fUfqTVSk15bzgcVCQStkfiIKmC3CKFgmGNjk/qxOmTqmus16eff6a29rZM84PxCS0vrigZTcjrdht04voMh6SDWEqxRMqgU9ztUzQVM9BkH36YiWM+/gw8ZZ771ofCd/MT0smlXujvBc7BnAg4EXgVI+DcKF/FVXXm5ETAicDLisB381fqlxVNXMQpPDHoxP+2o3JKW+vu8uIc/Q//4o/UeaRVleXFCgb82t/b0ezMpHK8OYonpU3/jkEJSphIvoFXdLkj8Se5BTYBqGgVDnwATOTl+wwKUQcC+CGhzSbyJP2UspCYUp5H0kzSCGR48813zP8IhQcJNe+bnJwy36aWllYr0QMyAGoy8IKxZTpylVWVmvEwYyDJZhwkvSTWGxsHKinxqqqKDlTFlhjzc9Ql2xt+GzuJOw+eB3ZxHOZJmRnqlnA4qt5eEu20mUTH4gmVVZRbQr28smiJKaBNLoBWjSX9JKSDg3SBq7AOaUCJ+bk55eXmWLJOfNbX6UKGUqbVOubF427V1FDW4zPFTVbpRNa5trn9TGGUUkFhnsUYwIcag3GzDngmr69vanxsyhRZV668ptzcmPz+NYNfhQXFZhQ/PT1nnexQZBFn5kuyjn8NwAmow7ovLCwbLGtoqDEYgMIkA5kyZZIuVyZm/IxugQ31DUonXeYBhBE1x6HMCHhDOSOvARqgVmMdiC3wCBBC17y5xXm1HG4xCMMXIIW9gToO9UtHR7vtHdQ47C3UR7z22tUb6u87ZudjfwGB8Jv67LPPdOfOkDo7m03VgxKL87If8YpC0YVZPGvd0kIXvxzbM8SEtQYa4REFaOB9eG7hodU7cEKDT4Y1Ozervt5edXZ26NeffKJvvr6losIcM7lvP3xYuzt+hYL7Nj8gy/DwiGLRhAFUYBv7mbECfFDpcX0QG7o+4sXEviC2gCceKJw4xvHjAwbxKGEFWDI25k6s+JsYEWuAEu/74osvrNQN6ERcuO5QInKtoOpCcQXQ4bWY0FdWlen8+VPKL/A+24tpu564VpcWV9V6uEVFhcVWSgYEfu+9v9PQ4KTq6stM2Ug8MkBxU0ePdtl7mT8gjPOcPHnC9sE331y1NUbB9eTJkI4c7bDuekAnlJSZboCLmpubN3jJfjXT+2TS1ojrH0URYKy7q+uZXxjrXK7h4admAI7vWjqd0LZ/y3zHUHFRPphKSb6cMuXllmtqata83n70o++ruqZKH374oa68cVl1tdX2vr39gN1v8HViH8XCMRX5ikxVODY+o97jvSqrKNHt+/fsPmVwfWJam+u7yve6VJiXoxQd9A5SSiRyFT5IKBJPKgl0kldxJQw48cD7KpFOGXh6biHuQCcnl3ppvyM4B3Yi4ETgVYmAc6N8VVbSmYcTAScCv4kIONDphUaZjyCPXLTuTsYNOvE/7qgLigs9+qOf/7auXD4vGFEwsKOlhRk9fTKYMVt2eRUKH1hSSpkL/jUAFxJIFDd8kQSS5NJljPfk+fLkzcmoFfDJyXaso/QGSAVMIlEkyeWYqJ9IuAEkmB3TTY5j4SGTOYXLyoIAHJh58zzgY+gJJX0J1dZUmNfLwsqcJbN4t6BWIQknMcVTank5oNraIku4SbIBTwAdDNHHhicUCR1Y5y0ARvZ9dLCjRAvwgpqK17/22mU7B6Vu3lyvyivL5c3xGkyqqipXa2uLmWdjgE0XOBRCN2/eVVtbm06ePGlG4k+fPFFDfZ0a6uvtmJQ4lZWVGHh48OChlZMBkQA7xJUxEUsAyaOhp3Z+ku/qmnIrO0PJgaoECGPKqbxCBYNhjYyMySWvLl++oFRqT8EgEMctr8dnCp/ZmQWtrvgtzSVmGKCnlTTwUlDgM2UV52K9MR2nJTzrBSwB9gD9KI8DzGQhH7AGFRBqjngsA8yIBQojSuC6urt04/oNFRYVWjkjJWe379w2GHHu3DnNzs1peW1ZjU0YT2/a/FlLFEAorNh/TU2NBmVYG/Zhb2+vASTWGUN2xgOg4jUAl2tXr2phcUn1dXVmBt16+LCt8cMHD011xNjxYgI2nTp50kyiUQTxelRu7CHAFOvCnmWOZi7f3KLBp8PmPXb61CkDgO+//0uNj02ouqpcZ8+eUW11tZYWF1SQT2ndYdvrADEUaMBawCLQKetNBYAD+gCouF6IC3sVOANgYb7Z7/kZ8QHsUIZJnABqdsW4XAY9iQtj5guvMmKDWgsgxVg4B8CHfcjx2cdcwzs7AR09ekR9/UdVUISqzKf1tY3npZHEgj0NgAYGH2pqNjN+wA2w7ac//amBMAAV8eMeMTk5YeNgrMwPMEMM6AoI5AWwzc7NqPtYt6amJ+X37+j06VMGb5gj9wyUVQBRjsl1CRDk/mCdDcsrVFleaXNAvYZ3E8pH7hkY/OMbFgrtWddFjsU9CiP9VCJXuV66QcbNLP7td95SIgFofqjeXozhi7W9vWlAdG1t9Xk5YjR8IJ+baymg2bk1tXW0KL84T7ML8xngHKIhw6ZCezH5PLImDemklEym5XIXKBjGvyph5uFRkzG5TOeU6Vn3n3ydHOj0/MPQyaVe6O8FzsGcCDgReBUj4NwoX8VVdebkRMCJwMuKgAOdXmhkM9DJTGtSlFdloBMt2osK3Lpy+Zz+5Z/+iXI9aQX3djUxNqJ7d29rdmZVB9FMyUdNTZkGBjJm1wCYqakFS34bGqosgSdRBYpk1Qd7e2FTCJWVFVnyT5ILOAIUHDlyxCDT9PS8eaWgDiJ5ppQLAONx55gXEokbSTQJ6UcffaTFxS1VVQEreiyRvn//icERyo9QNVy9+Y0lxwAEFCCMDxCDOffCwo4aG0t08eJFAxGZFvfbGhkZ1fTUto4eadEbV163RJgEFm8lvKRQjQAEUKQAA374wx8aDCEhLSwuVHVdlSWhqCfo6gYAAUrMz88ZtCG5JSZ4UwFMKCMM7u2bgTIlYRwzW+pHnAADnB+VB8CA53gv579585YmZ5YVj6dVVJyjpqZqM2wvr6AMLt/gHsk/571x45YePxpRXV2D3nrrdeXmxBWOBBTY3ZffH9DWpl9ra35tbR1YutvcXGPbA8Pk3r4eg0QAGsAGpWrACZQogCHihxINxQ1ALGu+zVoxd94DQMC7B+CESohjUXJXVV2lv/qrv7I4U0KG2uvu3TsGs1C9Xbt+3UqLmluabc4ci5+h2CEeWUDCHmINARhAFOCGLy/PjgFM4bUohgAprDPrwIO9SzzZU7du3XpWflZrsBNQc+XKFVt75oEqK7sWHIeYMC/GwrrkFRZpYnJKJaUlOtbdYzCD0jO80qpQK3V2ypebo+XlJQOQVZUVpqTB3B3Ayr+ZB3CG8XJNAKSIL+dGicQX1xaQlfGzp/kecMu1xPt4P4CDvU5pXLZMk9hlPbUyJYezdq2yTvyM8xFjzsfrMtcUir6UmpsrDZpVVZfI5YkbeEE9Nzc7byCS9+PjBJDkumVdrn5zzdRIjO0Xv/jFM2Ua13gGyjIfzsF+Zw34N2Ng3LwfFRbIJeVKaWpq0ubOtc6+BjpxzixMIx5cm1w//NzrzVWOO9dUfqibiBMQcHZ2Ru3th83Inu+BSawTQBmzcjM/395XPOayfRYOh6zMj1K+jBqzwRoqAKMCe7umuEJlCXhNHESViCQUjkS05Q+qvqlWaXdKy2sZ839AHmWBiWhSrpTkSsrAPub94ahLe8GYggdxJZ9BJ4/Lo7QLn6f/pHjKAqfnH4iOkfgL/WR0DuZEwImAE4FXLQIOdHrVVtSZjxMBJwIvMwIOdHqh0cVIhBI7RC2ZNIb/U+cZHt2djfrtn/xAF8+dVjwa0fbmuiVdn3/+uQGM3r5+U3agWqHtOWoMkl0SL9QOJH6UV5FwAz/q6up19eo1U5CcOXPaQA+J8n/4D//BIAA+TiShQAsgDYkwxwDm3L59T/V1jWYCToc6EjcSakqNbt8f1/HeFp05c8aOc+3aNUvaOcaDB/f1ZHRIVVUVpihiPJRc4Vvz6NGo1jYiqihzq62t0RQhPIBBd+7c1/TUljrbmnTx4gVL2IEZJOEoZ0g8eQ5IAdAgYcZviqS3pKxQufk5BtQAZAAYyg+vX7+uTz+9aqE+fTpT7kW5HdCAlva53hwVFxWr9pmyKtthjXjhX5VN0okRc3377bcNGHz11dd6ODhj5W/9/e0Gh1BEVVSWm+KL86yurmto8ImePh3R5ua+Wppbdfp0v3JyYtrxbyiZlJk2b274te2PKhJOqamxQjU1lRYz4B1t4oFoWQVT1nSdkiz2gKnMhoZsPswdEECSnYUnrBeG0Md6eyyxB1LwhWIFA+ZbN29ZeRfKLvYAAIv4ARiePHmqnNx8NTe32vkBR3yNjIzYeYkR8WFf8HPWqbOz03yCgBdZ83WUUUAN1o1jsP8AU6wtYIZ58HrmhtoFbzLem4VcgCp+DtgwxR9XTSploIhjvPHGG/LlFxh0QnmHKoqOhX7/tinYhMIPwpBOay8QUGN9vY0HaMG59/b2bf8B3jgP4wWWAeOyXQL5m+eYN2sbDIasvIvrBUUX4wJOErssmOFnxJnvAWZAOdYm6xnGGgN6UExxftaKcTFP5rW8vGGd/Li2UfUVl/qUSIR1wH1h22/QkpixDg0NjabyyZTa+rSxvmnnZE8AAjl3Jr4Jm8PYGN0NY5myw/Z2W0fuI4yF8drtSWn5CvI0NDSlykqf3V+AZOyhjBrLY6VxvJ57AD9jHjlen8LBmBbnV60cl33M88QWYAY48uVlzrG3R5kc3l4ltlY7u3san1hRZXmhjh/vVWNTve03TOwbG+tsnwOp/P6IdveS6j5anlH2FRYr4N/V0uKKQniw5bgUS6QVjkq5PrcaGirldXvkxig8GlXsIKo0PnmuHKXcBfIH9hU5iNje8kczt+fnXeqeldk9Vzm90M+Df7IHc3Kpf7JL5wzciYATgd9UBJwb5W8q0s55nAg4EXgVIuBApxe6it+CTqQ46Qx04oMJ6FRekquzJ/t07swJHW4+pIK8XK2uLOvrr782r5bzFy5Ygnvjxg0tLGRMn0niSOZJCkl6URHgx1JTW2Pm29ev39C5c+f1gx/8wBJEoNEHH3xgSXVW0UPSCHggKSZ5RIWCIXlf34CVOqFaIqElmb9x46YlkIChuvp6A1SLC4u6dOmSHf+v/vovtbRK2U6HqShICkmiUUh8/PGXlrCj5gGeAR0ypT0h/epXH+ne3UmdHOjS669dtmQbDxmUPbdv39Lg4Ki6uzvN9DqZzICd8YkJgweNhxp0tPuIwTHUPH19/dZC/sMPPjQAR/I9cHzAyu2ATng/ffjhB6YWqa6sUl9vv0EOEn4gDEAAs2egxMTEhAGF1157zeaI9w7eN09HZ6286Pd+78c6feak4vGoYrEDhSOhZ2qSTS3ML2ltbUN7e3HrkHb+/Am5XZRMbZjn09jYjJYW/To4kIoKc9XV1W4m2pQkUVpHq/iV1WVT56CCQeUBzAASEGviCpAD+gAPeI54s4aohFgbOn31Hz9m+8I66qVSVhLI+YFpxB+PJ+YImCgpLjbfn7X1TVVW1BsIAo4AI1Hp8O8sJEHFwp4BlgAWOTfHX9vYUDAUfK5sYuxmaF1Vpd2dHTsXY2UuAB0ACZAQc/WS4lK74pKUnBYV2d7gmJwbeLi9vWXwgW6JdE3s6u5WJBLV/MKilXlRZlhcVCi326Ud/7aWlxbNE620uEjB/X3byxyX64jjZhV/XDvsNeYHWMl2omPfZwzvM3CNf6MerKurMojLPgb8Ae1QFvH+TAc7dDP4UOFXlHquQssqEIln5liUwtL9LcdiAhTiepyd3VZBgUtHj7bpzNnTOjjYM4VcKp0yqETZayAAMMO4nLLAAlM67e+HdRDB/N5l8QI+MyauF/YL1x8KPZ+PTn0u21co4VAWsf+zxvCY2UcTMYNrqBVRH3E81GKs9fr6lnkxAZX4yjQHCJvCqbK0VvNzKxqZWNThQ1X23unpWSt/bG1tki8v1+LO/cvtztFAf49aD7fq6dNRzc1Na2Cg1yAlflJ37z3QfjCl5qYy+f27FrNUinHnm+m8L9cnyuvmp2fl395RYD+iGMTII3l9LlNvEmuuKw+lcvGEEgcx83SijYPLV6SdvaAi0ZgpJTfDyYyB+Le+st87H4bPg+LkUi/09wLnYE4EnAi8ihFwbpSv4qo6c3Ii4ETgZUXA+T37hUb2H0Cn5+ApA51wfKkqy9OJ/qP6yY9+oM4j7ZqdmdbVq9/ozOmzpkzif/7/7M/+TCurqwYPaONOoo2iAT8llACAmM6jnZag3bxxS2+++bZ1nyL5/OSTT6zMDVUSySSGyXjcoFIBZgAhgFyoKTo6jlhZFgk/SSulTiiESKjxWAEaATZIlr///R9YKdv//X//X1pZD+kP//AnBmoACiTWJOIfffSJaQgof0MhQmIP7EHNgvnxvTvD+u13f6i3337LwAnJOoDtyy+/svKhCxfOG4wCGJAsP3782AzLu3o61dHVYR3OCgrwizquleVVffTRx3Zs1FrWmn57Q3V1NQau/vZv/0ZPn4zoxMAJ9fX22TwYK2Mj8Qc6ER8gEyoX5oICiHPev//AyusY/5/+6R+oq7tTs7PT1i0P9QaqEeK3499VJILBe1KHW9t05coFxaK7WlwkAY9rbXVDgd2wgsG47bLeYz02L0BiXX2d3O60KZ0KCvMtIQZMAHYAMST5QATAEaCA54GBQKBstzS8oXLz8LsqtVIh6zTm9lhceV1WZQNs2g3smsKI47KX9gMhRQ8wiYaNZsyizeDckv6UnYt1Z2/wN98zDroJBvYBJBE7niX8Xq/tHyATe5Axcx72GnsDE3ngFnAoJwe4lDkfeyB7fOLCFyV1rFPWNwlAuLq2bsoyjsUxBgb6rKPc44cPNT01bWCmqrJYReZrVaSy0lKDLCiA2BeonNiflJ1mTcvZZ0CozU3UYcQl402UMTTPNRUfIBfg9t577xlEYZ9ljoPfV0jFxT47H+9hHnxtbe1Y+STAkrgwZvy/8AJjTlkYMzW3q7qqXLW2Nlv3v7X1RaXSMfP0okSSv7lrBALAuRy1tzfadTkxsaqSEp91VERFVFpaYHsKaLa9vWPj4NrNquTY08SA74FAXFu8pqa2Wv5dv6KxqK03a8maEHug38TEhtzulEpLKatzmxcZUHMvEFZtVb2KC8u0uLiijo6MApPrhlhwr2GvoMBjL3DPOn/+vI3xs88+1dr6ss6ePW1dMLl2UcXxeq419it7iLHwN89trK9re33LHkCtnb24IgmJ3gBFJT65PW5FwlG5XS65MjVzEE0D/WkuKl++doIRReNpu8aC35Y4Pbv3Ox+C/8WHoJNLvdDfC5yDORFwIvAqRsC5Ub6Kq+rMyYmAE4GXFQHn9+0XGlmgk/Xqfl5ex+FpYAd0yoU6JaXO9hr9T//2X+vsmdN6/Oihbt28oYsXL6njSIeuXbuqP//zv9DWVki5eR4d62m17lR01sLjhHI8SnAGBvotmX/08LF1oqOLFV4uv/zlL3X9+k319maSTRJrVE6oEUi4AUl//dd/bT5QHLOltUUuuSxJRFmE/w5J3Jmzp9Td1W1ABi8dPIYoSSMBD4ZT+vf//t8Y2EIphAoEsIFPErADeAZ04nwktCS7H3/8iUafjutf/ct/oTfffFOhcMje9+UXX2royZBaW1qtrI6Ev6i4yKAF5XWUTA2c7Jcv36etzW2VlVWqvf2IxkYnNT4+aZ4yAAiATUFBnhoaaWUf1Ucff6hwMKIrr31PhQVFpu7itSThgA1KF4kP5VYoQIBRQChK0PDMWlnfVFVVpd5663vKL/BpenpSsXhUgcCuqUNIgNPkt0lpfy+ipqZmXblyWZGwX1NTo6bWQBWSSrm1vraprc0d9fcP2NhZR4/XNokWl+Y1NzervLxcU6ah0iJujJXYA8v4AhYALIgP8AIwxbiJCzSTUihK3wry8xWOhA0AoIhZXVvT0tKyAYPCgnyVlBabr8/q8poiYWCY29Ys0x0xZMfPdlcLBg8M6OTlec0TDLiSArDk5ym/oMDgF2NF2YQKpqGh3oAB+xDlEwCC/YHCBcUL4GV/b98gFiboQCkUWuwPVG9AVsZKfMrLK7SxsW5AyOPNNU8qSuUOwmGdO3dWBYUFuvr1V1pZXraufuWlJers6FBZaZmtEWOiBO/7339HDY2N+urLrzQ2Nm7nYM2amxssppubuyorK7b4A9wALgCpd99911ROlPn93d/93fPOd+yj6zcH5UrHdfhwg8E2vrKwcGpq3lRSmGpTMgpIIU6mBHumMqQj3s5uVEc7mwzYsA92AlvmQ7SzA4Aps66UzH1jfVcNDdW2bxYXljQ6NmeKuegBpWghdXUdtRsM+5hrpbPzqN743hsaGR7RBx9+qPPnzlmct/3bdg3s+HdM+VZRUa6N7U2LNfeC8ooKK9sE8gGobt16qPWNqHK8Uk1NgdrbD5nSaH5hQ2VFhbp08ZJBKpSSO36/njx9qs6OTrvPMG/iQjyPnzhupbms5d/8zS/l39lQb2+nQSigXKZT4oKBMM7fe6z3WZfOhB0HgBkKhJSKpawDXiiaFru2pMgrX0GueeEdHCTsWsM83J2SctwZM3F3jkcpX6529iM6SGS60x04n3j/LZ94Ti713xIl5zVOBJwIfKcj4Nwov9PL70zeiYATgf/OCDi/gv93Buz/9+XWGOkfONCm/xN0KsiV4jHpcHOF/tf/5X/W5UsX9eDeXY2NjurypctKpZL61a9+pY8+/kQ7OwlVVRfo7Jl+nTp1wmAEXZ0w/qWkhDIxksjp6Tn96Ic/VldXt6kN/uZv/sbKVM6dO2PgggQSmAEcACaQAJNEo57q6++xhDfTIW01k+CFQqa8oIQN8AO0Ki0tseOjkMJDqvFQq37603ctYSYpJ7EGHAAYUIigpCFxB1IAITLQ6WNtb2zqF7/4Z/YaXouqi3PydexYj3W1Q/XA+/iiCxcQpLWtRds7dCPbUHVVnQoLS8zfJTcn3xJVIFJOrkcnTw6oorJUjx4/0KNHD3SosVmHW9q1vYWZd8YIGzgwOjpqYAQ1RbatPICEeFG2BqCJxBIGZ/DFCYXxmdkyUBSJhE3BwVirq2oMymxsbKuyosZ8tfb3N7S2uqSiQkzUk9a9bnV5w8oBz549bwCAsifMstc3Vmw9g8E9Nap5kx4AACAASURBVB1q0pEj7VbSRNyJAbHJlqcRF5L87BqS0C8uLcntyXRLRIFEok+8dnb8Bp2AFsR/fn5VW1t0KfSptfWQmTaPjo5pL7BnwJE4AJ6yptEonjJqpwN5PJjNF6m0tNjG4gJcHm5VeWWlxZ61pQQQaAXcZE8Agmpqa1VXW6t79+5rfGJS7W1tam1ttzIsPLZOnDxh552cmLRyRs4HEGMMjQ2NNg88uzjembPndPhwmyYmJrWz7deVK69bWdkH7/9S09a1La3G+iqdPEF5o0t3797T5ua22ttb9POf/76N8b2/+5V2drblceNXRKkj8C/flEhcE+xh9gIgD3Pxn/3sZwbHMKQHpgIo2dOopa7ffKqmhmKLY7bLHYCKawclFHEAqqA6pLvha69deq4AAurOzMwacKEDY0bVV2xWcKlU3IAZ5bIlJaXa2tq22NbXN6q8rFyTk9N2ffBz9jA+cHiR0TkOBR4wknPjeca5r127rpMnT1gpG1CK97AnOF+uL1eFJYUGnxgDMJr5sscwKR8aGtT84oFKS7zq622zElBUSVNTczra0ab+/mNaW1212BOzsbEJ89xqampQ9CBmeziRTOgnP/6J8vLz7Vp///1fGxA+c2bAABz3JMD56MioQcdM58lTds+hax/3FvOqOkjaA2oUT0lur0f5RXlKpNmjlGdKiUSG8+Mmle91K9+XI3dujlI+r7b39hWOZsrqwv+I0ukf1tt9O5H4jn5AOrnUi/y9wDmWEwEnAq9kBJwb5Su5rM6knAg4EXhJEfiO/k79kqL5X4FOKJ343/j6miL9+//x3+jc2TMaevzYEs32w23WJhxwNDj4WOFwVMePH9O582esZCyRiJs59OLivCXcKAqATiS1r7/2PUucHz58aAkySSZgJ9tNLGua/P+x92bfcWXXmecXAyKACMzzPBEzCZAE5zHnyc6UUrYGl8sul716ucv1UE/9Uv9K96qn6n5ou11VkktKKaVUTmQmk2RyJoh5nqcAAhGIOaLXbwcjV1XJlpyknswba0EJIOLee84+515w//Ttb5NU8oXKZ2CgV80t9ZqanjQPFxK9dCptaqO29jbrgGZt5zc37Nycg3NPT89qeOS0QQDgC9cgecz7wGxYmVpBLQOIAGCQ9NPljU5+r7/2miWwdLOjdI5W8PgwobCg6xyqC5JYvuhgFiwNyOWRARY8fcrLKMOJqMRfqra2zqelQJPq6mrXpcsXdBgL65NPP9Lq6rJ6e/rkynpNoQF8ARpw3oL5dUFNhKkz6pLS0hKtrKybcqKypiIP7ZJ0Y4uaagNYVFpWbIqdoaFjqq2ptbKvmel56wJI7PZCawqHd1VbU69QKKyZ6TmtrmwYKKMrITACcHUQCWtra0Pr66sqKy9TV1eH+ecUoBuAByACfCLGXJ+4Wsv6mhqDRCh30lm3gmUVcnu8NsdEPGHrAiQhpsxhbGxSu6F9dXW2anj4qHUY+/rWLY2Njau/v9P8ogBAKM+AA4Uuf4Uyp4K3EwAgWFqqI329pnRibWdmZwwOAHBQt6EUun3rtkENSjpnZ2ZNdUQHtiNH+nTv7gNT46CGy5eDfqgPP/xYXq9Lra0AxaDtNaAFyjrm8corr5qiBji1H9rTG2+8buq2//4PPzZgGygJavjYoE4cP24iQ8pLMd5+7bWXTMFG176//bufmMqpqjJg+wCVHvPMG2CXW5klZZP8DiUeJWHsa+4pzOUZB6AID7EHDybNvwu+TEkqkAd/s0JXPFSHxIYyWWRo3//+9+x4ICJjA3gyP0An6wosQq2Fko6Syddff8PWmg6TP//g56qooNSsxsApa3rq1Bl9+OEv5fV4bH6MCVBcUOsxB9SMwNgTJ06qqblJjx4+NGjU3X3E7m/KD1s7Wg30sb/YA9wb7Dk+hzfc/n5SIyN9pqrknMQCX7Mrl84qp7SejNG1sdHKB4kDne26u7oMhPIsCYX29Bd/8RfaDe3q0aPH+uzTr20Nrl49b/stGjm0587q6po9YzBMRxWVNyivtY54T8bGtbsVkivtlnJuA04ur0epbEaxZEKpdEbJDP55EuLBgMerEgzevR5lXFLSm9PuQVTxVF7p9NRH/H/+A/C//BV0oJPdRs7LiYATAScCTgR+SwScB6WzPZwIOBFwIvDPj4ADnf75sfrdnzTo9L987GmEKbGjuo4yu9KAXz/643d0dHBQY48fqsiT77xEmUpxcZHBpUTiUFeuXlZ3d6eihxEDNySH2zs7VopCEk4ZWH0dpt2Dpggg6UUJQ/KGmgE1EUbJKDI4HiUMCgKABuqpSHTPAAylL9Mz8+rt6dbbb7+l0F5IkxMTT319vKqtqzMYMDExrthhUo1N7aqprbfxoO7ATybfXavIkkquA6ggoee6gAgzFZbU39dvUAHDYsZMEv0/qmxQIqHqKoAW5rofObA28iUlQblcHi3M043vuHWMQ7GDsueVV1/S0aMDevT4vm7cuKbwwb7FwZV1y+1ym+k6Ko6p6WlTPlVVV5kaCMPmlZUdK4nq6Gi20h5USd09PZaYo0TCrBvAgMH50NCgqbKIOSV2qEnu3HlgqqfR0ROKxfa0F9pSdVWt+f6gRJuZXrWNUVtbZeVfKNZQpuCTg6n4wUG+BIuSLOJETIEPxInk/ObNe7a23d1tBiP4HF5cdNlLZTw6fuKkSkvLDUgBCunUdeb0GYMZi0uL+vKLGwa6gGKoSQAdn3zykXZ2twyIDPTnVTrXrl83+DIyPCyP12vm1ST/qJD4Akq1tLZY7NK5zDeePMAQDN7xCKM8DkN6QAwlmZwPaDN68pTq65v0q19+bN5IQBre++CDX2pqel6tLbU6cqTbYAzrwp4AqgJJjh0bNnj16SefKZVMWLc3SjC/uvGlqaoaG+ptbr1HesxL6fatW3ryZEwjI8Nqb2+zffvVVzcNkAAMiTUqLSAQ12Gs3CuolIgf6iGUhHwGZRPvEUvAC+AV/7Hvfvc79lnUWMzlyuUrWlhcsBgNDg1aPP/2//1blVdU6Pvf/2MDW6iWPv30ulZWQyordVs5JvCYOGMin07nIe358xdMxYQK6P/7u783oAnQ437i88DUH//4H2xv4Fd19+4dU8qdPHnCPK/w7/rP//n/1vb2likSmfO1z69pemba1oQyXgzsG5sbVFldaebtVr63tGRfrAvPBWID4GMfUhLIdY4ODRioXF1dMFgOSKU89P79BxocGFBra5viiYSV8S0sLurf/bt/r8ePHluXx/W1bVVUVGtwcMBgcwHSUQZKeV8qmbKOnDwXAI1A7J/+9ANNTiyrtAibcLd8/mIlMxmFDmNKY0DvcSuezsrndilY7Fd5IKBiFFvpjGKphPYyKe0dxpXKC6WU/ieez//jU9uBTg50+t1/7J1POBFwIvCiR8CBTi/6DnDm70TAicC3iYADnb5NtP45n/0tf4X8RR6lkhkFfF6dPTWkjtZmLc3PaW152VQFJ4+SYPcqehhWkd+l2roqKxtLppJKJFPyevySy6fZ2UXduzemg/ChGuqrVFdfZQoFYAKJNZCHEjH8WnihGKIDFok5EAelBeUsyWTG1ByU51DK09PTbcdjZEz3PJLsvLqn1BRIJKc+X4mKvMU6c+aclRYBBrge5tgk5uPjT9Tc0mwAgqT8wcMxhXYPlUrmTatHRjoVjVKutmem43QbIykmwQc64Ku0tbVpUAptAuVdsVhGKyvbBojoeuYr8tlcClDo7LmzeuutN5TNpvXZ559ofHzsaQc8OpkFTXXDfKORqGbn5rSyvKNs1qv2jipL8j2evEIDwEIcgTdnz57Trz76lQE5vIoYH2M7e/aMKY2YO0CC8jEUR91d3Ro5PqzoYUjJZMwg0P5eVKurGxofXzIFUnNTnUEVVBhen1fdXZ0GCBYW5kz9Q8ne9PSMwccLFy+YpxY+Wyh+UI5cvHTRYgXgoxSMLoYtLW3WuQ8ImV/LR1ZC+PLLLxsUAIrklTB1BhwAOpRPPRl/Im+RV++//75a8LJ6/FjXPv9cu6GQqV4Ah3nPJfyc8gbbwCWXx2Ulh5vbmwbxgBQTE5M2LpRNqGXYX8QKmEO5IvDgpZdeVi7r1vVrX1r3PMrAfvKTn9g5GxoaDYwCrkADhS5qAEk8uFD0PHrwSJ9/9rnBv3feecfKEDGDjxxEdOLEcYNpwUDQjLGBTKyjv8irulo6tx3aOjMP1FvmG1Zaasod9izQCOAEXCp08gPooFgCwABBmIv5JoUx+U7oj/7oj2xdUCai2kJZePPWTa2srpoBOXD4P/2n/0dHjx6xnwFGqIFQ8Swu7am2xqd33/1Dtbe1mZpwZ3tdqVTc9nRLS6uBpRs3burWrVsaHDyqo0eHNTc7Z7CTToAfffRr6wT4ne++q4nJJ9rYWDP1IeVyzIH3mSP+V3hhUXLIHkQNyPmnpsZVVh5QeUW+0x9KNQDr5taW9vfwLdvX66+/bufgfiCm/Je9ASSbmZk0YIxp/+TUuEHN06cBiw3WjCAajamkuER9fQPa3d3XYRTjea/8vhLbSwUFZMHPC8DldnsMWjMWYBqgkJgvz6/Jj8LJxbMwq3AkrVg6ZxA/WFKsaCKpuooy1dfVyOdxKRY90OFhRIfpjBb2k0rm8iqnwtc/5zH+gn/GyaVe8A3gTN+JgBOB3x0B50H5u2PkfMKJgBMBJwKFCDjQ6fe9F37jr1BB/pQHOLlMVpXlfh3tP6LSYp8WZucU3t2XN+vSqy+d1fDxAYX2NpXOxFQc8MrtRR7lFjVmgZIK+XylmphY1BdffK2tzR3V1laoq6tJNbV5BQeJ4bVr1xUOx83oGAABDMDPqODBdOPGV9rfi6i9rdtUPZTTrKzsqq6uVDU1eSPm0rKAdeKKRlMqK/OprKzY1Brt7R0aGDhqSTHA6Re/+FBTUwsqKnJpYLDnace9NoMKlGr97GcfGURoaalWPJ7S4MCQKUUwea6uqTLlRlNTg5UfkXgCnCj5w9jcFFDxlFbXQtraBFSFzPsmr4gp0fb2piXN77zztoEHSg9//osPDCBgUE2HL7yI+P/tgSiU5wF11lb3DdKcONGnxsZmgxEAFFrUA0hQmQBRgHhAOpJrIARli8ANVCyUE+KRwxdlTCTjw8NDisUPlEgeKlCCiipi6o7JyWVl0ll1dnItPJJYs0719ffamFHl1Nc3moE7kIZ5U6YI9EEdUzBopyQMkAcQRLGG8urM2TM6cqTLxs8X0AmQcvXqVYM/dPgDrmBkfenSRZsL430yPqG29g69/sabBqso+wJwoJRDiQTsQbkGZOF9QAuxqagsV319jeTKm+NwbsALUIayNK5JOR1zIFYAH8BCbU2d0umcZqZnzUQcuMlxnBtAVeiCyDWBQijdAH3AQEo9Z2dmtLuzY+/hUYZaj1gB8Zgb8+JYYAYxA6RQglceDBowBYwWvMK4FmtLHBjj2bNnDW5wHxBfPsd6snGAolyDTmrEogCwgEysC0AKVRQg8v6D+4olEjo2fMyuxzgYK9cAzgG1iAX3XH9/r12Xz1FGplxKFeUB+5nYdXZ2GcxcXFiyey4YLFM4HNHRoaOKx5O6d+++eSihWNzYXLE9AVADElE+yBoQD37mnAAv1vaVV16xeE9NTegggol6ucFc7js+x1zZW4Al1pR139raNvjK3mUu3EfMh3uwrR11YNjKRfF+A5qtra2bkolnzPCxEXuOoPHEpwrIWOiSaN0WPR5b+3xXRxyZsMXLd0W8deuu2tuarCvd1tqGeaQlk1IsJsXTEo/GYqBTPKHq0hLVVFfK73MrmTjUYfRAkVRG8/tZJX/fz/h/+edzcql/+WvszNCJgBOB54yA86B8zgA6hzsRcCLwQkXAgU6/7+X+LdCJ/68dX6PaqlJ1tTUrm4preWFFJUUeDXS36eqlC2pqqdfMLAnhroqDJI0B+Yr9Zhbt9ZQoHs/q7t0JfX37kQGh0dFBDY/0GGQBiqCAwYycJPztt9824EQSyoskGSNjStLWVg9UWVFmyR3JOd3PMBcHBOEzBPDAcwmwARBCvdTW2mJJp98ftMQUY/Ff/OJjbWzsq6urUS+9dOGpx0vSxoIJ809+8oFaW1s0NNQrtxt1T68l+xhpDx0dtPMBhkhuSZTv3btrHfpo6Q4wQ4E1M72ivf24NjZ25XZndPr0qHXwQ2106tSo3n3vDw2WffXVl/r5zz8wOJBPYj3yW1eylCXTlMPNzMzqIBy1ErWLFy8aaAIkAA1IjAEhY2PTGh09ZuCF+BBTkmNACedlrMAJysbwAQI84EVDx0DWDaVaSXFQBweH2toMaX4e0/NitbY22XyIMyVi/f19mpqeMBUJ0Gl6asZKJlHe4M8D8Lh7954pagAweABRvsULiEaSfuLkcVP9RCIHBlqILdAJcARIwTOJc2JSfuHCOdsXQLmxJ+MaHjmu0VOnDRSxlpybY4EowMA8iNu3GAAIgE5V1ZUGJIALqHf4HfFlbOwzYgG0AdKhXOGclHlRDgi0SKeyBvIo1+P8wBzAE2MAyAAcmBfnZo6A1FQiYYomFE+8mANrwjGMl71WKAHkv8AdxovKzZXLmQqPeTCuvNF6yNad8kbmyTmAKMAVFDvxeEY1NQCUlC5cOG1z4VocD5hhLzBuyvO4Dt/ze/ZCMR0CKytsv3EtykyBLKwFCqQCxCRe7CWgJe+1NNer50iHAV/2L6ovSj3TKcZS97SjW1Y9R3otxisra7YfmUMsHjEoxLyATOwfrsn1+OJ7jmHcmKSz14mflWLG4vbs4N6jJI1yQGAScyoANtaJsQL6UDBx7+e79gEes/L5PabS4n4D8NJ58DAa1/37szp/9oRCe8C6mMFKVHaRaFQeDxA+3zmRmBOXdDpj6kwAOb/HBy4YLFE6kZIrk1M4TPkhDN5l5uFueayzIb52xX6PykoDCgaL5VLGlE77saSWI3Kg07f/G+fkUt8+Zs4RTgScCLxgEXAelC/YgjvTdSLgROC5IuBAp+cK3z9y8O+ATng7VZT61N5Sr2KvW8nDiNpbmnRudFTHBvsVT0R1/8FtRQ/3VV4ZVGVVuTxFRXK5KXHyamVlS19+eVeLi9tqqK/VxYtnVF1dar5PqDNIrik74vsf/OAH33TNAjT86le/siSX0pnlxV3F4zKo1dfXaooBzIg7OtrNX6a9vVUzM9OW2OIVg/m0z1ckj9ujsbEJAxm3b39tJtUk4/gp0b2NJJyucwAjWqHT1erUqeNW0kMZW1NjsxlPA0ouXDyvxsYGS7IpywOYAJwAXT29RwwIAAJWVre0vRXW8sqKFcn09fVaORbwAxg2NDRgnf8+//wzffHFtact4autFAu/KUBEPrmNa2Vl1YyngTLAirt375tyCUUKUAQFyeList599w8MRjA2xgtUIBbMC+gBYEDpBSgheed4TLo3twBkOwad4jE8lg6sxK6qsloDA0N2DKWOb775hpXtjT15pNXVFVMCUU61s7OrH/3oR6IbGmAAcEcZH2MF6gARABaos/CywiQaIVwBLgAGGCPwgdIwFC6AHFRSAEhiwV6Ymp7RyPETam1rt5/ZF4XOeAAG5gQIKChveA8wkc1lDf4ES4P2eYCGqZOKfAYpUK0AeSoqK62dGGtKyRmlVmXl5Ta2XDZn5ye+QBmAD/5FeSiUN7sH7HEu4IbHhS+XS0VetC2yfQGUYtwcz15n3/G7QrdEfgakZlNAocq8Ss7lsj1DrABLqPcAY0AzSk2BfLlcRqFQXDU1AQOJADjuKdabc7LejA8QxfWID2tRGG/O7VJ1TbWphPg9YBJlX35sKP5anhqHuwziAJww3G7CU6y9yby++Dym3PgzYa7P9+HwoXLZrO0zfLP4XB4A+8zUGyjGHFl37lfWgvViXKwRLxRWjAm/N7zFQiG6Yc6rva1Fob1923u5rFRTW2Xgif3V3tautvZ2626HcuvGjbsGdXr7egw0ARWDpX5VVpbZ86O+od4A4/TktD679kQDfc02D8r2Skv9ih7GtR+Oq74+YMpHgFZTU40BJ+4/4nP8+LDFlQ58gKlsKqdMIqnNjUODTaWlPlNSZTN0Z/Q8NdyXKRvLy4B9HoOiu9Gk1mNSfvbO61tEwMmlvkWwnI86EXAi8GJGwHlQvpjr7szaiYATgWeLgAOdni1u//RRvw06uSR3Liev26XmunJ1tDSoobZag709Guw9osa6Gm1srerRo/tKZ+MqLSuRr7jITJ2LS0oN2oyPz+rXH3+h7e20jg526dixAclFi/ISS0JJYkkO8Tx64403DLaQGJKA8nuSYDquLS0dihy+oiKo/t4O820iaSTpw7upoaHOYAum2efOn7Vkld8DBxbmlyzBXVpa1tTUrCW1gB8+S0kdQIGkm0SbBB8TZJJ75VzWiQslSmNTg/nNkMhjPI2fTF5ZkbREuqk5D3h4f2VlQ48ejz8FE1mVV5TrtddeM/jEtQPBEh2E93Xn7h1NTo4bLAGc8AKyAAkK5XV4XTU3tRjUYZzMgWQXA2OAAqVBwJ1Cxz9+B3BgLkAnYBXvAXQePHhgZWCAKeDEyMgxrW8saTe0ZeV1gIy9UMTKICnjw5sHCETp3quvvmJA7O49uoTtqaG+ycyYAWM//OEP7VpPxsfNFJsxoFABKHA91D+MJ9/JrlrpTPKpoXv+ds53yMu3nAeo8XmAEzHgeEqc1jc2dfTYsPzFJQaGiAXqFtQ5rAOgpVBeVzD2Ri3Deauraw0w4oG1vEzZGPBt12ATqhn2CjFk/QBnnB9YyO/YX5ROAkn4mc9SEgjoA4YA4lAJMW7AZiyWVHlpieqfgjTWk/kwDsrhGCNwiFgUlEQovjgehVVLY5Mp6ehKiF9QeXmpwR5iweeYbzqdVX19rd0rqIUWFpbU19djajPmTLwKyh8MtSm/bG1ttn2GcocXMItzRWOHGh4Z0ekzp+1e/PWvP9HqKl5oLlVVlZt6jnNxH6ISI9YHBzEDeTXVJQoE/AaafEUAMDoXhrS7Sykl6+rX0aODWlxY1NbWntrbm637HNARABfai6uqslR9fflyS+JRgGTsJ7opEoempjqNDB8XXRsp/6ytrdbC4qoODqIqDdKVEBP7NttvjLeyqlLJRFLXr1/X48cTCgTw+2pTOp0w+NXc0mhfZWVBiwmxf/zoie7cnzP/usbGGoNfdfWVCgQ92g/vGcQCNlKCeuHCWRsv68oX68BzhA59KBKb6hu0NL+o5aU8FKuqDMpjqrmcxQp/uFQya+sLSPSX+HQYi2rnIKWdpAOdnuFPnJNLPUPQnEOcCDgReLEi4DwoX6z1dmbrRMCJwPNFwIFOzxe/3zz6d0Anv9etTDKj8qBPR/s7NDzUr8GeHjXUVKqqPKitnU1NTT1RzpWWvxiFk0t+usGVV0gurx48GNcvPvxUuyGXBvubNXpyWHV1Vea1wwuPHUAN3i0FsIL3Dck/CTUlQbRij8c9qqvFvLtTAwP9Bpwo4SJxW19fU3GJX48fP7IOYMCk0N6uJeBrq2tmCIwqAtXQ5OSsqVwuXTqn3t4+M62mvAb1CWABOIAyZ2NjU34fXe0o75q3EhrUTCibgCMAApQoQAvKZ4KlARsPpV2oMKZn5yyJNjVMUZFGT42a0TYKp31Th2xYko9XFC+SX5Q4fNHBD7gBsKDED1URib8l6qE9S1zz5UMRxeMJG2/Bw4gEGqhE8k+ZILCIsRNnvhgT4IBYA51CoQ1t726a0imVympnm7HtqK213ZROzLWzs8NMl+n6BXRivkCn5eVVS77Pnz9vCT+QELhFXIBahZIp5sF65pVCpbY2xIH3OR5ow/d8hngBf/gCtgCTeMUTSdXU1imbk4G3fIlhtcWt8GJumFC3tbWaoghIgiH7yZOnzPica2Ai/uDBfc3MLMrvL7IyRwDXyMhxUxAB5vKd0AIGlUpK8qV17FHWlzg/fPRE+3th9fd3G6wEJAF6UKFFInEN9HXp+PCwXY/fMz9egFTGiwoMmMb7BXUaY08m4nr56hW7BrAPmIFCiRgAN9ifqNaAT4wlDyEBIftWosbvUJqxB4GNwMcvvrht0Ky9PQ/VUIgBLYEjGNZ7i4p08fIlA2r4ZH32GYA4rupqvwYH88opxnn37l1bH17MscjrU0tzpTraW1VbW/d0/XY0MzOnlZV91ddXaXAwb3Z/86tbWlwMqb290pRFGP8z9lTabV0Yj3R3PAVWO3a/A/qAPDwHlpbWdPLkiIaGjmpladPAqMVnbNxURSPDQ3ZfXL585ZuyXJSP9+49tLJcSujwZkKRBnxCFdXS0qSKSsoIEwac2DMA1M2NPdXWNqiyotzK7vr7u7Qf3tLefl6R9fjxtNzufEdI1gM1HnudfQaUQ0kZKClWX0+vIuGw5mYXlU1nrRNlNiMlEym7n3e2Q0okM/asDASLVeQvMvi3E0lrPy2lf9/P+H/553NyqX/5a+zM0ImAE4HnjIDzoHzOADqHOxFwIvBCRcCBTr/v5f4d5XWoNmKRmIBPfd2NOnPyuHq6OtRQXaGqiqC2DTpNKJNLGnixMiZvkbxFPksQH49N6ssbt5VKFWlkeEAnjo9Y9zpgDQkzyTVJP+CC5JZyrrzvTtqSdZI5IAPKh96eflOWUKpCEllWXqpEIq69vZAllCTUGHQ3tzRZqR1JOqbDNdW15ilDootXC53bTp0+bR3WHj16rKamZjsn1woGS80TCniCr1FFRaXW1lbV0dlhhtpcg85bjK9gIu31ug16AQlMkZJMKJ6gs1fePLukhNKcuM2BckDUHHS7I9nl/YJBsc/nf9oRi85XeAXhsVMujztfDkVJD4ABRQ3nRo0FxKB8i/dJoIE2+W5xIQ0O9ulP/uSHNi5gBOAAWMNYCuV1eDqxhiXFeEiltbmxa+V17W0dBuXoXtbd3WXg6fbtW2aa3oyqq6ZOe3sHBmSYF7EgZoAOgFhBNWTlnvtY7wAAIABJREFURlYit2wlTQCzkgDd+XwGlfb2Ik8N1MttzowPaMJxBfUSkAaF0+r6hh3PujJ/Op+xVkA19g4KJFQ9lGvxMoVaY5POnbto3fmAPkuLi9YRcGJ8Wj6fV6+++rIuXrykhsYGU2kBXgBFQIeKilIVF/sM+HEdlEH5LnyPDf5Rogl04tqcG0AXCAT10pUrGujv1907d6yjWUNDvUFN1E3Mkf+iegIgAYe4HnMFor328ssG9wod/Igt+5brM2/gB/eNKcOmFpVOxdTb02VwiNgDs+ikxue+/vpr3b79QEVFbvMnIo4AGtYHc27WrKmlWcdGhk3d9V//63/T7OyKksmc2tpqbH6FcsJHj2aEBqe8PGB7rqmxQUe62u08fAYFFfOfm1vU9nZEJ08O6dVXr1qcfvzjDxQK7Wt0dMhgEt0nAWSMEb8mxsO4bt9+qJISt6nk2NMolQDPGL6jONzZ3rOOjqG9Pa2vrdsa0zURSIiSkHvv5ldfWVnr9PSCMpmc+vs78/sqeqj2jjZ1dLYpk07S58BKE1kL9szPP/jUgNIfvPOu+UABnc+eO6XbX39pfm7Ee2ZmXUePdplKk3lwD3Fvsc94dvAsIzbnz55VPBrV9OSUgaZAcVCJWMKM9+luCXRKpjF5cstX4pfL61E0FlMomlEk40CnZ/gT5+RSzxA05xAnAk4EXqwIOA/KF2u9ndk6EXAi8HwRcKDT88XvN4/+LdAJkJJOJOXz5MwYt7ujRZcvnFBTXa36utsU8LsNQoyNPZbPX2TeMAEDT2WmTFlaWtHC4oqih0k1NjSb2qSpCUBCudKGgRCStL/6q78yZQ/QguQN1QcJMdCp4HuDEgOfoUwG1UnSvHpcGE5JpnaiPAWQhbqHMjDOT6KIuTGdtIAUvMpK80CENu5AH8y647GEJc0kxpSiVVfXGBTgWJJGoAnd2zADB4hFo3nYQrKNxxNQwVuE107aElw61iVSCR1EDqz8DK+efGlZjZqbW77xCAIUcR4gEAqnvGE188mXfDFGvlzKgxt+D4B7/HhKa+thedx0/3LnFRw1NXaefGv3A5srRul0ygNGYTgOMEMFxTgpxaIj2c7uurZ3NsxvhoQY6LS8vGblUm1t7RaD2toaM0y+f/+edkM7Vv7FZ90uxlhsah3GTtKNcglAAixYWlo1QFVfX6eHDx8pHE6puaVS7e0tBhr4zNzcvHlGodbKA7M9gxFAGOYDQKEcbW5+QZ989rnFk/c5nvLMkydPGrxhvYAUxIHfAS8peUIhc/78pbzSJJkv6wPoAODYU3/9139t/+VaKME++ugjA0j4GfUP9GpgoNfmQ+wp+wQwTExMK5VK6+zZUVO78GIueFkBzF556SVTt3zy8cf67LNb6utrNyN2jmfNiRGqMMZNWSnnZp8Th9MnTxhE+fjjj59Cyo5vPLyIL7HmWnxmZnbeVDnf+977FjvOz7mJJfH7/PPPrfQORRvHcQ1AX6EsDH+xmtpaeX1FNh6A29wc/ktJ9fQ0qq2txfYLMGtpOaqR4TYzeAd+1dVU60h3lwE5zglIQpmE+g5iRynq+fPnLCYffnhdRUVJ/cmf/MgAD9diPwOXgDb8zPrt7YXNZwwIzfhZI54BdM3jOpGDA917cM9UaJTNsg9Onzpl++7lV15RSXGxrn9x3UppD8IHAuLSKXFzc9vgc/eRTh0eUqpYZOWJPIeISfjgQHfujKm1pUlvvfWOHj0cMzXY8eMjunXrK/Nc476iG9/AQJ8dw7j5Yh8SD8YPdEPVSAfDaHhfEaByOiOfq4hqTXuWoCbc3DpQJieVVQZVWlGpSDyuze2QDhJZHWalzO/7Gf8v/3xOLvUvf42dGToRcCLwnBFwHpTPGUDncCcCTgReqAg40On3vdy/BTq5PW7lSJq8ks/t1ukTA7p0/rSqyoJqrq+UMgnNL8xrN7RtZUCU6yRTaUFdVtfW9XjsiQ4ih2puaTPYgnKH0qzYYcTUG9PTs+bPgicQsIHkkYSf73mRcAI1rJV8eflTI+i0nYOyGQAPipmSQLGBJpJROq3RXQr1UyabMaCEIiiXk12fUhtMomlnHolErfxqanJGDx48UibjVnd3h0EpgNT83LxWViJqbg4aeNne2bZxYWaOaoQ5A2MYSyQaedpxLGvlMplsWoexmJWRAXn4AiChXHK73AbBAAW8eA/IlIdOdC8rsp8ZN18YG6PE4nOUGs7MLGhjk05hUl1dkXWZY8zEDoVTaC+p2toyvffuG3rzzTefgpIJU7PkTanj30AnjMSBTinKfeS14xcXlk3tAVhC3YMJOuoOoMLm1p6Ki93W7r27u9cUKYXubQCGQmc9YAWABWBEnAALqJTOnTtj/lgovQreUwYUq6oMEhJXknoAClDmrbfesj3w45/8d/34H36phoZKg0p8DsDEccyJuaPsAUSNjo4asOCaJ06c1HvvvW/eV5wzD0gem3k8gPEv//IvDWgADhg/QAolESbdb775ukEWyu5QEAEcKdlEaQbQOH/+rCmdUGUxhlu3blm8Ll+8aJDh+rVr1n1wePiYKZEAqkApIBOqLEAQ0AkYBmRh77Y0NhjA4H3mSHwL5ZDMCWVRoXMi6iDuEWIEAEExxRgBOpyP+bKPAIx8rqCQIp6cl7gHy0pNmcc1iZd1hcvkISuxJV4AF0y9Bwf7ba7A4Wb8woYG7b5Euffw4QObH/ceY0G5yPp8+eUXevhwTrW1xfrTP/1XpiC6du267fVLly7l1Uk3b9peYB+hWAKKAQyJAfuHro2A1YXFGY09eWwxRH3I+QcHMbuftH1eAFisRUENh1IsGsmr+/B18ha51NhYb2bmqCFRSgJWo9G4mptaVVlZrdWVdVPG1ePNtLRk6jViwDmJCfEHeDEH4lMAuby/sbElL0byyilQXKSAv1g+t1fZdE7pZEqJZFpb2zHl3G5V1laopKxC2/sHWtsK6TCVVSKX77HnvL5VBJxc6luFy/mwEwEnAi9iBJwH5Yu46s6cnQg4EXjWCDjQ6Vkj908d9zvK69ySvG6pPBDQd/7gZR0/OiivK6u+7hbFo/uamJxQMoUxeEBb2xh3b1r3OnyNxp7MaWs7pYpKEr1aUwbRFp5EjyR+d5f29n7zYSKx5neAh42NfVMxYeiL9wyJHnApm01b8lfwUpIrZ+qmPPih5M6rQDBv6oxvTKGUCVUKHjQkq35/vnQrmUgrFkvYz+NPJvXw4RNFIjmVV/jUWF9nXjSon5aW9vX662fNWHpza+Op4XSNKWEYK3451nkqtGPXBYhhDIzaCc8WkmrAFiAAY3K+54tSOSAMY0SdgrICxRbldiTfhbI0DvN68h3S8G8C/CwurisSofzQo6NH+w2yMLeC8TrQBjhBAo8p+rVr10wZA5AARjBu1COYqa+szmtnd9M61+VybjMSX5hf1up6WImk1FBbos5OTJqDZqgcCu1YmeHoydPq7Ow2SIGKiuR7e3vHOnxVVpYaAADmUFbGmgF0gDxvvvWGKUx++ctfflPqhb9UwS+JUjmSdwAG33/3u981oPN//l//Sde/uKOu7hYNDw8bZCuoTQoKHqAl0Inz3b5929ROeP2cP3/BQBNKJgABkIQvYNqf/dmfm5IJlQrACfiytrZpSpjXXnvZPlPwpuIYwA7gCWhDbNmbvBijKXNKSjR68qTCe/tPQZvLwAnrB8AgBqxVwbuIawMDKdtraW5SVUWFGdWzl1hD9gHAhM8B1fA7AnYwZ8YBsOL8xBlwQwxYC6AIAIz/ch7uLyAUL47lfBWVFaquqdFhPGbzAmKxP/g877N3+Szz51wFVRPn7+roUEN9vZWoslaPHj+066PqQyl44cI5O25uDuP+pIFG4jU3O2+wmfVmHQuqrwKsLEBK4sP5WEvg2+LinMKRHe3v79qcGS/jBNyxXy5cuGjPCPYj5yqUGgKZgUbwXTy8gqUl9iwCeq6tr9n9Sulda2ubyssr9eA+aj2ppCSow2jcSvQKhvUFpRrx574FAhc8yRgHe+DJkwkd7EvFRVJVhVflwWK5US8lU0aTclm3tkMxef1FKquuVq6oWGs7Ia1vHyiRBYUZr3Re3y4CTi717eLlfNqJgBOBFzACzoPyBVx0Z8pOBJwIPHMEnH+PP3Po/okDfwd0KgsWKxmPq6GmSv/6R++ro7VJ8WhYvZ1NCoc29fAxCqGsQZ3V9XUrr6muxe9nX/cfTmsnlFJbW5mOHx9SZ2eXwYvdnR2DICSLJLCFLmEkyHklyiNLeEk4SfjyKiCgCy3uE+a3Q7IIoCEpx9+J0jcAVDBYYkk6IMjgUjJpgIek2ecrNn8kElBjQFmXlczgsTIxMav5hZBQd3V11KvnSJf50XD8j370I83MTCl8ELYxhcN7ltQyVhRWpImpdNISUBQyJcESFfk8di5ULQw4Sz2NXE+vnVMu5zJVUypJyQ2ppks0zHO7eY8uV7RXd5vSifI6fqYUcHZ2zjyXABfHjh014ATIIJ4oUAB3XJMkGM8ZVCNAAcAGSXNB6XTu3Dnz7FlemVNob8f8ZihBC4djWlxc0cpKSMX+Ig0M9FgJITEG7KXSCTPq7uo8YmblP/3pT3X77rTamssMcJCIA4SAMqwd3zMmoBPjefnlqwYqf/rTn2lpaV2VlUGDX5RUsc4FVRhjBTZgMM8++fv/8t904+ZDdXc3m58OsIdrMD/mCxACHHE91C0YgqOme/31183Yng5qk1OTOoxGrUQP8Am04H2uc//BA1MmATNQwB0bPmaQpDQYtD3AGBgTUAaAyDEAoLwnUL5sD+BRXVWl9rZ2LWPwvbdncKVg/k3sWRfOwTxR6rBHWTtAIICr1pRbIZsT1wH6mBm9Lw9UCmb1BRDGdfksXmTsvYLCjP2RVwmW2b5kDdivjKXgEVVcUqziQECHMbowpp56nh3aWhBX5sUxQBxeefWdW2WlZaqvq2NX2pgAdZSzAoEBpxUV5bbWAFnibIbsgWIbz/LyisrLMNwPfFNGyd5kjKwd8Jp9xLyYPzFGWXTnztdye9Iqr8iXXtIYAOUS9wVzZk/kO+vlS1/5nthx/9CZkXNmc2lVVVXI5/fo3r1xe27V1BQbQG5paTMl5Ne37ms/nJGvyG3xpGEBai7iyD0/NbVgHlkAWn43MNBt+431BPjNzS2riMYCJR4VedAOumQUK5OVO+c26BSOpOUvLZG/rFKHmZxWtna1HU4o/VTl5PyR+9Z/5Jxc6luHzDnAiYATgRctAs6D8kVbcWe+TgScCDxPBJx/jz9P9P6xY38HdCrxF0mZtHq7WvSnP/q+aivLTeHUUFOqWDRkpr0ka3R626Wzmscjl9uryakp6/bkK3br0uVL5t9SaE8OdCKBJ8EnGSaBf/nlly2JAxagUiHpxc+HV95c2qdYLKpkKu+DBOghKQb6UN6WSCbsv5TiAaMKPkn8l0S5UKqG2khyy+v1qcjrN2XW9nZIDx9MaHMrqf6+Vp0+fVzlZRU2RsZx+fJl/fznP1ORr0jAGpQowC+SaJJsgAzldAUVVjqbUiqTsrEBE4AcAB2Xi5JAt9yufNkcn0dtBRQDLHg8dP7zWlctfiauwAbgGEk5JXkoYoAi+C2hVqJzGB4/JLyMl+NIsAE+JMMcT0IM2CiUs5HEU/5EuRRKp63tdYNO+M3s7oS1vLSqUOjQDMQBQpR9MU/AH/Ok1DB2GNfY2IRu3LipgwOUUycMGgBASNIZhwGKMvy0Dk11hBk5a3r33h19+OGvrXV8S0udKd1QKBVUPawrcwGmUX6GuuvXH3+qsfFFHT/eZ8oegBFzLIARwBp7ifXi9/wMuKBrILAS+EHsKKVi7xCX9vYOg0CAHIAVYANQwT7FXLynp1dbm3mYRfxYL+YG7EJlxbyAUQUwhJqpFSWSz6+piQmLBRCFeBde/Mx6ESuACWPmPJwXI/HyYMCAIvFDeQQgYqyFfZzvaMh+Zt9hyO63PTY1Nae6uuqnHfdK7Jr4GKGqY18BZvgsc+X7QnlYOBoxiFuATMSoALY4B18HB/iluW1cgDLWNJ1IKXYYs3WiZM7txni9XB5kkUIdVGVlqJj9o0TEjJtzb6zv2L7EoJ8Xa8TvAXJer9+gEPuNe4vrcS0gE/sHJSXdKymXo3S1o6NNW5ub2t7ZNYjFudijzJN4sh7RSESrqzsq8oHIXDp6rNeA8I0bD8wwvburSrV1KBfxZMtoc31XE5O7Ki0t1qnRI6bQArYB61jrjz66poMDyg9rdebMCQN0rDN7FEXh6uq+qiq9Kgv4xU1f5HLJh+wxk1XiMK54LKd01iVfsEQuf6n2Eymt7oa1H8uYzxN/4Jw/ct/6j5yTS33rkDkHOBFwIvCiRcB5UL5oK+7M14mAE4HniYDz7/Hnid63hE6oiXKZrMqCRTo3Oqx333nL/JzcuZR8nqTSiQNL+FDs8P/gb23nv8/Kpc2tLUsS/SXFau9oV2VVpeKxmEECr8drAGR+flGhUNRaq7/99tsGVjC7pmyI8h58cEiySZK9RZhpp0w9gccOJTskmcAfEl2STRQL+Dpxnnx3OW8eRnm9+XExzpzLDLA9Hp+BJ8rsZqbn9OjRpCoq6vTOO69qcPCoNtY3rOV6oYTq7/7ub1VXX6uXXnpJu7vbBgPyqpxUHoA9bb9uv8umlMnl7YBRUzDfoiK/+eKgeEKVwrVRLlHaY2Mia3dl5PZkzAeKeaPIAlJRXgeEyAOnvGcO5VR4zmCaTCkScACYAcjgXCTKwAPABLAEaJEfT8YgBfMCKC0uzWh1bcmgE4KMleUNra9vWTe7U6fOGNwBGhBbYF4mS3mjdBCOmtKJ9QKc4LMEJAJKcO0C4EKRxHhRxAACWlubde/+Pd25c9dAFmotgCSAgZjy4nyUouGXxDkpW8MfDIP67iM9dj7mVjgvQIjPcw5MtBkDseI8pWVBxWIR2yN5ZVpONdU1qqquVlNjowEj9iTjzfsZZex4vKDc7iJTli0tLtlnAA9cFxBCTClX5LhQKKxAwG8Agn17GInq8cNHtiYWq4OIARmAUwEGFozJZ2fzKp+aGiBNUKUlxXYN1gs/KEpQgZrYSwNiuC7XL3SgA14BQyi929o5VFlpiY6PDDz1jZqwOVdVoXZK27XZV+xDxhQsLbYOaoC3ltYW+yzdCvf3McouUXV1pcVnaWlH9fWlthYoihjf/My83SPEeXs7bOtWVuaXy519eq1KjRw/pq6uDrvm4uKCKRjX1/fV1FirI0d6bJ9yv7BvZ2bmzGi+oqJYZ86ctDHlOzambV9MTk5payui4WN5XylIGYo7jN2nphfMk6yiIqiRkaF8bFpaFAwENTs3q48/uq7oYdRg89lzQ1a6Ozk5bUqmI0fa7T7a2Q0ZBI1G4pqZXlVbe6tOnRpUPBG1/c+6ct/87Ge/0PZ2Qu+8c8G8phgf8QcQAn43N3cUKPHIncvKX+RV0O9XiderTDyh/b0DRQ5kvlJu/O9cPu3GUtqJJhRN5kzp5PyBe6Y/cE4u9Uxhcw5yIuBE4EWKgPOgfJFW25mrEwEnAs8bAeff5M8bwd8KnviT5DLvIdIf/E9ikaga68r1ytULunzujCpKS1RaUqRMKqxkIqLNjS0dHqImKlIkElM6Qytwj7a2trWyuiKXx22tyilTwdjb5y0yM+/Hj8f0xRe3tb6R0Mhwg65cuWKqBDMPf5p4m6LiadIZiYSVyZKEpqy0jmSe77O5jMEl/FxIyK0ELJW2RBcIkf88XkkZA0AknvlucJS8UTLkN++mvVBY/f1DZrqcSWd158497e7u6P333zfo9ff/5e/Nf4puZSg4SJRRZ6BSMUiUy4MiK0HyupV9ahKO6qK6utbKD9fWNgwmNDU1G3RCdUPyjwIjX06VVFYYjheZ6oIOXHQBDJQEbS6oKeiwx/GowygxAtxZN79s1ubtLwZmpXR4mFAwiFrEb+VQNbU1+TKgVFoLiwumLOo50i2MxJdXFpROZeTx+LW0sKrQXlhHunt1+swZZTOcN2UgAaVZcbHPSgldLq91uLOueOPjOjU6qpGnajZgwdrqqnZ2dw3gcF3z+8GAuaxUi4vzCoV2Te3S0dFugIEY08mO9Qd+EHsUTewVwFYimVRdfaNKy8os9sQDiILShoSftQCQAZ2ADsASrrm9s2Xm1n5/vnSvvqHO1rBQ2jYxMW4qJuAO48bkvaq6So0NlEwx94x1RSuYpXNeQB4ACJCxubGpnd2wqqvKzBibuaytrunWV/fMG6qstMhA6JEj3dblEJUUIA5QiAfXzMyy4om0ykp9qqgoVWVZmZWJsq8o79zbwwg/p9q6UjuW67a3tdncy8rLlE6l9NXNW3r8aFo7ewn1HGnWS1fPKRzetz1cXl6qYADlVF7NtL6xYQbxlLQBujq7utTb32cm9xhyf/31PS0vb6unp0U9Pd22JtPTy7pw4aSGhgbNe4w4jT9+orCVue1odTWseDKr0qBLtbUB1dXVWGdETNjpasm18HaiDC+RyKq7q9sUbOxZwDHnANjs7CQ0NNSp99//jt0PGLOzLwB+ExNTSiWl48dP5JVYxSW23uy/mzfv2h6lhPc73/mOdZvDW4t1/+STT/XJZ7dU4nepo7NVo6MnNDM7bXuQ7nyU9hJTAOrCPPByR/FESieP96u5pV4Tk09UX1/zzdw//PAj7eym9L/91ffU09ur1ZUVU9VtbW9paXHRnnuU32EkXuL3yY/yM51S8jCp5GFa1mfB41LG7VE07VIontFBMqd41qWUQXHnT9wz/IlzcqlnCJpziBMBJwIvVgScB+WLtd7ObJ0IOBF4vgg4/yJ/vvj9xtGFP0L5wKIgyKsIeJUUeZROxdXd1qD3/vB1nUJBobRKiikPSyuTS2t1dd2UMX5fUMrh+ZM1vyRAANCpta1ZR48NmFoANZDfF5DHXaTr17/Ql1/eUUVlla5cHjUPGJQEJOgk+JhwA2iADySlyWTclBmIHFB+oFzJZPBryiuN8gofOr35lAWa5dymLgI44UO0ublucKckEJRbAB4ZnAFE0eEuEMBwOd9hD9+ZfKcxv956600tLCzq2rXPLdkuKExQrmBWHovHTUmV/sZfyiePt8jgG+qJ0mCpBgYGFdrdy6t1AkGdv3De5rawMG/ACqAGNCPsqWRekZJTTkuL+RLEivIqS44np6a1s43qpEFt7e3Wjv3Rw8fa2EHN4pPH7bHzxBMJU4U0N9eqtbXRStraWtssphPjE7pz967BHlRG6+uYR4cMOqXTOVM6JeIpnTlzzjqDAbYABpSn0UGMMqtYPKbaOkrMSk2x9ODhA42eHNXVq1es6x8mzdt4CIXDGhoaUkdHp6amp7SyvJxXt6Tya4bKC7VTV3e3lWph9O3xep+qqjLmG+Tz+xWNRHUQiZj/UJEPQ/msxQPVDWoj4AQlfj09nXY91D+UZOFxNTU1o/1wQtVVxQacjh4d1PHjw3J7XNre3rRrAp1WVvBZcqm5qVJHunvyJtxlQSvXRG2GzxIqoPX1taddEMtMcYSX1OJSSEODbab2QtUWCR/q8aNJM81ua23QqdPHdeLkcVMP4TW2srJqxuazM3OmEkrEs6qvr1b3kS6DFRsb66quqfqm/DIPLsvU199n91FFRZlBNc7FfTY29kRzs/uqqAhocKBbJ0dPaHNrXU+ePNaZM6dNHQiUAYgBVwBHzIXyTOaK5xVxJBYPHj7SYTSmM2dGDfA9uP/A7stLly6qsbFJ++F9W9e90K6S8UMz456eDcnryaquNqBAwKeBgX4NDubVVju7O9ZpjvgtLS0rHM7q9Kljdr/nu+IlDRgC4HZ3w3r//XcNQAOqfvzjf7B5lpWhlFu1Err+vgEzP29saFJpaZm+/PKGvrpxV0VFOf3rP/tXGhk5plg8qughhvhz9v7jsTUb29mzpwxU3b37tdY31nXy5IiNg71N+d7ExKR2tsMKBIMaPTmsqsoKra6uGXDtaG8z9dRP/+G/K5Vy6d/+xY/kL/ZrYnzc7mP2KOdh7dwej4HzEp9PmWRC0f2oMgmUT6ic/Eqkc4rEM4qmXIqm3TpIyTrXpQ32O1biz/AnzsmlniFoziFOBJwIvFgRcB6UL9Z6O7N1IuBE4Pki4ECn54vf74BOmF7nja9BTx5l5FZao8f69L333lB/T6uUPpTXm1Mik1AsmdDS0qoWF1eVSbuUy3oN9qDiCVnb8nXzT2lorFVNDV2kAkomMtre2rNyGsDA8MhRHT06JB+wJIYZOKVwGCgfaGd32xJrlAioi/BswmybUjqfz2PGwIAsMxR3AZmKpZxHiURGmRSd44IKWre8iPkIoRzCAwmVC6V2y8uMO2OdqlCfkIzjgwNIQIVUVhbQwGC/KRg2tzYNGNXV16uvr9fGSRkgCXnBg8dgmcutSDRmpYaYlJPUd3V16/btO5Z007Hr6tVLWltf1fj4mCXp4YM967wHjMtmAUeUUaUNds3NAr8CZsKO+unhw8dW5nT+3HmDc7/61UeamllWa0e1qiorDYqZOiy0r+Hhozpx/LgpXIjD4uKSvvzyS/PN6u3t0cmTJ7S9vaJYFLPoONZd5m+ViKc1MnxC3d09pjJinPjsYOIMwOAmbGxusm56wILwwYHOnDmjocFBLSwummoFBQvKnLNnzlgSf+PGDU1OTCiXzZrnUTAQsHVmbSlLQ9nzxRdf6SCSUE018CJvKA30AWStb26qtq5WLa2tZi4NdOIzlGx98MEvFIuhdBm0skHWF1DJPB8+HFc8njaIMjw8pPb2FpVXBLSxuaaFhTmNjT02T6Kd7ZiBpu6uLnV39RiEzClppVDEGcUNpVxzcwuKxzNqbKzT4GCfeRUtLa1paKjP1oXgZNNu3b/z0NRMw8ODeu31lw2+7u1ta35h3oDKxvqW5ueWtL0dtXU7c+asAZCxsYfW3W9gcMCUOuwvlEMNjXVPTesWcnfaAAAgAElEQVRRXyUMdIQP9g3GYIQ/ObWvqnKfWloaNXR0QMkkQGhFFy6e0+LCvJKplHVoY18V+0tsb7322huqranX5uaWQVbWkjmyn/H8Agpdv35TicShrly5ZCb6vChp3Qtta3NjWQuL85qc2lNTI35RZaZSY1+hZOJ4vgBHwDpUU4dRgOYpU9oBinkBVr/44gttbe3pP/7H/8PuRRRMP/7xL7S1tWuqK/ybKivLn6q7Mua5hg8T0BNvsfLyoP7m3//vqqoq19IyyqppTU1Panqassm46uu8Ghk+ajCo0FHv5MnjNg7ANd0ngWOME1jW0d6h+tpGe5YBxTxuDNIrdOP6dYOab7/1pqnsxsefaHNjQ6lEwtSNKOYCpcUGnr0el5KUFB8mrAMoyie3p0iH8az2oklFUm7Fs0UKJ3KKJrM0t5MEkM1/57z+2RFwcql/dqicDzoRcCLwokbAeVC+qCvvzNuJgBOBZ4mAA52eJWq/5Zj/WemUh04oglzKyausQad3XruiP3jrqipLi+Tz0DEuo4NYRJuhXUuc52ZJnkMGesrLq9TS0moJJR3fZuc2VF/v1/ETx8zkeGsrpNnpRS0v7ykQcGl4ZMjUG5QDYbwNiEDJVPBqAi6gTqDkaGdnU/5ijILppOY2AGVlbZgRCThQrHgsZWbFkQO6ZlWZugN48Ktf/Vrz87vq6KjR6OiwdbKjo9qTsU21tJQaxDDT7pysrGl+fkMuV0oNjZU2LsrZrCStp8e+x2cI4MF4SUYLCTRm35tb29rc2jVwcfrUWTvnz372gcrKyvXd737XvJQePrqv8fHHqq7BdDujdCZlXlNFXsqCEqYAASg8eZIvfevsbFBbW4eV41FidKT7iJUFfvDBB9oL76m1vUU9vT2mkiLJB/oADkj++R4YgJLlq6++MmUPv0fxE9pd10F4z87rdmFYnTRfm6amFtXXNZqpO2sDpIoehk2h1drWqiK/T0/GJzQ1taKqqmIrPyJZxxcJnx/UOZS6oUZCIQbMMEh3mFQmmVNLS406OzsNTFEuhdLm66/van8/qpGRAQNHrAdrj5E3pXoXLl00hRfx5pwcw/iuX7+uaDSrixdP2rwAWZTgoV558OCxykor9L3v/ZFOnBxWPB7V2vqyZmYntbxMB8UNbWzsan8vq7Iyj825oaHFVG8lJV5T17FvAZH4JgGSgJPHj+dVMvj58B4eW1YOmkorl/Hozq17pvh69bWX9NJLlxWJ7uvJk0cWHwAbpXuzM/OKRhM6eeK0Ll68bDH75S9/rta2FvMzW15eMjDb2tqkIz3dmp+fNejHeszNzzxVQsWUTnGudfUc6TMPpbb2ZkUie1rfWNXAYJ/dh+ynhoZGU/YV+4M25kuXrqjYHzClFHsC1RTlmvhuoYJinL/+9RfWifLdd1/XlSuXbZ+jPlxcmNX8/KQWFpa1uXmo06d7TcWGofnly+fM74i9whoCbVCjEbuqymq999537H4ldoXyWUrv2D//4T/8BwOGxPrmzVtPy+ZGdOLEcW1vbwlP7kQ8afcvSsXHj8YMmJ05e1pvvvmGdnY39fDhXS0vL+gwxn1wqNBuQl1dnerr7bX7AODLmh47NmTgEsBN5z3mBcwD0gKdaI6AchIVk5mdh0Lm10V5Zldnp27evGl+X5QZUjpKCW88nlVNXYViiaQSsYRSibRKiqSq8oB8RUWKJ9OKJTIKH6YUSbl0mPEqbKontI08jXmWOdDpW/6Zc3Kpbxkw5+NOBJwIvHgRcB6UL96aOzN2IuBE4Nkj4ECnZ4/dP3rkb0KnfJcnl7IUoanYI/3o++/pyoWTyiTCKgt45fVmFU8nNbe0bOVLM9MLmp3ds6Squ7vJkl8UGg8fPrDE75VXruripYtWRvbwwRN9deO+5pd21NJYqmPDA1pf39DCwqrq6vIlS5Su0ckLRVFvX69BFPxmdkPbpqYAOqFyIjmjPItEGO+dYABVTFTj49NaXlxTMFhubdVzSpkiIZlMGRxBlYN596effqZPPx3Xq68MWyczkmCAAgnxQzOCjlrSDlygbAuggwqEpPizzz4zhQbj5QslDKAD1cjG5q518KOsjDIgDKFnZ9d09eo5/eAHP7Ayq08/+0QTE2NqaKwxE+qDyL55TLldfgMSeLugTLp/f97WAq+boaFjlhADD0K7+XKvr7++o8hhRB1d7Tpz9owBF+AOMQE6AWgYG2bMeVD22H4+e/aMRkePa3lpVtFI2JJzzODj8ZT2QgcWu1w2Z/Npbm6yJH1uflqNjQ06NjysxaUl3bh5UytrERX7pPJyvyXdgAfgQaFTGvHie+aDx9Lm+pYCxcXm+YOBeKG7HTAGMMW+oZNhwfQayAdUolvZ9/74j6x0CYiBWgiPK8AS34fD0tWr+W5iXAtgApTCMPrIkT69+cabqqqu0MzMpJaWF7QbopPdgUEclE6rK5h+u9TWWq2B/iEzum5qqVd5ecDgCYDy88+v6fAwqeHhAfP+AjiiyOG//MxcgTkHe4d68njCzv2Hf/i2+vt7dO/+HU1OjpsfGfCRDoSh3X3V1tZrdPSMgaDp6SkDRRhkM/9Hjyg527FOcCil+B7lEEqo7Z1t20e86G4YO8xpcGBYDQ11SiQPba2AtF3dHQqH9wzu1NTUmpF9cTFzSmpk5LgBzq9u3LS9j6Jsc3NbAwO9BlaI31df3ZHLldH3v//HBvRQA7FOi4sz2tpc1dZW1CD0O++8ZnECLgGsiAdryVqwtkAk9mBLc5uVz6EI5H32KzFDUcc++Zu/+Rsri6QTHMCNa+b9y7bzTQSewtlAgO6BMc3NLtjY33jzdeuqeOfOLS0uzcnrdamqutw+wz01MnzSzMDZM6trK+YxR3dGzsn+oQQX+ATY4l7Hh2xna1vJRNJAHdcI7eyopblFfb39SpjK75G9T8nrfujA7mPAEeu7d3Cg0O6hUnGptlJqaqiU2+XSfvhA6ZxHB/G0oikpmvFoP5bWoUEn9KX5zpzO61tFwMmlvlW4nA87EXAi8CJGwHlQvoir7szZiYATgWeNgPOv8WeN3D9x3G96OuWRE0onyuuqywP60x98VydG+pWI7Kq6osRKwkIHexqbmNDs3ILm51a0MB9RS0u1dZ7CCwhYcfvWLTO2vnz5opqaGrW4tKixx+O6/fWkMumEXn/tqk6OHreSr2vXvtLp08O6fPmyJY908gqW5jvRUSZ1794dFZf41NhYr0CgxJRQOWUMdOFVRNkQipbdnT3dvPm1Hj1aUZE3p46OJjMEpiSJpBt1DSV2jO/jjz/RxvqmfvjDH5mpNeMgGaZ8i9IZ4Narr71sJXEoIkiOSaBRC6GuQMUBHCChJ5nlnPv7SYUjUmtrtYaGerW9taN796bV39+uP//zf2PAa2VlSZ9++rEWl+ZN6URpEEANeOBx41vlsdI11B9zc5vq6mzUlStXzUMJDy2uS4IOWLnx5VdaXF7XsZE+nRw9aeAEKIN66OjRo09LBaMGBIAFADCSa4AU5UXzcxPKZlKmdNrfi5ivzvYWHj0Ys6cNWqESIemXK6vXX3/VSvU++vXHuvfgoUKhpIJBr1pbG77pXMeaEReAEQCKa6MwuXv3nql7mhvrNDI8bEoo5gBc4IvYMv6rV68avELNhIIIAEHp0htvvWnwifkB1lDmGERY3VYu59Hly6MGnTgH10SdwnwvX76q7u4jCoV2zEQamIhCLpNJKZVMmV/U6sqamcufOH5KFy9esrkAb0KhbdsL+fXdtH3AmIASnJ8xUG7FHuHFHtjZ3NXczIKVBqJyovPi9euf6+BgX/X1dRbTaDRmHRSbm1pUVVWrra0dUxth/E1XNUpG810JKWfM2p7HM4i9hm8Xyj+MyfHX2tnZU3fnoFzyaj8c0sbGqra21+VyZb+BVagHAauo71DvAJ0oY+N+efCAkr6ElYyyHqwLc2I8s7PMr1qvvvqKzYd48vtIBB+wmHVgxHMJkAREQnnGPcY9lFf+xG2tALSYf1Pi197eaaCONWcfcxzvs2fZlwAoYCJxwpweWPPgwX2b925o1wzsgU7s2b29sKnLzp47YwB6ZmZCB5E9M7ynrJfrV1c3qra64ZuOg+xjzg0ARDUGDKUMmPnhsYY6cn9/TzvbW/nOjTmeLyl7KnZ1dMvj8WpuZt4UYBXllVpeWtHG2raVXOay9GHwKIoibS9iSqcqFHS15XLlsto/OFBGXkWTaUXTMrXT3mFGsTSVyS6km7/nJ/wLcTonl3ohltmZpBMBJwLPEwHnQfk80XOOdSLgROBFi4DzL/Lf84r/z9Ap370u/79Ap5yOdDTr+9/7Aw0caVM6caCg36NAoEjLa2t6gB/OJl2b1rW2FteJE106f+6CARw8Y2hzjg8LXjAkzSR4y8trun37oaqrqvTuu29ba/Kf//znppD47nff0+uvv25m4oCRxaUFS+pJ+jG7bmioVX1DrSWCvPId3zDijsrn85v30frahvnQjE+sq7ysWAP9Hbp85YJWV5dNdYEKAY8eFB337t3X7k5YFy6cM3NuFFXABjp53b//wIypKdmpqKwwaFKAHMAAEmoSVxJl3qMEjONRRUSilOU1WonU+tqmlS9dvnxFP/jBD03BdfPmV7pz57b2w7sKBv0qLQsotLdjpU5eT7EymZypqSifA/ygGjk1elq3blHqdqChoaOW1M/OzunXv/5YiWRCx44fs7EUgBSxCQbxcVq0EjWgAok8XyT7nBPT5YX5SXncMi+rtdUtK5Pc2Ymaq1dNdYVBApJ9DJKPDQ/p7bffsu53f/9f/4vm5pbN6Js4FVRLpvQ5ODD4g4E56i8UVowDUIcq5EhnpylpWAeABOAByETyT7kdhtyoYgATAADURC63W1dffkkrq/jurNt5gT6ocbgeAIV9hpoF6ATI4H1M4S9dypeura6umFoICMS+wcuH0kdKzzgfJvLDx1BL9dvvKNUCEALDeAHSOA/ghy/iyOcANPkyrYh9JeMppRNpGzuKLvyC7t+nw1rSVHx4VQFNAECo24AnwBszvU/RGRBTfEBHUm6PW1tbm7Z3Aa14b6G+4tyUe/Le48eTaqhvMwNwyrPSmaT5hDE2YEpVVd6zjLXEz4kuk+yvUChsSiDuS7q9MT+ACr5HZuK/s2sd+jgWvypUPcyZcXm9ktcjGyfryHhYr6WlJVN85eeQV70VFIDsR8rW6urqFYvFDaoxRmAXn2efAnc4jnuLuPIea0yp4vT0vNIZ6ehQt5qbW00hCSzc349YZzpAXDi8ayrI4pIiM41n7G63X4vzKOmmzUAeNRgQjmcK10ftFAiWGBjnOcX4MUqnFLMYg3/hI1essmCZSoPl2t0OaXoKhWBM9XUN2t7a1frqpinSUFy6aSSQzRlYzyRj8nmk0hK/3WfxVEKpTE7RVFaxjMzPaTeaUyKb72qXTTt/4p7hT5yTSz1D0JxDnAg4EXixIuA8KF+s9XZm60TAicDzRcD5F/nzxe83jv5N6JQHTvweh6cLZ0f0B2++rLbGWmUSB0ocHsjjzpqf0+TMjJlILy6sam0toTNnejQyfNwSeRQftA+njIVyFZI/yrro2IV3D+VLr732mvky/eQnPzEvlb/8y39rpWwoWQAEQCcUNiShlBLRUh61Ez+T/OdLc/CXWTR1FQnz0tKKbt/+Wpubuxro7zeVVSDot1I/xoWKg4QfxcZnn13T0mJIg4PtOnv2nPk6oTCi3ApgcenSeTM6B4YwJuADKgzADkkxXxwDgOIzgB1K+HZDe4bsOjuPKFBC2dSMqaswi2bMX399y/x5UGoV+WRd4Sivo0sdaptUMmNwBBUHxuA9PX0GBK59/oUl5syVcjg8pTAn7+ruUkkwYN0CgTYAH8ZKso6f03vvvfcN/BkfnzDAdOrUSR09OqCd7TUVed3aC+1bzFDA4Lvkkketre2m6MHMHeUH/luofOhE99HHH2tvf9/UTMAl1pcYAAgBFr29+RItfodJNKAIIAPSHD1xQr09PU+h0LKdEyBBWRUwjZ+BVIU1Bk5w43f3HNHS8rLNBTjBdYg5+4FjABTAGYATX7zPerL/UulU3vA5nVJRkdfACbCEtWNtGVtVVbU62jtNURaJHpiRN+okQEthzwGbCtcEdgE82A8ej/JdF4EtLrfKg2Wqr6s3yLi1vanFxQXt7obM5L6trcH2DfvVuj+urRvmDQQDpuoBSqGIKq8oNzhGV7XCOClnKy0tUl9fl4E+YMwXX3yt/VBSdXWVZm6Okmd8fFJ7+weqqAjq9JkhU/EAZW1/r2/bnFZXN7W3F1Ug4LXrtbQ0237Le5rN6+AgavFkf/J74osKkZLITBrvr32LZb7L5K59hhcAbXkZVVixjhxpt989ejRu3mV9vX0Gk5jvkyf5vRgMFtt9QUzycKzVABZ7hv2bh4K7evRoTkU+v15+aVSdnd2amJjS2NikNjbCKilxy+dzqbq6VB2dbWYo3tXdbuMP7UZ1/94jPXkyK5/PLX9xwLpL+opyqqwMGuQurygzs3y8zbkmDwsqbXPZfKfFkuKgQafYYULh/ag213nurJlHFXs6tAPkyymZzqqqskzpbFaBEr+USSoVP5THhZeWx8BSPJ1WLJ3TYVraT+QUKkAnr2SXc17fNgJOLvVtI+Z83omAE4EXLgLOg/KFW3Jnwk4EnAg8RwQc6PQcwfvHDjVVE5nW005SeUPsrPn5eHLSu+9c1ZuvXlF1eYmi+zva2VhViu5VkQNFEwlLpJ88mVQ269P58yM6evSYgZa1tXU9fvzEoMXAwKCVjFG6Qxt5IAwlVD09RxTaC1npESDhr/7qLy1xp6yMLlKAGBL8vOqhypJpSmj4DJACg188pQBcb7/9joGGxYUlzczOmXLj1OnT5gt17dqnppwCaPT09BqwwaT4yy9vqthfrvPnR3Xs2LAl1YAPumyhIqFjl8/v1djYmMEUIANKDqAAqiKSbyAPxwHU8iqQtLI5lw5jCTM7xpg63xFvx8yp+fzSEgBiWy53Tm5P1kzRUWcEA2WKxVC6uJWIx63DHm3hOQ+JNyonuo3RxQ7lEWoVVGWVVdVaXV/T8sqatYGnvAmvJ8YKZPuLv/g3Ni+MxFFPsWaU1mGkvL+3aZ5RwLLYIS3s09a9DuRYXUWZY6mVegFgamqrVFlZYRBlYnJKgdJS89sxCJHJ2Hj4Imkn1sAvYsK1gXjEqbG+Xi1NzbbneI+YMkaOBy4RH+AFwAHQUzCiBnAdPi0vy3czLLWYsD9YC6Ac5wJ+8DtgA8fyamyiCxldDfOfZ59wLOokxjE/TyfFmJUIougBfHAbANqAfwWARSe1ZDKj0lKfgRPWfHFxW36/rLSKY1HhYWxfUVpm8Io5oP7Cr2ltbcvM7gcHu005k/cB29XKypbNf2iox9RIqIPw0EJhVgBAANPt7V0tLW2rublK58+f1sDAkMG5D372ofZCMb300hUzqZ+YHNODhw90cBDWseE+dXS02rxR4bF3ACfAp/n5Fa2vh9XYWGY+Tq2tLab2yndlm9DGxp7db52dTVZiiQoQTzHGujA/q/W1FRsjcQdysm7E7vAwpYmJZbW31+r06RFbd7oX0mBgoH/A7j9USmtrG9rZ2dWpU3kvLo5FMQVsxAMK3zRexJrSwnv3xlVWVmwwuLKySg8ePNL01Ly2Qyn5vNKxY506dWpErW2N8nhdVj4JzE6n3ZqZmtfiIkq3mBIpqdjvVmNjqdrbm2wOgCefHwVkXjlHp0y/z2N+VuyRivIKBUpKFd47UPwwpcNoUpMTPAulqooS5bIZ7e5Elcq5FMQ53O1SZUWpXLm0ovsRZVJ0yXSpOOBWOofLnMc61u0cZhSOS0km6pYyecblvL5dBJxc6tvFy/m0EwEnAi9gBJwH5Qu46M6UnQg4EXjmCDj/HH/m0P3jB5ptOF4iBpty1h2K/5cfw+Gq8mJ97ztv6ZUr5+VzZbW5sqil+RlFIxHlPB4VFZdoeWXZgMLIyLB19AKQ4HVCWdP09KwGBwat61pod89anNORCwDz0ksvWXK9s5tPyEmyL1w4b+ocVE5ADqx1AR7Ag9LSEvn8HvN6AsTQ0e3x4zFTO5SXV+iP/+j7BjxQVwF5AArVNVXmiYORMuU0gAmMwinzQmVh8OXE6P/P3ns9yXWmZ55P+szy3nsH7z0IgN40m632LXWre6RZ7UTsxe7F/C1zNzGxsyPtxuzOaqSm1GyyKRJ0ILw3hSqU974qs9L7jd+bKMZoNHtBgFeNkxEV5TLP+c77fScL3w/P87zWDY7NOMAC1Qt2J9QxQ0P9prYiC4mfAzoYHxACEIYNBwCyo65B8cF5GxqblUrnNTs7b522AG5srhk3Qdx2bcW8qbb8AbeKxZxtkrEIWq6Tx2sbe0ADHe04biQSfar8KdN2hC5yaYMWHBNl1dJqqWPc2bOnzPpFfhJqoFdeeVnvvvuuZe2gjNrJ1yGg+ejRw9rcWFImjS3L/dTqlbDudXyP2gm4h1qtUMgpsh02eEOYcyKZUt1T+xPwiHPu2NoYF7UGUjB2asfPqquqTM2STqaUeKpgKanYyq2uXDM1pqY8n80/v6OmKeyBExNKpcnjqTIFDc8HdgA1djKgOB/rKp93Wa6P2y21d9ABsd3WEdlMgArWQWtbkwJ+v0afPFEuW9TRYwcNUpKpxJrGdsY4ADaMZXJyQYWCR21tJcso4GpsbNoskoR/o9BhLOlUQm4VlUoSTh2zuR8bmzHrG6HiQBRUNwCllpYas1MCd44fP2LWzp18JdQ+AFXWJbVFxUejxkOH9pkikHVHt7krl69a10Psm2XlQX388YeamZ2yOTt67JDq62ueZkEF5fH4lIinDOo9eDilzY2EhoaadOrUMQPEBm5nZzU8PKLl5S319RH8fcaubSefi/tndGRYqWTM5otrnJ1dVTrjVnsbyqFSoP/QUJ/27CnViTB4FHGATNYm4Ik1whp9++23DZQyn5yDtcDzL1++Yd39urtb1NXVrrt3H6qjg+D1Y3K7vbp7975ZeDc2Uurv79Rrr72kgwf3WvOCldVFC1LnOsvLarQwv6KJiSmtr2eUK0gtzWUWzg9EY/yhMuy5QYNOJVWbX+K+9BRtzQOc3GQ1bScMyqIMfPhwRvFoTs1NVQqaXS+mTDqnDJPk9pi9l2YMqVjK1he572UVbmWLUsHjUySZ19p2TrGslCPOibdemtc5j29bAWcv9W0r5jzfqYBTgReuAs4b5Qs35c4FOxVwKvAcFXCg03MU73/0Uo/LY5tXuUulBfTw4I/T3qF2vf3GKzqwZ1DpWEQr87NaWZi3TaTHH1BZdbVZr9jckl+ElQhVB2CD7BkASm9vv6lnhodHLbQZKICiobu7216LjQlwcPz4MdvsW2DvU7XVdjRix2MTTkZLc3OdKXvYOJOVhNKB4F6scX19A/ZcNqzk3AALADtANALBubKS8sVlAIHsFfKdBvoHLWAcgEVmE6Ckrq7BlDp0wJpfmLXjsiEGmBAmjVIrkSjY5rS2NmQgDNiASofn1NTWKxZPm9ro8eMJPDqmWioUSlY6xkOGTGVlmTxesnqSpuLyeX1yu32m5CrNACzQbcqUUl5U0UAX0wWY4mfAwbX1dW1F8hoYbDWF1ujolCmhdu/u15tvvmlWN5QjJcUWVkgUUYd08uRxbawvKpWMG3TLpAva3o6ZfYisIeaQsfT399k1TkyOWXcvFCHllZVyucnUKticUVMe1InvgUVAMCACYAIoRVt57GMEP6NEY/w7eU5AmWAQZQl5PpX2Oq6VevJ5c2tLN+/cVTiSU3tbg86cOWrnRr21uRlWa2uzjbVkdStBPr4mBHvf/r3q6em2tffxx59aB8WSEmvwm054gKyjR49YxzNUNaiEUP1wXaVMIbKkOE+dDh2iS1yzrRcyslgzjLOknAIcZJXLYtNcMTiBTW1jI6be3k6dOX3GYNa1GzdMNbZ3z5CtUb/Pq47ODoOpdC8EkjLfrGVAKvMDrAHI7d2z1yAayi3mkqyi2poG/frXv7Hud++//76Nt7OrUcdPHFZ7O1Y+jx1jayuipcUV64w4NbWiaCyrQ4e6de6lMwZ+SwBpVvfvP7av33nnDQPEKLK4Hs5HflkkvKnqqgqbW6Dj48erSmWKGugrt1pzPoLsqQ11+uyzz8xuiQpyYWHp6X1Wysg6c+aMPZ/7vNSpcszmdWRkymyQWAlZr1gUe/t61NnRbdd++/Yd3bp53zLdfvqzH2rPnl3W3XJxaVYTE2MKRzZLijdfuSnUrl29YTCyvCJo6i9AG+dnrrkfUTtxnaxV7tlMJmXvAX5fKVQ/EQM4ZZXPFrS6sq7h4UkjRTXVlXIVyePK2X0eT6SVzOQV8Lvl9xTlKhTldUnlZW4FQgElMlkV3D5tJbJajeQUy0hZt7F+R+X0bH/fnL3Us9XNeZVTAacCL1AFnDfKF2iynUt1KuBU4Lkr4ECn5y7hf3sAl7xur/IQBlfROAebNP4wERL8/e+d1/HDBxTwFjU7Maal2VnFI2H5vX519ferp7/fgoRX11bMksfmmQwaNl8qohYIyesJGHC6dXPYoEtlpc/yY0rd1+IKhgJ2zgsXaKMuyyzCnpXLZbSwOG+bT7qTBbDDtNaYBSiXLWh2dlELC5sWdk1WEq/BsoSS6smTGbOptXfU2IaVPBsLZXajKpKNr2RhqrFNMKCDHKgnTyYsN6qpqcVCgdfXV1VXX2Mb6x3rF+O+du2RFpeiqq9zWcc9VC9YvLCaAcVm5xY0+mTCWqoPP3piOT6ZrERZyoIe1dQETOXEhjaTLVm9yHZic4sqCrULbe05FzDLgFW+FILO2FFisdHGkhiLpRXZLqihMaTBoQGzut24+dC69b326kuW50R9CWpH6YStCRXPkSOHLddpbXVeyUTMjptOlaDExnrYNteAuUgkpeZm6jigtXXgy8JQKT4AACAASURBVJzVsbKm2ix5Xp/PYA7jAUxZJlQybV3YAEHAGNQkAAsC1ePRmCrKQmbFAhpxfUAlMojIwW5pKjdIBpRkLVB7cqHu3b+vO/ceqLKq0saOsg5YyfpgLo8ePWpABtgFNCCTCAi0b/8+tbY2mjpr5PGoPvroE4NqqNuoJ9Y/QBrranCo3+xUPr/XOsNR94nxCRv37OySWQ4PHChlVQHWCDgHSDL/WOuoC2vY73Urn09rbXXVArPJyCKgfc/uvbZWUZ09Gn5g9sbW1ibrXMhYqQkWVCAt504lU5YvBkBjjQCfAGFDQ7t18MBBUxQR2M+81tc16Ze//KV1efzdB79XOLKlc+eO6eixw6b44rg8F9i0sb5l88zYqD+WTKCv5R9t0f2OuRqx37377jsG6OggybphLvhcWVGu+rpaU2iVsryiqqvzGZBDwcSx6ETHuD/99FN99tk9vfbaYbW2tNm1oeoDDHPNdHTka1RWJcBH6PcTW1+AQdYCNAarY1d3p3XfQ/n38OGwbt18LJcrq//1f/tfLAQ8mYxqcWnOLKzpTNKOT0fIxoYWG0cgGFRPT5f6+3vtfi0WCwYZ84WcfQ10Anwxv+RWoYQL+AOKxeNKxOJSwaVMOmtdKZeXVw3OAp6SCam83GUdNBPcD0D3YlEBr1QGfPK6FQx45fMHFQdcub3ajKe1Ek4rli4q63bzDqoCSenO49tWwNlLfduKOc93KuBU4IWrgPNG+cJNuXPBTgWcCjxHBRzo9BzF+5cvdcnn8SmXz5nCiYwhoAwb57KQ9PMff0/79w6pkE5qYWZaKdQfKuWbNLd3yO0LaGFpzrpAoTAgFBz4gwoHmx0ZReGtmG7euKvhx/PyeL3q6WowUAXUIbiXTSRQoq2t1bqJYSWamBg3lUomm9bXX1/SyJOoqiq8On2my7KXcK/MzS7ax8LCiil0Bgb6LFh5bW3FLHH19bXq6elUY1ODhR+T6QQcYcOL4gPIQsaNx+011QQZNo8ejWo7mldVpV9tbQ22AaXtOtYi1B/Yj1BuXL5813J4jh4d1A9/+N43ndh22sM/ePhYE5PTZn2am1tWLFpQJi+FgqXrB7rRsc7rJcspLZerqEDQp2CAQOWQWb+ACyWbWME2r8xLPkcmD63mt23jz7ipN1a3qpo6qyOQB2UJ4AUQQ1g76pQrV67o0aNHBhVQpmB1onvd8tKMEvGoHRs1yOZmxFQc29sJA13xRF7dXXSUO6xYfFtLS4vWAayCYGkftscKq82OEoyvGS/2RD6oGWO5du2avvrqktZXt+V1S93dhFZXmnJsx4YHmLlw4SWdP3/egBNAZ6dj4PTMjGbn59TZ1WUKGiAfwAjgsRNaTr34ABpgAeO4p06fMDXZ1NSkbt28p2vXbpgq6Py5lw1cXLx40eDniZPH7NzVNRVKpROKx6OWFzY3u2C2TWxauZxHg4Nd33TIo65cK3UuBa4nTK5CoDVZPqXudqWsrJWVNXW0d+vAgYO6ffuWbty4ZpCrqblebnfR1j/HMkVNImUAhs+xaNyslKj/gJgH9h+yY2ApxcIKEANKnTn9koW6f/nlZxoZHbYg7TNnT6qqusIyq+h8t7i4ZMfCsrm6umEKrMFB7pv9tm6491hXjJtcJ66JOeT6mVcgFPXm/aGpsUEeN3AtZ5CIutN1kNegWAIkMi/ML1Y5Ar9/8N73LIsJkMba5XwAO+pH/hjPpaYlVV/ejkVAPI+5OdZVwQK/qQlzh311cnJOlRVl+p/+6i9NsbSysqBwZEOx2LblpLE+fV66QvpNGXXy5EkLGt9RU2L9tK6AybhdC1Y6YKjf57P70OP2WDA8c5vP5gzIR8LbWphfshpaAl5eSiWlulqC1huVZs7JG0sl5OdeCQYwr5rKz+P1KZ7KKSevNmJpLYdTimeKyrm9Kro8BrocudO3/iPn7KW+dcmcFzgVcCrwolXAeaN80WbcuV6nAk4FnqcCDnR6nur9i9cCnfwGnbB3AY2AMnyurfbpve+9rgN7dynkcytBB698QRi/gCPL65va2o6WVE4u2sM3GoxgA8eGMxQqtxDt5aV1Xb58XaMjMyoU/Tp0oN/OhTIEGBQqC9rz4/GYvRbFA4qV2tpqzc3PWpgw+S0nTx7Wy6+cNVvTxkZEC/PLBnRGhse0trahv/zLvzRQQWv69Y1VC0bGyobFhg08G1I2jtYSPljKtjHFhc9v9iwsSqNPppVKedTcVKGWllqz13AslBaoPdgEo9y4fv265UG9/fZbZl9jY4syggB0bHrRWNwsNtPTc5qbXVI2W2q5PjDQJbKUsDtVVGLJk3J5Qq9z1ube1BXY0zIlixrjBjCxQUcBFd2OmToHAMXGHlAQiyW0uraujc0tVdfUmmoEhRQwiroS0MxGHkUQ4wMo7EAnVCkL85PajmyZ6gWlE/a6zY2I5f7E43nV1ZG1dUqtbS2amho3UFBdU22KkVB5ucEfOvoxFj4AW8wR4+AzwAlg8fnnn+vmjVuKxbJqqEWddsjAInCIjCMUWtQRdQxKGcADwGnH0jU7P6/5hUW1PFVPoWgCoAE7gI2lOcVChhIsapAIuyNqos1wqXvc0uKqRkfHVVNdrwvnX7V188EHH6qxsU7fe/ct9Q/0Khxe19LyghYX5w3qYBEFAFLDaDShgwf32RxSf8AM5yUIHVABnLGueN6icEgm4gmrYyZTUCyaMDUSXRsBHclUXB0drUpnyPfKqr2jzeZ7anLmqYqt1FGPtcDcs14bG5vU1tpueVuMHVCTSCTV1dmlI0eOmbrr9u2bcrkL2r1n0MLNFxZnDZ4CWQj3p4NdS3ObNja2nnYZHDBAC3BZxg4YDiubySiZSqmnu8eub+c6mSPOSce6hvo6ayjA/cA4mWtypli3zAvP5WtAEr+nXgCfjfVNs3iyNrHZHjt2zNYQ9k9sezt5XqwlrKLcs4AugDTvF/FEzO4DgBxqrXgsYec6dPiQwuFNra+viJjuUMhv7y3cC7msSxPj07befv3rX5vqDbCdSiXsXkCdGU/ELf+Lc6BYCxn89SsZTypjAfQZFQsFFfI5xbZjBpywWwYD2Ob8Bp9QVHJ/pjIZZehQl4gr4HUr5PMpk0oql8nK7fUrkcopK582oxmtRrNK5GUQqohUtEiIP+lOzuNbVMDZS32LYjlPdSrgVODFrIDzRvlizrtz1U4FnAo8WwUc6PRsdfv/eZVLfm9AWf533VWUxyvlC0X5vFJjQ7l+8dM/0b7dg/IUc9re2FAhnVYulVYxX1QslbEwcawp2RxB1FjIUhbGS8h2MFiurs5eTU/N6eLFLy1I2eUij6bXrF9d3V1mXUGBVFFZ8bRbFxvrRguKZqN89dpVU7O0trTqwMF9amtvsE3u5ua2wpsxLSwsa2V5w2xyQCc2lZcvf2WKnF27BuX2FG3j5/a4bZxs0MmVKoWmuww6BXwBra1vmL1reXlDPT0d2r9vr1LplOZmZ7S2sarj1gVvyDKD2ESj2mHT/Ktf/cqAA9Y7oAMABfsaFppUGovXjCYnpiwjiq5+fX39FspNXg95U4wzkSxlT2EFYnMOMGGTa13GktjWYirSEau8QqFgmW3KCWFmE4/ihVD2+w8eKplKq7yiUufOnTOIw3H4YC7Y/BOgDTgBlgFkUKWcOXNS42OPtLK8aD9HkZNIYI/LmMqJ83HdqJzo5HbvwR1Ta9ANLhAKqqy8wjb1wALUKtTk3r17BhKwoDFXAIsSDLltoe9+b1BnTh+zGlM3bFYABlRNKJgIlAY8ApyoNdcJeHoyNq6F5S3t2tVlcHFH0cScAzuAbNSGedjJBgJqNDTWa3JyVHPzc2b5XF/bUkUF0Ou05mbnLXdraNegqZwAfxMTo9ra2tD6xpoBjYqKKrNMJpIJU73s2btHjQ0NlqO1ubFhwANoAnAiGBxwkc+l5FIpm4xgaZ83iGHVwqhR+qRSBNFXyutza2V1wdYpwILrJKQ6mSD8Pmrh6UBS5sHnC6irq1v5HOHh0wqHt632dLs799J5UzFRY+uCWB5SQ2Otcrm0NjbWDAb7vF7Nzc2rrKxc3d19tq44NmC2lJ1W6joIgKGmQD3qFw5v2Trq7umx9c/aKQuGVFtTpe1IROGtsDxej923O9ZGy+/KZGz+gEZARGrB3HI/sLabm1u0a9du62DJPXPnzm2bc1SFKKEAmxYunssZdIrFYwZ/UW2lU2lT/HE/ez0lRRIQd6dpAHbhmppyA6YAw3A4aVa4N15/3cDX8PAjLS0vGhxjLrDlAaBQGNU31Jt9lfeJUKCsNB/JpNWFroTZNF0p0XtiRdy2rnVVlSEDVcFAwHKhclgjya9LJhTy++RzSdHtbaXieXl9LmWLHuXk10Y0q7VYVqmCWzlwvgv7b9qBTt/+b5yzl/r2NXNe4VTAqcALVgHnjfIFm3Dncp0KOBV4rgo40Om5yvffv7jUKa1QJI+JLKdSki32p872Rv3Je29r71C/QgGPMvGodWgiEDeVSCmKgiNPCHZa8UREiURU2Vza8mOAD8CEvt5Bzc8v6+KnX1rHMAK7sfJsR8PavXuPKUEAP719vdYprlDM2gZ8ZWVJjx+PaOzJuFZXNuV2+VXfUKv2jibjRWRDZTMFCxKfmFxRT1ezTp0+pdqaGq2tr5ltraMDMEEHtuI3SidABfalTDZrG8RSxzW3BTuPjY0/zZa6YJaeBw8e6OatG2prb9eFCxcM3AAzACLkI6Hs+OlPf2rw49KlS1bYUhZVXuUVVUpn8gZ5gAO9vX0aGhwytRNWrmQqaRvSzS02+lGrWVGEeEdtQ40lC6BQKMoAVCnvp5ShhAol8rQ73LFjxw0C3Lt3X9sx4JrHNuaAJgABG3+zCvn9BgAAIyin+Prw4UM6+9IZPXx4S4vzc9YBL5MqKJ93q1hw23VxLDqFkbt1985tPXhwX7V1tdqzd5eaW1psQ4+lEKBFkDznQ02FPY7XMjZUTtivgIeopNrb2vXKy+cU8Pl09959Uw1VVlSZ5YxAeBRlPA+VEZ3bqDfHWVhaVK7g1ZkzRww6AQyoL3NCbg9ghM/MEx9cP9+jyqGTWWQ7omCgTMkEHQYr1N3dawDEbGStLZZZlUonDTh5PC4tLS+Zbc3nC1q+EzACcOPzkycUMRsa5zD7ls9n42T+ARgerKrFnLwej6llAFfYTbOZnK2BEkgsPAWN22ppbbJuaXRnKy8r+8b+CcCixjsqMKyWXC/Xzj8e+/r7LVS8paVVn37yuZaXli1HCyUPFkFgJvczKibWDmo/AC0WMI7F2Dc2NzU3P2+qIR6BACAqZCCNrpaApUQyrd7eLhszAAa4VF9To/XVVYNdhHP7/CE1NACqShloBJlPT8/L5SpYptaOwnB9fdPWF+qsg4dQu9FNEivqtN2X2CcJvOc9adfuXfY8OmQCpuprG8yyCtwjcL1YIJvNp0K+IH/Ar5bmam1HY1peiaqx3qdAoNSVMxLJGPR6993v2XsCa5RrI9CcuWiorzEwR/c5AsZnZxeUSRfV29Op6HZCQX9AHq9bM1OTqqwE2nVaePj09IQ2NtYVCvpNAcV7EwrNYtGtZDJnkMpjwfI5pRJJJZMFG48/FNR2sqj1aFaRVF7polsFVwk6FQoOdHqGP3HOXuoZiua8xKmAU4EXqwLOG+WLNd/O1ToVcCrwfBVwoNPz1e9fvpp9mc8nNzAnm5XHXfqP9l0D3Xrv3TfU19UuryuvdCqquupK+X0eU/Ssr2/L5fbbxjYS2VQmh80F2OSzLnTYeFpbOqx1+teXrlk3LFQzhw/v1/LyvClNsLzU1zeV2tSHPFrfWFQiGdHS8ryWFpe1tRnX0uKWVAxq964h7TswaBtf4AbZNFevXtXjkVnt29triiNA0E4HPC60pDRJKxgIaXl56WnLd1QLBcuUCkfCdry62tpSB6uykPYf2Gcb6y+++FK5fF6HjxwzeIGCB+UHuTYENwNVUECh5CBQmnPtWLxcbp+SKbJ5EvZalDIli1/U4ASgDniAFYufG2Aq5A1QAcEABGzsOVdZqMxsYjtgg8085zp27Kjq6ur15MmoVoAzsagKxeI3HeFQiRhU2NiwepVqRqZVweAIsAfoND4xbGoYzulx093Po0LeZbk/tbV1Onb0mGZmZ/TZ5xdNiUL3sNdefVkNjY2mcuH4wB/UVUA8gBbzDLTga+AMCh42+lzTkcMHtWuw3zbrBGNjjQNEPHzwyKx1qHlQRJEdRaA2aq/VlVVtRTbV3dttSiPqBSwCvnBOrouvqTWKKeAdnRQZA3VbWFywHDECoYGOvJ7aMD5AQyiEYqjDgASwg+MAyqZmFi1kv3+gW4ODA9pYL2UbAWEAW3W11Qb4gILY0qanl1VbW65mbGDbUUXCEQtXb2oszR8h3ljjUAWi/mGtYjVD9YSt6+69YcsSAoiSscaaYH22tDSrobHOxjc1NWFqQjoKHj9xXPV1dbp8+Yoe3R+xfDIUU8A6lFi1NdX2GiDnynLYgv5R/3BurHOtbW26deeeHo+OKRrLKBhwq629yaBxMplQLpu14HY6RdbW01HQbQCMNVlTVamVpSUtzC9ofR2VXUjvvP2SqdZQFt68eUP37j1WQ0ON+vu7rd6sE/LYXPKpr7ffABNAaXxs3NbvgUMHDcp9+tlFu5foatfd062R0VFTyBVzbs1Mz2n48WOzxTJebIJkzLW1tai/r8U6Sy4srOvY0X4b/3Y0qtXVsDa24urpaTelF2pD5g1b6MjorCrKferqajfYhH2S9VheXq3e7m6NjU5oaGiXPB7p008+1rGjh6xLXrGQ0eUrl+y9LBQMKJNO2lzV1FYpm0FhmbfAc2x12RSB7W7l8gULy6+oqdDCWkwb0YLSgGV7y/WWGlY+BYXf9dv8H/nxnL3UH/kEO5fnVMCpwPNXwHmjfP4aOkdwKuBU4MWpgAOdvuu5ftqqzuOic1KuBJ3y0q7Bbv35L3+qjpZGRTZXtbm+rNaWBrPVoGxZXFhXMFhpmUnk4LR1tKi2lhyXjIGniopKy2KiCxod3MbHp81i1trWqM3NNR05fEyjI5Pq7Oy2jep2dEOLy1OKRtdNCYWFzOsuV7EYVF11m22yiy6URuFS7lE2a/kywBvsVWykd+w9gJxS+HapA9h2JGqhxyiagEtAHBQ709PY4vLWuQs4QMcv1AooWQiuHhignb1Xd+7csdDis2dP24aclu5ALkAL8AMlDoAIiw32Kbk8WlndKNl/vF4bL7CJzzuZQzwXNVE4HBMd2kMhl1mGXHIb9OBaUCjRYYvzAG643qmpWfs9ijF+z8+isZhW1lYVDIW0vhExO15vT5tt3BcXV1QoZO04qIh2wqCBUkePHdHM7JiFLluAvAhVz9mHSx6zBQ4ODGr0yYiuX79m1rHDRw4Z8AL6zUyXLHAokwjtBmxhhQL2ABm41lIuVcTGDwjaPTRokCcei9rcYQ9DxTI9NWP2Q6BDyeqVMOsUc8j365vr6uzuMEULx93JCdqBizyPem9vJ1VXV2HKK8YBYMMOicUqFPJaftEOjGLsnAcAST0AQ9a90eXS2Pi45hZXVFNbbd3d+D3zjh0vHAZq1Vo2107XOZQ6w8Mz2jXUqd7uLi3Nzmt1Zc2UP93dpc52rKN8vqjBwf6neVwx3blz12rV29tjUCoQKFNDQ6n7G2P3+73q7OyQz+/RxMSYdQ8kv+h733tbNTXVpsj77OLnWl1aV0N9k62Nqak5LSysqqqKLoheu3aUNyh/gGLYGAGmZeXl+t2Hf9DtOw8ViebV3lalY8cOWR0ePnxs90pvb4epxFDwEPzOOjIVXTKpmclJgzybmymdOXNQP/vZT23cyytLluG1urqivXv3GKBlbWCn9HkD6uzsV093r62L8YlxPXj4UHUN9frZz3+uK1ev6uJnF1Xf0KBXXnnFxshzenv6lU3K1I9Y8eg+x3vR1OS4jh49rEMH9ykWjejDDz8wxePrr10wa+Dk5JR1kpyeXdPZsycMcqJc4xo++eQT/dOnN1Re5tJLZ0/YGkU1Bnz2+wJaXdnQzNScjh09qo3Ndd26eUM/+fEP1NRYr7HxET18eE+pZAlaonRCVQdIJIQ/lcybQgplYp73RJ9PeaBwMid/WZmW1mPajJeAU7ZIUzyPWX4d6PRMf+CcvdQzlc15kVMBpwIvUgWcN8oXabada3Uq4FTgeSvgQKfnreB//3qLN6KrksdsIDAn/rN9354e/fSH72pooEfx7S3Nz06qrqZK9XU1ZoWZmJhVvuDR/PysKipCOnf+jFnjULCw8WLzS+evVCqrrc2odZs6fPio/AF3CVK1dmpqck79/bsMUq2szime2FI8Scvybctp6ewYUMBXrY012sintR1bV1VVhQEOgAtwgA8URWxgTdmUKVlpStYqn+KxuLU4LwuFLBwaVQxdtbAzAVPY0JNZBHwaHx+zLlaAhJpalCVeTU3P6vLly3asH//4x1Y92rnvtLdHWQNQ2FExDQwMqqKqRnfvPtDCwpaCQRkcQLGztUWOjlRdjb2r28by4MGEBYkPDXUrQDv1eNLGBzBCvcNY+LpU8wnFYqiVsL61Gnji8Wh42JQi/kDArEeoOVB+ALqwqbHxP3XqlHUKo050E6N+dE9bXpmzehOUnExmLfA6my2YFa2nu88gw8zstNUGGNLb123jQaW0srxiYwQAAeNQUZWygjymJuIcPJgTFFG8jg17MhFVkm5g+bzVEdi2tRlWoUDOllctLXVmxUTNkkymTXW0uLysQMivuvoag4bADQAX18tcAlJQU6EkOnbsiOVKASZRoXG9W1sZ9fe3mq2QmgIKsfwxBq4Ryx7jBITxs9m5Wa1vbqq1rVV79u41CEhI+sOHo5aDBIhiHaL+4nVcMzY6rFfbm2GNPHpkwdGAPsbLcTkfX7/66qsGzlDaYCUjVJ/1AHQ6cOCAwQdURQBcjp3PZ/VkbESPHz9RTU2FfvjDH+iNN9/QzMy03n//txp+NKxcuqAD+w/amsWmt7UVVW1t2dPXFwy07YAjOhdSL2r693//D3o8OqFsrqDu7hYbC/lnMzOzBsx27xkyyyGghu+xeZLvhYInvLFp0AtI+eMf/4nlehHQjTKO9Q80A2J1dLSbAo3rDYUqdPL4WdXXNxqEWlldMTUSKqeBwUGzrn556StVVlXppZdeMssoc9Hd1avVxQ2b3xvXrxm46+vtMehEHldzU4MW5uf093//X7VraEAH9u/T0tKCrZ2JqTktLW/or/7qX+v1118z0Ijy8b/8l7/TjRv3tW//gE6fOm7rB8DL/Yy6bvjRhDKpjE6fPq6FxXk9vD+mH/3wDbNf3rt7W9vRbQUDdOr0GtRG8UTg+dZmRCp6bL2TSZXPZc2WiaUxlkjL5Q9paSOhcFLKuQgRd9HbzoFOz/63zdlLPXvtnFc6FXAq8IJUwHmjfEEm2rlMpwJOBb6TCjjQ6Tsp439zEKQ9Lpklht7fO9Dp6KFBvfvOa9rV3yPlM9raXFVtVaUpoWg9Pjw8ptX1LW1uRvTqqy/p3e+/bSoMwA6WHIDB1as3LDeFAGcUHPv37zPlRTS2rXgspaXFNQs1pnNdKh1VIFhULL6pisqQmppa1N+7V4l4UV9+ft02hIGgzGZE5tIOlGEzi9LGgMZTGIHVCfAEFKiprpGKLoMcWLZQMaBaSWfSmpmZUmtri4EnxsDvyXaxcOjaWm2shzU3v2jKEbJ9Tp06bPAAhQyQLrpdCupmo073u7GxRe3e3a7unj7de/DYwExnZ7uNlzGRU4VVis10V3e37t+7ZzY+oMeePbuthX0um7MOZ4A07IOWg9TeblADJQYwB/sYypjvf//7tkFGseH2eRWLxw00cX2MC0gF2PrRj35kljeey6b+97//vf3++PGj2thaNuiESigWJdNo24LECb9uamo26xIKsbX11acWL5epu5h3j9tlYInjch5qDtDZ3k6Zwqmiwm+/Z27C4Yji8bRqa8pVW11uweV8X1NTqfb2NutItrCwYqoggAjgbG52TjMzc2bRC28nVVUTMHUWIejArStXrlh9ADaohQBJWCzpegYkpF5AncnJaVOwXbhw3moPIET9dOPGQ+VyKbW2NhhsYP1QO64Fxc3j0Vk1t9Zq11DpeFjrlpZWzA6KOo5xXbp0xXKQgEXAQubv9s1bWppfUGV5hdWd43JM7GWsBYAYwOWLL74wKMJrsffxe3Kt+Bl1zOUyZmVdXJrX/fsT2r27BEjPn3/J1gQWtt998I9mRa2tonPhSTvGpUtXVVnJumyxmgCcSt0iG2wdcY0Ef9+8eUuffPqZxidXlckW1dpassdiE+O+OHz4iNn17ty5pbb2VlOqMcfxWMyy0jbX1+2+5Ng/+MEPbM6BUMzJyMikQafTp4/afQ/Iun79hgWrHz92Wtls3u6zZLoUln/k2FGtrK6aFfLu/fsG5bDXYeMkpy2XLRhYq6ut1+PHw2pualRlRblGRh7pwvmX1NTYoMmJMf32t3+vrs52dXd1GDzE5vtkbEK37ozq5z//gd544w2bf2r8299+ZO9Xb775so2FIPazZ8/a+Kep++KyWTLPnD5l479z+7YaG+q0sR7R+PiyqqvcqqkO2dpCyURjBFSV0ShrP6BQMPhNxhgKw0w2r+1ERvL4tBrOKJqR8v8MOkH86Vzn/Jn7ln/mnL3UtyyY83SnAk4FXrwKOG+UL96cO1fsVMCpwLNXwPnX+LPX7n/wylLQLpscMm/s/9sBUAXp7OkD+umP31NddYXSiag8rqKaGxq0ubGmDz74QI+Gn2h5Nau6Oq/+zb/5K1OX3Lp90yw1KE+AGFeuXNXDh5tqbPBo164BgwN1dVVKJGO6d/ehJieWDFiQs1NXX6bG5irV1ZVr/4E9amlpU9BfrZnpFV385IrGxiaUTOXV1V2vV145axvpzz77TI8fww19EwAAIABJREFUL6ijA4VJt0GGmZlVszANDXXqwIF9amxotLygqclJ61CFlc+UJ5mUqR1ofU6nK5ROPj/2q3qzyWANBMDE4kkDTXNz5DP51NlZb2AD5QsQgvFzTBQvbLKPHDmqjq5uC8kGDvE7Nvg7aiw2tShNUBz93d/9nalnCCoHznz99RWVl5Xr+PETBikuXrxoYANwwTl3LGw7mUyAB+DJ7Tt31NvfZ6HQ/G7v3r3fdJUDNAAEGAPHAnRgfQJynDlzSuOTjy3MHHsdnbrW1ja1sryueDxjwAnFDSAO1U1tbZVi8ZQWFzfV0FBpGTn1dfW2ruhgxzVyHsAXcIMMLAudrq+3zTfnr66qUFdnmybGxw1SdHZ2Gdyikxzd1QiY7+3tNxXTp59+ofnFTVWUuVRdU6WGpnodOXrEwA0whgB3gBbKIa4LwELXPK4f4ADoY44ePHhoOT7vvvuu2e4AUTz/8eNZBQJFnTp13F6H2ol1hSLpo48+0vzivPbt22sQDCUXsJHjcX4ysYCCH/z+knp6GrR/355vMr9u3bile3dHVVVRpkMH9xjkQbEE6ACIoTqjXqxfjsmYWL88GDuqNqxsm1ubevToof2cOXr55ZcNeAGCWB8o7q5cuWzH7e7ostrxMz5YYxyXmu90MQTMMQ8AFq6HbLKvLt3UympMtbUe7d49pGAIUJIxOIpCiXEzBhRizS1NNseJeFyxaFRPRkesxjtrmtwzMsd4DjAYmIqdDVC1vlbKw8I+6feXAt3ffPNNUzldu35Nnd1d1q2P+2huYV7JVEqvv/66Dhw8aIqiRw8fqam+xToKcq92dXZoYX5ew48e6NVXX7Yw76nJCd2+dVMtLU3avQsbJ13lPLp245YejzwxpSLAEhiLLZU5AL4yftYT3//kJz+x+hP4D1hLJGKW+Yay7vatW1pdXlUmk1csKlWUe1Vd5Vc+VzAlJQ9gqgouVVcHbW1aAwLUl26PUpmcItGcaA+6vp1VMmdPVd7lUp4v7FFq5uA8vlUFnL3UtyqX82SnAk4FXsQKOG+UL+KsO9fsVMCpwLNWwPnX+LNW7n/4OqCTWxAHl6sot6vUuc7nkV69cEI/+8kPFPK7FYtElEkm7H/h52dn9PXX1zQ1s6FsXjp9ep9+9atfGbv6+utLlotEADV2uCejY7p7d05DQ4167bXXnm7KXabcuH37vkaGsXbldeBAt06cPKz6hnL19LZZpzqUMUsLmxodmdHlS3e1uLSu/gGsSaXuckCbr766pPX1NeuWRq7Txx9/bEqLgYEBvfPOO3a+yYlJ/eGjjzU6MquyMr+6uprU0tJiYcyzczN68GBBPT0V6urqKMGkinLLskmlMlpZWZfPH1R7e4cFibOB/N73vmfQgE31P/7jP+rRo8ff5ASxyaZTXb5Q1KXLV55mFnV8A12YAjbagBmO97d/+7e2aeeYdJX73e8+UF1tg956602bLaxhgAIUNGz+2SDv2PiACozhP/yH/6hwJKae/tJ5UFRQHx7AE8DU22+/bfAHOAEouXnzpqlTyGdaW1tQLL5tXQQzmYLWVjc1P7ek9fW42YgIRW5prbGw65qaKlOpASXOnn1Je3bvsZoA+wBkO/laqFQYawng+exrHsCogN8rVzFv3eqAAnv37jNbGeoc1iFQYHBwyADUZ19cUzQS09Bgl+U5NTY3mN2N1wEOduxqwBggEeohLF6AG2AL3zM/a+thHT60x7oNMhZgD5bJtbWw6uqq9d577xp0Yny8DsXLvfuPTcF05Oh+q2EplytiYyVUHBCFcufa1ZsaGOw1aATMRFl34/oNPbj7QH29vZadtBNMDmBinZIHBmy8fv26HZf5olZAiq6uTk1PTxn82dzcMNUNc8W8AyNYY9SfnzNWLHYAqNqqajv/1tamgR2uB5srHfgAOUATxgEkLeVWScvLq5qYnLJAeuAar+fYQJ5sNm1rj7yrtbVV9fX1KpNN2bwAbMgqAj5hqSQAnmPfv//AYCMQuaK80kLhuc+Gh0uqP2AR3fPW17bsHkTJtLC4qMcjjw2zVFRVGoQCthGK/8Mf/tDqTF7Z5599Lo+8lv/V3UU+WatmZ2YU247Y/UGeUyS8aWMqFvLq6e629buxuaHRsQlFtmMGHQGLvEdwL1AfcsS4N8bGnlinQJRkKDnLy8vk93u0vDRvKsiK8grNzy1oZor6mijUgtuDQbfy2byqKqrsPYPGCWUht/w+l0JlQWVzeaUzObk8XoNOm9G83F6PNmM5pQsmwlTR5VIOgZO9FztKp2f4E+fspZ6haM5LnAo4FXixKuC8Ub5Y8+1crVMBpwLPVwEHOj1f/f67V7ssKNtkLqK9d9Hsc2VBt95+46zefv0VlQW9ypPJs7qqJyMjWl1eNnXQ6kZK3oBL3//+Ozp37rxZXgj4JbuIDTRt2icmJnX/4YoO7Gsy1QJqnqJylhEz9mTKMlOwi/3FX/xGr7x6TuHtFa1attO25uYWFNvOKBLOavTxjNbWVnTo8F6dv/CSASegwejotGpqynTq1Emz6Dx5Mmbd39544zXb0JIjdOf2Hd25fVdjTxbU0FCmgYFeg1LBUMAUL2TXvPzyWYMDZNZEtsO2KaWr2MjIlEEONtUoitjc//rXvzYVCUDor//6r3X37qQOHuyxTT4qGR4bm2FdvX7DcqlOnDhuqiIAAVAGQILSBPAD/ADQAORQh3z6yUUDABcuvGzPRbnDWAEVgAOsU6iDGAdKG2xu/+k//T8qKqWqmmqdOXvWQAHqJp5Hhg7AAhseCihAF5a0R4+G7ZjHTxxVKr1tKhpUWYlEWpFwTIsLK1pbj9r+t6qyRkO7sGbVG3gCKgISzp+/YOdZXlq28wCdADonT560cwOGgH5cB18DI4A61ZV05XPpyuXLBnOo5cWLn+sf/vFL1dWEdOHCWR07dtyyqK5cvmJKFXKyqmqqFCoPWgA8yhlAF+CJc5BVBXTiXKieACC3bt0y69fC4pblir10lqDrnxl0+fDDD836SX7W3r27LCCe16CuYm1RV2xewaBfAwN99jvWF+CHz4yZn924cV2xWFy7dg1ZADW1Zm7+8OHHpog5e+asQRNgE2sKwER9AC6MD3UN4wf2MC6sbZWV5Robf/JN6Dy14/cEYpOfhRUU0MM4yVZCUQgszaVTBlG4x/geex7Xw7pjzDxYn9xv1AnwBBwKBkMaHBpUZ0en5bEtLi0aSBQQ2k02WoXBL8YGfNnpwsgYIEUcD0UV39D1DVtkKpm2jo2MjTGXfl7Kl4rF6IpHeP9xe5+YX1gwe28MZZGbvLewNsNh1dXXmS2UQPEnY0/09aWv5eKUxaIGBvpNkUlQeG11tcEsFqvv6RobGR5WdVWlKS5z+ZziyZTW1jdVU1Onzs62klorEVddfb2qKqtsjFw7irTy8grdu39PdbU1ymSSZitm7KzB7XBEoyNjyqQLSiULluPk9ZQ4UU0VHSpTioSTKi/zyaWsysq8KrpLQKng8iqRzikcy4rkvGgybwHiO9CpwBcAKOrqPL5tBZy91LetmPN8pwJOBV64CjhvlC/clDsX7FTAqcBzVMCBTs9RvH/5Uv4EeWzzRAtwQq7JdGptrtR733tZh/bvNuVTTUWlouGwPv7oI3k9XgUCIaWyeRVdbp08dcoUDSg3aCnvpeV7MGibU1Q1CwthXbhwxKAMtjVCszPZtB48eKwb1x4YMPpX/+o3qqgMaGl5SovL05qbm1Y4vC23K6R00q2x0TlTZezZ12NBzUAb4Mnjx/Pq6KhRW1urbbZnZuata95bb71mG1q6jTHeleVVPbg/rNraCh06dNDUMPMLcwYCAgGf3njjdQv7XlxcsBbuADTyXLa2cjp+/JAOHNxvljSO+atf/bmpID755FMLcY7FsnrnHc5XZ63q+cwm98rV6wYHsM6x2ce6A5Tg3KhUgE7AGlQW586ds43vxU8/s/Hv33/AwASwgQdAgucCnngeEAsYxfVdvnxVHq9bu/bstsBrAAObaj5zHuASOUYADq6Xz9PTs6bWOX36hBLJiIrCihZRdJvXJTU7s6iV1W3V19bqlVfOqaGxBBGrqsq1vLJs6hc6ESYTSTsHMIuwbhQ7jIvrZuzMCXBkR8UTCYdVVVmuXData9eumkKF3KCLFz/TB7/7J1Md/dmf/ZldP1lXX3z+hbq6euwacoWcauqq1dzS/E1HPPKpAFdYGIGQrDugHteOCgrIRS2AHaiLAB1AklKe0w2DK/xsJwMKiLVjk+R62zva1NXVbjCNY1E7gBeQBfhB/YFGzCtQr5QjtapHD4fVUNugkydO2vmwsaGs4bk72Volq1nA1jJzCggC7JFnxu9QLAGcWB+ALZRCBFFXV1dZvhCwEnUa65t8sEwyZupCAAkPABnHBIJx/TvriHHz4LztbW2WmWTd6NIpA1TkJwHHyivKDDJyTALj44mYdXisqq6U2+W285MDB+QMhcptHKxdlFWjIxOW6wWI4j0lFAyZiggIxbhQYjH31DUHMMI+mExodW1N8URCuXxe5y+ct/sCJRT3ytLyknxu1zfZVKsrK0qnkmqoqzeA5Pd61drSrNu37ujunWFTGpWV+cwS6CWQPpPWvXvzproEpGEDpp6sGWq2uho2K6nXW7BrqygvVyDgUVlZQD3dPXYPP7j3QMtLK5ZRl4xnrEsk75d8X1lRpXSKwHzet6SykOQPuORDFuX1K5OTosmMYumcNrdzyhWtSahM1/S0IQJri9o7j29dAWcv9a1L5rzAqYBTgRetAs4b5Ys24871OhVwKvA8FXCg0/NU71+81iW3y2dKJ4+nIK8bpVNR+/Z06J03L6ixrkq11ZVqqKnV/MysvvjsCzXUNaq1rU3pfEHRRNI2kAMDQ6bqmZmetQ0sm8+5Obq+fW3ZSUAdgq+TqYRts1DWfPXlZc3MLOrnP/szvfbaqwpH1rS8OqPZ2TGtri1Zl6r62lblsn7du/PEINCbb7+kvXt3G+ggV4pObqdOHTNAw+YRYICiBsC106K9rbVNVZXVunf37jcByViUUElsbm0YEKH9eqm9+oQSyVKnPJe1MPeqqhqrYNZUUSdOnLAwahRIf/gDVr77pmQht2Zxcck6fJFRRMbS/YePzApFXgybWJRRdXV1BkgAEFi/yI4B0gCFABhAJ84LvEFdhZKI55WCmUfMTsemlGMAOvg5x6quqVFnT7fBC9RQBuzcAIEygws8HxADCKQuKHl4/anTJ7UVXlGhkDOVBvVcWV7TzPSCikWPzr30kimqCF3PZlNmV5qcmjSwtmfPXm1Htk1xxNioD2AHgLOjzuF8O9CJpQfIaW5sUHhrw1RxABhyiD766A/67OLX6u5u189+9nNVV9ea9WxifEL9/YN23IIKpnTCdgaUAZBwHQAplD1AJyAGkA8ABORDNcMYWJOMqaRkKXWhY8ysGQASa4ZalrrhbRlYqqisUEdHq8rLgspkMwZL+CBzq6e3x+6kpcUlVVVXqa4W4Lhashqurmp9dVO7BneptaXVXsN64RyczwBLPG7zw/c73ReZF5/PI5e7YJ9RDPn9AaVSSctJWl4GTGXV2FhlHerSKQBTuSnj6J7m8xRNicSxgVI8B+UTx02lSsomrJeMAwUTsIi6EXaNUojz0AmQUHnGVF5R6kaI1ZTjcizCxAFjHINjAocI6ub5WM0aGpoMvNIRbno6LJoX9ve1ldZfNG5rjHlgHZTuu37V1tfZmr3/8IGpnjj20O5devOtt2x8V69d081bNw0e7h7sNzhMRziUSZl0RsFAQF6PRy1NzdYl7saN2xoZnldVpV+9vaVcqlBFuSamJnT7zrRamsssXw6oB8hjTXBtly8PS8pqz54uq1NlBZbbduvYCJTnPrt+9bqpuHzegLKZnAL+kLLprDVFALqRJUe+U2U5oeIFWzfpbFFZeZR3e5STV+m8S8vrMQNO+WIJOuF13OnE6UCnZ/oD5+ylnqlszoucCjgVeJEq4LxRvkiz7VyrUwGnAs9bAQc6PW8F/9nr3fJ7g9bmO+BFUVNQKOTW+bMHdP6lE/K5CyoPBlQWCGp9eVVLC8tqa2lXMFSmcDyusckps+icOnna2t3fvn3XbEYtzS0aGR0xKEP49EvnzhioSCTjZllhg3vj+m2NPJ7Uz3/+p3r55QuanZvQ9OyoVlZm5fHK1BMBX6UyaY+2w1kLsz5yZJ9qaqtM9YM9CZULcGanUxl2OjbXqBLInQFMnDl9Rm2t7dYpDjsSAc38HtuNm/wqn1der8dya2KxqGpqq21jnMnkLOOIrl7ACAAG2UhsUgEaqFfYCHN+FCxADPJiUE9cu35dXr/f4BcbWMbLxprzAoFQnwA3eD12K8AT6pubN26Z/QgVyFtvvWUQg5/zXOAOoAKIADghQ2ino102h4UoqXwhb+oWbGOABDr1oeLgnIwF0MR1AHQYy5Gjh5RMRkx5Zt3rYinNzS5oYyOsvt4BvfnG2wYnJqcmlEwmrJva9MyUWbzIYgL6PB5+bGOj7kAkYALjJLcK4ASM4fxspoF5jfV1yqSTBviAcA0Njbp167amJmfMJkdWFHBienrGWsizltLpjDYAhI118gf8Bp24DmoB5KIOzDfrgGPwOyAB9eW8fAYAMrYdBRhjxCK3E3AO0ONrPpgzgserqsulYh7Xk3Ur5BqxP/meduxD6eXz+0yxFAlHzB5FR8O1tS3V1dRb5zOgF/CGGlBLgqZR7ZXWndtqxbg5BhlC1TXl9jvOgW2LHCmsnisrANvSem1uqrJ1hh2SUHHsirHtpGpqfEokUlrfALR5VFfL/Afs/HxQJ+Aw0AngVVtTa6/HRujzem1douhiPXBPZHNkFEWUSaftvmlta1FZecju+VQyZRlEgWDQoCy21uamFrPFXr1yR2vraTU3V+nsmRMWDL++tm5jIxeMNUrtgcWpdEo3sUJOTphKEuUVnezI9qJ2wMRJMq6CATXV1ygQ9Nv9kEllbF5y2awF3ne0t2l9dU0P7j/U+NiCKivoltmvltZmxZNxzS3MKZtF2eS3zK+VlWVbv2+++ZZd69/8zf+rYNCjP/uzn3/TkRGLHoCc0Hs6Ty7MzcvvC5gnrpAvqrqqVulkWpubYamAHdFrULKxvkq5TFRRLJmJjFIFlwpun3Iun9IFl1Y3/jl02gFOjtLpmf+4OXupZy6d80KnAk4FXpQKOG+UL8pMO9fpVMCpwHdRAQc6fRdVfHoMzCF+T1C5fFZed96CxJsaK/Xm68d16MCQBYq7CjnhBYltx+R1+QxSraysaXphTrOLi+rp6dXuXfs0Pj6lZDKjo0eOGSR4NPxQ6XRSg4P96uxqtc5xQJ9wZMPUH+NjU1paXNdPf/oLnT17RhNTI5qaGlE2H1dTU51Z+DbWYtraTKqupt1URMlUxDrfoRxBPcSmFQDDZpmNewm4oKhIWt4P8OAXP/+FWlvarN35xMS4bdp5DRABnQGban5G/gu5NRb+m81qcXHFOrhxTVjPgDdkI6GmAToRdhwMBG3zTFgxG2G+ZjO+ur6mYFmZfc9YgCCMEfgRDJZZCDLjB0QcOHDAxn3t2vVS/k40bkoxAA7ABljFuePxhH2EQgEDRkAnNql0KltYXJfcRQ0O9T3NBvLbeTkez2MDj40MaEKOFJ3bUA+dPHVC6UzU5gblCtc6Mz1vuU6HDh3VyROnbMwPHt63XB/mk8wrOqgBcMgZwnoFMAEglaxgMbtWLIA8UJ/xc0AeNSIzrKqyzIKoSxYwwEYpP4qOhYA76g2cYYOPG4zryOQyOnHquM0bNeG1ABuOvQMbqSkAkN8xBuoKbNnYiKulpQT8GCtj43mMx/KbFhYsABp4k80Ssk1Hwga1tTUadAK4WReydNo+WFecl/pzfNYeX/Og+9/iYkQel0c+L5lI5QZ5trYSammpNWCzvLxhVi7Owfywpjim1+dWPp/S5hbdAxNyu0qh3IRnLy7GzKJVHvKpu6vJgNvGxpaNw+0uNQDo7GxSOBLR8vK6XWd1dbkpg7hexpnLoa8pGoijrqiEKsrKLP+ovDykaDRmFlPuUzKd/D6vqXUAmFgqUTlxmXSWy2QBwV4FDdBmTeUDhJmamtaVqw+Uybh1+OCAzr10Xo2NTVpaWrH7lnNznwGxuGbsmuMTE4pEt1VRWWnd42rqS2sJEPgYhd/GusrKgirm0wbTYtGYjd3n9Skeixl0QplE5tLIyBMNP5wxe9zx47sMHrp9bm2GN229AJBZ+yjbuEf+9E//1EDbv/t3/7va2qr1b//tv7W1YxlsqZQmxses++H6+pbVGGkSqqbyMmyFZcplyKgLq1BKArdxNNChM7apRDKlVLagTNGjZN6l7VRO0VROiXTeVE42G0WETihOS59zeSfT6Rn+xDl7qWcomvMSpwJOBV6sCjhvlC/WfDtX61TAqcDzVcCBTs9Xv3/2aqCTWz7bSbmVMzvM7qE2vXLhhHo6m1VR5pNHRRVzBW2sbgr+tLa8rqnpWd0bnldFjcdCmFdWNjQ5Mas333hLQ0N7LG+J7mQoiTo62+Tx0hktqWIxL7dHpoCZnt5Ua3Oj3n6bLnPVejL2SBubi6qo9Ku6psJUA3Ozq5qZWlHAV2PZLJlMzIKOsee0trbYZh8oAvBgYw0QACKwYVxZ2VJNTYV++pMfi+scezJqyityhgAmqIA2NtdN5QV0YhNcKLIZLxgscrm8Wl8Pa2lpwzahqFToWofigsDyHdsYIAebHN8DK/wBnzxer1mPamprTGHDRps8IDa5nBtYBmhg3Dywe2GjIyNmayuuYtGt+jpggttASQkgbaq+vsaUVqiI2LBzrXRni2ynNTDUaXlH1IPnAB1QBGEJJKgcZQsKp/fff9+gGSBq/4F9ymRjyueztvnN5YqanJjR9PScWls6NNA/aLACdRNd0mgfTwA7wdlssAkRB8aUWtO7bZyAH+q3k110//59U9gAysjhwb7FvANDUDOtr0dVXR0yexYZRZWVVdrejikSiRmswTqFGmrfgX0a3DVggA/QBnjinNSWHKXwdlF+r0sNDSVbGGuDfCo6inV2thpUxK6F2ovaAAJ31FKopObnl5RKUQNUdh719DSpsaFWhXxGqWTSrg2gyfUBRKgn5+dYXC/zSe2fPJnU7FzYssIIRgdwlOaY8PYhqwUh6Yzl2LFSpz3Ga7bIyIbmF6bsfiSIm7WSiKesm9rNmzPWTe/0qf22JrBz1tTU2rpfWVnUgX2DphDEpklNUIAxNs7HAxjI+IFV3Cd85h+g5ZZpxLW4DPYR2E8HO0Ana5nn8TtsZqiimG9qYDlEHrfNPesW65/H4zel3O07I1IxpFdePmZAGlUWFkHmG3gJdAW2cg5UTCjlQuVlFuxNJhf5TolkKYSce4tcJ5e7qKaGarlcBeWyObs21kYmnVXA51dZqEyhQFD37j7Q9WsP1dbaqPPnT9g95g/5LACfvCrWDjUHdHKdv/jFLww6/vt//zfau7dXf/EXf2GqOaD11mZYC/MLWl5aEvneQLitjYRqa8pNWcV1oXyj82QuU4KSttYrypRNx+09oODyKecJKJYpaGkzqnCcLDyAk6uknHOg03fxF83ZS30XVXSO4VTAqcAfdQWcN8o/6ul1Ls6pgFOB77gCDnT6DgsKjHHJq5AvoHQ2pprqoM6e3qeTx/eroa5MmVRMie1t5dJZhTci8sinyfFpLSwsa3kzqUPH9pjqZXj4iRrqW/SjH/7EgMH77/+Dbt68q1wupda2elVWhdTc3GBqilicznTzSsTT6u0dVGVFtUGdVCaqfD6umrqyp5YgaXJ8QSOPt+RxSd3dbWpprdfYeEnBtG/frm8gExt4IMPO5p3NNSqlVCqvgf52Uyb4fT7LgWlvbzNbHuHb5ArNz68rEimqrg5LWLmampssfwrwc+/esKlS2OSjhgA0AHw4Dxv7nSBoNs1TU4SYBxQqC1m7987uLtvcMlZCq8fGxi3wHOgBoNiBDV9++aXu3LljwIfNPbnKtbX1Ghrqt3ECNLDncT5AEccDlgCc2ECj2GCzzvlQubDpJacIIEIdzp8/bwCC52PVI/SbTTY2tD17d6tQJPAZ+1XRxoDS6f69x2YvbKivV3t7h6leRkdHTH3T2dVi6hwCowFla+sZxECqqqKTmc+AGufHMoiy5auvvrL5BTAAPgJ+r/p6ugzejY4+MZjT3d1jYBCLX2Njs3UU5LnkY/X19tv49+7fq5X1ZbM1Yq2cnZ0zWxSPnc0+teVjx7JGnYAkdJsDjlB3vgfMAHmoLXPKdTx8OKxoVKqu9tla6+/rVXl5QC5X3tYO64uxApZ4AJ5YF9Sb9cA5gXx37jxQJJxWf1+XmpqaDToCF5grsr84BuuFrCxqxHFR9Fh219aadu/pM/Ud4eE8d3ODrLFpzc4u68iRg3r1ldcNsj15Mm6Wye6uHk1Mjqm/t1XRWNgAJtfJ/O4ovpgH1GA7Y0dRw5jIKqqqKLPP2WxJxcW1oEQiLD9fyFlIN3UmwByVU5wucy6XQmXlQp7j9frl85E9Re5XXtuRuNkHy8uqNDi4S8FAmdbWNr5Rs6HmAjqxlqndvQf3bT22d3ZoaNcuu88I/d7JupqYnLS1W1FZpp6uFiWTcRsjSjmP22MqJ9A5YHBoYEiXv76qy5fv68ihPoPEQORoYlu+gK8UlL62ZsCLOaAe7733nqnxfvvb3+rYsWP2wf0GUE0mUopG41pdWbXa1FRVK7odsfXQ3NRsNYQacZ/lszm7P7hvKkIeuYt5u59yLq+K/pDiWWlxI6pYGq+mS/kic4DUqeAonZ7/b5qzl3r+GjpHcCrgVOCPvALOG+Uf+QQ7l+dUwKnAd1oBBzp9h+V02VbfrVqgSjSs1uZavfPWKe3b26eKkE/jo8MaGX6kRDShgL9MDfXNmpqY1fxCWOlcQYeP7VJNba2KBZfeAfYPAAAgAElEQVTeefs9DQ7u1pUr1/Rf//a/amR8Wk31lTp95pj6+rrV2FSn7W3yhK6anaajvVPBYLkePRxRXX2tdu3ul9udN0BFHksmm9PdOw81OjKnnu4+U4x4PEUtLMyrobHBNodYZf7hH95XOFzQmTP7TI3EBhAggCXo4cNH2o7E1NhYZxvNkgJn0FQ3bD5///sP9PDhlMLRoo4cbNQ777ytwaEB2+x/8fmXunbttkKhCuumBhTAYnPixBHruAYouP/gvm3YsdfML6zr7JkjqqqqViqT0rETxy3k+ZNP/km///0/GSzq6Ggx9Qqd306dOm1Wpv/4H/8PjY4uq7ISq5ZUUeEzUNHb12fQB/vS4sKigZPdu3YbNLp+/YZm5+aUiMcNpnR2d6uyqtpCrKkTwc0oNdgUs/EG+KBuAkiwgZ+dXTDo9dpr55XJoX4hRBzIkdXy0qoePBhTeCuu2tpKHT92VE3NjXr06IEFSu/aPWQqM0AB6p3Z2U3V1wVsPlCVAGK4Rh4AokuXrlg9ydJBXTbQ16u9e0pwgRwsWtTv37dfuVwJ3ADavv76suU6nTt33uBMPpdXIp3Q8ONhC4S/d/+xVlajKguRTUTodtBqAywk5B6wtBMODhjct2+vQTtAE4qtSHjb1GgAJ35OrR4/HpXLFdDQYLf27ttrnd38frq0pSw3CHUPIAyQA6ArZVzlbF6ti5wXZdyaFhaWVF5eqcOHjljIPsHnqGFQNwGCWDco644dK1kFAR7bkYjVaCu8oVgsLK/PY+PHtoblDcUNNrt3333PIOC9u/fseARxUz9g6q5dPSoWcnY81Hysi/HxCQsCB9JsR6N2HawF+0CtFfArAKzNleAS0ieynSxYPJ0yJRD1ARACnVA9UYNQKKiyCpSBNCDwms0M4EJmUwmkYCustWYA4S3UU9j9ghYa39vXbRZRwBqqxZnZOUW2t9XU1KiOTroAJmxuyHbi3MBaVIT9A30GAMlYwsJKzULBgLo6O2GiZk87efyEvr50SXdu3dKZM2c00N+vhaVFTc3MqLah3sAbH62tbTYPzD+20/FxukBesc6WjQ2NGhsfLynaQuXK54oaHRk3i+bgQKu8Hpe2zPqJxa4MHajSySSuRbPjpVJZhQIe8d6aShWUKRRV8PqVLHq0sZ1UPFNU0e0mAqpUKwGdLEtcbrPXOX/inuFPnLOXeoaiOS9xKuBU4MWqgPNG+WLNt3O1TgWcCjxfBZx/kT9f/f7Zqy0gWVJ9VcisSPv3dOkH339VDbWVymeT2tpc06Uvv1J5RbVl/CwtAVqGtbYeVUNDjU6dOqH9+w/K72fTv1f19U36v/7P/6z//J//b7MzHT5yUPv37zWQtLq6bJu7J2Pjltdz4MAeVVaWWwjviRPHLZyaLmpsvqKx0sbyD3/4J62vb+g3v/kL3b1zz8AAm9fDhw+otq7Wjnn16lWtrqZ14ECnWlqaTQUEfMBq9v77H1onsXfeedlsO41NjZblMzkxodu3b+ve/XuamJjR5pZL/+Z//oGpglCRoKS5fv2W4rG4zl942dQ7X331pW2uf/nLX1rQ90cffaSPPvrYOrqxyUdBRQg2G2Q2oiiPAAB0uUOVQ5A6yp3e3j7b6AILPv7DP+nzz7/Q0lJELrdbLa2V6ult0eFDBy3XCRUMG2MC2l+2cbQa6AH4ACGwoqEiejwyqmCoXA2NTWa3Aio8ePDAXn/06FEDPOPj42ZVYrMNOCEA/dChAwpvr1lAONaq6HbCbHwTEwCttE6ePKHTp06Z4uXixU9tw3/g4D5T0nBN40+BAB386MAHcLJtNJa86WlhrePz5mZJLTM40GUWs/raWqst6h9UUYCxTz+9aLANYHjp0tcGrjgmgIv1MjU9rWtXr9ramJ9bVCKZUVVV6Gmo+V5T/XBdQMBUms5uZXr44IFaWlu0Z+8uzc/PWhg0CheyjegMFwrSSa1g4dcEXXP+/QcO2vUBRZKpmNnrsHOWAFDUYBNAiNfzAMgAFwEkQCcUOm1t7QYQCUtnHumwh9qIdcT6YA1yLtQzzAvZXWZZKwJ/YnaNHLeyouob9R4wjtBrYCmdEFlzzc0tNv8AL7KO6FpXUisVDRxxL3C9Ph8qs4jBHtYEz2ctAZjIRMplSxZC7HqAWTo4Li0uKpnKqiwUUEdnu3XoIxNtKxyxexD4Ul5RoSY64IVCmp+b18QEgd9BW4PAPjrZAarI6aIGQEny4xKpmLbCWwZrS10Dl9Xf16eBwSFNTc3anBw9ctTgE/c9tWltazdrHvc9TQHSqYSGBgdUi60xHtWRwwdUU12lzz/9RNuRsPr6egxGrq5u6MnkrJZWw08D7husNtzLQE7Uhclk2nLqsC+y/lB5sTaKVseC5mdnDVaRD5VNo+jKqK62xt6rMmSHpVIGFqFIhPnzrurzhpTJFZXOFZXMFxVL57WdSCuRow8jjMoNpyqFRJlZtfRw/sA90x84Zy/1TGVzXuRUwKnAi1QB543yRZpt51qdCjgVeN4KOP8mf94K/jevJxfXK6mmwmtZNudO79GrL59VyO9WMZ+xEF02201NrQqGKjQ+OavpmQX5A0Ht2T2oI0cPmv0JYKUim96s3v/tP+jTT79QQ2Od9u/frVDQr3QmqXgiqrn5eW1txsw6dv78GduIk3WESoaNPiollBRsVNloosxhc/3KK6/od7/7QI+Hp9TU3Kof/snb6untNoj15ZdfKJks6sKFE/bc5eVFAxWooX7/+9/bppaw4HPnzpkChnOi+gEIAURmZ5dsE/2b3/ypQQHUN8AQ8qQqK0N64403DKZ8+OGHZq378z//c9tYf/DBB/rggz/Yc+hAhxKJzTbWnGQ6pebWZk1PzZi9DOgzMDBoHd/6+wcsWBn10sWLn+vOnbva3Iyou7tdJ04eUXtHk+XnADWw/5Ddc+/eff3oRz+27mB375bscWQVARfYDD8aHtbhI8e1e88eAwooeqgr14OFi+ejCuOzgRmPxwBbb1+PIttrFhCO0gmVxurKhmU6edw+nXvpggGDiclx3bx5Q+3tLXr9jdcMmgwPD+vy11dsrsiM4vqpL+fmg/PxGcjFsVE5Hdi/X3v37LENfSQctuwcYAT5T4SbUz9AANlTjJs8KmoHQEOhxbUCd4AVwIGenm4bC9CD5+8AGNYRxwHoAHdQLE1NT9r3KIqAddVVNVZjWAH5Plj7KsorTKXEOYBL+UJGuTyQIWvwAaBU6gBH8HwpL4mfAXLMaiWUahXf5GnNzs6rq6tTR48esXo0NDTYsXaez/ySW7RjgyvBrbSBJXLOSuo+jymxuE4UbDwfSMV5WJccwwKoczk7Dl8z7wAeABdh7zMzUdXWulVREbTrAOgxrzyW5pfNDtfQUG1zwTk5P4rFjY2Y+vu7dPr0cTsXNtFr1+6oUPBocLDNgCHPpx5YN69du2nzAhTmfr5//4Fqa2t04cIFOzbHHXnyWPFk1LLUyHman182NdfRo4fV19ev27fu2Vzu2UOHuTVNTU4ZoKWb307oPDDT7/Wot7db7W1NikUj2jXYp1DAp6tXvlZ0O6yqykpVV1eqsrJa9x9PaGRs2e4X1kJjY43BQKAR2WFLy1sGmHp6GrXrqWIOiDY3y33g0crysq2b1pZmFfI5g3vl2GhZJ1jrnubCseaAd+kMXQZDyhVcyhXdyhSkWDqncDypRDZXynOyDwc6fUd/zpy91HdUSOcwTgWcCvzxVsB5o/zjnVvnypwKOBX47ivgQKfvsKY70CnglVlFvv/2GR0+uFv/H3vv/Rxnlp1pvumR8B4gHAGC3ruiN1XFMqwu02W7O6QZrbSr3YiZ/2Y3NmJif9oYrSZmdkbdmlKrutVdtqtJFr0BPQDCe5vem43nfMxqKWIk7UyTihD1ZQWCYCLzfveee78Ez1PveU8xl5JKeU1PTVo5D6Vb8Xhas/MrikQT6unpVWtrvXks8T1lNctLa1pcWNbFS9/pwcNRNTc1aP++Xeru6TSj46npCfvf+Q31zdq5Y7e9DyBDMoeiBXUDiSgJLIk5Cg3Ks0igKbH6i7/4mZ6MTlkJzJ/+6Z8oGArqs8/+2tQXJ0+esOQXADJh7dWD1sr+q6++MhDxx3/8x2pvbzfIAbyomEiTvNNta8uWzfrJT35i7wc6WSIvj5LJtJXWkcgzV67x3nvvGbj66U9/aiABhQ3G3ZROAU1o8Z7OpDUwuMkgz40bN208VCmU9QAeSIRJtH/77QXrjEWCfuLkCe3atV2R6LKBM/PNCVdbKRjg4JVXXrVSJkyl5+cXLAEvFUs258XlZVNkoTypGEYDJyoABMBW8b1izcAJ1EW9fT1KJteVy2dsrYlESqMjE2YK39jYrL179lq5Wyab1tTUpIGQ7Tu2mToEGHbj+g2DIufPn/++ZJF9Y90AD9aN8gYggvIImLCpf8AUNutrawaUUI0BQQBNQBWgCLAR3yjizX7hwWR+UKGQASG+gEn4NwGYAFsV6ETcGJdrs24UaICjxcUFgzVer8/gIXsAaHCMnCln89tZnJ9bMgiI+T3lhYGA1/aT65RKACYwrfMn6iLOK4AHiAP0BIwRAwBLLJbShg0d1sGR5wAy5qXk8xnEYd85n8yT1zuquYDFDlhF+RzrvnHjtmprwzY+73fMu8taWVmzcrRg0GexqXQ15J4h7sTt8eMnSiSy6u1tNdjFmeCsOoB2Qdev3lU8FtNPfvK++SwxR+DSz3/+16Z6orMk55uYAlR/85uLCgRqdf78aTtDnCvup5///Of69tvv1N3dbs8DYDgHAEWuxzkF5o48GVY6SzfAnPlUxWIZ1dQEtH37FivHy2ZyGhzcYnu/tLhsKjeAG+cdr6/h4ScGCemWt2mgS4cP7VUiFtHc7Kzq66o0OzOtQj6rYNCvjrZWdXX3anRiVjduz5iqiM+GY8dQZwbtTKytxTQzu6ZtW7t19iz+Z4MWo7/8rz/X5UvXrVsg5aeA5s72dkNFlCn6/V5TPQEngU9+n9fObiKO7xf+bF4V5VUJIOjxKVsEPOVd6PQMf3/9raHcXOr5xNUd1Y2AG4EXKALuB+ULtJnuUtwIuBF47hFwodMzDDHQifI6vtpbGvTJh+c0sHGDUol1lQs5KxehZA0FzNz8smYXVpRK5bRn7141NAZUKOApVG3m1+vrMUXWY5qYmLJSsYH+fjU21isap4xmVYGgVzXVNaqpblBHR6/yuYJBJUyiUUEAhEikAU4k/yTiPAdw4ue/+MUvNToyrhMnTujdd9+xUpvvLn9nBSnnzr3qJHyJuNMlLpOykigAEoABpRPwAsUIY/MAyvA9vjenT5/SJ598YqooEmt+Rocs1C/ACaBJpdU6ZtCMc+HCBYNMlKmRvAMeKDMDnsTiMXX1dmtyYspKzFgTJVgtLa2W7KIeI2Yk0Rgwk5iTvON5NTE5YmupratVbU2dvTcSiZkCg7KwB/cf2FzocsframqqzFuntb3V/gQOFIuyfaqpCVryDTgCKAB+8IQCRlB2t2mwX7H4qpU14qEEbHkyOqnIesL8dygXRP2zuIQaZt6UI50bOkzpAaxDMdbb02tKNAADcQH2mBl0Om3zA5BUursRIxQo+WxOa6urtraK0TZqJqCJU5YFHMJPqWBj8Tq+ACLEr9IxjuccWOOzveDafA+oAf5geA8oSyQTKpezNiYxoIwMA2xK/FCMoXxif4Bxw4/HFIun1d3Vqu07Nqu2LmzX4FysreUUDjMGgKfBjOEBZUAK5gr84vwtLCwapKCbYSaTtnIt/g5wNHjR2Wn7zRcw6ptvvtHDh+Py+z2qrvarsbHOzj2glJhevnxb7e31dq8Aq1grz9+4ccvAVU9Pl8WR+BJD1sF8Of+UTWKmDcBiH4ghf3LGTfk3u6RUKq4//MM/MNDDOjjbn37617Z3hw8fMCjImIC3q1evq7a2UZ988kPzSePBvYWq8ObNB9qxY8Dug4pJ/NGjR+z9xBCfqFg8qqmZKYOus7ProrleWxufCR1aXloxNSDz2rx5q6mRgE65bNZA0+TktO4OPVIw5Fc2W9K+Pf06e+aUhh8/0uXvbmjzpk4F/JQ++hWqClgZJx5Jdx+M6NHImnU2rK2t0dmzp+xs8vkCnOMzi88APkeAlqz1Zz/7K124eMsxya+lg2KTdcjjCf7hTifOXDZDLanFt1goKJfNKZ0GnsvAbL5YNpVTQR7lAWpFKVssK0/XOlfp9Ax/k31fnfgsx3THciPgRsCNwAsVARc6vVDb6S7GjYAbgeccARc6PcMAm9LJ40Cn/t5m/eijt9XZ3qhUIqJiPqOqYMAS8ng8pdGxST0Zn1YwWK0zZ8+ouSWk2blxSx4pxfJ6UH5UGbzAbwjos7KyZK3KOzvbtGlwoyXhKgfk9zodrUjuKl3cKHUDjpBwAh1I4IEElFiRWH/zzbean1vUD37wA1OV3L3neL2Q/FO6RfKO0TXvS2ec8ip+juqC5B2oUQEUJJa8HlgAoADIAGEABqgxABZAMZJuyq8q3b5I2FFdAKd4H/Mg2SfpZo7MHxBDcl3XWG9qoLEnY7ZjlPChsqHEh/dWhxnLMdwGQpHQr62tqFQuGFgBTjC/1tY2KwWrrq6xeTEmvlNLS2sG6ZoaG1QsF1VdW63NWzZb7IaHJw1QHT26X5s3D1oMiQewCcUWgAh4R3kSnk5AJ9q+Ly+vGzisDtfp8OEj1nmMGOLD43gZeax1PcoW/HrWVtdszaiMWDfjMmfAD/vI/CqlaKwJvyVTgOTyFgN+xt6Q+GPUjoKJ9wBFgFYOvAnZmKyL16OIAxyhYHLMu1cshpUyM94LUJgzxVJCdXUBtbY1mWqJ/eM9Xi9eRnRZW9TqatSux16iOhoZmVC+IO3cMaA9e3aquiZkZZgXL15VIsnzlJVtN9jE+zgbABzODqCUPWKtwEnUPcAf5kuJGVCHfeVcsVZ+zp5QWjgyMmvqmZ6eZu3Ysc0xUC8WDRLevXtfg4MDdkZZAyowuh7iPUaZJOcXFRMKKc4480UthpIIg/ZQCLDTagAW8FXpDAekWl1esX3hvmLfOMv4nV27dsPxZdu/z9bKXNkn7iNUipjuA/+4h1kzHRjxdNq+faspo7755pKZmP/gB69bGR7vZX7DI8N68Oi+UumMKSRra6vN72zz4Ba7P4CMlN1h1k8pKmcKwLm4sGj3yaNHUxbfDR11OnH8iPbs2aWvvvpCmVTaOlo21tcblPJ6HWPuoaF7+vbiXSVTGe3es8XOEvcsD84o1+PsvfHGGwbRWD/XRLE4MT6nTKashvqwWpobHfN4VE4+j3LZvBncY2SPyonudXzucU1/IKRgIKw0yqZsQelCSZliWel8STlAlAudnuFvMRvKzaWedUTd8dwIuBF44SLgflC+cFvqLsiNgBuB5xgBFzo9w+ACnYIkZ/Jox7YOffDeD9TWXKdCLqlcOmHtycv4kSTSGhufViSe0uYt2y2hXo/gG/TYlDoN9U2qqwOM1FoiiV/R1PSkmTF3dLSqc0O7vN6yvD6vfN4qLcytGTghCcbPCWBA4kpSDgxCOVRp7+548gStpIxOdHi9oCy4/+C+KUgoRyK5JYEEKNTUUIYUkId2VpJBJ2AAyTugA6UI4Ijr8HoAAEk1ybyjZnFgTnNTi4EbQBnvQWkxN7doc2lsrDVVCYk+iTfKH1QZwA7G9fp9BoGIHc8BpEiYV1fXDOzQhn3vnl3auLHfkvibt57Io5K8Pjq4yRRKvb3dlryjwEF1hXE3STnKFbqBxaJx84ZC9ZJIJdS/qU919XW2hunpGVvTe++9a1CP9QIhvv76a4sDAAFYgWppPbJoZUcoSlA6lYoe+f0htba0W7yBRKhDUI9FImvKF3IGgoBkdFVj/ayvolAjpnwRJ76AEng7obzC/wooUBUMGcwi9swN2EPcMH1OZUravGmDvRcgACQBhqAYc+bixJ4zSHkdah7M5Gfm42pvCX3vgzQ6OmGgA6+iQ4cPmGk9D8q0uDYG9gDBubk1izdlpOSuk5MzphTbu3e7Nm7skT/gtY53V67csXWfO3fKOqMxPzoIDj9+bOsDqPBFbFEVAXEqZur8HQN6zhjnC4UNQKmirGNvuI/w8urv77WSQ5Q/gDZ8qLgf2EcAHTHgPgFUoXb68MMPDULxPa/jPmJcrj09vapMRqqvR3lDZ8AOmxtqKP7OXMefjGnrli3mywVMvH79ukEY9g2FEuoqzjn7zT0JJCPuxIC/A7n42dTUlMEa5s58Ll++ZgD6/fffMSjJ2Ix75eoVZfM5JVMJg3aspaa61u5rziyKKeZGWSvAG6jowLQVDT8a1uL8op2Zo0cOmok8nwE3blw343DAkM/nNQiEITsd+S5fuaYLl8esFPXgwU12T1VKeLkn19fXbB1vvfWWwcGKd9iDBw9VLEjxeMbOC2eW16JwCvgDSiZQgkrhKo9CQeeawDwM8/2+oDwev/KFsjL5kkEnSuuiyYyypbLr6fQMf4c9HcrNpZ59TN0R3Qi4EXjBIuB+UL5gG+oux42AG4HnGgEXOj3D8FY8nQI+j3Zu79S7b79h0MlbziudiBo0IunD52Zqel6NLe06euyk/P6Abt26osWlWdXVNqizs0tBUzllrWRsbHxZTY2oUVqt4xlpFkoNjKuBGneHHphSBq8XoBPJ6MWLFw1CkOCRkPNYX49aor916xb19w9ofGxaFy/ekM9Ph7Bma+M+OzujWCyvujrHq2fnzu1qbW1RMpW0MjQSZJLrCxcuaXExoebmBu3evckS/7GxFSvv6ex0QBRgK5nMKZeTmhprNDDg+Abhx4Rx9uXL11VVVatduwatRIokFeACzHLK+xKWrDe3tqgqXGWgCnACoAAWoVJCUYRZ9fFjx1RVVa1vv3WUR5R7YYje0wu8q7bW7cSZuVOWR4IMMAFETE5gJJ7V3r17TEWyHl3TG+df13/99C/NABqlDMoaFE4k9gAJlEiUMwImgGrEvam5QdMzY+Zzw97l8yXbx5WVdc1MzyuTphNaSf6Az8ATQAzl2uoqRtD4gPmshBKQQYkgc6Oz2sLCihlI9/Z2PS1hnLT93Lt3h3Up83scFRoPAABAomJ+Thy2bdticeUcMH9+/tvfXjII8fHH7xvYQDEE6ELx85d/+YV1JNu5s89UPyT/wDXWCZiQBwVVyeACahTOWTqV0djYhOYWkqoOS4ObBgzGANLwd9q3f6+VVHF2p6enDMbwPhRiXJ85VYAQ3wNf1tdzam4OWdzxKcNcm7MN4PvhD39orwcw8VpixvoYl7PFtQcHN9n9ghE+oIfXVcpB8Q6rGJpz31DGyV6i0Kn4V1VM+DmDdOSj5DUcDqqzs92ADob3XAeIw1jcH0sLi9o8OGhglesxJg+uX4GqjFvppAh0Iq5AJ+4Z4Bbr5wyz/8yNe4Z1sbecQ84wnyNAN4NUmZQmzS+uWy+9dMS8tSrG6D/72c/MJw2YyvxQBgKxAFh3b9+x0swD+zEd77d9YVwAFh5YQKFkImYKLfs+mdSjx2NmFI7Icvv2zTp37pzdX6jTiDvXYF+JDeCMc4nqjXsXw/RHj8a0uLAkCHI0FlUoGDRPskQ8Jbg2X8GAVB2uUlUoaLFDBZVMZuT1BVT2BVSQT4lMXquJtPhkc43En+EvMWcoN5d65iF1B3Qj4EbgRYuA+0H5ou2oux43Am4EnmcEXOj0DKNb8XSq8nt17MgWffjBO/J7SJEKSsbwW/GI/+MfiSTU2zegeDJripW19aiWl5zSJ8yxS0W6QlWbkfiTJ2OW0JJQUrYVCAKDmrVz13ZTqKBKefhwWO3trTpwYL+BIhLrr7/+rR49mlF/f4eOHTtgKhVACV3R6CBHEvjXP/+Frl69pUSyZGbA/f1dZiROYk8ZEP5KAKf5+Vl9/c3XGhkZs3IfklD8YObn6SLXp/37d5hiA1UIihLmSiJ6/fptK1s7fvyAtm7ZZmCmpaVNJMJffvmVJibm1dHRppde2mfQA5jklIE5iTrJK+qQcDWdq4pKpdMaGR6xhBxVErnR9PS8lcodeYmOfU0GDyjpwoB527atOnjooI2NmiIQCFriDmwCVgGNKHtaWV61EjHADEqwxuYGbRzo0/DI4++7qVGKRcIPFAAAADhIqvk7a8WHKVxdpbn5CVO0Ed90Oi+VvUols9bGfnEprh3bB9XTg8F30VrQLy7N23wBD4ObNpp/D3Eijp9//rn+6q9+Ye9rb8dIfoddFzN1vMHOvfqqWltarBSqApoAEqhLJidJ/v0GGBiPMkd+BuAhxsAKFDDAGwAIah7WQxkUABPgc+bMQVO2sbeYYXO2ADnBkE/hcNX3nmHEDtXZ9WtD5gOG0fexY8ed6yytmOoJxUw0tqZYfN1UWOwhsUbBxDyYHxAJFRYPQA+wgp+hzgK8cL5QYgFiUGYBnIBynBO6KQLaUHCxfqDL0aMv2Xw6Otrteryf54FEgCueI57AG6AaP+PsEgvUfMyB+KE+Y+yKkoz7rtJ5j+eYMzCU666vrmrL5i0WUxRnfHHvVdRAlfcyHvc1P2N8StGYB+AGuFMp2ePscr6YE/cHe8C8eACpMLv3+Oh06QDNXbt2GjgCnPFa7mX+5Hp4cQFWuadGHg8rsrKugNdniGHTpgHbL/zTeH8g6Nf27dv03XfAyVqbfzKd0uzcnBLxpHbu2v29Co41cnYo22Pde/Y4QI8SQT5reO/w8KiCgVpNTS9panJacQzPa/2qq61RuVRSJp2Rz+tRTXVQqWRannLx+9LFWCSqeDyndE6qa6hWuLZWK9GEluMp61iHx5Pr6fQMf5G50OmZBtMdzI2AG4EXMwIudHox99VdlRsBNwLPJwIudHqGcQU6hXxSTVVAr587ojdeO6vqKp/ymbjikVWDThgC01a8tq5JI2OT8ngo/Rowg2lKfiit++lPf6bHj0aVzxUViznm4idPHoXirqQAACAASURBVDcz33w+q/6BXoM1E5PjZggej0e1e/cOA0ooMFAb/M3f/Nqgx8mTL1mSjhKBLxQ0JNYoha5fw2vmugGMXbspsyvr4cMH5h919uxZSxxJ2hOJmO7dv6eHD+dNebJ164AlwSSvwBgS4y+//NKgBgkuRuUk0JS6kXC+/fbb2r5tu3y+gJUB/tmf/ZmuXLmm5eW0mRS3tIQscSeJrphkU4bE+CTacwvzejLmmGpTFkRyX1WFgXOdKSna2zt04vhJhUJhffHFlwZJgDd79+42NVjFEwkjcxJaoMP6esSUUkNDD7UeSdk8O9ubTNnV1dOtjQO9Wl5Z/j7BRwEF/MAUmgSb0qxKiROJNuVUQKTJ6VHbD0r+6GCXTuXMw4vSOlRHZ8+cVUNjvRkjt7Q06vKV72y/AEP47gz0D9h8ATCojq5du6lCoazDhx0DeKDLzZt3tW3bJgNCdTU1ikaimp2ZMZjDHgAfKuWRKFyII9cAeFB+BWxBmQb0QWHD+1gTChygx8QEnlp0g3MUa3R1A9QdOLDX/JeWluZVFQ4ZHMQTinMzOuJ4bW3Y0G3Aja5lxGtifNJgH/ASE3E63+HXxBfX58wCO9gzwA3nh31mLrwf6EQ8AELEHOCCKo59p5sicwdAAdMqHRoBapxxAMvcnNNdMZfLWmw4X/zJzyvgh7PKWjhrfF9R2WGKDszl71yX91T2nfcyVgUCAbQ4V+UipaSNSiSS5q1E7FlPxTic5/EyAlZx5nhwT1ZK5hz13KJ6epxyUAAQgBe1GCor5g4oIwa8p6u7R+lszhSKKAvDYcpTnS5wqK2YI/uzuraqtrYW+ywws++xca0uLCmEAXwyYWA3Ree4Utk81ArFgg4fPmRQFeCLSrNYKj2FbX7rUImvGl0Y+SxhXYlExoBjR0eLhodHrFSPtbEvfI4lEkUtLKxrZSViJa719WFHjZnLmUE8JXWhYECpZMaUUO1tTQax4tG4outplfh8rQ5JgaCiqYyi6byrdHqGv7/+1lBuLvV84uqO6kbAjcALFAH3g/IF2kx3KW4E3Ag89wi40OkZhhjoFPBIbc1V+vCD89q/Z7vqagKKRZaVikfs/+o/evTYoJM/GNbtOw/V3NKpd9551zyPurt6lMsV9X/87/+nLl26rtqaGiuDo/MZJTKra8sGNvr6uvTo8QNdv35Nt+/cU1MTrdgPW2kYihAS108//dQS01deecVULRcvXVddXZWOHztqJUHBYJUW5hf19dffmKqJpBMvl/sPRrVje/9T5YVjSowq5+q1q7p585GCwZBOnz5oiTxAgqSb8a9eRQnTaok5AADogR8Sih1KcOhwlkykTA3xq1/9SvfuPdDaWl61tQE1N1cbJAIe8H4URwAA1CZAloXFBWULOVM0AVhu3qSDnUdbtvSaRw4x2tDpgLSvvvraAAKxoGSovQMPI6+VEwE1AE/MA9UUPk6YSmezefX1dWvPnr3atXOXauvrtLy6rEgUMDVnUI3yLaACxuGsib8D8VDIAAFQOmG4vLaOmfayqYWi0aSVDaVTeVNlbdnsqL0oX8KsfcOGDn3zm6/NK+ett36g/o39loQzTxRsQLsnT6ZULHl05KU9tm/EA5jAvgJi4rGYkvGEIk+7pwElACeoZ4iDowprs3gS21BVlZ6MjtpaKJ3jvAB8KBlkHbx+ampRDQ21GhzcaGcIJQvgB+CC8U4qHbc581qgVkNDo+7cHhJuZsRmdnbeYrl3z15T9q2srFp5YDwRUS6ftrIx1ghEA4oAEYEyrId5V8zDmTOqH6BJxfC70mkPKAcgQw3F2WHdwA3UeMyNve/r67H9mZ9fVEtLg51XQA+qM+AMMImYEFfWsri4rHwe0NRmUBUo2tPT+P2ZBAIxX/YGRRVnD4gzNjZuvl+AxGQ8qZrqsIE0zNl5Dw9Az+jomCnsUCpyxgFqjAGYYT9YEzBwenrO5n/o0EGDNxcuXDWwum3bxu/L1RiXeAEyH4+MamJywgzDs1muiyqSwrOy458Wj9rcOHusDVVZnBLMqRmFg1Vaj0QMUmVzOfkDTglqSWV1dXdrdXVFXp/PfNUYq662VvUN9dYBLxJZt7JUAG4sltCmTX22H8yfewAVG2eKc5zLFTQzu6aVFbysCvJ5MbivM8iUz2XNx8065QUCyqYzpl1qbWlyfMxiCcUiCbu/Sh6vUvmiktmi0sWyKCp1y+ue4S8xZyg3l3rmIXUHdCPgRuBFi4D7Qfmi7ai7HjcCbgSeZwRc6PQMo1spr9uzY4N+/MkHam9tUChQ0vrqglTMmo8Pyfny8prCNQ2anJrTpsFt+vCjH6mhrt4UIiPDo/pP/+kvNDU5ZwkcHi2nTp22cqarV69oYKDP2tb/2f/zf5u5OM/j0QSwQRlCORClUEAnknpK5L777jt98eVlnTxxUD/60UeW8GI2jNoIDyQARjIV109/+lNNTi7ro4/eNG8bklpMsW/euqkvvvjcQNLhw4cNNJDMU/YDlCDZv3jxsqmWSJSBEyTtfKHeAgqQbK+uYPo8Y2V+lARGo0UNDLRags38KTGqeA4BJlDDACBQWvgCJKQhKxe6evW+Je4vv3zCxsebCLiD/9X9+w8sUd25c4fa2lvV1FSrbC5r46wsU3aUNj8nPJdQhqyurKqzc4N27dptAAYQMTE5pUwuo4XFRVsbihzWhOoDwEaZHaoh/k7HM4AMYM3r8+jJ2EMrR6TcrFTySGW/yiVMkb3as3ufASC619ElkO5qE5NjFkcUP4V80eAEMAJwCBzAbB2F2IEDuw1+MR+AA+tOJZM2Hzqm1VRXG7ACBla6AwKTgB+cCdbAvqOcAfIAXwBn/InKCbhWKQXj+qhoUEUBg/g5YIYYrKwsK5WKa3VtxeAEc0cdg+G9z0vpYtY8tjizzU3NunnzlmZmZlUo5JVIRuXxlhSJxMzPCjDImQL4AP4Yi/PGHgCvAE5cn/iibAJ6AFQAUJRu8TqUWvz87t17tsfsK5Cxu3uDmpubtLAwb15e7e0t36uJOKtbtw7aflfM9i9d+s58m/BrQuED8Hz4cEI7dw44oDCJcs0pe+P8Dg8/0f79e+xsX716Q0NDj1RdHdTgQI+6u7otxqi12O+KST6eV8ytq2uDzZX1/OhHP7LYAjPZL97Dddhj9u3OnSFb2+HDB+1eQ2EF6CIOxAaF0Xo0YWdxcmrKFEncg8Q3Go2YYgkQxf4fPXrEQNG1a1dVG67W+OMR+eVVKpM2xVpjU5Pq6usNPnl8XuXyeQVCQbV3dKpzQ6fdVyiSKAVOp5I2l7W1lLzekqmw8IFin4aGxrRzZ78+/OgDM4YHOi0tr2lhIaZ4oqRcriQ/itDqaoNMxUJe+VzOyuvCVUGVikX7nvgAy1KJhHlPAcYz+aJWY2klcyXlDDi50OkZ/gqrDOXmUs8hqO6QbgTcCLxYEXA/KF+s/XRX40bAjcDzjYALnZ5hfM1I3CO9ff6o3jp/TiG/VMonFYusKOgnyarS0NBdTU3OqrqmQfmiV3v3HdLRYyfk9ZQ1MzOlq1ev68vPf6P6hkbt2rnHAM++fftVFQrp2vWrZiBOgvcXP/vPyqRT5gG1desOS0hJ4AEDqDC++eYbA0SYMFP69u23F/Tuu+/oww8/MLiA8fOnn/7curj98IfvWTL5H//Tf9Ty8pL+9E//F1PBoJQAYly6dEFDd4csCcY7B4UPYAv1FUk3vjq//vXnlkxTSgcMIIGmrAhwRqI+Mz2rmppaAxCAj9HRJwoGa3TkyH6DZawTkAI4Abbg10PiTnkNyqN8MW9eMsARzMn3799tCjAACWVsQK3ZmTlT9/T29lniXRUOaG5uUvFE9KnyKKpSif+NT6cxwFPG5jRIKVhbu7VsBzQNj4zI6/Nr/qm3FEk+awJEsJ53333XEn5iwDwBZUAnecqaX5i0kkSS71CoWuGqWuWydFaLWBcuwM8mfJGCfs3OTZvpOGACQ+7IesTWD1RhXOAGEIc9RRGD4oeYothB8WNG67GY4pGolVUCkIBQFejE94zNeMwROAPs4HkUKIAIwCB77KjAUlYOxnoBJVwDYMB+AYiY2507t5Uv0IEsb/u2uLiilZWYNg10m+qFssKjR49p8+YtpgCiox2d/BLJuJW4YSEEeEHlxZllv2ZmAF6UjKGU67QYsVZ+xtx5oBIippRvsc5KZ7e9e/faWaO7m9OJrs/gFXPHlB0FD0bijAdI4310Hfz4448NuhHfL774wu4PzNFPnz4lxuRMAzhRsAFvKWO9fPmGKcCy2ZQpd/bt22PQCrB2+/Z9dXa26aMP3lNTY5N++ctfGghC9ccXcwOksjesg3lw3n/84x+byolSQeAee8EeAGDZLzy2UAdyntlvziA+SbyXsZZX1jQ2jrfYpB49HlGxSCfFE+YPx72cyQKFPOb3tnGjY0h+9+6QNrR3aGFyWtG1iJXNEedt7Htrq0rlsqZnZ+z546dOGZQte6TpmWlNT01qbHTEDL9RQS0vp9TQEFJLS5NBasDUwsKazp07bTAcBSQqutFR7sOSsjmvGex7PFIIc3UrMSwpnyvYPVYbDlqZHWuna2axUFAum1ZVwK9AMKRcsay1WEqRdF7ZMu90odMz/BXmQqfnEEx3SDcCbgRezAi40OnF3Fd3VW4E3Ag8nwi40OkZxhXoVFft0Z/80cfavXOr/N6i8pmEMqmIfCoqFAoYdHkyOqGS/GpobNOJk2e0oavb4MjExKgePx7R2NikBjdt0ca+AStZwj8FNcTokxFt7OtRIOTT3aHbKpWLKha8amnuMHhC8gpcIFknOQUcASMAUChn3n//fWtlDnigBOq//uVffa/SKRRzpnSKx2P6kz/5Y4NJKI0wFn/0+KEBKCATCpSbN28aoKDzGACApJ0kmrEBBoxPwk5STPIPoKkO11gyjT8NAIAEG+iAagg1Dj9DvYGSBy8jgIuZaw8OKhSusu5cgBFK7FgT5tRAI66bSKSUz9HhylFsAAk2bx5UMhXVo8dDBtQcw+Yqx5g8XKNsJmtQhPiilCLJRY0EkqLcaHUdnxrm1WSKmIp5MxACVRZgDH8n4gwEIhbsR76QNJBUKBSVyVBGFFAmndfU1Iwy6ZzNrW9jr+bm6JiXUm9fj3loUTZXVRVWX2+f0yXs0SMDbMQPuEOcgRUk9pXSLErqVldWrP086wIGMk/OALCONfMnD2LJ34FNvGZhYcnUQMSUB8CSn6GwYe+BJChZgE6cPdbM+bp9+5Yi0Zg6O5sNFOI/hOfUxr5eiydlVmfOnFW5LIMuqNN4DV36UOjRKRHgBFRhPsA1Ylgue03Ng0INKAo45U+ADesC1hILjMyZMyAOM3DO4S9+8QuNjIza+XnllZcNXnAu8CrjnsMIG5jjQLJFK/v8gz/4A4sT9wUQirmirEHhxxnnOc4xZ5p1/vmf/7+6evW2tm5FHdVnwI73c31Uf8wPqPXjTz5WKpkys3zgFzCSebGnnHn2EYUYAAqQxz3KnBiD+40YA3cBf8wZY3zWT/wdRVhWH3300fcNA1BcPXiEajBm8d/Y36uTJ0+opiZsZyydoTyRRgFHDXSiqFpaXlJ7c4vuXL2phdm46uooi2zT9p07FAxVqVgua3J62kDTj37yExVLZT0ZG9Ojx48Vi0WUTSe1vrZi5t9Ab6dbI6WIPXZ+OKfc25w9gBNlkCOjE4rFpUzWy0fJ90bsPg93XNnuF/atuiqggM9n4AlYZh0GCwXzycMs3IMHVa6g5WhamRIDeZUvl10j8Wf4e8wtr3u2wXRHcyPgRuDFjIALnV7MfXVX5UbAjcDziYALnf6euHqe2lqQzvzDj8orwRdlbepr1L/5X/9Izc31Cod8KuSSKuRSymdTWl9bUzKV0vjYtGKJtDZs6NPrr7+l6ppaPRl7oKGhG1pdXbcubG2tnYqsx1QolHTo0GEro3vyZFhbtm6yEqXxCTp9ebW0uCaPgqqrazAvG+ATaRzAh6SWZBdQgLrl/Pk3deDAQUsCMTQfHRlXc3OLqSYAH7/+9a8NLv3hH/6hle0MDz82jxnKdEgoUa9QXkWSjBIG1Q+vQS3V0FBvSomV5WVTxpAo19bVGMggCQXWkFRi3g0MePTwsQEUyv9QupCgA05IzK9cuWpJOQk6160KV+nR8GPNz6+ruRnoUv+0u1fayuXyeQBPXrU1YTOwJpEHIk1MjigSWzK/mHJJ5j3k+BuFLEkfGrpv8fN6fWaaTSzopDU+OaVYvGDX6OhoMLhA8gt0+9f/+l9ZIg0UuXHzphLxuMEMSpfklSLRFdXX1xoIm51dMOhUFaqxfW1saNLx4yc0vzCnCxe+1cGDB7R5y6DtD8qvfXv3GVADQBB3EnliBzBiPcAI5k9s2Fd+Djzbt3ev/D6f7t+7p0QyafCkkM8rXyjY+4EoKEoi0ajFlH148mRCpaJPoRAG7nV2lgIBv8ECSv+Iz9raqsEAlHaAtcuXr2hkZNzKrl5//ZR58jBXTMaZVy6bM4DHeWW9GODTtfDChYuamBjTrt07lEonvr8OYBG4xlpY95tvvmlzBXQBfVB3odRDXQX8PHjwkHVnAzDRWQ0gRYc/Xo+fF8AKSIS3EQohOrL19jrAh6+KX1Slex1QBBUg6p+1tYwCAZ8++eRdg0f4NmHOzflkTn/zN7+yTpIorVgrBvqMCVxlrwCEGLsf3H9A42Nj9n7ey36jCAKsAfGYM6qiixcv2nyASUA9yk6BYewz10NVxr3A+OwZ7wOMcRZR2rE/QKV79x+Yoo7XAJspDdyydYvSmZQePrhvZt7xREzHjx+zexzfNq/Pq+pQlb7+1RdKRIvavbtfO3bu0OatW5VIOd5OK6vr5qX26rlzmpqeNvVfzMoFW7W2vKR4NCI+G1uamx3PtExavT092rix39aHOovPJAzD2f/x8TktreaVLUgBn8f8m7xA3jLllI4rk8/rtecprUNJxZ9AZNnPPcoXSqqqrVbJG9DCakypYkmBQEjpPB5UlX/+/+47g63P5/fmiz6qm0u96Dvsrs+NgBuB3zsC7gfl7x1CdwA3Am4E/gVFwP03+X9js0lwnP8o3yC14v+o/+6Fwaoq8xjBw0alssqlsoLegMqljN48d0Dvvv2K2lqbtba2JJ/XKQBBtYACAp+f27fuanU1psOHj2ugn65bS1qPLMrj5f/2l1VTXadHD0e0tLSiQ4desoR/PbKqVComn68sr99xMqF8DCiwvLyqYqGkpiYHBJH4o9oBmlCSs76+ZonswEC/dap6/PiRlpfXVR1u0LZt2w0MTU5MmvoFtc3g4GYbd35u3hJ41Fk8T2LLn5S9UCqFEsXpbJZVU3OdJdGACMp4SHAxRgZkHDlyRAcO7tf4+KgWFmetTI6OZh0dnU99iOIK+IMGKlB7rK9H7ftkAu+jarVv6LBW7rOza/J4Stq3b4eVx92/z/ge86/husCm3bv3GCAaHx9TLLaq2rqQfH6vXadc8piBOubLszPz+u7yVaWSBRXyUk9Pp5mIE/9Hw480OTlnMRwY6NS+/ftMYYNnDWu7cuWKvvrqS/PHQXUDpDh0+JCVkGVy6aeqorxWVta1ML9k5URNjS3q7OwySHTv/l3z93rz/Osql4um7ELBdeSlIwaUKM0CFgH2AEtAJ8qWgEWsgzgDEfkT+IER9XeXLunmzQeqrvZr48Ze21P2h/MAfKRUEdUM0AKVEP5CDXWN5rtUU1Olrq5ODd29bVBp+/Z+uy6x6O8fVG1NnUGqsScTikbTqq0N6Y03X7VzcPnyJZXKJeueCGzgmuwBpXbhqhp1bejRpUtXtLS0aN3v7ty9aTcSMQNY3b//SIlETr297frhD981oAN8AdAwHkBvbGxEtbXVOnrsiJ01YAz3BGojHpwZgAwqMiAO6iXOACqrifEJ9XR1W1yJF8AJKAfEobQQU3uUX5j7U4a3e/dOUxld+u6CxRCvLQDsyMiwAVDuLZRzlNVxTwMfK2WAZ86eNYXY+OSEzR+Yy/sr3QLZR0Arc5uanDR4Z2tsabXPkzXAZGOjKaF4P/cvew4cQ23HfNm7iiE6awY07tmz216L55ejNMobzGMcx/g9raNHjqi5pclix/PA48//5pJef91pQMB1Q1Uhg8WLS0tWrufz+w0Eokbj2sQNZdHqakRzs7PWSXPTJszm21RdHbLGB5Ttejw+RSNJzc0saXkpoqXFVU3NrCiaLsjvx7cpYL5NqXTR4FLAJwUDPqF6AiBXhXw2HmtHTQV3KpalVEYKhf3yVYUUSaSVzFMr61XBfos5H9DAKz61Kx/X/M39Jfff/S8aN5f67w6Z+wY3Am4E/qVFwP2g/Je24+563Qi4Efh9IuD+e/zvgU5eeZ9Cp6fYqfLbhT+fRs1T9irg9WPlQ/2SaoJe/dEfvKnjx/aouqZK6+srlpil0hgix0S9itcb0OjIhNbW4ups71GhIOtQlUpHDSitrUVNbYL5NNCppaXVlCf4yASCXu3Zu0P79u9SPp/S4+EH5tviqGFk0IkuVyh5SsWSJf5AJ/xd6uprLYmmqxRJczBYrabGDrW3dVoiT5L7+PGoxscm0RyotqZaba2UJ1Xp5u3Hikbi6u/rsDb0g5s3GRi4du2GQYieHgzMe6xDWVf3BhufJB24RXL//vs/VH0DxuUXFI2t2VxRwdTW1pmB9OLCshmBo5gh+V9YXNbySkm1NSHt3N6rjQP9ml+cN2UJoMEBEWOWQAMIuAYJMQk5iSoKGn6ez6fV1FyjUFXQYE0+V5TPh2dM0Mzcb90a0txc1NQax48dVl/fRlNd3b9/T1u3bVIul7FSNkr8gE2oofwBn7799jdmzo4CDOiGz9ZLLx1SOptWrpCTz1+BgesGt0jSiwW6dTWa8gMjcdRelDTRWWx6euqp0fgeO42MHYmkzfcGSOnzecxLaNu2QSvVApwAWiiDO3nypMWBsimM1AEOwBXOUKWTIGPiUUS5mGO8XqfJiSl1tHZpZnpKwZDPFEE3b17VxOScBjdvsPn19mxUfX2TQdJLl++oVCipswNj7CZT1HC+r1z9Tl1dHTp2/IhdG3UQajO6MDbUoyzboMvfXTU4t7G/W/fvD6mhscFAGfvEOtgzVE2UogFOMMFHjQfYodtaqUy5Vpt9z1lnHYAb9hQYx9icR5RgqIsATJx7YFEymrDOiUA6xqYcDvDD9QFGqPb4O5CN8wOcDYWCGhq6o8amBpsX41fUfSiRADCMz3PMATgIbON7X8Cv5ZUV2wOUT/yMNfJ65l4ZizWg7mP+3K/V4WoVspQ4Aqllr+daqP+YF2OjIGRPAVsYqQOzenu69dFHHxgEqoAq4DDrBC4BxhgLaAWg5DnujVQqoUIxY58tzKPi4QWcZBxAHCAKfytiy5qZi8/nVyKRVbns0ejII/Vt7Nb7H7yrbCZl5aI0C+AzbHkxotXlmKKRjNZWUM0lFM/l5Q96VVMdss+ibCYnvxfVk9dUTZwDPreqQn4ri+Q1xXwByZOKHq+iiZx8gYD8VWFFkxnFM47CqYzE8Hvo5DxT+ZB2odP/0D8P3Fzqfyhs7pvcCLgR+JcUAfeD8l/SbrtrdSPgRuD3jYALnf5/QSd40d8NFYlfuVhWTSgMGbAkePumPv1v//P76ulpNiUSsAlPFZRGgBhUQqUiptoLikQSKhY8Zir+ZHxBzc1VamutUzSaMqUKYAR/J96zbdtW9ff3qn+gV909HcrmKOsZ1tj4qI1LckoySHJNCVkFODEnFBCogJh9NLpuSieS0prqejXUt1pnNBJRANWT0TFduXJLSysFtbeGdOjQAXV2dOrSpWumHnj55bNW4kRJHWoSut8Bat566zUDAlTLPHhw3xROi4vz5ml09uwJffDB+5qentSly9+qVCrYmpyOZEWDNtNTqJ8cc+Zksqh83qOW5moDA5T05Qp53bx90xJvvIBIiClxA56Q2FcScRJ/EnyUGbymtrZKbe0N8mNC7Hd8ZzASB+hhgI05dVNjs06eOKP9+w8qGo2bQoQOYJsGN5oKifihSgK0FEvMd8kgEUCNa6B2Av5g9JzKpBRPxuXx+gygLS2tam6WDngrWl9LmXaOjnUHDu4ziDX6ZNhgJJADoNbR3mlgBGPsSCSpbJaW91Vqba03iETSD1AhdoCwink8CibUNpSoARCZF3AJ5Q8wAUhFCRlnFjADvJifW9CWTdt06+ZNNTbVacOGdg3dvWUlZvv277HXbtu6w5RhX335G128cM0gISAI5Q3Kr8XFOVNt9W3s0vbtWw044R9EiVUmk1N9XaPC4TpdvXLd8Ysa6NX8wowpipgr6wRwAF5QZAEQUfF89tlnplxijU7XurBaWhu/96TiXBOvivKLPaqojRiHc0Ac6Vq3vrxuSrFKt7iKaowzQ1lcpSMdZwPIwmN+fk47dmxXewelmEEDN0AXQA7xZfzKF0ol9oOYG9gsAhUdhRRnk1hTWsdrUBGxLp5jL1ElsZ+cQ6AkJW+cNX7G2hiTM476i/lVvKxYw8WLlwwmv//D99TS0qyF+TmDUBVfN+YFFKtAOeIK1GMeAMpIZE3NLfVOaZvHY9dkz4FOXId1cl2AHPNl/4gPZaPV1fXasnmrHj68p3B1UD/+8cd2lin3S8QT9pk2Pb2oXAqlUlnr60kV8mWVPB75Q36Fq6tsvByeYz6fldTx+VLM5w0WBQN+mwsQk49db8CvTLGkRConAfkDQcXTOfN2Knu8KmE+5UKn3/ffAn/7/W4u9Syj6Y7lRsCNwAsZAfeD8oXcVndRbgTcCDynCLjQ6e+FTs6vE6dYo1Je54SLJC1cVaVsOqNwIGi+JH55dP61s/rgh2cVCtEWPGPG0vzff0pZKNHz+1AgZDQ/hxIjq3SSUqFZra3H1dfXqd6+TjPc3rt3v5XaXL58VQObNllpDKbPtXXVWltfMjhAqVo+n7Gk0kviU0zqVwAAIABJREFUFgiqob7BlEmAKBJk5knySQJHdzRK3nx+n7UoLxY9amxoNdhEEk/SNj42oRs37igWK2jjxi6dOXNCzU0t1oEKvyOnJGndlECU9M3OLerM6SP6wQ9+YD5Fd+/e0b17D7WwsG4+MfjvGPzYvk3Xr1/VnTvXFQz5nxp3+03xlE5lFYnEzJOpVCzbfDAEr6utN3iBUfHM3KzuDN2xcfBVckrw1k2FAvBxFFyrlsA7bdzXLLmuqQmJ7aH8i1IrysUAEcWCzG+J6+7ZvVenT59RZ0eXJf8YQgMJ6dBGzFGs4AmFbw3jkKwTXyCH094+YaofPHEWFxeUyWes5AeTc6e8Do+riGJROr5JTY01eu+H75jC5MuvPjfI48CinGprnNIr1mblgOWyJfrApUrnOVQqlMgBj9hXXgu8AU7QrRBAQgz4OaCBB9CAUjbex1j8ndLQng29GrpzR+0dqOnqND09oa3bNmvrti3mS1RbW6/q6jorq7tz554ZoWPCTryBZpTl5fKoZersbC4vL1q8UNuxhz5v0EoL79wesnPZ1d2heHxd7R3tdjYxY2e+rJW9RMHGeUaB5FzDAWR4mKXTCQNawBhiBIziQVxQBwHvUM855aWOqi+VzCi2HlE8juopYfHgfgCoVDr8AXYq4KkCkICw7777tnEMygJ5fSwG6BxXPp8zKIIMDWhKmScglXnX1dYqEo9pQ1eX3nvvXTu7AFDAJGePzwFg6eLiqrZv32JgirN87dpNRVZT6u3ZoOPHD5uaD+83SucARwA09pe1A5WY7+rqmpV7vnbuVUXW6UC4bvcA54EyQMYAdvF+3oPSCQgGcAassleccc5f5XOCeC4tLT9VHMZMvcjruU8x9XZUXhHVVDeopaVNy8sLiieSOnnqkOLxiJXcco7xipucWJfP41Gx4NPaet58pMKhgKpqwgoEAxbHfA6lk9dArKmTSiXHv8zrMeDLPvs8XvmCASWzORXKHhXlVTpXUjJbUI55+YPKFyg3rpTXuUqnZ/BvBTeXegZBdIdwI+BG4MWOgPtB+WLvr7s6NwJuBJ5tBFzo9I9AJ4pdnCD9Djx5PR5Vhx3oBGzye8rq7mjXxx++qyMv4ZFEOV1c5XLBDH1JNgEEJG0oQFZXItbxi3IvSsty+ZxaW/FUCZrahe5fAJBr165boghM4Ppz8zNmJr6wMKt8IWtlVyicnPbiITMN5jokpYASvgcC4E1E0ktCx3Mk5BhrY0CMUTkPkmfKaB4+GDWw8Pbbb+ro0WOWsF/+7rKBBJJPDJCBK3ivFEoevXz2mE6dOqVHjx7q4sXfamkJRUhBH39yXufOvWKJI0nvgwf3NDM7aWUz+BcxX66D8Tlm27lswUrt8HLCVBnfJxJb1CCZbEYLy4umsiH5ppyMRJzEGoUGkKWi0ECFQ6JMUktZVjDoMSUXUI4v1Doqe82/qqamTgP9g1bCmEymTHGFYTUKmEQyoX37dhuoIXEHagRDjI1XFt4zue/jTBc1TKvHJsa0BrAqOklwMpHR9PScxaRc8pnqqLOjQ+dee9XA1edf/EodHe3q6em214cpG4pGDQKg8mJf2TPWClCoqGR4jj2kFAxgBWwD3KDe4XWcPTMPDwQMsgAZAFMAGUq1+HlDXYOqQmHdvHHDjNnb21uVy6dtHahfuBYxqa9vUC5b1MjIE/Pa8vsCtg+oYDZ0cQ2fVlYWtLK6ZKAA+EKZJ3uZzRSsXHJ0ZMzmgbKmWMypqbnpezgGPOKMMl8DRSnulxUDUKwNqEeZ3MLinKmxWDulckBb/Lww2GdsvMO6urrtvKAco0Tx8cMZtbVUf9+Zj9cxJqALaMiD8snKg7gw9927d5lP0tjYE925M2T3HvMcHcVnqajW1rqnJa2UhEnBoM/OSaFYMFh0/ORxvfXWD0wxd//+AzsrrAkTfSBWNJrUzp3brHSNOA/dGVIhX9KpEyd1/vwbtt8AIxRJmKRzbl555RV7/tq1awaquA/4QiUEROZMVlRY3BfARe4JPNkWFlbU3t5i5Z2cX+5B4ClllcDj9UheLc1hNTRUG1ROJDJqbW3R3r2UYtbbnMfGpk2xFA77zQdsamrB/MMCwSrt3jOg1lYHcM4vLOjh/WFNjKdkjRNLXkXiJUcxWB1STV21AVzmitk90AmgRZkdHetM3QSiL5csxn6vT/5QUIYYfQFlckWtRFJK8fnDU/6gci50erb/Kvg7DobPemh3PDcCbgTcCLwYEXCh04uxj+4q3Ai4EfiniYALnf6b0IlGZE7Jxu+gU8XMqSyPp6wgypdCSUGv1NJQo4P79ujNN15RTzdlWBlLbLPZtEEnlDckVpSVYfhN8o5XD13T4jFHwVHfUGfqqK6uHjNDvnTpO81Mz+jMmTPasmWrqZRmZqf1+PFDK/EKVQWsFIfyOMq2AAwYAQMMUFeRnJOIA5tQSHAtvsdHhe8BMKgS+BMABJgBTkTWo9q6dZteffVVU4bcvHnTOt0xB0ywATLFp2oTkvEtWzZbok9pzd27Q1pdWzFA8/rrr+nUqZOaX5jXw4cPLHFFEeIoK7wGsIBPdLgKBYlLWbOz8+ZvRXxQfAERUDt1dHYonc0Y0AEWAGMAKJT+8EAxA2xxus112LwTibji8aiZs6PyqgCc6nCtqW4ikbglzx0dG0x9Rve4hYXFp53OEjYuXk3EdXJy2jFer/FbV0KgBpABIMJagW4b+zdqemZKkVjEYA3JMOwJjyyu1dc7oG1bt5kaZ9PggHU0u3r1snp6u61UDWVUseAYzgMGUXABzwCI7CUwBtgGhCAZR7lS6WbHa4BVAB8ADh49xIZxeAAT+TmAhWQfSFUVqtLG3o1OeV1jgzZvxsMqq6pw6HvFTDQSdaCgz2+qMM5PKBgyI3auge8TPmNTU+MGhTD7Zm6Or1iVdV9E1TM9NWdxBFgEqygDbbA5cOYq3fSYN+CMs4paB0BEjHme0rJ8Iae+3m47348eP9bcbELd3fVWBkfsKQMFVBGLyckJ/dXP/1ozU2k11PsNqGB6DgBFUVUpw6T8EEADxOILuMjPX3/9dfMnA/p+/fVvzJ+qpaVeuRywL6/aWqc8lHPv9/useyP3AvENhEI6fea0du7cpcfDjzU7M2PQDCg7Pj5p+9Ha2mwqJ66Nd9Wt27fV1tKqd99+V1u3bjGICiSkAx7gCDj1/vvv2/5SJsl5Bx4CLh8+eKDurg0GLit7znlhLcCpmZlVJZMZK/msCsl8wXbt2mFnOJGM6be/vaiV1Zz27QUkNtu+4NfEawBX7Mm1a1d1+fKQZmdT2rOnT1s3b9SdOw+1a/cWbegCmnaqVM6bv9zE5JSGHz/R2FjSwLbPK6UzhIfPv4CqwkH7LGTvMRMP+v2mbDKA7vHY+TRz8acKLKATSicAE0qnRCqr1WjGyu14ruzx0cvBVTo9238vuLnUs42nO5obATcCL2AE3A/KF3BT3SW5EXAj8Nwi4EKnvwc6Ob3rKpa0f7cXEuU1Jf4vvUeqC/u0dVOvzp4+oX37dikYlPx+GTyoKI4AE4AWHiS+8/NOyQ4JPW3DgyGMrqssMUdhgTfTf/kvf2EJ+XvvvmuQhySSpG5qatKS5qamBvNvAgigtiD5JVFDKZDLZxUM+lVdHbbXAlM8Hnycak3RhMIqEAxai3KWCYRiPiS4lLUBungOdcbVq1dMYUGSjAKJ8VA/kThyfbyOKGcCsE1NT1lpGgn8lq2bdeSlw+ZrhWE0sUBlgcqBcii+HAPlWut2RekWJt58UWLnkc/g0fbtO9TXv1EraytPS5UiBuUAEqhBKhAFqEKyjfKJkjTmGYutK5NNGbjA/wbgh3IDKAKIwsOJxDiVSpsCjQdlWCsrUbW2NpgXFhAFNQhQiOe6uju1c6eTkKP4AibQ/QvFEmbn+WJei0vLVnoFWJycmFEgUKXXX3tT3d29Wl5aViAITIobQNzQtUH79++zmMaiMYs5a0FNRMKP+gfAwYO5AN0qpZPEB8WRA1oc3yBAFA/OCw/2bm5uzs4SscL3h3gM9A+ouqpKE+PjBvB6e3ue+lnRIdGBgqtrdEUs2P4wDl+RSNSUesAz4AnQCZUT553rNzTUWDyamlqscx/rn5qaVzZbUEtLrdo68B2r/35OzIv3AlEwAWdtqOkmpiJqqAtp27Y+2zvOGX+yBsrvJidXde7cUb333nvfd83Diwg/MWLxm99cUTolhQI+7d7da0CGmACagDec9Zdeesnm/Pnn32h+fkkNDVU6d+5Vvfbaa6ZAArh+9dVvrWva0Ze2m+cUAAw/M2J+4sQJg5zAIa4NHGppa7Nuh8SK16GeIubXr9/U3NyywautWzebkg2wBhCk5G7H9u06/8abdm6Bv4An3g84fPnll62slGsDHpk76ifAzZPREX3y8Ufq6tpg54PrEQM6IuKr1NRUb58zfAagRnrttVcNrLW1tRr0/OwXn6lc9unVV0/bPQnQ4jwAPQHJjHn79h3zJ0sms3r57Gk1NTbp3tB97dqz0/bfH/SYihHAXiyWNTk5q9HRmNJp/JkcIOQR35Tl9ZQMMHF/8KlaXRW08wZowosulcwKiyf82ABjAT7fPFKEUtYMZXVFZYtllT0e5cuAKBvVhU7P9p8Ibi71bOPpjuZGwI3ACxgB94PyBdxUd0luBNwIPLcIuNDp7wnt7xpw/86k1im0K8vvlYL09y6WtG2wS6+9fExbBvvV3tai6pqQkqmkJc8kbAAUEkmACAk20MgxNUZx43RxIkEliQTi8D2eSTMzszp+/Jh5IuGzsrAwbz4ylOLwfjqEkTzTjY3SNFQ3Pr/U2FhPMZBBJ9Qay8sYGU+Zvw5G3ZSWdXR0GeCyDlaUs5DxUQlTKqmmukZt7W0GPkhwUVNQkgQIA8gArejahkcSgIc27KhPgE1ra6v2s1g8ZqV+AwP4CjXa2nkNDxJlgE867RheA8yaGltM6UTJ2/DwqAE6DL4p9XnppSPad2C/bg/dtgR98+bN1rGN5PjChQumIqmoWJZXsuZVVVfrAD4S4tXVrJqagmprrTV10KlTZwz84XF0//5jLSxEFa7Ch6jRyqDYN8ruMP/u7Gw1NQtAAdXUjp3bTYkCIESNA3DCVPzIkSPq79+o8clx5Qt5rUejpuJiDPy79u49oH17D2hxYUmLi0va0NVp5VCPHj1Qb1+PDh48YPuEMiWyHrG5AyQ4L84eO9CJfQdGWHlk2VHWAFM4Z+wNe+r4D8Xs9byXPeI55ku8ARfArL7eXiViMTU1NhokItbEBAA0t5BQXY3U0kLXt1WbB/5WlO8BoG7dHFIsllA2V1ZbW7VCIZ/iCafr4tmzp03Rh3rs3t0HevhwxM5cOl1QqMqj/Qd22llnHkAaACVQDADE/mCK/ud//qnaO2rV091lcTpx4rg2bOiwswVQoRMfnR3feutNvfPOO44x+vy8fQGWgDzDw08UiXq1f3e3DhzYZ2pDYCQwhdfzdfz4cVOO3bhx085RX1+PlbMCWClju3LlikZGRtXT06sjRw5bLBmHc0hpG+CI5/DZAgQBczo2dKqpudn2jHmwNmfOdICLa8+ezTp+/IiBHZR57DmQaVP/gA4fwqR/2F7POeRP9rfSdQ4AxR7zPvaY+3Nw04D++H/6I4sNcwDwOlAOZWFZL7981OYFGEO9SJxZO+dnePiRfv7Xn0nlkD788LzBul/9+opOntiv6uqAXau+od46Ll648J2dyddeO6cnIxP6+S8uaUNHQMeOv2SfO+GaKtXUhs3j6cbNIQ3dnVMxX1J1DeejRsl4VvFYXD4vnk0yFSBAqr62xgGq+Zy8QklWUpkPBVNvOt55Xr9P0WRKyUxReInj5cQnMU50bve65/JvAzeXei5hdQd1I+BG4EWKgPtB+SLtprsWNwJuBJ53BFzo9A9CJ5Ibfq1U/k86fysp6Peoyi/VhoM6c+KA3jh3Sl0dLaqrrVG+VFLSlDN0uMoZDOB78/hJJq00DrhBiQ6GulwB1UhbW7uV2lEatLyybKVLGFSToFPysrKyagnZtavXzdDYOsB5/Wpv71I+V9L4xJjW11Pq6Axr23YMtneY0TDJK+Vq8/PLunvngXmx4OUD9Kqto4sU3bbyliSjHkIBwTXx9pmYmFQ6jY+Lo7gBXLAW1FWU5VW8dFKppMGKfD5rKh7+jhIK4OSUwDl+Uiib+DuqnocPH2l9PaKqqmoFA1UKV9UoFApraAgVSd7Kcbq7O3T+/FuKJeLWvY6Srg8++MC6mv37f/9n+uyzr0yR1dGBWsqjXD6vgJ+5BQwwAIfw00JZw3uANMydJH98fEpjY/wsrEOH9mjvnj22RqfsCyg1ZIoXIODXX39tZVVnzp5+WqKWsfI4ACLqM6BT38ZezczOyOPzaD0StXnNzi4qGolr9+59am1p18MHjw26HTt+1JQ7Y2Ojqq2rsThRwjg1OWVxAmhwXfaOMwMkcyBh6u9AJyBhxWSaveFBjICEPA/QAU5UxmB/2TOuUVNdrW1bN+Oy/lT548ARDLOj0by6u5ts33nQxRCVTzaX0dCde7o79NDGxvdnz95dCgQ9VtJJOSKgyynXLOja1Ru6d++Rqcnw/d6ypV/Hjh8yEAEIoxMhiiLgCb5YrPGXv/yl7Q+KJF7D48yZ0+rsbLczhvrn1i267AUMogDMgD6AIOJTgTWUAwKqXj171uYE/DEo1NGhGzdu2D7/5Cc/McjDHIglP+OcAL+uXLlqryNWgCrOLdfnnPFeR6lYYyAO6McamFN3b4+qa2psn4GEwFvnHlw3VZqpoVpa7HkgEaCH/dm9a5cpz1gHZ5fx+Z4zC2h1vLIcZRv3Ku8DjHVt6NS/+ld/oJj5pj0w4IQajuvzIEacBzyuiDdrZB2AWl5769ZNg92nT59ySv1uPda5c6d04sRR23/mDRijrJb4HTr0kv78z/6jvvzNXX3wzgm9ef41rUVXDHSHa8OKxhP61a++1JWrEwpX4zPlUTRedAzBmVCppJAfdaUUCgasvC6HSXi+qFDIY4onADS9DXhNXY1fwXCV0vmCEumc4umSsiV6gzpfLnR6Lv9EcHOp5xJWd1A3Am4EXqQIuB+UL9JuumtxI+BG4HlHwIVO/yh0Ajg5yhke9E/yqayQTxrc2KK3z7+sYy/tVW04oOpwSLFk1sxu8UtCPYExdopOXj6f0umUysJfCVPykvx+jyV/JKsNDc2miqJkC7USKgpK5lAQAUP4n/94Bd28cUc3bw5pbi6v5qY6vXR4t5k2Dw8/Vk9vpz748B0dPLhPpXLOoAhGwjXVdXrwYFgXL1zV4xGnhXxLo1+tbfXq6dmg1tY2tbY1W4kOYAJvn5s3b1jCidIECEIJDIbnwCCeDD6FTswfcIVaqqYmbPPn/V6fxwAIJTK8l65xVpbn8RnYePhwWNPTa4b08PpBGdTb06eJCUr04orGpb27+nTo0GFdv3lDvoDPWr5T0kQC/O/+3f+l0dE5DQy0WTJMfPH0IVEGiABJUPZcvvydqZVI9pkP0ABFDEn/vXv3LQkHMrBuIAFG4jPT8xbvt9/+gcUeRRWqn5OnTqpQyJlBNIn9zMy0wSfK/fAVisYiZnqO0olyvNkZDNdL6u8ftJLGsSfjBmR27d5p+z4/P2seSqjA5ucXlEwkDX5YO3k8b0olmzMKF/YAAAEAWFlZe2poTpcvrzIZutxVa/v2zaaK4ewQoy+++FJ37jywPezoaDagQowYr1QsaGFuxvzE8PnCUB7vKUAghuZvvfWWo+oL+NXf32vlk9Mz0xofG9fiwpqGh2dMtbNn707Nzk5JnqIOHDhgoA9jdkDnb7+9pKGhh4pGUmZSvf/Abm3ZusnuI0AaYIn1sB/4YgE0v/jiC1srYAYgxN4ePLjfYgHsoRsc+4aXGO8B+ACpUE5xrtlX9hHQcuDAfoWDIVOjAZ3wUOLB6wE7H3/8sX1PeRuQh+ui1gIA83pKCStzYUwUQsAnrsV1uDavB/BV1EO19XVqbKLktM5Rjc3N2Vq5HtdH3VgpoQQ2sSbOwuCmQaWTCXsPr0OxBaziHBMLHijOeFT8mgBwGzo79G//7b8xWAN8wwuKODI3xjp06JDNj1hWFGbcA8Cr27dv2T1OSSbroJwQSI6SsHJPAb5QSRFP4FtLc6tu37yrC99e1dHjB3Ti1FGVPQV5fVLJU9Ls/IJ+e/GyHg8vmqdcKl1SIllSOBSUhwZ12awQiQKUqkJ+ex5lE2bogGo+Dzj/+RzeeR6DTqHqsAryKJpIKZLIK1N0odNz/oeBm0s95wC7w7sRcCPwzz8C7gflP/89dFfgRsCNwD9dBFzo9A9AJyc4FejkGIkDnQIeKRz06vC+Ab31xmlt3tipgK9ogGB5Pal80WtKD+DKsnmh4GcUMHVRVRUtvjNKpmJW/lVdXWUJYqnoUX19k5mJ43mCR1Aq7XTuAohUV9cqmUjp3t1H+u6765qdSenQoa06efysdUibnBzXiVNHdPbsCSVTEQ3dvWVQA/+ihvpmDd15aAqVmZklFfLStu2DeufdN1Rfj/IoZkbfyRR+RpQ7zdpcAR8+P3MMW0Jo7cx9TskXkIIufsAlSvQcJVPAIBP2VSSVwA3Ha4rnQ/J6/eajtLa6rtlZ/JCWlU5LvT112rlzs1qaWzQxMW2lhXg9bdmyxeYPyOkfHLAEmsQb1cann35qcAEVCK8jsQcucU3ABB3/SLpRhAwObjbzamAUD4ARMIDknbK49vY2K+nj9UCnx48nrKPerl3bnipLKEnsUHtHm8EXoBpQZ2pqwt4D6BnYNKBEMq5INKJMLqdoNGZrKeQpQetUPJbU6sqa+etwPfxv8JzCzysep9tgzlrUAx8ALJRJMT8gB9cGDHC+AABPnsyqowNPrwbzQgK0Ua7FmgEWlIB9/vnn+vLLLxWJJBQOh8woHHAAnGP8XDatVDKmutpa89MKBsNaWVk3MNbZuUGbN2/R9PSkdezbtWu7lVBxLsGuDx880d2hBzp56ri6ujp08eK3qm+o1RtvvG6qMhR5Dx480o3rtzU2NqNoLKNdOwZ1+swJtbQ22nkDbqASogSNGALKOG8VdQ/AkD1CReZ0LJw0WEMJJ+edOXEe2FPADWesougC0gDXMGYfHX5kEIY1A1oYl3GAOZTSVUrjAEkGlT0eu1dREtLpEGCaiCeUSqcsdhiwpzPOa1kn551HJp1RY1OjlYIVSwATB6yxr9wX7BX7VykFNNDb6pTmUXLZ1tqipoaG7+8z7if2lnuN/WTefA5w/olLRQXX2dGuV145q9RTgEVcuQeAaMQV0MSaiAFxBDIxDmeBM8w9xNkB9FC2CKDq69tocyZmeEFNTFDqe8jgLKq14YejVjq5b/8ebdk2qHQ2ofXYmnma5YpFra7HNb8QMYPybA74HLDPHG+5qCpPWblcyTzDasJeWzMKUQbG/D+XzT4FUE55KMpFXyCgss+ntWhCa7GsC52e/78P3Fzq+cfYvYIbATcC/8wj4H5Q/jPfQHf6bgTcCPyTRsCFTv9ouH8HnbAVBzqF/V7VhQN69cx+nXv5iDpaaxQKUOoU1vxSQvmSzwx1k4m0KZ1QKJEskgwHAl7FExEDQ+HqoGpqqyzRWluNW8cvlE2JRNTKtVpams08mXIvOoZJfo0Oj+uLL75RsVClDz98T+2tXfrsF7/W0uK8XnvtrDYObNDC4pS8vrKamzH6blYymdPQ7QcGCyYn8ASSNg1u1L79220+JKJr6ysG1VDdoOQh6QUohcNB65IHNKqoslDvkFDz94o3leE5r54m5w6gA0bxYO0k7ICNfL6omek53bs3rJUVlCLN2r1rQD3dfeZdNTY2aa3lXz77igEnINfW7dsUCocMLFAuhiLjyy+/skQZNUulI1nlT6ATqgyA05Ur17R/3z5T4RSfro1En4QcpRKwg1JGHqhXgB63bw+ru6tNu3fvMYjjKL08DixJxu19QIBIhHLDtHkDoXSi1C6eisvrw4R9TY8fjykeSytcRVe3ohrqmwwk0KmwXC6aWgmlE2tin/bt3W9ghDn86le/MjCDQgtAAkgAsGAQDZwBxhBXXk+ZF6VXlJoBFy5dumTeSGPjKN3Wzdz77JkjpsjidcQxEllVuZQzo2a8p9KpnHXam5yc0b59Bywmn3/+a/Pp+fjjD9Tb16VcLq0nY+P6m198pcUFx1OJ8/v1N1+qu7tTb7zxms15fHxCt2/f1dLiigGGqlCtTp8+oc1b+lUo5ixuqJtQ//B6AAlgjTMCYKkAE9YHPOK1PM+ZAsIBl4AmQKuKaoj3sHagCWsEmKyurCgejdg5RGGGko9zC8wjZsBKgBXjmfqrVDKY43QS9D4FT2EDp9yDqMK4Dypd97gm8AQgy/fh6rAgriU5ajWnLJJOh3UGBoE/rBdYRfkqz129ek1TU7Pa2NelXTu2mYqKc8samCPr43qMX+nYODY2YYo7rhEKVln3uLXVFRu/sr+cKb5QQTolvCjQWmwsxu3p6TG4Rkmd0yUxbX5qAEpgT29vtwGpWIzuidLevTttvkCnuelFjT+ZVHNri5At5QoJ1TeGVdtQq+7ePq1GMckf19TMiqIxp4zOOtmVivKVSyoUygpQOlcbUn1trX2GeD1lRSMRg7N0tQNUAbu5eLFclicQ0HosqfV4zoVO/+jvrN/7BW4u9XuH0B3AjYAbgRc9Au4H5Yu+w+763Ai4EXiWEXCh0z8YzYqJuGPk7Lg7FRX0ltVQW6U3Xz2kc2cPq6u9TlXBsmPYnJByRZ+1HUflkkg4SSxKmlAooHK5oEw2qXwhpWDIq3DYURRE1pOW4KGiodRt8+YBK1dbW1+z8h9K5Do7ejQzvaCf/vRTdXb06l//4R9rbS2h//Af/rOpZj7+5D0dPLRL/kBJDY21KpUKpoqYnVnU3OyKHj0c0/DjcTU3dWjf/l0a2NRl4MuD+iDWxJ7EAAAgAElEQVSPCTeJcta8e1BAOWol2pk7XefKQKliyVRcGIEDqHjeDLjTGKdXEnPMjh1jcgAHcAqIRev26nCddai7deue2ts79fLLp7Shs9sUYfgaJRKUSUnn33zrqRn3krq6u+QL+M2kG2UMhteUZaFyokQLGMP4dHyrdAsDVkyMT9iYBw4ctHIx5nT9+jVduXrFQALqE5QqJOL4UFHeyFhTU6vavWuLDh50SpNQYDhd7ZaUyVJaFbH3sn6+R2HUt7FP0zNTSqaTBh4olxsentDqStZiWFcbtg5llJ5RZ0Tc6EAI1OGBMTzrSSVTplL67LPPDAbQSRDAAigDkPAncO3s2bMGT5gHX8AnABneQr/+9a+tnIo5AxOam1t0/vzrVl7nmNtnNDMzqXwupUIub2A0ly1ZBzf8wV577XWLyXffXVJP7wa9/fZ5+Xxlzc3PmOn2yPCkwv8fe+/9HOeZ3Xt+OyA0cs6ZIEiQYM45KFLSSBM00ow9U2Nfl6/Xa9dubdW9rt2q3dp/4P7oct3dvWVfrz2esccz1oxnJEpUYBQzQRIEAZDIAJFjd6O70XHrc5qgNMHXlmRv1RXfVkEEGm96zvO8L3A++J7vyc7X8eNHbS1fv3FFdXU12rJls52fkk4MyFcjcVu3DQ3NBnhWVpYVDPmtHJPtgHkAjjUwCXBhzQCYuE6gFPPJ12zL18AhYEq6dDPriW8SsQK6sIbZBsBiCrZkQnfvdpviCE8pwAnnXljwm1E8YwcOca+tASVbBzMx5ednaOPGdY87FaL4wXMLNVTK1k0avGbatXBNy8tB+XJ96ti62VRBeGTdv98jyaPS0kKbT64RpRHlbIz3zp0ue6ps2rhOTY0NBp2vX79lvmYlJT5TuAGJOjtv25gw6Oc6gEjApKXFgDIzPPYcaWxssO25Fzg3XlWhEPco7Ib1nqPs7HQ5L7CVNXfhwoXHpYJujY3NWOdNjOFPnXrW1HajoxMGzeiCR1w9Lq8iK1END42bmXeGz6d1rTVa11avTF+WVuNx9fT1q/fhIy0sRhQKpWy/3JxsuelaGVlVKplSdhZKJ588lOpmeuVxuxQJhRUKxcwA3ZeNQirLOmxiK57APH0louUQ3euc8rp/zV8CfsOxnFzq3zjAzuGdCDgR+O8/As6D8r//OXRG4ETAicD/fxFwoNM/Eeu1YrpPyuvSG7rpDOdOKT8H6LRdz53Yp8a6UmV4YhodHVc0latINI2nKNFC2YNnDsAmEY/K5U57OuG5FE8AoxKWBKaSXjOepgxs//698uVkaXQMxUinGXqva2nVrp37ND+/rL/487/S5k3b9O1vfUedt7r0s5/+wsqb3njz62rf1KqcXK+isbCGhwcNusxMz8vnK9DAw1H19g5oz+79OnnyqLyZCVNEAUAAASTBACRgE/5NQKTV1YiBMGBUuqQnlO6CR8KZkWGJNIk+ICU7K9NAzJpB+hp04viAjugq58vUzNSMwYING9u1Zcs2RUKrmp9fMj8hOvGhbmpublFJSZnBJYzE6xvqTWlCCVBwZSWt2liNGpQgUQcmNDU3a2lx0cYBAKRMD4XR3r37rAMaYKC3r0f9/Q8NGgBzKLUbG3tkcJDEnTExvqxMnxksB4OoWeJyuWIKBENmAL9+/Tor5QNU3bvXZR3tWta1aHJqUoGVgMEIjjk+Nm2m3HR8q6ut1LGjx+yc0EtfTrap2ICFwKGWda2qKK9IdxB7911du3ZTBQW5VkIGdMB0GujCsTkG50elgrLFDKbLypSbl6cHfX1mgI06iPECIDCQfvXVV81onW5tzOPy0oKWl+ZMSZKVlSOfL0+z03NKJl06dOiIKWzoolhfX62t2zq0tLygWCxiarSB/nGVlVZayd74oxENjwyqqalBFRVlBjpQ9+TnF2h+btFKKpub1mklFNL8/IzyC9KwCO+hNa8qABNzhuJuzQspFEKRk1a3AdOqKqssDphf9w88Um4upZteM6AuLilSLBrV3FxALndCGzcCVJqt/HMl4DdTcMpT9+7dYUADpdzw8JxqaihncxuUq6wst3UMkBodnVEknNTevR3W7Q0FFp0KAURTM37zT6qtKVZhUZHycnOU+dinaWZm3kzi9x/cb3AJU/SbN2/bmKqry02ZRVy4L4CeeEYBEVES1tXUSKmExb2r66FBt69//SWDqng3MQZAVV1drUEiQCOA9F7XPYOzNdXlpgzEoJ6YAWcx65+fDxrsnp1L39dlpZnyelPau3ePmppadPbsWQOEGRlZmpxcsm1qa4v0xhuvm3cW5abAKcpC7dieTF29fENTE9PKL8hVRrZHdQ01ysnP0ez8rCamZ7TkDyi86tbc/IricbcqqyqVl5OrSDCglaUlhVZWTdmEubgZ2We45TV4TXdN1JZpwo+xOGonyusCoYhWIjGtRJLWve7XjcQf/1UAVdTjLqM8o5wfcJ/rlwknl/pcYXN2ciLgROBpioDzoHyaZtsZqxMBJwJfNALO7+S/8c+8GNqSuqQNxNNB4v9JUzlkeqXCvFx95dQ+HT+8W/U1pVqYfWRQIpbKVXhVWpgnSY+Z4bYZMns8lvwF/Iv2L2qC+YVZK1nCO6a6ql4krXm5uabYmZh6pHtdXbp7t8+UFK+//hWta1mvrq5unTt3Xhva2nXs+AnduN6pjz48q63bturll0+poqJEDx72Kis700puKJkhuSXxR8ly/vxFfeMb39RrXz2l4ZFePZoYs/I+1FixOHa9LisrAoRg/I35Of/6l1GoJJTt8ykvl3Izr8EDYBpjA/64gVfxuCmbKFkqKS1RhpcOfenStYxMn5IJmdcVsSkuKrEkPBQKq6yswvyrZqbxeQJ+Jez7gJPwakQ7du2wffA0QkVCjIAHQClKrgASXA/nIeFnPJNTCyouLtHRI/tVW1NtRt94A80vzFn5GGDi9u07unv3gZ1vw4ZmrW9db0AK36jZuUWFQngB0V2wyFRKW7cCInYbDOx70GuKInyhNm/epJXQih2bsqWpqRndv9+vcEhqW9+s3bv3aFP7JrtWABneRDm5dKhb0dDwkJpbWi3udGYDBExMTJlyCOhEPPhAxYICiVI0vmb8lOUBV8pLy8zAmm5klBcyj37mxOXSkaNHtX37NvX29BqQQjnkzXCbwoS5A1qhiFpcWFJ5WYXq6usNAAUDAVXXVhl8ZB00NzfZWrh48arqaxsNxkRWWR9068MLyW2wAEjE91DoMSZgCeocACbqLoAK84SKjLkyj6loutMjQI3Sx+npRR05sk9bOrbYPbS4sGhr7MGDh1aeyf3T2NxoscdHqq+3Vz09D0059uabb2hxcV5dd+/adQC4UIJRfsh5gXXLyyvav3+3XQPli6wzgFZv75AWFlZUU12sb37zdYs18O3Ondt62D+ucDim0tIcUxGeOHHUlEfsiw8aY3j9m68bXDp/4YI++vAjVVRWan1rq4Fd1HcoriYmJ2yca8bp1VVV1iEQvzBg7JUrt6z07A//8A/tnvqHf3jL5uPEieN2v1CeCHQ6ffpdPRqb1o7tW1VeVm7ld5TNARr7HvTowoWL6u+fNMXW/PyqWtbVq7ICD7dlg041NXX6/vd/qImJJZWXZygaR5nmU2trk31/cHDIyv82b9piPk/co3l5Bfr+X/2NBvofaeu2Ni0uLWpzR7sKiwrV3XNfPb2DampuUGNTky5duqK5uaief/6ICgoK9Whi3Hzm+h9MKBamox2+WFJepld5uT4rYVyNRhVFEQW290juDI883gx5PZkKhVcVWo0qlkopxbpxuZWwYyStuYE5lT95Pf6cf5yfcp/19wQnl/qsEXO2dyLgROCpi4DzoHzqptwZsBMBJwJfIALOr+P/JHSipA7wlP6PbnNr2QtqgIqSfH3lpYPat3uLaiqLNDM1biqRpDtfdHpHmRLwA1q8pgAqKsi3xNy/vGAJls9ULrRgTyk/v9CMxCk7q69vMHXDxx9f0tmz5ywR279/vwElEv5Lly4aUMHTh+T2ypWrltCv+fVQ7oVao7i4SAsLqGgCpjyhtIqkeKB/QNt3bFdzc516H9y1RJeSIYAPyb9SbisFxFx6JRSWx+3V2Ni4+vrGlZPjUXNzg0ELrotkH8BCkkviXV5eZkoSjjMyMowWynyoCgoyrHRtNZK05BuFT0FBkSorKpVfUGiGzyiNUB2hdqDr1fJSwK4jFA6rrLzcPK6W/csG4PBrwgQZ7yK2BzwATgAYgCngxNDQiCanAyrIy1JNdaWqqiuUleW1hB1V2M6daxDrmnp7H6qqqkbHjx5XXV2DbfP2Oz/VzOy0JfmHDx/Qtm1bTYVGXLlOTLr7Bx4+7pTXZvE3ZVg0YkCJYy7M+7WuZYMOHjiolpb1Nh5AUGFBvvk/xRMxS5RZJ6XlFVpaDpqSC5CGkguja6AIqhX+Xeuwh3KGcaKKqqqstFybuQUwERegDdvzL6/nn8cwvsA6w7EP0AelDWo6tkMZA4xh3pqbmq1U0KBTMGjfByAC4urq6jU5Oa3+h4NWOjc1G1ButltZ2W6DfniQAaZQyw0ODVhnv7SBts8g3NxcSPX1Fda1keMA3bIyMZhPG7VzjZyPMQCrvvOd37b3eu/3aWRo2FRW+F2hytu1a6camxqMNQDu2AcT/IaGer300kv64IP3bX1UVlbZmgEscS3sjxqL613reEgXPGAPpWb4cOG3xdr8zne+a35Dp989rVs3bylJ18fSYvs++37jG183wApMAWwRx5dfflk+X44++uhDXb161eAo5ZDMBaCQkkjm9sSJk+rr6zXASCc+oCW+arw3NzunPXv3WAklJaJnz50zQLV16xaDVoyZcsWf/ewfNTPp17GjR6yrXE1NlXmGMZe373TqwoXzplCiOQFx3LNnl/Lycw3+bdiwUV1379n544mEmppqVFFZqvLyUluTNDIYHsIT7YY2b96ixoYW5eUVqqiwWH/5l3+pocFRPffcM9bREDUY9x9AGHUVpvrM4/vv31Rra7n+4N//vqZnZ3Snu0uz83O63TmklaWYPR149hRkZaiIctWUzITfH1pRIJYwoITaKTs7Rx63T6FQROFoRPFkAvyvpCvdTDPBc2utEvrT//LTDXrl/JT7rL8iOLnUZ42Ys70TAScCT10EnAflUzflzoCdCDgR+AIRcH4d/5zQqa46Xy88c1A7t21UdWWxAktzwmA7Eke9ka2FhTlTipDAZXjd1p2Kspzoasg8WChZCwb8aT8Tj1eppNvUJiTJJOE/+cnPdbdrWFu31Ol73/uuQQ1Ko1DgUDqG2gfFDP45JHx0aEP5wgdlWJRf4QGEOmnTpk2m9CAZBRBRljM9jaF4zPxa3G6PQQy+l+665zfj8vy8AjU3r7O28jdu3NW6dU3asWOrAYWPPrqtjAyPmpoKLQGfmUEtUayqqorHkGpJGRlSdXWRGhvTXcMohaqtrbPrQWXBOO7cuauLF29pJRiQx5MUXb0YD9dIpzvzasJ0Oddn53n22Wft+3//9z+2sQKoSLTX/H74HACDAgmPrGQiZYqrffv2aMOG9VYSRCkVCpWf/OQnunr1pvr7xw1MATKys3I0MjqshYUZjT8aV1NTvX77t3/LzMIxEh8cHDCYwVzMm+l1Ujt2bFRHR4fBkGQqocnJCY2NTlh54P59h9XS3GoJ86NHkwYj8RpKd8AbkcfrUV5ejpJya9kfMLBIXFDF4PFE3AAVlJIBhYgL8ALFFHOGMg4vHEyYmd+0eTWeWmkAx7yjfmFfFD6sB47v9weVTFG+5NHqasI8vEpLi554DgGmKMObm5u3a6+sLLPjJOJpn7LenoeKxDzavWOjSstKTHGFrxPXOzDwUHe77mhxMWS+RFwDa3p+fkFtbRuelNexD/NrpZYbNphpOmsPWMMaef31180T6db1m4rH4gZRgUbMOeWSlKVxn1HOmfYQS9h9wXX+/d//yODgrl27DbikO+CN6vz5W1pcXFFbW5mtG1RZzzzzjI0V6MTxKVcrLirVsWPHLc7vv/+e7nXjQUbHOUo+B+08L7/8kgG24ZEhU5dxvIMHDxo0PH36tEZHZ9Xezj2zw+ICGHv4cFR79mw3iPzWW2/Z2AHIeEo9eoRn1k0DNpRDcs3E4v79h5qbW9K2bW0Gy9bWxltv/VQjw9M6fvSIlWZS3shYgYUA0a6uuxobG1V9fZ0OHz5oMDFtfp5ULBq3znSoqHiONDbVWjfN9etbtG5di91D/f0D6uvr1/pWujhWGYBGsYTSkjX53HPPWenfoUOH7Jq4L3jm8OL7KBgPHNhv0G14ZFizi/MGnzpvDWkZ6JSSvC4pP9ur/Dw8rzIVT6W0FFzW3ErEPi8qBlCXKOiPGbgO0z0ymXisO0V7an8S+HXoxHtpcaoDnT77LwhOLvXZY+bs4UTAicBTFgHnQfmUTbgzXCcCTgS+UAQc6PQ5oBPGvA21BTp8YJf2796qhtoKrYb9WloKKBh2KzMr39QkQCZUEeHQirL5a35RgdyupFJJvFtmTOGCETGJYCyaUEVFtSWAlFiheCGBBGZg+gsswP8FBQovjs9+KJRIUlGGkOySLKKC4D22RUHC/mzP/qg+MCUe6J8y1RHQgXOueemQ2GE6DGwhiV7f2malRex74MBBNbc06vLlS7pxs0/Hjm0zNQbJ9MWLF+04J06cMC+bqakF7dzZoe3bt9s4AB6oPqwF/PzCYxXWyuNSqhmNjMwqEadDV6Ul/QAavz+iiopCFRYXKwcj7vaNBtMwOKZMcGxsWfGEVFdbrPr6cgMEqKB4oehxu9BSuGz8O3duU0lpkRkwT89M6uzZj9L+QA/HNDUVVFVlkXbt2qb6+kYDNEND/brVedMUMr/92982OIEXFFACHyeABj5FyaRbe/ZssbFZGVwkaCAFxRheSaUllWamDcwbGRkzY3cUYcCKoaEBAzb5BflWTre4HLCkHnUN4IA5o3QISIC6DajC/OLrhTE1EM4tl7WVX41E0p5GrpSKi/NM1ZNWSU2ZqX1FRbHti2ppaSmkzEyPmlvqTIXE+8wTChzmEWUbqi3K+cyLKxo10AckqqqskceTqY8vXTEAsmPndoMl6Q50FaacA7rdvntbS8spdWzCYHzLY1CWbyVg09Mztj1KPeLJfBJfQBPwB8iJOou1dP36dfX19Gl6csbWGddGHBob601Vhc8Q6h3IAgDHOp5JVv4I7KiqqrbrJ5YAkTUDc+4r/JOIEeuDuLAeuIfwRtqxfZetHb4/OTVhY0KhR5khL9YF5+d9oBNKJ45z8uRJ6zBIHCkrBDhxPwLTUFhh8M12mM+zHS/GDqRZXFjQzOys3Zf79x9QJBzW/Z4eLS2tKBiI6OTJ/TYHLitl9JpKaX52QR2btynH5zMYx9ojhqivGKvf79Ybb5y0UlLWXiDot3M+Gp9QIBDS6MikOra0qaKiVIHgslpamkxBtjA/r8GhYc3NLqiivNLWciQSNRVX2oh93ubr+vUbev755wz0rRn8A0Z5Lm3Z0mFACpXX1PSUQqth9Q8O6UHvlPz+uLJcUraX9etRhjfboBPqpZVIWEvhiOROqbi8UDm+Ai3MBxUJrypMw4MUSqdPeJIDnb7Q7wC/aWcnl/pXD6lzQCcCTgS+bBFwHpRfthl1xuNEwInAv2UEHOj0T0In/JzWyuv49JM/mWd4pLKSLO3c1q4Xnj2q5oYqxVbTfkQJV54SSa9BBUroSI2WFhdEz3ASZVRPqWTcPGciYYypKXeJmtk4nimoA1DwADWACmmglG2fkzyTwAEUUPb09w9qZITSqyxVV1eY+oL32W7N6whIgxqKcqZAYMkSfZL36amAXMpRQ32FGpsaDTjc7uw0lcyWrVtUXV1l6gygw61bNy2ZPXr0iClKzl/40ErdUGDhk0PyzDFJuPFV+i//5b/YNR85csSSUZJgVBdACRQRQCiUOChfMCu+cf2m+gfnVViQqabGGks+KaWihKtlXaOaWppUXVNtyTlqF7qqkbzPzlI+lqldu9pNJUOSTwcvkl7ARSpJK3u8mtq0eXO7maZjiP3gQa8uXrwgv39Zo6MoMqJqaW7Qrp1pnxuY0Z07nbpx87qVuH3lK69YmSKwiRIuyt2AQv6A31RiBw7ssXOjNgpFggbWUASRsPv9YVNPFReXam6Or/0GFTheOBIy3ybm71bnXU1OL6q2Nu01hSJqaGjU4lheXmKgKBQCKkkrIami3GfgISfbp4a6uiflcMw/1wJEZM6AIcAj3uOYgBmADwo3b4bHoA2vNeDzt3/7I83Pr+jEiX2mtOIFTOS4zKPHk6GVYETnzl4w5Q+dBa9cuWzn2759q3XzA84NDParsDDfoAtrjnVbXV1jMALIhKcR0Ap1DOuVsjTWEj5QfNC1j+8DMAErK4GgBgYGNTsbUEkJBuvbrdwME/F0SemIqXqAMoBV4gsYwpyee8ebkaFwKGRxYo1zTSjBUIehwmKdAw0ZI/5FmRnZpvShfC7bl21rBXUapXzEJb2uV+y8s3MztuZQawGUuH+ZZ8AScWGtcN61c7D+2Z9xMxdLi0saGRk1k36ulfu4vX2T7t/vNlBJnFHmUXrLWLkHAJF0SMRAPSc797G6LWVzzjEo86SMjrWF2oiSUeAZ+3FO1mdoJWo+ZZQ5ohhD6da+aaMBccpmueZ4PKlEImX3Ep0lqWfzB5bs+QbgGxiY1vPPH7S4M28AqTQMD9ka270beJeGwMFwKG0oPxdQeCWpTI9Lmd4spRJ0HXTRKtNK56KJuOJKwG2VkUV3zUxFIkmtRmPWwRLk9GkR0y9BJ062VmLnKJ0+7+8OTi71eSPn7OdEwInAUxMB50H51Ey1M1AnAk4E/hUi4ECnfyl0euLrJHncki/Tpe0dzXr9ay+rtrpMyRhGzMtKenIVjiQViYQNOuH/hHdTVoZX69Y1K0kJViIq/zIeLyFLCkl+Kc2LrsZMfUGyNzExaR3QKGsCfFBeR7L6d3/3d7p374EqK0vMeHx+PqRNm9br6NH9lkijKCKpJ/Ej6SXB/vnP37Hyt6IiTJ0rLDENBqKqqsAAG5VOk/kVoZworyjTCy88Z4a/gJmenvt2PS3rmg3sLC0t6MaNq1qNrur3f//3DR4ABlBR4I3D9VM2xLYoXIAmqEyGMctublBObo51ncNMnG1Rf/T1DZhhd8fmdBe4cIhOZsu2Hx497Zs3qay8zEyGJycmDWpQ1gO0qqqu0s6dO9XU2GjdxDCdxtR5dGxM4VBEAX/ITNaBO/HEqu7e7TToFAgGDMDQ2S8z02eG1e3tm63MEdUJCTpgCyXX3r27DeI9eNBnST/wgI/pmRmDMCdPHjaYhk9TKLxiUIkufBi3j49NKeCPyO3JksfjUo4v24AIc4A/ECbMqHRudXbJ7c0wQIAaiFKvoaFhAysACiAaYAPQREyBiby8bo95Oc3PzVnizxoA/DE2wCUAjP3XjLJRgwFZgJ6Hjxw26MnXqNoYLwARuEfpFPMDRKA8DoADJFmYX9Lg4Ihu3bxtc1xWVqqLly5YBz8A0+3bdIYbUrYvy8q08IJifRMf/LG6u+8b/OKagJocH5UY65s1y9oF0gAwgSfnzp3T0vySlpf8pkbiPc5FXIgzpth0WgQIApD4HtcLIGLtcx8BOFEKAr7YhmMA0YgjceF9vs81si1KJzzFZmfnLMZW/phKm51jls5xAXHc4/F41O4Frh2wRyyJG+fg3mDsfM1aXit55FzMIw0E8HljXHiora7GzIOJUk6u5ec//7mGh6e0bl2NzQ9rDhDJvzk52bZuUnTCc3sN0AGUiCk+agDF3NwMA2lAOJRt3Nso2ICmibiUTFAKjBF3xLoKom7ML8gzwGZgKpG06xkfm1Q8BqxKl1wu+0MqLc3V3Jxf4UiGdu5osC6RKyt+g02rUWk1QvxTFjsUWDQgoHsiY7VjRbgAjzI8PP+kWDxtDs42McrnPFLSlVQ0kVIyQSdQr2IYjJufEz+20j3qfq28bu15nm4/+snHv8IPy6foEE4u9RRNtjNUJwJOBD5fBJwH5eeLm7OXEwEnAk9nBBzo9DmgEz9oMj3Sji3N+q03v6aSQp9cyZjiiaTGp5YNMAA/ioryLesJBv0qyM9VaUmxgoFlxaIRK7njfZJTyrnCIZK0TAMGvCiBu3btlrZu3aTvfPc71gGLZPNP//RP9YtfXFVpqdsUMCTs27fvtAQa4HTt2m2VlRUYfEC9Mjk5qc7OO6ZKQL1kXeOKSxSPSVs7dls3KhJ0TKBJ3DHc3rlzu8Gmv/27H5h/E15IO3fssDImgAzXlpWVrT/4gz+w6/3hD39oHkooQEj4b9y4Yd42JMpr47t+/ZoaaK2e6zPz75VgyMAT5UlDQ2MGWk6ePG7Ki77eB5qZmTOPJI5XWl4mX26uJf2AHWAAZVd8jZIChQwQYU1VgmoEmDE/t2gKIxRXeXk+jY4N6173HU1PTxnAIyEH/pQUl6mxsUWFBcVaXg4a3GF//Iz270fx02Lm6Xg6zcxMW0JuAGB4xPy7XnzxsJWfEetwZMXmHOg0PT2nsVHKpkKSy6uiolzV1daYAgX/I8BLZpbXOoANj4ypsqpaO3emu9V9+OGHdm3Hjx+3GAOhuAaumzhjDA8A8GMafatTS4uLprRBsQbcAH6Q4BNXjgO0unat0yBmdXWlXSOlcZh9sz3boUZBrYIxNOek3Iw4oN6hTIr36ByHz8+d213WWQ9Ice3aVQOcGLpTMsgcZWahJqIUDzCEQstlpVnMDdfNOICZAJE12MP1MkZAELFhDIAwj8urRCxh9wnv19RUG7BFvUM5ISAC6InHGOAHKIQSh2NRLhoIrDwBRoyB43IsYsXnzDfXxFoLBMJyuTwGnXJyMk19BDChKyRzjk9YOIyxuteM9IFugEauGbUO1wNoYQ5RCWHMzTqdnsZ8Py4JH7U0+JucXDRPt94Z77UAACAASURBVNzcTCvHzM3Nt5JAAB+lgHgnLS+H1dRUbWsciEg3SxRHeXmMtdK6Q85Mz6mutspiPT7+SCsrMVMvUXIKVEqXmK6TLyfbgCzjHegf19JiSuWUr+V41dxcb+WnCwuz8mZ4TcHFfJWXVeru3R4lE+nGCpQQUw66fXurOjsfGFCqqio0SFxZWaqxsWnNzK0Ij3xPhlRcmKHNm9sM0vX3D5uqC+CGujASTtnn8bhLsUTKlE6xeEKxVMIMwlPMbUrmPUaJaCL5uKkDvRldaeiUSKURlKmbPv3v2nMdgarz+qwRcHKpzxoxZ3snAk4EnroIOA/Kp27KnQE7EXAi8AUi4ECnfxI6pX+cpB7/RT2d0KRL7PBqys6Qtm1u1be++aqK8nxypWLWuW12KaxE0mOQpzA/zzqUYdhdUVZiSfEkpVmBZTMYj0bYNiFfdrb5GLW1pTtsAS8wucYvBehB63QUKsCcP//zP1df37Q6Ohq1detmS1DXrVtvieQvfvELPXgwpH37dprqBVUHCT/HBE6RWJPskhC75NHhQ8et7I4EHW+hvr4eNTU1qLyiVL099/WDv/1bzc8t6NDh3WbEjR/S7Oy8zp29pHXr2nTq1CkDFT/+8Y8NLgEmgD90SXvllVeelA+lTay7tWVruyXciXhS448eaW523lQglBQCyIApGFw/ePDQlC0k64CkgqJCxVCIJSn1wah70oAQoGTjxg02vrVSpTXDZmBJaCViMOnIkcOam8c3atDK6wAWdKFLK2e8llzn5xXJ683S0iJgadaSfuASyT6leYAMFCAAK85FDEfHxpVKefXcc4cs3uPjY1qNhi2RBlpMTc1qfGxekUhCW7ek5ykNupI2ryielpYXTQ03PDquouISdXRssXl69913Tb0CvEMZhAqNF1AC4GSgRrJ5P/vhR5qemlFdXa2piwAvrBfOBShhbiizu3LtniorCnX82GGDjLF4GuIBzNJKrVnbHg8iPLxQd7EvqirOC9gcGR7V8PC4xkYfGfRASYV/EMbeAKTBwX7z+4msEgePmVgTD+Y53UktZvCEGK6VWrJO+RogSsyBRVaimKBLnFe5vlwV5BUY2MHbCpUPpW1AQJSCiSQwJ2WqIUoj+RdfLMAECpyRkUklki6tb62zTnGsH8o6WQN4ns3NLRoA9fkyND8ftGNhoj+/uKK8HI+VZ5aVFxsAGxqaUGYmkK7CgCfHu9/TbT5sY2NLBp5rawrk82Xp0aNZVVWVmopwaOiRMjOztX59o0pKiiy24+PT9swAFpWVlmjLlm02t2udCfGFYs3jU8b7rOnr17tsvezdu8M8zu7dvWdm64cO7lcyGX+ihpuanjSVoD3BXCm1tq6zuQyFQwZ6L168If9SQjXVpYrFV60UsqS0QKFQUCklDa4W5BeqoaFJt2/3yL8ck9cjrUbj2rO3Qzt3brHnEeulpqbWyv+YzzNnLqh/cFJFBRnyeDO1oa1BGze2mYJtsH/Y7n1KHUOhmOYWoo/9qTzmzZa08rqkldiZPbhbaYP4lEvReMq62z15PYZOANVfgk6/9jx3PeFR9jxngTivfy4CTi71z0XI+b4TAScCT30EnAflU78EnAA4EXAi8Bki4PwG/huhE384TxuDpCs01n600Jo7RS5kSqf29S164xsvqqq8SKlE1MzAV6IpRaJpkERnsWQqbt3qrKwtkdDoyJAWFyjp8lipHeUulB0Bj9avb7PkHHNlStZI/DFU/vrXv24JP0ko7cozM3P0yisvGixAcQSswZwZ2AMEAsakVRl+U7+QsFIyRbIPyMCknLHRWn5ocNC6f1Fm1XO/Wxva6ZDls5bzdNKqqCzXiRNHDB6gLBkcGNHVK7e1f/9hA0X419Bhi+vHhwelDKqcN998066BBBq4Q1na1m2brRwKM+j73T0GGrh+klVauAN28NF5+KDfTIuJPKAiryBfS/5lK2cCpgAuiAflSyhXgDeU2gEv1sqoADdZmT4VFBSbcTfQKRaLKJGImpkygIRypob6OvPS8vny5HZ5DapR1jY8PKF4wqXNm5rMywpVC55BAAsgHUBnYpIOgNKJEwdNNUPsp6cnzOcouspcj2t6etFMmI8eOWKqK8AO+3M8DLgbGutVXFyowaERlVdW21wCXf7xH//RgBuG1wAj4gyI2b9/v4EwPqdka2R4WO+d/lDz84vavq3dTJ2BRJSoASmYD2KFEmhqek4dm9sNeBHL+z337FysF1Q+a+VrlCn29fYa7EKhwgfrBri3tEjpVcI8gVZWguaxg1oK4AXsSSt+YgYuOAf+VMwZMBAVG2uir++BfY3XFHEjJmnD86SyszPVPzij4kKPqZqAQm65VVxYYvdDT0+fgUvADQo94lhZVWFdBQFCRUV5amxMX0saYKV9ida1rtfuXdvtWijZ+/jjW+roaLVrwGfK5XKb6mh4eMTG0LF5q8Yfzai+rsoUfkAY1Hx4RNEl7hvf+LopB1nXd+7e1o0btzU2HjCIlJ/n0bp1VbZ2iSvg5OHDfgOkKMIYL1CROQQQZmfnqLmpWaWl5Qa/mDs+2IZ7Yq3cjvF3dnabYvBrX3vN9n3rH/5B83PzOnTwgN2frHvm69r1q+ro2GxrjQYGmHqjUCImKNPeeft9zc7EVVNdqNw8n5X+ZmXTITFmHRhZC3SaxNvq/TPnNTW1KK9XtiZ379lmXe5YlzyvUMKxNgDaP/vZGU1OTWvP7s0G9bhGXpc/vqylhSWl4imDUUCkyWm/ki63snw5iiaSisbiBp0oZeQ/HrsAtmTKrUg0rWj69A+sX/vh9RszAAc6fYbfB9Y2dXKpzxE0ZxcnAk4Enq4IOA/Kp2u+ndE6EXAi8MUi4ECnfxI68Q2gU/oj/Uq7iPiyMxSLxLShtVHfev2U6qorlIiGrTRkfjmM5kJ5uTmWHKNiIJEuLS4yb6eJR+MKrQTtPbcLFYJMHURCDnzB4wgQgDIAaPC1r33NQAPJ3dtvv23GyyShwChKptIlZnt0926XPvroI0sWSWbTSX6pdQAjKSTZpjSOZBZ4hVrkmWdOmErF43abBw/no3sVYA3ohCJo+/ZtBpdWVtL+O/PzS1qYAyast2PiD7NWqkSyDtgCyFB6BQQiacZfCEVKTW2VHo0DYmZM6YFnDMkq8IjSQuDA7MyslWCRvFsTuFRKmVmZysimBCllpXkABRQwJMAcH1PzRDxhCTXeVfOLcRUVutXSXG/qpbHRCS37g7LKRZeUkZFQWXmJQb629Rvk8+VaiRLgA1A0OjqmWDyu4IpLu3e16rXXvmJjpfyQ+aF7GrEhuU4mXQadmDtKkpb9izaf/uWghofHNDeLUTWKjzYVFRXbuIADQAxg0xtvflO+HJ9Ov3tGhYXF2tjebvFinoGKQBfK4rrvD6i8PF/PnDxqgA+4MDszo7HRMQ0PDtt2Bw7sM7hI8s8xurq6Hndjq7B1AWgDYvHv2DiKpSFNTU1a/DGvZh6BQsAsVD2sFcaCQgbVEOeg7mlgYER5uWnlkdvjMsURcIMYoQqanp60kjNMylFUoRpjTbAeUbLxNZ3TWINAKa4Xs3tK1TjHw4d0StxrY0EFtzi/oPBKxMr92BfVVXNzoynvuB9HRkfsPovFEtq2bYuBqPPnz+nBg34rNSss9GnnznQXOfybgE5jYwvasqXFIBD30JrJN+uSNXXk8HE7N+dCpXf23DlbW6zZ9vYm/fEf/4/W1fHqtSt27sHBCc3NhbRhA9e8rNraqidG4pjsE0vuCSAUUBkwC1Qj7svLfhUXlSgcXjXQt2lTGhb9xV/8pcG+o0cP2zwAebq7e3T48CGdOvWiHfPHf/9jjY1Oad/e7bYP2xPPCxfO68VTL9jzBUi2bdtWW/vAR4z4L5z/WP7liEFO7ssdO7ZqauqRlUUSV0ofAdaUuv7iF+/KJa8BYszMW1oaTQ0JZOX+Z1zce9yr779/XvPzM3rxxecsdgAw1snFCxc1/WhKkZWwMjJ8Sro8mppbUkIeZfjyFKbkNhxWwpRI6TI6rp17HaXTb4JO/5IffazbT78cpdO/JGq/JA77F+3gbOREwImAE4GnLQIOdHraZtwZrxMBJwJfJAIOdPpvQqe18jq0TWvQKaWsDI88LmnPjk169eUXVFlapHBw2f5CP++PKCMz28pN8nLTHcZQNeX4gB8jCviX5HHjb5Nl0AkVypoPDTBgLdkH8KBs+OY3v2n+TJTvUM7CtpSxAQIw0ybJXL9+g0EKSrD4PhCBxBMIQLKKSTMggYSaRBGghVJh2/Ytmp+fteQOUEVySFkSSgxULCSMwJSV0IqVlWEKXVhQqsmJObW3dzzx3AEooDgClpE0A8X4miQZMESij5qGZBbYQuJ3716PursnDNrU1RaoubnWFEck0oODw+alg89VIBBXls+j7By3lpcTqqjIM5UHcQMeECPAFeoexoCKa3IyrGPHtpnX1f3uPt29e0+LS+lW8eUVOdq1a5s2b95kMA9lU8/9Xt240akHfQN2XgBYTU2VdSXD34jzcc0k8n19vfZ5ZDViJX4uV4ZeeOHY4+5wY4rGIhaHYCCklZWIxkZn5HFn6dixw9q3b791YANioOqprgFM7DS1UE/vA/N0Ql2CmgpDb2AIc8CcAUL27t37GAAyH9Pm5zSFj1QorH1791qMWTfMdbrr4C37nPIsFGBrBtjML+CLsirmhtJAPoBOwCzeA1KxfoASJO7MCxDM68nQ3bv3DdLNz4dF07HMDGljW6NBLwDM1atXNDH5yLqu4es0Pk73xMl0yWlhuqxxfHzJVCwlJdm2vlmzBuv8fruG733vezbuO7fvyJVyKeAP6M6de+bzhccYyjvgEooqfIqAV8BA1gHA5Ac/+BuNj/uVkeFWdXWhxQDIg/IO7zMgLmMmpsQSGAMkBZ7s2LFT9XWN1h0Oc/SxsRG9/8H7BlTn52Nqb6/T888/o87OW9bpDWg4NjZh17NpU7tu3+60NUJpJGNiHMwjoJhYnj59WmfOfKzW1mqbzzSEC2pqcsau6Xd+53t2rv/0n/6zGhpKTEHI/cR9y/Ph1VdfteYC3P8/+ck/an5+VS88u9fWP+oi1s17Z97VK6+8bGozrouYEfeh4UF1d3droH/IFJMbN7SruKTQngcPHvbanOHT9PDhAzU2Nunjj6+YT1Pb+lbznaLcDuC0uhq2e4/7HdN3IDfPpKtXr6mvb1SHDu000MW9ydo5f+68Hg2PaWUpbM9Hd1aWZhf9CsVScmdlKxKLKxyNmZk40Nt8yYBOhhU/gU6f9YedA50+a8RseyeX+lxhc3ZyIuBE4GmKgPOgfJpm2xmrEwEnAl80Ag50+hzQCeBUX1OhF587oZ1bNyvLKy0vzlkXMX8krrz8QkvYfdlpY3ASXyUTGhrqVyIes/dJzuOxVYMnlCYBp0j2UUAAcfiaFyVwJOGUSZHUkTyTVAIUAAuoEQoKivTee+/p2rXrOn6cbmt77VhpeLRiCg+25T0Sco6Hz0pubrbmF+asvIgXiXFWZpaVuAGz0t216OaW9jcCimHMjMqIa+F4XAum0IyDhP7q1ev63d/9nsEDFB1AK45BGROx4L3QSkjd3Q80OLSomuoC7dmzzRQ4+fmFGhocNgNlPHAiEVkHrtz8TG3u2KR9+/eZjxCxvXPnjj744EMDGsCU9a0tds2dt+8oEIjp2LG9al3XZi3nUShh6l1VVaIXTz2nl156UWXlpXrQ90Dvvfe+bty4pampBS37E8rP86p1XZPN2UooaAAtrSoJ6KOPPrRkHDhDadfs3Ly83ky9+OJJgyZ4OtFO3kykY0lNT6GeImHfqG9+8021trYZHKT7XmZmhnkeYayO11d+YbGysnMsiUcZQ0JPzAE9xBiYSFkdYISyRyASkIGSzYqy8iddAgEoqHGAM4AU5hRDd66JfVgHlCKitKP0M2067rFSQ6AQHfXYBmiSXpt19nW6rKxcOTl5Ov3eFUXCq9rWsc6ARjgSsjXG/pQgPnzYp4nJtEn4kSM7bN4BJKwBAClgkC52jY0Njz2BagzucX2omVg7v/u7v2trnDE0NTRpYnxC589f09JyQGWlOaqvrzW1E3FhLvHbQrXFOgK0/fVf/5UGBhaUm5+vl08dMADE+gCAXLlyxWIIdERZtQZ6uedYw21tG1RZUa3bt+8Y3AF7XPr4kkZGhu08QCA6JjJ/s7PTun4jbWrP8QBIly9fNlUXHQCJH7AXiES3P+bhzJkz+vjj26aKWiu3Q0E3OjqhxsZ6vfnm67YGKLFERcS8ExOOw/uoF9dA9IVzF1VbXW8geq28jnv5Vuct60KJvxZlg8zPapTud4MGryYnplRVVWvxYv1RYkfHSoASHSpZf1VV1RoaHFFOTr4qK6vNpwyoR5zSqsd5WyfEiGcBLwBbd/dD7d/PdW+091mTt2/dUWh5RcnVdHldVm6eZpcCWgrHlKAUMpFSggO4MQlPeznxCz3gKZGUleP9sjnTrz+4f3N1naN0+hy/JDi51OcImrOLEwEnAk9XBJwH5dM1385onQg4EfhiEXCg0+eATkCjg/t265UXn1VuVoaiYb/8SwuWjK0mXCopqzCFT1YmJtU+ZXhdCofoijajRHzVCvaSCUyTMXl2G7SZm5s1ZdC1a9csOcb4G5ABtFlTYHB8vgdkARYAX/jA+Pr99z+wpBX/pS1bthikSpeCpbt0pVugJ6wEiSSUUibACR+LC4uKrK6qualFJaVlBn6ADMAIvG5Q/1i5W1JWOlVSmm/leIwRpQaJO6V+AAMgCQkwkIEEnHIiYANqq1TSpffeO2PvT07NKOBfVVtbk11vbk6evN4M8+ABNjx8SGe4DG3d2qaTz5xU++ZNBjWABpRiAQ0uX76miUmuM6GG+srHpVzTKikptUTd48kwny1gHP5LJ04c0u/8znfV1NxoCi/UYxcvfqzhoVGLS9pHymNqkdnZSZWWFemFF17QsWNHTBkDEBwdHU6XY61GrIuey+XV888fsxgAneKJqMV6emr2sdl2vZ577kVVV9VaKRJKJ9QnbIsBNn5TzEfK5VFkNWZJO+BjrYsh8w38YR0w/5is9z0YUEV52vw7Ho0qOytbwUDAyrTMYDuYUnERpWuMc16zs4uk78rP9z02XE+qqCjboBPKGr8/rLm5gFpb663TWLq875picamsNNeED4DGtrZWlZSUqfteryYnpg2AAl0of3zxxRcNZNH18NKliwqF49q9u0Nbt24x0An8ZHvgFkofQBYgiFixRoAZjBtFFIAGk3rKAwEWRQVFZph96fIdhcJRVVfkau/eXdq7d48pCjHNRkHHMVEaca533nlbMzOL2rix9YnBPcdGkQNQ4V4D6OB3tnZ9ACHgDu8VFZaaQTeljMwT6iXuUSAb6ifzmnK7rETxbtcdg0t8cP9yHO4BwBD3LvPOmgE6sX5Zu3QA3LCh1WAbsIzSTAAR3mqHDx8xg21gWGlJiXmYoTTE78mAcftGFeTnm9IOxVJba7uV542MDBloNsVYYFnPPHPS1isgEw8sStbwoEKJFw5F1NKyztRMHo9L/sCiAgGM0GOamZmyNYryMJmUCvKLFAnH5HZ7TYkHCBwcHLJ5QwnHM24NcHOf4If20kvPWaklkJU1PzM1r0y5FA+l5M3MUG5Rkeb9Ic0FgookpdUknejSlIm4rhU2c34q7gxI/errV356fToB4PO0wbgDnT7HrwhOLvU5gubs4kTAicDTFQHnQfl0zbczWicCTgS+WAQc6PRL8Uv/CPnEQvxXjcTT4WpuqtNLzz+r44cPaPrRqFb8i1oNr1ircWVkq6KyWrk5OZbvkIi7lNTC/JwpJoKBJYWCQaVSCSsvAgShSgGkUCY0NDRiSpWcnEK1tNQY8CEpBqTQmWzNx4h/gQ0kefg59fcPWpkWZtW5uQVyuaKmRloz3CYR7u3t08jIooqLPQYsGuppk16q5aVla7VeW1uvgoJCDQ+NWbkPn1dWVKVL0HrS/lH4VLW0Vmvf/t12LVwbSXxXV49CoYCZVDMmTJcBZwAvgELH5g5TJf30p/9oifjM7IJmZsNqbakwtUVFeeVjJcqKqaF6e/qsqxyeVsdOHLPudYuLC+ZhdP3GDfOGCgZDml8Mmvnx1o6NBulm52bNS6ZtfZumpmc1NTGjztudWl5e1Le//Ya+8pVXND07ZbAAAEEHPcqoaPm+EgQ6BBQIRBRc8Wvnro1m4k6ZEDDo4qUL6RLJYNAAB3HxeLL0wgtHVFlZZSApFA5anAL+kKanZ1VdVa8DBw4rHktY8g2o4vvAmZKSQlVVV1o5YSgSM+UOqjBiurwctM5reE+lkkkDGXwPMBUIxlSYnzbaBlrm5eAd5jG/H0o3AVmUNfF95gHYAkgBEgBxorGYigoLrMNcc3OTzQegCQgDKKFs8Z13zisjM1PtG+utbI/j8T3A409/+nNVVdbYMXv7elVZWWGwB2N04M/i0oK9R8c0PJ2AHPgBASfwE8OsG9hix0ul7N81cGFqMX/A1GW3bnWqt6fXTP3Hx8Y10D+mktJCbWpvs3VWU1NtoGZ6ZspAFfAE6Mk9geIKpR6+XaurUXsPyMu6R9kH6EHJgxk4yi8UTAAdoBAwBgg5NTmtisoKM/sH1gBwaQjAOuO+4tyoiyg/pYzQ7XIbkDHlXVubQisrFvsVzL2zsy1eU9PTBtPoatjR0aJjx45pbn5ejx7h++Q3Lyw82OgIh0E718Mx/IGAvB6PzXNOLs8Wl4oKi7S04FdpSaX8S3T2o1th2O6jpeVlbd++xZRRd7t6lJ+XaR3qUGeFwmHFojGVlZXLm5Fp3lpArcyslEG3bF+maqqrTdW4uhqXx52h1UhcGzduNt+1+z33bR2hcDp08KDu3L2judlZ88DC66y3d1LPP3/QSvqA4SMj41oNx5XtlsL+pLyZXhWVlWkpvKqZpeU0dEqkFLfWg5TVuYw0WWc6oBMA6VfgkT2If6UT3a9CpzRzSj/D115Put19sZ+bX/a9nVzqyz7DzvicCDgR+MIRcB6UXziEzgGcCDgReIoi8CWHTml8lH4l/5lpxT2Ej8fgyfX4T+yuxyFKSR4P/jUePf/sCR0+sFfNDbUafNir4PKifFle5eUXyOPNtpIeX1a2PF56fqcUDq9ocYHyOykSDhmYIJHlmuKxmKlmKMdCVXT58hVNT4cM1Gzd0mKJHJ3Jtm3fpl07dmnZH7DyLCAQCanX4zXYVFCQb9Dq0aMZ69h26PB2UxBRfpSTk6vbnXd0+vS7GhyaU211oU6cPKbmlgZlZmRobHxcd+90qa6+XjXVtbrdeVfl5ZUGvPJy8y1JvfzxFXm8Xp08eVwnnzmkzCyPlUldunRJ/f1DWlwMq6AgU0ePHjKFFaVfzzzzjMGKte5nlMRdvHDBVFUYkq+sJHXk8E5LXlE5oa4iiad7HIk5IIcyK/yX7nV3mRfP0uKSJeEArLn5oNwet7ZtbbNtAAvAIVROwIbA8oqGh8bV1XVPXq9Lr7/+DW3d2qHu+/es2xm+VVwnyquJiUkbL6V/oahLefk+HTi4yxQ8tJ5HdXLlymVL4knuAQIYS2dn5+nUqaOPy7QeKhpLK8rwv0HtNDU1r9ycAgMgJOzAHdQ9JOdcS2FRvjo7uxRPSocP7TPz7fc/+FATE/PauGGjmprq7PoYl3kqed3mrVVZWW5xBX4AGoGEKGgARAAgIA3ngnxiMA1gAboAZ4CFwCBA3PrH3fLYFuURUOMHP/iB+vrGrPzr8OHDdg6SddQ9S0vL+ulbP1NHx1atX9+qK1euGvzBUwng1Pegz7ZD5YLBOCo+1HjEeuLRhK5fv25KMo5LrJm/vNw8uweYg7HRUZWUlmjf3n26eeumlXFlZ2Vqfm7W4rZ121bV1dYa0A1HwlZyFl1dNR+i2ro6OxdwEqCI6XkspnRnw6VlNbc02z0xPjZmHRRRaK11OwQoMcZEPK7yigqLXRL4m5tjCjOOD/QjbmsAEKCBwod1W1CQa9uhroOF8L1IOGL7mHm1S3ZPM5cPHw4ow+sx8NbQ2GCQFVjKNqi0ioroKEfHP7/tzwvQGQ5HrBQOtVhmJv5KDVpeWFIyntL8nF/xuJSVKUWjSflyMtTcXKe5uSXd7RpWU2OhWlub7Vjcn5NTAXuWRaMJVdewrrwqL8+zjnsVlWXKzMjU5OSMBvpHFA4lzUB829YdutfdrXu9vcrJd+vrX/uqWltadPqdt7W8uGixXFwIaXx8Ro2NlSouKTWV19JyUCvBVbkAS6tSVpZXBSUlCscTmkOdF40rmuRpaPbhtmYNNBl4WlMruW0+f71/3Sc97YxLfQpE8WVGml+lTcldsvOs7fHf+uH36WTiS/5D8jf9XHRyqafol0BnqE4EnAh8vgg4D8rPFzdnLycCTgSezgh8yX+f9sj12Ip2LaV5wqB+KasgM/FYaZWBJ+ualDQFDUoS/tyeotNaQZYa66v12ldeVkVpkVypuBbmZpSIraogP8+S58wsPHoyTdmAyTEKiUBgWclk3JJ+2sm7PTLVBGa8JENAgNqaBuu09md/9p81NbWsF54/buqm4eFRS/oP7D9ox+681WnKmP6H/ZZYk8BvbE+3Yj9//qwGBh/qpZde0GtffdXUJubJNDWrt976mT744KyVm5Hs/vs/+D2Fwku6cuVj83ghCd++fbv27z+o7nvdamxs0fVr102BRXnc9MyMKY/efOMNg1X3e+6ZagUYs7QUMDVJXp5PR44cNmBEiQ8lRqhrSKQpLcQPiQ5ZKFkGh8aViGfq+Imd1tkN9Q2JfjgUskR1aHjEFEbPP/ec+WDd67prZUJr3lTT04um6OjYslF79+w2IAGkQG2yc9dOlZaUKhiIqOtOn7rucj2FevXVr1i8bt68bibhgAQgTySCwiVgECNGuVpOrlLeDNXVN1isUIRQLnjz5g0DfXgGRIifeQAAIABJREFUcY0LC8um4Dl27JCBFtQ1sXj0CXQK+FfU1zdiJYA5Pp9KSwoMvrCmKG/ctGmjwZah4QHV1tQ89g9y6a/+6m/ky87TKy9/RZHVqM3H4tKSKivKtBIOqqKi1Dy5KKGi/IikvtuA3KI2d3SYcmh6ihKpiJqamw2koEy5c/euzQUlUZUV5aooL7MP1DkAO+aLfd566y0Dert2bjbPMMbO/pRIslbfeee0zdnOXbvUeeuWwR7AHGuFtcQ6Z96BEKiuAEHAquhqWEsL87Y2iotLDNhQMsncoQBDpcMLhVZmZpYGBvoNzlF+GIujUkqr5lDjUB7HfcF4uJcoS+O4XD+qIIBFbDWppaWwgVmAIgo41FdASMARnlOolVi7zAklpEBIFEF4nVHuF41S/upTeXmJjYVjAI6AXcw5fmc9vQNKJjPMD4x9gUOLi1G5lFBJSa4po7iHuBeBh0CnWCypDRvSykUri4xEtBwMaNlPFziXMrwxi1tDY73KSks1MDiggYFh5eRmWaljYUGO1retlzuV0gzANBjRxOSMKiuKlZdXrP37t1uJ5rlzFzQyMq09ezapubnFSgRv3Lip0bGg8nJdpuratavdOtxlZHpNCQWku9fVrfn5ZQ30UxLs0ZaOdmsicOfePc35Z7TnwGZ99zu/pWgkrDOn39H05IRCwZCGh5eV4aGE16PVaEK+3DzFEyn5AyHFoilj/1nZmcrJzVNCLi0HggqEVxV/0hvUpaRBp8d/MDCQxDOYZ/PaC4r0CTpyu9Od7jDnZy2svdiDhpVgu8KCbBUVFWhscsFUk1hE8ZEuwXu8x+NDfvKnCq6D/566l5NLPXVT7gzYiYATgc8aAedB+Vkj5mzvRMCJwNMcgS/579Nu3GgepzOJdPqw9lPiV/+UbUkN5t1uS2A83pTiiVVlZngNOCXiCbWtq9MzJ45YKVfQv6hoZEUwqawMr7wezuUyCECyh1E0yTfKHXxSSK5JoFEveLz4MeXaeVAoUU6Tl1toreL/9E//zFQ/x48dN8+W+/d71d6+SceOHceL3EyIeQ8FUWFB4WPw0qGNGzfo/Q/e05Url/RHf/w/6PDhtF8OpVOjo2P6+NJVffzxVbldXv27f/d7OnXqOV2/eUnf//7f6MEDPI3i6uhotdbyeETV1dZbMk6JDYoKFCeJRErf+tabqqur1tvv/MI8nFDGAGEooeKFGof3KRF87rlnzccGYIFKCa8YlDqoNkZHx1VWSie+3Za8k8izHcd52N+vYDCqA/t3qampUY/GR83EeSUYtNIlYBHmxig3Nm5stzjiKYUfFHCJJJ+ynMnJOfV092tqYlo1tTV67bVXFQoFdfbcWRXk5yrLl2nxJ1lFeQYcXFhcMKPj3KISRSIxOz8+NpQfEUfmlnkFHszMzCsjI9u8okjeUQ7Nzk2nTbvjKS0uLKu3l+2CKizMVUtzo10fZuiolTj33DwqpmHrGggQYYG+9+77qqio0YH9h9TT88DGRpyrqyvkzXCrvr5GTc0Ndr6MTJ8eTU7rzJlzpoirr6+046QVbjkGOoA/zN+1a52KRsO2NrZu6TAFUWiFboGDBnLwKgKqffDBB7Y/8IdY4g+GQgozasolUStROkmpGuo1Pgf4AIJQgjGPKJz44Dgoskjvy0tLtLiwYHAJOAB0Yh2nY7pqAInzr/mWpUtPE2lFWlaGKsrLTZEDAO3t7TcwhYzFOIMrZcARhY+VDkYimpzyq7Ag11Q7HJdr5JrwI2IOWHddXd3y+1dUWJhjhuvpuPk0OfXIDPVXV93atm29tmzpsOukBI9x3r6NJ1OtQSpM8VMpr3bt6lB2dpZu3byt1dWkDh06oM2bN9rxAKqdnbftXuE+n5pZ0f69KNma0v5NA0Pq6x/WwtKqMjOldS016ujYYnMZj0f1/vtn1PeAe9Ct1tYKbdmy2dZScHlJqVhcSSs/XTQlF/PEfYi/1M9//gulUm4dOrTPQCDrFuP8ubmQ6urz9dWvvmpji0Yj8vuXrLtdZ+cdPXw4pWgkrmAABZhbZSUF8vlytbi8rK17N+noyUPasnmTuu7cMeg0NjyuoD+uYDChkiKPgaVAMCyXJ1PRWFIr4bjdkzyCmcPsnBzTngboUhmN2+f4NiXltlK6NcWTPbBROAGe1l4GnB4fTCkrUwbwr5XkrT3j3Skp1y0rS2xvq7Pyxvc++FiBSETRRPp8Jp76FMta+xGxVmjtQKen+dcjZ+xOBJwIOBH4pyPgQCdndTgRcCLgROBfHoGnADqRrKSTlF+CTsTo09UaltSsKZ1S8niSlsil/UWk/NxMHT64Vy+fel6p5Krm52ZM6ZSf63vS2huQFA6tWgIPmACOeLweS4pQEJBUA53SECrbEu76+norU0ItdOH8Rf3oR/9g3j579uxVz/0eTUxO6fixE3rzzTcVi8b1f/3f/48ll4cPHbWkn+Ta58u249+8dV3nzn+oP/qjP9Tu3TsVjUXN0wdjcErgrl+/paxMn/6P//3/VOv6Jl36+Kx++tO31NXVbx42qCMOHNhv8KastOJx6VaJAYKLFy8ZcPjud79r6eFf/fX/a8ojwMRadz2UVyT34+NLSiS9+vrXjlmbeJQ0wAnKvDAJBjABuVDRrLWxxw8I42aAVzi8aqbF7e3rVFJcbBCD8kTUK6hNKPVZ8y0CVoyMjBo0ArCgokI9QtI9NTmnO3d6rWwRFVfH5k3q6+vV/d77qq2tsiQVNUsylbAucgCpyYkJM/UuLa+0UkbGzjwBK/BiIvYAIK4F9QzvnThx3AynAVOPJsYMBgUDIc3NLWriEd3DctSxud1MuCn9QxV09+4du2aMx+mu19BQZ0onxn3+3EXz5aqtqdeFC5csLkAqAFhdfY02b95gXcaGR4Zs+5m5RZ0585HGxuZUWZmvU6desPGudSsE5FFS9fBhv5WH0RFx+7YtmpmeVl9vj6nVgDt4awHMUCsBL6zELJk0RR3vA23WICMgkhcAiliw3Zp6yHyBsrOfdDwE5HDtvqxMDQ8N2nWtxZBjmgH/6qqpx4aHpwxuxmIu5eZ6zPA8L69AZaXlBkEBUux79uwFhSIu1dcWKT+/QDOzadN6YBpjodRwetqvffu2Gqjk+jgX84XSic55KIkoZ8VAvrKyzOAZSibW0V9//y0FQ2FVlmeZ4TdAiu05P/fU5cudqqkpsWOy5imfZIx4oxFPOki+8sorpiADGuJjxYMEyHT69EW5XKv6j//xf1FVZZWp1N4984EeTUxbpzYUg3S0rK+vM3BIXK3r3IMhg0PHju3Xnj2703Pa16uWhgb5l5dtnBjfU2LJHP74xz+2UtXs7Fzt2rXN4sNaAH7Nzi7rhVP7rFyWZ8fE5Lg9m4CTfESjKZWWlGtxIajR4QmVl9M9cYuyc3yqbqxWWzueVUG9+/YvdO3yDS3Mxe3piXqqtDTf1E3TswEl5VIsnlJ4Nf1DyX5Jd7kMGCZdUiiyaqWlgCY8nUzl5FoDTJ8qjzbw9Ck69ETp9Al84rtpAGXiVLueHLeUn52tffu2mNrsL/76JwrHkmnAxeHZfu24jtLpCdb7l/8K4WzpRMCJgBOBpzMCDnR6OufdGbUTAScCny8CX3ro9AlZ+lRG8ZtiZX/yTns62d/Z3Ul53S5T7NB9bnP7eh0/elgbN6zT1MSYFhdmlePLVGV5mbBuQsFAJy2vJ0Mz0zMGnrwZHlM8pUs/UtZZjDIeWpcDX9ra1huEQAmC+uL69RvWUQ2VEWDlzh2URF599atftY5WnbduW+nTwYOHH3cOm037EIUwrQZ4jJoZ8f/0P/+xiosLzdgZM2bao2OU3dv7QKUlFfoP/+FPzMj83PkPdObM+xofn1ZjY1oJdPToMVM3zc7MWcJKSQ5J9ccfX7Y28fv27dfNm1d1+t13TPlBkg4UIhFnzCirKFNiTCdPnjCQAnQiCU7Ek3a9lLIBhQoLi2wfQADHQiVDUkws8cQBAhQWFGgB4JSMK78g30oY15Qwa+oYIAGqj6mpaVPtcE2UJt7r7tPg8CPV1dVbJy/gyY3r1yzJLioBQKxqdGTUSvtqa+nUlTSDabcnQ8vLlAum/XmAGFwfiqiFhVVVVOSZ1xOQ8cqVK2b6DHTCQHt0dMAMulGlLS0GNDo6aQq69o3t5qsEuEsmE1ZquK61RaWlxbp+/erjTmB0UlvS/e4+bdiwSVWVtfrZz36uW7fuWvnT0aMH1NraovKKEsXiq1Z+5nJ7NDo2qc7bt63bIKoVro3zdHd3GxgkrgBPoAkqGIBROLSi7ntdetDXa3MAqCNuQEzmkBgDnQAZfI/1y7wwV2loGDOF0fw8IDFlMeno2GSlfXyf83Z3j5jCa+/erVaatxJYtnMC7oA1wDxivga3uDfm5hY0M7Ng72/atN7UPr7sfC0u4GVGbCNWLnfnTrcaGmp18OB+U85Rgoiy7rnnntfp0+/o/PkL1nVwx86tunz5Y4NQnA/wwOvo0aP6r//1L3X3LkboRfZ+GgCvN2B89tyHunr1voqK8Ow6pgMHDtgcsYborviDH/yt3cMdHZtNDcY9yBofHJxTMJTQqRd26ujRI7Y+0sq/hEFWVI3vvPO++S39yZ/8ia13Ory9/c559Q/NKJmSaqvzdOLkUe3Ysd3gHcDpZz97W8PDM2rf1KAdOzbZ+unvH1VrS512dHRYh0bUcq+99pqpr65evWrnnZpaUH19lXURJOZcJ+tiJbSsN7/1moqK82zNc4+thILmq8U8h1YiysnJ0/jYnAb6I6qpKTL/tbqGJi34l1RZU2Xqzv6+Pk1PTGglEBTEjOcVIHRick5DI4tyZ0jJlEsrkccqUyrsKB9EQepyaTUWS3emc3kUTyaVBDg9+U0+7e9k6qNUyj7Sr7Vnefpf1g1+aagoUQIC0AGX6FazXC611JfYfcH6//7f/cLOR2ldgjLqDI8941ME3oFODnT6fL9HOXs5EXAi8BRGwIFOT+GkO0N2IuBE4HNH4EsOnT5tJP6J4exaUmM/MH4pAgCn9Jv8xZxuWMlESpXlxTp+lJKkTUomYoquhrS0MKeCghy1oODwZVrZkH/Zr7nZOUuYgSbABRI4EixarVPaAhzBOyXHl2OJYMu6Fku6gUNAIlQgJI3lZRXmkQM8efXVVy35/OijswZW9u7dZ+qHhfkF6zCXNjSeUd+DHrW1rdO3vv2mtXi/fafTxodCBOXNzMyctm7doZdfesVMx99+5+e6cuW6KaZOnDhi5tt0TENt9KDvoUGSEydOWmnV+fPn1da20RLbd999WwuL86amWSu9AzwBpxg7kIIEF3XIWlcyvG8W5vG3ChoQIYFHFYL5NNvxQmEFCMLfR65M7d2z3Vq9A0ZyfNkG2kjeZ2dmle3Ltv1QyaQ9o2Z17163xRqTanxpzp67pKQ7W/sP7LUEniQcYFBYVKi83BzbtuveA0XCq6qpLVQwGNHU9KqyMt3yZbvNlBl/naXlqCKrLjXUFWj//t3mWwWkwLvqhz/8oX0OlFhZCWho+KHCkaAZw1N+NzoypYwMn3bu2K6NGzfZPt3d98xv66WXT5mCqavrtpV6YcgNHOy536eGhmZTm128+LGZxqOOeuWVl5WTk2VwkbI85gD11PTsgkFLyofw9mL9AH1QwqAwKykpMfUL4Ix4MUeonPzLi+YDxTWwvlDVpKFh2heHfRhb2pNpydYpgA8YCQCprMwziMI8sA4YA6bYt2/fMWXP3HxMretKDeRYF7FETJNmdj+loqJ8K2UDXgFegFysmb6+YU3NhHTiWIepdvBHmp1Z1MK8X1evXjePNIAs27OOAJh9fQ8MmL344gvasGGjTp8+bfN86PABZWV51NvbY+bzQB9iRGyAY6xp1FWokvC5Yk1yHEpi/9f/7U+0tBTXM8/sNbUeMeCeY3vM8y9fvq+9ezfoyJEj6ZK/6WmLz/T0pCmFUC8+//wLj8vp0mWHqPNQ+Fy+fFl79+7R66+/bmAZM3ZUcTOzSxp/NK9t2zbo299+01RR/QMP1dV1V7du3tTS8qJBNozih4aHrGNcXW2d2tat0+3OTrvvgLyAsbNnzxpAopPc0aNbtWnTJgOGXCPPofz8bL3xrVf14GG3KbOCKwGtBFcUCodUkF9g5vQLC0taXgqaApTy37q6RntGLOFrlkrKl5WlSGhF8zMzBp2ScTpyeg349A+O6kH/rLyZLqXcHvlX4gabrFyNEruMTANKq9FoujOd260Y6+6JyumJLMpkS3hX/TJ0Sv/Ms1JoT1pNZZ7rBrXS7/sy3PJ5MrR723pTKgJUz1y4ZX9biK15Ojnldb/plwcnl/rcv1I5OzoRcCLwtETAeVA+LTPtjNOJgBOBf40IPCXQ6VPA6VO+sZ/+gfGrn5O08F5uTqY6Nq/XoYP7VVZKO/YZA0+onKoqygyKrEbCmplGLbBgKif+ap6VlWEm0yTbJOp4vZDcYVxNcg7oIXkGfKBkuNuVLrcCGKBGILmjLIxkF4Pn4aFhMwCmLA3wAswxk/DpWVO4oGyamBi3RLuxsV59D1CwpAECLc+npmbkXw7o2WefV2VljXVvGxzsN/UVyX9DQ6OpkCg9ogyrqLBYv/M7v2vvAy5IjjESZ/uzZz9QbV2NKWpI/lF4ACUoJeL6UTGh/gAokORSDsU1DvQPmqqKtvMABlRJJKjV1ZWWEAKhQqGIQiEpkfJo25Z6gy0zU5NWFrZ1yxZT0WBsTfJOCRIx4D3AGCohyqaI7cP+YY2MT2n9xvX6yquvmVKn616XJeczswsqKyu0rn6ULxYVFqp1fbMCfr+NAYDicXmtsyAwa2pqzhL648cP69lnnzVzcTyqfvSjH5n/EV9TDrmwMKvpmTH5A4vyLwc1PT1n5UktLa1mCl5ZWW3laKhUABCoLyLRsOZmZywGzCnA787tLhXklyg3N1+3bt2x+B06dNDMw8fGR2zekqmYqdpycgsUikTN/4v5AWYxhrGxR2bADZCj/IyuZAAb5o814V8OyeuREnH8xfB9SndPdLkyVF1dZmCD62F/5tCUe16vwZpLl65oZiasAwfazQeKNZ72Nuo2VVtPz4SisYSKCrO0cWOjwS7i2FhfayVZ9+4NKJGIW4eztKl4scEe5ghYwvX93u/9nq3zs2fPKTsrx9RiV67cUG1Ntfbt22vrDsjJ2uQaAaCozbhfzrx/RufPndfmjnZTuAFtuDaUTCiuuL84HwAQMAd0AjhxXgAd98aZM+9qeGRcx44dNPiF4ou4Mu+ol3gBo4B1QCz2NfWOUPMF7DrwY2LumFPGQpwAPnTXA1ZRzghwunr1msGdsQm/gsGYnn1mn9745jdMkdfZeUv3e7rV09Mnny/LoCfPD3yxGD9rduf2HUom0oCbdcqTC9N77uNgMKRdu7YbdGEODFYvLKiqqkwvnDquztvXDZihbuR7jCc3J8+eMwA/7k+PO9O88bjnCouKVF1fZx0v45TLppIaGxkx4JSd5bNSyMysHI09mtLDgUdWKhdPuRUMx5VIupSgI51cysKPy5ROUSWhUG63KZ2MFhlN+uTHm+sxdMKj6Te9gE2UJaZL99KHyM/LUnNjvdbV1agoL1c9vX1m+j4yE/zEP8r+JpEGYY//1pBWVX3Sw9QxEv/X+C3DOYYTAScCTgS+hBFwoNOXcFKdITkRcCLwbxaBLzl0WstefnmYTwrprI22K93SPCUzBefFX8r/P/beszmuPL3yPOkdgEx470mAIAkQIFn0nsWyZFe1qTZqqVvq2RfzXTZ2Yl7tbiikjdiZWa2k1qilbpVlVdEUPUEPkPDep/c+c+OcJGqliV7tqKel7qpKRKCKBDKvee7/XuL54Zzz0DLHJryttQ7Hjh7USHhOsyMg4LS61tZmNDXWK8A4FAzoM51KKXSc6gt+sKFmc6xR7Pm8mlYCke1R91RqUFny9OkYFhaX0dRULVCwtRnE4SMH1SjywAhBnj59piY5GomqKzpwYL/+fPfeKKwWO7q7u1As5tC7o7sEFoo5gRpOxrLbHVhZXpOK5tjRE7JFsdlmQDHDrAnH2LgTXKyvb0jh8M633sH58xdehiY/VlYSd7y0tCi4tbOvF+fOnROMYGYN308AFonEBD/6+rq/hE5UzDD0fHx8UpO0eJ4COyaT1CpslNn4Pnz4GGtrETQ1VSCft8DpNGJkeEgB0g0N9XA5nbJJ0ToUDCXUlDsdHGdPC6NB9Wazz8Dv1dUo3LUuvHHxDZx79VWdB4EB1U7j42vweEyCX5w2Rvsda8WaEEi0tbYqILnGU1Pqfw0GHDhwAGfPntXxEpARHnF6H1U2VFHRJun1bcDnX0M6kxB0WlvbQjZjkProjdfflMKDCiDCQF4jZYCl4oIUtGpRocL6b6x7sXfvPjTUN2FiYlr7Z/YVc8mWlhcQi4Vgd1j1emqSbDaX2ubV1U2YzS8jkA027NzZISj3/PksotEk2tpqBSS5HidePIdF9XNIvVZS5hWkruG5fPzxxwiG4jAaiqiqcqnGVELRokY108qKHwcP7tFxUelEiMPAcdq8GJTNe6e3t0MWSe6P729racLM9JQAUEUF7w2bIAcVbLxunAjHNU511XvvvafQfNpNjx09Jvjx/MVzHDlyRPsiQOE2qSBKJZNIplJSXREsEQQSTPJ6dXcRLo19OVGRgIk14THT1sZ1R9so/87j5PHQtnj5049l2yJYIuQhWCXYJIDjGiGk4rkRnNLmSVhFyNrUXI9kMq6vUeHFr/N93A/fx/uF7yVwIsTjeqRKrVg0IeCP6zqcPnNKcM3n92FxcV5rheq/uvpaHDp0AOFQCMsrS0gkknDY7IKmHrdHzxc+Z7hP7o8wlteM50agtA2AeZyE5Q2N1cogIyQnFCZo4rOCAIprlbDQZLJoLVMBye1SiFTfRBXmstaPu7ICvs0t3ctOB2FVHqlMHhubfqxu+JDKGhXanc0VkC8akBEdoorQCovVglg8IbBj5ECCfL4EoP6bn+SpcNKIh5fPayrzuD/WmMfF19POql8UGAGP26XBCnt370KTpwqrS0u4cu0mNjbDYLTUl6Hl3I/ZqPPf/jegDJ3+W+T3r/azR3nD5QqUK1CuwFe6AmXo9JW+fOWDL1egXIF/4wp8A6DTPx2Jvf1bbDYwJqmQSqGz7LIImtjAsI+xWgyor6vCHuXK7EaxUEAiGUcsGoHNalbTVlnlUn+USiaQSafVpIaDQSlk2BCXAqipqHF+OfmKagFaf5jH0tHRpMbz+fNJzM4F0NxcC4cjg0y6iJGRPVoKbFILxQKCwagAFSdbsUlubW1RwPSLF9Nq9vbsGVA+EK1dzJYqWU5oBUwjlaataQM+bwAtLe2oqysFCm9PgCIkYkM6Pb2MYjGD7q5ufP/7PxCkevyYocNeNXhms1UqkFg8h4YGDwYH+6XyYEOcTlMZQTUHVV42HDu2XxCIIIcNIpvi5eU1KXCorNq2exFaEALQtsTGfn5+QzCDjTLhztkzZzC4d68aXH7/F7/4Wzx8+AK+QEIh0+2ttaohwRUD1RkqThthfUMzunq7cO61C2hpa1PNb968hdmZGaytcwoeoUgbhvcNSZUVCoVx9+4dKX4IYuxWiwAMg8wzmaygI+uezeWkOuMEvPHx51IzcTIYbU0bG6tYWJySCikaiWNhYRVORzXOnzuDkZEDWF5eEWCgFZKfVKfFE3GsrCyqZs3NTYJ2s7Prsjhxwh5rzj68ZHsjFLDAaCoilU7INml3ONDVvUNNO2tLJV11tUdrjtCDUOb+fU6ty+DcuVM6VwK4WzdvoLurQyBvW53GrCUqhljLn//8b/D8xTL2DfVh//5BXaPtaXgffPABgsEkzp07ptoTEhGWUAFE2MMPwlXWazsnijAnEgrizu2b2h/hUWkC4JZex/XAY+X7ee0Je7g9AioGeRuMRWUt8ZqEwmHEoqVcsJnZWU01JLDoaCc8rJOSiACltrYe3q0QFuaXtL55XlQYURHE/RKSse5cg9v5UlxzvDYLi3NSJ7KGhEW05/Ec+ck6cG0TVBBk8l5nHQguh4eHsOUtWe0InKlIooKQzwbCHh4X/8znQGnCZRqJeBLZbAHZDNVSVqmx1tfXlLFEuymhILfHYHHmFj0bewGb1aRQcYfdoRFsPDeeF68TrzUhMPfPY2fteXxcQ1zLnIBXVWWXGpPHxO/XVNfBaDIjk85q3TIjifDJ5bJrcmc6k0NfXydcFU4k0zFEY0FNP6x0uVDI5TRx02gwwe+PYX0jAH8oiky+iHgaSGRLgxQ4pY8qp3yBE/Gg/RKo8Wtmq1mZaYRW/EdJ0U5y3RlhMRlR4bCixlOlmrHOBPdrq2vY8vqRTudRpJWZ2WtWXrMe7Nm7B/XVHqzNzWJ+dhYL88tIJPNIvJyStx0kvh1DrkVbznTa/vGj3Ev9G/8gVt5duQLlCnz1KlB+UH71rln5iMsVKFfgd1eBrz90+ieZHaXMJrY+ZjUz/O1+FiY2Ny97Dn7fXWVV5sz+/XvU6FENxeaPMCeXzyGdSqCy0gWny6lGaWuTCggfKlwuuCtcUm1Q2VPldqvBDgVDUt+wgSpBp8d4/Jhh0e1SeUxOTOLZ+IImYJ08MSygxDHxbMCnpuZQ5a6Ay8kMmzocOMgpTB1YXFzA1as3EAzGcPDAfmUKEUjI/lfMIRCgamlNnZvD7sTa2gamp2ZRV9eAvp39MFvMaijZFJdgyBK83piO6bvf/a4ypT766GOMjj5SjWjtodqEtii7sxpNjdXYsaNDjSyBzfo61Q5W9Pa2C3oQKhA2/eIXf4/RB+Oor/PIzkWotGtXj2xzrAWtUgRrVA4xjHx11Y8jR0Z0jgQCzGfq7elW8PXNmzfwF//XX+D5iy14PBa8cnAveno5Uj4nOKTtjN5XI89A9J4dO1AwmWQJog3rxhc3MD29hHQqh5bWBhw7elhKibb2dql8aMmi2T4sAAAgAElEQVQaH59BXV0lhob2ormpURYmggZCJaqzqMbhcVKBs7REO2Ae584dkRJqdXUJm1uriMXDSCU56S4CAyzo6xtAV2e3YBhVL8wMohquqblRE8MInajSYSj14uIyrl8fRX1dPfbsHpA1jtlezAmiKov5YRWVDlRUcqpZAoWiEY1NLfAHArI4EgDxk8e9nd/D49+GQAQ7zBTiNMD+vj6FQXNdEgQSTDD3iAqqP/uzP4PHU4tz504LCBFecF3zg2H2fC3DuPn1bQDDGm+HglMRRrsb7XhcB4QLD0dHlSPFOvK+IMjhe3m8XGNUUBEGMXeJiiXWmgH5bk8FauvcaGwkLA1iaoqZVx2yf/H7VPGUMp7qlJnGj5L1LImVJS8ymbxADCEHVVwEMqwD1w3hBY+Bf+Z2+MF7j0HttLvyPFgPrimuRwIn/pm14HtnZ+c0/Y7n09fXg6F9g4JWDKgvGck4jKBkfUskk4LXJRic0fNDCqNMFplUHmazTWCRYIUgi4AnFArItsf3c/AAz/fFBNeCFd3dHZq2GI9Rv8P3AhYLFUluHTe3wfwtAmEGuvP+IEwKhdLo7KzX+RDyMLutvbVDpGdpcRl37z4T0OJ+jcaCYK7RaEGV24VcPgWTOSelIXPPGuqrYDURGAGxaAYrq1FNzTTZLEjn8ggnCkhlxcV0H1GlxBcThFNZynMlyKXCidvg/wmEbXYr7A6bXl/ptKN/R5fUjtsTDKkCnZudU94Z68uvE6gR8jPniusz4PUiFvAjGYshHk8hlwOieSC3DZ6okPrH//aWoVMZOv3ufhYr77lcgXIFvmIVKEOnr9gFKx9uuQLlCvxOK/DNgU46U7aAJfBkMhRhpnKhWBB0UritCehor8OOHZ2wWS3o6e1Ww5Uv8DfoFtTU1sjK09beqgllVPEwCDvg90tdUeF04NyZkpqEDTAVRFRnPH78FJc/+VTNqsdTDa/Xr2yjkyePKKibMIQhyQQwVFasrq0ik07hwcNn8PvDuHDhmCAIv0dLz8LCHP7u73+BWzfvSF3EsetUOlisJphMQCIRQ76Qg9PpkIqEU6i+uH4TN2+9wL7BHrzzzrtwuRwIhX2YmZlWVpTBYEJzc4vCzd9999t48XxCk9PY1G1uBjXZj9Bpx45WdHW1ob6hTuoQNpKECoQpDGPmJxtCfo1whtDp5s0xuFwmdLTThtUvJYIm/Zkteh2VVFQxMWA7EIjh/PmTgiSEISdPnERbW4tsRp98/LFAG8O99+/fK9UKLT9U7hBaEB4QWhBm7Ni5A109vVLF+BSevPRSSbWJluY6nD59SlPnGMze1dUt+PTFF1/g+rVRdPc04e2Lpel0zNvicRAqUYVC6xVD33ntGf5sMjnw+uunBDN4jOGIHxuba4JOqVQWfl9YDXuFqwr19Q06vtVVL9xumyBTNBZGPp9VLhQB5+joQ1z5/BoOHjyM/SMHMTMzL7UPVTW0A9bWedDYWIfGpnrlB1Hp8ezZC0zPzEtB09HRJmDD68J9cV1s15JgiYqvy5e/UAZQe1s1dvX3S1lEmMJ9EOYQJDIgndeS4IjAg/UlyOCfaQkjpCutLac+qZwjJCK44SeBDEEMP3mNCHo21lal3uJ1IpzatoIRhhCqlfKnKgWheCy0i1HtwvB0s6UIq82izCgCJKqBCI74mm0QxDXF7CqqlbitQt6ISDgNs8n2JTjitnlM3D+Pk+dDgMT9EVTx/9lsBjY7VUAEVQ6EwzFYrUYkU8yuMsJsKgim0XY3P7+Iqel12O1mHD82LCUWQSLXIO99rhne9zzHja0IXA7WxIC1tSjyRSMcNqCy0gJ3pVtAaGszjEQyg6pKi+BnOpPWFMzGhgZ0dXWqxlRibj+jrlz5QvlahMKciNfdzQl8vQJKVGFxPRWLNuzbVwpz57E8fTqOHTu6lTFGNVN3V6/+nEzQNvoQV67dk1W4ssIkZRUHH1DZGY9zemEMFlsGiUQOHrcddbVupJMphEIJ+Hw5WeZqaitRNJmxthmAN5hF0WhAgaifuVeSk5YcdHxepTNUPRWk3PJ4GGBejYpKF+x2K0xmo47XYbfgyKH9UlxxiIDD6URlRaWgPAE+nyME2AwxJ2yymK0KRA94fbASYlHOKhs1sB5JfxkiXiB0KgeJ/7ofQMq91O/0x7LyzssVKFfgq1CB8oPyq3CVysdYrkC5Ar8vFfh6Q6dtL92XOeIl5MS2x8hR2/x8+a9GlcuMXf3d2D+yF01N9RrrzqaRaoUqWrecdjXLBFAcdU/Ly/sffICPProixUlzcw0G9wzg7OmTsNtsghj8pF1rempGgciLi1vI5ZgP1I/Dh0sj2GNRKnhuIRgIY2Rkv5plTqwaGOhX8C2b/XffvVQaeV5dmsD05MljfPbZp7h79wG2tiJoamxEY0Mdmlsa0drWLMvg7t39aGltlgLg0cMnuHz5M2xthXHk8CE0N7dibm4a8UQI8/NrWFvz4ejRIRw5ckjKms7OLkxOTOm4nj+fx8KiHw47LVOVOHHiCGpqqlDlrhI0IJBh087mn+omNt38IJS5d+8erl37QrY9t9uJCxdOC8gxO4q1rXBVIBgKCSKwI3wxMYFcNod3v/2uvsaJgOfOn0NTYwPu3rmNDz/4AOsbm9izZzfOnj2Dnp5eKbXu3x+VVYrT3wi8/D4/DEajYIvT5ZKChtDJ6/MrlPrkiRM4fOQIZqZnpT6i2oRZSzMzs7oOJ04dxc5dO6S0ILjZtkoSeBAmxGJxQRaqbmw2J95881WBHh5DILCFpeVFTa8rFo1YXmLOVRZ2m1FKsPr6GoGdrq52KdoePLyvfBweO6EOLXLzc4t4881L2LN7UNeAQdNszJnH1L9rp9Yn7WbFYh7RWBKfX72Nh48m0NTkxs4dXToWWsYIGXiNCGcIPWidI9x7//0rIAY4eGBAU/XY6DMDiEopvo/ghblZ29MHeS1YV8Idbouv4zlQnUWlE6EhayN1UTT6pYKI8IpQh8olwkXea5UVTn2Nr+Xa2VYlcR8EVQRB/B6PifcCP0sAwiDljcPp0Bph/Uv5aHYUCkXZM0OhpGpOdY7BUIDZZFZ2FDPPVla8CIaSaGnmFLYm7efFixUBoJaWGkG0tfWg3ltXW4WaWtrnCgIaPB6qbKjm4zEcODDyMiB8C2Pjk1hYDGGgvwM//vG3VRdOTmT9qPziOuc9qJDxItdkrVRfzyd8qKwwyr64d89uqSQ//eQLrK+vYmRkEJFIUHZN5oFRFUgAQ4saVWoEcyMj+2TvvHf/MYJh4MypIbz66nkBPoIXQjVCVIInm82BQ4cOCkTx+UHbIp8nVCTy+TQ8vB9VlR54vQFcv3YDt27d1X1cXV0lVV0qFUd3Twd8Pi+sNrMyxWgprva4YTJwjS/D7wsikcyh0l2NSncNApEExidm4YvkZeNTiHguA4uxZF/mR4XLLEucw25HR3uLIH99fa3sxJFwCKFwCCvLK4LdZ88cUQ4UcZXFatP5jd4fxdLyJkwGE9zuClitdqmdqCJTPlQuD7fDAZMoV+k3C7PeCNL5InJUVfFLZehUhk6/Lz+NlY+jXIFyBb5SFShDp6/U5SofbLkC5Qr8jivwjYVOVDkxKySfy6oRGtnXh7feOI/OjmaEwgE1NbTMlaCKS/kqFZWVasR39u1EdU01/s//9J/wySeXZQU7eHC/Gjmb2YBkPK4A723LBy049+4+w+JyHE47MDDQipbmVjW6tAj5/SHMzvmQz+Zx5MheTQ7jBxtQwq6LF99WcDiVLOPPx3D37m2pTZ4/n8LaahT7hgaVr9TR2a6GlSoNi8UkKw7hzxdf3MSTx8/h9abQ2FCJXbsG4KqwIxL1wuslbIhgaGgI+/ePqEGluiMUDOOLL27g0eMpKXb2j/RLjUPgQ/tOlbtSzXgJzqUVqDw4OCjwRLBBFQKb7tu3Hwq+HT++X2PiqRRio0vgsq2SIrCiDYiKHtqk3nvve4IYBDynT59GZYUL9+/d0XsJ6rgfqnYIO3h+hCA8FqkcLFZl8fDv2xDFZDQJEIVDEezs68fAwG6FsK+urEv9wPOfmiyppRgqfvDwK/CFvNj0bgqQUPFDVQvPsdTEl7JoCAXZ6L711usCRjy+9fUVrK2vMaVGdidCp3SaIMMjlRvPh+c+PT0Jk5k5TIva1htvvCZgQRXV7OwCjh45oYlhf/nXzLB6htrqCuzfvw8nTx1Dba0Hm1vrWpOc9nf12l0sLC7h7NmTUnCxhoRNBDPM5OJxs168Ngw/57U5euQI2tuapTjhNaTSiGudsIFKIAI0XlfeB/z6dvYWv05gQ5UT7Wq8RqwRX8vtbGc/bWcIEdhth8Y30R6VSggCcu3Ttsea8/38JBShYm5yOiAwXF3NYG+b3l9TUys4yD9PTk7go8sPMdBXpwmG3JZsdzMbyKRy2LuXUyFNAqYmow2trR6BQtaEtec5cs3dvz+OQ4dKCkKq5QhxqGDivcx7iJyCMIx15GuoMiJ8o+WT998vf/krLC0FpCh8++3TuHjxku5nWtQYgn737jiyudJstNZmNwYHd2nfk1OTePZ0DG+88bqmIRJgPx8bw8//+q9ktz1z5rRCzqloPHWKGVRZDSwwWyz45ONPBVh4jAzwp4VzeWULr756Wmo71rOUS+XVtWfm2rbVkeuCdeb7Tp48DlcFw+gj2LNnCJl0DqurG7h75z5mZuZ0jlVVFbIZUr1HUMc1R4un3WZHlnliNhuS8aT2kc3kYXe4kC8Ykc4bpHJ6Mj4FXzgvCxtrwGvaXO9BtacSqVRC0It2yGg4hFw+i/b2VtTW1OiY/L4tAWVmphWKNrx18YTOg/l7DNt/9Ogxlpe34HFXCHSWtm6EkWFQsjQWkMtkUeeuguFlUDifNwuBGFK5MnT6//m5o9xL/Y5/MCvvvlyBcgV+/ytQflD+/l+j8hGWK1CuwO9PBb450Ik1L1LlVFI7cciXmcG2hRw6W+px4fxxHD40gmIhK+WJ17f15QhxWkaY02J32FFXX698H2Yi/dVf/yVWVlZx6PAhNfXuqgpUVTg0Fp6BvJzgxbyjx4+e4N6959j0ZvDOpcNobW3D1qYXHR0cJ2+X9e7hk3nUuJ147cKrqK3jJLU5TTnjJKvXX39NDRpzgB4+fID7o3eVa8P8n1Qij8NHjqK5qRk9PV146+03UChkBD74WoKXdCojG9D01Dy6unpw6dK30NrWiBcTTxCNBhEMhqTmaWltQ21NnVYn858ePHgoBQkhFe1MnZ20oWUxMTEuVRXhVKnhKwVds+klFGL2EgOzCb2osGEjTcXG6Og9NfNU3LA5Hx29L1UIG3t+EnBQUXL+/HkpagiOCLkiobAgDRURVM0QbHC7DKJmVhZzYbYtfQQiPJdoNIaNDa/sP00NTVJj8WuVlZz0VY21tXXU1NS9DE5mnlUJrhBqWOxW5AxZ+IOB0iTAQkGqGlqzCEbYZLOxpyrJYnHg0qXXdX14PBxvz5q7nJVStoSCMdTXNWHv3iGBDtouCQ8jkRC6urtkbwyF/C/te2Y10/FYCidOnBYIuHr1usLiOWWQdszBoT0wGosCANFoGMFQFFMzc8qyOX78uOyX3M/MzIxqyE8qY5jVRDskJ7sREJ08cRxx5UktC6psT2TbttDxHAlpqHoiHNq2vPF6c02UFFSrCjp3OCwIh6kyMmF4eJeAD/dP5VFbW732z+vV1dEum+qzZ08RiSSUgUQFFOvl88Wl3KqosGBjg5MJC7hw4SQOHnxFmURTk7MKieb6Igy9c3cMvT2NghaEmtvrh+vjjTfe0Hr8xd/9nY7rwIFdAnE8fyqBeDzM5CKw/MEPfqC//8M/vK8MNII5Tj57NvZEwIvXmfXh+idM5f45AY/vZ7YV7WlUIr311lvo79+FBw8eKbj8wYNR+P1R1NZWqd58PvA+ILwjdCP4+elPf4qDBw+UMsIejmLiOUPT+3ScvL+59np7e17utxbDI/swNvZMEJTH8fz5OMbGSmDr0qVLaGxs0j1D4MQpgPyeP2jE6VMDGBoc0hom1Lt58yb6+ntRW+9CJpPEyROnFWI+N7eID96/jGfPlvGHf3gJtXVVmJp68TJTy4NMJg5XhQveDT98W0EiHoEnwnXacwt5A1LZAtI5AzZ9IUzOLsMfycFmt8FTU4P2lkYM7OiGlUB8Y10oKp1JYuLFtKyGB0b6NBWUKiquFw5s4HXM5jI4dfa0VKeE05MT05ifX5fdz+Oxvcy0os3XIOhE5RuzqpA3wG6CsvsIQQmdVqNpJLOF/1fpJBXUy3+Qf22mE4/y6/3P5K/5caTcS/3+/IxWPpJyBcoV+D2tQPlB+Xt6YcqHVa5AuQK/lxX4mv80zWlTpd+yl/6zHSReChOnva7KacORg4M4dfwQqqucmrCVSseRyiTVjFDlxFDbSDQsu02+UJTNjlO/vrhxE4FgUDYvu92Jykon2tvqBaxoAaJqKBwK49mz51ha2sLQ0ACOHT2iJptw5JVDh7TNn//132JleQOvv/a2VDg+X0CB3fMLC9jV34eR/cMCOFR4rK6uSH0QDPrx4sUU7PZKvPH6eUEAKp32DQ9hYX5Oiy0WjyIYYEMfwPPxF3A4XPj2t7+LhoZG3B+9hY3NBdmQ7A6nmrWKiipBFb5nY3MLPq8fFgvzYPYpjJwAgsAhEg0qU4j2OFoLqUBhrXp7GOpNKDWhxpdZSmz2CTxoeSPYYa4RlTesAQFJKBiUWoYBwjxnNufMEaKVx2QqTQQL+H1S0RAc0eI1PzevMGbCAtaRqiyGETPXJZlMKyOJAIkB8BaTFYl4Ap5qvrYEkGhdJPDr69uFhw8e4/r1O/BucSw80FBfjWg8BMrfbE4XursZvN6Hgd27NdXu0eNHWFxYUFhyCbo4cOniBU2NW15ZUQYUQRoVUAQrS4ubsj/u339A4+d57nwNVXEXL76F6ZlpxOMRwQXWkRlThGM2qwNzcwuqGW1FrW2t2LdvSDYtjrkncCKUSKZ4rlZ4qqtlT2OTvrqyimCIUxRzmhhGIEUbGq1HrDWzdeLxqGxPVHwxTtloNOhaEeAwdJnB07S4UdlH9Q/XFyHN9lQ02hGTySIGBroQjycFZo4dOyJFGOHbZ59dQyxhwJ6BFl23rc0tRCMR9HZ3oVDMY3JyDk6nVRY4rh3CLp4nryunvfEe+9alS7LT3bxxC1PTM1oXDNT/4MNPlF22U/ClUflgrDlVPMPDI2hpbsGNmzfw0UdXcfjwXgwO7oXVZoXT4VSNCIGuXPlc6qf33ntPx/43f/NLKc9eu3Bar3369LFAIu8HDhE4cOCglHu0h+7evVsg6MqVK1pP/BrVSTt27BQEJRS5dv06qLBrbmnWGidoZhA4wQ8VSFRK/cEf/FjrYGLiBe7dvYPr1+6g2lOB02eOaZLhRx9+iLWNTVjMTvzRT74Hj7sKv/zVr2RrrKutVeD5rVu3UeWplsrK5/fh6ZOnWF5e0lTEisoKNDaW1i+hHAEaM+j4/VdeOYC6+kpsbKxJxRWLJqS4HHv2XBCaakMGmX/++WXU1lUjl8sgnUkgn8shFIwgEozqmdDU1Aa7jVP6OBEwiHA0jkwOiCXTWNsKwGRxYNeefj0DqlwOJKJhrC4vIRwO6trGY1GtRdoOmS8my3EsioA/qMmbfN5k81lceP2C1Gyl6Y9+DQPgvRIIAnarAVVuG5wOl+5Lrh8+8F02B6LBpALPeU359F+JJJHKvYROpd9DlKDT9r+Exe1/I0rtBIFTGTr9Xv7sUj6ocgXKFShX4HdagTJ0+p2Wv7zzcgXKFfiKVeBrDZ04wpsWpUJx+7fVRdlU2GRrgp0BaGmoxhvnTuDwyBASkSB8G+swW41IZBOorvUo24UWPEInNnls6tlcrq2uY3l5TUqPXbv2oLtrByxWIzL5CAKBTQUaWyx2TYa7dfOemv5Ll95Ww03o0NhUh7r6Gv3G/9q1W+js2In+vr1oqG8WnJianFFjyu2w6SdsIZRhs5YvZARWlpYW4PZU4ujRI1K0dHd3we32qKksKYiyUrCk0xwfBTQ0NL3MVPJhaXkWMKSx5aXih5Ou2LRxH0XBD4IHWlmo1qKagw1mS0ublEpjY481PY1gRzlXHFVus0m1QpWNQpwLBR0DP+rr67CxvoVIKINsFgospj2PTT2tNFQ18PWskc3OAGqTbFP8vnfLh9lZWtCSaFaWkQEz03MKNu7p6dF7x8Zndbz8ASCTM6DG40I6k5HCK5sBjCYT6uqcaGiswu49vTh+4ogylGZn5vDhB5fxfHwRm1tJLQ0KJOqqHRjc14/+XTs0YY7nFw6FsLS8pIlZDPDmGopG4zAYLTh7tpTPRSAYCIUwMTmNak+1MpyWl9bRt3MXTpw4hUgkJuDA7TEcnbZMuoE4KYxAgNDE6/VJqcVOeHZmBtU1tejq7ITFSkVRyc5GhUtpolkeZosddqtLyjGCBebhRKNJhck7HXZBFgIIroFMOo/GxlqFwG9tbSCViim8mdeX+ySgTSYzqKurFiQgjNme3sf/85OAhcdPsERoSOUOwQCvH6EQwWTJ+rmolr2np0kgSuqoTBZHDh/Wdu/dG9W6oD2Q50WgxmtO+yLBAlVArM8vf/n3eDb2GA1NNRgZHlYG1/XrN9Hb2419Q0Oa2ldbU4t4IimocO7ceanYPvzwQ2xteWVf4xqhio5qOKqEWGsqlfg1KpR47zx48EAQk/ZHKq6orCOEI7hhRhDXy63bt9HR3iEQShUR37djR6+C6KmiqW+o1z6YNfTJ5cs4eOCAtsl7Yu/evVojvDdu3rqFtdVVTYlkPbkmxseeIhaLYFf/Lhw9dlRB3nfu3FbmGY/32LFjaGttfZldVrIlPht7Jstfc0uLFFqaShgk6DHJsueuqtL/uVYivM/CYV0nAknmgzGgm9CbgwZ4jAE/bcUMxzcpM43PvPm5Oa1L3lyEuPlCFn6/FxazCbU1DaiqqEM+T2UhYWEWs3PLCEejCj+PxPM4dXoY5y+cE7RaW17B+uqaLL2M86qX8mpd9wDBl8Vs0TVLp7IoFAwCYbQpe6rdGB4ZwuTkFAKBMNZWaXstIpkgYDZp2h0tocy8KhTyKOQJWwGT0Yh8tgD+O0Coymu0GIgqSJyxUrL9/ZOuoRTyVOJQ/xg6/ZMZd1+xf+J/o8Mt91K/UdnKbypXoFyBb1IFyg/Kb9LVLp9ruQLlCvyPVuBrDJ1KkeGEThxcLupiZE+RF3Biy+G0WjC8dwfeOHsKXS1N2FheQmBrA84KBwxWwE4lhoXWDAPC4RC21CwZ0dbaLlUA1SgtzW0KKwbY/Jiwsj6LVCYBd1UpRyYcimpUen1dvX6zzyYvGgsplyUWDyEcpqqpiP6+Idhtldja8iOZyCAUjGJqalqqAyormLlEKxEb01g8LFvMxua6mqne3h2yuVGZwgabodBsm9g8sjklTCpBoKBUBAwLr6vnNKqA8mUSiYLyeZxOC7Y2qRIAbDYzrBYDnE6XbDvcPxUzj588xurqEiorCTpKU8oInFwVFUgmEoJc/DshBrOsGBre0tKkfKOlBZ9CtTk5ze0mYLIjFktpShjrajJxXLoVbW2NOP/qOcGEy59+htu3HyGZzKG2phKVlXY1npygR5seQciVq3cRDsfRUF8Jj6cCAwO7pIJ4+nQKRoNVk74Gh/qwa6AXHZ3N4NB0AqQ7t+9ibm4Jy4sBrG+kYDEBRUKnuhqcOXdYEDEQ4KTBFe2Ha4ZZMU5XCYwlEhxVb8KpU69IwUJLY/DltDyL2a6sqFQyJ6vcgf0HpThjuDptWwyYJsRsaCQA2pSSi5lPbP7Z5Jemz4XR09OqbS8srCKdTqpWkWgaTodVjXwhD5hMNnjcbq3RbJbj501wOW2yWxIgEq4QfhJKErKwOb9z95ZCzxsa67Uv2o+4Vti8c1If4dHnn1/Bw4djsi3V1bkFTRhSzvXFgHWCFL7u5s3bsoSdOnVC22DuE+EY1x9fT+i0sb4hdU5vdw9GR0f1/lOnTgmacHsEVtsAizWgRY7H8vnnnwmQdna1yGrJ3CXeF3wv1/vS0org4+3bd2Gz2vHd735PQOzjjz+W8o3ZRM+fvxCQo/2ztI8VPHnyVHWn7ZOqvOnpGWWpjYyM6JqPjz8TnNvOxiJM4nFu51ARBHHN8u+8d2hb24avPHfeGwRcvC8Jr0rHuqRrux3aTlBEmDw3N4toJIzurk5lTrGG3AYzzlhD3k/bCivug+/nMfO6UmVWU1uPnTv78PTpEyRTSdn9qIxLp5LKRWL2F5WFVGzxWLLZtIAep26aTSZdf10vo0lWVZ4P1xzhIK8Fs6T4PgagxRJRZDIROBxW1Hga4HLVIJe1IhxJIxJOYWpqEdF4FNl8Ec0tHvzJz/4IRnMRL16MKf8pEY1r/4ROrCnVegzspwKSk+loGUaRx+FAJJzQ/UYVocNphc/L50cC0UhCdr5YNC2olsnkBNb4LCQQLhR4/xRL0KnEy5Tdxo+tRBbpfB65fxY6bc845b8ahZeQ+X/0n9qv1PvLvdRX6nKVD7ZcgXIFfhcVKD8ofxdVL++zXIFyBb6qFfhGQCddHP36uoiCIa8OhO1JY1013rpwAodGhoBMGpsry0jForA5LKhrqoXJYkQ4EgJ/L85MJzappaBlm2CWwWgGCiaNOi8WjFIYhMI+rK2vSlVULHJiE/NmclI4BIIB9HR3wmCiuiWhqVBNzQ3o6OxAIWeA3x+Gd8svq57JaFUDRujEpprNO5sqWsQMRjZWWYETvzcEu92l3+abzGY1ifxtP2FQyVKVFhjgJy1stCJRxUJVyfT0BEZHH2Fuzo/qagdaW2sQDGZRXe1GXW0NWtvqpeqijY5NO1UI4+Nj2i4b3unpJTWpjU0etLa0qqEmeGG+FI/l0aMxKRJGhqmAMeDRo3FsbTLnxo2OjiapVHjOjY11at5lT/Jn6QoAACAASURBVGxvUaYOwQ5VL1evXMPcHC19BdhtRRw4sEf2In7StsXXfP75VZ3vnj0DatAJyNbW1/HpJ5+jpqYBb7/9Jnbs7ILBkEM0FsT0zAs8fz6GqakZoGhGLMpaEshlJX+o8VSiu7dJajTWi7UjRKuocMJmsyr0mDbCtbVVgR4GsLMpX15ZxvrmpibncUoeM6XYOHd19si6WLJNUmNRxMLCskbLE94xV4nwgSHmBDZrGxHYLAR/dtWJ57a4uCpgyHo7XdVoqK+RLYn8tL29W4olQg2pc1y0GWUFewghCQIJHY4eOYo9e/dostq9e3cEzphTRuhAxRr/z/cT1PB9//k//4UUS729LbKGMteJ9keGbjOHiOuI271+/YauB8Opqf7ZhiXMV+I2CWfqaus0hXBxfkGKHKqkaCXlsVDBd+rUaSnbqJJiDhoD0flBBdLG5gqcLqvURlTPcZt9ff1a81QeEijcuXMXDocT589fUAj92LMxdPd0C+LwWHm9aCtlwaiE4volwCvVKCqIQ1UUYQwD4Xm/G00GAR4CJtaFEIx1EmR1uWTTY50IllgHgjteK36N2yUoYrYVj5efBFN8P6EO7xW+hvcV92G3WQQJC/mC/s5tUrXEbfLhxfcQJlGVyOcQ60D1WHV1PfbsoQLMr/XIZwRhDoEZ1T4EbAoiR1HnwWJlsml0tLcjHAoKBPL1XDu8HxPxHMwW2oqdqKyokL2S65nHy3WUTFLFlIXDYRIkNxrsSGeMiEYyCAbjWFzaQDiaRCZXxN697fjDn/wQU9MTuuYc3mAoGmCzmZRrxpwy2pepemRNl5dWsbCwpFByglRmm/HaEra7PS6dc8Af0b3FZ+Ti4sbLaYgFba9kpebUyNI9RuhkMlpQLNC6my8FzmeKSOVyUjv9fyudytDpq/oDTfm4yxUoV6BcgX+rCpSh079Vpcv7KVegXIGvQwW+MdBJzYihZIviB2cc7expww+/+zYaazzYXFkCvV82s0mZTr0DOxCNhbG4OK9Gv5SjFFQuSzhMtZAb8VgS09NzWFv1CRBoxLzLjmvX7ikvpbGhWbk6m5t+bG6FNCK8p6cTmWxKo8h37mTj3adGiVkw3G4uW9C2fd4QJienZc+hOoPQik0lVQK1dWx8Lco9Wl4OIhTKo6a6AgZZZRz67T9fSysaFUts7JqaGWa9W3CAH9wfs3JW19YRDMakHNq1q0+2npbWVuX+ELQ4XU6BFeaplIBGBfKFPKYmp3Dv3mOkUtynBT29VLTUY3pqWg1klZsBymysm7F3T5/ef+XKVWxuBnHq1FFNsnv46IEa5/Pnz2oyHptCNs1UAr2YeI5PPvlE2/P5OQK9iAMj/Th79rRqQpDBpp+Ag/YkAhAqn1gnqmao3Pjwg4/R3b0D77z7LVRU2LG5tapP5vXMzk5rFdisTqBowfqaH/OLAVQ4nBjYtQMnTx8SdOK0LjashANUqfEzECxNNmTGFv9/+PAhwQRCp0wuJ+DDEPCVlXVNrysWzMogYl0YZM33MOD65KlXpHbiNDnay/g5OvoA4+PTGB7eq9wdKohKdrXnghiEF1TRbOcsMVx7YPcepFNpARpmI1GRRPhIUMHjplqGHydPnlSN//zP/xwTk5Po7GxTLXldCZP4PX7wWhAe/eVf/pVsTidPHlXAOrdHqLLl9eLpkydal1TDaBre0aN6H++Rhw8fau1QWURF0/b0tyqXS9eUSqIzZ84ou2ppaRHNzS3KvSJAmp2bVUD94UOHlJfGsHmGrrs9FbK1Meje7fEop4uWSyq5GMq/5fUJLnR2dsl2SIjU1NSIeIJAqGTzpNqIx0+gQ+jE4ydQ5H4JikqT5Cp1XXmMVAhxPfFrXGusIwENASk/CAhXV9cEOLhGCFgJEfl3XmuuUV4r7oNQkddeE9iKRUEqQiAq6LjtaneVIAwB3HYGFtcwr38kGhNc7Oxqh8ftEQCKxqJYX1vH4SMnYbVU4urVL2Sx5L1OAOP2VEkhNDM7I0si1zrzmKrcDtTWVqO/byc6Ozqwsb6uOs7Nz2FxYQ2RaA6tLR60tNTrWHltCKRog5PV0lhAZ1ctXBUWFPJGpJIFZLKl/4fCcayu+hFLpNHV3Y5XDg2hd2cnHj1+iBs37qDGXYOujibU1Vajyl3KZ+OzNZlKCMjNzy1gZSWESCQHs9mI9tZ61NXV68+0FHO9UGHqclYpqJ9THvk8YoZTScn0ck7elxZqwGpxaF2wZoJOWSCVJXQqmWR/vb2uDJ2+Dj/clM+hXIFyBcoV+NesQBk6/WtWt7ztcgXKFfi6VeDrDZ2Y5aFMp23YxN+Al0RPTrsFhw4M4Pzp4yhkUrLW1VV74HZVwOvbhK3Chtn5GeXLNLc0oL29Wc0hm0kqnYwGggRayBZxf3QG2XQOR47sQ1d3B27euouurk50dnRJrTQ6+uzLho8Wnl27duKVQ/sVbh0K+WSvmV+YV4OKolFTzzgBa3PTi5GR/YJZpWlUM7LeVFRy3wZYrUbkMmakU2bs2b1XX2OYM5UDv/jF38LptOPEyWOytzEMmE07rVWcavfFF7cwO7OEjfVN+IMxNX8dbU0KTaeiglCLDSxhCjNVqLQiSKBVafT+A02s4iSpYDAqS1dfX7eAHBtUWpVocSPkYAMtmDA7KzUKbWU//vEfSB30N//151L5/OQnf6TJXjw3Tuyj0mRi8oVCt6lKCQWTUjscOXJQx3P//n01+VTe8P8EDAQcVIRRjcFtUY3zq1+9jz27B/Gtdy4hkYhiYnIMy8sLmF+YlVXN6agAwKlWFsQiKawsezVl7tVXz6O5pVb2OqpEeEyEKbQC8e9Uv4VCQZ0TM4lOnz6u4OdN2uTCYYQIMcIxjbNfW+X78rIGyqIEZmvVKySdliFuk2HOVL0wkJ7HTWBEGxwBIf9OiMMPqoMETI1GgTWeN4+rva0NK6sruHLlJuw2kxQ+bOipDCLoiMfiWF1bxeDgoOyL//df/AXGxpmLVYn9+4ek3iOMIeQgZNm/f7/+fPXqVdmsCPOo8mHjTlDCGvMYt612VPNwch6nOhJAEX7xdQRZ3C7fa7VYkM1k8OzpE0EcqqBorePx8fu0MPL+Ihjg+wjV+DW+ppQ7VFLucXu0fDLrzGy2IBaN4cULWkRTWpNcJ7QpMkydyka3x6mQ6m0IxPdznfH4uQ+CFIIxgiiCy1IdmDu0hYpK10sFXqWuw+amDw0Nddoe74XFxSXMznoFSqurrYKuVBny+nDNr6wk0Ntbrfpy3W5b82j/49re2KBqC1objQ0NUl4xWJt2WYK6+/cnAYNZUHqgv1mh4zxeqpdoW+Waeefd7+PGF6O4efMOAiFaQE1wV1p0/xI8mS0MRZ+Fw25CR0cD9u0blJqLqjPCuZs3vlBuEp89fN5sbETR2FgJp5PPOYtgIyd0El7y+mSyCXR21sLpMgusRqNpFIoWFApmqfqC4ajswkeOHcKewT1IpqOYmZnSNL4aTw0aamu1XavVLOsf7yfmVvl8QRgNReVCbXnzcNiAocEBWXqZAeX1bQh60nrMzCeqO1OpLBrqG2Wl3VYy0VZnMJbs0wTnRoNFwI7rilPtgjmDlE65stLpn/tZptxLfd1+0iufT7kC5Qr81itQflD+1kta3mC5AuUKfI0r8LWGTgRDzP4oMvjmZXSs2cTffgNN9dU4c/IwajxVyCbiyKaSqPVUw2G1avrc2MQYfIEw/P4UPNVm9PeXVCGEBMwZyeeKcFfVIBZLYnKipNb40R/8EPdH72JpeRk7d/ajo70TExOT+Pzz26iqcuLf//v/SSPSHU4bMtkkJifHsbg4p8BeNqlSaGz5sb6+iUQ8o+Z6795BAQaqXa5fvw2n04TaOrfCp6vcbjhttbCYqnDw4CGpM77z3XcFm/7jf/xf0NzShLfeel2B5WzG/AEv1tZWBEuWFtcxP7uGqalZbPmjSGcKGB7sweHD+5XVw6BuNrtsiu12qxpYBqD/9V/9jaAYQ6mfPH2OZKqIgf5OXLz4Jtrb2/CLX/wCN248QFtbrcKNtxtwnt/m5pbUJz/72c8EEP63//1/VbP/k5/8ocAGm1rm0rz//j9gcmpCyhIGmft8adl9Lrx6QuoLgg3CLEKPkgKpqMaeH9wPARSni127dh1Dg8M4e+4M5udnce/eLczOTSMY8gv8MDzdYePENgMSiQzCwZjyl06ePAGvb03j3Evh8VR6BWR32s6gIeDj1whpXnnloKxhhE4sWDaf14QvrzeAxQUv/L6M7IvMqmITf+DAfsE3Kp6ooGONCenc7mrcuHFDqhtmFhFS8Vpdu3ZTSpMDB4a1BnnOpXNPC9hwzPy9e/fxySe3dXw7djShp6dbQIcKEjbctGkxq4lrl0ByYcGHwcEdgkVURvE6cF/8P68/30c4wv0RxLDhJzihdY0qIX6Nx0BgQzjENcq6E87wc9tuxvdQrcO/x6MRJBNxARseE+EVwSE/aN0kdCGsIiDiJ79PmMB1wLXB9zGPjMd76JXDUkRRGXbn7iOEwim4K82a1sZsJ8Iq5mWdPHUYzc2N2h/PideLHwRoBGvcH9dlJpMXCKmvJ1AyI5tjoHqd1FAEMtzezKwPDocBPd0tOiceM6GywWDGzp2dUntRkfbkyZjCrQml+/t3KtuJH1wvrFdJFZXD/Pwi1tZTyOYMqPVYUV9rQSCQQltbPfr7dyinKh4voK+vTYHlPH8CvsnJJVRUmHHx4tto7+jB5U+ua5/eQAzZbBHuSqMAS2dni9YHBx7s3r1T1koCZVntkkkszC9gfW1N58Lj4XTCublNVFVZUVPDiYdODA/v0zVn/bguA0Ef+vvb4fY4NEGOGUv5AkPtAa83hKnZDSmu+vpa0d3bCafLhsXleV13Kp1ikRgqXA5Nv+R9W1lFxZNDmV/MHaPac3WFuU9F1NU6dV3CUebSFQSrCvkiguEcqqsIIR1SPNGOyXsiX8gpK6qU7ZRHMZ8H3axG6Vp5axqwlSggXSj8oyDxfzy6bjtIvKx0+hr/zFM+tXIFyhUoV+C3UoEydPqtlLG8kXIFyhX4hlTgaw2d2Awy94XqAwNyMBmKsNuBCqcZPZ2tOH3iGIL+LRjyBbjsdtisFtCBxybz9v3bykUhFIhEgpq01dPbXcqnqauXtW51ZQOTk7OIhAkejuDdb7+Lv//lf8XS8iI8nhpl9CSSaUy8eKGg3x/96Ifo7e2RZW9xeRbJZEyB4C9eMGNoQkBgbTWKUNiA3u4qAaeWllYBGaqTpNzZ04+Dr4wgn8/AarPBaa9BpasefX27cPPWF7jw6quywPyH//A/Y2jfHrz11hulqXrZpCxljx8/koojlzVicd6LxYUV2Ws4uf7cubN4++IbapJ5zrQXEa5wwhzVQQIKUzNYX/PB6axU097V3Y0ffP/7gg7Xr1/Df/kvfyElCBviffuG1Viy2X7y9Anu3LqLXbt244//+I+VS/Pn/8efyQr4/e+/p7qyYZ+enhLooUqFKh6GC1dX1+Do0WM4fvyEIAHBDK1SBBZs4gknqAJic0xwQlBAdQabaOYG0WY0NvZUsIl5L4EAj9+pqV20QNIGSMUWodPw8H7Bs/Hnj/X6bRsU1TFcR7Qu7RseFLQiJCGQ6u/vU3PPeqxurAs8BQOEbD4k4llN/uvp2SEIwToRFhFgnT5zCpub61hYmNNaoWKMcJGwg1Y1ZvtQOUbgwf9TKUOFEBU6PEd+n/k8HDN448YXGB9fRF1dBU6dOia1F61grBfth6wRFURU2NA6R0UXJx22trZ9GT7P7RHKEOCx9mrkXwZX85hYYx4fv6fcII23L021I+AioCLY4XXg9ayoqJRKibCE9YmEAgq3jsUY41xEQ4Nb7+N642t4H/C9hAPcFkEH78VYLA06zFpaanDm9BHs2bMXXZ3dArq//OWvsLLqkwVteGiXQC+hGNUvp8+cgMNpxJZ3Q5PZuF1ed54X4SSvLe15vIYEW6wVp6g1tzTrGm1bsnhO/PPScgTxWBivvXZccI8qSCqrtifTcdtcw3/3y1vYvasely5d1DolQOO+eC/w2HiO3ObTp+MIBACP24Caapfuc1rBCCN5nT/88DIMhir8+Mdv6Rpdv34HMzObspJdunRMCsFbt+/h6tWbGBujrdWElpYGQeciipqWyetNNREBMJVbPFeqvBIxwj+rco9YF07zGx9/IeDGaZiEj3zmDQ+P6L7nOqBKkoAoleK0yZzWazAQQSqdRzyRxurqBqbmvHA5TOjd2YHBob0Y2jeIe6N3NP3RbrFhcY73ZL+m0bGmVBzSrstnUDyWUMD72LMlJBI5NDVWqX48n1w+pXudeU+ZTAHtbZ1SKNI6yO1kM1llrSlA3EzIxCl2eQWJm41UhpYC05eCSWReqpxK9roydPo1P+uUe6lvyA+A5dMsV6Bcgd+8AuUH5W9eu/I7yxUoV+CbV4GvNXTi77gtZoZ+F5DLpWE2FGE0ADu7a3DsyAGYSZgKpd+Ib61voK21TTY1NoXxVBz7hofw4OGorCYMt6ZlxcSx3HlOY5rEJ59cwdZmGGaTDYcPH0Tvjm7cuXcdJgtw+vQZ5TPNzS3g6dPneO+97+FP/uQnyk6ZmBiD17uBRDKq42IjOjk5j1g0JduezeaQiioSiQk8vfvuu/j5z3+uhpbbgCGvkfdseEPBOHb07kZTE0evP0RPb5csZLdv38Shwwdw/tWz+vvi0pyCwwliPNVViEdziIYL2NoKYGZmDS0tdfjOd97C8RNHFSQeCgfUrPp8W1/aYzgtL5nMwOOuw8ryqqADs3kISAgrmNdz8+YDnDlzBCdOnlQQMTObCDOo6picmMM73/qOwskJl65dL9m3Ll5868tsIL6eU9kIUwgcmJXV27ND1jk229wPG2num43k1avXpG6hKoOggLCDTT7rTvsOYU+xmBNoSr2c/savUyVD6w7tWZkMFVJJ2XGaGptQUVmhSXobmxvY3AzLsmS22lFfZ8PBA0P4/g++J+D0yScfY2zsmdRrVCV5fV5EaNfylsa+h0IxeLfCaGxowr59+5Q9w+Z6eXlJVqk333wDE5PPBZ44RY3rdWJiQg0/60JQQ9j07Nk41ta8GB7egxMnjgnIEHAxIJsQoKqqQgoxwgRuh4ojQjI244RvhIwlUylkFRS06eoWmKFNi9BoW4nG19AqSOseFTC8Fwi7Dh06pGt59+59TUzjpMbOzpLlcmVlTUCF1jM29oRSPl8IuZxR0wQbGjxSgllMRszOMAcpiubmCgwPD8ryR1jDbXOqHY+DiiGeOyEQ4Ran1fHa075H2OZyumQFo8ppYWFR4dWZbA7f/fZFOOwO3Lx5C0+eTODC6yfQ3dOC+vpqgUseI9fixMQLTVZcXt6C2WzHgQO7BFUYGk+4SeUWIR2PhYq6bYURz4uAjKoxboeQ5Uc/+r7sr7xm/PpHH32EZ89eYHBwt+ysfD/rx7XM60HYxGvH68Nw+GAwhwP7e3Di+AnZD7etd7xHeH8T2DLYnbBvbGxcx+xyWfHTn/yhlEsfffwxrly9gnA4I2B0/tXjel80FsHJE8e1Rgn+/uDHPxLoJXBMZ9KIMTx9y6fQeZ/fj1g0ivWNTbirqjAyMqzjeO+997T+toGl1+tTmD0n7XF9MKSbFjcvrXEmi1RKy6shVFdX4u1Lr8Es2J3RlM1cNov6mjq4HC60tjYhkShlWfHY0pmUtpdMpKTynJr0Sin2ve++q7oSFMcTYd1z/EVCZYUHJpMV62tbCh7n+uV9z+cVYZjVZlYOFBcN7XhOu1P5dhzqMO9LgLHq24brcqbTr/2hp9xLffN+FiyfcbkC5Qr8CytQflD+CwtWfnm5AuUKfKMr8DWHTpwwZwKKORiKeZgNgKfSjOG9PdjZ24EKuxXNTQ0YvXdfuSZvvXkRO3fsxIcffYTBfUNSIa2uraC3txtud5Umx7G5YZYRocbDB8+w5U2Bjp29uzux/8BuTM89gavCjsHBfZpatzC/iGw2j5/85CeybT1+8hCjo3eVUWIwFDSlTXkqG0FYzE4U8gbMzS2pAaONjQoFfhI4sQEbGtqDQjGLeDwiG6Bvi8HcZ9W4P3r0EIePvCL4xLDsb3/nHfTv2omZmUmMjT3B8soSgkG/FC82awXMRlrmlvD48STaO5rwve9eQktrC9bXV2VnC4eDmsTHBpS5KmzqrFY7nI4qNekEYrt375ZVjtaYK1euCJYQsNCORWUCIQftL7QheTfDaG0p5RJRNUGwxEbf7anF5gaBFu1BGalIOGnPai2FMqOYl7WLE/DYTFIBE43GBSUIBpqaGrC1RcjBzC1aKml9i8laQ2DQ0uKG+eVIddramB+TzVJNU4Gmxlosr/iRTBbR0daAvr4daroJqT65/Ckmp1YwsKsdhw6NKAuHSrWa2mrMzEzj448/FiQaHh6SbTASjWB5lQHuRhQLBkEJDg47ePAw9g2N6LUzM7NSshw/fgynTp3E+saajpvQkE39vXv3pCzhNaLahYCC9aetkEoYQpiSkmdDQIDh05yoRyUNa0/AwZqXphgWBQy4dhnkznVGSxKtd7RyTkxMSa2SzdI6FRWkI2AlyOL1ZX2533PnzskWSIXZlSt3EI6kUFtTgePH92t7nErI63XsaCn4nK978WIZAwPtOHbsmM6FYGB68gVu3hiVYuydd16TUo3h0LyneE2pdKKih0obHh8hj6fag6XFJUHCI0cOK8eJtjZ+bWJyCn6fH5EIz8uF73znElKpNC5/8ikWF9fwwx99G4cOD4GPAJ4b88FYW0JLr9ePTMYKh8OC3t5mQUMeD4EdrxOhJpVarEPJ0jYpqMTcJ9aer2c9eU34GkIknvv777+PJ09mlXtEeMbrQQhaGgSw9mU2EoGh3x9Db28bDh86jJrqGoyPjQsO8nqxDjxXqvQGB4cEyhjev7m1JbXdmdNn0N7egZu3b0jhaDCZsG/fHnR1dmiCJO/VPXt24+mzpzreb33rLUEerlsCM8JWbt9utenrrPfq6pbA4dmzJ5XdxuNXoHqcdrdsyRqYK8DvCyKZSMPjrhG88QeCUmmGQnGsbyVUp6PH9sJTU4XqmmrEE3Hdkz2d3Qh4/UI+zFjjGqWikfc887iodCJc9HkDaGpqw9GjJ7G2ug6fbxOhiFfPFP4SgbArnc5jc8MnpRPPg/sknKIl2GY1w2wx6JcDqWQGdptDwFGWRm8ZOv13/MRT7qX+O4pUfkm5AuUKfLMrUH5QfrOvf/nsyxUoV+BfVoGvNXQyGDlunAAgCyMK4Ayvvu5qHD88gpaGarS1NKKxvh4ffvCBflN/9OgJNDW14Pr16+jjOPhwUDYzh9Ou38zLiQEI/kQjCYyOjmN+IYhqjwenTx5E/64eWBw5mK0GWC0EAVFMTk4p7+nSpW8JsBAGTU49RzgcgNliVHYKP0wGJ9bXfViYX0YgENWUKobl0o5VUsnENa2O0+vSGSpmovD5ORkNskix8WX2EsO8X0zQprSKPXsHUFdXg5WVJamVCFyoImpsahI4yqQhCxgnWLF5vvDaq1LFXL58Wa9lo8bJUrTkUEXEjCk21tUeqkYMsnmxYVxeXpUljqqM7elezHXZ2OBUP5OgBhvSeDSObAYK1m5oqFJd+T4/AVGO2VFAZaVDQGpjM4RQGKhwmdDY4ILDQYsSQRLVDtxmXrYbqpCoJuF2CKQ4mYtqGIKJjY0tTT3jxEACDE678vvZABdRX1ep3C1azKh6MYDvrdNIesJBNvmXP/1M07Jef/00zp8/L7BHNQmDiq9c+VyKmrW1DQwO7kJ3dxeSqSQCoZDsdWzK+d662iYceuUI3O4aqYrYuG9ubgh48Voxb4vnW1LgTApuUGnDvCQCG4INQidCN1qN+D2CqH8MhWgXY0NOdRCvAUO7B3bv/tLuxu9TLUTLXxG0YNVqW/z6xMQMIpEsHA4rmptr0NLSqG0TkPD/BE5vvvmmtsu8rps3H6FYzKC/v0drk1CLQInWO6qACMSoeON6/fa3v42RkRGBQSqxnjx6gMWFZbS1NeHChQsCVoRlPHZCkmfPxrQ9QqdYjAHrG1Kxra9vCGxSUUeAyaB61pJghgHiwUBIUOytt97Wcf/DP7yPdCqDn/27n6Kru1k2SWZiUfWlHK1sTteRa5mB7lTb8FiouuK9yomIXAcEQFQG8u+sFSEgPwnj+HdCP543ARTBDdcYgRW/x/uA506YxlpsT83bzsDiNmhj5Pt5n6USKfh9AVR7qgVHnj59pjwlQi5+0GLJY2G9CICo/OM0w7WNFURiAQ0PICDkfcAJeHzWhBWAH1AtCZJK1/uFrpHL6YTZVMpI4v4I/ny+gMDbyZPHtT8qCVk3wks+83hteO/lMnR0GgVzZDGNlYYJEP7lYVYm1ZFjh2XnI4xcWV3VtlqbWjD+9Bk87iqYzITrc1LMxeIxQUVCp1Qqg4A/ikOHDmN43wGtdz67/EFC+pJyiZZVQq5clsCKtj9CJ9qomUFXgN1hlSqVBCuVzMJitgiqsW6zWwnQ3FlWOv2zPyiUe6l/2c9R5VeXK1CuwDewAuUH5TfwopdPuVyBcgV+4wp8I6AT85yodDIVgSP7u3Dq2AG47CY4bRbkc1mBoVcOHkalu1p2kbX1DVS5qwRuqBohzGAwLVUHbPrYqBpgwrOnk1hdDeDYscM4d/YsLDYT4kk/Uum4wonzBWBzYwu9vTsxNDSExcUFTcYrFNg0ZQSPGF7MTJNUIodwOAGzySpQRsselVK0BbHR5QdtWZx0VkRWaqBMNgWnw6WGj0ob2o9oCbt/756UPVUc9Z5JadIaX08FC5tEqg+oDLHbKmRTIlTau2dvSeUxOYmrV67C54+hpaUaJqMJXl9IjR4bOavNiooKKmFysFrM2j5VMlmOIk/RvljUa2y2IkLBLEwmhjZDIcDVHhfW1yIaLT841I3W1hZBjpzJNgAAIABJREFULlpkaMUaGupHd3eH1BjjzydgsVRowlqDgtANstqxeeXUMJ4vIdDa2hbq6xtgNpfG1G8rgtjQ0hrJIGe+9uHDR7h27SESDDne0YHh4b3o7u7B3bv38OjxcxgNRuzo7VQWEhUit+/c1hQ2KjAuXnxD8IUBxawjM7s+//wzqZbY9A4P71azTkVHNB7XNC7a68xmG2prGtFQ3yRlFpVMbOAJObgdqpQ6uzqkoCMsoRKnNCUvAaORIfK9OkeCimSSdsMMgsEwTCaGXlsRDqdRWeFUQ02I0traKPDDhp0NOHOeCKjW1r0CD06HA7k8sHcPA8SPYXNrA59/fhUWqx2dHc1f5h2x0afdibaxixcvau0yvJ3WsbGxWRgMOYEj7ouwgjCDEItghX/mdEGqm773ve9pm8zZop1y4sUYkvGYMpNampths9tKcNXhQIK2yfl5gYFXDh6EP+DH5samwAr/bLfbdB9QUccAbNaRsIGvX1/bwMDuPTh65CimZ2bx2aefCbj98EffR76QxOrqsqAeQQ/XESEloRDX0rZVjoo4gldmTFHJSCsk1Y+sA8+J64rT4niOBIH8Oq8ZASe3tz3Vr2TTc8kuyH2UbF+EXBZBNAI4QjbZBF0ugTO+p5gvCgDROsh8pmQygp/+9I9UV06uJHAi3OO2eDx8L4Gckcq/Yg5GkwG5fE45RlxfBKCpVELTKPkcILzis4wwKZVOoa62DulkRueSTqUFbfgc2bFzh4Anz82n6YghuCpcSMQT2jfXoREWPZ/4DOA6s9itpUysdBpt7W2ob2iAyWJCPJHQtaV9T2CraMD89KwmavJZxJw6/j8YCqiutCNTqRbwx/DKK4fQ3NQm4MohAOlspBSAnmJ+E//Z4i8ToDBzXkN+8NnGUD6qNAm8zEaTlE4oGl6CwjTmvGlBJ823M9B4zY/tfwbLQeIvf5Io91K/8Y9U5TeWK1CuwDelAuUH5TflSpfPs1yBcgV+GxX4WkMnqmBorzMaCzDkc/C4TDh7fBi7drYj5FtHwLeJ1pYWGI1mDO/bj02vH1veIAwms36zT+UJFT8ejwsGI9DW1qrmvlAAspkc4vE0LGY7Dh44hLq6BgSCAcwtTCIWj2BpaRlVVdXIZfOob2hUVhCVSpz+ROCUzdPSkkaV2wWb1apA44aGJjQ3teLu3VHMTM/D5apUkDitPgrBXVqUMsVoYmNlVqNJ+MWAajb5bCypuLh29ZqaQKo/NJ3OG0FVFW1xFgSCcdTWuErNVpHnkpZqoLenVxCGChLClKUlLwYGujWJamp6BfF4DhQPpAiQTAb072qVTSoRj6nxTKVzglj1DbWy7nR0NGNzy49kIonKqiq0t7Xo2OZmlzVanpPYLFYzHj58KHUIJ6udP39WIOby5U9w6/ZNNefNTc1Sn1BhwcBmwoRr1659Oe2Olqy+vj7BQDb//D5hCJt+qspa25rV+DP76emTGWVXUcmxe/dewZpPL3+G0QdPUFHhwg9/8D2pbKamp3D16lU8ffZc6o3z545I7cOmlkCM0On583EBIperAocPHxCgCYVDCEej8AcCsgFxXLvXG0Q0EtcULl4TgkUCE7vdUMoR0jHbNKWP2+M6IEhZWo6hrbUSAwN9qi/XE1VpBGtUx/FcV1c3kUqmpDxjaPvx40fR/DI/iMCM57y6wol6nGTWjra20jQz5jN1d3fi+vUrePL0sUAb1w/BEm1fi4t+vPLKgNYPQST3RYh39+5dTE7OwW43a2IfYRRVM4RUUsBVVwuGcN+0lTGLiN/j9aW6KxEPIxjw6XoQIFGtQ5izbZMkGOK5UkFFWEZ1FQPbqdahqo21ZiYRQQ1D4JnfRCWN3x9Af98utLd3yj43Pv5cgIg5a/ML08o/49rjeuI1oLKI/+cHv8btsa69vTsEP7h2CHy59vm6bUBFcFKybnKSYVAghcfPY+b2Cdj4Z4IyQikeKwEia749dZDAiNvk3/nJNcD9pxIEiJVIJdNYWlrD4OAATp8+LaXRixelnC8eB58/PF/W3WK1qN4FFFXTUDj60lpmVGA7wXlrW4uun4BpPC67HN9L8GsxmXV8VAJtA0OqF40mIyLhCLK5LELBkOA54Y7b7SyFoXsTsFgYh1eA1WZCQ1MDrDYLcvk8dvb3yX46PTODmdlZ1LA+RSjTKRlPIZ/J4rXXXkUqFcetW7eUe0VwzbwlZoXRXrflzaCuxg2P26262uwWBcLTIhmLJZDNFIAig9+zGuhAlRSfRYRp1DAx48xT7YbNwlywDPLZvIAd19m8P6vJdfyHjyHiBE+EdKWPMnQqQ6ffxo9V5W2UK1CuwDehAmXo9E24yuVzLFegXIHfVgW+5tDJCLPFhmIxy64H+wbacfb4AWSSAUw/H0c+W8DhQ0Ow2R3IZAuYmJxBJJZEbV0D1lbX4PVFEI9n4XIZYbMXsXNnj+ACpz4lGKZsdijQtq21U82Q109gM6lGmPYuNsaZNCc0pWVpy6TTWF7xKnekrY32rh5093RqzPfS0oJCyjs7OCFsDI8ejiGXM0tV1NhYKxCxuelHNptEdU0lGhtrpFjyuGtRyBul1qK6oae7F6srbJoz2DUwoPNYXl7H4OBeNazMViL08fu92PJ50dHRimgkAhSNaGltU5YUp3IV8sDIyH5lAT1/PiWwUd9QL8VIR2crvnXpTVnBOJXObDJLicIQ64qXE8wIwG7evKkGnkCLkwBnZ2dw//6oLHBdXR1SeFFRwSbx1VfZiKYEdai8Yv5ULJbEvn2D2D2wG5lMVtk2bOoJhGg5ZONPyEBlBpt8qlTY4BPUra+v4datG2qKaWOiemVxcQX1dfVoa+sQwKBKjOqi8fExKZX+5Gd/LCDwp3/6pxgfn5GSCMYizpwaxne+8x1ZDG/duomp6UkplUKhCCoqPApOJyyjnSmdySAUiSgQPhAI49mzWSm+nA7a9zxS0BAC9PX1CgBMTs3CarVp6hyBExUwvNaPH48paPv06VNSo2yHbG/DAZ4Tt0WgNTLyCgZ27ZYFj/axBw8e4sGDUdnSaEnksXFbtFwRbu3fP6Kg6YWFaWV2MbuH8OX27dsvYU9EII0wjyoSQhFCIF5v2tuYCfXGG298md/E9c1rT3BDaMVpeVQNEW4RZCm8mnbNQgbra6uyqTKnjNYyXk9CEF4/fvKDwKoUKE/Q4cbm5pqypgjrqKrjsfL68dhYO64Ngkl+f3FhScfb2NikdcXstGg0rHVBaCMr20vFE+tM6MNj4DZZP0Il2vCopOH2+D6qlHg/8fX8M99DCMQPXg9+sgb8GrfBbTGviMdBcCdb1+yK6lNXV6nrOTdfCh5va7WVoBaYRWbCyjKtk1kFzZdy0TaluOJ+uUa577m5WczM+QVzaqstUkPmOfXOF5LqaffuPt0LVFY2Nf8/7L33c1x3luV50nt4k/AeICzhQQt6UiJVMiWV7+qumJneie39T/aHjdiIjZ6u7YhtW9015VRSSaJESvQGBA0AEt67hMkE0nu7cW4Kquqe2VGrpjpiS3yIQFAA0rx3v9/3hPvBOeeWChAKBYPy/gR4PJZwKInCAiOS8ZSsc14+JzxOiyWN9wlRoeXlyb3A7wujqDgP9WIhjWJ6chkmUzobVp9SoaDIJADZaDKi2F4iVlOqRe8/fIpEQiNWOp02g1QigzyrFQ2NVbKm6+seVFYy94k1M4kiiUHimxteULzEoQ4M+68SgL0hqsitrV0E/BGxBjJUnOooKt6IkWjRJGCl0slm+9w+mM6IoosKM9Z93Zv+LXRilhg5E/+KoECn3/2dQuml/lC/YSmvo1RAqcDXtgLKjfJru7TKiSkVUCrw71CBPxLo9N+7tf9bDl0DPf8Knoojk4jj1fNDOH20FxNPHmDqxRRKCq3SZMaTaUl82nP74dhNwWrRotxuBafRr214UFZmxvHj3RIizRwXNjnMAGJmz+ICx93XCIhy73vgcGyhoLAIqVRGMpCoiKIygRPDCCpofysvt+PM2ZNoazsk0+GuXf9YQnD39ndRVFgiYGB0dAJOVxC9PY2iNqGih5CBKh3moExPT0oD3draIZYXAh6xOeUVoLe3V1QmVPL85Cf/JPasN954U+xpVJ1QibG5uSE2wMbGBplINjszJ1Pl2ORR6cSm7sgRBgl7pZGnGobBxcyEOXX6OI4cHcQ//dM/Y252TlQ2VHnwOAkm2NgeO3YUH370oai7Tp48KY3si8kJXLt2HWVlJThz5owox6je4kSsA0Dx4UcfSAPPDB82/FS9NDU1S35MS8shaeQnJiakqaYSjUCD0IlfS0C6wSDAg+qQX7/7C7S1N6Omphajo4/x8MFzyZI6efKUnI/Nlp2M9sEHv5F8JU4YpAXqzp278Hj8YqMMBL2oqamUeiaScVH7jI9NCGig8khvsOHixSMwW7L5VFR77Do55SssKqftrT0Y9GYJ+aaqiWoKWpmoxCBcI0AgsKPqJceWzQFig3z37l3JdDp+/LisGVUhXDeqiag6OphQt7K8hvPnLshacW+OjY2JhYqWNqo7EomMwJPjxwcFYhCwnD9/AeFIEBMTY2JtInRi3RhWT8UYX5+152RCXh8ETvwkSKmurkJHR5vsPUIiQsiiokIBRVwL2qGobuJxE4wxXJ7nU0rLFS1g8YSoWwgGqbKhOpBh4AR6VLkQ+rFWXAfWhWHem451UTrxMVTlEUTxsYRSVPoQWPBxtLLy+uOx8zUYhJ9MxcVWRiVQNjsqJefEfc6vefz8mjYvqt34XFpjp6edMBoyokLj2rA+hFUEibFYEiYTFVA2eT3CGSqJNjZ2EIkm5NiKizlVMEeAzvaWCxMTU2htbZK9T6A2O78Gg16Nvr5OdHV2IRSM4cnoGGZn1yR3jRPqLBYCZzv8/hB8/iCam2tEfcX1dTpjyM1To7mxCRqNEVNTM5JdxkEA5WV2UUFyX/O4WAvuOQJzrtHiogO5uZyQmc2TY74W1ZT//F/flUmXJUV5kjlWV18nge1mi1muZ54nge+TxxMoyDPDH/Bhz8PcNSAnV4eqmgrU1NagqrpKpu199PFzmIwqlJVbYDIakeDa5+dLNhP3PutKgNnU3IhMOiPX4ujopEyMLMg34sTxk2JJNRi1WFyeFTVTLJZAKpmBXpdVErL+VFwRyhE8EeBzr1AdRQGTVq2XmnnFthrBhh//Ajpl1Cq5JmTRFKXTwa8YSi/17/DLlvKSSgWUCny9KqDcKL9e66mcjVIBpQL/vhX4t5Cbf98j+NJX52394JMPPjhkMUj8i2ez4Th4hDSwWqoUDEjEI8gz6/Cj77+NHKMW9299CnUmLRaTxdUdFNlL0NHTjaRKh6vXbkGnSqKjsQJGHSTc+9ChFrS2NogShOoENpMMoGajyzHmCwvL0kgTjDh3vfAHU3jjG6+IaoVh04FgAG+9+ZYoc9i8X7lyGW3trQJPfvaz/ypqhpaWZjx/MYGVFQcGBjoknBvQoq+/TZpi5hhRMXT8+EncuHFDoMrQ0BEMHenH4uIMfvazD6BWx3H27GkBOLSMsIl78GBElDWXL2eVSWywaGVjTgyPn+dDYMV6Eaxw8thA/wDq6xtEyUAAxYweAghCtMnJF/jhn34fZWV2/NVf/VgUIQX5RdLUM1OKuVMrK8sYHOrDBx+8j5nZKfT0HBYoRMCytLSC11//hoQ2E3AQrvD4mpqa5Jjef/8O3N4EujryBIbQhsWsGT62v39AlFGsOY+PkIRKMqpmaHNic8njIBQkTJh8MYGWlgY5x/ff/xCBgF9CwqnCojKG8OKDDz6Q8+OxU81EUHPr1l1sb+2LpdJs0cFsIcTIE7C4srKGhw+eoKSkTNRlXPczZ49LzlIqE5cwaE7WcrncCIdjWFkhPMnB0JFemZjmC/il0WZuFEfJT89Moqi4EFazDUF/UDK0uEcIEC9duiRghFlKhDAEA4QyPFda06js8Hrc6OxoQ3tbqyibuMYOx6ZAHSo7aAUjIOO1kp3QVitrEYnFMDbOrKA12Q98DMEmz5/PYRN/APB4LPweQZNazYYf2NpaF9DEj4NJbsxbWlhYQkWFXV6TUIlrxDUhPDGbbKIAIzgkwOJ1xGPk6/O9uA/4HoRnBBI8V9aCe5YQhCofub4/v+w5tY/qMMInPp77lYCNe8TliqCmJl+UdzMznH6nQUkx4RBfcw8WCwFcBl5vWOCPvYyT/0pEdbO+5sDTJ7S3UnlWIdCmra1dQO3IyKjkk/X19YryiHuH0+34GLc7hAwC8PlpESzGD3/4Q1EMfvLJdUxMTMv51tZWYmpqAXp9Cv/rX/xnAV1Tk5OYfL6ImenVz5WRzIBSCXQ7e+6sWOwIEbnevBfQ5ukNpVFdlifX7PrapkCew92dGBjok1rt7TvlWp6cXBNl47Fj3cix5cp95NHoJGxW5rGFUF9fi29961syNOFXv3pfIPjw8FGZoMdr3OnaxfDwCXlP7qvffPCJTJR75eJlUfxlAbFJjrWouFigXQYZgdEbmxvQGwxiE2SYOuF7eUWFQGbuZ0LVw4e75GfTM9npfATJe3sBxONcaTXsdmZXlSKeiMt6pZIMLPfD74tAo84gN8cqezWdZLaTBjYr7cpZZRohvV5rklB5AkPuk7ndqFiLaa1L0V6X4dEqmU7/6n/DSi/1pb+XKA9QKqBU4GWvgHKjfNl3gHL+SgWUCnyVCvwRQafPiVI2jeN3Pn97ugKdaJfI/LYxValVsBh1aGuqxYmBboR9+1hZmEFBbo5MrNvcdeLsxcvo6B3C9dsP8NG1Gzg20I2B9jrc/uy6ZCidO3dabGhUnFBpwqafqhM26J999pk0TVTkcNT3xPg0hk+dQXVV9efTohiIrcMbb7yBkZERmMwmfOc738Gea0/GqxP4sHmtqqqUJnFzaxfdh5vFGmQyc5x5FKurK9jf94kqqbGhCYuLy7BYcqThLCzMwdOxUbx4PoHqmmp0dnRKA2zLsYmC5LMbn0mzS3hzcPxsoF88nxSIQWsSj4uQgI0alQyEHTwmNne0r7HhvXz5srwOJ3l95zvviI3sv/zlXwnoqaysQl1dA44MHcHIo4eiSGloqMF77/9KFDVHjgxKo3737n2sr22Lyov1YdDw3OwsCouKJK/pzp3buHp1DDk5Gpw82S3fI9xbW10TgEHQMjHxXJrcjo5OPHw4Ao1aKyofLjxVLtkPlRy7c3cblZVl2NneEjBAOxfrQOUNQQihE8EfwQfBFZU5hDZT0/MI+BLS6NryDMjNo4VKL2uxsrwBZHQ41NIpU9SYF3by1FHQHeQPuOF07iOdUsG5uy/qlL09ryjhBgaPYm5+AT6/H29/620JUX/v/Xeh1gC9fb1IROLYduwg4M825IQonJhHUMmpcVxzAgrCKqqhWAMqkgJ+DzraW0Spw4BtfyCr0MrPzxOVCNeCUIiZOQyErqmukbWbmp7B9g7zlbQCj7iXCWsIDQh3uGepbGGNCIgIO7LB22rotRkZY094xdclMGKe1fLymqjuTp48KpPXnj19humZaQkL5zVJ+5jVmiOh5lQJEmzwWiZo4poRYBBuUNHC9+Yx8PxdrqzN1WzWCljg9EOzWSV7jGtKuEtbHye+ES4QgBBUdHS0i1KNdrncHELiHAQCYWxv7aKkpFRUP1Rf9ff3otReLKo7r88tuUrPJ5bkOjp+7JhkPRFwPXjwEDMz0zhz5qy8Nm1vP/v5z+HcdQmYKSkphD/oFCuYzZaL06fP0tWLX//6fTx+PCHqtM7OFrmGdDo1Ll+5JJMl79y9i/XVfWRSepl6yXuYTqtFQ2MDevt6MD83J0CWQwcIlLheVptV7JJWsxWffvoZopEILl48h57ewwgEfRh79hTXP70Jk8mGo0d6UFxcCqPRLBlIVPFxn6QzCZgsRpw/f06ug08//VRAU2dXm6isuD60qQ4O9cv1Oz8/h9u37yKd0qC3Z1CAMXO9Dib0cf1YM16rVLtxvxAmcy1475mamUZHZ6d8zXWlJZP3U64D14/X6PIyQ+yZo6fGoUMNks9my8mVXCmqmqKRsOSDbTkciIRDUieCKPXnNTMZDfI9Akgqq1TQIR5NyL7gvp51xr6AThIkrkCn/97vC0ov9VV+i1Ieq1RAqcBLWQHlRvlSLrty0koFlAr8nhX4WkAnNsRsXuUfFSToW9CDKvtZUZqLwZ5W2AtzsLezgZBnH7k5tMyYsO8P4lvf+wFaOnvwz794D6PPJvDK+XMoMmnxdHREIERbW9vnDXFCGj5+TXsWc3bYqBFkEEJdvXpNbCJ/9qMfSYOzu7MjocqENW9985sSmk01R19vLz748EM8Gnks05rOnh2WJpAKm/wCC7oPdyIv34ZQOCjAiWG+bMztdk78MsHvDaGtvQPdh3vEOkSrHfNkqIohAKCqhLkqVAdxOhvtT4QUzJnixCsqnNjk0a7G51FNQmsa4RNBAq1vfB3+jOdPCDI8PCw1paKCQcBLy0t4PvEcdns5CgqKUFNdKzlL773/a2lWzWY9bt+5IY14Z1e7ZPHcv0elmEGa3IOpYdkJYFVi/bl+/brkR5WXF0tjSghEOECFCfNcWIOlpWWpN0faj48/F8XTyRNZGw4VUGw2AwGGBseQSsZgtRgRiYTl2AkLCaPY8BKqsUkmUGHjS2hINc/Dh4+wt++HRsWQasCSo5eg42CQDbUBZXY7jh87LVPpbt++I9MIh4Z6YM3Vwencgs8bgFqtx/aWEzs7LsQTkGlyhw/34uGjUXh9Pvz5f/5zqdFPfvIPaGyuR3tHO9aX17C5tinWLtrWeHxUiNBK9d57v8HWlgt2exFOnDgqjTzrRkUZm+3mpnrhsMzwof2MwIrghlY3AgDaD9mwc68QKhESuPaougqjsLBIvsdriGtCNQghKr9HmMP60A7G9eBryWQ9aJFKcBqiWfAv9zTBHYEboVNjY63sP77/wRQ3vietXnwOVWgECwzDJ8SKx9MS3G0yGVBdbUdeXq6sEdeH4dL77rBAn8aGClGWsT4EUoQ4XDvuc0KNmZllAElRWvEabWpqxOTUBEJBhrdnoRf3a44tT5RgVCkx/+fKa5cl2PpnP/sZVlYW5Vowm/JgMlnlGuF78lzu3LmPUCiAN954XSAtIeff/d3fCcQ5fnxIQHEqE4ZKnZSA/+bmQ1Cr9Pjww48xOzsvofBcV17TJSVF6OvvxtNnj3H37iNEwirU1VTCbLbJlEyeL3PYbDlWUUI5tjYlVJ33MwK5wiIGmKfg83jxycfXBar09HSiqooA0Y+tnS2srmRtmK2t7WIt0+tNMs2NdeDXXKtAMCRqI+4dKpOqqyvF/lZqL5F7Ko+VoLO4uBDPxp6JDZfn1NR0SO4XvC9wPXkP4d7h+xHqcn8SZBIc817Ca2tpeRmHe7plf/Ln2YmQarmncDofQdXurgfxeAZVVQTRbZI1RTAeT6Rkb8djUbkXODY3ESRgVath0OlkP3Capk6T/eME7xUcs5CMZ4c+cC/xnrywlw0SP1A7yb+K0ulf//qg9FK/5y9UytOUCigVeHkqoNwoX561Vs5UqYBSgf/5CvzRQyc2ywfQ6aB9yKoqAPYftAK1NlXg4pmjyLMaEA16oUMKyQTHz3ug0Zvw6utvQW/Owf/14/8Hs4vLOHH0GOy5uZh+8UKsPmykqBbhX93ZYBM8Mavll7/8paiA+HP+lf7OnYcYGurGhQvnoNFq4XK6cPfeXbS3teOVVy7hl7/8lTTyzS3N+Nu//VvMzy0hLy8fp04dl5HyDM8+dfokiosK4fN74PW6EY6ERLlBixlzTGgXzKTVn0+1syMYCGN1dV2aYjZ7PDZaxfhBuxQhAaEXIQIbPDb/VBawcWfuDht2NoWEMQQcbBIJm/iYA9UC68ucKDZuBB08l0ejj2RKHaf2cUIUz6Oqsgq3bt8UoMIJfTu7DjQ21SE31yZN6fraFkqKy9DU3CyWIdrB2Kg2NTZKKDrtgMy9YpPJ92+or0dHZwf8fi+mpl4IAInF4gIumHtFkFVdXSsh2gRqXCt+cAIfbWpUk0TCQWlA2cRTDcTzZB0Ibvh91oNqHp4rAcnTp+Pw+SNIJTXwBVKiYGK+Tk5uLnp6GjE40I/mpg4szK/g5z//JYKhAE6cHEB+gQmuve1sFpRaJzk+DHDX6a149dVX0NDYgs9u3EQimcSrV14VxQ4zlSqqymRa2NzULNwuj+xJrgnhBMEGG3rmNLGppi2Qyh6uKWEgm3rC05IiWgvDcv4ajVqCpfkYvhYtTVS4MAeMKiICJbrUCHuiidQXOU/cl9wnfA0Ge/O9Dybase58b4KBtVUHMmk96mvtKCoskr3Dj03HJtbWtqDVqgQe1dbWwWwyYWV1RSYYMkieMIih0gyL5xoThvK6Yv4VoRWtXgfwjyoavvbBhDdCL8IzglWq7/gz7kk+nwCDFrbp6VWUleXj2LFBeR3eA6i2oy3UZs2VDK+Ghmax+PF6IuQoKirApVcuYnz8Gf75n38qQf2dXR2or2uWkOpgKAj3vluslItLG7BYDHjzjdfQPzAgSjPmmsVjaXR2HUIqGUd5RTEqq+0Ih6MSzh8Jx/HgwWPJIurrOyzqQu6z2toqNDTW4tGjB5ianpKJbCXF5WINbW09JOCJajWCoI31NYFPBMbcD1zrgsICAS4etwePR58IfONEyKLiAuzubGN9Y1VC5Wlho3LL7fGJKvAgfNtosiKVVGPf7ZVsKoE2eirL3DJhs7+/T/bhwuK8qPJoM5yYGJfBAlZLDpqaWmSv8NphHQmVCHUJrXmN8dri/uT7857J15p4/hwNTY3yM94PqJ7k9zmNkrlzvO9wf3KteX1ybXlPiyeSyMsrQDQWRyQclvPiOVL1pOb9n4HunyucVJm0XNO8Z3EqXyKeEaUTVZx838X9JJL/Ajr97v8Clel1n/9KofRS//O/WymvoFRAqcBviW3rAAAgAElEQVTXvALKjfJrvsDK6SkVUCrwB63A1wY6saGQv26rs8CJVjuNCsjP0eDcqV5cPHsKqXgQAc8e9GogHKL1aQ9FpWU4d+kKdva8+N//j/8TWqMZb73+FozQ4uOPrgpoYbYQGyeqmaikIRCgKoTZSoQ5bGj432yaWw41oq6uWixOzLPh9K4rV66g1F6Kd3/1rkwOq6ioFMsUGy82aZxwxf9mQ0pry+TUC2xuroqdymQ2ikqJzSUb9ZqaOhQXlUpDnMmopamirYkZUFRkMNSbCiFCKFpyCHUY4k0oxPfa2nKI4oqqgdOnh8UCw4afzR1hDptHAjQ29bRx8TzZwLGpJYzgxDUqMNY31hEKhmTaFFU01VU1AoKojNBo1VCpUsjJtYjyIp5gALMHmRSn3GWnd/F8+bp8HzauBB5sUllL5s6srrnQ2GAXtUoiGcPW1oY023wvPp/h4qzx+vo24rFMdrS6IWv/cjg8sFh0MBk54SqJSDiGdFqVDU/O5dh5hg5DlA9UjRBs8F82vFSAOV0eBHxphGJAfX0Renub0NxSL+9ZWlIuuV3Xr93C1aufIL8gF+fOH0dunhE7u5vY3XEhlVLB4/ZL0LjJnCsh7sUlZfj4409QUFSE1vZWRKNhUR4l0nHJZdpx7CIaiohCi+fCBp7j67Ph1W5pwNmM85ipPCM05GN1Gj3MRp1ApnQmjfLyMrGzcX1Yy/09H/z+MMrKC1FaUoztnW24nH5YbXpU19aJyoN7RHKeIhEBS9zrBJKEc1Tz8XWYwUU1Ee2FQwODqKupF+DKayibq5TNU+KxMrOKFjReK7du3ZS1b2lpQmWVHaEwJ/o9l71OiMT3Yt0Pssa4D+7cuSNWU4IHwsCDyW38l3vkQD04MDAgzyOEunnzHra3naitLRc7J5VzDscGnjx9ikAghvq6CgFOubn5Amqp8OLxS6j/mVO4cfNTPH78COUVdrm+zSarKJ2YUUY4yppTdcWQ6hMnjks9eH1/8MGHMkmPdjsqhCoqS1BSWoydnV3JWvJ5QwJBqazKgjDaQJm5ZZfrg0onl3NXamiz5cl1SWtibW2NQMPJyefweD0oLi6S+9rq6rKsB/cClWORUASBQAhWixUVlWUwmXSSy8SMpux1myc5Y6xBMplGbU2N/KtWG5BMaJFIcnrgnqgfuRYzM1OoqKwQlRHhGCdO8pqhyoqQjXulqKhY7oUERbzPcE9yrQ/2EPcuISX3JP+b/3JfOba3MTg0KPuK9xJCQ95rCMf5PcIqQijevwhXeU/i/uIEUk4CDQSDom7yeLzwekJIp5Iw6FXQ69QwGvTQajTIpBksnpL72u9Cp2zeVxrLnvQX0Cmrdvrd/58q0EmBTn/Q36+UF1MqoFTga1wBBTp9jRdXOTWlAkoF/uAV+KOHTv+6IszIEeCkUUOvSaOhugCvXzmDob4eJCJB+VQjhXAoBH8gAKstF81tHVhYXsc//vTnaGlrx7GjJzH17AWWl5ZF+UOFExtANkZsZtgws+EiOCEMYHPG5uvs2TPwBzzIybFIw8dw3HgsJtlLbFqpDDgI0GYzT6BD4MSmjU0nA8uZG3T33i3s7DhgLytBeUWZjPTm6HK32y+ZTbS2EGh4PT6oVHr4fSFRSNRUV8sx7jqd8Ljd8Hi9SCaS0rDW1dcLOKJChsoZZv0wv4XqCTaAbPzZ8C8ubkCt5sj2Lsk5YoPLRp+NYxYwcPKXTUwphGCjo2zqwygpLhbFCqdGEfwQABUU5srXnBel1eqhVZuQSmkkUJx2OMI0Hi9DzwmeCC3YaDK/ihabvDw99HqjWGt0uqT8PBhMobIyV6AGm0/Chj1XVFRNra21AqZmZnaQk6NCIk5FD5UQDI3nTlGhtNQk9ThQOLEmBF88Fp4jQQSh08pKAPbSXJy7cAzHjvehuCRfIBeVK8+eTuLJ43FMTExKAPXJ4SPIyzdi07EKl9ONSCSOaCQBry8Anc6MS5dehVZnFKUT86vs5VTChMQG5fZmc5dS8RTikbhANR4LIRj3BetPGMT1YbAyFToqVdY/6vGEEIlQ0adCUYEFLc31qKmpFnvh+Pi4qGVk2lcqLdYuWhXn5maxurqB3DwLrDlcH0N2gmOcQdEOgVy0jnIvcM8TFhxMYePeIcC4cPYCSkvK8NFHVwV+URHF4+W1QADEaYWvv/66QKr3339fas1JjRWVpdh3OzE29kygBJ9DUJzNcqISqE/O69q1a7IOvO4IQgl2qeDj9cJa0NZFQMJrk/uF6h9mfTEnKi/PhsHBATkHBvT/8le/hl5vxpnTx2SCpN8XxPq6QwLVCRhp5aNl8eatz+By7aKyigHsYZhNZlRUVopaMRqLwu/zy3mwXgcB67weCMB43oRctLtxCiUh6c42r0EfdDquZb5YSLmerBfVRGVlpdDqVFhYmEUsHpNpmARdMvmupEgGC9BWSkUg65OblyN7hufEexD3SCIekz2ZayuQ+53BoBUlWTDICXsRyX3ifYqW31gsDY1aL6AvkUhL2P3+XhB6QxY0E0zzvHhPGx4+KcCb96td564oBPlz7gfCxYP15rHx9blGXBuuJcERgRHz17inuDbZUO+QTHasra+T86GqiTXj/uL68jWpWKPCkWo2ri8fw5qbzFb4/AGEw3HJaUrQapfMwKAHLGY9DDrCZo3cS1RpwnhCNTW0Gi1i0TQSsazSia+14s0o0OnLf41Qeqkvr5HyCKUCSgVe8gooN8qXfAMop69UQKnAV6rA1xI6MRxYp9WgoboEl84Moa2lHjaLCclYGOpMEs6dHbFnqDhVy16G0vJKBEJRLK9toKCoBBvrm/B7/LCYLfLXeDa2bBb5weaFDRIhEht0/svvUZHBv9Kz6ZOR7DabJIUUFhRIA5QNyt3CmTNDkuuztLgogIGqEKoHmLHCJnxre1MgDW1aao0Jp04dlqaWqiU+v66uCs1NLVheptVpQ3JaNBqdZPrwfQiAOHKdOTmRWBr2Eht6eroFdrHpYo4NJ3AFwmnYLLSgmVBfbxe1D5tGny+IlZUleQ7BE0HEgbKGPyssZB6OHYGgH2aTBfPzi9jeCcgUqcqKUtjLSiUnR69XS1AxrXFUA1EZodVYBAQ9ePAAY2MziMTVyLHq0VBvl6aVcIvNKQEaG1FCJZ8vAqNRjZJSG9xuZvMk8O1vvyXn8/TpM9y+fQ/r67QIESwcEYA2Pj6J/PxcsUXxlwJCSMIng8GIpqa6L3JmWPeDEGTCDNqEZmfXEQzG4Q+kUFxkxfmLR3Hu/AlUVNplfSdfzODe3VF43AFsbhI6mnH0WDdq6jjpyyHf54h72qW4FvFEGkePnkQ0msDokycS4m3NsYpqhfAhHItKrfRqLaKhbEPN8HMCQTbs3HtUprjdQcklys01wm4vFvWPTMPzBqDKqNDS3Ci2LMIbwh6CBGZzUZ3C1yDcJAzgazJDh+dSUV0hNi2uPUEAoQL/m4qc0dHRL0ArAQKVNQzAjkVjOHPqNGxWG/7h7/8RkWgc3d2dqK6qgtliFmjQ2NiEtrZWUdQxaJ9rSdVSfQPD6b0SWt3d3S3XyUGoO9eC0InX1EcffSTAg6Dp4Lh5bfCDe4Th+wQWhKJ8Pm2h9+7dl3NglhPhLyHmvXt38WKSAd5t6GjvkNoyZ2vLQSiZK3ZDQhQqox6NPhRoVFxSiMXFedmvPGfufUIM7isq+QicfT6vhNdzDTltjceeSiXlPkD4s+/eg3vfK1bYgvwSsTsS0GbtocwWSqKqqgJqTUaCxKHKIByKQac1yXXAtWloqBfApDfoEQwEkEwlxLbIDx6n1+sXmGgvLYZBb5Z9zqQigicqC3kPyMvPFSikVumQSqskj2x/zyOWOp3WCK83CJVaK1MZ+b68f/DcCPsIGhnYzeviAMgKgA4FJNCcGU/cY6wz9xyBFX/O9SIU4wCG/PysbY9Qan19A/FEArZcm0BRQi2uL9fuQEXK8+bjvN6oKBP1+rSAa4Ln9fVdxOIZyTDTaLKfVrMWFrNZbIYq8GdEd7zes9Ugbo6Gk4h/Dp0I/VZ9TP3KZjopSqf/z98VlF7qK/0apTxYqYBSgZexAsqN8mVcdeWclQooFfh9K/C1gE5seA7sE/kFOdKQFebn4sRQN1pq7NBrgKDfixyLGQG/F36fR6xonLxmy8lBQWEJfMEw9t0epNIZabg5dpvQhc0nYQzVFevrOygstH1ubaGVbBWuvbDk5RgN+FyVYUBpif0L9Q6bWzZuVBetrnnQ2VEtWTZsqhkMzrwUhmNvbW3D7c42pHqDCna7Da+++ioGh/pEffCLX/wC83Ob0OtVYnuLRpIYn5hGe1sT2tpbJQiYVhbW4r33PpAx6YRjzJ7ixCsCHCon2DwzrJrhzMVFeTh79oTY5dhwsoY8LubpsHE8sD2xUSaMoBJodzcMm00Ni5V2Fj2CQQb7RpGfZ0ZenhlFxYVyDslkFMUlBWjvaBVVByeWbTtozwtIo7mwsCL2pcHBbmmwqWzh+xBwELIRWBCe0GI2PHwMFqtB1Dtsjt955x0BSB999DFGRh7Bsbkn8O7cuVOilmBTS9Cwv7cLg0En9jVSOeYW8fUJQbJ12P3C+rO4uAKnM4RQKIVoErAagURGg9PDnfjBD9+B0ajDo0ePsLiwgv29AAL+KJaWNsVOdf78MVhsGjhdW2JlCwWj0GoM2NvzwOlyo6ioFBqtAcsr6zKxj+HhbLonJl4gEgMqq2zo7ujGjmMbY2PLqK0tkH1HgCO2ubRalHDFxfkCBKhEobLugw8+gHvPi8LPJyryvAgC+MksHa49bWoEpgQ0bPIJL7mXuSdOnh4WUEQwwVoTNBD8EPAwVJswha/DuhHu0CpKG9M3XnsFd+/e+QIe0TLq8/rg2NoSpV5fX79YrQiXuO+pfuGe7ezoEkjDr7PwxifQgutOYEEQxXVhOD/PhQCDx0S7G+EF15aPo62Nr3cw3Y72LO5Vnh/hL9+b+5k5aZxeNzAwKIB0dPQJHI4d2EvLxV7H9yf4M5r0AjEIdRLJOFIpTsozybVEEMfHUXXD64nXAQEylVRcC+5b1pvHRbUNIRaVUQF/SFRmxUVlYg2juoqvw3sJJx4SzFJzw/el+shszsPExBrCIT9ybCZEolkIzfsQ4dLq2haSSZUooRijRRVgdXUVSovtcO7uYWN9AxotJKOKNr8M0qJI9Ho5KCCM4eHDSKeApeUVTM1sIRFLor29Cu0dHXLN8/6QtbcFJIONQI3nRFBHgF1RUSwKpLn5DbHOlpXliEqS9zaXy43i4gJZDw4T4H67d++xqBK7uqoFBHLtxiZm4fPH0NPTLNc01/rateswmYxiYeZe53W/uuZHS3OZBOdzD/O+fPPmA1htOWg91CBrlg0RV4kK1MBw/FQKsWhEsvo4vY73r3QqjUg4gViE55GQ/0eu+YA4s9wU6PQ/+p1B6aV+39+olOcpFVAq8NJUQLlRvjRLrZyoUgGlAn+ACnztoJMtxywKk6KCXNRVlGB/cxUGrQYmIyd0ZaDVqGGzmqUpYcgybV9qjUZgU3GJHc0tLVhcWsDC/Iw0XswvobJnYmJJwEl/fwteeeUVUUBQcTE774Bep0FDfZkoPDhK3Gg04datW9Jws3ElQODjCTkOrEtcOzbTDDdmozXycAKpVAxHjvTj1KkTKCsvFYBDuw4h2LvvvoeVFTcK8vX4i7/435CfV4hf/epdUT61dbQIdGpubhLlDm1PbPQ4QYxh29nJZBp4vczTeYHHT54iEjXgyqtHBMKwWczmNbmleafa5P79Z6ipKcWlSxel+WfTffPmTTx4MIVQNI2CPDXK7LkoLi4RddT8wg5MRsBuL8Tx48dw8uQxFBXnw+/3YGZ2EmNjE5LpRBURbVrRKHDiRL+ocQgJHj58KO9NGMFjoRqH4OHChfPo7u5AOBLA1NSkwDk2ojk5eVKXBw+eiL3w+PFBASsEKFRu8LiikaDAolAwIECQwIDnQWDD92CTTeUMv0eYRfUMjwUqHXa3fSguKUZVTSlKy/LgdrskeyYYiCARV0mOFKEQ1+nI0T5AFcX2zjpSSYh1KRZNiqrGseWCRmMQuKnV6cVe19PXI4qSTz75GPmF+XjzzddQXlqOe7fvyYQ0ggPazwhO+Mn14BoSQlAVQiUSwQen2qWTahw/1i+h3lTAMEuIcIN5R7QOfvjhh6JWY21YW+5JQr+u7k4camsTqMPXZ7YOgQjXmnX/m7/5G2QyWgwPHxW4QjDE99TrNeg+TBXTqHyPoIiwk3tbrFyZjNjr+BpULBFm8bgH+gdRXVWHublFyXg6UM8QOlGBwsfzeFnTA8UV14jnQvCYta9lbVM8Hx6T5AQ5HHIcVCUdTNEjeOLrLi8vgnZbKl4IUwiBTCaLWNloBaUyjHthe9sh6iBa8wie1BqVADeGzxOq8Pj4Net3EIJNW9vBXuX789ionaE9j4BjbtaBPXcGlWVGVFaWw+XyynkHQ7SFqXDoUCXq6qtE8cRJdNOTS7j28V0JIGfQO9fbatVLcH4imVXl2EtyUF1dIaHerDk/fF4/no9Pwbm7D5cniByrFs3N1WJxXV9fE1jZ1taOc+fO4+mTMdy/PwKfN4i+gV6cv3AKK2vLApmNBpPct7IqJOvn5+aWutOWyHOimmxubgYtLQ04f+GsQKnf/OYq5pd2UFNpw7lz5wTUM5Pr6tX7MJlSuHz5FbleeT3fvvMIJosR3/veOwLaeN/79a8/wNBQn0yk5HoTVK6u7uLkyUGpJ/fX8soabty4hVK7He1trZKJ5dzdBWijk8BwrSi9CJwyspdo8dWKtZiZWgwSP4BO6wEV4mkFOn3J7w5KL/UH+OVKeQmlAkoFvt4VUG6UX+/1Vc5OqYBSgT9sBb4W0IkN64FVSm/glK4Uigvz0FBZhp3VdRTk2STvhqG4RpMJFeVlmJufl3weTpmjXenM6TPo6++XMeh//dd/Dcf2HoYGmsVex4blxo3sVLY333xTGiaCk+vXr2NycgldXe343vfeFnWNxx2UPJef/vSnGH38DCajGXV1lQI2GBzNpow2HU6wq6muEVUQmzlmI5WW2vHOO9/E5cuvivrC5WIO1CrGJ8Zx/fqn0mCePn0Or3/jDYyPP5eG/uy5YURjVGzso+vwYawsL8s0qEOtrejv65OmlQ0srUQEX7RITU5OwbXnQ35ejtigqEJgo084QDhDUMbXpiXqRz/6kYAynu/f//3f486dJwhF0ujqLJNzo/LCas3BxPMllNsL8N3vvSMKDGYsbWyuYH19Bf6AV+xFhQVliEVT+OyzG3C5wjh//ugXtj+qLbKZLllFCDOACJw4GZA2PZdrWwABJ9zxg9PROLGO6hVO5XrttW+IyoXnyNBmnrfRoEU0GoJzd0fAAeEA34c2J0JH/ktVFcHLweQtAjha4qJhFWpqaxFPBpBMh0S5xef6fREgo0MyAQlRr6wqw8DAYSTTQWzvbErAO6CFe98nwda7Tj9isQxq6yrR0Ngk+6+wuFDCm2dnp9DY0ojTp4ahSqtw89ObGBl5LCCCiiOuWzYwPCow6GAyGI+VcIYQUKfR4vTwsICLg3Pa2d6WYzcZTQKZnC4nerp7xKo1+eKF5EJdeuUSVFqtnD+fx3Pj58FEP+4TKntOnTolQGfT4cDiwgJMJj2qKgsxOTkuYOcgUJrHSaUKazw0dET20MOHD+S6rKurR0FBITz7tCTuylrwfQlqRJFCtYrBIO/N1ziwehIqcV8S7vD8+TPuDf5LYMsaEHxQCRSP0+KWErDMLCvCqe3tLdTVUy2Vi3QqI/uUNsflpVV5Do+fe8DpdIOwuqOjAbV1NQI7aPXyej2y53gOPN6qqmp5vxcvFuD1plBcrIPPl0Qmo0JRkUGmHLa2tSAYDODx6AyCQeDY0VYcPtwrGWaPHz/Fzo4bbW31uHjxLKqqy0UlyQl/Nz99gPHxBfiDSZQU5aIgPxfRaAR2e4nsdwJFTnLk3qBKjXuD8HB2Zg672/vY3XEiFk+gqakW3d3tkivF/C7Cve7uXjTUN4qtdnzsOSKRGI6fOCZA9dMb1zE3t4zm5nrY7aVynZYUl0jm1dbWjjx/cHBIrk0OPyCkPXHyKAoKcnH79l1MTMwJMGxursQbb7whajNO9bx79wkaGsoFRPE1COinpqcxeGQIf/qnfyr3Q94/b99+gIsXzwiwJOAjvOQ+INgnUCSwmp6ZFRhbVV2NxsYGrK+tgnuckIkTEnkTosWOEEqrVsu0T65/PBaHy+lBMp76fG+osOaHAp2+/HcIpZf68hopj1AqoFTgJa+AcqN8yTeAcvpKBZQKfKUKfC2gE0EBc1eYkcTpdWw4aqrLUWMvhmN5GYc723DplQvSgBP0tBxqkVHnbGCvXLksf01v4/SpTAYffvARfvxf/jI7Gv3NbwiMYMN048ZdtLY24eLFC9KQUpVDuxf/Os/Q5GyTtCWgweP24uNPPsHU1AIMegM6O5sFCng9HnR2dclzO9rbRVFAtdWDBw8xPvYCw8On8P0ffFcmkO06t2RSFfOVOIns8ehTuJxeDA+fwODgEYyPTYhF6NKrZzE2/lByi+rrG3Dz5g1R5JSVlctELUIhNuls6NjE0lo3OzsPjzeD82cHcfToMcn9YRPb398vzRkbbapUqCahlY0gitP53n33N9jd9aGhoRivXn5FcmsWFhblfefmFtDe1o7LVy5L5kso5MPevhOhkB/JVNbesrXlEtBHyBaPqfHmm5dE4ZBMJbG0uCRqm4UFTqmL48prZ/DalSuymTn+fXNzTRpSQgjmX3ECYDQax8TEFCxmG370oz+BXm+QRpV1GR+fgFYD7LkYZBz9IsyYTTObWkIOnisBBz/ZOPNrAp4YQ72jGlQxlDu4h1DYK1PeYrEQ8nIL0NzUju2tPUxPzwgUGDzSjWQqhO2dDSTiDE03YnvLCadzHx5vGHT2HO7ukvwwKjAKS5j/5cH+vgsdXW0SIO/d9+KD9z7EvftjaD1UIxPS2JjTvsX9PDg4KBCIoIVrxSad+9liNuHI4IDYwQhnuM7MumKjTzhB5RPfkxZGKrtWV9ekKWcmUTjGMfL4wrpG2xrfk+9HhQs/qTLi9/gz7qP6+hoUF+V8AZ1obVpZJcRJCTw6AEI2Ky2dHlF4EWY6d10CAFKpjCjRDiyx3Bc8PsIqXheEO/zkdeXxMM+KwepG5OXlCCjidc7H8702Np3Iy7UIZHZ7InIuRgPXVitqMeZiNTbVCeSNReOijmMO2r17o5+/Zq4AJga6V1bxemlDWTmztLYFbtJyxuuloCAP9XX1AvKosHk48kisa8zI4nrwXHt6e6XeoVBAcqRu35oBb0bnzvSitrZe9imvq9LSIpw/fw4DA30IBD3Y2nbg6ZMneD4xh+3dKCKRBC6cPS4ZRdwfFy9dQiIRw97+Hnp6DouyZ9PB3COv7PX11Q3EIinJL6OVlZP4zBYjtrc3JXicdSotLYPFYsPszAImJ6cRjcRw+uwpLCxNYmVtUdKPeH5mS1YFRmhL+2oomJ0W2dLSKio3Qs6s0q4JHu8+RkdfwB+Mob62COfOnREwyLW5evUqHj58gZqaQoHK/B7rtOPcxfCpUzIZkevLvC/uV06r4z2W+5f7gV8TNhF8c59sbDqwsrou1zWHADCPz+f1Ih6LSqaTTKujKlAFGHSckGmU+0YkHJHpjelkdrIp9/WKN61Apy//FUHppb68RsojlAooFXjJK6DcKF/yDaCcvlIBpQJfqQJfC+iUtSGppPHlCVksJhzuakdZUQ521hYwONAnE+Ru3rqN3r5+gSM//vH/LSDonbffRkVlOfIKCrC+soyf/OM/4pe/eB/NDZWoramW5p2Ki5WVNZmKNTQ0KICCjfinn34mAOTP//w/ijLls88+FfUBFSW3b93BwsImGptqcfbMcegNWSDS2dEhzym1l4qCwi2Wkhd4NPIE3/3e9/H9731XRr3TkkbwRCsJG86lpRX4fUmcODGAo0PH4XYzoLsADQ1VePpsRGxBHN3OY2ANCAsI2Nik7+zuwmqxSLNPtRfhWG5uAU6fOi/2PoINNpNs9himzQaTdrcLFy5IrhSbP6oXlpe30NhYAWb4cIQ6gQbHtXMyFxUXPT29aGxqEFVGIMA8ox04XcyqcgnwMJsYWJ3E3Ny8jIR/++235X1pmeNEOwKfUIhT8lzS+NL+xA9aB3mMVJCYzVmFDBvl7GPdqK6qFQWaBAWvrsqUu4cPHkogeyIRRXFR1orEBvcgu0rAYTiBSCQNk0mN0pJ8gR08TtdeAMm4CgaTDYlkCPFECEaTAS0tNTh65Dhqa5rw9Mlz3Lx5C4WFuTh2fIDzELG7u4lMmlHGWjg2d7C5uSPQiWHvtLvRr1lSWopD7a1yvktLC+jpO4yuw13YWNnAL372C4yNLWKgn/DgtEBRggo24rRLck05HY5whgod1oRB0r3dXQJtqMBjbZiJJBPPcrPWOX6fdkOuLV+T6iLa/EKSdZMUqMh6sHbckwcWPtaT9ZCauFyiCKNlMxTwYnvLIbAukUzC5eQkQuYhEQhpYDTqxaqVSqaQzqQFAvA4+DUzwEKh7CQxrk9+vlXgFq8nh2Nb4BntY4RX6+vbsm4Ma9doMmIF5SfXkIH4M3ObsJo1sFgIpXKlLgcWQYJkToBLJKN49mxMQDDhz+bGFq5evScgp7u7VY41FA6itrZKbLRmi0kUQnOz84hGY6KMamlpFDDN43z+/AXGx8fQ2dkl1wCvDf730aNHJGtodm4KDx7ex5PHDlRVmUSVWFJSJoCQj6Vt8pVXLsFsNmJyagJr6yvYoMrP4ZJMN6ouz587LSCYNrGLly5gemZaromhwUFEIiFRPvK9uM/DwSj83rAMPTh6bEhC3T3ePcwvzAmU4cQ4Ts8rLCjG5sY2njwhqLThW995G+PPH8Hjc8ua6wLRq5UAACAASURBVHUMKVcjx8aMu0JRhvHa5j2DWVwPHo7INZUNWC/Czu62rAOfS6shbbhc5+x98VM8fbaEhvpCUXYeWDg3NjfR3dsj+5h7iopMgjuqx5gXxtoQCtM+yv3Ivc+fRWMJJJKpbDS4CvAzGyudytpmTSax1mU/aV3Uyfe4d0PBEPy+MFQZtYBafi65kwp0+vJfEZRe6strpDxCqYBSgZe8AsqN8iXfAMrpKxVQKvCVKvC1gE48Yza7bGTTmQwqKkpx4vhRFOUZ4XWtY2iwT/7a/+mNGzh77jyaGpvwl3/5lwJL3nrrDQmZjoRCGH38CJ98/DEW5taRa9GjvbVNrGVsgGg3YjPEv9yzgeYH7SpUcXz/+98VEHXt2sdwbK9JEPGLF5ygVohXX70oNjVObGPTzzHvVIek0mmkkklpbBeXlrC6soFvvfMd9A/04cGDu1hZXUIqnUDk8zHpq2ubqKqsxJ/8yZ8K2Hg08ljAQW1tJVZWqVbI5t1wdDybYb4nAU02q2lfjo/5Tisry6KYGRw8DqPBKk04z+8gW4cg4yDf6bXXXpNgYKqcqEQgZGBeExUdc/Ozoh6prq6VZnV5aUXUOAajXhRVPr8be3vMF3IjlY6LmkavM2J7J6tW6uvtE2VVIBgQS2AgGPxtoxggoDIjJ5fqlhR2d7KB3zxGNrBUX9Bax4wcvndxEUPTywWoUE2VySQF1JTZi1FVVS45XvwZG12qLviaVJitrLgQTwCVFXk4fPiQZAqx2Z+eWUE8moHbl0BBgRHNh8rQ1dUiYcdVlXVYmF/F/XuPBDoysP302WPQ6dPweF0ytS4cjknGztqaA15fXDJ9CDup1LCXl4u9bnT0kSjZuno6BYo9HnmMxyNPkEwy6+qIBGVzHQgAaW3imtG6xOM7GDkfCPjR1FiP9rYWeD6fJEbIM/oom7ek0WqkiacVjee25diSukhAdDKFXVdQrhuGQPN7BxMaCQ8IovjBLCSZiBZnHpJJ8nO8bh+KCgvkMQzm5qRFi0WHRII2Oa5/UuyVanVGlDM1tdVi0QtHgpienoXHE5H3LC7Ow6FDDWIbpDpvdXVDVEXMJiMgYP4Y9xxhKNefAINqGKpmuB+5ngRovAYJ1hi4T3A4PDwsz4lEwngxOY7nE8+Rl8ecrFZMTc7g+vW7sgdKSgokNJvTLvv6eyQYOyfXKtdI1h65K7lIBC28DngOVJHx/U+dGhbgQlhCCxlVgZOTL7C4NItnz8axuupFd3ctTp44JXuUAeq8/pmtdezYUWxtbWJ+YQZraysCZyPhmFwfPb09MuSA12FTU6OotR4/GZWgdqrlYtEoZudmEAqHZEKmRqVHMqESwMx8MY06g32PS6yFPq8HWp1WlGAcbhCPEcpuoMxegcEjA3DubWHXuSP7LJWkikwlFt/c3DyZuMd7g0qlQUdHp6gTefysBcEg14ZDEHh/ZN0J5LjHCEMZuM9A/d7eLlEystb8/vbuDrp7emSNaOXkPZUQ8SALjPub/00odRDQngWbaTmHcCSCUDAoykWjwYCA3w+b1SIT6wjXGSpuMujl9Q+gEzOdtGrdF/loc86oAp2+/FcEpZf68hopj1AqoFTgJa+AcqN8yTeAcvpKBZQKfKUK/NFAJzavvz1Y/tfBJ883Ax29VEjLX+hbWupx8cI55OdoEY/s4fjxozKqnllCZ86eQ25eniidaD9jE+jY3IDX7RYFw9TkC+jUOvQe7kdvd680gGNj42L94tSw5uYWuFxOadKZWVNSUoqTJ0+I6md5ZQGRqA87u1uIhMM4duy4gCo2zIRB/OBf89kk0+bE12D20NzsnCiAzp27gMLCfDwceSDWGjZXVG/4A35EwlG0d7Tj6JGj8lq7Oy5RzxDMLC3Ni+qHYInNHK0xVBCoVVnYwk+CJ0IINnY8J2YSbaw7JbiYzavVZhUlEZ9PhY7BoBEoxPMbe/ZMIA1hhMlslEadNiIGFLe3d4oViVlMDfUNMiFvb5/KJq9M0+KULirPeGwEbOsbDrHMsA60xPDYDsKyaZ/bd1OJkxGgwSaSsIOPa2s/hEMtrGUEOztOsfMRCmTSKiRTGui0DNq2QKc3IDfXkp08aC8VNQ3zX7a3dyRInZY8ghda+ObmnbBaNGhuLhOLGxv0zY0NOBy72Nz0QKM14ezZQfQPdqCxsRZ19fXYWN/Ci+fzePp4DHfvPkB5RSmGTx2BTp9CKOyTgGq324dQICYALBqDrFNv3wB0ej0sVgsyqgzu3b8rYKC1rVUAwvjTMaQTKVF4cVocQQzXntApa8sqFasn1+cgn4p1a6hnGL1JoFM8zumHaYFHhGuhEC2VcYEBhYWc6ugTFVowGEE8kYLXk0RunklygghQtnd2EA7FEIurYC+1ijXO4/YI5PP54xJsbWIwuz+M4ZPDso5UEfl8AYFIVNpxD9FiSphFixuBFwGa1WYRFdCdO5yMqJKwfO5RWrKoAPz00+uiuuvq6pRzIMgglDt0qFVUXrxeuGd4blTSrKxsoLKyVDLRCEhox6KdjPCDOWwED1QwjYwwK2kCdbX1AkgfPhzByMgEdDrImufn54mS6vjxIzCajJKxtLq6gi2HE5ubDiwuLgn46e8fkHVh+DXXhECW0IvnT7sYQQy/v7G5hLn5OQAanDl9Eo2NLdje2vnieuc9ge9JNVQ4HBBrnz/gE8jKa626ukaUfdFYRLLReK/h/YMgl9cu7wn8Hq9l7ge91oRMWouC/AIkk8xtc4j1LZ1OCrgjiCfQLSwoQjzONfejvr4JthwrvL49+PzMW+PkPZ3Aw7zcPIGjtOOFQ4TragFNMzOzooDjMIWNDReKi3PQ2toie4BQlECSyiy+H9eI0xmz4C8iIIn7Ip5MobGpWe6DDBZn3bmvCZBpKaZyi5lsXDuuP1+Xr+Ha2xfwxHsBJ0MCSeTmWBAOhZCfl4d0KimfAp2MRuTYrPIeVDrtubzQabLB4qzHzE7k3widsv8fpa02Gzv+Un0ovdRLtdzKySoVUCrw+1RAuVH+PlVTnqNUQKnAy1qBPwroROD0W+hEE8VvoZOWM8czKaiRglbFwF0Vjg604dLF81AhCp2OY9+P4MnTJ1heWcXZs2flr+hUIhE4sTlmSDbHbdNeREAx2D+E/t5BmehEtcTW9paAIp1OKxPqdnd38PTpU2xtOaTZo6qooLAAT59yTLgXhcUFEuLMhpkNu0yQgwqpNERRQLjC4F82UfzrPRVDVksObDm5AkTW19a/UDLQvkTFAhu6M+dOy5jw23duiRqEDb3X54XfF4BBbxSb2szMKgoLbHK8tDhR6cLWad/N8Oys6oRWRJ3GiJWVbYFZ/Npms6C4pAjhcBDj41OIJdUoK7FKCDPVDi7XPjRqDUpKivDGW5cFSlGlQJvf7dt3BB5RIUELEZtMny8u6peSkjzJz+G5JuIZ7O95UV1TI03m0vKS1JfnQfUYLWdebxTxJGCzaGC1GiX0/eixXrR3NCMciuDx6DPs7O4hFIhiY4MqjYAER/f2tqG+oRJGk1YsWzU1VdDqNJianMLKyir29rxw7rqRjDNTyChj5h1bAdhyjBgcaEFLawOMRi38AY8omZ6MLqO7pwNvvPUKWlpqkZObtfWNPHyMifFZbG7siDqnuqYKJ4cHAXUM+/usZwjxWBrOXR/c+2FUVTWip6cfttxc+AIeuD0uOPeyaq9UWgW1SguP1yf2qtwck0Akrl1W0ZXEixdTEujMoGe+/8zMGiorCwTg7ez4UFhoFBUI4YvRoJfpaVSVMT+Mj2E+lcvlE2Ck1UKsR5zImElnBA7V19ehpblZLJj37z9BTo5ZwFdxUR4cW1TLeGUCmt5gQnFRgYDHvNxcgUW0khLoEDAQiFB1RFiQiCdQXFIiqicCIIIDgiWCttnZGfn+uXNn5frjOT158hjPnj2F2WKWvcAabmxuCKgksKsor4BjaxtFRYVS86tXrwvMIPw8fLhDArBraqolMJ1Atb6uThR0hHYEtKsrq3ItcC/Pz81jZ9cl1w/talTgcEohA/UZts9rmufl9wexsbGJnW2XhIPzWAnDaCPlXmcWGs+JCiaqeVhz3hfiST88Xqeo72hLCwRDsv+YL8Q6Hu7ulnV58eK5qNGYURTwcw+XiP2Uj9/f20NOjlXuNwRMiWRCrn9aCMORsIAVKtqo7qkoq0Y4SGVfUkBTPB6BL+AVAMXsrqyKkWDNJnt+c8MlwIlqUK0uCefetjyX9eF0P2Q4Nc+KwsISBANhCYD3+fzZ4QxFRVheXhXbY2trMzo7O0QJxnpwyian/vFa53vzvsp9wWMnMGTtiktKodOb5P7A/c99eKCc4r7a29tHLMb8tQSWljaRSETk9SLRuCgSzWatZORlM8NTSMZjApOYa5ZkNpia9kCr7FG+Dm14vN8yB4vAiR/ja2FBSFlzJ5BhEBTDwA4+MrxTZ+16WeiUBU8v2YfSS71kC66crlIBpQJfvQLKjfKr10x5hlIBpQIvbwX+f//bNFsAAif+xT2b2sHPg480VLSVIQ29OiMdglmnwutXzqKvpwuRqB9mix4lpcUCnTjN6FDrIYw9G0MqncKJ4yekYWJIciwek0aW78ZsomgoingiIaBGGhuLWR7Lxpd/jc/mIFnks7OrE4l4HB9/8rH8RZ+NJBvM/LxCUTIx4JqNVFFhiVhY2IRNTs7B70vAatVIc8mMJcInqhqSybSoRmipogqBTVpdHQPQaeEZFwAyMNiHJ0+eYm52SXJsGJZMKBSLpWSS1743ipICi+QLOfd80mbV1hTh3PlTqK2thlZjxC9//gFeTM/Lz7o6WtDd0ykKJY48d7miaG+vRnNzK4wGs0zLKym24zvf+RYMZoZqB6UOVHpQQUM1DYOX+Tk2tso0dxxqKhEgx3NiIPPOzh7KyyrR1XUYGxvr0niz2T9z5qw0+6yfw8EmWYvu7i6xIjY21sFelof9fTb489hz+pCIA8tL6wJNaGerqq7E229fQW1dOSIxH6BKAOqEqLueT0xiY30b0UgS4VASOq1Fzn1zcxs+XwgVlUU4cqQXZRWFSGdiov6YnprHvjO7P779vddRVl6I1VWGnC9iZnoB83OrcLuD2NzYRUtLtSidMqoI9va3EI9FkE6psL3lw7bDC7O5EBWV1dDpdUhmYpL7tLqxgVicWUUGUal4PWHJFiLcqq+vFeUXm3ICA6499wBVNgQkq6tODA11CpAiHLTZjBIaz576YNIbLWhUQ1F94na7BZ4QylANRGUJAcb62gZGR0ZQWpJVUFFNxeD7np5OCdRmSD7tVDwW2p2qa6phs9pk6l55hV0ADdUqBCqEQ8yPItwoKiyUTCAGbRNWdHcflutndHQUDx8+wubmPpjz/Nprr0peWCgUlClmBF7xBC1Z7fIcnuv8/JzY1pjFRCslYRgtbL/+9U2ZwEaQduZsH+rramEwGgTmUh3ETCgqE3nehEKEPIRbtGdmA9ZzpB7MKyKYoqqMkITAjDXkfYKKOgJbqp14DATI3O9Uj2k1tGtp5PwIa3hvIKQiBEumgkimaR8slnsJQXYgQBujXqYrEs4xH25ne1fe22rlc1IozLdDrdIjEo1+Dqg4cTImIftcLyoazSaCZYesCQEUVBmYjDlIxFUI+IMIBLPXeSxOhRunAFoFYFKdqdMZMDU5i8XFVVEztbY1QWdIQG8gKDIjmaDllCH9VEwa5TrlNev3hwTCUk3H16Hi8fnkCupr7bJOzLgihNLpMtDq1EilgNLSPJnWyPB37pPp6Tm5rouKC5DOpASWFhURGHZlFZlqtaijuGaEz7zP7uz4YTDwTq+CxWqG2WyFWqMRNRMVbQnaR9UqqY1ep5UwcUInAigCQAK9cIih+FmIdPDxbPkAOqnABMD/Fjod5EP9LnR66X5BUHqpl27JlRNWKqBU4KtWQLlRftWKKY9XKqBU4GWuwB8hdCJbOrjVZ6GTTgPoVBn5q3aBVYU3v3EZuTYzpmemEIlGpCnc2mZjpJVmkQ159+HD8hdsNpJseKhIIjCiXYRjuZFOSig2mzY22gwX5pS2/v4+mc60s7MtP+PjT58+heWVZdy6dRMOR0j2U16uTvJpCI+YN7O6ug61SiM5UmzC7z94jL39CI4f7RALXigUxcMHbMq3JJS8p7tXQBXzUQho6uprodWqEI748Wd/9gPEExH8+Md/g81NLyxmNZqa6lBUVILdnX2BBzqdGUeGuuH3++B0udDf34ujxxiEPiBN29On4/jJP/wCi4vL6OrqwNvvvCXqoInnz/DJJx/L5LUrl18V5diLF9NYXFiWY29ubkQk5kUqFROgRlsOwRKVOY8fPxEI5XRy4lURTp48Kc0flWQUE5w8cVL+zVr+vCgpLcHQ0JA0148ejeLDDz+FShXDpUsXBERxHaiEWlmZxcjIXTx9Mib5NWy05+ZX4fVnUWRnVwv+l//0XQlVd2yvYmd3HVvba6JQ87h9MsFKBT00aiP0OotAK0KnmFjfWjE41COKp0QqAn9gH0uLq9jeCOOVVy7j5KkB7Hu28fTpI7H7eD2ETU74fWyOw+juPoSTw0NIpoPw+pwI+D3IpDXYc4UxP7uJnZ0ADEYjiooLUWwvkAl3G5te5ORpUV5eCa2Garo4WpobUVlpl8BoqsUIfPj9cEQlULG8LEeULPw4ffq0AJEnT54IxGCdmctz7949eSwhEdUqtJqx9lzjvr4embBI1RHP49bNW7h94x6OHRsQuMdrgCoiAhg2/g8ePBFlCUEJ7U7c64Q2zJGqqCwTdRlf+979x/B6U6ipLsCRIz3yOIKdg/BxKp342vfuMdPMAY8f0KiASxcHceXKFYEcV69+JNPdCovyceHCafT2dksN7t27K4qquroGgR9FhUWSu3bt+nMU5KfQ0dEik+B4LIRmK6vLUg+qhAjNaKlkfhGzzQiTqCLktcjzINTi3qQChsCU9wQeJ22q3HNU2PDnhHaELawloSfVXIQyiwtLApN57fJcGc5P4JVKxyTDjKiD34uEE6iuqRCwQ8hltVjluKhKdDqDqK4uFdWf1xvE1OQCJF9dPlTQaFWw23Nk8mBVVaUAJ9rcvN4QrDadABeqB62WfKkPJ0vm5jHTSItkMibHfPnyZYFjMzNzmJxcRDQSlRB/TiFMI4gMElIbKi/53tmphXZo1FRuObGxuYP1jQDycrQ43NUq5/piehP1NUUYGOgX6LS25kRrW6WAU64/Q9cZlL69syX5WNPTi1hddaOxqRpGk0bANAFoa2ur3AupGGMAOeElwR/VVLSA0gIZCqlQXGKR+vG+zz8M+DwhRCMpGA2AzaaVIQm8sdCGq9dqBGJR+ZdMxP8b6PRkMfi50kmBTv+DX3yUXupl/q1QOXelAkoF/k0VUG6U/6YyKQ9SKqBUQKmAVOCPDDplgdO/VDplYNCpoE6nxDJUkqdHd1crwgE/lpbWxNKWTGYQT6gkMDoQyKqXBgY6RFHAjByvzy9KkYMcktbWJjS31MHvp0pkQ5pwNkUMEWcTOjIyIlCGf8lnLhTDtRmse//+A+zu+uH2qjA0UC1/yaeqgkCG6qHnEzOSb1RZWYbd3T2k0xqcOXNMGvuZmXncuv0EBl0KP/jBD2Xi1IMHDzE2NiXqhbq6cuTl56Ciwo7LVy7i0ehD/OxnP0UsZhCbyoXzJ1Ff14DJF7OSXVVcXIpLly4JMKNdiCPN29pbJL9neWUJ77/3IT67flcUZBcunJPJVwz9ZlM/MzMt6ppvfvNtrCyv4dq1u9KsDg72yUj5svIiBINUKzDIvE6ac07nInCanV1BXp5ZpgWyIWc+DhtPKj9sORY4nTvS/PODuU3NLc3Q63QCMEZGnqG1tQHvvPNNgSMEKM+fT+DZs8fY2XaINcixGUGOjeowI7zeOKKJNFqaq/Gdb11G86F6rK0tYHxiFI6tdVk3WgNpd0NGB5VKh0xKK6onql+oYOnqakcFs4HSUURiAbhcbHrXsLnmx49+9B9QWVWER4/vitJJAsj3fPD7YvB5w9IYDwwcxuBQN0KRffj8e2KvzKTU8HkTmJnawPIqQYANPd2tqGuoxtT0OBw7G2jv6ILJxDyuDSRiKdTUVKK8vEQgIWHS7q5X1CBsxN1uQgYbqqtKRP3G2jCEmTVjwDWtX3zO3bsPUVCQK4HYbLwJbKiUopKPGVfnz58XVROf+/HVj+FzeyQcna/J64DgirlJbOz5HMIjQlWqqghmaIWibclo0st78D1v3LgHmy0fg5J71SjPOZiER6DA16eChXuQ+WGEFgQCnEzIY+feefbsCfbd+wI/+X3mgnE6Ha/Jurp6gTycQkZ4NDMzJTXjPmlorJPjYDYWgRFhEa12tFUS+NDmV1BQLGoiglZCUiprmGHGiXC8tg8C0rPTzSB5aDxH2sWolKPdj0HakUhU1I1U+iQTaVFe2e1lArmY50aQx2uJFkaeNwOwmdNk57S3klIBbguLS2JXs1psYkt07idw4mi7ZKPxOnn48JlM9rPbbaiuLkdlVaWALMJr7ov79+9hbm4V/kACFosGOTlU+KiRm1MoCixOtqMaknspmUqIGor3HtrW3Pseueesr23D5w9CrwP0xjRMZgNUKlrULGhsJNyqEdXks6djco4EUQ6HC/X1laiuqsHy8oooRwnveP1znZjndvTooNxreG0zXJx7iPUj1Kc9NBxOiF3V4/NjbW1doBP3C1+DeyyryNsQeDg7uwmtllMUjfD5kqirLxNLLoE1Yevu9rZM/eQfHGjVNBkNApzolGMTQDUU/0/Br3/3TxT8anTer0CnL//lR+mlvrxGyiOUCigVeMkroNwoX/INoJy+UgGlAl+pAn8k0Im39gN73UEbkU3bUKsy0KgyUKXTsBo1aKorR47VCL/XjVAwIkHTkVgGleWlOH3qpEyN23I4xNJCsMImZmZuGVazAd/85ps4NTwMtTYN194GlpYXRIHj8RCw5AtEuXbtM1FSEApwxPq3v/2mWJ9oH2K20f6+F7vODP7Tf3gDw8OnpNnlX/LfffddzM1nc2ra2qpEiUL4xQya9fUNLC9twu1N4shQK9568y2MPZvARx99gtzcfGlAmcNSXl6KkpJCFJcU4NnYYwFZh1paUVlZjb09Nwryi7C76xI7C1U6tIddu3ZNApXffvtNlJWxIVcJyPnVL9/D84k5say0t7WioDAPW1sbcO3tClxh5g2nfU2+mMHIyHOp8xtvfEMmdfkDbrHN0LJEsMMAZSpLCBu2tjzIzTVI3gsbSwILqna8Po8oHNKZuCiS2LAzUJkqKapHOD6ddi1admi/Y/PK116Yn8f2tgMWk0UAkscdQE5OPqwWqm5CSCaSkkXVcqgBVdVl2HSs4O7dG2KTozoiFk1Aq2XODNmdVlRIGg1BXYlMEeNaBkNe+Pz78u/Gxoo05rm2Cly+fAVGEzD+fFS+T1VOKBhDaUm1WOvYKPf1deNwdyvc3i34A3vIpBPyHh53DHMzG9h0+ERZcvHSBVTVlOPByG3Jdho+dRqbm068+6sPoVbrMTTYg4GBXsnh+eSTT6QWhDxU5RBiEAzxvwmNCOs4vY11Zdg7AcBnn30mgInKIj7mwDZGFQubeYZxs8nn1wSEIw8eoiA/H/19/QKKCFT4QUjE2h9MD+MaUOnEdaI1jwo/2sh2drfl2iDI6exsl+MjQMqG5K+K1Y3PIewinKLFjCpD7gdanrJ2vFy5BqngYXB2cXGhgJ+lpUU5hpaWZgES29t7/y97b/7dWH6edz5YSIDgvu/7XtyKxdqrurq6W63epG612seW1IpjO8exz8lxJjk5M4ln5o/I70n8y3jJyLYWO5Kqpd5rX1kssrjvO7gBBAiAIEFyzudFUW5nMmPJlnPcaqAPD1kkcHHve7/3Nt8Pn+d5FQpG5HQRjh4xFVJ9fZ2CQUDKSjK3zHFktSPQm3VJzYCxebmFptgBqBGCjaqIegGpmAS4skLAvsMyrDgGlInb2wGt+pOB9wBQwDHTJ7nGgFmbmzuG6zs6Wg1iJW18E9rbO1RtbaXKSkvU2tpmmWdgEFRN1ArFIPtXWIBdc04eT7b6+rpNmbawMKtH/UMWLn758llduHDeFGU8qM/w8JCtifGJDVMAnTxZbyBwOxhWaWmlTbdj8h6KxrLyEoXD23aNohwi6J28JqbR3X80pe3grspK01ReXmDHwPoE6AGb1tc3TE2FXY+6YR8kEB87Yl5etsFDBjMw8GA7FLKMK/KeGLJAyDpw7dSpXtsedsiN9Q09GXxq1r3eU92anJ622qPAImCe88S54f7BJECex8TH0pJsU16yvurqG1RaVmZraGV5WbMzM7afhwmsy27LcUpzJRVOejbFjhPE1EoA52cbgxR0+rl+P0j1Uj9XmVJPSlUgVYEvcgVSN8ov8tlPHXuqAqkK/KIV+BxBp2S8698onY6hE989lPPoSOVFWTrX1y2349BsTo4jp0EnbDA03cAh/vKOvYtmjOwPGmoaKX7+27/92waBRsYG9dEn1zQ3N62JiTmFw1H19XUZtPnBD97TW2+9avk+NIuoidg+TdP9ew80MjKpNHe2/o//898ZeEHlA+S5du2alpbXdelSrzVoNPNYqVxup4U+s0/hnahamlvU3tah/v4BPXkyZJY21BaBwJacriOzxZDpdO/eHS0tLejixctKc3tsKlxnR5fm5xYtf+mtt962iV3kJKHaeO7KJbNnMXVubGxEH398Q0uLG8lQ6Npqpac7FduNyOFIzmtC1YWy4P2f3tCaP6S+vk5dff55m/C2tua3JhR1B40i8MXysBwOyzqqqyu3hpIGn+Pi+Ieejsi/FlZGxpEuX+61iV/UD/DGGPrbt2+bmgSrF8oUQpJ5AAaIkS8rLZWLLB2HWx6PT8FgWLsxVCFl1gAnDuLKyfWZ2qi//77CO0GDBUzscjrSFNqOu8QKdQAAIABJREFUWGaO15upgvxiNTY2W+YNmUKLS7NmiXIybn5zVbHYvnKzq2ziVzC0qtW1eYXDAWuQa2ua1FDfpicDw6bYoJHu6mrV+uaCwjtb0hFhzC6tr0U1Ojyvza2Y2bOuvvCCjhz7uv/wtnxZHn3p5S9raGhc3/3uf1NVRbUBPex15Bj96Ec/tvPNmsTuhkqMD5pzoA4qGmyX1J068z2C7QlQBnQA8YAzwJfjc8O2WO9Y6Kjp6sqq6mtrbSIgz0dhwvOpP9dI0t4Xs5/xOt4TSARE9XjTLEAagJW0s+XY+/Fzno+SCpUaihdAFeeW9U6u0HGgM2uS7QKZgEZYLFEoYRnjGkTNZbbY5RXNzixqfW1b4fCuvN40C7GuravVwvy8hoaHtb0dkyfdoaKiHFP35Bfkq7oKhVChTTh8+nTYgCdKK65hFIjcNW7duqPxcb+KirN16WKvhaoDy+7cuWch25cvX9Sbb76psbFxg8ZMJgwGQ1pdicvnc+rs2R6DfBMTE7p9+54d66uvvKKy8jJbOwA2MqVQegGZZmYW7Xg5PsK7AX5MiuOa4l7z8NFjO7533nnL7h1AI1Rfw8OEyS/Jv+bX0nJQ1dWFOn/ujF3PXAeNDa0G+lpaCa3vEbMVuDfML8yZsmxjfdPA0/r6lpaWt7UfPzQ11W98420Dm+RZodbivKPkolYovlaWV8z2u7ERNnVmZma6qcna2pqVX5BnMBPQyfV6sueUrl37yFRib775Fcv3qqyosul/ZM9hZ7z83GUNDA5ocWlRv/Ebv2FrjXPPehwYGDA4D4RkDVFLICkA3JvhM2C4tk4Q+oINe+DaT3M7lZGRzHQCOnEcKJ64cTGlEQCVUjr9or8S2PNTvdTfq2ypF6UqkKrAF6kCqRvlF+lsp441VYFUBf6hFfgcQCd+Az6eJ5S01n12p90uJoAdiQTbkvwMvfzCc8pId2lrc82CZVHC0LgQBEwTB2BiNDlNvcvlNtsczfq3vvUta/RomG2C2dSwpmcnTU3DX9gBRV6P1xpVFAaE55KHw3ZR1ACdBh4PGnQC/vzhH/4HU1CgKsES9PDhA5WUFumdr39NpWWletT/wAAQoeOoOlBtYPnyZWTpgMliy9jQDuXLyDT1BaPcQ+Gg9hNxCxWnqSQsuK/vtAWHR3aiys8vsrBmHTn1rW+9a1kuhDQDcLAibW6uaydC/syCxscW5EknHLhJpaXFBmkAAVjBEolk9g0N+8MHg7Zd1CzsC1P/sEVh3QImoWJBYYByCwUKAIhpYAAlFC3ADJQr1NvhdCsQWLWJZMA6lENMZ0PBQcPL9rHb7EQiBtsIpSY7x+E4VEE+wCOq3RiTvFAuHcjt9qiqslLeDOw560r3OOVOkzY2/HY8QKr0NCb4xTQ3u2KZWkwwKykuV1vbCYMmyyuL1hi73Ey1o8acA7eiO+nKz8/QVsBvsKiursRAVXdXr6KRA13/9LaGh0d16lS3uk+2a2NzQdEY6pKYnErT+lpEo8Nz2g4lLAi7u6dL3sw0+deWVFJWqPYTnbpz56E+/PC6ujp6bMJiMLhhk9ywMBFYD/gD6qBcYg0D+fgaBQ75TTTsnAtqD1wCPvE91jRAx0BmOGygB9scYAjbHECIbKG8nBz7DJhg27yG5wEwqDXb4r2AbTy4Tngta4gJZcABYBSggDWMEhAVy+DgiFmjABpsE+jCGkV5xJpAQcN0Q/J4UM+gRmEqG5MR+/pOqbGx3gAYwAUV4NLiuhbm1xUOJ0ydc/Zsr62ThYU59T8e0qo/rOqqPJ0716u2tlazyaK6m5oCZjy1wPjS0gKrEwCXzCEg2He+8+eWy1VbW2GZSdQKqxhrsbauRP/8n/8zq/e1a+/p3j2yqyKKRAikP1R7e4XOnj1r1wH3DEAVAPCNN16z4GuA3fTUtKmGADkoEJcWN9XYVKv2tmbLbjt37nxSjRff1ezstGXQVVZW6Otf/7qptqamJrS0tGjWx0BwS6ur65aV9PzzlwyWc20VFBQpOyvP7j+soa7uDlNqzc5N2b0H9Rn3DybRYZMDdnFdAbve/fY3tLcHVEra4FgH2A2BZawd7kebG5uWRYXNj+vca1lXXJ+VBgQ5TuBuVWWNfvBX7xn0+Rf/4ndsGidr9t7d+wbo43t7uvzcJfUPPNJ2aFvvvPOOKfZMBRkM2vvzmbXKmkIRyj2EdRWJxkwBtbm1pY31dVuXhwcJu7+jnkvD0uhyyZOWzLliWh33ejKdUDt99pHKdPq5fmVI9VI/V5lST0pVIFWBL3IFUjfKL/LZTx17qgKpCvyiFficQKfjP77+v6ETuR1Je92RGuuK9ebrr5jSaX5mUjpi8hNNidsUIzQyx7YtGjkaK5osMplo9HZ3Y7px46Z292LKyPTI4XQoFAonJ3aVV1kTNjT0VLOzK6a2+eY331ZZabnZTObnktPUHj0c0L/8l7+nK1cuW4M/PDJkQAlVwrnzZ8xCRKNFU2iAxhQs61r1r1rDBXRiwl00ErPPLld6MrDb5bSclvGJEVMzuN3Jf5P9tL/HcXq1v3eggYEhNTW26OTJU6YwoeEnE6aoqMCmWm2HAhaYvrUZVktzu4GK3XjUptalpTlMwYDlDEABdApt76iiotq2TRg6+/T7v//7pjwAfIyOjliDjFWOjKu0dLepOVC/oDwAHKDQANhh40IZge3m7Nlz1uQSDo7CAWUF5yYQ3BF9IoACQBQOhax+6emEBmfY8RbkFxpQ4tzxXkALVFoolbwZAJJD7QNFnElV1OLCiiYmlrQTpk7pKinJVl1tve3fwuK8FheBVAmz0vky0rQT3ldkx6HcHI/KK7N16nSXenuTqiOn06M7tx7pcT+ZSjO6cOGkOrtbtB3yK74XViQSkjc904LEBwemFI1KnV1dOnPurIqK8zQzN67M7AxV19Tqxg0sV2PqONGlpsY6ra+vmvoNUECDD8QBlLBOgUB80JDTdJMrxtfY64A+x4HYnG9+zs+AEmyLugOAkoH5CQNJGd4MHSYSiu8SCB83mMT3AUsoqgBKPPjMx9pawECTx+OSw3mkvb24PR/bFlYqU7/k5xuAmZtb0Hb4yGyu5eW59p7Z2bmqrq6xc8l1sbt7qKamWhUV5ZlyDkDR2NSgqqoKO59J9dOeAZGpySXNz23a/lRXl5otEqUdqrA7d+4ruB3V88+f1iuvfNnsVsBQQOb8/KL8/rAyfDm6dLHb4Bn7DFijNqi+gGLAImA04IZrjWypEx1NZlWjNu+99xODR0xmAzzV1tRadha5ZcAxzgVwjID3S5fPajceMeUOoNW/um7nbXFhSbl5RWY941rBHpae5rV7E+cH0Dc3P292xMuXL9nwAPZvOxS0+w81IaqoubnBrIU2SS8aVl1No9bXA1b3F1543uDy3Py0ASsskpw7lEhOp1tr/i3l52Gp67Q18/zVKwZxJiYn7TOT8wiKB8gdg2Ry8rhmqBNrkXtOOBxUS2uz3aM4P6yZ3JwCsxfn5OTp3Xd/0yZxApSxHi4vrai8osL27fHgY1MYvvgiEyuXbR+51wCAjwHnsRqOexNTBAPBoOJ7+9rYCGo3FpfTkVQxce/3pBPO7rXjNAjlkJ0TlE5HqJ0+M3aC9cP0uuR3lfz833cNR6npdSml0y/6a1Tq+akKpCrwRaxACjp9Ec966phTFUhV4O9bgc8RdEqCp6TS6fhWf2R2MKZhpTulns5GvfHKl6SDPa0uL8jtOlRWZro86W5rsnjQPNHwYa9D0cO0posXL9pf1YeHR8zK4nA6VV5VoXSPx5oeFENMtVpaXNHk5JopglAo/fqvv6X8/EKtr62bJQULy5p/Xe+882tmDZqYHLeGkYBfVEDY2IASNFu4QOrqay3bZnWVIGS/qT2wtGX6ss0G5hA5JW4Fg9umVgIWPXjwWG997RWDTlj3UCGQu4LtDDUJFhpAGAoIlB6oN7AukZnj8bgtyLy0tEjRaFx5ucXKzy/Q/MKsAoENlZeXKCub8e/b1gx6vUzcAlBkaXlpVWtrGzpxolOXLl227WIrIsQZOICCJSMjXU6X05p2Ap7J/QE6ARBo5rHEoLgAJjU2Nj3LuyFkOGYKjM2NLVOW7e05MUwqJzNdBYW5yvA6VVKWq86ONjU1NVu+FyqSp8NPDUr5MjNsVTCynWMEPACUJJfl7KyvbWp8fMkCwAsLferoaFNnR6fZCIeGBvXkyYSWViKqr8/WifZaLS9tKhI+tOmFp8+eUE9Pu/ILss0ihEXqwb0nmp5a0OysX1ee71P7iUYFgsuKxmiKd5SVmaeNtYjGRheUm1euy5evqK29XZtBv54ODygnL1NV1TW6f39As7NLampoMTCISorMH1RLgDiUTjTeWBipN8oQwBxrGWDHg+8BjLDV0fwT7Ey9UQItLa0oENhRU1O1QSgUXdSJWrucLsWjByooyDQghXKG92BtklmUk+Ox1wACgACzs6va22P/3CosKlA0SkYTwdlusw+iUGKfyJaan/crFD5US3OpWloaTA0DVCR0HrjDNdbc3GTTywjQZgIayrXmlnpT1KFU4lhYU6i+7tx+ooX5DdXWlltwP+/Fvl2//olu3rqp4uISvfXWV0zllAzkvmVQieOMxRK27a6uEwYjeB1KJ65/JuQBfZn+Rx4RuWwAFyY8Xn3hkl2jAGL2j/MB9CH3qLyswhRKzc0t9nzUftxTsJU1NFbq6QiT85Z1eHhkGUfUmjUO7MHy6l9bM1jDxDisuQYE15IWuIaGJpWXlxk0Yh9RQcX3du1+wz2An3HO1zfW7d6HVXRlecMgFHZAJgBOTIxpcWneoBeWR+4F3FMIG2fAAPcHLIPY26anp+wYgX5JdVtYuXk5BgpZQ5wD6sa6Q/UFPGcKKAAKIM/7onQClo+NTai8vMKUnjMz83aMicShnUNUpCggnwwNqKCwwIAqa+HYwjk1NWMQOT8/x9Yh3+c4gX6B4K72EwDQA4Pv3PvS3e6kwlVHlunk4MbJ/x34fHSUtOceJeHTZxuDx7O7PwsSx3x3aNv4zCMFnY7/wvP3/Z0i9bpUBVIVSFXgC1GBFHT6Qpzm1EGmKpCqwC+pAp8z6PTfTa+zaUVHFjHudUsnu5p0+fwZuRyMrIursCBTWZlua5zI7uEv6jSJyVDhHWtWsY2Q9cS/yX6h6SoqLqHD0U40ag0jqhoatsODI+XkoHZxWm/T1dVtlq2traApiphIhcIHJQVAi/cis4jmz+weiX3FdqOmEsnK8pnND0vXVoDJZ5umyiotLVdZaYWFXaMyIk9qJ0xQssMmv01OLut//d9+39Q85PgsL/s1M71qCiSvNxljwv4eHTkV2UkqFlzuQ4NN9Q21Fkaek5Ot9fVNFeQz5cylVf+ypqcntL0dlMsNyEiqkoAETLbyr27oyZNZmyB24UKXQaOlxSUtLS+b5QmFETCnqrpMly9fsADoYHBLN25eN+UOAC4Wi9v4eIfSrEZsIwnJNhXYAtihaIqZjY7gdpfbrapKLHb5qq4pUlY2QCnN1Gbk7qCYIl8mafnxGCBA9cRnag4MYcKdJz3TgMDw8LIcwupWZpZIgA4NM+dtcHBC4Z2wXnvteZ09e1r9jwa1urytr775FfWcbFV8P6y1NWo0o6dDYwoGolpeWtfCwoaeu3JKbe0NBp12IgEdHe3L583WyvK2lha21NLSrXPnL8mdlqb5xWlNTI2gw1JWdo7ZnZjqVVFebequWCxsKhAa/GMrHdc5qjygEBAgaWcCSnotC4c6kH2D4glY9fHHH9tnns9zOY9AFiACCiOugUhkX9lZHjXU1auhvt6AK2oqlD6jo7M24bGw0GXKJaAXtQSe8BkgxBrhOmFb2DBfe+01s63xeuyc8/Obdh5Onmy1bXBtAcUAKuzDxMS4XnzxBQsa/8u//J6uX7+r8vJCAz2EVDORDKsVCijygJjgmNhz2uRF7GxYu8hBApigdsKK+Gu/9o6cLiDV1DO12J7ZylDGkOV0bEsE8CSDuxcsF4trlel/KJPYf4BHc3OjnrtyQcvLiwZWsdcCjfjgnsFnwBMACiCHyolaA51iewF98sl7lmfFtrinmDqvoFCVlVU6ODjU1OS05ZdxnlAeMZlta3Nb4VDUYNaxPXBt3W+AB3Uk3wsEyRVzPVOY7SZhryPd7J5Ao46OdrPfzs5OGThGlYSiDYUZ8Hp3d095uQUGbcma4rgBVMcAHujEvYnrM92TZlY/jgFww36g9EsqGJPZYMBw1pUdV+LQ/k2AOiD84YNHFvwPbOT8MwEwKztL41PjVjPUU5xj7r2ApXv3BkytWVNT/CxbKqzMzDQDhpHogakpAdC8X2RnR970NHnS+fm+fBleJfb3dXRwDKXcBp0OEvv2+X8EnY4cTh2iigJQfdawnYJOKej0S/rlKrWZVAVSFfjVrkAKOv1qn9/U0aUqkKrAL7cCn0Po9Ezp9Jlx2PyxOjtD6u5oVmdbs9l6yooLVVdTJl+GU+HQtk13ikQj9td8rBw0OjTE/MWeBojGCBjFI4ew5rxcrfj9piKhGdqLJy1sNJuocYAkRYWl1iTSWNFcXrv2gYLBXZ06xZj3dGueUVJhKWLq1dw8obsuZWR4TDkVix1YgLc3w6XiklyzzmCv8aT7LBtq4HFymhPjzIE2wJitwKHefPO84vGYqSn4/txcSAUFPlWUFxqkKikpN0XR6NiMMnxZ6ulq1Km+HoNBBGZPTk5YNtXBgUNul1teb7pWVha1uBRUY1ORzp07bVCttrbO1EnTU7N69OiJNd/nz19QQ32jKVqWlhctFBkI0NHZru7uDlOwPHx031QoKLgAAai8POlexaIJm8aXkZFpOTerK35tbAS0uckUOim2J9VUFmgnHDZFEzY8jpHR8GnpBwa3aO5R1NBwY+VDGcQH70FjCmTha84rU+uYdjcyMqbFhUWbNAa44ZwSVI0lB/A0ODho6+Ltr7+dBCF/8X05jjL0zW99Q5VVhRoe6dfiEoHyYZtat+YPajsY1erqhs6d71VzS40isS0dHjItMaGDhLQwv2nQKT+/XBWVNZZpkzjc1frmivzry9pPHMrl8srtzpDLmf5MtUFmUZlBEUATah2CogGIhYXZpvyg6Ue9glUO2AFAxObFOgPooN4BZgSDhwYK2turLGwdUIdaJxxOKv5OtDfqt37zNw1KUFOAy4cffqK5hS150qSWlmrbJq9F6YL9C3DDx8zspEFcrhegzdtvv23rnUmJbGdighwg6cyZNoNfAJG+vj5bT4C7sbFRdXQkp+n96Ec/0vXr13XiRLtef+NVtbY223ZZo0zKA/qMjy8oze3TqVNdBnMAMMDMyclxU5+hcDp95rSFmxO4DTgBiOXl5puiD8UR1yKWTaDTbnxXI8MjVl/UVhwDAA/FT3LqX56KSwq1tbVhgIfXb21h8Uyqv6YmZ1RayrQ+7IYeU/ywXaDP0+EH2gquml335s1bdj44b7W19Upzp5n1kLUPbGHqG/AQtSGT5TY3AgayLMPrMGE1IG8NQEqAO1Mosdmh1uTBPSsaicuhDLu+yIzDJovtDijNMfPcvDyuKe5ZqB4PzfrGMZF/tBUgK2pLu7tYF/NNTYa6CvUg1zb7AOgqKSm2dQd0C4V29P3vfSiHI25TPTmvrC8gO9cRNQGu8ZnnU1+CwScmp7S0smLribUIpDp//pz9G+hHfhkfrLVjZRVrObwTMYUWgIihC1ubIVOxlpYUGaSNRnYU3901uyj3AK/HY7Bpfw/b6N+GTg+nIqZ0AjodOR06OFZFHf9/NQWdUtDpl/s7VmprqQqkKvArWoEUdPoVPbGpw0pVIFWBf5QKfE6h09+kTpDhgdKpvCRHvV1taqqrVk1lqerrqpTpTdfayqLm5mYNVNAY00Dt7+3r4PDQmsFjCxFAgcbJgpddkifTo/2DJGgibBlNFc0WU9CwnJG1lJuTZ+oBAA2N6NDQpJxuh06fbjSrCEoLFCg09dev39DA40WdO9dijRWQamNjW21tgKZO9Z5qV25+lsGwifFp3bh+V48fjyq0TZMpU5lUVBRrYmJdeXlSTW25AQea/zX/pnpOnlRtTZ1GRyb1wgsvWeNOxgoB6NiRUC0AnEZHn+r+g3v66U8+0fLqjqoqcqzJRm0FAGMyWHZOtgXztra2m1phZnpeAwODpmB4+2tft8b4Bz/4vvLycy1HhxBmVFpM18Ou9vEnH2pmZtJsWOQ80UCiNvN6fCopLbOspZmZWRtBT5g54G5/D/tgVFlZuVqYX1T7iQ5VlJcbGKiuKlFpGbDKYyDFMpxiUcuowuqIcgKQRPNKk8nX7CP2Ov/qlo1159xjJ0pLZ2KaQy0tLZanMz0zo3t375nSB1BAg/+jH/1Ewa2YvvLVN5SX79XA4H2trCzYcayvBbS6EjDFFuCxr++kamrLtL2zpv39HR0d7isciml1JaTF+U2tb0TkcntMjZORmSY5E1rfXNXyyq4ps5hWRg1QdHV2tpl9jH1BsTQxMa1E4kjxfVafU7k5LlOhsf/r62G53elqb6+1fQZAAM8474FAXLFdqaI8y8LuUaiwtgErWAJra0v1xuuvq7mh0Z4PACATaHBw3JRXTDYj5wwoC3jiOShbUDMBH8bGR6z+rGvgHZlIvD8ZX1gBl1Z2VVudzO3hGuN5ZWXlFl6Nsoxg+cbGBlNR8RpCtLu6u8zWxpoGNvE8FIJct7HonvLyCk1FQ5YT6haDREsLdv6bmhoNNjBNkJpy6lHt5ebkG7QFDrEmOBbgENcMwA7AxDEVFOTbuaTu1InzzFoDaHBsTHZDDdTZ2W2weHx8whSOqAQtWH1nR11dPRbsPzYxpKtXL+nSxYv6L3/0R/Za7gWARI7fv+o3ZWRDQ/IegWIQGyBrFzADCEJ1l5z251ZtbbWBRmBaugeQnWawlBoAz1HdhYLAFafB46OjhPILcpWWDtzO0CFBVA6nYtFdu0/MzW/Z97BctrY2GQAk5w34xTkBBCatkw7LRRsY6LeJgFXVlfaczMxsLS349YP/dlfZPiBpiVn/gENcl6FQ1OB5e3ubMnyA5qjdT1Br3rn3QPG9hF3vk5MzikQO9cILZ2y72Hk5P0AyvuYeCZhjXTKZk7XOPTsr02dB4TvhkH3NhMyN9TXtx+Nmr8vweu2D+wBB4tTps43BvfHQ30Anh0MH6JyeTcq0/8OmoFMKOv2j/KqV2miqAqkK/KpVIAWdftXOaOp4UhVIVeAfswKfT+j0mTs9X6a7HWptrNLJ7nbVlJeoqaFGBbnZWl6Y1+DjAW0Hg6Z8Ib8F1QW2DhpOOtTysjIVl5RoNxYzyw1Nrtvr1N5hVA4XNhCvcrJzrNkCMGGD8fmylZ9H3onLJjMxiWppMaDEQUKXnzuh8ooSU3T4Mnz60pdeNivN9773A01O+PU7v/Mb1th98MGHpnR46623dPZsnzIynVpZnTcFBrBhfGxaE+OzWllB1SP1dLfqypWL+uTTT8ySR1OH4oMMG8J6n3vuimUwjY9N6Z13fj0ZjNz/WL/1279tzyWLZWx8WHfu3NLQ0BPdu/dA28F9Zefk6GRPi2K7O5YR5c1It5ypCxfOW2YN4Obp0Ig++vBTZWXl6A/+4A8sp+q73/1L9Zzs1rvvftMsbpNTY1pcnNfAk0cKBDa1uxuxjCUgCY00jbJZdioqTdmBaoq6YN8jKycSjtn+7+8fafjpsJqaW60xJxy4uLhAbrdDBwd7pvhAzRGN7ViwNXYb8qpo0oGJQABUFoADhyNNaS6f2evImEKpcXh0YJYwYMP4+LjBBM4VTTEqLrKmbt26q+3Arrp7OuXNOLJJhktL86biiETi6uro01780ILWu7rbLdx6fXNBgaDfoBM2wsBWXAtzm1pYDCk7J9dUOhVVJXK4DjQw+Eh37s7L63WrublavT2n1NREQHS1KbhQDJETRFg7AOngyK36uhJTsqFwQiECnAGgcCx85jiwWxJmH4uxbtl2hV566SU7Vl5369Yta+KvXLmiV7/8il0XT4ee/qwOnBOUYKwXIAkgBKUSVj9qRQ4PIdhPnw5awDX1RAmVVPuE7PpZWFg2Kyfr53i/AH7kPnFebt68aeunu7vLXoM6C7hy4kSbCgrzk+Hb/lXbXxQ3hGCjlklmEkUU34vb63ger0ONk5Wdqc0Nco3W5MvMVG6uzyAtFs41/4ZC4bAp+gwwez3af5aJVVtXp7xcbJ579mET76axkZKhlGUKHaxpY2NjNuny4sVLmp2d0+rKqqkOUQsB1KhTdXWt2QEzM7369j/7lsHjv/iLv9Ty0rK2QxEVFuaZXRS7GFbFstIyudPSDeYeHblUXJynyspiA2YAGVR9b7zxukE+7IjrG2tWV8471xKAbGtrU9uBmGZnNgwWYmnMzfOpob5ae/u7dl64NgGwTmeaZXwtLgaUm5up9tZms9t+/PFHBtcAd1yfwDbIi8ebbjlz2BUrKsuVn5+0tmFXZApf/+NZlRQlrYBA0NzcbJvWCTQCBAGq2B7An3PFfkRj+5bNxBQ+vz+kpqZyW4vAwvHxSXV2tts55t4FSAXCMdhhemZRu3GHSktzDYqjZJqenNB2MGD7tRuNGljiDwoZHo8BZkASE+7iu7G/9f/P+xPhn0En7HUHnwVOKeh0XKtUL/WP+VtXatupCqQq8CtRgdSN8lfiNKYOIlWBVAX+J1Xgcw+d0LPkZnvU292mrvZmFeRmqbqiRDuhoOamZhQJRRQMbFtjhXKD5hJAQbOIhYnmlOaGhpTvAS1yC7OUVeCRHIcW0o2thultKHF2d/ctNwkLFU363NyiNaAbG7vKzDzSN775VeXk+DQ+MWmKnpMney1Q94P3P7bn//t//x/MNvZnf/pf7S/+7777bVVUlmlldVazcxOanJjU0tKqlpfXtDC/rPW1bVNZvfzySzZivb//kdraW7WysqT19TU30l8OAAAgAElEQVRr5g4SBzpz5pxWlgkj39XLL7+iB/cfWhONegclkt+/YgqnR/33TTUxMjyqvX2HqUe+/OUrBow++uhjm7CG9YkMHpRagLH5uQVd//S2PN4M/S//+l9rY2NNf/ndv7ApYl/72luan5/Vvft3bLx7ILiZDO91HMrpSjaCqDNoYvf2CRHPtGBj7EDAJnKrgAXAPCxIgD1GsaMcwcoILLAw5d2YnaudCIq0FbM+HYcay3FkTT5gICc716apARcPEg4LEo9GogYcUXCgFkHRAbjATkXzDtxBxVZSXGKWrKGhEenIYzDD6T7QTmRL0p7Ky0tVV9uoC+evanxsRtc/va66+mo1t9QqtEM49LKBsaNDl7Y2Y5qaXFU4fGDw4rkrz6m2oUpbAb9+8FffVf/Akro663Tp0lV1d/UalAgG1u383rt/T37/mk1Ki+8dqb6+SpcunjbFEhlGqHGwYHFMqEOY5jczO6vbt25pY3NTpSUlBhNRupDbw/pGPYIlEmD1zq+9o/LSMs2Y6mjaFDNmWnU4LHuosbHR6sf7sL6AREAgLHKADOyTQC5sbUnr3popSo4BB9caoAuAALBiP4FZ5HehhAIWYSMEUnHd1dXVGgxkPaNQQrXEg685BiAl65B/8x7sK2ubz6iUUNwt2UTITcVih6qsRLVTb8BqeXlVMzMLBk/J+srwulVXX2Pnuqy83AAUtSGnaXMroJVlAIlUU1Oms2fPmlKJ+8SZM2dVU1NrGVMMC0D9hS10P5EwGIigiElqr7/xig0m+PGPf6yJiSk9ejSgnciBMn1uZWVmW5Yb0xJRLWJLG3wyaCCvqblWG5urWlldtsl+9XUVevvrX7O63rt3164frivy0YBOTJvDWohdcnx0TXv7Un5eutraWtRzEjvejr0XYAzQxXXV/+iJnYO2VuBhvlxp0vjYqCkAAY3Yj/f3dxUKo/oKmF2Ra49peWRFsU6Wl7YU2Ynb/Y91grIMqIS1kOsQaMU5icZQhLoUDgPHAnaeQ+GoFhb9Wl5et/voqVMd9t7Dw6NaWFhRXx8gMmygCuiEAgq1pn89oL19t9paq9XS3Gz7NDkxru0ACi2P3Ru86QxU8NhnVFqmdtSRqdo+2xg8OLbXCZUTNrtUkPj/4HeNVC/1P+kXsNTbpCqQqsDntwKpG+Xn99yl9jxVgVQF/udX4J88dKIkDmsbkrd3m1/nOJKbxuIwOceuoa5EF8/1qLmhRmUlhXI7jzQ5Mabozq58GWSwTJnCBpUDjXRDfYPZQe7cvWMgo7mpWaVlpdZ08+/MbI/k3rfMIBofrE3JyU5Rs8L4fFna3KDB3X02ln1NDke6CguydeX589ZsHe8vthAaxDt37lmj94d/+L/bqPH//J//i6lJXn3tNQNhKGloOJeXluyv/hvrAe3sMMJ8T/l52Xrxxectk4gwXhp2cnBscp/LbUoGsm4ePey3fbp0+TkNPhmyKU6vv/GG5bM8evRQIyPDBpzISUIlUVFZqRdfuqqS0hLdvXPboFH7iXYLV6cOW5tbNq58L75vliJyVQhsHh0b1vUbnxpIYVLVw0cPk2qMtTWL5CXUlzwZVCeonKhrfDcqh3PP4AoZM0zmI0gc+9P83KI21rEcNWgfO4zDYY07jeOaf82AH0HIBBijgiHPB8gEdECJQzOOhYqfp6elPcvKISvJbYAwEo3K60k3ZZTHm2YT9uZmFywQG+UGCqvCgmIVFhabDWlw6Km2ArvKzfWYOqmgMFtlZbnq6e5Se3uXdJCmD97/VD/9yU9VWVWm7u5W7SfC2thijH3E1sJ2cE9Tk8vypGfr7NlzZk/aP4gpsL2ujz/5yMK83/7a2+ruPqMsX47CO0ENDfZrdIyA5oCBnO3tPdXVl+vixbM6ebLbQNDo6IipXqgxYesV5VWqKq82Bc7du/fsGuns6lRefoFNSSN7yPKeRob1/gc3VViYq29/+1sKbGzoxvWPdXhwaGsqPy/fXrtDPk48bkqxWDQJ+lAX8bmpEetVVE+eDNm+AGVQEHLuXW6XWQj5N5AKpQnb4RwCmYA62NAODlizLpuQl5Z2oEuXLtl1QXYQNj+UM6hkeE+gSmArkMwlys81FRjbIcOLrwFSKNjI8EJxODe3KY83U2dON5tlFZ/svbuP1P/oqQ6PXKqqKlV7e4N6ejqS2VQzM6ay4bVkHgUCKNn2lZfnNZsj9i4gGdDslVdeMSvcrVu3tbICTAxrbTOh6soiC2XfCoR14XyfvvnuO2Y1/d53v6+Z2XkNDo4qGjnU0aHDIFBtLRlZLtU3VConJ8uALYCssrJEMzMTGp8Yt+NFCdZ36pRW/WSOPbFjBZpRT+A4sDRscGhPY2PrKinJU2dni72GKXHk2OUX5Ns1Cchhn+/e69dePG5rifvaweG+VpaXDPywBoCzTMoDKrN97hO5eblqaKg3SIuSy+8P23AF1J/Ux5Pu0cbmuuW6YV0l1BtbHblarBmuVWAVarBAIKTd+L7Bd8AQ4eIALaAfNtre3lN2fNhEUV5hzQQ6rW3sKHHgVmtrtZ2LYGBL0Z0dC7PP9PnsWAkV95Hn5kkqtXg/l9Np9znseMePB7O7yQmoDodlRH1mEOrf+r/vZ5uJz8X/JH+5vzukeqlfbj1TW0tVIFWBX8EKpG6Uv4InNXVIqQqkKvCPVoHPwe/ThF3zV/5k9gZ/n3YzqcxmMB0pJ8ujs33tOn/upEqKcpWT5VNib1eBrU3J4TZLB+G9ZLMAQMZGx9TZ1WW2nhs3rpvt58KFC2YVosmlSdmN03xhvyNy1mHNC0CDB802ihOz+sRp+MYsjBrrUVdn58+Ca1GAAJOYLoYqY2hwyELCv/Wtd63JQgmBGoTJVQCs2dl5m+JG4DRWJh05lJuXb2HfJ060qqvzhAEzVCtM7pqbnbPmEuUKUC43N083bt5QYj+hF196SasW2HtkmVI0i08Gn5g9JrQd0tr6mqqqKtTV06HSshIL7iXwmH0+ebLHFE40uoAMlCXYVVCl0JwyCe3mnRtaWJzXuXPnLBT83t37z5pgoMKh5a+gZAKGARgAY+TdZHgd8vnSrabRyK724gcWbMxkQAKzUcigjEL50ne6V7MzZBDNKNOHeinXwNPsszHrbMPv37DGliY/Hj+wbC0ykqjFyZ6TFsBO041ig2BmMm+iMcaxRw0cYttDbVZSXGYT5BIHR6YQ+/iTe8rI9Kirp1mXLvepprZUBQXZKispU3qaT4P9o/rJex+q/2G/6huq1XOyXYnEjraC64onDuR0Z2hrM6KhQdRumeo71aOcXHLB9sxe9+TJYzuWt7/2GyoqrNDiwqpC4YAp3VCw0TCj0MjOzlVbW5Pq6msN1gE6yD8ig4f1BzAqyCtSWUmlBcfPLywYnCgsKrZpeTNzc6ZyYVLe4tKyKWw6uk7opZde0ODAgKYmRpXhTTcVyvF4egLvgQ2snb09p3JzvWadAlLwQLWyuRGyPCaUT6wpcrwAIsBLrJlTUxOmJuR6QxmFkuz439QdGBUI7Kijo8XWEwCYDCdgCqofwBKQJB4nnythsKi6ptKynvh+S0uzXYPsA8+nFg8fPrKg7M7OE+rtPWk1nJ6eM0Xa8NNRU6m98OJz6unpNNUQYAU7Itli83MrBpvIaWI9YGN75ZWXbT/Zr1OnThkEvX37tmVQsb/kMbncGWprbbCsM0AKE+8uXjql2dlJ3bh5yyYdTk0tKhp1qLK82EBSTU2lEgdxyzrb3t7UTnRbPQAyHWhmesrAM9tuamw0JRET67j2AOzUmDrywfGRQ7W6uqnt7YTOne+zEH9URqivsAAC+QCY5FDxNYpM7HmAHq4zA8uBTVMVofha39iwexYWVu5rwN9kFlWhnXvqwflP7HMfdiorO1uF3AujUfs5SiMsldwjOSeApeR5jNs1x73KbHbRmAFKzj3b4N6Imox/A6uePHliWWEAzDt37sq/FtXunkP1DUzezDJbKJAptL2tnOwsxSJRq40BLwt+T07zI5cOhR7QiWPh4+7sbnLMJeDJst+SqqjU4/+TuaVKk6pAqgKpCqQq8D+oQAo6pZZFqgKpCqQq8PNX4HPw27ZDaYTIHhxJRwfyetxK7MVFgHhRgU+1VaWqQcHQ1qDqyjJl+TwGpYLBLYXDuzpUmk2bIzgaAIKaoryiXINPnpiNCyhDgwNsGh4eMXhCILbTeSiX22lKGoJ8aZ5psLF20Mjzb+xZNISE3rIdgq8JpS4uKnyWWxS2nwOesA699trrpkgC8BDMTNNMw0MTm9hHtZNl9ib20Wx+ubnWsNF88hd+sn4AXChDgAAoWFCkYP+jGSSvh+lrTDPjebyWJo8JYLwHjToAjG2f6jtlAb8LS4taXFiwBg9wZrBiZsbAGOqG1pZWI3xMjcKqRb/28PEjO6aCwkLb1vzcvOJx7FUuUxmlp6WbIgwdGv/xM9QHnLM095Hl1xQWliiyg1JsVYGtXR0cHigv16u8vGxVVJVbuPnc7LRW11blcqYpKzPHMqWwdbFDXo9XS0t+AyZM0PL71w2cAEKoMTWanSbc/akBSHNlObAZRUzVRn4Mwc5AGlRXOzsxsycySn58ckbB7T1dffG0Xv/Ki6qvr5DX69LB/qH8K+t6/HBYd28/NPDXfqJFnV3N2tsLKRwJ6FAupWfkaH7Or/HRWWVkkEPTbnlN5O3EdsN6OvxEaW6PerrPKBza0+zMooW8BwLrZkdCdQIcACC4XAQ6J6dwsfawLXEuEgdJZZfb4ZbPm2NqMB5p6ekKhXessQ5ub+vg8EihMFPFdlVdU6GOzk7lFxTo3t07Cm765XI6zPrG+mK9oDhhKh85Yqhnent7LDcJmxxgYG1tw2yLAKGqqjIDfdgdmbIGzECFeP9+v7YCe8rOctlUxUgEkLFrYCAWd9oa6OxoMNhL7hJQkPcFqgEtuRaTmVwuUzJduXJJObnZevDgvoGp559/3q5Jm94WjRo0BVQAyo4VSqhrAC/ATK7Bs+f69MYbr5m9c3ZuxuDlwuKCAbHZmWXt7HCd1aqhvsnW15kzpw1eAC2w4lVVV2tifFz3H9w3uyzqqvq6ejldycluKAyzszNVV1+pqekJUx3Ozy9rdWVTOTkFuvr8FTU2Nht8nZmd0v5+XEdi2IBXXd0ntBfnWpiz4G2OkeuR7SYVQgEDNgAZYArXPvcfQFcgGFZJcYW6ewgy37Xncp/jc3JaYfhnCk7gEdcF9zHqhu2WYyHE/SCRMDUj6qG19XWtLC/bMaNmIkOJ9wSucX8MBkNmWc7JzVVVZRVR3Gbx5RrH1kk+WtL6F7L9TsKyuN1HANhA/JqaGrM3Ut/RkRH7PhMrJ6cm7d5SW1Nrr0OFFgwBnaTSskKrO8om7muxaERZPp8Fo7vNOsmUzDQ7Fhte4GD4Q+hvQac7s+TIpaDT3/ErQqqX+vl/h0o9M1WBVAW+oBVI3Si/oCc+ddipCqQq8PeqwOcAOqFoSsILm9ylQ7NA5ef6dOFcj2qryxWLbJu1rbmxVulupxL7cVOEYGPBvhTcDlkjxl/fgS6AJJpcmvqenpPWSN29y7S4xxbM3NhE5s+mfJk+sx0BJmjIaaJoLrH+5OXmmQoCK8wbX3lDxUVFFtwN4KmtqTHFB8+l8eO9aBhROQGSCIlGaUXzQ1NJE7i/l7AGHABGQwhMobGmeaNRZB+uXbumkZEV1dTkGIji+zSNNM4oCmjCz549Y2ooGm22w/HSxIbDqHtQqyRPOWqYvf0Dy1WisW9vP2HbGxsf08MHD21bKJ9oOlGYoFbq6enW1NSM4ok9C0P2+8nYIbcJVQzBvZLH41QsdqRo/EgFuekqKMgxew92KF9Gmgryc00xVVZWqbHRST14MKC9eMKayObmRhUWsg8jZoUrLSu2HJ/5xS1rVGtris26yL5QNwAFKo38vDyNjI5a8Pjrr71mTTD5VO/9+CemuOru6jTbEBPo2GZ3d4dy87KtPihbsDtOT8+arXF2dlFra/vaPwKMVOprb7+q3lMn7BjX/RuanprTyOCkxkenzY7Ue6pbrW11isW2FIvvaC9xpENHuiYn5hWNHKixvlWlZWUGxvLzs7S6tmih64CuaCShxYV1VVc1qKS0UIuLs9b0AwexmR3pUJub65IO7fwn1VoeC3hGkcLXib2EEnHAxLYpUjJ8Pi0tr1jzz7QvFE7hCBPMXGbtAkbxWhr3o0TccohaW5sN1LHGHz16pOHhRUV3D1VX4zNL5/FkQMsS2tjSxkZQy/6YqsqybH1gG2M9VldXWvD0D3/0nvzreyovTVNdXfWzHCbZ/hHqzoOMMrKuuDZQ1QATuVYIzmcK2unTJyybC8iAQigQ3DLbFdcuYBGoApwALgBWhofHrB4EkqO2MbjhcurhwwcWev7cc5d05swprawuafjpkCmIsICiOCNTLBaNq63thNrbOmx/2WYS7nrsvoFaiO9xLQBCyD3jfbgOgL/AIBSFhKFTx+mpWctPKi4qNxsZQePhZ3lFc/OzNnWPc15ZWa6KylKDTkxkczqc9n4AJGyg3PeYZocaEmiDtc3UfdhXM3zyeH3yejNNpce1nlQVxWwb1OD4fse9BrjIOQSWswZQFlH/EydO2PUOtOY65X7Im3H8nDPuRVxvPIftoHTifgOo5OP4PsY6Oa4d9zRyr9gP1i73SeoNfAJgcW/jOZxzziMWvvLyCoOHHANAnuNkXwLbYe0fSJlZmTZxEnB3dJgMCmf9ApdQNWX6MizTiRwsg5ZSUnFFFZ8pne7MpaDTz/GbQqqX+jmKlHpKqgKpCnyxK5C6UX6xz3/q6FMVSFXgF6vAP3nodJzmlOZkApO0nzhUVka6zpzu1KmTXQYyNjdWLSC4qCBH28EtswxVlpepsLBcmVkFBhRQQxwHR9MA0XTRKGNxo/ECFhH8W19fa0HTo2NDBopsWL29N9DLZ40YqimsbtjPsIKRbUODdf/ePUV2IsrKzDQlAk0Tf2lHdcQ2GCFPQ4WKiJHta89Cwhsayq1xTU6ByrUGFuBDY8b7ACFoQv/qr34kv39HL79Mxs9JgyZkzkxOTmt+npyUQzU2FtuxHW+L9/P7yYeKq6iIvJwcUyGlezLUd+q86huarLHkfYBu1ILXjI8vqqmpwppFVC4cC8eOuibNk6FAIGiTyo6OmJTm0E70wPKTsrOBTofKzk6zOqLYYH/4HA2HLI+qu6tH0WhcP/3pBxobm1Rdbb0BI3JcdnZC+viTD03xdKqvR/MLqGBmdHi4b00zSi7AA1CNphrVC80rIA+I0dHRaRaojz/+RLPTC6quqlZ7W7sWFma14l9UX99JtbSSURM0+EUIMgqPwcGnmp9f1/b2kaK7kidNysn36fU3LunqVfKl4pocn9T05JyWFza0tLAqtytN58+ftnye7ZBfe4moDuTS/oFTw0+nbLJYYWGZ7SeKlswsjyLRoDa31rQd3FFga0e52SV69dWvmoXt4aN7loFjFqn9fbPYEcxMoDlKNaYC0sCHQiiYEgYD3A4UWExk3DalGudyxb9maqbo7q5GRkYtXN6XmW1ra2JyXmnpUltri4rysUflPwuNzzRbJ1lho6Prys4+MgtWRUWJgT2UfBwH2WQffvCphWhfvnzGpuNhcQOisO+PB/r1/vs3bY11dzfY+eKBtRG1Emoe1gN2NfYH0MH6Yn0DIKamNuR0Huj558/YsfJ9LLAoawC1RUXFFnpNPZLB5Q67tlm3ZIJdvXrVrhuDGeurGh0blM/nMRibnZOp/v6HWlyaNwsda5vcL0KtE4lD5WTnWwYWikPgEuAY+JEEXH6DnEAQts3USa5t1F+sR0BKEqihwsu042cyY11tg0pKygwOc40dW3gJ7C4pRWFWaKDnILFviiIgKKo2rm3qxDrgeuS9gEnsM3Xhg/rl5OabSm9+ftHgINcI70E9eA7XBqoiO1aXy7YL5OFeVlnJgAH/zwLTBwZQix3YeUZpx7Hz/kkLa7rVIXkt59jXWO/YPkCO+yPb55ywTR68ltpwjjiP/BxwBRQHYnEOsSjv7h6oubnWajg9PW12W5St2dkZcjhdWt/Y0f4hcBulJLl70uHBkTK8aQaWyDdLT3MrOytLPi8DCrDtPoNOO9G/rXSai6WUTn/37wipXurvrlHqGakKpCrwBa9A6kb5BV8AqcNPVSBVgV+oAp8L6JSGmsZJBkdyJHdvT4sunifE2Csyu3djOwptb5n1bn8vZpYhYFC626enw5OamZmzRozGbX2dv9ZLRUVZNg4dNQTqFppQLHk0aLW1NWYZejI4oc2tfZWWeNXWWqfW1hZrtGjcABubm1vW5NGc03wV5DP5bEiBLcKO3abqofmJxpKZJzRbNF4oFPge1jJye65cOfNMUXJg0IDmkeaOZhw1FWCMhvODDz7U1lZUvb3JkfbJTBKnTdh6+nRCOTkZBiyAEYwiB2QBY65d+1C5uVk2bvwYSNXWNaq+rlXp6V7tRCJmcbl//74mJmYUjR0qPc2h4uJcFRcXWVOJtYuG+MKFSwrt7GphcVFjY+MKBMJyu50qLER9Va/8gjzF4zGDDQSd3713T3vxPZ3oaNf6it+g0Om+Mwb4fvjDH2t9bVMnTnTqueeumBJrbGxEO5GQ2tqaLftmcHDApuChbsBqduHCRRvJ3t/fb3Du6tUXzLr40/d/atk7WAvJ6kK5FovsqaqyXv5VvzY3/SotK9LZs70qKy9SJBqyQGqaXM4ZShtqUZBfII83R+sbMTt3PSdb1d3TqsR+zBQu46NTiob2tbTgNxXVxUtnVVVdrI2NBcX3otYcy+XVwvyaJsYALEeqKK9QU3O9EgeEGO9ZJhNZQ7sxl5obG1Vf32IgiSwgxsxj1wQM0JRjgeIcTM9Ma3R0Xj4f5yXfwAT7l+FJlyct3eyVQNSkwulILW1tZr8aHBrSxuaWamrrDKhMTk/b2jlzuk/Oo4RKS4oMAGD3vHPnjp2XcHhfkRgA0adXv3zWYCnwADD74MEjDQ1iQ41YNtTLL79s65+A95mZKT3qf6jHg0sqyneor498sMxn0NKpouJ8ywsCYABubcpZNPqz8HnsrlynPIcJj4APAFBLc5s2N4OmiGJN87OFhXnLBqJuHDv7ALhkbWDZMntoOKidCHWpMwUU62p4ZEi7sYipGFH9JYPN0+R0pBl4IvA7qZIClMQMhABdeC8gIHCZ65hg8YGBAVs/XIe8hiymROJILme6qbSKCovlciUtadwrWK8AJOoN9MzKBmLn2foFOJWWlBo4wS57/FxUX1x/ZEP5/bsqKHCrra3O1gT75XJ7FIvFNTE5qeVlv4EyQOX6ekDR6KEKCzPsuuS+w3riOABEHBe215WVgLq7W+y+yprDEhgKHailpVxNTQ12fKjomIoHPOJ+hKWS4QKoI8n/Qr3EcQCkuaZGRiatdkVFeWYtZVjA+PiUMjOp0d7P1HNcc9guYzGpo6POQBj3vPV19jNhQf4o3WJ7caXZ/iZtpgCmnXBMGV6XdmP7ODot1y0n22dqJ+x2dp9TclAA6rG/UTpFU9Dp7/4VIdVL/d01Sj0jVYFUBb7gFUjdKL/gCyB1+KkKpCrwC1Xg8wGdHFKm16GSkgI1NTaoq7NDtTVVcrukg/24dsLbWl9fsdBhcp+YyAQ8yMkp1OCTMQsYRv1A4zU0NKHAdlyV5T6zhiSnbW2bzYVwYdQyfacJA57WtWsfKBSK6OrVc3ruueesKULh8/3vf8/US+QXke+Un59japCS4mKzwK0s7ailpcyaK6xvWKZo+GjAUebQOH/66XVrsE6f7lObKTfI8wmZvQ+YQLNH40zzhJ2IZvzmzdvWKGPtYV9oHMvKyk3VMDg4ZEoPgBNN8dtvv23Wkj/7sz/T/fsPzKLE8RLMSxD5hfOXlJWVpwSBxMGg2YTm5udsQlcwfKjCPLfq6xtsEtriwqKFQre1tauhoUlPhsZ1+/Zd20ea/dLSIlM1YUssKyvV6uqyTvb2aGtrQ3/yJ39i6ofz58/qMHGkzhNdys3N17VrP9XdO/dsIt7ZM2dVV1dveUBM8cvNS4Z837x13bYFhAF6sf99fafMdnTz5k2Dh5wXRqx//PFHljn16quvmmLr5s0bmp9dUigYs6aXqW2n+rpN5ZSZ6QE3WH4So+WBbjwyvD6DeJEIEwpLtctEvLSEXO6E3K4js9NNTcxqN3Jo2yZr7MKFMyorL9DK6rTZ65xuj+IJhwWJDz+dVix6pO7udgMfTtehKZ0IM1/3b2pxcU2HB2nypGdasLIv02t2Ls75kyfD9rmzs9XOK0qbx4+fmFKMSYbYw27fuq3d2K6KCrJNYQOc5IJO93jVc/KklpaXLdCavKvevj6VlpVrembGrHRM4kvEI0rs79k6w9bEekQxFQgmlJXpUFfXCVuvKO0AEgAX1v+9e/0Kh3bsZ6xNMpiWlxcNniwtL2pmZkPNzaW25lC4sE7y8nPU0dGmnNxMW8NJJVBSHXOs5sEKlgyyjtq6wrpXVFRiCqS52UXLYDu2ZVnY/rMwaNY71zHXF0oalE989njSFN7ZVlNTvdk2UT4Bovg+djbeG0BHZhgTDFEmEcjOfiTDppNqstycXMV2Y3bsvIbrD9vt0NOnBntR3vDA+oaFjCyqA4vYSldWZrrBWuoQCu2YIgzoZ0Arw2PgDVVVTlaOwTSyynhr9h9oyIMQ7tHRKW1v76qmpkQdHa0GtQBTTpfb9msMa+jcugoLsDyWGAjjg2uGuqBMQhHJ+kJRyOPRo8emluKex70keR+ZNZh/7lyPAaxbt+4oGj3QhQsnDawPDAzZPgLGgLxMU+T73Ic4JtRgT4eTAfUEvmPd4/xzTshQYzAA1/Oxmgxr4/5Bmq5cPmX3iamp6Z8F2bOv3Oc8Pq8ShwcKhSNWvwwvGXZBZWYQJr5r/x9IT0tCJ8LEUT7ZdMsjsqbIkvssdEf45KQAACAASURBVGK6ZCrT6e/4LSHVS/1Cv0alnpyqQKoCX8QKpG6UX8SznjrmVAVSFfj7VuCfDHT67BShv9UU0Lo5pdrKfPWd6rZmmb9+FxUWyOtJ08TYiNbWVk1tEwxuWjPJSO1LFy+rrLRSt28/tOldKJiAKz++dk0HB27V1SWnLDXUN9i4d1QDj/v7TXGDKuf27VumLMJS9o1v/LoBJP7K//HHH+vRoyF1dDSbfQWbF7DjzTff1MjwsP7kj//EckZQhwABaLj44HkApXfffddUEX/0R39kGTEvvPCCTdNC+UCOEU0izR82J5pxmjZsYFiLPv74pnJzfaZi4nnHk+WePh0xmxIABsUC23/99ddN5fTDH/7QVFIogGjE/vRP/0JZWen69W98w6bpYW8hx+fho0eampyzHCosVezTqd5e22cafABA76lT2g6G9cGHN3Tz5h1FojGbrtbUTL5UrtLT3aqpqTJgd/YcWVoBvXftxzZC/fKl57SxtqX6ukZ50rz6yU/e1+jouFl82lrbrOlFJeFyyz78/mXdvH1dmZk+1dY0WPA2YIomHYvW/QcPzJJGcPTk5IRlCZE5BegYejpkUwq3NkPaCe1a/hbZQi1tjRZ+7c1wK5GIKxLdsUBnYMva2npy2p7TrUjkQGnphQadQmG/trZWlOlLN2tXNBxXRnqORocnLIfrwsWzKi7OkX9tTpHYtjIyc7R34NTK8qaGBqcU2TlUTU258vKy5PE65fG6TPGTk52n0ZFpjY3Oqr6uRZcunVdautMAGpPYngzNq6QoW1evXrDao/IhgJ6x8m+88bqGh5/qO3/+l4rvHupkV51N/qOWLsv78SovP1+TU9N6PPDEMrXOX7iowqIiPRkaMlDU2tKswMaq5udmTelloMWm021pK5BQTXWJens7bP0BWgBOKFMAP8NPJw1EHa9D6r+4uGAKt8QBofEyVSAgjTUOQKkg5D8LtQqTIeM/yxpjraL8YW3yAZwBlgKXUP15PF550nym3GFaG89nH7FwAW+AQjx43fF9g2NBwZOWJls/5WWlSvMAZzbkcklFxYVa869aaD5AkklsTGEsyC/SbmxPk1MzNs2urr4oCfKOjrQwv2D3CyAs1z1TEZdX/Bp8sixfZhKeVVeVqrAoy+o9Pb0ipytDfb1Nam5pNmvvwOOnlu3F5Mi9/X1TRgKz2HaaO83WKUCHyX7RWMhyizKxpUajmptdsgmNFRWFlhsFN8nOzlFRcbHVa3DoqQWpo0gCAlF3zh33AwYDLC2hlAqovr5GZ8702Tbfe+8Dvfrqly1HDij1/vsfanJyUefP9xpwpM5M+AP8sC3qyr4SiE7SHhZf1G8oSLlP8DXqx81AVKXFORYsz72L+wfrB7seVlbANKCQ7bNv2dl5OnfutNkWnwyOyO0i6y5hAJJznFeYp+XVFW1shsxmi60usrOjTJ/XVJRch550l8EoVFDUjdcm9g/s3JIDxb2Sx525JGBOTa37//2VIdVL/X1/o0q9LlWBVAW+MBVI3Si/MKc6daCpCqQq8EuowD8Z6ERTQPPJ47hBoNlzOaTSfJ+uXOzVifZW5ebl2PSuru5OedPTNDL8VHt7u8rLy7XQ4KWFBZte9O1vf1tpaV49evREZ86csyb5o48+sglw5MmgHgFe0Nzy1/mZmWn19z/W7/zOb9tf/wcHn+j+/Xvq7u7R66+/prm5eVPQ3LhxSy6XV1/+MnYwn0074+df+cpX9Mf/1x/bR2fHCb3wwosGhhgnjxVvdnZVXV2tevHFF5SW5tbjxwMWFt3V1W2B0dvbW2YdAXLRiN26dcte39vba/uDlefDD2/aX/rPnDlp9jXen5pNTk5Zs/fGG29Yg0xDie3pxz/+sVnmAGrnzp2zxvLP//yaWlrL9W//7b9RU3ODBgYH7HmhbTJjEtoKBNTYUG2ZUigS9ixvJpG0IrpdGhkeU/+TET3uH7dpXVdfOG92RJpEFCSlZSVaXJxX76mTpljAHsfDJuotrqmyokY+X5bu3L5rqobcnDxrQGmuMzLS5XI7tLG5quGRQcWiYbW0tio3u1hHh1ie3Nb4ovrZ3NxQXn6ugSdADRlHWKiwOwJBaGjT3Rk6OnCpsaFBmVkZSk93qqyiWDk5Pm1vB7S8smTnHxXG4/4B7ZD/4mTa4aHc7kxFYzE5nEm1U2VFiU60d6ggr1ihQEwP7vVbztBzz11QfiGgYVXhnaCOXG650jI1O7Oi4aEpbW3ty+MBxnEuO3X2fK9lC83PLar/0VMNDoyrq6vXoJN/bckUWsPDk3K40tXeWmdAMy8vX/fu3bOmnAmIWNO+//3v23osLy1VfV25KYOAEICltHRPcgLZ6qoCwW0lDg7V2tauvPwCUzT1nT6tgvw8jY8MGnRiXQAEWEtY01DGHGcxsfYAO4A5oJeF1i9vmloKhQwKNIAGQAY1kdOVzD7DwkUIPACEdY4CaD+xq1A4YEHhWLSAJcAa1j3rlvfBKoeqijXBfYDtZnizDSAmM43S7XV8n/WJGoc1sbi4bPtPRhJTFCcmFpWVlaGqympb/4SdA5wcTqmqKqlqxPI2MDBqFtvsrGzLX8LCOzI6ZqH+3T0tdh0wnZH8NoLDL1++ZHUA1GFVW14OKifXp6qqSl04f8qC7p8MPtbQ0JQuX+7Tl15+ya73Dz/8QDdu3NGFC+cMmqOQbKhvNEvj0NCoZRQVF+WpsIBAeb/Ky4vsvQFvhPffufPEstIyMlwqLvZZ6D4TKPML8m1d3Lh1Q550j0GemdkZBbYCeutrb9m5/eSTT7QdTE5FBB5xbudm522y45tvfs3y5wBHP/zhjzQ+vqC+vk4LXUfNiQoOFRm1pv7ra+sqL680K92JEx12jSfzxFr105++b9tE9Yj9j3PK/Yv8OiAhIIhzx/rlumP7ACngJOeb187Oof7sVSy6Y5l6HI8r3a2ZuVktr6xol2vScaS9eFwOHdkxh0MRg8LYqpmMwLXAexMOz3ADLHd8Dyh3Zy6pHks9UtAptQZSFUhVIFWBf0gFUtDpH1K91GtTFUhV4ItWgX8y0InGkAaVx7Figa8zPC6d623VS88RZIwKJWJNEFDjYH/fFCBJy0qVHj/u162bN+2v+3/wB39gU+7GRif0yiuvWhPyn/7TfzJVDwCGxuf4r/Q0n1jbAD6/+7u/a80v9i0AwKVLl0wRRHOI0oOJVDSwNG6oK2jEvvrVr1oD/qd/8qf6znf+b7OLoTpCocLEre9/7weanV3RxYt9unDxvE1bo7HmOHgOjfvaut8yY9geyhCaQBpymk6aT47zgw8+fZZrdNbeD9UH9SBrCIvNmTNn7LU05Pz89u3bps7ifWg22f+bN+/r4sXT+q3f+U3JkdCNmzcMuGH5AzYAHXg98IZ9ofG3qWgZGdbcok7aie5pbm7VsmJefvmqcnJzbN9RO/kyMwy0oXLAbjUxMW5N9/nzFxTY2FZ+LsHJCQuk9vvXVFBQaA0/0BB73dbWmja2/Do8jKuwKN9gVzzq1PJSUKsra9oKbFkoNUoPtsvXTCdDsURulTvNZUoT8oCqK2tUU11v0wSZWjYxOWqB3gUFeWZZoqkFtjDtbeDxoE1li+8yBUwWCO5Jl6pr8tXcUq2TJztUV1OncCimxw+eaqD/qWLRmK5evayCwiwLEt+JBnUgp2LxIy3Or2lubk2rq0wi9Onq82f06mtfUlV1qdbWV/R0aERPhya1MOfXyZOn1d1zQrNzE7p79442N4IqLy9VY1OTKiuq7DzTkLNOX375y2aR+uM//mMdHdLUd2s/nrwmgJSod1ZW/ZqZnVV4J6LiklJ5MzKUl1cgh8tlWVwAVyalrSzMmsKO88sH6hjURgBa1gAKPZQ+x4o9AAHKOB25lZOTZ3DJJi/uEy6dacAHtdp2iLDtRctb4lok74cwdFRO5DUlDhJWO84hUCsQDCu+GzcVGuCIsPPdXafKy7zKzSWk3KmN9aC2twnLB04fmLKLa5hrlbyg+fklU5QxBS0YJENoQg31zWpsaNfs7LyyMn0qKMxTWppDJWXFFtwNQL7/YFQ52RlqbWlSS0ubgUSAUl5Bturqamw/jyddAqALiwo18HhA779/XV6vQ7l5+aqtqbYQd4Dr8PCg+h8/1t5eRL/3e7+r02f6TIUH7CYP69Spk88ms6WpprpON2/e0oMHj5WVmaNTvR0qKSnWyvKKqdEIgweo3b/3SO9/cNvgpc9HeH2fZXLxnsury3r46IHu3rtj1yj3E84j1zLAEoUR9yDOJ2sdxSdADeWkf3VDr732Fbv/cB6vXXtPg0OzOn+uR9/85q9pZmZWt27dtPWHfZjsJu6fwN/z5y6YQorsNN6LPLG//uu/1ujohIE1lG6ErAPquJdxX+J+wr2dnCcsx0Bn7jfJHKrk/YWcKYLi2R8b3ABUW17WzPyctkMhg5momYBOWEOZarkfJ7A8Q26X0ybaQTS53yf2WWcJs9xxL2Vt3V9M5uulHinolFoDqQqkKpCqwD+kAino9A+pXuq1qQqkKvBFq8A/Geh0rHSiKTlWOPB1dqZHr1ztU3dbjQ4O9g0M0TQDqbD0kHXk9WYYBKIp/t73vmdN0L/6V/9K6/51a7qOp8b9x//4Hw00Yck6f+68qWEGnjwx6xsZUK+9/pq+9KUvKbC1pU+vX9e9u3f1xle+YsCGbdO0YNFjFD3qAN6bRp/X8Bf473znO+p/1K9vfuMbunDhvDVOP/rRj/W97/2V2Xy+9a1vqLm5yV4LJKLBR/XBZKvl5SWDMTTMNEgcA2CK4+zp6bHjIDybJp1pebwvzSXNNSqnZMByhYGlpFXNZwoe9pFms6mpybZHYwecOnOuzxRFE5NjpgBA7YESAQUDMADFCfvCv1ElsK+oJlBobAMziksNLLE/NKNJlVaeQQDACdCH/aOpzMvP0+m+04pFdrW5EdDU5JSmp+dsHDzKHB9TyuIxgwm5eT4Vl+TL6TzS4dGesrNyFAoeamrSr/m5ZVMjlZbmW1gyqprDI0bVB8wSl5uLrave7JE1NdV2Tr0en8Khbd2/f1dj4yMqKMi1WnFuOA/k7ywtrWh6as6mZiX2ydM5VHzfpe6eJl25ekadnc2qrCxRdCeq+3f7NTQwZoHiqFNeeun5Z9BpVZFYSKGdmPYPXdpYC2lhYUP+1ZCKS4r19bdf07nzfdrbj2hj02/ZQUy4m55a1JXnXtCJjmYtLE5pYnJcG+ubdg1kZWUrP7/A8nP8q2sG06qqqn8W6Aw8aG6q18E+oecJew3rZHh0TJumXsrX6TNntEfzvRs3mU8kGrW1sYDKL9NrWTisDa411Ew064AiVCicIxQvAAWgJ2tnd3dPaW6v5RMBEQASAEOAI+CJ8764tGhZR6iZWlqqn6lkIlpZJSQ6qJ0d8pwOVFqarcrKCm1sBDQ3t67a2nLV1VUY2JydDens2QYDFOtrWzZdcGsrbCoX1EScQ/YbWMGgAADw6dOnbP1hK2Vq38mePp3qPa+HD/sNTpaXlxh4Qh0HcHz//Q/06NGw6uoq9cqXX1VTU6s999NPPxHYsbOzXcFtrHorOnf2nM6dP6fVlVXdvHVTw8ModPLU2tr2TOl3ZNlMIyNPNTm1pMzMQ/27f/dv1NV9wlSTH330oYZtn3oM4nFdoeAiY+3/Ye89n+NMsyvPk94jgYT33jsCIAFaELTl2FXd1V1t1FJruqWNmNjYP2ZjInY+z37RTKi9UXW1VIZVZNETILxHwqb33ufEuUlUS7MRqyqpQ1PRTEQgaJDmfe/7vA95f3nOuVRLtra04Mrli1JL3rfXr9+Qe5L2tidPnmJpaVOgXnd3K959912xHVK9w/Xy7PkzLC2vYPzMMJqbmnB4dPQy/2yqNGHv4EAUi7TwMWheKYHgDAiPYu7qdVEOcs/59NPPsLHpxOuvzeJb37qD+fnnYidmFtPFixfE3sg/02ZKJSfVSfwz1xPvt9/+9ncyRW929jLGRkexu7cn64PXhuuK14qKN+4ZpT1gD0UU0dzULICNyjiuKYOe+0FariXXpf3gAB6/X4CnVqOR6y+T/dIpCQunfY5Qkb/msxm5t7lXc3/x+2Iw6rUvYWUBC+7Mq/Zv/L/lfMu91L+lauXnlCtQrsArVYHyRvlKXe7yyZYrUK7Av7MCXxvodHoebH74zaaCv9ZWV+DqzCDqKjVoaWoU4FJAUXJv+HM21kxPrmtoEKD0m9/8VkJ+f/jDvxCFAi0XQ0OD0jC///770oyxiSak4qf/zEKinY1ghePf2RDRPkPrEiENs5GoAhG7llYnr0OlCRspWkb4WufOTYvNhCorKoQuXrgoDRAnjj1+/ESaKyoXZmamBQjx3DjRqqRoigrcCfiDAhlOz5tNExUXPB5a5ZjvdKpaolqB78/zo2KBsOTChQtSD54LlSoCyMJhOUaeJxUHVEURTBDaabRqhCJBgV08ZgIYggtCLp/fJ00hp3Hx8VQPUVXDn1kqzMjk8mjv6BDAEA5FxM7HsGT+mQHHtPQx2Lr0fIXAAU6tO7QfYGOd8MKJHCdMpRn0q0SFVQeVqiD2OE6DKyKL9Y0lCX2ura1DMqbE+soR7PtO6HUqsRZxsh2nDXKyHYEXrX8NDTUyoa+puVGUax63W/K9An6/5EsRWFARRHsTr2VbWweCgTCOj11i3+LkMobDhyNxKJRa3HrtGt68cx2NjTYkExEc7B+IrW5n8wAHdgf0OgNu3b6GykoDQmFnKSA8GILRbIPHHcLmxgGKhRI0vHPndXR3tyEaD2Jzaw1bGzvw+aIwGapw5swU1Jo8jk624fN5BfjRuqXR6FBbUyfXhmH4nGJWLEAgK8+DQKrCbJSJjXweQSYtdccnHlgqjBgYGsL09Izk/RAyKNVqCRonACCI62xrQlWlVXJzCBQJV7hu+HuuFYboj40Ny3txrckkxkRKprN5PH6Z1NbW1iR2KqrHCEESybhA3MXFNSgUWly8OCbB1VyXL16swemKobJSiXNnJ2TCJGHmwsKSrInx8WHJJCLgDQYjePPN1wVYURX30Yd34fFEodNxCiSv86C8LuENwSaPV6fXSej9ieMEsWgMTU2tmL1yXe4/TjfjZMXBoT65f2kB/cUvfin3DpWPVy7PQalQ4ze/+Z1YGWevXsTM+bMCmTkZjjYvvif3i48++lDAC+8N7iP85p7hOOHktwh8fr9Y+b75zbfR2taIra0NfPzJXbFNTk2N4cqVSxJa73b58dFHn8JuP8bYaC8uX74guUSETlS0UUFGm+3CwqKotXp7O0VdRGUlgS4Bjf1wD8srixLmfu3anOwhu7s7ct9w8iH3MO4zJVVmSq4voQxBdyyakowwAkZCrPX1NUSjCXznO++KXZC5ctyDeO4MDT85cYjSqbenX9RStNARRtJexzXEHDzuJVSE8R7jNeeaoVqL+wLXCd+fIJwqKl63XC4reXkEccxVIzTlHsh9g1ZKhVIh0/liyZTAU272tNUxLJxqNQI0g14v0/+ogKKfjs/nnsdgd583DIOEsyvk7xbc6X/nP5mvxNPLvdQrcZnLJ1muQLkC/54KlDfKf0/1ys8tV6BcgVetAl9L6HT66Tg/Qe/v7cCtK2OI+w9QW2MT6BSJxSWbhiCFY+DTqSzyxQI2Nrfw/Nm8WLI4xcxu35ZcFzZAzDVhk/bee++J8oeqDjbX/GLzw0acjQ8bSYb+EmCxgWJDysaNj+Un9Wyg2DixseHv+Wk/G0E2z7FoFFOTU5KBxCwUNoZUjbDxIjxi887nEWCxueLxsBGieiiTyaPCYpXmiGCKjSLH2NNCw7woNoo8Jj6Hr0f4xawZZjBRbTE3NyfNI+EAG3WeB495dXUDDodLbGUMKufxskFk5g/BEGVNhEJUkPFYCKqoEllfP2Y8CqxWLdra6kVZwtekYsJUYZbj43Wi/Ymwi8HCvF4upxsMNidMi0apVjBjcmJcjmljbR17u5zClRQVTCLF1zdh5uwIZs5Pi7KkUEzj40/+Eccn+6ivr0ahCLgdMWxtnODwxI+ujiacnTqDw8N9bGyuS4B8Xb0Nra3NaO9okZBiQoVkMi6T6Qr5jDTvzJs6BXHM/CE0MOjNYsvat58g4I8iGknA5wvAFykIlLt5YxLf//43Yas24eBgB1sbW9jZssN1EoDH5Zfr9dprN2Cu0MLvP0EiFUE0kYK1sg57ew5srDMkvAe3b9/GzMw51NRWYH7hCR4+vI9EgqPcdVApjaiproPeAHgDRzg6OpAmnioqgjGTyVLKrYlyCmIcVqtN1iFH1jcy88dWiZPjQ7He8XqLVTSeR2WVAa1tbWKvo32Q0750BoMonQgcjAYdam0V0Ou0ct1OJ8hxHfM18vki0mkFqqq0AhsJvghsaX+KhBOypjIZJdrb60TpQ1sdoV4kGhFbHe116TQnLdK21ie2usXFJTk3BlAT5vKeKEGcjwR4Xrp0URR+XPe0lPIe5pr+4Pd/wLNnS3B7YrBV6QXcEBDzdQmb+HwqgghjeR/T1sW1yjwhhs8LbFXxfJIYGOyTXxcW5gWqcCLjhfN83wrJK2OYNu+Dv/5PfyGPJbTlXsP7g9Y1nhfvj7NnzwoEJqyWHCW7XcArrZGRcAxQFDA6OgyzRY+j4308fPhIlDwTE+MCGRlYvrmxi4X5Ranp9PQkens7wFgi3tuEPNxfCJVXV7cQj6dw69YV2RsIv/glwdsriwiGvLBYLXJ8vH+5h7B+PHb+meuFX9xDeH25L/EYU6ksmhpbZE+hqojAjHsjhxtwH+F1YO14frz2hGFcG83Nrdi374s1ljCL+yXBPPdJTjTkMfK5vA48Fr4Gj4fXh9fzdL/lz7gX8mc89tM9k3skj4fHSjhtsliQyyuQzmRLsEksdAX5QIH2Oqqf+J9/nVYDrbo0DZHfVDolE1lo1To5f/7dk+Poq/Zv/L/lfMu91L+lauXnlCtQrsArVYHyRvlKXe7yyZYrUK7Av7MCXxvoJOPLS3PGBdSIOqehAVcuTWN6vA37609hNhlE3QEJGC4KrHE6XRL+SxUHPymnQqSzswvnzp3Fnn0HqWRUsoM4qntu7qqEiLPRKWVBFeTTdDZCbFbZLHGCGZtDNiinGShsqmQE98svNk1sinjMpwoCNlCV1opSiDKU0nhz5DkVBAwvZrAvGzN2R5GXKic2gzW1NQIvstmCNKxUuTDjhO/P85mcnMCZiTPSELpdrpeWNZ80dLQb0dJ2584bkuFEW5HH65GJfCXbkV2adTavDQ3VYl8jcKKywO3xS+YNM2nY/Jdgg1/yoZjJxPMiCKBthnkubK6paGL+C1SAWkMQoZdrxesQi8ZFNbK9vSv15gSucCyHlqZ6XLt6CRUWC46PjrC/Z8fOzgFyCqC9qRGzs1fke2R0CF6vEx99/I8CZlRq2nG0cHu88LiiCHjTon6gdaejsw2ff34Pbg/VMaMYPzMqyh6ClEIxJ6PbqYhQqzkFK41kgqqdiKhBCG6oFLJaq8RKd3TolODmUCCGRIJNrRJFJc9NhekLI3jzrWuw2czY3l7D1uY23E6vQKeAL4Ka6hrcfu06DEYVvN5DsddlCIv0FdjbPUHAF8PkxLTkWdXW2RCLB3H30w8FQjC0muPe7XtUTJnQ1FyJTC4Mh9OBSDiKfKEIrUYrQetmiwVejx8ul0/UK7U1tXB73KLysVmtCIcCJegZiyMSTSKZKsg6o/2QVsWWljbQbER7lMNFVVccXV0NsJr0Al8LBYXkITEji1CBMJHglLbFXB7o6WkRCML7gfDq4YMn2N07QTIDNNebBCbU1dVI/g5zkJh/9ujRAnr7WnDzxk25J6iiIYzkWpubu4bh4SGBX1TS8PG0Tl29OivrdnHxhcBW5qlxPVLts7a6Jeu9vb0J165dFVWPyWgSVdRvf/cPsuZu374pwJEgi69DZaE/4OF2Aa1OLcCoobFWVGGrqytiI+3p6UNDfSOCwTAODo4k4J0wa2JyBFqdBm63C0dHx7I3UEFIgMn7v6urW4AQgTbz5AhhmXPFjK5EnOHzSnR3d4hFNBjySb4Zs+Cqq2tFweZ0eERdR/hoq6rGyHC/AFfeo4SHBN68x1kjrluCGU4LJCAi4GO9WFOH8xgFZEWByP2Ix1FfV48Kq1Vqy32N9ecXrysfQ2Ul7ZHFAvfcoiiFrJWVohqqq6+Te31newdanU7eizCNGUzca7km+WeBmDqdgFzeW4R8rDnhNxVz3IvEWltZKe9NaEfoTisfBzdwHXDv4Prj3xMC8/rQ6ksFoNmsQTaTQTKVg9FkRDKdFwDNzCbZt9UqAaYqhUKgKB9L6ESbHafXsU5UZ/IeJ3TivyeEWU9PykHiX+L/DOVe6ksUqfyQcgXKFXi1K1DeKF/t618++3IFyhX4ahX4D4VOpxv0H9/0j1s2GweCAn4az0+waU8bGujD9auXYFQn4DzcQEtTEyLRmMCN2rpGBHwB3P/8ETLZPOrqCHQ4Acssyh0GMfOT+b09O/b3HejobMBPfvxXYuc4Oj6UZpJNCBU3VANUVVXLp/m0vRD2UEXA3BeNViuh08wRYWPPzBU+hyortUotU602No4QT8RRVWlEhcWIvr5esZatrmzB64/DYtaKLSwaS0ClooJFi+oaGwYGuqXBJUjbWNvDg8+fYmvrGAYjGyla+IC2VhtaWpulQS7k8/I+bLC93gCSSWCgvxM//vEPUFFhxgcfvI9kKi4ZVGq1VsKq5+dXoFSq0dPTJSHktEFxepc/EBZ7m8Fklmaao9oJlWgTooWG8C6VyouFpq2tWZ7LejGTpaGpHu0d7QKl2BgzsJ3nS/sNQ6z5Z4VCh3Q2j76eLnzrW2/DarGI7YqNOqcEMrfljdffkLwta6UV8XgULxafY2HhGdKZBOKJCFwuNxKJPHJZdps6tLe34MqVi6Ja+vDjf4RGo8T4+IjAJU6EiLaB3gAAIABJREFUq6m1yc+isYhkbLFeiXgKqVRCbFK06hiNelF4sQmVYPJABIkYm302zRY01DXBJhPgNNAb1ejsbIJSxfO0w+f1IRyKS0i4y+ERKHrz1hy0uiJcbrtAJyjUKBS0OD7yIpdVY3joDNrbO5EvZnF4uAuH65CrXBRHnAKXTORRyHOce1YshqwpXUTMTaqpNqO+oV7WG6eNHZ+E0dxkQ39/r8AIl9MpoM1s1osCJJlKSSNPCOv1BaHRmDA9c0YCyZl7tPBiES5XEHq9EtevzUKlLGB5eUUUVSMjfXJvEAoQcPD8V1fXJOD76tU5zF65KuufeVF///e/wOFRCAqVEn3djRKWPTI6LIqnYNCPDz74QCx9w8N9Yj0jZHW5XdjZ2pPw+be/8Q0Bq6tra1heWsLCi3Xkc0W8+eY1AbPMBCM4ppqIap3FFytYeL4k58d1TPjCXDbCGAKqo6ND9PT2CJDb3dtBOpVCY1OjAKitrU35lfcHbaMEP4QuHrdLlGBch1lC0xiti0WBMLTtZbJcg/EvrIanai/CZYIcCUAPEhCXFIzct3idgoEI8nmF3K9U7wSCfpmUyHuegDuTziARTyIciUGnpTpMJbbUjvYmRCI+ATK0MCoVKlHhZTPM6qKltAc1tdViKSVY5bUKBn3QGZkP5xfFIl/faGCgfJ3YRGllpTWNMJFw6DTrjUCGij6tVo94LC5T7bhv8t4mTOd+x3Ps6e6BSq1+Ce1LCjxeN54bQRDtawz2J3Ciaor77szMWVFkEngRtJvMJjl3LVVIWo0oJdUqlQBrwmr73r6omKhi5T3J898/iMBqVcq5o5iHQqVDMJISyyLvdbWKYeJK6LRqeS0qnRgsTnudxWwS1ROhOYPECxlmBHJIRUn9tOAp2+u+xH8Ryr3UlyhS+SHlCpQr8GpXoLxRvtrXv3z25QqUK/DVKvAfBp24Of+v0InpHH/8W0hjGOPUNjY1eh2mp8bQ39OBkP8Y0bBX8mw4AttirkRdXROODo/xYnEd4WgSnR20gFVK3ktbe7M0pB4Ps0M8cLuDGB1tl5BphmfTakPlAd+b2SVsvsIhfrpuhcVslU/0Gc5NSwubF9rLmprrZZra+PiYfGqfyxUE6qyt0Yq2jxNHHDarCmfPDeHGjetwOt149PAJDg49qKq0YWSkH2urq9AbtOjt68TMzBTOTIxAr1fj+MSBux8/weefzWNnx458UYnRkR5odVpRN9XX14niiFCNFhQqCaSR0+nR19uHb797B9lcAr/61U9hsuhxdmoKHk8AK8tbWF7aRCJRgN5gRpVVD0uFDjW1VtTU1kGvrxD7FsEXG1EqRJh/w2lboVAM0WhBmuLm5iqBErQRsjHlZWMTxzwoNq9URljMZrHU0ZZDy19nRydS6ZSEBFP9wMdsbG7i0cOHeLGwJtlLP/jBDwRe0apDWEAQEE9EUShmxaplMOpkelg6VYDRWAWzyYyGxnrJ59ne3oBOr0F7B4O1CzIhrqraKrYbmQTIKX45JYL+JIL+oLxuc3OjPJf5TmyeaTOihZCTw2gPVEAtqiIUlFCpDYhEgtDpFYjFQ4hEg9BpdJKDk8+pMD+/hLa2FszNXQBUKZw4dpDOxKBRm1DIaeByhHByEoRaZYKtugYqtVKm26WzMRhNWjjdzNExw2y2CcRCXoWqSgsy6ZTAz/b2DlGOEGwsLS2LdYlT3AhtqH7jtSLwG+jvRnW1RUAKoeBpVtmDB48Eqly5NIt0JiOZSPsHBwDUYlu8eWMOJ44DeH0ejI6OSMD23t62WM9s1QxqN+Levfsw6k14/Y03cWZ8UtRW9+5/jg8+/ASBYAx6gw6TE6O4dv0auro6kMtnZVrhRx/9E7a29zE+3ofxsTFZL8zY2tncRE93t8AkQsCV1VVsbmzIVDKuFyqdYvE4Pr17F51dXRgaHMTBwSE213ZxcuyBWqVBR2c7pqYmJbfL4TjCnn1XbKOtrU0CXB2OY1HCcIpiLluQAHadvhRgTWBE+EI1EcOtqCYiXOEXf8apbIRLSpUSLrcDRRQEgpwGU1MlRKjH1yII4u9LMIlQh8A8K0pAZltxXTU0NAnss+8dgvJAPsZoMEr2VjSaQktLvSiUaqqrUGUzIZWKIJPOiX2RQNLnpT20IPsTM5SqbGao1AXo9EpRsKk1RQRDQbg9PmjUOiiVWlRV1aC2pgEBH6fwrcNuJ0S0oaa6Ws6NCkUCmrX1bcmPogozneGEN42sC8JwDgjgfsP35T5IMLS5aReAVVtbCVOFASYL1YIVYjFkjQjr5uZmxd5KGyVh/+mEyMbGJnlsJpNEvkB7XB4mo1ngKAPZQ8GC2DQ7O9rhcnmwu3si/xYcHAdRaVaB7Emr1yFfSEOnLUKnlSA3+XBCp9XKvyJUaXF6nVatFigmtuVMDsWcAvns6TXMYzFQUtOWv/5/K1DupcoLpFyBcgXKFfhXKlDeKMtLpFyBcgXKFfjyFfjfAp14eBJoLJlCVHlIurGoUFKJBPQaJZAvorHehs62BqgUaSBPe5UaNTX1aG/rlk/B558vyrj0VDorYKijswVjY0PI5FLyqXeEGT3esDS2wVAYnV0NmJwaQyodx/b2pjTW09PnJBD58/sP4DihCkQjSio2aLSIcYLU+QvjMsWLahoqAtiEsjnaWN/Cwf4RdnacYgMZHmLjfPElxEnh7iefyfGdPTst2VC///37GBjoxdW5y2htaxD45XAeYmlxCc+ersG+65DJXamMDj/+63cEjkQjEVyZvSwqh4P9fbETRWNRWCsskqlSaaV9ikHQbjx99jkam2rQ3d0Dl9OLna1DLC5uwemMi+Wqs70Sl6+cw/iZAZkaV1lZUkRQwUI7DFVIbNYIY46OnPD5MmhursTly+ckh4ewjY/dP7C/DB5nsHRClA4STh2Nim2RigI+nn/HppwghLV+9vQZnjx5hs1NJy5fHsN3v/tdUUjRXkVwQCDAYPCS6kIjeVzZXA6ZdAGxaFLUEQyfZmA3G/zKygrk8hlksrQc6VEs5kUJ4vf7SmqNvAaJeBHOE6covDhJLJmMiS2vsbFBFDCEDQQCzKJyu5ntpUA2U5AAcK/XL429Vl9AdXUVRkfG0NDQivlnS3j06Bnq62tx4eIkiooE3L59FAoZFHNUXljhPAlhcXEbkUgBDfW1qGuoRb6Yht5A+x5Dw4/Q0zMg12B9dRtN9Y2wmEyihBFIZ62QQOutzS1RiInKTK8T21lHeweePnsqip6pqXEolTnEY1FRuzTU14sKikH7ff0DAiU5He3JkyUUCzmxJra1tokqKBwJifWMyh6FsoDNzXWEIwFZ81TFPHv2HHW1zFa6g7bWDuzu2nH/wUMsLK4hlkqgqakBly9fkuwkhs17vcw/WoTdviu39eTkuATtc13Y9/bgPDlBe2urKMQY9s3zOlXaMNyeEIgQgxCSa4ZqK+aWhQJxRMMpsYkxRJ4qJ61WjfWNFYFOnExXVWUR6BSNhuVnDJanyq1YUIqdjYCIMKgEiwiXSn8+HVxAWy3XH/OCchJGnZTJahK8nc/Lr8wPUms0chxcN/ym0uZ08maOz81RWcTX1qKxoRl7e4dYfLGKUDAlcKa5uV6e5/OF0dPThqHhflnrkagXiXgYOq0eoWAC62u7ONiPiaKnupoTF6kubERVlRkGk0rUar6AG4dHh4jFklCptZJRVlFhg0FnRigYx8mJG5ubh+jtaReQyfuX58ypn2vrmwJ5PF4fIrEE2lrqMDTch8HBfvnmPTw/v4ClpRXJOtvaPgSKSrS21qGplUq4UvYclWjRGGGfS/Y2njvBczyWEGhOFRcVX7zNotEgsrm0vLbZXIFcNo+VlS3kcxoMD/eiva0DLpcXK8urkgeXpeqsqx1FRRE1tWZRy9H6TOsngRPtdYROhGiETrTccd/n70U1lc1DWVShkCspaAkj573ZL/+v46v7yHIv9epe+/KZlytQrsCXrEB5o/yShSo/rFyBcgXKFXjJfv5DCvEvNU3/X+ik5NQ6RRH5bBZGrUoaBmuFCRNjfZgc70dLUw2MBhPq6hpF6XT//gP8+te/k4lm2VwR/b3NUKuLuDJ7ERqtCmfGx6DRGDD/fEWmTR0eHeONN67hJ3/zI2xtrWN3b1uscgzIpo3lN79+H1tbfphNtKkoUVdXK6CkpqYaA4M9YklLpZNiAyN4SaXSksF0fOwQFQZtQdevX0MsFhZowsDnxcVlyed54403xUL3i1/8HDduzuHWretIZeLY2aFSahmLS4uSBcPQW2b5RCJp/OQnP4Df7xXlwPnz55HNZQQ4cUoegQobXbPJIo1gOsncGC/CES+6e9pkop/XHRC1xOKLTRwfB6DXmzA3N4237txCZ1czCgKJUtjbOxArIaf1nYb6sine3t7D8bEfExP9eP3129I4nk7sS6YSAkEYEHwahl6CNxAFDptyTtPjz6jUocqJgGx7a1eaWJfTj5s3r8oIej5+Y2NNLImEHYRYVKmUVkgpmyUUjIh9h3lUtHARxhE0sM4ej0smptXU2MDjYj5XPB6TQGYltJKb5Pf5MDk1IRBkd29LQsip5jCZjNDrjS+b31JgcySSQTxWgMWsEQBWV1+F/v52TEyeQWdHF9LpAn79y/cFntXV1+LipSkoVWkEwiey/vRaC3IZDTbXD7C8tAe9wYapyUn09vfAH3RDocohGPbh8PgQw8PjEibOvKLB/l7YKs1y3pw4R5vbRx99DKfLCaVCKTZHKnFs1TaxhNn37aitqcHk5BgCfjd8Xo/YlWiHOjl2iBpuemZamvvFF0s42D8WxRFtWoMDg6KSCwXDslZMJgOcrmPs7e0IkOUx8JoxT4nZUxcuXEaxqBIYsLyygv1jFxqaGzE2NoqB/gFYrRb4A1QV7onVzWDQobGpQa4JVUMEEwyQJ0hubWkRUEDlFq8tz4m5ZLR1MY+I6i3CStpXmQlES5dRb0YyXrJ2Mpyb4PHEcYTl5UVEY7TGWuU9CSAJHiuszFtTIhZNCFBUoAS2BRKpNaIgIzAhhCBcJig5nW7GrKRMrvQ6fBqP5VTpxHuOkIrHyr/nN593Cl0JrPjN1zMYTGiob8LJiQsPHzyH4ySElpYmVFdXyP7Bc+7u6RJARlCm0wMGvUoC432eIHa2j7C7G0A2DVRXm9HX14H6hhoolHmk0hEUkUYw5IfHG4JaQ9sZJx3Wo6a6AZkMFV5+mQCYzRRleAAhDPc0Ko5YY6oUOVGSalDW9dLl87LHUYnJW5nX5vfv/x5bWztQKNQ4OPCIBbmzowkVVRZAkZf7nOdSglt76OwkyOVkSK3sq6wz68Uau1xOeH0uUTrRllxTUyd76PPnK1Aq9BgbG5C8K6rpGNTu8SbQ09WM2dmrSKbjEtLPXD7fy4l3vL85xU4A0z+zZOs0Grn2PN9CrgAVVCjmaZssyPV+6irb677EP/jlXupLFKn8kHIFyhV4tStQ3ihf7etfPvtyBcoV+GoV+NoonZidlMukoSgWoFNJvydqnjduz+KdOzfQ39sukIUKAo5r/+///X/gd7/9AD5/VJqkubnzyGZT+NGPfigKjEIxD583hE/vPpCMGJ/fg29/+5v4Tz8uQSc2q2yuGbJNBcdHH97D1k4YFSagvb0es7NzknXU0FAHa6VZbFm022SzaQEjbIb3dg+wubkjNp7x8QmcPTuFX/36ZxLUPdA/iOfPFyQrhpO62Mzeu/eZjEsfGRmC/WAHGxsr8PmYz+SRUeV+XwDDIyMIBgMYGR5GNpeVwGU2q8FQQFQgDEFmcC9tPAwgVyuNYvnKZhMSaN3QWC1KAr8vjEgohdWVXeztOiVv5bvf+yZmzk9Coy0gGArh+fySTOzixDE2+LT/DA4OyHlTKUOb4dXZK7h46ZI0dnwMFSpUrsh0KMmRKTXsrAkh1NraJjo6WnHlypWXweTb0gAyrJmhvrQP8tgZ8sxm9MWLBRllf/78jJzb4eGBNKpUMhGuRaLRL8KRCZ0IMRjezNckJOOUOr4OG02+P5t+qoSoQKHa4vjQIc3xa6/fRHt7Kx4/eSCBxYROXDfV1TVQKjVSh42NbbE2EfrZqirx2ms3MTzSi0qbWWybBF+ryxv4/fsfYXGR59mI2bnzUGsyCIZPJPxcUdAil9Vgd/sE21vHsNmaZFpZfWMd3N4TFJBGrpBGRkbF98DlCsBx7MLFi1NQKTJiQ6MqjmPlF+bnxXpGJYetulrgBuvOmhN8EL7U2CpFoeRyOSTDhlY6r9cnoOrK7KwANarnopGo5HRV2Wxik0wm0qICbG1tF1i3s7OBQMAn65yKKqqBGK7d001bZRfcLp9YpgLBMEwVVgyNjqC5uenlRLSUQLLVtRVkMikBW1RScR0TAiaSCeQyGagUapiN5tIEtVhMAqx57QgpeF4CoV5OyiupCV2SNVZtswm8NJtMcv9UV9vw6Wd3sbOzBavVDGtlhYATqowIngiguIY4FU6l1Ip6jflehEQlpRLDsQ1iXRPYrVRK3hd/LmqnAsFOUpRj/BKAUaDVlBY8FYxGk+wdfPwpiCqJNWndK4iaymQyw1phQyAQxsMHz8Tie/HCebm+m5vbuHRpBucvTAu8BQhwVKJW3Nvbh/PEg5MTDw4PIkjGAUuFFv39begf6IXFoheLJjPACAiZE0dVGcPgaauzWqvhcHiwuLCCk5MwurtbJKeO9WtqahRQyvXPwPgrl2exv38o+9udO2/CaNQhFmdguAObmxsCzbkn5XJKeL0xdHW2SFZeXWOtZDWdDjxYXl7Fzs4ehob65Hq2traKUo17AoPCCUAJIxPJmGTjMcifweG8XxcW1iRIf3p6SqATLdNra+twOiOYu3oe4+NnEAwH4PE6cCiTHYMCm6iMzWbSsvdq1JxiV8oB1EtY+kvVWi4HZYHFKQpk5/V6fJL6av9CvpqPLvdSr+Z1L591uQLlCnyFCpQ3yq9QrPJDyxUoV+CVr8DXBjpJQG8hB41KAUWhCLWCWTsGfOvtW/jRD7+N1uYaaVZpgVpdWRMVyNISR3rn0NpSj2+9e0fGst+4eU3ygKjcYahvwB+V8d20Ev3whz/Ad7/3bezubsPpcsDjdoviwuFw4sWLRbHTnT07iYsXLqG/f1Cmz9GWxaYsn8+KrYtghPDl8OAITqcHCqgwNDSK0dFxUebc/fRjsbtR+fT82YIEQ3Py1+koeoIPqgkODuyIREPS6LG3ZWg2Q505Cp7ghKoiNnVsEpmzIwAmEv5CPcTmVavRQas2o5BTwWDUoKrKCINJI+9FeJJKFuHzRuF2BTF9bgZvvnkLGh2wtb0iVpX9A4dYsdiMsQ5soAk82tvbcf/+fQEfDG1uamrG7u6OnDe/CdBOm20qG9iIM4ydDabHE8e5c0PyPDabrD2n4jE7qsJcDafTK4CADbDTeSLA4/r1OXR1dcpoegY/E0Lw/AmVmC1FADI01COAgO/BkfGEBgwr5nqg/Y42MYbJDwz2i42IIfLbmztIJjKYnBrC7dusawaPnzyUdUIlBrUSVmul5IRR0cHJZQxxDgRSuHzpvADMjq4WJFMRFIs57Gzv4d5nD7G2uo2NjRMMDLTg2o1LgCIJt3cfUGTlWmhUFth33Vha3IXBUImxsXE0NjcgEg9Aocyhpa0RtfV10GqNJXVVOIrz02MIBh1iM3zzzTfE6vjxRx9LBg+bdx4rYRt/z6adEJHwxOtxYX1tVcAc84Ko6ChNODNhYmJS1h+n7tFGSXhCKEAr2fGxEy1NXRgcHBZL4ubWOmIxhq1DbIen8KS9rVPsaUeHDgGoeoMBdY2NqKmrLcFNv0+mCrKmq6u7yOeT6OpuFzsirxXXC6+3tcIKW2X1y4DsI7hcnH6mlGBoXm9OOaP6x2wuBVkzy4lQguocvU6DYMAveVbXrs9JJtOvf/1LCfxva2sSyEQrl1gtM1RPlSx0zFUqSKj3Swvvy8mYXLNcP1xjp1+niiU+l7+PxqMCok5zoE4na3Ld8/mnyqmSlY41LeVFlYLGaf2iykeLeCyF588XkYinZXomBw/wnnjt9VuieGStxfLpZj7Vlih5vJ4g9u0ncJxkUFWllVD1vr4e9PV1Q6fnveZDJpeUwH1ea7WWk96ozquUNUUY/vn9R9jdT8Fm5b3G2laJjZI1djhP4Ha5cePGbclf4h709tt3xJ7IUHKCX9o3UVQglcogGIwiEk6Kfc5mq0FHV4dM3eT0OgJw2kB5r3PKJdcCp/nxetJmxwma/Bmn/jGjjdCJ14NgTmy8h06x/hHaM9Ce9+DOzq6o1F5//XWYTCbEkzFRSdFKSHsdVU4EhTLJrlAoWRwVDN9XywQ7/kzsdbkckCslB55+PTwqQ6cv8b+eci/1JYpUfki5AuUKvNoVKG+Ur/b1L599uQLlCny1CnxtoJOMfkIBRr0W2VQGnGVnrTDgB997B3/1F99CIZeQT8upSqLNjJPSDg/cCIWSeO21WVy4eE6aT8Keg4N9aeYYmpyIZfHw0UPJTfnhD/9CrETP55/K9LpTOxeBCy1mhCu3bt1GZ2c39u2HWFlZFXsdm2ha7mLxiKgECFioSGD+SntbF7q7+6DTGWQMezaXFOgVjycE5NASSDUNVTqivsikxDZHC5jZwowok0AigjRa9b797W9L47ayuixhugRCVB5Q+cHcnNIUubQ8p5Av2bks5ipYK4zQG1USNMxGjVY9vzeKZKIItcqAM2cmMDDYC4/3GM/nH8LldovCJ5PNSePIxpCwidCLTfXnn38usIjATEaNP30q503LDtUOnJRF0MFvNt5s8ny+NGw2raiWRkZGcHx8LK9L8MCA5EwaCPhLlq4iODEsggsXpnF1blaaXTavhGCcCMZfmYcTDOVhtqgwONAs58Xx9WygmVtVCpLfAsUiPd31AgxbW9sERjx/9kxUHIQfb799E+Pjo1hfX8X2zqbkPxEOWCwVAmN83gDW17fh9VDBBQTCwF989zreuvOmhDDn8ikBhE8eP8Wzpy8kc2d314vh4TZcv3kJBcThdO3JyHu1woB8Tov11QNsb3nR2dmO6zduS+C5P+hBKhNFT18nDCYD3G4/dncOkU7n0NfbikTMK+uTtfv5z38uWVfMROK1L4GkUpYQgQktU7xuzPliHanaIVAoqc/Y3GtRU10nuUmcdliykenkWvr9IbhdCty4Po6hoRHJYqLtkNZRgjnaG2mvY4aWyWiRUHpmlxGmGE0mqHUamV5GCMb1SUhEJY3PF5Fpg2Yzc7mMAsx4zLwXM+ksKsxWWXMEEYeHUWg0VJrpRHlFkMj7g8dL+9fhoQtqNW2FldBqFKisNIsahgoq5obdu/+Z3GdUW3H98b4oFHKiUuLzeL7cUrjuVKqSGu8UFJ1a6giJ/lfoRKhECkzLJiHnF3lNBBgvLXqEZKfQlb/ncZ/a8GQbK5aUTsyK41S+tdV1sb9dvHgZGxvrAuPeuvM6JifPiLVua2sDB4c7SCQiouBJp/M4PnTKZMW+3gGxwRFAM3Sc9t1wxA+NtgTsmO/mDwRE6cTry/d2u7iemTeXgcWiwshIO8bGxgTgZbIpATe8v86dvSCTJJlV941vvCU5d3b7DjY212VtMcyeeU5URfE+6e7qlT3SaDZDq9PJHkcwyOvB/Yj7B9cmlZLc+ziUgGDvdO1WWE2yt53mxsVicVEj1tc3gmHjkUgMAX9QstRY1xs3bsr+Qfi3f7grCj7mmBFcMb+JiqfTEPEvMp0YBP/yPTjREVSzvcROXAMPj8r2ui/xX4RyL/UlilR+SLkC5Qq82hUob5Sv9vUvn325AuUKfLUKfO2gk0GnQT6bE6VTa1M1/vYnP8LFmXEc2DewvbMNj5tj7gPSuOzvu0X18bd/+0NpehgOzYaHKh0qWZincrB/IqqXS5cuioLk7t1PJHumssqKVCop2UBssNg8UT1COMQgca3GhN/97h8EDtmqmRmjFUVAnmosjQbr65vQaY2S28LcHBoCCbLyhRTq6mqkyaUFj2oQgqvvfe/70oidfvLPHpjHysexCV1eXkdtTR3ee+89OR5OAOP0txJgotIphVicWUqAwcDMqSpUVVahxlaP2lpCICCbi8uEJ+b/xKNprKxs4/jIB4POgvr6BlTXVEowdiodFoVRMplFPJHE4aFbrFdvvXUT129cw9HhkdSQx0EYwF/n519IBkskkoPZrERDQ4OcG392mt0SCFCRkxf1CTOcaPnideIUwEg4jmJBhVQyJ3Y6KmM4Qe/HP/4eOjra8ODB51h4sSAqiOamFoGKBEHRSBaVNoKYTvT3Dwh0ogqIqgqGyT9+vCD5OWfOjEgO0MH+oQRgB8NFWEwKTE52i62ytrYa9+5/KgCPIIqwjKPl2eg6TtzY33chlUwLvPD78qLW+u53v42+/g7JYnry5BEePngkVsZEPIvd3TDGx1tF6UTo5PHaAUUO8WgGkVAWeztOoGjCtWu3MTt7DUVFAUcndoSjPtQ11IiShlliiUQOWo0eg31dKBQSAiGymSzu3b8nkI0B24R3hDpcd5VWK0xmjri3SO1P+DN/WGCS0UgrGadAcr0aoNVoBT6wpmaSICglx4nXMJ9XoKurFj09vQJBOa2NYJWwqLauRqAW1VWENrQd7uw4JB+IoqGGpiq0dbRgcGBAgABVgltbexJSHY1yOlkB9fVGuUa0WRHKMByc1st4rKTaS6cVqK42STD6xYsXJTNseXkZ//RPH2J39wgUd5lMStiqDKitq8T5mUnJ5KKy6qOPPoJ9f08gCu9zvm8my5y1pNgyaX2TQPBcAdYKhmdrZFc8tcmdTqxjTUowioqmUuYTf5YvFKSeSoINBUPyS1PsSjljzE+inZO2wD+qnPjafA6nuFH9aLFYoVQQnStgtx+iwlIpyrOHDx/g8Ggf7777TbF42vd35D4JBjwCNvkWWo1BgvOpMurp6ZPJfgKdlLkFAAAgAElEQVS31EqxQMYTESiVRVEmBYIBOR5eGEKudIrT7+JiQSaQn5wYQ1d3l0xaJGxiLhLVdFTADQ+dkWvHDKybN69hcWkB+/t7Au35moRIhMwEQ2qVVqyYtFomUhmkM2mB0jxvyd0yGkSxRBjHb4IoZnkRILMuPH6T2fCF0okqp0Q8KfsOa0XLJK9XNELVl1fqOzQ0hIUXizJQwOlyI5ujmqkoEz9pp6PSiXI23hdUOlHxRBhFAEVQS6UTVbOETqfQ8dEx7Yzlr3+lAuVeqrxEyhUoV6BcgfJGWV4D5QqUK1CuwJ+sAl8b6KRgswLxw8BqNiARTaKvpwPvfvN11FYZEQ65sba2Ko0lG0M2MuFwBG1t7bh06bwAETYazBOhaunw8FhGfK+tbiKRyODs2TNobm6UBuUPf/iDfHKvVKlhMLAxzIn9o3+gT5rtrs4eybv57LMHWFzcQFOzDTMz42huaRT1EWHLhx9+gvW1fQE/nZ1tYuVhKHB7R7M8hla4Bw8eS/P03nvfxNj4OD779FNp1NjhBvwBsXIRmjmdbtj3HBgaHBYQxXHytArZ9w8Ri8ZgMKoRCueh1WjQ1lYFa6VFGsIKSwXyuTyKhTziiZCEC1sq9NKIM9PpxcI6drYdSKU4qp3ZOBbUN9qgUGbh8TF4GshmCzg+jqGlpRp//dfvSR4VJ9ktLS2LSoUWGgK5kvqEwKKIlhYdRkYGpKnkdaBSheooQhLCnEePnqBQ0GB0tEeOhc8n2HG7QqLAMpuNqKmtwsTEGK7MXpAm+sWLeWzv7Ij9ylZVI1P/7PYTWMwWTM+MYfbqJbl2n312T2p4+dJlGT3/ySd3UVlpkwwpee+HjxGJMOdLiUIxh7mr07h8eUZyhR4/fij5WQwgJ5RpbGyW6XnkFLlsUax4BGRsyGkR6u3rgtmsxfbOGhZezMPt8gBFNeKxLI6OQpiZGcb5ixOIJ3wIR10CnVKJHFyOEDyuGGprWjE5eQG1dY1we12wH2zDH3BBoSrCaDYgSrCQzKO1pQMtjQ2Ix8IIBQM4ODzA0ZEDoyND0sgTVrJJ5zQ1qrOYT8S8L65DrhXan2iv0mqV0vwTMPA+4GS4Bw+eIpXKw2azSP04HY/nFwhSOUV7oUmUXwywb2ioxvBIH8xmk1xvZnypVTqsrKzBceJFNEZlEvOx5tDd04l4Io6nT57Dvn8gUJYKNuYwcc3cvHkTw8PDonThdXr65CmePVsSKFNTUykwk2umra1NwBRVMQ8fPsTKyqYAo5aWBgFlbW2t6Oxsgc1mErvt8/nnooijfY4h+39UOTHwOwNOkCN0EN0kgYNCJbatU+DE687ncL+gmov5Yqwj4RBfk7YvPpc/V7zMBqIiij9TKVVSd64ZhtBTzUSrHy2PDHGnvYtqI9aXWUMENLQJMj+rtrY0LZGB2vFEDNeuXZHXfPDwvoSW5/m6VC8WCrInhIIcWJCVOlFxRlUZ9yjacjlUoFgoQqVGSf2oViGVzkCl1EjgO9cxn0sl5NDQsKikqNJkflxpYqFCwC7XMdVKzS1NqK21YWVlCU7XiZwba18KXDchncoKGKViM5PJ4fDYIVMlT3O4qKSjda+vr18y8rgGqIo8zb1iLbmmCJZSYuELyT9gtIDyPs/mlGhrrRcbJo/78NApeV86nRonzghqawwwGA2iwEu9VNVxz1OrlF/Y6/h7Qif+KhldnC4IIB6O/Qt73XP3H9Vtf7J/Rf/8XqgMnf78rmn5jMoVKFfgT1yB8kb5Jy5o+eXKFShX4M+6Al8b6CQBwhoVUokEtCpqBRTo62nH1cszyKWjWHoxL0HNzF2imkOjKYg1jXaPwcE+gTVUBtCCQVVCKpkSW9HW1gG83gimpgYxNXUGTU0t+NnPfob19T3EE0BHhw19fWxqK3FmYkxUQnz3hw/mcffTRxLoS7hw/folUYCwQSeU+eyzz8XG0tLcIlYvTnaigkarU4hqZGN9E5tbDNftxve//55Mr/vkk09EkaXV6rEwz9HyxwJ92KTrNEbJTaGCiJPcGMy8s7uDVDIJs8X4Eia0obevVxpQTt6jeiCdTIolKl9IitIpk01IU+33hkTptLnpQjRWQEOtFefOjcl0O4/3CKvrq5KXRDsUlS+Tk3340V//QBrNf/zDH6RxJAhkY87mkmHUh4cRsQnduD4hyqmNjQ2xztC6Q5UR1Te0Pt69e1eux507d8TuyL9bW92Afc8pgIeByIODPaisMqHCyglYCaysLMPj9Ug4Oq1CKyvrUBS1mDk/LdettbUJq2urMtmK9rOa6hpRPHGsO9Uy16/fENj46PFjAXVs6CkAaW6qxcjIoNil1tZWBN6wqab6hcoypYogJo9wiFYfWnf0olwj7KGiooAUDg52sLK6hEg4hmpbvYR/Hx0GMT1N6DSJRJLQySnQKSM5WnEE/UnksoQYJqmZWqtEKMpA5GNodBp0dLWK2oivpVUbUFdTi3QyIZk+gUAIyWQeDQ2VL0FeaaJcTU2NWAuZtUXLYipFuJERuFIsqtHUaENfbxe6ursFRm5tbWNxaR2BQBy2KpNMeautKalRFpeWoNZoZTrh0PCgBHKbTLSkFuDxchrZpiijDHqThEQfH3lQLCoxONiL19+4jlAkKCHwS0ubEjTd3d0gVsDV1TV0dXbh1q1bkpfFdcQpeAsLCzLlrLOrS/J++vv7BTrxOnEtESgvLi4KyCxlVnXL2uF6tFh00OuViERCYk9zOV2osFoFXhL60CZL0MManWYsEd5w3VI9w+EDBBpilaNiifk/L8ETQZFA7GxGVEYMUdfpCQSjgEL1UjWV/yI0v6RyUgng5K/8Jmjh+1GVxt/zPVk3nufy8hryOVofbXKfU8mWSickbJ/B2rQMc98wm8ySoeSjhSzNfSyIeCyNlpY6gWCE1/wPLocZMIMrFEqhutqA2vpa6A06HByciHWRAfK8fyzmClnjvb198iwOUmD9srmSmo/WS5czKI/h9EG+LjPWCoUsqmtsct9zeme1rRS0HwyEEQ5HBeQHwxHZGxhcT1UYoTJhNQGiy+kU6y73OR5vRtSQUYFO9fW1oiijUpUqMe6ZVIy63An09zUJLOWevbF5glQyg+6ualgqKtDaxhw8g6x5p8MhYeIEk2qlQgCjSgLe/wid+He81ooiEAvHuaS/AGDz3vyf9T/of6KTK/dSf6JCll+mXIFyBf58K1DeKP98r235zMoVKFfgT1+Brw104qlp1Erks1mw1aswajE+NohbN66hmE3iN7/6FQYHu7GysoNkKvnSmtP5cgx4lXxqzgyfZ0/nJYyY05EY0Mu/Y/M5O3sZExNT8rif/eznMlmOjfqV2SlcuzaLqqoKNDTWiupgY2MHdz+m6mJLmr+R0W7MzEyIOodKkvn5edz95HMEg1k0Ntag2laJ9nY2Xa0yznx1dQlr63uiOnjnnat45523ZerbgwcPxKZitVZJ0O/e3jHY646Pj6GpsRWbGzvo6OjE9PQ0Hj16KMocdk5UdFCBxRDyku2pKM2udMlFWoGS8AecAp1on2Mzf3LsxvLijhwjgQbVJOcvnEN7RyN2dtewtLKIcCSGUIg5PAlMTJzBW2+9KZatX//616KAoNKJIIlNIu1TzMYZHRnAO+98C2trG5I5REXNG2+8IY+lTZC1+fDDD9HX14e/+Zu/EXsN86A4Ha6Q18DvC6GyqkJGpJssWoTCPvj9bjgcx6KKodWGNi7Wvb6uCePjk9KUKxQFPHn6RBQrzJmizYoqEtoVpyYncfv2bbFfLi8vicqCNiuTUQ+TWY+mxnqkUgkBGrRKsT7MJyLgqqioEtjE82PNaJkkcOro7EAkEkAw5IYv4BJYwOmJzU3t2Lc7RIU1dXYMZ8+NIhJ1y/S6IrKS6RSL5uE4Zhi0G4FgVpr6zq52FBRZRGN+1NbbMDg8KJk9Dx8uwOMKobLCDINWK8oxqmQIUYrFrIAXNvONTU1oqK8XuPHg4UMsLq5K/hSBTGNDpdjuqM7isRNwxKIM9l7Fs+dLUKk16O5sh63KhqamJoEsH/zhfVEQMZh7cLAfShUQCvmxu7ctGUNcB4Q1ZlMFTk6c2Le7BERcu3YZ/QNd2N3bFAAYicZlwhzVNPw5A/Y57XCgf0AC+mmHZDA0s3kIoUbHx8UqSCsrARrXFs+xlPN0KGuRwIDrnFZXqnsS8bDYRt0uh+QLESDRvslsHyqb1Cq1QA4SjVLekkKgG5WPBDAERSWLHdVQzHhi1pRBwvtPraFce1RRUulkMBoFplChw19Lzy9N2TMaqLgxidosnkiUJigmErLO29rbcXhwIJYx/plr+dHDp2KJZVYXb1naWVWqAqqrK5AvZEqqxbZWaNR6xKNJrK9tybpIJLMw6DXo6moVqMMMJl7b1rYWscjF4xkMD/eitq4WxydHmF8g3OL7aFFX14DGhqaXgxCqZQhCIOiTzC5aG6mK4hACBTQCWDmRk5Y2paqAykrCyUo0tzRDpSzVjXsWgdPxkVP2C7VOJ3XjGqHtNxJJCBBtbq4TWMcBDKfwj1Da5fIKIKRSlJlcXH+nKikqKvN5Jaanz8hr0Aq9tWUXUHrhwqisE06s5LXaPzhAKBiUPZoB4vwPv2Q7vZwiWFI7KQVElZROSsRDCYFOvI58zoKfqrby179SgXIvVV4i5QqUK1CuQHmjLK+BcgXKFShX4E9Wga8PdHoZJK5SAMoioNcoMdDbhZ/8+C9hMejwq5//VCYs3b//GfwBr+QsEcKw2aX95OTYiXv3HmBrywGFSo32lno0t9Ric2sfRoMO3/jGa+jrG0DAX7Jkra5tiGXkL//qXdy6fUM+4Y/GgvB4XHjw4Al2to7gcHhxfOxFb28L3rpzE6NjQ6iosIhS6uOP7yERL6K9vQk6rU6mLw0PD8LrO8HyygvJ6yFsePMthliPSUYSlUE6rQE6nRHPni7AceKBSqXDtWs30NXZK6CBdkE2dL/85S/x6aefoYlKndERNDTUoaqyEnqDHnpdaSQ8wQrtQZzC53Dui22uqsos48yZZfViYQsalRUzM9Oor2tAS2sjauus2N5loPZWKQw8npB8JQILZvCwkSQcK2UelbKpmK/ERrK3twfT0zMymv3Jk2eiYhkdHUN/f5+ABIIFqlUImaampvCjH/1Ink87lMPhgkZlRCqVleabOT06PRAM0fLDoOK0NKJUGmnUrJEJ9XUtco14TDI10OdBT3e3BFS73U4BMIRVk1OTOHf2LDY2N3B8fIREPC72RoIF2gqZCUNYRYBBixMVJ7R5MWensbFFbG5PHs9jaWkD2XRBrrE021qCi4So1zq7OtDR3gmd1oTHjxawt3eAM2fGMDE1hFDYiUDoWKCToqBFIa/FzpYDa6snMBgrMDkxga7eThw79pFIhtHc2oDq2mqsrGzgwecvkE4B1ZUmNNTVoaG+TsCHw+lAJBzGmTNncP7CBQEzhGVHh4f46c9+hoX5TVgrGcLdjK7OVlGO0G5JGxID7p0Ol6jA/P4gBocGMTJcysCiQoUg4JNPPpL1fOvWDck3czqPxbq1Z9+WWrNGJiMtViZ4vQHs7hyLmu3OHU4UU2FrZ12ypmhjFNsZlUZFWtS0uDJ7FflsHk+fPRcLLO1UVDQNDg3JeXM9UOlEqMQJZ5Wi3vLKRDVCJCpjeD5cj1zrTscxotEQYrGogCNCZdq/eA+UMsNiYnnjNeNx84vrTmBUJivHSMUggR7vrdNA9lg8Lrk/Gq1WnsM1TGii1mgEGFE1SUBCi6i10lqaiqemQqdK1FLMPiNQUyrVosSrslUhEY/JlDU+tru7F48fsQY5mdRXU2OR4zEYVGhopGpSi47ONrGShUMJ+DxhLC1uIBAgtAFaWmoxODiEYDAg9xYVfrwG9+7dk/OYnJyCWquSyYPPn6+IxbK3rxOXLl4R8Dj/fAHLK5xOZyjlOOXSAsT4q0atxYXzV4GiUiDWzs6OQPeKCoNY9k6nO3o8PnkM7xWuJSqqFCoFrJXMZaOtMAevNwylSov2Nh7voNyXp1M+o9E44ok8+vvaBBZSocna8R6NxWPY3t6GVmvAzMxZuTe5HgivOSnxjTduo6WlFQeHh7Dv74sKiso+qppoRaQlkeuDtjpmPNFWx18JnWQNFJVIxThREqWMp3wei8FykPiX+N9DGTp9iSKVH1KuQLkCr3YFyhvlq339y2dfrkC5Al+tAl8b6MRJUcV8Flq1CkUGwBaBpvpq/F//59+iymzGowf38c7bd/Czn/89nK5jDA31i3qEFjs2fYuLK/jwnz5GLJpDNMpJSw2YvXoB27ubSCbimJ2dlSbQ5w1KYPHi4jJq6+rwn//zTzAyOgiv14mt7XW43MdYW9mSqW9stqlkYEj162/cgsGolQaNjdJnnz2ESmnGxJlBKBRqmUx17twUjo53sbL6QuCVVqcWFQmDxD///L40TRZLpWSubG3a4XB4UFVZi9u3XpNP+W3VnEJnxebWJn7723/A3t4Rzp8fw/iZMbFGsalKZzJiucpkUmI3ScZTokrK51MwmdRQqgvS9LldfjhPAqiva0drayfSqQxq62ywVhqwubWME+eRqL4USpU8noqmUxUMG1yCCb4PFST8PRttqpqoViEsY2YWG39mS7FRp0qFChVOH6MqgaBrbm5O8pdevHiBYCCEYoH5WUpRN6nVBTS11EJvpB2I4b55sYkxQ0anMUOtNsBiqpI8LkIv1pyAcXJyQuATA+AZsn50fICJiXFRQ+3sbMk0LzaeDEonIFCCmT7a0sQrrUaeRzhRLEBsQ22tXfIeTx8v4MWLVWn+T8OQz0z0o6mF16VCxsVbzFbY947xj3/4RCbrTUyOiWUxGvcgHHNBqczLtERF0Yi1lQNsrHvQ1dWGixevQKNX4/nCY1RWGXFuZgpGsxHPnr0QC6RRXwEzM7eqrKLsYFPNqWJs6l977TVRoREW8M9LS4v46U9/hsOTGAZ66zAw0IXa2iqZzkgFD8Edc4wYuL+2viHwYfrcNOrq6nFwcASvh9lMUWnuaYfjWHoCidW1JQmR9vrckk1GaxizsqgWofKG0xyp5rt16zoCAQf27FsCQiQTK5eTrB9Cnvb2LpwZn5AJgsvLq5KVRCBF9UxXbxfC0ZDcf6f2uX3Jg9JLJlLJmpaV5yaTBVy+fA5NTY2w7+3C63HLOiVP4HkSwHFiJKFQwO+Xe4B/T+jEv+M1JIwWyCI2Owbgm2WN81da2FhPh+NEAA7XN7OznE6PgN2ZmQs4PjmW12SdeC9wLVNFVxpScCJWQq83AZ1OhaYmm6h4OrvasLAwL4+7dOkKNta3EIslJey8ubkB/oBPIGj/QLc8j5PjCI0Jub3uKJwOr4A1S4URLS1NYlvjfU5Ic+HCBannz3/+C4HTzGviNEy31ymTNpmHdPXqHG7evA2/L4jf//4DfPTJI9TWGAUmGU06gXlcL5wYNzYyg6MjJ549e4Lt7Q309XeLioiWRdaPmVVHRyc096GjvQs+XwBLy9uIJ9OoqWHem1YgGMEiIdHo6JCsX8JoZnRxjdFqqFRbcOnCmKgTCZZYf9Y+Eo1gb29XcsoI5qk0I8jk4wjtvvOd78i+xDBxqhRD4Yg8hrCJk+kYHi4A/qW9Tqx2ylKWUwk6qZBNAvlMQWx+hE5LoeRX+xfy1Xx0uZd6Na97+azLFShX4CtUoLxRfoVilR9arkC5Aq98Bb420EmuRDEPo16LXDoDnRqwGA1479vvIB1PQq1Q4C//8gf4+5/+D6yvLwkoYmA380zUKo3kzjz4/DHC4QQqrTU4e3YK42cGsbr+XJQCba2daGpqk7BdNt8MLeZjvvf97yCbS8Bu38bG5gqSqZiEO1tMtVhYWEIg4MelyzOYm5ulOUeCgKmIYFi2yViBy5euiFKGqgNO17p3/2Nsba+JjUWpKqKiwiTWEuYz0fLU2dmDcCgGrzeErc099PeN4J13vol4IgyvxynN1uHhAR4+eij5MuPjoxLAa6uqktwVqj0IqBhozCY5HIgjGIhCr1cJ0FAoacsCMqk8YrEsNGozwkFOqkthYLAXhWIKq2vzyBf5yX9RslLENmRkbhQzcvgesS+adzbwbPAJIWg7Yo4L8492d+1yydhAUonEJvvUNsO/p5KFzTmbSIKoZCIFrcYo0MkfcKO2rgITk8PQ6RWIJ5mJU8rNqbBUyeTAWDSDXE6BaDiB42OnfFNZxDD4dCaB/v5ebG6uw+E8Rnt7C+eVIRwJCkAhgKGVRiaJFVWi/KHaQ6ujoqUo4IKWIbPZippqNs0xLC2uY2fLjlAoKja/wcEBvPHmTYyM9kGpYnB3WtR088+X8PzZMux2L86eHcTMhQkkU37Ek77SZMBEAakEsLiwg73dKHp6WjEyMo5EKg6P3yn2xt7+LoQiIezs7EOp1GNoYBTIZ8VmKNe5WJQMJAKUa9fmZJw8gQezbGhpu3v3U6RSkAl7hFpUjNH2RfjHWstkNY1OrGiV1kq0d3TIREYqiajeIUjldejvo9LpNQFN8/PP4HAcIhINS74Z7WEEE5zox/pwEmRXZzempiawuPQIwWAp3Jygg6H8BEsMrm5tbUNTY7PYsGgJI+DjzwmdKirNcHkdpQwzvQ6xWFyAJlVQJqMJ0RgVS5yKFkQkUsClS6NobGjE1uamHDdD0FOpgoT/tzQ3i4WWsIog2OnkOQFVVRZZz/yixYv3AiEoA/+HhgZlHdOuRphKCLm0uCTnSrDE+4nfbe2dMgHQ7fHJvcYpapzWtjC/gN3dXZk6x+MhaOW5MZiecKyjsx0jo/148OA+nE4Xrs3dEIBGYEV7HiENc8XqG2pw/sJZUfhFIkHY9/Zg33Ui5M+iWFCgssoiKkna6WitpfKHx8spf5wU94tf/ApDQyMy1a6APNweB1ZWVwXwvPvud9DfNyhqTk5bPHE4JJS9qalB3tdmswqsb21pRzIBPHn8XPYa7muTkyMCsQjyWTuuO+aLKaAWS/D21g52dvcAlVImHVI5xrB4Hhtzxq5evSr718rKiuwJvI8I9AgkCYYJoriXsaZUQvHPu3u7aG5uwvDwkOTYcZ3zm3vRt771TXmPR4+fCHimSoyKNfrlBDpq1OAF5r1+qnQiiPqiESgoUUxrxK5KyEjwuBzhhM3y179SgXIvVV4i5QqUK1CuQHmjLK+BcgXKFShX4E9Wgf8t0On0TTlc/J+1CFAoitBqVMhnc9CpFaJ2Gh7sR1tjDW7fmMPrr93Cf/kv/zc+f/AZZmcvobGpXpqPdJKNagjzz19gZ8eO69du4e133kE44sXPf/HfRU3A0FqLuRItLW2iirh79xNcuXIZ12/MYY0qj4MdOJyHkr1CaBWP5rC6ugGDUY/r169KXhNHmjMvhgHWz549R6XVJtY4Wpk42nxoaAAf/OF3ODrelwaTSqdCgfYdtTRZHBE+PX1eRpozxPvhgyeYnr6IH3zv+/AHPPiHf/iNNG0Mul5aWpKpUmxo2agNDPQL2Nnd3ZGmnZa4QCCIcDiFA7sD8XgEtmqLWGSo5uDUMU41c574RM1AJcfMzDkcn9ixuvYC7R0tMma+pA7Ri8WFgccEBYQVDHcmnClN+ypN7aJKiOHbnHpltx+IooHZK5zcZ63UyPUTC5JGI819Is4cpYD8nJa6cAgYHGzHmYlhjI0PyKS9ldV5Ua5ptVRcQTKELBZO8EvA6wniYP8YJ0deOY633noD6XQceoMGU2fP4NPPPkE4HIBKxUleCglcp1KjlN2TRZwKE5VWApGpmKCCiEoJgjWqZARwaQ2S5bSyRGueC5FwDpEk8L1vzwl0OjMxhEg0gNXVkjpud+cQHjdBQRBTUz2YPj+BRIpj7AmdOHxRDZ87ipXlXfh8QF9vO0ZHz0Cr08DhOkZ7Zwv6+rvg8wck80ivN6O5uQ1qZRE72xsCFanIoLKLwIEWM0IoqoCoDuE64s+oUrt48Ty6u9oFwtntexIczscxXJ/nzHXJiWMM5uZ7nSqh9vddMBs1kpc1e+WqQJvFpQWEwyFR0DU0NsgxcMIZrW7RSAJerx9dXd3o7e3G+sYSUqmoQFTmHlFpyGtOex3VYwRNhEkM9OcXgVR1TbVco0g8jKmpSYFj6+vrkslGRQ3XDdVDfF/CgWQygwsXpiWrikH0kXAEgUAUsRgnVHJa4WV0dnYJoHj//Q8EAhK8Dg52iPpGAr+VXNvMYFuQv5s6OynTC5k7xvuHYeePHj1GbW0dxsfGBRARuM7MnMd/+2//r6hjGJJPhRFBFS2yvPd5rARCvC4Eb8yfYmYahwyYLVqxAHMi5cz0eQneZpg3n0O10/Lyotx7s1cvYmNjVdSVJyfHyCSZRWQSKE5IzcdWWC1SH6qxCHAmJiZF8fO7376P/v4Bgbq00tKKuba+Ltf8b//m/xA15d/93d99MfWwrb1VgssbGxvkHqmtrRa7XDKRx8cf38Xz588k8+zy5UsCtru6OuXe5jrihM18jucZlz2P9/TVa1cRS8REXUUAx9oQ1n3jG98QwMa9i9CJwIjwiDWlNZAKpppamyi3drZ3ZD/j+ZjMRoF+rGfJrle63wlcqaZ7/PgJ/IGg2E4ZIE5IWWW1ijUyHAoKcJXwcKrg/pnSCQUlkNOI7ZBgjIq3lUjZXvcl/vdQhk5fokjlh5QrUK7Aq12B8kb5al//8tmXK1CuwFerwH8YdOJhnW7Q//JN//m2XRT7B0OAZXS4TosaWwVmJvrww/fekjyf//pf/x8BCrRusdlh08nHc+rTo4ePMTE5hTtv3UEimcTBoR1PnjzE5NSUTFOj2oWfsu/sbuPevU9lrDtHhTP3hIoDgqKGxnpRIqGogd2+L6HeVO2w8eMn8WykqHRiY3XlyhVRALBRItRhs0T7k8HAaVt6BENByZthI0YQwiaOFiRCgKWlFfn0/ezZszg7eRb2vQP4PF6BAzwONky7HgsAACAASURBVO1s3j1ul0ysI0hik0clCIEDJ03xvRVKjrTfwP6+H5YKJQYGesSGRrhCO8zRoRu0LnZ0NIl6Ip1OyiS3dCYKo0mFuvp6DA6MIZUs4MXCKvbtJ0gk2JgpRVFQXW1Fc0uDgBJmaLExPLB7sL29J5O3+B7VNZyUBWnsmFHDhp8KmeNjD04cMRiNagz0tUuQO5vliYkxaHUqPH36EI+efC4h3aUx7RWiWgv4wwKAfF5O6YrDZDBLbhQbcbNFj7ffYeC5Hx99/AeBdQYDIVeFQD5ZZwqFrB+uC9qEqHwhcMoXGECcfxlyrJEJWbSOra4cwOdliLQCzKPmhL25a4O4eHkaQ0O9cDiPZJw8YVwoGIfbFcLGVgyv3RwRZQvtdalMUIKYA/4kUNRj/vky0ikTbt++hO7uPlGM8JoMjwyJxYjggxZA2hVlCppSKdCFaqbt7S1EoxmZmMgMnHiC0+sYbJ0qBUGn/id77xXcZn6mez4ASAAEAZIAc845B+XUklpSB3e3O7g9bfuMJ7lqZnbmbvfm7J7afHYvNt3s1d7sek4dH9uz7u6x3TkpZ4k55wACDABIECABImw9D6Szc7M1rZmqrXYJqFJLTYLA973///dJ7w/P87z7gh4KlU8aNFVvdW0Nw0NzyMiIKzSflqelxWXBNq4R4Qj3EJVJVDpRzcKMLmZepd6XwCkqRRxVSVQQMayb60i4SbhExQ/fc2R09AkgSCmcCFaorCLM5YPXMKEjAQHVS/ZsG2zZtHjZ0dDITK5M3L1LVeKO7JmcIEcrG/PTzObUJLrIQRIVlZwI6YLDni214vSMB1ZLEn/yJz/C8ePHMTY2qgyxx4OPBKkIjE+dOo7q6ipdPzkOFyIHCYyPTyhziRPcJibHtbdeeum8ph7SqlZaUq7wbSqs6uoa0NjQgH//i59jeWUNP/vZn+p5tAEyi+r69Yfo6WnR6zG/iutAUMb9xfPb2vLgt7/7HZx5uejtHRDcKSkp13pwnRcX59Da1oTqqnJMz45r4qHX60FkP4GdwAFWV9c0H4CqPl63hIxU7/FnqdTiWs3OzgiiVVfX4CAaw/LSqqyUVCZdvnRZaijen27fvoOjx46giMeY4Ho6pUzk+126dFnX8PjYBIaGBnWNdHR0PrFV5mmPEJZdu3YdtTV1GBubECTkhD7ee3kcvP9yDbk2zBy7ePFFwaZr167pHpnKkkopGGkxrqwqxf5+CAuLC1I5bW/vIseRhdraet2XadXkNUbVFCEm9yvr5vFu4DAW0/6nItJizhRoYog4VU4JhsMbjbo/cB3onT2k7fMwprB0qse4rxmgPhn8//WvvGf72/i78+x0L/XdWYv0kaQrkK7Ad7QC6Rvld3Rh0oeVrkC6At/JCnzn/gXO5orAgHBDqh+bGUe6avHi2X6UFBbi6tWrmqzU29Or8FtaXDhmXpPIHKmAYQYUs4leXFqWDaa3v0+Nj3ttVcolAhtmLrV3tEu94/NvKzPl/50UV4ZoJC5lCwEKm3AFdx/GsLW9pQacwdq0GhE4MSiZYbZs7F35+QJDzCeiLWZt1aNw58ICpyaQSW2QbceXX32Drc0d1NeXy95jTBhhgEnNGoEVmzm+J3/nsbOJZzNG1QBVAPwarUwM3J6cmcfy6jZqa0pw/oVzqKwsFwBbXllUrsrCwqqC0ouKnbIl8RjN5gTyXMzFscDlLMG624/794axtrKBSCSOQDCC3q5mnHvhlJpkZsL4/BuYmp6Be8WP8XFanjZgsWSgu6dDliw2x6EwIZMNVkuWJpexsWVTf+HCRRw5ckTqLcKBkdEhKbsmJ8f1/8UlxVIyUD2zteXHTiCIRBwKXbfbcpBlyYbFmone3k6cOXscI6OP8Nvf/QbBvQBKS4uQk2sX7OCDoIkqGzaobF6p2KLijI03a8rx7WazBUuLK4jFgN0d5j9lwWrJll2KP19YmIe6+ioUl+ZjeXlOk+AIQzJMNiwveTA64sOLl1LQKbzvQ2h/EwfRMPZ2GYR9qCD5kuJSHDt2CiajGeturyAioQ0hhXud6pWwlEXc65wUFzmICdwxEJ3Hd/TIAA5jUewFg9q3pgyjguN5fbDhTiSpFTRhf/8Qi4srCqB2Oe2yKnGPUhlFBQozhWi9qigvEwTgsdFyZHdkoKy0QHucr0lL3PZWCDk5VkECKuAIMAjmCKsqK0u174ymDGz7AohGmJXEn+NENk6Jo+3KiqIip8APlVMEt5wM2drWgpqaau0NKrUIRAjfaGPkNZQKkGaWjwHJpBF5eQRIpwRS9kJBPHhwH3Nzq6ioKMKPfvSuoAsnPE5NTWJ6ZkbHV1JSIAVkcXGRrhsqfpA0S1WTX+DE6uqygtJZ87ffflvX1M9//nNlV/X2DCAvL1/qRVoMv/r6U4TDe3jvvfdQUVEhuyMtuXzdp4oe1pb3m6dgk0qn9fUV3L93F9VVNbLSUmVTUFAklSNh+dLyIjo7WxXqPzU9hlg8gs1Nryy9tJRSncZ92tvTg5zcXB0zoQ5zpurqaqTQYl0JlrkW3o0UmJ2fX1T+E1VZvCdyGiDvJbzmCJSoLHsKcnjcBGncI7Rrcj2Y/TXQf0RAnHuQ58k/p5RghdjdCQoqMrOJoJD3Nt6PCPd4TTHvjaH3U1NTAoH8+WAwDIfDJiBFAGW1ZSIcZv7Tns6B1yhD4XnvTu0jqvn2ZQUVuMyl1RSaVsqLmNcNp09S0URlU2qCXRKZgrZUkqUm1/E5VEFxrxPKcj+F9yOC/JO738m/h79rB5Xupb5rK5I+nnQF0hX4zlUgfaP8zi1J+oDSFUhX4Dtcge8cdGIjxSb86SPDCNRXOtFcVwJrZgaWlldQV1MjeLG8tKjsFAIfWseKi4oElghSVtfWMTIyJ8UOn8tPwak6IvShVYrWMqoo2Phyqhk/UWfTyoDj7p4+LC6s4ObN21hbdWu6Fy0nbNqWFpekouKn9FWVxZquRAjm9/kxNDykkHCnKwf5rnx4Nzak9ikqykdTYy0qq1KTqjgt68svr2J0dB52ewZcTgeKC1zId7kECQgLWAPCs1SWz46Om80jLSIpcGJHTU0tgnthPHw8rGNiRhXVEKxhIOATeGLTOj7BCVtJnDnDbKoXBNH2Qj5sbDGTJgZzRjZWVzbw6OEY1lYJKQ5gMdvx45+8i9deexn5BblYW1vEjVvf4M7te1hZ8sHr8cFgTGjke2tro7KrEsm4QqEJxRi6PTMzK4tiZ0c3fvSj9wSv4vEo5hdm8c3VrxRgHI3uKw+HjSwVXOH9A2xubEltZTRkCDz5toI4jCQF+V5//RWYMhL4/Ucf4sHDO8rZ4iSwlCUp4z+GgLPhpNKGqrGnk+viiZjWm6o0NrsEi/E4LXFG2LPzkIgbBGh4DhkZBgT3fMi00B62L8C2uxsSoNreCmJi3I/Ll3vQ3tkk6LQX3kQoHMTBvgEeT0DKJuaIMVjb79sR6OHEsBRQDAjwsH5cFx5Pbk4h4jGj1n9hYRltbU2oqa3B7My0mm424Xz/aDQsi5QysGCA0+XSfqFljjlP9mxav/J0+fB1uXe4t/lnKmOCu3sYHp4QDKmrL0ZXZ4ugACHCo0ejUn91drbI7kRoODU1je3tIPb346isLNJ7UyF17/5DvTZh2WGMuVkZyHflSJWXiMcFYOcXFjXZrK2tRnk/Tlcu3GtrgjcTEyuory+WinBjcxPzc/PK/qmqrtB1QEBLZRVDwgnhqAzkNdfd3YI333xD1/jNm9cxMTGFhUU3cnIs6O1tlzKRUiECEWZ2Zdty9WcGza+5V7C6uqSg9MtXrgi0ffnFlwqybmhoFqTifpuensLDR3d1zfF6oVrs4cOHCkAngKLKiuCEVjtek9zvVDMSnu6Hg1hbW1ZmEq2Gft+usqcIPLgfqVxqaKhFbp5dGXLxBOFgSErD8F4cBwdRQRPa6phBFgwS+B3o3sMJlgeRfUEoqeNMJsGU4O4+doN7gk68jqgiYv0J1ajw5LESBnHvsaYEQgRJUhF5vFI1UdXW0d4h6MrcqlT4elxAXZlUJrPuSXw9Qja+BtVOVMfl5OQIpvL3xcVFfY/gan09jIICqsEKpCJMGmiNo+qpQKolWnkJvjhVkaCbGWyEjgT2vKdHo0lN+ON1TdLE65gPPofh4YSVyXgMWU8m2PFnaPHl87gH+dcI1zOZNKhOrO0UByCmH/9UBdK91D9VofT30xVIV+C5r0D6Rvncb4F0AdIVSFfgGSrwnYNOT4+djY0eiQTsFgOK88wwZ9IqZZE1hZ9q+7a31PjW19Wgo6MFu7sBTTaiCmBocBx37y4o/6OgIFf2LOaPVFVX4Ve/+oUaJqo5urq7cBiNYHd3RxPuUjlKuZqE9/U3NzR1rbGxVvk6hDgc381mx2olbGlQVkltTY2UEB9//DG2tkM4fqwb5RUVmJxIBSC3d7SitaVFTRntRlTeXL92C48eTyA3146e7hZ0tDWqcaeihg0j1VHFRcUYHRtH5CAiaxtBExvggydqF6pANre2cPfeY4Uinz59EvH4oRRgdkc2nHl5smuxaadN66c//Ve4ePEiNjY3MDM7jvmFcdlQ7HYX9oIRTE8uYnp6AWurW+jqasff/u3fYOBIL9Y9K7hz5wZu3b6WmoDmDcOzHpRf0mbLRFNTOYqLC5Gbl6NQ4JQNxoDRkXEBlAvnL+LHP/6R8m6Wludw/8FdDA4+QiCwLWjF2ubk5qAgv0Dqh9mZBSkfqHJamF/D9OQ6igoK8ed/+sd46ZVLuH3nGj755LfYC+/IWscaZtksasJTk+dMTyaqMbPKJGsaVSaJJAOILWrGqa7g1EGCnFDwACaTVcCQGTb8PuGKx7MCg/FQYGtnhxazQ9m11t3bWF0J4eVXTqK+vgr+nXUFiUcPed4WbHh3sO7eQDKRCUdOjibl0Sro8x8g38Wg69T72rJTx85MI4s5B/t7CczOzWFjcwdnTh+BxWrG1OQk7A679ujmVgAVlSUoKS5UthdhFAOiD2MHOu5AIKxmu7a2XFlOzPwhBKBlq7W1DTXVtZifX8Dt2w+Q77Lj8pXz6Ors0L68efMmPvnkazjzcvDGG6/LOnXv3n2Bp0xZ5w7Q0tKE48ePCYb837/5jaxUhA20aD4FL6zd1OSUIMdeKIS83Hz09XWio6NdFjraT8fHpxGNJjAw0C67Fq/FqakZwSJO6iPYIRQhnHj48BEmJsalmuEaNjU1CCwRRNy7x300hMBOCI2NlcqAKikpkX2MoMXlKlAINvcjlU4+3yY8Xrf2A+EyISfBC5VOVH5tbmwru0gT1HybOlcqeAhWWEfmD/F4ea6EwZOTk4JBgqwOKnbsgh4B/7bqT8UOwSbz0VhPqoJoL6NdlTlps3OTSCRjCsMOhQ4R8O0r04kh6wRNPGeGpjPziBCHmWeEobzWCGr5Nfc6c9V2kGXL1lqwLlQ48cH1572K9aXSicfI46eiiN9bXl55Ml0wNd2vuKhE7zE9PfdEbWRUbpauoaThyVTBqO69hLkEpFSuPQ1K5wQ73tsIzXhs29sEuAbBONpnuXeZ6UTVE/fk5OQsQnsH+pnDQyC8DzjzLGA+OFV2Hs8O8vIYOm9FRmaGakjYSnCfZbVogl00QkBuhjmD0xtT6ic+Ryoog1E5dbwXhcIHUsOlodO3+tdBupf6VmVKPyldgXQFnucKpG+Uz/Pqp889XYF0BZ61At9J6ESlTgoWsD+Mw5RIIjeLodZm9PV2o7GhDm73ChbmZ2Uzam6uw+6OD4l4FOfOnVVTefXqDTx6OA+TyaGcl9de+55UAFSZ/C//6/+sT/NPnDiG3t5ejIwMK8D5jTfe0PvSmjI4OIIHDx5JscTn+QMBTaxjJlJzU5Oa0e7ubilNmMHCCVDXr10HDCa8+ebrKCstVfAwVRxPgdO2z6eGiSqNL778Gl7vNgb6O3HkyAAcDiump8eVl9PZ0SHLHRUanNzEyW/Mi6FCifaWWDwu+0hJaSkCfj/uP3wsJQGhU2DHr/Ddzs4OVFVVSMFy69ZNwZg//uN/hd6+bmVD0TK2E9wU5CnIL4HRYMHKsgcjwxOYnFzGO2+/hr/42Z9rvPvtO9dx+84NNclIGuFxB7G46Ff4d01NMY6f6ENFRalCz9mgc9IUG9CJ8Wnl/bz15ju4cPE8lldmMDs3gbm5Gax71tSAZ9utKC0tlhKHihta6x7cfySrE6elTU8tYnR4ERVllXjvj36gqYXXrn+BsfFhMLs602zUa7D5Zw1SCpBMHQezj7gXUuq5hEKSqRgiZKHSibY3j2cTy0tuhPaohOAEtlSzfnh4gI0ttybXWa0ZUj8xcDorKwe3rj/A9nYIr7xyCUXFeVhbn8P+gU+TxDJM2QgEDrAwv4qlpRByc2yorytTHVZWt1BfV6W1dLtXUVhUiPLyElkK52bc2N2JysLkD+yirrYKVGaxgaZ6jSHMVLmcO3tODf/Hn3wsNVtJSSEcOVlwuvIES/bD+7hw4UXU1zdImfLRRx8pj+jMmbOaBPfw4WPcunVHCqcfvPuWsocIHDjt7Pr1mygtKdM1xPyiiYkZHSuzfbgXCSBef+N1BXv/9vf/IJsi1VMMuWfdCTv4i1lLDOXmmlKtx2MhRKKCiN9zu72qaVtbuyAR4RUtXlwvToGkdY7nSKAxMsLnrwt8ce2omqHahgqj1OuNCNAy6J8giZlXnMRGEML1IowjdEqBPj8COz6BWQIKqhS5D5iNtrXpx/z8kpQ9VP4QntLeR3jCcyIIJjQiYOLrUV1GkMNrmfsrNQEyCwYkENoL6twJKRlmzkl4hM9UVNqyraioKJMtlcor3k+ozGFw/urKLqKRBJyubB0jp/txShxtmXwO1Xy1tVUYODKg8yVcvnf/viY7ci/xnKlQYt14TFQ2Eb4xFJzHSyDF42T4f2Njtc6JEJ95WPPzbuUrcT8xNJ6qI06643qwBgzlp9KLCj0qwAj2CeFqampSNj9vajIi14D1I5QjwOLeYn4Y7ZaVVWWaAkml1rp7XcMfDg7iiESSYOZ8hsmIivIirRXXmPuEoee0G0YPmb/m0x5hnlM286IOOc2O1tgMWDIzlevEuvE9abNTcH6U11AKOnE9pvee9a/I5/L56V7quVz29EmnK5CuwLNUIH2jfJZqpZ+brkC6As97Bb5T0InNyz9+KD8GSRiTSdgtGTAkEjh6tFeAY35uCu41N2pqKlBazHHeY+jr7cTlyxcxPT2pUPGRkRWYzS78xc/+FO+++65sLJ999in+w3/4pWw/b775ihrZjz76HLW1FfjBD95R00p1BRvz7S0/Bo704czp03g8OKhQ3caGepw6fVoZUGXl5Wo62dxT9cBGnSDqqYXl66+/VjNOiw7DfDm+PDcnR1a4X/7y15oCd+pUn5o4TiBjA72+7sYbb3xfahs24oODj7GxsSP4093dobHpbB6p4KJygSqQBw8fyCrY09vzRH2QJZBFS+Ho6Ag+/exT7AV3BQzYrFK1AQMtUD4BrNwclyxm6+5NTf9bWFjB3/7N32iy3+LCHL659hWWluZSod3WbEyML+MwakBLa71CwTs6WgV1GIxNBcPa6rpCgZeX1pCTk4cfvvseysrLcOPm15iaGlXjT6VHJLqvJjTflSfQQIXS3NwC5uZW0NHehr6+I/Csb2B2eglZFoeAW8rqt4Dgnh8WawaMpiQsFk5MS0FKNpps0gkG2KBSeZKCTnEpnf4xdMrMsGBtzYvHj0awvMTpgswSMyAnx4zsbCt8/i248m1oa29GR0ebQqHda5v4+KMvNUnt8uUXkZ/vgNszh8jhDvVUChHf3g5rIp5nfR/l5YU4enRAgdyECAQhBIEMC+/r60VnVxtWV1bx+ef3FGBeVkqlDvOfUlMMi4oKBHVWVlf0NU4Ym5udxdVrVwUh8wvyYCe4KytNqYuCIbz99jsKrSeEev/995U/xuBo5mw9fjyoEPP+vm68+8O3EQ7tac8QkFJtVFFeKZsWQ6MZrE1oVFVVLRDLY7/y0hUMjwxiYnICDQ11msrHrCY2/DxGwj8CXQb72x05cNgdKCwsVmA6A+MJ22g75aXOrxHU8EGbF6FOf3+/4CMVetxDK8vLsjwaDKyHXYCS68lftJ4x3J9KIO4BKgEJlbkXGUKtjLC9UMqGlYyl7I+RkJQ6BB8EWAyvt2XZpSpyr9Fq5tfEPl7H3G8EuIQufA0CHaptCDQJgah8JOBJ2TcPdR7MG0rED3UOVDoRerAmVC45XU6tryvfKRi6ueVFOByUAmdzIwjPehhGgxEuF/PJzII1hC08R4LQkyePaUoe4RKHAYyNjuDR4JCslbZsqq1SAwyoFCNk4nFxL/EexXsG7yMpi2YS3d112j9UAxH+DA/NwOVKWWWfTo+jLZBrz3MO7YVx584jHB5GcP78Wd3XGFbO9eK6EUgRzjFTivdCQkoqr2hhJKDnfcdoArxeNwIcY5lMASlO+fN4OMQhG1WVRcrwYug3c7kIv3jeVGZubHqf1D4iOEXQRDVT7DAqq50506zJdcyV4+tyPzLoPXIQTUOnZ/9XTrqXevaapX8iXYF0BZ6zCqRvlM/ZgqdPN12BdAX+RRX4zkAnAaYnlrqn2R1q4hSVnES2xYJINIpClwNZVmadhFBZ4URdTQXisQMcRoJ44/VXpKC4evVrzM6uYnzMB0euDX/7tz/Dq6++Kojzi1/8e9neEskM/PjHP1BT+/U338hSxFHuHB/OLCeG8XIEOYFRd3cXvvzyK1noLl++LMDDJpmf6mdZU8oHWthu3LiJrs5OZTwxT4RNP+ERrUX8fzaCTyfuffPNVZhMFpw8OYDysnIYjAZlTjEUvbqmRo0TYcD9+/fh9fjR3tGCd955U9k4fL9UgLkPH3zwPqZnpnDq1EnZB3mMtA22t7fr+4tLC7hx47qA24svXlDDytdlkPHeXmqsOZVBzCra2NgWaPP7d/A3f/OfqFlk9tLjx/eRkcmslUNZ3qYmFlFWVoXjx4+iuLhAWU60NFGV4/VuyPJozszC5qYPpSUVePPNtwUQbty8hrt3bsK7sY2qqiIFg7PBZcPOMHCe19LyDqxmTmA7h+bmVmx4t+BeXZdSiJPnuL7xZATJ5CHyC/NkT+O24d5JBXITOpkFedjoZ2Ty67TXpUABIQlVKMzxsVps8Hq3cPvWA0xOrGAvyOfRwgRUVTlRVl6MgSPd6O5uQ2FRAdbWPPjmqxu4c/sxNjfDuHTpNIpLnAjsriORDCEWp1IpqYmBOzshTc5qbGxGX+8R1ZRZNWzCGYpN5RL3XGdnOx48eIBvvrmNfFeJABOhIBto7gNOQuQ5LS8voqKyXE3+F198LrBDKxrPj/uGVjRmDLHJfuedHzyZkDiMjz76WGDlypXLauZnZ+b0vObmBrz00otS5RCsXL9+Q0qV/r5+NDQ0PplotyNwQx8l1VJUtZw9d1Yh8AyMb21txtz8rKYiMsid+40KFV5nVCc57HkCXWazVfs/nqB6JxUkzdclAHyqyOG1QXjR1NQkSEPIlYJFkOWMYIR7l3lS3LNUR1ERE4tTycLJZvuyTnIf0K5JZRWtgbyOqcjiXmOemPawNRNrHCqgLCYHLJYs7AX3pazx+/aUZdTa2qTvE9rwGn76YF4R9yn3EjOmcnNt2ncETBTWKY/ICBQWZUu9tL+fRG5eJqoqSwVeOWWRiqdt35ZgUkqNZ8C6ex/RA4OskYSNfA6hF/fu/MKczvvkyeNS6RHoEE5ToTkyOo4tXwTRQwPycjlcoFgWOh536rioamrUHrp/fwxu94YUgt3dzao1r0uCtvGxcU3w4/uMjY0LPBI68R7I3CUOUbhx447A56VLF3UMn3/+uSaAcp0ePXqsYyZ0unv3gWrNYHECr9bWVsGw3WAAe3s7svcR5BFQz87OybpXWVktUEhr8/LykmrO/Uh4x72wE2R+GO2zBllI6VmlmkmB+rGYLHb8fx4DbZjMd6JFjypRKp32Qiml0wwHQaYf/1QF0r3UP1Wh9PfTFUhX4LmvQPpG+dxvgXQB0hVIV+AZKvCdgU7/X8fMm3oKPHFOUQJMenJkZ6K2ulxWjKKCPFSUMbskhNaWBoyPDOHWrdtYXQ0iuAdk2Yx48dJxWef8Ph9+/fe/1qQsWu1efvkVNcj8xP4nP/mJmjQqPGjjYGNLJRGVDGw++Uk+m6Dvf/8NNfj8+tOpX3w9ggNCppMnOXGLmS2Z+hkqeAhv2KSyqaaygEoTZvIwZ+fEieMoKirWhKWHDwfVpFExwGaLioHU8fgFDX76058KmLBBZ1PJpvPRo4dSeTDonCHFVCDQmpRqjsPYC+1JXcKGjbYpKigIGYpLaD1igx1DwL+rpp6To5htw8adDSPVE3yOpmtFwoI7bJANMKOyogbZ9izlaBEkHEQi2A+HpRKpqalDNEIVw6agU1VVLba3AgJ1bCCHxlZQX2OXbYwT9miJIShgzcfGlpWbxJyokuIy2Z0YGM8sGwYxGwwJ9Pa1o7OrVaHE+wchWSN5HimLU3Yq0+kwLiABcGQ79LOUVxA6pdaOyohM2YYePBjC6ooHnnVa7BI4frwFr732KvKcDtTVV8KUkcT8/CzGxyYxNTmHWzdHYTRk4tKlsygoykUovIlobAdRwU+OuQ9haWkVkQMjamuqUFlZIzUL7WkWswW//+h3Agsvv3xFdkjmKXGSHvcOwQ6bZtoeaZ+jQiQ372kjnoucHAdu3bohNcvRo8cUpO/1bgrkjI6OSqn03ns/wtzcvMKvaQHr7e1XQ8+9d+/ufdnjjh8bQF9flyxq3A+0YBEu1NU2CEYwB4g2SaqkUtYsArQm1HKfbW8qi4gTIJl91NRcL6ulrE+2LAwPj8iyZc6k6isAl7NAkI+wh5Mjuc68dmgvragoEeAgHOF1RrUSoRhhFAEWASltkOQMBCDMJiNk47XErCCuOwEYQSvVrZCbdAAAIABJREFUbHzdM2dOC3L85jfvC05x3fneeXm8ngmv95Xhxv1C6MKQbGZWBQJB7du9vTiqqlKKKl6HfA2CUd4zeE8gNCHMmp3dRGmpDUCmwFp5eQGWFpZQX18Hh92O+fk51Dc0yE5H2EQ4RuUSAS2vX1rQeK8JhaIwwoKa6gaUl1diZWVZKiwqJrk+vAb7B/plUWOgPe8zvO65733+INyeCLKzTejqqpWtlmCT9yQeJ/fJ+fPntTe4z5aXN9HR0STVFKES14VfJ3RyOvN1ffMapbWQ680AdCrzGO4/MjImoMWsK+4t3juZEcf3Yjg9IU9zc61u5YRGXAOuE8EUz3V1bRk+35ZAM++1tPkSStJ+ePz4CanSCAqZs0V7scLQc53Y2PLCH/DpHqbcNkNSOVipvxuSKXudmXDWiEQ8llKikR7rXkXLXRJB2WcPMRt+hr8dn9+npnup53ft02eerkC6At+yAukb5bcsVPpp6QqkK5CugLqx7/zDgExjhmwnbCiSiKPQ6ZByoCg/FyZjHA31lci1W2HPtmBpYRaRA06DCsNHq43BiJbWNkEUQpVPP/1EjTqBD1VDbHwYrnzhwgU1a7QosZFtampUs01wYcuy/ccR31RDUX3xdCoUM2pS055iari7urrVrD6137ChfprPRCXI9rYPbveawActUIRTzKuhO4e2NjZg6x6PGik2e6mmGWocqbJiEzc3P4+Z6WmFjof2OHWPQc4WHS/fmz8TCgVhNGUqV6W4mLAiB11dnTCZjIJsqbHlu1J1sKGmCoZj25k1w8a+uqZS49Y5Bn5hYV5WM24Xnqc9OwdGY4asNmz4Uxk5bAgz1HhGDg6RlZUNc6YNmxt+5eVkZdkRDkVlmaFKg+Pfq2vKsbMb0J8JDTY2tjBG5caWHz3d/arL1NQkotEQCgqYvZON0rIiHD8+ICDEKXgrK4tScVFhwnMnuLCYaXlKKHCdiijm9wiXGSF1DZthQoK8XBeCuyE1zMx1Wl3x6fxfffUVWS0JKEyZCczNTSv4nPYzQqfNjRBozbty5RIKi3IRDG0gfLCN/UgYiVgm/P4DTE7OYXsriebmUvT3HUW2jTazIik8Pv74IxQU5uPixfPY3t6UPZLAkHY7Ak0CkVQOUaamu7G+k1MTAhFFxUWYGB/Xnzm9cHFhGevrW8qCImSgSunE8ZOy0THzh5Ckp6dP70uF3+TklJrypsZ62an4XgQA3AtUqLmcLgVfE/YQXGm6odmstaDVjvDKu+Fht6895g9syuKXSHDqWlxqHvfaulRuB/sxTcnLzXUJAMRiESmzCI9ojVtfD6K4OBv1dfWCMdy3PBYCCiqVmPdEhRXtdakpg3GtJa8ZWrd4vVExRAhFG6LL5URVVZVgZkqJ8wVmZuYFEq1ZJpSWOjWh0pGTLXsqryWCNSphkgmj3ifDlCnlEyEu4SuvXV5XvF5bWloEtXhd0kpLeEIwxL0vO5zdgfm5BXR1dcFizsTi4oKGCBAKU7FEpQ+PlVCZ65V6cG8a4N/eQzgUk9ooGo1o3RgYTkAYix/i2LGjgmyETVSREfBRYbi84obRaENXd6P2CtVg3Ds8N96DuJ94Hvx/wm4eOwE860Q4y3sfwTZBX3lZBcrKKgST+Fp5eU6tP++L8VhSz+H6c3jC73//ew0JePXVl1QHgksCOu6Rp3l8PE/eW86cOSOQRtDu8a4LJrGehKXOPJeOsb29Q8qnpaVlBbrzGmXN8gsKdO+NJajIZL4VP37grSih/WBIJlKqJjMDyE1SW2pogCbdcV0JnNPQ6Rn/mk/3Us9YsPTT0xVIV+D5q0D6Rvn8rXn6jNMVSFfgn1+BPwjoxE+rU+1ZQnonV54dpUX5yM7KRDjoR2lJPkqLXAptTsajyLKYkW2zIpaMIZqIqlFnA8XmiSooqjoGBo6go71T/89XZiAyP+Fnk8spXcwUSSlrUk0hQRQbGjZwbKTYYLGpGxoaUiNHgMTwYTZ9bMLY5PO5bNLYBM7MzMoSyAaUodTMKmGjyibL46GyyqAQcj5/eWUFO4GAGj7CGKolzp09K7sNGz+OnCdQYPMWP4zBYbcpxJsKlJ2dlIqksNCBqqpStLe3SUlCMMOGjVkwd+7cwdzcIvy+A+zuJmCzmeB0WmG1psay047T1d2pJpeNIs+RGTQMTWcNeNwpMLKfCuhOJmDKMAnO2WwOqYcKC4phtzsx+HgEQ0NjyM7ORVlpNTzrm9jc2EBnVzsqK8uklCE0ozqMI9Snp2fg9WzhrbfeEQx49PABurqb0NPTDLuDjWgKPM7NT+Phw3tSWbFpZaNL0ERgkJtDCJJUPpeJ09af2O8InbichBYMUM6y2rEfjmBxcQ0L8yuYnXErSPnP/uzP8MIL57C6uoTFpWlMzzDfaBPhcATutQ3MzawhM9OKV155GUUlTuyFNhQkvh+hpc6G9XU/5mYXYDbbBYDa2zsRjcZhNJi0N77++ivU1lUr64k2r8nJca1dc3OjlE3ca1TA0C5GWx8hJRVLrFFJabHUQoRrrPfi4iq2NrkWUe3VpqZmqZ0YwE0IxX3J2lCxQqVewB8QGGSOVkYmsBPw67ogkGX9KiurUFlRqT1NIJuaoGYVKCKAyTSbU9AkfAAYYohEQ8gvcCA724L8fKcCrXd3gtpfqys7iMVogTIimTAgJ5egtUjAh9CT57m7S2iZkBKIkI3nRZUe7WqELgx6X/fsIh43oKw0F3V1lbr2CC2osBkbm4Q1y4KGhlSQ+MDAgOyvVOLcv/8Ao6NTsjyWlblw/EQ3mprqpYihCnByagrTUzPwev2yVRYW5EuNRrUV1YmyaWWkpqZRsfg0q21+fh4ffPAPUi4dO3bsSf6SAxmmDIG97i4C7j0sLMzh1Onjeq9o9AC7wR3BttS5E/Cm1pAA1+vZxtzcMooKi6V24+RCXmt8DQKYnp4uZWYxo40qHoanc105IbChsQktLa2qCdeG9xs+UmH6B08GC3TqnkEF21tvvSXAx7B3QkiqK3cCO9o7+fmFgtK8ZxCA895HGOlZ92oP0j7HWnz44Yd6bcJ67hW+F6/Dp8Hq3Hv8empPNkm16fNvK4icUM3lpGXRAKeT0+xSoe+02q27PdjcDsNkTOh+zimAVANyQiMn2HGPmDNTUypJ1Gm5ZbYTp9cROjHDjfdlwkt+pMLpdWno9Mz/QEj3Us9csvQPpCuQrsDzVoH0jfJ5W/H0+aYrkK7Av6QCfxDQSaSAVokkG3cgL8cu8GRCHLFICHk5Njhz7CgrKUBNVTmCOwHEYxFYbGaYLCbkOvP0ST/zboaG2UiHcPRovxq8ocFhlDJTCQY16rvBXbz88ksKA2bTR3jE4G82U2xm2HD6fLQM5cLFaWubm1hd8yLblo2CwrwnQMMseMTGLdtmw+LSkuwtU5PLyMm1wGqxyprGKUwe7yaWl5lxAtTWlaG6pkrNmtvtkZqKmT9sbNmIEkRwRDwzT2jv4dQqI0yorSmDy+mUssLtDqC+vlg5VByrXlJaImhAJQJB0V4oKCUDA7r3w3H4fGHU1JTiyNEeQTPCNmZDETjduXtbeVBUnvDrtMyw0TQYEymgYzLIrsYasTYEbmzybFkO5OcXKbB4dJgWwVlNhistqUT04FC2vf7+XuTmMfjZL9DCJnqBqovJKWxt+PCXf/nXAinDQ0N48fJptLbSdnaApaUFzM1PYWpqAv7AthRefF+CFDaXBGJ5uSmbEJU4DExn90nQQehEkMiG1WrNkloppXCJYHFhFRPjM6iursVf/uVfqbG+ffsGZubGsbvrU1YMQ6E3t3YwM7kEo5H2uhdRUJiL8P4WonGqxiICHDMzK9gPRzHQfxT9/UeRiBs0GY0wg1ZJhsMzu6mmtgqLi/NaTx4rQQchE6EmlUZWq1ngac29qkldDKJm073h9SJOK5nJhIN9KrksauY5lYzh3Hm52VLU0eKWl2dXU0+gEI1E8ejRIPyBEFx5NkSiB4hGIsolIlByuQpQU12rfUfQODExDe/GHixmowAmlUd83XXPBrZ9IThdhAIO1NaXoqAgT9POvBteBPw7WF52Y2V5B+EQp5KZUFFRiJaWBkFA2s6oimONOSGPx93X16ocJb43YdG1aw9RW1soIBMOR1U7Dg1gPhpBRipkfwgrK340NpXi+PE+2dpSyiMjvvrqK02fnBif1YS6vv5OXLhwDmVlJVj3uAVzCDnGx2kvDMnu2Nfbhr7ePpgtnJSXIUDE/U6AQgUPoS9BF5WN77//CcrLXbo2+WD9eA/xuDcEnTidcXl5HpcuX1SOEQPzqXIi/JWqkGAoSUhCFVIE6+sbuj+Ul5XgzNmT2sdbWykrHYPHKyrKMTw8KABGRRf3NO9pVDNSnWTLtj+Bh2Fdj4RAVGjR5skhBMym4z2D9wEqsZgbRrUVYSSvH65Ha0ubvsb3pKqLIJKWN6rGtja39T3a6QgLaSfmfiA8p1KKYIxqSv4ixOTrE4AR2rE2rBvvF/4AFV4JFBY4pajjdctaUHW1srKGncAuwuHDlMopnyH5dkEnTm40ZRhS0N5qgZnBVMmkoBOvjQyjUfvsqapR32NY+WE8DZ2e/V8I6V7q2WuW/ol0BdIVeM4qkL5RPmcLnj7ddAXSFfgXVeAPADqlfFHkTmxEqHniaG97lgXJWJQjkOBk0+ywwpJhxMuXL2rK3ezsNBKGOFzFLslbpqamBWS8XlqICD26pd7gtC82Jx7PRqpZixyivqFGE9b4fmzUHTk5mtC1F9zDzZu3ZPWprCxFQWGBvja/sKbGhyoMTpCjNYif+j/NpOGn/LMzMwIP2z6O/M7A0WM9KFPTPYnJqQVksTHu61UTtri0KMVVY0MDent7UVRUqHPY3qJSIKApbEuLS5icnEFejhOF+TmCAfSSZGSaBI9aW1vUnFKtcRij4mFfwdpsBKl28G0HsLnJDJs4Tp85grfffgtVVRUCEVRwMOz63v27Gj9PtRUVCapH9EBWJWb6sPEzmgxPlBVJ5cMQzAAmZNtyZdcbG53C7OyyMpB6e/pg0yj7fFRVlSuPiYqQuvpaqTbmZucwPDIq9dFPf/qnWHd7MT83j9dfv4KCQjtmZiYxNTUmVdDWtld5TU+zY6hcSk2uMytLiLZCjqPnVEA+j01xpjlD0ImNMO1/bKQJhDJMWfD5djE/v6wcKWZ9EQyMjAxia3sd+wdBHSfPAcjA0oJHjezp06fhyLEiGPIiFg/K7hSNmrC05JUF8ejRE8jNcWJxYUVQITfXKXUaIVNjY72si0vLbM59sgEVFDKbjGHbewIUVKZJWeQLIsuWgWybWQBmfz+kBtyRY0dRIWFgvoDC+DitYgnkOExSDCWTJjQ2VstKynye5aVlfPTRJ5ib98JuS8LEOljNqKpKwQPuPSSNUhrxF1VU694DOOxmHBmgYq4O8/OLGB2dRDxhxPETPWhsqkZRsRPxxIEsmMwZIzjY3d2XDXFv14CC/DxB3iybBSur3NsLykcimH1w/yGsWdl4683X0NzcogyyX//qV7h7bxRnTvdrfS1UfBUWCgLzd9ozb926pQl3NpsdHZ3NyiCi5ZCZV4Qt169fw927D+H1+NDd3SmlUElpIaKHB1h3r2Hds67Q+8HBcf1Mf18f6uoaUVZaLlUkbYNUt3EteM3wfZmPRLUQr+eHD4dx8uQRwRnBH6MRB+EDBPx7Al+bmx79OnvuJLwbboRCuwKsBDYpkLYvMBmNxrC7sydouLm5K/XfqVPHtEfX3GvKcOL1R7jKP/M+SBBJCE7lkce7o73tyncp743rT0jM9UvBS07iaxK0JgjisdK6xxpRZcZ14HP5teqqGq0vX4P7YWFhUbZLZXCZMnV9pWzKYSn2WA9mMI2PT0ohyHse34dgbHBw8ImiC8jPz9W+5nt4NzZhtZhVY1r8eJ0RarEOVOHxmAgVCZ44JICwOJ6IwWwx6Xc+CAQzTSZZ6Gi51kcSCpw3PMl9orKOCsw0dPpn/usg3Uv9MwuX/rF0BdIVeH4qkL5RPj9rnT7TdAXSFfiXV+APBDo9iT55crTmDKMAE2IJJOMJZJkz4MgyqXH51//pX6K1uQnTU5MIHYSQabNoRDth0eTkFmw2I44e6UJbW7vAASEJpzWxUa6rq4d7fR3r66vINJtkTaOVh81VQX6B1B9ff/019g8i6GhvVQPH4Ox4grYuM3p7ejX9KeuJzeUwmgrhZVMX3NtTDpN3I4z29jr8+Z/9iaDQBx9+iLt376Kzpxf9R44op4mKq5WVTZw40YO+vr4nSh7mPh1KqUCrHlUofP0j/T1IxpIKLe/oaEN9Pe1DJtmcOLWLjTmBE3OB+GeqGFZWV7HppdUnArM5C5cvn8EPf/gD5Bc4MT09ibn5GYyMDKmxZNPHhpuWNDajmWajwtmNJi4Gp7ExqJvNHoEPoYwBvu1dmDOzBWioHmKuE6EHc2IIXTgQrbKiDHaHDQZjUhOp2Nh7PV7MzM4J/Lz66msYGR7D1uYWzp8/jXh8H/cf3MXGxrqsWLF4ROojuz0V6M6GmLlRVI7sBangOJStLolDNbwEPGYLA6ljatgJHB/cf6xjM5uzkWXNlmqI2UUMVF5bdSMYCiiryGiMI7/AhdraemRn5eKbr2/j8DAhq5EtOwOBnXUFiWs6WzCOdY9fMKugoAjML2c9CMGys+0CdD7f9pPg9Ah8/gAMhhgyM6xw5hU+acCpPrEhpKyqBPYP4si2UX0D7O0dwOl0wOnM1RrX1FQiiSSYLTY/v4och0Oh3lQ8sS6EBMwJ4uswM+f+vfuYnFyGLSuJ/IIc2ZwYDk1AyvXjcbL5J7hghlUgEJblsre3S6CAyqDx8RmUlVfg7XdeR0FBDoKhbXi8K4KCzKZi7aly87h9iEbM6Ors0CTCyakxLC3NC4gdOTKg4+N1WVlZgXfffVfQktfYJ598rO9RncPjJmTJfrKXufY8Nl4nhKC8hsorytDU1CDowj3BfU4b6vDwGOw2J/oHBlSvzS0vgkHmDBHc7Qvuriy7dZ0TEBoNGUjEIUVZ9DAEj8ctEM09S8UNoQrhHlVWvDbOnj2ra5PfJ5jhPYQZVlSLMWstFN5BW0cTVlYWENjZht+fyirKceQhHD7QxDwCbCqdwlQdRaNSFLIehFg8TyqjSksZsh/R9cxhCoSUVBRRqTU5tYPCQhva2poE8QiECKNSysaIYG5bG4PezU+u50xZ67gGbvcmurraFWpeU011o112X17DfH9m3zFoPRyi0tMqAEjIRnhE1SWve2aHMSy+tLRQEInqNb4es/FYl72wCe2tFaof70PMrSsocOm+wnrS8kk1VZbVJkssj4lqpsAOYSftlja48nNhzcpUfhzBOQmtcvMODxGPHSLLYpXiSdbZJ2HjJE60bSbi/D2d6fSM/1RI91LPWLD009MVSFfg+atA+kb5/K15+ozTFUhX4J9fge8+dEo566So4Uhs2reY1ZHJnJ4kYGaORyIp+JQB4P/43/8H9PV2I+BnsPMBJmemML+4gJs3bmJywouGhiK89NLLKC+vkOKHn+YPD40rOLizqxODj4cwNT0pe9oPf/gunHl52NndlcLh888+k7WmrLwcba2tePBwSJ/U9/a0S2lQXVONeDyiaWNsGNkYMaeIYIpA5eHDCeTkWHHixDE11GzOv/jiC8zOzuDKK1fQ1dOFDz74ACOjoziMJvHee+8ohJd5ScxBYoPHrBoe8+7ugRQqJ44ewV5wF0uLi7LNcBIeG2BrllXwiU0aVTNsxJdXlqS2oE3Gt838odTUrRMnjuLKlRdle2NgttQquwE1hmwWCQPY+DMnhRAmw5xSHjA/hYvDBpYPZvnQEsd8HKvFLhUVx9Dbs3Nx9uw5+H1bWF1bEdArLuLkLDtgSMhKtrq6IhCwsbmFk8dP4vjxk/jm6lUEd/dwZKBP1rXh4SE1nkVF+bIrUc2QZeOErLBgCbOc2GAuL68itBfW+ZjNqfyeTDOVGkbVQxa8PCfWVr0YHl4SbKitLUG+q0jWS4Zz+/0RFBYxUykP5RUlWrPyskpMjs/iHz78RLDgzNnTyMnJwk7Qg8hhALE4wUNcE8Lm5jyIRI3Id1qRm0OlBwOOU6HtVM8QIPj9VNkZ4XRZZD0sLCh9EvIelDWTTTqfR+BnymCWWFT7iVAiNzc1WbGyqlRreuv2XU0zq62tht9HWJYUuKEaq6SkNBXevRvEb3/7e9x9MIO25gJUV5dpshqzkMwW6xOVGm2JYYWV057G9WXIM3OemB80NTkNz/q2wqTf+P73pAQbnxjCXiiAQIDKsYQgbCJhVDh7jqMQL1/5nl5/bHwYm1seAdr6ugbVgQpEBn9zfxCGcH/PLyygp7tHqpml5SWdK1UvVB5xPxJEKbsoksoUY41oIaUFjlCRUI9QiNay0tIqqZeoXGQWVna2VXlJVA0RjnDPMM+N8JUKu2TSgMPYoZSM7nW3Xp/1IIQhbGEOEm13qTD2JgFtqiF5bXD/0jLnzOWEySD2D/ZQUVGKjS0Gf4ekZuK5MHOKuWc7O0EYDAy/NggmxuJJwbFkIgYTs+NiETADv76hXmtMGMbzZ+YbgcrSyhoC/iTKS/O0Ho4chwAOr3cqkKanvchxGASTCY6ZOcV7ydjYjHKhSssKkJObg5mZZdRUl+p+RMUgFUKEWgwx39raRzyRRG1NIWqqqWorQo4j94ly1I2Z2XVYzASD2bJQEugSSO0fHAiY7e5l4vzZTlisVuWcLS+voaWlUdcir0EqNwlIuT9XllcwNb2MLGumbHgupxXFxaWorq6Af2db9yTucaqbUn8XxJCMxwT+ErG48v5SE+5Im5O63lJ5fElZaPcPDjGXnl73bf61kO6lvk2V0s9JVyBdgee6Aukb5XO9/OmTT1cgXYFnrMB3HzqxbXgCnvgb4QIfzE/hfzMMjBkncEqirroM/+W//s9QXOhEOBSE17uOza0tKUa++PxzzMxs4MiRZtnY2LCzKadygVCIgGVre0uN5NWr13DxwmW8884PlEVy48YN2UXGJpeRbU1qshmBFe05VBdQwaNw3IIc2HMM2PZvKAQ8O9uhYNxYLIGZ6TlMT80rX4cj7JsaW5CZaZbKitDlyksvorDYJSXV1atXlR/zs5/9TEoVKjKuX7uuHBU2wYRAqbHidoEDn8+Dnd0d5RExwJvNHJtS5k3x3DminVYzWosyM00CSMxzih4YlL9UWlaqc2Az//jxYwG2p8DJmpWF4qIS1SqlfDLCkpVANMZJXybZbghxkjBqrDrVMmzerVabVB8ORy6qKms0EW9sbAg+Hy1LITXwqZD1iBQ4KVtZUMqMCxdewP5BGI8fPxLQKi0pgS0rW5ZDBpvn5nF6nkE1YBNNCMlzHhg4KhBFsBIMHqCzqxl2e8rCxnDvSCSBvNxMBcUTNCwtrWBkeEqWvLNnTqGiolLrMTQ0jJ2dEM5fOIbevg7093cp42pmehbXvrmFzz+7LsvTixcvwG43CzqFwptIGghsrFhZ2cXwyDh8gRjqawkE2gVGCIwWFxYFgYqKS/Do4SBMGZk4c/qUrJTM/vrss8/QUM/Jci5NdGPO0/7BvlQhXEfu1+qqKmTb7U8Cvi3KtmL4M/dgZUWVLJucDHbixHHZzqi4YmO+vLSCDz74UGql5uYq9PQ1KyeJkJTZPrSKer1bqvP2lh9zc0tw5uWgq7tHNj6uGy16q0sreO+P/ghOZx6Ghh/D63Fjd29HeVN8UHHk9+1gcWEJXV09OH/+orKsJmcm9TyjyQhzpkXHyPXnHi8pKcPc7LyOnevwwgvnVe+ZmWlU1ZTB4bBIFUfoIlvZuge2bJusVtybUsvYrLLYUZ1EOMQHv8dz457PksWSGWQHgpzc75ycF9wLPVHuGAXrTEYqvgzIzqaqaktA5Kma7qn6hwpIntPBPvOIjLJBUmGHZBw93Z2CX0NDg/o6s9uYY7SzGxLY4bkUFDhRWVWpqXvch/cfTGMnmALqzNvaDQRRWpINZ65dgwJoO8x2ONDd24917xZGx6ewsMisLyDXngm7LVt7hdcU60LodO/uAzgc2bh06RJKSkuxvbWF8fEJWV4tViP6jrQgJ9eBq1fvIMfhQnt7i2yhVA1ubW/j5o0buq7DEaCvu0rXDe8ntBDS2suQ+S1fHI5s5ko5BEW5zwi4eJ9KTem0K7w9NUxhXrZeri0tktybVG1SzSnV1uQEpqeXBeBqa0vR2FCnrLjwQVggkTXg/2cIKnGiHq11SQEo2u14PyIIJwB8Mq8SsQRBOSctcjpnFNPBZ/wb8vl8erqXej7XPX3W6QqkK/AMFUjfKJ+hWOmnpiuQrsBzX4HvPHR6wptSk8VTA4mQailM4Nz2zIwMNXqmxCF6u1rxb/+bf4P8XDt2dzipaxuxw6ia9Q8//ADzC8s4ffqYoBNVNrSyMAR3YmIcm1ubUghwGtPtW/fw4sWX9Uk5g8OpyOCn94QjVCkcP35CI8CpzOju7lYjTDiSk2fDfnQT+5FdgQyG2I6PTeIwltDUs8HH6zh3rhtvvfk2cnKcauwfPHgo+90LL5zCfmQPH330kZqzl1++jB/+8IcwmkyYnpqSnYhT99jsEsxs+3zIdzlRXJKLneCmFCYMgmZdGJBNxRGBGW02sVgUObl2gROGCjMPKOAPIxEza5w9ARzVC8ybmZ2dlyWQkOOpXY4hv7T/BIN7sDuyNKmtprZSqgiPh5alkCazHR5ypH2GFDO2bAeMBqPAmzPPKavb48f3ETuk0sgCl6sQeco42tPPEzoRDNAu58rPw/z8tOxQnNjG16WChPCAKqaDA2ZLETRZpIKgpbCqsloQkrX88ssvpbS4cvmSwsoJ8UZHl1BdXYw33/we+vsHpEr5+c//DkNDIwI1L730kkAYQ6w5lp4w4M23XkNTcw2czmxsb23I7nf/7kM8ejilKWwXL5xHVpYLLCssAAAgAElEQVQRu4RO+1tIwoR1TxJLy7vaH2x+qSZhYDgnsVFp5A8E0NnRhdzcfFy7ekMqj1deeUUgjcHld+/eEYShgo41aW1tlWWKx8a15C8GMxNcEbBQxbXt29ZUM4KRstIy3L59V9ao73//+7h8+YrWkXv10cNH+N3vfi9YcvLUAF565TQyLQapdjY3NhXkzAD7nUAQm5vbiEYTmqjX3tahNWNumHt1FdH9fbxw5rSuCV4/fFDBRQCY48jRfqKNk/u1v78fR44c0Z4an57AXjik/ctcI0JDTrWj9ZJ7jHlCVKi1tLShvb1d8I85RCWlBcjOzkD0MKLrjLYtgtrURMmEfmetn4ZZs15U0FBRxRwpXuu0EFK9EwqHBWMJrqhoqiivkGpqenoNwSDDq02or6/B6uoGMjOzdF60jBEWsaZUARGqcfIlp7oxmJ05RATAhQUFqKurkkpqdmYOd+8+0PQ1qip54+L0Oa5Xa2szuns6FeAeidJytoQHj+cxN+/Dwf4+XLlZ2A+FUFWRBxNimirJ4y4sLkXfkeMIH8QxNDKBR8PjiEXjMBsNaKwrwamTpzQpjsdIm+I331zVXvnpH/9Uai1eB2NjnOYXRkNTFc6c6xM8vnHjNpoa23Ds6ElsbfmVQcb7zfScB3U1nFhoRHt7M8rKi6UOo9JtJ0BQ50ckeihrXwpKe5URxV+0AFIxWVpWoowr2vYePRzSFMIrly/Lonj+/HmpqbjfmZNFqD4756E2Cc3NNVozAcTNTQEn3ocJs2ih40ky04k5TokYlWEmTSWkQkwfUvD7zHSS8o4ZUQxvP8RsGjp9m3/0pHupb1Ol9HPSFUhX4LmuQPpG+Vwvf/rk0xVIV+AZK/AHDJ1opuM4dkKnGLIygGMDPfjv/+v/AsUFuTAa+Ik4LS97uH7tKv7u7/6dwpxfvHRG4dxUSDCQe3JiQiomNp5s/F944SwGH4+gt+eoxrazyWFjy3Bcg9GoxpLZJWxaaaFjQ8VP8dk4M3dkbmES2/4tPZ9N9drqOmw2hybncZrYK698D60tHWo0qTyhsoOWlLr6Kllw5hfmtYQnT56U2olNPRs0QgM281QREKywAcvNzUGWzQwD4siyZcuq4/VsKSOG4GcnEMBBJCI7EW09JhOkVGLzvr3tR25OvuAYAUcykQoCZ4YLYcHGxpaUK5zyxuZ6dycsdQYDg3v72xW2Tsvg3bv34XavS1nF3JeVZU6sMqQmouXkCUKxCabSw2bLQEkxA5krkZOTp/NnY07bEZVANTVVSCbjCqTmujldqWlYVMQwkJtqGCrMxsfnYTRacO5cH1588ZLUHVRwXLt2TVY02nRobXz9jdd0zvz6wsKCLI1/9Vd/LWhANdsvf/krTE5O49hR2h3PS53GbKyHDx8ItvzoJ8wZsmBpeRYzUxNYXXFjbmYBszNe1NSU4fwL55CREcdeaAPRwx0kYMDEZAAzs5sCEU5XtvJo8vNTuUPhUEhg5OTJMwiHI/ji86+kAnvttdcR3t/DL37x72ShPHPmtEATz50ZOgQoBJtcF+45fp3WMwJI5gQxR2lkdESgkKPnP/v0c6n3fvzjHwv6cB8uL69o2hvBE1Vhb3z/ZdQ1lGDNvYy11VWsudcFELlPBQqdLlgtNjQ0NCrLh8ohrvOWdwOWjAzU19UKgHE9uH/5YO25XxjMzWuCx8AJijym1bVVrLpXEY3RimbQfuNeI4DKy3NJ8cR8H06B5HsSxvF8OXGR1loqWw5jqRB4XgdUIFFpyHWm0ogwioqXgwhhXRx5uanMK0JMvgYn0vG9qJQhAeL1ybrymtFUNX9I69/UWI3GpibcvXcPuXlOWbW4r6lQXFle1bGeOHFSMIfWwE8+/lT7metKaE2one/Kw8OHj3Dr5h2ppEpLy3SMVOvw9Ti5sa29BRubbkzPTMqit+4JYckdBvPqSgodAk9tzXUI7mxp/9CqVlRajpKySkTjBjx4NIzffnwLhrgBZYVZOHG8CxcuXFT23JrbjVs3b+Hq1VsYGOjGq9/7HgYfD+L27du6FnkshEFHj/fKqkdw1tvTj5qaRgw+HsbQ4IhgWyQaw4ULp1BcUoCSkgIpzWgF3vAGZJ9lADgz3Y4eO6J7EteEEwR5v+TzuC85jZP3LCqZZmfmUVxUhtOnzyjHjnuT2U+EVFRRjoyMYWXFi8LCXA0bYI0JFAkYTZmcJhiUgozQSVwpkRB0ikUP9WcqoAgaFT4eZ6j/oaBTIknoFEUkEsd86Bn/hnw+n57upZ7PdU+fdboC6Qo8QwXSN8pnKFb6qekKpCvw3FfgDwc6PVmqlNKJM+xSv4wGoqc4crLMOD7Qjf/2v/rPUVbigs3KUOAIpqZG8bvf/QM++ugazOYEvve9K7KJxBNxNXIc307gxGaF08BKS0oxP7+AhvpmgZRULtOWmhg2sWzGCK0W5hekjmKTzAcBUXh/XwHG3s1NTaeKHcZgMHKSmx17e2FBmMrKKgGJ6ekZTSxjXlRJSTGMxqQygajYYPPO6VG0rbGpp6WKjWJxcbG+R2UKm+xUo7ctdQktVJw8tu7xYmvTJ2UGQ7XZaLNihE18faqdqP5h88uR5cyomptzIxGnqqZR4ImQy+0OorSUihqqGzZ1LrTBUOFUU1sh9dTg48d4xCDhrYCUaFQ0sWZUXBEMUH1EuxIBGaekMR/J4ciCw+5QJtLDh4/x9df39DMd7fVqPldXlxHc20FdXTUKCp3K3uEUu7a2TtTXNwgQsmEljHnvvffQ19ev+vz617+WUoJQgiqm2ppaXHzxvKaG3X9wX1MJqSjir60tHz755FN8+ulnakzPv3AeDQ1NAhG0Jd25cxsDA7144/uvYmd3Ew8e3sHq8iKikRg865uYmdpEc3OloFMisY+DiA8w7qu5fTzoxtS0B9u+CAoKzKpVeTnBS77UGqwR7ZWLiyv4+quraG/vwoXzF6QM+b9+/n9q77300hWtM5UebNipAmEDTrUQlSadnZ1afx4v14FKvrHxMcFQlzMfn3/+hWDfT37yEwE2KoioeiMkXFtbF6w6f+E0DKYIPJ41AVTuTwISwi2qkLhnCWRo8yOMWVtzK7MrwlD6w0Pk5eaozrwenu5J7lFeJ3Y7AadJdkmL2aLpj9yzsXhMoed8PVqxCEB4ffFByLa9vav/d7lypKzinwkdmOvFaYNlZeWyb/H9ZmdmsbhE5WGOzptf5/G419yyC1KNyGmMGxsefPnVVwJktHjSqknLKMPSCdk2N3eQn2/XtU1oV15WjlgihuGRR2hta9X16PcHpDij0o4wrKe7V9cdlVicBkjFDkHXyPAgXn75Epx5uYKXBKpUCPJ6yMnJ1RTK4hJC1zJYs8xYXJyBd2NdQwYWl7cwvxRAbU0FSotzUFNZjIa6Sni9q6iqLNe52ewOHETigk6Ph8fx/od3UFxgxfGBFnR1tKOltUV2P9pjqVQaH5/GxYsv4OTJE6msuqkpTSykDbO0rAz19Y2Ym5/XXhzoP4YchxMjI+NPFF1J2RBfeOEMKirLpHZirhQD63d39uGwOwXauMYM2ee6U83IdeD9gxMKqSQtLCoQLGINg7shlJVWaojD9evXdc/knuZ+5M9TVUoQSJsgFU4El9wDBO75hQX6neo/3rsM3DzJpDKvuAfjh1Q7MV/Oqns59w1B5lPotL8fE3RaSGc6fZt/9KR7qW9TpfRz0hVIV+C5rkD6RvlcL3/65NMVSFfgGSvwBw6dDGo0CJ3MRuBoXwf+t//p36KsJB9b3jUsLc1icmoUQ4OP1WA2Nzfh3LkzsDsY4uxT48jMGE1SKnSpdLR7sQHi+PaZ6RmpoeKxuGxuDrsdPr8fHe3tAk78OptlNupsstkEryx5EYnGkZGZqabI7qDNLJU/RJsNYQDfl3AhFXJ7KJuUNcvyJHSc+T12KVnYXPNT/qe2OoIoNlhU9lB98ujRYww+nlBuUr0mkBUIDIyNTWLLF4CNGTaZZgVS5+XZFSjcUF+Hru4O5BfkYdu3gd///iOMji4iL9eGc+dOSOFy7dp1+Hy76OxsFUCYnJgWzOG0trLyEuzt7WIvtCsL1dTkLDY2fMjLc0ipVFBQKOsXIQ8VK4RvPIfCAhcsVk7qCspCRbsLX3dwcEoqkv7+TjWbS0sLUjvV1lXj8PAAG5teKWP6egdkVfr444+VX0Tr4RtvvCFVxTfffIPr168JjBBwUW3ByWLFJUUaW89MLp7XW2+9pWMaHRnT1LRbt27r/0+fOg2LNUsB3Mya4fO//+Yb6OnpwNT0MEZGHiEa2Yc504rV5XVMTmygq6sO586ewcHBDqKHAZitcQUuPxpcw9Q0VUMHKCnNwokTvWhuof3IqD3Hc62ursPU5AwGB4fR33cEHR2dUmp99tmnstFRkUWgxKmJBI+EBQzJJhziL4bLs1lnY8+GnQHbc/Nzqh9f/8H9h3C58vHaa689UW+N6vkEh1QTcbJcY1MVMs0pGMmAcO7LqsoqgSaCSL8/qGsrZeckyEtlF9HSxGPb3AwglkigvKwALqdLtkHm9RxEosjMMCo7THlcpaUKq6a1cD8cFsThg/uJMJQwinCDe3RnJ6ypgLm5FtlYbbYswZZIJInyshoUFhTpeqMqhqCRULWmplpgjXCO1wa/TuXR5cuXpJ67desGfvP+h8p8On68H93dPXo/QplHDx+rFvn5DhQVF6OyokKAbHFpHhNTw+jubddEN05Aa2xsFHQimKKai8ovwtDff/Qpjh0d0PXvWXfj1VevYGfXj1s372JhfgVWawaamlq0foTGVC2lprNtS+lEUMM8ttHxOfh3DtDb1wNLJlCUnwOL2QC3exmlpanz5v7a2PQjacjE4soaHjz0oK+7FBfOnkJpSbFshLQAc1+wRhubGzh75qzgDpVmrA1hG8+/obEFyUQGZmYXpYy89OIV5OW6ZK+lCjJVZy/aO9pQVlaMw8MIAgEfpqanNfHRmVeAgYEBAU8GtHONWW/+HMEoVV88Hob5Ex5xHfeCByjIL9KwA17D3Btcf+557gveT/h7SUmJjp/3Se5/2iDznE5d25qgKaVTUuomfuiQmmKXstpZrVQ6ZSJGpVYkingST5RO/P80dPqW/z5I91LfslDpp6UrkK7A81uB9I3y+V379JmnK5CuwLNX4A8UOj3NdEpBJyPiMBBUVBbif/zv/o2UTuMjQ5iYGEVob0fNLj+Br2+oU0PD6VPeDY9UNHOzc7Lv0IZDmxCtOAzWpkKDn7YXl7DhOpSCgo2l3WHHYfRQYcj8pJ9fo1Vozc1mbw3BnQQOIsnU6O6MDNRUVwlc+ba3lXnDT+KpApLSKWlEdXUqm4f2p5VVLywWApgWQSeqM4aHx6XEampKqV54jFQcsQH77LPPlVXEkO2O9mbU1zXq0/1vvrmOza0AGgSinLJgtbQ2ydbT0FgvoGMyJfHhP/wGf//3v1F+T1trk3KNCC1++9vfSlVw4sQpNZDXr92SJevUqRMK0E4kY1ITsAG8efOmzoVNOZUoVHQwV4iQj/kytOnR2lZZWYbCIgcOo2HZrji9a2pqFvfvjSmjicqhjo427OywKd6H2cLMH7+UEq0tbVJlEBwwm4vH9Nd//dfo7+/D9PQUrl+/gXv37qlRpbrirbffRltri8KiFxbnFY5O1dClS5d1zDdu3BRQZNZRW1uHwBMbY8+6V40vLY0vv/ISnE4HBofuYWvbA5czF5ZMqyDb1MSG1ujUyRMIBLyCTlnZwCHVLmMeTE6tYTeYQEdnpSAnm3buK4/XAyQNspvRXrm0uIKenj6Fv1M1w5rRckRAwWN4mt9FYETIyN+pbiNcoqKODbum1fl98G54BUSIYBcXlwXoOM2Q60hrE6En9zSBQigURXVNCSoqSuBy5SGRTCpTifAm4GdO0SOsr/uQnW3WpDxCTT641wkPeAxj46tS6wz0N0sNtbS8jJmZVV0bRUV5qK2rQktzM6prahDw+7VGM1OLAgXOPJtUPwSuzOuh9clopD2T14cFpaXFaGxqFLjifnY5S5CXW6ypgoQVy8tLAr3MAuI1QdBSW1uj65HKQF47x44dh8+3hdt3buHLL7/Svr58+SK6u7p1/I8HH+Pzzz6XOohg1WI2KxvMbDFjeHQQt+9cQ29/JyoquKfzVJ/QXgjFJSWIHEQwM5Oq6dDQGHp7qDyzaR36+joxPkaV05gmqdXVlgt0UYlISy+vG6MJCAS24N1wS31IODQ374YrvzRlVQtsIddh1XN8/g1k26wK8Cao3dndg8lkhX8nCJ8/gRfPH0Ura6XAdKqcZlQD3rsIB1944ZyC6J/mIXH/p5SSDsRjmZhfWEVmhlk2VcI0QifaFgko1z1uTfXkevC65H3Tvb4O95pH9xraDBn+zaB+Wj6pQKJ6VIMFkgnZ6widuD92ArQE7wtWERbyWuV6EWRSzUTYxOMiMOL9kWtEhZQskUwCN0B7gTW1ZVmU3fSPoRMzszhcgBY7/k44yuuR+X9UIIZCEUQiMcztPftfks/hT6R7qedw0dOnnK5AugLPVoH0jfLZ6pV+droC6Qo83xX4A4ZOtNexxU4iy5KBTGMCSMTx7psvoqK0AH7fBman56S+sNmsGkXOT97ZdAX3dpUNwgaQjT4bOU47L8gnSImjvaMVOQ47Wtva1BgNDQ4KAhBcUWXEJpE2GzY2FZWVCjumfSkcPoRvKwL/bhIFTpumlr1w/gWsra3gq6++gM/vk7WG9j7ab5gRNTDQI4vKrVtDsFiMOH36uMLJCZyuXr2BxcVVJBIxhfXS6kYgcezYMcGejz76GPthWp1caG5pRmN9s5Qmn3/2pQKaT585o+bMvb6Gs2dP4fIVqj+YceOHx+vGr//+l/j006/UJPb3dcmSROvT+++/r/fh1LH79+/jyy+/RltrGy5fvqxjIASjWoy1/NWvfiNlzOnTJxRmTnUOoQhrwol4DKdm7WiXq6gsEHRizWnJ40j7iYk5HEaTsvbRBhQM7mB5eVHj0Rm6zAlsR48eg8mUKcDE6W60zvzFX/y5QsaZUzM+Pqbx9pxOdvLUSdnPQqGgIA2PjbWk+or2PYYf8+sETgX5zPxxPLHw7OnrPDbuDUI0OhOpdLLZMtHc1CCl08jQGCYn1nHkSCeOHT2CjY1l7B/4QZcl87Nm5vwYnXALMFy6fA49PV0I74dkG2Tjzv4531Wg91lb82iKoclkhnttXaoa2rgY0D06OirbGJtwgiOCT1qPuAd5PvPzGxgYaBZEXV5ZkrKE36Odi2CJNklNwIseSjFC+xcnxtHmxEa+u7sTec5c/fmpEoXnTZBCiLO9HYbTaUVtba3skARTvNoIP9bW3Vj3BNDeXq81+3/Ye+/fSO802+9UZgVWsYos5pwzm51zlFpSK7dmRju7M7s7e73BF/Dau9fG+v5iw/7B/iMGMO5ewPfCa8+uZiRtS+pWR6kj2WzmHCuQVayccxnnqe6daxi4K12sgJG6CBDdTVZ43+f7fV/28+E55yGIIqhaW3OI3Y1w8+jRo6JkIVTg+n/y8adYmt8UO1RbWz16e7sFKiwtLSMcTkGrA2prLZKBRVDKMG9eF1QYDvSPophXY2pqBo6dHTlewixO8WNtaH/lcXKiH2vDvw8NDooV7NnMFDY3N9DW2ibHRFhFCDozO4PNzS28+eYVqFVqKJQKue4IZz79x0+wvDqLd997W1Q5BDgEMYQytDlS4cT1YU2Zd9bZ2SWgY293F7W1NuzsbCKdUqCvrwO1tfUCAHlt8LVz+Sz0ei2gyMvjfH6vfH3fl0RrW58ArK3tNVRZjHDvOpDJJOQ5vC4JXbQaDfTMiGNYv8GEVy6+gpA/KEoxwj1OuozHYgJueC8jvKNCibCG50g4Q8gTCEagAEPZU6I0GhoallryPHmsVHQyg4rqUO4xgix+n3s4ly3i1KkzAkV5X6NtsmRrJdznREGtACquC9WVVHgFA0FEInHOG5U8M+bFEUwRolMdxXs57Y88NsIn3lv4ydqzzpFY6WvMhbOYjdBqmOX3W3udWlmCTRIgXsgLkGKQOO3Nvw0Sz2A18nL/wP+GZ1/upb5hocoPK1egXIGXtwLlG+XLu/blMy9XoFyBb1+B7zl0YqtSlPwmRSEviqfWBhOOHxuDTq2Ey+nB/Ow6MmnAbjfLhCn+Jp5Bx1TQ1NfVYXllWXJ8vB7mnOhx4eI59PR0Sh4MIQYDga9d+xKpVAyNjfXS8MoUrHhcGjI21lSp7DhKo76jkQK8gSwunDmCP/iDn2JgsB83bnyBv/3bf4d8IYO33noT7e0tYgdjwDcnttEOs729KxPO+H2CLWYULS4uCxyprDQIgKBah+CEipYbN27g5s3b0FcYMHZgWCxQDH5uaGjCF5/fgNVajfffv4qZmWmxX/38D38msCuVTmBi4rFAMgKbycl5gROnTx2RiWHMgvroo49w4MC4wJsbN77E4sIiLl9+XZpyr9cjGUMMuyZYuvbZF9LkXbhwXpQWVIswzHh1bVVsPVtb29LkDwz0wmDgSPq0ABancxeOHbdkJLW0tOPSpUtiCWOjSwUaQRnDx1ljgizCEoINQiR+7eLFC9IAM/Q7nogJqCiFVtdI88uGl/Yagho2y1RXsIHl16g0InDiGnIiG5VTuVyhlMOVyyIep62spGJrbKrCwEA3qqrMMm1waX4FM9MOXL58Cv19vfD5XAiFd5EvxqSp39iKwrOfFGXX6TMnZe2YG7bn2ZW9RwChVmmxve2Ay+VFS3MTTCYLEvGUqGUIAF40+IRIBGxs6Amd+MGmfGODMKKAoaFOAaqhcEga+HA4hlp7jVgqOQGR+4lAhMoymfKWzWF5eR2haA7dHXaxv3HKH1UyVFLxfAlttra8YnMzVTITTI+mJht6eroF3LGu9x89EADCKZCEZIRHhJN8n2PHjsq0OkI7HjutoQSszK/aWt9FQ50NJ08cRXtHm0ChiYknokah6oqfDPOnFZHQjufE66OxsRUadYUEmVMBQzUVFUn8O8+L+5dgg3lGBGzcg/UN9fK+yysLUr+B/n6pLY+VcJH5X339/QJGWVuT0Yj+gQH53scf/wYms0EAJj94rVBlR7UUg/dpjaUijECQdeCfBC0M7qeCkEH6VZYqqT2nNPK5tLVxnRhaznPzBzyiQKTqSaBfQonOziGoNWp49nbR2FSLrZ1NgacGI4PaqepUyURIqgmpkiQEHB4exfbmDpLxhMBKAnWuK2tHu5vBWMo4Im3idUE1Etc5GIohEc9KRhS/xntaKWQdYmskeCSwfPXVVwSK8Rrm+1OZdnD8kGSgMYNpeXkJhWJe7gF8PqGTxxOW/DwOOtjz+NDQUC3HzOvdvRuFVg1RblJZx3sJ7X3cZwMDHXIOvF55LdJWSastbYXxZEEgsM2qk2l+GpUKFTodioW8BImLzVry5gmrOO2S6WEKKJQcGKEQeygnei6Hfud/5H37n+L/8s8o91L/8jUtv2K5AuUK/MAqUL5R/sAWtHw65QqUK/CdVuB3/n/gvKn/pzf2UpD4i6/STqGQ7JN8Ogetqoih/lpcPHcCSkUBm2suPH2yhEAggbffvoyO9lbcvXdXQqgZqB2JRrDv9WJtfU0apYsXT+C//td/jtaWZmxuceT5I9y//zWmpzeQyeTR3GyWporNNkEFG24qITiufm5uXgKqffsp6I0m/NV/95f48MOfIBAK4N//7f+BTz79WBQgb775OpKpuLwurTs8GzZazIjRaHSSm0SrCdVGPp9fHkOlARUBBFxUcbBxvnXrljTDhDkcZb6xvoGOjm7Y7XX49NNronp6/Y03RBHFsew/+cmPUChksePYwpMnj2ViHAPHQ6GYvObY6IiAKjbRX375JU6dOiXHc//+fWkA2WgS0rAmzNvh92nx2thcF/UTm3c27P39A5Jbw1HoTU2NkudEONDf34NgaA/hkF+Civ2+MDLpvEzQO3ToCDo6OsViyNeg4oZWpXQmJQ061WaMAuJ5s6GkhY4Nrc/nLeUkGSsEJFJ9xYBqTtGieoIKFrVGK5P82MhubrrEWtbZ2SD5WvlcAUtL66J+0us1iMWyojZjhlRLSxOamhtw5Ogoau1VcDl3MDM9h7mZVbhdKbz77jn0dHciENhDIOhEMh0U+2Q0XgH3HoOvdRgY7IPZbITb7YLHsysqIQIvWgv3vT4Jztbp9KJQyucYsJ0VQEKQQojBZjwQiKGigrCOMEMpMCgQyMFo5DHapQ5FFOB2e0TpwZwpPvb27TsCfrgubLgJJWkPm5h4CveuH12dzWKHpG2M68d9RsUSIdCTJ3NyDDV2o0xuGxkZFCsblS2Efn/3//zf0OoqcO7cObkGWNs7d+7IPn7vvffEVsnjJ3BijhCVTtPPFhGPxnD6xFFcufK6QJHr16+LAoxAq7unU/J4ZGKiXicqN64jH8ea8ThpfSTI4tXPDCkGVtOmd/LkKQEpnj1aZvfR1Nz8/FjXJNOruqZagBOhCPciwVk0EhG1FGEVz5V7jI9xczri4hJaWltRY6+V/SjARVWamsfMKwInKo/4NYJMBuHzudx7nKTJjDm+XmdntyidvB5O2vMgGotCX6GTKZeB4D7S6YTsXSp5UkklamxU4oUQCPrR1NII965TwueNppJqibVJEk7qKmRv86Onux+pREbukgSsDqejpGpSFOWaiERCkldHkESAR9DDfeLzB7G8vIFYnEoiQnmTwF0+l7Y4Wf8au4BjQnnWldeg3xfA0NCIDDpgXWhhDARDYpE0mdTPAWlewDrfc3tnG93dXaIQezZVmk43OjKE0dERuad9/vnncu+rrW3AyZNHZX8xt8zrJaAryOvl8nkBR6RKzJ7j8VPnyl8KFPM5gZBUdDIfi9MZRCUlz6HSSS0/Lzg5lGu1HPpOf57+UF683Ev9UFayfB7lCpQr8J1VoHyj/M5KW37hch4F0QIAACAASURBVAXKFfgBVuB7Dp1KSieVsghlEWAb9pMPTuHQ+BCCfi9mppaxsuiS6Vd//dd/JUohKojOnjuDvT232LKY/8Lf2DucO/izP/uvcPHiRVHs/N3f/Udcu3ZdmiQ2cEajBvX1taKqOH78uAACNlL85PMZPu1yU72QxIEDY/if/pf/Gb2Dg7h74wt89Ou/l/DtS5cuorOzHU+nJrC+voaxsVEBK2yAg8GwTHRjADab/+np6X8KECdsYmPPJo2KJwZLU/VDdc/Ro+PIFZLS1I6NHcTC/BLu3vkKb7/9DgYGBnH37l3J7bl8+RXJN1pYnIPDsQVFkfYWjYyAp3qKDbRv3y+NJSHB6dOnpQEmNKAFjdYs5umsrW3i9376AWxWq+TisNmnjZANLSEA60OIsb6xJl+juocQpNpmQSjsRSjoRz7PNpDZLWa0tnSgob4JgUBYrFa05bC5pyWIqicqj6j2YjPM99IbKuR1ZdpgpRF6g07UEFRbFIu0IKXEasbHE5golSUVisvpxswMQ5MzGBlpFTtRNpvHo4eP5HFiU9txyPGzbj09vairq4G5qgJbm6t4NjUhU752nR64nDm8//55gU5+/y6CIRdSmaBYeaC0w+EMiQWTgdGVZtoQc1IHngvtXS7XvmR+KZU6eDwx6LQ8ViV8gTwqjZyE2C7HvL6+g11PAvZqHUwmbWmMfZrWJJ1AIire2IBTMeMP+MXWeOH8RVGp/OY3H4vih3uHKi9mchFifnXvgYTlj40N48KFi6JA4frTfsr1o8rn1u0nqKvTy/Nps+R+ppWRe/DRo8e4du1zsUJduHgB3V3dAoCePH4sx/fjH/9Y9umOw4Gd7W1Rbb0Aj81NzXj10iUMDw9LztbNm19KxtmJkyfkfHgeXDurtUrOc2NzTUBRfUMtkskYXE4XKvQVAiJoA2PoO/O4eHxU4xAmESoRrPB8ObmOFj1CSiraCIUIIwlPCZ55XDw/KoNo6SI0o1KKoLKtrQuJZEqUOAS0VO8RfPF9WD/eeWhhpBqI/yYE4joXChm5X5iMJoFlKqVGVHrxOC1kRYGRRhOVSDlRPlIVxX2TTWlQzBvgcLgFglrtVnh9AQnCrqjgZwV0WjWi4QSqLCZUVVbKvae9rRv5nEImTBLAMtSbtklCKrd7j0lc6O5pRFtbKxoa60q5XaEAlpZXsby0jngihWSKqiQ9OjuboNGq4XDsoL+/D62t7RK6z+uC9wdOxySA5h4mqKZ1kjbYldVNxOI51Nh4P7EIqOJ68nWovCL4pArtwYOnMsHuww9/LPcx1vqTTz7FxoYTw8PMiDohIJv3H8LW/v5OgXmRaFTC1llr1i+fy4nCiUqnfI6T6widVAJlJVg8nxc4STDI2nLaKVVOVHGuhH+AP8X/5U+p3Ev9y9e0/IrlCpQr8AOrQPlG+QNb0PLplCtQrsB3WoHvOXQivChKo6FTQaY+/fV/+3O0Ntuxs7mO+19NYmVxF0qFCq++elFUM2xKj584jrW1FVHUDA0NCsBxuZz4t//2b6S5m3w6KZPE2MTxt+xs1Lo6u0RpwCa0q6tbwrwJEdhwUhnw8OEjOJwuySeiwui/+cu/lIbo+o0vxF5F1Q8BgUqtxNTUhCimaEOiEsDpcEpDRcsMoRPBCT/5W3/+yWOSkekGg3zy67T00GamUhfg3XdJI87A56mn08jlinj1lcsCGwi3aDsbGR3C/PwM1tZXkcnwNY2wVdXLn4Q5i4tLWFleE+UWbThs2vketKOx4eRkNzbpjU0Nkg/FcyekoEqHI9X5PSpRmFnFJp9TrfgYwiBOB8xmMlCq8vLeZlMVDPpKCUS2mG2S78RgZjakrDWtU/PzC6I+M5s1YqfhWqk1KlFZURnDqWUmk15sayuri2LFY/B0KbsGkt9lNDIg2iBqmfn5RSwtOqDVFnHkyCEcOnRYFBxTU8/Q3zcg8IFWSiqu3nnnXQFtwaAPm1tLmHz6CG6XA4VcEZFQHKsrAVy9+iraWjnSfgfhyC4KxTgUKjXCES0CoYKEmO954mL5sVWrYbFUyP5hLTfWCYhssFprsLqyDovFKqCF+4jKIWYPUUVy69YdyQk7ceKgHN/a2prUmICMsJSghKHafC/aOGmPbGxowszMLD7++BMBTmz4uZZc17XVdZlMyD108uRJgWu0VdHOybWemXmGf7z2j5icXEB3d72oUQgQuro6BAJREfj40WPMzS6jqbEW586fl2B5qmB4bFy7s2fPCfwhPPD7fJJzRUugubJSgs0JI5gb9ezZMzlfvjfPhXWiwoXqJu4pHg+VbVQ9cZ2pWKJSjNcQ4RavC8KF1tY2uUFKUHahgHwhD4PeUMq3SsYFTlJxQ2DGxxB+EFyxzjxGgmgCvpLNck/Ok2rBIlTY9wVK4NdWg5aWVjkvKuOoBrRWmdHR0SX7cn19E5FITM5Tr1ehtaUBdbX1kme2uekWBRcz4rgPVWqFqCwZwp7N0UKWlGtXBRNSCZUo1jLZDDR6HWLJFKrtVXKvMFsqxUYWDYfQ3tyCWrsdVWYzdDoTdnY8cgwlu+g+mprqBR4xL40B/aNjI+jp6YLZbEImmxZL3JOJSey6A6ICoiVQoSzKsRFQEzC+/vpropD7j//h/5Jj4tS59vZOsVBy3Rh4z33IvKzpmWdyjRPY0tJHWEnoxfepsVcLDHXsOPD06ZxkOv3iF38ka1aC9ffhcIVw/OiAKOQI1PkZi6Vx5cqrsqdo+XS6XbJ+vL45ma7ATD6tFvlsRibXMUCc3+OfkgWVSiGdyVLq9Bw6ZZHJ5MqZTt/svxPlXuqb1an8qHIFyhV4iStQvlG+xItfPvVyBcoV+NYV+EFApwqdAhplEcYK4G/++z9HS5MdPu8u5qYX8ejBggQht7aW1EIdnR2oq69F4vlIb6oPrt+4i2Ixg//tf/9f5bfojx4/xsrysiggNFqNhO+ycaUN5O7d+2hpacAf/+KPpfGljYxKpaXlZTidHiQTBbz19hu4+sFVUWMQ+tDyUWmuxOzsjDROLpcbo6ND0viurK5IODIbIqpymJvExpe/4Sd4YMNVmjZVmgLFc2CQN/OWOFlsY2MF244NRMJxmc5UaTKi1l4v07Liz0fUs+llnhVHwadScRhNRigVGjQ1tonqiM39DHOpdmid6ZLmjU04m0VCJyovdt20OuVw6PABGI06UZBEYzGxtLBp578JVU6dPi6KDip9WGM2o7SA0S5Fex/hk8logVpNlYISKqUOW5sOrK1uSoPIZp2N/PLKGlIZJUwG2maKYqMaPzgiSjGqNrgeGxurmJufFoUM87F4jlSREEzwmGhdU0Al60ZlTTAYk2Pp7+sXu9j6+obkBDFAnXlKN67fwODgEH7ykw8ljHtpaQ6rawsC9VDIIZXMYG1lG+FQFu+//ybq62rhdK4jGvNApc5ApdbAH9DAs59+nvGVg63aiKYmqyg0CFKoqmKeVVNTiwSTr69tlUKwjQaEI0G89tprsra/+tWv8Mknn8iac6og7Uy0OvI8+Hiqk6hC297eEVXHyOiAgACjwSiN/J0798TWNDg4CKuVMKAST55M4OnklEABgi0qZQigCI4IV6enp/DgwX1RqAwN9WNgcED2GIEYLYK0c1K9FNj3o6u9E6fPnJb8KH59Y30d9tpaAaFUN62trslril2uQi+ZURarBdlcVvYTISqD03kMhKNUA4kFLRoVBQ3VXFTIMW+ICqJgyC85Pfwe9y9fj+/Da4Mqlkw6LcCDQIkgTbKz1ErU1NgEHhMI7bp3JVeJsIR14gTKWnutfI3XGY+JjyOsJIzxePflGie4Y1YapzROPWXweRo2GycfDpSUgQuriCfSsNeYMDTUh97eLoGLn392A8vL++jtsUud+R6cVscwfyr0Mpk4EsmkKOJMFVXIJKkciqHSWoWiUoGiSoG+gT7oxJKnw67ThUgwgJHBAViMRjA82++PYnZuDT5fUPa9xxeEpVIHi8UoofyDwwMyydFeWy0221AwINPmllfWsbocQFHBCZo2NDTYEYtHJIOM4fAEhA8fPsTnn99ALJpAfV0zjh07gdXVNQF5p06dlP185+5tmWBHZRRVTjxHQh8q1rj2Bw+NCzRnLhynVVaaqnD16gdiW+S+mZqaxn4ghWOH+wWSMieOn8FgGlevvi5AnDAyGqfCrLQ3Cvms7AVCpxwD+wCx26lVKgHPLwLICQdLtjwqncrQ6Vv876DcS32LYpUfWq5AuQIvZwXKN8qXc93LZ12uQLkC/2UV+P5DJwWn1ylQyBZRb9fgr/7yT9DZ3ohYJIB0MoP5uWVUGivR3NIsjRAb03yBeSylsd0Mxp6eXkRHRxP+6I9+Dn/Ah9nZOcSiMYE/tArxT1pB+OnejaC+zoyf/ez3pbkhdKK1aW11Q74XjRRx8FA3xscPiiKATRJ/W0/1wsSTJ/B4gpIdNDzcJs0Yj4GWFTavBBEEB2zm+Mnf+M/Pz0szTEsLG1cqithMMZOIqgTmwkSiYTh2gmIfqazUiN2mptomjTOVWAaDVqZIMXS6ta1JIMLOjlOCsfm+PA+GezPwmAHibLwJMrq6egSSMTh5c2Nb1AsHDx2QiVq0PhGUlJQ8NhmtPtDfJwHtCwuzokBivQmgCNyo+splM6jQVUjgOXNkopEkPHsBbGy4kEqmxZLEqYCETvykSoL5VlRMHTx4QMLDrbaSPYj2yKVlqqHcAnR0FRqYLcwg0iKXy0hODpNf2GxS0cRGlkHltJMZDZwSNwiv1yfnSdUTrVWcjMfx9mfPnIPT6cb0zBQ8XgeUyjwqqJILRbE4v4l4LIsf/ehdgU5bW8sCnRSqtDS32VwNlpb3xIpXYzfjwIER1NitEnpOEFZXVy+qNrVKJ9P7dt178p7ck6GQD2+//baof375y19K0DsBExVxhJCcmEaLI+1pzGuiuigcDooyjMCBENOgN+LBg4dYWFiS7DHaz7gHCQ9pjQv4gzL9kOoivmZJnVMKI5+cfCKWU9pLX3/jsuwvXidcY4IK7v90Igm7rQYWk1nCurk/qAba91Jh0yQQyeP1yL7WarQwyB5RiAKJNjyVRoVKsxmZNCeyUd3HaWVULqUFHjHsvKKi9BxOhkunMtDqNAI3GbLNDCZCQ7vdLjlSS0srSCTyqKysEBjM/KaG+gYBpgSesXgU21ubcg05nE5EImFRR1nMZgkOJ8Cl4onh9QRoBCUEkGptycLHa4OB4yaTGfNzC1hddSEW5yRAoK+3GXq9UaYQEqz193XhyJFxud5crl18du0L7O3FcehQv7wOISHVlrRcEoil0zHki1kY9HoYK8wIB+IIhaNoam1BKpdFUaVEd38vCijCbDJifnYWqXgMp44dgYZgTqXC/n4Ys3PrWFvfEhBrq66CvcaGUNiPUCiI0bFhNDbWSf0CQWadxSRban8/hJUlH9I5JcZGOnD8xGEkUzGEwwGBuqwf1ZtUIMZjKbS1dWP8wCE8fTolqqmOjnZRhn19/2upHa1xVBdycAHXnnuGttvBoQFRiBFqE7a2NLfj9OkzYqHj4+bnl5DLKzE81CX3OIJHXov7+3G8/fYlWTenywXGghO4E4hTMUbIxAD8TDoFnUYrdjulQiHQSSbgpdNIptLIF3gHKt0HeH9ci/6X/aB8yZ5V7qVesgUvn265AuUKfPsKlG+U375m5WeUK1CuwMtbge8pdGLLUfpQoACDXolCpohDB1rxr//852iqt8G5sy4NJBU7+gq9BAunmdviZ6ZQXjJ22DTt+wh9Yjh8+CA6u7qwvb0hGSaEFtFIVJocNsVpjivXaqFQKmGuNGP84EFpenx+v1hHCK5cbubFAB0dFpnixcezsScQkIlZk0/hckblt/c9PfXSXFHRQYVAXW2tAKeu7m5ptLY2twUycDIemyVCGjboOh0DpTWIx1NobWt4HuQcxuLiithMmAtlMNjQ19spweaEJ52dzRgaHpQw747ONmm8r137DPfu3ZcJWFSHMGSajfHo6JiAGOYF8e9UkhDCMUSb0Ovtd958rgBawpEjh6X5J9BqamoQeLG358KXN28IuOC/pUFUqVDMc0qWSsBSOByF1xNAMBCDwxFEMpFFS3O9qGoInQir+FwqdVgLQqfhkSGBWlTKzM5NY3VlCdFYWKZ/sdFkU03LUmm9GI6chVLBCWhKCS7n6/T1DYh6Zm93T6xR3D2EigQ4VHA8uP8Ahw4fRmtLG1bX1uF2O6HRAiZTBdKpBDy7HmyuOxAK5vDTn74v50zoFI7sIV+Iyxj7QpHQzYXdPT86Ohqk6afSbN/nRU11NYZHRlFjq4HfH8KNGzelFseOHUc8HsHunhvnz5+TPcPsMapG2PwT5lDxxOadIJJKKCqdaE+iyiuZSkiTz7XgOREAxeIJyS3i3uc1sL/vkz3CfXb58qui4CNkpJKHMJFqoJWVUqYWYR+vB36PQdEMKidA5XWj06hht1ULfGLGEfcNbVhUKtHGxw+CKOYnESIQONIOte/zIxAJo629GbV1tVhZWcPubgQmIyeyMXdHgVQyh1w2L1ZUWs6cLresIadGEtBy/9EO19zcIja56zeuY5OT2xJZ9Pa1YWR4RKCTqKosnDAZw8bmhiiiNjaoUCupgTq7OnH61GkBWPfu3cPXXz8UG6DJWHoPWkgz2ZQEc3N/dPf0iNpxemYOnj1CPo1Ajq7ODgnfTqVTck/o7euF1WrCrttZspNRxeONYXx8UPY9wTOhLK12fP1EkveXEvTLpDJYmF3CfsCP/sEh5Gnw02kFQBEIVlnMePzwCdKJGM6cPIpUIgGLyYRYNI3p6TUsLm2gto55c4dgt1fLNUKl07Hjh2XyIm18Pr9XIFwoGJRcMa8nhWJRhyNHDuDM2RPI5dPY2dkSq2pXV6eAM1oEHTu7GBs9iLa2TlEHElrznsm6EqbSQkvlIK9B7k/e11h/yXrTczrnFtbX1uV+1Nc7JDY6Wpq5d7a33Whssov6TlSVHCCQTsPl8uDSpfMCBff2duUewr3JfcG9rigyy0+JdCqJSpNJ9hgVpbwX8D6Ty2SQJMQscAKe8nmQeBk6fcP/6pR7qW9YqPLDyhUoV+DlrUD5Rvnyrn35zMsVKFfg21fgdx46lcDSbz9Kk+sInfgnf4ddgE6jgNWox5uXT+G9t1+B3WbCnnsHkVgQkXgEuXwOsVgSyUQGuYyMNBL7FJvSfJ5ZQ0UcGB+GrkKNtbVlUcpw+pFkxOQYSpsXRQNVMmy0qSbhZDfalgikqARaXFzF+noI0VgRl187hq7uNuh0ajQ01EmOFBv+uZlFbG37cfzYuExHW99YwfDIADo7WtHV1SbNLhU/09OzmJmZk/Dr3V2v5MUEgymxjx0/fkDsJrTFDY/0S36Ly+3E3PwCqm12mCurJAj5/LmL+PLLm0glkzhz9pRAp66+HiiLOUxMPMavP7qG218+QiKRhtliktwcS1WlqBjYuLW2tYityLPnlYlnDx9OoLOjA3/4hz/H519cE4XVW29dQXdvJ/L5NGKxMJZXFmXqH61WVMgwaPnFWjFo2WgwQKPVYXVlDVtb28hlgUS8IOHgrS1NkknU0NAoths2s03NTaICoSWwra1Z1FTMMHry5ImouwgQqGbhJ+EAFT+x5xYcUdfkC1CrOAWulItltdlE0bWxsSVrSVUOs44YEs3jWVtbl/yr6ho73LtuUeKwNtwPsUgEyUQSjm2qZdL4vQ/fQ0tzA7Z31hAM7iGTiSGZziCXN2Jrex+bmyF0dNbg/LkTMFWaRNVBlROVR1UWhlzv49bN29jb8wjA5AffkxCDTTOBY0mFpJd/EzIRCjJHi3CJ50uFUS6XRjwRFosWYSRVTVTq8DkVer3U4wV0c7v96OxsxWuvXRZo43TuCSwiICRgopKJz6fSipYuAkfaJqk+Ys4XPzgtkjZJi1krliut1gDPnh+LixvIZ/MCs0KRJJobqyW7iNeUSkWrGtVgCowfpD3TKNP1IpEc2lprxYZHABGLpcRe2dffg0Q8ITljBMG0VjI0vNpWjZGRMbnuVpZX8fjJhABiPrant0tsYQKo9DqkM2msrqyKfdHhIDzxQKul7VIplsM//dM/FYj3xRfXcefuQwmVb22pEajV2toiU98YZE/gxIwy2gup8iHIZq4Y13N4aFisftlcBr09vaKi9Hp3sbq6DL/PL3a8TFaBE8cPCUihrY/wkEH4tAy691z/FIrPfTk5MSfg9NiJIwLhCFoUaqWsAz9mpmcRCQdx7PBBuS7isShCgRhm51YF2HGSZf9AjwDXqWeTco/p6+sBFAWBioROhO2EUVRIefdSODB+ROApARHvhbRWvsjVImQktKYi8ODBw6iptss1UoL2nC7oF3UTra2E+oRBVD3xuqHqivWAoigQkgrNSDCCzo5uGAxGrKyuipWZSqT6hjqo1GpRfPJ+yr9vbm6JwozwMkKwVcjLXiR0oq2OWX4E2oTZOq3m/wed8tmcwHooVMjkikgkM8hkc1iPfPsfki/hM8q91Eu46OVTLlegXIFvV4HyjfLb1av86HIFyhV4uSvwvYBOv12i/xQ40TxVgk5aRRED3a14+/WLODjaC4tJi3QqAn/Ig0gqIoHAqyub8HpCqNBxEpsB4XBMGkddhQpaLTA82gu9QY3tnXWYjDpk02kJKOfYejZCBgPBjFmmUZlMFmQzeQkcTiZSMtHN6XBj05FEJl3EO+9ehEKVRVGRweBgr6iklpfXsbPlwe5uEH/x538hkOfJxH28f/VNsfZZrAbs7TrxbGpGwqWZ0RIMUpUQlcl2oVACQ4O9uPrB+2KB4qh12uVoz/Hu70mTdvTocahVDN0Gzpw+i48//lSUP1c/eA/t7a3QVGiwOD+L69e/wFf3JrG5HsS+L4yujmYMDnZLaHFDQzX0eq1Y5qjUWlxYEqsWj3/8wEG8++57EjZNNcVrr72CpmZazNaw7ViX2rG5ZfYKoaDJyLBwNogqsR8R3PE1d7Z3sOfZk4lTsXhc1FaNTU0YHRkREPRkYkJG19MCxsDwTDaBCp1KRsDzPKnwUSpo+1JIE8psIFqj+J58b0LBEnQiLOS4eTaoRVE70S60s+ODwaBCY0ODgCC1WitWKjbMBDe26mqEoyGks2notBUCeyyVZtisNuy63ZI/9cHVK2hurofLxfwZr0A4NrWpDOB2+xAKp3Do4CjOnjsNjVoLfyAg0ITvFQqGsOdh+POGwIn+/gEJPWYtOPGMTToVHswmotrmxbS1F9CJwIl/Z+NfUaFGLBESlQnPkTUg1CEEoGqHYICvxccGAnEMDHRLkDrtkoRFVJcQpBIU7O3RfpVFVZVBpotRJRVPJOF0uBAIRKHVqWAxV6C23oSBwU40NrQhlSxiYZ4B43OiXLOYK1FTW4djR8ex53EKlKPtkWHwNfYa9PX2SRbYV/fugZSCkw55jsx1YgA4s4SoemGe2eTkpGRPUc321Vd30dfXjwvnL6Gmug4PHz7GzZu3MD2zLJlfY6MDeP2N19De3iLZY5xG+fjxBLa3qHLaQzyeRltrjdgzu7u68KMf/Rhra6v47LPPMTH5TCZBHj50QGyrhDZzswy9Bs5fOA+jQY+Z2WksryxJPhJBi9PlkKB1gikqcI4ePSIWSe7N9fVVAc0b606YLVU4d/aYBMC3ShaZ4bkikcdI66YKhWJBbJb+QAQjo8MCgPg6tBzW1dcJMGWW1u7ergBAKt14LfAx0XAMfl8Y1iqbKAVpy6X9lACYSkF+bu9simqPCkACIt4T0ukCYpEiTp0+L3uJ4eHcZxyoQBjHD74/7W4EkbR08lriEAMUGT7+26B3AknuPdaFtlh+EAilUkkJ9ecxcf9lUxk0NTQJxOf6KlVq1NjtMmHOHwzIvTSXL8AgNrsAGpvrBZ4mYhHEo1TP5aDXa1BpMsj1T3CnUvDuUZRgcUIvlVIhf/KXBrlsAQqlFqlMHrFkRsDiZtle903+x1Pupb5JlcqPKVegXIGXugLlG+VLvfzlky9XoFyBb1mB7zl0YrZHAWa9DicOj+DyhZOor6mEspiCSpFHFmkkc0ns7LgwOTmDlaV95HIKGVFfyBfERlYo9eno6atFRYUC3v19WKu0qLIQTmkk84j2DH2FQZQ7Wo0edXUNiEWTMgZ9Y53Bt05RDIUiReTywLmLR6DRFqHRFUV9QBvI7q4PC3PrKBY0+Df/5n+QKVNf37+FP/+LX6C6xoxgcB8PH9zH3TtfIZ3KoVhUIeAPIxpNIBRMIBRK4cKFY3jrrTfEEmi1mrGyugy9QYt0NoXtbQdeeeWyHA9hGBVDtIuxUfzw934Mq9WC7e1NfPX1XczOTGN5eRv7ngxS6TyOHhlGW1sjDCatBAoz7Liy0iiBz8wdcuy4EAxGcPTIcRw+fBRffH5dcoEOHR6VUfYLSzPY3XMgnY6LNYegg0qsqqrq59CG+Ss6OS4qYajQ4WQzsTDGohIKzOaT+UVsqpnVQ4sOJwQODQ1I4PL+PjOnIsikOfY+VZpWVmSIuU7egw0poRKh1gvQxGuBKhs+rjTtrCCKJpcricZGI5qbmuSYGO5N5REbaq83gVRWBas1jwqDBi3NbWhrbUNrS6s0spMTE6JIefedC5IhtLfnQDjiRzabQj5XQCqjgNO1h/r6Bly4cEFen2oi5tEwXJqWNkI31pZ5W8wtslRVQalUiy2MdSA4k71ZKEjTT5vaCxCzuLiJ6mpmV+kE1jDrhjCB6jTmWRG08ZNqJdrHShaoMILBBFIp2qbq0dBYJ/ZNqkgI+Wpq7FKf5SVOj0vCbFbgxImjogIjIJuamhNlYFdXO0ZG+9HVU4u29kYww3l5cQOzs6uYn1uFzxuVrJ8f/fgDDAz04bPPP8HNW5+jra0JvX2c/shJdJViG+T0OgJDKn/4QfUWw9JpMeXfCZz4eerUKVFW3bx5A+MHD+Hc2QswGc1iI54eAwAAIABJREFUifviixuYnJwXAPPaa2fx5ptXJD+L19bC4qw8n9B2e9uFQp5qxiGpI6Ec14eqn5s3b0qwP0PBmfNFNQ0VUjPTC6i2VuPSpUui2FlcYn7YLsbHDwjsCAT9GBjoF3BFZRAzx2ifo0WRSkSqMAOBUmj5iRPHxV5LeMQPXh/cDwQxBDoEpNlcQWpDZRez0hj6zvXnlEHuBWa7UZnJ16Ddkvcel9MpYfSVJitaW1pkDWlFo3KN1lOubV2dXaZnJpIlyypfu5R1lYa+woqWlk45DirqeFxUJPH9CKD4weuJVluuCfcRa0XoRKUnj5sQi/eebLaA1tZaWVPuXx4r96VSpRAAyntpMkYrXKU8hqDeVGlEe0cnvD4f3LteCWjn5M1quxmxeAxVVoucZyJOezMVrYDZoobZpJd7KmtM6ESr4wvYxL9TFSUXPX86FJRIErAxbD5TwE7ptMof//kKlHup8g4pV6BcgXIF/pkKlG+U5S1SrkC5AuUKfPMKfK+hE/OclMjDZjbg/MlDOH/6MLSqLLKpMPQ6JYyVBii0aoFOz57NY3lpE5EwJ10BjADhJ+0dpkpgaKgBNXZOrcqj1l4FfYUOJqNBQo2pHiIwUCkZ2KxGscCQ44hMDmOQsW8/LL/pT2eAClMFLlw6h8bmGugNKtTUVMn34rEMrn16E/19I3jjjbcx+fQxNjYW8fs/+zGUygKePZvCwuwidnc9ogii9YwNM5UxDPIlZOEUM04H2/O4JXOFNp6a2mqZFMcpbENDI1haWkV/3yB0OoM0qrRrHTt2GP7APh48+FqewwlvtOUsL29Ko01LDkOsTZUGDAz0iJWJCgMCEsIjBgAHA2H09w2hubkVX3/1EO+++y5s1RasrDIQmBP2EsjkGIjOfKCgNHwcNa/XmwTGyL+r7dLEssklMGGTy0aWjTebaUIHWolon2PjS5VLT083PFTMbK1BoSiKoomNKCER836ooigFZWfFBsSGlkoVZuiwaWWDzSaUkIbNMwPUPZ59jI+P49DBQwJcuKZUXjBoe2ZmAbt7WRw/2S4ZPcy16u7qETvT08mnkrW0tODEm1eOoaWlHn6/B7F4CPl8VoLLc3k11jedMomLk/CymZzUg+oR7hkSTh4/ARlBCGElYUxPXxeqa2qeq8Qg58FjogKJ6h9Cgbt3H8PtDmFsrA3V1VasiCIuCp1OBbvdKvUjeKBahe/DAHvuG8KtQgGigMtKyLweHR2tqG9gsHqlqNCoxJmYWEAoFEdDvVmCoQlMaP979mxaIMO5c2dx7PghKFVJUZ+trm5hcX4d25u7cLm8yGWLOHv2PH7xi18gGgvh//wP/x6zs1MYHRtEc3OjwDeCFeZLMew8m1Wgs7NJLG3MseI5E2Zyre7evSsWQ4I7Kpe4d48eO4bRkXFRsExNzYjdbXZ2XvbV1avv4OjRw8hkk3C5drDj2ILT6RCbJjPMCBapIOru7pY9RrjC9yMAo/WTVk7+m5Bu1+1BIpaFEip5PHOimGlFuFRbWyP7KZ1JCWDj5Da+x8Bgv/zJbLBIOCIWPCqFuOeYYUR4yO8TtHJNqAKiqo77nDa6ykoL6uobZH9TPbWwsChKN04z5LXCsHNeK6wN9zxfj2ttr7HLNEjmkO3uusQex+uBKki9QS/ZSy/y1ag6Inii9W13dx/pFO99VfJ6BEisCWETYRVfg+vPPcT35HtxjxCWej0EqEXJ3qqts4vlk4otqjq5XzlcIRiMw2rVS4aVWEaVKizMrSKTSgmsZc4Y93tLaxvm5uexue1COp2H2WKQr+37fKIO3PdTzQQYdQCZncGgEYBF6EQLr1oUjTloNWpR+zHbiTCVoeJUpWayQDKdQyyZRSZbhDP5zX84vsSPLPdSL/Hil0+9XIFyBb5ZBco3ym9Wp/KjyhUoV6BcAVbgewGdXtzY/795Tjz8AlQowGquwOljYzhz8gB0qizymQiMBi2qbFWoMJjgcO6KJcrt2pffmhfySmn+2IxRoVJdY0F3bxtsNgsq9GpU2yzQalTIpjnxKCN5LFTXZNJUICkQCXMceIW8hqhbUhmBCv5gEONHDqOhqQ5WmxGVZq1k2rDZ3tvdx1f3JvDWlffFcvbw4dewVVdiZKwXkXBAmuhENA2rtUaymagciEYYEK1GPJ4UO8mZM6eRy2fx9OkTCRBPpRKwVtswPTMjUKemplYa8q6uXmg1OmmAh4YGoVKr5Dn3798TqEZ7FZvLxcVlHDp0EIOD/TIunblAtXUEMzulMeWROHQ6vQCnVCoHa1U1NJoKZNJ5aaQJryLRoOTYsOFl9hIzXKjQeJF9RYDG5poQROwuCqUoTahMIhSgookNL5tzql6oklheXhFQxzHszJvxet3w+3cFhGUzWYE2fL6MTy8UZcQ9s7AcDsKfkjLt0KFOdHd3iH2SDTobZwIP5m8x4+nkyVMYGhwS4EP74tzcvEyG42OZMfThT3+CkbER1Nrr5fii4Ygoxz7/7DOsrPhw+ZURaZ6jUb+oSIqFrADCTE4t0/iYT0NQyXOlQs7h8MLhDKPappa9FQzS1qaA3W5GT2+PTAxjIPXK6grC4dKULgY5K5U6sV+ykXY6vbBYDLJmBAUzM7MCVOtqG3D8+AmBFLOzzAObkdpQYcLHERzw38zKCgTCOHx4HG9ceRXdPc0CzBw7Tnz99X3cu7cg+VUDA424ePESKnR62UOECu3tHTh79hwaGu3wBx3Y2GCG2TYS8RwC/gh2XT4YjWZcvfojXLp0EV9/fQ+ffPob5AvMDRqWvWU0mNHU1Cqvd+3aNYE8VLPRRkkQQxB3+PBhUWrdv39f9uC5c+dETTf5dELev621Q6YuLiwsS2YSAQcVclevXkVDQ61YyRyOLVHF5QsZBEM+yU0qKbpqRP3F12e4Nd+T+4L1IQylTS4SiQqsUKIC6WRpyiWBGJU7/GRuGNc0k0nBbq/B+vqa/J3qI4Lf0sS7otSee5tAjxbCkgqJGVz559Mp1XL+3Mu8Pm22GrH2ZXM5UeOtrm7AYjbijStX5LnT09OSq0V7Hv/NfUpQa7NWI+gPo7mpGeFIWMAYIQyvHwbYE8ASrBuNGjnH3p4eNDU3YurZLKaebsNeaxT1F2tPNRb3Ca2VhG0EnfwaoSmfy8fwXra6ug+1Kofh4V4JuqcKjN8nICbgI+BXq4s4efK4ZMPxmGkFvH1rAopiHkMDXfLahE68p3PAgsPlFjUVFWgNjU2S+fRsZgnJtAItDQaYK40yNIKDBPLZrEAnXiNqpQKFXE7gMqE0oROhIq3RSqUG6UwRyTTtdYROwG66/IP/G1Sg3Et9gyKVH1KuQLkCL3cFyjfKl3v9y2dfrkC5At+uAt8j6MTkDt7iX3zy0AtQKYqoMmtx7OAAThwdgV6bh0qRRpW5ZIdjpofH48POjhuePZ9kLrH5NZurxGpCYEDoZK+tApCHQlmAvkIrv13f292Fz+eXse2EHFSLEJrotHqBKlQBEWRQ+SQ5KEoF3n7vPWxsryIa86O6phIGow5ejxdLS+vYWHPh8uW3sLW5A/euE4cPj0KlycPt2kEwEAUKVEbVodbeIFlSBFVU8KjEemWVBi4Y9OHx40doa2uRqXNaXQXmFxZhsVgFPlRUGMWexzpRucBMFyonlpao4HGJzen8+bPwevewtLwgOSwMDKdqgU03c2bYZAYDIbH2Ub2TiKcFPhHmELYN9A9Kc9vS2izKj7n5WUxOPBZLDBUWbLip4Njf90v2C1UfBDJ8LapcWDc2iGz6WT8GNTPYm3YcKk04WSufp1KnAjZblWRsMQCa6hDWOZ3OieWJCjTmbdFOR8VQMpGG0VgheVTvvP0OKvQarK0vyuh4gjCuJdUiLS1tEuhN5EroFI3GJV9pbW1NbE/MmPnxhx/g9Nkzkg/FaXBupwsTExOYfvYM21tRXDjPEPc6JBJhpDNxoEg1lR75gh4eb1gUZ/G4CgcOtMt7bW4wi8qJ+nqqvTQS7s33bm9rR1d3DwymCoTCARklPze3IldxZaVOIAVVOmazSaASYQBteAQy8/NUv8Rx/NgJvP7aFXi9HvzDRx/Bs7cnAdj2mhppwDnFjjCPtkVClg9+9CMcODAIlTYLl2tbVDT37z/A9IwbZpMKR46MiAKOqhtCJ4KUAwfGMTY6Jgqmja15uN0ORCIJGPVmRMIJuN37sNnseO/d9wTAPHj4NaamJuW6amltFAhCq2JlpVWsY1Sz8VzGxsbkXAlkCHd5rNwXVDlxrY4cOSJ5WbSG9vb1QQE19iRcn8HjcVGD8f2uXHlDsnzW1pZkCmA8EYFWq4JKTeBikP3CPUlQw7pTzVfKatMLVCT8IYilikml0ECtMkCnqRAIRTgYT8QlCJ+qJ14z3FN8LteBYIfgivvL6w2IdZeAi+fBvU/FEN+zZL0rQamqKr3AGGZJETZZbTXI5vIC0gidCJi4Vnwu4QrXj9llhGe8RhiMzv1hNPB6T6O9rU1gFM+L94xgMCcZdQaDArmcEn19zQL3WF/aMH/19x9henoLPb1NYuGjtZSf3FvMjHoBtwiLCJSo3ON68DpxOvZEIUe1ICdvPpl4LPUlgOK9hnumo6MN77//nthpOSX04YOHmH02L8MIeL3T/snstLWNTZlkuOfxSRg8w+8rzVVYXVvDs+llJvbhzIlBFHK0AicFalEtxTBxXkcMEqeljpCJPw9ogRXoViigUKBtUYkEM50SOVGi7pcip8of//kKlHup8g4pV6BcgXIF/pkKlG+U5S1SrkC5AuUKfPMKfI+hEy1bRSgVRVgq1Tg41o0j4wPQqjPQaQpoqLUJWFIp9QIpdt1eUQ94PX4YDJXyG3U2hmxom5sbYLWZxTLEprNYyGHX5ZTQaAYp67Q6Ua0QPFHZRDsWG1aqoNgE5nJUJUXRQoDQ24eZ+Wmk0xHY66oEllC5suv2we+Lo621G3u7HlSaTTgwPohgyIPV1UWZrJdNQyapEYp49vaxteUQ+5e9pk4arHA4iHQmib09N5pbmkqTs7J5yRCi1WxwcAThUBTT03MCyKjEYHNHRZHTuSNTtsbHR3D4yEEsLc3Du78rO4VNJS0wnCA2O7ckShCL2Yz6Oo6u14m9juCNUKe3rwcmk0EAB0fPczT66uoKtrY2sbsbQIUeolCiIml5eUNUSGNjgxKQzWb52bMZsTXW19PaZRZVBdeBMIkAgXanUvA37WAMAtfCZjXDWlUpo+oD/qAoSpjVQiBls1VLTgzhAC1KNTUMQjfICPeZmadYXp2VKV5UlUxNPYPFUoVLl14ReEg4wDUkHKMCanOTk7siSGfzeOXV43jjzTckL4o2SkKn+bl5UYF5dtM4c7oHjY21SKejyGSSKCIHfYUJmawW8UQeT59Oo1DQ4/KrJ9HS0lqaZJbJyjlzKuHmphOtrY0CcxiizmD5bccmHj95LICS2TYdHQ2iCKHShjWi0ovrSYBGQMbXpPKOgO3goUPS2F+/cR0d7e0yEY+qj1A4DIvZIkCRE+O4Xr/3ez9Fjd2Cre1lCft2OJwylczlCsJut+Dw4YMSAl9VZROoQhskbYacoEd4ubm9BIWCDT7/y6US+yevsZbmdoFE3BvzC3OIRkPo6+uWIHDCgmpbnQRYLy8vC9zjFDmeF+1jBCaEPzw/vh/3AiERgSgVfeFwQK6FeDyFRDyFysoqAXKsA2EHFVI+nxc7jk3E41GBYwSbVCoRRvFa4euxlnW1tQgEgwJ/q2usz61je0gmM6iooHpGiQqdEVq1Dm53AGoNA+uLAnqplCJAo9KIMIh7kde/zWaW49/ZDgo8bW9vFHDT2dklkIq2M8K2paVd2GwGHD48LCCZUIprHI7EsLbOKZhL8Puj0OvVol5MpagqbJVzJIDie9y6dRsLix5YzEWYK/Wy3l2dnQLuZmYWUVmpl9ypuvp6yfrieZ85c0ZqS7US68upfRubLowfHMHFixdx+/ZtzM0tCiw6ffqUXC/cZ1wbZopxfWjXJYBkAD3VW7Rg0tJ2/8F9AX/d3Z1iwSOoGhsbxauvvoLNLQarr2NleQ2RUBjDgwTWfrS2tqG+oQFPJiYRjSXg3Q+ip7dTrKAGU6Wsz/zCKvJ5Lc6cGkYqGUcyEZN9RKBkrqwUdRMHPqDIvUjQlJe1Zog5J+OlM3nkCxqBTtHn0CmQ/+Y/HF/iR5Z7qZd48cunXq5AuQLfrALlG+U3q1P5UeUKlCtQrgAr8L2CTlTvlNROLz4IgIowVCjQ292AI+P9sFcboNcVUVtThRpbLTQqg1jUIuGoWJGoktjb8woEYXgwG0SqYzRalQAdaVgjHCe+K5PFCECoYiCkiEVj8idVSPwgwKB9iQHVhDIVehO8gQjce1QhqNHYbJdpS2zgshnA6fChWFCLba2zqx21dVbs+5zw+/cEpux7s6i2mdDf34N9rw9OpwdtrS1ivQmFg9jc3IZGU4TVVoXe3i5puoKhKJxOn+TH0H7E87t1667kQo2PjwlMInTixLtINIqhoR5YLGzqfAKPqOBw7OyJtY2KkJ1tjzR0wyNDaG5qRSKexNSzGezt7kkt+vt7EU8GJbuJ6yGNXzYr6oKNjV3odMClSxcEKlCJQ3vfG29ckUb917/+jQS6M+eKTTRtPWxWWUNChgcPHsjz+HXafErh3wR9GbQ0N6C5uUlGuNNWxlDshvoadHV1S+A1M55ozyEUoIqICqqJyQeIxkohzzxGNs3d3b04c+as2IQ0aoaaewXeUMERDMbg8ydRVBRx4sQAzl88Lxaz5aUVOB0OUTz59n3w7GVw+lSX2OsIndKZBFRKhpZrEI0B0VhWlE5ABY4eGUF9fQmkUNHCEGZOXXM4fLh8+azYxwgHONb+/oN7uH3ntkAwNs6dnR0CXQjmmINFqEDww/NkIz81NSUKEwZoE2Z99vln2NrckhwgKlrcbpfAkWQqJfCA6iFmAJ0/f15g68ranFjPeGwET7R0NjY2PFeBKWS0PW1oVAHxOKgSop0tkQxBreYEM61AL0IgqtcaGppkQt+OYxtraytQq5UYHmE4d+R5kDZtkFmBsHwtngeBBkFKySpZEHUPwQitgJJZZK8VYAZFDtXVNTDoTbBW1YiqbGfHIY/jsVFdRzUU7Z46nRo+vxeJRE6C57n37LVWgS4M3CZ4ogrwy5v3YDBYUFWlxdZmaXKf3a5DrZ05RhpZ70SCkxdVMJk0Ai8JmalgouqHH7ynhMNZ1NRQtVQFpyOAbDYtQeq1tXaxwfJ8CFMJnQhmDx4cxocf/ljOlV/f2t6W/bK+viOqO7PFLODbsx9HW0sTLl8+I7lXpkpOb9zE3//qV1he9cFoAGprTAKJGhvqsbi0hNnZJXR3twuYoYKJ0JBh88ePHZP6EggJnJqdhXc/gAPjo/K469dvYGFhRYL7r1x5Te4HhFW0CPJcuQ9oiyR49+wFpRbvvPO2rM2XN2/IedJex2B1Xmdnz57BgQNjuPfVXXkeFUgoAFZLleTW8frnvp+ankEslhCjNCGuzx+EWqNFvlDAJhVfKQUG+5ph0NPel5B7M4l0laWU15ZJlnLkMuk08rmsQEYq015Ap4JCi1gyjyjDyDNAkL+rKH/8cxUo91L/XIXK3y9XoFyBl74C5RvlS78FygUoV6BcgW9Rgd956PTCTFc6pxJ0+i14KkoINxt+e7UO42PdGOhtgc3CrJNKVFfVoJhTigqIz2VjzKydO3fuydhyNqvxBMfT+6WhoSpApVaKZSOdSsK5s4dQKA17rRk2q0lUMYRObrcPVVVGUYL4fAHJkqGqYWFhFcFIXtQYTS3VomTq7mkXm5LL6cHNL79Ghc6McCgGS1UlKs06aHW0UVXIhKmdrTCqqnQYGe4Xi4zbvSej0FvbqHxyY8fhgr3WIuCHWUexeBTr61uYn98QCxZhCi2En39+BzU1ZoyPHxS1E21LMzPPkEgmcPr0UbHBEeBYq6yYejaNubllVFttMBiN8HkD6OsbwPDIKOLRuFhfmCfj3ffDaNSLoqOuwSz5TQ6nG60ttNjVSyPOY+GxMQCc2UIMX758+TKOHTsq08o++ug3eDq1gcYGo0CCs2fPChQjEKJi5fHjxwIaOJ6dEEXC2dMpaNRKjAwPikqHtixmURFaMKicIIfvTwhTCiOvE9hlMVchFPHC53fJJD4qqfh6nL7HgG+qZBjyTRhDJROncvFr4XAMVpsFFqsZA0MDMrVwbnYe21vbohzi1D23K4kzp7sljDsWCyCRYOA7bUwFxBNK7PuiYn9SKDQYHu5Gb0+f7D9CFirlPvnkU7Fh/fEf/6GoRZghxRH3t+98icmni6K4qaszynQ0KngIAErTy+KSgcSGnfUkpGtpacTpsydkYhtrQ9UMX5Mfa6urEsZMqJOIx2UyI5VF9XX1okxLpuICM15AFGaC8Ri5X337JeBKqMNMLqq1mIUVCBBwxgXSsu5UEwb8AQkcJ9Tgc2nfKoWZF9Db1y1T4mgZi8fyskZU/rwATLR8idInHP6niW5ce4IRp9MvAIlqmvaOerEi1tc3SXD21tYOJiYmBQBTYcOQdlrLlCrmKVXKhMdYlKMn1WhprROQSzWQ3mAQ0MP9NvFkFkVUYGy0DcFQTHKCamtt6GhvgVKVw+zMlKiLCDAJRgmrePysF+8FtPdNTy9idTUAq1WD1lbaSCtEGdnR0Sl1oNKJ50bwy0B2wsPz58/hypUrEqY9OTmBZbHUOeH1RkXNRmUgYfj2jgdvvH5BJvi9COB/+vQprl+/js3NICxmBdram3Dq5DGpKRVkhGkvgsvffuttPHz0WOAqbYy0zRIe8fwdTif8gRBevXxJrsGvv/5a1vr48ePyfrRlvgCdVC/t7+8LPCNgV6u0Yr/kPlteXpK8LQ444L2GUItg8vXXXxML3p27t0X9VGu3QwklksynU3I6pBUarRZO964cs9Vmg95gkqDyokIhasU9r1eC7evrqtDS2CCKtxdKJ5ORWXEqsdoR0KWSSeSymVK4uFol0I1KJ6gMiMQziMQySHM4Qxk6fZP/HpR7qW9SpfJjyhUoV+ClrkD5RvlSL3/55MsVKFfgW1bgewOdeHPnwRahlM9SthO/QktFESaDAi1NFvR0NqK7swmtLfWwmauQTxdlOhVhERtiWrZoM2JALgOB2cQwSDqRyMBoVEugc3NTI3KZDL66N4VgMIXeXmaQcJR9SeGQyeTR09MlTTkbxyNHDstv17/44g6W10IYHx/G2XPH0NPbLkHWhBqPHk5iY92FWnszVlfWoVIrcOr0UQwOdSMY9OD27ZvQqLXo6uwQ6x/VAOvrmwIsxg6MYXl5QZQcQ8PMEmqQaXScVLW6ui0KnZ6eHvT09GNjYxu3bn6NhoY6nD59+rktS4mpZ5MSmv7GG5fhcG5jeGgEdns9rl37XN6nymL7p6wc2s8aG5qwtLSMZ9PPsLa6gVA0AatFj9a2OoyMdWFra02ULocPH5HH0jY3PT2Lo0ePiRrk7t070oRevfq+WAkfPXqEhw8e4dHjDTQ36TE0NIT33nvvuUJlR1Q4XAva5NisE0YwB4dqmbpaO+pqqyVHiqCB4JA1slptqDSZJayZUEMmgSmVmJ6mmorwBIjEmP9TUqUQnBA40drD16b6jSof1ppKqReNdkdnJ7R6DQxGA3LZvOQxeT0esQyy+XY5ojh3th/t7czY4usHoFKVpsPF40V4fVHs70dQX1+Dc+fOiHKISrYXk+u+vPGlKNN+9vM/RH9fH3YcDnz94Cuxru15AqI4O3LkgOToEMgQ0HC/vrAjvlBtESD0D3TJJye2sXacYMcaUHHCjCFCjNJ0wJKCiNCAXwuFwlILgrwX0/TMlRaxkRJORCIceZ99DpOYXWYS1RAVKFVVZtiqrbBZbXJd8ZogJGJeF5VX7e2tAsgICZhDRqXTwsKaTHAcGRlCe3ubqF8IAqk+IhSjwo1wlNlFhCCEjxMTm7BYNBga6sDRY4fQ0twiof0ry+uYmJiSY6NFzWqtEgsoQ9C1OgXq6moEJnMCZH1dG8YPjKG9o0PuGFTuEFDy/XlM9fW16O3tlABvHgsVNG1tTXC5CVsfCzziXmLduL94yyF8I3BivWmFdLmi6OiowYEDQ2K9rdBVCKwitKE6i+dF0MNMME6Pu3z5NVHz0ZbKY6FFj/ayaDQtOW2EjawN1TucEsnJeqwtwRVD9rm/nc44Ghp0ODA2jNHRATk37gfuDYJD1oaTANfWNuSYe3r7RK03O0vbY1TgG8HT7//B70utl5aWZN2peuJac79xDQllS/e8jCg2ea0xO45Am/BtcvKJHDNVXbS2UYnF55w8eUKUdiury1K3xoZGFLI5xGOJf8rVovIyEo0hnclAoyWA12HfF4DBaJJ97NrdlaywGpsJzY31EtjOXw7wXDlNkvdcKp1oic6kqbYrBYwTPFFZlckVUVDoEU08h04ZIPw7/xPvW/4E/24eXu6lvpu6ll+1XIFyBX5AFSjfKH9Ai1k+lXIFyhX4zivwO/9f8BdKJ2KmUooTlU4qyTspQSda7ArQqIuo0CrR2mzGofEhDA/2otZqhaoIgQVUW7Ch1mq0WFhcFGURmy82RPytOq1yVqsFDQ31sFdXw+1y4ePffI62tg6xQbEBo9qk9Hi9NEX8Gj+YH8Qm7csvv8L8og9/8z/+FS6/dgGb28v46qvb0ui5nF4cOXwKCujw8MFj9A304l/9q5+hodGGa599jFs3v0RPVzf6+voFjq2vbcpIeNrHBgYHsLGxhlwuheMnjgrgmHzK7J8l+HxhtLR24sSJk9LwTj2dxuNHkwJWXnnlVWlAS7krX4k65c03X8fjxw8xPn5IptH96lcfiWqjsaEFDx48RjqVlcwfqlju3bsjIcFsijk9rb2jCYcOj6LKqpNQ8v7eQQwNjyKbKeCjf/iNwCtCJ9rBbt++JeHkP/nJj5Av5PDJVxOVAAAgAElEQVTw4QN88fkNrKw4cezYmGQEnTt3VoAIlRGEPlwjWuNYY8I/qpaY0cSpVQH/vkwKYy4U4REVJBICHolJ7hZDxbkuhBd37twVoNjUXI/qGpNAD/6br0fVCgOZjQaTvBatdWzQCVgIFth4NzU3Y2CoH6FICMlECuFQRDK7IuEwdrbdCAWzAp06OgidPBIArtEoJSjd66NyLinvxylzo6MHBE4yM8lkNIkljOCss7NbsnRYe+ZE7Xn3EImGBYrQInjp0iUBYlzjF+CI50e1FpUh/F6hWEB/fxeqrKWMrRdqHKpNNjddMBjU8lw+j8CAoInKPQYsc0+cP39crglCBbdrV16bqiqGvrNGPNbNDQdSKUCvV8FiIQywS14UQS6VRawhr0NOFdvZ2ZNMqIGBXlGbMGCbahfa7RYX1tDY2IzXXrssIJRqr8nJWQnU5rVE8ES7GY+BKhgCjSdP5tDT04LXX39FssS4Rx49fIynkzPY34+ioaFGJtdxzUuwpUZseI2N9QiF/YhFk7j86luwmK3yfT6O4I2WMwa2z88v4+DBUTQ0NIqyiK9FtVtTkx2b23OYmZ4QRQ/VdARzBMxi+cwVZJoloZ7D4YJWa8DRo+MCF7lHCW0ITUsh96Upl1T7EDoRRtHeyD3Ox/J8aVmLxQnckvJ3rgHtnsx7evPNN+U9+e/t7S25z1ANxPsf87JGRgZgsegRCYfkvHhNcB+EgmG5RgIBZlsx/8wmqkUq9rjmDY2NCIaCOH6CKjm/gDEeE/cea09bJuvF96a6i+dU2kcaGWzQ3Nwq+5aZTbxncr15/RI+ci1HRoYFfPLaJzStttlE6RQJReSaJyz0+f3YJxhVq5EvFKFSaxBmNpvZIsqn7R1mrCXRUGeCvdoqmXS00KlVKmg1GoFN2XQKDLAjcCRoIogi/OJ7ZnNAQVGBcDyDKJVOGSDynf9I/UG8QbmX+kEsY/kkyhUoV+C7rED5RvldVrf82uUKlCvwQ6vA9wo6lRATW9xSyC6VIwolQ375jQyK+QKqrUocGh/G+NgwWuprUKnXimKAqgM2JMwB4d+pPGBjxd/Ks5lig8bmkjaWXCaL1eUV3Lv7Fc6ePS0WMVpP5ubnpLkibKJyhK9DuEDrChu+R4+eIhwr4k//7M8EBHx56xqmpycQDkehUetx+vQrcO54sLS4gvfefwdvvnUZe55tfPqPv8aTR8/Q1dFRym4xVSIYCOPu3YdiCezra4PRZEBXVzvGxobg9e2KwoANHyfKHTt2Cr29/RIETOugyxlCf3+njL1nRk8iEcO9r+5IM3727Cl8cf0zUSqYK834+7//tYR9d3X24PatuzCbrfjwww+luX327Cl2HFtIpeMy1a+zsw3HTxyB203LFW1Ah6BS6jA7u4DrX9yE0VCJ9967KqDr1q2bkvty9txpCTGnde6zz26JMo3qJ9aNjTBBD3Nh2OjSxsdGl83/i8a9ob5egtO3tzakcWcDPTQ0LMfOhpqQiFlKVMdQ9cRsIk5p42sfPXYQXd2tAhi51oR5PDZmZNHis7iwKCo0qnrYCHM/Efo0t7RgbHwUK2sr8Hp8YsWkeoU5MY6dHfj2UzhzelAUMYGAB5FoCTqhqEQgmEQklhLlGTO2qF7jdDja96jOIsDjJy1Q9XUNcrxUtej0DLxPY8exI4obWg9pAZuZmZEmntCENSOk4L7j1/h3qnryBVqh4qL4qaurl724sLAtj2lutkq+E9eL70WQxMlmDJq32UrXEcPa+fqcgEj7HoECJy4yeH1tbVMmCTJvh8Hf7W0dorgi4JyefoZHjx9Kpo7khAXCsNOe1tEqiidOZuMx8hwIaA4dOiwh7rzmfvnLX2J/P4Te3g5RxlFJQ9sggRPXgOdOoPXKK5dw+vRJsZIS1j1+9ASxWEpC27nG/OTaMRusutqK3T0n2tqa4XTtSBj/e+9+gEwmJ2CFkJmQj/CGx+T1xnDlynmBpHx/Ksv4nlVVJvj8O1hZmcfY2AF5bcJNvz8oEIa5S8xwc7l4D/GKTZfQl+uyubkuSkSuIVWV/BpBF1VIfG0qnHiNU+HEYyJwIyhKJnOiWEwkS8CS+5V7hFY3wm6Ca05v5PvzHkV4xXwvs1kPp3MDaZnsFpEAeEIuKum4z6nKor2OCjGCT9pwqRCk0onZWiOjo7LvCIsIalgH/pvrxuPjR6m21fJ1rk0slkQmnZW6EyxSVUa4qVIp5Nj4d8JJgtDqGptco/oKPSymSoSCIYGf/f0DUCiVeDY9I/d0KugIwzLZHBQKlXzN6YqI0rGrww4tA9E5aUEBAU68Wvne+WxWoDSBE/eh8vl1wWDxXEGJHCoQodIpmkEmC0R/aD/Bv5vzKfdS301dy69arkC5Aj+gCpRvlD+gxSyfSrkC5Qp85xX43kGnEnii0qnUMBM6Kdjv51NQFAvQaYDOtlrJRWptqIFZr5IJd1RclKZIZUQJULL//HYiE9UztIoxuDgcDOHBV/clI4UAhPlHhCIck06VSSTKyVul4Fw2jQQMVE78w0cfI5NX4sOf/hRKZRZT048RDO6LdUenMaKttQ9PJ2clj+ZP/uSPcfTYOCYmv8KtWzewuLCLIwfH/l/23us5rjPL9lzpDdJnIuG9IwACBEDvRFKkXMmUSmW6u+reaDMRMxPzdB9n5r+ZuD0RE9N970OXUcmXJIregPDeZCIT6b23N9ZOsrujIzqaqpqHKfEghIBIpDlnf985xP5hrbVlyhTVDnfv3MN33z2RiWw3b10UVQObaYvVhLX1JbFixZMxmcR3cvqUhO/e/vYuFhdXBKxcOH8RJ0/OiH0qFA7h9u2vMT7O4/VI8C8n2HV2ePHrX/8GOp0RAwPDWHy6hMkT07h56xaWl58hGg2hgSp0OhWKpYworDi1ioCCSii3yyuTrJaX1xE6jstzr1x5TRrsBw/uy3v09Xfj0aOHonrwHfpFpfTBBz+Wppuvw5wcrgef8+23dwWAzM/PSe4Up67RRhONhpHLtuxXhBKDg0PPc3KCMl2OTbHRaJYGm/YeKqcmxk/g5q1rMlWOgI6vz0l3bOSp5CEsCBwFRIVEsMcmna/PBpnQyeawYv/gAKlUVib5TU4wGNorEw0fPniCc2dPCohhCHw2l5RcMSpbmjAgnS3KMRGO0YLFfUQQQADFZp7Ah2tMmyCPmcCoVm9Cq2uFzhMmvAAThC/ZLCcl1jA21itqPCqTqPpJJEqw2zWy3gRLVJYRdDBgfGV5C3qDEWfPzuLkSWZY1QScsg6ECWazSWxRtB5y//L9urt60dvbJ8f61Vdfi9LO5wtCBQ1GRvoFGvH6YPYT1S63v/sGv/v4U6jUOkxN9qK93fV80p4b5jYTHA67AAYqfHjetHsS0D548BD/9b/+vdjIqBKkMou15/e5vlR33bt3T2pBQMl9exTw48H9BwI4NWo9dDqD2F0JrAhmCHmoaOPEwqHhAWzvbMr+euvNtwU2Uc32Qr1DyElAQ3UjbZ4E0VQxUbHTUpq5EYke4ch/IOol7s94LCFwkvuE61arNsRi14K+5+W8trY2BZCyDjq9TqAf7ZgEOS++Eo5SOcT9z/OjsojnUi4zT6wgr081EY+ZYIlAjNCJYJKPJ+jR6rSimiPcqVYLKBSTcLtojdTJ3xEwUY2l1xsF6hLU8jrlMYyOjsLhcKBQLIm17Sc/+Ugg4Keffir3OO4fHh8BFPcZASNhI6ETwRSnPMairEUVo6O9MJoMYvPlfmf9qOzisfI4stk0HE7mbx2IKNVhtaNcKsHnS+DUqQkMjwzhk88+F6Ui9yJhO6dxxpNpFEt1CRF3u7Xo7+tBvcrrswSNWiXQiZlNVKfxYvqXpD9OvWzIsXOSHaFTtdmCTulcCzq1tKnKx39QAaWXUraIUgGlAkoFlBulsgeUCigVUCrw/1kF/syhk0Z+Wy6T1Jo16DRNqJo1tJm1mBjpx+hgF2xmtTQstGtRecOG00L4VKnIc9dW1yR4mnaiK5evYmxsHLlsFl998Qexvwz090tjSCsHVQvrG+tinxoa6sCHH/4EQ8ODomT45uuv8buPv4Kz3Ymf/+Jn0Onr8B/toVoryqS0ek0NjdosuTYMCb956wY6O9148vQuHj9+gEZNh4VTFzA3twCf7wi/++0niCeSOHtmXiac6Q06FIq0B2Wxs7uJaIxB1U3Y7A543B0olirY3NxGOBzFmdPnJLOpWuMx55FI0Ka1iitXL8tkrb29bZy/cAbpTBLffXdHFDo93bTLHAlYoDVodW0ZxQKzX3Sw2Izy3rFoSJQYdpsHXZ09SKVyKBVqYgvS68xwOTmNzCZNJ5VkY+MjEuxM9Uer0c+hv68fly5fklBlhq8T5BCCPH68iFQqIZYi/n0ymUCjzsZZB6NBD7PJKM04bTlsbJlVQ1BAZQ8zdwpif2pBwWQii9GxIVy6dF6UL3u7uyiVS+ju7pHnU+FBGx9tc0Ar84ivyWltPt+xKIdUGsBqa0NPd6806lMnpqSZ/e72bdz+9h7mTo3B63Ujk4nJ9DpOUeQ+qDVoESpITdmwc98wu6bZoDKjLrCGKi4CCyo52EQzt4iWIuYH9fX3CxChqotNP+FDPl8UuHLx4nl5zcePH0v4u1ptxPz8BObnTgs8MRiNWFtdFevazq4P3nZCFSqyBgUkyP5dXxclVHdPJ6amJiSAnGHltJFR/UUVD5VZnLS2JfspJRPqpqdHxfLndLplqiEnu338+9/h/oMHkh82vzANo1EvYJfwS6vTiKqIiilCN77/tevXZG2/+OJzARGEvJxEtrW9hd6eXswvzIuqjKCNGWAutxvvvvuOZFwdHwckt4sWsWymIDZQqmMYLv7W22+JwoaZZ2trKxKuvvjsCXp6u3DhwjkJTafKSJROpbLAICp9eJz8/3wuj2gsBqrqsrkcHA7CjyJi0YhM5OP1y6mFnDwoa6jVSQg9oQ4BHCGo0+HA7t4ugse0uGkENBFyMkyfwK0FuSuiAKPiMpVOw+1yisqJAfS0DPMeQQjJvUogztckAOWeZqYT94Fep4XeoJd9xewzKp1sNoMMM2Co+uHBkawhARVD8LmnCedCx2mBqycmB8UaSeg0PjEpVr9vv72NBw8eyeACHivPn8CwZbfrFDhIiESYy89QKIN2T2tvUX2VzWWewyy7XOfcX4TdzF9qNOtyX0qnizAbtPC2u7F/kMZAv1P286effYFUOg+7wyLrzXy9Q39KLNMer00gpsVsFBtdoZiHmkonvV4UToROVDxJyp9aJd8jdOLES9476k0NKk1DS+mkQKfv80ODAp2+T7WUxyoVUCrwSlZAuVG+ksuunLRSAaUCf2QF/n8PnXhe/3qC3YswccKCltLpebYTVU56Neq1ilgsujocODnWj8FOB+rVklh9urq90rCxIWMeDrOeqIBY39iU/Jex0TGMjZ+QBubZ4hMkEwkJeu7t65XJZVQMMQeF2T78+tFPPhKYRasOJ4dt7exgbHwMUydPIJ5kRk4ZVhtzhrJiCTrYPcbI8CSmp2fgcjsQDvuxt7+BWDyMvp4h2KweNOoqsXSFwzFp8KenTgpUYYj23v62WN3y+azYudqsJrjd7ag3IGPHmctDBQ3BEeEPG1021eFwSEJ95xfmRNnCZnB8fEzOnYoL2ln4Ogz5nRifgFqjxqPHD0WpYLWa4O3wQKXmJDMfatUSKqUGOjq6EQ5FJEzcaGxDm9mGXDaPXL4gmT3MVaE6KZPLodGowdLWUk+0WSxSU07D42Q+NsWcDre0tI2+fi8MBg3CkbBkt1At09XVDm+7R6xxXDd+pUqJNjGqOWgnYggxwQFzd2j9yeerGB7uwYkTLaiSSCaeT93SPLcyleRyYfh0odAQdRWVcQwQp6pkbX0bHV0OXLt+AbMzp9DXNwC71S6g7B//8R+wsryP2VnCSDcqlTyaqIttkAqYVJrNcRXJJFUrDDxWS7h1sdiQCXfMFKMVjQoUTmfT6gyYnRnG3Nw8xscnJN+G08m+/PIPcq5Wq1kaflrPaH0jIOOksaWlDYyPD+KvfvmXmJo8gVq9JkqUleUV/P6Tz7C9HUNvT5tMEqR1lIoZ2qxoc/zuzh10d3dgaLgXhWJWph729fYLjDs89GNzY1PsgNs7e0jE8wLkrlw+j/fee18UL7lsAYuLT2UyWS6XxsLpOYEJh759ATn9A/00voqtlHDvyB8QGxyVb+lMCotPnwo8a/d6ZcIeQcfk1BTazGaBMdFIROCY2+PB5UuXUCwV4TtkUHxdFF4EdgRazGIbHhoWRR/vEswYopqrzdImIfjjY8Po7e/Exsa6qHgILalsYyA61W4EK3wN1pSqKNpsucdbwwkacp0THBFE0U6nkimY9Pc2BXj19vRJGLu33YtKtSo5cCury2IF5PF5O9oFHvGD12ImQ9sa5LWNJrXsA+6ZSpn3oibUKiO0DKRvVmGzm8UOS8tfPJ7C06drSCSKsNmMsDnMMmWTNr6BgS5o1U059v39Qyw920MiQZjZhMtpFxUcgVUslhHF1vTJsZaFtLcb7733Hiq1Kn79T78W+2MgEJN9abebMTMzI5ZM2nP5GY1G8PjJYxzs+5DPV3D2DFVvnFa3C4NRL0qnF7lOPFcqItPpFMKREHZ2qK6roN1jxWC/B/t7IXR1e0Shdv/BQ7FB0l5K698x732RPBx2LUZHh+Q8GRJO+xxtfNwrOq1WJowS7KmarBsk54n3fcI4QidarRsqLYp1bQs65VvT61qroXwov8BX9oBSAaUCSgX+tAoo0OlPq5/ybKUCSgVerQr8WUCnF+BJ+j1Znxe3+tZXWuxaWR4NaQg5vchs1GOk241zJ0cw0NeNTCYlv3Wn+iZ4HJTXYENYqzcQiyVx5D+W7Jee3n6ZaBWLBTHQ3ysTlbKZjKhEtrZ30N1FNURWmt83bt2SJvzJ0yei6AgEg5idPYlKjfAhiumZUTidVlH++H1hhIIJuF2dePudd1GtlLC6voh0JgqNhhPBnLC02ZDJFJFJ52Ey2qDXMbiXFqicNMW0mbW1meD2cGKXDRDboB2BYAjxRAJ+X0CUQrOzs2Kl4feoFKLqiKoZVq9SacBk1kMNrcAZwhqOLudUKgY5U5HCxo7ZRRw7b9Dr0dHZIZacg8MjmAxaUX2wGaZSiEHmPCarlZMAMxLKTOjEtXj8+AnqDRVcTodk92h1aviPfDL9amhwBJFIHMfBMEKhiBxbf38vwpHjlgrEbcPJmQlMT5+QJnl7a0dUIAQP+/s+gYjMIOLzaU+SoOxkGvk8QZ8LF87Pi1KD1iGeE5VDtFexOeb5EXYx26dQKIvailPmaGciPCSYmZ0bxl//7X+G2+VGqcQ6FWTq4YP797GxGcPCQo/kKTFPTKvjXiqgWCpLwDUVK8FgDMk04HETHOmRzZRgMDB7qkuUduEQA8jTAi1vXL/RCrGu1wWaMJPqydNNseF53AaxjlFtxZpzz1I5tLGxhXPnz+BXv/o5zBaN2LoIWra3tvDdnVUk4g3Mz3tx6dIVgSPcX6wfc5r+8NXX6OvvwsTkkFgmz5+/IEosAqKDA78AE2YYMWj76CiDgQEv3n//bZxeOCONPsOoaVkMBI7gctsxNzcjCjqq72iXawVZZ0Rxs7t7IAo6Tp47MTmGUimPdCYtII1wgtcWbVWcFMhzexH4zbXq7OgQGMXj3tneFfUK1S58fVri+BpUKHLyIgEtgeNxMCLh3lTfud12GE2c1JcU2FMsMPuqBqNRJzbBrs4uWXNaKglieZ1ubO7DZKR2hlC7LBP6qKzhnjk6iqHZZFC5VyAgbWcM7GdNqAAisOS55osFsYmZzVQgdYm6iQqgUJjh5mVotBqMj3cJmOV9xSH7OINGVYOR4V64PG3oH+qAuc2A/YND7OwcYnPTL+DS6bLD7miDx+vC6OgAXC479Gq1BJuvLK9hb9cvSiTC1IG+dlitNjm/li1PjXPnFuA/8uO9997C8MgAvvn2Gywvrcra00pKuyrvBQsL82J1pCJOr9cKuFtaWnx+H9Hi+vWbonZ78uQR2r3tAqk6Orxi2yRc5vlSKUoVG5VWZpMFExPDqNVLCAZCErDPHLn19S3JDeO9l4/j5EfC5P5+twT1F0sFOX6q+LhGrLVGrYH2OShk/p5Wo4ZWrRHQ2YJOVL420VTrka9DrHWZfBmVGldU+XiJCii91EsUSXmIUgGlAq92BZQb5au9/srZKxVQKvD9KvBnA53+o9N6EawsEEpFRYkGHVY9Xj8/izMLs5L3QujETwZwS+Or1UozVK02RFkUjSRQqapg0OvgdOll9DsbTkIPwovd3SisVubuqGGxmCQrh80cIQBDrZkXNXNyFhubG4CaTf8I2jtc8B364POFkUlVpEE+vXAOuXwG/qNdVKpZuDw2CcJ2u6hoSmF9dRvFArNJVKKCYFYQbUm0/4yfGENvTxdC4YA0YWKr29pGIplCPF7A3KlxjIyOYOnZUisjSKOF0+WQ5vbIf4RAIC2Ty2jJ4Uh5nh9VKIQwVEGxuaYNjUCAyhFm7VAtwVwrgh2qORjg29/XJ3Y2jq/v7++BzWaR45ycnJTX4LStp8/WZdw5VTa9fT2IxY4FOtH6NzZ2AvfvPcLq6oaoTTxuqqmAVCouYdSDQ72YPnkCbrdD1Dv37j2A3x8XlQhrTzsZQcL21h46OrpEbUKwRIsRJwCynpub62LzYuO/uLgoQeD8f8IoArYXU7uouOFxs0bMEiI4GJ/oxn/6z7+C3ebA8XFYrEePHz2R/KEDfxFnFrrE0qTWADo9lTJllKmcO04J2PD5khI2PzXVL/sxFIqir69XwNqLTB/WmGqP06dPixKHqjMqfJaWlhEK5WCxGjE+1idAiplNtBoRjKysrAicevvtt3D+wjxiiSOZbri/fyDwYGMjAKPBhNdeOyN2TYIEwjoq7jitj/Y85h6NjvUJUKCdkvuXAeeJeEoCncX+dxTC4UEYU1NjMoWQcG5/bx/LDOEOh2B32KQGNrsF4XBQRtYPDA7IFD/WjAqWeDwtQIQAieoqKvXk2lNrpA7kx1xH5vXwGPlDnFgkU0lMnpiU4G1CyfX1TdSqNVSqFag1GlEEMdvIZrXKVDxmmzUbKskuevx4A9F4Fh6XHp52q9j/eD7BYBSxaAGzsxM4vbAgeU2EW4SjtN7xetrZO0ajXhUYNzTULRYyqgc5qe/wMCC2sTNnFiTDiXuMQPfJkydi0fX7wzKtjXuO9wWu18BAn3yl4oc2V147BGbMqSJgoyWT11skmIIGZly5eh49fW602TQIRQJifXv2bAv+ozSq1SacLhu8DGsfHcCJyWG0mfRo1CqolCpYWlrF0rMthCMF2K0WGTqQSWfl/jU6NgKDQSsZa7T/dXZ55Th47ocHPgSD3OMp6HQaeNxO3LhxA6OjIzCZCL52JEMueBwQ6GS1OPH2W+/KNfV0cVHUbT/96U9EOUaVKPfm+jrD84+QSMYFYk1NnZBjj0RCYmmdGJ+EQW/Gs2crct+lCo35X9FoXO5PHFrQ2dUutkqukcPlav2SoFqTXzBoGGJerYnNjvc4/pkfVETx+lY1gaZGh2ylgXShgmy+okCn/+gf0X/5vtJLvXytlEcqFVAq8IpWQLlRvqILr5y2UgGlAn9UBX4w0Onfnj0tFy6TBj//0Ws4vTCLSOQYOr0WsVj4ue0jDLVGC5OpTXJ2qJDJpHMoFqvym3qDEZJRQ9BCIBCJUNVThcfDaXlanD59SiwtbDqprGDzyOlkszPz+OSTT2G1mzA21i1ZJaFwGGhqsbMVRCFfR1dnh0x6MprVcDhN6BvoxtTkJLRaA5aeLeOrL79D8LhlBHHazejp7pEG+fLli6IkYBbTN9/8QSAXw4Bpq0mkiigVm3j//Wvo7OrAl198KRkpVGR429vFesWsHIKERKKK7h4zBvoH4Pa4JS+Iiqel5SVp2C5evChf796997xx7kcmnYHT5UQyHofH45JGnhYsTuK7cuWy1IRWIQZRU/F09+5D7O4dY3y0W8CB1WbBzu6aNPMEIRQj3PnuHrKZvCiWOLGLAe02qxlz87NSNyqJavUK7t27iyePF1Es1sVyRGsQs3ZoB2OjSsUEg8TZEPMY1CqNgA0Goc8vnJTsFzbAhDdWm00aVDawxRKDidWimCEo297exoOHy0gmy5icbMcvfvELOB1ObG3tYnt7F7s7e/Ie/mAV58/2ivWv3qiKba7RrKJSreM4mJQpZLQTnTjRj+npSYFb3EOES1QtEUKxYSd0evvttwXqMWz7RdD32tq25BjNz8+IEofQgkHfrCs/mZnDjKIPfvwBPB4btndXETjyIxJtWc+o6CHgYp1pYaT1kuvPDCwq9Pw+P2ZmpzAw1I18LiMQh3Ur5IuiTuJkMuaOcQ8QLNLWd/P1W/L89bU1ea1qpSy2K9r/CJL29ndEYUiLFRV2VIcROlUrtB6qBTDRxsiML64HA7OpAKICi9cbrx8CC77n0VFAlG+XLl0WJeH62pbYCVPpMmrVOvR6oKOTMLNX7G9U5BSLFSTiSQQCIayvBSXPbGy0A6fPzkj2ESe3FQucPFfCzddv4PSZMygVywJdbn97W/YCASwtgQQgvb1ejE+MS6g786eoYqLi5uTJk/jJhz+R1+Q6PH7yBCsrqwiFErI/2712maJHix+Pi9cJQdPKyrJATWazMcdrcmpS6vVC6RT0xWC3tuOtt2/C6TIgnYtga2dDrsH1DR9iMeZBmcWy53Da0NvfLfZIvb6JRrUgyrmlpXUcHkQE8sydOoWzZ86L+o3WOCrq9AYtNFqIrY/WYYag0y6XSjFDLIIDXxIuRxtOTo9LjhyHDnAC3eMnDxAI+MW2xrypgf5hTJ6YwVdffYX9/WOcOz+D999/TxRlfC/C6qMjv6iOeM9t7d8h1OsVBIJ+GPQmOJ0epJJZ7O/55NqVP4RQXBMAACAASURBVKc4jZKTIHWSy2WxmuH3H8q+drpcAumY+cUf9Ame+P8EybyG1YwTbzRk/1Dp9AI6Zcp1ZIpV5Ao1VOuK0uklf0pQeqmXLJTyMKUCSgVe3QooN8pXd+2VM1cqoFTg+1fgzx46sYHnB6HBv/7g33bYTfif/updjA73Y/9gF21tRiQSMckgYcYRVRNamfikh1ZjgE5rkHBgqhSYs0R1g6gxAGxvB0TNMjREu4xFRtpT9ULVCBtHNphXrlxDZ8cQ/u+//3sMjXTj8uWzcLqs0vhxutvqyg729sLo7+Vks0nMzU+hu9cDi5WTuLKSp/Ps2bKohyLhjARFnzs7h5s33xBwQyXBV199iZWVpZZNrcOLcCSKza0D5POtZvyXv/yZQIzPP/9CrE6crEUbGQPD2RQyLJqQbGxsEJcun5fsFTaTDI7++uv7MJvVEhjNGty+fVvel+ogWs6odGGg99T0hIR7c4x76DiEd999T1QyzIg6MTEpTew339wW2DE/Nyfj0dno7h4QOjWkyXzyeAnr6weSSdPR3in5PgxdplVvcnIcBqNOmmuqr7755msJkR4ZGcX8/IIoG2gfZDCy2BItVlHx8M+NelOUHQyP1uqA02dmkErHpfHt8HaIsoZTywh9uLaEOrlca7oZG2Yqkmi5Y74Q62612LC2toHl5dUWXCxUEUs2ce3qKLwdbuTzDCOngq4FnfK5OsLhpMDMS5cuyHtQCUc1GWEeFWsEV3fu3BEV2ZtvvilNMhVWhBqt4PCCTEakmoZ2In6fx8/XYRYS14aAinuw0ahgd38T5TKzrAoCUlgP2ghprSJEYhA2QRODqHmdUNHDHKZ8PiV5VFTyUKVGiMecM4Zb09rHr8VCEcPDo+jo7MTuzi5y2ZwcU6VcljWlVa3RrGF3149MJo/eXpdMJSPAoj2P9eD0QwZgDwz2orevS2Dp5uaWBNHb7W0Cb19MZuN6M0yak9Bu3LguKqgH959i6dkusrkKLG1UGepFCTdxYkwgVyKRlAltzEKjUiaTKch1zcecOzcHn/9QlHdUw9HTdvXKa2KLo9WQyi9milGRRfhINdbc3CnU6lWBYrSJPnnyDBubBGENXL0yj7/5m78WsMIpgVQvEfQRVhGk0SbocnvEZko4SmXUUeAIt7+9I0CF9wNaYCcmJuS6Y05Rm9mCoC+ODk8vXr95FaVKCjv7qzj078LnDyAazSASLqBeV8Pd7kZvXzfGJxg63wWAmVBprCwvYnuLYKiJ0ZFRzM2dRldnN9bW1pFKplCtMdjcIRY7wj3WLJsuS9ZctdIQldbxcUpssDeuX5Xj5/Hu7m7Df3Qo+4tiImaHjY1Nol6FKPMIfV+/eU3uERwYQLXhiz3LvWGz22TP8yOfTyObo5pSjUYdiEWTAvs7O2jJ9QqYbeXQMaPKAKgaSCbjKJXLcDidch00G82WuZq5WrW6KJsk86/ZUjnxvQmeBEJpdMjVgGyxhkKprkCnl//5QOmlXr5WyiOVCigVeEUroNwoX9GFV05bqYBSgT+qAn/20IkNOMGT/HZbpZKGXHqSRgN9Xjv+7pfvYai/S0auq1AXmGS1WUX5wqBrqgJosWtrs0kYditYWIOjI5+omAglCA6oZmADyWaRjQ2//v73X+L+/UW0t1swOzuFD97/iUyJ+s1vfoPxE4M4e/YUsrmkAIvAUQjRSBY720G89eYb+OijDzF76gRMbYRAe7h3/x6ePn2G1ZU1ZLMF5HM12O1u/OqXP8cHH3woapDl5WX8wz/8v9IEvshP2ds/wNFRUhq09nYH3n//fQEczCairY01Yd4MVTy0UVH5ROBCsDM5PSaNMVUmDK/e3toWBQatXFTn0OZE6ESFAQEblUI6CTDukAb0znd3BNK98cabePLkKZKJNKamTiISieHrP3wrihfmBc3OzMr7PFt5gKMAs3kglim/Pyi5Oj09tCDZsL+/JxBhlAHQvT1i9WFjv7T0TMDE2bPnJNtIQq63tuHt6BTlEIPF4zGOhI9L+DanDQaDQVRqefT1eaVJ5zryHJhXxHyq3/72N6LK4uuxuSZ0YmA21S61ahNtZicGB4Yl+4v5SaurnPp2hES8hEq1iZs35+H2OEQ5V6kW0WhwmhYBjhqxWFYUMZcuXRJVEAEFa8pjJXBis8714b66cuWKwCeuEUEa14uZXOPj4/L3XAf+HRVOVKrxdahM42tyffOFLAIBn0AbZgUxe4o1MJvapIEnSCJUIwgkjHI6HQLohkcG4fPtiSWOe4sZRwQItO8xbJuwh9PPWC+q0HhdEFhRHUdlIC12PCaH0yKKLwaE8xo8c6al5lpf38CnnzxAsQz099gwNDQoyi3auxgU/8knn2BpKQyDQQW3m9lMZhQY+Jwpw2bT4tSpWYGmBHHrq7tiTw0GwtAbqKZqYmi4H/Pzs2izmEV1RKXW8tIy9vYOZb+azRbJIxoZGUA4fCyAh9cFwRKn5tFeyT376OFTHByEJG+L6pq5U3M4NXcKT548RLlSamW5ydq0cpEW5mfx7nvvSuD4zs621J31YQA33zedzomCktCP8I21fbb4FN/efiRrMDnZj5mZKVEYEoxS9dXd1YNwIAmn3YuF0zM4Du9jY2sRyXQC+UIB6XQJh748cjlgenpQLHjDo4MolQhL91DIx7C3u4VyuSYW3aGhEbR7OmWdeW3wHLhfGPztcNiQy+dkEl80koNWY4QKGhwfR0Qtdmr2FM6cOSd7kcfHnC7a8Wgp5rESOnm93YhFErKfmLHF6XaEbwSGvDeytgSLfLzF2ibQiXuxUMgI5KQNkplXhXxFLMRtZiv0epOoD7nnW0q4PIqlmkyFNJu1sDkcch3ILxe4PxsNyfji139WOclEu4rYpeVfAapUa0C+3ECh1ECtoSidXvKnBKWXeslCKQ9TKqBU4NWtgHKjfHXXXjlzpQJKBb5/Bf7sodO/VTqxCRQIVathoNuFX/70DUxODCObSSEUOpJMEbvNgngiKk2zzWqT3B6z2SbZNzqNXkBD8PhYGkYqmF40nlSeEDZRZUII8k+//hy7e0eYnqRyaQqnT5/D5vqBZLx4O2xiX9rcXBMFilZrQjyawfZWGP/lv/xv+Oijn0ClqSGdDuP+g+/EvkMlzf7eITIZqlEAr9eJv/nrn4rNiAqC+w/uSyNIpcrU1KRMnNo/8CGdyYoSpq+Pdq4psQcxU4WKHkIENsNsxmjRYuP86Wef4tKl8zhxYlwmYPH7hE5syAlBOCmPodlUdBE6sU6EMaxFLBZBe7sdNmsbbt/+TuxHU5MncffufbHI9PcPwnd4hDt37uLExBQWFs4I6OrsbMfDx99ic2tZoAkbVuYkcfocm2SqHBjETisgG3YqfRhG/PHHv0MkGpFjHxocErjA+tOKw6l+hFWEg3w+G2zCEYYas8nOZlPwtNsxMTEuYIBTBrmWhGy0pw0MDMLr5XQvZg+1smcInjQaHSbGZ1CvNeX9CMj4GY8lEAhExLr11ltX4XLZEDxmjlRO1D5spDOZCnK5Mq5duy5Ai6CLH6wB35sgjwCQUIzqEIJAqpuYW8M6szaEVQRjhEyEVGy0eY5cn5ZChlPcIrLPua5UsPHri6BxvlazycaeNrmKTBvjn8fGBtDuacezZ88ke4iwiHYpTg2juodWquWlNaRSVdhsagmEJ4AiCOCazM/Py7Q4BkH/t3/4b0hncjg1dwJ9fZxuFobL7ZT9wL3y6OET3L79GFaLFRcvXhBrYbvXKdP+uNc//vj32NnJwe3WSWg0z43T02q1imQRzc/Pyf4j3NnaOMTm9jGC4QTcdh0cdjPOXziDd997S4K0qVh89mwRn37yKVZXqUhsYHDQKdlLHZ1uyYuizYvqRl4nDMlmPZnD9GxxFfU6A7z7MTQ0KtcQlUiPHt+T64w15rpxDVhPWgo5DZBrRXjI7zHbievG/ZfJFlCpEhjbZc/m8zk8evQQ6+v7ErZ//sKsrDkBDcO5eR/p8HYiHEzA5fCit7cDewdrCEUPYTBpBWRGozn4/bShOnDz1nXMzJ5EPBnD2vpTBPy7MBga1PWgo6MTRgMhnEnuZdyzBDncw7ymee2zprxWuMcrZcBosIoqjMMKqEAcHGCOk0mUizxG2luZBUU7MCfJESCpoBOIzv+ndZDgj69JhZJMBm0wh64s1xJttVxb7tliMYtKlZZWndhrOamTqifaQamKZGA84SBteeVyE7U6VYlqyYLilFL5BcNzGx1VTYRO/KGfk+s4rY7XQLlURq3Wgk5NjQbZShP5SgOlChTo9PI/Hyi91MvXSnmkUgGlAq9oBZQb5Su68MppKxVQKvBHVeDPHjr927NmY8JPNjmD3W789P1rmDs1Jc3s4eEuopFjUTUUCzlROtGe5bA5oNcZxaKj13ISmg6xeELCtdnIbGxsYHt7HxcunMHY2JhAAjZzn39+WzKgFhbGBSqwKTwOMuh5CU53m9jnstmkKE/S6YIoNoKBFP7P/+N/l/HxB4db8B3t4PHj+2I34kh25hGxaUulCtIgv/baRVG3EKIQFjDvhA3w7CwnhtVwHAojFI5IfhOzn6jGYkO8f3AggIG1YBNJcMBMJlpPqFJ58603YdC3JqMRbHz55Rdwuz1i6bpz5zs8e7YkNj3+me/H12CDHY0e48SJEZmed/vb7zA+PiGKpsePFsWGRUvWzva+WO8unL8kWVQ8f05429lbRiC4L/Vl/aKRGPoHBnBqdk4gQCyWEJWSXqcX5Q1VOoQJnE5ImMEmlyPaqR5q5TC1FG2FYlFsN8wB4rHwsfv7+6KuoN2JE85Yt3wuJxPjmNEzPDQkeUF6g15yjgr5fGsrqVQwGUzo6x+UUfNldqtQSyNL5QinHFLt8aMf3RLgcRSgtTEr0ImTENO0LGUrOHfunIAHgiMqmrgOXBc5b7EG1gVW8HtUWREcEdZQkUV4xJrzcTwHQktCNubycL3492zyZZKXhllaFandxMSI5AWtrm5JzbztLtkXBA6s3alTczAZTfjd7z5GOJLFyEi7qF9YB6rYCEsZ2E1bGZVJtKC11DtpCW6/cOECdFodfvub3+O//cM/SnbY++//CDq9Bnfv3pYMHl4HVEJRGba2uoHBwRFcvnRVLJalCi2ku3j8+BHu33+GRkOLyUnmlY3K/iSM4zoxXJ17nudM+9v+3jG2Ngn3ihgfGxQFEyev3Xj9KprNKra2N0U59ujRE0QiWZhNBszPn8TVq5clx4gKG06c5KQ1QiOGWi8tP8PW1o5c98PMBDOYkc0UYLe7JMto8dkjuWdQtcO9xrXh2nFNqZTkeu7v7Yn1a3pqWuDUnTv3ZFojLW4ms0mALc+LiijWcHh4ENMnpwSC+f0+sXMS5HINY6EUeroGYDCq4PNvodrIo4OZYXUgHEkjFs1heHgCp+bOotms496DO9jd24ZBr0Z3px2dHV50dXcLGKXVj9ecWCGrVbFVMridVkkOFyAoYig514k2ULVKKyHubhenz1nleuB9gtdTo1ET6yinYHJqJoEcJ/D5DgMCPvlhbqMFmZiHId5VlEoVmM1GjIwMCYhkDbjfaa+jMo/QqVajPQ7yNZfl/s6Lyo22TtonmZPGgH6n09yypGaz/wydeOG/gE7MdtLrdGjUqDKsiu2Tk/Bot6PSiZlO+UpTFHd1Btb/Uf9MvnJPUnqpV27JlRNWKqBU4PtWQLlRft+KKY9XKqBU4FWuwA8OOr1YTP5j0Omx4e2b53Hh/ALsDivazHrEoiGsrS4hmYgLeHI5nKKY0WkIJYry23MJF9fqBMKw6SekoKqBjRPVCwQDVJPQDtfe3iG2IVqimOlC2xDDsqdPjsLuNEGtaYhd79HDZ3hwfxWzM3P4X/7n/xXxeBTHYR+2tpYRS4RRyJfhcXdIc0sQQUUTG9zOrk5R4zC0mPCLYMzjcUOn1Qsg4cQ0NpgEXnwem2Sqoqq1qmQw8ZgJlwiM+DxPe7uMvFepNahVG5iZmRXlEEEOFRhssGkn4t/RIsbzZbPP1+RrtXs4Qp7PLUk4c8uqZJRAcE6OIwjb29tHNpMTOxxVF8wLymSSOApuo1YvyHEWCnlR4VBZ0tPTi2QihUw2K5PPPJ4OUV8QCnAKGvNd+MlzY+PPSWA8FtqJqOKgEoP2rNZjCBGG5XFUsZRLzJAySS1ZDyq/uJ4EelS0EaYR4jCriuPzCA9oJWKmFKdjcW9wOhrXdmd7V6x9VLJw5Dyn7Pn9BzJxj4HifH6pCBwcBEUlRPsb86WoOOE4eDbkzNNp5RepRHXC4+D3aM9iUDSbfVq0WqBP/3z8fFEaeQbbv8hAYg15TrQ3Bo6OcXgYEsuk220XZQ3PdWpqSsDN+saGAA+uJ9f5D3+4g7Y2nUxnpKKKe47Hsba2JoovQiDuOYIn7nPCrWvXr4s97WDvAF98/jU+//RrTJwYxMLCKbEXbm9vSA7T/MI8WYXkYD18+ASnZhcEOknofsiHvYMtsYnu74cwMOAVFRRBI0EuJ+9R6cL1I/CitY57KRiI4WA3JK/R09eFyUlOnQvigx//SDKCNjc3sLhIYLaHRoMWuGm5Hqm2yRUyyOf42gGUKwV42l2yvqwD15Swqb9/GJl0AblsEX19A6K02dhchsVq+mfb7gtVGQEIgRPhGK8RgiXaAAmEuV8BHZog6DUKtCZg4l7nnwnpbDar7D+qqDg9jvuAoDmTKsBiskOnb0Kjq0JraIVw1+sqJGVIAG2Xp1EoVJHKpAU4+Xwx9PWZ0e5yYaC/H1Yqw3yHz+2RBEYMba8JbOK1ptXqBXClU2lEInmYzK2Ad4Oe9kYLOry0qsZkP/LvCStZ8+GRfrHH8prgtXIcjKJS5oRGTrIEunva5Xk9PR65pmh3ZIA6gSbtdYRBfF4qFZPrhDVnjl4ykZEMNdpZCZ+SyQwqtSZOzZ6A1WKE0aRDpVISUMxP+WhKLNvzXKfWV41KLcpWfhBGUTFVqzQArRqFuhoZZjqV5akKdHq5n3aUXurl6qQ8SqmAUoFXuALKjfIVXnzl1JUKKBX43hX4QUOnNpMWp2fHcPnSWfT2doldrV4r4eBgB8lYFIlYVH4j7nF70NHeIZOx2MCzUW/v6BS4xN/S8zf6bL7ZGNOmRWjAv2ezToUIm39CBtpR7t+/B5fbionJIdRqBaQyMQFFe7s+rCwd4Rc//ymuXXsd29ub2NpeRqmcQbGUQ6nYkFHkhA4cuZ7NpuF02kWVRTgRjUXhO/TJpDGb1S4wghPGqFyw2R2iVKD6hfDghcWQ+UhU0ZRKRQFTVKtQvUSlSblcR09XP5wuDxLxOMqVVtYRAQMnW1EhQcuVWqXG6tqawBq7zQaH3YZypQibxSJQYGpqWo6FYdXMBCJ04nEQ3hEcEKYQjjGEvVBMoFrNQ61pTY9j7guVOGaTWZ5PhYjZxNwht0C4x4+XcHQUhU4LOF0WyXlizdkM872ZdVMsQTKAOjrsYhUkaCE8o3Ls9rcPsLcTEmsZa0mYYtDrRVETCNKKZ5A/s6b8fsuOVG7ZB+0mnDt/Fn29/TLBjfBjf+8AgUAYTdTw1lu34PE4xF6XL2QkG4lKp3JJJaHazMfxet0CjyKRJAqFuoAeQiOCPSpBCHHYkBMIUm3Ex9KOd3SUEaVHV5dN1oT1jcUYulzC4GCPgBqeJ/fK9vYe7t97KGHWtOUxa+vu3Tuy1oRGX3zxNXb3DnDx4jxOn14QtRVthlSkMd+JAIV7hu9PGJROpzA3f0rWhiHzL9QsVG7xY3VlFU8eLeGLz5+iu9uEy1fOSx0IUd0el0A6AbX7hzg6OsaF85cxPn5C9k8o5JNwbAJV1uBFdhVfl8fFx/Aa47EQmvF1IuGIBGln0xX09ffDbDZIgHsul8Llyxdkah6hE5VthJvccydPzgq85Pnk8hlR6+TyaahUDYFOzAkKh0NizaS9q93dhUQii2Qii/b2TgmpDkUOZTIfrwuGibNekmlUI8TVi/rIZtXjytWrAns4UGBn9wDNpgYqlU7gktPlEIUTgQv3bZvFJIo5KoKi0SxMJrWAoc4ONzQqA9pdXnR2uZHOhhGJH4mCTKMxoFxWQae1w2bzIJZoTS8MR8PI5pqYm+2B2WCSY26pEfMwGg2yN6ga4nXIMHlem5waZ27j5LokgsdZmXxnseoxOzMBr7dTJg0SFjLfieCN+2d2dlom5tE6l0onpM6EReFQAskk6+WC28NphSWZUMfz5j3SaqWtTi0J37yn0CobTzA3Ki9DG1ScMJnKtYL787w3ELaW0GZW48aNqzI0IZNlsH4LOCVTqX/+x4337FaYeGuKnUqUTy2rHa8Vguh6tQGVTotcFQp0+t4/FrTKq3woFVAqoFRAqcC/XwHlRqnsDqUCSgWUCrx8BX6w0Ikl0KqA3i4nTs1OYHCwDwP93fIb9OOAD7FICM16FUa9AW6XGw6rXUaqH/mPEIvHYbHZJMeGKh9CKEImNlZUPLCJJCigkoUqDTY6BAhsrILHzI0xwttlR6WSE6BEcHN4GEA4lMPPPvqF5KkQnIQjPrRZdJJldBzMSp4UlQm0orEZ7OnplBHzVMjwOAgomNXCho1j7amoYDNsMBkFOjCniM3e4OCQgCcCg60tNuNU+2glaNxsNgmIcrna0dM9IKG+BDgcAsicJTaufA2+Hhs/jq/f3d2RrCQCq1qVliOjmGmYYUM1Az9ejL1nSDGtOC3lkVkaTqpDqP7SaBtSD04BI2BRqSHvx7oyAJvqB4PBDIvZLsqTp4triITzcLvNGB3rx8TEmGRwxeJRUeXs7h6hVKKqrB83b16V8G0qLAgvPvv0Mzxb3IDvICHqF4ZOU5HCunMSXzhMO9qwrCfXmaDj0aPH0qyfPjMnKp6BgT5p1mnb2t3dl0l9+/sxOJwavP76NQllDkeCEnpcrbFxLqFW1SIUoropDa+XAM2J4+OoKJUYak3FkYR+a1o2yqWlFQmYPnduQdb3wYPHyGTLcDqs6OpyC0CjqobqM36f1jPmbnG/UX32+PFT3P72voC+N9+8JWtBe+e587T3WfHf//uvEY2m8OMf35RMJoaK7+7ttvb6UUDWhpYzQtPVtRVRjBA68XFcQwEmBh2mp6YQT8Tx9Mki1la2EAnlMH1yCGfPLsBo0suUMQIy2jtbarJDpJIZzM+fhcPuwvb2FtLZGJKpsKh8eO3QeskPmSRZrgjoZKg7lXkWq1VUTzzOYrEOo96KoeFhUb6YzAwOz2JoeEDOlfueqjSGh9tsDjgdLrGUETwSfGi0KtRqZej0KrS3OwXqplIJUffQvma1uBCPpuH3h6BRE4hwr9bgctvluiNsomqJlINgi0qgw8MCbt2akQmChJgcNODzRZHLV0W143a3YWx8VOyfzKVKZzIyPZPQqqvLi+XlIPoHrDKNcHR0EJ2ebtitTmQyMaxuPEU46oPT7ZQBB5WKGs2GCcVCA9l8WaZcVmolsYa+duUcdGqdrAvBbpvFCI/H1bK01TjNjUHxQOg4gUoFAu0Ia/QGExxOLTztDgGDBHzPFlfkfsFBBqzTrVs3MTk5gWQqDr+fENEHn98vExyjkaLs74WFOSRTBFAJUbpRIcVz4j7gGzFonHuTMPMFnGVwOe14DBIneOK0yHyhjky2JtDp5uuX0dHRjuCxH6VSQRSQ/JSP5/9ivZhYR9jGGjNcXGzVtZb6scFcJ70emXJDgU4v//PAi0cqvdT3r5nyDKUCSgVesQooN8pXbMGV01UqoFTgT6rADxo6EYxYTFp0djglyHpwoBs9XbRYHSNyfASv2w0XG2WrTQJq81QEJNMoloowmoxo97YLcKLliKCA9i42VQyBpm2KoIKQguCCQIaPi8VjcDqtcHksUKurUGtbagPfYRDNhh5zs+fg8x2h3euGSk3A1MDi4iZ2t5Oi6DGZOIUMcHsILKwyFY1qAdpwqJjiRDFCp0K+hHyhJHYZq80mU662to7kV9SnT09JlhGhxN5eBPF4BXY7MDjglalZhCdU5TQbGrGmEX4wR4hWIUIg/pkZS7QgMdycH7Ri8XwZ1JvLlBAJRxGOJGC3ceKbTtRLzB6CqiavSRUNIQlzcWixYbdoMulEJcVaWm0tNQTzg6huKZdoPWPWC2DQWUT9sLS0hUgkg+4uJyanRkV5xudyzDyD0nlsVON89NH7uHbtNWk6AwG/BK5TeZJK5BGN5EW98vrrNzAyPCIqr7t37wqsI5hhc86cLgZef/XVV7A77Pjwww/Q09eOg/093L//QHKOGHTMTKfAUQR6A3Dt2hXY7BaZXletUbXF8fN5JJMlZLNlyeTq7+f0tBEBF4RMzJriPuH+4dpQ3bW760NHh1uad+Z2EW6NjrYsnAQBhJo85/v374vi7Ve/+pXANSpO1tfXsb62gZWVLTEcvfPOmwL0dna3Jbib6qvfffx7mRD20Uc/EoDFIHjmTIWOI1he3hLwxqB1Bj4fHflFqUIgROVSEw2ZStbWZpKsJh4f3y8SSqLT2ylT3ghz05kkMpmUQLgmmEUVk7yufK6EkZEx2a++w0PUGgzZzovqp6+vV+Ala8FPrh0BEfcQa0W1TmsSpUpAkN3mFkUWM4FeQC5CsYODPbFTUR3HIOxoJC42WcJLWsqo8KNKp1TOQ62uwemyCrSi7Y0qIyqJ7FY3UskCNjb8SKfKch2aLU1MTY8J3COEop2Twf3M3gqFqMpr4O/+7q/Q2dmF3/72twiFjhEOU3lXEWAyPT3xfIrikdjpCLocdoael0Udee/eI5w7d0rUWw67A6V8BYlYEvsH24jG/NDoamiz8R7CaYpaVCtahCMZAcj+QBx6fQ0Dg924cP4cirk8Pvn9l6Jym5wckOmP3HPc27xPMTtpf59gjqrA1uAEwqRcMQa324Henn48fPgYjx8vI5thJlITp06N4e233xRF3uKzxzg8PJB1JkQu5KvIZWuYm5vCUdS4CQAAIABJREFU+Qvn8N13d3B0FITX65D7CPcur21CQ041JNTmZ71RlkByhqMXCZpyJZRKVZRLDOFvolCiYKuJc2emMTzch0DQLyo1Prdcrf4zdPq39jqGiIvNTq2Wew6vVUInndGIVKmmQKfv/yOC0kt9/5opz1AqoFTgFauAcqN8xRZcOV2lAkoF/qQK/KChk1atgkYF6LQqWK0GdHV6MHViFGhWEQsH0dPZAaNeB4NOL5lOqqZKwncz2Qzc7S4JDCZIYuNGsETgROUKYQDtQLSREEqxOSYYoILIbnNhZHQINocByVQEiURE8opCxymooIXX2yMZJkPDgzIuPpWJYGVlDwFfASaDDsOj/bBamUFkRrGcRaVSgMlsFBsJm2i7wwm3s12mTW1ubiOeSMFitUhz7vcnoVLX8eYb19DT0y05VMvLBCZFDA52ybQ6l8stSp+dXR+6uwnjvPB6O8R6RUDC3Cg2kQROgUBIMmQ8HqtY26hkcDo82Fzfw+NHz5Ar1OF2GEQRQjBBtY+RWUj1kmQCyaQqjUoUM7Qo2exWgVCEVJzkZW4zifKKgeFUbjFInRO1DHoz0qmi5GAdHIRhsRhw4sSQBGlTAUPb4NbWOsKRsMCaH//4A1H1EMQsLy9hc3Mdx8zsKdaYriMT9KhmIlDb39/D2to6XC6nZBwlEknJEKKa6LvvbotK7KOffojjYz+WV5awtrqOJEFksYx0KiPKp1K5huvXL0iYeiIZlZwawsF8oYhspopEIieWpqGhAUxOTor9sqX+aNkiV1ZWxOIWjyck7+vy5UsC6WgH43HcunVLAAuDvakCI2zixDce/9/+7d8K/GNwNtdqZ2cP8VhSptrduHFdasIazMxMS9P/2eefymtfvnxRQE40FhHlWiyaAJpaCbYmDKOdisHWXDdaOo9DxwLSGJJOaEhrJZ8XCBzDbvWgr2egBQ2ttHTl0ERdYCPPidcGlSyVch1Oh1vAArOXTGYNGk2CB7XsCe5nXlsEGTKFksnwKpVAJ04ko+2R9dDruE8sApf4Xgws57ESZJaKRRiMVOfZ0Wyosb21h2CAajva3AisVFDzJoAa9EYV3G4rHE6rHAPXksHZDrsX2XQZK0v7MinO47Hg4uVTmDgxImo/KmdeZKrxeCmsIWz78MMPBbD9+te/FvUW4S7XiGsxNDwk1rrFxadyjrzOeM4Egd093RIufvbsGVEKEnT7Do6QS+eQTNOK14DBrEalVoZabYBOZ0U+30TgKI5yuYFkpgSXy4TXb76G4aE+LD5+iMWnT9Hd04EzZ+fk2Kg8ohqTx34cDGN/34/enkF0dfaJuov5X4e+LbHwcUrj4uKSZFoBGsTjKczNzeL69deQTifx4OFdUbJRmci9RFidzRQl1H5y8gQ++/wzUTNxvxNgEtRRHSY22FRCABg/CaT1egK0uqip+H4Eomi2gvpT6Zwo3ghCOb3yOMQcuSr8R0fQGwz/LnTivuFcO96HyyVC3xZ00puNSBUV6PRH/ISg9FJ/RNGUpygVUCrwalVAuVG+WuutnK1SAaUCf1oFfuDQia0Ie9MGGC9iaVPj7JlTGOrvQT6bgtmoh1algroJGHUG6LU6UVokknEYzHpRC/E35/ztOxtjNk4ET/w7Ntb8f0IBfqXiyWhsw+vX3xYocBzex+Kzhzg43EU4lEIyURdriM3WhpmTp0TpQ1VT4HgPm5v7iIYqQEMrk7W8HU542u2Ix8NiCeL0KDbQtPiwidfpjDjyB/H06QoCwQTMbXp4PE55DJUq77zzjmTrUPHz8MFDUdcwb4UKE4PRiO2tLURjIbzz7i2MjgyLIqOjswP5XF5UG1988TkikTgymRp0OrXAKapfqNDo7xvEvTtP8fmnX8FoMmN6egz9A72SX0Trjs1uFhDD4GEGTFN5w8BkhjdTWVIsFeTvZCx6pSgKLkKnRDwpSoxmQwedzoREPIenj1fFptbf78X1G5clp4iNO+EWs7MIHubnT2F8YlQUKD7foWQi0RrGUfVUPMzMzGNqknApLna/XDaLldVV9HR3o7unB4HAkTTPVMSsrq6IGujs2bNYW19FOBQWCyEBH1VOhDucQkjl2euvXxbYFo2GUKkUZbR8qVxBPlfH9jb/Dhgb6xQAQeBFeMKcIu4TqpwIyGhD4zFNTU1Kw0xFB9eKoIr7jeHUfAyhE79H+9pbb70lMIMQitY3qr0sbVaxDvb398kkt7W1VbEiEhIsLT1DX18P2r0eATbMamItqD5q93RKEDmhZfU5JOjo9Mp0NNalldrcEEBIgEVLI22Qnd4BjI1MyHmrNBCrW71eEUBBlWC1UoPJZJH1ZkYXoYLNbkOblZPkkpIxxr3Kc5aJY5KbhNb+fA4X+H78PhVpBFhcH15/vO4sFpOAX4FKGo3YQtUqXrtlrK7sYn+/KNe9VsNcLKtcazabCVabEXaHGRaLERptCzoRaGnUJsQiGTxb3EYmncf0yUm8+/7rAGj3S4rqj1P09vY4NbEpCiWuEfcNwR8BIo8tFs/B5WzH6Ni4AGkq0TY2diSrzG7Xi8qQ1yehKWEsn08IyXtOMVdCm8mCQjGFerOABkooVzlrjUpEA1KJMtKZCmo1FVRqNTxeF371q78AUMFXX3yMdCqGwaF+uQ5pZWXYPkEv7Xx+3zHy+SquXGb+lANrq5sCvowmjcBsTrvjPuJ9hdMamWs2PDyCc+fOiMLpwcN7snc4CZD3AJ3WiEQ8I1BrfGJM9hvPiZPtaNNsWZAjov4qlYuyrjJtEpyCR8WoWd6H9jqNmpPqaCuuS625Pwn6uGejsTB0Oo3Ac7OFYP3fCxInXNTImvOYeI0SOhnaDEiX6orS6fv/jKD0Ut+/ZsozlAooFXjFKqDcKF+xBVdOV6mAUoE/qQI/aOgkk6FonFMx96MpPfSFc5M4f24BlWIexXwaDqtVEkaqpTKa9bpkw+QKeSQzKVhsrcwVt8spv0E/Dgaej5DP4CgQbDXOGq0EBrPJvHj+Mi5fuIZIOITPv/g9Hj56iEKRTRxQLKtgNTelYX7jjbckq8Tb4YLPv4uni6uIhovIFpvwOjhhziV2QIaQM/yc4dP9g70CEthcra5u4tHDpxIiTTjDIO7h4QFRGDBLZWFhQWDY7du3pWkkyKDlhR+0Scn48mIa165dFJsN1Rm0ONHCdefOHRmZToVXLleViWkjI30CNaiEYmbO3/9f/w+ePdvAufOzeOON1yV7iuPN1RqgWi3Cf3QoCg7CDdprSsVWFpYoEcpleRzPnxkvFLjwWDlJT6tl3owOWo0RyUQO+3t+AQ7MO7p567o0o8zv2T/cx727d6T5vnTxghw/QQ5BCa1MRpNBsor4flQNcXpd4Cggk8kIEL7++htROXFt2dCyUeb6EVoRDHV0eCUQnaod2oaoRCE4oGokGk0IiLt583UBiIGgD9lsSgAaoROaBqyvB2TsO/OOZmZOoq+/D/lCHjXJLEpJQ06YRFBGYML1Ifwxm9okZ4g1YgNO0PVCJcKA6JmZGVGkPX36RCanSeB8piAgkOfAPC2f70AsdAODfWK3isWiGBgYFMVIMpWUc6aVlLlHVDvx/GhXY6g6s6kGh/pEiba1tSlZTrTAWdoscizLyxsCBagMvHbtRstCVavj4PAAx8dB7O0lode3IC2BKkERa8m9R7BWKCVwFNiTsGtCiBfnyjXhWhF+8v0IojhxjR8CeSstdRwfQ9UQwVTLjqeBWq2V0HACE1pOny3uSt6Sy6VCZ6cLC6fn5PrkNcSsNALccpnWM9rrmJWkRiZTxMF+EE+f7Mt1fvnyaUxNDyOXS4qSkWvAyXp+H3OgtLh164aARK4hJzgSAvJxkWgeLrcTV65cFMUcr6e7dx+KWqm3143JqUl0djCcPYzevi6BsVRVOh0OyaAq5gqo1oqo1PIwGDWyvxnqHQol0ajroFIZJaicwwOY5/Szn/0EkUgA6+uLEk7e7nGLoiyRiMlQA5mUd+gTZSUz3K69dkMylD7//Cv0dPdgZnZKJs1RwXdw4Bd7KPPFOjs4MbMDJ06cwP7BHp4+fSQ1oBWW9wFOV4xEYohEozi9sCB5VcxSYqadua1N1GVUOdGOx9fndcuvLWutGjabE+UiISUhKO/NhIdaWW8CSQFPTptYNtvb3ZJhZTJz2mSLOqmef8r/Nzm9rgUfxSIt5/CvoFMZSBeqKFUayvS6l/9RQemlXr5WyiOVCigVeEUroNwoX9GFV05bqYBSgT+qAj9o6CQzjvgfO5MmlQ/AyakxzJ2ahqpZxcHeDtqMenR4XGKza9ZrMrltZ/8A6XxZJqt5PW4YdBqUCjk0ajWYjAYJxY0nMoglqEZoim3I5rDA2mbBmZMnEY9EBIBEosyHasBiVaGj04F4Ii3j3q++dhUHh/uiROFUtLX1LcTiQK2qlgbt5z//SwEFwaAP0yfH4fFa0WgWkSskcXi4j6++/FYyopKJEoo5Nc4tzGJifFjAC6ETrSlUhFCBwBBsKj0Il9hE0lZGoJHLpfHe++8IHCJwunfvnigzqBTy+Zh/0xSVweRkt0xKm54+KUqGrc0NfPPNN2JROnNmAeMM41Y3ZBw9QRJtPa1pawkZq86cpnQqK6oSQjE2lYViVqazMeCZ70OwQDBUKJREsWK3eUSdEQnHMTk5hYUzJ+FytyxVtM2xsXz6dFGsaTMzs2IPok2OYIB/x/cnOLty9SJmZyfl/BjkTai1tck8o6jUgiHLtE2xIe7p7ZZGndO1eL603DFfaXNjS0a5E27QDhQIJGA0NsXSR6VPLB4RpQ8b6mqVao0cSuWqQC3mTdES6HQ5W6qPUlGAAyELbYWEf/x7m82Odk8XKuWmqL6oQqICioCKoIsqKQJUTmDs6+8RdRX3gUarkYmH7Z5ugWRUauULaTkf7i2btQ0VQiK9SQAPQYLb7RULUzgUwdIzKlTU6O/vRjoTRyoTRbvHIblJOr0eWo1OpruZTTZUK4Dff4xsJoPXrp0ToGa1OhEOxWUvrixvYGf7UN6P0+wmpyYkOL2zyyXh1tlsAps7y/LVZDIKXGIgN/dFS6FnFwCn1WjlXGi94wfPXdWso9GooF6tyjQ55ppxjRt1oM1igVrFNVcJMNnZ9iEWK2NkpB2nz86iq88BjQ5izaM6illMpWJFLJONugomowXpdB7b2z7Eo3lRDA6P9GFqchjNZhUmo1HUbjxOHi9z1bq7e+Fxt2N3d0/2HFVaVMEZTAacmpvG7NyM3Hc+/vgT7O0eieXs5MkZtJnNqDfqcv8oFnMCVmg3peVRVGg1TsdjDpVWrgkqoGiFs9uZK6WFpc0ucDIQDAk8ZBaUSt0U2BgKhwV+sW6EuK2Je1SHleBwOCW3iQA3EAhic2MfHrcdf/GLn0rA+/7+gdhBCRBbe88k1xXvBwSGBNBU5vX29Ira0B8IYG//QECR2+0RRRvXjLCQx833jvO6KOZEeVUqF0TZaLdaJDuN9eM1y+mGrC1hIa9bftKWV2/UUCzytdSwO0wyDVCvt7RCxFUNoFlHs8HpfFWomg3otC3g1KjTbsng+Qqa9SYaGiPSFS2SuRKqDLYSXZjy8RIVUHqplyiS8hClAkoFXu0KKDfKV3v9lbNXKqBU4PtV4IcNnSij4UhtiYthswL093oxNjIAdbOOSDgA1Kvo7+1Cp9ctNrxQMICN7UPkioRJRlhMRqgaDVTLJeh1KjjsVgwNDSMcieHwKIxovIBqnRksGljMBpighsdhgsftFgtPoVQQuELYQwVQdw9Dra8jEDySyU6c8vV0cQfpbBPudjs6vD34y7/4T3DY3aJY6BvohEZbQTwZRPB4XyCH3xfE4cExErE8hvpG8NqlK8ikMpIVdPr0PG69cUtyff7pn34typ+x8SGcOXNaVE6EYX6/T8bbX79+TUK593Zp8duUPCBms8gkvKOc5GAxUJgWMTafbCgJtra3N3FickyyYxjQHE+EUauX0eC0sWJBoAstVQxpjkdTYtVrM3Mynlma62IpD51OJXYdg1EreVBaLZUcaslzIuigfUenNcnENdoNQ2E//Ec+CTJnCPr21o40mT09fZKxw0woNulij0wk5Vg/+PGP0O61i/2Jk9SYRcO8GoItBjgfB0M49B3KtC+Ohw+HjyW4+I033xAbEDOVDg/80uhzzHs4HEMwGIPZrMP7778nkI02xVw+g3K5IBYhWik1Wh2uXb8mdp9MtgWBBDSUqN5pTSMkRCIciMZiMJtMMBrakMuVkExkZb/yvIwGk5wLQ+Kp7GHWl04HgUJWm1kgIC2J9ZpWlFihUEDer1CoQW9QYWioS+CEy+URWyZtTQxoJ+jc26GqpwGzSQuX2wqDUYVEMoJ6o4Se3i5RMdH2pNeaYTTYEAmnsLq6hUI+h/kzoxgbH4TRYJVQ6Uy6jO2tA+zsHMhx3rj+Gm7cfA3t7TZR7RwebmNrexXReEgUV1QtETISuhEGEjbodbRZ0VqpB5oqWWPJ6tGoZcpks14RhQsn3HGCIyEH15zh4c0m4aUGuSzXIy7TIglJJyaHEEv7kcmnxc7FsPpsLo9SoQK1hlDNgDazTfK6IuGY1HCgfxAjI4NQq8qolPOSJUTFG6foUe3F7CGCMZOpTaAgYY1Oq5OJlLymegY6UG9WRZHHsHaua3//kNhdCUs5AZA2RNoxqTDjvuE1SNUaQ9gJpTi9j8CW14PVZpf347H19vbL91ZX1wWYGg1GmMwmlKoVgWKpVFbyswhlmGNFVSTfV6djLpRejp8w+Pg4i+4uKy6cO4NwOCRTLnlsfA/CSdqDCfv4+N7ePhwHjxEMhkSR19vXi1gijpXVLbEv0o6ayeQFuhGktlnaxDqYTieQzuRhsWhFYUbgPDI8gH7ua6NZssg2NrYEAPK6odKrXK4LZOPeNZtpGbbAZDbIPm009M//Zauj2axJLp9AJzSgJ5SFSqAZ9xPXulFroq42IVnSIJUndGoFkSvQ6aV+QFB6qZcqk/IgpQJKBV7lCig3yld59ZVzVyqgVOD7VuCHDZ1k+pVwJ8nh4W+/28w6dLjtQINNaxG2NiOmpybgbXehXMwjEY/JyPujYEqaWmaDEFbRgme1auF2OjA6NiaT42KpDKLxFFLZIsoECWhAXa3DbdeJeoRTrEgeqGqggiFwFEZHpw3vv/8Ostk0otGwZK8sLR+gWAHOnJ+By+nF3OwZsdHQzgJVBfFEAIVSErk8VUR15LJlbG7solbV4NzpCxjuH4LP5xfgc/78WQFEn332KT7/4is47E5cuXpWGmKdVis2KNpienu6xYJFFRAn7rHppE0mm+Gx1hCNcmpZmyiCent7W9aVPJVMrdwVBotr9czFiYktiwoEAgVan6jWUauYRUNlRVgUKRMTk9Bq9BJQHg4HJXxbAtMdDKPmRD6SQU4Jaz4fY++UiWQ6rUFUWzxu5rUYTSZRM/Ac+HiZ5sfsH51BGvFQiBlMaZw8OY13fvQGkqmowCMCBza0DBcnMNCotQL8srmsqMuYh0TgRDvh6TNzCIVp1duTvBsqhdgYRyMMyS7C5bLhRz96R5QckcixKJ2YXVMu15DL1hGJpkQRQmVNWhRedoFB6UxarJqEkbQ00Y7H96Q6jWBKlE35Grq6vJiZOQWrhfa/PWnwqayz2zTo6HQK7DsxOSoqKFotg0cxeW+VihYihjRX0dXtwJkzsxJ8bzCYRNXDcwkGQtjfP8RxgIBRhcF+B/oHuyXvKB4Pgczn+o2rsFptokApleqolBpYX9/FyvIm9Ho1Lr92UpR79RrD7RvIZavY2tzH7s6hTNb72c8/wtBQL45Dh4jFj7Gzu45QOCBrTFXQC8jEa5PwiEoZqmsIR/j/XFeCJH4w8PtflC11WXuTuQ1atRbVWk3Ua7xGqUSjiongiuonVVONfDGLfDkpYdZ8X75+rVrnPDwJHidsak25qyKXycn3Pe3tcDqYEVVCMsmwcpXAFz6f1wjzjiwWmwAhfhJ88n2p3NIzI84AAbFcGx4TlVQ8Rp4Pn08oxn1Mmx5hDAEKJ2XyeMoVApWWuisYPJa9TbsnX0uj1WJsbFy+t7qyKpCJH1TRqbRqxGNxyXcrFetwOo2yhwiQePw8RsI2qtt4zqVSA4ODnbCY9WLxlFw62igtVtkrtKoRCPK5/DMVf7x+7HaLWC5rDJ2PZcVmamnj9MkCarWmqECpYiNAiyeiApHcHjN6emjVm5B7jkalht9PZdyqqM2YDxWPpxGLZ2E26eWe0NbG/CunTEMk0KXVtl7XyfnSHolmTZROVKKpVU0YmQPWbKJerct1wPt2vdpATWVAvKAS1WqVU0AV6PSyPx8ovdTLVkp5nFIBpQKvbAWUG+Uru/TKiSsVUCrwR1TglYFObF6ZO8J/JMwGDRq1OtQqoLfbjbOnZ+B2OVCkxaVMG04FwaMkwqEY0pLn04BODZhNGpjMZgk31hlMUOkMKNeayOSLSOcKKJfysOjraNYYvmxAZ4cLBqMOuWwGqWQOxUINw0NWfPjhu6hVS2KRIiA59IXQN9SNi1cuIp+r4n+w957PkZ1nludJ730CCSDhva8qFMqyDFkkRVIUxZZampnuiJ3d/rYxf9DGftuN6YiN2Ijt3ehZqcVptehtWXhvMhNIpPfeb5wnq6Tp3u4eFdWfWBcMBIqFzJt5n/e9t/D8cM55tBoTctmSwKNSOYtyJS3j5lPpqOTbtFpqJOI5TIzNYeXKqqicopGoTIdjLg6D0He2tyVXZWl5EZcuLUleEYOnu0qkKgYG+uH2OEXlVK5URE1BhRMVB1SdEOCwaR0ZGZPAY9p0aM3J5wqiUpEsploZRiPVSjpRMDH8WavTIpvJitWMeUONRhuTE9OYm1tE4PQcuzt7ODoOiiVveNiDvv5eaV4JcAisqMhg08jcF6fTLZP3QoGI2LjYPDPLhk0yrTxsMKnqYX6QTFEr1ZDOFOHz2fGjt9/C7OwUDg53cHR8LPCK4CifK0vQNTNpstmi5M/YHRbJXTLotdLkMk+nWEo9hwJs2mUgu6gyqCbhdLcf//hdseKlM0k0aYtqNeRcc5kWwhcpAXUEAbRkDQ31o6PqoFJm1pBLFG7BQEhypxjCzrVgePfu3o4Ahls3b2N+flGeu/ZsHesbu6LgmJ8fxb37N7G8vCgZWl9//RV+9w9fIBjIiJJvaKgX3h6n5PuMT4wKeCPU4f7N55j3FMbJcVCARqlQhd5gxeT4AC5fXkCrU0M2m8DQcL8Es4tFMZZEKpkT0EaoFAnHMTjch6vXJ+DyGEVlxWmD+WwZh0dBxKNJPHjwAG++9QDZXBKPHn0tllDCLEI5ATAahkrrBA4RPvGaJPTh2vPvGHxN+ENrH+En1T+ddkvqy3XndEnuS+5Bqo8IKXmOVEdVqlWxb/X19yOVTGN7Z1vC7bnfWQOTsTsFjxYyPof5bYQ83NtUaPn9g6LsMZuouuP1efR70MTXJHDimhC0EY71eJm35pRjEyTF4lnUm1X0+Cxyn0jEaaPrwGZlQDrDz8uIxYpQq1vwD7qgN2jk/XWzrGxIJHIyAZHB6pw25/E40N/Xh2wuK7laDL7nupyfn6FcKj8Hpk7ojHoJz08maa/rwqHenp7nykJmMVkFgFE1R6tcJFqAw25Er9csof4EflQiUY1Ie96LiZxci2Qyg0g0i75elyiY+L3+wX6Bv1w/Kgh5XrxWee0SoJL1U9VJODs84off34/BIb/cc4OnQaw925D3QnjHSXahUBSFUgPjoz55LDPfTCYqmzq4iIRlUh4n+DErrNVm6HwTKqqd0JIBEbRA8thcTx6vXm8KdKp3dEiWmOlUQ7Ot2Ote4ucDpZd6iWIpD1UqoFTg1ayAcqN8NdddOWulAkoFvl8FftDQiQoY0pFuvokOjXqDvyqXbCe0Aa0acNpNWJgfw+jIMBx2BiM3xBKmaulxHgojJhlCbDQbaNHuo1aj3elApdFCQ1mIRo9mR42KNDwVaNUN6NWQps5hN0FNBVCjLr/hN5sMmJsdxo0bV1Ep5XF6cih2pWKpgJt3r8NsM+P48AyNhhoX4ZgoDtxeBwb8HuRycewf7EojbrO6oVGbMTuzhP5+P85CIWkGVQxOVzNUl+HIeQEozBRioDABFIETA63Z4I+PjUqWDJVHVDQwF4fqJk5+Mhp1MBrMor6g2sjr8YpCIhgMSXPtcDhkWlWz1RQVD8scj0dFGcX3zMdUqjUk4inYbU5cu3ZdgMOTx5s4PDxFJJqB12PGpStzGPT3oVqnNa0qljYekw01rXhU20hTGkhibzeIRLoIq0kvk62Ye5NMpgT0UEnBjCj+PxVoKyuLePvtt0Rddni0K7kxzJChIoNqJWY0JRMZ0MGlUmuwMD8pI+KpPNve2YLJrMXM7DCMJq2AJoINu80lNqLNzS250n70o7clQJwTtpjtxEynSqWJWKSMYrElVkYCAloHaYPj1D5a3ex2K0KhkGRJMetn9doq+nw9ODk9wq9+/RuUSnm8/+P3MTw8ivPzMPZ290XtRKD4k5+8iwdv3pdz3d3bwueff4avv17HWagq9VxdnZOAaoNBi16fV8bbEyJQeUarV+D0DMHgucBFvdYg4d5Ggx7Ly/MyWazVrsE/yKDrqKxhOp1DJs0pZXXEIkmUyw3MzIxhbrEfFjuBESTriUqU8Dmtc6zLj+D3D2B94wm2ttfFKsVw+Vq9KnZJndYCnVYv0IafXYsdp7R1lW4EGW63R8ASYRDfR7VWQ73ZnXJHkMe9ymubUwWpsOF1y9yiRIJ7nEB1QADE3nM1oEEPqUmPt0e+x5rQdppIldDvs6Ont0fAz+TklHxtNWt48uQr7GxvIJPh5MgO+vscqDNcPkm42pIJeENDgxIozvceCoaws3eGZruO2Xm/wJfj4yB0Ogsmxhnk3sbR4QnOzjPweExYWJgQRZDTaYPL7Uap1EQwEBMgmEjt3DazAAAgAElEQVRmkcuWMTMziP5+HyLRiJw7M8J4fVNpyK8MMne6XQKAkqmUXL/FQl2yvlzOrk1ufHxSYBChMtWBpyen2D+KwmnT4s0HN+X6JXTinqASimCa+4X3Gd7zIvGqwLqVSxNyj2F21JWrl2EwUpXGLKuUKJc4WbO/v6vuZHZZNHaB27dvYHiEeWM1UUGGAiEETgNiD+Y9SKPRy75JpzkVVIe5uUm5X6XScTkGr18qpjhcQK+3y/VEWyIVTsz5Uqu7U0kJnRjS36w3ZT9QzcY/V1va30OnVofKLcVe90f+mKD0Un9koZSHKRVQKvDqVkC5Ub66a6+cuVIBpQIvX4EfNHRSc6KRSt3NkTHo/wCduiwKem230e3xWjA2MiRh20ajARehC5h1FlTLZZQKBWTSKWmu2HRS5dRsd1AoV1GqNdDhyG/al9SEMHU0qkVYjCo47cww0jNpBGaDDl63HR6XHTNTo7CYdMikEsimE5KDZDDpcPnaEpKZBMLnVJcURCXBJuvGzVW43Bbs7W3gIhoWJYfJYIdaZYLN5pE5TslUQppENrHMC3I4uoqFUokqG78oawjeGNLLiXKEQ1TiMPSbEI2qjHKpgv39I4TPuxOm5maHxBYkgeB1KsTUkqdjs9kwPOwXGxotb3y9Dtpi0/F6PQI6qHygWonP7enpxcrKVZn6trV+hEgkiXS6DJfbgIWFKfT194g9jVO3mFXEdaHVbXR0BFqtVixhJ0dxrD05QCyex9WVJdy/f1fynZjBxCZ1dHRYJl0xpJuhylNTE7iysoKjo30EgyeSU5VOZ5HNFCTTKZ/j9DQ2skbo9DrcvnVDoBMntgVDp7h8ZRGzc6OoVAuimKGiioHohDZff/2N1OCNN15HMhlD+OJMQFGhmEexWEelxKwmyHunbe/69WuSu8NajY+PiY1ub28X5UoZd+/eERtepVzC1998hV/9+nfQaVsSUs4cpkQ8ibOzc5lUxwDxP/uzDyRMfHdvGweH3dD33Z0AUsk6ZmdHsLJySbKeLBajhMezcWeYNC2HbO4Jnhi2zfP2uNwY9PsFRI6MDooqBSoqiggXT8XGyUBm1ozWKlqldDoTpqbGMDzmRKtTFvUU7YoM4iacctiduHXrlqhpHj95iHw+DZfbKtZLZlrVKm3odGZRNHEaGtVw3aljaoFIzOuiosvldEmwOGETQXGTsFerFRVUMHiBQp5ZTgwRJ9DzYGRkRGyEOzs7klc1MOCX7KPDg2PoVEYYDTr093cn6NGuxlyz9Y01HB3F8dZb13Dr1g3JK+pOA8wjfH6Ox4++webmAUpFBnnrMTnZJ9fU+XkCAwM+2XOEr4RjfF+bG5s4PArA5bFhcXkGNrsdsWgCfX1+DA0NY3/vUCbZ0UrGyXjXr1+FRgOxlvK6OtgP4vQkgvNwFMl0GT0eM65cWRRYfnR8IgqrpeUpOJ1OUdqpVSrJYCPoabSA9XUC3XMUiqwxMDsziJUrK7hy5aooFDn1jxCT9YnFElhcnMUH778puWoMID88OMTJSUAsnpyeyPsJ1yeb7WBkxIOVK1ckTLzdaWN0YkQy02gp5HOePtmE1erA6upluFwOgdn5fAb//j/8QqYi7h/siKKTr5FJZmRSJXOdCA2DgfTzsHQdFhbm5BrhNch7AvdgJpuCXmeBVss6N7vQqU1bHaFTR6AT7XVUgFLBSLbE3K1GrYlKQ4VUVS32ujZ/y6BApz/2JwSll/pjK6U8TqmAUoFXtgLKjfKVXXrlxJUKKBX4HhX4QUOnbjg1lQENgQv8bTj9NBIT04bY6wg52MDZrBpcubyI0bFRZJNJoFaH2+mUnJJ8NotEvKs8YjBvOBJDIpNHtlgB1DpojGY0xd5TQateRjFfQKulgkGrgsOmgcNmhsPKcHEHxoYHEAmHkEsnYDRoYTYZ4fN5YXEYUGTouNqELz9/JqPE/f4+Gc9eqebxbO2hZMUwjyiVyIvSyeXqk6DleComY+ipqKHCiXCJeShUPFD9RPUWrW+EEAROVHMQrtEaROhEKx0zoXZ3z1AoNOFx6/DgwZsyTe6br9dxfp5Bj9eMmZkJXLt2FWMTfmkq//Zv/w77+yEwUoWWI4tFDYfDjFSKwdcQJQuzrdjUp5JZRMJZCaQOBAOoVNro9ZlkWhindhGUMMdlfn4Gq9dWRM2xsbGGs7MwIud5HB9GBVb8h7/49wJy/vqv/7Mocu7cvS2NbTR6IfWv1Spy7swW2thck3Bt7gHa6cqluqiVyqWWgAPCCY/bjeGRIVgsZoRCAQl3fu+9HyF0dixT9mg3LBU5dS6No8NjHB2di3XyzTcfSCA0VRkENaw5J27pdZwwZpWpZrTiXbo0D4uVlkydwDCCFU4FMxj1EvjudrmwtraGh48eYnPzGH19brz7zo8EihF4HR0dI1/I4+7d1ySvK5Olbe1beW/RaAz7+wFYzXYsL1/G2NgIqrUi3G4neno9MhmPwI1NPieXde2FHFPfgtlokqaeqimqbfh4TsU7PNqH2WzsqkqabWTSOVGJ2WxO+AeGMb8wi2yeOWAXiFzE5Zg8PhVnVN2Njozi8OgAkcg5en09cDgYuJ3Czi6nytVhNqoEGFGRwnwoTk+ksonny4mDwUBcVEFms0auN7PFApvDCYfLLdBna+sAiUQFQ0NW3L59G5cuXRIQw2yyv/mb/xfHxyFcu0YFoE+sXEuzywJf+/v7MT09KarCTz/9BN9880Syjz78sw9wdeWygFmG+3Pd4swdi8SxuxMWIOL327CwMCPWR67H5OQklpaWBLhSpUWb39rahsDfazdWMDUzKcpAKoAIXT3uHmxubuPJkw00GlXcvXsTr79xX64RAqRI9AKffvo1goGohG9zAiDVeoRkkYswDo8PBOa+/fYDURJRDUh4TMtsf/8Qjo7P8fjxM4TDhM+A2azFypXLeOONB6LCIrTsKteyOD4+RjwWx/Ubq3jt1goi0XMcHR0hmUgKRKJtkXUmNOU+oQ2Oiq7xsQns7e0LDK42qnLN+Hx9+Oij3+Kbb9YxMz2K+/fvCeSktS6TSeIXv/yZgOEvv/pMakULcJNh4Qz55qS5ah2FPBVVzO4CFhc55W9WQC7rxHsA4bJWw8yrnufQqSZ5Ti+gE8PMDXpacgkom5IfRxsuoVOJKjxCp3JdgU4v98OB0ku9XL2URysVUCrwClZAuVG+gouunLJSAaUC37sCP2jo1K0Kw8RfnGb3q+SKv/gkeJLA4q4ljjDC67LBbtBgbNgvlig1OMo+i0w6LU2VVm8UO12uUEG9o4LZ5gTUWgnGLRXLaDWaSKcSSCYSaPO3+voOZDZVC/C6tchlmjDq+LoqmAxqjIw64fQ4kM3lUCw2EI8VkM+pMT7eK1CGAeIMINZom9J0FvM1JJO0SFkkvFilbSN8URDo4fcTGFCZ8zy0WcPQZLMoqtwel2TWEE7RDkM7EtUGBFUMvWaTzUbw7bduY3X1OoLBM6ytrWN/L4CVlSv4T//pf8bS8hxqjQz+5v/+P/Ff/vbvcHiYBFkeIcClS9OSH0OARRgyOOgVu9XExDgALb77egNPnmzi0bMDjA46ZZLfysplmUI1MzuFoaEBgR/1ehmbW+vY2troNsupCrY3gvD2ePDee+9IltLGxno3f8mgk0B0Qh3mSvX29ghAyubSkhWl1nTEOsSR86qOFqVSFbUqA8NNAt3YDBPAUa1Fy57Hw+DtbuN8cREWZRCDp5uNjii3qNji8d95523JKaLKiQHezLUyW2xifWTO1LfffisAY2l5AQuL892JbQa92ByPT44l24nZTFSFbWxsYn//EPVaWxr5yYkpmVTG983AZarUbt2+CY/HifWNpzg42IPLbReIGIkkMDI0LdPaCL4sVoNAt3whKzk/kUhEGnECBLEUtiAghFlWF+Gw1Ij7w+G0i1qNII9KOUIn7tBoNCW5WmOjI5iZmZX9v3+whfNzWjprooqz22wYGBjE+PiE5IHt7VOFdSzHYW4YgSj3Gvd2X59LJrbxPO/evSsKJQIIAqeN9Q18/fWRKBOHhmzIZIpwexy4unoNDrcHh4dHODg4EHUWFWJ/+Zd/KUCRKp69vT189NGnAgTv3r0t75P5TyvLl+U65DpTGcV989VXj5Av1GAyMZvrJh48eEP2y6NHD2WaW6PWQqXYwtYGQacGc3N96B/olywlAhnuaU5q4zEJxghmNjc3kUjEsbi8AKfHhdOToFgZFxeXsLS4LH/+5JPvBAi9/fZ93Lh5TeykXMuHj77D4eEJSgy8blJNqRMotLy8hO3tDezsbuPKlcuYmZkUiJxKJWRyItVD0WgG2VwTiXgZ5+dRGXZA6Pjzn/1CLIdi13tumWOdGECeSWfxo3feRKdVFujE7xM40YLn8XThDj94fRCyuV1u+XvCPbPFhMOTQ7l2OaTgo4/+AWdnKdy7d12AI/Pk1tfXYLEY8MaD+wJlCY9LpQLUvJO21ZK3ROted9Ics9A68vq8HgYHB0TpJJbVGqc7xmHQW6BS8b7WQVsm11F52Q3OF6WTnlMAa2hQedrmtFI1VB0NGtDjNFpAqd5SoNPL/Yig9FIvVy/l0UoFlAq8ghVQbpSv4KIrp6xUQKnA967ADxw6vUBLrM8fwNOLfyiodBJFDr9F5ZMasFh0cNoMmBrtxcTYEPz9PrgcDgkDPz05RqFQwMTkJDjULkNgU6pCozdJxlOxVIPd5pGmik1WqZCXcPF8Jo1YJC2/ffe6gVwa6PXqMOj3oMfrgdfrhtFsRDqbQypVRCZZFBtPsViFTqdB34ADTpcBfX09mF9YQL3aweefPcTR0Zlk9wz4e3AaOBNlFEOEC4W8TIs6OT2WjUE7GFUDhCvMb6Hyi9k5HK/++NG6ZFQN+n2iKmIzyMlsV6+uInIRxRdffCkj4z/88EP8/Od/DrWmhb2Dx/jm28/x8e++RjhcxMCAEzdvXhbVCWHFkydP8PjxY0xOjuOnH34gIIdN91dfPMXO1pFY3Kja4Lj1oeFBgRKXLi2KNSyZiiMQOBLow7HrBCnHRyFkMxXMzMzIaxAKbWyuS+YLz7N7/FOZBEg7IadwXVyco1ItQqPtQhazySJ5VRztrlbpnk8vq8g0PkId5mBR5dTNyklIc86gb6p9ukohrTz36CiBwUE73nqLSrAiCsWsBBprdWoYjCaYTDZRuFDN1NPrxWuvvYbeXmZiVUSdQuVHLp+VzCfa76hCoaKJeVAWsxMT41Oi/KEqhRlanCbI82UQMxVdu3ubAh2mZya6kwKzRXg9fsm/4kREwi8CVKpFCCVkMpnRDL3OJMHgmUxB9gMVdpy8150Cxulr+ufT4FSybvPz8/L6a2s7YhtcWpzC5csrUhMCnq+++hqxRBtz0724ceOGqMZow9zZ2Zbvc2044ZBZVtFITGBFr88pCiR+EMasrKyIFe/g8EiC1Z883sLRSRJzM8xXmhCYROvc4tIl1JotbG/v4PMvvoDdZsVPPviJZGLF43Gcnp7Iax4dnWJ+fhrXrq3KusZjMdy5dQvBQEBUaZwGyT1ydHQg09xqdTXu3V3C7dduylpubq4LgKlVWkjFSyjl62LHY0aVzW6VHC6CEGaU2WzW5+q2iqis9vf3JbB89foKTBYLIpGYTHC8ceMm+vv8ePp0TWpGuHf9+qrAFUKr0Nkpnj17hkw2D4vVIions8kk1wXBJC2jBEwMdycUJXCjVTMa49TEMpoNNcpl5lsxQLuB4WGfWP7u3LkLo8EkExppq2MtCZZpBeT1T2vneehQFHO8p1EByfB2h4MQkAHiSbE4EhYSPjHInP9vtZqRyibRRkvuC+dnF/D5+jE3tyDvpwvmKnKebo9dFJH85PXFCZMa6ICOWiAooROBKLOduK+oqOIaETolk3E5TneipA3VajcD7J9CJ06v06jVomLl9DoeW37R0Fah1tbiLFlRoNPL/3ig9FIvXzPlGUoFlAq8YhVQbpSv2IIrp6tUQKnAn1SBHzh0YgPy4p8Fnuo/VjwJdNLw+5yK9PzbnW7W0/CgGf4+Nwb7fZL3ZNJrkUzEJH+HCgK90Yhao4VKjVlKBqi0VNrUkclWoVHrodfpJPeIacvRSAQnx4coFxrweo3IMsC4z4alhQUM9PeJeoGZQKl0VoKK1TAimSR0CGLA34u7965j6dIsenvdstiPHq7hr//6/0K5Arx+76ZAJ6osLl++hHA4jFK5iNu3buKzzz6F3cHwars0q7RT0WZHoEJ1SalYw7NnO6K2cbupbmnB19uLB2++Cf+AX1Qyv/v4d9IE/9Vf/ZWAiMOjHaxtfIW9/S3sH5zAbOxmuRAisHHc2dkVCw9BwNj4CO7de03UMBy7vr11gsDpBRx2B37xy1/C6+mRiVRsejlhr9Vu4OBgB8EQc5jyYifk12KB4eVu9Pb6JJuHU/12djnprYSpqSl5zNraU1nrublZOY+DwwNUqwU4nFZpmg16s0wtazVVyOWKyGZyYi2kUoZA6CISFTBnsepQrVTksQxgpnrMbDJjdHRSAoqfPdsSxRGtRIQ8hE4dUFkGaLQ6sZtFonE5p/n5WczNzQnQSCQTArOo0uL7ptJMFEn5vOT12KxeGPRWacJpI6TdjOuSTKRkghsVXFSEHZ8coNWqY25+GjqdDvFYGo161zpXrfK4Osnp6TBLzGwSmxTVJO22SjKGqJBjflNvj1uOR3sSA6iZn9TT4xILGlVThGJfffUlPv30K7FDXb9+BYuLy1KzZ8828MXnX8JkouXrPqanZwQe0SZIJRKhhsfjFdjG/cYPTiWbmhmFRtMRSMPnEDoyJ4g5Q3t7B9jcPIHJqMPt29dFrcLg6mvXrmFmdk7e49r6Gn79699hZnoE//F/+h8QubhAIHgqoIOqLZPZiOs3rouSb2trCxfnYdy7e1cynCTrzGkXeJwv5ARmtNpNAUqjo0Pyd1Rn0YrXagCNih46jUky1HiPYC2pBCOQkQB2E/8/LSoqri2VkE6XE/OLC6jWGaKfhNvdg7nZBQG5rNfJ6SkWFxawcvWy7B2GxwtY6bRQq9e6wwraXQBItRNfi/Zfh9MheWl8Pe4XquX4mrx2CLkNRpdASoPeKGoz2hOZ2dbpqATU0YZZKpbk7sesK+49Kgwffvs5TGaDqIT4d2qVWhSABFO8JgimqbbjdUBVJmGWzWZBpVGW/CuueblURV/fgOxZBvlTXUfwS0hHu2a7U4der5HHG7RGaNUGmQZJQMXrkECXk/2odKI6zWo1idKNUyEJTZkHpgIn2TG4/J+HTu1WCx0q8zp8lxr5SgBVaWpwkakr0Onlf0RQeqmXr5nyDKUCSgVesQooN8pXbMGV01UqoFTgT6rAKwSdXqid/hvwRGudmo0Km5luHZnvRA6l03ZgNalhsxgxMtiLof4e2C1GuJx2gQac6NTlVGpYrHboDAaUKw08e7YHrd4Eq8UieVD8DTxhQzwWFcA00NeHQOAUnVYLTodDjsCGOpHOSmiyXqvD4NA46tWWNMur1y7j/Q/ekmBrZgcdHx/hqy8f4r/87UdwO/vwzrsPoNW0JRuIyo9PPvkYvj6fWNp+85tfS5ZNX3+fBO0SPFH5woaSNqvDgyD2905RKJZFIcG8HoIAj9sFrU6LQOBELEfjE2P48MMPxEq0vbOJs7MDhM4DAkjm5xYxMzMvjSQn4TG0mLIxNp9Wm0nsioRJ+VwBF2EqfdIY9A/h/v030OmoRcnD4166tCyT4J4+fYJkKiq2NaowaEGiUokNMD/Hx8dFlUGrFdUsVG4RtBFeLC0tYmlxCaeBUxwfHUFnUMPlssJgNAo4oWuI9h7azC4uuhlRXCMCl1SKCiAzPF4LstmUZA4R2DjsbsmHogIpHI7gH/7hc3i9Tty585oosWjxo7KIzTFUaoSCFyhXukHMrD0tgVSrMMS7WmvAZjfIpD6q2JjxRfVZdwqbGlaLQya7ERowSNxitopSJXR2LionWpZarZqo2widqLrZ3jrE7s651IbWteGRPgEDDKjmsVkXwiZCRuYuUeXVzbJyiD2px+vG4dEh0qk0VldXcePmDXi9XgFDf//3vxUrmt1mx+3XrmJsdExyjRge/fjREywvL+Pd996VtX30+JEEpHcBmhUer1dCvvv7+uR4Or0W/sEeFEvdXCFOVWMWD8O/mbe1v38ie5O5VQP9A5IfZDZbcfPmDYEdwUAQ2zvb+O67Z1hdXcJ7776DL778XEAQbYaNZl2UMlRXEcrs7HbfC7OIeL16e7yyb5hzRfUg1YUMnSesYOYWa5nNZaHVaKDTGGAz96JcrEnYPoO2Bwb6odGqBV4xh4rXLRVHVBARGokabXAQVrsVyVQahUIJbk+PhKtzYuLh4bHAHV5f3h43wsx1y2fg6/UKLMvlu/lhnKZImEQAStUggQ+hJwchEIjxPTMXjI8hmDIYLTBbHGKZI5waHR0XRZNarRVotb62IZZAQjxeZ1QzdSf1TeC7b79AX1+vPJ4DErpMXvV8smAb+XwBGo1WrpNWsyUTJfUGHQrlrCjXmGfFEHiGiBNAsd6csMdBABwKcH4ehN3B4HgVmhzmoDFCo9KLGqlY7GZMcTolc+p4bJ4z10Gn14i9jv9PWNVpM9/L/K9CJ2b10b5HdRn5E1Wl5YYKkWxDgU4v/yOC0ku9fM2UZygVUCrwilVAuVG+YguunK5SAaUCf1IFfvDQiUipq3aiXuSfgCf5F+O/KYEon9SSd8MmS0f61OrAadWiz2vBQK8bo0N+eN0ugVOlckkaOovNBrvdiTbU2Ds4hUqjFzsJm8xsJit2Nx5vbGwMQ4ODCJ2dyW/6+d7YuFG9kExnUKtWYNDr4B8YQafDRkuNn374Lu6/fgMWmxbn4RPJCnr6ZB1rzw4x0O/H3Ts3JLx8YX4eHq8HH/3m77CyuiJJ6Z98+omogrqZSsw2Koh6oFgqodPS4OjwTMKH+3w+rKwsYWp6QhpwqnFisQvsH+wKMFlamsfc/Kw04OHwGYol2rZq6PMNYGJiGuhoZSIWA7fZlPMzRusWmqLOovVM1BPlBkrFOny9/bDbXchlC6jXWnC6PAILzs5CknFTq5dRKuVQb1RlOh1VHlRR9PX1yyS887NzHB5RJUKQVsVZKCZg4Pata/APDmJvd0+aYKNJC5W6KQ0tlUtU+xCO8XXj8QzSmQq8bpMANoKykZFByWva2tkQ1cXc3JRM/xoaHEEhX8aXX36Njz/+DoODHty6dVMma1FdRCUHVF21HEFeKpVHOluHx2XF+MSgwL7w+QXyhTo8HpNk7nAaXqmcRzZDW5UZXk8vRkZGBUQeHZ1IQ06bIBVZ5+cRab4ZMt7T68bExKhM/aMSbm1tG2fBpExfe+ONu7h0eVGUUKcBhp4fYnt7T5RiVKFZLVS9OeF0usGAsZ4eBwYG+rC/fyDKrDcfvCVZSQQph4cH+OSTz7C3d4KRkX4JbCd4ofqKNrO1Z89w//X7eP3117G7syPQiZYvgtNsrgiH3Yp7d+9J6HapXBHw6vN55JypypuamhYl0/r6BnK5PDJpKmSGsbq6IhPUmCU0NTkl9jaqmAKnp7gInyOXz0tINsHGkyePBAQRTDJ7yeNl2HhVgrkJZhjy3+lwmIBaYAita8xsorppYGBALHG8NqliItQhyGGd9FoDzAY7IuGY1LhabWJhcRIWs0kUiYQhrTYzshikzqwoTnIzCPRptJpi3SOsYfh6vUZlYV4ALVVEkgXVqotqiblcrH8un0MkEkeno4VawwDv5u9zlboqNcBut4kSicCY1xKVSYSiPJZKpxJFGXOyCJS4Z1hDKs6octLpDAKvmg2GdtcFfFE5dxY8EVBHWNzpELhz0mdb6sUA+lgsKd9nTheBEh9DFZJK14bT5ZBzpP2U75FTJqmoZPYU7zVbW+vI5dOyXzudroXTaDBDqzIwQU+mZXKPV8o1sdfxeuO5sVYaTRtmi0Hy2lTqDjpt7b8Knbq3cc7xJHbSCGDl9MxyHYhkGSiuZDq95E8JSi/1kgVTHq5UQKnAq1cB5Ub56q25csZKBZQKfP8KvALQiRa7Llz6w8k+/5Pqnzl9CRZXieJAp1WjVa9Dp+rApFXBbtbB73PgytIirPKbfmYCZSUHyGZ3Qm80IZnJoSU9EHOd2FhlpImkWoP5NN6eXslY4d+xiWOeErNaGo2CqB8S8SxaLS3UKj2urCzgP/6PfwH/oAulSgoXkQC+/PJzbGzsQKe147XbdyTs/PhgV7KhmDOztbWJ8YlxaaapiqL6x+frFciVzWUEzhByNepALJKTbKNLy8uwOyxiMaJNrIMGdne3JSPHZNFhYX4STpdNVCWEOWykzWYbenv7YTbbJVeoWKhII0wLTCIREzULG8f5hQmYzQZpYguFigAqKiNOT86QTpWh1ahhMdug1elE6cKmtt1pSCaWVqfCCK2NVFjoDRLI7HA68eTxE5yeBiW7hc1rOJwUVcjI8KComuq1ukAxKpFaHQYza0R109vTB3Q0uAjHxALXbKowMzMuAd+ECVR90BL5bO0xpmdGZMLY7AxhWx5bm7uSy7O9fYDeXo9M0EunE6jVKzAYu9CqXm8jGOAEthiyBY6t92NxYUZAHyeNsZmnSmlichxej0dqRAXM3Nw0rl5dgdlixlmIgdOf4vj4HGazXpRPXDtCkcHBPoyODWF6ekLyr5hjtLa2iVSC9sQr+OCDn6C/n/lex/j6my8l0Fmr5TEMYiNkIDgbf6qo2q2G7C/ucQbGUwV0+9ZtsTnRkkUFEr8y3HpxaUqC5Jm3w311ETkXePP2228J0Fxbe4bTwIko82i/C5yG4XLZ8Bd/8ZfwDwxiZ3dPrJq02BWLOclhGh4eESBCJRdhD89zYmJKsqkYRM9rq7e3T6yO0ciFTJAkNHXYbXIdUTnD9eV1RuCnUnVE2UWrJXcw85Fy+SpqdY3sVUIhKhazh6sAACAASURBVOMYdL+0vIRSsYjtnR3EolHoDQZRJtKuaLPbYTIYUS1Vxb4Xi6Wg1hiwvDwux6ctjmojvh7/zP1us1tELanWclwA3V1UrfE1zUgmM0jEU6I86lo2NQJTuMdpJeNzqTRKJjkIoC2Po8KN6iLCONps63UCK52osAiGCHuY08X9YrZo4PCaRW3H648KO1r7YrGY3FuMBgZwQ+AYgS+vi8WlWbHMmgw6gXobGxtio1OrNAKqeHx+nJ3FsbQ0i3q9LtCUd0Yq1gaGfKLW4uudhcIyNID3nhs3VsXuysys9Y1ncv3abCZRARIMmg1WmUTXbkJeLx5PyVTLUqklQNhoVMNg0MJo0kl+HS2QzEBrt7UwmRz/otKJdem02uhQrtoh4G7/XukUy7cU6PTyPx8ovdTL10x5hlIBpQKvWAWUG+UrtuDK6SoVUCrwJ1XgBw6diI9eQKcXmqZ/nOvUFUIRMpG28Lfq3fHyUGm7E+CaNZlexzZMrwI8Dg18HjfmZqbgcjqQy2akCSUUYc5TpdGQkeY8Fhu9fKEozRJzjGgjMZgsCJ2fS0NqtlhhsdokXFmra0he0sV5DNlMUX5Tzyburbfvoa/fiUo1g/Mwc5E2kEplMDU5h8X5S6iUinj6+BHSqRT8gwPSfFIh1Z3qlZJMISozAoGAADI2kFQHqVUGmI1useNQwRJPRKSJ57Q32mLKlQrCFzkMDtowOeWH2WyUcOhoNI5sugKTyS7BwFQt0NICFSe8caIUp2slEQ6n4PaYMb8wLvlCbOA5AY4KJ4vFhiePd1Cvq+B0mmTEOUEI1Si0BB0dHyCTLqLXZxNVCrN4CD1ou3r06DG2tnaeK6tq8nrMheExaTGjhYhT1tjIUwljd9Di1y8qIua90BrGUHO+5uRzJQ3DymnPmpubEej0yae/xdi4XyZ8OR3MB9oRAMew650dqkN8oshh6DknsTG8mw0yp+Id7IcRjebkeXfv3ZbJX+vr6whfnIsdqtfXI5Yzo8mAZCohGUMLiwsYHh4UIBg4DWB7Zw+BUzbbavT2OuAfoE3PC6fTJsoRCeNWMVh7W2AYOga88847uHfvrkwjW1t7IiosAiKxtmn1Em6+9mxH4MvVq9dEdeT12gR0cj9NTExiempW7JGcWEiFGxVPbrcbq6tXMDo2LGooWsqoMqM17uatGygUMlhffybQkoouKgXTqYzAo1u3bsNosMhkvlg0LjZPgpp0JiOTzvh3kWhMVIAEHVSyUR1IG5mR15Koepqwms1oN1uiYqK1jWokhqkTdNAuRxUcr2PmWVH98yKs/OGjU2i0DODnRERCyILY9Wgj/O1v/15Cso+OLtBqqWC1aeBy2jA8PIzeHqqAQkjG48gXCjL5cGpqUKxlzMGiko85T1Qr8T0RKBNYGYx6NNtNaLQaCeRmjlg8nkbg9By5bFXUasy0Imy2WDSS10bVG/OcQqEUjo8ZuM0g9xHYrHYcHp0gFi3AaCR0oRIL6PH2Sl4W7zfc14PDvciVoqJ4Ikw+OzsXpRNtkARsBLZUDxFeFYtdOPfa7SuSszY5MS5WyI8//lim3HHyGycv8lZIC2kgkMaVKwx0L+DsLIb+fhempibg6+9FKpNELptDOBxFMlnG8vK0WE65fo8ffyd7myrHVrsuQJZ7X681SqA9VV9UOFHpRIVkKlmT8PXLy5OwE8KVizL5kPZDqvW0GhP0+u5ExT8EiTPvqju9jtCJ+4OwqdOijbaDRr2JakOFeBko1v6gdOomjCkf/50KKL2UskWUCigVUCqg3CiVPaBUQKmAUoF/swr8wKET6/Qv/fz8r5y66vkEJHHlMaCWxjlBUdCqAINWg4nRXnhczOBhs+qQbCA2qJVqHc1WC416DdVyWSCW026XRpE5QpVaHTaHC76+QXTUWpSrNVGxtDtldFCTzJVMOo3jwyMJI79x/TJuXL+CVqOCvd0t5DJJjI+NYnhwWGDBweEpDo4ColBZWbmESrWEYPBEAoIdjq464Pz8ArFoBoVCHW6nQ6ATx5R73L1wudzSZHK6V0+vB5lMEtV6GdlMGs02g4pN6B/wyGQ3u80mMOhg7wL1Wgelch06vQGjI72SS8PMqp2dLQEPgUACJmZi2Y3wDwyIVaxUrGJn5xjLy7OIxeICKUZHR8RydP36DQEch4eH+Oijv0c6ncfVlSsytW3A78KlKzNi7/vVr/4Oe7tHyGYrqFXZvGthMpplshaBE+1hbzx4Hd9++w0ePvwWy5cWRY1D6HYRjkjNCHcGB4fE+kXVDf+f72FsbFSg18NH3+LnP/9QLH9sivd29yV3i+sXiXBC3qCEhDPPiUon5iwxt6paqSFykUY0WsD4+Chu3XwN8XgCX3zxHcqlMkxmvSg4enq6zTjth8yRolVJgJlaJ+/x4cMtFAotDPqdEt7OqX1UIhGccDohbVn5Qgbb21s4OgzC1zuEn/70w+cgag07u1uSiUW7GZUuVM8ETkMIBi+wuHgJ9+89AB2FsURAwp6pwCF8ZADz7u6BwBjCHgKe2dkp+PoYVB/D/sE+0qksqmUVBv2jYl9Mpi6o8YLZopUpZV0bZ0mAy+TkLIwGG0LBMEKhc7lWGs2GqNF8vT7J80ok0jIFjXWnDZNh/FQ+OZxUdg2IjY4AJnwekewoQshCntdZRSyFVEsxDJ+s2GbTw+t1CXjiOl3EWvD1aATw0V42MTGBW7duiRrrm2++keticzMs2V+TYx6ZjDg7OyvWvCeP1rG3syPww9PjhsNhwciIX9aZMI+5XIRiVK/RVtaFnipUallodMyEo+qqhmQ8h7NQFMFgCoViBz1eA+bmRjA9M4qJyWFotB3Jwvru4S629zKw24y4tDSLsbFxbGxsYmMrgMV5hoJT7WSA3++Xc2FYOs+deyqRiQrofaGqpFWNcJFh9FR3pdPV52BWK6pKXnN3796VWnFyHq+5aDSJeJxZUIDDoRMIurMdwOzcCBx2F3Z293H16jKGh4bEMnx0dITNjRDaKjWuXZ2SiYEmo1EC/s9CAag1EEBK4MQgfaPJKBMkCVJbzbbUjjlUXPtymTbaUdy8ef157lxFwH0wGBDIaTRYodGa5F7WBU3dcaNU67VbTRj1XesgQ80Jm3gdcU8z0+ksW0W1RZc0f5nwj8zU/2b/iP4AD6RApx/goiqnpFRAqcC/bQWUG+W/bT2VoykVUCrww67AKwCdvscCcmSUgCd+EDp1y0Q3Hv+RMeoAk0ENI0Ou3S6Mjg7DLtajguS5NGp1gU6dZkNCyZn/xP/qDU66M8JgNAMaPZodDToqDdRaNUrlLFweKybGRqHXaRA8PUUocIJmvYoet1MycjhWq1GrwGzUi/qD+TqxVB6FSksaX0IjZuZw3DgnrHECGd9x4PQMJydJlAoN+HwuyfghQpudm4XFbO5O/4qEMTzsh9liRD5Pi19dgq8z2RKGhlyYnZ2QfKVKuY1H3+5LADntQZeuLGJpaU5ynggdHj9+iAH/gAQ/12pNCTe/d+++5Al9+unnYlFjvRgS7vf3YXJqXKxUbITZVK6vbeLrr7+TEOn3f/wBpmemAFUJHVUJBwf7ePp0A9lMARcXecQTgF4HuJ06jI0NiopI1B+Dfmnky5Ui7t69LblWJycnApdoH6LVz2aziT2N1jWXyyV5W4QRhFBUSd24cV3UJAQTBBi5bF6mrAUCedy6NY3Z2WmxK1YqBTSabJIbYvU7CyVQLLbQ5/NgdmZewsuPjzgCPo2rV6+KtYlrU6kVBBLZbEZRndDCVynXsb93JOHdDEhfXroEv39Q/sz36HDYBXhkst0peKGzAOKxLC4tr+Ly5cvY29/G7u4mdHqVABwel+fArC1OCmOI+vTUHIaHx5BKxRCOHKHZqkKr0aOnxyd5V1SuMPeHdkSXyykh0Kl0QmAkA7MJAAo5NQw6K/KFFKKxM2h0TVGsQdUUCCc2wp4BjAxPAh0dDg8CEhSeSlXgdutx8+Y1zM7OidJld2cfu3vHSKbKsNs1GBv1YWR0CEND/WJFZEB3NBLDw4dP5Li01tEixg+uIa2qT57sIJ1tw+lQY3iw97nKL41qtQ6rzSDT6Qg1CJSoZOJe+OijjxCJxOQ9TUz04tKly5KHxP1xdHCMb796Isof2svcHgfoOCN0IkyhBZR7ltc73wszljh5rlwqwmLjpDZIZpdGzdo3cR6KIxBMyj2AiqBbt69haLgXOn0HmWxcwvO/+fYE0VgNC4sTWF5aEHD2+MljWe979+7J67EW3LtUoTF7jPsZapXcP6hg5CfVQFT8EIBSdVSp1JFOtyVvzGrBc5XeKi5fuiRqOGZ3EchS8ZVI1tDXZ8L01JDUkOCKYfh8Hdpqb9++LdfG5tqW2OqSySJGR/vw1ltvSV2ZycYpkulMSuyAbo9TlFtUSFIFRmsnLai85rr5TVm5LqhMmp4el2uOai0q7Gi1TSQS8hiqo6CiyozgqCWZe2pVR9SFnXYLBsmrYmZcVay/BPeqjgblFnCaLqHKLDd5rvLxR1ZA6aX+yEIpD1MqoFTg1a2AcqN8dddeOXOlAkoFXr4CCnT652r234FOWvKoNm0dgMOqR7/PjT5fL5y02+XzyOdyqJRKMOg0sJiMopDqNoA1mExWqDQ6FMs1VBttNNtUR1Rhc5ikqR0ZHpKcHWbYJGIRxCJhlIsFGHVagVwaVUeOaTJ2g3d5DJ9/WNRSzAjKZAmMNHC5jZicGBZVRCgUxvFRGk6HGXOz80inc2LBm56eFPXMt989wflFCn0+E8bHGSwcxtVrK9JE7+3vYHl5Ae+//15X+RPN4H/9X/4PPHt6iNuvXcb9+3cEcjx79hhPnj5GJlPB9evzAsTYCN67/zru3rkruUH/+//2n7uT6i4vS87L4uKs2NkIiLrNdBwHB0c4Py9gcmIAP/vZn8u0ukIxhfBFQGxqR4enMvktkWii3dZjyO/E5OSoqJaoBmJmDidrUXHVaNRw//V7sFrNMo3tRbPLvBsqeXZ3dwXmUDHDCXVi7Ts6koabgcjJZBIHB8cSosxzIXxio726uoDJyXGk0kmUy3kBN612E5VyBfFYDulUE5eWZ3H37utS+7VnG2IdI3RiFk6tVkI0dg61pi1T5jhdLZvNCSjY2zvEyTEVSXNYvXpdbGeEYTw3rnc0Rgh2JkomvqbV4sLszKKAj82tdaRStLH1iD3qBaRg7WlttFoJLxnsDMllUmuqGBsfhlajFRsYLVT5XAlumWynEpsabZVcq25Ytk5ygdLJBlKJPELnIaQzdRhNQF+/Gh6vSQK9+Z5NRhssZqdAt+hFEqFQHAaDBkvLs7h27TrsNqcEpj99+gx7+wHUG8Di/Cjuv34L4+MjkutTrTK0PIj9/T2cngZEuUelD1UwOi1DwoGjY04qjMprjo76BOgRVPAxtMnxPfM5tBlSSUdrHif6MZD/8OgUpWIbY2Ne2WfcEzKB8SyGUqGJ0eEBCdFnsD1DsfsHeDwtLi7CAni4Lt28MaMIIqni0uk6ojakZc9udUtO08nxGULBhCiVbt++hjce3IXFqheVWCR6hq2tDaxvXqBUVmNhYUoADsHLwcGBTMRjaD0ztqjG49+bTEaBpDxehtP7GjWBZdy/BLeEhoSkhGIMBidco22OOp/LlxcFEjGfi9lLtK+xtrSE0gI3Ozsir8kMLtoQWRNmPhFqMzSeAe9PHj1FPBqXYxN2EorRtvf5F1/IMQk7eXxmulFZxXsNP6m4Y84d1VesH79GIl3D2+LiMO7cuSbXKK9V3g8IuGSCnloHnd4s76XTIXTivZc/7ndVqLTXtRptgU6/Vzp1NCg1Owp0evmfCeT3K9/vacqzlAooFVAq8OpUQLlRvjprrZypUgGlAn96BRTo9M/W8LnSSf5F+YPSiSnBBEj8a/Y8BioaVN0/D/R7xXLVQRuFfA71ahVmowFeqpRsNmnsOQmLipNWWwWVVo9StYFEKoNsvij5J5weN9DnQ0Wm4lWhU3P0d0WgU61SFuUUR9xPjI+BwSg7O7sIR2OYXZiD3qjDV1+tw2RqYXDIJ9YoghhmWu3s7GFj/QCjo2OYnJjGs6frkk9z994tCerd3NyQnBrmy0xOj+P8LIjhkUHJ1tnd28Ybb9zHL37556IqePxoHf/P3/wWuzthfPhnDzA9M4HTwBECgSPEYmkYTSqZyEVQw8ynd955DxPjk/j0s8/x6Sef4urVVSwszslI9MmpCYEnu7s70uRGYzGkkszJaWBsdAK3b92By+UR5RUBD0O39/cOkU7lYLO6MD4+JQoWh8P53ErYHV3P7KPHTx4il8vitTs3JWyaMIEwgmCL09cIcJjDQyBBEMYAZAKozc1NgU1UXtEmRlsdm2s2s8y9YRO8snIZo2MjYjmjsuyFvY5Kp1g0B//AGN5+6x0MDAzi0cMnOD4+xfz8ggS6MyA9GDpFPHEBt9suapBMJiU2I4JJhk5zmtfq6g2Z8se/5weVHwwjp4KJag+CQeYKjY5Mwu3yCaCgwo2h5h6PSzKYvF7mUW0LOCsVaQHUQNUhECAoUWF4tAdLywtit/zu28fY3IqCcWRTk16ZbmaxmGQf+Qf7YLEYBXgd7J8gEavgIpxEIlkQa5rPZ8DQiAt+f6+AESqSVGBwtg7lUl3sZcfHZ5JNxCmJc3ML6HRUkjPF90co1tvTi9dfv4PVaysy7ezsPCATFAPBEySSMYFHVF5ZbTY0GO6v08n6HB8HJWj70qVpjI9PoFgoIBAMyvcH/X6xLVK1xYwo2vYIZMIXhLDH2NwKwWzSYmJyQPLCGPjO/cHMoXKhhrGRUfgH+0XF1+k0MDziF4VRNpdGpVwW0MdzbRB4iGWVCqiS7DtAC6fDi2KhjsDpBbKZOiYmRvDaneuYmhxDNp9E6OwIyRStd+c4Pimh1dFgfn5CABgVP8zXojWUtsCtrS0BenwNWg4J0QiYopwSqerI4wlyaK0jaK5W6gKdCKni8aQAb0KbmzdvSv5Xd0Lhnlx7tLpSEUcFIq8HAh8CoaWlJYTDYQGxnPZHCEWAFQqEkE5mBHLNzs5gcXFRlFi0tJ6dh2TfcNqeTq8TCEzw9EJpRCsd3yuhJkFrOFyS8PWZaT9u3Lgi5xcKheQxfL8ETwz/1xsInVr/f+jUbomCrN2iuosKU2ZS6YC2CqVGB6FcVVE6vfzPCUov9fI1U56hVECpwCtWAeVG+YotuHK6SgWUCvxJFVCg08tAp+cWO71OjXazDZ2m++ROi9YVLQb9vfD1eQUGmA0GuBw2sd+5XU5YTCZEI1Fsbu0gmcrC6nAJdLqIxCQ7yWqzSoPp7x+QPKVSsSDQSq9Vi5Wkwt/8F/Nw2m0YHBiQnJT1tS00Wi288fYtUaN89tm38PZYJeyXig7m3zTqLTx7to6trV28dvsu/APD+K//9e/R0+vFj955IBPuOM6ecMFiNcHptAtMIWxjUDaVJm+9/Rbu37+HaPQCn37yBTbXqUZK4Wc/e09UNVTeaLQqmRLXFsDTDXd2Od24f/+B2MM++/QLUT8xc4lTrQiC5uZnJIw5QBthsymgiiCBFhmr1Y6RkTHodEbEYykkEymxYxHKUD0zNTWL4aExgWqERGy4bXYrbDZO8KoLrOCfCQ2YV8XH0CZE8MSGlg0zG3R+UsVx48YNAVePHz8WQEWxGxtxNrq0n/ErrVwMY79//640/gztLhSyqDXKAtGy2QLikQKurtzGzPQcYgRcoXNR4VBlw9di9s55OCTrRWUbAVA8HkUmm5ZGnBPEOBVwdHQCuWwBwWBIakIQwAws2h9NJp1YvAgO7TYXmg0gEAiJtZM2NyrTFhbmZV4js4sINZKJMnIFwGk34Mb1JczMTmB4tFcAz872Lh4/XkP4PCtqpImJMYETVKy43S4BWcHQCdbXN3ERjiKbbiCT4ah7FcbGnZidH8PwyICojAgZuBZU+hA8pZI57O4c4OAgIJP3bt++Dp+vT4KkqRz77rtH8t4vX76EN998HU6XHYHAsUxPpAWz2apJeDcVYQQ+/JD8Jy0zpPICR2iLY/YV9xnXToLF0YFGTdihEpWZ0+mU5xG2EKSIoilcwPR0H+bn5+D19sh0RgIYo96EUqECh80hwfq0jfIrQ64ZZM29yvUgCGQOFi1shE5cP34SbFHVYzbZUchXpQYM3L9z546sC0Hr8ck+LiJBAVqpdB65vA5OlxtTU+OSN0YIywmBzPMiMHvy5IlAUYaDc78SxojSsV5BrpATYEl46nTShumUoHyqhghYed0R8vH7hL7MtUok4mKF5Vf+Pfc+9yjVW1Qa8TWpruOfeb5i3+3pEXhVzBdRKvCYbQGp/QN9opikgowB71Rg8fGSKyWyUMgxWs0m6o2GwD9eCy8sdIR2zDmjHZh75/z8XN6zTBztdCQfjBMEuX68L6nVHQH9tNcx00mi91pArUroRCWUVv6/UG/jotRUoNPL/4ig9FIvXzPlGUoFlAq8YhVQbpSv2IIrp6tUQKnAn1QBBTr9i9CJaid2MzIE/R89yqhTo1Fvy7epdOIn/6zTqdDX75DQYV+PFwO+XvT1eOGhQsNiRqPWkMb9JBAC1Fqx2FHlZLHa0dvrk082lZxoRjWHzWKC2WiEjpOyMmmEgqfIpFLyerSVME/G1+/F/Qc3JGuGagg24AxgptKDjTaBBe1dnCD2zjs/lmylX/3q17iychl3XruFvf1dASFs2KlQqNaYt1KSiXHh8LkEJnPil9frEaUN3//+XgBarUHCtpl3k8+nJfCqWOT486IoV4xGE/p8A6JqYQD002fP0NPTKxPH0ukE/P5+TE1PIhQKyKfJbBJ7DJVEVDpx9Dkn3VFbFgpe4CIcg0FvgsPhhlrFc/NIWDCPTZhEpZa3xyMQp1aroFavorfXg/DFmQCnVqspShFCAaou2PDW603k81UMD/fj9u0bssa0MREotKmgUDHYuioh5ZwaRmUGG2JmzzBMnBY1Tm+r1ooycSuVzKBcUqNWNkCj0wNtKk84ecwseUxs4tmUc7IX36fLZX8+dSyHSqUIh9MBm9UBrVYPk8kmU8jOzsLIZssSoGw0arqWOqtR8rcMtFdl8oiEUwI9Wu0OfD4n3nvvR5ienpKA6G+/+w7JRDckutEAVlfn8dMPfoKRsSHodC2sbzzFxx9/hsODM5RLLVEjjYwMisqFYdL9/X3IZJN4+PAbbO/soFppol7n/u8Gd8/Oj0ruka+P68HsoKZk8eSyRckWikUI2TiJD7i0vITZuRlZX9aKQdLrG5toNJp488Eb8r14IordnU1cRM7Eyma2mgRu0fpF0NRdR6qoIOCFkIQAkICDkKW7F7pgiICEmVIEMbR7EVoQVBFo8DicLkmbGgEt4QafTyhpMVmQTedg0BlQb1RRb1Sg5YDG5wHW3ENdyyUz2gwCSbmXCGpoM6Nah2opgiYCQXS4Byy4efOWWHAPDnYFWDILrN2uo9ZowGR2w9szKM+hgunw6FDC51dWrsrxmENFeMbrlO+RKibuUwKecr0s58CMK94/aPfrAre2KLd4nrxD8Z4wMOAXqMWJll9++blcE8xt4nvnMQmyWAdCI14jfC0emx/8yntOpVSVTx6Dr08gyPWg2onrxLXgY7nvCcO4JvzKmvNxDBXnunWVYVX5Hs+ZwxC41vx/rseLjCqbzQmVitP7utP3CJ1YYN6bWrQ0cnHahE4NscFymma7SejUQqTcUqDTy/+IoPRSL18z5RlKBZQKvGIVUG6Ur9iCK6erVECpwJ9UAQU6/Uvlk1ynF7zpH5epC5pUkivCSUzCpDqQxpSKH7NZi94eO8aGBzExOoyhgX6ZcMeA8fD5BYKhMFLpLNK5AmqNlqh6fD5adzji3ASrxSKQwqDToVnrNneZdBKhYEBChBtVNmX8jT/g63fgysqsTI9js081BBtGrVYnjR9VH7s7e6Im4YQzKjA++fgTvP322zJFjOqEYCCAXD4rgKFYKgjUYiA3X8vX14u5+TlRXYSCQZnglknnMTQ0jNffuCeAink3BA6cLke7XiZLi9mQTKvq9fWL7YWTtai8KhbzYsEZGxuRyW0ETrQkslGlCqVULIs9hu+TE8BKparYs1KpouRdzczMInJBBVYYlTKb1iY0GgIQkyjMfL4eXF29LBCK+UYPHz1CLldCX59bYBwVFmykqSShQqVcbsHpNIu9kYoPNt7ZbEkgidHINdVjfn4RS4vLApw++eRzURIxVJ2ApFIlXKlIaHkikUEm2UD0ooZqE+hxGUR11tfnk/WhfYsTudLplAA+KpHYWBMi2ewWqQkn8THXqVyuQaPWIxpNIJ0uSzNutWpFUTQzMwmTSY/TwAmOjoKIx6qy98bG+jA3NytKFsKNtbVn+O6776T20WhelDo///kHeOuttyVXKhg6wP7BLp4+XUcomEQ204HFApkuyP3BaX4MhD4+OcTu3pbY9xqNFlpNtYSO6/VqDPh9mJwahcVikABpquQ4VY0gibWLRjgdsCA2yEuXlkUZw+l4PK9sJo/t7R2Z7Pj2228JwNja3kAweIwOGI5vhk5PwKSGgblJHTLgtlwjzOtiFpbeYBDowCB3QiUqbggyCDWMBgvKpYaE0pvMZrQJnQoFgR16HSdGtiVkntPYCFo4fY5QiuoldUctxyXA5JRB2hqp5KMikHsoRzha7cIcAZ/ZIjRardi/CN4InbhmXq8PA/1DcDk9oqYi4GUtqeAieKRyivvfYnUDKpMAOr53wh3a5Gh3Yz2pgCMYooqKlkvmq8mUwVYDGr1GoDC/z3MnbOO1x/tAN7+sJRZRQidOtONXWhX39nbknJkhRSBKQMXnE+rx4wUwarUIe7QCZ4vFMlKJFHKZAgoFXnsqOF069PS44Pa4BHR3QT2DyE3yHk9OgjK8wGCkosrSBcyVinzyo1SqybRG7ie/3yVWPgI0vncGmFPp1GiixKL1mwAAIABJREFUqwRU897b6Ya5V0oysMFiMsv9twud2lIrQqd8rakonb7fjwdKL/X96qY8S6mAUoFXqALKjfIVWmzlVJUKKBX4kyugQKd/ETr967Ulk2JyDX/7zoaH//jI3+m6X2mL63FZMDM5hMmxEbjsdtisVml8C4Uy9g+OcBIMwWAww+n2SoNM9RCVCgRUbGzZYKs6bcmHooqA0ELyoth4JhPIF7IY8DuwcpVT6IwolyvS7/ErG1aGG0uocC4nKgJO6CJUOQudiT0tnc4jFDyTjBuCGLud0IuNbRW+Pp+MuKeKhM0eR5fLmPNsTgDA6OgoBvx9iMcJmVJixSoQKJ1FsbQ4C5fTi3y+q3Yp5EsCDlxup1jJqPShyocNZKGQ6zb0Bj3q1bpMHCNwMhk5Jp2ZQN2cJIKCe/deg8/Xj82NbUQicVxccIob4OtzYXlpCiaTAf0Dvbh69TKisQi++OJzrK3tSPN7+/YVUScRLrAGBHTxeEJABSdo0UbmcNhEFcXXJ/RjxtX8/BIG/bT9NPDll1/JiHlapFiXVJphyg2oNC2Bb7T+xS4YhFyVfJ67t5fw+uv3BQywwd/Z2UYymUVPj1OsclQmLS8vShYYJw+azQYEToP43e8+RTSSEGhDNRfXjgChjwBwbhreHhc2Ntfw5MkjZDKsrQ6+Xq+om2hfZBA0VUCczvf06dPnNrQclpeX8Od//jMBk/sH24hEQwKSYtE4Tk8TiFxUMTXViw8/fF/shrQv0XJ2cLgjqi5udCqIqNzhHp6YGJWa1+olsTZGIucyCZGQlNCTtkKq16jymZ6exchI1z61u7uPQCAo+VGEIQQ/zC3ia3ECX6NRgd1hFaUT1VwGHSdD1kS1R2UO14kXXDBwimaLmT4daCU7SCfXHlVq/DNhBdVbtJZRAcibHcEpIRw/qMqxWm2iwCEkI4ghdOm0OqiWKzL1T6cDdHqNTFrs6/dhwN8vNllONbRYbAJUCdYS8Twq1TYMxg78Q3b0eDn9z43p6RmZvnZ2di7wqMh8tlpV4LSO+VyqroWs2VaDAj8qprrh8Rr5JAglgGI+GtWDVN6xDnzfXAsqEzm9jlCT4JaKt1wuD6PBJHXlXud1SPjTVTtpBUIx+4xqrdnZSak99wuzm/h47jUCLF4jBLORaAmjI9x743Lsve0TgcOstcdrx9TUGMbGh8T+yOuJ9sVsNg+PuxeZDO2V+zLJcmCgB+MTQ7J2fAzhIc/h8JCTLtUYG+vB5OSYvG/uE2bgCTRrdMRexw8qnZhp1mrQ0tiFToT0aqhFccZMJ6okaa8rSqZTDXWopcZyr1Y+/pgKKL3UH1Ml5TFKBZQKvNIVUG6Ur/TyKyevVECpwEtWQPkp/HtCp98/7Tlw4v93KI56/q8Qv5h0KvT3mjEzMYKx4WH0eDzSTDHP5uz8AmdsvMxWuD09sFod0jCx+WVoMhtINtgGvf65jU8t1jWqZAQ6pZIyxr7Ha8T8wrCMEedzqURh4HVXaaGVxpighdOj2Fzyg6oltcqAyEUKeQk2JzSh3YyKI5UoTlZXr4r6gc1pIHCKg4MTAVgUQbAhZWD00PAgHA6rqHwY9B2PxUS18uabb6LTUePJo2eicmDTSxUX83rK5QJSqZxk/rjcOvT1eeFw2gRoadQaAQRUU+VzVRhNBgFcmUwZjUYVd+7cgNvtwdHhCcJhZvJk4ff34MbNFYyNDsNkNojqiePtDw72sbGxjlgsIedBhQ0bXKo42FSzJgQRL0KLOVmOChM2ugxMnpqaFNhmszmQSmVwdHiEzz77AsfHYVy7tigqoFQ6IYoVlYrNf0UsY4UscHqSQm+vCz/98H0JZ97e3sKjx99JiLjNZpfn0i7F13v//Z8IxNJqVQIRv/7qW3z00e9knRimznweKlEIigqFvNgem80q1tefiQKJcGdoaARulxv9/X7JxSFkOzk+kRpwL3DCGdeRAOzq1RWxTa6tP0G+QIVaR5RInEpIZdX169fwxhsPBHaIaikWkcwuWpmYJ0UVDSfcESZywh8znGLxC9kPfDyBIkOk+XqEJXz/Q4PDkhlEKElL3elpUPKxmL9DRRmDvrkutB4y62rA3yuAjWupouyubcBFOCN5Uu1OS6bScc8wPD2fZ6A3c5ssUhu+Hx6Ln+22GrlM17JJayffI8HPRSSKbKYFm00lAelU9VFZw/dB6HgWDCERy4vib3zCj9HRIczMTkmteN1RHcjrxuPpEUVaIp7G+Xk3CP71B5cwv0CFGC1kGgFuzIk6ODhEJp0RdVt3mhtVO10pJYPAG00VGq3uAAPuO5IZQuMuzqbKioouvbwez4cQlhCFx7G77MgXcgKsCZsPDoJiz71x46qcE8PaGeTenWxHeykwOuqW8yI85XEIgajkI6Am8L5y5YrUgnCtUKjiyhXCTL9kjO3v0PpXkSmHS8vzmJufEoDH+xGVlTxf7o8ebz+ymSJOT0OiPvL1uTEw2CP7mFlTLzKc9vYOZGDA6upleb/ce4RNgQBVgWmBk5xeR7sglWQvoBOnG9JeZzIaoVVrReX0AjpR6VRstBHM1tBQKdDpJX8uUHqplyyY8nClAkoFXr0KKDfKV2/NlTNWKqBU4PtXQIFOfyp0+ifPV2klbkmCbhk9YtIB0+P9uH71Cow6HRJxNmQtFEtVxBJJ6AwGsd0QpkheSqUiCgBa49icdtpddQnhExtNNoXMRKFso1LOQ6uuwOnUiJ2Mv+GnOmN9/VgmepmMtKuwge+T5zGsmuopKgNMJjsOD4KolOtoNDooV4F2B5gc82Jl5YqoYqgWoQqKapnNzWOxNE1ODgq0oZqEdjVvj1vCxk9OjuXYP/7x+5idnUPg9By/+c1/xc5OANUaYLdypL1fgBADybPZJkZGHaL0sTtsAusIKFibjfUtnBwHxGZHYET1BVRNGV9PqMWJcgynLhbZWF/G7NwsWu0G1GpOESvi/DyI8MU5MukCkskG9HqCDQs8HreAN4YzE/hQ3cXgcB7/3XffFZUGc5B++ctfylQu1iwWS2Lt2Tr29w9kdPzFRR43by5K6Duzjmo1KpZqkv1DG18qVsPuYQ6XFwfxs5/9VJRca+tPEQ6HMDg0KE2+1WKT1+3vH8AvfvHv/j/23us5rjPL8l3pvUNmwie89wABiiLoKdtSqUrlumsm5vU+3PuPTdyn7r63o1WlqlKJcvQGhvA2M5EW6b2dWDuJ7pqJeRiSeuPJCARJIM05+/vOgfZPa60teUMMFw8G/bj/00Osr++JhW5pcVlycdrb2+XYGNDO19fqJRwdHQj0IsR0OFyibCHYYdYVLZ+Hh8eiruE6scmnSmd5eVFAJqcVRqIh6A1qmM1GgWq0h/l8A5iZnkVbmwcHBwcCkRKJOIqlvFjzCHoY5s7mnqq8/v5+Ue3QIknVWqGYF0UeAQ6zuwheeEwEqASmhAkUm/C4jo/94JA3DidzOBiATTuoER2dXnR3t0tOEOEaVT3ZdA2HB1GcnkQkN21sbFjCq6k6C4dzaO+wYn5+XEAVwVDLkqdCOpXHxvo+drZPZaJhV5dHcpA4ZTGVamBigp/VLaou7gf+jDDwyePHKObLmJocwbVrq5IVRhXawcGerBvhDWEuM8aSyaxcc1TdWaxG/OMfPkVPb9ur4PdWJhL3DuEJz5+fQ9jEP1twqQWdGk016mjV5+KLn9PkpEuVRnKaCJ0qlboAmWDwHNVKEy63EX2D3TLpjpCLWV+EvCTgt2/fls9/+nQNW1unYg/0eKwCW8fHx0QxxnsMFU58T14HBLkE1zMzg7KmDIBn7ebnZwRqMa9ta+MANqsR8wszmJ+fhsmsFyUc7wMEVcxVslpdsFmdiMfSCIficvxGkxoOl1HUXry25ufnJQie8HBsbEzC61kXWhwJgwmA5dqHFmazXaA6J0VyimajXpWBAZLppNGKXZK1atmd1ahXGxIkfpwsKdDp9f/7QOmlXr9myiuUCigVeMcqoNwo37EFV05XqYBSgbeqgAKdfk7oJPY6NRrVhqg0tBQu1IGeDgcuL83KRDva4pirUqlyLPyZWKzaOzpgsbYgk91mg7e9XdQGtL8QGLDZInyp1qrShBFQ8XlsujTIw2FlY8qAXR3OglF8++0DacImJ8ZwdfWaqGSotvn66z8jEMijvUMNr8eLfK4sVrJIJI18vob+fjdu3bqOa9euy6Qq5qn8dP8nPH/2/JUFpoT5+Smxe/l8PTIdjvlMT55soFLJ48qVS/jyyy8RDHAq2WOsvdhENJqCChqx0y0sziJfIMgJiSqFEKnXxwl7hDZVUTIwPHtnZx87OwfI5+qw2vTweh2SZUR7HPN5YtE4njx5KgHfH330kVjjjo73RGnB0GdOG6PyqFyq4fiIYIY2thFR+bCOVMEQ6nGC2YsXLyTf6datW/J9wpbPP/9c1EicrnZ6GpDpbrQnHR0dIxLJ4sqVOYyMDgmQyRcyEghNm10hX0IsUkTAn8UHH1zFzZvXEIkGkckmJVCcFkLaKzkBb2trG/Pzi7h547Z8/v7BnkwSC4ciooZaWFiBxWwTaMD1o/2Jxzs01C+2PgKQfCErGUYEccyColWTqhgq6QgeRD2m0Yh9zGDUiV2Q6hDaIakKo+qMCiYqnWhnpOWS2UM8Pn4uLYC0MFHJxsysC+iUy1ZlaiD3aLlSFIggEWgqWjtp3dJganoEiwsLcs60zRGw8FgIFBhqz+ByAicCFq/HDF9fN7xeN1xtdgE8DMbnREAqi6LhLA734zIdkAH0ly4typTFr//8Nfz+c0xMdGJ5ZUlyrHi8KjWnpVURiyZxsB/GkydH8PW5MTHmE2sdj5eT2uwOB4aHhnD58mVsbXGC3xNRYB0dJmA2NfDrX32MO3dvy3RFqsb8/lPJrXLYnRJyn8sV4T89E/tXMllE/0APvvjVTej0VVEO0arH86U6iA+COEIV0S9dSCLlX0001Bo0VGoBWgQnApyatO+qgGZLvUW7YK3WlHy2k0AeWo0aI0MujE2OYGf3AJHIOWZmxjA0NPhqCmK7WCwJ+LZ3AgLzPrh7TfLYCAdPTo7Esst9RcBMBdX+QUyy6mZmBiS/iuCHYesEVQScBL6PH7zE3Ow4bt1eRaNRxsHhrgSjM2OL58wsNru9Dc2GFuFQArFoSiCYVt9AZ3drwiEfc3NzArwI+hhcPzMzI2oxAjpOzSMIK5eoJOS1Y5HP535tNqot8HQxva6pgkFvaGU51akNU6NWaUimkwKd3ui/D5Re6o3KprxIqYBSgXepAsqN8l1abeVclQooFXjbCijQ6Y2g09956P6X16v0OjQrlVemGHELwWJQw9fZBl9vFxq1Ghw2u0zw2t0/RLFUhsfrgc1ukmBhWn04TYqqo4spVQz8NlssrWyeVBrOV+qReq0Ch1WNwT6vTMdjc7qzfYC//e17dHX2YGFhSWxFqWQSG5vrePx4DYViGb29nHJF+NKa7MUwavbCd+7ewurqNbFzaTVaCaL++k9fY2t7B6GzDMrlBkZGvKKeYTNOa8/Dh4+xsxdEe7sVX/ziI8zNLeCbv36Lx4+eIR4jvGBgsg1jY0OYnZvA1ta62Puurl6R7CXCBUIAhikzJ4Y5S/t7R6Ks4ufNzQ5jemYcXd1eUc4wA4j2Oo6QZ6g4LWOEDLt7W/D7j0Udw/csFHKIRtMIBbNi4aNSY2JiQtRirCvVZGxuqV5io3v9+nVpmGkx+uKLLySYmZPs9vePcHrqR6lYFiARixVx8+aSNPaxeERG3jNInOHRhD17O1GYjBb86ssvMDo6hLPQqTTmnHzGiXo812SCjX4MU5Mz6OsbQOgsLEHuBABUEY2PT8LXO4CDgyOxxxEA0g4Yj8fQ3u6RyW5Ui9HuRnUZ4U+byy3QMRpNIHTWyqqi4qgFC8pIpRMSPu5qc0CjaYqdj1Y1whGCjKHBYfT3DwnwoCWxNc0tL5lPgWAYOr0aHR12sdednuRh0Otk5zscVFhZRclUqVKpV0F/fw8WF+fh8XgEEhAAUZ3HrCeu7+bGFvb3GXAN6HVqdHa2LISEHMyrcjitsreSqZhYrMJnSQQDzDKrY2JiDDOzU2K3/Mtf/iKft3hpAqMjQ5LrRGUZIQ6hCiHM0WEEobM0VlfnJBD/8ICKvSoWF5ewvr4Op8uJPp9P9tPm5jaKxRoy2Tp06gZ++cUNXLlyGc+eP8XmxjpK5ZJcewRCOp0BuVwJoTMqe4BUpoaebjd+/eu70Bsa2N1rqZuoBKO9kVZXqsWYbcYH30P8uK8eDRVQazYFQjO4+z+tdRqZxsa1JbzN54sIBJgN1cTIcAfmFmahM2hw/8FDOa/V1fellswXI3TknuZ5cU0XFmZlgh6ttLQIMmifWW0ETtxjoVAEZ2cJDA31YGZmUiAPr5XJyUlRqzFonFlc2VQeK8uXMTzSj62tNeztb4n6jtY3AnKdzgiT0YZKGQidJXAey7RytbqcmJwaEODJY+X+pLKQaicCKMItKqUugBP3PO9DnBAI6OQ65X5qNKosIJpNBrbXGYsl0ImwqVU3DRrVJrLlGg4TRUXp9Pr/laD0Uq9fM+UVSgWUCrxjFVBulO/Ygiunq1RAqcBbVUCBTm8Knf4npcLFm6igNZll4hz/l7tG1YSGY74bgEEDdLjtMBv16OrslOyRw2M/ypWq2HI87Q5Rk1CB4W33SqNFWx2bf4PRJLlLkWhM4AcbZT4YCdPuMmJksAMuh0usN5sbO3j86DkmJ2cwMzMnEIHh3WvrL7C+sYOODiuWluah1alQq3FUeQNPnq6ju6sD/+W//hOmpqZFjbG3u4eHDx/hxfPnAj4y2RKsFisGB32S30IwQ0vbk6ePEQz4Jcdn9dp1UUF985dvsbd3JE15qVjHQP8A5ubnJOfo8ZP7YvO7eeOahH6HQkEUywWxDzKsm6HMbJKPj9JiCbtz5z2x8DB7J51JC5haX9+U5pd2HKqfaAPjJLlkkplAnDSmEgiSTBSh09gxMzMlFkNO1mKzSxjAc6QKhNYeghlmOlHxwQb4008/FeDSsm/F5DO5Fn5/SM7p9u2rkm8TjgRFbdRsVmQKWS5bxM52HCNDg/jgw9uw2c0IBo+QzpwLnCKsIyRiLg8nAA4PjcFud4rChA+qmWjVcjrbRLV0dHgq4IBKp9a0r4JY0KhUopLJZqd9jbZBt4A9WiVZ95PjJKxWnah4FhYXXk0MPBF7VU9vh0waZAA11+zo6FCylbq7e+F00OJZkQllBEa08xEKnPqjsDuM6OtzC/TQaczweruklszKIrjcWN/A2VlQwNrq6lXMzE6LSomz7AmTRHkUjyFxnsT29g52d0MoFZkPpsHQUBdWVpYl/4o14zlSHba1tYHd3W2k0yWkEhWxT83NT6GrqwPHJ0fY3NyUcGrmClmsJrFa8bxaAJPQ8Rwnx2G0uTpw89ZVsYVubGzIVLqVlRU8evxY1FdmE6conqBYKokCqValbasiSsHBgX7s7e/JPuX60S5IYMQAca3GiHyhjEaNU+/ykhn13pVFOJxmqStrx33RynBSvwo6Z6YSwVJDVDl8yGeiiWqjJtCpBU7UAps0Gr2oEflcfiZVacViVdR9tEL2+LqxubWO5y/WMDMzLRCWgCsSjkjoN6HTo0dPRFHGqYa0sO7s7MikSQIcquuYrUQAxGuKiqqFhXmpFVWA3FtUIHH/Ezrt7x/C42oXpWSpnIPff4hCKS1Zb0VmLNXrosgyGmyo17Q4C5wjmchLNtrE1ABGx3pkcACvM74f1Ux8EJRxz1H1R+hE+x0fFrMFBqMFajXvD7QCl9BgyBOnBNar8neNWg291iAQr15rCpxrBYnXcRAvKNDp9f8TQemlXr9myiuUCigVeMcqoNwo37EFV05XqYBSgbeqgAKd3hQ6tebVveoa//NNVFpmizTAmd1qNMEBVWpOTqI6QgXYLTr0+/pE8cB8nIZMwKN9jk0ps2Is6O7pgUeCj80SDKzWaJBKpxF4ldtCO1WlWoHJoIev24WxoR447A6BHttb+9IYzs9fwvjYpNjxGAR+//6PCIWD+Oiju3jvvRWcnO7DHziU5pPTxN577zJ+//vfSdNJ+ELgRDhAq9V5PC1KG4ZrU13EcfZf/OJzUfesr7/AweG+BBcvXbokSp0ff/gJxycBGVve1eXDysoVdHZ0IJWO4eBoVwDT7Ny0qFIYiE2FTE9Pt4Ql+08D2NzcktyjK1eutlQWRkPLpnR8gnyhiN2dPcl+YmYNFTEnp8cCVhqNivgZaTvkND2TyQGbxSPj45lHQ7gUP49L0826UjlE1Uevzwd3m0dUOGyu+/v7EI2EBTboqdowmeX89/YORUFz585NAWLMjmLekVrTFPUFc5HOY0UM9I+ir78H9UYF54kwsrmkNNrNRg2FIqfxZZBMVnF5ZVIClBnWzOlbKrVarIORSAFqsaNRrWQXAEB4QGtYNleGRlMRa6HP14mx8SHJeeLP9nYP8fTpS0TCRQwMuLEwvyjqLh7j4dGeKFsYwsxcLarqmEPFulJZQ1tdezvBXJvkQxFG7u/vie2PWWNj44Mywe3k2I+pqXn4evvFcsj9ygD4P/7pz9jfP5DpY7QVjo2PIpNJibWPKjoGRxMy8L1oU9zZOUOlokJ/nxt37tySUHICKkI8qtROTmlp2xaQodMaZTocP+vq1Sty7AxmD0fCWL40LxPlaKujpZJQjzCCYDFxnpZw/KnJaZm2SNUUQSNVPdxXVDcRdFBBR/hBwMvzpmqQFj+T0SA21kDQLxZB/oyAjdduMBiC1eL4DxUSL3nCnt7edvh83YhGI/jhhx9QrZUFJBM68XahgkqAU63O43x1ByF0okqoVkdDpqwx80krNjWeO9+bsI/qSE5oI2Ds7fXB5XShWq/gNHCM88S5hMATrvK5BInMReIkS0Icqhp5/fK6oZ2NVl3WmefE0HDCIqqfmNNFxRHvG9999x0++OADeU8CNIKgbCaHro4eZFIZxOK05amg0zdRquRR5uS/ZksFZrW4oFYZcXwUQlqsh/0YHSNUpFVOK/uOSkKqly6yvlrh8xxowAmWLUjHr5bKSyfHTBh4Ya2rVcsCnXRaHbQaHRqsa5V3VI0AqEIN2I/lFej0+v+JoPRSr18z5RVKBZQKvGMVUG6U79iCK6erVECpwFtVQIFOb1y+i1830kn+3YMZLPwn5QpNaFQqUSQROjFcXKdVi3XL6XAJZKg3GqiVi7AZ62hUs1Cr1Ojr68fA4CAcTic0ai3qzSYOj44FTrg9HtisdlRrNVgtJvT5vFicHxe7VyQcw3f3vkf8PIHhoRHJfsrnC2KtOzo8xPDIED7++COZdPdi7RkC/hNRQdECdO36NSwtLUiDenh4hOfPXyCbzUvTGw6lZXIdX6vXaaHSVPHxJ3cFwLx8uY69/V2Uy0U5BjbUtPLEo1QTsdEdx+DgqCiH9ve3YLEZ0dHeIePfmZPz009PBaqtXl0SBRXfi43n/NwcBgYHpD7pRAHBQEym2lFdQ2UQAcRFkDVhBuvNsfGpV2HpQ8NDcNpdiIUTYtmZnp3C2NiogJTtnW2x1zWaKgmqNlvsaNSpvmgBGEKSbCYhUwQHB4dgNOiREDi3hXQmK0onBqjT4kZgSCkbQVchX0Y0UkSzwea5Is04M6kIn6guolKGFq2AnxYhDW7dmoHX0yF2M05A6+zoFJCSOC+I8oTB6wQCbMoJCh4/fi6gYmFhEpNT4+jt6Uab2yW2vBcv1gTG0SoZi1UxMODE0uISOru6RGV0dhbAy5dbAuaGhrm3rKjXS6IIc7W1oburR9ROBJ1B5hodH4v1ikoYQh5O2CM8of1wdHRMJrel0yl5PrPH/u3fvpa98+GHN/HBB3fhanO+mj4WF4hJAEIbIC+Ws+AZNjdjkvf0+WfvSYYYH/wsgsDWxLwzAYl8f7PFLECBqhuqoTip7eXWJhwOu8AqghNOxSNgobKPllXCRCqjGLJOIEuYuLe3L5CVoMlmt+MsGERXd7eAIJ4Lc8XqtTrsDrtcW6Kg0eslaJ1qNwJZhnVTNcQJkqwbPzufy8s9gPYyh92MxcVZUfLcu3dPgCmVifx8Aje66vQGqhi5F6pyHVDpxGNmzht1OgSuBFpNZhNVmwJSWGOCRZPJKEH4rYmTRclpisT8qNVr6GjvFGtZuVRFMplGKpWRuuULvI51cLpadaACrVKrIp5geHynDA4Q624yJTXlefJ5rCFrRXBIGyatdl2d3aiV66iUKhKizyw5jVYl2V6Sa1Yow+V0QqcnfFeLlfT8PIvBAR/6B3vQ3kEVHyfs7Uh+Gu8X2SxrU0NnJ2Faa5Jga02Tcux6rR5oqARs12RqX13APo+L9jo+CKnqVQLnutwzuU7Fuho7IUIngn3lV91r/KpTeqnXKJbyVKUCSgXezQooN8p3c92Vs1YqoFTgzSqg/Jf4m9XtjV4l2igVJB+Figk2pIRRatQwP9INbT0vCgPawLq6e+Dgc/QGlCsVcKx4JBoXBRQbKioXurs7MTs3hpnpYcmzod3opx9/kqZ5bGwcWo0G0VgMAb9fwMXU1BQ0Wg02Nzal8c9n8wKLvO1uvHdlRcKZX76kdY2jylOinNJqTcimaTvS4dNPP0e1UoJaW8Hy5XlRslCNQqDBppMNMbOiOC6djS8D02kfo1qI1rFSOQu3xylNNMeqM3A8eHaOdm8b5uamBPZwqprVZsTk5ISEscficeQyDYTPUoiE46I4SiTLAr86Ou2iRKFShXCAjfPR0Qn6+nsxNzuHTDqNnZdbMqWLeVXtHR68WHuBQMAPLUe8pzKSgVRm6HCminy+IoHcDP2enxtHd1c73G6XKF2i0ZAESecLObz//go8Hhdi8SjUak4eY9NckjygaLggYePRaB5tbj36+9tf/byIbK4g4cf5XBNerx0ff3QXDmcbHj14jKdPt9HhdYtyhMoSAkMoWf9/AAAgAElEQVRa16anp3FwcIj79+9ja2tPJon94hefYXV1VdaUljbCJCpRqCYKBGJIpusYG2mTqWzMB+P3Ca0IQgjqCGoMRi2gqsjxUCllsVjlHAgpaTWjAoWQjUBvSMK2VwSQcGoeQ+8JorimtFMmEuf48ceHAgHu3r0tx0w4uLX1UuxSXBdCBAI9Pofwxe+PCuD49a8/l4mChFJU2vD5hBt8PoETLYCEGgQN3Fs8XqqfeB1ZLGYBNrRAUgGkVhFqacRmSIuayWSRGvG9eDwXGUcEEPw+v0f4yO/zffh3whbCYqPJgFSKOVIqUc0JCLLaUSiUUK3Qxkcg44LJZJBsL052tFpNQKOCifFRgR+08vFaN1utApsILGmnpUXPZLHKNRYK5wViOZxaOR8G5TOPzeFoE4jJ8HSCm1C4BYdpqxsfH21leRm0GB7uw7MXDwQAc6IgQQ9BFafMVSsNuVdQZcXacUok4SynHkZjWTTQQG9fj9SfSq9SsSiKQObHUQ3GPcA9w4ECXEPWx9frQyQYQalQeqXE1Ei4OIGtxaKXkHACx5Z9rwKj0SBgiXtsfGJUrJbMdOO9iu9LVVYm04DLZcPc3Khk2nFteB/kvqW6yqw3ArV6Czq9shzzXtraUwwUZ75TU5Rg/DuvX553oabC9lkJXFHl8VoVUHqp1yqX8mSlAkoF3sUKKDfKd3HVlXNWKqBU4E0roECnN63cW7yODS7VBGyuaB+xmQ14f34UJnUZqWRK/q+9yWyBxWqVTBM2f1T5sHF1e7zS0HJk+8TkGMbHBuB0EQDkRIVCCEFLFkEMLUZUj1DBwJwoKoxoL6K9zGaxyRhz5tcQZAwM+gRA7e3vSBNeKTdwepoXy1BnuxUGgwVeT6coQhxOiwQ+8/mERPl8VpQ+tXpFGlOL2So2LdqCmNHEHBoej8GoFvDTqDeRSDCAuyETpwjZ2OSyYWV4dKGYh9VqlPdnM200OpDLVBEO872KiCWa8Li0MpGuv69f3juTzQh4odqG6iDa+dZfbCCdTOPWrffx/up7SCbP8ejxIwntVmt0KJYYlJyTr0QyD4fDg9mZeXS0e7G0NAW1qo5oLILHfE06KRarXD6DlZVL8La3iSqHoIwB2bl8FtlsCaFgDpFIRqxj8wtDGB8flhBvKsrYIGt1WjlnqlWYSUWg8Mc//gnFQgFDgwNwOuyYmp4WuMaGn3vl4YMHODg8FCjW1mbH559/JlP7CIR++ukhDvaPRAlDRVE4nIHBACwvL2JhYUH2F5t3frHOtNvxz0aziko1JxPtmOlD0EMQwCafn8kvggj+OTIygt7eXjkmAimdXisqMCrO2OzztQSVVMV8+OEHr8DVqRwPVWZ8DwIrgiGTySpgIx4/F1AoEwWtVuzu7Ah4IvgiMFCrmX3UaO0bg16gE+2AtNHx34SBtGWyRrSSUZHHHKxshkHbMZmiZzJxGhythFr5LB4fQdPJSUhUZ5yep9fzXBtob7eLkovXTDSaE+USYYjNpsXEeC86O3vErre7e9Sa0KYDOjq8kh9FGMw6WMxqTIyOoKe7G+fnCTx7toZiUYXOLrsoFA+OEwJefb3tMFusyGRpewzIVLuVy3Po6u6UPULxTj5XkkwqZn/R0kb7nFhvu7taSkmnTeAOVFW8WHskkIbKQrVKJwMFTk4CAn4rFQ18Pi86O9tl3XhNcT9yIEE6W4JKrYfP1yH3HMIwWlBZBx4H7W9c8/NzhtwXMDLik+esPd1DMpVHfy/3To9kR/FexvPg9cEHJ1QSuI2MDAto4v2He431ffTooawbH35/Es2mGgsLQ6K4Yh0Jo7inuP/4+RaDCRqZ6leT4+KDe4r74z+BUxmFQkV+ZjK1Qu6z5Qb2o3UFOr3+7yqll3r9mimvUCqgVOAdq4Byo3zHFlw5XaUCSgXeqgIKdHqr8r3ei1vj61+lB796KaGA02ZGn9cKo6osthGqkTiSjfY7i9ksTThBU5vbg/b2drG9mIwmyUGiXUWlquP8PCZNfiwWk6aezTobfipHcrmc/JsNI38ejSYl0JyKDTbwLpdDRtXTmpbNpaVJPDoKi+2I9p2ebp+EaDOUmWHU7e0dkllDZQaPJZ1hlgttQ2z4VJiaHIfPNyB2wMdPtkRF1NNll58NDfeLyuvsLIJ0KiPTrvgeqRQtZQZYbQaxrJktejk2h5NWJ4eAIf+pH6FQVhr+1dVlgSpsSh89eoS9vWOk0xVRR01M+EQJFjgNYnFuEh9//CE6ujrw5MkjbLzcaClfanUJgc7miojHMygUa1hcXMYvPv8lhgb70WwW8HJzTWxABDYcOsZzjkQSuH79skyRO08wKLs1KY1NMlUp4RAnvlFBo8Wt2+9hanocoVAAJyfHEpDdRFPskTdu3BSQc/+nh7h37zuMjg6gq9Mju4J5Q1y7C8UPQSHXkCoPnY6wbf4/FFBPnrxAPsupXjV5DmEmlSt8D0IKgikCBf6sFThulT3ArKF6owSvt01AIffOycmJfAb/fWFHYog59w1VTTwmqleoPuKDted783uEHlRVMRCa8I+fwWPhg/CBFjUClO5uBkZ7BZASPPC9ubdbEKIpx8drgsoafibzywgQGaJO66HRqIPBqEc2kxJ1H9VMoVAcLpdV1EGpZAb7eylRr3V2qGXqIfczj4+2LUKn58+PZE8yD2x83CXHzOuK507QcnAYhVbbgMdjwuTkFGZnFyTI+/vvf8T9h3soFGp4b3kAk1NjODk5khwq2v6Yw+VxeaFuarF/cIBHj9Z59lheGUd7RycOj0/QPzAo18+jx09w6g8gl8+hvZ1h6OOwu8xyDAyTT5zT7kZbK/9dgj/A/CwjRkd6ZRIi1UtGo15ylfQGBufnYTRYYLHYodeZcHzMiYvMRtKIIqmzs0OAL6+tRDIu0On4JIRMTo3JiVaQvighNRoBXFRDshYEbAR3vEY5pZDDBDQqLZr1pijyWuCnLvciWvBoQ+X9hN+j3XZqqrUPCc7DkTMB3lTAXeQ1bW/H5DyuX+fggxnZN5wWSYjOc6K6yWIyQ1NvipWO+5J77gI6XSidqNDL5Xi+gNlMxVsTyXwVxwko0On1fk0J03v9lyivUCqgVECpwLtVAeVG+W6tt3K2SgWUCrxdBRTo9Hb1e61Xs1n6+6aJDRObJ6tJD6exCZO2DpPBKGChxp+p1WIfo3KJDbzT6RAbFKe8ESLRzpZJcwpUWBo0qlTi8RTsdrNMdWODHQqF5fmFQhUej0PsQMcnURSLaowNuTA2NiKh2IViFs+fP8HJSQYer0qsdv39A5INlc0WcO/bB4hGU/jk4zvQqE2S+cTA7UQihuOTExgMWplGNzY2hktLy1CpNPjqqz/h/k+PJSx7YWFOLHTtHW7Jpvn6679g6+WOhIdfPKamJzEzMwG7wwKdTi3KKTbXPDfawzY2NrG7m0J/vwm///3vRbHDMOhnz9Zxfl5ENlsVK8/yci+Gh0dQKRYwN0NoMCuByz/++AOOjo8EcsTiCSRSGaTTZZwnaJEDrl1bxK9++SV8vd04Od7G48c/iYqDDTShx+FhSJrn27ffF+hEpRMhElVK54kEkskszmMFlMqQBv3K+8sYGxsS+xUziqgIS6aSkovzm9/8VqbS3bv3A6KRqKhIcrmEKMl6enrknNmYc50JZFoh13X5t8vVJiVjTQL+KOpVZvDQSsU8sD5ZA+4tgh3CJkIHwgEqWPigKqlUKaCtzSb1ZaNPwMV9d2E742v4HjwGPgiBCJcIEGgzo6WOSieuHz+XuVFUulzYnwhx+H2eBz/7+DiEaCSFifExsWid+k/F4sn3LJaqYofj1MFWv0tllFbqMDoyCp3OiBcv1nF4eCIw0mzSInZOOxdVPJ3yObwuaPULBkLY2YmC8VEzM8O4fuN9sZTd++4HhEMRgabRaBGFItDfZ8CtW7cE0lHdRzvh8+drOE9kMTragbn5WXR39coEuZPjU7EQRiLnstevXeMEw27cf3AfoVAEY2MDAltKuToqxYYA19PTMAYHe3H5vSvIEdolEphfWJSaffXHP+Hl9g4aDRUmJ0ewtDwJh8sgOVf5fAlnwQhOjgMIh+PIZAvI52twu52Ymx2RTKZMNoWBgX6xdzZRE6im1RjkWOkQ3NneQzbDKXcO+Vl/fy8uLfOzNTg82pe94Q+ei+Lqk0/uiDqQgfUEhpxaR6sj7ye8rhwOvey7dLqArs52jAwPw2a2iT3y8PAAweCZqLRosyP06e7ukHvV7OwMTGaDBM4TanKgAfcy9xL3c7FYRjBYhdNpwI0b8wL4qNSk4o33Ln7VqjUYdTo0yrRMylg/WW/JcBJVGHOcapLnlc+XX9kuDa1MKAU6vdbvp797stJLvWnllNcpFVAq8M5UQLlRvjNLrZyoUgGlAj9DBRTo9DMU8f/0LQiYLhQkhEj8uzT2GhXcFg0sesBkNIoFi40Ug4xpt2IDR9UPG36qRmgVovqDiqiN9XU8evRc/i8/+QCbw76+TrFEUaWwtkYgk0O1qkJ/vxsWiwl+fwDlsh4rS+OYn58Vq9T+wS6ePH2CRKIKn8+OS5fmBCQQ7NAK9fLlthzv7377B5QKwM7OgQSP83XhcFAmYw0NDaB/YECmavH5//2//7/YermLkZExXLnynqiyisWcKBkePnwsFrvBgUFR1vCcxifG0NvbiUqlKMCpUm1NI+NxMIdpfX0d4XAeKyvj+P3v/1HO7+HDhwI2WNu9vV3s7SVw8+ashJ6rmg0Y9TqBAVRv/PTTTxJenM3lEYnmUKpwzDtQqUAmui0sjOPunTvo7PBibe0hjo8O5Li4FlSMnZwwb0uN69evilWLsEaCpPMFsQ0x14bWrL6+QWm4Ly3Po6PDjeCZH6enx0ilk9LIO+xOrK5ekwl6T58+FwUHLZKh0AnyOSpy7AKDuNbcH7RqER4xx4hggFY1hofTclkuNWE1u8SSRUsaVURujxvn8ThO/X5RpnD/EFRRRcTX7e7uSUZQ/wBrXRLbIteWQLJUqordjPCJVjyeJyHA7u6h/JzQiNZJ5kgdHgZQrUJyqKguYc4TQQhzowjUuGY7O7uickqlihJmzUByp8PZyphKpVAsEABVYDGbJCOJx8j9QBWNj1Me1SqcHAcFXgZCUVgtOlgtemSyWZjNOoxPDIuahnuBofAMC9/fD6Onuw2rq1cxMjog4fFf/fFHhMNp9PfZ0NXlEdUT98z8/LysMWEL7XDHx0lRy733/iBu3boOo9GC0FkE+3sM16f1tIDe3g45PiquNja34Q/kMDzkxOz0MFy2DmRTJTx/sSYB2ktLc+j19eLg8EgC84dGRiXXaX19A3v7h3Kt83Nu3L4Mi00l+2h390CuG9oAY9ECxxHA46YNzoeJiXFEYwzUL4vN0+2hajAgIPdCFZVKZrG+voVMui75RqOjfXKd044XiZzJfmRO3E/3j7CyMohf/+Y3cm/hHt/e3pLpguFQSABuMtVAV5cNA/29Eurf0d6OarmONpcbHrcbz58/x7PnL8Tu2NfXIyCcKiPuuaVLiwLIWH/aP5njRmUjr2cCy3y+gUKBEwGNWFmZkXMjiCSQbMGkOirlMgxUzJGkNRqyZhdKJ0KpC+jEa5TDDvho2TGbSBVqOIgp9rr/099PCnR6g0opL1EqoFTgna2AAp3e2aVXTlypgFKBN6iAAp3eoGhv+pK/t9f9/f+tVzEPRgfYTSpp3uw2TharS1aQQa+DjSHANivcblqhjNKgd3URGFSl+afFKhLNSFYMm1wqe2ilImD5l3/5V8RiSYyPj2ByclzUHDs7x+jqcGFhYRGzM9PIZjN4/vwp/IETUThNz0wKQKhUypJbc3xyjO2tbRhNJvz+d/8Fay/2kM8WcfXq+/juh2/RbNTwyacfiU2IICwQCOL7ez/g3r2fEA4n0NPdiemZKYEEh8f7CPqDKBTL6O7uweLC0quMKosEJJvMeqRS5zLxrd6oSlYUA8G3tndwdHgEi9WCmzdu4vbt2ygUC9jZ3pHGlmCGeU7BYAzz8xO4e/euWAgL+bSEtVOJxAb55NQv1rtGU4MKB8/RxqhSo1Krw+ttF+ua19OGl5vPcHbmlyaXwdeZNIFSHmazWs6bQd9sotmYF/Kt/KVUOguVyojl5SsShO50WUFzTygclIwbZlWxGVZBLa8ndKL6hutYqVCpFodOq5VpbQI1DAbJ+KI66jzO0OW87At+nwCK0wU1GiP6fIPScNP+RuUWIaLDYRb7Y09Pr4RPE+YwkHxr6wDp9LkEYnu9VoE6bNKpgmJwdiSSFGhJwDEzMy1Qjfa/jY1dUctcv74Ko8GEH3+8j/X1bZRKKnR0ODA/P4lxqph8fbJvCFW416gCisXyorAZHu4VyMjMno2NLZhMBFVWUfEReoyOjWJ2ZlaAl2Q7adQ4C4awt3uMvV3mVmUxPTMBMohHTx7B52vHJ598JAHZIVn7M2zv7CAcymJ+fgwfffSxZEB9++09bG0dybUzNTUk10d3d7eAJn4+Ycv+PtU/zAwrw2hiHlc/rl2/imwmj+OjU1Gx7e4GkEoW0NfnFqWbTq8WQFOrN3Hp0gTGRsdQL2twdhrFk6dPZbrdrZu3kS8UsLWzjcGhYQwMDiEcieCbv32LjZfH6O114+6d2xga7UatmXsFfvbgPz1DqdhErdaETqtHV5dXrn9e17wueJ16vG7kcmmZDMlQ8mKhjHQ6J7lWh4d+CRTv6urGrVvX4OvrFUVkIHCK+HkU54kkAsEUrl6dw82bNxGPxQUuJpJJ2We0t3Hf8z+qOUVzaHBQ8p4IChPxFJYWLgng/ud//me83DrC4GAXpqfHJDic16PZYsLKyrIoodbW1uSWSeCkVmvF1ktgRBUdFWb8k2H1tGdyLajCuggJ5/OMOi3qlA82/xM68ToSJVStJs/l/fQi34n7hz/PlpvYCZUVe93r/8JSeqnXr5nyCqUCSgXesQooN8p3bMGV01UqoFTgrSqgQKe3Kt/rvfjvodNFWLNAiGYTTL+xGIB2j0MggV6vg0YN6DkNymmXJtcsKoIGPO42+Uqcn2N37xCPH2+gVCrgs88+xZ07d6QxZQjvDz/8ICHV/KwbN67L9//1X/9NQNCNa8vSbHZLo3eGBw/uQ6NVS+AwYQunc126tICODg/W1tewtvYcMzOzuHH9Fr766ht4PR1ir7t//weYLUaBTga9HtFYVEAQFTyHB6coFhsyBn1hYV6yZ079x9Lg6vUm9HT3YmBgUMLKOWa9o9OLaq2CcDiAbC4locS0mxXyzF1KIhAIo6urHb/73e+kSWVzyiaVEINfF00orV0SmG23IJtKSG4OLT2RSExG09PuZ7U5UKnWkcsXoJIR61podJy254DVbMTJyS5CZ0FpwAmF+N6RcAZOpxmXL18WUEXrHWFPuVSWBj2R5LQzNXp9fWjv8KLRqKLRLLcC1yMxJFNZmVpHOx4tZLSEJZNFUXDQDsYpaVx72so6O7uQTCSwsfkS2UxWFGqEbJHwORwOiyieCKCYedTV1SOgjwqZZLIglr733lsQcEWbHJVqzJSiDfHwkIHUTQmXJrjklDEqcWh5Y94O68h9sbhEK5Yez589x//3/38l77G8PIdrq9clP+rRo6d4/PixTPu7ceMarl2/LsfNNXn+7Bl++PFHOaZKmWHdenR2eQQ62WwWmQJYqTTFQufr8wlsoMKHUIOT7wgSCEBkclo8gWAgiuOjMzne1WvvY2dnEz89+AF3797Ahx/dhVrVxP7BvoSRb26+RCyWETh1/doNhEJR3Pv2noBGTlBjYD2VWFTw8Xz5YO4VVWtUkxFcMCR/aLgXdocVpyd+BINhmSSXTOSg0ZgwMtKHvr5esU0eHOzB2+7ByGg/tGoNSrkqIqE4orE4lpaWMDE5ia2tHck6mpiahsFgwuHRIb759h5OA1ncuD4vYeqNZhGFclrqwDynXK4o0+d0OoNkgF2sN5VRnMbIL2Yz7e/virKIQIfHSLteLlsSeNjV2Sm5Z4SHhDtUJTIQP51JSl0q1Sru3r0l9wXmMdHqeGH5JfTjNUOwRCBIZRjXl+CSAeVzM3NiGfzrX/8KrVaPpaVZsVcy54x7isCTmU7cd1RP8XrhZD6zyfIKsjIbzC5wiOvN9+cXP/PCXkcYyXuXXqtBNV9As1EXIHlxH6XVlcf79xlPF0Ma+H0qnfYiVQU6vd6vKT5b6aVev2bKK5QKKBV4xyqg3CjfsQVXTlepgFKBt6qAAp3eqnw/z4v5i4vQSa8GjAbm0xhkOlW7xy05LrS2+Hq6BGIQLrW5HNCoIA3q8XEADx+8gNPVhv/23/6rwBaCEqqcCJ2YecRGbGBgQJq1g4MjsZutLF+Cy+mQ77G5T5wnpKmniuIvf/kzRkaHcfv2TdTrFWzvvBR72N27BFpe/Ms//1srt0ndxN7eDnp8Xbi01LLS0Bqzv7ePw8NjVKsEZB0YGhqW3JxkivYaTv4ySKPKRlQNDbQ6vUA2qpqSyThSmXP53EaT4dhZ5LMVFIt1ZDJ5DA8N4re//Y1kXlG5RHUPm0+9TieKCW5oBjqzUXa32eGyWwSEMZS50WjCYLTI1D4VAUG5JpPHGLbscrtFpcX3onKrXivhPB6TWqpVaoFKh4dRdHe7xCpIOxMbcwIpvi/VVGGCpUQJZ9EcHFYzZmYZGu0SeEbb13kig6GhHqRTKQleZw0i4ZSoViZfZR31+nzwepgXFReoQ3skA8rb292ibjo7IyTyCixkkz40THuiARsbG1hb24TLZcevfvVLAR60NP34449iOzw+PhFYVCrRcgWMjAwJ4CJwHBwcFPBDKxztjJ988qmACFoBv/32W/ztbz+IKosB6ktLlxAKxbD2Yl2m3XEK35dffimh6NxHtEAyM6oFcuKST+T1uuDxtKFSy8PtccBht4nKbXdvVz5nbnZWpvMRcBAIEf5Q1RY/Z5h6GvFYBvWqCsvLy2In++Mf/w0abRO/+vIXsFhNSCUTch6scSQahcVsE5jpcLgFfJZLFbH7Uc1FAHYRcE5lHL/PPCvWm2BRJuaZ9FhemZUMLr8/2Jq0WG3IhDyGgPN9WPvtnU0Jxx4bGxZY22jUUMwVETmLQKPTilqMarRoLAabzYE2txux84TkG/mDZxJ2fvfOLXR0tuPwaBeFUpa7V6bx8Y7AjCbaHeu1hgSuc/15veoNvFs05NogQOI9gddSuVSD2WxDqcT928T83KLASx7r8cmRAKpMJiXXOK83ntenn3wsgfBnodCr7K86NGqN1D6fy4vajOtCMDw8PIRUMi37ihZQTsUMBgNy35CfpQizgqjWqqIg45ozZJ97gbXldEGT0SLXUitDTCfnwz3H96eCrwUcwyjScmnRSG6U3WpBMZ1Go16TtePr+H4EaYRW/N6FMop/5/vw5/FMSbHXvdmvKKWXerO6Ka9SKqBU4B2qgHKjfIcWWzlVpQJKBd66Agp0eusSvv0b8BeXTg2oXq0GM2UcVlpqPOju9MLrcaG7qx3uNgc06iaqlSLi0shVkE4VcHYWl4DiDz/8SPJSdnd3wYlnBBanfj6vicmJPni9blEGedweLC7OoVTKy//SZiaRRqMTmxgbYqOJAcs30dPbhXD4DHv7O4jFIvIaNnlPn77A1OSkKC2CZwEMDPjEWkcwRUhDIEPA0d3di9GRcVE4pJJJ5PJJtLmdcDpc0kzncoWWUqhckSlVxRJtPRmZrNZoMq+F4KmBRk2HfJYNpx6LiwsYGxuXUGJCBqozCNVaUwGZkdWy2rS5XHC5bNBpGvLeHE9fqRC4mABokMsXBTil0hnoDQa0edwS4sxmVYU6MqkEdFpO/rKIZYiN9t5eEL29HiwvX5JGms064REbZ9b95CSIZKKI82QZ83NT+Ojjm9BomtjZZf7RgQR1Dw0PSZ3ZZFOdkkykJax9bm4RZqNZVF2EPQxyfvlyU/KvUpmyKIQcdiNU0IgNkaoT2so4fY4h8GtrLyQAmmPn//CHP0gu0uHhkUwKOztjPk9LTRIOR0RpZLXaZGIbIQwVazzPSCQs6qsrV65IHZi79N1330mdqUKan58TOJXPF/H40ROZJscg7rt37qJQpKXrUL5KxSKqtZq8H8/FZrVxZVCt5bGwOC3ZPVTCPHz4SP6cmJgUUEVQ0dvb8+q4twRGEBgRzvh6BjEwOIh4PILtnQ2Mjg6jf6BX7GK0lxFiRKMxqWt3V4/sFYbqNxta9PcNyPmwJlwr7nHCCR4blU9cRypsuIf493KliLsf3BCbp99PmxsDub1oc3mkXlRFEXxks2lA1VJGUc3G5zP0ulQowOP1SlD2/kFQrGeEP6lMVsLEOQkuXygJIJ2ampY9fnJ6BJPZKHldnFbXbGpgNloRiRDcFQVgEeAQPPF5DNrnv5l7RissP4t7g0HixWIVVosdE+NTIlohyNnZ3ZbsJ+Z1cRKjVquBu82Nmelp2cu0itK6Wq+1wrlpZWRwPQEgIZHJbMalpSW52dGi2ppoV5Tau1xOAZjZHC2oEblHcMKh3U57KXPTigJzOYVSrdLJcANaellDXrvMbiI04vVbLDaRTFVEvWa3A+42F9wuB4pcnxonDraUTrzu+Z58XAxo4HtchO/znM+zJeyEKorS6fV/RSm91OvXTHmFUgGlAu9YBZQb5Tu24MrpKhVQKvBWFVCg01uV7+d5MX9xqYlCVMwYar0nxQwWixZWiwFetwPvv7eMa6uX4XLakMtQmRGFVqNGOHwO/2kUM7NzYqcicOIX4RItMwQ6HNN+bfUqzGaTjEGnUuPyyhIy2aTkJWUzObGKnZ1FxMpz+fJ7rQDtellGwlPNwXDvXl+PwKfzeGvUfamcl5wch9Mm2TkqVVPULiaTWdREVDaw+a1WagieBaHXq9DV3QE9s4zCVBEVZZIXm9SWZYZ2NE7m06FSLQlgoMpHrTKLTctoMEtAOiX9gZAAACAASURBVOENz4+NMSETQ7epxLlQOLChJVSwW42w21oBzLQdhUMxFIpVaDVGNJoq+ANnMjo+XyyjWuc0LBV0uiZsVsDjdmFwoF8UOQyPZk23tgKYmPBhYWFWJtfx+/VGC3bRYnd8HMTxcQnj4/343e9+jV5fF56/eCJTAZmnQ9VGT2+P1IM2PjbbzFaanpxBV2eP5BcRFvK82Egzz8kfCCGXK4stj2oaZhHNzc2hzdWGWr0modfJVAwbG2sCqj755BOxx1HpRpBDmELLHIELLWXMMXr+/CX0erVYMZljRfBD8EjgQssTgRZVZKwx1UDcCwyKZy24VgSLBJqEE8zOooqOx83PIwjgz3lu5XJJAAv3HfeGs82CublJARLcJ7S3MXCaFkECKtaEYIzncXJyIsobfhmNVrS52iUrinWkAo5T2Qj68oVs65hyBZleZzJZkMsWZF21Gj1mpuck74vHSmDGevD9qbCiGu4i3J8Q4+TEj0gkhfYOG37xi49boCYYFlBJOyn3KkPRCbAIW3g8VptZABDVbM16DXabGapGEyaLWaa5MUD90vKMWDpD4QhSGULVGgrFEirVmgS/s2bpTEpykGjzVKt1KJfqyKRzsj8IvKhGIyxkTdvanPK5VDrxc9XquijunA6q4bQo5CtwOFxwt3lFbUbbG3PZeM/gVEVCJ9pWP/34Y7lOuFeoKCM8Yj14PIQ2/Blzss7PM7JmtNDxEQgyyLz2KtRbJe9HqEkIThBGeMhsulbIfl5+btAbYLe34TyexsuXh6+GFJhkvflZzKLiPmewP23Fvb0uWCxGURPqGaqvUaFOIPzqBslj5DrwOuGDe4BfhE7c6y3oVFYynd7sV5TSS71Z3ZRXKRVQKvAOVUC5Ub5Di62cqlIBpQJvXQEFOr11Cd/+DS4GxatVgFajgoq6kIaIKARGmfTAZ59dxe9/+wXMRi3SqXMU8hnJBgqexZBM0rbUal6Zh0IFAhs+NtiEQ1evXpUmjHk7/DcVLioVoUAOhwcH0Kh1yKTz0GoNmJyYkfwbZrcQ3iRTcbHj2GxmsYHx/dnYEk7Q4mOxmkU9wSaWQcd8bzZ+bLhp5UslM6K+YK+o00OyqahGIWBpQSfjK+ikFsuP2+PE4GAf9AaNgJ5Hj0+QywA6LaET4HAY5dwIqS6aTTbHVE3x+xxyxYlqLpceoyP9WFmegdPhkCDovb0jxONp6soAlRZ5mZxWlKDuZLooE+wGB7sxOTGGnq5uWC08N5VMYVtbf4HNzTDGx9tx7dp7Ymvi5DeCGsInfgWDCWTSVXg8XaLIMhg1WN94jqOjALJZNtIWeNvtqFUJQLrF1levN0WJo9VoUS5R/dKUiW5cK0JDriUtZ4QOPD/awRhYzWaduVuFQg5noYAov/jzDz74QH7GqX5UqbDp5z4gOCJkIRjy+0No97rxj//4B1E88XlUu7Bpp5WKfzIEnPuJ58/PpCKINSfooJqF0IiT7Wh54/MfPXokdk9CIgIjwgDCKLE8ymQ8QkitQEfuhVZwd1BgBmEhX8t15OsJiPj+/Hwqf2jJIjTk5L1ypST2UOZf6Q06OVeCEWYFEThxH3OqH7OTOEnPbrcIEOvr65O9f5FbxfNkTQhgWReuowSFpwoYHW3H9MyYwCna1rh/06ksSsWKQCDWOZ2uwNXGnKgeNNEQVR73WbVURK1SRTxxjmy2ivZ2BxxOl9Qgnc2hWC7LunPvFUsVWK2tiZTpbF5sabRj0h6YyxYRiyXEMme3OwU2ci8QzLbgbF1gktGkFZsi973FrBd8TXhqNlkFujkcToFBXLNSmaHdGrEPej1ufPGLz3FyfCzWTL43a8E15t9Zex4XbbKZTE2uO07tS2cyYkulpZTrxWuWmWm8lhlgPzw8ILa6C+DEjDZCYt5TcpkSTk/P5Fol6ORnEYTyc0Khc6TTWQml574iFOTe5XXQrFVhM+pQ44XNu06jITDqAjLx3xdf3G8X8JnQSZle90a/n5Re6o3KprxIqYBSgXepAsqN8l1abeVclQooFXjbCijQ6W0r+DO9/uKX1wWAulA/adWA163HF5/fxod3b6CQY8ZNGMVCFpFwCJFoEoUix4VXJbeoVq/CZOR0M2ZDWTAxOSF2Ok6jokWMzb+EYkdoBQsLFOjs7BaVTiFXg8/XL2HVVO+wEa/Vyqg3apIzpdWpcXaWkobVarFKODIhRFe3B4ODDGe2v1KOQIK/mSMUDiVaE7h0atjsBnR2esXKdRakzSuBUqk1Qa693YylpSmsXF6S5nVrewPr6xxhf45GXQ13G+06DmlWadciuaCqgo0vlUGbm61wap/PhvGxUczNz2FyfEByYXa2t7Gzc4hQKC7QKRZNIZMtocmQYmZJNWooV2oybW5+YQYL83NIxpNSXwYjEyjxPAOBFIaGvbhx4woy2bRk6eRyGaktYUg4nEIo2FKIrK6+h+GRfhwc7Mj0OqpTpqYm4XQ5xTLmdLpamVZqLew2O/K5jLxfC14FRZHEppu2tsnJSQECpXJZxtTz7/wZlUixWFRsZawBgd/U1JQomwhXqPggHOQ68ouNOeEOgYKvtw8zM/NiD6TNjF8Xqp+WUqkm8IdggK8jmOJzqLQhRKBySafXCYxi5tUFcOJz9vejcHt0uLR0ScLPaRGkukum1Jmp5iEwbKK9g+ohvShtIuEIHE6HwCECB1rYaOvLcp2aBA1qGAwameJ2aWkBdqdd7IeEIvz83t4+AZzb22diwxoY6BXrYSR2KkH2rAs/59Gjl2g0KqhUVOjpsWF+fl7OkzD1Ikj8IjeJtkq+bzAQwdqLAwFyDocJhQKhbh1zc9Po6+/F8fE+/IFTym2ggRo6tQ6pTF7gp8lEFVRF4OrgsA8Wqw2pdBp+fwCRWOvcnE49vB2OlgpQr8fxsR/pVA4eT7uoljgBkA9+vtnM67csE/HsdjMcTivOQhFotSpUK01RB3V3dcNksoIiPEKn58/XRflls+lQqTTQ0enCb379S/R2d+H+/fsC5bjGVCixFlxLKqd4/pwGSSWh02mR+0kqlYP1lVItGi1BrVbBYtWiq8uJsbExCQ8nrGatc/ms7BXeb5j/FA3nUS43MTjYIwo37nPuT663389zVOH995cEPHL9+fNsJgMdJaDVsqwrQROP8cJWy5rwwe9xz3LteE/jz5npdJzg/Ejl8ZoVUHqp1yyY8nSlAkoF3r0KKDfKd2/NlTNWKqBU4M0roECnN6/dz/zKlsKJjT8VT5xoJwHjr6DTytIERoZ9yGWSKBfzqJSLSKeSaDQ1qDfUCATiSCQrcLu1rewnrQYmoxFanU5AARs5k9EkcIIqEoaSO51GseTRBne478fRYQzlch21qgo2GxUvDRlPXyhSrQCoNU1k0kBdujiVZAwxz2ZsfAADA32iuqF9j1Y35svQrndyEhelyPBQF2ZmJ+DxuETRsb7+Emtr22g2tRgZ7sXlyytYWJiD1WbC48cP8eNP3wtQoY3Hbneh3zcg4cWtKXedAlwIaJhBRNUMvwgsaC+bnZmBwWhAo17E6ck2nj17hrNQDOVSA+HQOQ6PosgUIM1sW5sRFptFgJrNbkWvrxs93d1QNzXIZtICd1i/TCaJk9NTDA35cGl5HtFYWIKmCYoI+qgmCQbjiEdVGB8fk0mCtIDt7m0JuOsfYG4S10OLTDor9rNcLg+DniHNGqRTcbHJMRD7PHGO5itVU19/vwSLEzg16nXJCmLujt/vF+tbIU8IxIwfnUAnKoPYsDPj6GKMPG1otE8SlHDdCH9oaWvUVahWmeHD0fN1OQcGOFNFQgBjNhvgcrXUL2IVS+eg4eZEEza7XgLbzRazKKEITwgEopE4srksxsZGMD42JuBgY3MH8XgRVrMeHo9TQBVhGhVcBGTff39f/hwZGZRMKqPBiK3tbbx8uYV4PCe2tu7uNsmeIrijoi4SDeP+/QfY2joRsNHR7hEFWSTCCYJltLnccLrMsDs1uHlrVepz7953ePL0ADptHX197bh06ZKAlt3dPcmR0utb09Ky2QKmZ0ZFXUTL2sOHT3Gwfyzh5ARmqWQWKnUDS0sLogB8+OiBKMh4/RI6WUxWcN0Ydv9ycwt6gwXz8zOYnZ+HWqPF8xdrePr0KRLJvNRvZGQAo2MD0OiAw6Mj7O3uw2KxYaB/RNROB/tHcv0S7Ho8tOmdYWdnH3oDwZ1XrHpeL6/tAvp8A1iYX5bMJUK4J0+eI3h2hmqlKrCJYLh/wIc7d24jn8lIZhfDwAmUaE/k/YEZYOk0c8So8KrA7TFK/pORmVhqDawOu+yHWDwuljzmcDEvjiCJe4jqpHAkJPuEDwJbCdyva+SLe497inuDajiuAdVxvBfNzs7KXmA2GK89CQqnfTXPzK2aXBeESzwfXks8bq4tv0fQxIdGq0WpWEIsXcJpSoFOb/CLSuml3qBoykuUCigVeLcqoNwo3631Vs5WqYBSgbergAKd3q5+P/urqSqQmBJ2jfXW7GqzERge8GB8dAAWkx65LNU6YbGbWMxO1GoqHB+FUSpXMDc3KCoP2o+MxpatTaVWSSNOtQuBBd+Uwc5Gk04a/MR5GvHzJAL+CE5PGMwNmE20QrlRq1HNUxKVSWtEeRPVskryhVZWpsT2RZsd7XWcXEelBpVInDRHqHQWTGJkuA937t7E9OwkmqgJLOFUtc3NLfh8vfjoow/FptWoN/D46RP86Y9/wslJy8ZHCEabm6/XC4vZImCF9htCJzaXnZ0d0vBzYl7/QD++/NWXGJ8YF0tZKHyMR09+EHscg5nZ8B4cBHBynBK7VlubHVPTw/D19cpUNH7Z7BYYDQZUSjUBT7l8AQF/S3lEgDQ6OoDJ6VGchU5EncQQaIIIwhvWz+Puw+rV2/D5epDg+PhUK1OHDTkVIMwCohoom8shHosLFCQEIiTK5qgkqsg0Or6GKiyGuhM4sMlmoDPVUXw9c7UqVQYua2AyW6Q2VEARNFGpwvMnQKF9qTUR7AzZLJVhLThEKyXrzYaddjXa3JgrFAxGUCzWJPNpbGwQ3V29yOeK2Nk9RPAsAa1GA6vFhM5OA7ztXvlMvkc4FBb1TjKVR0+3R9RZdoddAMTm5g5y2YpM7pudHcPI8IhcNwRhrYypTbGtLS3N4NKlJYFx29s7sj/y+TomJkdw+fKSZDKxHvt7e1hbXxM4l0mXEI0W4LDr4HLaYbU6JBye+3xkdAAzs8MYHhkQtdX333+PnZ0z6HQNzM9PCWRhLQ8PAmg21RgZ6W3ZtJo1vP/+JVGnUUH43Xc/oVxuYG52EacnAXz/wzMMDnTg008/Ftjyzd/+jMOjAzQbKtSqFThsNlxdXUUsGse3937E9PQEbt2+DZvdgePjUzx58hQvX26jXGlibm4Ki0uLKFcLWFt/ip09P5qNCuaZ2+V2Y2N9B8FAHAuLE7h2bRVOhx1//eav+OabJ5ia6kJvX7esFXO4DvYP0dnVjYGBIRzsHWL/4BAvXuygzWUWoMq1mpqagKvNCYvZjFTiHM+fPUMimRS1HWExFUmBACcP1qA3MGdOjaEhL3p7fWJbo51RrVUjFAkJLGIoPK/5ZCqB0NkZorGI3Gd4D6MqkfceqpBYa53GjFSyICCNP6dKiaCY+5QQlRCS1zYB1IVFU+yZ9brYFjm9jl+scb1Wg/4VdOL1SijLjCzGkdO+W6pUEYpnEcoo0OkNfkkpvdQbFE15iVIBpQLvVgWUG+W7td7K2SoVUCrwdhVQoNPb1e/ne/X/8ttL7HXNFnSiu2Swrw23b1zFxOgwjg738fDBT0gn07Bb26DTmhEKR6FW1zC/MI3ubg/YalHNRHLFpo+BztVqCSaDUWxqWr0O5UoFFqtVGs3TEz8ODxkSXofdocHi4jQW5iextbUtTSSVKScnYYRDAXg9Xty6uYKZ2WkBUa1Q78x/jJxn07e3e4RHj7bRbKixsDCCqelpdHZ3oN6sylj1+w8eCJj64INVfP75Z5LBQ6vUs6drePFiA6cnYaSSFdSqgN2mgcdjhNfrQUdHu9jz2IwSzBDCMHuHQdQzMzP4h3/4TAK7CTOOTvewc7CBYqkk4+4zmSJ2tv0o5IGe7g5RXo2NjUrGjdlCVY8dpXIBqUQKuVQOjYYGifMsTk+CCAZDYgGbmhnG5PQAwpFTqSeBEZpalEp1BANR9PlGsbhwSWp2fh6HRquGQa8TVQaVWVQhUflBNRD/ZPNvtnDKlwbxRFpgEVVjnBzIyWwMtyZI4rGJ4iiaRCJBeNQUKEVASFDJc6YCzCxT6w4FvPT2dIt1iYBrY+NIVFE2W0vNw5wkr7cD3V0dGB4ZFCva/sEuvr33LaLRHBYXx/DxR5/CbLbjxfNNPHr4TIAL7ZmDQ53o6GgTlQrBAbO3Nja2kEpl4HY7sLp6VfYLz4W2tRcv1gVAcM+MjPTBYNDLBDMep/80gFN/HBq1AavXFjA2OorzREK+//jxCzhdHnz86S0MDQ3LFDS+HyFjPBZDJJpAKkXLoQ2dnW0yhbC9vUPsjgQ+Y+PDmJgYgclswsH+Ab752484OjyHzQZ5vkrFTC1aB8sS1j0/N4lIJAKVqoallUno9Cqcx1N4+OAZLBYnZqcX8ezZGh4+3MaHH17FrVutCXdPnz6S0ZPMrKLdknuTE/nW19dxdBzEjRurGB4allyozc2Xss9pLWX+0he//BB9fT6sb67jyH+IaJT5WyosX1qUiXEPHjzB+XkJ//Dp6n+ogL766iuEwxn85refihqQCJnwl9MLuSYdHZ1Ye7EmyrxkIoPOLq+oiGiX4/N4zfJ1jWpFakn4x2wvg94kwPLsLIlMpg69QYvB/i5RrQ0PD4taSYLGawW83NoQ0DU9PYVA0C/3gHg8LqpATsaj7Y7rTDupQa+XvKZCvopctoqjI79kYU1MTIiqjsfDzyVwoiX0wlrH+xZrScEUVX6U0zVqFdQrZaiaDVGm0UpMWEbrcK3RRK0JaPUG1BrAaSiBeF7YvfJ4vQoovdTr1Ut5tlIBpQLvYAWUG+U7uOjKKSsVUCrwxhVQoNMbl+5nfuH/5rcXoZNMtQOnqZkwNz2OyfExFLIZrK+t4eTkDAa9GQ6rVabQsUnW6zXS/La5LTJpS69n6LaqpSro7cXoyKgohDjVKp3jVCqHZNQQ3OzuxqDVNrC8PI2PP/5YTvDpk6dwiUJiWpraH7//Dr/84lNMTbUUDswOYuNKyEJ7S6VcETUUM6IOD9KSgbO8PCnqI2+HF1a7Wew8//7VvyNfqOCTT65jZWVZLGeHhyc4PTlDKBTFwX4A0ShVI0ZMTfVjcqJf1FVsSgl6+EX7TSKRlGwfBmF/9NFHuHp1Vew5a2svcBo8RrlRlOwhTqyLx1IIh5Ji7+FUMyorGJpMqxwDpzu72gUinBwfoZgrSpOcTOSRThVQLJSQzqQxMzuKsfFexM6Dotpiw0sFVSFXlVwaNRje3PYqayojoIkNOIPhK5WWhQ2oChBkiDSPgfYx2v/OwjGp4dT0BPr6e/D82XMcn5zJ5LqxsWEBbE8ebyJxXsLISI+MqScwPDk9E1UbYSMnxR0eHqDZVGFxcV7UQYQ7Gxu7YsXyuJ3yGYQ78/OL8Hg9cDptYhW89903+PNfvpHz/ad/+iVu3bwjyqe//PlbbGxsS+2cTivef38ew0O9Ajhosfr662+wvX0Id5sVly7NY35hQdaJijaGVHOPEFzcuP4eNOq6hFrH4+eiIKMFk8qqgQEfFhc5gbFLLF4PHz7G9vYxVlZm8f7qKjLZjChyuM6EG4QU+XwJRqNNnkOLH22j3BfMEKJ1i/VlRhjXeHNzE0+fbkvg9uiID0ND/aKoIoyltdDj9gqwInRyexxweznRL41AIITtrQN43J0YGhzDgwePcXR0hs8//xjXr6/iu+++RaHIPC2P2EupkiL0YmYXM814LJeWlqHR6iQ8n5P0qHba3cthfLQNf/jDP4qCaHP7JdK5tCiGeDxUABK6bGy8RL2uxmeffSjn+OzZU6yvb8jPb9y4IYpBvp55Svz+8PCQ7G/aXKmq4zVChRNVSa2pknoBPdFIGNVyGclkAmgyLJ4qOQ3CYWatncPd1ibB4YRNRqNZ7hNcF55bsZLHqf9IwvB7e3txdHwkEKsVdE5Vk0FAKL/42fzMaCSGTLqAapWB8FmZQsnXcp14vV6AbT6X1k5+1t9PFmzUaTcW+gRVowYdoZZeK2CLaD6TzaJaa6DaADR6AxpQIxBJ4lyBTm/yi0rppd6kasprlAooFXinKqDcKN+p5VZOVqmAUoG3rIACnd6ygD/by2UUeCsvR75eASdCJ35xqp3dYoCvxwuL0YjzeEzGuxsNJnhcVlFadHS4UcinYXdYMTLaj+2tl+jq9Iqlhk0k81hox6KKZO9wH2qNSoASLUZskNPpPEZHB3H37geijKAdiXDg+vVrYo/593//dwT8J/h//u//C12d7aJI4JQ02qrYXOdzeQnG5nkQeGWzZQwODODmzWuYnZtDvVlHpVrGweE+/vbtX8X2tbyyCLvNJvCIEIFWLk5X294KQK0yYmVlBqtXL0kGj9GgF2DCAHE2pZx+xgwkHjstaJ999plkvGxvbyEciSBXyMHeZhelU6lUQ6lIe44KHncH2ts7pSHnF21lHPFOq1QsHkbAf/o/2HvPLzuv88pz35zzvZVzQuUAFAJBEokUqWSbkuxluzVtSe352B/m75qZD7N6adrtHlsiKRAgEQtAoXKum3POYdZ+3ipabsm9JIBtya63tGqhWHXfcJ5z3nvX+Wnv/Yi6rJAvi5XQZLTDYDAJkLo0PYruXjeSqRCgoRLDiFZDg3KpJbakVDKPYqGF/n6/ZNDQdsipZdg783SYAcVaWa0GsdwRJJRKZewfJaHRdtDb4xPlEfOgnq89l+wc5gtdXb2KZDKN//pffyGWyG9961vS8Y5QZ/31a1Gx2O1WsRtKfpeFFrgeAVpra89xeHiEmzffkeBmWt5u3LiB6elJWTeFQg7Hx/u4/+BXWH+1D4sF+N73v4elhWVsbu7gi/tf4fAwgmy2ismJfvzNT/4CPd0KTFh/tY6f/7//n4TYr67O48rly6Ku4jyFwiG8evkK0VgU79y4IZ3NTo72xTrFNZLN5hCLJiSHan5+TpQz/JkwiPlLVE7dfPcdDA4N4ej4CPFE4ixjqybn53UGBwflm6CCcItr6jwQmyCO3RBZX4INWiCpliOU0YA2RdodK6jX2Z3NBYvZKusq0OVFPBFEsZQXpRMznPr7htDd3YdnT1+IMuf999/H1KUJPHnyFSpVrvuOqNpoUyQY433wGfC4vZiYmJTniF32+Bxl0hlEIhncufMuPvjgA1n7W7vbKJQKAja5Jgl5+CZAkOZwOkXFx+NOTo4F7FBJxmysx0+eSKg/c8S2d3bErsb1QaUflXC8V64HAiVCStaJ9krWo1pix0p2DLRJd7nzTocMG7+6quRdEfzEYlRTQQAdAXa1UUGukEFPd68ElXM98by0ipZLJVkXBFxc5wRQPD/PHY0kJDOMSsjzrnWKFZSZT010dfnkeaDFkfPAf6l0kiD7Qkmgk7bThk7TgVFHBaFe8ryYJ0alU6PVRq3Zgs5gQkerRziRQaKgKp3e4DNK3Uu9QdHUQ9QKqBW4WBVQ3ygv1nyro1UroFbg7SqgQqe3q983dPQ5cCJeOoNODBXnJguA4ezXmg5gMWrhsJvk//Fn/o/JaILHZUdfXzcWFmZQrRbR19+NgJ+qiKe4vLKMyfEJlEtl7O3tI51MIZXKIhILCzQZHBoU5QgBEpUeCwvzuHTpkmyQf/npL9Hd1SWAg8qJn//876T73M9++mNoNR3pUPXixUuBBIQyDO8V1UGeAdtV9PcP4urVaxgeGpbMlXgqIfAgFDpFvVEVQDI0NCDHc9NIi12t2sDe3hHyuRImxqdw9epVeL1W5HNxRUnSakuWETfxhGVKZ7kihodHpBNZNBoR9YS0tS8WYXe5BNbE40npBMYsI73OhEajjVKpIQHVVAdRlUFrVCRKONEQW9/YqAuXJhdgt3vl+O3tDYyPD2JkvBeJZAitZo2BWWg2tahVOohHCQXiyGVbuHFjXgAEwR4BEG1HtDZRhURlmHT60yqd45jnpNEaBRA5XQ5cWV0ROx1VNOFICDMzlzA3N49QMIy1tXW8//4t3L51F19++Qj//b//g2y65+enZWPPazEfiyqSc8UP4SEVPAQc/B1VP3fv3kJXtxvFUk6UXoR3m5uvEY5k4PfbJBtLpzMIdNre2sPxcVoyxO7eeQd/+VefoFLKi32LFjLa67xeH+7cvoWe3l6xDRKWEOocHR0KQFhZXoHDbsP+7q6sN8IKsbYViggEumT+CGqoeKF6a2trR/K7xicmpFNbJBYVgEIIQUUNz09AQchybsniefl3BbJolWBwLTu6EYC0ZE0Ssui0tEPW5P54D6VSRc7hsDsFkhDWJNMKaGHXvWajLfY7At79/QP5PdV55UoJyWQUqXRCOsoNDw8KbIlEo6idnd/vp7WtVzoMZjNZGTfj2viccG0zi+vw6BjJdAqVeg2ValnGydB82in5fsDaUrVFuMt1RBsavwjMotGo3DsVc/yZ9lMJdI8nJH+JyjrOOetK9RUtj6wR58TOdVmlMrElYFTJ9/IIrKR1NRKNIJ/PoZAviD2U5/EHfCiUCYkI/fzy/kNoxjrynvP5ojyPzMLis8prMuyfa/PoKIpOh0C2S8bI8xE+8fp8XgmMee88nq8n8OJ88F8qDdFpQ9NpQc971WmlEQBVhIrqsSL2umq9CY3eINApmsohmm2p9rrf/1NK3Uv9/jVTj1AroFbgglVAfaO8YBOuDletgFqBt6qACp3eqnzf1MGS4HT2zXMq4EmDtoAnbrK4/TzvZqfTCnOSzStfaTED925fx/UbV1CrljE8PIBCnjlNh6JSatTqOJj9HAAAIABJREFUODo8wtHBMcrFiig/Esk4dIY2JicnZGPJTeTE5IRs9PkzgRJ/T1DCjT27bVFVMzk5jj/90+8hEg5K3lM4HBXrnsPuElsQc3IUy5KiHmEHMG4KCQT0JpOoMWjpYSey7p4u2exys0xw4nSw+1VLVDMBfzcmJ6fFNlYuMccohEwmJRtjAgVuSnle/jc3r9wsc/NNGMFNKkHO/sEx3L5u6SkWCccQCpWkYIyJYUj57OykZDoxg4YWtLW1bVHzDA4aMHVpGJcvX8HY6DROj6P45S8/x+bWLm7fWcXgkB/xRAj1RhmMmqnXOqjXNEgm8jg6iEOn64g9kbCDaibmIBGO0Wq0u7eLer2GpaVFsKsc1TkEQtVqHafBUwS6/PjRj36AdCaJ//Jf/h8BYrdv35KcHgZQM1vqr//qxxgcHMb/9X/+33j8+KnUeGxsTGpM9c/du3dFbUJFERUt7FBG4HLnzh2BDoRe3/7Oh9DqeM0jAWHMn8pkU1LbyclJ3Lh+E7u7ezg+OkU8nkIwmJFg7U/+7DsYHx9C8PRI1gPnjpCHoJIZPTw/r8t/+cXrE3BwfkwGA0oFZmW1RdHE9cL56OvrF+BGxQyBE4EQ1wPPx3GEIhEBjYRPXFec+0qlhr6+HrF/cd4ZRK2omRoCMQgvCPXYgU8Bk0oHR3aAC/i75NoESFQAET7x6eL/mG0kMJfB1wajdE8kCCUAUgBVSeDI8vICXq2/QCqVkOwjdt4jROX8UJ3GMdLCymsyWJ95SFTzcM3ymlScEe6wU1winoDT64HFZhMAy2P57HCsnDc+X6wDa8p68795PO+Fz6qotCxUiBHcmuR3itrIImoo1pXffC5YG46F681qotWuJut0bGxULHscGyclFA7i+PhIOlhy/fKatP7xtXoqjIxGqVG73ZFnlt0qrVY70uksNjcOkEjW0ddjwY0b70hNqUYMh09hd/BaYwJbOTbWgOuDYyWIYgOBbLYMu90oXQq5Hvk3WgAZIk7oRGsdoRN/5r0qlsE6OhotKvUGOhod2hodosksorm2Cp1+/48pdS/1+9dMPUKtgFqBC1YB9Y3ygk24Oly1AmoF3qoCKnR6q/J9UwdLXPjZ9/mUKEongictsQnBk1aDTqstHZpEG8XOdAACXiv+5j/+OQYGenF8uI/JqTHEYxG0mw1MjI0hncogGU8gny0gm8nh6PBEoMbM3DgCXT6xOXFz2dUVkM06N4TpTEqAB1UV/Bs36FRL0CLFcGaCCua/MHzY6XSj1eyIyoGbUAklNhlFkUIrHDe7oq4oVxCJxGA0GQQ6cUPOjTxDyLn55eaZqg4CCb3eeKZIqaBWy6LRKKBWrZxlIjG7yijn5CabG2Ju5rnZpvKB9h3aybZ2gtAbrXJOgrZisSwwi8oaAoWbN9+Te6Ma58mTp9jdPULA78bdezfx7e/ekvFGwmk8f7YuQdpUO33nu3fg9VuRykTQajbQbLZRKTXFXhePZRCPZUVl9OGHH4oShvWjzS6bTQt04gabod9sM390fCi5TYRO5UpF6ndldRkffngXL14+kxrPzs5geuaSwI/PPv1cLGd/9qefoFZr4vPP74slbGhoWOaMNVhcXJQcJ4IfZirR6kU1Eq997do1UYLRLnX33vvIZGMIhtgp7OisPX1bbFtXr14Xpc7G5haajZZcMxSKimLtxvVrKJWyYskjACHkGRwYEIUTfybc4O8JC6jOIRghSCoWKkJJaR/s7e0RMBmLJeQ6BoMCL5hBxDmlzY6QjXPM86UyGegMeoTDSeTzzNHSoLvbJqCLryWsIEjb3T1BNFqB1aqBw8Gcn7bUhOHpAwMBCeImQGWI+bOnz5HJ5AUA8YsgJnialnNrNG1YLU7pcEgIxGfCbrPB7rCLBZNWRtokj08Ywl3C3PwoVlevCPTa2NhGqVgWaBYMEj4pkJMAiP+ySx/H6nTav1YsORwudPX0oNqgym9flENUyXE9UzXIOng8VEi1sbcXl2fA66XVtAGbzSL3z5B81pxd4ajwWlxckGeDEJlZbDu7pyjkGwgEqOpry5jCoTrcDgNmZoYwPTMt6iaq/WgJLZWLyOez8uy3Wg1YbRbJc+J7jt3phNVmk2eX65+ZTzotc9NMAijXX+2hVKrj9u3reP+9O6J6ot0vlYqiUMrKewOfrXMlE0EdnxEFVisB4Q6HTWrGLyqmCAkJnbRow6TXwkgVWIcKKYJujRynYde6RlPCxJttDcKJnJrp9GYfUepe6s3qph6lVkCtwAWqgPpGeYEmWx2qWgG1Am9dARU6vXUJv4kTnEMnqp3Oc534kwKe9BqNApy4AWw35RVajQZ6HTeZHfR0u/BXf/lDoN3E4ydforc7gEI+A5/Hjf6eXlQIXApFFPMlAVDhYATNlg4ffnxVjif04KaPm0HF6tIUoiWbb6tFNr/MSNLrdJI31GrVJE+J6ixm3djtTmmDfnwURDZbELUEM4m4Ieb90hZHlUoiWZKwX6+XUMokm1GDQScbWYImKiAYiExQQCtROp2SawLcqFcFwNFSRLDEzBuCAoIOdidjjg0VLVTMtNotaR+/f5BALNFGd49NLFMejw8LC4swGc1yj/39A6Lmefr0OTY391EsVbF6ZR7/4cc/wvTsIB49+gqvXu4gHExIuDnh3JXVBfQP+ZHPJ8UqRKVTqVhHPltFPJ6FVqPH8vIKrly+gmwuA5/fJ5v4VDIpUI/3y+wf1ntfFEYpWUDMwqECioHbQ8MDoqDxeFyw2a0C7gjNNje34XK6cffuBwgy92prRwBas9EUhRdVP4QwBE6c0/Mw73A4JH8jnKIVjjk6C4uzSCQjYgsjHCR84bpyutwSGk97JTvAMbycECQei8Pn96OvtwfxeBSddkssTZwLjotZXlTtMJCc8MDndQuIInQiaEwlK9DrDFhZHsTc3JSAn729A4TDDFvXwee1wu+3YGCgTzq/0YbGcRCYJVNptNFBKk0A2UEgYMKlS5Oi8CKIIZji3DAAu1rVYGCAwMKIZDKP1aszMm5awbheCDs45y9fvMLeXh5sPujxWOB0mBEM5WEy6RDwu9CoayTLiVlgzPsaGemXe2MYeywWwZdffSnzRSXee+/fEJXT2toLUdRR+aNApyQqFQIwI/x+t4T6R6MZUe4MDvaIsoi2uIGBQQElG1vbolw7PmbOFZ+LjoAdWjFpn+W9MzeMUIZwiQHsMzNUDeVlffb390huE0ETASO/qKRjDff3wygUa1hemkC1yrXWwO5mFCMjPgFUBKHtTgvNZl3Wda3ONccOi0UUijmxezI/SavTotWBqJwIgjhOQjN2h9RoDNjfO8T21jH0eg0+uPctjIyMCazl2igU0oglgqLwYw0IR6lQ2t8PwWanmsuEwYGAwDiuG65hvvfw/aDVbAt0Yp6T1WiAycDsuLaAX+U9i2IorUAnqpxqjRaC8SLyNTXT6Q0+odS91BsUTT1ErYBagYtVAfWN8mLNtzpatQJqBd6uAip0erv6fUNH/4/2uvPTnqudFBSlmOloufunL/7c1+vFlZVZ2G0WRMInSMTCqNeqMOoN6A54YbeaUS1WkIgxA6mJTrMJq02P5SvTAoWoOGFnNYOxjcFB2uGULBn+jZtbqgmoJuHvuQHO5dlSPQ+7zQWfrxsa6BGLJrGxcYh4ogba//r7LbIJZqZONsdOYxXUGyZodZ0z+1sROp0Js7PjGBocEnDEjS9VHYQ0zAVSrltBq0nlSE3ybAgZzm11VHZQsUGARIUMLXX8mUBre3sXu7tRFMoGTE2NorvbL5t7bvJ/9fnnGBsblxyp589fIBqNI1+gvaeNyyuX8Nd//UM4vXo8fPgAh/u09ZURDsUkRHlmdgpdPez4l0OzVYdWY0C10kYmxVyqKhYXl7CysiybZip3aE1iZ8B4IiaB6c1WU+Ah1SpUk3C8Whq7NEo+Dcfo9jgwMjIsY08kYwLMqHiJRmIYHh7F2OgE0mlmQeVlU07oQhsfVU7MuqKqhCoyQhb+N8fJvCFel7CHKhra3dhFToEXhCdm2G0OgUxmixXFfBEmMzvQRVAsFERFo9FqRNVkt1lxenqC46OYADSzWYtymWtFD7udmUgWTEwMijWTCqRnz14JMBgadGN5eVZUXi9fvhL11PExO+J58cG9KwIdmQtEsEjoRcvj3v4BYvE8mpKDBJn78fFeXLmyIvcciURkvIkEc4U0mJ1lV7Q+gXms70cf3RMLVy5XEABDFRYB2vFxEKenLYFOLhfXtVXAJcOzPR4/wsEU9g6CGOjrwq1b72FsfEQUP+vrLyW8m4og2snGxgZkvmPxmNwHFX+019VqzJCqodXS4dKlAfT398maePlyHyZzGz/45E8xMjoCs8kk0GhzZw9bO/vY2WEnuIp02TOZgN5eu9SRIIn3T7g7Pz/7dZj+vXv38OjRY8lwYjc9vpZrioo62i0JnAgkI9Gs2Pw+/viWWGW3tw/RaUDmgwHzFqsZJhOtqxqBigeHewLXypWyzLfFajqDRQ0YLVRL6b/+piqRXTT5vb9/hO2tIxk7rb20MhJOE5pu76yjViticmpS5ufmzZuilrx//wvMzc3IPJ13H6Rdcnt7R46zWjgvDgGdhE4Wg16BTr+mdGLHzEKpjEa7A6PZinypgsNwGbWOCp3e4ENK3Uu9QdHUQ9QKqBW4WBVQ3ygv1nyro1UroFbg7SqgQqe3q983dPR5kPj5v78OnZSf/wk6ncMnAinl926XFcvLc1i9sgSLSYfXr55j/eU6MskyzEYdAl4TDDqgkK2hWGrJZtNi1cJsM0Kna8JmM0GjNaCry45r1y4jmUoin8tKZzO6j6jKUWxygNVmRbNVky54ZrMNBh2VUB1EwglsbYUQiTYwPOjC6tVJ6UaVziQQjYZQazTh8XShVK4LyEilyvD7HLh8+TJGRkaU3KdUUkALFSButwORaBjHx4eoV4vQ685yrghndDrotGzJrhNFFtVQVDswI0aCidttvH69iVishsHhcczOzYrqZ2hoUNRcn332mWxiqTpKJjOiouCmtVyqSpj64tIcDNaGtKc/OYohly0jmcxJns3i0ixcbrNAp1a7AZ2WAeptJOIMzy6IUqm7OyAZQwQTDHPmuAoS4KzcZ7uj2Kw02iZGhofE+mbQGRAjEEkkMD4+jO6eAI6OGFrdQU9vt4Q5E5xQreVyeZBJ56Q7Gn9HSDM9PSYh1qFQUNQnhBQEWzs77PpWgtdDGyKzfKrodAxothi+XILLqRNI0d3VLfCH3eSo0KFSiHYrgjOCMEInWryoimH49bMnT7G3fwKH3Sq5SRqtDt1dAVGv+ANURPUJsHjy+AlevlpHs1HHwIAbExP9UsdUKi35R5VyE0tLC7h9+32xV9L6RxUdIQoB0eFhEOFIHfUWFTXA6KgfKytLAlcUFRUzlBICHFlHdnnjFwEQa/f9P/mOAMz9/UOBWAQw+VwB6XQJqVQHg4MedHd7xM5FBRxVX1TmxKM5xJJVvHdzET/84Sei+nv45Rd48OARUqk8hoe9mJmZUWCd3S73q2RKNSWXKJVqyH2YzDqMjvjl3jgfkWhSgrS/851vSx0IhhjIfngURCKVRzicQCZTR7UGOOxazM4Oy5i4br/66itRA62srEjmGkHlzMw0Hjx4KJDx1q33xTYaizEYPipzRzhM8JjNFsWOeOXKokCqly/3YDZo8JOf/FgAJ4P0GSZPCx3tlgyw5/3y91Q4UQXFIG+jyQijxSRrTIGAzHaywKA3CXTc3zvCq1enMBjauHP7PYyNTYiq6mD/ALk87YtaTF2aksYEhKT84riuX78u0EkAWSQioJYwlc8lbZpOh/NrpZNRp4GBtFSUhk05B19XqlQFOumMZuSLZRxHqyp0erNPKHUv9WZ1U49SK6BW4AJVQH2jvECTrQ5VrYBagbeugAqd3rqE39QJftvH1z9Z7X7bVRTo1IHJaMD42BBuvrOKni4PtjZe4tnjZ8ikqnDZdejtssHttMFiMqHd7CASiiMSrcDlMWJ8vAcrl6k+6RNVjsGow/37v0IyGYder4XeoBO7Tb1eRZvtyvU6CU72ef0wGCzotHRieTo+CmFzI4Jstolr14Ylm6hcobpkE7V6GYND/dIFLhhKYG1tH8ViG9OXujA/vyAbcmmtbrNgdHQI/f292Nh8hV/96lPJDrLbzBIcTDDFL1pzqNqhJYy/owKLm/3zDljMiDo+PoXR5MH7d74lcCyZTEjAOgFEMBSUgGUeXynXpDsZu9kxJ4nd7RwOCzTGmljRQqEUMmnaEqnssmFmdhIenw3ZbAKlckkC3ZnnlIjnkU0X0Nbo4bDrUa1RndWExWwW2x6tUtwn5wutMyWYF2NjQxgbH4PJaMQeVS5bO0gk8/D57Ojp8SKVTorVkZtubqo5VoKRTkeLfK4okIvqLLfHjK4uj9SGGUS0fRGEsGvY9s4hqhVgYMADn891tqnPolCkGs2JwYEu9Pb0wOfrQqFQxvNnL7C7G4HdTjuiSxRurPXIyBCmp6cwODgoXfS+uP+FdCsc5/2bGTRtwsz0DHr7eiWIm3bC/YMDUdqcnkYF2sxM92N5+RLsdquor549ey4w4bvf/Z50OSOAOTk5UdRVxbKodWKxFLJ52j0Bt8eCpaUZAZVcM2L9KhQkt4r5VbRl0Z5JWEXo5Pf7cOv2TVFVHRwcCmTkVzyWQCiUw8jIAK5eXREgeXJ8KuocrkMCQXYvDJ5GMb8wjTt3me+VF+i0u3twpjaaxMrKZcSiMVGdEVZ1OuzcmEUwGEU6Q6sag8w1mJz0YXr6ksAbBra7PS5MTU6iUOT4YgLMMrkKMtmydE8sFpX79PsdWF6awwRfm8/jy6++EvskA9YfP34sYJH3vr21Jb+fX1iQGlJdls1kYLZYFLCaSMn6eefmNVnDay9e4PX6EUaHAvjJT/5G5liBPSHJBmP9CJx5v6wH1U88D9eBwWiARsd3nY4onaxWBdbRUkhVEpVLR0dJDA/1SHe+gf4BUent7O4KwCIInJ2dBTsqci1xzjgWdp7kmiW4I0RkXQjMqGSU/Da98aybZ1uCxJlxxyBxJXOK8KmDSq0u0KnDcPh8CcFEEzUCqW/qLfrinEfdS12cuVZHqlZArcAbVkB9o3zDwqmHqRVQK3AhK6BCpz+Saf8fP7x+Y2LOX/DP/qCBVqOFQW+AzWoSa5NB20KnVUGnWYOVIGBqBPOzkyQ1yGUzQKuNo4ND7Oym8M7NSxJa3dffJ1kw7GT26KuHWN9Yl/wks4XqGKOonQieuMGj4qGjgQQ9a0A7jhnNuhYbr3ex8TohCgfanxhmTpVHvV6C3qgR+1e+wEDhYzx+fAyP24of/vA7uH79HQEICkyqo96o4OT0EA+//BUOD/bgctnhcbuh0xA6KUohQg1a7xSLDxVPerGgUfmk1xsERnCz2t0zhIGhKaQzWQlGZ4cx2obqtRr6B/qRiKcEMJRKVbRbGljMdrEIQduB0dpBhEAhVUQ2XRZ1C6/PbB27w4R0JiY2wHq9jVqlg1KxKRbFeqMJh1Nzlq3jF4UKAUsHbVGL5QsVjI+N4O7d9+ByOxEKhrC1tYX1F3vIZfICkWirGhklFANSaSUDyOmwCZhhYHIuV0SpWEWhUAcbwHk87IZGe6JL6khoQFjA0GyqhggV2AmMqpzj47gAnZHRLglM7+3plSD4TLqA+/cf4umTDakp7U4EOoQE7BJ36dKEdNZr1GtYf7WJR18p0IPh3Kw3lVBLi0vQG/QCPSRnKZPFySm73yUFHN64voirVxdFMcfMrsePn2ByYhJ37tyV+xRYks2KbZDqLY67LV3o9BI+H+jqwtzcrFyXr1O6/lUFlPB6DEGnmoeZVYQowyNDkl9EkMGcKa4J1qLGTmcdLRYW5qWmBCXhUERyn9j9j9CDqjdenyqziclRtNsN7O7tIBoNCxRjx71LUzM4PDxBMpERlQ+VR6lUDOkM759h4Trp9jgxMSRZUIlEXL4J8zxet4BQdq6r1rnuNUhnqKhj0LZJMqK6uvyivON/U/1DIEclGdV8hHkTExNSByq+OHbeO5VuHD/vnQH6HC+hD5+N5eUlGRtVeOFwHHdv3RS1FmtPFZgAt1IZ+UJBrIb8InCiuspIYE01Ya0Cq8Nylv/UEhhEKMTsKdaYHS8Jb69cuay8R2g0irosX4AGVFPFBTARNPGemcv18uVL6ZhIiyzHybnknCph9HaBreVSRXLtCJsMWigdPcmwoMwpoRPVlIROjTaQzZUQzbRV6PRmn2/qXurN6qYepVZArcAFqoD6RnmBJlsdqloBtQJvXQEVOr11Cb+ZE/wGdPqdPs00QIeBw3qYjXo0m+wQ1oLPrcfczBjmpsdw7coSvG4HDnZ2cHJ0AL1WK9Dp9XoUf/bJ+/jf/uOPJaA4lU7g/v3Pcf/+lzBblFbzDAIneGJwMRVQ/GLwdLPTEitWtdqCyWBHtdLBs6fbOD7KgY632dk+rF69guHhXuiNHRSLGaSzGSSTJZyexvHy5SFmpsfw05/+J4yMKDYpbjDT6STWXz/H642XyGQSgIbWmTbsVpvkDXXaHQVEtNuyieYmmZva8y5Y/P15i3VuVgNdA6g1NQiGwgINhob6cXC4L9lMVMHs7uyhUm2gWmlAqzHCZnVJHhFzl+odZjSVZWzVagelQk2ua7WZ0GyVUamWBABRgtNuksqZZAPu89vQbJdESbW4tIBAwC9gpFIpiQqFvqTllWVMTk1gff0VfvGLX0gGTiHbRKvegVYDDA17BFSUyrTUZdA/MIDpS9PQ6Q0InYaxvb2HRDwtwKxWb8PpogJoTGAMARA34cxsIgzY3Nw8g3F6+dvOThJGYwt3763iu9+/J7CO4e+vXm7h888eI5/LSye2sdFxPF9bw9DQAO7ceV8yfWiTFAXT3jGePnkuoGBubg7B01MJb6cNTAn0PhWbFruOMYCedVtcmMP8/CVYLQZEIxHs7OxKltHKsgInaLdSuuFxfjvyzfnlOCw2myhr2DHN6XTK+EIhRZXDdUAQSVUM/0YoQ8hBGENwU62VBFAyV4jQid/s+MegcsJK3i/zoziP7M5H9dv29haqtRqGBvvhcLJrnRVGI/OxEmKVpHKIkGlsdBL5fBmlIu2mBunCGIkl0dfrRG9fjzxDBHUM/KfVMBSimqoMt8cNk0kvwff8vUajo14RqXQJxVIFPd3dGBkdlbFxHJw3jpHQl5llfAZYK2ahpdIpJoLB7fHIc5BMJKRWVF7xtRwPX0/VEtcH54aKLoLXd9+5LqCIWWGs5+DgkNSfajmqlwiSeF2G/BNo0lJH0NrWNKHVQ9Y7QSafOcIoQkreA+eAa6NaoXorK/NkMhJaaXF0FJI8NUIuPiO0n/KeqHhS8txyolzjmPnftA3yuoRhrKNBp4FeozRXMOgJnJW8KOmkJ8CJiqcG0rkKEvkO6qrS6U0+oH6nT583ObF6jFoBtQJqBf69VEB9o/z3MpPqONQKqBX416iACp3+Nar8O1zjn314kSX9tmN+4xNOA5PRDoPeinqtjGazDG2nhdFBH/7iR9/H+++uQq9pIHx6iL3tTVRLRVjMRuzv7uHgIIMf/flH+OCDD2TDubO7hbW150gmY3C67LJV42ab4cK001mt3FwqQdc6kx4Wiw25TAlGowPFfAMv1nYFFCwuLAi0WFickcyiSJRKlxDyxTwymap0qnrwYAcL80P4z//5/5CNLvOKgqFT7O5u4+WrZ9jb35QuWT09bvj9Hhj1JtSrDWlFT+DAjS1tRfzmhleBYQ2BO4QU3GwTLhiMNlSbivKn3WnAbGaWUV3GxfPs7x+gXGqgTg8Ot+4dbtAhaqWODqjVyfCoJjMAHb3Akw7Y2Ysd8zRwuWwwGiyolNuolmmf02J8sheNZlFyqgidaDtj2Ddvk0HQVHOMjY1KZ7svvrgv6pV6rQWjzgxtRyt2PAZF9w/0IpmKSQ4UlSEMQM+ks1hf38Ta81dIJtOy4TeatLDZjVhZWRSoQJULgRv/RuDEDTztWLw3AgwqSbhBn54ZxfCYT+qyt8uOYwco5Cvo7urHwsIyEomkqGYWF+exsDCHbC6F09MjAS/RcBLPn+1iaWlCcnk4BtaeyhUCTMIHBbRV5F/ChcsrK7BZLQieHMt9MGeIHdCotKLy6jyXiWuIYeJUIBG68Fur1ysgpVqV8/ObIIXzz3ryGufh8hw7r8tr0C5qMuvFbkjQwjlmXcwmiwSmU31D1Zwo51oMuNfKHDeadbhcDoyODgpMKRZzgIYKMyrb6qKqSSZqGB3pBWCQNdRqUuWURq1Rxcfffg9zc9OSu8Swdqp/6vWKqIO4HghKaL+k4oswyGa3o9MxIRrLoVxRcsmo/uM4zlVLBGoEMFz7HC+/z6Er1zrHzboQ1vC150qh87rwtRwb4RzPw2fZbrEICGV3QgagMyuM5yHEYUYT54fAh9Y5HeWOUOBSvVWBTs+gc76GSkh2Y6SdkJ3+mHU1LXlStDyyUx3vi7Vl9lkykZfsMd4f4ZQ8eSzE2Rfvl2PjMRyXzAefRwaEG/TQaylEbMv3OXSiKo5rmi0W2AWwUKoglakhXVah0+/w0fM7fdK84XnUw9QKqBVQK/DvtgIqdPp3O7XqwNQKqBX4X1ABFTr9Lyjqm5zyd4JOChv5NSJFOsWcI6V9uMNGS0wdmk4dK0szuLI8B5tFh0oxi1Ihhwrb2ReLqJSL0ub8L/78L2Uzt7b2DJsb6yiVmCfklg2yyWyU7B2qnGiZYnc5HTeEtbLkPEmHrFwZRgPzjUrY2z1GT3cf7t37UDb7zHNKJGLIF2hhK6BcrSCZYtg2W6Hn8OEHt/Gzn/3votZ5/mxNgEwweIpMNiUbfCpB9Aat5FXR3tOoN5BJZ2RTTdBAeMB/CVO4MT0HD7RXDQwMyKY2k8uJVYjWNmbR1Bs1CW/EIj/lAAAgAElEQVSm8mVvbx/VakPyc5pNrWzCWw0qqTqARotcsSkgga3YGcJO+MYa1+pN0Hnk99vFlqjXmRCLJRGLKja4GzeW4AvYMb8wj4A/gJOTY+TybDnvFjjDfxmCHQqHsL+3J/deKVdRLTVgt7gEtjBE3Ot1y30yzJv1JHwgHGBW1fHRCbQ6A0ZHRuAPuFBrFEWVxjBwQhGGSRPqMDCd4OD69WsCC9Np1pZZPDp4vXZ4vGaxTm5ubkt3voC/Bz3d/ZKBRQsZ1Se01uXyhERxtJp1hAgS6h1svI5gdXVCgNje/r5Y3QgPOCeSvdWBKMY4TwwepzWxWikjnUqI7Yth8AxwT6ezSCXTcDrtAn8US1svugJdSKZSODo8QbXelmB5ziPHxy5m7KRHVkHAMjV1SeAIFU7M6KJ6JxaNo9aow2YzoLe3S84dDNJm14DTqReoxOtnsnmlU5xRsWoSutDyRdjp9XmQyaaRz2Xk38PDuNwfA/eDp0XpLEebXjZDVZcGxWILw8N+3Lt3Q9bb0ydPUG/WRE3WaDXQIvA8A4KlckWUYAy9Zyh/tdZBOJJCqViHwagRRZjRpJP1yvBuqpzOwRGfWcK5YqkEj8cLthTg39IpdoksIdAVQL1Wl/w1PhcWs0XmgX9j3Qi1GMRPVRTVfLlsFVarHtVKDSOjQ2I/JPyi3VADnVgACej4rHFco+NDovQ7OaGirQmny4rBwV4J6if05Zqhco0wmx0pGUhOVVvwNIFMuiLrmjUhDOVaIaxkXTm3BG0EkOcqNt63fEh1qKzSQ6dpA60GOq2GqCqp3KQqrdnqoN3RotXRCnRKpqvIVlTo9CafRV/3rXjDg9XD1AqoFVArcBEqoEKnizDL6hjVCqgV+KYqoEKnb6qS/1rn+Y1scUWBQBhFNY1eS6hA+wlgNungcTkkT4dd7Nrc+DbYcU0Dn8eD61evS85TNBxCIZeWDR07kbMjFC1o3DCaLGa0qDiAVhQN3P21mhUYJcDbBL1Oj3gihVQyg0CgB91dXaJ64KaRQIXnyheYh6SHRq9FOBKVjlfv3Lgpna0ymRxOjoM4OQmKeocARqszQguGF9dkU67TM1dGj3yhiGarjYH+HrEA0RZGGMG8HFqNCJy46aUFiioL2vpqdeY7tUQtw+s2Gy0BHclUDpFIClqdHjarA3oDQRnzb0po1lso15vSmp1jEIuf3STqjnyhBoOBeVEWydSh2ub0JCib8u6ebly+vCBZVgQ7VGtkc1kBWgzMJrChksnr856pfZICA3p7+lCvtNGsQf6bgIHd9ZxOh6iGMpn0WU4V51grGUSEflQ2tdpV6A2ts1Bpm9SPGUrRaFw2+grkGpFA8v2DXbGADQ72S2B7PBYRUMTXlUoVURjxPmkb1OsMKFcqAnCUEOmOZPpwbglZOFfsZEdg8PLFS6QzGelepzcYBCQyhJ7jJ4TiMVw3LrcNPq9TsbhZbDKGhw+fI5mqwu8j+NPD7rBhanJCFDNray+xuxcWpRntXey0SEji8doEStIiyewgqmjYrfDkOIxGnee2Y3fnEJWGFsODXszODYni6+AgKmq3gN8Ji9UqQejHx2GUK7TKBTA+PijqG6rvGAr+6NEjHB4eSA3r0gkwKDCnu4eB1xVMTfVKhlg6lRG4UyxU4bDZ0NfrFzWcRstw7RLK1aaAE6/PjO7uXnR19eLoOIQXL7bRbLLrnwceF7OkUgiHUjCZtdJdcnjUD7fLhmIpL3Xh3HMuaJmzWRxoNFsoFmmjc0oXR2ZXhUJRVCtU89mkI1+r1RDQxZpzPvjFOSGoIljK5WqYmhqS55VKrcnJCTkPlWFU11H1RCsclU7sLsfOc8PDQ9jc3MCjR08QCPgk2J3XIAgj3FQylthNsiLXoxoqkUxhe+sEqWQBRqNWQODY2Jiorng9frNWtDvymWPNCRQJo2p1AjQDzCYDDHoNOs0qmvWKgCdGmlOJBQ2BeAsavUUgZTiaR7GmZDrxCVa/fq8KqHup36tc6ovVCqgVuIgVUN8oL+Ksq2NWK6BW4E0roEKnN63cH81xBEFs5ST7TskEIhtitzQNQ5i56TNooWfHKdrDOm2xqFgYzOzzwGm3o14toVIswGY2wGYxiqqI+VBmix0Wm0U2bcVKDbV6TWDCzOSIKJAIfmh9UTJ2YkgmafnRw+VkADmVSEbZFCcSBVFv6I1GNNtNOJ1GyXIK+LsFNJDrxKJJgU9sGd9o6eCy20V15fX5YLUbkUxFcXrKsGcXenp7cHhwILDh2rVrkpFEmxa7vHHjvL2zLX8vFNJi8Wu12e2OqiVakxrS9Y1ZPLl8WSx0zMSi8oawhRtYDcVOtAw1G6LQsduYawW0O020WhqBT0NDbum+xc08N8yED8MjwwgEvDg5ORKYw02zQIdKRTJ0+Dr+joHP5zY0btZ7enrRaWlRzFdQq9YELJx36ju3qCkd+2gB4zjakoVDtUitwTybqoCtvr4BeD1+RCIxvF7fQCZTlLwk3m+1yqynkmQUMevI7XKI9YsSoWZTye2hsonB9KkUFWUlxOPspFaTkHpCH8WeVZH6kaKMjPZL5z+GUvv8TvT19Up4+P5+BDabRpRDhIRmk0lyjMYnBmX+WAdaoghPNjf3kc1W4POZBfiwNgyUZ1h6KBRBoVDBQH8fAoFuAYlUKC0uzsLnpxWM9k8znj59hsODY4FK6XQFDptFauUPeDA3Pw6Hw4rj42OZC6qYOA6GVRMY5vO0Qg5hZWVFrs+/0ZrHbDOGV7PbnIBHDQRycm48HgXo3Ll7R+aA5z442MfudgQWkxF93W6chhLo7nGi2dKg3dHAajNiaDgAf6BX1tDGxg6ePT9gDziMDvdibGQc4VAI21v7GBj0wmbXiVLLbObzXTsDrwaxptlsDslc4nqtEbRoDNBodV+DtWyWVlLA4aCKyHcG7HQCLvnNOpRKdck7GxujQmkIOzvMOlOC8qlaW15eFpsqa8vQd8IlQidmNbFuX331FR492pYOiFevXpF549okGONxXLesC9ctz0ulXiSSQCrJkPUmHA6TdMzk88Av1pX3xdB9Ai+uHcIqHssPKY1Od2av6wDtGtCqSX7d19BJS+jUBrRmlGttRCJ5FNiVUoVOb/JJpe6l3qRq6jFqBdQKXKgKqG+UF2q61cGqFVAr8JYVUKHTWxbwD3/4GXQ6S4ES2MRvbtQIT6iDUpiUWJD4L+1iRgNgNhjg89ig6TRRKZahabflb8xdNhiAYlmcZjCaAL1RJ0qV/oE+TE+OIBIKiuKGm36qGtgmPZOpo1wFJsesGB8fE1scg4O3d2LQ6Ttwe+2w2S0YGPBgaWkZo6Njojp69NVz7O0eIJcryD1S+UMVFDt3UbFRrRWwf7iFYqkolhy+6MGDB9LN7Lvf+Q6mZ2ag1Wgkr2hjc1NsbPlcTpRSzNFh0DIHwiweqply2RIKxYoEm5drSl1o1SFwoWpMr9NJMDs3zrSh9fV3sbceGq0qHA4CjaZY5LjRpuUtHk8I+CNAololm0ljfGIcPq9P6cSVz8lmn93tTEajWPVofWKHMNqVWs0WKsylabSVHCKTScAH1TlUA0lXMYaG11rQapVW9oBiuYKmDq2uhf7+bqysXIHX48PGxjaePV0TKyOhnt/vhNtjFyAo46Q4rsMugFV43C5RHVH9wmvR8lUolLC7e4BwuCBd1cZGPKJuISg7OAiK+slqNYhNK57IolptY3lpQmyNtEm+ehXE8LBDwBjrQkXLwEA/7Haz2LJev34t1ixlnAWUyzU4ncqaYU2Pj49wdBQU61p3txejo+OolOuIxeJ4//2bWF5eFJsnoRlzp6hyovIqHishlW7AYoTA0cGhPoyM9sJmY9e+Y5kDQicCPVq4qIwjMGUHvv7+flErsebPn68hGk3AaDBKEDoBmNVqhMWiZBgxHJ7Wu6WlRRSLBTn30dEhDg/CGOrvx2B/Lza3XuPW7fdk/RIGW21WNKgSyxVkbJtbe4jFSqLUm740A6fdidevXksA++LSJWSycbzeOIY/YMTU1CD6+3thtpjFblmvNxE8DUknONbI5++WOTs5CQts4foYGPCip8cvQe+EQZw75jcR+DHXqVplpzeG/k9KptajRy+lY+HoqALeOA9c///wD78U8LqysiRqOs4xbYz/+I//iM3NMBYWRnHr1ruSYaZAPHZgrMkzuLOzIxCK1+e5UqkswiF21utIUD676RFm8v2Df+d5qexT7q8qb62ilGt3UKqUz7rXMc+JCqemku2kUTLYtFoDKrUW2jCiWGGWXBHlVkeFTm/2AaXupd6sbupRagXUClygCqhvlBdostWhqhVQK/DWFVCh01uX8A99gl+HTpxOZUrPYRNbjEtOb0eBK9ykETjpdUCrTlWUBmYDYNJ3oCFs0kNyoAqFFhpNSH7NyOgAXF4HrHabWJqyqShCpyeicqJKh5v5V6+Okc/XYLbosXr5ElZWLouS5dmzZ1h7sQmrzY73bl3G6NiQWIxsNjuq1bq0S/9v/+1XiEUTaDV5rwb09XkENDATiZv1WqOAYjmt2OiGhrD+ah0PHjzC/Py0BKE7nA5RSXDzf3h4KGobWnKo4GFANLuU6XRnlqJyDZlsAflcGYlkBXTmEFAwp4r1IcdhlywNN7YaYGDQj/6+HtQbDILmeANiG6Lqg+eljY2gicqgQp52pRLGx4awuroqm+gXL1/IvRUlbLoJn9eF0dFhgVJej1cUIMy/CZ4eizXObrdINg6VH+zqxZmkzZHKIMIZZvzUalSPNeF2GzA42IWeXj9mZy+ht3dArHVPHj/H1uaOqJQMRj0CATfcbie0OnZvY86SEU6nTQEZJgNqNaq/MnKfyhrR4eDgCPF4UcDQysoM5mbnxGpFYHR8ciRAprevVwAIFTcTEyMCEL58+BDBYByLizMC1Aie3n33XQnGjsUi2NvbxZdffonT0xT8fqtY+lhnqmNo5yLsIHSgqon3Q8jR3z+Ene19ASf37t0RtRZtb4lEXCAR7ysUjCCbrUmHNK/XBb3OiMHBPiytzEge1ePHzwTkjY0Ni0KNgITnI2ibmZmRtRKJhAV2MACc8DGfK+A0GJPnqavLJTlbBE78ZsYZLYDRaESC6o+PT3ByHMfE6BD8Xg+2d7bw05/9RLKhSuUSSpUSDg6PEIsnRUEWCseQzTVhtVjR19sFDbRIxGLSLZDremv7NQ6PTnDlyjRWLi/KvDMQncCPWUm7u3sCIp1OL2w2F6KxuIAyqvZGRwfEJsdanmc5nXf04/gIgjjukoS8d+Hw8AiHhye4fft9sbGed4ak4unTTx9gcnIY169flzniN9fAF198Ieq+jz76luR6sZ6cL84d748h9qwv18R5VlMhXxalHO+L1kyCKh5DGHYeEM/j+X7C9X/emZLQiblNfBPTgaHmLflXK9HhhE7MdzIJdGp1DCiU6ogkyqiq0OlNP5zUvdSbVk49Tq2AWoELUwH1jfLCTLU6ULUCagW+gQqo0OkbKOIf9hT/MnQStdOZyum8HR5/R7WLxaSH22lFIVeAw2bCQI8XDnaEM+ngsJtwdHgsm+ul5XlMz85KpgqDuamOScROmSIlNhh2jaJ64vXrfYTDZczN9WBhfl5UTAQxtOdw88pObjfevYr+wV5RR4VDEezs7GF7ewd7e0c4PWHodwutNuB2aDA01I3e3j74RVVih9NjQU9Pl2xG//7v/x7hcBS3br0n3dOYR0OVE0FFJkPlTUXsVVQ/NBsaAQrUfrE1Pe116UxWws+LpbbY0gxGIzrsrlVlZ7I2jAYtBvo8UodAlxd2mwWtdkM25D6/V+li1wGSibTADuZAVSo1gR4Ou03sRoQpL1++EHUO1Rq5fBVdAXb2msTs7JyohJS6rePlqy3kc3k4bDqMjQ0KfOFGPBgMob+/T4ANgRphACEMVSSJRA6rq4tYXJoXSx/zdE5PQ9h4vYXDgxOx2OXzTVGstdvscEerlUtCnvv6mb3lxcTkCI6PDrG/fyjQiec3GkxiW1xb20A+3xCFz9zcBMbHJgTI0EYWCgcl+PvGjRsCXpgJRZDBvz99+lTqMzs7K5CHlr2bN99Bvd4QuLG9vYWNjU1RbQ0MdGNwcECgGuEE14ViJ2QtszKfXANDgyMCdWhlW1iYF8vb0fGhALnzLCKq5ExGGzweH7oCDKZui1VseWUen376C6ytvRDYxAwoRTlWljVDAEIFD0EJa0zQoah16qKG4rxSpcUMIqqcmNvFrC2GYzOvjOdgV7vDw6AoeRZmLkGv0SEYDuJnP/upwMxwJIzT4AlCkYjkinGN7x8c4+SU60WPsbE+mAwmVEplydtyue3Y3FyH3qDBOzevybpnNzjmcXHNMOSd9bHbnfB6CUGZm8bsso5kbBHmcIxUDZ0DnfOcJb5XETgxSymdy8lcU41HOHXr1i2BoFyvhKo7O7tStytXVkTZx+M4z1QwESbzWvfu3ZO1zOeSdeP1tra25P5Yb16Hv6ciMJvJw+FwY3p6Rjoa8jWs+3mnOs690h2w9XU3Qt5vgzbCumKU02la0Gvb0KOFTruJdkuBngZ2kay30GzrkS/VEUuq0OktPpfUvdRbFE89VK2AWoGLUQH1jfJizLM6SrUCagW+mQqo0OmbqeMf8CyCls6uT2sdf/wntdM5bDp/CZVO/FmvYct0HUwGHbr8HsxdmsDCzBQCXhfqtTI+/+wXWFpckJBgj8+HZDqN49NT2fA3aiUY9cyQSQpQUjbCBRSLHayujuLq6ipmZ+dlM/nw4UPJhFlaXsStu+8KvIlEIwJFYtEYjo6OsbcXQSRak1scHHBgZnoKQ8PDcLtdoqxwex1odxqiGKGy5enTJ2Jlu3nzpnR729vbEwWNtKyv1QQ6MYjb7fJKJlA6k1NyYvRGAU+FIgO+y2iKykkHjY5qnyYq1aZY3/xeO8YY4uw0iz2PgIFKIQIWyZg5A04HB8ei2CkVlW5i/MPk5ICoOAhJNjd30dPjk3BzQoxLl6YwPj4hG25usNnZbn//QDbepydxlEs1DA46cO3aFdn0E94w80ZRkr2SzCECBebpECp873vfQ1eXH9lcBlubW2KJIwjLZvOivspk66g3GSivweR4Ly5fXpLuZHaHFXpdGyenB9jd2RJYRZhA8MMAcSrYaKNjRhYB2OzMjMAfgoVEMo779z8TGHbv3l2BCkdHR6JY4TogqKG6iSAnEolKfhTtdfzb6WlYcpoILllLnp+B0X39zHLyopAvCoRUwGFNQAXHTDUOVUhKN71eORdBD++T9x6PpSQfaGJiUjrvsSsdLWNUckHTlPXCWr733ntio2MwNtVJnIPzLCKuY0Kz8w5xtO3xQeFYqD6itY3ritlG/MpmM9LVj7COCqREIgOHzYFLE1OIhWMolkv49rc/RjqTQjQWRSKZgMFogtvrFbi5sbmNcqWBublZTE9fQoe2xhyD8V2oVEp4+fK5WFEnJ8ekeyQts4RIhEIEUJwv2gQ70EvQunRVNJkEBBFSEugQTnKM5xBH7JMS7q9AnXqrJWuZzxTrwmedzw/rzHl8/vy5jI8wSjrXGQxyPJ831pDqJ0IngiauAa7j8zXA8xFUsc78IhyUDomBHglqJ1wiVDzvOsn3Cl6LY+B98jnjFyEgNMx1okm2I40SDDoqnppo1Kto1GtoNTswmq2o1TtotPl81xFPlVGnQkrNdHqTzyZ1L/UmVVOPUSugVuBCVUB9o7xQ060OVq2AWoG3rIAKnd6ygH8ch1PFo3z8nUMn/tvh/36tdZPs3/j7Mxceu7MF/HbYTAb0dvmwurwAl92Mo/0d7O1u4U++/13cfPddOc/m1jZera8jGDpFrVpEu9mUUGNCH0WVExMw87d/+7fo6+0XxRABwldfPZIN64/+/Icw24zY3dvG5tambIpp66IVLh7PoFxuwO93S87Llcur0q6dm2NuThutJra2NrGxuSEbbwIOwhdm8pzbobgZJwBhHbjR5TXdbh8y2RxCIUVFxXBlm90gyolymR2vmG+kbGjLlZa0Xe/p9mN0pAcDvXZYrVqxZjG3Z3JqQjbRvDatgIlEGuFQHKlkFpUyFUUmARSDQ/2SjfPixQtRkFDxw/s6/+aGmqoS3h8VILQhPV/bRjZdQ5ffgKWlGYFTBE3cxPP1/Ob4mGdFGPXzn/9cxv+DH/wAOQKnrS2xFTIrhwCCIObgICT5WmajFmNj3VhdvYJL05MwmXSoVMpot6vIF1Ko16pnmVY6qXepWBbgQ5XV8PCIqFKYrcXMqYODQ1EYZbNJzM5NS/g2YQ3tVoQRrA2/WAeOkQCCyizCrFQyjXQqJ/lIXV0BgV+FQg7NVkPUPYqK6gDJZEogAutJgEYLI9cVw+CZd0U1D1/LtUerGdVTOq1eFG/Dw6NyP4RdZpMFV1ZXBEYSEFGNQ4BFZRJti4QzBBv8JpzhGqZFTOm2p4TPE3ARGBLQ5CWXKy9AJpVmp7WCvJaB13ymmOs10D+ALl8vXr/YkMyuK6urODo+QrVWhU6vl455Gq0WhWIRqXQGY+PjWL26imajid3tHVTLFYF8hJwPHz5AvVFFd3dAAV/Dg5J1xXnmk93d3aVY5Mo16LRmZHNKDhJfy3vmzxwTnx/WjJCWAPM8iJ73fnhyAr8/IGuNIJQ1IXQitGKNuIZ5zIcffijPFNcH4RCvwb9PTU3JM8j553/zmoRcXNsM+OcaYPYac7T4FQnHRenEeeM88N54Lq6JUqmB7m4qt7xy3Pm5qMRih0k+s3wzkzw6HZskNFCrllGrVAT4msw21JsagU75Yg2JVBmNTgcV5o7/cbxJ/1u6C3Uv9W9pttR7VSugVuAPUgH1jfIPUnb1omoF1Ar8G62ACp3+jU7c73Tbv+0T8ex3/Meo04jSyW42oMvrQJfXJZ2hsqkE7FYbfvbT/4Denh6sr7/C+sZrROMJtNvMErIjlUhKLhOVIgRIzHe5du26AAa/r0tUKoROa2trkvv0rY8+RLFSwMMvHwhA4QaXm04qcrhRJRCg7ayvr1+ydKhaUlQZbeTyJYTCUbx+fYhsvoH52W7ZJNNmxHMxALzdobqlLZk2w8Me2RDb7HYcHZ/g9QZDyqsSil5htzqCEacSLN5oEqlBVE9anRaTE5O4fm0RzVocpWIKBiNhDC08TdnMu1weJOLczLfQamrQbEAUSkrItxYOpxFGk06ACzfQtIMx24pqGAILbrL537RKceNNC9Pr9R00ag1cXV0WyxqPI3Bi3hWPoU2J5+P1OV4qULjZJ6AgDDk43Bd4p9MZodeZsLW1g+NgDh6nEUNDfZK5c+PGNWg0bcTiYVitFmQyMYFO1UpJAtzPu+01Gy0JiO/vJyxyi2KMiqJ0KiPXrlTLAq4CXb6vYRhVLBw7VSqEaxwjc5EIqphdpYRYp1GvtmAyWUUt1EEL+XwWZgvVM4QZtChWUCpVJI/JanWg2ehIXhOVP612XYK8CZv4TdDAPK1sporeXh9mZ2cEVNH6RXUcFVS0/TELibVmTc9hCY/jfTLbit0KX706EsspIWN3t18yvswW3oNZgBLBF9dAoZiXMSvg9syaadDDZOa4zTAZLCjlqpI/RTshc8SoOnO5HbLGqvWmdKGzWM3oH+hHoDsgwK/d4lpqotWgXYxAtCLKrpPTFEZHA6Lo4/XX11/K31zM59Iq90DYUq208OLlHorFBnw+E4aH+wUWnVvlqKajwo8dHJnB5XZbxaqoMxoxNjYuUOr8i6onwiXp/uf3C0xi7fgzgS+fdUIj/p015pxz3girzufvzp3bkkvG7C6l25+i9JPnrc6Oe3V5/ePHe1K3hYUhAXuEuoSDhLG7u7tyPl6H4etGk1XGa7cYYTZq0KyV0awTuGmQy/PvFgm9b8OAYrmJaKqIakvtXvc7fU785ovUvdQbFk49TK2AWoGLUwH1jfLizLU6UrUCagXevgIqdHr7Gv7xnuH8E/Ff+GRkLpOeVjst4LYb0d/tRcBth0HXht/twuLivKg7qMahuqMh7c+1suFNJYtYXp4WWw4VFUoHqhoKhZq0NidkIRhghy1mz4yNj6LerODw+FA2nYRVzFPiz7y9rjPlCYOVBwYGBTbQxlOkeqZjQCpdQDiShttpwXvvvyebVObKUNHTbmngdBrhD3gxMTGBS1NTshmOxKJ48NWXCIUTyOUaoFiC9+50GuD2ukVpVSpX0Gi2UG+0BQwwv2d+dgLadhaddhVWmwXlUlHsXP5AQO4tHIpK1zCdxoh6vY1kgh3s0qIgGhjyYXxiSGCHAj88Am3O28lTpcLsIv43M4QISQhH5mcWMDs9L+MijKLqh69hZzV+0b5E0MZjaEu6cuWKQDmGc1MtxI16s9EW6EQVVj5fEEscO6wxg4j2tXgiipOTAxhNBrRbNSSSYZiM7ISnEbBCNQztdQQChGv8HWEiwR8zpwj5YvEo3G6/2L2olqIqh10KeQ3WnCCMYIIqGUIQj8cFnU4jc63TmgT+lcpFaDQtURYNDXvlNexMWKvWBDpFwlmBJgP9gwgGEzg9jcLt0aKn1yudDalgY04Xc8eOjsJgxvTQEO9JJ/NEAKbYIGkjYybVjCjDCFQePvwS+/s5gUwDA1aBnbzf85wjwhWDQQejyQSzWSsqoHKlLOPk/PJ1nCOxsGqYG6aRbnHMezLojUjH84hH0ojG2M2R3Qj16Ol1IZ+vIpasyHivXVuE1WHB9s42QuE4PG47vB4CX6BYKAqgI1xqNKho8kl4PqEnA+QJ+Aig3B6HrDHmQ5VKdWxvH0tNurvdYmekvZHQhusoFGLIOI1mGkxO+rGwMC0gydfVJao2vua8q50SRs4xGeHzuQTUEfxwbqlAYg7byUkagYBF7Iv8O8ESa5vPF8Vyx053ShfA56IG43GFQlE6KRLSKmNoiZqOHQvZDIDj4++pljvPZ+NxXFv5Qgl6g1kkmk3S7dMAACAASURBVFazQRof1GtF1CtldNotGYPRZEOt0UFTgsQbiKWKqLVV6PSGH07qXuoNC6ceplZArcDFqYD6Rnlx5lodqVoBtQJvXwEVOr19Df/gZ/j1D75/NqH/EnQ662bHlBSdFtC0OrAagaE+H2anRjDQ44eNO7tOGxsbW5Lv09G0RR3BDTkhjN/PzfOKKDlevdqBxWJEs1nD6WkB3V0OUVuYzRasrTGjpwiLRQuThflJWlEFMT+JAgtu7F1Obv57BFhMTV0SFQqhxbNnz1Gp1uFy+lAoVHEaTiHgc0qWEIfAvx8cnsiGeG72EuYX5jE5MQGzxYKtzU08W3uOvcMD5IslyTeimsntNqKntxs2uwPZXA7FEoECrXYaASzcrA8P9kAP5lZ1JP8oHo+JBYsqDEIthoNTNaLXmdFu0iZXRiFfQqvVgMOlx8TUsMAmbtYJKAgquDknLGBeETfWVHlxc02FD+HK5Pg0SoWyKJ9OTkLSOXBstE/gi2JFrMkGPJVi4DekVtyk5/MZNJqERG5YLDaYTVYJtD49CUkHNt6Hx+OE0aRHKBRGvkDAYoDRoEO9UYRBbxAYQbBEgEIIJYHZ3cyUUjr/mYzms/uN4vSUeUVcGi0EAjrp6EbLH+GNx8PMK63AQtrAIpEMCgWCExsCARdy2TIi0RIsZjOWlgcwMso1YkA6kwQzlAjnSsUKDg+LYrHr7fGjWqkily8j0G3CxMQAxsYm4HIysyiPFy/WcbB/CrPZISAxnaayySyKKFolvV4HlpdWxB5IqEHl2KNHa0inK7DZdFhYmPq6uxvXEGvM+mZz7Nqnx9CwT0Ac60GIxbmiLq7ZqKPDzmmigtIJdDKajDDqjUhEsijmqtjaDiFf1GB5oQ+Bri4cHp+g3elgfnEWk1PjiMbD+PTzz3B8UoPLqUNfjx12mwnlYlmsZpwTrvlWUwuLxQC9QQufzylKJTIvPl9Gs1GUgrlsBQeHUVFodXVxProFeHKdce2wo2IkUsDAYAAf3LspKjkCv+NgUOyJBJkEmARsJycpFEtN6W45NdUtnf0Ipc5D7Dc395FO53D16rysLSryuI4JPflsfPTRRwKUCISZ0aSonJR8LkLBSrmBaDQpwLdQrGJmegiffPKJgC6qmwhUmSdFdRyfN84L50OrZcB9B2Yjc+g0aNXKKBVzMheMU6MSqlrroNHSIlesIZkto9buQIkfV79+zwqoe6nfs2Dqy9UKqBW4eBVQ3ygv3pyrI1YroFbgzSugQqc3r90fzZG/FTr9+i9/688S+iTwRtvpwKABur0WzE+PYHJ0EGaDFuVSAVtbe4hGs4CmLdY6bvxor7p965qolZ4/f4WXL7lpZZYPxDo1Mz0tWUCJRBJ/93e/EPgxPNKDRDKNru4eVKoV7OwEBaKMj/dLG3va0MbHxwVu3L9/H1999aXYpzLZCqw2t3RRYwD16Mgorl2/JsDl8aMnOA1G0N/fjW9//BGmZ2bQkS5uJ3j06DE2d3ZQZ6h0qYR0hq3iNRgY7EGguwutdltyeJRW7FpYrBbYHU54fT4EvG5oWyXoNU0Ju47GwmJZI4gYGR2WoGp2zNKAAc8GdNpUf+nFtqbVM9+pg3KlIptuvU6nbJ7NJkSjaZSKzD3qQCvqHyVrp7enFzqNHsl4UhQi+/shFEsaXLk8JEoynoe/JxApFlsCTBh4zq5lAwM+9PQGziCXRlRfVMrs7R4gmyvBaLRiaWkKrVYde/uHAlkIx6hEs1h0KBWraLUgoIYd6bweu4RZj4yMinKGMIpqNNrrqLY6Pc0IOLSYWxJizswmWiXlvM2WwINQOCR2P2ZLtdo63Lx5GW6XB2vP1yV8fnCwFzNzk+igjlyOkIPKF+IBreQ+HRxkkUy0YTEDLqceXp8NoxO9GB8bRX//EHRao4C5hw8eCwSjcodKq2DwFDOz0xL8TZUTFWW0HMaicQEZBIe7uycol+vw+y2iFjvP/2KdaR/b2NhGo6nFBx9ewejokMBCrvtkKoWD/T1ksgwOp2qIQE4rAI9gRFE6mVDK1ZFOFvH06RFcTgs+/viO5C09eboGp8uFpZU5BLp9ODjaxbMXz5BJKwo7n8cMv9coGWzsSGfQm/HyxSbi8Q56e22YmBjCyIgSAg+05J7CkSBOg2G0W3rs7kXELjg21itAkmuO4GZjYwPpdJY9K/Hhh7fxzjvvCFwijPry8WOxUhLICdzJFhAOE3C2MDHRh5WVWYFTtMjS4km4SKDIOV5eXhaFk6gRi0UBTbRxMsOMGWMEfAqwMwlIYm1pSS0W+FxQIddGtQ4M9FnxJ3/yfXktz8X5YJ4TIRjBGVVrXMfswKjVaGA0aMRep2nVUS7lUSmXxFJLm2Gl2kaVSio2DyjUUO+o0OkNP6TUvdQbFk49TK2AWoGLUwH1jfLizLU6UrUCagXevgIqdHr7Gv7Bz/A/hU6SLM4E8V+7TVE6nf2+04am04aOqiM90B+wiuLJ57aLGiafY8h3UTaC+TwVHh2Mj/Xgk0/+TJQzn376KwSDWdTrwMREtygwRkfGRCmztbWNzz67LwqIufk57B+cYHZuAaUSN+VPxDb07rvvYnJyUuAOFRe//PSXkgXDTSo3nplMRQKxCQlGRvoxPTONifEJyZp58OChQIy5uWl88OEHoDVve3tblBnxRBy5QhX1phbpTB7ZXBV2uwmD7ERmNUvAOFVH3CwzTJwhzw6nEw6HE3arGaiVpD271+tBLpfG1vY+k58wMNAjm24CmU5bh05bI93ImFXDLmNU2lRrDEamgqqBgN+PkdHRMyXHoQAkAU8aLYaGeqRzGcOcm/U64jHFVnd8nITXS0XXuwL2aMF7/XoL6XQBBeZWaYG+HgtMJgt6+7zw+V2Sd8OW9FTCMJg5eJpDvdHC0KAf779/XfKIDg52MTU1gXKlhEq5IGOjRY0Ko76+HgFcXo8PTifPBwFrtGgxw4pdBg8OThGNFsVWZjFrMDzci7m5OcniIZxgLQkKCA8YLk0rFsO4P/74I1krn336hQAOztf84iXo9MwOqkOrYz6T0tkuGs3g6LAsXcq4PqjqonVycWUCAb8PFosDpSItYSd48ngN0WgBq6uz8Pt9SKeTuPnuDbF9lcsFCSWn7TEaictcEFRubZ2KDXR8vEsCrqnSobqN8Iwh5ARrvL+b710VWyDXKoPIT4On0m2QqiYCLX6x86HBqCjZaCOjNbFZ1eJ4L4yX63FcXhnB7dt38fjJczx4uIZAlwfv3VrF+OTo/8/eez43kt9png+89wRAgt57sgzLV7VVt8zOaKSJe3ETO/cn3L2/2H9m3+7EjrnYmJW0K7VabdRd3tJbkIT3HomEuXi+qNLqNDO36irtaFqV7GBUFQkkMr+ZSPTvE4/B1s4z3H94V1rxqBIL+DzotltQmipGRsYkL+xnP/0ElYoO16+vSjA3FWvtdgvHJ4fY399BsZQnvkS10sZ5rCAqp/n5SbFh8ovHy/cR1UwERoQ7VB5RhcRjTedyAhUJDLPZIqJRZl1ZMDU1jNu3b8hjCY/4WL5Pqdx78eKFXJMEW7yWX0E7vlc5T15DPPe8jmlVJPgidHqJt9Ht6OUapXKK0NThMOPOndsCnQireD54HfH7VdB7vcEMKMb992DQd2Ez6yVQvFmvoFopC/C1WJ0CnRqtLorlBkr1FtQe0NKUTq/z+aStpV5natpztAloE3irJqDdKN+q060drDYBbQJvOAENOr3hAP/YT3+JjmQ3XpbS9XfpN9a6V9DptxLE5fd66AxG9NoqDCB06kLfAawG5jsZEPAYEfA7Yeai2mQUi0ylwkwbEy5fXpPA66dPn+GnP/0UpZKCYNApPyewGB0Zg98fwIsXm2KTW1tbh8frw+lZEtev30Y2m8Hde3dx5coGbt68Jdvkgp6w6cmTx5KdU683RWHFrCWP14z5xXHMzc+KgsPpcCCRTIoCgxYi5h5JPXsiIT+jsokL6XbHiHyRYeUVNBTmCzkxEBxAS1WRL+TRUtsvZ9aTVjGqMphlY2ImUKcNu5kWqxEorSZ2d4/BAvaxsSGxvHU7PQEzzaYqmU7ZTBlKqwurxQw9F8Z2C1pKC3a7E3Nz0wIlaB9KZ0piLQoOuDE7Oy0wgAqsSiWPZqMii+7T0wLCYbuoSRjMTpXT9vaOBDFbbWzVs2N1ZU72w2CkUkaR4Goqkgx6kyid9vfPZHE/Mz0qzXvpdAKZTAqrayuIxc7QabckfHvzxQuBTlQ2MeeHaiXa6pjPw+PjdovFEtIp5gJlUCw2YDIBAX8QKytL0hpHOxdteLzmMum0gImHjx4hkcjj0qVlvPfue3Id/PwXX4tS5fadq3jn3evw+mwolbPY3d3E5tamgI9yiWHaesxMT2F6ahHFQglWO3Dj5qpsn0qZdKqAWCyFo8MoajUF6+urAoBoM7x+/YoEjzO/Kh5LQFWBZkMR2EV4cnycEyvexsa6QC1CGR43f0/oSUXUu+/dxtT0KBKJc7H9lcqll2qdskA7Xr/ttvob4MTrl6/P2TerPRzunCKRquC9d29ifmEJn332JXZ3D7C6voJ33rsJj8+JTz/7BTa3n2F5ZQ4bly/BarUgdhZDNp2D3e5GpVzHrz79NQwGGz7++Du4dOkScrkMjo4OsLu3hWIxJ2HugYEQdndOkEjmEAr5MTk5LtCJ7xOqhAhheVwEu7yeeC3xZ4Q6bQkQZ36TCefnCRQKFaytLWFj46KAJbYvEiDx7wTHVEcx343nnD9jUDkhHf+kjZTwjKo3hsgz543X9qsWOr6vmK9lMdslr6ofyM5g85bsG997vG4Ik1/BJoIsHoPS4jVplMD1XkcBY8jsFiNaSg2lYkFUXISRTaWLutJFsdJAuaGiCz0ava5mr/vmH1LaWuqbz0x7hjYBbQJv2QS0G+VbdsK1w9UmoE3gjSagQac3Gt8f/8mvoNOrE/mbE/q70OmfqJ2ofjJQziKQxGwAemoP+h5g0QEOGy0/RnhcVqmsJxjhQpuBx7dvXhH9AJUszHxia1goFBR4MT4xienpWbhcHnz99V1sb+/izp07Al+Yv3Tjxi0JEH78+BE++uhjrK2vycL17t27ePr0iQRVu9wuGSwDtrkYnZkdx42bVzE5NfVyEVvD2dk5Hjy4L0qK5eUVWcQeHByKhYpqJX5Xax2cnueRzVYlg8fnd0veE1VI5WpFFrc6vQ6dbkdynbo9nSyEaXGyGwGf2yFKJIZIb24dAFAwOTkKl8suoepUOzXqCjLpAnI55jQBnR4QHLBjYmJcwrcZcry+tiYqkGfPnuP58y1U6ipmpwaxsrwoKhu2m1HxUSnn8dlnv8LBQRI3rq9icWlRFuUMl372fFMyoTY2Lr9sEwuIqsho7KHRKCOXp3WPYUt6RKOsu3+BtqrHzOwYfF4PWmpTrFkEfTs7mwLlfF4f9vf2pQ2OSjTPy/wogjyCAcIxzrdUpGooL9lWBBPz83MIBkNYXloS5RnVP1SzJJNUap0gk+nb2Wq1JmZnGew+L1lVX3/9AiMjQfzg332ISCSEk1Paqc6QSicENHJWtCouLCxhcmIO5VId2UwOoUE3llYmJST87CyB2FlSAFU2w3wqq1jG4vEYLFYTrl3bwMHhrqiTmA/Vbuslk4qQhXCE6q2pqQkBJ1TpUAHFOdIiRssh9+HSpQvI5Pqh68VSEQa9XnK8arWKhGQfnxxBVRWx1LF9jWolAZZGMxqVLs5OkqA6h/Y9h8OFr7++J/a823duYmV1Ccl0AnfvfQWbw4J33rklirN0KolEIoZsJi/nsNlQcXgQldD0K1euyPUcjZ4InG13mOHlFiDMIPxEMiMKNYZ4MwifzY+El69smTyHFy5cFIC5tb0lrYIDwRDqzQZyeWaEsaGxK/tx8eIFUTgR/mxubslsaJnrB4WXBEDydV6Fh1NNRTUc4RCvT4bXM5Scr0lLHtVRhEeET9VaE3qdUfaPuV4+v1+eOxgOC7Ta2e0rnQjM+E3IxBB35r/ZbG5RAxI0mfQ92G1GtJp1FAsvoZPdiUarh3qzi3JFQalBBZ0JtTbhk/b1DSegraW+4cC0h2sT0Cbw9k1Au1G+fedcO2JtAtoEXn8CGnR6/dn9m3nmy1zwf3l/xGL3u1/srmPvOn/eAcvGX/4EBh2VBH1fyvCQA3PTI7DbzP0g5XYdc5NBWfTR2lYqVcTik0rXcHrawtr6IMbGxxEMDUrYs83uxMTElCxi1VYTFy6s4dmzTQke/tFf/FiCvD/99Fd4sbmJUrkMm8Mq2TSFUkFyhu68cwdrKxckuJsWLYIN2v3Ozk8RjZ7KYndkeATBYBiFQgnHx6fwuL0IhQaRzZdxHE2gVG6KUovB1eHBkCxsY/EkDEYbVlcmJASaQO3Z8xMUi3XMzrixuDCNcDCEsdFpAS2fffYFCoW8QAMqfXpgm1gThXwFqVQe2UwV1TrD1gGP34Dp6Rl01J5kGd28cVsCsf/2P/+dWPS4jYX5Wck2IsBi3tL5+SlevHiGBw+eIZOl/YvtgWsCmGgTOz4+EoUTAQvbyQhMCBWYx1UuFqWtjrYx5gpx7oeHbL8z4gc/+B7m5mZRKOQwMOBDU2ng0aMHCAVDsFldeP78OcbGRyUHqdvtyGz39gltSpJdReuSx+2TfK3z87gACIIJApDp6UksLM5Lg97e3i5Oz6KolCsSyM78Kb2OYd0XBEpS6ZSIxyVzicdF2xoBIa8pAi5a9gguaccj4CS44jkLDAQQCLjQUvutZtVqE2aTDcVCRdRwg4MROd+5XBYzs1SUGXASPRKARMCRzxFmtbCwsNBX97TbotohBKGKSafTC/AgJOM1SdsYg7a3tjZRqZQlLDweTyKVzmFychBTU2NIJJlRVJRwdgapE7rxcWxprFfbiB7HRbm0tr6KbDaNvYM9TE5OCKzrB2XnJLcpEBiA3z8gIdtUVREeEn7xPLPFL5VMYWpqGjMzs5KPxsfJ720OUeTxNQkMu+iI8ogZaQS4VC7xveH1eOU9w8ZFbpNAjVCV54cwkxvg4/nFmWxsbAiAohKKs+BjCJ24PX5xToRw07OzyGQzcv3xdwRQfCxnSvhGQEXgRnsdlVF8bZ3egKaiSpslr11CT1pqCZ0E9Pb6QeYEaXxN5qMZjAYBu2xlNBksoibrthW01QZ6XRVtVZH3FRVUDaUD6K3owIRsoYJipYV2j3e2l7e4fzN362/FjmhrqW/FadJ2UpuANoE/5gS0G+Ufc/raa2sT0CbwbZuABp2+bWfsD7a/REyGl1ujFoDQibkpgqLkm/Ap6LdgejIIj9sJk0EPxh1ZUIbDZkCHNqxKDeexEmrVLiYmg/j3f/3XMBgsqDcUnMeYz8IGODcODvYlWDkyGMbh0YkoTmZm5nFweIQHDx6L1Y0vyKBytnK5vS6Ew0Gx7PS6RlRKDcRjcRyfHMNsNsgClIteBpjPzExhZHhcVDBU2uh1DHe2gaV09ZaKVKYApcksoWnJnOorRmJYXZsX5Q+Dxwl8jo7yGIo48O67NxAe9MPnG4CuR9vPPr7+9X0oLQWzs5OAThVbG0FJIV/GyXEGuVxTlGNzCyHYHEZMTU7D6fTA5/FhODKK/d19/PrXX4r16cb1DUxNjYpKKZ9P4+wsKsotQp10ugCv1yH2RUIKLuiZjUWrE1UsbBPjF22EsfOY5HG1lAY6alv2l8qaeq0Jg8GE4ciIbIdZRy82n8JqYwNYF0dHh/I4KqEIlianxqHTM4D9WCAQrwUCmkhkWLbD2bERj8qlqclJjE+MiDrJ4bBJvtHBwR6KpZwoWvotenZk0jk0Gi1EIqMwGswCIvj4gWAAbbWNRCIlYMXldEvLIaEF1VjEBIQ5TqdVlFnMGCLgq9UrohxjGLXd5hKrZy5bhNXqEJshlT8+nweVCrOsmn31VayA/b00lhbHBYBQ/TQ6Ooal5SWcnTKj6VSUZ4VCHR6PFSMjQwK5qIRrKf0GuWazIUBKbasYGgogPBhEq1UXKx/nREhiNPWvRwaXt5o9sfwx24uAs9FgDlcJweCAqPEI80rFGooFKuN6cNjdojKqVkswGHtybfO6Iojh4/m7bpetgiYBMDwfVNcVi7Q/9gSymcx6CVLn/lLNRQVWIl6A3W6UQH8CHqoQaZmUgG67A1a7Dbu7e2IzZZ4SYSItqlQuMUOMAIhzHR0dQaPRFBsrYRBVTHqjCdUalWEt2UfCKH5zf3ieqVL66KOPBFwRajHvi9uoN1vIF8vyvu2rpjhDHQIBi8BVu8Mm+8d7AMEjv+X4yZN0RhipplKbv4FOVCASTOr1JoFOOoMV7Z4RmXwVpaoqqkPe2bQPuW/8oaGtpb7xyLQnaBPQJvC2TUC7Ub5tZ1w7Xm0C2gTeZALa/4+/yfS+1c99hZZ4ELwM2MZGzVIfOJn0EKBjMQFelxFWixEWkxEepwlDIRNmpkZlkR1PJAX2cOF669YNURyVimVR3lRp92LqNYDTs1MY9Gw3AzpdwOPxSxD37t4R4vEsFLUHh9MmYKLVbsFs0QmgcLqcMOqtaLeAo6NjnJ3lMTziEoVJPJ6SgOHLl5cwGB7G5ott2Zd6XUG93kVXx6MywOGyIDI0iPX1NbjcTmxuvkA8ERMrFhfTh4cHUJQGqjUFIyNh+fni0gx6PQPOT9P46teP8OI5bYRGjE8Mw2LRodPjYlcnipuTkyy6bYO08L374XUYzLQqBaCDAY0aF8ld7G7viqqIIdeXL61LUDhznFLJGDLZNMqlGjodnYShhwfDkrEki/xsFkfHR6LoGB0bE7hAtczuzi4azTo8LjucDhNsFguGhtjAVkcinhHIEgqFxZLGY2MANSEObWFUi1HoojQJ+Qxwe1wwm4Ayc6WahAs2AQ5U2TCzKnpyjmy2gHa7JxY8vaGLpsLcLOZX9dDptuFyOUTdQ0jAfCdCJyrACAyouKKqxeNxyuVAuyAVZVQdGY1WUUS11JZAuFDI9xL+eAWE1WpleS3CMm6brWd8Dm1oB/tpNJuAw6GD02lHIOCBzWaSrCU2E754Xpb8pumpoEAcXq9ra6sS3M6mOyp6CL+qVUUgGzO/BgdDkmVFUEZ1HfObCLyoxCG4sVj1AsIIeti4x2MgJOPMqBJSFB6TGTar5SU8YsC8HiajURRfVqtdQOX+3gnKZQJDoNsDTCYdjCaqpZiNNICpqUlR8VH5trdXBplSJELbmRv7e0nk8y24XAY0GoR0DFs3QW2zQdGM4QjbHh1iyeMxR0+ioijiNUkgSPCVzVFdlRG109hYWOAkYREViQRFAtpUiBqPCjgeJ6+pk+gp4smMqJfYXkgLHX/O9xFhFf/8+OOPJWft888/FwhGNVSpXJHZ1BoKlFZLrITpTBsT416sri7J3O0Ou6gJ8/kcqlU+nuelLdCNSicDA/xbDYFO6LXld3xMr8fcpy5gsELtGpHJVVCutzXo9PqfT9pa6vVnpz1Tm4A2gbdkAtqN8i050dphahPQJvAHmYAGnf4gY/w2buSVpukVdOq3Q/0GOhnQBwYvM8n5J3VRThswGLZg4/I8TEYTEskE1BYr6AOYHB9HpVyShSdVCAY9w5X1sjAsV0oCPQid3B6/VNlHT2I4Pkkik+ViFNDrCRD0CIYGMD45gMhwRGBFLlPE0UEUxydxqbsfG/OKLSqVziMQCOGD96/T/IOvv7qHXI6qqwZy5TZMRh0CITfGJ8ZFMeXz9W1Yz58/k0UtA7a5uGYQ9MTEqAQl+wN+3LhxDTabWcKVDw/OsbN1hOPjGIxGPSYnRzAYCaBeLwvIYVNcIpaHzzeE27dvY2ltCk213yJH8BI/TwhkyWVzErI9OjosAdxs4UokzpDLpsUKZjLa4XT6RflD1Qwn3+312+NaiiJqFbvDIeqR46Mj5AtFAR1+rxUBvxXj42Ow2Rx48XwTu7spCTQneGh32qLMCQVdEjytN0BUJol4BZl0U1oMOz1m5AAut1msbAyjDodDAh0Jd05OTpFI5FCrqgJk/AHuixlWq0FsUP6AV2ZIJRHVOFQuMQcqFsugUu6K8mZxcRJjY6MCnfK5HA4OThFP5NFq6QVYjowEMDEexuBgEHaHVeZbKhegqk10e6pcG7SUdcQvpcf5WRIvNuOo1QCXk0ofNwIBNwyGFoolZmwpaNRpP9PB6zFhKBLBzRs3JNx6/2AfiUQSmXQGR8cxtFpGRIZ8WFmZFusiVXgnx2eiPDs7T0p7HhVNVAFR6RQKBWC1mUQFxX1kyx0hDOFM375mECDJf1O1ZDD0wSutiiajFelUDqdRWgVbSKV4zZsxPe3HwIADwVBQLH4ETgzif/hwE6kUWxStuLIxJ9a4L77YlGbJ8fEBnJ6mBXpNz/Qb65jtRMjTB3RsMizLsRoNRoFtitJFPJ5GsUTrqwkWq1GUgjdu3BT4vLW1hePjYySTWZzHWhgMGwSCuVwuyXo6PDxDOlPBu+/dEJslIdXDh49xfBKDDqqEuv/whz8Uq91PfvITuW751WgSIAGFUhVNpSmh7pVKCx99dAdXr14RgFStlpFKp5BKJeUa5c84T0JLfc8gSkxeywRPBj2D/LsSdM/z1VJ76OktUNp6pLNVVJssCdBJWLr2IfeNP5+0tdQ3Hpn2BG0C2gTetgloN8q37Yxrx6tNQJvAm0xA+//xN5net/q5DBJ/+ZEpVwGVTq+KzfuA6bexFB/Bf7Oq3GgEAgN2WEwMae7BYjEKrHI5rDAb2XYHyVwx0CKjA9SWIlCip6fqwwx/ICgWJC68aW3KZDsoVXtwuyy4cGEKd955B74AF7gHePFiB2fRtARZV2ptUV55PFR4dEUVc+3aRczNLQgY+fWXd6XdrFFvSaaL3WGEy+cQ5RAb1ph7QyXF1vY2SsUiuj09pqdHRWXBhTqhyczsDFZXVySweXtrF8lEAcV8HWextBzH9PQ4VlZnRRXE/KN8voxELAe7pBrqKAAAIABJREFUzY8LFy8iOOhErUnokZfmNaXB8OMWKuV+UDWBRWQoLIvnfC6LZrMucxocHIfd6kGhUBRwRnhjseilSY5/J8SgkobbqFZpgYOoi9xuA6anQlhfXxH71IP7j3B0lEWtSuuVEcMjYUxMRrC6QuWUDbl8RuyFO9tnAp6oIuFruF1GTE4NYXFxHpNTk5JnxBD4TDqLSqWGTLosqhp+DQ46MTYRlnNKFRVBFoOjacFzu52i0MrnSjg/r4BuPY/HhsuXFjE5NQboumJtu3//GUrlHqanhrBxeV0yj8wWE8rlAjJZBoWnJDCbqiWjkSCH7YJWAU6K0sHB/hEODrLo9YyiTltenhC4lU73A7nLFUJPZi3pMTExJDCJkITQjC2JDEUnVMrnKxgYcAu0ozKI9i5mJ6VTRRweZcQCt74WkdkVinlMTIzJ61CFxXNXLhcF1nDfCZkMhh7anZZYzZhvRDBClRCBmd3mFOspc8DiMWZklVGu6HHpwgTef/86QoM+UYtRJbi/dyBB3kdHKTDyamoyhBs3LgtEenD/CRYWZkUN9fjJA1htzBCblNwnzqhvyeu3K2YzPH9VsblStZZI1AU8+QMG+P0OuL0eyXOibbNcKuHxkycSyJ9ONdHT6TA3O4SZmQnYbTYBYcyjMphsWFu7IHeEhw8fYnfvEKVSE4NhH95556a00bH1jkoygipCaGlXVLuIJ5gDV0WpXJd9/PGPqYpaEfUe2/mocqI6r6UqYtnjDPUwSKuirtdDS6mj027CZNQL7ONsabkkdOrqzKg1u0hlqqg129Dx/cLGu2/1ffqPsvPaWuqPMnbtRbUJaBP4Nk1Au1F+m86Wtq/aBLQJ/LEnoP3/+B/7DPwxX//VJ+bLq6APnfgfdUP9P387EeXVvw1GoN2BwKXBkA0WswFKvQ630wynzYKR4SDsFgNstB3ZrOh2WnA47ag2auiRQoEBzxXJL8rna0ilFFTrPayuTknwdWRkGJtbW7h//740c1UrLWky48LS4zYgHPZJa9nKyhzW19dlIf7wwRNsbu6gXlOgtrqwWO3wBTww2Q0IhgdEPRIZGhJl1ueff4ZUqoqlpWksL8+JtYoV7zabFcvLS1BaTQmSTiVzaNS6qFZUxBJpdNptTE6M4PrNiygUs6KaSqeySCSKUFt6WWA7PQZY7HoBB8VCVaxjXP2zjazb6Wf20KrosNMS5YLFYkJLacLnDcFotOH8LIbz86xAArfHKHY7t9sDk9mEbCaDSrWKNhfYPZ0ojUaG3fjuxzcwPj6Czc1t7OzsIXqSQibTw9ioEx9/932sra0IzGBr3ebWc7HXFQoKinkV5VIHXp8NC/PjuLzBlr1BpDMpUbA8ffJMwrrVlg6lkiq2Mq/XjshIAEtLMwK1+tYzBpAzEFovGVQEAcdHtGmV5PiHIyGsrdFCFYTaUUSpxXY9jyeA27cIKebQaDYEFmUySVRrZYE3tKV1u6r86aLN0mgS2xuzpV4830ax2MTkxASuX78m0PDwaB+lUkFmyn0gUyVIYpMggR0hB5VjsVhMoBpB5u5uEj6fHbOzwwJVCAvz+SJMRgcy2ZrM49LFBYGyDM9muD1VT2L76lHZ1M9fIhTjfiqtCppKVd42Zgvthh3JzaKtjuq+jgrU6i2cHJ3j8LAkyrLvfHgLa+uLEpbOnKnT0zOBlLSnHh1lUK4A87MBTE2PI5+jBbKJW7dvyTn94otP4XCasbyyJEq94EBQFG/MW+L54HUYO49LGD3nVi6rYgu02vSSuzY9M4b19QsCZHldUF3FEPJarYONjWUBUlSz6fUGgUe05g0NT2BkeEKuEVpGmfPEDKiRkREJuucxMzieX4SR/UwsKpkUmSlflxbblgr84PvXJeiemWVUjlHtxNfhfA0ClngnoteXt6IuVKWOXrcl7yFef4SEtO3x3sA8p0q9jXiyjLrSht5ohNKm4kn7+oYT0NZS33Bg2sO1CWgTePsmoN0o375zrh2xNgFtAq8/Ae3/x19/dt/+Z/6L0InLvP4vX6EnIy0uDPbtttHWcdFKmNSGQdeDy2GAzayDw2pAKODBhdUFBLwOOG1mWM16pFMJNBo1NNsKFFVFsVRDs9mG0uwhlSojl2vBaDLho48/xF/8xY/RaDbx+Rdf4iR6LBaherWB87MEktkKfG4Dbt68isGhsCyGafvhovr+vccCEahyYirV1NQMgkMDUDo1REaGxF5HCxRzZ+7fv4d2G3j//dti7Uql+o1a3N709JSoLp49fwq7zQ0dbMimy0imc2JZGxsdxp13ryKdjuHk5FisSpWSglaLDVzA4soU1i4uyaL52dPn0rjGSXrcHqTTZXS7TYyNhnHl8joWFuZFcfXVV7/G0WFSbFLSEthQ0O10MTo2jOXlZamUT6aSuHfvPs7P4mK7Y2D3xPgoZmaGcGFtRqDIp59+Ji1z0ZMccjngnXdm8N5774pa5Pw8ilQqLu11bMo7PlZQq3Vhs5hx9cocVteWMTc3LWHO9+7dlfa4s9NzycspFgnQaqIGItyamo4gMhKW0O5Go/6ybS7zEhrUJSB8Z/sQ8ZiK4WEXLqxfxNraOhwOCwolZi29wN7eAZaXV3H1ynUBFmznI8BqtdhkR0seA7qpn+ug222LzM5sIvRiFpgee3uHsFocuHRpQ9rZqGAjNOnbB4vyb1oEjSYj3C4XdHqd2DwrlYoogmjfOjmJoqXoceXqRSwvzSFfKIjKxuX0CryMRs8kBJvXGAHTq9wqzlqaHNEV2MXmQ2ZlESi2uzXoDVSm6aVNkAofg94Eo9Ei1jrme5XLDRwfnYrKj/lebMvrdBVk83GkU2kJxlaaqjQxViptCZ+fn5sU9RQzksYnxnDp0gUcHh7i8y8+wcTkCFZWlgWYMbCccO7w4EgUThJu3mK7nIp6rSFKOjZOUnVEYHP9xiXcvHlDfr+/v4ft7R1pmBsbi+BHP/qxqLcIwTgDzo5B/esXr8LnDeLRo0eS/0Toxt9FIhGBwAwTp0WPWU9UO/H80nLJzDSFb0+xzOkQT+Rw4/o6pqYnBTpRNcdzxHn2w8T1L5vt5DKQa1xt1YGeCrvVInCRX4ROzIRrdw0oVhTEEiWBTgaTCU1V1aDTN/+k0tZS33xm2jO0CWgTeMsmoN0o37ITrh2uNgFtAm80AQ06vdH4/gSezE/N37oK+kqnV3on/kn89PLfun7OUI/iHV0XIAxADzaTDk6bTsDT1PgQBgc88DgscNpMcDtt0INKmApaXRXlWgWlUl1CupuNLlKpEjKZFuYXZvHjv/wRfL4ATs9iePbiOc7PziR0uJAlDGhKI9j6hSWMj49KnlKlWpaFdT5XQOw8iWyhiV67h+FIGJHICOwuC/TWjoAyyTdqszUtLkqM4eEIhoYionBicxyzkqh06lfLN3B6dg6D3gyzyYlGvYtiqQKX04X5uWnJszk62cXuzjbOTlMolVVYTDYEgyF89L134HBbBDY9f/4U8fOY5FLRlnV2GoNe38Wd2zfx8Xc+ktl9/tln+Prrr3Aey2F8fBCjo2EsLizC5/eJQiQcDouC5Ve/+hX29xPw+WxYXV2UBrJQOIixkTB6naYAl62tbVQrdZycJKXl7Lvf/QABfwAHh/soFvNiCWM2EqHM6WkWlZIJ6+szWF9fRiDgE2BDyxhtTlQsEd4RnBTyJfl7cCAsDXE2hx7ZXEJyeQgl2KDWVJih1JSwakKL02gGDrsLV69excbla4IvM5kYsQF2trcFjr3zznuiRGIOFdvQuB2gLZlOzNTqdFWxMDIwnUBwYpzh2kYJNicMm59bgt8/IFlLhIYEQQYj4VJDziFtcGq7BYfDLio0qpz42Fdta7SAERT+9V//ewE7X331lUAP2vIYnN5SOpJVRmURrXUM2ibooDWPAJbAko+nMo5KLCoAm0oRNjuzrpxoNhSxPDJQnk2GDEBns2A0ei4AyOPxicqLdsR4IopyJSstbx63D2qLQDaLgcCgWN+o+Ll7955kpX3wwTvwB3zY3HyGp88fSxMilXwEUtxXwinmidFmx+ue1xD/ns3kZO7cJ4vNIudydW1VrIcErQcHBwKiaAVkcyIhEpVXbJsjJCIYYrj6hYvXRLXE/CcqmQg1OVsCurGxMdkHzpPvM0Jezlxtd+B0+WC2OORY+BiCKtoxmcfV7qgCAiXf7CXII2TivqittqSt007XUmqioLRSIdhq/ibzqd5so97sCHTK5GqoK10JiVO7XQ06ffOPKW0t9c1npj1Dm4A2gbdsAtqN8i074drhahPQJvBGE9Cg0xuN70/vyX1l0/+AToQNr37W1xrQHWdAr8eFIMFET9ROVhNgNQJ2qw5+lxk+tx0ehxUDfje8boe0j1VqRTSoZmh1pbmu0zGgUmmiUKhifGIGlzeuIZ3OYmt7B4fHUeSLzOWhwsUAv8cuKhyqTYLBAHro4PCQLVtF2Ky0dXUFDhEiMIybMMNg7kHV1aGoDTgczNMxoFRkNb1BABH/XixSfcTcIVrdLLJwTyRVsXeZDDqx8TQVBiGrGB4awo3rV3Dx8hIePbqHh48eIZkootvWwesdwPDwGCKjA6g1Szg7O5UgcsKDcMiJifFhWbwTgNy8cR0X1tYlb+fLL78UeOUPuHDn3RsCL7gfXq9HFvQECIQ7rxbvtDCxlY5QhSHNwYAXum5HgMDxUVRye2iJCw6EcOnSZYEx2VxGmuYIGZiTdHi4jxcvzuXcbGxckeDwplJHPp+VhbzeoJNcHwbFM6SZ3wRIbByktaxcoeUrLzCP+0mboNjXOhBLWD5Xhtlsx+TELIYjDMU24TR6imI5g6ZSwcnxsTS8Xb16QwKuk0m2EDZle7TT9UCY2RGARMhD4OTxuOF2e6Wdj5CqXGY4ekRUPa+AB0EQrX6EVa/UMrw+qZgxm80Cd2gjI3zc398XW9jS0hI+/PBDAXxPnjyReXN/eE3QnsbnEPpRrRMI+OV6J8ziuXn1xaBwApd6owq108+IYpMgmwFz2YLY2qjKYnsd7YFUDp2dpSWramgoBC/PS7sBg5E5TNw+GxuZB2WA2+UTlRRVTfv7pxgeDuH9D26gUilid28buVwakeFBgaV91Y8i1zXhEKEqLYUejwctRRWgReUTf1YoFqTJMTAwINCH1ybBK7fD64/fPG4qljg/PoYgkpAvMjyBaDSOo6MjAUS8DjkfzoTngsCJM+V7iflZhE7NpgKdwYIeTHA6XbI9qgFrAhuN0srH0HueE9oiCbloH+R+KHwDdplRZhB7nc1mhMVsRL1WlXsVQWS9qaLWYDacgky+iWarK+IoceX96d2m/1cfkbaW+l89YW372gS0CXzrJ6DdKL/1p1A7AG0C2gT+FSeg/f/4v+Kwvx0v9Qo6cW9/u7uuj6JeQSf0Ov16u5fLOkOPeKofQO62AW4HYDPr4XHbEfR74Xbb0enQitVDU2kLNECPlj2rZNyMjk0iFB7C7u4ezs5jaLbYdtUVdRPtSVT2ECQQioyMRkTxQRjDpjCqOQidaIkqFiqoVGhvAqwOHQzMrml2YTT0g5Urlf5ZcLt16LTZnMYFr6uvBMmWJaSa9fMOpwW1alPUWLV6F2pbh8mxUbH2MXD73v1f4+nTZxKubbPY4XSw4cuHYjmHfCmLUplh3zr4PCaEw374/T6UigVRWF3Z2IDVbMXu9h6i0ahAnms31jEw4MRJ9ERsYVTV8PhCoZAAjZ2dHYEAXIRTnUUQMDM9A6Nej/NoFLlsXgCa2qLyyIqBgZBkQdHqxJkR3gQGfPJnMhXHaZSWKS9CwZAoppjX1FKbyGRSoprirAkuOm3OjdCG58EoyiGdro1OtwWX2yFqGO4rv9jYl80UkEpmUa+14XYHYLc6BboQJpgtOrTaDZhNeqysrAnAoMUtenKKdoeQSY+2qqDRrL5sybNjeHhQGuc4A4KLQr6MFy+oMGuBxWg2mwHBgQG43K6XrWdV+RntcIoCZHI6uBwMjPdjfn5atnN2RlXPvuQ1sWmNYOkXv/hEFEyEIefnzNUiPDLLsRG2UK1GmNJXVaWRyVTlGrNYIK1sBEgCSuw6hMIeDEdGRG12GuW2UmIJ5O9HRoYlLHtzq0p2C5/PgPCguX9R6joSWG4x22G3ecTeyaB0NggSOlE5tLa+LPlPOzsvEE+cCZAbGhqUHCTCNFob+TpUYRGcEQjpdUaBsLweCaXqtToSqSR8fq9kLRHW8VqhjdPhdEBtqajVawLimAUlIMxsgc1uFfDX7RlxcHAsget8HV6LfO0+eGpJGP2HH74v1jvmsnG/GR6eK/A9rcPwcBhz83MCl1gWQDUbr+typY5cvgablXPpz5vH16g3xG5qNRvRVpuSZWY06F5CJwIqIxpUOindl9BJQZP2QQ06ve5HjraWet3Jac/TJqBN4K2ZgHajfGtOtXag2gS0CfwBJqBBpz/AEP+0NvG7H6P/zL9FisCj5uXTlaBsXa8PnEw6wqZ+yx25lFEP+DxmhAJODATsAgQKRbZ35UXtQjii15vh8w+g1W5je3sPxXJVwpFVlc1TfYOf3WaV6nmH0yZWsJ2dfQBmXLmyJCHNiXgK+XwJuWwR6XxTGuGCITtCw14Jr2awcrnE5jdajowIBt2iGOoHNjeQyRRQKDQxMsJGvMtoqXU8f76NeKwAk94Kn28AE5MTAi4YFr2z+wLxeN+CZzRyoa5Hp6NHuVpCQ2EQcgd2hwl+nwtul0MUQgxCpv2I4dfFfBF7u4fodXvSQjYyOoBU5hTpVBLT09Ow2W1i0SMUcrqcAp2oRCEQODg8xuhoBDdv3kS9WsXjB4+kIY9wgQCEi/Belza6Bhx2C6w2i6hwaJ0ipOu3q7UlUDoUCmJ4JAKPxylqp3j8DLF4Gh6SQ1A5pEO3o0Ov2+8yZI6R02mD2m4KiBkdHRWgxuytV7M8P0vi6ZM4mi0dhgcdMJtsEtzdaAF6gwkLc35cv35dtk3odHR4gtPzHKo1Va4X8pGxMR8WFmnxCgvQiMXiqNXqAhYPDmJIp9rw+22YmBjEjes3BZR99vkDyVYaGfGiVGYLoAK32yz5RGtra2Kf/Pzzr/DoUQxejwH/+1/9ABcvXhKg85P/+hOUK1Qz+QSGHBwkMDc3JNCJ0IUKKap6mFH09GlSGuCGh40yi2q1JduORAJwe6g4Yosd7V8dHB2e4/i4JOfD7bZgfn4M2VwSR0cVTE5aEAwFEAh44XRZYXdYRBGlg0kytGLnGQnbr5Rr8l7gNTQ8MojwoA/HJ0eijnK7HRIcTrsaVX/5XB3TM8MYCPjx4MELAaqK0oLPR5UWkM/lRJVmc9glj4v5aVSiLS8vSLYUzxPPiVgT1baAp5OTNCCB8ARXQKXWlOuMUIgQj2CTNlcq4hjaTuUcYRShE+15tNPRUlupUSkVwOjomFj+GB5/enoisK9abaJc6YeHB/xmgdSEgXzPEzqZTSbYrGa0W/w7WzF7qNUqArwIWZtKB00VKFVbyObrAqA0pdNrfzJpa6nXHp32RG0C2gTelgloN8q35Uxrx6lNQJvAH2ICGnT6Q0zxW7qN3/7A/CcXwv/fpylX5aROJE3yRx868Vvf64Mmqp640OafLrsRkZALgyE7THoVqXQB8bgKm9WASMQPu8Ml4CiTy+HwOIVao4tgUA+d3oR6vYPggEta42jDYTtZudJANJrG6GhQqua52CWE4uKcQeLJZA5mswmT06NYWJ+WQGpp8YrFJVOH6qHh4RGxP92//xB7u2zO6sHnM+PChRVcuXIZ5/EjfPrLrxCP1TE+OojV1XVp5/L5XdjafoKz82MJndbrTGirelTKLbSUnoQXK6oigd3MUKINyG4zyLES8DBPSGlQbUIVlQIjVVxOF/SGrkAft8si6pR2mxk2PQFFPfRQLpUFAqhqD7l8FWtrUxLanIyd48G9h1CaXTlms8koKiEu4iu1HoaHvAiFmLNEKFeB7qXVLBS2Y2TUJ/CKtrFKlZbAY5QrRQFThHTM0yEw4pwY5MUwaLFFdVVpGaNljcodAhkGURcKJSTiSWTSBTx7eg6zyYpLl1bR7eixs7MLu8OI2flRzM3OwuGgMolA4xRbm4fIFyowmgCDqH/MmJ4ew+BQCIpSF2UXFUZU7hB2pJI1ubhWV1cwMz0rIGNndwdPHj/BzOwUpqbG8eDhfexsp+D2uDEzHYbTaZdtnJxk0GoBy8vD+PGPfyRw8PHjx3IdxONFUS9FIl6k0iUsL4/IMXMeBCW02xH+PXhwKja+uTm/XEf8YrA7FWq0jDE3LJcrQlFUxM4y0pToclmwuDiNkdFhPHr0ACfRApaWffD53P2Wvh4VZF04HV64nH7kshWZC1sG0dP3bYMUF/Y68Hh0aHd7cLlMsFgMsFj6gDCbrSGVVDA8bEcw6MHuTgItlTY1vcyLzXuRSFDyrbq9Hp48eQ6T2QC3x4Nr164IQKTF8MGD5xga9EuuGHOlTk9LGBsLY3pqECfRqDTPRYZH5Lzz3DAUnmHzfr9bAs15/VLZRkhKK2Gt1pbgfqfLj5mZSdjsDlF7ZbIFtNtNyeKqVBkgDgyGXRifGBbQR+sdr0NaL10Op0CnVrMGg74LHToCzfh+stmcEoyuqDqUayqy+SqqjQ74qHaP7x7t6xtOQFtLfcOBaQ/XJqBN4O2bgHajfPvOuXbE2gS0Cbz+BLT/H3/92X3rn/kvQqff/sX/7FOVTVTMzXlpxqO8oK+J6cMng04vYeKRsB8eewcdpYxCsYpaTS+LSJfbCqPJAuj0yBXyKFdaULs9zM2FERgIoFGviVVpIBASNcuDh0+RSDbgdJjw/vuruHLlqrTWPX++iWZDle+zs5ioP1bWF3Dx2qq0wrGhjovjSpmL4wEEAgOScbO9tYfTUzaGGTAxMYyLFy9gYWEGL7Ye4u7dh8ikGhiODGFiYgYBvx9Olw3R032cx05QLBYExrCFj9BJVXUwma1oKE1U67Q5AXYbLYZWgUlTUxOi1inkivC4GEptQyaVQyyeEgVRU+nCae9Jcxcjg/yBPoDiwppZOcy/qta6cDnMuHNnQ2xnJ8cH2NncQqnUlrmHQm6BI4RvDKrmIp/ZPXu7u2ipLQyPhDAw4MPI6CCsNlq+OhLiXCzlkErGUatXYbaYBCjpdQQaVhiZxdPTw2K2ivKHYfK0RPGLeU5UAFHpUipWBCKlU3ns71UwNurHlY0b0vC3tbkFp8eCW7cvY3VlGZ1OT+yAe3v7ePTwudiqHC4nhgY9GB8PYmZmAgNBv0BGZgMRavE12GK4vZ2CXtfF+voSQsGwWMYYhF2tVvDBB+/B6XLg7/7ub3F2puD27UWxIT5+8kJytqYmxzAi6iy/wK9YPC4giZlZ8QQhohGjo174A05MTY9LThHBBxVn9XoDh4dH2NtLwmTqYWFhUmAU1T5U9jCfig1yp6fnKBbKMrNEPIN8oY6RkQHMzc1IE9/jJ8/FUnl5YxqhkFeuT7XdEOWgDkaoLeDsNIPtrWMUi124nDaMjg6iXlck92hwyAWLtQev1yHvNFpCG3VFoCoD96l+IuwsFMpoty0YHx9ApVLrt+DNz0uW2N7BAaLRBIZHgnIdbWxsSO7ZJ598gsePd8RuevHivFx7tLJOT8+IDe/u3QdYWV+V4PI+gHuBWq0kaqalpVlprKPqilY7WuYODo4Qi/P3OjgcHkSGI7Jt2kqzhQYoACRobHdoVdRjbJRh+iMyd4a38z3UaXdgMhrEXteoV6S9jtCJoeOSP2W1o6UCrbYOlTqhUw2VeluDTq//CfU/u+u//pa1Z2oT0CagTeBPZALajfJP5ERqh6FNQJvAv8oENOj0rzLmf5sv0g8I59fvqAFe/fifc9rxihEZ0++03vVFTzCw4a7bh1DGl4HANosVQb9boFOvXZOF7ECAigs/jAYT2h3avoxQWgwbJnCpY3p2Ch6vG6lUApHBiCw8D/YPkM7kkStUYTB0cePmJczNzYuN58mTF/2wZC6+z/OymL56YwPj08MCUZiPtL9/KODCZrPDYXfC6/Vhd3cfmXQWg4NDWFtblwU484rOzg8l26dSbqLbpZqpJwBoaCiIWqOEWCyKUrkkQIbKmUKONr0O2tALGOBCmsqPkUgAoQG/ZCYxJ4n5QKGBMKanZ1Et1/Ho0WOpoWeWDxf9tJNlsxnJk1pcnBWQQosSF/FUzjC7anVlAddvXEMhX8CTxw9xchxFtcoQbmB6KoxupyPZPvML85iemhQFFMPDB0IBrK4sAbqutOjl83Ho9KSEVJWUJUicAIogieCqraqS5cQmNsIYGig5A6pQer2+VY/2pkq1Jvk+VG8lkxnEYykkEyouX17G1OQ87n79SODO1evL+P4PPpAZc+ZURt29ex+PHz0TyDU/P4WlpXmBTbSSUSlGNRlbzWgRKxSKAjEO9vMIh924dvUKAn5CjhYymazM98rVy8hkkvjPf/u3sJhduHPnhqiRvvrqvmRqXd64INYuo96ASrUikOjk5BiHh6cyt/GJEQwOBdHrKZiYHEO1Smsb86k8SKXTOD4+weFhBsPDHly8cFGupYY0uJlFYUbFTz5fFDsi7aOH+yeIx/OYnAxjZmYK5UoB57FzTM1EMDk1AjAfq6OIwoxgRmm2kYgXkE415Fpu1Dvw+oK4srGCRqMKr9eJmdkJKCozoXro9vRiq2Nb3YMHW/B4HLh5c0Pg5tMnT7GwsCj7Ho8nBLQS+Hx9dxM61KUBb25uTpRiExMTqDfq+K//+I/Y34/CYnXgB99/T/LSMtmMgKSz03OkM1lcv3kdQ5Eh/Pf//nPs72cxOxsSOMTt8zwSBr1qsKM9jxlYLbWDYrEJq80hIFNtq6jWmqJWoiLS6WSbHt+THgmNl/D2SkUypvr3qa4UCtQqRXQ7iqTL0R5K4Ed7IDPXWh2dKJwyL5VOnZ4WJP6anzzaWuo1B6c9TZuANoE0+tAUAAAgAElEQVS3ZwLajfLtOdfakWoT0Cbw5hPQoNObz/BPdwv/EnT6H6zqn1RD6fm7l1fVq4fpdXpZMDLrSd/rwm4z4sLaIlaWFwVMNepVOB02lIpFaZFrtVvw+DyycGUGzcLMFJq1mjS0MUw6ncuhrihYWF7F2Pi4ZBxtbrLRrCwLVDaETU6OSVixz++RBTGhCMETgRhtQQxEpt3q6OgYBr0Bg0NDomSiaodZM9l8VpQtpRKBCsOjMzBbLLhwYU2ASyIZRzaX6+cc9Qwol6pi62l1u3C47fC6HBgMh7AwO4Mg7WulkrTUcR8nJ6ekWSyVzmBza1tUMhfWV+B0WDE0OITT0yg67bYoPr769a+xtbUNu92Khfk5eN1uDA6Gpeb+0aNH+OKLr3ESzQn4Gh0JYGTEL4qlYDiISxcvYmp6As1mHal0HIODIWkEq1RKADOdWk0BHYROVJT1K+tbkqND+1VbbcNmt8Pr8UpLHG2MPJdquyuZRXqD/jcKpHK5iqaiCnBhULfBYMOtW3cECHzyyReo1mp494MNbFxZkxmnJIw7g80X2zg8jEkz4MbGKiJDg3IOCZsI3AgwqPLqdDsCxfKFrCjjCOSWFlZhs3kQj6VFAcWWNqqTNree4pe//BUCA278+Z/9SKDKs6fPcBqNYnqasx9EpVyWLCe2taWSSYFPzNqiMqxaow2xK1Y4AlEqjOLJtHwX8iXUG21MjI9ifGxcUq4KuTzKpaLYP5sqIRKvcbtkUZ2eRFEt18QeyvkTOnV6KsYmRmG1m1FrVCRvq015U6+HZqOFZqMDpclrtohmo43FpWWMjgyi3qhhbDQCr8+FWPxULJHdrgHFIu2mVDlVxM64urqAo+NDPH/2DLdv35a3I4+PisHtrR2cnKYwECDc8cBitYpaa3FxQZRLVDpROXj16gY2Lm/g9KwPPNlUd3Z2LhbT5dUV9HQ6gbhHR+eYmhwX9SAhYj6XFyg5ODQoEO8keixNi1QyNpo95ItNjI2NIhgcwPHxIZKpPEaHqbZiPhSb6hpiUWQzXaNZh81qFVBFiycv1Vq1iEa9jF5XFUUgr0ujySzQidsv11ooVlpoquy3JJrS7HWv8QGlraVeY2jaU7QJaBN4uyag3SjfrvOtHa02AW0CbzYBDTq92fy0Z3+DCRBIhUMehAd8GPC74Hc74HM7MD89AXRbONjfQ2DAL9DD6XIJqGDT1ur8DJqlIqKnpxJinCuVUazWER4ZQ2R0FLl8HgcHB5Iz5HI5EfB55U+z0STqH0ITKnRoCyPQIGgg+Dg+OcHJ8bEAFpfTKQ1fzCziojmdL0iEOZUumWwW8XgWVrsV169fFSNhMpWWZi9ukeoOBjLnCkU4vW74BgJw2Oxw2ewYHhyC02pDKpHA9uamqGUmJiexsLAAndGI6GkUbo8Ly4tz6HUY+OxDMhEXYOH3eiT/h4BkKBzG2voanAyArrE5TY8vv/gS9+5vQmmZMDU9hMWlObEdMWR6/cKKADIqhhKJc+QLGYyNjaDTbUuejtJowPhSkcabAFVNhHy0qlGFwoBz5h0x0Nzj9kj4NBvmOJMejDLXltoWBRKtb0pLFTVLtdZAPJ4Sm+HFS5el0e7ru/fFonXzzgbGJodQLJUQO4uhUqmIWotQZnpyBkuLC+h2eigVS2jU6tLCRtsjbYG0dikqA9obErrNxj2b1QW1pUM2U0W13EQgEITH6xDodBLdFzvjpYtX5BzyXFHpRFmN2+WC1+NGOp2ReTJ8nEo6hm8zEDyXz8EpAd025PJFVGoKzhMp+ZPh4B5PAGOjY5Iz1KBaKp2ScxQMBtAV5VdF4Emz3kC1XITZaMD42CisFjMqtRKMZgMlgcgXczDbGCYehIkWyirzivoh8Gw/zKbz8PkCuHPnDrpdKoUK0hjI/T07j4r1sNs1wu0ZFEBlMusxPz8Ds9mAx0+YG5XCD3/4oZxTKp/Gxydx/x4zzKJQVT2mpobkfbK8vIzZ2TncvXcXmy825T1w/fo1Ubt98cXnohTj/Km4owFwcnoG7W5XLHtUClotTng9ftkHWvr43lpfXxUl0sHhvkBOvj9qjR4yBQXLSwsC4KInR2L1u3H9CtxuJ6rVksC7ZqMmwElpNmExm2B3uGE0WuXKoyKvWs6j223BaOw3AjJInNCp1uhIkDhznVodxrlr0Okb3J5/+6HaWuo1B6c9TZuANoG3ZwLajfLtOdfakWoT0Cbw5hPQoNObz1Dbwu85AX5ABwIEMSGMREII+T0wG7rwuewo5TM4OT4SaxUX+16fH01FQUdtY25iDMV0SpQp9aaKutpBrlSByeZAaGgIeoMB5/EYWkoDQ0NhURhRWZSIJ6A0W2Kdi0QiAptobyPsIGChgoYNcZVKQwKkw+Gg5N7Q3teBXhbfbbWDVCaNWDwrbW23bt8QJUsimRL1CIPDna4+qCpVynAHfPBSMWUwoqO0YDYY0Wt3kE4kRVHD9jnCo/ULFwCDHls7O/LaYyNDqNdK8LjdyGWzAmkcdhtSyQR8Xi98Hg8ikUHodTokE31g8+LFCyRTOYyNz+DatWsCr87Ooshm07h4aV0gSDaXkn9TTUM1Sa1WEwigKk0Y2l0YDQYBSly88xgImvjN+fDfBGpsESPkYqg5lV16gwXVah2lckVmQRuZ3mAUJVRDaSGbK0jo9fjElAA9gglmVt28cwUDIS9Ooic4PTmVbVtMZhj1RrFaWk1WUaRl0hnJAqNCia9JsGU0G2Gx6mGxAGarXoBDudRAuchAdkIzZgLZpAEul09CbVdFDeZyepFIJGX/CTMz6ZRYQJnnxOOkwoigyWqxiNqLqh4quMxWk8Ca6Ok51I4OjVYHOgMVNbSCuTE6Mgab2YJcOo1E7AxKvY6x8TGYrFacx+NIxNIC7qxmBulbMRDwSZ0jVXx6k04AZbHSw8JSCKvra2IlO9zdg8logV5vRK3aEOVQcCCEy5c3kEwlRYlGw1hTqUFRGhIuXm90YLf7YWS7m90iTXj1RgWHh3toNNv44IObYlXjuZmfX8DuzgG2NneQySiYne238zHnifY6Bqonk0mZG78IPp89eya/p/01Fouh3e7A5fOh0+vJvtIaWshX0GXIuVgKTfK9trYKi8WE89gpcrksMtmcWN8Y9r24uCTn4uw0KtbEK1cuihKS0JgKJ6VZE3UU1X68FzBoX6CTToc6oVOlgF6Xijzd70CnLkpVBeVaG62OpnT6PW/L/9zDtLXUGwxPe6o2AW0Cb8cEtBvl23GetaPUJqBN4A8zAQ06/WHmqG3l95iAdN7puAjX4fbNK7h1bQP1ch5bzx8hcX6KcqkJf8Am6gufPyDqGcKHoYAXqbNTRKMZKO0uujqg0gSMFgP8IZ/Y3mh1YzB4ZGgA42MjAi6ODmOiGnE4zBgY8As8IVBiMHWj0RJFCJU4DUILNmcNuuBy2SRYfHwygqHIsMCKeCKB07MknC4n3nnntih7YvGE5AiZbTaBIwQ31XoNCtvFvF6BTg3WyCstqA0FxXwexXxBmvO+/4PvIzI8jJ39PXx97y5cbhdmp8dRyKYlG6heq4myhDtfq5YxTQjQ5Vu1i05bRT6XFRjDjCO73YULl65iKBLB+fkZ4vFzAQ/TM5MSvJ7OJATQsIqe2o9o9FgAgtflRLNcgeFlmx0BEI+B2yWMIZAjiOJjqVzhHPpftNfRrlVAvsCmO5MoxGh54yxpvas1FFE9BQaCogpjsDuh0613rmIg7O2HSKezAtNEgdbuoVqpopgjHOmgUqrAbDIJiOK5InSi4sps1cFo6sBs0cNkMkBpMLuqjWadjXa04rUwOhqCy2NDo1mQbRBWMGuJAIUgz6DXwWm3i9qJx0ULn5GQiWHo5VJfYRbwQe3087eSqQwMJivaPQN6OhOaSluylkZGRuF1uVEpFpFkgHehgoGgFyarGfFkDrlcBw4r4HUDZoMeRoNOwAqLANtdFeVaD4GQBe+8+w7CkTB2d3bw6N4zgaQulwNejw+ZTA7ZjIrBQYfAQqrUeCwEeoEBqzTyMYA9n1dhtRlgsRrhctnRA4+1KdbSiYlxCRjn+VuYXxIlEvOfqHzifAkXeU0uLi7i7OxMoBNh6/7+voSt04I6NjYmVkg21Xl9PuhNtAU24HJ6xHbKsPR6rQ2n0wWfzytzozWUKrtsLtPPCysU0e6ZYbV7xV4ai53jYP8YOr0Bk+Mh6HXMCWPLXQvtFpvsVGli5L7YHU7odGY5d816BdUqM7OofuP95LeVThp0+j1uw7/PQ7S11O8zJe0x2gS0CbzVE9BulG/16dcOXpuANoFvOAENOn3DgWkPf/0J0E4moeVUzPR6IFcxGgCzng1VgNXE8OoeBnxGbFy8KBYdZrrcu38fj548Ra2qwG4zwet1S9hwOpVDIlnGpfUpLMyPi4KnWMhKbg4BUypdQbWux8zMPPx+H07PopILxUUxrWfM93nw4J4s5mdnZ+TnVIWMj0UwMzkEo9WCv//HX+LrR4dwuF343nc/gFqrQa0U0G0qyKZSSGYKyFXbqKo6scstLk7g0oVlDEeGRckxNDQkliGxRJ1Gsbm5j06rjh/96M8RCgbxN3/zt8jnSvB47KjVVHjcTnz/+x/hwcNH2N2L4eOPruHSpYvSzvazn32C6GkOH3905WUmzgnOThOiHDuJxgSgXL22gtu3r6FQzOHp0yeIRs9E1cPmsKdPN3Fl4xo2X+xhdWURiwsTon568uQxkqmEhHgz2Pk//sef4rvfvYC/+IsfY2f7AJ/96gucnycQj5UxOhZGFw185zsfYHh4GA8fPhQwcf36dcnM+vTTL+ScWC16fPjhTWkzI7wwmgxEZmipCr788mu8/96HmJ1dkCym//Q3/wWPHu/iOx9eg8upRzIVw9z8lISfE76NjoRhlyyqKlS1g1s330FL6UgIOYO9qbaiwk1Cxyv9XDBCj0ZDRbmios5Ww2ZT8qyoZEqlCtKUxtY3p9MqsI3nnk1ozCwan4ig1S4CUCV7y+FgsLoBx0dRCcW2mO1IpfKoVhoCb6amJjE9NS05Tj6fWxQ+T548xMOH96SljvCFdsBwOCTh9MVCCXNzCxLO/uzZJur1tkDCdrclSjvO9e7du3j2IoWFOZ/sE4Ha+vo6VldX8fOf/xxbW1s4OEhLK+LC4iCCgYBsk8+nLY5zoqWQFsyd3VOk0x143AZcvrSAy5cvY3tnB1/efYBr1zeQzRbg8/gF7g2GIwLjfvpff45ssQo/GwdvXsLwyCCKxbzki23vZWEyAVarGcVSE50uMDzkkTZBi9WMQiEn78/JqQnJZ+J56TcQtqU4gOcxlc6KUlBRezJ/hosz/4uh9MVyCwwBdzutcLlcgEFFV1eF3WaGTu1ArbUAPo/Cu64Obo8Hak+PfKWBbKWJBq2heoNYNbUo8de6X2trqdcam/YkbQLaBN6mCWg3yrfpbGvHqk1Am8CbTkCDTm86Qe35v+cEdNAbjf3SO3pxmK/UQx888VsvMTeiOOIH+VDQjshQWOxPhWIB2QIDpTtYWhzCD773HYRCQRwe7OPF82dSEb+8uCCQ4vhoX2xyVOvk8nWoHSqnfFCUJmK04LWUl0HckxJETEUHW9KoCCF4YNB3ZCiI77x/A9v7+/jki/vYPy2i2erhwvoCgl43GvkMXFYr0okE0tkiSk0dqi0gHBnClSurGAz7xcJF5QhBQzx2LoHo29unMOhb2Li0gg8/+ADPn2/iZz/9BLOzw9Kcx/Y37sOt27fwd3/39zg8yuL/+j//Dwk+//zzz/Dpp19Cp+vgP/yH/1tsUf/wD/+AB/cewml3ClRjhs7s3CQmp8aRTMaRSiUlOJ35UVR2/bef/QLf/96fSbPd9777MdRWFeVyAX//9/9FZnfzFpvf0nj+fBd/+Zd/hksXN/D11w/wyS9+hbNYCdU6MBpx4v0PrmN8fEQC0Bk+zS8CkadPn+Krr77C+voFOT/j4+MCeQie1HYL1VoRmXxKbFw//tH/hlBoCI8ePsE//D+/kDD2H/75u2i16pJN5PO78dVXX4otzUxlTaWBeq0hAGhxYRmHhyd48XxLwrNrtZY0FBqNXWkQHBxyYGxsGFVmMKlApVIXaMNZMBi+WOwINBkd9UqGFm2EVDi9AmRqu4FcPibNcisrq3C5PJIF1myqUFsdMDSdTYKpZA4HB4dyvOtr6wJRDg/2pGUuHj8TFdbEJGFTEF4fc7H0klcl8MVoQSFfRKOhYGpqRlR0tB0uLi2JqomB3o1GGxsb69IwRxhK1Q///stf/lJmfXhYxcy0DSMjYczOzGB6ekaAUTyeFOC0vb2DUrGCTKYCu92G5eU5gVbMr/rJz/4bpmZnsLa2JsonngvmPVG9F49RHWeQ90I4HBAgRsCUz2VweHgGu9MNs8Umx8tt+3w2LC3NClh7lbPEBkSHw45ypSQwlIoknoezU16XKTSV/vlotQGTico1iygba7WOhIBT0WUyQtRMZosRQyNuWAilm02otSb0XaBdb6NR08Hrt6ELA4r1Fgr1FpQu0NEbJXdKg06/5+35//swbS31WmPTnqRNQJvA2zQB7Ub5Np1t7Vi1CWgTeNMJaNDpTSeoPf/3nIAOOoYkEynR88Zv+VcPNG4ZxIjVB09ccDosevh9zpeLxi7sDitGRoZx+dIFzMxMI59LY39vD+l0AiaDDuHBMA7390RJsrw8j2ajgZPTDDJZRSxhlWoL7Q4wELAJMKHNj8HMzMZhyDFVMGyIo9VoeWkOLrsBn//6a2wdJlBqArUmMD05hMXpCeiUGmzMuIme4TyRR4Nh5aEIbt55F91OHd12QxQa8XhMcmgK+Rz8Ph+iJ8dwu5yYmpzA+PgYHj64L9lMH3zwAQYGgqLaIQQj/GB+FcHSrVu3sL29LXCHIGBwcBB/9Vd/JdlHf/M3/wnnpzFMTUxhYWEe7bYC6PpV8tlcWlr2bP8ve2/+5MhhX3k+IBP3fRRQ911dV9/3xaZ4SrI8GtmyPbGHV9ZYEd7d2J/mL9n9YX+cWO9ErL37y+7GhmVZEiWKIil2k+yz+qj7AgqF+z4TSGDjfdEt0R7NDLspNdXshALqZhWQx8tEovMT772vndDNJxoUixWcP3dRbvAnJ8ZRyGfwyac38N57v5Ii529/+y2kM0kBX8ePncD6+pY4cVZWtpDPa5ieHMTx4wsIDXjEIVQoFKRXip0/hE4/+tGPJRZ1/vw5ATkEDdwP7o/L7YTTraBUyeLR6hquvfI1tNtd7O3GUCyWMDU1iWg02o//WczY2dlGLp/GiePHsb+XQL3COJUFFtWKUCiCVDKDUqkqcclCoYJ6vY3hET8UpSvQikXV7BiKxVJIpooSSaPRrm+y649YDIfd4gyi04ZQiv1BErmrlaB3a4hEQwKTGPmr15uoVhuoVVlwrojjiQ41TjhcWlqW3rDUYVJgX71elUgZz6eZ2Wlx5nGCINdJNxGPXa9nRjQyiHA4Ip8ARiEZ6aMrbG1tDfv7GVy9ekY+W3Q60U32pAD/3Xd/IW4tr9eGa69ckX0ejEbhcNCBlZKJjHQ7cT3FQhF2uxNLS0uYmJiUfSGwunlrFX/9g/9G4Oza6jrmjizgzu0VAZLsonK4XBLXJPQZHhmUyCa3//AwAb3Lfi9F4na1WhWjo4yiDsnfGQ9lRxaLz+lS43mQSieRTmXEnVYqaShXO3A5IY40UmfGY2V7C0WUyy0B0063VY4Fe7V4ZRga8sPKi4Ouw2mxwetwolIq4zCegYl9YyYLqq0OSq0OtJ4JXZOKTo+z6/rXGePxVAoY91JPJZfxYkMBQ4GXUQHjQvkyHnVjnw0FDAWeVQHjX+PPqpzxvqdUQJDSY7TEt4rn6TF06gqcMfV6cLLAudkWkORy2qS7Z3QkijNnjmN+4Yi4SO7dvY1PP/lEQMJg1AOH3Qa/z4NKuSIOj7HRIXTaHWztpFBvsI9IQalMWEDQ4JUoVjqdEtBEB1Q2VxGnTSBgw+zsJM6cPoGdzQe4d38NO4ctVFqA1WnGkdkJzIyPolXMwW2zQun1UKw2kC03YPcNYPn4SaDbwvbmI3GWlEsl6Q6iW4tTuFgkTsjmdNikaDmXy8nUvGgkivhBHOlMRpxB7TZ7pupYWFgUl9Pdu/ckHkYAxTH3jHGtra/h4xsfQ+904ff6xFFFKMU+H97ws4iZvUx0Lvl8fnHsEDhFo0PiUNnb3cXe3i4ymRQq1TJGRgYxMzMlZdEEW+ws+tnP3kWlTGdQFY26JnAl4Peh1S7JRDxuKx0wBE6MMxIwEURx+7ktdDql02mBTx6vGyZFQ7VRRLPZkm1hL1QmnRUgRtjHqXqpdArdbgfr63GMjQVkqtr9e2tQTDYAqrzXBEWcW6qiSryNkIwRuqGhEEIhN/KFrDilrFY7MukiDhIF2O2qdHuxo4r9VdSTPUeEPIQ51IrQhOeK2+OE19fvAWNfVyqVlv4s9iFxnaOj47h9m3HPBvz+oEA1wqSO1obVakGjUUO9TndPDz6fGxarKo4sHhf+jJ1gbpcX4+OT4txid1O9UYfdaRN3EbVkHI3uKx6L8+fPCygiwNne3kcqxUl5Don1jQxHsb+3g+HhITlXWJq+u7srEId9W/yYcfocXVAEa4xprq8ztqjg8pXLsm+HhynMTM9hb/9AnFwKS+H1rkyeozNwfGJU3HMulwOJwwQ2NnZgUe3Sx0WwxGNLTQsFTpXTxUnI0n3uJ11OOzv7yOfZH6bK8jWtB6eLxed2tHWdgVuBVQRgpUpNity5TP7JovE2i+QVM2wWBRazCSFfAEORCOrlCna291Grd6SUv97uodruosNPmUAnIqf+8o3HUylg3Es9lVzGiw0FDAVeRgWMC+XLeNSNfTYUMBR4VgWMf40/q3LG+55SgSfQieDpyWn3G+jE4m3CBpfdJiXFdD+pZpPceE6ND2JxcRYWKx0mcdSqJWQzeYkJ+f0qXE47opEBcQaxCLlcKkM1WxCLF+ByB2C3uyVyVG9q0oEzNzfzGDpZxQ3CnN/k5LiAG0KI2ZlJrD64g5t37mE3UUG20oVqN2N6chSL01PQKjmoPR3D0UEZzb62E0ex0YHF7sRgJIDdrTWBMyxfDodCsNsYTcpCa3EinR0+rwcXLpzH6qOHAlG6uo5ime4axr5Ybl0XIDI2NiY34gRBlWoLly9dQlfvSASKgITL5/S5LiOJZgV+n0s0IvBipw5BCt0ohD8nT57E7MwReS/h0Mb6pvTttDttmYLGOBRdLZVKWZw16Uwa+/sHcDk8UBWbuHEISlKpQzB+VquVBCyNjERw5MisbAu3lc6tw8O0OGMIbAoFghy6j1ii3UGtXhfAt7w8J66aZqMlkGpkdATJZAr7+4dSll4steBymmGxOlAtN6Qnqdno9oGkxSJuIxbOE4rp3bZE1xjDGhuLSnk6u5UIXuiCYrfT5OSoABwCJr6PETa6lDgRjgCG+0I3EfuhGBOz2/vl6wQ11CybKUhX1eTksMDQ/b24xN+azS6cAkfNUM2K6NjWWtC0Jjp6G6pFRTQaEBcVNUqnqZtVIph0IJXLTXT1LsxKDxabCqvNKrpQw2DQg1deeUWcYHt7+zKtbW8vDbfbgo5ulnPM57UhmTzAQDgsx5nQj8XhhI4sCvd6vBKDpLOKAJDLYKeS3++TDqtavQGH3SXuN2pVqzWRyxXhC/jFCSiOJVWBxaLC5rCIi0vv9OBwuOQ8I2Tj8eBnmgCQulKDvm45cSoyFsteKxM4la8lfycQMykmOee7va50fnEKJZfj8rhhc7DDq4JCvoBmvQNT1wSHrQ+mvS4nhgcH0Wm1Eds/QLXObTSj2QEaeh86ARZ0wAl2/H/ja+4ZLtZP+Rbj5YYChgKGAi+XAgZ0ermOt7G3hgKGAl9MAeNf419MP+Pdn1uBJ9CJOKkfb+o7nfhfXVhkcloHFlWVKWN0x7AXiTE4p01FOOQR9wrA6WFlFIs1cTdNT0Wkd8Zpd0icrFQsY3d3D6VCHeWyBl8ghF7XjEQii2a7jcEIe3Fmkc1mZNl0cjAadOnSeSn95vQ2v8+ND37xDj65fRf7yQKylQ6abWBmehTH5mcQcKjIHh6I26LTM+PmyipSxTqaHR0OiwVuJxCNRPDw4Rb8HkIOp5SJE4yMDEUFOhF8bG5sSGSr11NlrF+n25TOJrvDhaHBqHQI7e0doF5vod5kWXMEqtJ3MkkfjtaRiV75fE1iYw57/6Z9aCggIKDRpIOsX4ZNdxdhTyqVQaVSRLXaFP0ymTwKxbI4yhjNY1cRJ7lp7Q6sFsBqdaDbs8DlcMmxiScO0dU1LC1GJM7FqFokEhJnDt1DBFb37t0ToMHtdjrD8HpVmaRmc1ixs3uAnZ2kRN1cLjOcjr4jhhP6SqUydnZScLldAnaKxbpAIJdTQafTE9BCIEUnkMvpEUfOEzeN1abgybPZrGJ2bhqJgwMcHCThdvvxytULAvH4CDHu53Ri5f59fPjhRwKlOLWw0yYkUqSLiCCJ5wdP0Fw2j63tFAqFBubmBhEJB3FwcIhcroZ6Q8fAQBADYRda4sIyyURAlton0xW4XXacOTsnejx8uIl4vAhNAwbCPN9VSZna7DYEQx40mnUpWs/n+3HPpaUpzM7O4uc//wCVahOjIwE5P3P5Bg4OSnDYuRy7uITGRoak8ykWj2FvPwuzqSPT5Rh3dLktMMEiLrmR0ahE7rhvsVhcjin7nLLZItqdnhyzw2RBPpl0MbEri0X7BEM2R9+pSJBK5x6XzfPN6XSJg4wwi5BT07oyhc7pdMPj6cOsVqsjn0PFbBUX1BPYxGNNzbW2Juvw+X1we1xoaS0Bn+VyBd22ApPek963nq7Lun0eNzptXaBxS6OjqYdWB2iyRFyuKip0mddoQKfPfYn+zQuNe6lnEM14i6GAocDLpYBxoXy5jrext4YChgJfTAEDOn0x/Yx3f6rfKmwAACAASURBVG4F+PVM4MTnk0f/9GPk7Ddf3n33E5/930FiNS67ipmZcSwuzqHZKGM/to2BsA8L80cwGB2Q2NCDlQdyo0v3zNrqNsxmG5wuTrkrCMBhpGdqalycGIROjCQRdEUHI7hw4QKGhgZxeHgohckfvPcz7MUSyJSbKDV1gT7Hjy1icXYcLqWLTCKGkN8PHX3olCzUUWt2YO7pePXKaXFoXf/oJgYjdJu4BDiFg36JAuayWZkqx06b/f2C7GtowIfxyWFEB8PiQiH8+ehXn2B/PyfRMAIkRpMYJ6SLiZ1CLM12OBWYem2BTgQbw0NDOHp0Frs7+9jcigmso9OFQIZggTfxvR5jT7p0bDWbHbTbjwubrYDDYYGLzhj0EAn7BRgwfkgnmt1mg9fnx9CgA0uL0xKvonuHka5sNi8dRm+99SZ+/OMfy89Z0v3Nb35T1u/3B6Qo+sNfXcd7v/wVkqkOXn3lCMbHJ7C1tSMusJamoVFrIRQagM8fkBJsuo8azYa4mdiTRdBmtznFkcbIGgEGo4jdXgcDAwFksknpdDpz5qRM5dNaLYFNp0+fEVjFiBr1ZbfRe++9h3ff/QC1Wk9cXjzbRkcDCAQ8GBkZltfQycP9W1/fh8ftwsLCDCYmpqTMO5XiFLoJ2U92DxG6FXJFmc7Iv+tdC44encHly2dwcBDHz37+K3Hv8NSmEws9G6amxqTDTO91kEwl0NKayGarmJlhJG5adLz/YA16x4yhoSBsNhUPH/Z7t44cCYtGp06ewNLiEXG/saT97r0YhgZZ5O2GyQxEIn5xeTHCSK3odCsxLpjPyTS5UDiKfL4EmFQ5R5KZBrROD26nAq/fK3rqPGdqTVSqbYwO+xEOemUb+KDDsO/IS8r51Wp14XCY5fNFFxtdiXRSETBarU4BVHREtfWOdH1ZbFaBVATNhFB036WzaRRLNXGQ2VQbmrU2TD0CPRNUxSRxXMYPCa/MPI81HfUW4bCOTo8SM2pqMqDT574+/7MXGvdSz6ab8S5DAUOBl0gB40L5Eh1sY1cNBQwFvrACBnT6whIaC/h8Cjy2jXwGL30WPv3LL+/fQKcebOzhMZsQDvswPTMGq9WEbreJ2ZlxLC/Nw2G3497du7j+0Q3YbQQ8FuztxMTZo6gOpFJFWFR2z9gRCgUFOtDpwWLyTJZxJSeuXLksTid259y9cwt6q4F0roBsuYlstYlqo4ezZ07g2PwUSqk4rOYueu028qUKNvYTyFV1ifl4HcBbr12VgvIHDx5gYX4eVosKt8uJ+SNzyGYyuHv3NsqlCs6dO4uPPrqJUyeWMDIxBLfPJ50+dGptbR1gezstQGpoiDEyDZ1OF9PTE7BaCa5yKJVr0LQahqJecYhMTU3h+LFjAt7e/+UHuH//If71d74trqpqtYx7K3clHkdXEyNP9XoPxVIF5XJNwJbf70Qg6JFOHkalBqMjOEwwkmVFr2uSuN3c7BQWFkZRKqYFHBAKMRZH4MUpedT05s2buHdvC2fOLOBv/uZv+tGybA67uwf42c9+gY8+fohWq4f/6X/4CywsLuK9X7yH/f24HDfG5+o1RrBY6m2XZdc1bktQJrwRKBIO2ex25LM52W/2JNUbFZliqNA0ZtYxMjqI2P4+nFKivSjAhZHF4eFhASHvvPNTbGxsYm8vhUYD0LucokY3WwTz83Ow2x3I5/ICyggJJSoZDmNmZkb6m375/l1Y1J5MKyRwYXSN++lx+ZA4SKBWq2CWWi0ekTjZ/fsPxOlktZoFHA0NjcDvC2F6eg6JxCG2dzZRa5QRCAYklnb16hWEwyGsrq5hc3MXm5tJjI9HxB22uZmG3W4SmLW+uo4//dPvyGeAXU6ffHJLfn/69BSOHz8Ki8TfVAwMhCWmyUJ6Oglr1So6LQ2Vcl2gmd5l0b8V8UQGqUwDbR1YXhzHzJE5KeOOHcSwF4vLOchC/bHhQYE+PGbcTh6nR4/WkM9XxZXGeCLL6c0mOrq6AsAYJ+Txq1ZrMJlNsFitAmcJnfh5JHTkz+uMhebzqNe68ll32GywqQRWNomCMuLHqX+MxVJbu8OJltaRXq9Gq422zi02P/ZSGp1On+/6bECnZ9DJeIuhgKHAS6yAAZ1e4oNv7LqhgKHAUytgQKenlsx4wxdT4Om+pvlqq1nt+xZMjFpZ4PHwRteHE8cXxCnCyNXWxhbu3l2B2WSF3eqSmB1BCWNihWJN3CTs+AkGnZib40Qxn0x5K1f60bLFxQVxbHB63NbmBgYCPmRyRcSzZaQKVYnuXL50DgszE2gUUnBYTNjf3kIincNhvomOSYXD7YLbpmB8OCIdPM2mGRfOL6JerSIyMCARt1q1gvd/+UuJCL322usypv6NN67B6XUhV+Q0uAcCIXTdJBE4llUzaqWYFXEFLS8fEyiVPEzJzb7ZrGFw0AuP14WAPwSfLyCdO++8867AkTfeeF3en8ulsbb+SLqVZmenxXFSLrdx/eObWH20gbHxQcwdmRLHj0Xl1DANoeAANE3H8PCYwImf/OQdmE09fOPtq9hYvy+OFTqOCB8Y5+OT8SpG7W7diuHf/JvX8Zd/+Zfi7tnc3MbKyip++s51JJIFXDy/iO/+2bclkra2ti5QQlX7XUl37jxAo95CKBhFuVJFrV5GcMArsTe9SxBhk22kKy0UDkm8jVMMTUoPg4MhdHtt2O0W1GtVdDtdnD51GuPjjNb13TG7uzt4771fShF6LqehXgeCQSuiUa+Uhw8Pj6BaqUsUkW4eupbY/0R4x4gaJ8Rlc2Xp5woGfaKDTL5TLbBa7Hj0YB2Vag3nzx/DyOiQdCOxtJ1l5DxmjKNxWqHb5cPIyDju3VvBXmwbZhW/7kN67bXXxEnGqOLOzh4qlQaOHl0U58/Dh2s4f/6MrPfu7bu4dOkiUsmUnLsbmymUKzquXJrG22+/Ls4hlskT1BCC7uzQYeeW+GK33UEykRdYZ7O7JL64u5dDsdLCwuIMTp46gdBAGJlCFiv372F1bVvg5KXzxyXOx2gbe9UI4/b3YwLI0ukGOh1AVSDgiZP7PB6WutPN1JaOpkKhBpPSn15ndzqky4lOMcImwj72k7VE95YAPVWxIuCLyPnVbDWRyaZQLLMbrAdFNcFmUwQ0tduMYPbQ7TGWq8jnvdPVjOl1T3/BfrqL9NMv33iHoYChgKHAC6+AcaF84Q+hsQOGAoYCz1EBAzo9R7Ff9lX9yy/of3byffaX/+IXCvg/tuV0YLOYYLH0oKpm+PxW+L0OeD1uWCxWZNN5VMq0rTAr1e+fYc9Ms6mj0wWcDhOWl4/gyJE5KVrO5TLSHcNoD50gBAp0GhFWWM1mHBymsJMoIltpQ7Wr+Nq1y5gcicKp6KgVsrj5ycdI5xi/A3yRIBaWjmBpdgrx3S38/Gcfw+n24OI5Ttyr4cL58+J20tsafvSjH2F5aRHBQACrj1Zx7doraHSaKNUq4gThzTIhB6FH8jAjxdKMJ504fgrT0zP46U9+hrW1TSwuzSMa9SAQUAVGsOjb7fFjeGgM/+ff/18IhcIy0YyOE8asCG8IHKKDA6jVWiiXO/jJO3REbeHChUVcuXpO4lfsuYpGBwWg6B2TTJlbWXmEhw9WoXc0/Mm334Le4eQ2v0SiWF5dr9ext7cnICAajUrU6q//+q8wPj4usOMwmcLKykOsrGxhZDSCP/+z72BicgIr91cECoyPTSKVzAhw+vSTOygVawiHWfztQbVeQrGS63c9udwYjA7C7fYgHo8hGAogGh3A7t4WqtWCOJxMpg4UixmKCVBNFly5fEUcTvv7++LCWltbkxgYoU2pxGiiCePjATkHCJlYcs3Ca075Y8k4zy0CD8YE6ZbiRDbG7riv3HcCJzq8atW6QLNMuoqRkRAuXjwHh8OKZOoAiQS7ueoCtLjtdptDuo8GwlE8ePgQh6kDlCstRKJ+jI5GpRuLRfBPtKWOfDBGypjhG2+8ITFGxuROnzojDqb9/T3k82UpC19aOoJXXrkCRVWwvb2Fe/fuyrnN33EfopEwqsWyTPfzeFgk7pCy+tghAa2OxeUFDI2OolqvoVAq4OAwjfhBHtEBF95+8xJCAa84pxqNpvRrEZTu7sZQKtGR14/Fut0swx8XMMnzuVYrS7k6nU6Vah0Ohx3+QEBgU7HIbbPA7fHC4XSh24Msm+8j+NS7CkxmMzq6Jq9vtXV0TRB4RaD82NbUD+X2zBIdVRQFnXbTgE5P/8Vj3Es9vWbGOwwFDAVeMgWMC+VLdsCN3TUUMBT4QgoY0OkLyWe8+WkU+I+g0+f6xjbBrjih9uhm4A0knQv9DiKPGwj4bRgfH8Xo8KhMOaPL5CBehP6ZM5ur8Xms0sdz8dJFiRvdvXtHupE4vaxQzMvfCR2km6deh8tmRyyRxOpOEslCDQ6PHVcvX8KA34WQy4LD2A5Wbt9BqQZUNGB2eQHnLpzC4swk/uH/+b/x4UdrmJ8dwl/8xb9CpVyG3+eVCXap5CHe+8UN/OAH/zX2dnaQy2Xx5ltvoq41ET+Mo1SuSPSOo+wVs0ViZm321LS7GBwcRsAfxvXrH2NrN4WRQT+Ghr2IRKw4dfoEFuaX0GrpaDU7+Pf//n/DzPQsrly9gnq9Bl1vodnipDcNzWYNsXgSeteBh492EY+n8OqrJ3Hm7GmUSkVx4hCk5PPs/SljdycmQIHwq1ZuY2LcA5edThKT3Nhzaho7g+LxuETuCHgINr773e9ic3NTQA9BAXuoLDYLTp48gbGxEZkOd3iYkLgXgVkymcXmxi42N/aQz9UFevn9Ibi8TpgtLNy2y3YxDkbgs76+Lm4ZOsjoFMpkDmXim8XGKXJOKfQO+8L42qtfk+26fv26vIfwh1Ps6Hoi1AgGAwJG6Mjik26bXteCdDorr+G+cL0EeP3C7LLoxEdfA7NMcmvUG6jXNFgtNszNzmJ0bFjA5kFiH+l0QSbwzc5OwmazC0iJxxJwOtyIHyRRKjfFTXfu/DyWl6Zle+kae9IXxWlwXDd/du3aNdmHd955B6dPnsbc3DzWV9eQy2fRajWlWJyxs8mpCSkDp8vqzp37AlUHBrzyOo/bjWa5KqCMk+i6XQWlShO5fAcOpw3D4yNwuD1IJJMAe5SsCvKFAo7Mz2JxbhJaoyLwiJCO/WOlYkkm7mWzdWhMvpmAUMgh7rz+ucQ4aF46w1gATwcb/2R3V6FYQbFYgdPFaKy1D5yaLYFOjEJ2uiY026wKJ1t6PIuOpeJP6uE++y3WMwF8mtT+panbLzs3Hk+lwOe6Mj/VEo0XGwoYChgKfMUUMC6UX7EDauyOoYChwO9VAeNf479XeY2Ff1aBf/YFzXvD3ybPbyFT5p5FHCtKD1AUHYrSlt4elmebTUA45JC4D6dj7e0mUCk1pUum1WnDwi6okBdzc1MYGRsRuFQo5LG+viZT63S9I/EngigWTRM66e02rIqCcq2J3cMcDnNl2N1OXL54AX6nFc1yBlqtiHw6hVqrhVKji7NXrmFyZgbZgxhu3vgIlXIbZ88u4fXXX8dBLCaT6rLZNErFAvKZBr7//T/D3Xt34Xa5cOLECezEdrG1t41avT+xrVSsSjeTCXQ9afInI0PsrCIMSiZLCIfdWFgcwfxCBNMzkwKkNta3ce/uQySTGXGZLC8vYXNzA61WTWCM02mVYuhajY4RBelMXsDIufNnxa2zubEOp8uJg4MEdL0nRdV2uwvoKdjZTqBaaaGnd3F0MSAdWCzpnp+fF1jzq48+krgc4QZjZBcvXsSNGzckbldv1NHuaJhfmMPE5DjW1lbR0hpSPs6pdSxJJ4gpl+qI7SeRPOQ+m+ByWeDgNDmPC/5AUJxO7I8ilNnZ2UYg4JfpgLl8CvlCRjqd3B4bRkYG0aw3EPAEMTU5JXFHQjECGTqXGF2j2ykez0hXkkx+i8UFovh8frhdAeRzJXF99d1PKsIDYVk342p7ezmZIOj1mdDrMvrZn/bWqPegNXoIhhwYiATQqFehPXbbMGI2EIn0PXvtLjY292BRrCiXW3C4FIQjLiwsLkifVrFYlLL7fm+SIlqfPXtWzk9uC51FGxvreO3aayiXq8ikM7KtdO05nA45pxltozvsIBFDPpcTd5bdYZVz3tTrwdTR0W51oKg2dHSTFMo3Wh04XX688trrsMmEvweoNGqCeuh4unjhLEzdFjZW7wuMo6eJ66YTr1rVZKJfW+vBYuFUQz8CgaBE5KqVCqp1OsQgkwxViw1dvYem1kGpVEWt1hRQRGeZ1tZRqWrokD4JYDajZ7ZA73XR6T6eRvekIo6GRj6euJ1of+KwAiFSbBTnDDvja+4pv4mMe6mnFMx4uaGAocDLp4BxoXz5jrmxx4YChgLProDxr/Fn185451Mq8LmgE5fJFz45M3smqCYrbIoNnC+v6XWY0JU182V2u4JQ0Amf1y/j53PZknQaCXSqV+B3W7C0OCNRLoIPjmFnl0+xXJYCY5fbK2XR9UYTjZYmY9jpWsllcjCrFlRbOioNDcGQF69euwSvw4LNh3fg5ESvloampkGHgrMXrsBitePG9Y/gdbswOTmBjvTSNKSEmjEo/t1us8oUuOWjS7hz5y68Hp906uSKWSFonJjWqDeRTJXgdFilo0lr6QIiOM6e4KnX1VEotyXqdPLkLCIROwJBP/y+ANLpHG5c/1SmvHU6FnzjG1/Dxvo6Gs26xKjsDhtg6gr0qDd6yOVL4vZipxXjY48ePRBIQLDFCW50WXk9fhl5v7q2j4GQC416AddeuYjpqWlxsfD17PRhkfWTcmlG7+bm5rC+viFxslw2g73YHkZGoxgZHcbHH99AqVRDMOSTkneuh2Puu7oZiUQOhXwXNiunmdkRiQYxPjmO8MAA2loH2VxBOowOD1PSgcTOqmarjmq1BL3bg89vx8gwJ7Ll4bQ5xfmSSKQkIhcIeqWHyOG0S1/Wo9Usxsd8CAQdSCQyUFUTnA46nVQpNed0NLqqHE6nABQCIAKhZCqDSkUXVw6npClKD4oZsFvNqNa7oMxDQwFxcUk3UbeLRoP7RIdYF6pqRTbbgs0K6DowOOjB3Ny4/Pzhw1U5JxgbK5UKEpNcXJzH4OCQOMPu3LmDgYGIxNtmpmdQLtXEhUYnFQENnVSlckkAmcfrkfdYrCo6Oo97S6CP1mqi3WzBqlpFH63ThVlcRiZYbU4sLi2T8GJzawv1Zh2KRRUY+c1vvo39nQ18euNXsnyer/1+sQGJhR4cpNGoa9KpxfJ2h8MpjiVOEezoLagWkzjGAsGg6L+3H0eRhfgCvHTpV6OezVZH+pnomDIpKtpsejeZ0O09Lgbnh18hkDKhy3F1Tx5PnE5PBhbwomBAp6e8Uv/WaQ9Puwzj9YYChgKGAl9pBQzo9JU+vMbOGQoYCvyOFTCg0+9YUGNxvwMFPgudBC6Jz+fxnVAfOD150Lni87qhKqo4hNiDw5vcLkGBqYfpiAenTsxKMXEynYLN4UBb1xE/TMHt96HeZAGNFQ1NRzpXQaPRhs1ufVxM3IFZYSlxD9PTw7hy+Qw6zSry6QQa5RJymSzMPROikSgiA4NIpvLYOziUEua+o6qAWCwmoKIpU9kYPYsKYFEtKtLpImr1NibH/eJKcbocaDU1iXWxOLrZaMPjZhGzX0qoU5kS2p0+0OAN/qnT87h69RyslraUXBcKJdy9c09cSul0GXaHC8eW51EsVgXABPw+ccGwzJkghRCrpemw2mziUGL3lNvtQL3elMiV1m5jaGhAupuymYL0PRECNRpFTE2OY2FhUTqK6LphHJAgiGyA4I7uFcbWunoXNrsDmTTdQQdSlj0zM4Fmsy79P6q4jnTUayyg7okDqwsrzGijWu8gGPDg6tWTuHD5vBSIczrb++/fQK3SgMpxc10TvD6vgC8uk24ef4AgsYl0KgmzSRU3FONbLLImgCB88fvd0FoaCsU2JidDAk8ODnLw+RwCsag7nV4Sc1QUDI+MQlGtfRdSqSyxvHyehdhm2G2qTE0jAPF6rAKrGLnzeq1ot3lOttGDGVq7CxN0OZN54eX0O+4zwcpw1IOhaBix/TQAwkp2I5kwMRHGlStX5BgwpkiAyW1NJLICmWycAGeyoFKpIxQKwOPxIZnKyjlWb7Sk04nnPj8n4+Mj4lhqd1ooloqolsoYHBwRUMdYnstl/3XZOqf00dnEdRFKNpoNzMxOY25mBquP7iOdPBQYxvOKPWSEcnSEFQuEoxpsNjqdovB6vPJz6sbzi7rQ7RUMhfsdWPEDVGUSnQKt0wdNWkcXCMbPM2HdExPTP4NH/7l/7RM8/YZC/Q4uSC/dIox7qZfukBs7bChgKPC0ChgXyqdVzHi9oYChwMusgAGdXuaj/4Lsez/E89sfZpP515PT+Are4DLqxNha0G5C2NFDKOCC1WZFp6ejobWQyRWQLTThcFkFAbR1M3SogNmKZrODar0J3aSgrbXgdNGZZMb05AiOLh9BqZAGX32wt4/kQVom6wX9Xph6JuzHSig3Ohgbd0oESlUUASNejwflSkNcIBwf73SoAgPMZhtGhgcxOzsOj9cNxWySAu47t+8jl69JdNDldMuOS2Gz24NSmVE0wgQVf/Inb+DSxTPIZOJIp1MSIdvfSyKTrQqwIgCy20yo1Xpw2M3wuG2yfwROgQD7rCqo1vqvczkdiEb9Uny9tRmT+FMgGMCxo7MCPNbWNiRWxihb/CAhcGp2dkKidclkCvHYgUwzY+Tx8LCCttaViXqcLGi1KgIvWP7Mn7vdKt544xUpHO92dXzyyU1x54RCfiSTSRB40DVFULGwMI+z509jcnpC1vNPP/opfvGLm2jU27BZzTCbrfI+QidGzxiTZHE6o3sENCzdnpycEnBCh1IfPEHWy6lqyWQOgQCn4gENFn2PRMWZxbgfwQ+hE8HY0NAweo8L3ukqKpYqKJXrMCtmORbNFnup7AiH3HA4GGN0SE8Uu5g47Y7xPRaWs1+LqTRur/QVdXpwOV0YHPDB57JLpI7bzKhfo9HCqVPHJX7JSX0ffnhDptDZ7VYkEmV4PDYBezzPCJ0iAxH0oGB/PyEONkW1SBxR67TR1Bh77BfKq6oinUqc0Mfjxc/G+NgIotGgdC9lMikBbyz6pnON0cluj1MD7RJhZT9auVQWmNfW+lPmGGnjMea+dTqEaya43V75bPYLwWsSQ6QuXp9Pto2dUKVKFS32NZn6OI6Opla7I7COcJCRut9k516QC9aLv5nGvdSLfwyNPTAUMBT4PStgXCh/zwIbizcUMBT4SilgQKev1OH8au7Mk77g37Z30uDCO2kT3SPMOvXg9wcwPTWJkZAb5kYe9WoR7U5bOoWKlaYAIBaN6zAjELSjpfWgtXsIR4bgdvtQKFcRP0xLrMjndUk3z8z0GMIhP3a3N9DTNeTSGdSrTehtHYpJRUfToao25IpN+Lxd8D48MuDG1NSEQATCpIeP4lBV4MzpIwJACKYWFxel1Jpj43lz/uDBIzy4vy0wgvEqxrdUxYTpqTGcOHEMd+/dQiKRlLHyf/StVzE9NY5KOSf9RoROpWITWltBIc/pcqo4dkqVBsZHB6Vcm9PKuG6uy2TuiSOLwGdsbBQLC3MolUp4991f4vLlCzh27Bi8Xh+2tvrTz5rNprhy0pmcTDgLh71YWFgQR5De6QpEuXPnHra2ihIb4wSxudkJBAJuPHiwJXBmdm4cU5NDePPNNyUKxmWzEJtl5Hzu7OzgjTdexz/+448kvvXKK6/A6/Og3e1ge3sX7777Hu7cXkOrSURBeEQnk+txvxDgcNjgcjkkTsjpc5xENzc38zgymJf+KE4+bLaaGBsdFTca9WcMrlqrCcCh8Sbod0sMj64m6uP1+wUstVqagBr+nbEw9g6xsJz7QpA3PhqRLiNCmycl4A8fPZJI2cDAgHQrsbeLMIeQjJHG6akpDAR8aFTL0jc2MjKClZUVKQ0/evSowLlbt27h3so2PB5GB+kwKmNsjJ1a4xJt5Dnh8wYEnhUKZaRSBXi8Xhw/fgLrW5tIJg8RDPnFuUfXUjpTlnMsEvJianpcJjoS7vA4b2/HYLWyl8ki7iybrQddN4kzjbG/s6eXsLW53S+oF0DUjxmyRykSYdm6RQAUi8LZ21Sr18RVBhC4OqQQnkXhdNQxwsdtJmhiSo6gSWMMsNMTB9ZvfE7GV9VzvLob91LPUWxjVYYChgIvpgLGhfLFPG7GVhsKGAp8OQoY/5L/cnQ31voUCjzpDP7t0Kk/Ap7uHbox+AiHwpibm8Vo2AdTsyiTtpKpJA6SRdSbXbgcgNNtQbnSxciwF92eWZ4joxPizkims3i0sYNKvQa/z4W5I9OYn58FMdX9lbuo16rQmi0pks5lKjKti6teODKOfC6D8dEBdHsKJsaHMDs3Ix1St27ewd37+5iZCuPVa1ekYJvQ6WuvfQ0W1Srwgn1MdP3QaSSRJw3i3BkbjeDatSuYnp7A//F3f4d4PIGz5xbw9a+/ha7exvraIzx6uCqxPAIXuo8ePtzGzMyU3ORzO9mvxHgaHUTsDFpZiWF6OoD5+TkpUCcQGR4ekjjgp5/exA9+8NeynHj8AD/+8Y/x6NEjKQhnfK3RrAm4YfwpGAgJ5GPMjtDpn/7pn3DnXgIhvwknTpyU8ms6fX7603cxMzuOV66dh9vlRjaXhd1mx9raGu7ff4Bjx48J+Njf38dbb72Fv/3bv8X09DReffVVmehHSLGy8hAffPARdvfyArrsFrJGVRw5NqtN+qpcLqf0AlVrBDiMh3URCgXFbUbnVDyRBXodqEpPHER8DY8PgVOv1xWXXKHYgsOuwmblBDQT7Ox4ApArVATMsDzd6XLj8DCJVCYvpeR+v0+cRJMTQwiFPFLqTV0J9z7++GMphefEvlQqKdtBEEkXFMEadfc6HaiWCgKdlpaWsLe3h3Q6LceF0/OzxgAAIABJREFUUCyRSGBr+wDjY8NYXp6XWBuLyflkbHFnJyYdYIxishg8lytKRPTM2bP49OZtFCtlOR8ZrSsUcrKPAwMBHFteECDGeB2P0+bmDjJZurH6sT8CNo+n7zWkU+vs2aN49ZVX8N4v3pdJgG1Ng9msCiDlZ5CQkhqK28lkFicU4Zo8euyyUuS8p96EVTaHSwAw3YXNtg6915P/7vUIkVnoxGdXHILG47kpYNxLPTepjRUZChgKvKgKGBfKF/XIGdttKGAo8GUoYECnL0N1Y51PpcB/6YtdOp+YRXvcQE64QgdP0G3HaNiDkN+LdCaFra196csZGR2A3+eRyWyMtTnsLgQCIQQDYWTSWdy6u4L9wyJa3S48bjuWlmbELVOrV/Fo9ZGMq2c0qKMD1UoHTjudHT3Mz01BbxVw7cp56bIZGR1BOBSSm/MPP/wQm1t7uHr1EmZnpvHDH/6jQImrV69K1KildZHJFnDz0zt4uLYnUIWA5/jyEZw8dRxnzpyApjXwP/8v/ysSh1n8zX//pzh54phEyOL7celO0rS2ABSWTN+9exdnzpyF1WKXaBeLnumcuX37NlZW7mNvr4LvfOcqjh07KtCErhbCAcKlcrmM733ve+JsYhH4w4cP8ODBA3nd6OgY1jdYdO3tT1JTVOnumZqalnjdT356HY16GcePH8Gli5cFRl2/fgPvvPM+AkEnLl0+Kc6gD3/1Ma5cuSDr4HIIxQhXuI3nz5/H3//934lLh2DowcNV5AsVASIPH6zi8LAq5duMDhK6OB0uWKwWcTmxwFomEpYK4qQZGhyUdRCsUJ/dvZj0VzEmSLhDvWKxhOwzu6BcTidKJfY/dSQKxniay+0Wt04imRZgcu7cebg9XmxsbGJre1um6wWDIbhdThxdJsRTJSbHLigCptu37wr4m5wcFbBDtxSL5gnpeN4GAwFYFDNataq8j7CP20XXGWELnxIZdXvEkcZ95nHieUhHVz5fkamCXq8NwyNjsFqcqFQbePBwGwsL00gkk1CtFunnOkwmUauXYbc7cPXqKxgdHpFzaHX1EXK5rHRflSsdcR9NjPthtaqoN6oC9uhEO37sKNxOH/7hH36EjY09cRY6HCp6XUW6nOwOlpnzE2kSN16n3RE4yQJ9Aju9Q6dYD81mvxDc6rBBZ+yQpfztrowI6Hc4PZ5CZ+JyGEfsPNU1w3jxF1Lgv3TJ/UILN95sKGAoYCjwVVDAuFB+FY6isQ+GAoYCz0sBAzo9L6WN9fxeFeiPrO8H8Z7cpDtUM0bDfoyNDKLTbiKTSUrp8+TUGIIsEa/VYLVYEAwEEfAHUa/WsfpoHasbm8iVNVgcKpxOO4aGB+EP+JHn1LJkEpl8Ha1WF1Yb12bD+MSQTA+LDgRxcmEc3/7mmwIEcrmcOFI4bWxtbRtOpw1//Md/JL1TjJExmkYnC90wO7sJJA5z2NjYxvpWAn6vDceOHsPi4hFx7ni8ThSKWbz77k9Rrpbw7/7d/yjbljg4xMbaFrQWy8RZOu4RMMIycUa3FheX0ORkvkZTnDP37q1INxIjW3/+53+CoeEh0Yza0eV0//59cfJcvHARDx89FMcNIcHGxjrqNXYejWB7a1v6nggWnE6XFEozEsZ9/X//v/cxPxfF8eNHMTQ0JI6Vmzc/xUfXVzAw4MZ3/uRNcW9tbW3j8qVLqNaqstzBoSFZB/uDCIPef/99TE5OYjA6hNt37iObK6NaaUhZep5/rzZgNitw2J0CqwgwFIVT5CAxylqNriQzTp8+LaDH7fII3CLMYQk4gRC7qgjbDg4O5eeDg1EBOuk0e5Xc4t6xO9g1FUKj2UTs4EAiYxcvXkK90cC9lRWks1lZBiFOZCCEUyeX0NUbAnBYZl8pl8UtRogVHgjjMFFmQxeWluZRq9XEDcT1el0u+D0uOUacCEgd+OT7+OAxZdSO20e32ubmprikypUKarUmBqNBcen5/EGUyzU4XT785CcfYu7IONxeN2x2nqxd7O7tQO91JP736rXXYYZZzsXd3W1UqhWUyxo0DVhaGsXo6CAU1Sz6UWNOOCRsPExk8N4vfiUTDnnecFmKYkGz3kS7o8vnj9tLBxRL5fnfBHIOuwWtZh2VShPtdk9gEovLepxA1zNJ5xdnGDKqx1YoHj/D6fR7vWz+pxZu3Et9KbIbKzUUMBR4kRQwLpQv0tEyttVQwFDgy1bAgE5f9hEw1v+FFCA84JMgh/GeJzfoksrp6LCYenA7LLCoJomiud02TE2OYmgwAq3RgMftkgLmjtbB6sNVJOIJWGwO6IoZ/lBQupZMZjNaWhupbFbKnfcTZTicCoKhgJRNT83MIpvLI+B14fTCBL719qsCBQib6CJhhIsgYXZ2FufOncO7774rwOEJEMlm80ilC6g3uojF0qg02ji6MIlLly5JeXepXMDi0hHE4+xt2kSuUMAPfvDfSoSMXVLFHGFBTUAXocX+fg5vvHFRoAqByc2bt5A8TAowoKOHgO5rX3sVE5MTAooIlvgzQjJu6x//8R/Lf7NviXE3wisCEMbBzCZFYAyBBx+BQFD2jaXZdBT9/OfvYnx8TNZ74cIFFIsl/PCHP5Qi7DNnjuMbf/Qm1tZWpWOJ+89+KUbslpeXce/ePdGFMG5jY0NAh8PhRCyWgtY2IZ8rIZlMI3mYR63RRcBrF4cRY5WMs7Ec3KywC0uHrrPA3IqFhSVZN6EIJxsy2kenER1I3AdCs/3YIaq1OibHR+Dz+sVhRGdNqVwS6CHwDED84ED+fP3118XhdPfufZjVfpE43TycyjfGvqXcocAmno/FYhmtVv+89HgcKJY7iA64cOnSOcTjcQE63E6fx4MjczPIZbNyDOj4IiSjtqOjoxJtpGYEg/w5jy2B1crKGqKDQZw8uSwl3zxPd3b2cWR+GT/8x59geHgQI2Oj0Ls6mi069CowK5B44zfe/haKhZL0gTF+ShjEbR4aCuHs2VNSTt9sNeS8ovdoaGhQQFCtquHRww1xjrVa/e4mt8shELBcbkixOEEpHW3cHgIlj5NQLoBup4VUKi+F4fyMajqgWhVYrFY06Yrq9tDuskOqD59EOROPqRGv+0IXyqd7s3Ev9XR6Ga82FDAUeAkVMC6UL+FBN3bZUMBQ4JkVMKDTM0tnvPEPXQGFY+lZMN7jwHpAMQM2CxCNuDE6PIiBcAhOmw3tlobDgwQOYoeoV9qAYkJkJAiL3SY30rlCCbVGU26ec0UNPRPHurMo2wTVYpJIEF/ndlrx5pVTePPaRTx6+FC6l9ifxNH2jPtZbTaZkMYiZ4/bLfE6RtLYVwSTFY0GJ7BpaDQ1OOwO6WTiiHnG6gaiIWxsrmF3N49/9e1zGBoOY23tETxOHxTY4XJ5pPdnbW1dnERXrl4WoEPgwpgZAQ7dO+zUCQR8GBkZRTqVwc2btwXGENzxfRaLFcvLSwIaCDgIFjjxjdvKeB1jepVKVYBHvzC6LZ1ET8Af199fR0BKwOmc2t7ekq6ls+dOIRD0irOG8TJCrNXVVYFVw8PDsv10xRAGEfwQZLH4e2tzHy5PCBaLDeVSFfFYCqWqDodVQTDogdvjhtXCbicbGs0q2u2mxO0IaaKRIeRyBTSbDekZog6MX+ZzBdGM0CoWO0CxUBSHFyNsBHHsa+I+F4olHlxx6XDyIfeLTzqMCOksNotMKOQ++HweREIeFHJJ5HJNOBwmgS+cGMhKIovFJNt45vQptDQNW5ubAlWqlQoi4TD8Pq/Apicw79GjHUxMRMTtRH0Jm3gu00XU71jqotvjBLyWRAzpdGo0NNTqLYl7FkplWe/g0CDCkbA4nXKFLLK5DOr1NgajhK3dfiG43kGj2XcljY1F4PfTMUeIVEK5UpaoIXurel0TisU6CvkKSsWanJ+MqNqsdtGb8bxmQ+sXi8tWmmQ5fF3A54LDpgjMq9U5ZZLAyQqTosLudKFrMiOVyUmpOCFhW2cEj13j7A8z4nXP8Xpr3Es9R7GNVRkKGAq8mAoYF8oX87gZW20oYCjw5ShgQKcvR3djrc9BAU61swhu6gpwYpExDRMuJzAQ9CIaCUkhOGN1fOpaG4pZgWpRYLErApc8Xj9amo50toCG1obWNsvPCaAsNhusdnbSdOVpt5pw4sgEogG3xMYIbFburckkO7/fjrbWgT/glKgRoUq90YKmdWG3W2V6Xrnc7js8AIninTm5KNGrfCGHnd1tpNNFjE/4cfbcMemX2tnZQrsF2BSOtu+iXGbXUb/byeP1SKE1fxaLFcShMjzsRjjslwgeo3i8j7916x4KhSbcbismJ4clJka4QKdWPJ4SbMCJZSwxp/uJXVZcPuN6Xq8HTodTImjsIqLTiI6roaGoAK6FxXlsb22JC40xrVarIaXQhByAioGBILq6joNEEpFIBCZTT9xVjM512l24PXYpALfZXVAtTnE5HcQLqNR0OO1mjI5EBQBxu5wu9lKZUamWYDJ1oVrM4hiyWZ39KWn9wy/AicAsmczIZD92M7HHi84nxiz5u3K5Ir1OLDKnMyhfKEDnm03A6NiouLhS6ST2YwmohF1OG1paC26XHUMDAXS0ugA1upSoCTUjLKJbiX/ymNIBFovFxT3EyXmkQz6vV0Ah3WjVqo5AwAGbzYpWqw1N0+FysRcJAgl5vAk6CTQJIFXFIkXf2VxBzqkeFPk7NzocGUAoHJL4YbFMF1VaYnR0IllUVaAWl8fielajTU1FxMXX6WgolYpy/AgAeUwZI00l8ygUaqjVO7BZzXIecMIfJ9aVimVx/z35YuFnkMCMPU8uuwqryoL8Fjp6H55ZbHZAscBmd0ikLpFKo6V1YFZUgU9cDs+LJy7G53DZMFbRL8czHoYChgKGAoYC/xkFjAulcXoYChgKGAp8fgUM6PT5tTJe+WUq8Azf7qaemRXjMJtMUM28r+/IzSsX5bKZ4HLZ0Ky3oLV6NDfBbmEvFP1RjBL50DN1EQ4Pytj4vf0DlKt1mMx0YPTEocGCaU5MY59QzwRYLWZcOXMM+zvrEpni5K5Hq9vo9cwYjPqQL9QxNTWMUNCPjc0tFAsVGRHfv+kHyB6sdEV5nRgfG8TExKSAk82tbWQyJVisBBdWWG092U6rzYpmvYugz4dcNo96vSVdUzDbpe/p1IkJpNJp5HJlmax2/PiCRPzoWNK0Dm5cv4W9vZh0PnFZ7GUidKNL6Pr16zDBIuCHzqOx0TFobQ2Jg4SADLpX6BKiC4XdPHQp0U109OiyuJYODmICe2Jxxvpsso9eL3uSuhLVW1vPIhS0CNAiJKFramgogEwmi93dkjijpqcjGB6OwGK1IRY/lO6lTKYOs0lFOEyANiBdRVwvp/ZFo2G0O02UKwWZvkZXjq5zkpouheeclkYoRyjCziu7zQmbzYGGQCmzACk6vLRWRyAPS9DZ3cTl09XGmuuR0VH4/V4cJg9xkDiA0+2E2+MREGSzKhgbCsNilvFr4oDi8giSuP+ETnwde8RK5TLy+RpOnVoSKLO3uyfbyP3gazIZ/m5eOsQIZxhx5LlLdxX7pwgOCdyo09j4KFpNDcnDNDa3dkVPk1mVjjCLVZHz1OPzwGpVpHg8l8+jVNblnHNY+h9qOpNYHs5OrInxqEzaq9WqyOdzEl8MBgOyndlsDtlsGbVaR9x+dkvf6WS1WKXPqVKuSqSu/3HlZ4/AyUyzGKxqFxYzW5t64m5iLI9Zvw7Xa7GK0ymXL0LTdZlK+MTpZECn537hfYar7XPfRmOFhgKGAoYCX6oCxoXyS5XfWLmhgKHAC6aAAZ1esAP2Um7us36z9wiQFHD4utlEENC/4aWbQ1WAbv8/5QbZohBPQRwY/FD43Qo8Hhui0SG0Wh1kc0V0dBPaHAVPh4nDDofTKTf1dEbZ7JyiZsXM5Cju372Nqakp1KpV7O3HBDKwbJl9RctHl6VHiH1PBEqEEfl8HSYoGIx4MTc3jlAwiLamy8379tYe9mMpBINucUsdHORw/OQkZmenUKmUsPpoE3rLLJG3aHRAuo1mZmbETcNo1+ra6q8jddFoRCAFQQqB1/rqHtKpnAAnlmEzWsf3D4QHsLm1hWgkIo4pbiedUdSJ0ShCGO5P353UBwp0YzEu9c1vfgONRh3vvfcLPHq0BYvNheWlcYEknFCXy+YkUvfhR7sYCKkYHx8UsEQ4w9fs7e9jdS2NK5cXcXR5GTu7u9ja3peIo8VCBxidYl44HC7QRUPXTKlUQCQSwpH5GXR7baRSCektYuSM0Env0PljEtdXja62WgOJREpAl9Vqh2K2StE4oQ6Lygm1VNUu0IpaMb5HWJYr5jE6NiL7y06kbC4Ht8cJp9uFVqsJl9OOYwuzsKlmaC3GMXsSpyRgIkgi/GQhOYEkH3SMnThxXGDO7VsrKJXYZzUlETz+jPoyiigT+px0eqWkI4x9ToxAhsNhcVTxwRji7k4Mm5sxOaHtdhdSmYJAQR4YxWKW+GQXHYGTtXofvvK8Z1E8X0cnFD8QoZAfXp8HrWYT9cbjCJ3HI6+hA6xQqkoUlPDVpipwOPt9Tn0HHF1MusTqWFJuMiniRBPopOiwqV0oqiJdaSyZ1zo6mix2MtNZaEK1oUGXbjbzryfZ8b2M/RmP56bAs15xn9sGGisyFDAUMBT4shUwLpRf9hEw1m8oYCjwIilgQKcX6Wi9rNv6zN/sBE4WuQHu9dgJI7OxoCr9nifex3LRMidLup/6E7NUcw+qqYuhqAvhcAT1BnuNAIfNhWqtgUarKQ4bRobauibuEI+Hjhcn2u0W9nZiOH58SWJSBA6MJhE6aK2WQCc6PD795FOk0oyCMWYEHF+exYmjswJ8GP26c/uulFCXy01YLA6cObMscacbN1bwV9//U+mS+vCDD7G7k4BVsQhgOTI/i729XRw7dhRLS4u4desmVtceYWJiVLZBUU0CAPjs6maUC23cuXNftCDwoRKMUxF2PJlA1m53xF1DiEXwpGlNVGssLi/KdLnR0RGJX6VSh1JMfunSBTx4sIKbN2/i01ubOH1qCt/61jfFNcSY2Mq9B/jggw9w884BLpydwPnz5wV4cR2EKXRMPXiwjqGhAQFyjLBp7RZUqwXDI2EpfVdVq0zrI9wg4CJ0Wlg8gshAEOVqAb1eP85XyBdgs7mh6z3oHV26naqVujieshm+joXoDtisDrjdPpm0lsvloShWNBtddHVqBfgCPpQqZWRyGZw6eVwAYyabkfJtAke70y6vG4wOYGp0COj0p+RRF/Ycse+Jx5/Qkf9NiES96SAjOOJ+rq1tSmRtZoYl7H4pD2e/E11SfPD9nKpHregmY9k6l0u96CjLZthDlUIiWZbz2+PxoVKjK8yMVruNTpc9SSaYWajf7aLd5kfBJM42xthsVhV2m0XcbIRTjNv1g549gZd09KmKIjHSVruLZqsjcVFCR4FZ3T5Ea+sdcU0ROJnRdzn1m53ocurAbmXEUZX4HPXnurUOnYIm6D2gqXWkSJzvYRMbY42G0+m5X/if+Yr73LfUWKGhgKGAocCXpIBxofyShDdWayhgKPBCKmBApxfysL1kG/3M3+wqQ1Ny46tLtK4jsSveSNO5whvyvoPi8Xh2uqJM/d4ZtceybzpgXGg0GLfqiium2WrJzbrdYZVy43qjLtO1XC5Go2xyg5/O1DE8zCloDVnX5MSwgB66hAhNuM6trW0Uih1YVCAadeHt1y9jbDgkTpYdOntyBfh9Iel4Yp3Qkfk5AQ8ffPARvv/9/wqHyQT2dndlYhn7qKKRKAYHB6X7iSXdFy+ex82bn2B9Yw0LC0dkch2nlxGUsZtHMTvw4N4Obty4JS4juq8ID7JZghqLTKBjDI7l1QQlk5NTsFotKBTyEt3T2k3Mz88LdKrVKojFY5icHEcg4JeCc4tVxQ9/+B6++9238Oqr16QY+v7KQ2xucp03UK118M1vvIaFhUVsb28LiGFX0t27d7CxsSnbS3DDSWjRoRAiQyHpXCKsKBVL4loigKH7ptmsY3gkKvGxap3RPE7W62Jvdx8+f0gcS3Tz5LIF1GpNcZXx/UQj7HxCj24tVXqd0umsxCHzhRa8Ts/jsngF9WZDYpSXr1yUmCajdQeJGBSLIk4oajc8NIiQ14lepyUuIUIhAiXqRwBFnbnNlUpNytyHhobFNcb18nd9gGNBJDIgE/NYAk8gSDcTgRWXwZ/TyUa9OPmuUCiirXWRSCQFUhaLDYls8njStUd4RBDU0QmIGGvrn+48p/QOi87ZGdUHTTarRc7v/meDkbuewDRyI+rc50dmWG1OWTZjiuys4gIJowgBnxSIC3IyqeJ0EjthrwsFbflsWa3mx04noMNfmRR5H11PnGqn6V3pp+K6GO3rew+Nr6rneNV/5ivuc9xGY1WGAoYChgJfqgLGhfJLld9YuaGAocALpoDxL/kX7IC9lJv7rN/sEq9TBS710EWvp0vxM+ETgRFhVJf2CgnWMYZk7gMIkw67RUO3w56m/l06I3a8A2doiP/vcTsFPlRlnDzLyRkzsqJab6FaYwm2IhPECI0GowEoqop6rS4AggXM3a4mJc50Enk9dlw6fxSDA15USmXpNaIrKOAP9+NKWgcTE+MSzbpx/Ta+91d/IaCnWCygp/fEkdOoN+Bw2gU4hUJBATE//elP4HQ5MDU1KRG7XD4nsS/ewDcbOtZW4zKBjMCBcS46b1iiTcBAtxNfR/cRQQghEN1Isfg+JibHJd41OzsjET+Ck1yO29xEJpNCq9nA17/xNv7D//4f8G//7V9haXkRu7t7+PDDj5DLFQW4nTp1EufOnZfpdywP53oIWFZWVnDnzipcLkU6pliAzYl3TrdVjl21UhPHD4EH9zMQ6O9rNpdGMOiDy21Hvc5eIZaR67Db+tEvlm5lc3nUqv0S80q1joEwQZUTtWoD1WoThXwRB4kcWk1d4mkBf0gmvXFqnVVVpLtodm5Glp9MHSKbKyEYciI8EBY44nE5EfQ6Yec50+sJKCK4IzSSLjEWnjud2Ng4hNer4PjxY0in0/I6Tubz+vwyzXBsdFScRf2uL8YvWdxNGGiTviz2O1XKFYl5+jxe7O8fIB4/gN4hoGIsU4fd4YSiWpFMZfrQRix9LMCXTZMnT32X0wWdNj76isyMK2oCp3gOsAuLD5tNEcjV7+9iZM4i5y3PzXanLcsi1OvPmus/CPYUM6ETCVffaWjqdfouQvlIsWur73CiK60LM5rtvkuKsIvhPx43Iqc+GDa+qp7jtf9Zr7jPcRONVRkKGAoYCny5ChgXyi9Xf2PthgKGAi+WAsa/5F+s42Vs7VMp8CQ81++qkQJjidH9S+fEZ1/HFXQhrEluffu/k7c8vp3udRn54U1xf7ksmZbokpRNs7y67+wQ5wd7vcUi0l8eF8Qba1kqt0U6pkwI+x2wKb3HoESRyWcslua62Ak1OjIiU99KxSK+/vW3pWtn5d5dmRqWSuUkxhcOBTA8MiIupfX1ddy69QDDwyybdknUT9bJbdR1DESGENtPIp8nFCGcUcTBRDcTO544NY1/d7ldGBkeFsdT/CAu23P8xAkBYJcuXRRHzO1bt8R1w/WzE8pus2JmZgqffPwxvvff/aX0Gv3yg/extraOQDgk4OXkiRMCMO7duytgZnl5GQ8ePMRBPI5MNov9uIblxRDOnj0Dq82Mg8SeACoCCMXMjiy7TDzjPnFbGP1yu10CwAjJOD3Q6XSgp7NnqI5WswW9p8uxoEunPzlQh9cbgtlsQy5XQeIgjUKeETjA5fGj0Wqh0WzAYbcJ4LJaVNTrFdHJ5/dIybZFNYvTyeV0oNmow+WwYSDUn6gXi8WQSBzK8ux2VbaL0DGRaEok8+zZOSkXJzDicbA7vKg1+q6n+flZhMIBbG5uiPuM7IY9X5FIsB/JaxOg2uBxuZCQ9+cFxDmcLrhcbmhtHYViCdVq/dc+oSdnvZx3jLOBMJYuJZ6n/ROcZyTPEQGyXXYzQbbb6XJJJJDHjrE5uutYKk6dCZu4TEImaizLEkD7+LNDcNRjWX+/T42fA1ld/2VyHvSLzImYfv1JeapPuvHi36kCxr3U71ROY2GGAoYCX0UFjAvlV/GoGvtkKGAo8PtSwIBOvy9ljeW+0ArQ+fOfehAcyA26gCfGjvpPuZ1+TKf455O/83d8LV0rv60QWW7s0YPLrsDvc8Nus6FaraBRbUhROd1XPo8bHrdNbuM5gY5TzR493ITNzjLmfvcQHSos+CZ0OjxM4iBRwehIBNeunRMoRBDV77LqyhS3eq0lbhI6WBip4jKCoYBEuOLxmPw8HA4hGo0KYEmlUwIGLl68JBDh5MkTKOTzuPnpp7CqKs6dO4N6rYZcNiPAqlIq4Rtff1vWe//BfZn0Njg8KICETir+/MGDBxgfH8epU6fk7/F4HMViSYjE1atXxd2TSifQ0QmTVHHcWFSLxOH6kwYJ/PqT0CS6Vq7IzwnZnHYbLGpPopV0J7U7GhTpH+qK06lcqcPnG4CqupHPVRE/SKNUZIzODJfXh3qjiXZbg8fjQmQgDHZyF/I5lCtlTE+PC3BSzQSSjF5aBHhFwkFEIwOi88EBHUhxgUifPV84OZBl4TyOPDcYjcvkKmi3CcQ6aDQ1jE9EZIJcoZiVY0dXEY+Hw+6A0+mWXiueF6Q07Wbz144qOpwcDicazZa41ti9JH354iB6DHloPmLk1GRGp8coG12A/bP9CUzlxDye53zyd1w3teeUOpfNCV3T+/FHrfU4/mZCj0CTyxOn0r94MKZn6n8OPvt48tnp90yxaMp4/AEoYNxL/QEcBGMTDAUMBf6wFTAulH/Yx8fYOkMBQ4E/LAUM6PSHdTyMrfkDUeA37qT/eIM+C46eFHP/uqD78ZQtcX4oBDq/eRI+EDz9lvtxKD2WlwM+jx1Op02ieOw9MolDxAS3i9PlelLezIljdKMpkV8jAAAgAElEQVR4PR6Mj0/A4XJiZ2cPO3tp2Kw9LC0eQalUknWz7HtiYgL37t3DzduP0OvqCIc9Mq2N0TOJWekdASaMx3ES2cBAGOl0SiDAyMiwOIZisX3p+yFUOHnyJCLRiMTDdra3cevmTYnvHV1eQnx/H4mDOP7/9s70OZLryu4n19qAKqwNoPeFTbJJShYpyaJD47DlsT2f9Tf6k+1P9sR89NgeR2gcY2m0UBLJGbKbvWHfas/MysVx7ssEqpvdTTQaTWQVbjEgNApZmS9/N+uh8ujc88JwiJs3ruNf/exTfPXVVxJQHY4i+NWKiDHMb/rNb36P0cjFL3/578XZ9Q//8A8y7m++2REh56/+6l8LqidPv5Gw9dYcV62ri6ATDCMZH3OQmF/EjCIKUMy94mM4DOC7Nhp1TwSeYTCQNja3YgKsDw46GIYj1Gst2E4N7XaA7e0DHB70EY7Y9mXcN9RIGo0a5lpNca912gcSbH737h2kSYR+r4s4inDl6mWsra2g4jGQm3lfibTOMeib58R2ScaBcQW+Ws2TdkK6nNhOR0dSmjoII0sCvxl0bjsZrl5dlhBvrpJHhxlXfBsOYkRhikrVkVX2sjTDwtzCUeaTCHEMB49GCKIIYWhEI4kFN/ncck78H8Ym0aV0LDiZQH06j/iQlrmYItLxFcuXVhwXVsr9GWeSuKKyTAQsyk0vTGCS41LtGttXHmpvXFUUQo2Yq49zJ6D3UudeAh2AElACZSegE2XZK6TjUwJKoEwEVHQqUzV0LKUhcFLRqRjwSUSnIlj6RaITBScKTLwpb814ktsjLXrxCPUqW+0oqPTlObYtXbm8hnv37qE1N4dvHj7Cr3/9B1nK/gcf3sHt2zfFNcQ2q48++ggPHz7Go0ePZJU3uoGYxfTBBx/KSm47O3viYmLrHlv22EbHQbzzzm1xzzDUmuLON988wGxzVpxU771/F3Pzc9Jy9sXnn4vwFAVDNBp1EbDqlYpkELWaszJO7p9iyCAIMDc/j63tbdBJ88c/PpRV8X75y/8g2//ud3+QIG+2ny0sVPGLX/xUxKfNzaeI0xAL83Oo1esIg9FRyDhFJ7YYMpvLuHQcOUc+z2bHZMTQ7jnECYO8+/Aqvugee/uHEg5PsSdJHQRBik6H2VQdtHux5B2xrY5thtRgXJtusETyqthad/PmNbQP97G/tyfus/ffewd33rmD9sGetNlRXKTYxPPqdMg1kTH5Pl1DDHMnS7ZG7sqxq1Uf/SGDuFN4no1RnOHKlXk0W7OSpSUCGyxZdS4MUxEPKdTR9cSA+263J0IbnVIUnBjIzYyywSDK16AzwpOR5ozwxMUaZcHG/Gfhx1wziyvRGQGIl6RsUmzHUchzxZ8Ow5xCIFeaE8GJ+x13O4m4ZMQpWcdOnFXHTsDSvOl1IEfTmaJQAkpACSiBVxNQ0UmvECWgBJTAyQmo6HRyVrrlBSLwfBvQ+KkXbXPfhaMQoor2OtOq9OK3nE/3UmpWC2vUfczONDDTqItww9a1vd1ddLsdeY4ZT3NzLSwuLIj76Mt/uo/NrX0sLzXx859/Ki1Qf/s//1YEhEZjVgKv6V5xrASVqodbt27h5o2b2NzcQbfTQ6fTlpX1ur2+CDXMLPrkxx9Lix+FJOb2bG5sYG1tFQtLC7h+/TLSLJFWugcP7mMUhRj0ehgO+Hrgzu1b4pxi612d2UsVX0Kpd/b2MdtsibPnsE2XUIqPP76GTz/9FH/84+f47LOv0O0OsbDQwI9//IGs0kZXFNvrRqMArRadTrU8xJorwzFziCIG5DmypVhXrdbEERWPAhzsbWF+vikh5BIe7zqIRjEO2x0kiYUgoEjDFjxbwtV3dw9x0A4QxZkIQ2ybi0cRkpitXymQJXjn7m0sLS3g6ZNH0kJIZ9OtWzcwvzCPp48fot/jynhcOY5tfVydLgINbs0mWVDgCkQY4/7pvmKgtutWcNhhuyMwPz8Lr+JidWVZ9sk6iEvL9TDTaGI4jKQljxlKC4vLaPcGwjQYBnJu/SFXukvgeD56veGR2HSU6SR2J6Y5GTFJ3E2FEpUrTRS9cmPU0Qp2cj2L6GSJw+rI6SRClVlpjtcZX1e02ckhKDbZlgTn85os2vYKZ9NJ30/f9X7T358ZAb2XOjOUuiMloASmlYBOlNNaWT0vJaAE3gYBFZ3eBlXd54UlcBxU/m0ErxKybGmjY+C0J4HVdLLQCbO2ckkynjbWGRbdljY2um4c10GtwhwjF51eiH5/iOXFFi5fWZMDf/HFl3AcBpCviVDDVrv9g335943rN+TG/7M//smEPyeJ5BQxN2hhoYkbN67Jfnksz+cKexE6ba7UtoDV1UtoNmuoN6oiRlAM4wevrc0NdNqHWF25JGKYY9vY3dk251GpoNvrod3tIxql2N8/xP0HPczPOXj//euSGfWP//g5trbbuHJlDu+9ewu3b98W0ebhw28QhAOE4UAEsGq1fpSPRWElTVIZN4WcKBphfn4evl+R1fbCoI9eZ09cRAxT93wfoyQWV1CvP4Tt+MgyG0lmIx5l4gqiK6nXD3DQjiSoW9q+Uq66BjgSwh6LsOd6Dn7329+g2xliYb6B27dviAvsm6+/RhD0hTMzkCg60UFlRKcKajX/qAVwdXVVHF/M17JttuSxtY3tdxX4eW25Yh7bKP1KBa7jwYKL9fUt/PlPXyAMI7QWltAdhDjsdE2bnG2LC6zXH4izahhGY0Hix4H5dCo5FkWiwoGUR+1L5tdxy9146x2vKzbeScB9AsQZW0Vzd5S02BnRiY8iK0pew8wzXrcORSfjdOI1x+9Fq6o6n0o1Zeq9VKnKoYNRAkqgjAR0oixjVXRMSkAJlJWAik5lrYyOq7QEng8NLwbKG+fTik61ii+iBj/E0F3DVb64epjn8GbdlrauQT+SQ7H9ijfr860ZLCzMY3t7X9qvKr4Rii5fvixtXTs7DOxelPwkijCHh4ciclCAefTosYgWUWS+KPBQL2DL3OXLa9ja3pTWNwopFKDYdkfhanl5AZcutXD1GsWsKjaerkto987WpohC7757F08ePcRMo4FapYJE2tqGIvSwMfDJ000JuH74cBO3bl0WZxK5HR72ZGyrq0uSdcQvtqc9ePAATB6Kk0gcUwwWtyxHzpdCGzOH+Oj1+giCEIuLS+Iiovg0HHQRDtsyBu6PLqtev4+d3T0MhhGikYVmcwZepYYBhZt2TzKzHLeCXj9Drx+iPwzguQ7mWw2zel2/h/fvvQvbzvCH3/8JWWpjbbWJq1fXZOW+9SdPYFuZcOS5kc329p60xFUq5njkyGvo2rVrUhe6tOjWcr2qtBMyDyvNYnGgcUU+OtMoYqWphY31LXz+53/CxsYuqpUq6rMt7Hf7Mk5mW3GVuU63i729fcS5eMS8JVIy3ibT4sbQeddOZf264+uZIhBdXxSWzCqPHFfxR4LXpBFOjdNJBCXLEUGJ21LQK0SnUXrs6hOXnevI0fm6QmAqHE6FGPuikP3STgLTPTC9l5ru+urZKQElcAYEdKI8A4i6CyWgBC4MARWdLkyp9UTPisC4Y+msWoMqPh1Ontycc3U2ClCu46Ba8aR9KwwC7O3uidNmYb6J5mxTRBg6UXa3d+VGnmLS7OyMCBQMsN7ePcDSQktEGIo15qbetFJRBGIbHoO32VY3ihPUqi7m5poidND5dPfuOyI4McuIbie+lo6e1dV5+BVbspI++8MfsLW5Ke4mCk0721siWFxaXpaWNAoVfFAESTMb65vbIjrR6ULBheIQHT8UaOjQoVhGgatep6upio2NDRwc7on7h+dACSQIIsQjimSOuHkomrXbXezvj2RsrWZD9h0MO/C9DFEUSGuaZTvicGKot+N62Dvoimi3f9AFLFdaznZ3+9K62JxbxTffPJVcK9930ZxpSNthGAzA1efqDRdbm23Mz/lYWmC+1by0HAaDgdSMQg7PjaLT48dP4HkUy4wYtby8LCvacYy8lniug0EgK/BR/FtffyLuKjqmVlZXsby0LO2Ce7sHePDgMTbWt6UlT1xfjo/93gD9IBJnFUPf2WJHlhSdqA2Ztjo2ThrByIhOKeq+C6SmLTHJxSBuzOvDrGiYu56OcqCY32SEKwY3mWvfhNobUYv7MavXmXSnsQdfl2eWvex9eFbvpbN6n1/g/ei91AUuvp66ElACJyOgE+XJOOlWSkAJKAESUNFJrwMlUAICstqd66Li+8YRkqXyb2Y41WtVEXB63Y64nhYX5kVgYoZPr9tDOAwkK4dZRhQdKFzs7u6i36ewMStB2xQRKM5Q0OHNPd02PCbFpGHA8HBgdrYuxzNhPxlu3b4pzqkkjmX1NwoZS0vz+PTTj/Hb3/4/GRf3RUHMz90uzHVaWlyQsbcPD8QdRLGIK7k5XgVxYonjil8UwxiGfvXqVRkLx7y1tSX/poDCL2ZDMdPIZu8hKCCNEAahOHIK1w0DtCkk9XopFuZnJcOJQlYQdOE5CSoVF7btiljV6RnRSPrKLEeYP1nfEAHLdmzs7fVEFFpZeweff/4V9vZM+yDPg6JTEodozMzA8yzs7uxidqaKuVYLM40aKlUfrs2VBikiDSSziaLekydPhDfPh89x5ToKgBQHGRK+cukSBsMhgmEouVOPHz8UcYfCE91QdL6NRinWn2xgfaODMEjguZSObIwyC5FlIYhGsB063dgOOcKIDjDLRkzHUS46GaeT+ZhMmci3uQfz23E9SGQl24hK8nwe7mScTjYc2zNuJxGr8hXrqFRxNTxpR0yPAsqLtxbDxRlA/qqHik4lmIjMEPReqjSl0IEoASVQVgI6UZa1MjouJaAEykhARacyVkXHdAEJMNHZkSwkttXJKnUivngSJM6fefdfq5qQcX7YYatYxPYv2xN31PjS88UKYRQU2F7HnCO6bugk4u/okmIIOVdp480+hZn5VlPyj8IwAL0qH374gbiNdna2sbOzJfu/e/c2/uo//hv8r//9PyTcmi6sfrcnOUO+Z2NlZRE1n211sbiyatWqjHtnZxfBKEat3hARg+ISW95++tOfiiBDwcmsnAd5nmNiex3Hz7GO4khcR2EQibOGWgnbA+OYK/yl6Hb6sh3FpuXlS7h06RIefvPPuLQ8i1ZrFkmSYf+gjU53IK4ifp9tNsXlNQgGwmQQDEVsuXz5Bjx/GZ9/fh/b21uyf7Ye1iqOiF0/+cm/wHDYw9bmutSFIiAzkhozDThWJuHvZG3ymhLs7OyIEMQ6FI4zuqDodPr6669x5fJl2Y61odi4vv5UWigpOrFVMokzHBwcYmOjh04vg++YscRJhmCUIhHjkS3CGVeQCyKugmda5LgNL5YsM24ks+4c5acMTq4uOBQ8HbbdMQA8k5ysZ0Sn/N0oupJlSdYVVSWTd0Vn0/GqdfJ6ilXPfRpX0WmipjS9l5qoculglYASOA8COlGeB3U9phJQApNKQEWnSa2cjnu6CNiOiE4StJwkDHQyEoGsLsYfi+Yoc9o0/kgbFCxUpB3P5OrQ5cTvdNXQSUSxY2FhQYKou52OCDkiOlV9ySDiv2mK8T0H83NNceLQkkKR5dKlZRGPKBCxdYx5TT/96Se4sraM9acPcf/+fXz1z/+EOB6h2xkgjgLcfeemOH1kpbM0EycVnUps57NdF361imazJS1ldPrwO1vo6IRaWlrC2tpaHsA9EBGG52hynxJxWkn2kWva0OjkoojS78f45sFj3Ly5hp///C9w+/Yd+f1//2//FT/8wV14niPh5VtbuwijVFZ0W9/Yguv5SNIEq5dXkWR0h+1gaXkRt26/hy+/3MJXX7G9rne0ilvFMx8x/+Iv/iX29rZxsL8nrqtLywsYDvvS2sh2tYX5OXFyUUiioMaQcz54fhTu6H6i6MSvL774QsQo1jiOQhH7Njc3xGEWjUIsLS6Ju+vwsI/DA66iZ2rlOD5GUYIwSRCkiQhKZM42uTiBERNzUamY5E0L3PHDzX/Pa46iE8cq7qUkOcomGw/4LlZhdFy2dVpmFTq5fuimMrlRfIh3SkWnSZ6f9F5qkqunY1cCSuB7IaAT5feCWQ+iBJTAlBBQ0WlKCqmnMeEEbGYKOUZJoquJbqf8QdcJ26Akk6lYToyriHEZei5HX9ztFyuF8TkJfDZChOf54lyhEEMRSkQrx5ZQa0oEFEHCKJQsJzqE6MChgLK1tYF2+1DCxK/fuI4rVy4jZdZQv41e9wCHh210221cv3YVzKRiK9q7d++iyta69gE2N9ZFmOHxGUp+97330O335fh3796V1rJf//o3uH//oYgdP/zhB7hy5QoeP34sQg0FMLYRmpbBkYgvfPAc2u2OOJ3YNnew3xdB6Qc/eBe/+MW/w8rKqohY/+U//yd8+MEt+ndweEjha4AkZQvdIf75qzZcn8JaE5/8+EOEowAPHz/A6toKbty4i7/5m7/H06cH4uKhIMRwbTqM6CD6+Ef3MBh0MOh3MRwEEuje7piQ9tZsA2url7C/vy/1olOMYg7Pg99Zg8LRRdHp0aNHIg7GoxD1KusE7O5yxT1PtmMrHp1ZFMqikA4lrmxoo98PRYCyPRcjZm4lJvTb9W0ZB3OdBlH6TNvc+GTPq2Ou2UQ8isauCXqfcoHTKtrrTPA3H2zhJAzLcoWDCJYUnrJUMpz4n3FSqeg04bOR3ktNeAF1+EpACbx9AjpRvn3GegQloASmh4CKTtNTSz2TiSVA2xKXmjfLzZtH8dYsQnWM+4iuFLZgUZfiw6UMQXeUiCO2LEtfiBt0odABxXY9tjzxtcVKZdSkGBpunDcD9AcD+BVP8pharWaepzSQdjA+T+GH237z4AE6B3uwkOCjj+6h1Wwal4xlSSvd0tKChGk/fPhAtuXz9+69j48/+QQLSwv48+d/RrvTwZ07d/D06VP86lf/F1tbbSwuNvGzn30i4sxvf/tbEWJu374tIhif63Y7kpNE4UlWy9vZFdGDK7aFgRGjrl69LvlQDCpnS9tnf/gNPvrwlgSBk1SaWBgGMZ483cDX97cxM+vhzju38OFH93DQ3sM3j+6jNdfE0tIa/vqv/x47O30R65j1NBol4i5jWW7dXkWjXsFw0EMwHEh+1ZBjG8W4sraEhfkWNjc3xcVF0Yjc6NaiiETBjMITWwXZRkhxjJJiv9dFo87cJw+dDvOgKpLBNTMzK6ITzzGOLXhuDfEoE6GNOU90rCU2hR+Tv+RXGCZeR5yk6PT66PYNG/bO5QvPGRcaLCwuLGI4YLC6aWscdzoVQpM4ncaCxGUnlnMkOkl7XR4bbtKh1Ok0sdPQ8cD1XmoKiqinoASUwNsloBPl2+Wre1cCSmC6CKjoNF311LOZSALmRt6ITuNvyeIWXpLFxbGT5zXLj/zAw/Y6fhlpwLhRKCqIaJCZsO08KlqEhmJ1Mv7eddlSZUubFB0r/LniM3TbQaXiiQBCEYnZQkWr2KOH68iSBFma4he/+FQynR4/eow0GUm73PxcC6MwwMbGOnqdDq5cWcNHH/0Aly+votvv4sHD+9KSNjM7g8ODA2xsbuLwoCstZj/79CdyTl9++aW0nlFwKoK32Ra4vbONXq8vohJf6/kVzLXmRGjz/aoIZFzljWIW3VtxNMCNG5dMLpZfRRRl2Nk9wObmDg7bXSwsLuLWnVuYm29hY/MJtnY38/Oewa9+9QX2DkJZRZDCE4O5fccS4ak1V8PNm9fQ73UwikIR8zzXkbD1y6srUiO2HjKriZlMpr3OtK1RcGIAPPOweG5sXaQbKhj2JJyc3Hu9EK1WTV5Xq9Yx6A8RBCnCIHdO2R7ah30EQQLXd+B4gFfxJeuKK+AxN4vfGRD/8PG2uWYoWNKl5Nj5NcJaczW+CHESizhpF06sKDqWPHPRKdetRLmybON0klY8yXPKZSm2gebba3vdRE5ExaD1Xmqiy6eDVwJK4PsgoBPl90FZj6EElMC0EFDRaVoqqecx2QSOnE7PiU6FzYRnl9ubjj7oMO8pEynJrHj3jGBliRgi/5kE6Hw1smIts6KTj6ucmdwoZh9RomJwNjOhalVXWu7iOJKf6eh5/GRbtg/CBB/ce1eEMGYQ8VhcaW5xcV7ylyjW0P3z3nt3sbi4ANvK0OsdIgwHImRtb22Le4o5TQf7bXECffLxD+G5Lra2NqWlr9WaM61+rVns7u/i/tf3Jcep1xvg8OAQqyur4iSqVqryxQf3ub+3j+3tTcmoqtU8cfDYtieOoY3NHWmvS5IUt26/g/nFBeG2sbmOvYM9EeVsx8cf//wEw8i01lG8Y8xWxbclwNtxbVy/egWjUYgoDOE4FmZnZhBLfta8nAOdWAwUl1Dxbkd+R7ZkxNUAJTA+SbD+dA9z83VU6jYyOxPhqNcZyPlTCBIXVLePOIK00800KkaY6vYx6Ee58mjD831pq7NsR1bXk+D4bh/rGzviemLVXc+B69EbZ4loyDAvuXYYQu44ksnEVfCGUQzLZkMn/WyFkJRfP0LZiJxypRailFyUY9uMfRp/vq3vRW9UXbmuVNOX3kuVqhw6GCWgBMpIQCfKMlZFx6QElEBZCajoVNbK6LguIIG8f+s1z/zlH3xMQPSLHpQNXMdGlprMHsvKUPFc1Gs1cS+J28l3ZAU6toJxGwowgyDGIMwQwxEnD1UaBnBT0KA4RTGF4eF33rkpDp6PPvpAfj8YdNFt78BKI/zgow/x2Wef4dbNmzg8PEDnsI1atYIP7r2PaqWC9uGBiCnzcxSdZuFVfXT6XTxdf4ooHGFvdx/bWzv44N4HaM02pc1OVslLU3FrsRXvT3/6Ey6vrWJ2piliCAO2GQq+vb2Lbm8gWVA3b90RC1AYxThst+WLOVFcCW59qwPbNcIdRbgsYYC3jXrdiG/NWbOCYBgMUatXsTA3L+JWtVYToSwKA7QPDzEY9NE+OEQSsz0vA8vRajZkvIcH+9jf66Je9+DP+kgctlBSrAuB1EFztomEYeHDUGrjibhVE0dUv9dGt9uXHKcwojDkwPM9EZDYcuj6FRG+uv1Iwr4l28t34biu8EoZOD9MUKvYEqhuBKcYwShBRBsTV8KzbMSZCSUvvsTXlAeHv+ZlqptPDgG9l5qcWulIlYASOCcCOlGeE3g9rBJQAhNJQEWniSybDloJnIxAkeH0/NaF6ERXDt0qDOqmmMLA77XVFcl2evr4sQSBU0RinhJf05pfxOP1fYRJJqux8TlmLJmg8gjRaIRq1ce//cW/wZXLa1hbW8Xvfv97PHp4H3s76+IU+vHHPzKi0OU1yUTiqnoVz8O999+T/Kn9vR0sLy3LkLkq3ExrFn7dl3ButqYNhyH6PbayXTatbZ4njYmjKALVoSAY4P79B7i0fAmLi0viaqKYtH9wKKvYWZaDZnMOrlfBMIhkf6M4ka/BYIj+cIThKAWz3ckvpVMoAyqug1qtImJYreoLM4pydDeRhee46A+GIvBQONvb3ZEWuXY7QBKnqPrA5ZU5rF5aQjAcotc5FDEvimMMkpEITwxwH4UxgsEInuvDTi1YWYZGrSqiU71GYSmWIHeGi6cxECc2kLHNzgSI07XkuuTVRRhlqNbZLlmRlrhoFImIZtOhFFFotESIorhE0WmUZkgtB2GSIoGFmIIdV6qj8CTGpqLlcyy9/mSXom41OQT0XmpyaqUjVQJK4JwI6ER5TuD1sEpACUwkARWdJrJsOmglcDICLxOd+GoKRr7rSEvZKI7hey4ur63IanQUnR49fCiiEJ9nBhEDx2dmW3j4eAPhKIHnccU9ik0jI86kbEez8MknP8Jf/uVf4puHD9HrdvH4yWNsSXbTLhYXZuT3X37xJeZaTQlFH/R7kpV09+47Eqj99MkTcUH1+z3s7u3i0toltBZaIm4d7O/DdTxpJatVqiIIMXCcglMw6CMMAhGuNjY2xXFUqVQRj2IJIB8MA2mxcxwPs8059PtD9JiXFHL85lwoOrW7QwSjDJZrVvmTtkaGdLuutLZdXlsTx5K01tm2tBQyFJztck+frmMYBOLg6ndHcN1Mgr/5+rWVJm7fvIpGvSYr++3vcWU/V9iP7AwLq3OYn5tHMIiwvbUr2Ve+46HqVdBs1OH7DnzXQhKH6PUO0O+FEo7uWi4y2CIeDQZGQGMb3aA/gldxMTM7K+13vX4f7c4A8SiF55kQejrd2GSXMYweFkaZhTjLMIgYTg4RnSgv8XemGY8PPqN/Ok72DpzIrfReaiLLpoNWAkrg+ySgE+X3SVuPpQSUwKQT0DuHSa+gjl8JvIKA5Dm97CFtdSYWSLKMLEjbGLOQ2NYWR2yXY4ueIwJLu30oQk2tURNHTbc3lKwj6eDLF9mbn2/ik08+xo0bN/B3f/d/sL6+IdlAjgNEUYBWq4EP7t2T1e0oHLmOhTAM2B+GG9evIR5FIsisra1hZ3sbu3s9XFpp4MqNK5hfmBdBiiHifNy6eQuXlpbFZdTrdMUxRVGKQgpdUTx3hpvL6mzMLbIdWYWOzqYkpdCWynnECfOJTAteQBfVMMQwyiTbXcK3RdKxpB3RdR0JS6f7iOJWvVaVXCmKR4N+H3t7eyLCtdsDhCOgUcnzslwbt29dF1GPbqGdnS1sPl1HGMZwXKDarGFhZVHCxXudvoSzdzspar6FZqOGxXnjrnLsDKOwLyvnDYcBspGNilcx7iXHwYCurSiRFQdHoxiN2Saq9bo4tdg+yHGx4Bw3i896DiPAo6BV9RHFGXrDEEGamTynI4nJUFDR6UJMN3ovdSHKrCepBJTAmxDQifJN6OlrlYASuGgEVHS6aBXX81UCOQEJyS4exWp4thGR6EJiCDbb77gZ27MoO3S7DP2uYxRH2NjYwmiUoVb1EASxCDqt1gxS5kSlENcQhR0+2JYmQdlWhtXVNRzu78mqaVz1jYpIo1GXcG4KK512R3KlnlBgOuxhebWFu++/g/n5FrS2+xcAAB/CSURBVJ48fiztfmype/fuXVxaWkK/15dg8U67jadPnorodHBwgOEwwo0bVyV8nAHbzJiiyLS3f4h2u4vFpZU87wmIErblRQiCEEEYYRimspggRTlyskSU40p2kFZAPsew78UFupzo2MrE1bW7uy3/FmErBppNkwFFd9NcqyXilMmJirH+9Cn29gaYbfqYW5xBZcaswBcMAsms6nViaX+bbVQw32pitl6DbWeIArqVQuHAvriKU5NgceY5hXQoJYlkS3FlOc/zZWXEUZKIA0scbX5FVrjrDyO0e30EYSp5T5VqBcEoRieITJvdmKeJopwRnYr2Ov3TMcUTid5LTXFx9dSUgBI4GwI6UZ4NR92LElACF4OA3jlcjDrrWSqBFxJgWxzdPFzNjGINP0TJSnYuQ6sbqPhm9TcGjDfqddNWFvVgWSm2t3fgez4WFpbQ6XRFZKLQE4QUl2w0ahWxyoRRBNtxYXsOuoMhahUPSWJEKq78RtfNzRvXZFU7Blx3O20J6KaQlKQxlleW8O69d2RVvMePH4nTiLlRy4uLaDWbIjD12l0RjDaebkoWEsezf9DFtWsr6DOPiufkV5EkmeQuMTx8eXk1z3JKMUpSyV/q9vroDyjOZMjyT5QiOpFe7uaquBY815b8peWlRVnhj62FzGniynsUhthqRydUc3ZWhCS6odhKyFXsyLPf62FzYxtxYuHatWU0Wg0Eo6G4v7IkRTd3biEGPMdGc6aOueas1GYUBabljwHhKVD36xKQzuwqOs8oetXqNdMAZzvCn+drVrAzrYkMrOoFI4RxijhJjtrrKMoN40QynoomOvO9WCMxB6HtddM8o+i91DRXV89NCSiBMyGgE+WZYNSdKAElcEEIqOh0QQqtp6kEXkSALWhFHhMdR/wQxZa3LDGtdzQiMdeI27lcna3ioV6FuJuY89RozGBp8ZK4iSj6bO90YYPOpYZkL/V6A3H1iOPJddCPQqRcyc3OECdG4KrXa7h98xrq1aq4ldrtAwx6PaSphWrNRbM1ixu3rolAtbW5Th0FSRLhzu1buHHtGna5SlunKwHcnXYPM42mtMlt72yjPlPFcDgU0YTCF9vMLNuFX6mJA4hB4nQ4McybuU8c7zAayXacHCnIOXmLoji4sgxeLsrR6WREpxkRySI6pIY9VGtsg7MkZ4qOLOYpsW2OwhRfzxyovd1dbO8OMNPwceed6/AqHvYOdoR/Jq6roTingn4Gx7KxNF/FTL0qY2F4OffP/RnRqYatrT1xMVEeMyvVedIuyJwnniP522wP9Lh6HZ1dKYLEguV6cp48fzq8ojhFaomB6kh0Mt6m52xx+naaZgJ6LzXN1dVzUwJK4EwI6ER5Jhh1J0pACVwQAio6XZBC62kqgW8TeP4j07GfxWVrWf6C8a3474W5qhGjbAuua8P3KtKyxRXTwnCE7a19ET1azTm0D9vo9Qci+Iwy5gSZY1AwSeJYVlRjuxnb6iqeI8+xkYvCDLWeNEvh+z7qjSqCsC/CDuWQlZUWfvLjH+HG9evY3trGxtMN7Ozsw7V9tGbnEccZDtsHiLNIMp14VIpGYcTQcA/1mVlEEYWWkTib+sOhiE50QlFwknFaFnyKRq5jXErRCHGSwrMh4htfv3JpESsrl7C3uyeh6wwyr1RsaSfk8dhOxyBv8qH7ii2F9Xqd0pC0u9H11JqfF6GvP+hKvlWv2zEh5VaGZARxk60tz4pLys4scZ+5ti3jJQ9Z7S6MRGRi5hRD0ZnnFIQxbP7smC9O9twmiRNEaYYRXLMyXWrcTiPWhF/FSnVjzXRyKRQXgv7VmPbJRO+lpr3Cen5KQAm8MQGdKN8Yoe5ACSiBC0RAbx8uULH1VJXAMYHxdqni2WNPC9vont/i6GfGHVl0QFEQMSJIpeLnrVs+kpiOHqDb7SEIRtKWl2QZ+mEIy3GkvYsCCtvZ+GCrmm3ZkkXEgG4em6HdFJ8oAtGZ41cccLG8wZByEEPEm/jBR/fEadTr9rC1sS0rvlGkadRbsCwXg2Efw6gPx2WeU00ELo6p2x8iyyxZwY4OIApPIV0+DBWPuWpbhiSlG4tjdURcYzsbBTG2sPHHRs2XVsLWbAPXrl01QeuHDDFPYFmJZF5RdGJWVa1el6DvmOJOHAsbilAUeqIoQr3RwOxsHVnK1sIO2od0eaVozlioV4xrStxWPDZsydlyudoemA2VYhiGIqZRMGJ2FVsbeS4RVxj0PQlR57YUnOiG4muihKKTbVauyxikToHPfGdbYUxXV7FG3be1SX0jTTcBvZea7vrq2SkBJXAGBHSiPAOIugsloAQuDAEVnS5MqfVElcA4AQYVGTHCNJLx23FINIUOCkDPu5y4mQhSbL8yGeESrs1dUTiis4ch4HTwHB52UKkwr+m6bLS+tY1gNJLDsR2NYk/RzkeJiYIOf+b+KTCxtS1NMnHuUISK+FpkYBdZtQrcuL6A69dWRXTqHPawv9tFFKSoVOrwvSpGyQgJKOrU0JiZlXPtdHs4aHfEkVWfYQA4j8t9pibficKTtMGlR22FFL+YeUXhif+mA4qtboP+UFrnbt+8LkHhmxtPMdOownEy9Pp9k61Uq0mbWrfbl1BvtrHR+SVCVJKi3xtiZrYhjilKQPt7u9jbG0q+1uKChflmHQ71JmZBWTYcmOD1jNlNqYUEFsLMtMeRH+1hFI2Yl8XzEZiZJYIbf0+RjU+Pu5mk9HlbHq8Ay7ZMzhN/8aJP1fpXY9qnEr2XmvYK6/kpASXwxgR0onxjhLoDJaAELhABvX24QMXWU1UCxwQoOjljQJ4VnszKdnm73dgsIW6n/JOWaFT5g8KTGIJEtbBEgGLwNzONVlaWRZzpdPsYBIFkP40iIyDlhzFCFt02iRE62MLGDCeudpdldEEZIaTi5se3gDu3F3D71jXs7+0jCmIcHvTRbQdIY7p3uGJbhOqMB7/KMHRPXs98I5NxlEi2k2U5sMD2Oe6fgeKxOIbYwse2P7qGKDalWSJrt9FxxHEyf4qtcAyYunntClZXVvD40QMkSSDuL7qkuIKc51cQjkxWlF+tIogidDo9+BW2C0YYDEKsrl7C0uI8hr0u2gd7ODgYCpuFeQtzszXhyoTwml+F53hIYq5gFyEYRuAie0PmRzFEXNxJZtU5Ckw8HwaV8yFh4GytY/54nldF8axQlYoMq0JkYlvjtwSnQp/UvxrTPpHovdS0V1jPTwkogTcmoBPlGyPUHSgBJXCBCOjtwwUqtp6qEvi26DTmdCqWZ8sbq4oPVM+32ZlJ4zjgx7iTGEhugcrMaERXECTbKBpl4lJyKcS4zBpKEIaxqFP1GldSc8TFQ2cRlRFmMYnewfY9qjx0VGVAvVaXVrZe91BayS5fmcXVK0siyPS6fSC1MeiF6LYpaGWIwgwxYqxeXUSSJRJ03u2ZVem4U+4zTimOUUQySha1pjhLc9mGAd7MR7KRpsyeMqKTm4tQHjOSKEbBwtqlZVy/dhVPnjwSp1LVB+bmZtFqzcmqcN3+AIOAK/g5IjRx9TyKXUFEV5WFtdVlNBt19A4PEAZ9EZNcD1hcqGKmVkHGlf7CUESnilcV51I4HKHfD9ANY+zToZUb1Xhe5su0x1Fkev5RTPqe4xvXlIhQJiTdtNrljrcX2dyOeu70vTTFBPReaoqLq6emBJTA2RDQifJsOOpelIASuBgEVHS6GHXWs1QCzxEonE7H4pEoPGMtduPSUiE8ccJwnIpsJquxPbPGGeC6pk2O29VqDoKAGUdmFTxx2ZguNcmDqtd8acdjlpHoVfwfttjlOhhb3SgeuY6PWzduYm11BY8ff43NrU2srs3A92zs7nSk5Y3teSI0hdS9uEqdg8SOceP2VcTJCIftNg4O+uIGsh3TbhaJAMWDiYdJ+JgzogMrg+e4EiTOLKdRHMqWfM7iCeQB52y7W1iYl1ynrY11HBxswXeB2dkZEZ1GSYK9/UP0h4FkRTEHnccVQUhW0rMw26ih6nlIRyGQRtLKV6s7WJifwUzNRzwKMej2RJSTBjvLRRJl6PVCHEYZ9imgjbvPXvpJeFxG5NnS5WUeFJueqT/7J8cfz10m+naaagJ6LzXV5dWTUwJK4CwI6ER5FhR1H0pACVwUAio6XZRK63kqgedVhKNMJ5EdcsEp/3ee8/QiswvgisMnlytMm1wuUlA4YiC47Ri3UpLkmU/5v0XIyozoZFryjENqZqaOmUZDVopjHhS3GQz66HZ6yBK6iVaxurKMwaCN3b0tWHaMNGEAeIyKZyGJgWE/QxyZfbIlL7YzLF2aE12Jbqh2LxCxjMcexWZ8Ii8dhRdJYpMITly/ru75snJcQqfRKBI+dGZ5ji3ZT83ZGRFrGJR+5cpl7O3tYn1zXVr3KLgtLi5I+x1zpNhWKNlRbHmLM6QWw8R9WdWPIpOTZqgwvCmNJYy81nCxMNdEteYhTWIM6JbqB4hCE9KexkA/ANiIF5AtNUQ5n/whzjMHKZW+o945oZ9vkG/8zF8AqmC54vei9rpi3/pXY9rnEr2XmvYK6/kpASXwxgR0onxjhLoDJaAELhABvX24QMXWU1UCzxJ42UemF08LzzbUjYtOJ1Mjiiyo56sgLioRTSwRder1OmZnZlGpVETQyqIAo2FfHEbVagWWY2E46IsY1Gg0MNdqyepzFZ/b29jfO8BgMJQMpSg14eD9QYhoxHBwc5yYNqMjfcaS0HA+JIw7zVBjrhT3Jg6s4xypQpsr8qz4e9dzUPF9uMytCkMEyQiWbctxmBXFdsAoMg6ugkGh91FgY/5T3XZQYX5VksjqfrWZGlyfOVQjDMMA/eFQHFJhCIySPKMpj4CPj6PgXxz8/QzwsZq/dPbXPwsXfKbQe6kLfgHo6SsBJfDdBHSi/G5GuoUSUAJK4GR3icpJCSgBJXBGBExw9csfpsWLLXqucQHZDBCP4SFF1WWIN1Cv1yScPI6ZYsTcqKpsy+DrRr0hr2232+j3+3BcH4edruQbcbW6lG6iiivbxHEsK9bxObYJ8vuR8MVo8SSFz1wpik+uLaHmHA8f/TAxjin5vQXP45cH2/Ng1eoYJAk6na4EpnO/4uiyjaOKPxcP87wtq9LVHAc1PpFmcH0XXrUirqV+MJQ8qIAtfumzghO7AsVNRtVJH0rg7AjovdTZsdQ9KQElMKUEdKKc0sLqaSkBJfBWCOj/pf1WsOpOlYASeJ7Aq0Sn4ncUnvhvijESas3WM2SSuESRx/dN+10hUEkrXt6i12jUJYNpMBiI4MPgbmYq8SEtf7YtLioKRPx5RCFnNEIUhrKyHffjUfByHHh0HNHl5NAFZQLFzbp1JoeJq/PJmMXNRNHKrB6XOB6GSSJh4RKKnlHUSswrx3KXCncXxSi2A1ZsG35mlv+zXUe+Iu4niMThxLOQFej4nZvx0LnoxFa74746ve6UwBsT0HupN0aoO1ACSmDaCehEOe0V1vNTAkrgLAmo6HSWNHVfSkAJvJTAdzmdxl/Ibc32GSwKUbkTqRBXnp+4uKnJg7LFxURHEd1JVGZkLxRzbAu1WjV3SsWIoljEJ35RNOLv+XrXttGs+rJ6noyj0HQoIGWZCFNciU++s19PVolLpTUvthxkeaAVjxlFEbq9HvrMk2LgudGVjHiVt9tJi15mwabritFauSIVpxmYdS5CUyE65YKT2UFOrFCj9NpTAmdDQO+lzoaj7kUJKIEpJqAT5RQXV09NCSiBMyegotOZI9UdKgEl8CIC3yU6Fb+nAFQ8RJjJ862NeJT/ZuzTHp1C421rxWspGnFXhWjE755ni7jE1joGez8rdOVCENv2XFfC0blvIw7l23KluIRuLBsV35bV9wrhiYJUtT4D16+aMHQ5Toxer49ut4cwDCXYW9aJ4ymOiU6OuJy4op1Z2a74klwo28pX1TOr68mjWHhvfGO97JTA2RDQe6mz4ah7UQJKYIoJ6EQ5xcXVU1MCSuDMCajodOZIdYdKQAm8rugk2UaFayh3H3EfheOJbXbPCkTGCSUC1ZEV6dmjUixiChOdRMXLXZdtcZBQ8aLFzRxn7LXjC/kVjqSxXxexTEXAuIhluSOJDigJEYdZlc/zHPk3nVAUnRhqLovJFW6no/1bsDIjLpn/jK7EFeioRyW52CQuqCPlLT9osbFedkrgbAjovdTZcNS9KAElMMUEdKKc4uLqqSkBJXDmBFR0OnOkukMloAReV3QaF5goJBWZTXQUifDCFjvbRpowxDuTvCY++POzahQFJBP4naUJbLqVuF0+07mySl0mbiVHwr2Zu/Tt0UpmOJ1IheuI+k767egkWd2OK+LJCZhjp4nZP5+jU+pY0TJqk7TQ5YcU4St/bZbluVEUyRg6ztZCHr/4ZDuukskJ5mqTfNOpXN91Z0ZA76XODKXuSAkogWkloBPltFZWz0sJKIG3QUDvVN4GVd2nElACZ0ggT8x+3T1SqIJxNL3OQzSc131RLh7JinQvOSJbAF+mDeUSlRHLnh/s+FieH9eRbUqn8tepsW77SgKnuPqVqBJQAkrgYhHQifJi1VvPVgkogTcjoHcqb8ZPX60ElMBbJ5D7gZ7pgTvBQUXhOZ3oZHrvTnCM8U0y42wSd9MLHkZ0etmUazFm/Nuv+s4xFL16OpW/ZrV085cT+M6rTuEpASWgBC46AZ0oL/oVoOevBJTA6xDQO5XXoaXbKgElcA4ETqMAFcN8NgvqxIM/zSEl8JwJTi/+KGpa+V4uOn2nyvWi3cruNNTpxHXVDU9CQO+lTkJJt1ECSuBCE9CJ8kKXX09eCSiB1ySgotNrAtPNlYASOA8Cp/14d8op7pSHO73oRKYnO+j4VubsTnmO51FGPeYkEDjZhTgJZ6JjVAJKQAm8JQI6Ub4lsLpbJaAEppKA3q1MZVn1pJTAdBE47Ye7U09wr9vKN4b7ZWN9ucvp5bV6WZxT8bxpINSHEjhTAqd9u53pIHRnSkAJKIEyE9CJsszV0bEpASVQNgKnvicr24noeJSAEphOAqfpdCOJ0zedFR8lT/ORsphS32xqfX4ELxOfCtHpzY42ndeNntWpCZzmwj/1wfSFSkAJKIFJJKAT5SRWTcesBJTAeRHQe5XzIq/HVQJK4EQE3lx0moSPhmb9uuLxsn/z98+319HppBP5iS4l3ehkBCbhDXOyM9GtlIASUAJviYBOlG8JrO5WCSiBqSSg9ypTWVY9KSUwPQRO+8Fukie358/5pS17KjhNz4VenjM57VuuPGegI1ECSkAJvGUCOlG+ZcC6eyWgBKaKwCTfl01VIfRklIASUAJKQAmUgIDeS5WgCDoEJaAEyk1AJ8py10dHpwSUQLkIqOhUrnroaJSAElACSkAJnCcBvZc6T/p6bCWgBCaCgE6UE1EmHaQSUAIlIaCiU0kKocNQAkpACSgBJVACAnovVYIi6BCUgBIoNwGdKMtdHx2dElAC5SKgolO56qGjUQJKQAkoASVwngT0Xuo86euxlYASmAgCOlFORJl0kEpACZSEgIpOJSmEDkMJKAEloASUQAkI6L1UCYqgQ1ACSqDcBHSiLHd9dHRKQAmUi4CKTuWqh45GCSgBJaAElMB5EtB7qfOkr8dWAkpgIgjoRDkRZdJBKgElUBICKjqVpBA6DCWgBJSAElACJSCg91IlKIIOQQkogXIT0Imy3PXR0SkBJVAuAio6laseOholoASUgBJQAudJQO+lzpO+HlsJKIGJIKAT5USUSQepBJRASQio6FSSQugwlIASUAJKQAmUgIDeS5WgCDoEJaAEyk1AJ8py10dHpwSUQLkIqOhUrnroaJSAElACSkAJnCcBvZc6T/p6bCWgBCaCgE6UE1EmHaQSUAIlIaCiU0kKocNQAkpACSgBJVACAnovVYIi6BCUgBIoNwGdKMtdHx2dElAC5SKgolO56qGjUQJKQAkoASVwngT0Xuo86euxlYASmAgCOlFORJl0kEpACZSEgIpOJSmEDkMJKAEloASUQAkI6L1UCYqgQ1ACSqDcBHSiLHd9dHRKQAmUi4CKTuWqh45GCSgBJaAElMB5EtB7qfOkr8dWAkpgIgjoRDkRZdJBKgElUBICKjqVpBA6DCWgBJSAElACJSCg91IlKIIOQQkogXIT0Imy3PXR0SkBJVAuAio6laseOholoASUgBJQAudJQO+lzpO+HlsJKIGJIKAT5USUSQepBJRASQio6FSSQugwlIASUAJKQAmUgIDeS5WgCDoEJaAEyk1AJ8py10dHpwSUQLkIqOhUrnroaJSAElACSkAJnCcBvZc6T/p6bCWgBCaCgE6UE1EmHaQSUAIlIaCiU0kKocNQAkpACSgBJVACAnovVYIi6BCUgBIoNwGdKMtdHx2dElAC5SKgolO56qGjUQJKQAkoASVwngT0Xuo86euxlYASmAgCOlFORJl0kEpACZSEgIpOJSmEDkMJKAEloASUQAkI6L1UCYqgQ1ACSqDcBHSiLHd9dHRKQAmUi4CKTuWqh45GCSgBJaAElMB5EtB7qfOkr8dWAkpgIgjoRDkRZdJBKgElUBICKjqVpBA6DCWgBJSAElACJSCg91IlKIIOQQkogXIT0Imy3PXR0SkBJVAuAio6laseOholoASUgBJQAudJQO+lzpO+HlsJKIGJIKAT5USUSQepBJRASQio6FSSQugwlIASUAJKQAmUgIDeS5WgCDoEJaAEyk1AJ8py10dHpwSUQLkIqOhUrnroaJSAElACSkAJnCcBvZc6T/p6bCWgBCaCgE6UE1EmHaQSUAIlIaCiU0kKocNQAkpACSgBJVACAnovVYIi6BCUgBIoNwGdKMtdHx2dElACpSJgZ0AGHM2cuQaVP1U8zWflN+NPlOo8XmcwJ/kz8Sot7iSvHx/P+PbP7/dsND8LVl6ffH88ZLHr8fIW2x0N72yO/zr0dduXE3hpHcfKal6d11vrWLrLiTXkw8yXz72/nnkvPl9HfS+WrpgXd0Cv+0fu4pLSM1cCSuDCEtCJ8sKWXk9cCSiB1yVgw8tSEZ0ygPoT/51l8qPDr3yHCQB+ZXY+xWZGq5qEx7OSD38a/xo/g5zD0S3jt28Yj19rbhiPHy8SlornXvS7QsYbO+Ypedrgba6FVOqT17EQndLj0pptzBesfINMXjUJZZz6MTqw5Rz5PpP3Ir/G65hCtvh2HVN5z2odz/8SYW34fnxhHfO3mpUW8+rz70fWkRvpQwmcOwG9lzr3EugAlIASKDsBnSjLXiEdnxJQAqUhYMPPUipMR6KTuYHljZGbAW4+0hgAvzInn2LTSRedzO378aOwIIyJQS8UYywgK0Sr4tXjP4/Zi14obo2LA7kiVBznFNoPj+zkN7qsT0qhgmrhc2IFa2nEChtxITqxyLzJFcFCH+dJoKgja2TeZ98WnezEiBXcJoGNROt4niV74bFZGzefV0bc4vk6JoCdi04vrGMqkqM+lMB5E9B7qfOugB5fCSiB0hPQibL0JdIBKgElUBYCDlzjdSmsTYXTKRedxp1OMfUWY8aAsdWU5SxePY5v+4xe5nbKBSF5waucI4XwVBz3eRGqeO2LnE7Fa4pjjR3nFDx5BAqDdFdQrEhEdMr1NO4vMXqimxVuKG5XOJ0KZ8UpDjwZpZ+YUY7XkWKFEQ/zOvK9RpeTiBWmjhScjkQn/lIda6WoNevoSYWA09VRRadSFFIHofdSeg0oASWgBL6DgE6UeokoASWgBE5IwIOV8TYnNVYL8xhzOj0jOokDY7JEJ3aRFRkrFJKMvDIuEhV/Ml4kvLxKjHn+T83xfrJXOIcsaWsbe0jmiznOaTqkzE2uEZ4oOo2ohxViBXcqopOVm59MO88kihXf4nbC6/tNNnutOo4d6FWve9l4qOWyjiwdxYoRnyjMeLw8aIpLrSOn03Ed5cqZGNHpItTRz0sX8T35WnWcnPa6aa/jm8wbU/JavZeakkLqaSgBJfD2COhE+fbY6p6VgBKYMgIVIBOHDGfOsZtcyR0ZM1tQmDJtP5MmOlk4vkE6maPHiFQn2/ZFl0PK1sOXPOzCKfZ8ax9b39JCFDv5RcaRVnLBgvUJqU+wRjyOiBVW3jnJrBlqF4XoRO0tb62bgPY61vD7vtFN05fn69jHhfxWsV71uleJTqwjxUOKTpGV1/GoTdKSchmn03gd89ZYyVg7/TV78ivuzbac9jryrcc6FuJhOC4CF+/HsTpSADYZa3kdX3HNvRn5s331q67/sz3S8d6+z/fj2zqHCdqv3ktNULF0qEpACZwPAZ0oz4e7HlUJKIEJJNAAMnFWFK1zcpPLO16T6VSYZhJkRnQqhKkJaa/jTe7xDVJuGRmr0zN/MMZWljp2RxUbn/yGPnlFFjC1iiLD+2gYGVcis5BkGSTU/TUeLEc1/2IdKTpFhbuC+6GFTRwyheiUmaDqI2PWZARQP1vH1wD0BpsmyctbnXhNvUwEe9XrXjYcvs9qAOiSoUOGdRyNO9YoHqYmpJrl5ftRLrMJq+OruL1BqV76UrrOXiVWOE6hon97F6etYz0XgVlDfsXP1NEW8fDldZyMIPFpr+PbuBYnbJ96LzVhBdPhKgEl8P0T0Iny+2euR1QCSmBCCbSATG5yqU0cOZ1yoeJIdDJiiLThTZzoZMO2edd31KMklTpKdRrTeI5WNz8Sn8b/nOQbnuAvzCtFJ2csvvwoc5yik41Rlp5KdGrkggVFwSGAYDx7iyphLjrxKKyjESvyg0+AO4bD/b5vcnnMV4kOb0OsmMnFQ74fWcfQzjPrRTy0pU3SrFSodXyd6fb7rCOdarO5eEjBiXWkCCxrD2gdX6dsz2z7fYuHpx7o9LzwBH/ppudk9UyUgBJQAqch8P8B3oMgLpWQ3gs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data:image/png;base64,iVBORw0KGgoAAAANSUhEUgAABJ0AAAInCAYAAAAyMShuAAAAAXNSR0IArs4c6QAAIABJREFUeF7svedzZNmV7bfS+0x4DxSAAgoo700bsh3JeZwZjoYjKYLv6YsmQnr6syakD3oRemM1HEMzasc21VVdvlCFgvdIIAGk90ax9smLQvX0sLsJgITZSSJQQN577jnrnHsT+9dr72ODvlQBVUAVUAW+rQK1b3ugHqcKqAKqgCqgCqgCR14B25EfoQ5QFVAFVIFdKqAPyl0KqKerAqrAsVJAodOxmm4drCqgCqgCqoAq8FsV0FhKF4gqoAqoAt+ggD4odYmoAqqAKvDtFVDo9O210iNVAVVAFVAFVIGjroDGUkd9hnV8qoAqsGsF9EG5awm1AVVAFThGCih0OkaTrUNVBVQBVUAVUAX0P+DrGlAFVAFVYHcKKHTanX56tiqgChwvBRQ6Ha/51tGqAqqAKqAKqAK/TQGNpXR9qAKqgCqgdF7XgCqgCqgCe6aAQqc9k1IbUgVUAVVAFVAFDr0CCp0O/RTqAFQBVWC/FdAH5X4rrO2rAqrAUVJAodNRmk0diyqgCqgCqoAqsDsFNJbanX56tiqgChwDBfRBeQwmWYeoCqgCe6aAQqc9k1IbUgVUAVVAFVAFDr0CGksd+inUAagCqsB+K6APyv1WWNtXBVSBo6SAQqejNJs6FlVAFVAFVAFVYHcKaCy1O/30bFVAFTgGCuiD8hhMsg5RFVAF9kwBhU57JqU2pAqoAqqAKqAKHHoFNJY69FOoA1AFVIH9VkAflPutsLavCqgCR0kBhU5HaTZ1LKqAKqAKqAKqwO4U0Fhqd/rp2aqAKnAMFNAH5TGYZB2iKqAK7JkCCp32TEptSBVQBVQBVUAVOPQKaCx16KdQB6AKqAL7rYA+KPdbYW1fFVAFjpICCp2O0mzqWFQBVUAVUAVUgd0poLHU7vTTs1UBVeAYKKAPymMwyTpEVUAV2DMFFDrtmZTakCqgCqgCqoAqcOgV0Fjq0E+hDkAVUAX2WwF9UO63wtq+KqAKHCUFFDodpdnUsagCqoAqoAqoArtTQGOp3emnZ6sCqsAxUEAflMdgknWIqoAqsGcKKHTaMym1IVVAFVAFVAFV4NAroLHUoZ9CHYAqoArstwL6oNxvhbV9VUAVOEoKKHQ6SrOpY1EFVAFVQBVQBXangMZSu9NPz1YFVIFjoIA+KI/BJOsQVQFVYM8UUOi0Z1JqQ6qAKqAKqAKqwKFXQGOpQz+FOgBVQBXYbwX0QbnfCmv7qoAqcJQUUOh0lGZTx6IKqAKqgCqgCuxOAY2ldqefnq0KqALHQAF9UB6DSdYhqgKqwJ4poNBpz6TUhlQBVUAVUAVUgUOvgMZSh34KdQCqgCqw3wrog3K/Fdb2VQFV4CgpoNDpKM2mjkUVUAVUAVVAFdidAhpL7U4/PVsVUAWOgQL6oDwGk6xDVAVUgT1TQKHTnkmpDakCqoAqoAqoAodeAY2lDv0U6gBUAVVgvxXQB+V+K6ztqwKqwFFSQKHTUZpNHYsqoAqoAqqAKrA7BTSW2p1+erYqoAocAwX0QXkMJlmHqAqoAnumgEKnPZNSG1IFVAFVQBVQBQ69AhpLHfop1AGoAqrAfiugD8r9VljbVwVUgaOkgEKnozSbOhZVQBVQBVQBVWB3CmgstTv99GxVQBU4Bgrog/IYTLIOURVQBfZMAYVOeyalNqQKqAKqgCqgChx6BTSWOvRTqANQBVSB/VZAH5T7rbC2rwqoAkdJAYVOR2k2dSyqgCqgCqgCqsDuFNBYanf66dmqgCpwDBTQB+UxmGQdoiqgCuyZAgqd9kxKbUgVUAVUAVVAFTj0CmgsdeinUAegCqgC+62APij3W2FtXxVQBY6SAgqdjtJs6lhUAVVAFVAFVIHdKaCx1O7007NVAVXgGCigD8pjMMk6RFVAFdgzBRQ67ZmU2pAqoAqoAqqAKnDoFdBY6tBPoQ5AFVAF9lsBfVDut8LaviqgChwlBRQ6HaXZ1LGoAqqAKqAKqAK7U0Bjqd3pp2erAqrAMVBAH5THYJJ1iKqAKrBnCih02jMptSFVQBVQBVQBVeDQK6Cx1KGfQh2AKqAK7LcC+qDcb4W1fVVAFThKCih0OkqzqWNRBVQBVUAVUAV2p4DGUrvTT89WBVSBY6CAPiiPwSTrEFUBVWDPFFDotGdSakOqgCqgCqgCqsChV0BjqUM/hToAVUAV2G8F9EG53wpr+6qAKnCUFFDodJRmU8eiCqgCqoAqoArsTgGNpXann56tCqgCx0ABfVAeg0nWIaoCqsCeKaDQac+k1IZUAVVAFVAFVIFDr4DGUod+CnUAqoAqsN8K6INyvxXW9lUBVeAoKaDQ6SjNpo5FFVAFVAFVQBXYnQIaS+1OPz1bFVAFjoEC+qA8BpOsQ1QFVIE9U0Ch055JqQ2pAqqAKqAKqAKHXgGNpQ79FOoAVAFVYL8V0Aflfius7asCqsBRUkCh01GaTR2LKqAKqAKqgCqwOwU0ltqdfnq2KqAKHAMF9EF5DCZZh6gKqAJ7poBCpz2TUhtSBVQBVUAVUAUOvQIaSx36KdQBqAKqwH4roA/K/VZY21cFVIGjpIBCp6M0mzoWVUAVUAVUAVVgdwpoLLU7/fRsVUAVOAYK6IPyGEyyDlEVUAX2TAGFTnsmpTakCqgCqoAqoAocegU0ljr0U6gDUAVUgf1WQB+U+62wtq8KqAJHSQGFTkdpNnUsqoAqoAqoAqrA7hTQWGp3+unZqoAqcAwU0AflMZhkHaIqoArsmQIKnfZMSm1IFVAFVAFVQBU49ApoLHXop1AHoAqoAvutgD4o91thbV8VUAWOkgIKnY7SbOpYVAFVQBVQBVSB3SmgsdTu9NOzVQFV4BgooA/KYzDJOkRVQBXYMwUUOu2ZlNqQKqAKqAKqgCpw6BXQWOrQT6EOQBVQBfZbAX1Q7rfC2r4qoAocJQUUOh2l2dSxqAKqgCqgCqgCu1NAY6nd6adnqwKqwDFQQB+Ux2CSdYiqgCqwZwoodNozKbUhVUAVUAVUAVXg0CugsdShn0IdgCqgCuy3Avqg3G+FtX1VQBU4SgoodDpKs6ljUQVUAVVAFVAFdqeAxlK700/PVgVUgWOggD4oj8Ek6xBVAVVgzxRQ6LRnUmpDqoAqoAqoAqrAoVdAY6lDP4U6AFVAFdhvBfRBud8Ka/uqgCpwlBRQ6HSUZlPHogqoAqqAKqAK7E4BjaV2p5+erQqoAsdAAX1QHoNJ1iGqAqrAnimg0GnPpNSGVAFVQBVQBQ6SAjbbq2FBraYfed9ifjSW+hYi6SGqgCpwvBXQB+Xxnn8dvSqgCnw3BfQv8O+mlx6tCqgCqoAqoAocZQU0ljrKs6tjUwVUgT1RQB+UeyKjNqIKqALHRAGFTsdkonWYqoAqoAqoAqrAt1BAY6lvIZIeogqoAsdbAX1QHu/519GrAqrAd1NAodN300uPVgVUAVVAFVAFjrICGksd5dnVsakCqsCeKKAPyj2RURtRBVSBY6KAQqdjMtE6TFVAFVAFjpsCDofjlSFXKpXjJsHvMl6NpX4X1fQcVUAVOFYK6IPyWE23DlYVUAV2qYBCp10K+Ps7fefH27f5qPvq1P5hp/rb9Pg/0nI35/7+5gewFP56pX/bKGywobqrrv6+ZtcaxWGZk99V1N9Vz8Oky+7GaI30d23lu83M76qrx/3qdQpF8zN7bX0BX9d6TX77+xndd9Pi93D07yr376FreglVQBVQBQ6GAvqgPBjzoL1QBVSBw6HAMf2b+uBNzlc/vGRitiN8u3TY5nDCbneiUizB7nYDtRqqxTKILF6e/2o4BdvL0Gp71LXq1wZTO/tgLQxu/sQdoKxdoGq1Kuge4PedO0FZx5TL/P1Lfc35gN0O2KrSZfO1Ywq2h2kDnE67tFsu1+QYB89n8Lezzbo0Nrtpp/pVXlNvkKrxra/T9j/6Y8Hq7842v7rhldUur/1VzXi9mg1wuVyoVqsolysyO06nCxU2WgMcnMNqFdVaFTabHW6nE6iVUKmUtsdptc3+OBxGk0rFiEDzht1uR6lsBi4zXD/BWReM+lkvS3+aPHictaHXV+dp513hdDpRq5p1wmtbc83lxPF/FYFurxe+t+NN6xo75/urun31bvxqW/Z6e3X5Xo6r/q+vg31WF3juzj7w9/JlA+h5sX7eCSJe6Q/P/5oObo+hvj6t21Xao0by+/ri3wEvXkU1Zo1br53zIRrznrHZpP+VKo999cbZ7oP82rTs4EkAKnKP12CHHU67A5VaxZwPzp8dNd4ZNhvK9WeBrDO5Vg1cZuy/nT9vz/9LHe2vPHG4hv/983TnHO54Gmz3r1qHrDt3l7PbqRgXaA0ulw0EROxH0G9HIWeeK/zZ6bTJPWEUNhevVMpwe1xwOGxyH0UawiiX8wgGnHCwXRsdTzYkEg443F4k0zmsb8WRL5ZR/coqMC1SUaPYMfyQ1Fjq3y9p/Y0qoAqoAl/980AVUQVUAVVAFfiWChzDv6e/pTK/58NeCdS/cm0biU0d1sDuBKo1ONwuMPgrF4oSLMr/Xgn2GQzWYLOi7jo8YkNMMWFw+e+CxR3nW9Bl+5ivo0T1fgqo4b/rAb4FbszvrLCQQRx7/BJiMeBkYCvBpo2BpPEWVKs1lEomyOb7wlF2ULjt9ndE8Du7J5BCxlsf48vYXwJXti/Bdz2o5/V5wjYQE8hiok0eW+XPjNF3jJEAiIewf072324Hw/wCSYYdsDvsKJfKKJUMnCMk2r6GBclk7A6ZB6e9ArsZZL0f5roSg9t4vumfeZkGJGC32WFz2OU6BH4EXTzM7bLD5XLK/JdLFfOeBUPqugiYkjlgf21w2O0yDo4zXyjLzy6XiIRqpSKgzMaxUAtCkDoDsYAF26gYrmbmVWDlSwhVJmiray+Q8mvuMWolo7PmYHuNmTViVogBXwSUvEa5Up+jHe05eX0Hv+rAdsdifwlL69CO94K1VuvH1cxpAn4407IOKjUDf0gVd8A1axz87nEClMzldMDlcsPhcAqkJVw068uCteY7f+birtZsMt9mvVVht9nhcDog8K9WQz6Xl9/z3mU/BMBZALf6UoOdUIv95s+Emi4n14J9+3uxVITT60SpXJY2BbJwnqt8Ppi+fRUeSn+rNjgEW3GdWPdXxRwrcPnlrFqAk2uQ4yH4cTkJhpxyTd7vHp+7vg6q8HhcqNYqyOUyMm6fzyc/22oVuBz1Z5xcl3rWv+wGyBKQ+nwe2Lg4UUMoFECxlEWllJV7z2F3yb2wvFRGJl/CZiqLrVQG+VIFFZnPl8rJuOq4SaHT7/mDUC+nCqgCqsAhUUDp/CGZKO2mKqAKHAgFFDodiGn4GjvOzgDa5US1UpVg0+V2okL3DINSuw2VUknCJSvW+ypIskDFttuo/im57XipAyMDMOpASAJ6hwRpBA8SvBvbhfRK+IlE3QYuMHi0oAVhEYM8wgrThgXMqnA5HOJQYBDOoJKBMANQBqr8mX1gMFoslQTYMHhkW+Z/L/smIIt9YbD5sivb/bMACeGM6bIFc4xjp1KtoFZ3jrAvDIR5fQMH6pSkBpQrFZSKJZRKJjA3WhLAMPhnYM6xm/MJj/h2mYDCZkOxWEQ6nUY6nZXjnU4CCIe0lc8X5fpujxcBvx8erwdOB0FDuR60E0BUUSmXxSll6cC+ExIUCwXpjwFETtTghN3hErdHIV9AuVyGy+2WoN3r9SCfz6PEdSKaESjlUSgUEAgy98how7Zkrutf7KvbbaBJqVRELpeTNiiCm3PK9SgaAk6HAVzUkOcbgOiAnV/b1KmGYpH9Lsm15Pf116vuKwNFqS8BmoFUdZ1dbjmPv2cbXo9Hrsl+meN5X1jHuuBwOeEhnJUxGbhnHGPGZZbNZLYhD5EGAZWT69HpQKFYFOAkjhq6oqoEiCWjrdNVb8sAKYIYwyiqcNrKcNg431zfZl3ZHVzbRheBZnUXksAv698clziaDFjicY76PcKmOV8C5AgV6ze10doB1ByyTgmSDAwz/RF4ZbfD7/fD6/WK+85y4OULOQTCQTmnXCptA062L/rzHqk73LadbmSU/F+V9zQBJXtZh9sEpnVXnuHc1rrivcr55vG8V8x9wOvwmeGhY9OoKFqVyyXk8lnRNxIOy3u5bBoup4GYIHDi88DG+9UFJ8fkdKFULsLltCOXJ7CyIxD0i87rq1HjhKyDpenpBOKpHFK5IrKlMsqEfa949wxwUuh0UD4YtR+qgCqgChxMBRQ6Hcx50V6pAqrAwVRAodNBmZdXaNGr0+J2OSS1it9bmhtRyOcEaogzpVYTJxDBjcCfumvIBJ/8MkEzU1LcboIB47hgMM80LXEhCFwyQIiggEGrBWEIhhjYCUSQIJcBpSnGawJ8QiS2y/frrh0Gyy53HUIY9wSdCJVyScI7XkParwMKNkrAQqAikKfMNDMGfgYEcIySslQ//mWqn3FnGBeReTFgJhzglwS28pbR0zhJCO8qdaBhgnL2hYDF7fFIEMxgli8CoiKD+SKhRh1U1eopSHXoIgE1xy1VmQxwyhUL2NrawtraBuLxnMBCt9sBr5ewwi4gqSjFZWwIBAJoaGiA28WfSuJusYofUxNe1xpfLp9HgQCJv6dWpSpKJYbHLoRCEQEKXBfUz+1yw+PxCKwgdGJQ7/f54fa45drZXAouD1ApFwWkUCHOJc9jO03NTTImvpfJZJDJZgR2cs4iAf82BBTo5nKJfs46HKV22+tlh/OFQKFaLW87uYzrx8yPtYYMWLHAkwXduM4M1JI+VQgkAY/bsw1RLJAoa93B9ecSLQn32BcCHElVY8qjQK0KMun09pqQNc/z3ARFDpQqJdidhGnuusuMTjJqXq7Pj1lLnEvqYq5fQbWcg73GY8y6sNLA2F8L6Flr1aTL1YGocCKDOl55bafvvXRXsV1CPo6R/+azgXNKWMv2BPTWX7KuOTd1DbgmeEyukIPDaZdzCJ6Ms+klrGI6KOfHANaKACyBg1y1VcJOA6HFTSh2POt5Y91vBvDy+SLAW55DvNfMs4SaWevEAmnmuVSVsXHdcr4Jy0rlPJyOOny083nkgdvlhdvtlVTVXI5uJpuk121urhltPA64nR7MTM6jWKigkC8J0CN0KlaqKNVs4kosEfSp0+lrVt1B+WDUfqgCqoAqcDAVUOh0MOdFe6UKqAIHUwGFTgdiXnZGbPWEjh0FXpgqxMCup7sVp0dOIZ/LYHNzQ9LqmEbFgMzAH+MiElAjcIfwqA6CXI66M8Ts5iSpN5K2xTQeE9ATMFmBsQVzBPTUU66s8wiPrFQagVVMA6JDxGE3LhRJrWLdGKYkmWCdLhzxKNSdNNsBrrhZqsgXCuLgEdeKOFZeOkNM8ovlujK/t+AE+/Ty54pJaSsb6MQ+enZUEjZpOHWnUx1AWedbjiVCBwKOan2TK3FE1WvmGJ+KSXMjbODXdr2gqnGpFKtlZHI5rK+tYXllHfEtc4t5vUBTU0jcG16fH7lsTsAUIZHb7YLbxfFVBQ4Q3nzVrcLAP5XKSwBtlwCcoKFm6t7YXQKvCCGoHccSCUfE6bQeW0cinkChUILf70MkEhbwVKuVkMnFUa2VtsEM4YTPx2DecjiVxBVFoME54lpy8xrFAlwOOzxeL3xer8A6WTsOhwFcBKHianO8AhbpROI64HoQ0LXt2DFuGCvdkpTCcvWI66cOK2T9EYSI+4mplwaSSu2huuvNrHtzbc5XNpvbdjqJS0pS1Myak7ugnsZnoK0BaIQx5UpxGzrx3hCHmwBLuqRMWpwFOM36LqHKsRVzsFUNdOKX3DtWXqblKqsTGgNizNqmWYp2RaObcQcSrhFycZFJHTU539zThIOcR0InQtFSsSgwTdIa6+DYmgfr/uA4goGA3OuFEiFVAYViQc61UkANsCIk9WwDOs4b7wOTiskv4zbaTpHcTqHkPBDoGnfey2dMPTWS8+igvsatKaCT9c3k3+be4jiDgRASiYSMo6W5GcVSHlUQRhfl2j5fCIFAWFxTpVIFKyvLaGiIoKEhhOmZSZTKBeRydEf5kE9XkUkVkEplRMullbw42cqwI1eqoMj7VqGTQqcD8XeAdkIVUAUOkwIKnQ7TbGlfVQFV4A+tgEKnP/QMGOphisds1xVhQGyK40gsWgN8buDalXP43hu3kEhsYWZqUoJcj5sOI4IG1msxwIKBqBhMWFtIYjkDpegA4HdxHjH1ph4YC3Cqp95YjiWBTVaRarqUBA6ZgFKCcHE4WE4nBsoGWBmXjklhegkYWIfGpOuY2i7mo5pBvOXasQCV5VCyjhE4Ua1KAWILZBj4YNwwVjqQfGf/6kDBCqIJdExdKTMagRk74NM2BKuXDRbXRT0dR+rxiCOL0MG4R8hJ2A/WSZK0u3p1a7qZytWKfBXLJaRSKWxtJZBJFwSaMM2tqakRjQ0NCAZDKBSKWF+PYWsrLg4wm40pVXQ1GTAnAb3lfqvVxJGSzeRRLJk6OmQDjO1rcMDt8Ys7i+MnxOL5wUAQPr8PuWwWW/EEMpmCpDyy1g3TreiKyxeS4nyj+4WOEn437hm7OE2y2ayk1RngVE8/BLCyvAWfB2hoCCISici5FtiQGkVWild9PYujibCvZmCTwMWycSttp3xVCPHK9XQpA7CsNcL0KTqOzNowAIZ9NGmUxgm2E1IaOGrWCNdDnezIGrCKcRsgYrmHXsJQQlTeioUyU7yMw0ogTj0Fy6TE1es8iROIa8C4nAREFUum7hVvaalDVAdbO1xNTDMz94pTIArvV2MBrLv5WL+rWhPo9ApEretKzag5v9hOKpU2qYVMdXS5BFxu5//tcHdxDkPBoBxD2OR0EVgx1bJYB70GKhm0Ze5PqStWd2kRLAvM265pRWdUfZ3W7zF5RkjRcj6/mAJqrVdTv8zl9Mi4jduMJbxZj4zQjvcV0yF9co+tr6+jv38QXV1dWFyZR7mWRzKZRKVcFeAUDETE4ZVOZbC4uICOznY0NITx4OFjFIpp5HIlNEaCaAy1Y3MjjY3YJvKFIlLpGmp2O3JlIEeHmqbXfd0noMZSB+HvAu2DKqAKHGgF9EF5oKdHO6cKqAIHTAGFTgdhQl6BTpwS48Lg/yUWrQENIQfee+d1/PC9t7C+soz79+8hn8vC5yUwovvhZV0dCQwlgGWgZ2q7MJS00uMsl4nXxwCQ5zE9ygT2FnQwThDzMnVrrFpIVTlWkoHqBYIt2MTvhB5Wugyvu72tGiDvyQ5UDLLrBc0ZcLI/1g5tdG2Ymjd0E5UFfpTrgbxJyTPpf6bez8uCx1YBZmFsUp+IgTfTxxj41mtS7RgL4QH7Y4CLFQiXpWBzkUW06ciQNECTEidQSVIAK+Lu4XcDxEy9GEm1EohW2i6wZaU8ESywfpMAFqYX0elRqoLpcoQKktVEp0yV+ryqmcAnKSJek9o7+bxJlyMMMHWXfPD6QwItCXMYmKdSTL8UVCBuNgONaggEPAiGguJW4pxubKwjEPAjHA7B5yOIYuqfcdcQTCWTCQEa4jyT+Ssjl60gn6siErKhvb0Bzc0t4qhivwnGjDPMuICoL+ePUIN1ofi7cqWKQoHas/82+Hw2+Px07BjIyVpUXmrFWkwCYglwuFsikMvnpH2rPhHblzVF9CapbMbVx7Vg1jiMY8eqTVR3zFlAT4BVPT3TpIaaXDYBJk469jgXTEc1tYTMm6buWB1rCVSR+1UgLOB2+OCA06zNalkcU0wrLFdK9fpfZgdKSRd0cN25jFuLObIO9v1l6qcFh6lhnM4fSXt1id7BYADBYFDuz8WlxXoNKEc95ZBQ2IArutY4Tq4dqYNFy12tJumSTS1NyOdzAhZNimX940AK31Nz8zNBNOeF6Yx0WBULeQNbTQLsy1Q7eVrVC6TL3oBVgAXyCZ5YH8tOR59XjueaIAQiRMplzRpxONzw+wJYW4thNbqGH/3wR+ju7sH9R18i1OhDdC2KbLaAgC8Evz+IbDaPjdgWJibn0dHRhHDYhydPFxEMVtHU7Mf5c+eRS1URXdnA8vKq1FezObySVpfKlcTpxI0ZWE//pbFUazr99gqDB+EDU/ugCqgCqsAfXgGFTn/4OdAeqAKqwOFRQKHTgZirHel1TgfAYsus1MM4l7FbBTh9qhN/+uN3cbK/FyvLi5idmUQ6xUDU1AtigEdowDQrBq78N9OpGOzS/VQqMrDLb6fgMaBkKpXsEFWHNzxXUm8KhW03CeWxIBUDWI+XtZrs4mKywJT1nVBF4Ei9FpEFhkzg6kI6k5XdvwzYKJmUPpdr+3gBXHVAYKVg0c3COkYET5bTif3geWyDfbWKRxMGECJZfSBIMTvIleVaDL7p1uC/6UTidzp12J7VZwIdpmSx8LffH5B6RkyjIyzidwKoUCgsMCadSoveHFs8njS70LmcSKYS9SLePgmMrfHT4cT26bpgHScD3EweX6nI2k8lcaMR+FipUVaaGbW00r+WlpZkzLw2IVeAO3UxvaqetkZdcjkWDy9uAxpeg5qxbeqUTKZRYzFoEPz4RDdTwLsix4mLRhxdrGllgBGLa2fSKVlXbhbprjukrHVjuayoGYEIf56bm9uuF0T4QrjEtggPaHbyeLhmzfX5nlVbyJprC2iaGkPGnWS9ZxX25u+pq2C2evtmdzS6iJziLNsJQ+ng4jkcp3XdnWsom03B6bVJ7Wmmg9lsLoGLTqcXoVBo+xr5fFZSv+ggCwR98Hl8cNSCcNn8qNZYCyuFYiknKWd0FHGd8fxisSLpjnT1MDUyGAjDG/DCxrRJW01Sy8bHn4sLrr29ffs+E6dPpSLvv/XWW/L1/PkzTE1Nyr3NMVjjsbRobm5GPB5HNBoVPXp6esD1w3s/FA7JeuXLqv1l6qDZRU+uC2rMe4THWzWdvF7eG37MzS3IGMifeF+sr8Wk/6EQ5z6Prfg6Ig101nlMkfOaHfGtlNwT4XBE1n+pWDapci4Pctm8AKfJmQ1cuTg8BBFQAAAgAElEQVSCv/jpn+Ozzz6Dx++E3Q08fvoYoSBrl3nQ2tKOhw8eI502O91tbqWlYHtfbwTNLc3IZJICRNeWY9iIJbC1lZIdMXNFptMBFRskta4stdh2ukwVOil0OhB/FGgnVAFV4IAroNDpgE+Qdk8VUAUOlAIKnQ7IdDhcDG7pTjApbLIxuM0Gr9uOk/0dGB3uQ19Pp6TTxdZWsbUZQ7lYkOLUXo8JyOlAoivBpBbVU+5cZntyFnCW3ehYZ2bbKWRSnBhAEhwwqCRMooNBats4TNFx/o7tM6Bl8Gk2srO2WGcxa7OrF18MVK3dx8Qzsr0DmWx4Jo4cBpsG5pQkEPd4vNvOJ3HD1OEJgYwEwVIs3eysthNk8Xp0RjHo5BhMQWGThmegg3GcMA2H/bZS9wiT6MZh+9aW9OwLx8ox0h0jhdodTnEWiROMQXGOAAECpegKo5OJY6FLg5oyoM/ms1haWpCfw+GG7e3hkwnCGhYNb8TGxoa8z/SiTCYn+nqcdoRDBIZVSWtjv8xuXkw9ojuIUMEuc0yIwH4S7KSyCZSrRdkBj1ryZdIajY4cM48jKDKuLRZIJ0iqwO0KmgLLFaODtbOZcYCxtpMpqM52rFpdAn7Abe1zAiPYtjX3BBfUhdqyPbZDQGKtMVPovIRMJl2vtcR1Roj5Mt3MSv+01tzOdWWl/VFvuvgst5pVdJprmBpYheQJnFhsmg4dairpXHS/VSqyXghW2H/OBcdjATeH0wZPwIFkOoFCnk40pqy5EQk3o6urB1tbmzKH8cSGaB0KexGJBODx+FDJ+2Cr+AX2plJbSGcSqFbpMjLOtKamJgSDEXHTpZI5JBMEdGE0tjSiUMoimUrK2BYWFrCwkEBPTwQtrS0IBUMCl9ZjabBM2Z//+Z/h5s1bePHiOZ4+fSL9p7bme1GgJlPTODaCv1gsJrW36NLLZjPiJOvp6ZL7kADWgsCmppdH1gt3Qkyl09tpl9SLa4LuSWpN0EqIVK3SWehEMpmSdep0ESyW4PU5cebsKallxh3pSsUqlpfXsTDPHeUMbA0G/PD5gwL30ukcVle30NgQwuXLl9DU1ALusndyuB8r0UXcu38foWAY5TKfK8DU5DTa2ztkrI8eP4XL5cDgYA88XgJi3psl0KwWW99CLJZGoWA2satx10+bDflyVXav49P2ZWqzQieFTgfkjwLthiqgChxoBRQ6Hejp0c6pAqrAAVNAodMBmRBHvY4LP8QiYS/CIT8aIgF0d3VgZHgAoaAPxVwauWwKmXQS2QwDxYKAKQIqOmSMa6liwBCDqnxeAvoCixvbmGpkduLii+8zMKaLiLV/WANIdgWjA8rvN1vDsz6M07ntMLFS0YrFggSfbMMADBYAJ5gw8MLaxU529hLgxe9Mz2M2i0lbM24cA3GY4mV2rnpZmPtlkWfuXGeTOjni/qkXIrdS79gOXTkMgln0Wtqp13pi8ExAwWN5Df6bATmdGNRCdvaru6skBapclrboZLIcVwQabIcpXhYMim1sSoqQBbTiW3GBPKfPjMLtcWJ6ekqu1draJmCmWChhbm5eQM7p02cEWNApRQjEuk7JRBxNjQ0YHhpEOpXC5OSkQBEBN6WipDSZgtomNZG6mX4GUbWVATuBooEp1k57xhVl6mwZ55JP5ovj4cvj8aNctGNjg1CoJjCMbbLttLiZ/BJ7cr1wnDyP0IbriVouLy3WC46btLTOrk65ztbmlswttaLGHL+1cx4BE9PENjc2ZL0YwEdIZeCkBRXT6bQ4uFibiOPhuFkomu+nCawy2e2USaOLcT+xz2zPSutjWly5XJU22B9JD5N7wC6gwkoHZUF3zoflFOTOZ+EmrzjjMuk8trbSqFWdOHnyFC5fuir1hh4/foiHD5+ARra2Nhfa2wn2QsgmncgkIWlrhUIGxXIWDkcNgaBXxtDZ0YVwuBHZTAHz8yuYnpqHy03XUQCpXEIcQp2dHUgmElhZy2BosB2Dg4Oi49OnTzExuYSA34H33ntHXFDPnj3DwsKijI/zRQiWzeTkGcA5aWxoxNizcWxsJOuOyBq6OtuliDh3iiwUmLJYlVpfLS0tsg54Lu+FqalprMe2EAh44ff5BHYGQwEMDQ/K7oYszv3RB5+jWLQhFPITk8szp7EpjKZmOo4iaGtrQC6fQiIZhx0uLC/HMDEVk/TStlYPTg4OSo2p2PqGgbluN/pP9Jv7LZcTN1djcxi3v/gET54+hc8bQD5fRHwric3NFC5ePCc7N77//kdyvYsXT8PjccHn98hmC6yxFY2uY3UlhmyWNdcAm9OOUu1lIXF1Ov27D0GNpQ7I3wXaDVVAFTi4CuiD8uDOjfZMFVAFDp4CCp0OwJyYWjAsRmMKEJ8eHcDw8CA62lvQ092JhkgQ+TzTueIo5DOStpNMbpnaPqUqauWapH/RYcLfRSIhARZ0NBAOiYtHajoZiGA5S8RR5bBL3SMGmQzC6ZhhChohA2HUdpFo9k0AhlN2h2IdJMICyyHC98zOblUJ/g0cyUo78h4LiNvZl5oEmTyffeX51tbopoaSASVmtzADrXJ0RZUIjkwRbO62xVQj9tmk/NEpxZoxxpkVja5KXZ/Ori5J6clmjLPDpLPRXWWlkpXrNZaMM4qwgulmspuc18AxOnUIOeh4Yh/CkQgSiZT0mwF6W2s7lpaWEY2u4cKF8+gf6MXC/BwymayADSkani9iYnJSxnTp4mWsra0J5OD5S4tL4moZHDiBN16/hc2tTdy9e1cgoKQeVkx9JVPg2i7pbgYwGFdZIOyD1+dCKp2UvjKtjvoRDBFyca6tVDPL4cZ2A/4wotEtLC4sCRw7e/aM6Dk/vyDAhHNrnEtMQfPKvzmfBjQWBf5IKpfDjo72doyMjCKVTmFudk5qQRHM9PT24sL58/XaXMYVtrGxJU4h1hvivJkUOMKhelH4clnm1kp95K6GBCMEIVwPnAcWwWaBcK414/5yy7j5bwIHq9A4oV65VEMstiHvt7W2Sk0r6kF96fwjSFlZXkU8kZKxBgM+ON02BBtckn5GN9LcbAxOpwcXz1/AhQtXxDV07/5djI1NIRhyY2SkA+2dLeJqm3gWxczUGpLpHHxeG5qaA4g0+BBpCKG9vVXSw/L5MpKJLKKrm3jxYgaZQhku1rcKuNHW3oi2tlasrq5iYyOO0dFhNDY2yk51sfUYxsenUKuVcfr0qIC6yclpeD0+WVtGI46XgCUvaYt0362sRpFM5mTNBINeXLxwDi/Gn2MtugW/z4WGhgCYhtfQ2ChrjTsRUqPbX3yBaCyPgb4WNETCWFlZQUNjGGfPn5F6UARy/+2//VzqIg3194nTi2uwu7sDXd1tcLogxerjiZikILqcfkxPLWFyag12WwWnTvXhwoULstZeTEzIdbu7u+U+nJyYQm9vL/7r//Ff8fTpQ4FOa9E1KURerRKoFyUdb3j4lNRX++KLOzh37hTOXzgr+ch0elKHVCKBtWgMKyvryKSLKFZssNNxV7UhUyihWGEFL3U6feVjUGOpA/B3gXZBFVAFDrYC+qA82POjvVMFVIGDpYBCpwMwH/zg8jttqFVqCAccuHnrGi5dvID2jlZEIoQPDnE4pTNJ2Qp8czOGWGxNnCc11q2uOiUI39zcFGDS3NwksIKFxl1uZ93hwvShqhQg5u8IDhicM8Al/OG5ljMmkUgK0LCcIwxurbo+xjHFdDbWi6ITJC3t+wMBc76NtaT8EhAnUykJXr0eU6jb6fZjM56QtDR/wF8vfJ2Cw+kQQENHj7WLHa/HfgnsyGbg9/lx4sQJgURTU1MSALN2CwNTXp+gQiCIzSYBLPUYPDkEm80htZek0HfdvcV/E/wQHHGcBnJBAJupaZVDtVaU3eZYV4dFjTkOpjh1dnaJK4NA4+TJk+jq7MbTp2OYnZ3DjRvXcPrMKayurgjMsDYsI/CYmZ4VDYaGhrG8tCLt0amytraO+fl5nOjrwc0b15BIJvDgwQMZJ0ED++Oru5RYLVqKPjM9MZtBhQ6uUFBAIX8myKLrzEqPNDvOGShjpdZZKXqsi7O6zGsv4+zZEdy6dUtAx71797bT5Th/TMcijOBccF2w4DUDejpe2D5B4MWLF9HR2YHHjx5jZmYGa+vriMfTOHv2FC5duiTF2emAIthZX9+QNCwCQqvOFvWnI4mAjDCSUI1rqKO9Q8Apd2tknpTsuFYHIpubSUnX8njMzo/5PGt+2cQRGI6EBdQE/WGsrsYwN7eMQrGE/r4uqakkKWNutzhpgoGAaLqwGEUqVUAk4kF7ewROD10xZWzEcsikqwLWhodOobmpDZGGRnz55Rd48PAeIg1+DA33Ihgy/d5YL2JqcgXJDK8XwejpQTQ2hxDwu2XNc7e1ubkl5HMVOOw+TE8vYmV1Ey63HWfODgjQ4dq4f++e9G94eFicexZYnZmextr6Bvr6emRel5eiOHv2HJqammXeJicmMTE5K0XMm5oIPYOyjqQouw3o7OgUB9Tf/+3/i6DfhUg4VK/ZxPRLk9Jp1WYjyIltlfC918/L78fHxwU29Q10o7m1GcVCBf/9//lneL1B3LpxE6lUFrOzM+jp4TVa4HBW4XRRR9aSsyGbKePJ40nMzm7A5aph5NQJAbW8/3kPcF0Rmq2tEZIl8d577+I//+xn+Lu//++Ymngu97nd5oTXE5DC7oROdCWura+Je+6NN1/D4MkT2Nxcx/T0pDgKC9kiEvEU4ltp5AtVFMt22J1u5Cs1ZPJFqeuk0EmdTgfgzwDtgiqgChwyBRQ6HbIJ0+6qAqrAH1QBhU5/UPnNxYk8PHSuOICenkZcu34VFy+cR3tHmwTh3Go+lU4gmYpLgdzl1WUBBAQsPmcAYV8jWDOIgduZM6Po6OjA0vKSOE5M8WabuEsYOPb3nxCHx0ZsXWrFEKwQKDDIs2rm0KXCVBuCCp5rOYQILAjA6DgJR0ISHLMeDF04DOZZlFh2y2Kx43hCQAgdJXSM0MmSL1YRXd8QgBUOhcUtQzcCAQDBBl1GBAvsj0Au2VEL8Hk8iIQjCIfDAqEYWBNqDA724kR/v/zOqh1E8MQAlGCpoaFJoBGjbYIuts10IzoruONVqVxFS5NfgnEG2qyBQ5fXwuIcbPYyhoYGsRVPCCTi+OgaaWvrwML8AiINDeJyomuK7p71WAyjIyM4f/40YrGopM2lkikZB3d9W1xk8WY/IpEGcRexn42NTQIKWFeHNbJam5slnY5bwNPJ4fGwjlBYUo6oubUbXlNjI9KZDFZXo7DbCTNMvSamtTE1jXWaXG6mwQXQ2toqQI9AhGtG0hE9pi5XLkfdMsYhcv4CFhbmcefOfWQyBYTDHtkFLxRiWliDtCvurcYIuro7Za5XVpbR0dGJd955R+b8iy++wMTEC0SjCbjddgwPD0jBaF6bfU+lM4iuMpWtgGDQFL1nf4wTy4XW1haBosvLK+Jo6uZ1nE5ksikphM8i1VzbXEvPn09IIfTm5rAcy+uEw4H6Do026XMk0oi7dx5idm5V1tHgiU4EggFxrhFMceIJk7jenjwZx2p0E729rTh/YQTpXAzTs1Mo5G3obO9Fawsdhy3yvaurG+9/8G/44MP34Q+4MXq6Fy2tJo1wLZrGi/FZ5AslXLt+GmfODsHhqKBSNbvYra6uYWF+GR53EI0NHZibXcbs3Ar8QS9ee/0izp47I/P0m9/8Rgq5nzt7VtZyIGgcWoR6Ey8WMDTUI1rMzy3i+2+9i472Tlk3H7z/AebmCGTD6O7qkl0OW1qapZYUtRwYGBAg+n/9n/83Tp3sg8/HOm0+uQcJRQmO6USkA49wN5O14X/+n34sxccJobp6OnH52nl0dLZL6t2//NOv4fdF8KMf/jGePH6Gp2NPcfrMCIaGTsDprsIfYJpcHMsri1hbTWB2mkAyh9bWCPr7e9DT2y3uNKbCEaTPzUWRzWXQ0ODBa6/dEBj64fv/H6Iri3XHH9OIQ5Jet7WVECchUxGdLgcuXbqAjs5WLC8v4tnzMWTSGZQLQDFvCrezDlQ6a4fN4UK2VBWnE2s6KXRS6HQA/gzQLqgCqsAhU0Ch0yGbMO2uKqAK/EEVUOi0H/Lzk+i3KPvVDypCJ68N6GrxYnRkEKdOnUL/wAm0tbeJS4FwZnMrhnQmhUIxj5XoqqRklUsV9Hb04cyp85ibmZOAj+6A5qZmfPLpJwJ0quIeqIijhml3165dFRAyMzONkycHBXiwsDNdUHQ+8T3+jk4Ta/t5q1YTA7xQOIi5uVlxU9F5kEpy1zbjdJLi2aEQNjY3MT9HqFNDb2+nuE5Yyye6vik72BEQdHV1YmNjU3bAYjBMVwZfViFkQiCCHrbHtKhcNocX45Oy7bnLxesF0d7WIvCGAIb1aZj+RXhFKGPqF5WwvLIqoIlgKpPNynXpqHr85Jm0RXBFuMPA+8SJfuRzOdy+/Rn6TnRgZOSUAJCJiQlxVLBoMd04CwtL4j4ihCG44C5ZxiVlx5UrF8SJFl2NShoe08i4qxbT7wjVCJMWF1cRDDLQ90i6VyQSFlBGRxfT1TiOzc28FGJub2vYLnSdSLKGVxVnz52WOkVjY+PIZm0IBj1obIiIfoRvklrY2YG+vj6cOjUiIOfJk6f46De3EU+k4fcwDc0ujjeOZ2CgX9KauF7Gxp4jFstAyoXXauho9QmApH7U+vTp00im40imk5icmMWVK5fwwx/+UOoNffzxb8TJlMlU0NvbLOctLCyLCykc9kodKW5xn0zl0NnRJI4bSQnN5WWNDA0NoVqr4je/+QTPX6zgRG8j+nr7ZAe4tbVVhMMhcfUQVH3++eeyRgcHB8SlRwcZ1yR15tomqGlsaEY0GhO9mV55anhIIAVBKuea0ItAjA6e+/efCHyi6+vqtYt4Nv4Az8afo62lHWfPXkI6xdRLJ95+6z1Zy7/61S9w5+5dtLaGMHJ6AIEAnVNZJBIFLC5G4XTa8Ob3rss62tyKIhHfRCabxubGFhLJLJoaOxAJt+LFxDxmZlbQ2dmMt96+is7OdkxOTeLjj+/A67Xj+vUrdSdeTe6d5aVlTE5u4MrlQfQP9OPxo6f48Y9/gkAgiGdjz3D37h159PR0d23X6CIIZgol9eL8cbw///nPMTTYX3eXmZporLnF5wAB4ezsrNyLNpsT/9v//r/is88+x4cffoDhU0N4/c2b4jJ89Ogp3n//E0TCnfhf/svP8NlnX2Bs7CmuX78qaaYrq/NIpWMoFDPiPqKGiThTNj0YGRmWe75cKkixcGpTyOewuRlHqZQXl1R3VydGRkakMH98KwaPywOXyweX04dHjyaxFs3hxImgzDuLtRPc8b5aWYkiFtuEHTXk0pCdB3kfEi6n03bUHC5JacyWKqjU7KjKXqE7X6/+5hh+SGostR9/F2ibqoAqcKQU0AflkZpOHYwqoArsswLH8O/pfVaUn0I7oJNth8Lc4YnFiVm+iaCjJLu0Mf3MhoGuBlw4MyiBNR031o5ydNJIjZZcDhubG+LM4G5UT8fGJHj74bs/QrlUFRdCwO/H2XPnsDA/j4XFRUkdYrrW/NyKFNnu7+/G0NBJcfqwWDQdBs+ejwtQYCFhQoVcNou19TSCQScqZTsGT/ZIf6y6O4l4XNxN1o5fBGJsL5stw+fjLl92CWxZD8bt9uPa1YsYPDmI58+e4dPPHqOp2YfTp0fEecEUtzt3HqGjsxM3b1yUbd0JEAhL6NAgiKFTp7e7R9KNvrw7huHhXpw7f1bGtrm5hY2NGDo7O0VLXqOpuRlXLl8RVxM1YfhINxTHRhDB2jUETH/z13+D7p5uSTeam58TF9Xo6Kj0YXLiBa5fuywOq+XlZTx+/FhgSHdXtwSnDMaZLkbnF9se6B8Qlwn7cvHSGamlMzU1i1KpIgWRmXZE2ML0t2SStZAIuTxSCJwQ0Of34ovbtwUOEpix6DL76g8wiDZF3QkDWbiZrp6RU6NSG+nevacCBfp629He1lYvAF8R19qZM2ekzpLH7RVHFLee/+zOE6TSeQz2NUvRch/TqyJhmV8Cx+fPn+Phw0dg6lpTc4MsY/N+p6wRzgUr4Hx5/wtxq7AW0J//Dz8Vr94vfvErzMwsIpupCmAaGR2WNUMXGN16J4cGEQpHBArR+dbS0oRsjsXUHbIOzp87h+6eHnHY/M3f/i2mZ9O4emlAxlApF5DPpQV0EEAuLi7i4cOHklrZ39+PqelpnDl9WtYkYey9e/exvl7A0HCbzC91p8OM6YzUhg61np5eSUWcnZ0XIDc9My+1zU6c6Mbw8BAy2TjiiS0Bi/lcES3Nrbh58zWcOXMWY2PP8Ktf/RLPXiyjtdmHc+eG0NBg3HyFog1PnjxHT3cH3n3vTayszGJ6ahzlSlFgImtD0fFnd/hwov8UZuejmJ6ew5nRAbzx+kV4PQ7cuXsHz5+NS6oY0+gcTrvUDWOhbRbE5rqiq4e1nJ4/m8Dbb78njrMPP3xf+sx7mWl5hMmpVFLGyPphHHNzU4vUuOKaDwTdsqseHYF8lrAOVDqVFZced1pkQfyrV6/gT/7kj/HP//xPuHf/S5w7dw5Xr10VXcbHX+DTT+7h4oWzuHL1Kr64fQcsyt7X1ysgqa2tZTvVjfXIuJNgW3u7FLWnS5OgKZdJgQludPrJJgc1puwmBUBxHARKNVQk3dXnC8MOP8olJ25/PibF2EdHewT6OZwVpLNbKJcLWFxaNrsK+huQSVakfhZdfXzl8y4UK0CWzstKFWXWjhOvqbVnG7fY3PHQPp6fkBpL7fOfCdq8KqAKHH4F9EF5+OdQR6AKqAK/PwWO55/U+6WvBZys9vkf13coTKcLD3E57QKfmO4RCHjQ09WMKxdOYnigG9UKC3obxxEDP9mGPF9Eb+8Jqb3CAJq7m3355T0JuAcHhrCysio1hVjDhHCFkMKqt0NgxRQqBlKstUKgw/e3tjZkByu+T+DCtgg6CFkYULKwNNuj64nn0InCYJ9Qhq4e9oV1lQigZIeyWk2OIewgnPjlL38p7gkCKL7P1Kvnz5/hj/7oB3I9uofYNl9MV6Ibhw4Mwg2mAJnd0irybxYOv3f3Szn2jTfekLQipggRMLANOmTofpmenhaYRadYoVjE/QcPpcgxYYa1uxmvTWj0D//wDxKYE0Ldv39f+mzVNZqdmcbZ0RG0tjRLitHt25+Le4iuCzqC+DvOz9mzZ0U3uos+/PBDrK+v4dbrVwSoTE/NSdF0bgi4traB1ZV1cZHweu3tbRJg9w+wkPI5LCzM4d/+7d8kGO/q6kCpXKzXzfLCwVpftaqk8XGXeYInny+AiRdTsiMe3SB0rLH2Egt+x+NbWF1Zw40bt2TXM/Z17OkzPHjwGLFYAk1NhGscRxeWVxYkhY3j4Ovjjz8WAMN6XdeuXRMASAcNUzL5b66bja0Ynjx9gGKphBN9/eKy4Q54P//Hf8aLyRUpiB0JBwVuct4JWhobI5JGVa5Wpah1ayuLVofFEcZaTdTtxo3rsmY/+OAjfP7ZPePKu3pDYMjmxjp8XofAL87j2NiYFCqn9lxjXIMsSM3vjx49wtjYC9jtVakn1dbWJuuIqY10z/Fe4e/a2zrw5MkTuZ+o4/wCi107cOH8CC5fuoRsNiU79PE9ureo0zvvvC1r7f333xdnF11SXJ+sNcZ+0cUWXWMq2TqGh0/g5GAfxp89RGx9RcbJ410eH2o2F5zuIFraerEZzyIeT+LShVGcGenF6soinjx5KPfm6OgppDMJuUfpVESNmwBwR8AGdHf1YXMzIYXF/+hHP5Ix3b79KYqlvEDNE/09kl5L4MivhkgjmpvbBPwQopXKefhCTumX28Wi/mUkEmkpDs7UNerKemC3XruJkycH8E//9HNxHJ0+cxrNTa3iSGLq6rNn41IgnUCPzw66qqwacKx5xnmam1uU3e0CQT88Pq/cs1ynHrcTvT3dCIcCyOcy4jK022rIZtIoFnLw+70C4VnY3ePnTpoBZNM2RFdSmBhfluue6O9Ca3sQmewGlpanUQMBbUVgaWOkFcsLW4hvZWRHP24yUCq5UahUkS1Xka9WUaGjbxs68WFtfdUf4sfzE1Jjqf36G0HbVQVUgSOjgD4oj8xU6kBUAVXg96DA8fyTej+F/Q+cTtaHk1e2iK+IW4HAaWioV1LqLp0bQtjvQnwrLoEuHRl0edB1QEfPubPnMTAwiE8++QQTE1OYmVnApUvnBQrEtxLiMJicXJBaPAQ9hCsM7ghiVle5011JXEJ0SBCYjI8/R2xjXZwEdAoxFYo1oQiVzp8/L0E8C1ozjYm1jBhcs54MAQsDbwaZ4gCqVgVuMNik84RuoRcvXuBf//VfJRgnqCGs+PTTT5FOJ/EXf/FTLC0tiquGgS2PYbFjgjRCJ8IfwiAGq6zLQ7Aw/vy5QCf28fXXXxewRADGsfG6N27ckLGy7gzfYwDOVKnJ6RlEGpsQDIVFT9a48fp8ePrkiRTMvnnrlgToTAsjWHv9tddkl7mlxQVcu3RRAtfbt2/LtvQEXRw3x8i+EQQQzBC0EV5Y47t+g0W126VuDzVPJbNYXFzBynJSAu/r1y9Lu3SaXbt+RUAg6/d88MGHkgJFIOR2O8SFVqlyp7qMpEj6fQEJmjPpLLLZAsbHJ8Vpde4snVVupOtF2wkf6Yb6yU/+TFwt9+7fx9MnY5JyxL4yXS0UDovL59Gj+5JC+Pbbb8sccKwEedSccIwOJMIUvsfx0n3X3NqEBw/vSu2pttYOXL/+GuLxFG5/fhcvZGc1uvi8ohXBk9fHlCiHgLOV6JoUZe/oaEdTc0R2YWRaFJ1dhJUErJ988qlAkVOnRhEMhMWlwx0bTw0PSM0nrj+6nNgXrkvCMDrXuO44/9z5j/dLT0+3pBYyxZF1xbhODGzdkrXL++Pu3S9lndARZK1fAkFyB2q/srQkDiOuHbrBboXCZDAAACAASURBVN66KW43zhehJ3cIZGolX4kE663lsbmVhtvrw+nRYZSKGYw9eQCgJOl2dEK5PT54AxG4fSHkijak0gXYbC50tDRJ2iN3qFxdXRYHEp1CTCtk2h7TKR12lziaIuFGAdZMXYytp/HTv/ihbCDw6PEDFIt5VColNDZFZI4J4ggqA/6QpM/lsqyZVoY/4EGk2S8uKhY3X13dQDrFvhg0TrjK9FqmYHKcicSmtMnxbm3yeWPSall/Kp3mzoHcTdEj/aALrouFxB12WUME4bLbXL4sKaMNjSEpYE7A2tzUiNj6KtaiUbicDjgdkPpdTLtjW1JvyudApCkMlyuIzVged25PYD2WwdVL51Cu5BDbXEBzS0DcTq1tzXIeYWWt4sDj+1NIxLn7ZKX+1Ffo9C0+/jSW+hYi6SGqgCpwvBXQB+Xxnn8dvSqgCnw3BRQ6fTe9vvnonZ9CpoyIfPHlsNmkUG+lXILH45Rdry5dPIeuzlZ4nTW47QzcvHjxYkIKN9+69RomJ6ewEduQIJxOmQ8//EhAFAPn/v4B+Lx+CUiZcscAk8CIEMg4DOYEIjCY53WvXr2Ky5cvC6z56KMPJaBkKhEDcAbfBDF8/eVf/qUEiv/4j/8ocIiwh2DK7IJmihHzO4EUg3FxI5VKknpD6PPXf/3X4vy5cuWKADA6iwgDwuGg1AAirJJ6TeHwdpsETgRJPJ7tEUIROrG9u3fu4MG9p1Kc+uLF8+LMoROKY6N7hWOmK4tQjH0ljOCYp2dm0D94EvlCAcvLSzh9+oy4tH7961/L8d///vdl3I8fPxLIRocU+8lC07duXJPd9T744AMUCkVcvnxJIBkDbcILQhiCErpoCKXoKGIdmStXT+Pk0ABi64QQOcTWt7C6yno2eQEGdPTk8zkpmkwtWPCb13z+/AW6u3px+vSopBMVi6bODUEdwQ9fdJbUqjZTG2ljC8FACIMDvSiWMkgmtqS2FetNdXV24c/+7M+kP4RhG7FNmc++vn5Js6LLhHCR4IsQjbvPETLRuUaIQE35nb+TwuybmwJ7CN5GRk/h0ZP72NzagNPhxsjIWfnOFMLoKndV3JQVf+rUkAAtFiynq25hYRHLq1FsbsXFCcb0PUKKaq0sYI0uJq55Qia/L4hQKCIpiay71dQYQXtbo7hQCHu4Trj+uTY4DkJGrhXWIeI8EEhxHdAZloinpeg7QQShD3dt5LojJHn06AkiDaypFZLz+UUQxh3ipCZY3uz4yPmm44Z1o1h4n3CWa4L3AB1rvO+oDwvGlysONDQ2oa+3G6nUBmamxgWkeL1MqfTCFwihsaUDDqcfT59PYXF5U0CU3+1GMZNBrVqBy2WX2ml8RvAetjtcCAbcsNudaG3tkHRauq+Ybsc+3LxFZ1Zaxl6uFFDlznXNkW1oQ+jE1F6eT2C0Gs0IoOnsiaCtrRkbG0nMzMSQy3JnSiDgdwgU7+pqE4jT09Ml6Wr5QhbR6CoC/oi0RUfk4uIyNjbSApgaG/0Ccfnis4YwltCPjq0nTyexsZlFV3dECtcPD52U+V9dWcaL8WdIJRNojIQhS71Wld33qC3H5/Y6EG4MoSHSjq3NIn75q/vIpbJ48w1C4jF0dEVw/sIwXO6qOMS4JnjdrVgaWxtFpBIFFItM34MU3len0zd+jGks9Y0S6QGqgCpw3BXQB+VxXwE6flVAFfguCih0+i5qfetjX34UGd8AyzLX4JCaJTW4XUytaseNG1cwdLIfqJWRScYR9HrFYcC6OnQjETo9uP8Q8TjToprx4MFDTE7OwGZz4E//9MeSckUXB1OHCFwYoNFZxCCYbhCmuxCKECzwi+4Tpjx9+eWX+OLObQwMnBBnESGDcT+NC5T52c9+JoHb3/3d3wnw4Bd3tiOwMrvaOQVK3LlzR4JLAiTCgJs3b0pbf/VXfyWwik4g9oduqCdPHkuaFfvAXdIY4NNBQljFNnk+XREcPx05dEvRYUPQ8/D+A9lBjufTBWXBHoI1vixgQuhA4EToRoAxMTGJlvZ2RNfWpG2mzzVEIvjnf/kXGcO1q1exFY8LQCJ4IawgAHI5HOjt7kahkBegRLcFU4UIzwi76JYxRawHBXwRkBG2bG1lcfX6MM6dG5V6M9xFjrvsJZMZoMagvEncatxJkKClv78Xq9EVzM5Oi/uko71b5ofullw+LW4X1sjy+rzigJuf5y56QfR0nxAowL64nDXY7CzObBeHE9fK8BD7cF7mh645AgICo87OLimqTN2oD51VhErUmFrzRaDz4sUM8vmUpKfxPcIozit1cLodmJubRmxzU9IBR06dht8XQjBI91YO83MLohOhUEcnHWcsDh3DyuoK0pk8Uums1LwKBH2SHkVXTrlSEigq+uZLaGxsFifPyvKarPHGhhCymYSABK4XjpVrhuuS47BgINcTX1YK6cMHrGFVQTgYEMcVteQOc4RXhEvFItDV3YSmpohAlVw+K66nLNM+a7xnCYu8Ug+IehPQ0KVG4MT6W3wxrZTzQO0JqGB3Swobx1crF5CIb6BWLYmrkTvnhcKNaO3oRqXmwme3H2DsBcfoQFdLE8r5MkqFIjo729Dd0yk7VT54+ATlqg1ejx1Bv0+0SSUzogVrOjlcNtgcNVQrBVPs3esStyN3cWPKKsEUUwg5735/UKDTxPQGCoUKWlrtuHrtrIC98fFZJOIVVCqA1wOpUTV8akDmiI6keHwTq9Hl+tx2w+X0yvNiYmIOxWIVra0BeQ7wXuSLDkY+g6gPnz33HzyRwuHnzp9GT28P/D4v5udnMfFiHMVCVup+EcqzwpLTYYN5VFbkuUMw6wv50dzUgcRWCR+8/0B2v/zBD36AL+58Is/S6zfOI5Fcx+TUBObnFwTOFvNAfKOEVCIvmwoQNMLmUuj0zZ9jGkt9s0Z6hCqgChxzBfRBecwXgA5fFVAFvpMCCp2+k1zf5mAWpd0JnfiTgU78cju5s1Qzrl+/KEWnw2E/0skE+B/43Q7jEmA9JO6y9YP3foAXLyZRKpk6TyyQzPo5dBP88Y//E5xOl0Al1nhhehmDdsID4xiZFZBjARM6lRhA09lDp9PaWhQDg/2S9kQAwxfhC+ECAQzdLax1ZMEhnsc0NrpLCLXowGBtHYIlXpfvv/nmm9LG3//932/XPKJriQ6pZ8/GpEYLXSmEOQQEhDXsH69nAQ8CKvaHkIj95furKyvwuj0CpCwQxffpViKkIaQytagy4pLiMezPapTbr+ewsLgk29W/8847aG9rxy9++QtEwhFxNtGhwvMamxplB7zZuVkpclwtlyVgJuRgH2SnvhQdY67tOlZ0zBgnWVJS3jgXl6+OYnR0WKATi3wXCxVJsRMXTLkqgTnBBiELIdrU9ARWV1dkR65IuNnsTrjC3e08aO8gODCFxOkAWlyMi+OFO9MR+HBL+FIpjfaOECKRoNl5rFgSTVgP7PHjJ3A4nOJyIbQ0NcKSMreVSg2NDU3b4IRj5DwRNo6NLcLnq2FoqF/Gy/VEXTm+2GYMS8vzyBdKOHGiD6eGR5BJc2c7vwT209MzUn+IcxgMeqWANgtFcwxMr0pnirL7YA12tLc3yLwQ0BDCcZ0zJbC7uxe1mg2zM/NYW9uUelpuZ0nSFQl7urpYjJoF9jcEFnHcTAHj2uRaoPuOYPCD9z9BNmtHU2NYUvPotGNfqHE+n0Uw5JN0NO46SFjDtlmDik5EjrtSMrXRkikW5M4iEgkgEg4LCOF64KtSrYp7itBW7lMndzE0KbS2Whl2WxW1ShEer1v63NDYgkhjK9K5Eh4+eYGx5+toaAqin06vzRQCPj+Ghlnk3Y2JiRd4/nwKLg/TE4Fw0C/ptORdfn9I5nU5uozYVhxd7UH09DJtkC6xgIyH2vI5QIBngx2BAHdJ3MLEZBQOhw0NzT688+5rWF/bwN27j7G5SZgGNER8OHPmJNo72sR51NfXLUXfCUe5Fnp7BuBy+SXVd2pqQyDg0FC7AGwCQGrP+lXR6Lrsxse5nJmZx7XrF3DrtVsIRyKSwnrv3l1sxNYRCvplndcqFVQJIJ0OuCQdsSRau70u+AJ++P0NiK1n8fTxFAYHTuGdd97FJ59+AIezhBu3LiIWW8Lz8ecyHpvdheRmCdWyC6lEVkAh56wGh0Knb/4Y01jqmzXSI1QBVeCYK6APymO+AHT4qoAq8J0UUOj0neT6poP5EUR8tBM6WcCJeyTV0NTgxfVrF/C9711HTw+LHHNnriy2YnEUGZSnU/jVr34lDpL33vuB7BBFwMB6LKzdxBozDI65E1VbW7uAF4IhBscsbswgjTCFIIgAgS+CDoIIulos2MMg//tvvSlQhaCHx9IBw+PoTOCLzgm+x98zYKODhG3wmgQXdFfReUQARNBjQSem3REA0F1j9e3Ro4dSvJqpVhbMoauGjiEWB+e16CoiBCL82Ply2h2yOxtBAK/L8wm3CIvobCLIYj0fq+9sl4CEO2bNzMwKdAoFA3jn3Xfk2F8J1DMuKo6PATKDaWrocrtR4E6BG5tIpQpoaPBLahUdREwnYpoU4Uq1ylpHbrS0NEvqIa/Jgtg3X7ssO45txOJwu31AzSHpdSvLTGfL1l1lBQEQkYYQotEVrK3FUCk74HZ5BV4wRYpuqUFCQVQFELKO11o0LVCAuwQymG9uaka1xj4R1EHqLFXKVaRSOSlEzn5KYflSBaFQWOAZ9VtdXZN0I6fDKbWjqAU155phUet0ms4eG0ZGusRRxBeBH8FedC2K6HoUTpcNly5dQVdnD56NjUvRdO5ix3W0vMyi41WEwkwFdAgEoa6r0SSSSY6dO5fV0NREaModAFvk+oSnTY3NUo+H/ZifW8Ts7BJyuSL6+5qlJhbBHwvPGxcaU+k8ogVrOHF9cj1zLbGvv/noPqpVJzra22RHtVA4gFwuI8W5bTbCJ8LAPJqaWWS7UVLU6MoiiK1Va1LAnuCTa4kQk+uF80YIxnQyfmfdJAI13vOssVWp2uAPcCe7IrLpJAI+N9wuOgVtcLqcaG3rgN3lRTQWx8LSGl5MrWFgsAuDvQN4/mgcXo9bUkhbWhsw/vwZHj99iqbGkOzKSFBYLJTg94Ul3ZZpc59++glKlRKuXT2HK1cuSuF5jmN+YRazszOyvsPhBgFUhKB0DC4tbaCjswkjZ4Zx67UbuH/vIX7xy4+Ry7LQfQhnz4zIGu470YtsjqDVjqXlBQHHLPY9PHQGLpcPH330MaLRvKS9jo6aem68l3gP837gHN68eV2cYkwTHj09jBs3b8Af8OP255/h4cMHaGoIIxwOiLOJ9e5KrOXkcsLtsgvM4/OMTj9vIACn04+VpS0szq9jYGAY589fwEcf/xoOZ1nS65ZX57GyvCzPYKfTi4XZGPKZKjLpoqRWErQxVVHT677pc2zHB9g3HqoHqAKqgCpwPBVQ6HQ8511HrQqoAr+bAgqdfjfd/oOz+BHkhNPlQUUCUfo5+K0Mp72GWrWKC+dO4o9//A76+trhdXMnO0iayb0vnyCfLaGzqwuPHj5CX98JXLx4SdwChAV0sKSSdFykJbAjIGDqEUEMCzbzd4Q9DPxYF4lQhoCJAThhCo8nAGJaHN1Tg4N9+NOf/KnU9yGwISxgGhUhBWsk8TsDfLoW2AYDa6vwt+VEosuHAIjXIehiqh1BEOEXj+F7hCimEPW6uHsYjLMdvk+nE+EUi4Pz+qwBw3MIgPhiH/hiSlwxX5AxUguOmeCLbRD4cFz8vanJk5GaUTyWIIM6SE0bJ+FDq4Awnhtd24DXwz5CxsaaP0yXY/ofa+N8+ukD1GoEeF2ymxvbY4FsFoxmvaiurl50d3fIzm4EckzLI0C6fvOS1MBhLaFCoQyvJyA71z1+/BQrK3F4vXZx1hBs0JVCSMBd5TY2i/C4bBgc6MO5c6cxeLJfwNH8wpxsXc96TtyFcHE5JUDn0rlBcS+tr8+jUuO28xX5fSEPZLMluY7Px/HZ4WDg7mVqVqPM5dTUEjbjVTRF7JJGxfkhnFhc3JSaPm1tTVhfZzHuju0d4LgWOK8vJqaQymRwcqgHb775fVmTn312B2vRLQFwNlsNKytr2IyXEQra0dMTkfpNdCPNzq5jdT2Ltla/zBdQxMjoaYyMDIrGXCtMG1uYZ4rfFGwgOCuLg+jsaaYUFiWljnCJa+7zz+/i3LkzeOut7wm85Lrh3Jnd0eJ49PAFMpkKnC4vutpbpCA7547ApVotIhgiUGRqoV+cPJw/tksTEyEl71euNaumlkDJeioq9eLv2Wf+27pHC6WqrBNCKaaKeZwOOOyQY3huY3MrCuUKEuksthJZPB6bw8VLpzA8MIxf/8uHCAW8+PGP3xXA9stf/0Jg52uvXRdwnIin5HnAFLgTfQMCMZlCSZfXD3/4A/T2dmFhcU52mdvcism9zfMI8TzctS5fxPLSqgCZi5fOY3h0SJxfd+58idu3HyOZzOG1W5fw9ttvyb3KAvArq4vyNTc3g7X1VbnHBgdGUSrWcOfOXaxGC+juCuH8+TPbKah8nvB5wzXD9FpqxOcId+wcPjUs8O3xo4cCoAN+nwAmfvf7fCiX8vLcDPi8UptKtA344fUHEAq2YPzZLB4/nkBrC4F2BCur86jZcugf6EKhmEYiTieoHw67F7FoEitLcZSLNVRrNQFbDpcb6UIJuVoN5KTcuY472MlLthrV3ete+a8me/r5qI2pAqqAKnB0FFDodHTmUkeiCqgC+6+AQqc91ZiIyQGX2ys7MDFNi3VKWNPFaa9KQPnW927i3Xdeh89rA6p52O0VgQp37jxCdHUTw8OnJHimk4k1gOjU4Zbm/C/1aUmnKu9IkapKitPAQL+AI7oxCHAY4LGeCqENvxi4MRBnAErXEgNyFrF+83tvSmoX4RHBi1VImulJJvi2SfDIgJqpMzyfQSchBcEN6zYRhvBcFo1mgMm26E7g9eiAIqyReE6cUt1oa2uV3xEG0Y3CGjAER+wzXTgECgzumb5nCqC74LQ7pcAyz2U/eCzbNnWKOqUwNGEbHSkMwlkQnSlfdGgwcLZgAcFE34kTcDocGBsbx+pqAiMj3du7tVmgjDWvxp5Nob29WbaLZ38Jw9hX9ovjpTuLoM3aeY/FyelI+t73b6CntxvpVE52M/N5g+J0enD/ETY24khlAb+HNW86pW/cup5zur6eRUtTC15/44YUXmYqYnRtWYqc00HFF+tGzc+l4HBWcfnSOXg9XiyvzLBCEXxelzi7uPMb1wqLVhMytba2o5Cnc6ksrh3u7DY2NoutrSrCIS9u3Tot8IRzT+DDGj4cK+eGdXlYB4sOMgJCQsGpmWWk02V8/+2z+MF7PxKA+eGHn2B+fhPhsA8+r12Cd4KOlpYIOrtapYBzNLqGpeVNbGxkMDIyJIWumYJ2+fIFtHe0w+l0iHOOOtGJtbS0LilhTCvlfXRquEdACJ1XdF1x/cgOhDdvSh8JOFjgm198cf2NPWVB/ioqNQeG+nvg9dFBV5P0tYaGoBQxL5cLUt9pYXEeicSW1EHyeT2yhgnr+J33D+ecurCfTNVi+4SaXJ988R5hql0mmxfAwXOZJuZ2OKWWlAWuPF4/vMEgMvkCHj8dRzSWxfe+fw2tjU24/ZtPcaKvVyBTLp/B559/KlreunlD2qQjbmmRaaR5SY0kRJqdXcBA/6DAQdaGmph8geXlRRSKLIJeFr1Y04u7H9Ilx/pi3P1u9PQIHG6HwF7WipubW5E6SO+++3288cbrsqPg4uIcnjx9hHg8BthYXwlSq8vnbZRi4svLK1JInK4o3vtWbTc6Fuk44z3P+5Og02anAyuLhqYG0XFudsa4zBobEAr64HG7peZdtVIU2BcMeCW9jtrTAecLctOBEB7ef44H98fR0tyKE/098AecqCEPr9+OZHJLnm3cDTCbLmFxfguo2lAp1VAmqWMKs8eHRDaPbLUG/meBKmwCnhQ6vfJBqLHUnv5doI2pAqrAUVRAH5RHcVZ1TKqAKrBfCih02lNl+RFkh8PplrowDDwZcFbLRThQxejIIP7kP72HM6ODqJTo5imiUsqLeyaeLGB9PS6FphmgMlWHBXHv338o//Gd7gnWcGLAywB+fZ21bpj2ZAoGM82Hu8Vxu/t//ddf4N6DKQR8NjQ1BSWljO4iBuYMMhm8My0tHAlJOh8DRAIVgpz792ekjkt/P9OcTDob32MRcQbgBAMETzyH7p1YjM4boKeHgOaEgCAW3f7008/w0Ud3JRBub49I8e+hoUFxq3z55V0JDgnJLCcU32cgz58Z2NJ9EY/nceJEqxgQwqGQACkGsHTcMIWH0IfjIIjijnYEJUxNHBt7BtaUZr+aGumGMrV+GBTTzUS4RGBGTagZv7M/BHWEKwsLa+ISun7jugTtvB6DX6YS8ji2Q7hHHXhNupzYX7p83njzqtTCyaTzkhbmdvmwtLSKJ4+ZOphEMg0Mn2zH9etXJejOZE0x9WymiPPnL8vudclkXFLAVleXZNc9vk8IuLi4Li6m3p4ODA2dMq6w1AZCYRcaG0MCGLk+CJ3obGL9H4/b1D4isKSra3Z2Ds+erUpqWG9PBD/5yZ9IOwRKHBvnj/NA8El9uasf1w13wXv6dAJrm0W4HMBP/8e38Mbrb8puih9/fFt2FfN4bOjtbUNnF10oYXi8TqmbZLfXsLoaxfT0qqTXca7DEaaquXHhwjk4nHZx5bAPjx4+QTabRzSaQS4PBP0O9PY0Y3TkpLihOEauS8IlglbOA+eFPzOli321ano9fTKO6GoW/z977/0c151leZ70mUgLJBJAwnsPECBBb0XZMlJ3j7qqpqOn/6uJ/Xl3JzZiNqJnqqarVU6lokTRWxAkvEsHpPfeb5ybhHq2OrqrNEFFT1MPEQhKYOLle/f7fQ+4H55zbqerE4sL02KvGh0bkQl0BCg7u1tybrQYHgePkEjEJWeL0IOw1aBrTWvkB4Em9wA/eH9y//E8CJ64Z/nfao0G9WYTddrz6rTo1aFVET7pxMoo+VpUOxGcprO4/+gRHE4nLly8hEoxjyPPIUZHhgQYBkNHSKcTMuGNYJkAloCX4DGfK8q9T9samiZ89OGHAsMY9s28Le4VtaYFyGRCpM4Ak8ks2UqcfGc0mmVfh6JhJFMJCdznMXl+vHeZGcZ6EOJks2nY283o6ODEv4ZkzalgErUTa8TcNz4XeH+dBO0fHvpRLhdlKiDfn/cs7zFaRRvNBqq1mkyro5JpfGwEDoazl4oC6agKY/ISIeqJsq2ruwdmazuOjmJ4+vgVvJ6IAOiZmUlYbXqEoz6oNZxMyHwuvQCxZCKH3W2PZKWVi7RcVsSe2GaxIJktoFBvoKpAp3/pp5/SS73R3wuUgykVUCrwNlZAeVC+jauqXJNSAaUC31UFFOj0pitLbw6pTb3RUjuo1WK1M+k1OL+yhI8+eAed7VbksjEY9SqZZCf2JuhQKFHN0yVB0oQiL1bXRElSqTbQ6XQKUKLiYn//ANFIphUG3N4mNpO5uVlRfFBp9Pd//98QjxfQ398hdjFmNBEiEAQxy4kKFjakHMvO76WS5WTkPK1pbBQZHL2z05oERRXT6dPLcuxbtx4KCDoJGGczziaX6pNr166J8oSNOs/h5z//Fbq6OvH++9dx5sxpxGIR3L17Bw8fPsXp04vSrNIOdfbsWdy8eROPHj0SuEHVEm2AVOYQJqHBJtQoQIEAiOHIbJrn5+flWqjMYvPPYPOvv/4ah4detBx6agz2WzExPiowhWoU1peQgMchgCIA8ft8ODg8FLUPr4dWvHKlCldXl+wOwjg21YReJxP2+L28bq4T39fvP0ZnZzvOnT8FR7vtm/BwFXTyd7s7+4hECxgZduP992+KJSqRiEJvoKrLg2q1gffe/VCA1sOH95BMx6XhJ5hqKZFCOD7Oot1hwtmVs+hwusRKhGYFri672LEIDWjDZIZTKxSbofEeASSshclIAHaMQCCP9nYdbtxoqbX4wXXg2nNdWVOCKK7pSZbTw4cPBexkcmXYbHr84Ec/wPDQCH7xi3/E5uau2PQ62jsEODG7ixPqsrkk6vWKABACt91dqnTqYgfV6ggq7KLqyubSsh7RaAxajU7Ays5OECqVHtNT/S274XA/MhlmmhGGZGQdCHoYZM99wnPj/uB5E3BwHT2eAELBFC5dPI8ed7dMTbx06aIEuVPNtre3g/GJMUxOjslxqWKzO2wyuY73rEGvkz168kmYx/unZQ1UyZ4jOOWEPgI+qnlKlbIonqjOosGO0IlKPSq2OHXSYrOhqVZje38PoWgUfYMDklGVSSYQPT6G3WYRlVKxmJP60AJ4oixkXheVVARE8Tgn/TUxPNSNTz/9icDgw8M9pNIJyY8yWxi8bRRIZ7XaoVZpxarH6XUEVoTYFrsNuXxOgChhJj+4jlSBhSMxdHXZ0dffDVdXB5rNGlLpmEzK7HC4MTg4iWQiidu3bwt4rVRo72zCajXJJEaViuDzn7LZCDwZ4F6uNKE3aNDp5HPHismJcahVTQkWZ73bTHqBT1SbcbIhLcQDA0MwmR24dese7t97hWKxCofdgqGhPjRRRrWeRXuHpVUvix0atQHhUBLewyMU8iUUWbN8CbUq0GZpQypXVJRO//rPPaWXetO/FyjHUyqgVOCtq4DyoHzrllS5IKUCSgW+wwoo0OlNFldGcrO/VwH1lsVGS0lFvY7OdjuuXrqAC2eXYNQBqUQEJoNKJmsNjwyj2tQgmc5LQ/3q1bqAJb/vCIFAHBQ09HRbcWpxVhrG/T1OkcpLqDHVQ5xCx0aeFpdbt27hv/yX/0f+jjYZ2m7YjN+/fx9Pn29hamJA1DSBgB/DI0MClAidqFKg0oewh6CHVpjff/GVZLd8/PF7Arw4rYpZR1arRkAPP2lZY7NOhcRPfvITafapFiL8IeTq7e3Hxx//UCDXDzp/TgAAIABJREFU48ePsLa2imSyib/8yxvSzPO177//voCuL774QtQqFy9eFHUPYYLkEBVLMBoM8nc8RypxqLyiSonwiVCGzT+hyVdffYXDwzDsdhP6e10YGxmREGmqoQgkToLRCYuYfcWa7e7uyjXw7wh9iqUy8sUiEsmUnCMtQrxWAj9O/iOoIXggpCL8YNNNq1FnZwcuXSEE0UumE0FSvaaCzxeA33csMO7ixUs4e3YFPp9XcnIYyM33tlpsuHnzPdQbNdy79zVyuYxYrDhNjQqfUqksqjLmRd24fkPymw4PvDIdzWqlCk4tag7WgXCEoedUxjB8vjXdjYCxXQAU90NfX7+orah641rzWra3t+VaOU2QkJJQh9dJKyWvkccuFAtQa1RYPn1aMqVu3fpKgNLgwJCsBcFCR0cLlmSzSWRzKQEoiWQSyQQhgk1gH1QNgQQMU6e9dHt7S8LOu7t7sLO9h0gkjvGxSYyPT6CrywmTQSPQaGdnR/YG9yuBGAHZiWX0xB4pIfIybTCPbCaP+fkFAVHc8zMzs6IeI+Ti9RCGEpQRHBJm9vR0o9ftFjBFCEKVIfcNQSSVN7R28r2p/rPZ7AiHqd7Kyv8zxymRTqBCaxkVUSoN9GoddFoqpnQyPXByegapbAa//f3nKFSq0JvaRHFo1GoROAxKrpez0wan0w5Tm0HWn8C1LNlRTSTiKeRyRcSiZVEuzcy07mGCS6qjaBijksvZ6ZApl4SQrk6XQEcCyL09PyrlmmRZLa+cln318NEzJFMt6NTlsmBstF/2YXu7DVYbFXMGlCt5pNJxWMxWdHT0wWbpFMUl7zmfj5bLOhwOI1yulv2We4f15V7jPRUKxZHNFdFm1qOruwOTE2Nyv7Q77IiEj7GzvQ29VgOz2SjAiZlavBZCs76+IegMVnzx+69x5+4acoU6jFrgwoVlONpN6Ol1wGLVC2xLpXI4DkRxfBQX8FsnKMxzUACnCwJGkwGZYhklyXOita71KR9KptPJT0Oll3qTvxcox1IqoFTgrayA8qB8K5dVuSilAkoFvqMKKNDpTRb2BDpxgF2d7IlqB8Cg0WBkoB8fvf8uhgfcMOiATDKKZq0Ed48LYxNjKFTq2Nnz4NnzVYEr0rBlcohGM1BrTZifHcfszDSKpRKOZYJdU5QWU1MTAp1E3WA2C3T57//9l+jocODSpfMCAggUaF2iwufdd98VyPTs2VNMTk0IrOJx2EyzEWdDz7wivp4qBmZL/c3f/EcBMoRCtGDxfdhIniiv2LBTMUSlE+17PA5tN1RfULV0/fp1ySXa2FiXIHE2knw9YcdJ2DBhG4HOSX4UoQfPi+97Yq/jOZ5kKhH8EHTxfHkMBpJTiXXnzh2xHk5PT2BibFQytQht+PeERnwfQgrCNapkeC1U+VDpQljB11EREoxEYDS1CaxiDfm9LcUQrYRU3dDu1lqneDwpYIZZRZxex2Y5GkkK/KmUG/D5jhCPJTE3tyB2Na7Vzs42wuFjUaYQZszOzmNyckosdU+ePBK4YzTpJPeJdeC5cT/09PTi4sUrMhZ+fX1D7Jts1KkOIfzgOUqgeLkiCg9CQdqrjCaTQJ1qpSo2O057Y64Sc3NYN8IzwhQCIdobeRxeI+vLayTEIQTM5rOioup0udDe7hTlFBVWzN0haCAkodCPapZGo4pSJY9iISuqq2JRA6OxQ+xiDFDnVLtSKY9X663gd4I9FTQ4OgrC4ejA4MCw2KV0WhXqtZLkj3m9PrGf8by4DtzL3Bc8R8KOk6mNvD8Iofg6qmVsVptkXhEEBwJUtFXle8+fvyBrSpjFGrDWfb29YlVzdrR/A09kH6pUYhVjvQjwuru75Hs83oDYGe32Nmh0alE7ZVJZWXuDVguHzS4ZTGNjE1hcOgX/8RF+/sv/geNwGpW6Cn0DTvS5uhD0BcVGOjk1CrvdIhPjdnd2BeAxpL1cqsq5MzeOuVrMLevra0eb2SA2VtaUMImqPqutTRRYLVVgF7QaPQ4ODrGxFUStXMfgoBOLy6fkXnzw4DHC4TgqVcBi1mNiYkhgoMViEkhE9VK1XkQkcixqrZ6uYeh0Vvi8PmxtbYstmGCzp6e1tgIfy2W5L1kf7ievNwCdXofZuSn09fdJbbkGsWgEB/s78ieDxKl0ImQjjG+JRrVwuXqg1Vvx9Mkr3Lv7TKzIBIJ/958+xdCIG+lMGMVSRpSBoVBMpttl0mVo1TqBZ6VCAYUC87sg+ylTrIBx5Qp0+hd/+Cm91Jv8vUA5llIBpQJvZQWUB+VbuazKRSkVUCrwHVVAgU5vsrCtSCf2hOQOUDdb/3huMRowNzWOd69fhcWkh8PahlIhg1wmgf4+NwYGB3DgO8LT1Zd4tb4uoECj0cl4cjbMw8MjmJqakTwVjgRnRk+roa5Jc0jAQlhDixEVTfyT2VCTkxMCPtj8MXiZr6EljeodTrii0qmloqH9JC/fxyadCiLaj9hQzs7OiPWNsGdt7aVALjbfhDBUdxDgsAmnOomggGPQCRjW1taQy+Zw6fJlydyJx2KIJ6ItiKQCbDYrstmMqEWoLiEE4jkwPJ2qGkIWNq/xeEJGqTNomOCKqhrWh3CIChSqeQgbCLeYyUMAxg8ek41pOpmQ6+OxGLxdLBWlISZ8oa2JsIhwhZCF2Vo9PW6p2VEoDIvVKu9F1Ri/h2CE70X4IseoVsWmREhCpdPKypJAp3K5gFAwhmq1jnKpJvY6Km4WF5fE7khlD6GTwaCVKWOsB4ETwUUkEhJFT75QgN1uFptaa/KWWupqszmwvHwGx0dBrL/agP51rpDVapFrCIWSaDaYU0To05SmnddA/Cl5SHqdqJ4G+nthc5gRjYSwvb0joI1Zy4QbVOxQ4pNIEGDVYDLpRA3U3dWFXCEv9sVMtiLnx1B27ku+rlgqCHxgO9/pasfAgFusddFYCOlUBolEGbWqTvaNWgsBK7SreX1eUbzY7HZR8DHoenhoFH7/EYLBqASeEzpxv8RiOTidFjk/WkCpHuJe4d4hQOQe2N5mSDWnLerhcrWLEo7nSOsg1Tn7+1T71DEy0ou5uXkJw6a1j+vAe4UWN4K80ZERqRnhYuvvGUzfskvSLjc5OSL30vrGnqz15GQ/jG0mxBNxmVhYKgDdLjvm52YwN7sgqqx8oYjHz57hzv278ATSMJl1mJgcRJu+DclIAgP9AxgdHZZMpJevXmBry4OODqMAthOlU3c3VXcNbKxvyXrOzI6IRZBTAmm5peqN0Mzj9UhWFq+9zWRBMBjGxuYxVM0aZufGce3GDbkfP/vst/D6gmjUmxL+fubMIkxtRnR3d8Jmb0OtVoL/6BBe74FkhM3NrsBgsGP1+aooH3ntPEdOc6T6jDXi/UDIzfXr7e2S5w8B7vUbV7/JZgsGA9jaWEcsHoHRoJf7nOduMurhdDpkPXh+DocLOoMNz59t4PHjVdSrKnS6OvB3f/c3onDy+fdkil1acuJqyKZLAuW45ytl2hCL8nVmOqk1r4PE603+u8Br8KQEif/Rj0Gll3qTvxcox1IqoFTgrayA8qB8K5dVuSilAkoFvqMKKNDpTRdW/nm+Za2TXCdOTFJrcOncApYXZtDb7ZQG6/BgF7lsWpQBOr0Bm9v7iCVpnckL2CCMISRho0YQIkqXbFbgAKEPlTm07DCDpa/PDWenUxRQHq9X1BK0PnFxS0UCpYLAmpZVpU+ORWuTVgckknFkqI6p11EsUKWigbu3V0ASVUtU5tBudHR8LJCH2VLM6iHI4XtEIlFR1Zw5vYJUKoM7d+6JoiaTzgrwOHNmRRp0Kh7YAFIJQwVMuVxCvVHFzMyUgI5wJCyQDU01kqk0LGa7fD+zjPSc8lYtSvNvNlsFqBECMBS7zdSGc+daE+M8nkNRwxCkybj34DFyWWZfqcW2xXoSivC4tWqNUVECxnh+BEpslAlo2js6EA7HkErnoNE0YeZ0LYMOmQzrw9waq6hJqAoi+GP4NS105y+cxeKpScTiIbH2UJlSqTREnRIOReF0ci17BLTQ6sXpepyoxiljjTqQylRBR5fdapXr5vkxSLo1OU0lDTgVIrSEVaoVPHjwELkMwaQJo6MjovLZ3D5Eo1qFTq+GXqeF3mAQuyBVd67ODvT29WFgoF9AQLmSxs7OFra3dpFJF5EtNGHUa9Dr7hZbYyurp4iJySHML0yLFZCT5R49XEMsxjDrhihqBgZ6X0+8O5Jco7GxYVlXgpt0Jolg8AihcATHgSSSqRpsVj163C6BbgRJDBInJCwUirL/R0fHxVp3/x7tmFvo7+uU6WmsG5qt0HSGXVMxwz1NIBrwBwSqMqj64ID5TjV0dRkFDLm6XGILI8AlYFpf30QslsGpU7Oy3lSMEZTwuLwPurs6MTTYjw5OiCtXcP/eY+zvBaBS037WgVyOgdUaLC3Nibpoc3NLrGz9A26EwoS7ltY0xngCly6dw5XLl2RCH++7Z89Wce/+A+zsHiCaqGNgwCFrkk4kUSkVsbAwJ5CW8JH5ZsfBFPp67ZLLRhjKe35klAq/Gn77m9+hUjPi7/72x5KjZTDqpZ60bvr8XhSLnHZZfa120wsc3d+PoavbinffvY6Z2UUBy19+dQf7B0GZInfxwhJWaLsrlyQMnmvu8Rxg7eVzJFNxDPQNYnZ2CRq1Hnfv3sfjx9t0EmN02In5+WmBsBw+sLW1IwCJgIxoh3CXz5HTy0uikCyVClhff4mtrQ1R/jmd7dDw0UnoZDLA3GZEo0ktkgrGNjs0Oiu2t/fx8MFzTE1OorvLheFhqqraAfAefC5QmvcR7YOETMVCBeUyQ/qLUi9SLL3RikQ2j1ylJtPrOLmOE+xaH3xitj7/56+86R8R/w6Op/RS/w4WSTlFpQJKBf5tK6A8KP9t66+8u1IBpQL/viqgQKc3ul4qaWzIndiUol6Dnv+IXmvi/RtncO3yaWmmaCV5+XJN8lYIS4qlCrz+oIzzpnKDUIPKHDbUbJRbOUQRydmhKodWIcIlV2cnhoYHBIo06g0BKszoIdygAogZPbRcOeztYhviVDDClWQyganpCdTEMhMSiMUwqtYUKoeEBTP3hsoO5g/RhkTgxfPhZDWPd08aM0InHp+j1nt6+nAUCMpELYOBI9DbRFng6uxCLlcQRVSjzgYwC5W6KRCJtp3l06fQ3mFHLBaV1zMsWQUttFojvJ6ATNYiHFOrW8HYo6NjEiy8/mpTFDe07jC8XK/XYW9/G8lkXOpvMOpkMh+D0qn0sJgtEvCs0+mBpkpGzwcCRwKxXK4uObbn0CN/PzU9jYD/CIceH2w2E2x2i0ymaymx7FheXpLXOZ2dEsy8w5DwSAynTi1gfLIP/sABSkU2vcxXAo6Pw/B5A6Jeq9dpKzNJQ57PZyR0XKaVHXNSWEkmcvV0u/H06SrKpYoAsGKBTXNVwMXQ4ACmpseRy2fxq88+k2lwk+NTGBsbF+D29PlzGT1PdRbVQ4RA4UgEbne3hM1THUTI12yWsb7xBJ7DfYSCcSSTeaTTFbicnZKXRcuf13cgdZ9fmMTIaB+K5axAp72dKDY2DtFoaLG4OAmXy4lQ6BjHwWNR6UxMjEkgt+RSFQsCGAkdX60HUCqWMTM9isXFOeTyGbEYUoFEpRYhItUxVIRNTszg1q3bWH3+EnPz09BqVWIXo92TKjda23g/EHo+e/ZMYBLVfwR5iURB1FnTMyMYHHaj190Dvd6IRkOFSDiG1dUX8Hj8uHTpgsAmZmsNDBDG9Yo9jnlCnDgXj8URPA7j4cM1hI5p9wQGB/sEqjIgn+oif8CD588fi+Kwx+1GLldFV1cfjo4CiMaC+PGPf4AzZ5ZAXU08HsPq8xcy9dHjCaJQUEktOpxOBPweGIwaXL12GX29fXix9kKgE4Ox5+em4WhvRzKRENUbM5rKlTK++OIPAIz42U//gwTkc7+zzvzk/UQbJCFOS81YFIjIEO6pqTGcO3cBuUIFu7sHePlyE15vDDOzw/jk4w/kniG8IsSMJ2Lw+70CcE1tJoyPTcj9l88V5P23dxPQadVYOjWEixdZT60oJjc2tqDXayUzjc8XPncMOh0cBOLODtSqFezu7Qh8ZQZae4cDFrNJ7gXeu3zmcQ/yOaPWtkFrsAmoS8STEgYfPg6iWqngvffeQzIRx7OnTwXykdTyXuGzNZuhqpH3bSvnjPBZ22ZGitCpTOjUynP6Y+jE6Xl/jKHe6I+J//0PpvRS//uvkXKGSgWUCvwbV0B5UP4bL4Dy9koFlAr8u6qAAp3e6HIROqml0Wfjr6pXoVMDehVw89oyVpbnEIuEpNFiNhJVFk5Xp4Cbo2AMtTpEYUIrDRtoKgbY+FFhdPLJho5KKDbcVIcwjJeWGo5rZzNKCENwRQXD/ftPkEhkMTE+KJYWAoO1tT2Uq3WsnBlDuULlVEqCh3k8WsaohCJ8YmNPGEBlDptG2mNaDW0IKnVNoIbR2CY2JqoJ2IQeH6dECdLZ6UKve0CgTiqZkRwYqhlodeM0Np4zJ2J1dbWjf4BKiKY0xWwUaR2sVTmBzI6jQEgmo+kNalhttGV14tTikliLnj97IcoNKiuYBZROJxEKR6FW1wRQ9PW7Ba4ws4q2JFrPqKQhYKLtZnV1Da9e7UmtJsaHRO1EpRP/nuqshw8eyeTA4ZE+UWHQAlQo5MRuyDwqQirCh3K5JoHvB/se9Li7cGp5EoGjQ+RzrYlZzYZaoJPXcyQ2JKqJujtNYlOMRsPQ6TUCMJipo9Masbx8WtQaT58+h7nNJmCPmVxcgwsXzgvUYdbTxuY6PvvsH6HXGXH9+k0Biw8fPcTW1qaMkyc4oPopX8hJyDRB2cLCgjT1DMne3d3E9s4aoqJAayIaKaBebcokQdr3vv76tkxDGx0bwPkLS3B129BolhGNJrGzFcLnnz8UZdAnn/wIlWoZX399R0DF+fOn0dvXKyCB8I8wkAolTkJcXd2DUW/A8ukFjIwMiXImFgvLfUAwQvUe1+rs2fMYHBjBr3/9W3gOfTh3/qzYzQhyT6bVEWIwO4xglTa8o2BSJkH29XYKdO3udqHH3QmzRQurzSqqMwa7M4ibaqOtLT/OnZt7nT9UFGA4MjqIQiErFr1sJiuB/QF/CLs7BBxNtLe3SbA57wnuKyq17t77Gk+frUr498LCNGxWKsia2N7ehMGoxQ9+8D7cvS0gFDjyY2tzS5Rvx0cRNBoarJw5K2u8vb0Os8WADz54T/Y0g/iZNTYzO4P5uXmBTLFoTBRU3AtUGq69XIPNaseHH/5AroPh+ASPtC8KNPR6ZEKlxdIm1lGCYwbFM1hfrdbBfxSR/LP9faqiKrh69SwuX74o4eh87shEP59H1o/3O8EWv7+jo1Pgzx/+8AfEE1V0ucxYWVmWAHpCQ1pz+exinU6eJYTZkq2UywgsorqP93zp9boSCFGdyIECDKrnM4GQm99frgLZfBV7Bx55Pp1aXMTdr++gUa/j0//wKZ48foyD/X1UyhVR9PH4fJZl0nmUSgReJYFYVHE2tXqkCyUUa41vMp0U6PTPfggqvdQb/b1AOZhSAaUCb2MFlAfl27iqyjUpFVAq8F1VQIFOb7Sy4g+BWqOGqlFDk3YYADYTcOncHLqcduQyKVF+sAEiYGqzmOEPHEmIeDhcRXe3SeAAFRw7O4di25meHpNmjConWnkIDtLpEtrbaftq5Z9w4hyBCZsrNu6cgPfo0XMUi3WBTmwIaUl78uSpQKZz51eQyyVEgcFGklPk2NDyOPzg+1FxRSjFBpTWIP43g8Bp3eI4dlpWOE2Pah828alUCf19Dpw+vYLFxVP48tZtUSr19Q3AarHAe3gg6gfaYnr7umG1tkng9Ek9CFceP36CXLaE8fEpATaEbHaHGR1OGwYHBgVIRKNxPH7EkfeHr8PUJ3F4eCAQY2ioX5rqyalxmM1tok6iwoMNNOHY0OCw2LA2N7fx8uUGVNBheXlRABtrTthGsPDZP/5GcqauXL0guUqPnzwUqHL9+jWxdjFImoqPWCyB+/ceisWOAO3ipVM4DvnE2lMqVSl2Q8AfxMGBH6lsHc06cP3aEsbGRhAI+GCxttQdfG+NWicqMapwqpW6wB+qvxgmTYvYzZs3BNhxStmzZ0+wuvpMGnvWhKq0L7/8UvbI9PSkQIKx8TFRtbE2VIf09HSJZTIaieLFi2dib8xncxJ4fRTMw93txsc/+qFAm//6//5X7Bz4cP3KIn784w9gbzchX0iJquv5sz2sPt+WOr9z84aoYGirJPy8cuUCxsZH4XQyc6su50Pb44sXa/D7wgLSqM4jFOLey2ZpKc2JPYzrQpjHsHSbtR2PHz9FsVDG0vIpHB35RHF3+vSywE/uC78/IJCFuUHFYgOdnVbMzEyIfYv5TmpNA8Y2DSqVMvK5ouQ4BYMRAbLcF5xeyD3O9aXirq2N9jsvjo+OxOaXTRPK5nBwcAyzicH5zFsaF+hDsEdg9uTpI6QzCckzmp2dg0plhM9/LDVZWl7E5csXkMunZa1pD22pjQiQktBo9Lh86arsJU51JKTiOhEwM5uMdeG92cqqYuB89Rs4zPOnMoww+eOPP5E6M8+NMOfMmTMCnRhIT3USbXK0aPJZIXZenQ4HB17kClX5M5FglplLplpSEUk7HaEN379aY3aXVYAT7xF+r1qtRS5LkLgjAJznyL9n1hmv8dGjVfT0OAV0cjIkgdjkxDgScU6V8yGT5lRI1TdT7vjfrClVUgRNXC+D0Qh3T48oR49DUWxsH0oeFqE6s7ZoBW7WG2h3tONgb0/2NZ1xFJbyWUVYxXuQgxh4H/KDYKvUUCNH22uTsXsqUTsp0EmBTm/01wDlYEoFlAp8LyqgQKfvxTIrF6lUQKnAG6qAAp3eUCFbh2lBJ41Wg0a1DA2tIU1gyG2XTKeJ0UEZC05VDnNoWHzCHX8ggPXNIyQzNSzM9ePq1SvSdLJhY74LgRGVOlQy7O8fSOPIJpLwg7Ygqma6e3rg9XilEWQgNRtSTpBjQ3vu7AVR77DZvnv37mu1zjSi8aCACCojHj9+LI34lStXpPFkBguzjxh4TVUJz5ONIW1QtA0x44hZUbSqHQdDWH/lQVsbm+hLYt1xdXbjF7/4B1Fx0dLF8/Hs70vjzswfWmjY9qk1kGaY6hJO11pb20YmXZPpWkaDWYBXb1+XhFYTqhHE5PNFgTzM5qHaiNP2Dg/3kS9ksbS0IAofHp+NP49JQEEVlcnIKWCdcl1UYT19+kya5RvX3xFrIkEdm2gGjO/uHIg65ea7N8RS+Nmvfi8qqk8//VhC0zkBjp9PnzzHF198KYqcs2fPYG5xFOFIQIAZm12CDq/Hj/39YxRKwMz0IG5cvyIwKJGIic2R+Tabm5uSjUWIdeDNYLjfgZvvvIdEIom9vX2MjI7gMoEE6pKFs76xJo321NSkhKizTs+fr4piiPCA585gaUIAKlVu3LgGrU4nGToyec8XEIugXmuQ5vwoEMbMzAKuX38XwWPCv0cSAH7z5jWcu7CMTDaOwJFH1F+JWBleb1jOnaHzPHdOO5ybm8H7H7wn58Dri0TCsq5Uzuzve5BI5NHt6sbM7BT6+3sBVQPxeETAEdVqBGjJJKfmZaHX8RhpUXKNjg1jZ3fzNTQZEqsmlXeEpAQjfB0VYMw9IhRpBbwbBGpyqhltfs1mK+H/8MAn4fTM4yKwofqH0GN0dBCZbArJZEzC0WmXrJQqSCWzArU4KZHT9AhamY9GwsG8Ku5ht7sLVptZwF8qlYfHS8VWDdeuXxGroc9/KCCHlleuE6FNJp0ToLi8dEbu1929XTlfBs3zPuS68XlyAmFa56kWGEQ1Ea+RIIpTHE+fPiOqL74H9wLXhKDv7t076O7pEphD5RkBGwP8+b2xWBLhaAqHHg4mKKGn24z+/m6pRyDQsqgyHJwB8lQMWixmUV9yz3Of8k/moXHdCAv5fOJ+PDz0iK2POWtcC95jCwvzGOjvh8+7h1QygnqtKoCKgfZ8DQE8j0FbL4E5a8T8NYvVguPjENa3duHxByXcnPfrwvw85mZmRd10l7BTrRJlGhuARo3Aic8pq+TD+fxhUbjxa1TKpQt1FKtNEEM1VWo6n0Xx1Po4yXNS7HVv9MeicjClAkoFlAq8hRVQoNNbuKjKJSkVUCrwnVVAgU5vtLQte51axzynKgxaNXSqBs4sTuLqxRWMDfejWi5hb28HT548keaPOTDpbBY+f0ygwAcfvC9KjTt37khTySaSjRltRLTb5PNVfPTRTZmExel0tGYxb4hw5cGDB9KQDwwMShA1ARSnc62cOYeurm58+eVXomj69NNPZTLVo8f3MDU9hWazIe/XsnBdkOaW9h3moHDSGptgZkvVqlUYTQYJdWaDxuaSSqe93QMEAiEJj7586Qr6+galwX5w/xGGhoYlFP0f/uGX8Hm8+MEP3hULDxUZ+XwWqXRSlE7hUAhHx0Hs7ngRj9fR329CX1+/5Bv1DTCTh8HYBrjdfaIUebHKEOJdUSaxyWamkKlNL+CHCqfAEXNlNqQO5VJZMnEcdoc0+GyaCf1WV9cFNjATivlQ21vbOH3mNJZOncbGxraoKc6eO4PNzXX87vNbGBpy42c/+1RgBaEVAREhzObGNiKROObnZzA9O4REMiIj6mmvo82O9rujo5goda5fvyp5RE+ePBYQQIVNOs3g5U2oCBVKFYTDUYyNTmBp6bTUkdY92pMWFudQLOawtb2FQ88+CvkcZudmpUZUsXHqHeEApyFyehlhHsEPwQVVJ7TBbW5uyHoWcgxtV8HZ0SWqKtr73D19GBkek0a/iQZqtTImp0ZFaRYIHCISC4ryqNEwYG/Pj4mJcaysnBE4ynreuHEdo2MjkidEdRXhFvcuQQkVPmqVAb29Axgc6IfeoEUkGhLwxnwrwj5+UOmUyeRhMdtQKJRlD3ag+E4sAAAgAElEQVR1OeHx7KNWJ6ygus8g+8/r9aNerwrs4f1AMESYQSDFqW3NZk3UWbT4Wa0OqAidDn2SMUaLJI/D+4XKGmenA6VSHjabWbLSkskMfB4/gsEYKmVgaWlGJgf6vH5BEzy+zWbB/PysZG0RbB0eHooyKhyJC/TkXnS5aJ0MibWOmUzFUkngJy2iXIehIU7A0wro4/6ggoqKQl7DyUABAuZMhpMEOaUvJ2rGFoyqCKRigDifD4QqXANa0J4+bSnhaHXk/U3wREUdX0Oo3NZmxcv1HcTjWfj9CdgdbRgZ7nqd/RTDwEA3envdAi4JoPis4nnwHGhF5TXwawTWBFVcf07HCwYzmJkZxvLygtx/BwcBzM9PCrAKBX3QaxswmQjALHLdnJjHPUJLIf9fo9ZAq9XL9ZVKZbx6tYmtvRCqDcDZacWpxSkB433uXvy3v/97/P7zRzDoW1NCjQa1WHO5NxwOTmzUIJHMylRG7jF+xtI1FGtAXdVKbuLLFej0z34IKr3UG/29QDmYUgGlAm9jBZQH5du4qso1KRVQKvBdVUCBTm+0sipQuqPRadCsVWDUamDQNnH90hlcv3wOqJUlMJhwgECJzZ/NYUcqnUG9ocH0zByuX78Bj8eD3/zmNwJUCDhoDaPVi00mG86f/OQnYg2i3SWVimN3dxsvX71CMpGUr1ERRMUBv+fSpSsSvlyr1gVKsWkkdGKe0PrGC7ErscFlDgtVQGzG2URSbcD3o5KEH2waJRdFq4bRqJWMGZORAcVlPHv2QpriK1euYnZmXppzWp8IwqanZ1DIF/DLX/4K2UwK/+lvfyrNOK+JaipCEapieHyex6tX22g2tVhZmRfo1FJXmdHeYYNWQ3WUCul0TjKdaLObmJgUJRXDoF1dTlE6scknlOE5xGMJCRKn8kHqbbNLs0wgRzsf87OYo8R6Maz90qXL6O8bxJMnqwLZ5hfm8Oz5Y7EqMfeHUJB1oW2QQCiZyIg9iVlBY+MjmJ0fRiabkOleBBfpVA6RcBzpdBbT07NineT7EDKNj4+gq7sTkWgYqWQMeoO+BV3SOQwNjcrUwmQiJRCKdrmBwT6BG6EwQ6hbCh3aEKlUIoBhHfnh6nRKF262tH0TKN3ucMjEO7434Y1Oo0e7vV3WqlyqybQ+/sm9Q2hJ+9vxcQDxBF9fltD5arUEjVaHSlmFVDqPnu5uAT2sJz9Hx0YF4DAwm3uP0IkAk0oWKs2s1g4YDW1iw6MSiDlZVP0RlPH6CDqZEyaZTF1ubG/viTLJ0W5GvtCaQsi1pyKIr/f7aYc0i7KKihva2whqWFuqvlhzu8OIsbEh2O0dojyj1ZH1JHQhjDEadWL5bG+3idWRwf60bYWCMVHTJROcWKjFwECXgBAq4vh5cHiE0ZEeAZ68Zu5dTnikBSyXp/WVGU/zck9RaUYoQ7BJoOZwWMQyRwUh662VKY1hAbiEalxXu90hyi0qgHiPcMIeVVatoH6tXGetVhWLI0PlqTIiBOP9zPNcX38l30d7HafBUZnIdSCI5DOC9djd98HrPUYymcXEBCfBOUWRRgh6+vSSPH/0BobfV8Xyx/uf+5PZaJwGyA+en89HJd8BsllmKTUwOkpg1S33CZ8jVI3l85ygWEObCbDbDHL+tMGVShWBycxW02oNMp2vzWQWAEVFGmsWS1RgtGgwPDqIc2dXpOYEyf/Hf/7P2NqkMg1od+jh6rShXq2JtZA1YL0I1ajKYsA8nzHhREWgU0OlQkOlRrVB7aCidPqjH4NKL/VGfy9QDqZUQKnA21gB5UH5Nq6qck1KBZQKfFcVUKDTG63s60wnCp5Qh16jRpteg/eun8PCzDhioSN4PfvS7DLPSafXo96oI53JoqPTjVOnTgsEYUAvrXHz8/OiJDg44BQxtTSqtBT96Ec/EisSLVQceX9I604iKXknhFRsttgEsjkkUOHkNlqCPB6fNGMEBQRVVCxNTo4L/KHigwoJqi3YQJ/kOLExJPg5+aSKoM1slEabDSffgzlTbGivXrmG3t5+UUTs7u7LexII8dgMRu7qdOKD998TyMDro6KDjSw/2AiHwxEBcvyepSUGhtdEIcOwbU5fazZVkiVDmLC1uSsNKq+P6o3t7S0BOGz2OXmPk9EC/gBUKq1YA0+mAPKceS2Efrw2wgo296wBr5l1ZTj4/p5P8mIGBnuxsflKJnjNzk5jcXFBXkvolMnkBIRRkZPN5DExOYaJyT7ki2nJSSIwYkNP8ERly+TktNRsf5/fm8bgUD80GiCeiIqqiEHKbJA5ZY1NPRUaqVRaXD+EBwQGBACNJgGOWfaDxexALJqTUPVQMCyqMZ5zj7sbRoMBHi9hWhyFUg0moxrmNgPsdpsAI651pcRw8LhkHUUjaUxNjeODDz6QvfX02WP4/MzqyqG9nQq3hsAsKki0OqPUiqo8rh3VY1ThsK6tXLGG1IiWOofDKDZIrcYo0Ikql0azhuMg1WJxAQJcN5fLJTlZnZ1dUKu0ePDgMVZXN6EzaNDRboLdbkEqVYBK1Qqh1uttmJ0d/Wbf894hML116xbu3XuIUgno7rHgwsVlUU4R+BwfhbC9vY9ksir2scuXz4vijNPnHA6r7LXDg0Ps73rhOfAjna6KsqndYYTL1SHXzFDurZ0j6LVqzM+Pyb4h9CFY42t1BhMGB3tFpUi4wv1CC+L+fgC5XAVdXRaMjg6JJY33HMHt3p5HFGdUOnE/UrnFe5/Ql6rIJ0+eo1JlXhGhjV7OhR+sZaVC0MXJig4JvW8NIYjLXuDzhflrzK0idKXiqfWnAYlUATs7zG+q48KF02KXvXv3OXS6Gi5fPifvzyBywj4CLiqzeM60MxKOEZbxHmUulM8XQbVKu7AWvb2dsrd4DxOg37nzCNVaEz1dRnR3WWRKHa2dhHmsGW1whI2cMKhWte4BqtEIB5kXR11lR5cTYxPjAsXtzLdLp/F//5//F0LBAtw9dricdjg7OBWvlXt1MsHO4w1LnXQ6lTyjoskaynWgRuj0WumkZDr9sx+CSi/1Rn8vUA6mVECpwNtYAeVB+TauqnJNSgWUCnxXFVCg0xutrApqvQGNagVqTq3TqGE16fHOldPodtqQiAaRz6ZlshhBCKEHLXUqhoo7u2GxOET9wHwW/sncGcImqoIIGNg0MUT5o48+eh0uHJcso3KlBINeLxY6TgLLZpkX0xC4QhhAlRMnOJ18jXYWTmJr77AK/GKTxkaVTStBEEEPG2HCMb4/LUuEVbQx0crHAGqqGKggYvNJ2EB7zMR4y0bDDCLmI/HvGBBNRdDhwQFOLc5jbnZGwMS9e/elgSWMoPqIk/dSaYasFyWnhsokqnIEbrUZRc3CSXnpVAapVAZeTwDt7R0CndgMM4iZUKTRIExoF1sQ1S6cOkaIwwbXYjGho8Mh4IcfvAaCOjbOPp/3G7sQOVjAH0GnsxM6vRbJVAz1ekXCsVkj5u2wPlQJ0ZLG84nHkxIO3j/oRKmcRS5bRC5bQCKRkVwg5soQqlApwqwpKlYka8dE9YlGJtIRJDGDi/aiUDAiU85opyRca6lxLGKLZH4QX0tlUCKeg0ZlEXXU/oFHbIunTs1jZGRYFDZra2sypaxUrmF6cgBz89OiYLGaqYKKIHh8LIAylcoKfDh/bkXCrB8/eYQXL54DKg0ymQLcbofkSRE4DvQPQmcwosvFaWYt+1ZLycMw/LCo6RguTdVMKlXByEinTFlzOFzocvXAJIHdPjxffYZstoSBAYZYT70O9rYLfKTCaX19CwcHR3QBYnjICZfLKfue+5owg/uE0/ZYV36dyiqeB/PJnj9fR7kMjI634+rVSzC3WZHNFuD3HUuoeTpdwYULp/DDH/4Q1WoZKjWzhHI4OvZjZ2sHkVBSwseTyZJMhhzod2FiclhqRysoc8J4jOnpEdlHzN7q7u6B3WGDzW6F6/W92AJOWzKFMRzJQ6NpYnKiT2x5hLG0sPF+e/lyC91dvTh37uxrm6BB7htOoLt37wG83hBKFUCvYy26BRbzXid8473MHDnmu/FcWB/eN/ykqo2qshNbHdeKQIaR2/liHYlEWuyPV65cErXc7duP0dFhwqef/sVrMK5FsVgQ1RTXlvcss6jMbRZ5H36NiiQqmTKZiijPLl48I+CYQO3nP/+F7K/2djsGBzqljvxFnWCc38/nEsEt7yWNhiHlGhQLJYGRzJ3i80ur16O7z42Ozk4ZSMDrrtdq+B8//wUadTVGRwaARlOm1vG5mc/lWvbgah3haBZqClDVdD6rkMw2UWlAgsRrkshF+MS8L34omU6vC6H0Um/09wLlYEoFlAq8jRVQHpRv46oq16RUQKnAd1UBBTq90cqqoNEbUBfo1BTopFc3sTQ3ig6bCfHwEfQ6jUARqg0Iczo6na8bKzOg0krjTMhEwETFA5soKo9aqqKCAJJLly6J3YVqFIIDAgkCHqoq+HWqBwhkqDZ58OChWMy6u90SkM2mkdCH+SaOdpvkvLBBo7WGdi42kbSe8dgEQmzm+d58DYEU810sVjb+QHdXt0AS2rpS6TRsr1/P0HDm/PD62HgSWPGzr7cbfW632N6++OIrJBJZOJ129PcNCDhg00fIQ7jD4xeLebH3tPKjGqjXGmJlCwSOsbvjk1DkU6cWBUi9fPkCwVAIvb1dWFk5LWDjq6/u4fCA+Uocd2/D9MykjLrntTBziPY6qjn4/czj4bS1ickJyYV5/mxd1DZanRp6vUagRCs/qBWmPjo6hpGRMbEBrb/axFEgKKHRfYMdKJaykn1UKddE6XR0FEI8lpaGmk0/LUW8njazHm63C339PZIl1LJBGUXlQSXXzo4fhUITOi0wMNiFc+dOY3CwHxotLYZJgScHeyHYLE40mwSSrfymM2eWJUCaUINreXR0LKHM77xzDctLSwL3dre3JOCa1r9IJAGr1SC1WJifk4D6r+98jUDAL9dqs9vQ398jcJH2s4XFRej0RtlrVLqJtezoCMHjEA4OqKwqYHp6QOATw7sJlNpMtM11QwVC1AA2tzawu+cRq9yNGxcEdNFSRnDFqXUMZqflL5spwWBUw93bIXuJCiDazxiqz4B9BlazlgQn/BrXkdfL4+TzKiws9uDMygqsFrso0vZ2D/Hy5SuBLj/72U8EzhHccIqe13cg1sVoOIpqWSXWyVSqCLPZgImJAQwO0e5mFPsg9zhzjWZn5yU3jFDz3Pnzss+a6iZqVar0QhLev7Ozi+BxHJVKK2toaWlOwFQ2S+hqQTqTxsb6Fhbml8Rey/uNIJh5alQ5bm3tIRbLyZyC7i6bQEUOGCBgIrBKJOOyZgQ9zJpqBaxnBTRxr9Buxk/W6WRSHNclm6/I+vCZ8s47N0SBd/fuI5k899Of/rWsbywelaB35nTx+cNjUJVECxy/j+/FP/laWh9pe+SURaqcuC9++9vfyjkSktH+ptM2kMtm5Ti8l5iLZm4zi7qN+4U2OyoaGQxOpSRBObRamG12mWgX8PuxsrICk8GIf/zlL+UZRNgUi0aRiCXlv4mS+H1UGzZe/4Tje/EjkW0o0OlP/8xTeqk/XSPlFUoFlAp8zyugPCi/5xtAuXylAkoFvlUFFOj0rcr1p17cynRCswGtRgWjXotqsYxBtx32NhXSyQyYMe52d4iti6CFKorN7W1k82UMD49LqC7tNFQMcfQ5IRFDrdkzUV1DpQ6hDJs9Qh3asxgm3hpn3po6R0sWoRP/fm1tE7FoTGxhzFeiQuThw4cCQDqcNhmHTlg1NzcnTT0b94cPH+HoKIuzZydFVcD3IsAgEKNCixPTeA5UCRFEPXjwRDJp3O5OzM3NSsP89OkqUukalpdGxSZIS12zXpX3I1D48ss7yOXKGBoawPzcApxOBqLTPlRFqczmtiZWJ1qf2KBSGVGt1uVaXr4ksEigw2HCysopCVOmXTAUPsbKyrJM52OQ+Oef38b+Xhhjoz0CJwioaA978OA+7t9/gFC4IPk6C/NDohQhDBweHhLg8+WtB6LicTpZV41MNiMEo4KHx2FAOi17u7sH+Pr2XQEkDBIfm3Ajl0+jkC/JxLRMmqPt/fB6YqIk0mqZg6OWqYETE6MYHhmC3WERtQ3hBxVQkXBUQtI9nlaINffLzZuXcP7CWVGaETR6fR7cvfsAOztJOB1WdLk6pWknzOBas95UVBEcUZVDuHL12lVYLWY8evwId24/EMVaqdgQ+9XMzKBAJypvCEJ+97vfCYTr7XOLhY72LO6dmdkZgS/1BgFgQsAd9ygnClJht/5qV/77nXeuyHQy1og2MyrUGKwejcSxu7eNoyM/0pkiBgdd+PTTvxSVE9VCVMg9ffocwWMqaAqoVptwuUwYnxiSiXecXsb9RUUT15RqJ79YAFMStM9z4n8fHYVRrWlx6dI0xifG0WaySGbV1taOfFKx9Nd//dcCY2h1jMXCiMXDohpMxpMw6Ozweo4QDBdgs2gxOeVGf79bYC3Vf6ura3KPnTt7EcfHQZjNNgmk51y0RDrWCnb3HQsAC4diAmSoduvq6sC5c2dk0iL3OAPVCSL39w6wsnIei4un5HsIbGgT5bXE47RpZuR7OZlxbGxU4CShFFWFPB9+ndZaAjGuCe11tFGqNa2pbXwPgbo6nfw39xnUVDByYlxD9gyPx0ByKva4ZoRM0Rgz11ph/wQ3/H67vV3USC0AS3iWlfPkfxN6Uj1JlSa/RojNQHFCMZvFgFql8A0Qs1rtyGZbYImQnaomZlzxOFSBUsFYLldRqTPWXg2VRovtrV289967sLSZcPfOHbEOU61HkFUpV2DQ6eV6+azMZSvQ6lhfZog1BYyl8nUFOv2pH2OCN5UPpQJKBZQKKBX41yqgPCiV/aFUQKmAUoE/vwIKdPrza/VnvLI1vY6/smvUTRh1GtTLVQz1tmN00AWHtQ3NekUae+bPsNnzBwJ4/uIFdveTmJwcwuBgn6g1CHsWFxdFJfDgwQuYzVRG6TA9PSWqEjbVs7OT6OvrkRH0tPZ4Dj34xS9+gYODOJaXx2VyHRtyZiBNTU6J0olWl88++zVUKk5Om5LgYTarhFZs2L/44gsJFWcmCwN7aSXjMQgkCKVaGT721wqhNsmq+fzzz6VBPHPmNM6eXZHz//VvfodksoJz56YwOzMrza/N3CZhx9vbu7j1hzvIEDoMDGBhYVHGpdPGw4l2hE4dHXb09jG8mYHcKVE9UCWTzebx8uU6otEsJsZHcPHiJQlTvn//nlijLlw4B4fDhp3dLay/2kI0mhF1z7Vr16QZfv78Kf5w6wv4/TEBdrzuq1dPo72jXWALVU9ffXkX+3sBnF05h96+HlFOcNIagRivkbk+bJR9vgDWXrzE2tq6ALEzp5cxOuFGKh1DOsWgby2KhSq83gA8hyGkMlU47FqMjQ7J5Lfh4QFRm7Ghz+ZaCjROMTs+DiMUiiKVrEmGD0Oe//Ivfyhg4eBwT0LTo9EQNjZ2EA5X0N3lwOTEWMuqaLdiaGhQwroJQ/b3d0UFcvHyRQm2po2QgfL7u/swmcyolqvocLZ/Y8ejfZDfT3sdVT2tnLABAQuEOrSzdbs7EUtEZS+FQxFRurRG3ZclM6mjw4l33rkpjT/hCDPE9nb35VqymRz29vckrJrrTPj2wQfvyf1A2EIV0traK4RDUUSjFYE8BD7nzy+j0+UUaxiDq6louXT5kijxqKpjcPlJRhihy/FxDE5nS93Fta3XmgICmedElRL38l/8xV8IvPL5PAKdzBaTKNo4oa7N0IGAL4hMpoRutwXT0+NibeQ+FjvnizWZpHjxwhWZ3GjQm7BwahH5fBJe/z48Xp9keVXKLQvbMe16hSYG+tvx/rtXxapoMulk3ala43qfO3te1F60RBKsUZF3MkmS7zk1NSUwh/cKoRIBEde4o6NT1on7nmCY+4jWVILhQpET+axi5SSMIYimYs3nO4LZ2iGB4gTJXGta+Qi7CCg5AZJZVcVSCwCfZLpx3/OcdFqDvCdVWYRKBJsEsoR5/Hs+Lwir+Bx5+fKlWN4Y+G23tonV7WSyISEWp2DyONx7fO7xHPkhFsFqFaVKA7FkDpVqDQF/GuPj/dBrm0inGOCfQKfTCbVKBQ0nh8oEyJKA0Eya9ePxVQKx+LzNVRR73Z/3g+zPeJXyEqUCSgWUCnyPK6BAp+/x4iuXrlRAqcC3roACnb51yf7Ev3toddCoVahXy1A3AYMGOLM4jg/fvYLhfjcq5YKMcKcdaP/gQNQjgeNjHHjSooBhWDWVO1RB8V/m2YCyoaaigw02m34qldhg37z5jjTtVKqwWbx160v8+tefo17X4IMPrsk0r+3tHVEJ9br7RN3E9/viiz+IwuinP/uJQCw2uKurq5KFQztQo6HBX/3Vj6QZffTokTRrVHFwEhebUTaUBCX8Pja+hFS07TCPhk0xIdTjJ6sCS2iF4XGoujDoNTIZ7MmTZ/j8d7cRizfQ2dGGyYlRUcUwu4m5PZ2udnR22iWjiWodNq+0DOr1JlTKVTx//kImtp0+fQaTk1NSS06XY+7SpcsXpIklmKHSpFxu4urVa6JOogrkD3/4AqsvnqNeVwnk45S2+YX5b8KSubob69sI+KMS7M7x7gQNdU5wq1Vl+hzXj5aqvb0DCfAO+I9l8tjy8ikMj3YhkYiIMoVKJ6prmM3k84aQSFcwNNCJ69cuC3gkGCLkYA4V7VAECF6vD5FIHIU8M3nqUKvUAht+/PGPBdg9evQA/oAXqVRCpvRx4ld/f58o5ySryUrlWptYr3i9tNdVaxXcuHEdLlcnNjY3EAoGUcxXREVVyBXQaHKMvUEm4xGGrZw9I1YrQocT8MQ1YCN/7vw5sbtt7WwJ7KFVUKeleoY1akgINLOJODGRwfUEfX29ffB4vbCY7RKWfRxkoHZGpuIx64c1pRImFApLwDyzoMqlqhzb2eHC6Pgg3L3ceybZ9wRFVOfxXiAMI/Cgwo9ghPCCqjyeOxU7tCPy65yglssVEQnHJH+L1lVCXdbH4zmEWtPEzMwkiqU8Dvc9qFV0yGeLMilucIjB7FQlUm1YkPenmnBwYBgLC0sI+EMCtSanp5AvJuEPHIq1rlalgsco8MkXiMi0x5npUYyPj0oYPFOFEklO+juWhwqPxRwiWuoI1wjzONGQVj3e+4Q6vG6uLe93wmBeC+HhCajhHuX+53pRGWZ8PbmO9wiVhARQrOGrV8zKamJ8fFggExVxJ1llVFPSbkvQlclm5HhU+7GOXGPez6cWlwVAUxl5//5jRCI56PWAy2XDzMy0wNz79++/tuYSFCahaqjh7qa6qgG/n+ejwvAILbi98jzi84VWXaqfuGe/mZhXbuAoGEel1hAQSWUan639fVZEI0UM9jvkWHy2VMplWftSqY4qM7D0BtRqzddgtIFiHYrS6U//zFN6qT9dI+UVSgWUCnzPK6A8KL/nG0C5fKUCSgW+VQUU6PStyvWnXkyJEyd76VArF6EBoFcD50/P4G9/9hcY7O1G6nWTSYVTKplCoVQS5UUwnEGHswNnz57B1NS0ZD5RscAmnA0VM1IKVBOtrODu3bsCgjhljEoQTj/b3NiQ/CaGAff0dOPSpcsChxim7bC3i+qJ9hUqSah0uXb9Kj755MeipnjxYhVray/FlsOGjQ3jT3/609fWuQcCwGi/4WupRODxaaVifgzBA5UMBDGETlQ/EFQxC+bChQtim6KFyWKmOiOCTCqNx4+f4f79DVRragz2OcXaNzc7L1YuBoCzGQ9HjuDx7Isyh5Ydi8UmFilOgbtz556oVs6cWZEcKjbYtJtxuhnBDxUSPr8HB3te2O0uUd1QxbS5uYHd3R05N0IzZjDx6339vQJqCEwyGYae+5BNVyWvh7Y6hpvT6levVTE5NSG1DwSOxEJVKjJXJyyQ5OzZ0+jutSORDEseEBUWhEeEXz5/TDKiFhenZI1pf6tWS2g066jVOPktL/YyBigzwJoT9JigzYlew8MjknnEkPA7d2+Lva5QyIoKhWDB/Xo8PYELVWi0UVFJwmvx+X2icpmfnxNoxpBug4FApYJcpo56tSnwik0+1WVXrlzG1PSkTAMk8JMsrr4+ZDJZUYsMDQ+iWitgde251ICqGzb2hC5UNREe6rR6UddxKh7PnUHoiXhSLGgqqFDhdTdqAnEItajIIVQhOKJ6imtM2MQaMDfJajehVM6JQoYfhEpUyNDmyeuh6ofnSfBykofENert7RFIVKlW4PMeoVohBGqFVVPdx9cQmnAfD48MYGlpQZRkiVgKxXwDjRohjRmdXR0y/SyfzyBfyIn6kFZGo8Eq+7tSakgQu9liRqmSRr6QRpmT7Bq0tWlE7VTIczKiG4NDfN8qdHo1yuU8ypUCgsEjyUbj5EcCFar6TgLBCRHl/rFY5TlAGxqtt4RILZUW9yfhirh6YTZrYbeZ5HtoMyXIZWaU1+OTc2LmGffB+kZU9vS5c4sC4GiRpTrKbGagvUUAJSEg9y1zxzs7DXC7naLEGhoawejImKzF7du38fDRKgoFwNymxtjYAObmZkS1ePv2HcmMom2VFsHxkT7YLBZRanJ/Tk2NiR23q9slWVBUfNEWy/wo7nXaAMW6l60gX2zA2elCLJqBzxel2Q5Tk10wGowysY6fVDiVS8xS4z3FXKemTEykwo4Qj+tdrP//lU51qNBUgsT/+Aeb0kv9qR/1yt8rFVAq8L2vgPKg/N5vAaUASgWUCnyLCijQ6VsU6895qUqjhlqrRaNSgValghbA4swo/uNf/wgjgz0Ih3zY3tmUxpmZJhqNAesbOzgORjAyNozLly9JTgmnnLEx29jYFDsXm9t4LC7NMsERFSQrZ1cQiYREOULwwsBiNqIDA4OiAuG0OQKh8fEJUQWxUb175y6er67ik09+hFNL8zKJi41+LpdvBfhmOcWsgvfff7zP9SYAACAASURBVF/sVJwKRxVKj7tb1EDunl6BIWVOxqrVRCmyubEpWTu01rE5Zkg31VUEHWym2czWqhXE4iEZ7/782QtsbgbR09OO+blpTE/PilLHxiyXZk2uKRQ6QjIZl2Bxo6FNplwRPGnUWpl8x6ZyaWlZgFg+l4ff74WpzYSBwX7JXmJYdeg4ipGRCXkdG1nCNTbzVI8QTMn0OCNtQl1i7WFTSiAVPArD1dmHvt5+aYIJ9agmo9qDI+1pG6PShH9qNXrJc6Iq59y5FdgcOkTjIWQzRaknVS4BfxCxRAHjY6MYHRkUaEfwQ7seIQbVHTwWR8cTZjBInFZCAhKCHL6eGVKEX8+eP5O6VDix0Kj/xkrnD/hRKpYEfNBGReUU60JQaLFSndYhod+8Xu6nbDqPbKokOUPcM8zvGRhw4+LF8+hxd+HVq5cSqu2wO0RJlS/kUSdoMRlQb9ax9uolwqEkXC6HQJBsJg9He7scm4Dp8NAnEIjh1lRcVSs19Lh7JFNKq9eIeof5WlqNVvYKa0/1UCaTQ1/vAHrdA5ITxjoTjpSrBYFpbSZTy/ZVLqLL5RK4wnUkKGm+DpzntRBakCJSjVcuVRCNpeR1Drtd9ijzungP7ortj5lGU2IjpAqOgEjV1MheY2i+3WYR1yzrX6vXJFeMUwPzBZVMohsYGILn0C/AUG+ixZbT4vQCXKKxDPRaZiHp4ezsFADDrKzOznZUa1Tl5F4HtlvFGplOpQWQEPDp9DqpP/csYRPvN9Za8tv0OngOvdjZDSFXVEGtasKo12B8pBfurg7YLG2yrwU4+bxY3/AhW6zD3eeAydyGeDyHXjfvv1nZM19//UAykUZGe+W9Ce/4DFpdfYVGQ4elpVF5BtHGyzWOR+OtSYFPnmJ72w/md/d0W7CysijXSfXZzva2PBcI0HlNVy9fQSaVwVdf3Zbpix9//ENRVHGtqPjiPctQ9FKxIBZl7nGC2HSmDrXOINbjeCwmqjW7jeH2/WLP5aAEKpwIwgnmeR2i0soUoFGbRHHGGtICmqu2oFNLZ0bjrBrNbyKMWtPr+Pk/NxPfwx+SSi/15/ywV16jVECpwPe6AsqD8nu9/MrFKxVQKvAtK/A9/H36W1bo27ycOeJ6tdhCUG1CAxV0KhVGB7rx8Q9uYG5mCOGQBweHO9LQ6fVm1GsamXBWKpckZHt2blYm0XFSG5VHEt48MyOQiUCCcINgaGJ8AharFYEjP+LJmDSkrdDhOGZnZ8X6wu9nHhKtecxW4fdRJUWlxl/91SfodNkFSjAnKZlMCzyJRePSnH3yySfY2d1GNBpGX59bpmC5OjugNxiQTRKUpOQ8I5EIctm8WPlo72qFS4dEuUJQQqDA1zAAO5kKQ6tT4cWLFwgEklhcYK7RiFj2aN1iiDChCM+73qA6hOoWjQQXM5yajTuVVpxM1pqG1yerw+tOppLy/lQQseGlesdkNGN8fFLOk9YhWojYzbKhptWI78m60N5DFQnBGzOkqK4x6KjMSsDjPRTFkMNhlfWhaobnSzudQW+USV60bDHDaXJ6Ao4Oo0CnUrEq1jcqnhgkzWlpzABqKXIYtuwQiMEcqhbAqkKt0sGgNyCZSgl4pIKIHy1blVlggNjcMsx/isvfEwhRDcPA5r09D5qNKjpdnQIICbIIVGhL4/7g65gLRXsUFSHpRApHgSMcHYeQzTGknvavcZlQ9+zZE7FVETgS6BQKeWi0alE2lat1vNrYRDxWwcLCsByPOUusP+15u7t7khnEoHSeI9VqXd1dGBx0i3KIuTvxREJgEMFcMsHrYW5XFp3OLgGFapVGIOrhoVdAl4pWRBWxUlPWjwo/rgOn9BHkcBJcPMH7oCKAgcArHAojnWAYdQNarUpy0aiQIgThlDTCq1AoLnWZmRkTKMW9x9pwYqHR0NpvPBb3Ie8LrkHATxVeHEajRqyhS0unRb1He+T45AjyxZxY6XidDx+vo8vVmixJCMRjUcFD8MTgeE4S5P7lNTqdtm+AE+ESz1NsY82mwCYej+9/ouqKRKI48IYRTzeRz9fR3+PAh+9cgKPNgO7Odhwf+WVfHIci2PfGkMw1YO0ww+XugdnSBqddj54uPldqePz4hdxfS0szApP4fszi+vLLr9DWZscnn3wokEfqUK/j0cNHAqxpB43FMigWGfhux8rKnOwH7mnmvdGWy/uIe/Gd6zdEHfirz36PubkJfPrpXwmQJjhkiDmfZdy3XFfeh5VqWdai1miIGkmr0+MocCyqpvn5BVFd8f7lNEyCplQyjQwDxStVZNJpRMIptBnNAjzLhE71JpIlgPPtOFeRn00Vn9cEhbzT/gk6yY33/f3pqPRS3+bnvvJapQJKBb6XFVAelN/LZVcuWqmAUoH/xQp8f3+t/l8s2L/6bfwJpIEADeaXaGkCqdfR3WHFzWsrWD41LtApnggJ/CiV+C/wKtisHTKWXqXiOHKTNPiEBfxXfio1mOnD5pe2G6o4WpanflE/EEBUai0lBD/ZlDIbhY0q4RKbVjZmbLDFhub1SpP50Q/eR71Rls6KOTtUlXAiVyadw+TkND766CP4Az5kMoQ5VFuUZNIWj1fIlJDPF+S4VL+oVFQA0XKXlfwpNoMcIU/lCqdcsVkmMCBwKpcLcl48T8IUWhF5jZxANTk1JV8LBUOSM0QgRgWDzW6XY/CT1873aalZ6i1FiE4njS6hB6Eb86mYhzQ40C/nRRjA92AN2EzzGAROPB7hGO1jtCKeNPXM1amW6/B6vAhHgi0VElRo72iT4PYW3GJ2kk0yeHZ29hCJJDAzM4WuHrtAp2KRChwD0qk8gsGI2O/4/1R8MKycmU6cWOf1HUrQNC1phQKvRS2KKp4LIQcDym3WthYsMRhgs9oEyO3uHKBaB0aH3RgeGRGV08tXG9CoIXCD0+X4PfzkerOWzNsaHRltgY5EUiaAbaxvwus9QiJThrPDiMX5CQFcjx4/FqhC6xWtkwyf5h6lygVqPdY3NsX+trg4J3uCOUS0VnL9aFmjconfy7UmVFlaOoUet1Oyk7jnCDlDwVZgejSSQCKRFxXT8vKyhHLTJso9Sbjp7OyA0WwS5R9VXASqzACi+oxqKSrbCAapGOOcM8Iy3i+hYAS7W7QAamUKYXu7Te4Rnpvs40JB4C8zjai0ozqG66PTUlVUhgp8HRVntMkxz6kirz/YP0Q4nIPb3Y5LF6/I5EVaSgm7FpcWEU/EZT9xv33++99LbhIVirQStiBv6z7m9EC+H79G5RszuwjV+GZ8P5WaZkRCJ15TE2qNGo16Q5R6RoMB8XgCB74I9nw5aNRqnF4Yxw/fu4ZSJgnUSohFqGLcl33iC2aQr6oxNj2Orr4BJFMJOMzA9OSIvP9vfvO1KOxWVqakPgRxVFTdu3cPQ0ND+PDDDwX2US0XOj7Gs6dPUa20zj8YiiKZLGFstA/Ly/Nol/swhgf3H+DUqVNyjxIunV05K8+wr778GmfOLOHq1SsIhYKt+8DrRSabfq3kskst+H2tOjVhJOwsVwTCE9ydO3f+dXh9UezJBJaZNOFXWRSdXKdKqQa9jkqnupwnn4nxfBPl5j9BpwYlbP8SdPr+giell/oufj9QjqlUQKnAW1UB5UH5Vi2ncjFKBZQKfMcVUKDTmywwfwK9/lRDDYNaB9RrcNpNuHZxCTarColYAG1mvdjOAv6wTFcbGZmCs9OJSCQscISfbIrZxPJf/KlyOlE98HTZ3NOWQoBSZWCJSiXQpTXZi6Ao8w1AYSPN5pdqAx6TDRuVBOcvnBUAwIaWKpPDAy/W1rYke+mHP/yRwAPmAWWzKVgsJsngYYPPD7vZLvYhwhvm+lBRwv/ne/E82TATOrFBpl2K58X3PFFAVGs1CRanOkFG3KfTop6gFYuggtfLxnft5UtpXjk1jFPkCEP4+r29PYRCWVgszObpF2DAT14b7YS3b98XEDY2OiBwiA0oARnregKpTiYEUs1BqEdQx2NTnUE1haXNJtkzbJKr1abYq0ZGunH27LLUhkonKqMi4Si2t/ckY+r0mWV09zoQiQWRyxahUevE4nN0FBKbXS5HZU9dIASn4DH4fH3jlahRqMoqFqui2mG+FN+XNZCpfaqmvCfBBWHKwcEhHj16CYvViPPnljE2Ni4KHZ47LWJUI21srItyhfXk+nNtJiYmBHYRzJFtmPRGrD5/joNDHxLJAvp6O3Dq1IxYD7d3tiUja3h4SELis7mMQIienl6iGKxvbEktCeyoZCNsZCA4147nIXZJmw23bt0WcPPBB+9gbHxI8qAIoYLHEWxubmN/349c9v9j7z1/40qzNM8nDBn03pMiKVKkSIpG3mcqK035bFvVaFPTYxZjdjFfFgvsnzHfFrsLzC56PzTabHd2V2ZWZlb6lPcSKdF774MMMgzDL34nFJqcnsbODCAV0MpLISAxGHHv+573vTd4fnrOcxJm2A4kxNwbgDA2OmFQgfLCtvY25fhytbK6Ysft7++1/RMIoHDbNn8uQC3KIdRY/BvAsDC/pJEn8+roqM94B9XgZ5Sw6wPQwjgBKXQ2ZKyAD/ZqPBY1o/PkMzNr9jL7iesRiLq+vqm1tR3V11fprbfeUTgU1uPHg3YNd/egFJpTR2enje+DDz80n7GBgb5n65lRqTFGrifgYgaIZLrCEWtuIhkj8fi3YDI/d9kxGA/XPuB0cdWviVm/KitKdPZEr86d7JN/fVn7/k3tbFOKtqFwNKHtvahqGpt05uJrUo5PN2/d0Nuvn1V9XZUZkr///ufm+fT6ayefNzEA7j54cN+6S54/f85AM3tnbXlVc7OzzxRbaa2ubto1MjDQZapKYorS6eHDh9YUgeuSNW+orzO4DDi6fPmy7a2VlWWbJ/e+jL9ZBspyrfMVOTiwvwsLi7W3HzQVHeo5SnnxGUPthbJye4s1pcsexvzEKq3C/CJFD5KmGmWvsie2gkkdpBzo9F/52HNyqRf5e4FzLCcCTgReyQg4N8pXclmdSTkRcCLwkiLgQKcXGdgsdLK00aVct1fuVErV5YW6cvGEPK6wQsFN1dRWWHnP40eTmp7Z0JH2VitdodMc/0sPuDJvknjSgE9RUZ7BAhK4svJSU56QYJNI5fryVVyS8akh8b9+/bqGh2dUXp5nCgVAysLCmqlSmptr1WpG0HHV19eqoqLEzjU5MWUePHj00A3v3Xd/yxQqlLyEI0Hzn8Gsms5XxUVFSkQTKi+vtMg9fvRYDx4MmQIClQ4KCWAB3cuqKqtMhUAJDpCtsrLaStFQjqBeovPb+vqOfLlu8xPq6uqyZL21pcUgynvv/Z0llGfO9unCxTNW5kVp3ldffaX9YErnz/Xp4sWLKiouMmiFkovkf3BoyOLR3dWl5uaW552rsioJwAhqHIAJkAPlEiAi28EPf6JwyKO8XIAeJVUplZUXWUkQ5szAO/xj8JbZ3dmzDmJut1cDxwdUXJqrze1Vg0zI3jASR8mTMdYOq6goR+fPn9Hp06cM6D16/MASbuBKQUGRxYB1Re2F1w5rSjxJsg8fbrO4fP31Vxp+OqXDbY26dPGiSstKzVsLQHXy5Al7zSeffGbG4MyPuRFzSpLwpAJWeN0ezc7MaWx0THNzS+aZ1dnZqq7uDoMiABDW20oPgU57AQOgBYVF2tsP6Zur12yvUvppbeqjUYOGfAH0eJ4k/733/t7KI3/yk++rurpce0G/KeAohWJvLC6uCucz1FllZZWqrakzdRcqPzyVSkpKDTptbm+ZNxFeZRiI0/Ftdm7G4A3jxIDboJPHYyoe/r28uKLQfli9vT0G3FB9AUN4AOKGh4dt7X/0ox8ZLGN/mKH79paVPqaSQAzM3H32AKbiRUWJ2Pw8AKzWoBMNAZgzJuG1dXUaHRsz43/UPR9/8rF5mwG9GFPGaygzVvYWgAQAZufJ8dnfxDMWjysSDmfUarm5zxSFsr1gf1KU1IW0HQhpYyekluYWNTfUqLwoX+E9vyL7u9rZ2pLH69VeMKTcwhL1DJxU+9FjWl7f0o0b1/QvfvEHOgjva3h4RIODTwzMokAqLi4xEIqRPKWslMixBkuLS/bc3k7A1hYvJtRHjL+iotLmCRRFncTYuB6zxu7MF6CNt5rb5bKulpBPSl45DnD5IBoxsAZ4BaoDsIkPH1Jud46CoZCGh9nn+3a/AGShQsQ4PBJBJehVQQH+UUlTuxXmFyoUjFpZnZU8S9rYi+kgmfFzorwOgErp6z9aXscbvpufkE4u9SJ/L3CO5UTAicArGQHnRvlKLqszKScCTgReUgS+m79Sv6Rgkrh4fG77n3UyGtp6YyReVVqgy+f61dFeJ6XDpnQiWRoenjRD344jx5SfX6RbN++YmgXTbjqtoYpB4dPW1mLePVXVlabqWFiYVTC0b+CquARlDB3fXAYo7t+/r9u3n6q0NN9UKwCR0dFZlZUV6vTpAVOKkGwHQwEz5gVszM0uWLmTfztg5tVXzHuFDm8RO2d9fY2qqytN7YKfSoGvwLqUkchNT03r1q0H5nGTkyP19rZZQonHk8GPjz/T8PC08vJy1NPdpb29kCWklLUBPwAlgA0SW95H4ovCiK59zIWSpEuXz6rz6GFLJB88eGCt2Clpevfdn1r5DskncxoZGbHkH6AAAAHgYHyMwsm8kAIBKw8jqef4nA84QNLMe+nENTS8qjwvZY9udXXUqqy8xM5bU1OpQ82N5seUgThe69iGZxWduYA2QIeiEq+V162vbVu5EvAJFcb+fkIeT1otLU2mciKpXliYs/I6yulQrqC2Agyh3qBUjO+JBeWKlCIBoyjjYpyrq8St7Bk0q7SkHSUS8yY+xIlSNZQnlL5xrP7+AVORoOgBIISCYQMok5OzBjsojWIt6OZWV1srj9ej4pJM9zRULyT1xI5yQsrrMHGn8yCgh/fzPbCCfUjsWefPP/9cDQ2NunTpgg4OgtYNMFMK6jWwtLKC/1XM4BKd+hrqm8z7irlSPsa11NDUoNn5OdtPKGQo9xwdGzV4k/XHwrOLcXNsSgGt9DQQUFlxpiQQ+MG6AWGzpZnsE54nTuw7VEG8Zse/bcdAdMS6oBjj4fXk2HHZTyj8KFckpihugKN4afE6oNOpU6cMOqFkY024flE+cU6uYdRkdAxEPYVvEco54AeqMNYIuMT4gS7AF8ZB2a6Br0TCHoC+YCSmneCBenq6VFaYr4NgQF4l5XWlzJCbOOdQjtvSpvqmVoVjSS2vb5oxfGNtlZYW5kzpxPExrOe6zBrlc37OQRdKlGDsI9Y3nUyqrKTMYoUiiz2BigygmTGD3zOIByintJVrk/mWFOPnJYPH7FXiwZpxfQHSy8rLzH+MawNlJOdmreTyWOc6vJqePh3W6Oiy3XtisbQa6gtM2UeHRIAXnlOsB9d77JlPGl39eD17dD1woEjCgU6O0ull/RLgHNeJgBOB70oEHOj0XVlpZ55OBJwIvIgIONDpRUQxewwzEnfZ/6wDnTxpFxZPKi/K1bmT3Tp7ultFhW6l0jFLqDc3duXLK1Vry1EtLa3r88++1G/91rvq7+/Th79638yrz58/q+aWJoXCKGo2tb6+at3v8DzB18mbky9fXrH5kqDgAJ4AJoBLJL6Dg8PWoauvr0tXrrxuJXEff/yxZufm1dHZbDACT6e8PODTvPkPvfXm25ZQ4zODwimRjFm50cjIE0so21vbTZlDAk7L+qvf3NTY2LJqa4v0z//5n+j8+QsGxD799FO997cfaHl53VRVnB8VEYouuqkxfhLwqqpq9fb2mtkyHawwBgYAoDypqqrQsd6j5ieF7IAEGWAE1MB3CmUVqiVUSsx9ayusvDyZvxLeP1kjZv4moabUB+gyOTlpACMLrSjZQ0XFPKoq89V++IipR/Lycwy+FZrirND+zbwxPUfdtLqypuHhsYwXVlenyivzteXfsI51lN5tb+9rb4+W7i61tTXpxIl+M/NG4fHgwV2FIyEdPtxiHkCsBQ+Se6AL4yUeqMaAOyT8Wbi2shJQTU2hQTMSfpJ61CYAgNu3b9s6nT171oALJYeoujg2yTgga2J8Qv39x60E8sGDh7Yvzl88ax0EM2WdPkv6gQoArXAkrMqKClPBPHr0WAfRqK0ZsAbgwxdzAFQA8SgHzJpJU+JH2V84HMTszErj2D+UJy4vr2h1Zd3gHUq4ixcvq73tiO0ryt8YLybkW36/lXP19vUarGAfsPZAJ6AMa4pXEjEDYrCXGEdJYca4nLnwfQZWZLqbZT2viAvvA6wxZlSGwKn8vEwJqceNxxadDilNzRiQA8COHu2yYwBpODZeRpSgYYDec+yYxS2RRFVIaWiRGaqzLih7WK9kChDpyZizH9AIYF95vjyDdxyX9QaoAlKAMBlvNLy+UgYC+Tvl8ijl8ZiSqrK0WP7NNYX3d5WMR1WY57PS27LyCtXUNyntzjHgFE+5bH0GHz3QytKSKYMOHaI8NV/+7e1Ml7wcb8ZTLRYzhSWwi7ij4MzLybXXjIzMG2j2+Vw2Px6Mmzhx/0BpCQC9f3/IhESlpXmqqiqx63h9fds87PDawpuLzoasA1AKtVMkkinlAzrh59TU1CIX6rzZWT1+PK3d3ZiKi1y6cuWcKQRpssDe29rya39v39Y3Eo4qNyfPVGFZ6LSxl4FO8We+To7S6R/9AHRyqRf5e4FzLCcCTgReyQg4N8pXclmdSTkRcCLwkiLgQKcXGdhnlRqUZLgpGnJ55EmnVVLg1flTPeo71qrKinwdRIMGnXb8QXm8BaqvO6z1db+++Pya/vW//lc6deqE/vf/439TU1O9fvzjH8jlTmtsbFh7+zvWZh3wRDkSCX8i6VJxcaWZVJOgAmQeP36i48f7TMHxwQefmFnvG29c1jvvvGNJ7y9/+UttbK6po7PNWrJjiF1ZUWPwZHJiWr/3ez/Tm29+T4G9XSsBm56eUChMediaJfi5HjptZcpfKAP7+utbpmg4f/60/tk/+4WprlAb0Pnq66+u2+swnO7r77Vk/cnQEx1qPqSTJ04olU4rx5tjBtFz8/N2PDqgkSzfuH5diWTSIFx5eWmmI9n6uimggEV48ZCYouoBQlAK5PeHVVDgthIsoBNKlkyy7rIE3zrSzc0ZTLl06ZKVNaLM4YG6ixi2NLeq+VCrPC63gqE9BQI78uXlmloLYADsOHSoxWDDg/uPdO/eI4EXX3v9osoq8xXYByj6MwqoEB3kJK/HZyVeZ86ctfKhq1e/1hdffKmDaFw9Pa2mWCLpJskGOpG8M0bmCzCiDIxEGhAAYCGOHA8fJQAA6hviAzgBoDFfYAHrhJk0xwC8AIgyBs0R9fbhM5TW7dt3zcT77NnTBlmIF2CFsZhv0OKinQNYVluLUfioxQmgxR4EDHFsIEgWPPA3Mc2OHxUKyr2i4gKLH8qaWDRuaifAE+ouTN9///d/rrraOj18+MjKvljfwqIixZIxgzGoaSj7RCGH2g0oklFF0SEwbYoc1D2cPxjcV67H/VwVxLwYB7Ganp5VMulSWVmBxQjlTRYmUUK3t3egkqIMQKG0jvcBnNhPgI/V1R21tjYqHEYBlmvPNx06pN3dPT0dnlBtbbX8/i2VlBZZ+R8qMfYXijjKNdPphHJ9GPCjIqzR1mZA42PzysvLNZP0srJMV7a5+TUDPexpVH9cS3SbzHofFZeVqqml2fyRSgrzNTM5obHREW2u76miLMdinV9YoMKSUsXiKW3v7smXX6jmlhbdv3tXayu7Nr/29npb7/V1PNx8qqmpeqboYg75ZlROTCnLbT3UbHv09p1hlZZ4DCATP/Yo8c+a+rOHP//8Sw0Ojik/z6Py8iJVVKCci2pmxq/6ep+V5HE9oHTy72wbTGNNDw7C9jfzzS+gk2O+UmlZKer4+LICu3E1Nxfpd3/3d02dCaQeHRmzMmGuG0pBM83oPM+hE7f6zf2owvG0QaeUy6VU2qU0SOwf617HG76bn5BOLvUify9wjuVEwInAKxkB50b5Si6rMyknAk4EXlIEvpu/Ur+kYGZNxDk8gEPxlHIw7/akdOlcv04MtKumGk8cvyXGU5PzWlzaVHfXcSXiMlj0x3/8R1aO8x//4/+pvv4eUzotrwBUpuT2yMyn6XqFUgFFgMvtUyrtNaUTST+AAbUGyhgSYVRNJGFvvfWW+R+hPDClUHenKWyABfilJBKUys1qanJGP//5HxiwmZqe1PDwE21travpUL08HgyOYyrKLzRAQFJIsvfo4aB1GXv33Xd14cIFXb9+w34++HhQ9+490MmTJ3Xm7Gltbq1qcPChdeFqb2szYIH3EqVMwBIAFGqajo5O3bt3V0+Hh9V1tEsdR45aYsm8UNmgEgKgAYyePn1q4ALlyMjImLa3w2poKNXx4yesKxmwBJUDwIakn2MAbogNYyWp5WeACMbAa/EVSiddWlxY0ObWhmKxiFpaDxkQIJYk2fgrARhu3rilp0/HTG1x7twZMxKPxvHuOlAoGDFz8Hic+h63+WARC4DBF198rplZTJG95jl05Ei7qX1QNgFUgHCMCQUHSTmxpqQR1QwGzYy5qyvjm0QZF6VHgBFKzogHqix8tPgbKARYYOyoVZj/sWO9pi6hTI5OcUASSjsBOHQly0IkYkLc8HLqONJhpVET4+NaX18zeNLS0mwwBggGtGFNOX7Wj4fjoboDggEbKB3Ly8+3ZJ7381pT/W1uWond7/zO7xrEuXHjhs1xYWFJ+8GQqmoq7Vwo4wBZlG9BCubmFk0xRekiwIxrABWVLzdTBpnrRYWTUbgBTVBd8fynn962krbm5hKDc8SOvQzQ2/EfCJ/v1pYimxswkPVhDnidPXo0pEAg09GwtrbQjs+aVlXXyOPJ1aNH47aX8/K8qq3LNAEgvhx7eXlLbrdPJSV5qm8oM3DIWMfGpvXw4aSUTqmv76h5Yk1OhI6IkwAAIABJREFUTen2nSFVlBWY6pFrHrhz+/ZD5ebKoHJ9Q71qG+tMLbTj39SDu3f18MGoArsx+UyFJFVWF+pQc7NScmt2fkHxRFqH29oM8O76Iwbd2toaDeYxx4rKSrt/YZD+aHBK5eXF6us9ot5jx+ya88itP//zPzdPLgzWW1oadegQJvf5tnaoz9bW1g0QbW5um+l6TU25ysvyrVthTU2Z7QVAGeWcACeUTXhVsb7JZNxKCVnLaCxmSqxEUmbgvrm5o729hKi66++rs/3Cfp+amjFvOpoi8MUxvR7ui5mOf+xDjrcTSWrvIKk0tZNuj+LJtMEsBzr9Zx+KTi71sn5HcI7rRMCJwCsTAedG+cospTMRJwJOBH4DEXCg04sM8reMxA06JVLKkUs+d0oXz/bq1IkjKi7yyuNNmxE1pri5uSWqqmzU2NiUamvq9c47bxtEGHryWF1dnaqsKjfFBF268P4BUqAW8XjcBnrcnlwVl1RYVy3KplCDZNUqTO3atWs2w9dee808h4YGhwxg9Fmre5kXDe8NBg+s0xyKHdqjozChTMsMhssKdeHCKXlzMt218MkBhqBWAYw8uP/QgMnv//7PDBQ8ejRoChyUR6FgyABHRWWZFhYmtbA0Y4k8yTNfqCNICIFGlBkBg1BKUIrEserrGxQOxc0jiQTWAEgBflUDlilibAzAI1kl0eVYeNOgIAE0ALRQcABcGCvAgXMAH3p6ekz5xAP4kW2rXlxUor1dOmVNKhgMWELf3n7YOqORLKMeIbne2trR0uKyjauosESnTp9UZU2xQpGADiJxpZLS7i5+UntKJV1WJgfYYcx0l+O4KGFQcTFu1hMvJ8YBIKHrXla1AZxDvcVcr127qkAgqKamBislY60ofzK1iH9f+/sRMywHkhFToAdQhcQe5RIgrK+vW9W11bpz96FWVrZ06FC1wa3gflBuj8eUTyiQ+CovrzCQw3qzt3a2t58pplzq6TlisQTY0FWPDmLpdMxAE4CCdeZ9U1PTpoYDXBJ/wAQqq2xnPSAXr71w4aLFYmRk9Nn+XNfW9r4Ki/PV1pbpzMfe59j4ld2580ChUEK1tSVKo7QqLtZBJGr7BDVgQ121vF63qbKAR0CV8fFxffHFXStV6+trMfDD9YoyC2i7skznurTeefuc/Yz9SHkb19fg4GM9ejRlYIS51NeXGPgBaLAffXmFmp9fNpDDeSmh45oErty5c0+7u367roGHub6cjFpwbV2Dj59qanpDZaXFungBs/SjevJkSHfu3LUyNV7PeLl2KLEETF++fMngZE4+nex2NT83oydDQ5qcWNTuDusglRR71NvXrL7+AR1EY7r34IFWVjdtrZsaD9m8gVnEf2hoyNaNa4dS04wv1p6NBViK0o3rdXZqRv/vX/+1pqZmtR+SSotzTPXFGIkVxwJCcl1xjQCMu7uBdmmtrS4ZwAMGo1qjTJj9gYIwmUpaGS/7lH39/JrdBwpHFTmIKxyKKRROKZ6QTp04rN/6rd/R1OS0XavT0/N2rRNTlGXAJmA85XVZ6LQbTWs/mpIZdgGdUpi5O9DpH3wMOrnUi/y9wDmWEwEnAq9kBJwb5Su5rM6knAg4EXhJEXCg04sM7Lehk9sjVzIlL13sXCmdO9Wtc2eOGnRye1LaC+xpfGJOeb4SxePAkw11dx9TY0OD5ubnFDkIq7am2hJTklsS7cKiAkvcgE+ofVbX1nXoUKuZiS8sLJjqBbhE4pUto7p3757BF5RBJL/Z0qvKqgptbFBStm1JOgbflIC1tFDqNWCJ7bVr1zUyOqvOzhZ9781zprKibCXHPG4o98m3pHRxYdHK+/BxwT+I5JgOeHgthUN0tqowtVA8GVI4ErD3AZQyJVq1BjSALYARoAJ/o7DJfs3OLFspIn45JPckyQAE5mvlN/n5BpR48BzvByIBmIhVpgNZrn0PHEElgx8RsAQ4QYJMCRkqCfyGmhqbNDszr62NTXm8xN6lgsI8S1zpJohBOIAHdVNhQbGV2dGB7Vhvj0rKfFrfWrGyOreLkqodbaxvW+KNoTbwaGpq0ubb2XlEaSU1P7+k/X06mGU6gQEDGSNwkAfqIcADQAAwcvPmfYXDdCOsMD8sxkKCTpI/M7NtfbmamykZKzXIRVIP3OHnqJ7W17fUfqRFjc2N1oJ+anpFJSWFajucGR/d0laWl7W2tmH7YaB/QGvr63oyNGzxLCspsjWniLS/v8fMylGQ3bp1T8vLu+rubtI777xlYAjIBeS5cfOhlle2leORyspyDTgATAAUrFnGJ6vaIA+qLcrlGDf7enZuSWmXW8eOHVF3d49BP6AnYOrBg8cqL69ST0+nrUtrS6t1FWQfvvXWG2qsr1EqlbA9wZ5jnen0R4fHg5hHp0+22r5lbYkPSqblpS1VVZbr93/vd+1nlOmxd6amJkxlNjfnVzSeVnWlVydP9dr+BpbgSVVYWKqp6VkDdXTWo8Me+4x9hXcWY79y5bJ9v7q2Yvt8fm5eU1Nz2tzCpyhfxwe67T2MEzXR8eMDtgeAi8yDaxs4d/78OS0tL2h7Z8PivLKyrHkM11e2tb+XVDLlUmtrhS5dPKWu7m6DiDdv3VIoHHlWeonx+4bFnWuRslPUgew5zgv45IuOgSgnuY+wz+ZmZvXlF19ofHxWe/uArRwdHzhicJnXcG9ivzA39lBNdZV1dgzs7mh9bcU6QLIfAV/sdR54XwHOeGQAdJ4dy9Rw0bgikYT9m3sA6xwOR9XW1qrXX7+itVW8zkY0OTlj16LP5zXgdhBJKj8vx9zXM1BQ2ou7tBdJWGmdPB4lHOj0j30COrnUi/y9wDmWEwEnAq9kBJwb5Su5rM6knAg4EXhJEXCg04sM7Legk9vlljsl5VBql07pzIkOXb7YZ+V1/p0N+6/1jY0dTU8va2M9YP/LX1Zaquqa6mfwJc+UH+RG/M8/SSqwhfIpwMn4xJi1Kz9+4qTCkQNLGFEkoAACTOC5QiIJZKqtrbW28CSRmDPzPMoCzKHxr4lEYqZyKiosVk9Pr5WBUbY2MTFuIAZA0d/frd0AZYFuuZ9BAkABSR6eTJR+4eOEGqS9/Yh1wLt9C0PrfTOfRnWTVlw7gS3FYzFTvWxt76ixodbmu+0HlmQ8VFCrRA8OzNcIILW6sqHdnaBC4bjy87zmB1VcVGTHra6uMtUEKiFK/zC45hhbpsZZVUmJz+YNwCAxB3Cg2sBknaQeCJPxQZq1uR492q7+vj7du/tQ62vrlsACWtwejNpDlsyWlXnNGPtoZ7eBBjqw+bd31dV9VDl5KS2vLhh0otRqfW1LKyvr8rhzVFKSUXfRzS+eSurkwBG5PWmNjMzIvxNTTXWBDjXVG0QCPpmJtMejmurMniBxJlnHmH1vP6jamvLnaiJetzA/r7HxOdXVVlhZJmCO9wFaxsbHDawAPULBoI52d6q2sVoPHt7T6OiEDh9u17mzZwwq4HfEe/J8BTp9+oyOHOnQN998o88/v6XysjydOtGr1ZVlg33sOfYl8O6bb65pc9Ovd955Q9///vdtDsAfVDNTU/Pa3IoadO3sbM6UlflyDRQCnsrLywzwMF72L13NeP/4+KRm5hZUXlmivr5jBu4OIgeKRuOmEEJBVVdXb8BjewsVUY/twfv3H+hP//RPVJCHGm/P1pnyNkrzMr5eG4rGPDp1ssWAXtYXC7Czsryqs2fO6e0337b9x3WwvrFmCrW5uVltbOzL7U2rva1BAwP9Bkn8/m31DxxXIiHdufPQoCz7cW5+UT09HbbveC+lfBcvXrCfPXz0wMbCvtxY31UwmFZZaYE6OlptToyFax/D8q0t/MYCtn5AsDfeeEPt7e16PPhQa+vLVh4GGFteWtL6xrapdzDzv3jxtJoPNdueIlYoubiXdPf0aHRsQju7u6ZKJObDT59a2V3hM0DH9ZdMpax7XceRIwqGQlpdWdHczJxGR0Y0N7dsJuc1NRU6cWLA4CNx5BwZeBQzoIvqq72tPdOxLx4zsM7zQCfmF4sBWl0KhYO27pQqMkZgGPeVVMplUDZyELUYsC+AT3Q7xHQeUA3gZt9mSzuJ90E4noHO37rHR1258u+HFTMRlFtJypKd8rp/+Cno5FIv8vcC51hOBJwIvJIRcG6Ur+SyOpNyIuBE4CVFwIFOLzKw/xh0crnkAjD0Htb33z6j+vpyzc9PqaiwSH5/UJ99dldra0HV1Rerrq5S3d1dppygjIqkHmhEQkXihsqD0ruxsXFLVAEuh9vbtPsMpqCOIdmlBAowxf/+43fT3NxkncxIxPBzIuFLJtOmosqjXGonaOqkQ02H1N3daxDg5s2bOjiIWOlXXX2N6upqtL29YQqdcHDfzsE4a6opYyswxRPHBZSQJOPpRBevSDhix8b3hrJAlCumSJLky801RQeUCE+WrEk3XkMowRgvpT4ApenpBW1vRVRTU6CurqP2fEbxkjAvGnxdUEbwPaom/JZmZ9dUXuGzuFqnr1TKEmO8rYjnX/zFX5hqJNuBjNhx7Ib6Bt28cUeJWFzFJXRDSyiVTjzzWvLq9OnjamtrV0NDk3Wtw4h7eWlVA8f7VVDsMeVJPEaLdo8BM3yHogeUY9EBLd/UJZzr5Mk+M4lHbRSLpdTb22fJPQCA0irihLdPbW2dKc+AW3gDZTvLARMxqc74TFUZbMHkmvcACkjenzx5agByaWnZoE47+2V3R109nUq4orpz55ZJTb73vTdNnXPv3n3zxqmrrVdra5vNk3F/+ulnunHjvo71dOj0iT4tLy1YDAE2fLHf6JrIvLJAJNslkNInQJnXm6v29lZT7qDayijyFu2BhxjG8ECYwcFHto+Y//z8iuYXt9RxtEmXLp01tRIqnENNzaa0Yo81H0IF1qStrW0b78LConUy/MWf/JFiUXyhZk3BBJRhfFw7g4PzamwsUVdXh42FvcbPiT0dCS9fel09XcdsjJOTE9oNACcDNq7NzS21tDYYeESRA0gBmrQf6dD2dkD37j02OMjaBPYCNl+AC4b+lPlRJokK6t79uzZf67y2G1I65dbhtmbzrkLZBGBB8VVaUqqFxUXb18BWADXry/3h6ZNB62zpy/MZAMaQPRQOm58X+wNwQxyBYhE6weX5VF5WqoLCQj1+8lQ+X76+97037DoAEKKMa25uMTjH9c988Y5CtQZYZE1XlpYV2g8+M3OvMFUe4BH4A2gCkPE3MeW+wLg5JzHyUrpZUGDAl5JD4sJ5gGL7wX0rk0VZiEoPaIrPF35zi0vr2tkJGDxEVcmxKAvmnIBBxoZxP2CVY7FnoUmxaGZtso9UbqE2d/cUjqWUdrkMOjlG4v/Fh6CTS73I3wucYzkRcCLwSkbAuVG+ksvqTMqJgBOBlxQBBzq9yMB+CzrRccqTprQOR9ykBnqa9Tu/9YZKirza9q+bJ9DE+Kzu3RvW7m5cp8/0GswAppDoUWJEwjs4OKTR0VkVFOSqp+eoJZUTEyuqriqwUpiC4kJVVFZYmRpd3EgeSeBJ+lCrkPgBKYA7JKAoooaGJpRIeNTVXaeS4lJT4tCtrbd3wOAF0OHDDz+Sy+1VX1+HtTWvrqk0f6MHD+7rIBwyPyRrWe8D9KTsuCTJQAFMvFFhEYNAIGNEjdcLpYDDT0dsXoARlBooXObnF3T//j07N13c6LRGmRDwi2R2aXlRjx49sJgATvDqIaFmXswXUEJyTuxIxDPlTiHzGGo/0mznADTwPH5VvJcyqY8//lQzM4sGAgEovBcoQFe1xw+HDKjU1VVrc3NdsXg0U4LWdtjGzVgPDmIaGnyib765bpALsFfbUKpgOKC9QMiA1MrKhlZXt82XyufD+4ZyN4+pfDo62hQM7ZuSprq6Xu2HO00Z9vjxY4sZ86G0iST917/+0sDJwECPxRJQxpoC2YAlAEjAEuDv+PHjNsbpaYyo75ivFkk3Ci8AASq2rt5OBYIbWl7NwKizZ8/Z+zGBd7s8VuqJwimZSFmyPz09Y+VZfb3HVFNVrqmJMVsnYATgBEhBGR0xZsyo4FC8MDbGzV4EDPX3DaihEcVe5nnUPGtrK3Yc1FF8PzT02PYvc9vf39Pq+rpa21pt/MQH8MF+BTYsLa1YRz2vJ9c68rF+jBNw9PY7b2rXv2ZlcUAg4AdfXF/sjWPHMnsYnySAJGPi/MG9oDo7elRWWm6ADtAKeEQZGI1GTO3X0FhnvkGZUsiy58fe2Q3ZmjMW9ikd2bge8YDi2uA87DO+X1xayBjoY5gdpbSuxLyaWFuuW34GpEWlx/oBx3gtkBF4ynW0trqstBIWbxQ7CUp6vTkqKimxuQEiUbaFQ0Hz6WpsqLf9BPTaC4WUl19gpaZAQ6630tKMupK1Ybw8jzoLCMa/2ZcH4YhKiostptxTODdrAUBifIAfjsX68TPAD80D8FZypV123T59OqP29joDzVIqA4oDOwbqUHgWFxc+jyld9/x+4rqq5eVt6yJJmWs4FLF7z8FBUjk5lMFSVpcppUOR6HF5FIlE5XHreQdLV36JNnaATsmM0gnknXa61/2Dj0Enl3qRvxc4x3Ii4ETglYyAc6N8JZfVmZQTAScCLykCDnR6kYHlE8gtuVLgFpc8LsrrMtDp2NEm/eHPfyyPm/95j5vqADXN9lbA/GEoNxo43qdgKGgJM93G+F99WqyvrW1ZSQ2QaWN9U0vLQXUdrVdDY6OVj5w+e0pV1VX6f/7szzQzO2uwgsSVRJGEFX+e6poavf3225YofvjBh9rYDOjSpVOWcM/MzKmvd0CdHV3a3NrSjes3tbS8bMbMJ08dNxPw5uZGUyR8/NGvLDF+8803NT42plu3b9tcARUkjgCRc+fOa8XKZyotUUXtdOrkKVMsfPrrz20u5y9cMP8d/n316jVLck+dOmnQieTx6dMnpgoCDDwefGTKK4yKO492GIhg3KinOD6qFmAc4AK1Tk11ramj5uZnNTDQa9AA0NLaelj/7t/9W0v6UTl9/sVV7Qai6u1ptmMTM8YcDoasIx0ApbS0WNFo2AzdATv1DXXmR+TLzTMT9gf3H+nhw0Gl026dP3/GOpLt7G1pbnbBgNbGelCRMEbGMrhF+R7KLjoQArDwXwJ0eNyUmh1oeGTEVC+ooFA+URqIV8+1a7dUVFSgH/zgHVOOoQhB5RHY9dseYE6zszMGTlBysQeYM1AOeAAAyBpmA4MuvX5JKVfSoBNxZi1QpTx9OmzAp7Ki2jqSMUdM77OllE0NDWZ2Pfx0yKATqhi6lAGdUBgRm66uLoMTlHKiLGIPUv9VUlxiqi0M2QFUzBvAAIBj71AaijoLWMZ7gCvAkWgioYamRpsDz9HtDt+phrpGmr3Z2lNW5XF7bP23NrcUCofU39erleUFU94A24gRgAyD6eJncAMAlTWRZ94Ai1xvrgGyRDxlysJEMmFjzEKVnp4ubW1vmI8V+waIyTlQSbGG7AXUS8SC+JeUFhuoYi2Bnzww5AfMZKBLRhVXVVVp4ySWlI9lPNPwQCsw1Q8QlHOiXEJJCGiNRQ+Um+NVPBG3Urf8wgK7CWFCvxfcNwBUUlQsl1tKxgGfPhUXFSqdTmlnL6CqmowaCrUgpWyck+MGdgP23v1g0M7L80AwwO/+zp4pqcKhkAEs4sP1mOk4B8aR9p8ZgnON0gWPuALVSorLbJz3H4yrsRGzfICoVxWVmRg1NtarurrS9ghrQ1zTSY/Ky2o0Mz2nkfEVM6AvKnSboTild4WFXlVVAtlKFI/GFNjdtfljIh4OJWxcdP4E3LnzyrS1F1AkgZm42zr6UUL4/IPQxb++9bH43fyEdHKpF/l7gXMsJwJOBF7JCDg3yldyWZ1JORFwIvCSIvDd/JX6JQUz03fbrRxPrpluZ1KatHLcUl1Nsf74D35bfb2dmp+dsFbukXBIa6srpkzIzStQYQkJeJ4l6IAAvGsmJqZ069YTFRfnqyA/1xLuw4fbDCqQiDYdalRjY521sKeNOdAB099smVnWPPzSpUsGnX71q1/p008/NUBz4eIF68aFMuSHP/ihnffjjz82BQWJ4ZEjbXYckur+gX6NjY1qembGFD20Vf/662/0zTc3Dda0tDQYjELVAaAg6SNZBS7Q+evM6TMaHx3T++9/YCU8dN5CbYKSg0Sa0jhgBeMikcfEHGjW03NMn332pSYmZ9XdQ+lhmTzelLq7jxp4GRkd1qOHj9TY1KyW5sPWIj0nh7KjYdXV1qixAfjyxODU5cuXzcuJ5PmLL77UrVu35fMV6PjxYzYH5gpEYe6f/Poz+Xf8VprY3dNpSheS0fYj7WptaTGj5MXFJY2NTGhkZNyOc/bsSTU0lioQ2NTy8qo2N7YV3Md/KGGKjNLScrUdbjPTZEARRuLhSMigWJ6vUFtbfgM3qDWIxenTpy1ZpySSMkvUYShcKLfEX4hYNx9qUCyK0fWudQtEdYMRPJ46ACM8wIBUwByADZAAv6DS8kqtbwbk3wmoprbWDMQXFxfs/MQHGARoQF3CmgAVABH4jrU0H5J/K9NJkESfuFDCx/7p6+s1KMK6AlkAOqhOUAUVFGYM3ilHAyhkgEpGmcb6A6g4D3uZ97IPgUsH8bipUqLxmAFByst6jx2z0qvpyUnbPweRiHI8HivNQlFjhvc5voynWBHqmXIrLWPNOHdHxxGbJ99TysW/AV2MIcfrNSUb8BOlE3HjZ4AxSuq4pr788ksrrSM2XPbEgnFgdl1VWW1eSUAOwA3KNt6L+ikQiKq4JFebWxHl5Uoer1dlZfm2zsARwNPGBl5OURUV5tt7DKTW1NhdCx8rvlCgAUs8ZuifZ8AmFo+b5xWgjD0M1APQAMtYd+a249/NXNfJuMLRsAqLKPPNdG8sLi4yWMZeYbzclygFBI4BhVFO7e+FtLm2q9D+gQHimdkpUyrxXmBwQaHPgBbqK9YgP99na8sYY9GkqquAZX7bz/0DPWamfqipUS43IBDolWvHSaeTBjO5BuurG1VbdUjTU7MaGp6Xy+1W//EjmpqZzcDgqirl5+ULH72drW2tLC4pHI4p3+fT7nY0e1s2lJT0FmkvEtQz1CfsxbOPDG5KZ16f/fpufkI6udRL+x3BObATAScCr0oEnBvlq7KSzjycCDgR+E1E4Lv5K/VLi6wb23DleHKeQaekQSevW6qtKtLPfvcnOn2qXwehHYVDeyotypfSlIZ4lZNXqETaYwoHkm0yH//2jgYHn1gLdhI8EtzlpRVT4/AgMayvr1Vevld0qcOTBWNnoA7lTCSSJJtADKATyfJf/uVfWgnV22+/ZSVyn376ayvt+f7337Gk+b33/l77+yErqcNfinIb3kepEF5SqGZ+8OMfWRL6/vsfanx8Wi0tjUL9AQThtSToJLwABfx8gAqoWO7cuqWr31w13yRg0v379y2xBAgwNx7MCQgwNPTEAATPff75Na2ubenyaxfV0tKkg2hIObkuLSzMZUye1zesNLCqska7O/vyeHyan1syYHSsu8NgCqob4BmlZ6g9rl69av5HxIsxU5bG+ShhGh+f0FdXr9tY+gd6rQwOPx9Koo504OXUoLt37hmw2N8Pm9+Ux+3VG29cUlVVng4OAmZ0fXAQt/FgKo7vFcbHnIPkHW8m1BeYSwNhUIDgyYNCCwBCuR/wkK+s4TnKImIK0MmUW9Xb3toLbBlkQhmHET2ldQAiVDY7uzuWjAMcgGo5uTkGMAqLyrS2GZDbk2vxAABRXofyBrUaawacYR0ZB+MGThTgoZOTo+gBKh0ARcKeR0HHcYkNAIZzE2+e5/tolG5q+O24DEqgKmJv8gAuAnbYW9m9w3E4BgAzv6hYuYVFBs/i8agqKyoMhsSiUY2PjpqBNCqesrJCpRIAvoSZVONXFIslVFFe9fyKZ9+urW3r8OEmUyZRvkksuV5QGWW9nQC6nBsYyRz4Yn7Ehvcxp2x3N2LLNct7s8cDwgHusp0UUYtRghmNuVRU6NHWTkxtLRX2c+BMKBTUtt9v3mlcD8R2aXFZwWBMR4602DyIM6qn3Jxc+Xd2TZBTUJBv8eOaAR7zPgAPCiWA1NLSuioqSwyUAsJmZpbU2Um3vphCByHzdmLdi4sL7DoAcLEfKNdFcZXt6gfMZj4Y5i/Mbcoj/KdatTA/p4LCfANryVRCra2N5gNXXMJ+9yoai1gnzmQ8qVAwrvLyGjvu6OikBga6FDkIWcliWXmJmfYDlXNyMyBtZ3dbG+vrKs4vVXVZg6kHHw1Nq7quTCfPDGhiatLUi1xP7IW93V2tLi1rbWlLyXjCoJ1/K6IUZuGutJUfJt1FCsfDSiillFwCj30bOmV63NntN/P13fyEdHKpl/Y7gnNgJwJOBF6VCDg3yldlJZ15OBFwIvCbiMB381fqlxbZDHTyfgs6eZSW2yXVVBToD3/+2zp5oldlJXlaWZ5XSVG+ErGoEvG48gpLFAhGDH4AHVBMBXb3zEsHhcxbb71lXeXGRsdNvUCiRUJMskaJFuoXEndMf0l+KaECOgENABiYNJNA/v3f/73u3LmnP/mTPzag88H7H1iZ3oULFzQ0NKS//du/VzSaUl1tqY719hqUIcmPxmJWrkVC+s4P3zHfIUreOBdQAsAAMCAxBdaQmJOsMx98djjX/bv3tL+3Z8AJZQcKJEp6GB9JPmCDZJ7jADxIyPn5nbsPFYnE9dbb31PToQatr6/YY3Jq3FQclCKWlVUonaLD3I4S8bSSibROHB9QTXWFRkdHDCpkYE+t/U18Ml3TaNvusvFyPqAC0GlxZc1UQ8C0quoK8x2Kxg6sTTvABIiQSmI+HdTMzLxyc/J07twZVVfnKRTyK5lEccNxN63zniXzufl2ztq6WvN2Wl9f1ezcdAYclJSbPxHwh1gBfcwsOZIxc+bfjA8wk1EYFVvcQvv72g9kQBWwhTEDJIkv0AbTa1QoPM+YgSN8L7c/FmxXAAAgAElEQVRXu8EDNTQ22PsAaBkfomo7P3sJdRivpyyP85sBPJl7Oq1CM3D2mWcQ5wY4soaMHzjC88SaY6P6ClqZk0stLdVUNRnQAaIxzqzKjHPyPMfgnCi8UP61dx6VKyfXABqdD1HUsVempya1srSotdU167hWXZ0p+crPy7NS1FAootnZBbW2HDYgx7EBRKiFUN+xjhhyY2LP3gZSZvceexh4x2uII/uaNcFPijkBxbKwjnVhnfg5sUPFQ8c+xsn3wNzZ2XlTMnFezgH46uvrspha2V46+exaqbEufW63Vzdv3tb2NqWp3Qrs7RtIpEtfPM56LSo/r0ClZaVmnI2K68GDQYNXra2H7NpnH4yNTejo0Q6LB/5wCwtLOnPmpJXK7oeDpi6an19Uf3+vQbUsAGTeQFnWgj1LPIBsQO/p6TXVVpWrprrKwBDwE3hE+eexY93mfebJcSm4v6eNzXXzagJSetyFqq1uNkXe4OCIzpzpU0lpkR48eKRz50+ooaFOXi/lbnG5XClTmW1sbsiV8Ki0oFybm9t6Mjyp7t4u9fR26ead2zrS0WGd7laWV0zhtLW+pWAgZqXNhQU+7e3GlEhKiVQGOiXc+TpIRg06YSCeAU7/OXhylE7/WQRe2qelc2AnAk4EnAj8U46AA53+Ka+eM3YnAk4EftMRcKDTC414BjpRlpNKxuV2Zcrr3Om0Ksvy9Ke/+Jm6Ow+rqaFG66tLuIloY23FSlrSbq82tneel8QU5BdaeQseKtXVNeavgxJmdmbO1FD8DNNduqthUE2SyBfJMaCHxJ9EEaURCTKlZQAEOoyh+vnDP/wjlRSX66uvvjLFE6bUt2/f1jfffGPHQLFBeRxm0qgYAB0cq6y8VCdOnzBglG2HzvGBISSpKHGycITkHCgFfEA6MD8zp8LCYlVVVtpr6VbV0UHpWtI6dFFqNDKc8RQqryi3kpl4IqGlpVXlFRTqxInj1u2NbmRbWxuW8JIkk/xj/h0IBC1ZB+7ghYVpcuqZRxCJOuoJxsT8shCC5DyrAgKKMH5iHgiGDZLgZ4UCg5IgSoYOHWo0b6eqqmqcrDQ+PqWJiRlVVlTpwoWzqqryaXt7VfF4Uh63T6urG1pdWTfVTWEBHjYHluijTNnd9ZtBOf+mvf3TJ6N2nvPnz9q8skk/McyWR2V8jmgzH7POgfhl7WzjSxSzEiselDOxJpTXYe7e0nLIwB/ABAACaIvG49rZ3zflFsdDYcV+ApxkfL5mLK7sIY5HnHgeU/L1tXUrieLnAATiQcklJYf37g6qsDDH4Ef2WECz3d195eR6deJEv7wer3kqsS9QHrEmyURSHq/HykoBR0Cs6zeu294/ceqMVjY2NT4xrtKSYvX19dn4bt24oXgsqiRlkYcaDb6gdmHfAnympqat9LHraJftVdaWskXWHrUYkAzl29WrN6zUEwUQr8leR8QYdR+QDngEhGMtgC/Ek3HzGhRCWeN3jsk1hFKvv7/Pri3OTfdBgCYP9hsxYZx4aFHShUIoHNlTeVmZWg+3WUninTt3tLiwrr6+bvselRMm/Y8fD2pkeMTWEXBXWVlhcGjoybD5SNXWVJvfWa7PpydDQzpx8qSN+bPPvjCftkuXL1rHQE+uxwAYgPCdd96xNcF/CWUgHTFRN2XNwLkWgdYAtdBexFSQeb5cK9NraT2kleUlg7NHuzKlqIG9Ha2uLiuwu2NADQBbWFClstIGayYAdHrzzYtqbGrQL3/5kX7607fUfqTVSk15bzgcVCQStkfiIKmC3CKFgmGNjk/qxOmTqmus16eff6a29rZM84PxCS0vrigZTcjrdht04voMh6SDWEqxRMqgU9ztUzQVM9BkH36YiWM+/gw8ZZ771ofCd/MT0smlXujvBc7BnAg4EXgVI+DcKF/FVXXm5ETAicDLisB381fqlxVNXMQpPDHoxP+2o3JKW+vu8uIc/Q//4o/UeaRVleXFCgb82t/b0ezMpHK8OYonpU3/jkEJSphIvoFXdLkj8Se5BTYBqGgVDnwATOTl+wwKUQcC+CGhzSbyJP2UspCYUp5H0kzSCGR48813zP8IhQcJNe+bnJwy36aWllYr0QMyAGoy8IKxZTpylVWVmvEwYyDJZhwkvSTWGxsHKinxqqqKDlTFlhjzc9Ql2xt+GzuJOw+eB3ZxHOZJmRnqlnA4qt5eEu20mUTH4gmVVZRbQr28smiJKaBNLoBWjSX9JKSDg3SBq7AOaUCJ+bk55eXmWLJOfNbX6UKGUqbVOubF427V1FDW4zPFTVbpRNa5trn9TGGUUkFhnsUYwIcag3GzDngmr69vanxsyhRZV668ptzcmPz+NYNfhQXFZhQ/PT1nnexQZBFn5kuyjn8NwAmow7ovLCwbLGtoqDEYgMIkA5kyZZIuVyZm/IxugQ31DUonXeYBhBE1x6HMCHhDOSOvARqgVmMdiC3wCBBC17y5xXm1HG4xCMMXIIW9gToO9UtHR7vtHdQ47C3UR7z22tUb6u87ZudjfwGB8Jv67LPPdOfOkDo7m03VgxKL87If8YpC0YVZPGvd0kIXvxzbM8SEtQYa4REFaOB9eG7hodU7cEKDT4Y1Ozervt5edXZ26NeffKJvvr6losIcM7lvP3xYuzt+hYL7Nj8gy/DwiGLRhAFUYBv7mbECfFDpcX0QG7o+4sXEviC2gCceKJw4xvHjAwbxKGEFWDI25k6s+JsYEWuAEu/74osvrNQN6ERcuO5QInKtoOpCcQXQ4bWY0FdWlen8+VPKL/A+24tpu564VpcWV9V6uEVFhcVWSgYEfu+9v9PQ4KTq6stM2Ug8MkBxU0ePdtl7mT8gjPOcPHnC9sE331y1NUbB9eTJkI4c7bDuekAnlJSZboCLmpubN3jJfjXT+2TS1ojrH0URYKy7q+uZXxjrXK7h4admAI7vWjqd0LZ/y3zHUHFRPphKSb6cMuXllmtqata83n70o++ruqZKH374oa68cVl1tdX2vr39gN1v8HViH8XCMRX5ikxVODY+o97jvSqrKNHt+/fsPmVwfWJam+u7yve6VJiXoxQd9A5SSiRyFT5IKBJPKgl0kldxJQw48cD7KpFOGXh6biHuQCcnl3ppvyM4B3Yi4ETgVYmAc6N8VVbSmYcTAScCv4kIONDphUaZjyCPXLTuTsYNOvE/7qgLigs9+qOf/7auXD4vGFEwsKOlhRk9fTKYMVt2eRUKH1hSSpkL/jUAFxJIFDd8kQSS5NJljPfk+fLkzcmoFfDJyXaso/QGSAVMIlEkyeWYqJ9IuAEkmB3TTY5j4SGTOYXLyoIAHJh58zzgY+gJJX0J1dZUmNfLwsqcJbN4t6BWIQknMcVTank5oNraIku4SbIBTwAdDNHHhicUCR1Y5y0ARvZ9dLCjRAvwgpqK17/22mU7B6Vu3lyvyivL5c3xGkyqqipXa2uLmWdjgE0XOBRCN2/eVVtbm06ePGlG4k+fPFFDfZ0a6uvtmJQ4lZWVGHh48OChlZMBkQA7xJUxEUsAyaOhp3Z+ku/qmnIrO0PJgaoECGPKqbxCBYNhjYyMySWvLl++oFRqT8EgEMctr8dnCp/ZmQWtrvgtzSVmGKCnlTTwUlDgM2UV52K9MR2nJTzrBSwB9gD9KI8DzGQhH7AGFRBqjngsA8yIBQojSuC6urt04/oNFRYVWjkjJWe379w2GHHu3DnNzs1peW1ZjU0YT2/a/FlLFEAorNh/TU2NBmVYG/Zhb2+vASTWGUN2xgOg4jUAl2tXr2phcUn1dXVmBt16+LCt8cMHD011xNjxYgI2nTp50kyiUQTxelRu7CHAFOvCnmWOZi7f3KLBp8PmPXb61CkDgO+//0uNj02ouqpcZ8+eUW11tZYWF1SQT2ndYdvrADEUaMBawCLQKetNBYAD+gCouF6IC3sVOANgYb7Z7/kZ8QHsUIZJnABqdsW4XAY9iQtj5guvMmKDWgsgxVg4B8CHfcjx2cdcwzs7AR09ekR9/UdVUISqzKf1tY3npZHEgj0NgAYGH2pqNjN+wA2w7ac//amBMAAV8eMeMTk5YeNgrMwPMEMM6AoI5AWwzc7NqPtYt6amJ+X37+j06VMGb5gj9wyUVQBRjsl1CRDk/mCdDcsrVFleaXNAvYZ3E8pH7hkY/OMbFgrtWddFjsU9CiP9VCJXuV66QcbNLP7td95SIgFofqjeXozhi7W9vWlAdG1t9Xk5YjR8IJ+baymg2bk1tXW0KL84T7ML8xngHKIhw6ZCezH5PLImDemklEym5XIXKBjGvyph5uFRkzG5TOeU6Vn3n3ydHOj0/MPQyaVe6O8FzsGcCDgReBUj4NwoX8VVdebkRMCJwMuKgAOdXmhkM9DJTGtSlFdloBMt2osK3Lpy+Zz+5Z/+iXI9aQX3djUxNqJ7d29rdmZVB9FMyUdNTZkGBjJm1wCYqakFS34bGqosgSdRBYpk1Qd7e2FTCJWVFVnyT5ILOAIUHDlyxCDT9PS8eaWgDiJ5ppQLAONx55gXEokbSTQJ6UcffaTFxS1VVQEreiyRvn//icERyo9QNVy9+Y0lxwAEFCCMDxCDOffCwo4aG0t08eJFAxGZFvfbGhkZ1fTUto4eadEbV163RJgEFm8lvKRQjQAEUKQAA374wx8aDCEhLSwuVHVdlSWhqCfo6gYAAUrMz88ZtCG5JSZ4UwFMKCMM7u2bgTIlYRwzW+pHnAADnB+VB8CA53gv579585YmZ5YVj6dVVJyjpqZqM2wvr6AMLt/gHsk/571x45YePxpRXV2D3nrrdeXmxBWOBBTY3ZffH9DWpl9ra35tbR1YutvcXGPbA8Pk3r4eg0QAGsAGpWrACZQogCHihxINxQ1ALGu+zVoxd94DQMC7B+CESohjUXJXVV2lv/qrv7I4U0KG2uvu3TsGs1C9Xbt+3UqLmluabc4ci5+h2CEeWUDCHmINARhAFOCGLy/PjgFM4bUohgAprDPrwIO9SzzZU7du3XpWflZrsBNQc+XKFVt75oEqK7sWHIeYMC/GwrrkFRZpYnJKJaUlOtbdYzCD0jO80qpQK3V2ypebo+XlJQOQVZUVpqTB3B3Ayr+ZB3CG8XJNAKSIL+dGicQX1xaQlfGzp/kecMu1xPt4P4CDvU5pXLZMk9hlPbUyJYezdq2yTvyM8xFjzsfrMtcUir6UmpsrDZpVVZfI5YkbeEE9Nzc7byCS9+PjBJDkumVdrn5zzdRIjO0Xv/jFM2Ua13gGyjIfzsF+Zw34N2Ng3LwfFRbIJeVKaWpq0ubOtc6+BjpxzixMIx5cm1w//NzrzVWOO9dUfqibiBMQcHZ2Ru3th83Inu+BSawTQBmzcjM/395XPOayfRYOh6zMj1K+jBqzwRoqAKMCe7umuEJlCXhNHESViCQUjkS05Q+qvqlWaXdKy2sZ839AHmWBiWhSrpTkSsrAPub94ahLe8GYggdxJZ9BJ4/Lo7QLn6f/pHjKAqfnH4iOkfgL/WR0DuZEwImAE4FXLQIOdHrVVtSZjxMBJwIvMwIOdHqh0cVIhBI7RC2ZNIb/U+cZHt2djfrtn/xAF8+dVjwa0fbmuiVdn3/+uQGM3r5+U3agWqHtOWoMkl0SL9QOJH6UV5FwAz/q6up19eo1U5CcOXPaQA+J8n/4D//BIAA+TiShQAsgDYkwxwDm3L59T/V1jWYCToc6EjcSakqNbt8f1/HeFp05c8aOc+3aNUvaOcaDB/f1ZHRIVVUVpihiPJRc4Vvz6NGo1jYiqihzq62t0RQhPIBBd+7c1/TUljrbmnTx4gVL2IEZJOEoZ0g8eQ5IAdAgYcZviqS3pKxQufk5BtQAZAAYyg+vX7+uTz+9aqE+fTpT7kW5HdCAlva53hwVFxWr9pmyKtthjXjhX5VN0okRc3377bcNGHz11dd6ODhj5W/9/e0Gh1BEVVSWm+KL86yurmto8ImePh3R5ua+Wppbdfp0v3JyYtrxbyiZlJk2b274te2PKhJOqamxQjU1lRYz4B1t4oFoWQVT1nSdkiz2gKnMhoZsPswdEECSnYUnrBeG0Md6eyyxB1LwhWIFA+ZbN29ZeRfKLvYAAIv4ARiePHmqnNx8NTe32vkBR3yNjIzYeYkR8WFf8HPWqbOz03yCgBdZ83WUUUAN1o1jsP8AU6wtYIZ58HrmhtoFbzLem4VcgCp+DtgwxR9XTSploIhjvPHGG/LlFxh0QnmHKoqOhX7/tinYhMIPwpBOay8QUGN9vY0HaMG59/b2bf8B3jgP4wWWAeOyXQL5m+eYN2sbDIasvIvrBUUX4wJOErssmOFnxJnvAWZAOdYm6xnGGgN6UExxftaKcTFP5rW8vGGd/Li2UfUVl/qUSIR1wH1h22/QkpixDg0NjabyyZTa+rSxvmnnZE8AAjl3Jr4Jm8PYGN0NY5myw/Z2W0fuI4yF8drtSWn5CvI0NDSlykqf3V+AZOyhjBrLY6VxvJ57AD9jHjlen8LBmBbnV60cl33M88QWYAY48uVlzrG3R5kc3l4ltlY7u3san1hRZXmhjh/vVWNTve03TOwbG+tsnwOp/P6IdveS6j5anlH2FRYr4N/V0uKKQniw5bgUS6QVjkq5PrcaGirldXvkxig8GlXsIKo0PnmuHKXcBfIH9hU5iNje8kczt+fnXeqeldk9Vzm90M+Df7IHc3Kpf7JL5wzciYATgd9UBJwb5W8q0s55nAg4EXgVIuBApxe6it+CTqQ46Qx04oMJ6FRekquzJ/t07swJHW4+pIK8XK2uLOvrr782r5bzFy5Ygnvjxg0tLGRMn0niSOZJCkl6URHgx1JTW2Pm29ev39C5c+f1gx/8wBJEoNEHH3xgSXVW0UPSCHggKSZ5RIWCIXlf34CVOqFaIqElmb9x46YlkIChuvp6A1SLC4u6dOmSHf+v/vovtbRK2U6HqShICkmiUUh8/PGXlrCj5gGeAR0ypT0h/epXH+ne3UmdHOjS669dtmQbDxmUPbdv39Lg4Ki6uzvN9DqZzICd8YkJgweNhxp0tPuIwTHUPH19/dZC/sMPPjQAR/I9cHzAyu2ATng/ffjhB6YWqa6sUl9vv0EOEn4gDEAAs2egxMTEhAGF1157zeaI9w7eN09HZ6286Pd+78c6feak4vGoYrEDhSOhZ2qSTS3ML2ltbUN7e3HrkHb+/Am5XZRMbZjn09jYjJYW/To4kIoKc9XV1W4m2pQkUVpHq/iV1WVT56CCQeUBzAASEGviCpAD+gAPeI54s4aohFgbOn31Hz9m+8I66qVSVhLI+YFpxB+PJ+YImCgpLjbfn7X1TVVW1BsIAo4AI1Hp8O8sJEHFwp4BlgAWOTfHX9vYUDAUfK5sYuxmaF1Vpd2dHTsXY2UuAB0ACZAQc/WS4lK74pKUnBYV2d7gmJwbeLi9vWXwgW6JdE3s6u5WJBLV/MKilXlRZlhcVCi326Ud/7aWlxbNE620uEjB/X3byxyX64jjZhV/XDvsNeYHWMl2omPfZwzvM3CNf6MerKurMojLPgb8Ae1QFvH+TAc7dDP4UOFXlHquQssqEIln5liUwtL9LcdiAhTiepyd3VZBgUtHj7bpzNnTOjjYM4VcKp0yqETZayAAMMO4nLLAAlM67e+HdRDB/N5l8QI+MyauF/YL1x8KPZ+PTn0u21co4VAWsf+zxvCY2UcTMYNrqBVRH3E81GKs9fr6lnkxAZX4yjQHCJvCqbK0VvNzKxqZWNThQ1X23unpWSt/bG1tki8v1+LO/cvtztFAf49aD7fq6dNRzc1Na2Cg1yAlflJ37z3QfjCl5qYy+f27FrNUinHnm+m8L9cnyuvmp2fl395RYD+iGMTII3l9LlNvEmuuKw+lcvGEEgcx83SijYPLV6SdvaAi0ZgpJTfDyYyB+Le+st87H4bPg+LkUi/09wLnYE4EnAi8ihFwbpSv4qo6c3Ii4ETgZUXA+T37hUb2H0Cn5+ApA51wfKkqy9OJ/qP6yY9+oM4j7ZqdmdbVq9/ozOmzpkzif/7/7M/+TCurqwYPaONOoo2iAT8llACAmM6jnZag3bxxS2+++bZ1nyL5/OSTT6zMDVUSySSGyXjcoFIBZgAhgFyoKTo6jlhZFgk/SSulTiiESKjxWAEaATZIlr///R9YKdv//X//X1pZD+kP//AnBmoACiTWJOIfffSJaQgof0MhQmIP7EHNgvnxvTvD+u13f6i3337LwAnJOoDtyy+/svKhCxfOG4wCGJAsP3782AzLu3o61dHVYR3OCgrwizquleVVffTRx3Zs1FrWmn57Q3V1NQau/vZv/0ZPn4zoxMAJ9fX22TwYK2Mj8Qc6ER8gEyoX5oICiHPev//AyusY/5/+6R+oq7tTs7PT1i0P9QaqEeK3499VJILBe1KHW9t05coFxaK7WlwkAY9rbXVDgd2wgsG47bLeYz02L0BiXX2d3O60KZ0KCvMtIQZMAHYAMST5QATAEaCA54GBQKBstzS8oXLz8LsqtVIh6zTm9lhceV1WZQNs2g3smsKI47KX9gMhRQ8wiYaNZsyizeDckv6UnYt1Z2/wN98zDroJBvYBJBE7niX8Xq/tHyATe5Axcx72GnsDE3ngFnAoJwe4lDkfeyB7fOLCFyV1rFPWNwlAuLq2bsoyjsUxBgb6rKPc44cPNT01bWCmqrJYReZrVaSy0lKDLCiA2BeonNiflJ1mTcvZZ0CozU3UYcQl402UMTTPNRUfIBfg9t577xlEYZ9ljoPfV0jFxT47H+9hHnxtbe1Y+STAkrgwZvy/8AJjTlkYMzW3q7qqXLW2Nlv3v7X1RaXSMfP0okSSv7lrBALAuRy1tzfadTkxsaqSEp91VERFVFpaYHsKaLa9vWPj4NrNquTY08SA74FAXFu8pqa2Wv5dv6KxqK03a8maEHug38TEhtzulEpLKatzmxcZUHMvEFZtVb2KC8u0uLiijo6MApPrhlhwr2GvoMBjL3DPOn/+vI3xs88+1dr6ss6ePW1dMLl2UcXxeq419it7iLHwN89trK9re33LHkCtnb24IgmJ3gBFJT65PW5FwlG5XS65MjVzEE0D/WkuKl++doIRReNpu8aC35Y4Pbv3Ox+C/8WHoJNLvdDfC5yDORFwIvAqRsC5Ub6Kq+rMyYmAE4GXFQHn9+0XGlmgk/Xqfl5ex+FpYAd0yoU6JaXO9hr9T//2X+vsmdN6/Oihbt28oYsXL6njSIeuXbuqP//zv9DWVki5eR4d62m17lR01sLjhHI8SnAGBvotmX/08LF1oqOLFV4uv/zlL3X9+k319maSTRJrVE6oEUi4AUl//dd/bT5QHLOltUUuuSxJRFmE/w5J3Jmzp9Td1W1ABi8dPIYoSSMBD4ZT+vf//t8Y2EIphAoEsIFPErADeAZ04nwktCS7H3/8iUafjutf/ct/oTfffFOhcMje9+UXX2royZBaW1qtrI6Ev6i4yKAF5XWUTA2c7Jcv36etzW2VlVWqvf2IxkYnNT4+aZ4yAAiATUFBnhoaaWUf1Ucff6hwMKIrr31PhQVFpu7itSThgA1KF4kP5VYoQIBRQChK0PDMWlnfVFVVpd5663vKL/BpenpSsXhUgcCuqUNIgNPkt0lpfy+ipqZmXblyWZGwX1NTo6bWQBWSSrm1vraprc0d9fcP2NhZR4/XNokWl+Y1NzervLxcU6ah0iJujJXYA8v4AhYALIgP8AIwxbiJCzSTUihK3wry8xWOhA0AoIhZXVvT0tKyAYPCgnyVlBabr8/q8poiYWCY29Ys0x0xZMfPdlcLBg8M6OTlec0TDLiSArDk5ym/oMDgF2NF2YQKpqGh3oAB+xDlEwCC/YHCBcUL4GV/b98gFiboQCkUWuwPVG9AVsZKfMrLK7SxsW5AyOPNNU8qSuUOwmGdO3dWBYUFuvr1V1pZXraufuWlJers6FBZaZmtEWOiBO/7339HDY2N+urLrzQ2Nm7nYM2amxssppubuyorK7b4A9wALgCpd99911ROlPn93d/93fPOd+yj6zcH5UrHdfhwg8E2vrKwcGpq3lRSmGpTMgpIIU6mBHumMqQj3s5uVEc7mwzYsA92AlvmQ7SzA4Aps66UzH1jfVcNDdW2bxYXljQ6NmeKuegBpWghdXUdtRsM+5hrpbPzqN743hsaGR7RBx9+qPPnzlmct/3bdg3s+HdM+VZRUa6N7U2LNfeC8ooKK9sE8gGobt16qPWNqHK8Uk1NgdrbD5nSaH5hQ2VFhbp08ZJBKpSSO36/njx9qs6OTrvPMG/iQjyPnzhupbms5d/8zS/l39lQb2+nQSigXKZT4oKBMM7fe6z3WZfOhB0HgBkKhJSKpawDXiiaFru2pMgrX0GueeEdHCTsWsM83J2SctwZM3F3jkcpX6529iM6SGS60x04n3j/LZ94Ti713xIl5zVOBJwIfKcj4Nwov9PL70zeiYATgf/OCDi/gv93Buz/9+XWGOkfONCm/xN0KsiV4jHpcHOF/tf/5X/W5UsX9eDeXY2NjurypctKpZL61a9+pY8+/kQ7OwlVVRfo7Jl+nTp1wmAEXZ0w/qWkhDIxksjp6Tn96Ic/VldXt6kN/uZv/sbKVM6dO2PgggQSmAEcACaQAJNEo57q6++xhDfTIW01k+CFQqa8oIQN8AO0Ki0tseOjkMJDqvFQq37603ctYSYpJ7EGHAAYUIigpCFxB1IAITLQ6WNtb2zqF7/4Z/YaXouqi3PydexYj3W1Q/XA+/iiCxcQpLWtRds7dCPbUHVVnQoLS8zfJTcn3xJVIFJOrkcnTw6oorJUjx4/0KNHD3SosVmHW9q1vYWZd8YIGzgwOjpqYAQ1RbatPICEeFG2BqCJxBIGZ/DFCYXxmdkyUBSJhE3BwVirq2oMymxsbKuyosZ8tfb3N7S2uqSiQkzUk9a9bnV5w8oBz549bwCAsifMstc3Vmw9g8E9Nap5kx4AACAASURBVB1q0pEj7VbSRNyJAbHJlqcRF5L87BqS0C8uLcntyXRLRIFEok+8dnb8Bp2AFsR/fn5VW1t0KfSptfWQmTaPjo5pL7BnwJE4AJ6yptEonjJqpwN5PJjNF6m0tNjG4gJcHm5VeWWlxZ61pQQQaAXcZE8Agmpqa1VXW6t79+5rfGJS7W1tam1ttzIsPLZOnDxh552cmLRyRs4HEGMMjQ2NNg88uzjembPndPhwmyYmJrWz7deVK69bWdkH7/9S09a1La3G+iqdPEF5o0t3797T5ua22ttb9POf/76N8b2/+5V2drblceNXRKkj8C/flEhcE+xh9gIgD3Pxn/3sZwbHMKQHpgIo2dOopa7ffKqmhmKLY7bLHYCKawclFHEAqqA6pLvha69deq4AAurOzMwacKEDY0bVV2xWcKlU3IAZ5bIlJaXa2tq22NbXN6q8rFyTk9N2ffBz9jA+cHiR0TkOBR4wknPjeca5r127rpMnT1gpG1CK97AnOF+uL1eFJYUGnxgDMJr5sscwKR8aGtT84oFKS7zq622zElBUSVNTczra0ab+/mNaW1212BOzsbEJ89xqampQ9CBmeziRTOgnP/6J8vLz7Vp///1fGxA+c2bAABz3JMD56MioQcdM58lTds+hax/3FvOqOkjaA2oUT0lur0f5RXlKpNmjlGdKiUSG8+Mmle91K9+XI3dujlI+r7b39hWOZsrqwv+I0ukf1tt9O5H4jn5AOrnUi/y9wDmWEwEnAq9kBJwb5Su5rM6knAg4EXhJEfiO/k79kqL5X4FOKJ343/j6miL9+//x3+jc2TMaevzYEs32w23WJhxwNDj4WOFwVMePH9O582esZCyRiJs59OLivCXcKAqATiS1r7/2PUucHz58aAkySSZgJ9tNLGua/P+x92bfcWXXmecXAyKACMzzPBEzCZAE5zHnyc6UUrYGl8sul716ucv1UE/9Uv9K96qn6n5ou11VkktKKaVUTmQmk2RyJoh5nqcAAhGIOaLXbwcjV1XJlpyknswba0EJIOLee84+515w//Ttb5NU8oXKZ2CgV80t9ZqanjQPFxK9dCptaqO29jbrgGZt5zc37Nycg3NPT89qeOS0QQDgC9cgecz7wGxYmVpBLQOIAGCQ9NPljU5+r7/2miWwdLOjdI5W8PgwobCg6xyqC5JYvuhgFiwNyOWRARY8fcrLKMOJqMRfqra2zqelQJPq6mrXpcsXdBgL65NPP9Lq6rJ6e/rkynpNoQF8ARpw3oL5dUFNhKkz6pLS0hKtrKybcqKypiIP7ZJ0Y4uaagNYVFpWbIqdoaFjqq2ptbKvmel56wJI7PZCawqHd1VbU69QKKyZ6TmtrmwYKKMrITACcHUQCWtra0Pr66sqKy9TV1eH+ecUoBuAByACfCLGXJ+4Wsv6mhqDRCh30lm3gmUVcnu8NsdEPGHrAiQhpsxhbGxSu6F9dXW2anj4qHUY+/rWLY2Njau/v9P8ogBAKM+AA4Uuf4Uyp4K3EwAgWFqqI329pnRibWdmZwwOAHBQt6EUun3rtkENSjpnZ2ZNdUQHtiNH+nTv7gNT46CGy5eDfqgPP/xYXq9Lra0AxaDtNaAFyjrm8corr5qiBji1H9rTG2+8buq2//4PPzZgGygJavjYoE4cP24iQ8pLMd5+7bWXTMFG176//bufmMqpqjJg+wCVHvPMG2CXW5klZZP8DiUeJWHsa+4pzOUZB6AID7EHDybNvwu+TEkqkAd/s0JXPFSHxIYyWWRo3//+9+x4ICJjA3gyP0An6wosQq2Fko6Syddff8PWmg6TP//g56qooNSsxsApa3rq1Bl9+OEv5fV4bH6MCVBcUOsxB9SMwNgTJ06qqblJjx4+NGjU3X3E7m/KD1s7Wg30sb/YA9wb7Dk+hzfc/n5SIyN9pqrknMQCX7Mrl84qp7SejNG1sdHKB4kDne26u7oMhPIsCYX29Bd/8RfaDe3q0aPH+uzTr20Nrl49b/stGjm0587q6po9YzBMRxWVNyivtY54T8bGtbsVkivtlnJuA04ur0epbEaxZEKpdEbJDP55EuLBgMerEgzevR5lXFLSm9PuQVTxVF7p9NRH/H/+A/C//BV0oJPdRs7LiYATAScCTgR+SwScB6WzPZwIOBFwIvDPj4ADnf75sfrdnzTo9L987GmEKbGjuo4yu9KAXz/643d0dHBQY48fqsiT77xEmUpxcZHBpUTiUFeuXlZ3d6eihxEDNySH2zs7VopCEk4ZWH0dpt2Dpggg6UUJQ/KGmgE1EUbJKDI4HiUMCgKABuqpSHTPAAylL9Mz8+rt6dbbb7+l0F5IkxMTT319vKqtqzMYMDExrthhUo1N7aqprbfxoO7ATybfXavIkkquA6ggoee6gAgzFZbU39dvUAHDYsZMEv0/qmxQIqHqKoAW5rofObA28iUlQblcHi3M043vuHWMQ7GDsueVV1/S0aMDevT4vm7cuKbwwb7FwZV1y+1ym+k6Ko6p6WlTPlVVV5kaCMPmlZUdK4nq6Gi20h5USd09PZaYo0TCrBvAgMH50NCgqbKIOSV2qEnu3HlgqqfR0ROKxfa0F9pSdVWt+f6gRJuZXrWNUVtbZeVfKNZQpuCTg6n4wUG+BIuSLOJETIEPxInk/ObNe7a23d1tBiP4HF5cdNlLZTw6fuKkSkvLDUgBCunUdeb0GYMZi0uL+vKLGwa6gGKoSQAdn3zykXZ2twyIDPTnVTrXrl83+DIyPCyP12vm1ST/qJD4Akq1tLZY7NK5zDeePMAQDN7xCKM8DkN6QAwlmZwPaDN68pTq65v0q19+bN5IQBre++CDX2pqel6tLbU6cqTbYAzrwp4AqgJJjh0bNnj16SefKZVMWLc3SjC/uvGlqaoaG+ptbr1HesxL6fatW3ryZEwjI8Nqb2+zffvVVzcNkAAMiTUqLSAQ12Gs3CuolIgf6iGUhHwGZRPvEUvAC+AV/7Hvfvc79lnUWMzlyuUrWlhcsBgNDg1aPP/2//1blVdU6Pvf/2MDW6iWPv30ulZWQyordVs5JvCYOGMin07nIe358xdMxYQK6P/7u783oAnQ437i88DUH//4H2xv4Fd19+4dU8qdPHnCPK/w7/rP//n/1vb2likSmfO1z69pemba1oQyXgzsG5sbVFldaebtVr63tGRfrAvPBWID4GMfUhLIdY4ODRioXF1dMFgOSKU89P79BxocGFBra5viiYSV8S0sLurf/bt/r8ePHluXx/W1bVVUVGtwcMBgcwHSUQZKeV8qmbKOnDwXAI1A7J/+9ANNTiyrtAibcLd8/mIlMxmFDmNKY0DvcSuezsrndilY7Fd5IKBiFFvpjGKphPYyKe0dxpXKC6WU/ieez//jU9uBTg50+t1/7J1POBFwIvCiR8CBTi/6DnDm70TAicC3iYADnb5NtP45n/0tf4X8RR6lkhkFfF6dPTWkjtZmLc3PaW152VQFJ4+SYPcqehhWkd+l2roqKxtLppJKJFPyevySy6fZ2UXduzemg/ChGuqrVFdfZQoFYAKJNZCHEjH8WnihGKIDFok5EAelBeUsyWTG1ByU51DK09PTbcdjZEz3PJLsvLqn1BRIJKc+X4mKvMU6c+aclRYBBrge5tgk5uPjT9Tc0mwAgqT8wcMxhXYPlUrmTatHRjoVjVKutmem43QbIykmwQc64Ku0tbVpUAptAuVdsVhGKyvbBojoeuYr8tlcClDo7LmzeuutN5TNpvXZ559ofHzsaQc8OpkFTXXDfKORqGbn5rSyvKNs1qv2jipL8j2evEIDwEIcgTdnz57Trz76lQE5vIoYH2M7e/aMKY2YO0CC8jEUR91d3Ro5PqzoYUjJZMwg0P5eVKurGxofXzIFUnNTnUEVVBhen1fdXZ0GCBYW5kz9Q8ne9PSMwccLFy+YpxY+Wyh+UI5cvHTRYgXgoxSMLoYtLW3WuQ8ImV/LR1ZC+PLLLxsUAIrklTB1BhwAOpRPPRl/Im+RV++//75a8LJ6/FjXPv9cu6GQqV4Ah3nPJfyc8gbbwCWXx2Ulh5vbmwbxgBQTE5M2LpRNqGXYX8QKmEO5IvDgpZdeVi7r1vVrX1r3PMrAfvKTn9g5GxoaDYwCrkADhS5qAEk8uFD0PHrwSJ9/9rnBv3feecfKEDGDjxxEdOLEcYNpwUDQjLGBTKyjv8irulo6tx3aOjMP1FvmG1Zaasod9izQCOAEXCp08gPooFgCwABBmIv5JoUx+U7oj/7oj2xdUCai2kJZePPWTa2srpoBOXD4P/2n/0dHjx6xnwFGqIFQ8Swu7am2xqd33/1Dtbe1mZpwZ3tdqVTc9nRLS6uBpRs3burWrVsaHDyqo0eHNTc7Z7CTToAfffRr6wT4ne++q4nJJ9rYWDP1IeVyzIH3mSP+V3hhUXLIHkQNyPmnpsZVVh5QeUW+0x9KNQDr5taW9vfwLdvX66+/bufgfiCm/Je9ASSbmZk0YIxp/+TUuEHN06cBiw3WjCAajamkuER9fQPa3d3XYRTjea/8vhLbSwUFZMHPC8DldnsMWjMWYBqgkJgvz6/Jj8LJxbMwq3AkrVg6ZxA/WFKsaCKpuooy1dfVyOdxKRY90OFhRIfpjBb2k0rm8iqnwtc/5zH+gn/GyaVe8A3gTN+JgBOB3x0B50H5u2PkfMKJgBMBJwKFCDjQ6fe9F37jr1BB/pQHOLlMVpXlfh3tP6LSYp8WZucU3t2XN+vSqy+d1fDxAYX2NpXOxFQc8MrtRR7lFjVmgZIK+XylmphY1BdffK2tzR3V1laoq6tJNbV5BQeJ4bVr1xUOx83oGAABDMDPqODBdOPGV9rfi6i9rdtUPZTTrKzsqq6uVDU1eSPm0rKAdeKKRlMqK/OprKzY1Brt7R0aGDhqSTHA6Re/+FBTUwsqKnJpYLDnace9NoMKlGr97GcfGURoaalWPJ7S4MCQKUUwea6uqTLlRlNTg5UfkXgCnCj5w9jcFFDxlFbXQtraBFSFzPsmr4gp0fb2piXN77zztoEHSg9//osPDCBgUE2HL7yI+P/tgSiU5wF11lb3DdKcONGnxsZmgxEAFFrUA0hQmQBRgHhAOpJrIARli8ANVCyUE+KRwxdlTCTjw8NDisUPlEgeKlCCiipi6o7JyWVl0ll1dnItPJJYs0719ffamFHl1Nc3moE7kIZ5U6YI9EEdUzBopyQMkAcQRLGG8urM2TM6cqTLxs8X0AmQcvXqVYM/dPgDrmBkfenSRZsL430yPqG29g69/sabBqso+wJwoJRDiQTsQbkGZOF9QAuxqagsV319jeTKm+NwbsALUIayNK5JOR1zIFYAH8BCbU2d0umcZqZnzUQcuMlxnBtAVeiCyDWBQijdAH3AQEo9Z2dmtLuzY+/hUYZaj1gB8Zgb8+JYYAYxA6RQglceDBowBYwWvMK4FmtLHBjj2bNnDW5wHxBfPsd6snGAolyDTmrEogCwgEysC0AKVRQg8v6D+4olEjo2fMyuxzgYK9cAzgG1iAX3XH9/r12Xz1FGplxKFeUB+5nYdXZ2GcxcXFiyey4YLFM4HNHRoaOKx5O6d+++eSihWNzYXLE9AVADElE+yBoQD37mnAAv1vaVV16xeE9NTegggol6ucFc7js+x1zZW4Al1pR139raNvjK3mUu3EfMh3uwrR11YNjKRfF+A5qtra2bkolnzPCxEXuOoPHEpwrIWOiSaN0WPR5b+3xXRxyZsMXLd0W8deuu2tuarCvd1tqGeaQlk1IsJsXTEo/GYqBTPKHq0hLVVFfK73MrmTjUYfRAkVRG8/tZJX/fz/h/+edzcql/+WvszNCJgBOB54yA86B8zgA6hzsRcCLwQkXAgU6/7+X+LdCJ/68dX6PaqlJ1tTUrm4preWFFJUUeDXS36eqlC2pqqdfMLAnhroqDJI0B+Yr9Zhbt9ZQoHs/q7t0JfX37kQGh0dFBDY/0GGQBiqCAwYycJPztt9824EQSyoskGSNjStLWVg9UWVFmyR3JOd3PMBcHBOEzBPDAcwmwARBCvdTW2mJJp98ftMQUY/Ff/OJjbWzsq6urUS+9dOGpx0vSxoIJ809+8oFaW1s0NNQrtxt1T68l+xhpDx0dtPMBhkhuSZTv3btrHfpo6Q4wQ4E1M72ivf24NjZ25XZndPr0qHXwQ2106tSo3n3vDw2WffXVl/r5zz8wOJBPYj3yW1eylCXTlMPNzMzqIBy1ErWLFy8aaAIkAA1IjAEhY2PTGh09ZuCF+BBTkmNACedlrMAJysbwAQI84EVDx0DWDaVaSXFQBweH2toMaX4e0/NitbY22XyIMyVi/f19mpqeMBUJ0Gl6asZKJlHe4M8D8Lh7954pagAweABRvsULiEaSfuLkcVP9RCIHBlqILdAJcARIwTOJc2JSfuHCOdsXQLmxJ+MaHjmu0VOnDRSxlpybY4EowMA8iNu3GAAIgE5V1ZUGJIALqHf4HfFlbOwzYgG0AdKhXOGclHlRDgi0SKeyBvIo1+P8wBzAE2MAyAAcmBfnZo6A1FQiYYomFE+8mANrwjGMl71WKAHkv8AdxovKzZXLmQqPeTCuvNF6yNad8kbmyTmAKMAVFDvxeEY1NQCUlC5cOG1z4VocD5hhLzBuyvO4Dt/ze/ZCMR0CKytsv3EtykyBLKwFCqQCxCRe7CWgJe+1NNer50iHAV/2L6ovSj3TKcZS97SjW1Y9R3otxisra7YfmUMsHjEoxLyATOwfrsn1+OJ7jmHcmKSz14mflWLG4vbs4N6jJI1yQGAScyoANtaJsQL6UDBx7+e79gEes/L5PabS4n4D8NJ58DAa1/37szp/9oRCe8C6mMFKVHaRaFQeDxA+3zmRmBOXdDpj6kwAOb/HBy4YLFE6kZIrk1M4TPkhDN5l5uFueayzIb52xX6PykoDCgaL5VLGlE77saSWI3Kg07f/G+fkUt8+Zs4RTgScCLxgEXAelC/YgjvTdSLgROC5IuBAp+cK3z9y8O+ATng7VZT61N5Sr2KvW8nDiNpbmnRudFTHBvsVT0R1/8FtRQ/3VV4ZVGVVuTxFRXK5KXHyamVlS19+eVeLi9tqqK/VxYtnVF1dar5PqDNIrik74vsf/OAH33TNAjT86le/siSX0pnlxV3F4zKo1dfXaooBzIg7OtrNX6a9vVUzM9OW2OIVg/m0z1ckj9ujsbEJAxm3b39tJtUk4/gp0b2NJJyucwAjWqHT1erUqeNW0kMZW1NjsxlPA0ouXDyvxsYGS7IpywOYAJwAXT29RwwIAAJWVre0vRXW8sqKFcn09fVaORbwAxg2NDRgnf8+//wzffHFtact4autFAu/KUBEPrmNa2Vl1YyngTLAirt375tyCUUKUAQFyeList599w8MRjA2xgtUIBbMC+gBYEDpBSgheed4TLo3twBkOwad4jE8lg6sxK6qsloDA0N2DKWOb775hpXtjT15pNXVFVMCUU61s7OrH/3oR6IbGmAAcEcZH2MF6gARABaos/CywiQaIVwBLgAGGCPwgdIwFC6AHFRSAEhiwV6Ymp7RyPETam1rt5/ZF4XOeAAG5gQIKChveA8wkc1lDf4ES4P2eYCGqZOKfAYpUK0AeSoqK62dGGtKyRmlVmXl5Ta2XDZn5ye+QBmAD/5FeSiUN7sH7HEu4IbHhS+XS0VetC2yfQGUYtwcz15n3/G7QrdEfgakZlNAocq8Ss7lsj1DrABLqPcAY0AzSk2BfLlcRqFQXDU1AQOJADjuKdabc7LejA8QxfWID2tRGG/O7VJ1TbWphPg9YBJlX35sKP5anhqHuwziAJww3G7CU6y9yby++Dym3PgzYa7P9+HwoXLZrO0zfLP4XB4A+8zUGyjGHFl37lfWgvViXKwRLxRWjAm/N7zFQiG6Yc6rva1Fob1923u5rFRTW2Xgif3V3tautvZ2626HcuvGjbsGdXr7egw0ARWDpX5VVpbZ86O+od4A4/TktD679kQDfc02D8r2Skv9ih7GtR+Oq74+YMpHgFZTU40BJ+4/4nP8+LDFlQ58gKlsKqdMIqnNjUODTaWlPlNSZTN0Z/Q8NdyXKRvLy4B9HoOiu9Gk1mNSfvbO61tEwMmlvkWwnI86EXAi8GJGwHlQvpjr7szaiYATgWeLgAOdni1u//RRvw06uSR3Liev26XmunJ1tDSoobZag709Guw9osa6Gm1srerRo/tKZ+MqLSuRr7jITJ2LS0oN2oyPz+rXH3+h7e20jg526dixAclFi/ISS0JJYkkO8Tx64403DLaQGJKA8nuSYDquLS0dihy+oiKo/t4O820iaSTpw7upoaHOYAum2efOn7Vkld8DBxbmlyzBXVpa1tTUrCW1gB8+S0kdQIGkm0SbBB8TZJJ75VzWiQslSmNTg/nNkMhjPI2fTF5ZkbREuqk5D3h4f2VlQ48ejz8FE1mVV5TrtddeM/jEtQPBEh2E93Xn7h1NTo4bLAGc8AKyAAkK5XV4XTU3tRjUYZzMgWQXA2OAAqVBwJ1Cxz9+B3BgLkAnYBXvAXQePHhgZWCAKeDEyMgxrW8saTe0ZeV1gIy9UMTKICnjw5sHCETp3quvvmJA7O49uoTtqaG+ycyYAWM//OEP7VpPxsfNFJsxoFABKHA91D+MJ9/JrlrpTPKpoXv+ds53yMu3nAeo8XmAEzHgeEqc1jc2dfTYsPzFJQaGiAXqFtQ5rAOgpVBeVzD2Ri3Deauraw0w4oG1vEzZGPBt12ATqhn2CjFk/QBnnB9YyO/YX5ROAkn4mc9SEgjoA4YA4lAJMW7AZiyWVHlpieqfgjTWk/kwDsrhGCNwiFgUlEQovjgehVVLY5Mp6ehKiF9QeXmpwR5iweeYbzqdVX19rd0rqIUWFpbU19djajPmTLwKyh8MtSm/bG1ttn2GcocXMItzRWOHGh4Z0ekzp+1e/PWvP9HqKl5oLlVVlZt6jnNxH6ISI9YHBzEDeTXVJQoE/AaafEUAMDoXhrS7Sykl6+rX0aODWlxY1NbWntrbm637HNARABfai6uqslR9fflyS+JRgGTsJ7opEoempjqNDB8XXRsp/6ytrdbC4qoODqIqDdKVEBP7NttvjLeyqlLJRFLXr1/X48cTCgTw+2pTOp0w+NXc0mhfZWVBiwmxf/zoie7cnzP/usbGGoNfdfWVCgQ92g/vGcQCNlKCeuHCWRsv68oX68BzhA59KBKb6hu0NL+o5aU8FKuqDMpjqrmcxQp/uFQya+sLSPSX+HQYi2rnIKWdpAOdnuFPnJNLPUPQnEOcCDgReLEi4DwoX6z1dmbrRMCJwPNFwIFOzxe/3zz6d0Anv9etTDKj8qBPR/s7NDzUr8GeHjXUVKqqPKitnU1NTT1RzpWWvxiFk0t+usGVV0gurx48GNcvPvxUuyGXBvubNXpyWHV1Vea1wwuPHUAN3i0FsIL3Dck/CTUlQbRij8c9qqvFvLtTAwP9Bpwo4SJxW19fU3GJX48fP7IOYMCk0N6uJeBrq2tmCIwqAtXQ5OSsqVwuXTqn3t4+M62mvAb1CWABOIAyZ2NjU34fXe0o75q3EhrUTCibgCMAApQoQAvKZ4KlARsPpV2oMKZn5yyJNjVMUZFGT42a0TYKp31Th2xYko9XFC+SX5Q4fNHBD7gBsKDED1URib8l6qE9S1zz5UMRxeMJG2/Bw4gEGqhE8k+ZILCIsRNnvhgT4IBYA51CoQ1t726a0imVympnm7HtqK213ZROzLWzs8NMl+n6BXRivkCn5eVVS77Pnz9vCT+QELhFXIBahZIp5sF65pVCpbY2xIH3OR5ow/d8hngBf/gCtgCTeMUTSdXU1imbk4G3fIlhtcWt8GJumFC3tbWaoghIgiH7yZOnzPica2Ai/uDBfc3MLMrvL7IyRwDXyMhxUxAB5vKd0AIGlUpK8qV17FHWlzg/fPRE+3th9fd3G6wEJAF6UKFFInEN9HXp+PCwXY/fMz9egFTGiwoMmMb7BXUaY08m4nr56hW7BrAPmIFCiRgAN9ifqNaAT4wlDyEBIftWosbvUJqxB4GNwMcvvrht0Ky9PQ/VUIgBLYEjGNZ7i4p08fIlA2r4ZH32GYA4rupqvwYH88opxnn37l1bH17MscjrU0tzpTraW1VbW/d0/XY0MzOnlZV91ddXaXAwb3Z/86tbWlwMqb290pRFGP8z9lTabV0Yj3R3PAVWO3a/A/qAPDwHlpbWdPLkiIaGjmpladPAqMVnbNxURSPDQ3ZfXL585ZuyXJSP9+49tLJcSujwZkKRBnxCFdXS0qSKSsoIEwac2DMA1M2NPdXWNqiyotzK7vr7u7Qf3tLefl6R9fjxtNzufEdI1gM1HnudfQaUQ0kZKClWX0+vIuGw5mYXlU1nrRNlNiMlEym7n3e2Q0okM/asDASLVeQvMvi3E0lrPy2lf9/P+H/553NyqX/5a+zM0ImAE4HnjIDzoHzOADqHOxFwIvBCRcCBTr/v5f4d5XWoNmKRmIBPfd2NOnPyuHq6OtRQXaGqiqC2DTpNKJNLGnixMiZvkbxFPksQH49N6ssbt5VKFWlkeEAnjo9Y9zpgDQkzyTVJP+CC5JZyrrzvTtqSdZI5IAPKh96eflOWUKpCEllWXqpEIq69vZAllCTUGHQ3tzRZqR1JOqbDNdW15ilDootXC53bTp0+bR3WHj16rKamZjsn1woGS80TCniCr1FFRaXW1lbV0dlhhtpcg85bjK9gIu31ug16AQlMkZJMKJ6gs1fePLukhNKcuM2BckDUHHS7I9nl/YJBsc/nf9oRi85XeAXhsVMujztfDkVJD4ABRQ3nRo0FxKB8i/dJoIE2+W5xIQ0O9ulP/uSHNi5gBOAAWMNYCuV1eDqxhiXFeEiltbmxa+V17W0dBuXoXtbd3WXg6fbtW2aa3oyqq6ZOe3sHBmSYF7EgZoAOgFhBNWTlnvtY7wAAIABJREFURlYit2wlTQCzkgDd+XwGlfb2Ik8N1MttzowPaMJxBfUSkAaF0+r6hh3PujJ/Op+xVkA19g4KJFQ9lGvxMoVaY5POnbto3fmAPkuLi9YRcGJ8Wj6fV6+++rIuXrykhsYGU2kBXgBFQIeKilIVF/sM+HEdlEH5LnyPDf5Rogl04tqcG0AXCAT10pUrGujv1907d6yjWUNDvUFN1E3Mkf+iegIgAYe4HnMFor328ssG9wod/Igt+5brM2/gB/eNKcOmFpVOxdTb02VwiNgDs+ikxue+/vpr3b79QEVFbvMnIo4AGtYHc27WrKmlWcdGhk3d9V//63/T7OyKksmc2tpqbH6FcsJHj2aEBqe8PGB7rqmxQUe62u08fAYFFfOfm1vU9nZEJ08O6dVXr1qcfvzjDxQK7Wt0dMhgEt0nAWSMEb8mxsO4bt9+qJISt6nk2NMolQDPGL6jONzZ3rOOjqG9Pa2vrdsa0zURSIiSkHvv5ldfWVnr9PSCMpmc+vs78/sqeqj2jjZ1dLYpk07S58BKE1kL9szPP/jUgNIfvPOu+UABnc+eO6XbX39pfm7Ee2ZmXUePdplKk3lwD3Fvsc94dvAsIzbnz55VPBrV9OSUgaZAcVCJWMKM9+luCXRKpjF5cstX4pfL61E0FlMomlEk40CnZ/gT5+RSzxA05xAnAk4EXqwIOA/KF2u9ndk6EXAi8HwRcKDT88XvN4/+LdAJkJJOJOXz5MwYt7ujRZcvnFBTXa36utsU8LsNQoyNPZbPX2TeMAEDT2WmTFlaWtHC4oqih0k1NjSb2qSpCUBCudKGgRCStL/6q78yZQ/QguQN1QcJMdCp4HuDEgOfoUwG1UnSvHpcGE5JpnaiPAWQhbqHMjDOT6KIuTGdtIAUvMpK80CENu5AH8y647GEJc0kxpSiVVfXGBTgWJJGoAnd2zADB4hFo3nYQrKNxxNQwVuE107aElw61iVSCR1EDqz8DK+efGlZjZqbW77xCAIUcR4gEAqnvGE188mXfDFGvlzKgxt+D4B7/HhKa+thedx0/3LnFRw1NXaefGv3A5srRul0ygNGYTgOMEMFxTgpxaIj2c7uurZ3NsxvhoQY6LS8vGblUm1t7RaD2toaM0y+f/+edkM7Vv7FZ90uxlhsah3GTtKNcglAAixYWlo1QFVfX6eHDx8pHE6puaVS7e0tBhr4zNzcvHlGodbKA7M9gxFAGOYDQKEcbW5+QZ989rnFk/c5nvLMkydPGrxhvYAUxIHfAS8peUIhc/78pbzSJJkv6wPoAODYU3/9139t/+VaKME++ugjA0j4GfUP9GpgoNfmQ+wp+wQwTExMK5VK6+zZUVO78GIueFkBzF556SVTt3zy8cf67LNb6utrNyN2jmfNiRGqMMZNWSnnZp8Th9MnTxhE+fjjj59Cyo5vPLyIL7HmWnxmZnbeVDnf+977FjvOz7mJJfH7/PPPrfQORRvHcQ1AX6EsDH+xmtpaeX1FNh6A29wc/ktJ9fQ0qq2txfYLMGtpOaqR4TYzeAd+1dVU60h3lwE5zglIQpmE+g5iRynq+fPnLCYffnhdRUVJ/cmf/MgAD9diPwOXgDb8zPrt7YXNZwwIzfhZI54BdM3jOpGDA917cM9UaJTNsg9Onzpl++7lV15RSXGxrn9x3UppD8IHAuLSKXFzc9vgc/eRTh0eUqpYZOWJPIeISfjgQHfujKm1pUlvvfWOHj0cMzXY8eMjunXrK/Nc476iG9/AQJ8dw7j5Yh8SD8YPdEPVSAfDaHhfEaByOiOfq4hqTXuWoCbc3DpQJieVVQZVWlGpSDyuze2QDhJZHWalzO/7Gf8v/3xOLvUvf42dGToRcCLwnBFwHpTPGUDncCcCTgReqAg40On3vdy/BTq5PW7lSJq8ks/t1ukTA7p0/rSqyoJqrq+UMgnNL8xrN7RtZUCU6yRTaUFdVtfW9XjsiQ4ih2puaTPYgnKH0qzYYcTUG9PTs+bPgicQsIHkkYSf73mRcAI1rJV8eflTI+i0nYOyGQAPipmSQLGBJpJROq3RXQr1UyabMaCEIiiXk12fUhtMomlnHolErfxqanJGDx48UibjVnd3h0EpgNT83LxWViJqbg4aeNne2bZxYWaOaoQ5A2MYSyQaedpxLGvlMplsWoexmJWRAXn4AiChXHK73AbBAAW8eA/IlIdOdC8rsp8ZN18YG6PE4nOUGs7MLGhjk05hUl1dkXWZY8zEDoVTaC+p2toyvffuG3rzzTefgpIJU7PkTanj30AnjMSBTinKfeS14xcXlk3tAVhC3YMJOuoOoMLm1p6Ki93W7r27u9cUKYXubQCGQmc9YAWABWBEnAALqJTOnTtj/lgovQreUwYUq6oMEhJXknoAClDmrbfesj3w45/8d/34H36phoZKg0p8DsDEccyJuaPsAUSNjo4asOCaJ06c1HvvvW/eV5wzD0gem3k8gPEv//IvDWgADhg/QAolESbdb775ukEWyu5QEAEcKdlEaQbQOH/+rCmdUGUxhlu3blm8Ll+8aJDh+rVr1n1wePiYKZEAqkApIBOqLEAQ0AkYBmRh77Y0NhjA4H3mSHwL5ZDMCWVRoXMi6iDuEWIEAEExxRgBOpyP+bKPAIx8rqCQIp6cl7gHy0pNmcc1iZd1hcvkISuxJV4AF0y9Bwf7ba7A4Wb8woYG7b5Euffw4QObH/ceY0G5yPp8+eUXevhwTrW1xfrTP/1XpiC6du267fVLly7l1Uk3b9peYB+hWAKKAQyJAfuHro2A1YXFGY09eWwxRH3I+QcHMbuftH1eAFisRUENh1IsGsmr+/B18ha51NhYb2bmqCFRSgJWo9G4mptaVVlZrdWVdVPG1ePNtLRk6jViwDmJCfEHeDEH4lMAuby/sbElL0byyilQXKSAv1g+t1fZdE7pZEqJZFpb2zHl3G5V1laopKxC2/sHWtsK6TCVVSKX77HnvL5VBJxc6luFy/mwEwEnAi9iBJwH5Yu46s6cnQg4EXjWCDjQ6Vkj908d9zvK69ySvG6pPBDQd/7gZR0/OiivK6u+7hbFo/uamJxQMoUxeEBb2xh3b1r3OnyNxp7MaWs7pYpKEr1aUwbRFp5EjyR+d5f29n7zYSKx5neAh42NfVMxYeiL9wyJHnApm01b8lfwUpIrZ+qmPPih5M6rQDBv6oxvTKGUCVUKHjQkq35/vnQrmUgrFkvYz+NPJvXw4RNFIjmVV/jUWF9nXjSon5aW9vX662fNWHpza+Op4XSNKWEYK3451nkqtGPXBYhhDIzaCc8WkmrAFiAAY3K+54tSOSAMY0SdgrICxRbldiTfhbI0DvN68h3S8G8C/CwurisSofzQo6NH+w2yMLeC8TrQBjhBAo8p+rVr10wZA5AARjBu1COYqa+szmtnd9M61+VybjMSX5hf1up6WImk1FBbos5OTJqDZqgcCu1YmeHoydPq7Ow2SIGKiuR7e3vHOnxVVpYaAADmUFbGmgF0gDxvvvWGKUx++ctfflPqhb9UwS+JUjmSdwAG33/3u981oPN//l//Sde/uKOu7hYNDw8bZCuoTQoKHqAl0Inz3b5929ROeP2cP3/BQBNKJgABkIQvYNqf/dmfm5IJlQrACfiytrZpSpjXXnvZPlPwpuIYwA7gCWhDbNmbvBijKXNKSjR68qTCe/tPQZvLwAnrB8AgBqxVwbuIawMDKdtraW5SVUWFGdWzl1hD9gHAhM8B1fA7AnYwZ8YBsOL8xBlwQwxYC6AIAIz/ch7uLyAUL47lfBWVFaquqdFhPGbzAmKxP/g877N3+Szz51wFVRPn7+roUEN9vZWoslaPHj+066PqQyl44cI5O25uDuP+pIFG4jU3O2+wmfVmHQuqrwKsLEBK4sP5WEvg2+LinMKRHe3v79qcGS/jBNyxXy5cuGjPCPYj5yqUGgKZgUbwXTy8gqUl9iwCeq6tr9n9Sulda2ubyssr9eA+aj2ppCSow2jcSvQKhvUFpRrx574FAhc8yRgHe+DJkwkd7EvFRVJVhVflwWK5US8lU0aTclm3tkMxef1FKquuVq6oWGs7Ia1vHyiRBYUZr3Re3y4CTi717eLlfNqJgBOBFzACzoPyBVx0Z8pOBJwIPHMEnH+PP3Po/okDfwd0KgsWKxmPq6GmSv/6R++ro7VJ8WhYvZ1NCoc29fAxCqGsQZ3V9XUrr6muxe9nX/cfTmsnlFJbW5mOHx9SZ2eXwYvdnR2DICSLJLCFLmEkyHklyiNLeEk4SfjyKiCgCy3uE+a3Q7IIoCEpx9+J0jcAVDBYYkk6IMjgUjJpgIek2ecrNn8kElBjQFmXlczgsTIxMav5hZBQd3V11KvnSJf50XD8j370I83MTCl8ELYxhcN7ltQyVhRWpImpdNISUBQyJcESFfk8di5ULQw4Sz2NXE+vnVMu5zJVUypJyQ2ppks0zHO7eY8uV7RXd5vSifI6fqYUcHZ2zjyXABfHjh014ATIIJ4oUAB3XJMkGM8ZVCNAAcAGSXNB6XTu3Dnz7FlemVNob8f8ZihBC4djWlxc0cpKSMX+Ig0M9FgJITEG7KXSCTPq7uo8YmblP/3pT3X77rTamssMcJCIA4SAMqwd3zMmoBPjefnlqwYqf/rTn2lpaV2VlUGDX5RUsc4FVRhjBTZgMM8++fv/8t904+ZDdXc3m58OsIdrMD/mCxACHHE91C0YgqOme/31183Yng5qk1OTOoxGrUQP8Am04H2uc//BA1MmATNQwB0bPmaQpDQYtD3AGBgTUAaAyDEAoLwnUL5sD+BRXVWl9rZ2LWPwvbdncKVg/k3sWRfOwTxR6rBHWTtAIICr1pRbIZsT1wH6mBm9Lw9UCmb1BRDGdfksXmTsvYLCjP2RVwmW2b5kDdivjKXgEVVcUqziQECHMbowpp56nh3aWhBX5sUxQBxeefWdW2WlZaqvq2NX2pgAdZSzAoEBpxUV5bbWAFnibIbsgWIbz/LyisrLMNwPfFNGyd5kjKwd8Jp9xLyYPzFGWXTnztdye9Iqr8iXXtIYAOUS9wVzZk/kO+vlS1/5nthx/9CZkXNmc2lVVVXI5/fo3r1xe27V1BQbQG5paTMl5Ne37ms/nJGvyG3xpGEBai7iyD0/NbVgHlkAWn43MNBt+431BPjNzS2riMYCJR4VedAOumQUK5OVO+c26BSOpOUvLZG/rFKHmZxWtna1HU4o/VTl5PyR+9Z/5Jxc6luHzDnAiYATgRctAs6D8kVbcWe+TgScCDxPBJx/jz9P9P6xY38HdCrxF0mZtHq7WvSnP/q+aivLTeHUUFOqWDRkpr0ka3R626Wzmscjl9uryakp6/bkK3br0uVL5t9SaE8OdCKBJ8EnGSaBf/nlly2JAxagUiHpxc+HV95c2qdYLKpkKu+DBOghKQb6UN6WSCbsv5TiAaMKPkn8l0S5UKqG2khyy+v1qcjrN2XW9nZIDx9MaHMrqf6+Vp0+fVzlZRU2RsZx+fJl/fznP1ORr0jAGpQowC+SaJJsgAzldAUVVjqbUiqTsrEBE4AcAB2Xi5JAt9yufNkcn0dtBRQDLHg8dP7zWlctfiauwAbgGEk5JXkoYoAi+C2hVqJzGB4/JLyMl+NIsAE+JMMcT0IM2CiUs5HEU/5EuRRKp63tdYNO+M3s7oS1vLSqUOjQDMQBQpR9MU/AH/Ok1DB2GNfY2IRu3LipgwOUUycMGgBASNIZhwGKMvy0Dk11hBk5a3r33h19+OGvrXV8S0udKd1QKBVUPawrcwGmUX6GuuvXH3+qsfFFHT/eZ8oegBFzLIARwBp7ifXi9/wMuKBrILAS+EHsKKVi7xCX9vYOg0CAHIAVYANQwT7FXLynp1dbm3mYRfxYL+YG7EJlxbyAUQUwhJqpFSWSz6+piQmLBRCFeBde/Mx6ESuACWPmPJwXI/HyYMCAIvFDeQQgYqyFfZzvaMh+Zt9hyO63PTY1Nae6uuqnHfdK7Jr4GKGqY18BZvgsc+X7QnlYOBoxiFuATMSoALY4B18HB/iluW1cgDLWNJ1IKXYYs3WiZM7txni9XB5kkUIdVGVlqJj9o0TEjJtzb6zv2L7EoJ8Xa8TvAXJer9+gEPuNe4vrcS0gE/sHJSXdKymXo3S1o6NNW5ub2t7ZNYjFudijzJN4sh7RSESrqzsq8oHIXDp6rNeA8I0bD8wwvburSrV1KBfxZMtoc31XE5O7Ki0t1qnRI6bQArYB61jrjz66poMDyg9rdebMCQN0rDN7FEXh6uq+qiq9Kgv4xU1f5HLJh+wxk1XiMK54LKd01iVfsEQuf6n2Eymt7oa1H8uYzxN/4Jw/ct/6j5yTS33rkDkHOBFwIvCiRcB5UL5oK+7M14mAE4HniYDz7/Hnid63hE6oiXKZrMqCRTo3Oqx333nL/JzcuZR8nqTSiQNL+FDs8P/gb23nv8/Kpc2tLUsS/SXFau9oV2VVpeKxmEECr8drAGR+flGhUNRaq7/99tsGVjC7pmyI8h58cEiySZK9RZhpp0w9gccOJTskmcAfEl2STRQL+Dpxnnx3OW8eRnm9+XExzpzLDLA9Hp+BJ8rsZqbn9OjRpCoq6vTOO69qcPCoNtY3rOV6oYTq7/7ub1VXX6uXXnpJu7vbBgPyqpxUHoA9bb9uv8umlMnl7YBRUzDfoiK/+eKgeEKVwrVRLlHaY2Mia3dl5PZkzAeKeaPIAlJRXgeEyAOnvGcO5VR4zmCaTCkScACYAcjgXCTKwAPABLAEaJEfT8YgBfMCKC0uzWh1bcmgE4KMleUNra9vWTe7U6fOGNwBGhBbYF4mS3mjdBCOmtKJ9QKc4LMEJAJKcO0C4EKRxHhRxAACWlubde/+Pd25c9dAFmotgCSAgZjy4nyUouGXxDkpW8MfDIP67iM9dj7mVjgvQIjPcw5MtBkDseI8pWVBxWIR2yN5ZVpONdU1qqquVlNjowEj9iTjzfsZZex4vKDc7iJTli0tLtlnAA9cFxBCTClX5LhQKKxAwG8Agn17GInq8cNHtiYWq4OIARmAUwEGFozJZ2fzKp+aGiBNUKUlxXYN1gs/KEpQgZrYSwNiuC7XL3SgA14BQyi929o5VFlpiY6PDDz1jZqwOVdVoXZK27XZV+xDxhQsLbYOaoC3ltYW+yzdCvf3McouUXV1pcVnaWlH9fWlthYoihjf/My83SPEeXs7bOtWVuaXy519eq1KjRw/pq6uDrvm4uKCKRjX1/fV1FirI0d6bJ9yv7BvZ2bmzGi+oqJYZ86ctDHlOzambV9MTk5payui4WN5XylIGYo7jN2nphfMk6yiIqiRkaF8bFpaFAwENTs3q48/uq7oYdRg89lzQ1a6Ozk5bUqmI0fa7T7a2Q0ZBI1G4pqZXlVbe6tOnRpUPBG1/c+6ct/87Ge/0PZ2Qu+8c8G8phgf8QcQAn43N3cUKPHIncvKX+RV0O9XiderTDyh/b0DRQ5kvlJu/O9cPu3GUtqJJhRN5kzp5PyBe6Y/cE4u9Uxhcw5yIuBE4EWKgPOgfJFW25mrEwEnAs8bAeff5M8bwd8KnviT5DLvIdIf/E9ikaga68r1ytULunzujCpKS1RaUqRMKqxkIqLNjS0dHqImKlIkElM6Qytwj7a2trWyuiKXx22tyilTwdjb5y0yM+/Hj8f0xRe3tb6R0Mhwg65cuWKqBDMPf5p4m6LiadIZiYSVyZKEpqy0jmSe77O5jMEl/FxIyK0ELJW2RBcIkf88XkkZA0AknvlucJS8UTLkN++mvVBY/f1DZrqcSWd158497e7u6P333zfo9ff/5e/Nf4puZSg4SJRRZ6BSMUiUy4MiK0HyupV9ahKO6qK6utbKD9fWNgwmNDU1G3RCdUPyjwIjX06VVFYYjheZ6oIOXHQBDJQEbS6oKeiwx/GowygxAtxZN79s1ubtLwZmpXR4mFAwiFrEb+VQNbU1+TKgVFoLiwumLOo50i2MxJdXFpROZeTx+LW0sKrQXlhHunt1+swZZTOcN2UgAaVZcbHPSgldLq91uLOueOPjOjU6qpGnajZgwdrqqnZ2dw3gcF3z+8GAuaxUi4vzCoV2Te3S0dFugIEY08mO9Qd+EHsUTewVwFYimVRdfaNKy8os9sQDiILShoSftQCQAZ2ADsASrrm9s2Xm1n5/vnSvvqHO1rBQ2jYxMW4qJuAO48bkvaq6So0NlEwx94x1RSuYpXNeQB4ACJCxubGpnd2wqqvKzBibuaytrunWV/fMG6qstMhA6JEj3dblEJUUIA5QiAfXzMyy4om0ykp9qqgoVWVZmZWJsq8o79zbwwg/p9q6UjuW67a3tdncy8rLlE6l9NXNW3r8aFo7ewn1HGnWS1fPKRzetz1cXl6qYADlVF7NtL6xYQbxlLQBujq7utTb32cm9xhyf/31PS0vb6unp0U9Pd22JtPTy7pw4aSGhgbNe4w4jT9+orCVue1odTWseDKr0qBLtbUB1dXVWGdETNjpasm18HaiDC+RyKq7q9sUbOxZwDHnANjs7CQ0NNSp99//jt0PGLOzLwB+ExNTSiWl48dP5JVYxSW23uy/mzfv2h6lhPc73/mOdZvDW4t1/+STT/XJZ7dU4nepo7NVo6MnNDM7bXuQ7nyU9hJTAOrCPPByR/FESieP96u5pV4Tk09UX1/zzdw//PAj7eym9L/91ffU09ur1ZUVU9VtbW9paXHRnnuU32EkXuL3yY/yM51S8jCp5GFa1mfB41LG7VE07VIontFBMqd41qWUQXHnT9wz/IlzcqlnCJpziBMBJwIvVgScB+WLtd7ObJ0IOBF4vgg4/yJ/vvj9xtGFP0L5wKIgyKsIeJUUeZROxdXd1qD3/vB1nUJBobRKiikPSyuTS2t1dd2UMX5fUMrh+ZM1vyRAANCpta1ZR48NmFoANZDfF5DHXaTr17/Ql1/eUUVlla5cHjUPGJQEJOgk+JhwA2iADySlyWTclBmIHFB+oFzJZPBryiuN8gofOr35lAWa5dymLgI44UO0ublucKckEJRbAB4ZnAFE0eEuEMBwOd9hD9+ZfKcxv956600tLCzq2rXPLdkuKExQrmBWHovHTUmV/sZfyiePt8jgG+qJ0mCpBgYGFdrdy6t1AkGdv3De5rawMG/ACqAGNCPsqWRekZJTTkuL+RLEivIqS44np6a1s43qpEFt7e3Wjv3Rw8fa2EHN4pPH7bHzxBMJU4U0N9eqtbXRStraWtssphPjE7pz967BHlRG6+uYR4cMOqXTOVM6JeIpnTlzzjqDAbYABpSn0UGMMqtYPKbaOkrMSk2x9ODhA42eHNXVq1es6x8mzdt4CIXDGhoaUkdHp6amp7SyvJxXt6Tya4bKC7VTV3e3lWph9O3xep+qqjLmG+Tz+xWNRHUQiZj/UJEPQ/msxQPVDWoj4AQlfj09nXY91D+UZOFxNTU1o/1wQtVVxQacjh4d1PHjw3J7XNre3rRrAp1WVvBZcqm5qVJHunvyJtxlQSvXRG2GzxIqoPX1taddEMtMcYSX1OJSSEODbab2QtUWCR/q8aNJM81ua23QqdPHdeLkcVMP4TW2srJqxuazM3OmEkrEs6qvr1b3kS6DFRsb66quqfqm/DIPLsvU199n91FFRZlBNc7FfTY29kRzs/uqqAhocKBbJ0dPaHNrXU+ePNaZM6dNHQiUAYgBVwBHzIXyTOaK5xVxJBYPHj7SYTSmM2dGDfA9uP/A7stLly6qsbFJ++F9W9e90K6S8UMz456eDcnryaquNqBAwKeBgX4NDubVVju7O9ZpjvgtLS0rHM7q9Kljdr/nu+IlDRgC4HZ3w3r//XcNQAOqfvzjf7B5lpWhlFu1Err+vgEzP29saFJpaZm+/PKGvrpxV0VFOf3rP/tXGhk5plg8qughhvhz9v7jsTUb29mzpwxU3b37tdY31nXy5IiNg71N+d7ExKR2tsMKBIMaPTmsqsoKra6uGXDtaG8z9dRP/+G/K5Vy6d/+xY/kL/ZrYnzc7mP2KOdh7dwej4HzEp9PmWRC0f2oMgmUT6ic/Eqkc4rEM4qmXIqm3TpIyTrXpQ32O1biz/AnzsmlniFoziFOBJwIvFgRcB6UL9Z6O7N1IuBE4Pki4ECn54vf74BOmF7nja9BTx5l5FZao8f69L333lB/T6uUPpTXm1Mik1AsmdDS0qoWF1eVSbuUy3oN9qDiCVnb8nXzT2lorFVNDV2kAkomMtre2rNyGsDA8MhRHT06JB+wJIYZOKVwGCgfaGd32xJrlAioi/BswmybUjqfz2PGwIAsMxR3AZmKpZxHiURGmRSd44IKWre8iPkIoRzCAwmVC6V2y8uMO2OdqlCfkIzjgwNIQIVUVhbQwGC/KRg2tzYNGNXV16uvr9fGSRkgCXnBg8dgmcutSDRmpYaYlJPUd3V16/btO5Z007Hr6tVLWltf1fj4mCXp4YM967wHjMtmAUeUUaUNds3NAr8CZsKO+unhw8dW5nT+3HmDc7/61UeamllWa0e1qiorDYqZOiy0r+Hhozpx/LgpXIjD4uKSvvzyS/PN6u3t0cmTJ7S9vaJYFLPoONZd5m+ViKc1MnxC3d09pjJinPjsYOIMwOAmbGxusm56wILwwYHOnDmjocFBLSwummoFBQvKnLNnzlgSf+PGDU1OTCiXzZrnUTAQsHVmbSlLQ9nzxRdf6SCSUE018CJvKA30AWStb26qtq5WLa2tZi4NdOIzlGx98MEvFIuhdBm0skHWF1DJPB8+HFc8njaIMjw8pPb2FpVXBLSxuaaFhTmNjT02T6Kd7ZiBpu6uLnV39RiEzClppVDEGcUNpVxzcwuKxzNqbKzT4GCfeRUtLa1paKjP1oXgZNNu3b/z0NRMw8ODeu31lw2+7u1ta35h3oDKxvqW5ueWtL0dtXU7c+asAZCxsYfW3W9gcMCUOuwvlEMNjXVPTesWcnfaAAAgAElEQVRRXyUMdIQP9g3GYIQ/ObWvqnKfWloaNXR0QMkkQGhFFy6e0+LCvJKplHVoY18V+0tsb7322huqranX5uaWQVbWkjmyn/H8Agpdv35TicShrly5ZCb6vChp3Qtta3NjWQuL85qc2lNTI35RZaZSY1+hZOJ4vgBHwDpUU4dRgOYpU9oBinkBVr/44gttbe3pP/7H/8PuRRRMP/7xL7S1tWuqK/ybKivLn6q7Mua5hg8T0BNvsfLyoP7m3//vqqoq19IyyqppTU1Panqassm46uu8Ghk+ajCo0FHv5MnjNg7ANd0ngWOME1jW0d6h+tpGe5YBxTxuDNIrdOP6dYOab7/1pqnsxsefaHNjQ6lEwtSNKOYCpcUGnr0el5KUFB8mrAMoyie3p0iH8az2oklFUm7Fs0UKJ3KKJrM0t5MEkM1/57z+2RFwcql/dqicDzoRcCLwokbAeVC+qCvvzNuJgBOBZ4mAA52eJWq/5Zj/WemUh04oglzKyausQad3XruiP3jrqipLi+Tz0DEuo4NYRJuhXUuc52ZJnkMGesrLq9TS0moJJR3fZuc2VF/v1/ETx8zkeGsrpNnpRS0v7ykQcGl4ZMjUG5QDYbwNiEDJVPBqAi6gTqDkaGdnU/5ijILppOY2AGVlbZgRCThQrHgsZWbFkQO6ZlWZugN48Ktf/Vrz87vq6KjR6OiwdbKjo9qTsU21tJQaxDDT7pysrGl+fkMuV0oNjZU2LsrZrCStp8e+x2cI4MF4SUYLCTRm35tb29rc2jVwcfrUWTvnz372gcrKyvXd737XvJQePrqv8fHHqq7BdDujdCZlXlNFXsqCEqYAASg8eZIvfevsbFBbW4eV41FidKT7iJUFfvDBB9oL76m1vUU9vT2mkiLJB/oADkj++R4YgJLlq6++MmUPv0fxE9pd10F4z87rdmFYnTRfm6amFtXXNZqpO2sDpIoehk2h1drWqiK/T0/GJzQ1taKqqmIrPyJZxxcJnx/UOZS6oUZCIQbMMEh3mFQmmVNLS406OzsNTFEuhdLm66/van8/qpGRAQNHrAdrj5E3pXoXLl00hRfx5pwcw/iuX7+uaDSrixdP2rwAWZTgoV558OCxykor9L3v/ZFOnBxWPB7V2vqyZmYntbxMB8UNbWzsan8vq7Iyj825oaHFVG8lJV5T17FvAZH4JgGSgJPHj+dVMvj58B4eW1YOmkorl/Hozq17pvh69bWX9NJLlxWJ7uvJk0cWHwAbpXuzM/OKRhM6eeK0Ll68bDH75S9/rta2FvMzW15eMjDb2tqkIz3dmp+fNejHeszNzzxVQsWUTnGudfUc6TMPpbb2ZkUie1rfWNXAYJ/dh+ynhoZGU/YV+4M25kuXrqjYHzClFHsC1RTlmvhuoYJinL/+9RfWifLdd1/XlSuXbZ+jPlxcmNX8/KQWFpa1uXmo06d7TcWGofnly+fM74i9whoCbVCjEbuqymq999537H4ldoXyWUrv2D//4T/8BwOGxPrmzVtPy+ZGdOLEcW1vbwlP7kQ8afcvSsXHj8YMmJ05e1pvvvmGdnY39fDhXS0vL+gwxn1wqNBuQl1dnerr7bX7AODLmh47NmTgEsBN5z3mBcwD0gKdaI6AchIVk5mdh0Lm10V5Zldnp27evGl+X5QZUjpKCW88nlVNXYViiaQSsYRSibRKiqSq8oB8RUWKJ9OKJTIKH6YUSbl0mPEqbKontI08jXmWOdDpW/6Zc3Kpbxkw5+NOBJwIvHgRcB6UL96aOzN2IuBE4Nkj4ECnZ4/dP3rkb0KnfJcnl7IUoanYI/3o++/pyoWTyiTCKgt45fVmFU8nNbe0bOVLM9MLmp3ds6Squ7vJkl8UGg8fPrDE75VXruripYtWRvbwwRN9deO+5pd21NJYqmPDA1pf39DCwqrq6vIlS5Su0ckLRVFvX69BFPxmdkPbpqYAOqFyIjmjPItEGO+dYABVTFTj49NaXlxTMFhubdVzSpkiIZlMGRxBlYN596effqZPPx3Xq68MWyczkmCAAgnxQzOCjlrSDlygbAuggwqEpPizzz4zhQbj5QslDKAD1cjG5q518KOsjDIgDKFnZ9d09eo5/eAHP7Ayq08/+0QTE2NqaKwxE+qDyL55TLldfgMSeLugTLp/f97WAq+boaFjlhADD0K7+XKvr7++o8hhRB1d7Tpz9owBF+AOMQE6AWgYG2bMeVD22H4+e/aMRkePa3lpVtFI2JJzzODj8ZT2QgcWu1w2Z/Npbm6yJH1uflqNjQ06NjysxaUl3bh5UytrERX7pPJyvyXdgAfgQaFTGvHie+aDx9Lm+pYCxcXm+YOBeKG7HTAGMMW+oZNhwfQayAdUolvZ9/74j6x0CYiBWgiPK8AS34fD0tWr+W5iXAtgApTCMPrIkT69+cabqqqu0MzMpJaWF7QbopPdgUEclE6rK5h+u9TWWq2B/iEzum5qqVd5ecDgCYDy88+v6fAwqeHhAfP+AjiiyOG//MxcgTkHe4d68njCzv2Hf/i2+vt7dO/+HU1OjpsfGfCRDoSh3X3V1tZrdPSMgaDp6SkDRRhkM/9Hjyg527FOcCil+B7lEEqo7Z1t20e86G4YO8xpcGBYDQ11SiQPba2AtF3dHQqH9wzu1NTUmpF9cTFzSmpk5LgBzq9u3LS9j6Jsc3NbAwO9BlaI31df3ZHLldH3v//HBvRQA7FOi4sz2tpc1dZW1CD0O++8ZnECLgGsiAdryVqwtkAk9mBLc5uVz6EI5H32KzFDUcc++Zu/+Rsri6QTHMCNa+b9y7bzTQSewtlAgO6BMc3NLtjY33jzdeuqeOfOLS0uzcnrdamqutw+wz01MnzSzMDZM6trK+YxR3dGzsn+oQQX+ATY4l7Hh2xna1vJRNJAHdcI7eyopblFfb39SpjK75G9T8nrfujA7mPAEeu7d3Cg0O6hUnGptlJqaqiU2+XSfvhA6ZxHB/G0oikpmvFoP5bWoUEn9KX5zpzO61tFwMmlvlW4nA87EXAi8CJGwHlQvoir7szZiYATgWeNgPOv8WeN3D9x3G96OuWRE0onyuuqywP60x98VydG+pWI7Kq6osRKwkIHexqbmNDs3ILm51a0MB9RS0u1dZ7CCwhYcfvWLTO2vnz5opqaGrW4tKixx+O6/fWkMumEXn/tqk6OHreSr2vXvtLp08O6fPmyJY908gqW5jvRUSZ1794dFZf41NhYr0CgxJRQOWUMdOFVRNkQipbdnT3dvPm1Hj1aUZE3p46OJjMEpiSJpBt1DSV2jO/jjz/RxvqmfvjDH5mpNeMgGaZ8i9IZ4Narr71sJXEoIkiOSaBRC6GuQMUBHCChJ5nlnPv7SYUjUmtrtYaGerW9taN796bV39+uP//zf2PAa2VlSZ9++rEWl+ZN6URpEEANeOBx41vlsdI11B9zc5vq6mzUlStXzUMJDy2uS4IOWLnx5VdaXF7XsZE+nRw9aeAEKIN66OjRo09LBaMGBIAFADCSa4AU5UXzcxPKZlKmdNrfi5ivzvYWHj0Ys6cNWqESIemXK6vXX3/VSvU++vXHuvfgoUKhpIJBr1pbG77pXMeaEReAEQCKa6MwuXv3nql7mhvrNDI8bEoo5gBc4IvYMv6rV68avELNhIIIAEHp0htvvWnwifkB1lDmGERY3VYu59Hly6MGnTgH10SdwnwvX76q7u4jCoV2zEQamIhCLpNJKZVMmV/U6sqamcufOH5KFy9esrkAb0KhbdsL+fXdtH3AmIASnJ8xUG7FHuHFHtjZ3NXczIKVBqJyovPi9euf6+BgX/X1dRbTaDRmHRSbm1pUVVWrra0dUxth/E1XNUpG810JKWfM2p7HM4i9hm8Xyj+MyfHX2tnZU3fnoFzyaj8c0sbGqra21+VyZb+BVagHAauo71DvAJ0oY+N+efCAkr6ElYyyHqwLc2I8s7PMr1qvvvqKzYd48vtIBB+wmHVgxHMJkAREQnnGPcY9lFf+xG2tALSYf1Pi197eaaCONWcfcxzvs2fZlwAoYCJxwpweWPPgwX2b925o1wzsgU7s2b29sKnLzp47YwB6ZmZCB5E9M7ynrJfrV1c3qra64ZuOg+xjzg0ARDUGDKUMmPnhsYY6cn9/TzvbW/nOjTmeLyl7KnZ1dMvj8WpuZt4UYBXllVpeWtHG2raVXOay9GHwKIoibS9iSqcqFHS15XLlsto/OFBGXkWTaUXTMrXT3mFGsTSVyS6km7/nJ/wLcTonl3ohltmZpBMBJwLPEwHnQfk80XOOdSLgROBFi4DzL/Lf84r/z9Ap370u/79Ap5yOdDTr+9/7Aw0caVM6caCg36NAoEjLa2t6gB/OJl2b1rW2FteJE106f+6CARw8Y2hzjg8LXjAkzSR4y8trun37oaqrqvTuu29ba/Kf//znppD47nff0+uvv25m4oCRxaUFS+pJ+jG7bmioVX1DrSWCvPId3zDijsrn85v30frahvnQjE+sq7ysWAP9Hbp85YJWV5dNdYEKAY8eFB337t3X7k5YFy6cM3NuFFXABjp53b//wIypKdmpqKwwaFKAHMAAEmoSVxJl3qMEjONRRUSilOU1WonU+tqmlS9dvnxFP/jBD03BdfPmV7pz57b2w7sKBv0qLQsotLdjpU5eT7EymZypqSifA/ygGjk1elq3blHqdqChoaOW1M/OzunXv/5YiWRCx44fs7EUgBSxCQbxcVq0EjWgAok8XyT7nBPT5YX5SXncMi+rtdUtK5Pc2Ymaq1dNdYVBApJ9DJKPDQ/p7bffsu53f/9f/4vm5pbN6Js4FVRLpvQ5ODD4g4E56i8UVowDUIcq5EhnpylpWAeABOAByETyT7kdhtyoYgATAADURC63W1dffkkrq/jurNt5gT6ocbgeAIV9hpoF6ATI4H1M4S9dypeura6umFoICMS+wcuH0kdKzzgfJvLDx1BL9dvvKNUCEALDeAHSOA/ghy/iyOcANPkyrYh9JeMppRNpGzuKLvyC7t+nw1rSVHx4VQFNAECo24AnwBszvU/RGRBTfEBHUm6PW1tbm7Z3Aa14b6G+4tyUe/Le48eTaqhvMwNwyrPSmaT5hDE2YEpVVd6zjLXEz4kuk+yvUChsSiDuS7q9MT+ACr5HZuK/s2sd+jgWvypUPcyZcXm9ktcjGyfryHhYr6WlJVN85eeQV70VFIDsR8rW6urqFYvFDaoxRmAXn2efAnc4jnuLuPIea0yp4vT0vNIZ6ehQt5qbW00hCSzc349YZzpAXDi8ayrI4pIiM41n7G63X4vzKOmmzUAeNRgQjmcK10ftFAiWGBjnOcX4MUqnFLMYg3/hI1essmCZSoPl2t0OaXoKhWBM9XUN2t7a1frqpinSUFy6aSSQzRlYzyRj8nmk0hK/3WfxVEKpTE7RVFaxjMzPaTeaUyKb72qXTTt/4p7hT5yTSz1D0JxDnAg4EXixIuA8KF+s9XZm60TAicDzRcD5F/nzxe83jv5N6JQHTvweh6cLZ0f0B2++rLbGWmUSB0ocHsjjzpqf0+TMjJlILy6sam0toTNnejQyfNwSeRQftA+njIVyFZI/yrro2IV3D+VLr732mvky/eQnPzEvlb/8y39rpWwoWQAEQCcUNiShlBLRUh61Ez+T/OdLc/CXWTR1FQnz0tKKbt/+Wpubuxro7zeVVSDot1I/xoWKg4QfxcZnn13T0mJIg4PtOnv2nPk6oTCi3ApgcenSeTM6B4YwJuADKgzADkkxXxwDgOIzgB1K+HZDe4bsOjuPKFBC2dSMqaswi2bMX399y/x5UGoV+WRd4Sivo0sdaptUMmNwBBUHxuA9PX0GBK59/oUl5syVcjg8pTAn7+ruUkkwYN0CgTYAH8ZKso6f03vvvfcN/BkfnzDAdOrUSR09OqCd7TUVed3aC+1bzFDA4Lvkkketre2m6MHMHeUH/luofOhE99HHH2tvf9/UTMAl1pcYAAgBFr29+RItfodJNKAIIAPSHD1xQr09PU+h0LKdEyBBWRUwjZ+BVIU1Bk5w43f3HNHS8rLNBTjBdYg5+4FjABTAGYATX7zPerL/UulU3vA5nVJRkdfACbCEtWNtGVtVVbU62jtNURaJHpiRN+okQEthzwGbCtcEdgE82A8ej/JdF4EtLrfKg2Wqr6s3yLi1vanFxQXt7obM5L6trcH2DfvVuj+urRvmDQQDpuoBSqGIKq8oNzhGV7XCOClnKy0tUl9fl4E+YMwXX3yt/VBSdXWVZm6Okmd8fFJ7+weqqAjq9JkhU/EAZW1/r2/bnFZXN7W3F1Ug4LXrtbQ0237Le5rN6+AgavFkf/J74osKkZLITBrvr32LZb7L5K59hhcAbXkZVVixjhxpt989ejRu3mV9vX0Gk5jvkyf5vRgMFtt9QUzycKzVABZ7hv2bh4K7evRoTkU+v15+aVSdnd2amJjS2NikNjbCKilxy+dzqbq6VB2dbWYo3tXdbuMP7UZ1/94jPXkyK5/PLX9xwLpL+opyqqwMGuQurygzs3y8zbkmDwsqbXPZfKfFkuKgQafYYULh/ag213nurJlHFXs6tAPkyymZzqqqskzpbFaBEr+USSoVP5THhZeWx8BSPJ1WLJ3TYVraT+QUKkAnr2SXc17fNgJOLvVtI+Z83omAE4EXLgLOg/KFW3Jnwk4EnAg8RwQc6PQcwfvHDjVVE5nW005SeUPsrPn5eHLSu+9c1ZuvXlF1eYmi+zva2VhViu5VkQNFEwlLpJ88mVQ269P58yM6evSYgZa1tXU9fvzEoMXAwKCVjFG6Qxt5IAwlVD09RxTaC1npESDhr/7qLy1xp6yMLlKAGBL8vOqhypJpSmj4DJACg188pQBcb7/9joGGxYUlzczOmXLj1OnT5gt17dqnppwCaPT09BqwwaT4yy9vqthfrvPnR3Xs2LAl1YAPumyhIqFjl8/v1djYmMEUIANKDqAAqiKSbyAPxwHU8iqQtLI5lw5jCTM7xpg63xFvx8yp+fzSEgBiWy53Tm5P1kzRUWcEA2WKxVC6uJWIx63DHm3hOQ+JNyonuo3RxQ7lEWoVVGWVVdVaXV/T8sqatYGnvAmvJ8YKZPuLv/g3Ni+MxFFPsWaU1mGkvL+3aZ5RwLLYIS3s09a9DuRYXUWZY6mVegFgamqrVFlZYRBlYnJKgdJS89sxCJHJ2Hj4Imkn1sAvYsK1gXjEqbG+Xi1NzbbneI+YMkaOBy4RH+AFwAHQUzCiBnAdPi0vy3czLLWYsD9YC6Ac5wJ+8DtgA8fyamyiCxldDfOfZ59wLOokxjE/TyfFmJUIougBfHAbANqAfwWARSe1ZDKj0lKfgRPWfHFxW36/rLSKY1HhYWxfUVpm8Io5oP7Cr2ltbcvM7gcHu005k/cB29XKypbNf2iox9RIqIPw0EJhVgBAANPt7V0tLW2rublK58+f1sDAkMG5D372ofZCMb300hUzqZ+YHNODhw90cBDWseE+dXS02rxR4bF3ACfAp/n5Fa2vh9XYWGY+Tq2tLab2yndlm9DGxp7db52dTVZiiQoQTzHGujA/q/W1FRsjcQdysm7E7vAwpYmJZbW31+r06RFbd7oX0mBgoH/A7j9USmtrG9rZ2dWpU3kvLo5FMQVsxAMK3zRexJrSwnv3xlVWVmwwuLKySg8ePNL01Ly2Qyn5vNKxY506dWpErW2N8nhdVj4JzE6n3ZqZmtfiIkq3mBIpqdjvVmNjqdrbm2wOgCefHwVkXjlHp0y/z2N+VuyRivIKBUpKFd47UPwwpcNoUpMTPAulqooS5bIZ7e5Elcq5FMQ53O1SZUWpXLm0ovsRZVJ0yXSpOOBWOofLnMc61u0cZhSOS0km6pYyecblvL5dBJxc6tvFy/m0EwEnAi9gBJwH5Qu46M6UnQg4EXjmCDj/HH/m0P3jB5ptOF4iBpty1h2K/5cfw+Gq8mJ97ztv6ZUr5+VzZbW5sqil+RlFIxHlPB4VFZdoeWXZgMLIyLB19AKQ4HVCWdP09KwGBwat61pod89anNORCwDz0ksvWXK9s5tPyEmyL1w4b+ocVE5ADqx1AR7Ag9LSEvn8HvN6AsTQ0e3x4zFTO5SXV+iP/+j7BjxQVwF5AArVNVXmiYORMuU0gAmMwinzQmVh8OXE6P/P3ns9yXWmZ55P+szy3nsH7z0IgN40m632LXWre6RZ7UTsxe7F/C1zNzGxsyPtxuzOaqSm1GyyKRJ0ILw3hSqU974qs9L7jd+bKMZoNHtBgFeNkxEV5TLP+c77fScL3w/P87zWDY7NOMAC1Qt2J9QxQ0P9prYiC4mfAzoYHxACEIYNBwCyo65B8cF5GxqblUrnNTs7b522AG5srhk3Qdx2bcW8qbb8AbeKxZxtkrEIWq6Tx2sbe0ADHe04biQSfar8KdN2hC5yaYMWHBNl1dJqqWPc2bOnzPpFfhJqoFdeeVnvvvuuZe2gjNrJ1yGg+ejRw9rcWFImjS3L/dTqlbDudXyP2gm4h1qtUMgpsh02eEOYcyKZUt1T+xPwiHPu2NoYF7UGUjB2asfPqquqTM2STqaUeKpgKanYyq2uXDM1pqY8n80/v6OmKeyBExNKpcnjqTIFDc8HdgA1djKgOB/rKp93Wa6P2y21d9ABsd3WEdlMgArWQWtbkwJ+v0afPFEuW9TRYwcNUpKpxJrGdsY4ADaMZXJyQYWCR21tJcso4GpsbNoskoR/o9BhLOlUQm4VlUoSTh2zuR8bmzHrG6HiQBRUNwCllpYas1MCd44fP2LWzp18JdQ+AFXWJbVFxUejxkOH9pkikHVHt7krl69a10Psm2XlQX388YeamZ2yOTt67JDq62ueZkEF5fH4lIinDOo9eDilzY2EhoaadOrUMQPEBm5nZzU8PKLl5S319RH8fcaubSefi/tndGRYqWTM5otrnJ1dVTrjVnsbyqFSoP/QUJ/27CnViTB4FHGATNYm4Ik1whp9++23DZQyn5yDtcDzL1++Yd39urtb1NXVrrt3H6qjg+D1Y3K7vbp7975ZeDc2Uurv79Rrr72kgwf3WvOCldVFC1LnOsvLarQwv6KJiSmtr2eUK0gtzWUWzg9EY/yhMuy5QYNOJVWbX+K+9BRtzQOc3GQ1bScMyqIMfPhwRvFoTs1NVQqaXS+mTDqnDJPk9pi9l2YMqVjK1he572UVbmWLUsHjUySZ19p2TrGslCPOibdemtc5j29bAWcv9W0r5jzfqYBTgReuAs4b5Qs35c4FOxVwKvAcFXCg03MU73/0Uo/LY5tXuUulBfTw4I/T3qF2vf3GKzqwZ1DpWEQr87NaWZi3TaTHH1BZdbVZr9jckl+ElQhVB2CD7BkASm9vv6lnhodHLbQZKICiobu7216LjQlwcPz4MdvsW2DvU7XVdjRix2MTTkZLc3OdKXvYOJOVhNKB4F6scX19A/ZcNqzk3AALADtANALBubKS8sVlAIHsFfKdBvoHLWAcgEVmE6Ckrq7BlDp0wJpfmLXjsiEGmBAmjVIrkSjY5rS2NmQgDNiASofn1NTWKxZPm9ro8eMJPDqmWioUSlY6xkOGTGVlmTxesnqSpuLyeX1yu32m5CrNACzQbcqUUl5U0UAX0wWY4mfAwbX1dW1F8hoYbDWF1ujolCmhdu/u15tvvmlWN5QjJcUWVkgUUYd08uRxbawvKpWMG3TLpAva3o6ZfYisIeaQsfT399k1TkyOWXcvFCHllZVyucnUKticUVMe1InvgUVAMCACYAIoRVt57GMEP6NEY/w7eU5AmWAQZQl5PpX2Oq6VevJ5c2tLN+/cVTiSU3tbg86cOWrnRr21uRlWa2uzjbVkdStBPr4mBHvf/r3q6em2tffxx59aB8WSEmvwm054gKyjR49YxzNUNaiEUP1wXaVMIbKkOE+dDh2iS1yzrRcyslgzjLOknAIcZJXLYtNcMTiBTW1jI6be3k6dOX3GYNa1GzdMNbZ3z5CtUb/Pq47ODoOpdC8EkjLfrGVAKvMDrAHI7d2z1yAayi3mkqyi2poG/frXv7Hud++//76Nt7OrUcdPHFZ7O1Y+jx1jayuipcUV64w4NbWiaCyrQ4e6de6lMwZ+SwBpVvfvP7av33nnDQPEKLK4Hs5HflkkvKnqqgqbW6Dj48erSmWKGugrt1pzPoLsqQ11+uyzz8xuiQpyYWHp6X1Wysg6c+aMPZ/7vNSpcszmdWRkymyQWAlZr1gUe/t61NnRbdd++/Yd3bp53zLdfvqzH2rPnl3W3XJxaVYTE2MKRzZLijdfuSnUrl29YTCyvCJo6i9AG+dnrrkfUTtxnaxV7tlMJmXvAX5fKVQ/EQM4ZZXPFrS6sq7h4UkjRTXVlXIVyePK2X0eT6SVzOQV8Lvl9xTlKhTldUnlZW4FQgElMlkV3D5tJbJajeQUy0hZt7F+R+X0bH/fnL3Us9XNeZVTAacCL1AFnDfKF2iynUt1KuBU4Lkr4ECn5y7hf3sAl7xur/IQBlfROAebNP4wERL8/e+d1/HDBxTwFjU7Maal2VnFI2H5vX519ferp7/fgoRX11bMksfmmQwaNl8qohYIyesJGHC6dXPYoEtlpc/yY0rd1+IKhgJ2zgsXaKMuyyzCnpXLZbSwOG+bT7qTBbDDtNaYBSiXLWh2dlELC5sWdk1WEq/BsoSS6smTGbOptXfU2IaVPBsLZXajKpKNr2RhqrFNMKCDHKgnTyYsN6qpqcVCgdfXV1VXX2Mb6x3rF+O+du2RFpeiqq9zWcc9VC9YvLCaAcVm5xY0+mTCWqoPP3piOT6ZrERZyoIe1dQETOXEhjaTLVm9yHZic4sqCrULbe05FzDLgFW+FILO2FFisdHGkhiLpRXZLqihMaTBoQGzut24+dC69b326kuW50R9CWpH6YStCRXPkSOHLddpbXVeyUTMjptOlaDExnrYNteAuUgkpeZm6jigtXXgy8JQKT4AACAASURBVJzVsbKm2ix5Xp/PYA7jAUxZJlQybV3YAEHAGNQkAAsC1ePRmCrKQmbFAhpxfUAlMojIwW5pKjdIBpRkLVB7cqHu3b+vO/ceqLKq0saOsg5YyfpgLo8ePWpABtgFNCCTCAi0b/8+tbY2mjpr5PGoPvroE4NqqNuoJ9Y/QBrranCo3+xUPr/XOsNR94nxCRv37OySWQ4PHChlVQHWCDgHSDL/WOuoC2vY73Urn09rbXXVArPJyCKgfc/uvbZWUZ09Gn5g9sbW1ibrXMhYqQkWVCAt504lU5YvBkBjjQCfAGFDQ7t18MBBUxQR2M+81tc16Ze//KV1efzdB79XOLKlc+eO6eixw6b44rg8F9i0sb5l88zYqD+WTKCv5R9t0f2OuRqx37377jsG6OggybphLvhcWVGu+rpaU2iVsryiqqvzGZBDwcSx6ETHuD/99FN99tk9vfbaYbW2tNm1oeoDDHPNdHTka1RWJcBH6PcTW1+AQdYCNAarY1d3p3XfQ/n38OGwbt18LJcrq//1f/tfLAQ8mYxqcWnOLKzpTNKOT0fIxoYWG0cgGFRPT5f6+3vtfi0WCwYZ84WcfQ10Anwxv+RWoYQL+AOKxeNKxOJSwaVMOmtdKZeXVw3OAp6SCam83GUdNBPcD0D3YlEBr1QGfPK6FQx45fMHFQdcub3ajKe1Ek4rli4q63bzDqoCSenO49tWwNlLfduKOc93KuBU4IWrgPNG+cJNuXPBTgWcCjxHBRzo9BzF+5cvdcnn8SmXz5nCiYwhoAwb57KQ9PMff0/79w6pkE5qYWZaKdQfKuWbNLd3yO0LaGFpzrpAoTAgFBz4gwoHmx0ZReGtmG7euKvhx/PyeL3q6WowUAXUIbiXTSRQoq2t1bqJYSWamBg3lUomm9bXX1/SyJOoqiq8On2my7KXcK/MzS7ax8LCiil0Bgb6LFh5bW3FLHH19bXq6elUY1ODhR+T6QQcYcOL4gPIQsaNx+011QQZNo8ejWo7mldVpV9tbQ22AaXtOtYi1B/Yj1BuXL5813J4jh4d1A9/+N43ndh22sM/ePhYE5PTZn2am1tWLFpQJi+FgqXrB7rRsc7rJcspLZerqEDQp2CAQOWQWb+ACyWbWME2r8xLPkcmD63mt23jz7ipN1a3qpo6qyOQB2UJ4AUQQ1g76pQrV67o0aNHBhVQpmB1onvd8tKMEvGoHRs1yOZmxFQc29sJA13xRF7dXXSUO6xYfFtLS4vWAayCYGkftscKq82OEoyvGS/2RD6oGWO5du2avvrqktZXt+V1S93dhFZXmnJsx4YHmLlw4SWdP3/egBNAZ6dj4PTMjGbn59TZ1WUKGiAfwAjgsRNaTr34ABpgAeO4p06fMDXZ1NSkbt28p2vXbpgq6Py5lw1cXLx40eDniZPH7NzVNRVKpROKx6OWFzY3u2C2TWxauZxHg4Nd33TIo65cK3UuBa4nTK5CoDVZPqXudqWsrJWVNXW0d+vAgYO6ffuWbty4ZpCrqblebnfR1j/HMkVNImUAhs+xaNyslKj/gJgH9h+yY2ApxcIKEANKnTn9koW6f/nlZxoZHbYg7TNnT6qqusIyq+h8t7i4ZMfCsrm6umEKrMFB7pv9tm6491hXjJtcJ66JOeT6mVcgFPXm/aGpsUEeN3AtZ5CIutN1kNegWAIkMi/ML1Y5Ar9/8N73LIsJkMba5XwAO+pH/hjPpaYlVV/ejkVAPI+5OdZVwQK/qQlzh311cnJOlRVl+p/+6i9NsbSysqBwZEOx2LblpLE+fV66QvpNGXXy5EkLGt9RU2L9tK6AybhdC1Y6YKjf57P70OP2WDA8c5vP5gzIR8LbWphfshpaAl5eSiWlulqC1huVZs7JG0sl5OdeCQYwr5rKz+P1KZ7KKSevNmJpLYdTimeKyrm9Kro8BrocudO3/iPn7KW+dcmcFzgVcCrwolXAeaN80WbcuV6nAk4FnqcCDnR6nur9i9cCnfwGnbB3AY2AMnyurfbpve+9rgN7dynkcytBB698QRi/gCPL65va2o6WVE4u2sM3GoxgA8eGMxQqtxDt5aV1Xb58XaMjMyoU/Tp0oN/OhTIEGBQqC9rz4/GYvRbFA4qV2tpqzc3PWpgw+S0nTx7Wy6+cNVvTxkZEC/PLBnRGhse0trahv/zLvzRQQWv69Y1VC0bGyobFhg08G1I2jtYSPljKtjHFhc9v9iwsSqNPppVKedTcVKGWllqz13AslBaoPdgEo9y4fv265UG9/fZbZl9jY4syggB0bHrRWNwsNtPTc5qbXVI2W2q5PjDQJbKUsDtVVGLJk3J5Qq9z1ube1BXY0zIlixrjBjCxQUcBFd2OmToHAMXGHlAQiyW0uraujc0tVdfUmmoEhRQwiroS0MxGHkUQ4wMo7EAnVCkL85PajmyZ6gWlE/a6zY2I5f7E43nV1ZG1dUqtbS2amho3UFBdU22KkVB5ucEfOvoxFj4AW8wR4+AzwAlg8fnnn+vmjVuKxbJqqEWddsjAInCIjCMUWtQRdQxKGcADwGnH0jU7P6/5hUW1PFVPoWgCoAE7gI2lOcVChhIsapAIuyNqos1wqXvc0uKqRkfHVVNdrwvnX7V188EHH6qxsU7fe/ct9Q/0Khxe19LyghYX5w3qYBEFAFLDaDShgwf32RxSf8AM5yUIHVABnLGueN6icEgm4gmrYyZTUCyaMDUSXRsBHclUXB0drUpnyPfKqr2jzeZ7anLmqYqt1FGPtcDcs14bG5vU1tpueVuMHVCTSCTV1dmlI0eOmbrr9u2bcrkL2r1n0MLNFxZnDZ4CWQj3p4NdS3ObNja2nnYZHDBAC3BZxg4YDiubySiZSqmnu8eub+c6mSPOSce6hvo6ayjA/cA4mWtypli3zAvP5WtAEr+nXgCfjfVNs3iyNrHZHjt2zNYQ9k9sezt5XqwlrKLcs4AugDTvF/FEzO4DgBxqrXgsYec6dPiQwuFNra+viJjuUMhv7y3cC7msSxPj07befv3rX5vqDbCdSiXsXkCdGU/ELf+Lc6BYCxn89SsZTypjAfQZFQsFFfI5xbZjBpywWwYD2Ob8Bp9QVHJ/pjIZZehQl4gr4HUr5PMpk0oql8nK7fUrkcopK582oxmtRrNK5GUQqohUtEiIP+lOzuNbVMDZS32LYjlPdSrgVODFrIDzRvlizrtz1U4FnAo8WwUc6PRsdfv/eZVLfm9AWf533VWUxyvlC0X5vFJjQ7l+8dM/0b7dg/IUc9re2FAhnVYulVYxX1QslbEwcawp2RxB1FjIUhbGS8h2MFiurs5eTU/N6eLFLy1I2eUij6bXrF9d3V1mXUGBVFFZ8bRbFxvrRguKZqN89dpVU7O0trTqwMF9amtvsE3u5ua2wpsxLSwsa2V5w2xyQCc2lZcvf2WKnF27BuX2FG3j5/a4bZxs0MmVKoWmuww6BXwBra1vmL1reXlDPT0d2r9vr1LplOZmZ7S2sarj1gVvyDKD2ESj2mHT/Ktf/cqAA9Y7oAMABfsaFppUGovXjCYnpiwjiq5+fX39FspNXg95U4wzkSxlT2EFYnMOMGGTa13GktjWYirSEau8QqFgmW3KCWFmE4/ihVD2+w8eKplKq7yiUufOnTOIw3H4YC7Y/BOgDTgBlgFkUKWcOXNS42OPtLK8aD9HkZNIYI/LmMqJ83HdqJzo5HbvwR1Ta9ANLhAKqqy8wjb1wALUKtTk3r17BhKwoDFXAIsSDLltoe9+b1BnTh+zGlM3bFYABlRNKJgIlAY8ApyoNdcJeHoyNq6F5S3t2tVlcHFH0cScAzuAbNSGedjJBgJqNDTWa3JyVHPzc2b5XF/bUkUF0Ou05mbnLXdraNegqZwAfxMTo9ra2tD6xpoBjYqKKrNMJpIJU73s2btHjQ0NlqO1ubFhwANoAnAiGBxwkc+l5FIpm4xgaZ83iGHVwqhR+qRSBNFXyutza2V1wdYpwILrJKQ6mSD8Pmrh6UBS5sHnC6irq1v5HOHh0wqHt632dLs799J5UzFRY+uCWB5SQ2Otcrm0NjbWDAb7vF7Nzc2rrKxc3d19tq44NmC2lJ1W6joIgKGmQD3qFw5v2Trq7umx9c/aKQuGVFtTpe1IROGtsDxej923O9ZGy+/KZGz+gEZARGrB3HI/sLabm1u0a9du62DJPXPnzm2bc1SFKKEAmxYunssZdIrFYwZ/UW2lU2lT/HE/ez0lRRIQd6dpAHbhmppyA6YAw3A4aVa4N15/3cDX8PAjLS0vGhxjLrDlAaBQGNU31Jt9lfeJUKCsNB/JpNWFroTZNF0p0XtiRdy2rnVVlSEDVcFAwHKhclgjya9LJhTy++RzSdHtbaXieXl9LmWLHuXk10Y0q7VYVqmCWzlwvgv7b9qBTt/+b5yzl/r2NXNe4VTAqcALVgHnjfIFm3Dncp0KOBV4rgo40Om5yvffv7jUKa1QJI+JLKdSki32p872Rv3Je29r71C/QgGPMvGodWgiEDeVSCmKgiNPCHZa8UREiURU2Vza8mOAD8CEvt5Bzc8v6+KnX1rHMAK7sfJsR8PavXuPKUEAP719vdYprlDM2gZ8ZWVJjx+PaOzJuFZXNuV2+VXfUKv2jibjRWRDZTMFCxKfmFxRT1ezTp0+pdqaGq2tr5ltraMDMEEHtuI3SidABfalTDZrG8RSxzW3BTuPjY0/zZa6YJaeBw8e6OatG2prb9eFCxcM3AAzACLkI6Hs+OlPf2rw49KlS1bYUhZVXuUVVUpn8gZ5gAO9vX0aGhwytRNWrmQqaRvSzS02+lGrWVGEeEdtQ40lC6BQKMoAVCnvp5ShhAol8rQ73LFjxw0C3Lt3X9sx4JrHNuaAJgABG3+zCvn9BgAAIyin+Prw4UM6+9IZPXx4S4vzc9YBL5MqKJ93q1hw23VxLDqFkbt1985tPXhwX7V1tdqzd5eaW1psQ4+lEKBFkDznQ02FPY7XMjZUTtivgIeopNrb2vXKy+cU8Pl09959Uw1VVlSZ5YxAeBRlPA+VEZ3bqDfHWVhaVK7g1ZkzRww6AQyoL3NCbg9ghM/MEx9cP9+jyqGTWWQ7omCgTMkEHQYr1N3dawDEbGStLZZZlUonDTh5PC4tLS+Zbc3nC1q+EzACcOPzkycUMRsa5zD7ls9n42T+ARgerKrFnLwej6llAFfYTbOZnK2BEkgsPAWN22ppbbJuaXRnKy8r+8b+CcCixjsqMKyWXC/Xzj8e+/r7LVS8paVVn37yuZaXli1HCyUPFkFgJvczKibWDmo/AC0WMI7F2Dc2NzU3P2+qIR6BACAqZCCNrpaApUQyrd7eLhszAAa4VF9To/XVVYNdhHP7/CE1NACqShloBJlPT8/L5SpYptaOwnB9fdPWF+qsg4dQu9FNEivqtN2X2CcJvOc9adfuXfY8OmQCpuprG8yyCtwjcL1YIJvNp0K+IH/Ar5bmam1HY1peiaqx3qdAoNSVMxLJGPR6993v2XsCa5RrI9CcuWiorzEwR/c5AsZnZxeUSRfV29Op6HZCQX9AHq9bM1OTqqwE2nVaePj09IQ2NtYVCvpNAcV7EwrNYtGtZDJnkMpjwfI5pRJJJZMFG48/FNR2sqj1aFaRVF7polsFVwk6FQoOdHqGP3HOXuoZiua8xKmAU4EXqwLOG+WLNd/O1ToVcCrwfBVwoNPz1e9fvpp9mc8nNzAnm5XHXfqP9l0D3Xrv3TfU19UuryuvdCqquupK+X0eU/Ssr2/L5fbbxjYS2VQmh80F2OSzLnTYeFpbOqx1+teXrlk3LFQzhw/v1/LyvClNsLzU1zeV2tSHPFrfWFQiGdHS8ryWFpe1tRnX0uKWVAxq964h7TswaBtf4AbZNFevXtXjkVnt29triiNA0E4HPC60pDRJKxgIaXl56WnLd1QLBcuUCkfCdry62tpSB6uykPYf2Gcb6y+++FK5fF6HjxwzeIGCB+UHuTYENwNVUECh5CBQmnPtWLxcbp+SKbJ5EvZalDIli1/U4ASgDniAFYufG2Aq5A1QAcEABGzsOVdZqMxsYjtgg8085zp27Kjq6ur15MmoVoAzsagKxeI3HeFQiRhU2NiwepVqRqZVweAIsAfoND4xbGoYzulx093Po0LeZbk/tbV1Onb0mGZmZ/TZ5xdNiUL3sNdefVkNjY2mcuH4wB/UVUA8gBbzDLTga+AMCh42+lzTkcMHtWuw3zbrBGNjjQNEPHzwyKx1qHlQRJEdRaA2aq/VlVVtRTbV3dttSiPqBSwCvnBOrouvqTWKKeAdnRQZA3VbWFywHDECoYGOvJ7aMD5AQyiEYqjDgASwg+MAyqZmFi1kv3+gW4ODA9pYL2UbAWEAW3W11Qb4gILY0qanl1VbW65mbGDbUUXCEQtXb2oszR8h3ljjUAWi/mGtYjVD9YSt6+69YcsSAoiSscaaYH22tDSrobHOxjc1NWFqQjoKHj9xXPV1dbp8+Yoe3R+xfDIUU8A6lFi1NdX2GiDnynLYgv5R/3BurHOtbW26deeeHo+OKRrLKBhwq629yaBxMplQLpu14HY6RdbW01HQbQCMNVlTVamVpSUtzC9ofR2VXUjvvP2SqdZQFt68eUP37j1WQ0ON+vu7rd6sE/LYXPKpr7ffABNAaXxs3NbvgUMHDcp9+tlFu5foatfd062R0VFTyBVzbs1Mz2n48WOzxTJebIJkzLW1tai/r8U6Sy4srOvY0X4b/3Y0qtXVsDa24urpaTelF2pD5g1b6MjorCrKferqajfYhH2S9VheXq3e7m6NjU5oaGiXPB7p008+1rGjh6xLXrGQ0eUrl+y9LBQMKJNO2lzV1FYpm0FhmbfAc2x12RSB7W7l8gULy6+oqdDCWkwb0YLSgGV7y/WWGlY+BYXf9dv8H/nxnL3UH/kEO5fnVMCpwPNXwHmjfP4aOkdwKuBU4MWpgAOdvuu5ftqqzuOic1KuBJ3y0q7Bbv35L3+qjpZGRTZXtbm+rNaWBrPVoGxZXFhXMFhpmUnk4LR1tKi2lhyXjIGniopKy2KiCxod3MbHp81i1trWqM3NNR05fEyjI5Pq7Oy2jep2dEOLy1OKRtdNCYWFzOsuV7EYVF11m22yiy6URuFS7lE2a/kywBvsVWykd+w9gJxS+HapA9h2JGqhxyiagEtAHBQ709PY4vLWuQs4QMcv1AooWQiuHhignb1Xd+7csdDis2dP24aclu5ALkAL8AMlDoAIiw32Kbk8WlndKNl/vF4bL7CJzzuZQzwXNVE4HBMd2kMhl1mGXHIb9OBaUCjRYYvzAG643qmpWfs9ijF+z8+isZhW1lYVDIW0vhExO15vT5tt3BcXV1QoZO04qIh2wqCBUkePHdHM7JiFLluAvAhVz9mHSx6zBQ4ODGr0yYiuX79m1rHDRw4Z8AL6zUyXLHAokwjtBmxhhQL2ABm41lIuVcTGDwjaPTRokCcei9rcYQ9DxTI9NWP2Q6BDyeqVMOsUc8j365vr6uzuMEULx93JCdqBizyPem9vJ1VXV2HKK8YBYMMOicUqFPJaftEOjGLsnAcAST0AQ9a90eXS2Pi45hZXVFNbbd3d+D3zjh0vHAZq1Vo2107XOZQ6w8Mz2jXUqd7uLi3Nzmt1Zc2UP93dpc52rKN8vqjBwf6neVwx3blz12rV29tjUCoQKFNDQ6n7G2P3+73q7OyQz+/RxMSYdQ8kv+h733tbNTXVpsj77OLnWl1aV0N9k62Nqak5LSysqqqKLoheu3aUNyh/gGLYGAGmZeXl+t2Hf9DtOw8ViebV3lalY8cOWR0ePnxs90pvb4epxFDwEPzOOjIVXTKpmclJgzybmymdOXNQP/vZT23cyytLluG1urqivXv3GKBlbWCn9HkD6uzsV093r62L8YlxPXj4UHUN9frZz3+uK1ev6uJnF1Xf0KBXXnnFxshzenv6lU3K1I9Y8eg+x3vR1OS4jh49rEMH9ykWjejDDz8wxePrr10wa+Dk5JR1kpyeXdPZsycMcqJc4xo++eQT/dOnN1Re5tJLZ0/YGkU1Bnz2+wJaXdnQzNScjh09qo3Ndd26eUM/+fEP1NRYr7HxET18eE+pZAlaonRCVQdIJIQ/lcybQgplYp73RJ9PeaBwMid/WZmW1mPajJeAU7ZIUzyPWX4d6PRMf+CcvdQzlc15kVMBpwIvUgWcN8oXabada3Uq4FTgeSvgQKfnreB//3qLN6KrksdsIDAn/rN9354e/fSH72pooEfx7S3Nz06qrqZK9XU1ZoWZmJhVvuDR/PysKipCOnf+jFnjULCw8WLzS+evVCqrrc2odZs6fPio/AF3CVK1dmpqck79/bsMUq2szime2FI8Scvybctp6ewYUMBXrY012sintR1bV1VVhQEOgAtwgA8URWxgTdmUKVlpStYqn+KxuLU4LwuFLBwaVQxdtbAzAVPY0JNZBHwaHx+zLlaAhJpalCVeTU3P6vLly3asH//4x1Y92rnvtLdHWQNQ2FExDQwMqqKqRnfvPtDCwpaCQRkcQLGztUWOjlRdjb2r28by4MGEBYkPDXUrQDv1eNLGBzBCvcNY+LpU8wnFYqiVsL61Gnji8Wh42JQi/kDArEeoOVB+ALqwqbHxP3XqlHUKo050E6N+dE9bXpmzehOUnExmLfA6my2YFa2nu88gw8zstNUGGNLb123jQaW0srxiYwQAAeNQUZWygjymJuIcPJgTFFG8jg17MhFVkm5g+bzVEdi2tRlWoUDOllctLXVmxUTNkkymTXW0uLysQMivuvoag4bADQAX18tcAlJQU6EkOnbsiOVKASZRoXG9W1sZ9fe3mq2QmgIKsfwxBq4Ryx7jBITxs9m5Wa1vbqq1rVV79u41CEhI+sOHo5aDBIhiHaL+4nVcMzY6rFfbm2GNPHpkwdGAPsbLcTkfX7/66qsGzlDaYCUjVJ/1AHQ6cOCAwQdURQBcjp3PZ/VkbESPHz9RTU2FfvjDH+iNN9/QzMy03n//txp+NKxcuqAD+w/amsWmt7UVVW1t2dPXFwy07YAjOhdSL2r693//D3o8OqFsrqDu7hYbC/lnMzOzBsx27xkyyyGghu+xeZLvhYInvLFp0AtI+eMf/4nlehHQjTKO9Q80A2J1dLSbAo3rDYUqdPL4WdXXNxqEWlldMTUSKqeBwUGzrn556StVVlXppZdeMssoc9Hd1avVxQ2b3xvXrxm46+vtMehEHldzU4MW5uf093//X7VraEAH9u/T0tKCrZ2JqTktLW/or/7qX+v1118z0Ijy8b/8l7/TjRv3tW//gE6fOm7rB8DL/Yy6bvjRhDKpjE6fPq6FxXk9vD+mH/3wDbNf3rt7W9vRbQUDdOr0GtRG8UTg+dZmRCp6bL2TSZXPZc2WiaUxlkjL5Q9paSOhcFLKuQgRd9HbzoFOz/63zdlLPXvtnFc6FXAq8IJUwHmjfEEm2rlMpwJOBb6TCjjQ6Tsp439zEKQ9Lpklht7fO9Dp6KFBvfvOa9rV3yPlM9raXFVtVaUpoWg9Pjw8ptX1LW1uRvTqqy/p3e+/bSoMwA6WHIDB1as3LDeFAGcUHPv37zPlRTS2rXgspaXFNQs1pnNdKh1VIFhULL6pisqQmppa1N+7V4l4UV9+ft02hIGgzGZE5tIOlGEzi9LGgMZTGIHVCfAEFKiprpGKLoMcWLZQMaBaSWfSmpmZUmtri4EnxsDvyXaxcOjaWm2shzU3v2jKEbJ9Tp06bPAAhQyQLrpdCupmo073u7GxRe3e3a7unj7de/DYwExnZ7uNlzGRU4VVis10V3e37t+7ZzY+oMeePbuthX0um7MOZ4A07IOWg9TeblADJQYwB/sYypjvf//7tkFGseH2eRWLxw00cX2MC0gF2PrRj35kljeey6b+97//vf3++PGj2thaNuiESigWJdNo24LECb9uamo26xIKsbX11acWL5epu5h3j9tlYInjch5qDtDZ3k6Zwqmiwm+/Z27C4Yji8bRqa8pVW11uweV8X1NTqfb2NutItrCwYqoggAjgbG52TjMzc2bRC28nVVUTMHUWIejArStXrlh9ADaohQBJWCzpegYkpF5AncnJaVOwXbhw3moPIET9dOPGQ+VyKbW2NhhsYP1QO64Fxc3j0Vk1t9Zq11DpeFjrlpZWzA6KOo5xXbp0xXKQgEXAQubv9s1bWppfUGV5hdWd43JM7GWsBYAYwOWLL74wKMJrsffxe3Kt+Bl1zOUyZmVdXJrX/fsT2r27BEjPn3/J1gQWtt998I9mRa2tonPhSTvGpUtXVVnJumyxmgCcSt0iG2wdcY0Ef9+8eUuffPqZxidXlckW1dpassdiE+O+OHz4iNn17ty5pbb2VlOqMcfxWMyy0jbX1+2+5Ng/+MEPbM6BUMzJyMikQafTp4/afQ/Iun79hgWrHz92Wtls3u6zZLoUln/k2FGtrK6aFfLu/fsG5bDXYeMkpy2XLRhYq6ut1+PHw2pualRlRblGRh7pwvmX1NTYoMmJMf32t3+vrs52dXd1GDzE5vtkbEK37ozq5z//gd544w2bf2r8299+ZO9Xb775so2FIPazZ8/a+Kep++KyWTLPnD5l479z+7YaG+q0sR7R+PiyqqvcqqkO2dpCyURjBFSV0ShrP6BQMPhNxhgKw0w2r+1ERvL4tBrOKJqR8v8MOkH86Vzn/Jn7ln/mnL3UtyyY83SnAk4FXrwKOG+UL96cO1fsVMCpwLNXwPnX+LPX7n/wylLQLpscMm/s/9sBUAXp7OkD+umP31NddYXSiag8rqKaGxq0ubGmDz74QI+Gn2h5Nau6Oq/+zb/5K1OX3Lp90yw1KE+AGFeuXNXDh5tqbPBo164BgwN1dVVKJGO6d/ehJieWDFiQs1NXX6bG5irV1ZVr/4E9amlpU9BfrZnpFV385IrGxiaUTOXV1V2vV145axvpzz77TI8fww19EwAAIABJREFUL6ijA4VJt0GGmZlVszANDXXqwIF9amxotLygqclJ61CFlc+UJ5mUqR1ofU6nK5ROPj/2q3qzyWANBMDE4kkDTXNz5DP51NlZb2AD5QsQgvFzTBQvbLKPHDmqjq5uC8kGDvE7Nvg7aiw2tShNUBz93d/9nalnCCoHznz99RWVl5Xr+PETBikuXrxoYANwwTl3LGw7mUyAB+DJ7Tt31NvfZ6HQ/G7v3r3fdJUDNAAEGAPHAnRgfQJynDlzSuOTjy3MHHsdnbrW1ja1sryueDxjwAnFDSAO1U1tbZVi8ZQWFzfV0FBpGTn1dfW2ruhgxzVyHsAXcIMMLAudrq+3zTfnr66qUFdnmybGxw1SdHZ2Gdyikxzd1QiY7+3tNxXTp59+ofnFTVWUuVRdU6WGpnodOXrEwA0whgB3gBbKIa4LwELXPK4f4ADoY44ePHhoOT7vvvuu2e4AUTz/8eNZBQJFnTp13F6H2ol1hSLpo48+0vzivPbt22sQDCUXsJHjcX4ysYCCH/z+knp6GrR/355vMr9u3bile3dHVVVRpkMH9xjkQbEE6ACIoTqjXqxfjsmYWL88GDuqNqxsm1ubevToof2cOXr55ZcNeAGCWB8o7q5cuWzH7e7ostrxMz5YYxyXmu90MQTMMQ8AFq6HbLKvLt3UympMtbUe7d49pGAIUJIxOIpCiXEzBhRizS1NNseJeFyxaFRPRkesxjtrmtwzMsd4DjAYmIqdDVC1vlbKw8I+6feXAt3ffPNNUzldu35Nnd1d1q2P+2huYV7JVEqvv/66Dhw8aIqiRw8fqam+xToKcq92dXZoYX5ew48e6NVXX7Yw76nJCd2+dVMtLU3avQsbJ13lPLp245YejzwxpSLAEhiLLZU5AL4yftYT3//kJz+x+hP4D1hLJGKW+Yay7vatW1pdXlUmk1csKlWUe1Vd5Vc+VzAlJQ9gqgouVVcHbW1aAwLUl26PUpmcItGcaA+6vp1VMmdPVd7lUp4v7FFq5uA8vlUFnL3UtyqX82SnAk4FXsQKOG+UL+KsO9fsVMCpwLNWwPnX+LNW7n/4OqCTWxAHl6sot6vUuc7nkV69cEI/+8kPFPK7FYtElEkm7H/h52dn9PXX1zQ1s6FsXjp9ep9+9atfGbv6+utLlotEADV2uCejY7p7d05DQ4167bXXnm7KXabcuH37vkaGsXbldeBAt06cPKz6hnL19LZZpzqUMUsLmxodmdHlS3e1uLSu/gGsSaXuckCbr766pPX1NeuWRq7Txx9/bEqLgYEBvfPOO3a+yYlJ/eGjjzU6MquyMr+6uprU0tJiYcyzczN68GBBPT0V6urqKMGkinLLskmlMlpZWZfPH1R7e4cFibOB/N73vmfQgE31P/7jP+rRo8ff5ASxyaZTXb5Q1KXLV55mFnV8A12YAjbagBmO97d/+7e2aeeYdJX73e8+UF1tg956602bLaxhgAIUNGz+2SDv2PiACozhP/yH/6hwJKae/tJ5UFRQHx7AE8DU22+/bfAHOAEouXnzpqlTyGdaW1tQLL5tXQQzmYLWVjc1P7ek9fW42YgIRW5prbGw65qaKlOpASXOnn1Je3bvsZoA+wBkO/laqFQYawng+exrHsCogN8rVzFv3eqAAnv37jNbGeoc1iFQYHBwyADUZ19cUzQS09Bgl+U5NTY3mN2N1wEOduxqwBggEeohLF6AG2AL3zM/a+thHT60x7oNMhZgD5bJtbWw6uqq9d577xp0Yny8DsXLvfuPTcF05Oh+q2EplytiYyVUHBCFcufa1ZsaGOw1aATMRFl34/oNPbj7QH29vZadtBNMDmBinZIHBmy8fv26HZf5olZAiq6uTk1PTxn82dzcMNUNc8W8AyNYY9SfnzNWLHYAqNqqajv/1tamgR2uB5srHfgAOUATxgEkLeVWScvLq5qYnLJAeuAar+fYQJ5sNm1rj7yrtbVV9fX1KpNN2bwAbMgqAj5hqSQAnmPfv//AYCMQuaK80kLhuc+Gh0uqP2AR3fPW17bsHkTJtLC4qMcjjw2zVFRVGoQCthGK/8Mf/tDqTF7Z5599Lo+8lv/V3UU+WatmZ2YU247Y/UGeUyS8aWMqFvLq6e629buxuaHRsQlFtmMGHQGLvEdwL1AfcsS4N8bGnlinQJRkKDnLy8vk93u0vDRvKsiK8grNzy1oZor6mijUgtuDQbfy2byqKqrsPYPGCWUht/w+l0JlQWVzeaUzObk8XoNOm9G83F6PNmM5pQsmwlTR5VIOgZO9FztKp2f4E+fspZ6haM5LnAo4FXixKuC8Ub5Y8+1crVMBpwLPVwEHOj1f/f67V7ssKNtkLqK9d9Hsc2VBt95+46zefv0VlQW9ypPJs7qqJyMjWl1eNnXQ6kZK3oBL3//+Ozp37rxZXgj4JbuIDTRt2icmJnX/4YoO7Gsy1QJqnqJylhEz9mTKMlOwi/3FX/xGr7x6TuHtFa1attO25uYWFNvOKBLOavTxjNbWVnTo8F6dv/CSASegwejotGpqynTq1Emz6Dx5Mmbd39544zXb0JIjdOf2Hd25fVdjTxbU0FCmgYFeg1LBUMAUL2TXvPzyWYMDZNZEtsO2KaWr2MjIlEEONtUoitjc//rXvzYVCUDor//6r3X37qQOHuyxTT4qGR4bm2FdvX7DcqlOnDhuqiIAAVAGQILSBPAD/ADQAORQh3z6yUUDABcuvGzPRbnDWAEVgAOsU6iDGAdKG2xu/+k//T8qKqWqmmqdOXvWQAHqJp5Hhg7AAhseCihAF5a0R4+G7ZjHTxxVKr1tKhpUWYlEWpFwTIsLK1pbj9r+t6qyRkO7sGbVG3gCKgISzp+/YOdZXlq28wCdADonT560cwOGgH5cB18DI4A61ZV05XPpyuXLBnOo5cWLn+sf/vFL1dWEdOHCWR07dtyyqK5cvmJKFXKyqmqqFCoPWgA8yhlAF+CJc5BVBXTiXKieACC3bt0y69fC4pblir10lqDrnxl0+fDDD836SX7W3r27LCCe16CuYm1RV2xewaBfAwN99jvWF+CHz4yZn924cV2xWFy7dg1ZADW1Zm7+8OHHpog5e+asQRNgE2sKwER9AC6MD3UN4wf2MC6sbZWV5Robf/JN6Dy14/cEYpOfhRUU0MM4yVZCUQgszaVTBlG4x/geex7Xw7pjzDxYn9xv1AnwBBwKBkMaHBpUZ0en5bEtLi0aSBQQ2k02WoXBL8YGfNnpwsgYIEUcD0UV39D1DVtkKpm2jo2MjTGXfl7Kl4rF6IpHeP9xe5+YX1gwe28MZZGbvLewNsNh1dXXmS2UQPEnY0/09aWv5eKUxaIGBvpNkUlQeG11tcEsFqvv6RobGR5WdVWlKS5z+ZziyZTW1jdVU1Onzs62klorEVddfb2qKqtsjFw7irTy8grdu39PdbU1ymSSZitm7KzB7XBEoyNjyqQLSiULluPk9ZQ4UU0VHSpTioSTKi/zyaWsysq8KrpLQKng8iqRzikcy4rkvGgybwHiO9CpwBcAKOrqPL5tBZy91LetmPN8pwJOBV64CjhvlC/clDsX7FTAqcBzVMCBTs9RvH/5Uv4EeWzzRAtwQq7JdGptrtR733tZh/bvNuVTTUWlouGwPv7oI3k9XgUCIaWyeRVdbp08dcoUDSg3aCnvpeV7MGibU1Q1CwthXbhwxKAMtjVCszPZtB48eKwb1x4YMPpX/+o3qqgMaGl5SovL05qbm1Y4vC23K6R00q2x0TlTZezZ12NBzUAb4Mnjx/Pq6KhRW1urbbZnZuata95bb71mG1q6jTHeleVVPbg/rNraCh06dNDUMPMLcwYCAgGf3njjdQv7XlxcsBbuADTyXLa2cjp+/JAOHNxvljSO+atf/bmpID755FMLcY7FsnrnHc5XZ63q+cwm98rV6wYHsM6x2ce6A5Tg3KhUgE7AGlQW586ds43vxU8/s/Hv33/AwASwgQdAgucCnngeEAsYxfVdvnxVHq9bu/bstsBrAAObaj5zHuASOUYADq6Xz9PTs6bWOX36hBLJiIrCihZRdJvXJTU7s6iV1W3V19bqlVfOqaGxBBGrqsq1vLJs6hc6ESYTSTsHMIuwbhQ7jIvrZuzMCXBkR8UTCYdVVVmuXData9eumkKF3KCLFz/TB7/7J1Md/dmf/ZldP1lXX3z+hbq6euwacoWcauqq1dzS/E1HPPKpAFdYGIGQrDugHteOCgrIRS2AHaiLAB1AklKe0w2DK/xsJwMKiLVjk+R62zva1NXVbjCNY1E7gBeQBfhB/YFGzCtQr5QjtapHD4fVUNugkydO2vmwsaGs4bk72Volq1nA1jJzCggC7JFnxu9QLAGcWB+ALZRCBFFXV1dZvhCwEnUa65t8sEwyZupCAAkPABnHBIJx/TvriHHz4LztbW2WmWTd6NIpA1TkJwHHyivKDDJyTALj44mYdXisqq6U2+W285MDB+QMhcptHKxdlFWjIxOW6wWI4j0lFAyZiggIxbhQYjH31DUHMMI+mExodW1N8URCuXxe5y+ct/sCJRT3ytLyknxu1zfZVKsrK0qnkmqoqzeA5Pd61drSrNu37ujunWFTGpWV+cwS6CWQPpPWvXvzproEpGEDpp6sGWq2uho2K6nXW7BrqygvVyDgUVlZQD3dPXYPP7j3QMtLK5ZRl4xnrEsk75d8X1lRpXSKwHzet6SykOQPuORDFuX1K5OTosmMYumcNrdzyhWtSahM1/S0IQJri9o7j29dAWcv9a1L5rzAqYBTgRetAs4b5Ys24871OhVwKvA8FXCg0/NU71+81iW3y2dKJ4+nIK8bpVNR+/Z06J03L6ixrkq11ZVqqKnV/MysvvjsCzXUNaq1rU3pfEHRRNI2kAMDQ6bqmZmetQ0sm8+5Obq+fW3ZSUAdgq+TqYRts1DWfPXlZc3MLOrnP/szvfbaqwpH1rS8OqPZ2TGtri1Zl6r62lblsn7du/PEINCbb7+kvXt3G+ggV4pObqdOHTNAw+YRYICiBsC106K9rbVNVZXVunf37jcByViUUElsbm0YEKH9eqm9+oQSyVKnPJe1MPeqqhqrYNZUUSdOnLAwahRIf/gDVr77pmQht2Zxcck6fJFRRMbS/YePzApFXgybWJRRdXV1BkgAEFi/yI4B0gCFABhAJ84LvEFdhZKI55WCmUfMTsemlGMAOvg5x6quqVFnT7fBC9RQBuzcAIEygws8HxADCKQuKHl4/anTJ7UVXlGhkDOVBvVcWV7TzPSCikWPzr30kimqCF3PZlNmV5qcmjSwtmfPXm1Htk1xxNioD2AHgLOjzuF8O9CJpQfIaW5sUHhrw1RxABhyiD766A/67OLX6u5u189+9nNVV9ea9WxifEL9/YN23IIKpnTCdgaUAZBwHQAplD1AJyAGkA8ABORDNcMYWJOMqaRkKXWhY8ysGQASa4ZalrrhbRlYqqisUEdHq8rLgspkMwZL+CBzq6e3x+6kpcUlVVVXqa4W4Lhashqurmp9dVO7BneptaXVXsN64RyczwBLPG7zw/c73ReZF5/PI5e7YJ9RDPn9AaVSSctJWl4GTGXV2FhlHerSKQBTuSnj6J7m8xRNicSxgVI8B+UTx02lSsomrJeMAwUTsIi6EXaNUojz0AmQUHnGVF5R6kaI1ZTjcizCxAFjHINjAocI6ub5WM0aGpoMvNIRbno6LJoX9ve1ldZfNG5rjHlgHZTuu37V1tfZmr3/8IGpnjj20O5devOtt2x8V69d081bNw0e7h7sNzhMRziUSZl0RsFAQF6PRy1NzdYl7saN2xoZnldVpV+9vaVcqlBFuSamJnT7zrRamsssXw6oB8hjTXBtly8PS8pqz54uq1NlBZbbduvYCJTnPrt+9bqpuHzegLKZnAL+kLLprDVFALqRJUe+U2U5oeIFWzfpbFFZeZR3e5STV+m8S8vrMQNO+WIJOuF13OnE6UCnZ/oD5+ylnqlszoucCjgVeJEq4LxRvkiz7VyrUwGnAs9bAQc6PW8F/9nr3fJ7g9bmO+BFUVNQKOTW+bMHdP6lE/K5CyoPBlQWCGp9eVVLC8tqa2lXMFSmcDyusckps+icOnna2t3fvn3XbEYtzS0aGR0xKEP49EvnzhioSCTjZllhg3vj+m2NPJ7Uz3/+p3r55QuanZvQ9OyoVlZm5fHK1BMBX6UyaY+2w1kLsz5yZJ9qaqtM9YM9CZULcGanUxl2OjbXqBLInQFMnDl9Rm2t7dYpDjsSAc38HtuNm/wqn1der8dya2KxqGpqq21jnMnkLOOIrl7ACAAG2UhsUgEaqFfYCHN+FCxADPJiUE9cu35dXr/f4BcbWMbLxprzAoFQnwA3eD12K8AT6pubN26Z/QgVyFtvvWUQg5/zXOAOoAKIADghQ2ino102h4UoqXwhb+oWbGOABDr1oeLgnIwF0MR1AHQYy5Gjh5RMRkx5Zt3rYinNzS5oYyOsvt4BvfnG2wYnJqcmlEwmrJva9MyUWbzIYgL6PB5+bGOj7kAkYALjJLcK4ASM4fxspoF5jfV1yqSTBviAcA0Njbp167amJmfMJkdWFHBienrGWsizltLpjDYAhI118gf8Bp24DmoB5KIOzDfrgGPwOyAB9eW8fAYAMrYdBRhjxCK3E3AO0ONrPpgzgserqsulYh7Xk3Ur5BqxP/meduxD6eXz+0yxFAlHzB5FR8O1tS3V1dRb5zOgF/CGGlBLgqZR7ZXWndtqxbg5BhlC1TXl9jvOgW2LHCmsnisrANvSem1uqrJ1hh2SUHHsirHtpGpqfEokUlrfALR5VFfL/Afs/HxQJ+Aw0AngVVtTa6/HRujzem1douhiPXBPZHNkFEWUSaftvmlta1FZecju+VQyZRlEgWDQoCy21uamFrPFXr1yR2vraTU3V+nsmRMWDL++tm5jIxeMNUrtgcWpdEo3sUJOTphKEuUVnezI9qJ2wMRJMq6CATXV1ygQ9Nv9kEllbF5y2awF3ne0t2l9dU0P7j/U+NiCKivoltmvltZmxZNxzS3MKZtF2eS3zK+VlWVbv2+++ZZd69/8zf+rYNCjP/uzn3/TkRGLHoCc0Hs6Ty7MzcvvC5gnrpAvqrqqVulkWpubYamAHdFrULKxvkq5TFRRLJmJjFIFlwpun3Iun9IFl1Y3/jl02gFOjtLpmf+4OXupZy6d80KnAk4FXpQKOG+UL8pMO9fpVMCpwHdRAQc6fRdVfHoMzCF+T1C5fFZed96CxJsaK/Xm68d16MCQBYq7CjnhBYltx+R1+QxSraysaXphTrOLi+rp6dXuXfs0Pj6lZDKjo0eOGSR4NPxQ6XRSg4P96uxqtc5xQJ9wZMPUH+NjU1paXNdPf/oLnT17RhNTI5qaGlE2H1dTU51Z+DbWYtraTKqupt1URMlUxDrfoRxBPcSmFQDDZpmNewm4oKhIWt4P8OAXP/+FWlvarN35xMS4bdp5DRABnQGban5G/gu5NRb+m81qcXHFOrhxTVjPgDdkI6GmAToRdhwMBG3zTFgxG2G+ZjO+ur6mYFmZfc9YgCCMEfgRDJZZCDLjB0QcOHDAxn3t2vVS/k40bkoxAA7ABljFuePxhH2EQgEDRkAnNql0KltYXJfcRQ0O9T3NBvLbeTkez2MDj40MaEKOFJ3bUA+dPHVC6UzU5gblCtc6Mz1vuU6HDh3VyROnbMwPHt63XB/mk8wrOqgBcMgZwnoFMAEglaxgMbtWLIA8UJ/xc0AeNSIzrKqyzIKoSxYwwEYpP4qOhYA76g2cYYOPG4zryOQyOnHquM0bNeG1ABuOvQMbqSkAkN8xBuoKbNnYiKulpQT8GCtj43mMx/KbFhYsABp4k80Ssk1Hwga1tTUadAK4WReydNo+WFecl/pzfNYeX/Og+9/iYkQel0c+L5lI5QZ5trYSammpNWCzvLxhVi7Owfywpjim1+dWPp/S5hbdAxNyu0qh3IRnLy7GzKJVHvKpu6vJgNvGxpaNw+0uNQDo7GxSOBLR8vK6XWd1dbkpg7hexpnLoa8pGoijrqiEKsrKLP+ovDykaDRmFlPuUzKd/D6vqXUAmFgqUTlxmXSWy2QBwV4FDdBmTeUDhJmamtaVqw+Uybh1+OCAzr10Xo2NTVpaWrH7lnNznwGxuGbsmuMTE4pEt1VRWWnd42rqS2sJEPgYhd/GusrKgirm0wbTYtGYjd3n9Skeixl0QplE5tLIyBMNP5wxe9zx47sMHrp9bm2GN229AJBZ+yjbuEf+9E//1EDbv/t3/7va2qr1b//tv7W1YxlsqZQmxses++H6+pbVGGkSqqbyMmyFZcplyKgLq1BKArdxNNChM7apRDKlVLagTNGjZN6l7VRO0VROiXTeVE42G0WETihOS59zeSfT6Rn+xDl7qWcomvMSpwJOBV6sCjhvlC/WfDtX61TAqcDzVcCBTs9Xv3/2aqCTWz7bSbmVMzvM7qE2vXLhhHo6m1VR5pNHRRVzBW2sbgr+tLa8rqnpWd0bnldFjcdCmFdWNjQ5Mas333hLQ0N7LG+J7mQoiTo62+Tx0hktqWIxL7dHpoCZnt5Ua3Oj3n6bLnPVejL2SBubi6qo9Ku6psJUA3Ozq5qZWlHAV2PZLJlMzIKOsee0trbYZh8oAvBgYw0QACKwYVxZ2VJNTYV++pMfi+scezJqyityhgAmqIA2NtdN5QV0YhNcKLIZLxgscrm8Wl8Pa2lpwzahqFToWofigsDyHdsYIAebHN8DK/wBnzxer1mPamprTGHDRps8IDa5nBtYBmhg3Dywe2GjIyNmayuuYtGt+jpggttASQkgbaq+vsaUVqiI2LBzrXRni2ynNTDUaXlH1IPnAB1QBGEJJKgcZQsKp/fff9+gGSBq/4F9ymRjyueztvnN5YqanJjR9PScWls6NNA/aLACdRNd0mgfTwA7wdlssAkRB8aUWtO7bZyAH+q3k110//59U9gAysjhwb7FvANDUDOtr0dVXR0yexYZRZWVVdrejikSiRmswTqFGmrfgX0a3DVggA/QBnjinNSWHKXwdlF+r0sNDSVbGGuDfCo6inV2thpUxK6F2ovaAAJ31FKopObnl5RKUQNUdh719DSpsaFWhXxGqWTSrg2gyfUBRKgn5+dYXC/zSe2fPJnU7FzYssIIRgdwlOaY8PYhqwUh6Yzl2LFSpz3Ga7bIyIbmF6bsfiSIm7WSiKesm9rNmzPWTe/0qf22JrBz1tTU2rpfWVnUgX2DphDEpklNUIAxNs7HAxjI+IFV3Cd85h+g5ZZpxLW4DPYR2E8HO0Ana5nn8TtsZqiimG9qYDlEHrfNPesW65/H4zel3O07I1IxpFdePmZAGlUWFkHmG3gJdAW2cg5UTCjlQuVlFuxNJhf5TolkKYSce4tcJ5e7qKaGarlcBeWyObs21kYmnVXA51dZqEyhQFD37j7Q9WsP1dbaqPPnT9g95g/5LACfvCrWDjUHdHKdv/jFLww6/vt//zfau7dXf/EXf2GqOaD11mZYC/MLWl5aEvneQLitjYRqa8pNWcV1oXyj82QuU4KSttYrypRNx+09oODyKecJKJYpaGkzqnCcLDyAk6uknHOg03fxF83ZS30XVXSO4VTAqcAfdQWcN8o/6ul1Ls6pgFOB77gCDnT6DgsKjHHJq5AvoHQ2pprqoM6e3qeTx/eroa5MmVRMie1t5dJZhTci8sinyfFpLSwsa3kzqUPH9pjqZXj4iRrqW/SjH/7EgMH77/+Dbt68q1wupda2elVWhdTc3GBqilicznTzSsTT6u0dVGVFtUGdVCaqfD6umrqyp5YgaXJ8QSOPt+RxSd3dbWpprdfYeEnBtG/frm8gExt4IMPO5p3NNSqlVCqvgf52Uyb4fT7LgWlvbzNbHuHb5ArNz68rEimqrg5LWLmampssfwrwc+/esKlS2OSjhgA0AHw4Dxv7nSBoNs1TU4SYBxQqC1m7987uLtvcMlZCq8fGxi3wHOgBoNiBDV9++aXu3LljwIfNPbnKtbX1Ghrqt3ECNLDncT5AEccDlgCc2ECj2GCzzvlQubDpJacIIEIdzp8/bwCC52PVI/SbTTY2tD17d6tQJPAZ+1XRxoDS6f69x2YvbKivV3t7h6leRkdHTH3T2dVi6hwCowFla+sZxECqqqKTmc+AGufHMoiy5auvvrL5BTAAPgJ+r/p6ugzejY4+MZjT3d1jYBCLX2Njs3UU5LnkY/X19tv49+7fq5X1ZbM1Yq2cnZ0zWxSPnc0+teVjx7JGnYAkdJsDjlB3vgfMAHmoLXPKdTx8OKxoVKqu9tla6+/rVXl5QC5X3tYO64uxApZ4AJ5YF9Sb9cA5gXx37jxQJJxWf1+XmpqaDToCF5grsr84BuuFrCxqxHFR9Fh219aadu/pM/Ud4eE8d3ODrLFpzc4u68iRg3r1ldcNsj15Mm6Wye6uHk1Mjqm/t1XRWNgAJtfJ/O4ovpgH1GA7Y0dRw5jIKqqqKLPP2WxJxcW1oEQiLD9fyFlIN3UmwByVU5wucy6XQmXlQp7j9frl85E9Re5XXtuRuNkHy8uqNDi4S8FAmdbWNr5Rs6HmAjqxlqndvQf3bT22d3ZoaNcuu88I/d7JupqYnLS1W1FZpp6uFiWTcRsjSjmP22MqJ9A5YHBoYEiXv76qy5fv68ihPoPEQORoYlu+gK8UlL62ZsCLOaAe7733nqnxfvvb3+rYsWP2wf0GUE0mUopG41pdWbXa1FRVK7odsfXQ3NRsNYQacZ/lszm7P7hvKkIeuYt5u59yLq+K/pDiWWlxI6pYGq+mS/kic4DUqeAonZ7/b5qzl3r+GjpHcCrgVOCPvALOG+Uf+QQ7l+dUwKnAd1oBBzp9h+V02VbfrVqgSjSs1uZavfPWKe3b26eKkE/jo8MaGX6kRDShgL9MDfXNmpqY1fxCWOlcQYeP7VJNba2KBZfeAfYPAAAgAElEQVTeefs9DQ7u1pUr1/Rf//a/amR8Wk31lTp95pj6+rrV2FSn7W3yhK6anaajvVPBYLkePRxRXX2tdu3ul9udN0BFHksmm9PdOw81OjKnnu4+U4x4PEUtLMyrobHBNodYZf7hH95XOFzQmTP7TI3EBhAggCXo4cNH2o7E1NhYZxvNkgJn0FQ3bD5///sP9PDhlMLRoo4cbNQ777ytwaEB2+x/8fmXunbttkKhCuumBhTAYnPixBHruAYouP/gvm3YsdfML6zr7JkjqqqqViqT0rETxy3k+ZNP/km///0/GSzq6Ggx9Qqd306dOm1Wpv/4H/8PjY4uq7ISq5ZUUeEzUNHb12fQB/vS4sKigZPdu3YbNLp+/YZm5+aUiMcNpnR2d6uyqtpCrKkTwc0oNdgUs/EG+KBuAkiwgZ+dXTDo9dpr55XJoX4hRBzIkdXy0qoePBhTeCuu2tpKHT92VE3NjXr06IEFSu/aPWQqM0AB6p3Z2U3V1wVsPlCVAGK4Rh4AokuXrlg9ydJBXTbQ16u9e0pwgRwsWtTv37dfuVwJ3ADavv76suU6nTt33uBMPpdXIp3Q8ONhC4S/d/+xVlajKguRTUTodtBqAywk5B6wtBMODhjct2+vQTtAE4qtSHjb1GgAJ35OrR4/HpXLFdDQYLf27ttrnd38frq0pSw3CHUPIAyQA6ArZVzlbF6ti5wXZdyaFhaWVF5eqcOHjljIPsHnqGFQNwGCWDco644dK1kFAR7bkYjVaCu8oVgsLK/PY+PHtoblDcUNNrt3333PIOC9u/fseARxUz9g6q5dPSoWcnY81Hysi/HxCQsCB9JsR6N2HawF+0CtFfArAKzNleAS0ieynSxYPJ0yJRD1ARACnVA9UYNQKKiyCpSBNCDwms0M4EJmUwmkYCustWYA4S3UU9j9ghYa39vXbRZRwBqqxZnZOUW2t9XU1KiOTroAJmxuyHbi3MBaVIT9A30GAMlYwsJKzULBgLo6O2GiZk87efyEvr50SXdu3dKZM2c00N+vhaVFTc3MqLah3sAbH62tbTYPzD+20/FxukBesc6WjQ2NGhsfLynaQuXK54oaHRk3i+bgQKu8Hpe2zPqJxa4MHajSySSuRbPjpVJZhQIe8d6aShWUKRRV8PqVLHq0sZ1UPFNU0e0mAqpUKwGdLEtcbrPXOX/inuFPnLOXeoaiOS9xKuBU4MWqgPNG+WLNt3O1TgWcCjxfBZx/kT9f/f7Zqy0gWVJ9VcisSPv3dOkH339VDbWVymeT2tpc06Uvv1J5RbVl/CwtAVqGtbYeVUNDjU6dOqH9+w/K72fTv1f19U36v/7P/6z//J//b7MzHT5yUPv37zWQtLq6bJu7J2Pjltdz4MAeVVaWWwjviRPHLZyaLmpsvqKx0sbyD3/4J62vb+g3v/kL3b1zz8AAm9fDhw+otq7Wjnn16lWtrqZ14ECnWlqaTQUEfMBq9v77H1onsXfeedlsO41NjZblMzkxodu3b+ve/XuamJjR5pZL/+Z//oGpglCRoKS5fv2W4rG4zl942dQ7X331pW2uf/nLX1rQ90cffaSPPvrYOrqxyUdBRQg2G2Q2oiiPAAB0uUOVQ5A6yp3e3j7b6AILPv7DP+nzz7/Q0lJELrdbLa2V6ult0eFDBy3XCRUMG2MC2l+2cbQa6AH4ACGwoqEiejwyqmCoXA2NTWa3Aio8ePDAXn/06FEDPOPj42ZVYrMNOCEA/dChAwpvr1lAONaq6HbCbHwTEwCttE6ePKHTp06Z4uXixU9tw3/g4D5T0nBN40+BAB386MAHcLJtNJa86WlhrePz5mZJLTM40GUWs/raWqst6h9UUYCxTz+9aLANYHjp0tcGrjgmgIv1MjU9rWtXr9ramJ9bVCKZUVVV6Gmo+V5T/XBdQMBUms5uZXr44IFaWlu0Z+8uzc/PWhg0CheyjegMFwrSSa1g4dcEXXP+/QcO2vUBRZKpmNnrsHOWAFDUYBNAiNfzAMgAFwEkQCcUOm1t7QYQCUtnHumwh9qIdcT6YA1yLtQzzAvZXWZZKwJ/YnaNHLeyouob9R4wjtBrYCmdEFlzzc0tNv8AL7KO6FpXUisVDRxxL3C9Ph8qs4jBHtYEz2ctAZjIRMplSxZC7HqAWTo4Li0uKpnKqiwUUEdnu3XoIxNtKxyxexD4Ul5RoSY64IVCmp+b18QEgd9BW4PAPjrZAarI6aIGQEny4xKpmLbCWwZrS10Dl9Xf16eBwSFNTc3anBw9ctTgE/c9tWltazdrHvc9TQHSqYSGBgdUi60xHtWRwwdUU12lzz/9RNuRsPr6egxGrq5u6MnkrJZWw08D7husNtzLQE7Uhclk2nLqsC+y/lB5sTaKVseC5mdnDVaRD5VNo+jKqK62xt6rMmSHpVIGFqFIhPnzrurzhpTJFZXOFZXMFxVL57WdSCuRow8jjMoNpyqFRJlZtfRw/sA90x84Zy/1TGVzXuRUwKnAi1QB543yRZpt51qdCjgVeN4KOP8mf94K/jevJxfXK6mmwmtZNudO79GrL59VyO9WMZ+xEF02201NrQqGKjQ+OavpmQX5A0Ht2T2oI0cPmv0JYKUim96s3v/tP+jTT79QQ2Od9u/frVDQr3QmqXgiqrn5eW1txsw6dv78GduIk3WESoaNPiollBRsVNloosxhc/3KK6/od7/7QI+Hp9TU3Kof/snb6untNoj15ZdfKJks6sKFE/bc5eVFAxWooX7/+9/bppaw4HPnzpkChnOi+gEIAURmZ5dsE/2b3/ypQQHUN8AQ8qQqK0N64403DKZ8+OGHZq378z//c9tYf/DBB/rggz/Yc+hAhxKJzTbWnGQ6pebWZk1PzZi9DOgzMDBoHd/6+wcsWBn10sWLn+vOnbva3Iyou7tdJ04eUXtHk+XnADWw/5Ddc+/eff3oRz+27mB375bscWQVARfYDD8aHtbhI8e1e88eAwooeqgr14OFi+ejCuOzgRmPxwBbb1+PIttrFhCO0gmVxurKhmU6edw+nXvpggGDiclx3bx5Q+3tLXr9jdcMmgwPD+vy11dsrsiM4vqpL+fmg/PxGcjFsVE5Hdi/X3v37LENfSQctuwcYAT5T4SbUz9AANlTjJs8KmoHQEOhxbUCd4AVwIGenm4bC9CD5+8AGNYRxwHoAHdQLE1NT9r3KIqAddVVNVZjWAH5Plj7KsorTKXEOYBL+UJGuTyQIWvwAaBU6gBH8HwpL4mfAXLMaiWUahXf5GnNzs6rq6tTR48esXo0NDTYsXaez/ySW7RjgyvBrbSBJXLOSuo+jymxuE4UbDwfSMV5WJccwwKoczk7Dl8z7wAeABdh7zMzUdXWulVREbTrAOgxrzyW5pfNDtfQUG1zwTk5P4rFjY2Y+vu7dPr0cTsXNtFr1+6oUPBocLDNgCHPpx5YN69du2nzAhTmfr5//4Fqa2t04cIFOzbHHXnyWPFk1LLUyHman182NdfRo4fV19ev27fu2Vzu2UOHuTVNTU4ZoKWb307oPDDT7/Wot7db7W1NikUj2jXYp1DAp6tXvlZ0O6yqykpVV1eqsrJa9x9PaGRs2e4X1kJjY43BQKAR2WFLy1sGmHp6GrXrqWIOiDY3y33g0crysq2b1pZmFfI5g3vl2GhZJ1jrnubCseaAd+kMXQZDyhVcyhXdyhSkWDqncDypRDZXynOyDwc6fUd/zpy91HdUSOcwTgWcCvzxVsB5o/zjnVvnypwKOBX47ivgQKfvsKY70CnglVlFvv/2GR0+uFv/H3vv/Rxnlp1pvumR8B4gHAGC3ruiN1XFMqwu02W7O6QZrbSr3YiZ/2Y3NmJif9oYrSZmdkbdmlKrutVdtqtJFr0BPQDCe5vem43nfMxqKWIk7UyTihD1ZQWCYCLzfveee78Ez1PveU8xl5JKeU1PTVo5D6Vb8Xhas/MrikQT6unpVWtrvXks8T1lNctLa1pcWNbFS9/pwcNRNTc1aP++Xeru6TSj46npCfvf+Q31zdq5Y7e9DyBDMoeiBXUDiSgJLIk5Cg3Ks0igKbH6i7/4mZ6MTlkJzJ/+6Z8oGArqs8/+2tQXJ0+esOQXADJh7dWD1sr+q6++MhDxx3/8x2pvbzfIAbyomEiTvNNta8uWzfrJT35i7wc6WSIvj5LJtJXWkcgzV67x3nvvGbj66U9/aiABhQ3G3ZROAU1o8Z7OpDUwuMkgz40bN208VCmU9QAeSIRJtH/77QXrjEWCfuLkCe3atV2R6LKBM/PNCVdbKRjg4JVXXrVSJkyl5+cXLAEvFUs258XlZVNkoTypGEYDJyoABMBW8b1izcAJ1EW9fT1KJteVy2dsrYlESqMjE2YK39jYrL179lq5Wyab1tTUpIGQ7Tu2mToEGHbj+g2DIufPn/++ZJF9Y90AD9aN8gYggvIImLCpf8AUNutrawaUUI0BQQBNQBWgCLAR3yjizX7hwWR+UKGQASG+gEn4NwGYAFsV6ETcGJdrs24UaICjxcUFgzVer8/gIXsAaHCMnCln89tZnJ9bMgiI+T3lhYGA1/aT65RKACYwrfMn6iLOK4AHiAP0BIwRAwBLLJbShg0d1sGR5wAy5qXk8xnEYd85n8yT1zuquYDFDlhF+RzrvnHjtmprwzY+73fMu8taWVmzcrRg0GexqXQ15J4h7sTt8eMnSiSy6u1tNdjFmeCsOoB2Qdev3lU8FtNPfvK++SwxR+DSz3/+16Z6orMk55uYAlR/85uLCgRqdf78aTtDnCvup5///Of69tvv1N3dbs8DYDgHAEWuxzkF5o48GVY6SzfAnPlUxWIZ1dQEtH37FivHy2ZyGhzcYnu/tLhsKjeAG+cdr6/h4ScGCemWt2mgS4cP7VUiFtHc7Kzq66o0OzOtQj6rYNCvjrZWdXX3anRiVjduz5iqiM+GY8dQZwbtTKytxTQzu6ZtW7t19iz+Z4MWo7/8rz/X5UvXrVsg5aeA5s72dkNFlCn6/V5TPQEngU9+n9fObiKO7xf+bF4V5VUJIOjxKVsEPOVd6PQMf3/9raHcXOr5xNUd1Y2AG4EXKALuB+ULtJnuUtwIuBF47hFwodMzDDHQifI6vtpbGvTJh+c0sHGDUol1lQs5KxehZA0FzNz8smYXVpRK5bRn7141NAZUKOApVG3m1+vrMUXWY5qYmLJSsYH+fjU21isap4xmVYGgVzXVNaqpblBHR6/yuYJBJUyiUUEAhEikAU4k/yTiPAdw4ue/+MUvNToyrhMnTujdd9+xUpvvLn9nBSnnzr3qJHyJuNMlLpOykigAEoABpRPwAsUIY/MAyvA9vjenT5/SJ598YqooEmt+Rocs1C/ACaBJpdU6ZtCMc+HCBYNMlKmRvAMeKDMDnsTiMXX1dmtyYspKzFgTJVgtLa2W7KIeI2Yk0Rgwk5iTvON5NTE5YmupratVbU2dvTcSiZkCg7KwB/cf2FzocsframqqzFuntb3V/gQOFIuyfaqpCVryDTgCKAB+8IQCRlB2t2mwX7H4qpU14qEEbHkyOqnIesL8dygXRP2zuIQaZt6UI50bOkzpAaxDMdbb02tKNAADcQH2mBl0Om3zA5BUursRIxQo+WxOa6urtraK0TZqJqCJU5YFHMJPqWBj8Tq+ACLEr9IxjuccWOOzveDafA+oAf5geA8oSyQTKpezNiYxoIwMA2xK/FCMoXxif4Bxw4/HFIun1d3Vqu07Nqu2LmzX4FysreUUDjMGgKfBjOEBZUAK5gr84vwtLCwapKCbYSaTtnIt/g5wNHjR2Wn7zRcw6ptvvtHDh+Py+z2qrvarsbHOzj2glJhevnxb7e31dq8Aq1grz9+4ccvAVU9Pl8WR+BJD1sF8Of+UTWKmDcBiH4ghf3LGTfk3u6RUKq4//MM/MNDDOjjbn37617Z3hw8fMCjImIC3q1evq7a2UZ988kPzSePBvYWq8ObNB9qxY8Dug4pJ/NGjR+z9xBCfqFg8qqmZKYOus7ProrleWxufCR1aXloxNSDz2rx5q6mRgE65bNZA0+TktO4OPVIw5Fc2W9K+Pf06e+aUhh8/0uXvbmjzpk4F/JQ++hWqClgZJx5Jdx+M6NHImnU2rK2t0dmzp+xs8vkCnOMzi88APkeAlqz1Zz/7K124eMsxya+lg2KTdcjjCf7hTifOXDZDLanFt1goKJfNKZ0GnsvAbL5YNpVTQR7lAWpFKVssK0/XOlfp9Ax/k31fnfgsx3THciPgRsCNwAsVARc6vVDb6S7GjYAbgeccARc6PcMAm9LJ40Cn/t5m/eijt9XZ3qhUIqJiPqOqYMAS8ng8pdGxST0Zn1YwWK0zZ8+ouSWk2blxSx4pxfJ6UH5UGbzAbwjos7KyZK3KOzvbtGlwoyXhKgfk9zodrUjuKl3cKHUDjpBwAh1I4IEElFiRWH/zzbean1vUD37wA1OV3L3neL2Q/FO6RfKO0TXvS2ec8ip+juqC5B2oUQEUJJa8HlgAoADIAGEABqgxABZAMZJuyq8q3b5I2FFdAKd4H/Mg2SfpZo7MHxBDcl3XWG9qoLEnY7ZjlPChsqHEh/dWhxnLMdwGQpHQr62tqFQuGFgBTjC/1tY2KwWrrq6xeTEmvlNLS2sG6ZoaG1QsF1VdW63NWzZb7IaHJw1QHT26X5s3D1oMiQewCcUWgAh4R3kSnk5AJ9q+Ly+vGzisDtfp8OEj1nmMGOLD43gZeax1PcoW/HrWVtdszaiMWDfjMmfAD/vI/CqlaKwJvyVTgOTyFgN+xt6Q+GPUjoKJ9wBFgFYOvAnZmKyL16OIAxyhYHLMu1cshpUyM94LUJgzxVJCdXUBtbY1mWqJ/eM9Xi9eRnRZW9TqatSux16iOhoZmVC+IO3cMaA9e3aquiZkZZgXL15VIsnzlJVtN9jE+zgbABzODqCUPWKtwEnUPcAf5kuJGVCHfeVcsVZ+zp5QWjgyMmvqmZ6eZu3Ysc0xUC8WDRLevXtfg4MDdkZZAyowuh7iPUaZJOcXFRMKKc4480UthpIIg/ZQCLDTagAW8FXpDAekWl1esX3hvmLfOMv4nV27dsPxZdu/z9bKXNkn7iNUipjuA/+4h1kzHRjxdNq+faspo7755pKZmP/gB69bGR7vZX7DI8N68Oi+UumMKSRra6vN72zz4Ba7P4CMlN1h1k8pKmcKwLm4sGj3yaNHUxbfDR11OnH8iPbs2aWvvvpCmVTaOlo21tcblPJ6HWPuoaF7+vbiXSVTGe3es8XOEvcsD84o1+PsvfHGGwbRWD/XRLE4MT6nTKashvqwWpobHfN4VE4+j3LZvBncY2SPyonudXzucU1/IKRgIKw0yqZsQelCSZliWel8STlAlAudnuFvMRvKzaWedUTd8dwIuBF44SLgflC+cFvqLsiNgBuB5xgBFzo9w+ACnYIkZ/Jox7YOffDeD9TWXKdCLqlcOmHtycv4kSTSGhufViSe0uYt2y2hXo/gG/TYlDoN9U2qqwOM1FoiiV/R1PSkmTF3dLSqc0O7vN6yvD6vfN4qLcytGTghCcbPCWBA4kpSDgxCOVRp7+548gStpIxOdHi9oCy4/+C+KUgoRyK5JYEEKNTUUIYUkId2VpJBJ2AAyTugA6UI4Ijr8HoAAEk1ybyjZnFgTnNTi4EbQBnvQWkxN7doc2lsrDVVCYk+iTfKH1QZwA7G9fp9BoGIHc8BpEiYV1fXDOzQhn3vnl3auLHfkvibt57Io5K8Pjq4yRRKvb3dlryjwEF1hXE3STnKFbqBxaJx84ZC9ZJIJdS/qU919XW2hunpGVvTe++9a1CP9QIhvv76a4sDAAFYgWppPbJoZUcoSlA6lYoe+f0htba0W7yBRKhDUI9FImvKF3IGgoBkdFVj/ayvolAjpnwRJ76AEng7obzC/wooUBUMGcwi9swN2EPcMH1OZUravGmDvRcgACQBhqAYc+bixJ4zSHkdah7M5Gfm42pvCX3vgzQ6OmGgA6+iQ4cPmGk9D8q0uDYG9gDBubk1izdlpOSuk5MzphTbu3e7Nm7skT/gtY53V67csXWfO3fKOqMxPzoIDj9+bOsDqPBFbFEVAXEqZur8HQN6zhjnC4UNQKmirGNvuI/w8urv77WSQ5Q/gDZ8qLgf2EcAHTHgPgFUoXb68MMPDULxPa/jPmJcrj09vapMRqqvR3lDZ8AOmxtqKP7OXMefjGnrli3mywVMvH79ukEY9g2FEuoqzjn7zT0JJCPuxIC/A7n42dTUlMEa5s58Ll++ZgD6/fffMSjJ2Ix75eoVZfM5JVMJg3aspaa61u5rziyKKeZGWSvAG6jowLQVDT8a1uL8op2Zo0cOmok8nwE3blw343DAkM/nNQiEITsd+S5fuaYLl8esFPXgwU12T1VKeLkn19fXbB1vvfWWwcGKd9iDBw9VLEjxeMbOC2eW16JwCvgDSiZQgkrhKo9CQeeawDwM8/2+oDwev/KFsjL5kkEnSuuiyYyypbLr6fQMf4c9HcrNpZ59TN0R3Qi4EXjBIuB+UL5gG+oux42AG4HnGgEXOj3D8FY8nQI+j3Zu79S7b79h0MlbziudiBo0IunD52Zqel6NLe06euyk/P6Abt26osWlWdXVNqizs0tBUzllrWRsbHxZTY2oUVqt4xlpFkoNjKuBGneHHphSBq8XoBPJ6MWLFw1CkOCRkPNYX49aor916xb19w9ofGxaFy/ekM9Ph7Bma+M+OzujWCyvujrHq2fnzu1qbW1RMpW0MjQSZJLrCxcuaXExoebmBu3evckS/7GxFSvv6ex0QBRgK5nMKZeTmhprNDDg+Abhx4Rx9uXL11VVVatduwatRIokFeACzHLK+xKWrDe3tqgqXGWgCnACoAAWoVJCUYRZ9fFjx1RVVa1vv3WUR5R7YYje0wu8q7bW7cSZuVOWR4IMMAFETE5gJJ7V3r17TEWyHl3TG+df13/99C/NABqlDMoaFE4k9gAJlEiUMwImgGrEvam5QdMzY+Zzw97l8yXbx5WVdc1MzyuTphNaSf6Az8ATQAzl2uoqRtD4gPmshBKQQYkgc6Oz2sLCihlI9/Z2PS1hnLT93Lt3h3Up83scFRoPAABAomJ+Thy2bdticeUcMH9+/tvfXjII8fHH7xvYQDEE6ELx85d/+YV1JNu5s89UPyT/wDXWCZiQBwVVyeACahTOWTqV0djYhOYWkqoOS4ObBgzGANLwd9q3f6+VVHF2p6enDMbwPhRiXJ85VYAQ3wNf1tdzam4OWdzxKcNcm7MN4PvhD39orwcw8VpixvoYl7PFtQcHN9n9ghE+oIfXVcpB8Q6rGJpz31DGyV6i0Kn4V1VM+DmDdOSj5DUcDqqzs92ADob3XAeIw1jcH0sLi9o8OGhglesxJg+uX4GqjFvppAh0Iq5AJ+4Z4Bbr5wyz/8yNe4Z1sbecQ84wnyNAN4NUmZQmzS+uWy+9dMS8tSrG6D/72c/MJw2YyvxQBgKxAFh3b9+x0swD+zEd77d9YVwAFh5YQKFkImYKLfs+mdSjx2NmFI7Icvv2zTp37pzdX6jTiDvXYF+JDeCMc4nqjXsXw/RHj8a0uLAkCHI0FlUoGDRPskQ8Jbg2X8GAVB2uUlUoaLFDBZVMZuT1BVT2BVSQT4lMXquJtPhkc43En+EvMWcoN5d65iF1B3Qj4EbgRYuA+0H5ou2oux43Am4EnmcEXOj0DKNb8XSq8nt17MgWffjBO/J7SJEKSsbwW/GI/+MfiSTU2zegeDJripW19aiWl5zSJ8yxS0W6QlWbkfiTJ2OW0JJQUrYVCAKDmrVz13ZTqKBKefhwWO3trTpwYL+BIhLrr7/+rR49mlF/f4eOHTtgKhVACV3R6CBHEvjXP/+Frl69pUSyZGbA/f1dZiROYk8ZEP5KAKf5+Vl9/c3XGhkZs3IfklD8YObn6SLXp/37d5hiA1UIihLmSiJ6/fptK1s7fvyAtm7ZZmCmpaVNJMJffvmVJibm1dHRppde2mfQA5jklIE5iTrJK+qQcDWdq4pKpdMaGR6xhBxVErnR9PS8lcodeYmOfU0GDyjpwoB527atOnjooI2NmiIQCFriDmwCVgGNKHtaWV61EjHADEqwxuYGbRzo0/DI4++7qVGKRcIPFAAAADhIqvk7a8WHKVxdpbn5CVO0Ed90Oi+VvUols9bGfnEprh3bB9XTg8F30VrQLy7N23wBD4ObNpp/D3Eijp9//rn+6q9+Ye9rb8dIfoddFzN1vMHOvfqqWltarBSqApoAEqhLJidJ/v0GGBiPMkd+BuAhxsAKFDDAGwAIah7WQxkUABPgc+bMQVO2sbeYYXO2ADnBkE/hcNX3nmHEDtXZ9WtD5gOG0fexY8ed6yytmOoJxUw0tqZYfN1UWOwhsUbBxDyYHxAJFRYPQA+wgp+hzgK8cL5QYgFiUGYBnIBynBO6KQLaUHCxfqDL0aMv2Xw6Otrteryf54FEgCueI57AG6AaP+PsEgvUfMyB+KE+Y+yKkoz7rtJ5j+eYMzCU666vrmrL5i0WUxRnfHHvVdRAlfcyHvc1P2N8StGYB+AGuFMp2ePscr6YE/cHe8C8eACpMLv3+Oh06QDNXbt2GjgCnPFa7mX+5Hp4cQFWuadGHg8rsrKugNdniGHTpgHbL/zTeH8g6Nf27dv03XfAyVqbfzKd0uzcnBLxpHbu2v29Co41cnYo22Pde/Y4QI8SQT5reO/w8KiCgVpNTS9panJacQzPa/2qq61RuVRSJp2Rz+tRTXVQqWRannLx+9LFWCSqeDyndE6qa6hWuLZWK9GEluMp61iHx5Pr6fQMf5G50OmZBtMdzI2AG4EXMwIudHox99VdlRsBNwLPJwIudHqGcQU6hXxSTVVAr587ojdeO6vqKp/ymbjikVWDThgC01a8tq5JI2OT8ngo/Rowg2lKfiit++lPf6bHj0aVzxUViznm4idPHoXirqQAACAASURBVDcz33w+q/6BXoM1E5PjZggej0e1e/cOA0ooMFAb/M3f/Nqgx8mTL1mSjhKBLxQ0JNYoha5fw2vmugGMXbspsyvr4cMH5h919uxZSxxJ2hOJmO7dv6eHD+dNebJ164AlwSSvwBgS4y+//NKgBgkuRuUk0JS6kXC+/fbb2r5tu3y+gJUB/tmf/ZmuXLmm5eW0mRS3tIQscSeJrphkU4bE+CTacwvzejLmmGpTFkRyX1WFgXOdKSna2zt04vhJhUJhffHFlwZJgDd79+42NVjFEwkjcxJaoMP6esSUUkNDD7UeSdk8O9ubTNnV1dOtjQO9Wl5Z/j7BRwEF/MAUmgSb0qxKiROJNuVUQKTJ6VHbD0r+6GCXTuXMw4vSOlRHZ8+cVUNjvRkjt7Q06vKV72y/AEP47gz0D9h8ATCojq5du6lCoazDhx0DeKDLzZt3tW3bJgNCdTU1ikaimp2ZMZjDHgAfKuWRKFyII9cAeFB+BWxBmQb0QWHD+1gTChygx8QEnlp0g3MUa3R1A9QdOLDX/JeWluZVFQ4ZHMQTinMzOuJ4bW3Y0G3Aja5lxGtifNJgH/ASE3E63+HXxBfX58wCO9gzwA3nh31mLrwf6EQ8AELEHOCCKo59p5sicwdAAdMqHRoBapxxAMvcnNNdMZfLWmw4X/zJzyvgh7PKWjhrfF9R2WGKDszl71yX91T2nfcyVgUCAbQ4V+UipaSNSiSS5q1E7FlPxTic5/EyAlZx5nhwT1ZK5hz13KJ6epxyUAAQgBe1GCor5g4oIwa8p6u7R+lszhSKKAvDYcpTnS5wqK2YI/uzuraqtrYW+ywws++xca0uLCmEAXwyYWA3Ree4Utk81ArFgg4fPmRQFeCLSrNYKj2FbX7rUImvGl0Y+SxhXYlExoBjR0eLhodHrFSPtbEvfI4lEkUtLKxrZSViJa719WFHjZnLmUE8JXWhYECpZMaUUO1tTQax4tG4outplfh8rQ5JgaCiqYyi6byrdHqGv7/+1lBuLvV84uqO6kbAjcALFAH3g/IF2kx3KW4E3Ag89wi40OkZhhjoFPBIbc1V+vCD89q/Z7vqagKKRZaVikfs/+o/evTYoJM/GNbtOw/V3NKpd9551zyPurt6lMsV9X/87/+nLl26rtqaGiuDo/MZJTKra8sGNvr6uvTo8QNdv35Nt+/cU1MTrdgPW2kYihAS108//dQS01deecVULRcvXVddXZWOHztqJUHBYJUW5hf19dffmKqJpBMvl/sPRrVje/9T5YVjSowq5+q1q7p585GCwZBOnz5oiTxAgqSb8a9eRQnTaok5AADogR8Sih1KcOhwlkykTA3xq1/9SvfuPdDaWl61tQE1N1cbJAIe8H4URwAA1CZAloXFBWULOVM0AVhu3qSDnUdbtvSaRw4x2tDpgLSvvvraAAKxoGSovQMPI6+VEwE1AE/MA9UUPk6YSmezefX1dWvPnr3atXOXauvrtLy6rEgUMDVnUI3yLaACxuGsib8D8VDIAAFQOmG4vLaOmfayqYWi0aSVDaVTeVNlbdnsqL0oX8KsfcOGDn3zm6/NK+ett36g/o39loQzTxRsQLsnT6ZULHl05KU9tm/EA5jAvgJi4rGYkvGEIk+7pwElACeoZ4iDowprs3gS21BVlZ6MjtpaKJ3jvAB8KBlkHbx+ampRDQ21GhzcaGcIJQvgB+CC8U4qHbc581qgVkNDo+7cHhJuZsRmdnbeYrl3z15T9q2srFp5YDwRUS6ftrIx1ghEA4oAEYEyrId5V8zDmTOqH6BJxfC70mkPKAcgQw3F2WHdwA3UeMyNve/r67H9mZ9fVEtLg51XQA+qM+AMMImYEFfWsri4rHwe0NRmUBUo2tPT+P2ZBAIxX/YGRRVnD4gzNjZuvl+AxGQ8qZrqsIE0zNl5Dw9Az+jomCnsUCpyxgFqjAGYYT9YEzBwenrO5n/o0EGDNxcuXDWwum3bxu/L1RiXeAEyH4+MamJywgzDs1muiyqSwrOy458Wj9rcOHusDVVZnBLMqRmFg1Vaj0QMUmVzOfkDTglqSWV1dXdrdXVFXp/PfNUYq662VvUN9dYBLxJZt7JUAG4sltCmTX22H8yfewAVG2eKc5zLFTQzu6aVFbysCvJ5MbivM8iUz2XNx8065QUCyqYzpl1qbWlyfMxiCcUiCbu/Sh6vUvmiktmi0sWyKCp1y+ue4S8xZyg3l3rmIXUHdCPgRuBFi4D7Qfmi7ai7HjcCbgSeZwRc6PQMo1spr9uzY4N+/MkHam9tUChQ0vrqglTMmo8Pyfny8prCNQ2anJrTpsFt+vCjH6mhrt4UIiPDo/pP/+kvNDU5ZwkcHi2nTp22cqarV69oYKDP2tb/2f/zf5u5OM/j0QSwQRlCORClUEAnknpK5L777jt98eVlnTxxUD/60UeW8GI2jNoIDyQARjIV109/+lNNTi7ro4/eNG8bklpMsW/euqkvvvjcQNLhw4cNNJDMU/YDlCDZv3jxsqmWSJSBEyTtfKHeAgqQbK+uYPo8Y2V+lARGo0UNDLRags38KTGqeA4BJlDDACBQWvgCJKQhKxe6evW+Je4vv3zCxsebCLiD/9X9+w8sUd25c4fa2lvV1FSrbC5r46wsU3aUNj8nPJdQhqyurKqzc4N27dptAAYQMTE5pUwuo4XFRVsbihzWhOoDwEaZHaoh/k7HM4AMYM3r8+jJ2EMrR6TcrFTySGW/yiVMkb3as3ufASC619ElkO5qE5NjFkcUP4V80eAEMAJwCBzAbB2F2IEDuw1+MR+AA+tOJZM2Hzqm1VRXG7ACBla6AwKTgB+cCdbAvqOcAfIAXwBn/InKCbhWKQXj+qhoUEUBg/g5YIYYrKwsK5WKa3VtxeAEc0cdg+G9z0vpYtY8tjizzU3NunnzlmZmZlUo5JVIRuXxlhSJxMzPCjDImQL4AP4Yi/PGHgCvAE5cn/iibAJ6AFQAUJRu8TqUWvz87t17tsfsK5Cxu3uDmpubtLAwb15e7e0t36uJOKtbtw7aflfM9i9d+s58m/BrQuED8Hz4cEI7dw44oDCJcs0pe+P8Dg8/0f79e+xsX716Q0NDj1RdHdTgQI+6u7otxqi12O+KST6eV8ytq2uDzZX1/OhHP7LYAjPZL97Dddhj9u3OnSFb2+HDB+1eQ2EF6CIOxAaF0Xo0YWdxcmrKFEncg8Q3Go2YYgkQxf4fPXrEQNG1a1dVG67W+OMR+eVVKpM2xVpjU5Pq6usNPnl8XuXyeQVCQbV3dKpzQ6fdVyiSKAVOp5I2l7W1lLzekqmw8IFin4aGxrRzZ78+/OgDM4YHOi0tr2lhIaZ4oqRcriQ/itDqaoNMxUJe+VzOyuvCVUGVikX7nvgAy1KJhHlPAcYz+aJWY2klcyXlDDi50OkZ/gqrDOXmUs8hqO6QbgTcCLxYEXA/KF+s/XRX40bAjcDzjYALnZ5hfM1I3CO9ff6o3jp/TiG/VMonFYusKOgnyarS0NBdTU3OqrqmQfmiV3v3HdLRYyfk9ZQ1MzOlq1ev68vPf6P6hkbt2rnHAM++fftVFQrp2vWrZiBOgvcXP/vPyqRT5gG1desOS0hJ4AEDqDC++eYbA0SYMFP69u23F/Tuu+/oww8/MLiA8fOnn/7curj98IfvWTL5H//Tf9Ty8pL+9E//F1PBoJQAYly6dEFDd4csCcY7B4UPYAv1FUk3vjq//vXnlkxTSgcMIIGmrAhwRqI+Mz2rmppaAxCAj9HRJwoGa3TkyH6DZawTkAI4Abbg10PiTnkNyqN8MW9eMsARzMn3799tCjAACWVsQK3ZmTlT9/T29lniXRUOaG5uUvFE9KnyKKpSif+NT6cxwFPG5jRIKVhbu7VsBzQNj4zI6/Nr/qm3FEk+awJEsJ53333XEn5iwDwBZUAnecqaX5i0kkSS71CoWuGqWuWydFaLWBcuwM8mfJGCfs3OTZvpOGACQ+7IesTWD1RhXOAGEIc9RRGD4oeYothB8WNG67GY4pGolVUCkIBQFejE94zNeMwROAPs4HkUKIAIwCB77KjAUlYOxnoBJVwDYMB+AYiY2507t5Uv0IEsb/u2uLiilZWYNg10m+qFssKjR49p8+YtpgCiox2d/BLJuJW4YSEEeEHlxZllv2ZmAF6UjKGU67QYsVZ+xtx5oBIippRvsc5KZ7e9e/faWaO7m9OJrs/gFXPHlB0FD0bijAdI4310Hfz4448NuhHfL774wu4PzNFPnz4lxuRMAzhRsAFvKWO9fPmGKcCy2ZQpd/bt22PQCrB2+/Z9dXa26aMP3lNTY5N++ctfGghC9ccXcwOksjesg3lw3n/84x+byolSQeAee8EeAGDZLzy2UAdyntlvziA+SbyXsZZX1jQ2jrfYpB49HlGxSCfFE+YPx72cyQKFPOb3tnGjY0h+9+6QNrR3aGFyWtG1iJXNEedt7Htrq0rlsqZnZ+z546dOGZQte6TpmWlNT01qbHTEDL9RQS0vp9TQEFJLS5NBasDUwsKazp07bTAcBSQqutFR7sOSsjmvGex7PFIIc3UrMSwpnyvYPVYbDlqZHWuna2axUFAum1ZVwK9AMKRcsay1WEqRdF7ZMu90odMz/BXmQqfnEEx3SDcCbgRezAi40OnF3Fd3VW4E3Ag8nwi40OkZxhXoVFft0Z/80cfavXOr/N6i8pmEMqmIfCoqFAoYdHkyOqGS/GpobNOJk2e0oavb4MjExKgePx7R2NikBjdt0ca+AStZwj8FNcTokxFt7OtRIOTT3aHbKpWLKha8amnuMHhC8gpcIFknOQUcASMAUChn3n//fWtlDnigBOq//uVffa/SKRRzpnSKx2P6kz/5Y4NJKI0wFn/0+KEBKCATCpSbN28aoKDzGACApJ0kmrEBBoxPwk5STPIPoKkO11gyjT8NAIAEG+iAagg1Dj9DvYGSBy8jgIuZaw8OKhSusu5cgBFK7FgT5tRAI66bSKSUz9HhylFsAAk2bx5UMhXVo8dDBtQcw+Yqx5g8XKNsJmtQhPiilCLJRY0EkqLcaHUdnxrm1WSKmIp5MxACVRZgDH8n4gwEIhbsR76QNJBUKBSVyVBGFFAmndfU1Iwy6ZzNrW9jr+bm6JiXUm9fj3loUTZXVRVWX2+f0yXs0SMDbMQPuEOcgRUk9pXSLErqVldWrP086wIGMk/OALCONfMnD2LJ34FNvGZhYcnUQMSUB8CSn6GwYe+BJChZgE6cPdbM+bp9+5Yi0Zg6O5sNFOI/hOfUxr5eiydlVmfOnFW5LIMuqNN4DV36UOjRKRHgBFRhPsA1Ylgue03Ng0INKAo45U+ADesC1hILjMyZMyAOM3DO4S9+8QuNjIza+XnllZcNXnAu8CrjnsMIG5jjQLJFK/v8gz/4A4sT9wUQirmirEHhxxnnOc4xZ5p1/vmf/7+6evW2tm5FHdVnwI73c31Uf8wPqPXjTz5WKpkys3zgFzCSebGnnHn2EYUYAAqQxz3KnBiD+40YA3cBf8wZY3zWT/wdRVhWH3300fcNA1BcPXiEajBm8d/Y36uTJ0+opiZsZyydoTyRRgFHDXSiqFpaXlJ7c4vuXL2phdm46uooi2zT9p07FAxVqVgua3J62kDTj37yExVLZT0ZG9Ojx48Vi0WUTSe1vrZi5t9Ab6dbI6WIPXZ+OKfc25w9gBNlkCOjE4rFpUzWy0fJ90bsPg93XNnuF/atuiqggM9n4AlYZh0GCwXzycMs3IMHVa6g5WhamRIDeZUvl10j8Wf4e8wtr3u2wXRHcyPgRuDFjIALnV7MfXVX5UbAjcDziYALnf6euHqe2lqQzvzDj8orwRdlbepr1L/5X/9Izc31Cod8KuSSKuRSymdTWl9bUzKV0vjYtGKJtDZs6NPrr7+l6ppaPRl7oKGhG1pdXbcubG2tnYqsx1QolHTo0GEro3vyZFhbtm6yEqXxCTp9ebW0uCaPgqqrazAvG+ATaRzAh6SWZBdQgLrl/Pk3deDAQUsCMTQfHRlXc3OLqSYAH7/+9a8NLv3hH/6hle0MDz82jxnKdEgoUa9QXkWSjBIG1Q+vQS3V0FBvSomV5WVTxpAo19bVGMggCQXWkFRi3g0MePTwsQEUyv9QupCgA05IzK9cuWpJOQk6160KV+nR8GPNz6+ruRnoUv+0u1fayuXyeQBPXrU1YTOwJpEHIk1MjigSWzK/mHJJ5j3k+BuFLEkfGrpv8fN6fWaaTSzopDU+OaVYvGDX6OhoMLhA8gt0+9f/+l9ZIg0UuXHzphLxuMEMSpfklSLRFdXX1xoIm51dMOhUFaqxfW1saNLx4yc0vzCnCxe+1cGDB7R5y6DtD8qvfXv3GVADQBB3EnliBzBiPcAI5k9s2Fd+Djzbt3ev/D6f7t+7p0QyafCkkM8rXyjY+4EoKEoi0ajFlH148mRCpaJPoRAG7nV2lgIBv8ECSv+Iz9raqsEAlHaAtcuXr2hkZNzKrl5//ZR58jBXTMaZVy6bM4DHeWW9GODTtfDChYuamBjTrt07lEonvr8OYBG4xlpY95tvvmlzBXQBfVB3odRDXQX8PHjwkHVnAzDRWQ0gRYc/Xo+fF8AKSIS3EQohOrL19jrAh6+KX1Slex1QBBUg6p+1tYwCAZ8++eRdg0f4NmHOzflkTn/zN7+yTpIorVgrBvqMCVxlrwCEGLsf3H9A42Nj9n7ey36jCAKsAfGYM6qiixcv2nyASUA9yk6BYewz10NVxr3A+OwZ7wOMcRZR2rE/QKV79x+Yoo7XAJspDdyydYvSmZQePrhvZt7xREzHjx+zexzfNq/Pq+pQlb7+1RdKRIvavbtfO3bu0OatW5VIOd5OK6vr5qX26rlzmpqeNvVfzMoFW7W2vKR4NCI+G1uamx3PtExavT092rix39aHOovPJAzD2f/x8TktreaVLUgBn8f8m7xA3jLllI4rk8/rtecprUNJxZ9AZNnPPcoXSqqqrVbJG9DCakypYkmBQEjpPB5UlX/+/+47g63P5/fmiz6qm0u96Dvsrs+NgBuB3zsC7gfl7x1CdwA3Am4E/gVFwP03+X9js0lwnP8o3yC14v+o/+6Fwaoq8xjBw0alssqlsoLegMqljN48d0Dvvv2K2lqbtba2JJ/XKQBBtYACAp+f27fuanU1psOHj2ugn65bS1qPLMrj5f/2l1VTXadHD0e0tLSiQ4desoR/PbKqVComn68sr99xMqF8DCiwvLyqYqGkpiYHBJH4o9oBmlCSs76+ZonswEC/dap6/PiRlpfXVR1u0LZt2w0MTU5MmvoFtc3g4GYbd35u3hJ41Fk8T2LLn5S9UCqFEsXpbJZVU3OdJdGACMp4SHAxRgZkHDlyRAcO7tf4+KgWFmetTI6OZh0dnU99iOIK+IMGKlB7rK9H7ftkAu+jarVv6LBW7rOza/J4Stq3b4eVx92/z/ge86/husCm3bv3GCAaHx9TLLaq2rqQfH6vXadc8piBOubLszPz+u7yVaWSBRXyUk9Pp5mIE/9Hw480OTlnMRwY6NS+/ftMYYNnDWu7cuWKvvrqS/PHQXUDpDh0+JCVkGVy6aeqorxWVta1ML9k5URNjS3q7OwySHTv/l3z93rz/Osql4um7ELBdeSlIwaUKM0CFgH2AEtAJ8qWgEWsgzgDEfkT+IER9XeXLunmzQeqrvZr48Ze21P2h/MAfKRUEdUM0AKVEP5CDXWN5rtUU1Olrq5ODd29bVBp+/Z+uy6x6O8fVG1NnUGqsScTikbTqq0N6Y03X7VzcPnyJZXKJeueCGzgmuwBpXbhqhp1bejRpUtXtLS0aN3v7ty9aTcSMQNY3b//SIlETr297frhD981oAN8AdAwHkBvbGxEtbXVOnrsiJ01YAz3BGojHpwZgAwqMiAO6iXOACqrifEJ9XR1W1yJF8AJKAfEobQQU3uUX5j7U4a3e/dOUxld+u6CxRCvLQDsyMiwAVDuLZRzlNVxTwMfK2WAZ86eNYXY+OSEzR+Yy/sr3QLZR0Arc5uanDR4Z2tsabXPkzXAZGOjKaF4P/cvew4cQ23HfNm7iiE6awY07tmz216L55ejNMobzGMcx/g9raNHjqi5pclix/PA48//5pJef91pQMB1Q1Uhg8WLS0tWrufz+w0Eokbj2sQNZdHqakRzs7PWSXPTJszm21RdHbLGB5Ttejw+RSNJzc0saXkpoqXFVU3NrCiaLsjvx7cpYL5NqXTR4FLAJwUDPqF6AiBXhXw2HmtHTQV3KpalVEYKhf3yVYUUSaSVzFMr61XBfos5H9DAKz61Kx/X/M39Jfff/S8aN5f67w6Z+wY3Am4E/qVFwP2g/Je24+563Qi4Efh9IuD+e/zvgU5eeZ9Cp6fYqfLbhT+fRs1T9irg9WPlQ/2SaoJe/dEfvKnjx/aouqZK6+srlpil0hgix0S9itcb0OjIhNbW4ups71GhIOtQlUpHDSitrUVNbYL5NNCppaXVlCf4yASCXu3Zu0P79u9SPp/S4+EH5tviqGFk0IkuVyh5SsWSJf5AJ/xd6uprLYmmqxRJczBYrabGDrW3dVoiT5L7+PGoxscm0RyotqZaba2UJ1Xp5u3Hikbi6u/rsDb0g5s3GRi4du2GQYieHgzMe6xDWVf3BhufJB24RXL//vs/VH0DxuUXFI2t2VxRwdTW1pmB9OLCshmBo5gh+V9YXNbySkm1NSHt3N6rjQP9ml+cN2UJoMEBEWOWQAMIuAYJMQk5iSoKGn6ez6fV1FyjUFXQYE0+V5TPh2dM0Mzcb90a0txc1NQax48dVl/fRlNd3b9/T1u3bVIul7FSNkr8gE2oofwBn7799jdmzo4CDOiGz9ZLLx1SOptWrpCTz1+BgesGt0jSiwW6dTWa8gMjcdRelDTRWWx6euqp0fgeO42MHYmkzfcGSOnzecxLaNu2QSvVApwAWiiDO3nypMWBsimM1AEOwBXOUKWTIGPiUUS5mGO8XqfJiSl1tHZpZnpKwZDPFEE3b17VxOScBjdvsPn19mxUfX2TQdJLl++oVCipswNj7CZT1HC+r1z9Tl1dHTp2/IhdG3UQajO6MDbUoyzboMvfXTU4t7G/W/fvD6mhscFAGfvEOtgzVE2UogFOMMFHjQfYodtaqUy5Vpt9z1lnHYAb9hQYx9icR5RgqIsATJx7YFEymrDOiUA6xqYcDvDD9QFGqPb4O5CN8wOcDYWCGhq6o8amBpsX41fUfSiRADCMz3PMATgIbON7X8Cv5ZUV2wOUT/yMNfJ65l4ZizWg7mP+3K/V4WoVspQ4Aqllr+daqP+YF2OjIGRPAVsYqQOzenu69dFHHxgEqoAq4DDrBC4BxhgLaAWg5DnujVQqoUIxY58tzKPi4QWcZBxAHCAKfytiy5qZi8/nVyKRVbns0ejII/Vt7Nb7H7yrbCZl5aI0C+AzbHkxotXlmKKRjNZWUM0lFM/l5Q96VVMdss+ibCYnvxfVk9dUTZwDPreqQn4ri+Q1xXwByZOKHq+iiZx8gYD8VWFFkxnFM47CqYzE8Hvo5DxT+ZB2odP/0D8P3Fzqfyhs7pvcCLgR+JcUAfeD8l/SbrtrdSPgRuD3jYALnf5/QSd40d8NFYlfuVhWTSgMGbAkePumPv1v//P76ulpNiUSsAlPFZRGgBhUQqUiptoLikQSKhY8Zir+ZHxBzc1VamutUzSaMqUKYAR/J96zbdtW9ff3qn+gV909HcrmKOsZ1tj4qI1LckoySHJNCVkFODEnFBCogJh9NLpuSieS0prqejXUt1pnNBJRANWT0TFduXJLSysFtbeGdOjQAXV2dOrSpWumHnj55bNW4kRJHWoSut8Bat566zUDAlTLPHhw3xROi4vz5ml09uwJffDB+5qentSly9+qVCrYmpyOZEWDNtNTqJ8cc+Zksqh83qOW5moDA5T05Qp53bx90xJvvIBIiClxA56Q2FcScRJ/EnyUGbymtrZKbe0N8mNC7Hd8ZzASB+hhgI05dVNjs06eOKP9+w8qGo2bQoQOYJsGN5oKifihSgK0FEvMd8kgEUCNa6B2Av5g9JzKpBRPxuXx+gygLS2tam6WDngrWl9LmXaOjnUHDu4ziDX6ZNhgJJADoNbR3mlgBGPsSCSpbJaW91Vqba03iETSD1AhdoCwink8CibUNpSoARCZF3AJ5Q8wAUhFCRlnFjADvJifW9CWTdt06+ZNNTbVacOGdg3dvWUlZvv277HXbtu6w5RhX335G128cM0gISAI5Q3Kr8XFOVNt9W3s0vbtWw044R9EiVUmk1N9XaPC4TpdvXLd8Ysa6NX8wowpipgr6wRwAF5QZAEQUfF89tlnplxijU7XurBaWhu/96TiXBOvivKLPaqojRiHc0Ac6Vq3vrxuSrFKt7iKaowzQ1lcpSMdZwPIwmN+fk47dmxXewelmEEDN0AXQA7xZfzKF0ol9oOYG9gsAhUdhRRnk1hTWsdrUBGxLp5jL1ElsZ+cQ6AkJW+cNX7G2hiTM476i/lVvKxYw8WLlwwmv//D99TS0qyF+TmDUBVfN+YFFKtAOeIK1GMeAMpIZE3NLfVOaZvHY9dkz4FOXId1cl2AHPNl/4gPZaPV1fXasnmrHj68p3B1UD/+8cd2lin3S8QT9pk2Pb2oXAqlUlnr60kV8mWVPB75Q36Fq6tsvByeYz6fldTx+VLM5w0WBQN+mwsQk49db8CvTLGkRConAfkDQcXTOfN2Knu8KmE+5UKn3/ffAn/7/W4u9Syj6Y7lRsCNwAsZAfeD8oXcVndRbgTcCDynCLjQ6e+FTs6vE6dYo1Je54SLJC1cVaVsOqNwIGi+JH55dP61s/rgh2cVCtEWPGPG0vzff0pZKNHz+1AgZDQ/hxIjq3SSUqFZra3H1dfXqd6+TjPc3rt3v5XaXL58VQObNllpDKbPtXXVWltfMjhAqVo+n7Gk0kviU0zqVwAAIABJREFUFgiqob7BlEmAKBJk5knySQJHdzRK3nx+n7UoLxY9amxoNdhEEk/SNj42oRs37igWK2jjxi6dOXNCzU0t1oEKvyOnJGndlECU9M3OLerM6SP6wQ9+YD5Fd+/e0b17D7WwsG4+MfjvGPzYvk3Xr1/VnTvXFQz5nxp3+03xlE5lFYnEzJOpVCzbfDAEr6utN3iBUfHM3KzuDN2xcfBVckrw1k2FAvBxFFyrlsA7bdzXLLmuqQmJ7aH8i1IrysUAEcWCzG+J6+7ZvVenT59RZ0eXJf8YQgMJ6dBGzFGs4AmFbw3jkKwTXyCH094+YaofPHEWFxeUyWes5AeTc6e8Do+riGJROr5JTY01eu+H75jC5MuvPjfI48CinGprnNIr1mblgOWyJfrApUrnOVQqlMgBj9hXXgu8AU7QrRBAQgz4OaCBB9CAUjbex1j8ndLQng29GrpzR+0dqOnqND09oa3bNmvrti3mS1RbW6/q6jorq7tz554ZoWPCTryBZpTl5fKoZersbC4vL1q8UNuxhz5v0EoL79wesnPZ1d2heHxd7R3tdjYxY2e+rJW9RMHGeUaB5FzDAWR4mKXTCQNawBhiBIziQVxQBwHvUM855aWOqi+VzCi2HlE8juopYfHgfgCoVDr8AXYq4KkCkICw7777tnEMygJ5fSwG6BxXPp8zKIIMDWhKmScglXnX1dYqEo9pQ1eX3nvvXTu7AFDAJGePzwFg6eLiqrZv32JgirN87dpNRVZT6u3ZoOPHD5uaD+83SucARwA09pe1A5WY7+rqmpV7vnbuVUXW6UC4bvcA54EyQMYAdvF+3oPSCQgGcAassleccc5f5XOCeC4tLT9VHMZMvcjruU8x9XZUXhHVVDeopaVNy8sLiieSOnnqkOLxiJXcco7xipucWJfP41Gx4NPaet58pMKhgKpqwgoEAxbHfA6lk9dArKmTSiXHv8zrMeDLPvs8XvmCASWzORXKHhXlVTpXUjJbUI55+YPKFyg3rpTXuUqnZ/BvBTeXegZBdIdwI+BG4MWOgPtB+WLvr7s6NwJuBJ5tBFzo9I9AJ4pdnCD9Djx5PR5Vhx3oBGzye8rq7mjXxx++qyMv4ZFEOV1c5XLBDH1JNgEEJG0oQFZXItbxi3IvSsty+ZxaW/FUCZrahe5fAJBr165boghM4Ppz8zNmJr6wMKt8IWtlVyicnPbiITMN5jokpYASvgcC4E1E0ktCx3Mk5BhrY0CMUTkPkmfKaB4+GDWw8Pbbb+ro0WOWsF/+7rKBBJJPDJCBK3ivFEoevXz2mE6dOqVHjx7q4sXfamkJRUhBH39yXufOvWKJI0nvgwf3NDM7aWUz+BcxX66D8Tlm27lswUrt8HLCVBnfJxJb1CCZbEYLy4umsiH5ppyMRJzEGoUGkKWi0ECFQ6JMUktZVjDoMSUXUI4v1Doqe82/qqamTgP9g1bCmEymTHGFYTUKmEQyoX37dhuoIXEHagRDjI1XFt4zue/jTBc1TKvHJsa0BrAqOklwMpHR9PScxaRc8pnqqLOjQ+dee9XA1edf/EodHe3q6em214cpG4pGDQKg8mJf2TPWClCoqGR4jj2kFAxgBWwD3KDe4XWcPTMPDwQMsgAZAFMAGUq1+HlDXYOqQmHdvHHDjNnb21uVy6dtHahfuBYxqa9vUC5b1MjIE/Pa8vsCtg+oYDZ0cQ2fVlYWtLK6ZKAA+EKZJ3uZzRSsXHJ0ZMzmgbKmWMypqbnpezgGPOKMMl8DRSnulxUDUKwNqEeZ3MLinKmxWDulckBb/Lww2GdsvMO6urrtvKAco0Tx8cMZtbVUf9+Zj9cxJqALaMiD8snKg7gw9927d5lP0tjYE925M2T3HvMcHcVnqajW1rqnJa2UhEnBoM/OSaFYMFh0/ORxvfXWD0wxd//+AzsrrAkTfSBWNJrUzp3brHSNOA/dGVIhX9KpEyd1/vwbtt8AIxRJmKRzbl555RV7/tq1awaquA/4QiUEROZMVlRY3BfARe4JPNkWFlbU3t5i5Z2cX+5B4ClllcDj9UheLc1hNTRUG1ROJDJqbW3R3r2UYtbbnMfGpk2xFA77zQdsamrB/MMCwSrt3jOg1lYHcM4vLOjh/WFNjKdkjRNLXkXiJUcxWB1STV21AVzmitk90AmgRZkdHetM3QSiL5csxn6vT/5QUIYYfQFlckWtRFJK8fnDU/6gci50erb/Kvg7DobPemh3PDcCbgTcCLwYEXCh04uxj+4q3Ai4EfiniYALnf6b0IlGZE7Jxu+gU8XMqSyPp6wgypdCSUGv1NJQo4P79ujNN15RTzdlWBlLbLPZtEEnlDckVpSVYfhN8o5XD13T4jFHwVHfUGfqqK6uHjNDvnTpO81Mz+jMmTPasmWrqZRmZqf1+PFDK/EKVQWsFIfyOMq2AAwYAQMMUFeRnJOIA5tQSHAtvsdHhe8BMKgS+BMABJgBTkTWo9q6dZteffVVU4bcvHnTOt0xB0ywATLFp2oTkvEtWzZbok9pzd27Q1pdWzFA8/rrr+nUqZOaX5jXw4cPLHFFEeIoK7wGsIBPdLgKBYlLWbOz8+ZvRXxQfAERUDt1dHYonc0Y0AEWAGMAKJT+8EAxA2xxus112LwTibji8aiZs6PyqgCc6nCtqW4ikbglzx0dG0x9Rve4hYXFp53OEjYuXk3EdXJy2jFer/FbV0KgBpABIMJagW4b+zdqemZKkVjEYA3JMOwJjyyu1dc7oG1bt5kaZ9PggHU0u3r1snp6u61UDWVUseAYzgMGUXABzwCI7CUwBtgGhCAZR7lS6WbHa4BVAB8ADh49xIZxeAAT+TmAhWQfSFUVqtLG3o1OeV1jgzZvxsMqq6pw6HvFTDQSdaCgz2+qMM5PKBgyI3auge8TPmNTU+MGhTD7Zm6Or1iVdV9E1TM9NWdxBFgEqygDbbA5cOYq3fSYN+CMs4paB0BEjHme0rJ8Iae+3m47348eP9bcbELd3fVWBkfsKQMFVBGLyckJ/dXP/1ozU2k11PsNqGB6DgBFUVUpw6T8EEADxOILuMjPX3/9dfMnA/p+/fVvzJ+qpaVeuRywL6/aWqc8lHPv9/useyP3AvENhEI6fea0du7cpcfDjzU7M2PQDCg7Pj5p+9Ha2mwqJ66Nd9Wt27fV1tKqd99+V1u3bjGICiSkAx7gCDj1/vvv2/5SJsl5Bx4CLh8+eKDurg0GLit7znlhLcCpmZlVJZMZK/msCsl8wXbt2mFnOJGM6be/vaiV1Zz27QUkNtu+4NfEawBX7Mm1a1d1+fKQZmdT2rOnT1s3b9SdOw+1a/cWbegCmnaqVM6bv9zE5JSGHz/R2FjSwLbPK6UzhIfPv4CqwkH7LGTvMRMP+v2mbDKA7vHY+TRz8acKLKATSicAE0qnRCqr1WjGyu14ruzx0cvBVTo9238vuLnUs42nO5obATcCL2AE3A/KF3BT3SW5EXAj8Nwi4EKnvwc6Ob3rKpa0f7cXEuU1Jf4vvUeqC/u0dVOvzp4+oX37dikYlPx+GTyoKI4AE4AWHiS+8/NOyQ4JPW3DgyGMrqssMUdhgTfTf/kvf2EJ+XvvvmuQhySSpG5qatKS5qamBvNvAgigtiD5JVFDKZDLZxUM+lVdHbbXAlM8Hnycak3RhMIqEAxai3KWCYRiPiS4lLUBungOdcbVq1dMYUGSjAKJ8VA/kThyfbyOKGcCsE1NT1lpGgn8lq2bdeSlw+ZrhWE0sUBlgcqBcii+HAPlWut2RekWJt58UWLnkc/g0fbtO9TXv1EraytPS5UiBuUAEqhBKhAFqEKyjfKJkjTmGYutK5NNGbjA/wbgh3IDKAKIwsOJxDiVSpsCjQdlWCsrUbW2NpgXFhAFNQhQiOe6uju1c6eTkKP4AibQ/QvFEmbn+WJei0vLVnoFWJycmFEgUKXXX3tT3d29Wl5aViAITIobQNzQtUH79++zmMaiMYs5a0FNRMKP+gfAwYO5AN0qpZPEB8WRA1oc3yBAFA/OCw/2bm5uzs4SscL3h3gM9A+ouqpKE+PjBvB6e3ue+lnRIdGBgqtrdEUs2P4wDl+RSNSUesAz4AnQCZUT553rNzTUWDyamlqscx/rn5qaVzZbUEtLrdo68B2r/35OzIv3AlEwAWdtqOkmpiJqqAtp27Y+2zvOGX+yBsrvJidXde7cUb333nvfd83Diwg/MWLxm99cUTolhQI+7d7da0CGmACagDec9Zdeesnm/Pnn32h+fkkNDVU6d+5Vvfbaa6ZAArh+9dVvrWva0Ze2m+cUAAw/M2J+4sQJg5zAIa4NHGppa7Nuh8SK16GeIubXr9/U3NyywautWzebkg2wBhCk5G7H9u06/8abdm6Bv4An3g84fPnll62slGsDHpk76ifAzZPREX3y8Ufq6tpg54PrEQM6IuKr1NRUb58zfAagRnrttVcNrLW1tRr0/OwXn6lc9unVV0/bPQnQ4jwAPQHJjHn79h3zJ0sms3r57Gk1NTbp3tB97dqz0/bfH/SYihHAXiyWNTk5q9HRmNJp/JkcIOQR35Tl9ZQMMHF/8KlaXRW08wZowosulcwKiyf82ABjAT7fPFKEUtYMZXVFZYtllT0e5cuAKBvVhU7P9p8Ibi71bOPpjuZGwI3ACxgB94PyBdxUd0luBNwIPLcIuNDp7wnt7xpw/86k1im0K8vvlYL09y6WtG2wS6+9fExbBvvV3tai6pqQkqmkJc8kbAAUEkmACAk20MgxNUZx43RxIkEliQTi8D2eSTMzszp+/Jh5IuGzsrAwbz4ylOLwfjqEkTzTjY3SNFQ3Pr/U2FhPMZBBJ9Qay8sYGU+Zvw5G3ZSWdXR0GeCyDlaUs5DxUQlTKqmmukZt7W0GPkhwUVNQkgQIA8gArejahkcSgIc27KhPgE1ra6v2s1g8ZqV+AwP4CjXa2nkNDxJlgE867RheA8yaGltM6UTJ2/DwqAE6DL4p9XnppSPad2C/bg/dtgR98+bN1rGN5PjChQumIqmoWJZXsuZVVVfrAD4S4tXVrJqagmprrTV10KlTZwz84XF0//5jLSxEFa7Ch6jRyqDYN8ruMP/u7Gw1NQtAAdXUjp3bTYkCIESNA3DCVPzIkSPq79+o8clx5Qt5rUejpuJiDPy79u49oH17D2hxYUmLi0va0NVp5VCPHj1Qb1+PDh48YPuEMiWyHrG5AyQ4L84eO9CJfQdGWHlk2VHWAFM4Z+wNe+r4D8Xs9byXPeI55ku8ARfArL7eXiViMTU1NhokItbEBAA0t5BQXY3U0kLXt1WbB/5WlO8BoG7dHFIsllA2V1ZbW7VCIZ/iCafr4tmzp03Rh3rs3t0HevhwxM5cOl1QqMqj/Qd22llnHkAaACVQDADE/mCK/ud//qnaO2rV091lcTpx4rg2bOiwswVQoRMfnR3feutNvfPOO44x+vy8fQGWgDzDw08UiXq1f3e3DhzYZ2pDYCQwhdfzdfz4cVOO3bhx085RX1+PlbMCWClju3LlikZGRtXT06sjRw5bLBmHc0hpG+CI5/DZAgQBczo2dKqpudn2jHmwNmfOdICLa8+ezTp+/IiBHZR57DmQaVP/gA4fwqR/2F7POeRP9rfSdQ4AxR7zPvaY+3Nw04D++H/6I4sNcwDwOlAOZWFZL7981OYFGEO9SJxZO+dnePiRfv7Xn0nlkD788LzBul/9+opOntiv6uqAXau+od46Ll648J2dyddeO6cnIxP6+S8uaUNHQMeOv2SfO+GaKtXUhs3j6cbNIQ3dnVMxX1J1DeejRsl4VvFYXD4vnk0yFSBAqr62xgGq+Zy8QklWUpkPBVNvOt55Xr9P0WRKyUxReInj5cQnMU50bve65/JvAzeXei5hdQd1I+BG4EWKgPtB+SLtprsWNwJuBJ53BFzo9A9CJ5Ibfq1U/k86fysp6Peoyi/VhoM6c+KA3jh3Sl0dLaqrrVG+VFLSlDN0uMoZDOB78/hJJq00DrhBiQ6GulwB1UhbW7uV2lEatLyybKVLGFSToFPysrKyagnZtavXzdDYOsB5/Wpv71I+V9L4xJjW11Pq6Axr23YMtneY0TDJK+Vq8/PLunvngXmx4OUD9Kqto4sU3bbyliSjHkIBwTXx9pmYmFQ6jY+Lo7gBXLAW1FWU5VW8dFKppMGKfD5rKh7+jhIK4OSUwDl+Uiib+DuqnocPH2l9PaKqqmoFA1UKV9UoFApraAgVSd7Kcbq7O3T+/FuKJeLWvY6Srg8++MC6mv37f/9n+uyzr0yR1dGBWsqjXD6vgJ+5BQwwAIfw00JZw3uANMydJH98fEpjY/wsrEOH9mjvnj22RqfsCyg1ZIoXIODXX39tZVVnzp5+WqKWsfI4ACLqM6BT38ZezczOyOPzaD0StXnNzi4qGolr9+59am1p18MHjw26HTt+1JQ7Y2Ojqq2rsThRwjg1OWVxAmhwXfaOMwMkcyBh6u9AJyBhxWSaveFBjICEPA/QAU5UxmB/2TOuUVNdrW1bN+Oy/lT548ARDLOj0by6u5ts33nQxRCVTzaX0dCde7o79NDGxvdnz95dCgQ9VtJJOSKgyynXLOja1Ru6d++Rqcnw/d6ypV/Hjh8yEAEIoxMhiiLgCb5YrPGXv/yl7Q+KJF7D48yZ0+rsbLczhvrn1i267AUMogDMgD6AIOJTgTWUAwKqXj171uYE/DEo1NGhGzdu2D7/5Cc/McjDHIglP+OcAL+uXLlqryNWgCrOLdfnnPFeR6lYYyAO6McamFN3b4+qa2psn4GEwFvnHlw3VZqpoVpa7HkgEaCH/dm9a5cpz1gHZ5fx+Z4zC2h1vLIcZRv3Ku8DjHVt6NS/+ld/oJj5pj0w4IQajuvzIEacBzyuiDdrZB2AWl5769ZNg92nT59ySv1uPda5c6d04sRR23/mDRijrJb4HTr0kv78z/6jvvzNXX3wzgm9ef41rUVXDHSHa8OKxhP61a++1JWrEwpX4zPlUTRedAzBmVCppJAfdaUUCgasvC6HSXi+qFDIY4onADS9DXhNXY1fwXCV0vmCEumc4umSsiV6gzpfLnR6Lv9EcHOp5xJWd1A3Am4EXqQIuB+UL9JuumtxI+BG4HlHwIVO/yh0Ajg5yhke9E/yqayQTxrc2KK3z7+sYy/tVW04oOpwSLFk1sxu8UtCPYExdopOXj6f0umUysJfCVPykvx+jyV/JKsNDc2miqJkC7USKgpK5lAQAUP4n/94Bd28cUc3bw5pbi6v5qY6vXR4t5k2Dw8/Vk9vpz748B0dPLhPpXLOoAhGwjXVdXrwYFgXL1zV4xGnhXxLo1+tbfXq6dmg1tY2tbY1W4kOYAJvn5s3b1jCidIECEIJDIbnwCCeDD6FTswfcIVaqqYmbPPn/V6fxwAIJTK8l65xVpbn8RnYePhwWNPTa4b08PpBGdTb06eJCUr04orGpb27+nTo0GFdv3lDvoDPWr5T0kQC/O/+3f+l0dE5DQy0WTJMfPH0IVEGiABJUPZcvvydqZVI9pkP0ABFDEn/vXv3LQkHMrBuIAFG4jPT8xbvt9/+gcUeRRWqn5OnTqpQyJlBNIn9zMy0wSfK/fAVisYiZnqO0olyvNkZDNdL6u8ftJLGsSfjBmR27d5p+z4/P2seSqjA5ucXlEwkDX5YO3k8b0olmzMKF/YAAAEAWFlZe2poTpcvrzIZutxVa/v2zaaK4ewQoy+++FJ37jywPezoaDagQowYr1QsaGFuxvzE8PnCUB7vKUAghuZvvfWWo+oL+NXf32vlk9Mz0xofG9fiwpqGh2dMtbNn707Nzk5JnqIOHDhgoA9jdkDnb7+9pKGhh4pGUmZSvf/Abm3ZusnuI0AaYIn1sB/4YgE0v/jiC1srYAYgxN4ePLjfYgHsoRsc+4aXGO8B+ACpUE5xrtlX9hHQcuDAfoWDIVOjAZ3wUOLB6wE7H3/8sX1PeRuQh+ui1gIA83pKCStzYUwUQsAnrsV1uDavB/BV1EO19XVqbKLktM5Rjc3N2Vq5HtdH3VgpoQQ2sSbOwuCmQaWTCXsPr0OxBaziHBMLHijOeFT8mgBwGzo79G//7b8xWAN8wwuKODI3xjp06JDNj1hWFGbcA8Cr27dv2T1OSSbroJwQSI6SsHJPAb5QSRFP4FtLc6tu37yrC99e1dHjB3Ti1FGVPQV5fVLJU9Ls/IJ+e/GyHg8vmqdcKl1SIllSOBSUhwZ12awQiQKUqkJ+ex5lE2bogGo+Dzj/+RzeeR6DTqHqsAryKJpIKZLIK1N0odNz/oeBm0s95wC7w7sRcCPwzz8C7gflP/89dFfgRsCNwD9dBFzo9A9AJyc4FejkGIkDnQIeKRz06vC+Ab31xmlt3tipgK9ogGB5Pal80WtKD+DKsnmh4GcUMHVRVRUtvjNKpmJW/lVdXWUJYqnoUX19k5mJ43mCR1Aq7XTuAohUV9cqmUjp3t1H+u6765qdSenQoa06efysdUibnBzXiVNHdPbsCSVTEQ3dvWVQA/+ihvpmDd15aAqVmZklFfLStu2DeufdN1Rfj/IoZkbfyRR+RpQ7zdpcAR8+P3MMW0Jo7cx9TskXkIIufsAlSvQcJVPAIBP2VSSVwA3Ha4rnQ/J6/eajtLa6rtlZ/JCWlU5LvT112rlzs1qaWzQxMW2lhXg9bdmyxeYPyOkfHLAEmsQb1cann35qcAEVCK8jsQcucU3ABB3/SLpRhAwObjbzamAUD4ARMIDknbK49vY2K+nj9UCnx48nrKPerl3bnipLKEnsUHtHm8EXoBpQZ2pqwt4D6BnYNKBEMq5INKJMLqdoNGZrKeQpQetUPJbU6sqa+etwPfxv8JzCzysep9tgzlrUAx8ALJRJMT8gB9cGDHC+AABPnsyqowNPrwbzQgK0Ua7FmgEWlIB9/vnn+vLLLxWJJBQOh8woHHAAnGP8XDatVDKmutpa89MKBsNaWVk3MNbZuUGbN2/R9PSkdezbtWu7lVBxLsGuDx880d2hBzp56ri6ujp08eK3qm+o1RtvvG6qMhR5Dx480o3rtzU2NqNoLKNdOwZ1+swJtbQ22nkDbqASogSNGALKOG8VdQ/AkD1CReZ0LJw0WEMJJ+edOXEe2FPADWesougC0gDXMGYfHX5kEIY1A1oYl3GAOZTSVUrjAEkGlT0eu1dREtLpEGCaiCeUSqcsdhiwpzPOa1kn551HJp1RY1OjlYIVSwATB6yxr9wX7BX7VykFNNDb6pTmUXLZ1tqipoaG7+8z7if2lnuN/WTefA5w/olLRQXX2dGuV145q9RTgEVcuQeAaMQV0MSaiAFxBDIxDmeBM8w9xNkB9FC2CKDq69tocyZmeEFNTFDqe8jgLKq14YejVjq5b/8ebdk2qHQ2ofXYmnma5YpFra7HNb8QMYPybA74HLDPHG+5qCpPWblcyTzDasJeWzMKUQbG/D+XzT4FUE55KMpFXyCgss+ntWhCa7GsC52e/78P3Fzq+cfYvYIbATcC/8wj4H5Q/jPfQHf6bgTcCPyTRsCFTv9ouH8HnbAVBzqF/V7VhQN69cx+nXv5iDpaaxQKUOoU1vxSQvmSzwx1k4m0KZ1QKJEskgwHAl7FExEDQ+HqoGpqqyzRWluNW8cvlE2JRNTKtVpams08mXIvOoZJfo0Oj+uLL75RsVClDz98T+2tXfrsF7/W0uK8XnvtrDYObNDC4pS8vrKamzH6blYymdPQ7QcGCyYn8ASSNg1u1L79220+JKJr6ysG1VDdoOQh6QUohcNB65IHNKqoslDvkFDz94o3leE5r54m5w6gA0bxYO0k7ICNfL6omek53bs3rJUVlCLN2r1rQD3dfeZdNTY2aa3lXz77igEnINfW7dsUCocMLFAuhiLjyy+/skQZNUulI1nlT6ATqgyA05Ur17R/3z5T4RSfro1En4QcpRKwg1JGHqhXgB63bw+ru6tNu3fvMYjjKL08DixJxu19QIBIhHLDtHkDoXSi1C6eisvrw4R9TY8fjykeSytcRVe3ohrqmwwk0KmwXC6aWgmlE2tin/bt3W9ghDn86le/MjCDQgtAAkgAsGAQDZwBxhBXXk+ZF6VXlJoBFy5dumTeSGPjKN3Wzdz77JkjpsjidcQxEllVuZQzo2a8p9KpnHXam5yc0b59Bywmn3/+a/Pp+fjjD9Tb16VcLq0nY+P6m198pcUFx1OJ8/v1N1+qu7tTb7zxms15fHxCt2/f1dLiigGGqlCtTp8+oc1b+lUo5ixuqJtQ//B6AAlgjTMCYKkAE9YHPOK1PM+ZAsIBl4AmQKuKaoj3sHagCWsEmKyurCgejdg5RGGGko9zC8wjZsBKgBXjmfqrVDKY43QS9D4FT2EDp9yDqMK4Dypd97gm8AQgy/fh6rAgriU5ajWnLJJOh3UGBoE/rBdYRfkqz129ek1TU7Pa2NelXTu2mYqKc8samCPr43qMX+nYODY2YYo7rhEKVln3uLXVFRu/sr+cKb5QQTolvCjQWmwsxu3p6TG4Rkmd0yUxbX5qAEpgT29vtwGpWIzuidLevTttvkCnuelFjT+ZVHNri5At5QoJ1TeGVdtQq+7ePq1GMckf19TMiqIxp4zOOtmVivKVSyoUygpQOlcbUn1trX2GeD1lRSMRg7N0tQNUAbu5eLFclicQ0HosqfV4zoVO/+jvrN/7BW4u9XuH0B3AjYAbgRc9Au4H5Yu+w+763Ai4EXiWEXCh0z8YzYqJuGPk7Lg7FRX0ltVQW6U3Xz2kc2cPq6u9TlXBsmPYnJByRZ+1HUflkkg4SSxKmlAooHK5oEw2qXwhpWDIq3DYURRE1pOW4KGiodRt8+YBK1dbW1+z8h9K5Do7ejQzvaCf/vRTdXb06l//4R9rbS2h//Af/rOpZj7+5D0dPLRL/kBJDY21KpUKpoqYnVnU3OyKHj0c0/DjcTU3dWjf/l0a2NRl4MuD+iDWxJ7EAAAgAElEQVSPCTeJcta8e1BAOWol2pk7XefKQKliyVRcGIEDqHjeDLjTGKdXEnPMjh1jcgAHcAqIRev26nCddai7deue2ts79fLLp7Shs9sUYfgaJRKUSUnn33zrqRn3krq6u+QL+M2kG2UMhteUZaFyokQLGMP4dHyrdAsDVkyMT9iYBw4ctHIx5nT9+jVduXrFQALqE5QqJOL4UFHeyFhTU6vavWuLDh50SpNQYDhd7ZaUyVJaFbH3sn6+R2HUt7FP0zNTSqaTBh4olxsentDqStZiWFcbtg5llJ5RZ0Tc6EAI1OGBMTzrSSVTplL67LPPDAbQSRDAAigDkPAncO3s2bMGT5gHX8AnABneQr/+9a+tnIo5AxOam1t0/vzrVl7nmNtnNDMzqXwupUIub2A0ly1ZBzf8wV577XWLyXffXVJP7wa9/fZ5+Xxlzc3PmOn2yPCkwv8fe+/9HOeZ3Xt+OyA0cs6ZIEiQYM45KFLSSBM00ow9U2Nfl6/Xa9dubdW9rt2q3dp/4P7oct3dvWVfrz2esccz1oxnJEpUYBQzQRIEAZDIAJFjd6O70XHrc5qgNMHXlmRv1RXfVkEEGm96zvO8L3A++J7vyc7X8eNHbS1fv3FFdXU12rJls52fkk4MyFcjcVu3DQ3NBnhWVpYVDPmtHJPtgHkAjjUwCXBhzQCYuE6gFPPJ12zL18AhYEq6dDPriW8SsQK6sIbZBsBiCrZkQnfvdpviCE8pwAnnXljwm1E8YwcOca+tASVbBzMx5ednaOPGdY87FaL4wXMLNVTK1k0avGbatXBNy8tB+XJ96ti62VRBeGTdv98jyaPS0kKbT64RpRHlbIz3zp0ue6ps2rhOTY0NBp2vX79lvmYlJT5TuAGJOjtv25gw6Oc6gEjApKXFgDIzPPYcaWxssO25Fzg3XlWhEPco7Ib1nqPs7HQ5L7CVNXfhwoXHpYJujY3NWOdNjOFPnXrW1HajoxMGzeiCR1w9Lq8iK1END42bmXeGz6d1rTVa11avTF+WVuNx9fT1q/fhIy0sRhQKpWy/3JxsuelaGVlVKplSdhZKJ588lOpmeuVxuxQJhRUKxcwA3ZeNQirLOmxiK57APH0louUQ3euc8rp/zV8CfsOxnFzq3zjAzuGdCDgR+O8/As6D8r//OXRG4ETAicD/fxFwoNM/Eeu1YrpPyuvSG7rpDOdOKT8H6LRdz53Yp8a6UmV4YhodHVc0latINI2nKNFC2YNnDsAmEY/K5U57OuG5FE8AoxKWBKaSXjOepgxs//698uVkaXQMxUinGXqva2nVrp37ND+/rL/487/S5k3b9O1vfUedt7r0s5/+wsqb3njz62rf1KqcXK+isbCGhwcNusxMz8vnK9DAw1H19g5oz+79OnnyqLyZCVNEAUAAASTBACRgE/5NQKTV1YiBMGBUuqQnlO6CR8KZkWGJNIk+ICU7K9NAzJpB+hp04viAjugq58vUzNSMwYING9u1Zcs2RUKrmp9fMj8hOvGhbmpublFJSZnBJYzE6xvqTWlCCVBwZSWt2liNGpQgUQcmNDU3a2lx0cYBAKRMD4XR3r37rAMaYKC3r0f9/Q8NGgBzKLUbG3tkcJDEnTExvqxMnxksB4OoWeJyuWIKBENmAL9+/Tor5QNU3bvXZR3tWta1aHJqUoGVgMEIjjk+Nm2m3HR8q6ut1LGjx+yc0EtfTrap2ICFwKGWda2qKK9IdxB7911du3ZTBQW5VkIGdMB0GujCsTkG50elgrLFDKbLypSbl6cHfX1mgI06iPECIDCQfvXVV81onW5tzOPy0oKWl+ZMSZKVlSOfL0+z03NKJl06dOiIKWzoolhfX62t2zq0tLygWCxiarSB/nGVlVZayd74oxENjwyqqalBFRVlBjpQ9+TnF2h+btFKKpub1mklFNL8/IzyC9KwCO+hNa8qABNzhuJuzQspFEKRk1a3AdOqKqssDphf9w88Um4upZteM6AuLilSLBrV3FxALndCGzcCVJqt/HMl4DdTcMpT9+7dYUADpdzw8JxqaihncxuUq6wst3UMkBodnVEknNTevR3W7Q0FFp0KAURTM37zT6qtKVZhUZHycnOU+dinaWZm3kzi9x/cb3AJU/SbN2/bmKqry02ZRVy4L4CeeEYBEVES1tXUSKmExb2r66FBt69//SWDqng3MQZAVV1drUEiQCOA9F7XPYOzNdXlpgzEoJ6YAWcx65+fDxrsnp1L39dlpZnyelPau3ePmppadPbsWQOEGRlZmpxcsm1qa4v0xhuvm3cW5abAKcpC7dieTF29fENTE9PKL8hVRrZHdQ01ysnP0ez8rCamZ7TkDyi86tbc/IricbcqqyqVl5OrSDCglaUlhVZWTdmEubgZ2We45TV4TXdN1JZpwo+xOGonyusCoYhWIjGtRJLWve7XjcQf/1UAVdTjLqM8o5wfcJ/rlwknl/pcYXN2ciLgROBpioDzoHyaZtsZqxMBJwJfNALO7+S/8c+8GNqSuqQNxNNB4v9JUzlkeqXCvFx95dQ+HT+8W/U1pVqYfWRQIpbKVXhVWpgnSY+Z4bYZMns8lvwF/Iv2L2qC+YVZK1nCO6a6ql4krXm5uabYmZh6pHtdXbp7t8+UFK+//hWta1mvrq5unTt3Xhva2nXs+AnduN6pjz48q63bturll0+poqJEDx72Kis700puKJkhuSXxR8ly/vxFfeMb39RrXz2l4ZFePZoYs/I+1FixOHa9LisrAoRg/I35Of/6l1GoJJTt8ykvl3Izr8EDYBpjA/64gVfxuCmbKFkqKS1RhpcOfenStYxMn5IJmdcVsSkuKrEkPBQKq6yswvyrZqbxeQJ+Jez7gJPwakQ7du2wffA0QkVCjIAHQClKrgASXA/nIeFnPJNTCyouLtHRI/tVW1NtRt94A80vzFn5GGDi9u07unv3gZ1vw4ZmrW9db0AK36jZuUWFQngB0V2wyFRKW7cCInYbDOx70GuKInyhNm/epJXQih2bsqWpqRndv9+vcEhqW9+s3bv3aFP7JrtWABneRDm5dKhb0dDwkJpbWi3udGYDBExMTJlyCOhEPPhAxYICiVI0vmb8lOUBV8pLy8zAmm5klBcyj37mxOXSkaNHtX37NvX29BqQQjnkzXCbwoS5A1qhiFpcWFJ5WYXq6usNAAUDAVXXVhl8ZB00NzfZWrh48arqaxsNxkRWWR9068MLyW2wAEjE91DoMSZgCeocACbqLoAK84SKjLkyj6loutMjQI3Sx+npRR05sk9bOrbYPbS4sGhr7MGDh1aeyf3T2NxoscdHqq+3Vz09D0059uabb2hxcV5dd+/adQC4UIJRfsh5gXXLyyvav3+3XQPli6wzgFZv75AWFlZUU12sb37zdYs18O3Ondt62D+ucDim0tIcUxGeOHHUlEfsiw8aY3j9m68bXDp/4YI++vAjVVRWan1rq4Fd1HcoriYmJ2yca8bp1VVV1iEQvzBg7JUrt6z07A//8A/tnvqHf3jL5uPEieN2v1CeCHQ6ffpdPRqb1o7tW1VeVm7ld5TNARr7HvTowoWL6u+fNMXW/PyqWtbVq7ICD7dlg041NXX6/vd/qImJJZWXZygaR5nmU2trk31/cHDIyv82b9piPk/co3l5Bfr+X/2NBvofaeu2Ni0uLWpzR7sKiwrV3XNfPb2DampuUGNTky5duqK5uaief/6ICgoK9Whi3Hzm+h9MKBamox2+WFJepld5uT4rYVyNRhVFEQW290juDI883gx5PZkKhVcVWo0qlkopxbpxuZWwYyStuYE5lT95Pf6cf5yfcp/19wQnl/qsEXO2dyLgROCpi4DzoHzqptwZsBMBJwJfIALOr+P/JHSipA7wlP6PbnNr2QtqgIqSfH3lpYPat3uLaiqLNDM1biqRpDtfdHpHmRLwA1q8pgAqKsi3xNy/vGAJls9ULrRgTyk/v9CMxCk7q69vMHXDxx9f0tmz5ywR279/vwElEv5Lly4aUMHTh+T2ypWrltCv+fVQ7oVao7i4SAsLqGgCpjyhtIqkeKB/QNt3bFdzc516H9y1RJeSIYAPyb9SbisFxFx6JRSWx+3V2Ni4+vrGlZPjUXNzg0ELrotkH8BCkkviXV5eZkoSjjMyMowWynyoCgoyrHRtNZK05BuFT0FBkSorKpVfUGiGzyiNUB2hdqDr1fJSwK4jFA6rrLzcPK6W/csG4PBrwgQZ7yK2BzwATgAYgCngxNDQiCanAyrIy1JNdaWqqiuUleW1hB1V2M6daxDrmnp7H6qqqkbHjx5XXV2DbfP2Oz/VzOy0JfmHDx/Qtm1bTYVGXLlOTLr7Bx4+7pTXZvE3ZVg0YkCJYy7M+7WuZYMOHjiolpb1Nh5AUGFBvvk/xRMxS5RZJ6XlFVpaDpqSC5CGkguja6AIqhX+Xeuwh3KGcaKKqqqstFybuQUwERegDdvzL6/nn8cwvsA6w7EP0AelDWo6tkMZA4xh3pqbmq1U0KBTMGjfByAC4urq6jU5Oa3+h4NWOjc1G1ButltZ2W6DfniQAaZQyw0ODVhnv7SBts8g3NxcSPX1Fda1keMA3bIyMZhPG7VzjZyPMQCrvvOd37b3eu/3aWRo2FRW+F2hytu1a6camxqMNQDu2AcT/IaGer300kv64IP3bX1UVlbZmgEscS3sjxqL613reEgXPGAPpWb4cOG3xdr8zne+a35Dp989rVs3bylJ18fSYvs++37jG183wApMAWwRx5dfflk+X44++uhDXb161eAo5ZDMBaCQkkjm9sSJk+rr6zXASCc+oCW+arw3NzunPXv3WAklJaJnz50zQLV16xaDVoyZcsWf/ewfNTPp17GjR6yrXE1NlXmGMZe373TqwoXzplCiOQFx3LNnl/Lycw3+bdiwUV1379n544mEmppqVFFZqvLyUluTNDIYHsIT7YY2b96ixoYW5eUVqqiwWH/5l3+pocFRPffcM9bREDUY9x9AGHUVpvrM4/vv31Rra7n+4N//vqZnZ3Snu0uz83O63TmklaWYPR149hRkZaiIctWUzITfH1pRIJYwoITaKTs7Rx63T6FQROFoRPFkAvyvpCvdTDPBc2utEvrT//LTDXrl/JT7rL8iOLnUZ42Ys70TAScCT10EnAflUzflzoCdCDgR+AIRcH4d/5zQqa46Xy88c1A7t21UdWWxAktzwmA7Eke9ka2FhTlTipDAZXjd1p2Kspzoasg8WChZCwb8aT8Tj1eppNvUJiTJJOE/+cnPdbdrWFu31Ol73/uuQQ1Ko1DgUDqG2gfFDP45JHx0aEP5wgdlWJRf4QGEOmnTpk2m9CAZBRBRljM9jaF4zPxa3G6PQQy+l+665zfj8vy8AjU3r7O28jdu3NW6dU3asWOrAYWPPrqtjAyPmpoKLQGfmUEtUayqqorHkGpJGRlSdXWRGhvTXcMohaqtrbPrQWXBOO7cuauLF29pJRiQx5MUXb0YD9dIpzvzasJ0Oddn53n22Wft+3//9z+2sQKoSLTX/H74HACDAgmPrGQiZYqrffv2aMOG9VYSRCkVCpWf/OQnunr1pvr7xw1MATKys3I0MjqshYUZjT8aV1NTvX77t3/LzMIxEh8cHDCYwVzMm+l1Ujt2bFRHR4fBkGQqocnJCY2NTlh54P59h9XS3GoJ86NHkwYj8RpKd8AbkcfrUV5ejpJya9kfMLBIXFDF4PFE3AAVlJIBhYgL8ALFFHOGMg4vHEyYmd+0eTWeWmkAx7yjfmFfFD6sB47v9weVTFG+5NHqasI8vEpLi554DgGmKMObm5u3a6+sLLPjJOJpn7LenoeKxDzavWOjSstKTHGFrxPXOzDwUHe77mhxMWS+RFwDa3p+fkFtbRuelNexD/NrpZYbNphpOmsPWMMaef31180T6db1m4rH4gZRgUbMOeWSlKVxn1HOmfYQS9h9wXX+/d//yODgrl27DbikO+CN6vz5W1pcXFFbW5mtG1RZzzzzjI0V6MTxKVcrLirVsWPHLc7vv/+e7nXjQUbHOUo+B+08L7/8kgG24ZEhU5dxvIMHDxo0PH36tEZHZ9Xezj2zw+ICGHv4cFR79mw3iPzWW2/Z2AHIeEo9eoRn1k0DNpRDcs3E4v79h5qbW9K2bW0Gy9bWxltv/VQjw9M6fvSIlWZS3shYgYUA0a6uuxobG1V9fZ0OHz5oMDFtfp5ULBq3znSoqHiONDbVWjfN9etbtG5di91D/f0D6uvr1/pWujhWGYBGsYTSkjX53HPPWenfoUOH7Jq4L3jm8OL7KBgPHNhv0G14ZFizi/MGnzpvDWkZ6JSSvC4pP9ur/Dw8rzIVT6W0FFzW3ErEPi8qBlCXKOiPGbgO0z0ymXisO0V7an8S+HXoxHtpcaoDnT77LwhOLvXZY+bs4UTAicBTFgHnQfmUTbgzXCcCTgS+UAQc6PQ5oBPGvA21BTp8YJf2796qhtoKrYb9WloKKBh2KzMr39QkQCZUEeHQirL5a35RgdyupFJJvFtmTOGCETGJYCyaUEVFtSWAlFiheCGBBGZg+gsswP8FBQovjs9+KJRIUlGGkOySLKKC4D22RUHC/mzP/qg+MCUe6J8y1RHQgXOueemQ2GE6DGwhiV7f2malRex74MBBNbc06vLlS7pxs0/Hjm0zNQbJ9MWLF+04J06cMC+bqakF7dzZoe3bt9s4AB6oPqwF/PzCYxXWyuNSqhmNjMwqEadDV6Ul/QAavz+iiopCFRYXKwcj7vaNBtMwOKZMcGxsWfGEVFdbrPr6cgMEqKB4oehxu9BSuGz8O3duU0lpkRkwT89M6uzZj9L+QA/HNDUVVFVlkXbt2qb6+kYDNEND/brVedMUMr/92982OIEXFFACHyeABj5FyaRbe/ZssbFZGVwkaCAFxRheSaUllWamDcwbGRkzY3cUYcCKoaEBAzb5BflWTre4HLCkHnUN4IA5o3QISIC6DajC/OLrhTE1EM4tl7WVX41E0p5GrpSKi/NM1ZNWSU2ZqX1FRbHti2ppaSmkzEyPmlvqTIXE+8wTChzmEWUbqi3K+cyLKxo10AckqqqskceTqY8vXTEAsmPndoMl6Q50FaacA7rdvntbS8spdWzCYHzLY1CWbyVg09Mztj1KPeLJfBJfQBPwB8iJOou1dP36dfX19Gl6csbWGddGHBob601Vhc8Q6h3IAgDHOp5JVv4I7KiqqrbrJ5YAkTUDc+4r/JOIEeuDuLAeuIfwRtqxfZetHb4/OTVhY0KhR5khL9YF5+d9oBNKJ45z8uRJ6zBIHCkrBDhxPwLTUFhh8M12mM+zHS/GDqRZXFjQzOys3Zf79x9QJBzW/Z4eLS2tKBiI6OTJ/TYHLitl9JpKaX52QR2btynH5zMYx9ojhqivGKvf79Ybb5y0UlLWXiDot3M+Gp9QIBDS6MikOra0qaKiVIHgslpamkxBtjA/r8GhYc3NLqiivNLWciQSNRVX2oh93ubr+vUbev755wz0rRn8A0Z5Lm3Z0mFACpXX1PSUQqth9Q8O6UHvlPz+uLJcUraX9etRhjfboBPqpZVIWEvhiOROqbi8UDm+Ai3MBxUJrypMw4MUSqdPeJIDnb7Q7wC/aWcnl/pXD6lzQCcCTgS+bBFwHpRfthl1xuNEwInAv2UEHOj0T0In/JzWyuv49JM/mWd4pLKSLO3c1q4Xnj2q5oYqxVbTfkQJV54SSa9BBUroSI2WFhdEz3ASZVRPqWTcPGciYYypKXeJmtk4nimoA1DwADWACmmglG2fkzyTwAEUUPb09w9qZITSqyxVV1eY+oL32W7N6whIgxqKcqZAYMkSfZL36amAXMpRQ32FGpsaDTjc7uw0lcyWrVtUXV1l6gygw61bNy2ZPXr0iClKzl/40ErdUGDhk0PyzDFJuPFV+i//5b/YNR85csSSUZJgVBdACRQRQCiUOChfMCu+cf2m+gfnVViQqabGGks+KaWihKtlXaOaWppUXVNtyTlqF7qqkbzPzlI+lqldu9pNJUOSTwcvkl7ARSpJK3u8mtq0eXO7maZjiP3gQa8uXrwgv39Zo6MoMqJqaW7Qrp1pnxuY0Z07nbpx87qVuH3lK69YmSKwiRIuyt2AQv6A31RiBw7ssXOjNgpFggbWUASRsPv9YVNPFReXam6Or/0GFTheOBIy3ybm71bnXU1OL6q2Nu01hSJqaGjU4lheXmKgKBQCKkkrIami3GfgISfbp4a6uiflcMw/1wJEZM6AIcAj3uOYgBmADwo3b4bHoA2vNeDzt3/7I83Pr+jEiX2mtOIFTOS4zKPHk6GVYETnzl4w5Q+dBa9cuWzn2759q3XzA84NDParsDDfoAtrjnVbXV1jMALIhKcR0Ap1DOuVsjTWEj5QfNC1j+8DMAErK4GgBgYGNTsbUEkJBuvbrdwME/F0SemIqXqAMoBV4gsYwpyee8ebkaFwKGRxYo1zTSjBUIehwmKdAw0ZI/5FmRnZpvShfC7bl21rBXUapXzEJb2uV+y8s3MztuZQawGUuH+ZZ8AScWGtcN61c7D+2Z9xMxdLi0saGRk1k36ulfu4vX2T7t/vNlBJnFHmUXrLWLkHAJF0SMRAPSc797G6LWVzzjEo86SMjrWF2oiSUeAZ+3FO1mdoJWo+ZZQ5ohhD6da+aaMBccpmueZ4PKlEImX3Ep0lqWfzB5bs+QbgGxiY1vPPH7S4M28AqTQMD9ka270beJeGwMFwKG0oPxdQeCWpTI9Lmd4spRJ0HXTRKtNK56KJuOJKwG2VkUV3zUxFIkmtRmPWwRLk9GkR0y9BJ062VmLnKJ0+7+8OTi71eSPn7OdEwInAUxMB50H51Ey1M1AnAk4E/hUi4ECnfyl0euLrJHncki/Tpe0dzXr9ay+rtrpMyRhGzMtKenIVjiQViYQNOuH/hHdTVoZX69Y1K0kJViIq/zIeLyFLCkl+Kc2LrsZMfUGyNzExaR3QKGsCfFBeR7L6d3/3d7p374EqK0vMeHx+PqRNm9br6NH9lkijKCKpJ/Ej6SXB/vnP37Hyt6IiTJ0rLDENBqKqqsAAG5VOk/kVoZworyjTCy88Z4a/gJmenvt2PS3rmg3sLC0t6MaNq1qNrur3f//3DR4ABlBR4I3D9VM2xLYoXIAmqEyGMctublBObo51ncNMnG1Rf/T1DZhhd8fmdBe4cIhOZsu2Hx497Zs3qay8zEyGJycmDWpQ1gO0qqqu0s6dO9XU2GjdxDCdxtR5dGxM4VBEAX/ITNaBO/HEqu7e7TToFAgGDMDQ2S8z02eG1e3tm63MEdUJCTpgCyXX3r27DeI9eNBnST/wgI/pmRmDMCdPHjaYhk9TKLxiUIkufBi3j49NKeCPyO3JksfjUo4v24AIc4A/ECbMqHRudXbJ7c0wQIAaiFKvoaFhAysACiAaYAPQREyBiby8bo95Oc3PzVnizxoA/DE2wCUAjP3XjLJRgwFZgJ6Hjxw26MnXqNoYLwARuEfpFPMDRKA8DoADJFmYX9Lg4Ihu3bxtc1xWVqqLly5YBz8A0+3bdIYbUrYvy8q08IJifRMf/LG6u+8b/OKagJocH5UY65s1y9oF0gAwgSfnzp3T0vySlpf8pkbiPc5FXIgzpth0WgQIApD4HtcLIGLtcx8BOFEKAr7YhmMA0YgjceF9vs81si1KJzzFZmfnLMZW/phKm51jls5xAXHc4/F41O4Frh2wRyyJG+fg3mDsfM1aXit55FzMIw0E8HljXHiora7GzIOJUk6u5ec//7mGh6e0bl2NzQ9rDhDJvzk52bZuUnTCc3sN0AGUiCk+agDF3NwMA2lAOJRt3Nso2ICmibiUTFAKjBF3xLoKom7ML8gzwGZgKpG06xkfm1Q8BqxKl1wu+0MqLc3V3Jxf4UiGdu5osC6RKyt+g02rUWk1QvxTFjsUWDQgoHsiY7VjRbgAjzI8PP+kWDxtDs42McrnPFLSlVQ0kVIyQSdQr2IYjJufEz+20j3qfq28bu15nm4/+snHv8IPy6foEE4u9RRNtjNUJwJOBD5fBJwH5eeLm7OXEwEnAk9nBBzo9DmgEz9oMj3Sji3N+q03v6aSQp9cyZjiiaTGp5YNMAA/ioryLesJBv0qyM9VaUmxgoFlxaIRK7njfZJTyrnCIZK0TAMGvCiBu3btlrZu3aTvfPc71gGLZPNP//RP9YtfXFVpqdsUMCTs27fvtAQa4HTt2m2VlRUYfEC9Mjk5qc7OO6ZKQL1kXeOKSxSPSVs7dls3KhJ0TKBJ3DHc3rlzu8Gmv/27H5h/E15IO3fssDImgAzXlpWVrT/4gz+w6/3hD39oHkooQEj4b9y4Yd42JMpr47t+/ZoaaK2e6zPz75VgyMAT5UlDQ2MGWk6ePG7Ki77eB5qZmTOPJI5XWl4mX26uJf2AHWAAZVd8jZIChQwQYU1VgmoEmDE/t2gKIxRXeXk+jY4N6173HU1PTxnAIyEH/pQUl6mxsUWFBcVaXg4a3GF//Iz270fx02Lm6Xg6zcxMW0JuAGB4xPy7XnzxsJWfEetwZMXmHOg0PT2nsVHKpkKSy6uiolzV1daYAgX/I8BLZpbXOoANj4ypsqpaO3emu9V9+OGHdm3Hjx+3GAOhuAaumzhjDA8A8GMafatTS4uLprRBsQbcAH6Q4BNXjgO0unat0yBmdXWlXSOlcZh9sz3boUZBrYIxNOek3Iw4oN6hTIr36ByHz8+d213WWQ9Ice3aVQOcGLpTMsgcZWahJqIUDzCEQstlpVnMDdfNOICZAJE12MP1MkZAELFhDIAwj8urRCxh9wnv19RUG7BFvUM5ISAC6InHGOAHKIQSh2NRLhoIrDwBRoyB43IsYsXnzDfXxFoLBMJyuTwGnXJyMk19BDChKyRzjk9YOIyxuteM9IFugEauGbUO1wNoYQ5RCWHMzTqdnsZ8Py4JH7U0+JucXDRPt94Z77UAACAASURBVNzcTCvHzM3Nt5JAAB+lgHgnLS+H1dRUbWsciEg3SxRHeXmMtdK6Q85Mz6mutspiPT7+SCsrMVMvUXIKVEqXmK6TLyfbgCzjHegf19JiSuWUr+V41dxcb+WnCwuz8mZ4TcHFfJWXVeru3R4lE+nGCpQQUw66fXurOjsfGFCqqio0SFxZWaqxsWnNzK0Ij3xPhlRcmKHNm9sM0vX3D5uqC+CGujASTtnn8bhLsUTKlE6xeEKxVMIMwlPMbUrmPUaJaCL5uKkDvRldaeiUSKURlKmbPv3v2nMdgarz+qwRcHKpzxoxZ3snAk4EnroIOA/Kp27KnQE7EXAi8AUi4ECnfxI6pX+cpB7/RT2d0KRL7PBqys6Qtm1u1be++aqK8nxypWLWuW12KaxE0mOQpzA/zzqUYdhdUVZiSfEkpVmBZTMYj0bYNiFfdrb5GLW1pTtsAS8wucYvBehB63QUKsCcP//zP1df37Q6Ohq1detmS1DXrVtvieQvfvELPXgwpH37dprqBVUHCT/HBE6RWJPskhC75NHhQ8et7I4EHW+hvr4eNTU1qLyiVL099/WDv/1bzc8t6NDh3WbEjR/S7Oy8zp29pHXr2nTq1CkDFT/+8Y8NLgEmgD90SXvllVeelA+lTay7tWVruyXciXhS448eaW523lQglBQCyIApGFw/ePDQlC0k64CkgqJCxVCIJSn1wah70oAQoGTjxg02vrVSpTXDZmBJaCViMOnIkcOam8c3atDK6wAWdKFLK2e8llzn5xXJ683S0iJgadaSfuASyT6leYAMFCAAK85FDEfHxpVKefXcc4cs3uPjY1qNhi2RBlpMTc1qfGxekUhCW7ek5ykNupI2ryielpYXTQ03PDquouISdXRssXl69913Tb0CvEMZhAqNF1AC4GSgRrJ5P/vhR5qemlFdXa2piwAvrBfOBShhbiizu3LtniorCnX82GGDjLF4GuIBzNJKrVnbHg8iPLxQd7EvqirOC9gcGR7V8PC4xkYfGfRASYV/EMbeAKTBwX7z+4msEgePmVgTD+Y53UktZvCEGK6VWrJO+RogSsyBRVaimKBLnFe5vlwV5BUY2MHbCpUPpW1AQJSCiSQwJ2WqIUoj+RdfLMAECpyRkUklki6tb62zTnGsH8o6WQN4ns3NLRoA9fkyND8ftGNhoj+/uKK8HI+VZ5aVFxsAGxqaUGYmkK7CgCfHu9/TbT5sY2NLBp5rawrk82Xp0aNZVVWVmopwaOiRMjOztX59o0pKiiy24+PT9swAFpWVlmjLlm02t2udCfGFYs3jU8b7rOnr17tsvezdu8M8zu7dvWdm64cO7lcyGX+ihpuanjSVoD3BXCm1tq6zuQyFQwZ6L168If9SQjXVpYrFV60UsqS0QKFQUCklDa4W5BeqoaFJt2/3yL8ck9cjrUbj2rO3Qzt3brHnEeulpqbWyv+YzzNnLqh/cFJFBRnyeDO1oa1BGze2mYJtsH/Y7n1KHUOhmOYWoo/9qTzmzZa08rqkldiZPbhbaYP4lEvReMq62z15PYZOANVfgk6/9jx3PeFR9jxngTivfy4CTi71z0XI+b4TAScCT30EnAflU78EnAA4EXAi8Bki4PwG/huhE384TxuDpCs01n600Jo7RS5kSqf29S164xsvqqq8SKlE1MzAV6IpRaJpkERnsWQqbt3qrKwtkdDoyJAWFyjp8lipHeUulB0Bj9avb7PkHHNlStZI/DFU/vrXv24JP0ko7cozM3P0yisvGixAcQSswZwZ2AMEAsakVRl+U7+QsFIyRbIPyMCknLHRWn5ocNC6f1Fm1XO/Wxva6ZDls5bzdNKqqCzXiRNHDB6gLBkcGNHVK7e1f/9hA0X419Bhi+vHhwelDKqcN998066BBBq4Q1na1m2brRwKM+j73T0GGrh+klVauAN28NF5+KDfTIuJPKAiryBfS/5lK2cCpgAuiAflSyhXgDeU2gEv1sqoADdZmT4VFBSbcTfQKRaLKJGImpkygIRypob6OvPS8vny5HZ5DapR1jY8PKF4wqXNm5rMywpVC55BAAsgHUBnYpIOgNKJEwdNNUPsp6cnzOcouspcj2t6etFMmI8eOWKqK8AO+3M8DLgbGutVXFyowaERlVdW21wCXf7xH//RgBuG1wAj4gyI2b9/v4EwPqdka2R4WO+d/lDz84vavq3dTJ2BRJSoASmYD2KFEmhqek4dm9sNeBHL+z337FysF1Q+a+VrlCn29fYa7EKhwgfrBri3tEjpVcI8gVZWguaxg1oK4AXsSSt+YgYuOAf+VMwZMBAVG2uir++BfY3XFHEjJmnD86SyszPVPzij4kKPqZqAQm65VVxYYvdDT0+fgUvADQo94lhZVWFdBQFCRUV5amxMX0saYKV9ida1rtfuXdvtWijZ+/jjW+roaLVrwGfK5XKb6mh4eMTG0LF5q8Yfzai+rsoUfkAY1Hx4RNEl7hvf+LopB1nXd+7e1o0btzU2HjCIlJ/n0bp1VbZ2iSvg5OHDfgOkKMIYL1CROQQQZmfnqLmpWaWl5Qa/mDs+2IZ7Yq3cjvF3dnabYvBrX3vN9n3rH/5B83PzOnTwgN2frHvm69r1q+ro2GxrjQYGmHqjUCImKNPeeft9zc7EVVNdqNw8n5X+ZmXTITFmHRhZC3SaxNvq/TPnNTW1KK9XtiZ379lmXe5YlzyvUMKxNgDaP/vZGU1OTWvP7s0G9bhGXpc/vqylhSWl4imDUUCkyWm/ki63snw5iiaSisbiBp0oZeQ/HrsAtmTKrUg0rWj69A+sX/vh9RszAAc6fYbfB9Y2dXKpzxE0ZxcnAk4Enq4IOA/Kp2u+ndE6EXAi8MUi4ECnfxI68Q2gU/oj/Uq7iPiyMxSLxLShtVHfev2U6qorlIiGrTRkfjmM5kJ5uTmWHKNiIJEuLS4yb6eJR+MKrQTtPbcLFYJMHURCDnzB4wgQgDIAaPC1r33NQAPJ3dtvv23GyyShwChKptIlZnt0926XPvroI0sWSWbTSX6pdQAjKSTZpjSOZBZ4hVrkmWdOmErF43abBw/no3sVYA3ohCJo+/ZtBpdWVtL+O/PzS1qYAyast2PiD7NWqkSyDtgCyFB6BQQiacZfCEVKTW2VHo0DYmZM6YFnDMkq8IjSQuDA7MyslWCRvFsTuFRKmVmZysimBCllpXkABRQwJMAcH1PzRDxhCTXeVfOLcRUVutXSXG/qpbHRCS37g7LKRZeUkZFQWXmJQb629Rvk8+VaiRLgA1A0OjqmWDyu4IpLu3e16rXXvmJjpfyQ+aF7GrEhuU4mXQadmDtKkpb9izaf/uWghofHNDeLUTWKjzYVFRXbuIADQAxg0xtvflO+HJ9Ov3tGhYXF2tjebvFinoGKQBfK4rrvD6i8PF/PnDxqgA+4MDszo7HRMQ0PDtt2Bw7sM7hI8s8xurq6Hndjq7B1AWgDYvHv2DiKpSFNTU1a/DGvZh6BQsAsVD2sFcaCQgbVEOeg7mlgYER5uWnlkdvjMsURcIMYoQqanp60kjNMylFUoRpjTbAeUbLxNZ3TWINAKa4Xs3tK1TjHw4d0StxrY0EFtzi/oPBKxMr92BfVVXNzoynvuB9HRkfsPovFEtq2bYuBqPPnz+nBg34rNSss9GnnznQXOfybgE5jYwvasqXFIBD30JrJN+uSNXXk8HE7N+dCpXf23DlbW6zZ9vYm/fEf/4/W1fHqtSt27sHBCc3NhbRhA9e8rNraqidG4pjsE0vuCSAUUBkwC1Qj7svLfhUXlSgcXjXQt2lTGhb9xV/8pcG+o0cP2zwAebq7e3T48CGdOvWiHfPHf/9jjY1Oad/e7bYP2xPPCxfO68VTL9jzBUi2bdtWW/vAR4z4L5z/WP7liEFO7ssdO7ZqauqRlUUSV0ofAdaUuv7iF+/KJa8BYszMW1oaTQ0JZOX+Z1zce9yr779/XvPzM3rxxecsdgAw1snFCxc1/WhKkZWwMjJ8Sro8mppbUkIeZfjyFKbkNhxWwpRI6TI6rp17HaXTb4JO/5IffazbT78cpdO/JGq/JA77F+3gbOREwImAE4GnLQIOdHraZtwZrxMBJwJfJAIOdPpvQqe18jq0TWvQKaWsDI88LmnPjk169eUXVFlapHBw2f5CP++PKCMz28pN8nLTHcZQNeX4gB8jCviX5HHjb5Nl0AkVypoPDTBgLdkH8KBs+OY3v2n+TJTvUM7CtpSxAQIw0ybJXL9+g0EKSrD4PhCBxBMIQLKKSTMggYSaRBGghVJh2/Ytmp+fteQOUEVySFkSSgxULCSMwJSV0IqVlWEKXVhQqsmJObW3dzzx3AEooDgClpE0A8X4miQZMESij5qGZBbYQuJ3716PursnDNrU1RaoubnWFEck0oODw+alg89VIBBXls+j7By3lpcTqqjIM5UHcQMeECPAFeoexoCKa3IyrGPHtpnX1f3uPt29e0+LS+lW8eUVOdq1a5s2b95kMA9lU8/9Xt240akHfQN2XgBYTU2VdSXD34jzcc0k8n19vfZ5ZDViJX4uV4ZeeOHY4+5wY4rGIhaHYCCklZWIxkZn5HFn6dixw9q3b791YANioOqprgFM7DS1UE/vA/N0Ql2CmgpDb2AIc8CcAUL27t37GAAyH9Pm5zSFj1QorH1791qMWTfMdbrr4C37nPIsFGBrBtjML+CLsirmhtJAPoBOwCzeA1KxfoASJO7MCxDM68nQ3bv3DdLNz4dF07HMDGljW6NBLwDM1atXNDH5yLqu4es0Pk73xMl0yWlhuqxxfHzJVCwlJdm2vlmzBuv8fruG733vezbuO7fvyJVyKeAP6M6de+bzhccYyjvgEooqfIqAV8BA1gHA5Ac/+BuNj/uVkeFWdXWhxQDIg/IO7zMgLmMmpsQSGAMkBZ7s2LFT9XWN1h0Oc/SxsRG9/8H7BlTn52Nqb6/T888/o87OW9bpDWg4NjZh17NpU7tu3+60NUJpJGNiHMwjoJhYnj59WmfOfKzW1mqbzzSEC2pqcsau6Xd+53t2rv/0n/6zGhpKTEHI/cR9y/Ph1VdfteYC3P8/+ck/an5+VS88u9fWP+oi1s17Z97VK6+8bGozrouYEfeh4UF1d3droH/IFJMbN7SruKTQngcPHvbanOHT9PDhAzU2Nunjj6+YT1Pb+lbznaLcDuC0uhq2e4/7HdN3IDfPpKtXr6mvb1SHDu000MW9ydo5f+68Hg2PaWUpbM9Hd1aWZhf9CsVScmdlKxKLKxyNmZk40Nt8yYBOhhU/gU6f9YedA50+a8RseyeX+lxhc3ZyIuBE4GmKgPOgfJpm2xmrEwEnAl80Ag50+hzQCeBUX1OhF587oZ1bNyvLKy0vzlkXMX8krrz8QkvYfdlpY3ASXyUTGhrqVyIes/dJzuOxVYMnlCYBp0j2UUAAcfiaFyVwJOGUSZHUkTyTVAIUAAuoEQoKivTee+/p2rXrOn6cbmt77VhpeLRiCg+25T0Sco6Hz0pubrbmF+asvIgXiXFWZpaVuAGz0t216OaW9jcCimHMjMqIa+F4XAum0IyDhP7q1ev63d/9nsEDFB1AK45BGROx4L3QSkjd3Q80OLSomuoC7dmzzRQ4+fmFGhocNgNlPHAiEVkHrtz8TG3u2KR9+/eZjxCxvXPnjj744EMDGsCU9a0tds2dt+8oEIjp2LG9al3XZi3nUShh6l1VVaIXTz2nl156UWXlpXrQ90Dvvfe+bty4pampBS37E8rP86p1XZPN2UooaAAtrSoJ6KOPPrRkHDhDadfs3Ly83ky9+OJJgyZ4OtFO3kykY0lNT6GeImHfqG9+8021trYZHKT7XmZmhnkeYayO11d+YbGysnMsiUcZQ0JPzAE9xBiYSFkdYISyRyASkIGSzYqy8iddAgEoqHGAM4AU5hRDd66JfVgHlCKitKP0M2067rFSQ6AQHfXYBmiSXpt19nW6rKxcOTl5Ov3eFUXCq9rWsc6ARjgSsjXG/pQgPnzYp4nJtEn4kSM7bN4BJKwBAClgkC52jY0Njz2BagzucX2omVg7v/u7v2trnDE0NTRpYnxC589f09JyQGWlOaqvrzW1E3FhLvHbQrXFOgK0/fVf/5UGBhaUm5+vl08dMADE+gCAXLlyxWIIdERZtQZ6uedYw21tG1RZUa3bt+8Y3AF7XPr4kkZGhu08QCA6JjJ/s7PTun4jbWrP8QBIly9fNlUXHQCJH7AXiES3P+bhzJkz+vjj26aKWiu3Q0E3OjqhxsZ6vfnm67YGKLFERcS8ExOOw/uoF9dA9IVzF1VbXW8geq28jnv5Vuct60KJvxZlg8zPapTud4MGryYnplRVVWvxYv1RYkfHSoASHSpZf1VV1RoaHFFOTr4qK6vNpwyoR5zSqsd5WyfEiGcBLwBbd/dD7d/PdW+091mTt2/dUWh5RcnVdHldVm6eZpcCWgrHlKAUMpFSggO4MQlPeznxCz3gKZGUleP9sjnTrz+4f3N1naN0+hy/JDi51OcImrOLEwEnAk9XBJwH5dM1385onQg4EfhiEXCg0+eATkCjg/t265UXn1VuVoaiYb/8SwuWjK0mXCopqzCFT1YmJtU+ZXhdCofoijajRHzVCvaSCUyTMXl2G7SZm5s1ZdC1a9csOcb4G5ABtFlTYHB8vgdkARYAX/jA+Pr99z+wpBX/pS1bthikSpeCpbt0pVugJ6wEiSSUUibACR+LC4uKrK6qualFJaVlBn6ADMAIvG5Q/1i5W1JWOlVSmm/leIwRpQaJO6V+AAMgCQkwkIEEnHIiYANqq1TSpffeO2PvT07NKOBfVVtbk11vbk6evN4M8+ABNjx8SGe4DG3d2qaTz5xU++ZNBjWABpRiAQ0uX76miUmuM6GG+srHpVzTKikptUTd48kwny1gHP5LJ04c0u/8znfV1NxoCi/UYxcvfqzhoVGLS9pHymNqkdnZSZWWFemFF17QsWNHTBkDEBwdHU6XY61GrIuey+XV888fsxgAneKJqMV6emr2sdl2vZ577kVVV9VaKRJKJ9QnbIsBNn5TzEfK5VFkNWZJO+BjrYsh8w38YR0w/5is9z0YUEV52vw7Ho0qOytbwUDAyrTMYDuYUnERpWuMc16zs4uk78rP9z02XE+qqCjboBPKGr8/rLm5gFpb663TWLq875picamsNNeED4DGtrZWlZSUqfteryYnpg2AAl0of3zxxRcNZNH18NKliwqF49q9u0Nbt24x0An8ZHvgFkofQBYgiFixRoAZjBtFFIAGk3rKAwEWRQVFZph96fIdhcJRVVfkau/eXdq7d48pCjHNRkHHMVEaca533nlbMzOL2rix9YnBPcdGkQNQ4V4D6OB3tnZ9ACHgDu8VFZaaQTeljMwT6iXuUSAb6ifzmnK7rETxbtcdg0t8cP9yHO4BwBD3LvPOmgE6sX5Zu3QA3LCh1WAbsIzSTAAR3mqHDx8xg21gWGlJiXmYoTTE78mAcftGFeTnm9IOxVJba7uV542MDBloNsVYYFnPPHPS1isgEw8sStbwoEKJFw5F1NKyztRMHo9L/sCiAgGM0GOamZmyNYryMJmUCvKLFAnH5HZ7TYkHCBwcHLJ5QwnHM24NcHOf4If20kvPWaklkJU1PzM1r0y5FA+l5M3MUG5Rkeb9Ic0FgookpdUknejSlIm4rhU2c34q7gxI/errV356fToB4PO0wbgDnT7HrwhOLvU5gubs4kTAicDTFQHnQfl0zbczWicCTgS+WAQc6PRL8Uv/CPnEQvxXjcTT4WpuqtNLzz+r44cPaPrRqFb8i1oNr1ircWVkq6KyWrk5OZbvkIi7lNTC/JwpJoKBJYWCQaVSCSsvAgShSgGkUCY0NDRiSpWcnEK1tNQY8CEpBqTQmWzNx4h/gQ0kefg59fcPWpkWZtW5uQVyuaKmRloz3CYR7u3t08jIooqLPQYsGuppk16q5aVla7VeW1uvgoJCDQ+NWbkPn1dWVKVL0HrS/lH4VLW0Vmvf/t12LVwbSXxXV49CoYCZVDMmTJcBZwAvgELH5g5TJf30p/9oifjM7IJmZsNqbakwtUVFeeVjJcqKqaF6e/qsqxyeVsdOHLPudYuLC+ZhdP3GDfOGCgZDml8Mmvnx1o6NBulm52bNS6ZtfZumpmc1NTGjztudWl5e1Le//Ya+8pVXND07ZbAAAEEHPcqoaPm+EgQ6BBQIRBRc8Wvnro1m4k6ZEDDo4qUL6RLJYNAAB3HxeLL0wgtHVFlZZSApFA5anAL+kKanZ1VdVa8DBw4rHktY8g2o4vvAmZKSQlVVV1o5YSgSM+UOqjBiurwctM5reE+lkkkDGXwPMBUIxlSYnzbaBlrm5eAd5jG/H0o3AVmUNfF95gHYAkgBEgBxorGYigoLrMNcc3OTzQegCQgDKKFs8Z13zisjM1PtG+utbI/j8T3A409/+nNVVdbYMXv7elVZWWGwB2N04M/i0oK9R8c0PJ2AHPgBASfwE8OsG9hix0ul7N81cGFqMX/A1GW3bnWqt6fXTP3Hx8Y10D+mktJCbWpvs3VWU1NtoGZ6ZspAFfAE6Mk9geIKpR6+XaurUXsPyMu6R9kH6EHJgxk4yi8UTAAdoBAwBgg5NTmtisoKM/sH1gBwaQjAOuO+4tyoiyg/pYzQ7XIbkDHlXVubQisrFvsVzL2zsy1eU9PTBtPoatjR0aJjx45pbn5ejx7h++Q3Lyw82OgIh0E718Mx/IGAvB6PzXNOLs8Wl4oKi7S04FdpSaX8S3T2o1th2O6jpeVlbd++xZRRd7t6lJ+XaR3qUGeFwmHFojGVlZXLm5Fp3lpArcyslEG3bF+maqqrTdW4uhqXx52h1UhcGzduNt+1+z33bR2hcDp08KDu3L2judlZ88DC66y3d1LPP3/QSvqA4SMj41oNx5XtlsL+pLyZXhWVlWkpvKqZpeU0dEqkFLfWg5TVuYw0WWc6oBMA6VfgkT2If6UT3a9CpzRzSj/D115Put19sZ+bX/a9nVzqyz7DzvicCDgR+MIRcB6UXziEzgGcCDgReIoi8CWHTml8lH4l/5lpxT2Ej8fgyfX4T+yuxyFKSR4P/jUePf/sCR0+sFfNDbUafNir4PKifFle5eUXyOPNtpIeX1a2PF56fqcUDq9ocYHyOykSDhmYIJHlmuKxmKlmKMdCVXT58hVNT4cM1Gzd0mKJHJ3Jtm3fpl07dmnZH7DyLCAQCanX4zXYVFCQb9Dq0aMZ69h26PB2UxBRfpSTk6vbnXd0+vS7GhyaU211oU6cPKbmlgZlZmRobHxcd+90qa6+XjXVtbrdeVfl5ZUGvPJy8y1JvfzxFXm8Xp08eVwnnzmkzCyPlUldunRJ/f1DWlwMq6AgU0ePHjKFFaVfzzzzjMGKte5nlMRdvHDBVFUYkq+sJHXk8E5LXlE5oa4iiad7HIk5IIcyK/yX7nV3mRfP0uKSJeEArLn5oNwet7ZtbbNtAAvAIVROwIbA8oqGh8bV1XVPXq9Lr7/+DW3d2qHu+/es2xm+VVwnyquJiUkbL6V/oahLefk+HTi4yxQ8tJ5HdXLlymVL4knuAQIYS2dn5+nUqaOPy7QeKhpLK8rwv0HtNDU1r9ycAgMgJOzAHdQ9JOdcS2FRvjo7uxRPSocP7TPz7fc/+FATE/PauGGjmprq7PoYl3kqed3mrVVZWW5xBX4AGoGEKGgARAAgIA3ngnxiMA1gAboAZ4CFwCBA3PrH3fLYFuURUOMHP/iB+vrGrPzr8OHDdg6SddQ9S0vL+ulbP1NHx1atX9+qK1euGvzBUwng1Pegz7ZD5YLBOCo+1HjEeuLRhK5fv25KMo5LrJm/vNw8uweYg7HRUZWUlmjf3n26eeumlXFlZ2Vqfm7W4rZ121bV1dYa0A1HwlZyFl1dNR+i2ro6OxdwEqCI6XkspnRnw6VlNbc02z0xPjZmHRRRaK11OwQoMcZEPK7yigqLXRL4m5tjCjOOD/QjbmsAEKCBwod1W1CQa9uhroOF8L1IOGL7mHm1S3ZPM5cPHw4ow+sx8NbQ2GCQFVjKNqi0ioroKEfHP7/tzwvQGQ5HrBQOtVhmJv5KDVpeWFIyntL8nF/xuJSVKUWjSflyMtTcXKe5uSXd7RpWU2OhWlub7Vjcn5NTAXuWRaMJVdewrrwqL8+zjnsVlWXKzMjU5OSMBvpHFA4lzUB829YdutfdrXu9vcrJd+vrX/uqWltadPqdt7W8uGixXFwIaXx8Ro2NlSouKTWV19JyUCvBVbkAS6tSVpZXBSUlCscTmkOdF40rmuRpaPbhtmYNNBl4WlMruW0+f71/3Sc97YxLfQpE8WVGml+lTcldsvOs7fHf+uH36WTiS/5D8jf9XHRyqafol0BnqE4EnAh8vgg4D8rPFzdnLycCTgSezgh8yX+f9sj12Ip2LaV5wqB+KasgM/FYaZWBJ+ualDQFDUoS/tyeotNaQZYa66v12ldeVkVpkVypuBbmZpSIraogP8+S58wsPHoyTdmAyTEKiUBgWclk3JJ+2sm7PTLVBGa8JENAgNqaBuu09md/9p81NbWsF54/buqm4eFRS/oP7D9ox+681WnKmP6H/ZZYk8BvbE+3Yj9//qwGBh/qpZde0GtffdXUJubJNDWrt976mT744KyVm5Hs/vs/+D2Fwku6cuVj83ghCd++fbv27z+o7nvdamxs0fVr102BRXnc9MyMKY/efOMNg1X3e+6ZagUYs7QUMDVJXp5PR44cNmBEiQ8lRqhrSKQpLcQPiQ5ZKFkGh8aViGfq+Imd1tkN9Q2JfjgUskR1aHjEFEbPP/ec+WDd67prZUJr3lTT04um6OjYslF79+w2IAGkQG2yc9dOlZaUKhiIqOtOn7rucj2FevXVr1i8bt68bibhgAQgTySCwiVgECNGuVpOrlLeDNXVN1isUIRQLnjz5g0DfXgGRIifeQAAIABJREFUcY0LC8um4Dl27JCBFtQ1sXj0CXQK+FfU1zdiJYA5Pp9KSwoMvrCmKG/ctGmjwZah4QHV1tQ89g9y6a/+6m/ky87TKy9/RZHVqM3H4tKSKivKtBIOqqKi1Dy5KKGi/IikvtuA3KI2d3SYcmh6ihKpiJqamw2koEy5c/euzQUlUZUV5aooL7MP1DkAO+aLfd566y0Dert2bjbPMMbO/pRIslbfeee0zdnOXbvUeeuWwR7AHGuFtcQ6Z96BEKiuAEHAquhqWEsL87Y2iotLDNhQMsncoQBDpcMLhVZmZpYGBvoNzlF+GIujUkqr5lDjUB7HfcF4uJcoS+O4XD+qIIBFbDWppaWwgVmAIgo41FdASMARnlOolVi7zAklpEBIFEF4nVHuF41S/upTeXmJjYVjAI6AXcw5fmc9vQNKJjPMD4x9gUOLi1G5lFBJSa4po7iHuBeBh0CnWCypDRvSykUri4xEtBwMaNlPFziXMrwxi1tDY73KSks1MDiggYFh5eRmWaljYUGO1retlzuV0gzANBjRxOSMKiuKlZdXrP37t1uJ5rlzFzQyMq09ezapubnFSgRv3Lip0bGg8nJdpuratavdOtxlZHpNCQWku9fVrfn5ZQ30UxLs0ZaOdmsicOfePc35Z7TnwGZ99zu/pWgkrDOn39H05IRCwZCGh5eV4aGE16PVaEK+3DzFEyn5AyHFoilj/1nZmcrJzVNCLi0HggqEVxV/0hvUpaRBp8d/MDCQxDOYZ/PaC4r0CTpyu9Od7jDnZy2svdiDhpVgu8KCbBUVFWhscsFUk1hE8ZEuwXu8x+NDfvKnCq6D/566l5NLPXVT7gzYiYATgc8aAedB+Vkj5mzvRMCJwNMcgS/579Nu3GgepzOJdPqw9lPiV/+UbUkN5t1uS2A83pTiiVVlZngNOCXiCbWtq9MzJ45YKVfQv6hoZEUwqawMr7wezuUyCECyh1E0yTfKHXxSSK5JoFEveLz4MeXaeVAoUU6Tl1toreL/9E//zFQ/x48dN8+W+/d71d6+SceOHceL3EyIeQ8FUWFB4WPw0qGNGzfo/Q/e05Url/RHf/w/6PDhtF8OpVOjo2P6+NJVffzxVbldXv27f/d7OnXqOV2/eUnf//7f6MEDPI3i6uhotdbyeETV1dZbMk6JDYoKFCeJRErf+tabqqur1tvv/MI8nFDGAGEooeKFGof3KRF87rlnzccGYIFKCa8YlDqoNkZHx1VWSie+3Za8k8izHcd52N+vYDCqA/t3qampUY/GR83EeSUYtNIlYBHmxig3Nm5stzjiKYUfFHCJJJ+ynMnJOfV092tqYlo1tTV67bVXFQoFdfbcWRXk5yrLl2nxJ1lFeQYcXFhcMKPj3KISRSIxOz8+NpQfEUfmlnkFHszMzCsjI9u8okjeUQ7Nzk2nTbvjKS0uLKu3l+2CKizMVUtzo10fZuiolTj33DwqpmHrGggQYYG+9+77qqio0YH9h9TT88DGRpyrqyvkzXCrvr5GTc0Ndr6MTJ8eTU7rzJlzpoirr6+046QVbjkGOoA/zN+1a52KRsO2NrZu6TAFUWiFboGDBnLwKgKqffDBB7Y/8IdY4g+GQgozasolUStROkmpGuo1Pgf4AIJQgjGPKJz44Dgoskjvy0tLtLiwYHAJOAB0Yh2nY7pqAInzr/mWpUtPE2lFWlaGKsrLTZEDAO3t7TcwhYzFOIMrZcARhY+VDkYimpzyq7Ag11Q7HJdr5JrwI2IOWHddXd3y+1dUWJhjhuvpuPk0OfXIDPVXV93atm29tmzpsOukBI9x3r6NJ1OtQSpM8VMpr3bt6lB2dpZu3byt1dWkDh06oM2bN9rxAKqdnbftXuE+n5pZ0f69KNma0v5NA0Pq6x/WwtKqMjOldS016ujYYnMZj0f1/vtn1PeAe9Ct1tYKbdmy2dZScHlJqVhcSSs/XTQlF/PEfYi/1M9//gulUm4dOrTPQCDrFuP8ubmQ6urz9dWvvmpji0Yj8vuXrLtdZ+cdPXw4pWgkrmAABZhbZSUF8vlytbi8rK17N+noyUPasnmTuu7cMeg0NjyuoD+uYDChkiKPgaVAMCyXJ1PRWFIr4bjdkzyCmcPsnBzTngboUhmN2+f4NiXltlK6NcWTPbBROAGe1l4GnB4fTCkrUwbwr5XkrT3j3Skp1y0rS2xvq7Pyxvc++FiBSETRRPp8Jp76FMta+xGxVmjtQKen+dcjZ+xOBJwIOBH4pyPgQCdndTgRcCLgROBfHoGnADqRrKSTlF+CTsTo09UaltSsKZ1S8niSlsil/UWk/NxMHT64Vy+fel6p5Krm52ZM6ZSf63vS2huQFA6tWgIPmACOeLweS4pQEJBUA53SECrbEu76+norU0ItdOH8Rf3oR/9g3j579uxVz/0eTUxO6fixE3rzzTcVi8b1f/3f/48ll4cPHbWkn+Ta58u249+8dV3nzn+oP/qjP9Tu3TsVjUXN0wdjcErgrl+/paxMn/6P//3/VOv6Jl36+Kx++tO31NXVbx42qCMOHNhv8KastOJx6VaJAYKLFy8ZcPjud79r6eFf/fX/a8ojwMRadz2UVyT34+NLSiS9+vrXjlmbeJQ0wAnKvDAJBjABuVDRrLWxxw8I42aAVzi8aqbF7e3rVFJcbBCD8kTUK6hNKPVZ8y0CVoyMjBo0ArCgokI9QtI9NTmnO3d6rWwRFVfH5k3q6+vV/d77qq2tsiQVNUsylbAucgCpyYkJM/UuLa+0UkbGzjwBK/BiIvYAIK4F9QzvnThx3AynAVOPJsYMBgUDIc3NLWriEd3DctSxud1MuCn9QxV09+4du2aMx+mu19BQZ0onxn3+3EXz5aqtqdeFC5csLkAqAFhdfY02b95gXcaGR4Zs+5m5RZ0585HGxuZUWZmvU6desPGudSsE5FFS9fBhv5WH0RFx+7YtmpmeVl9vj6nVgDt4awHMUCsBL6zELJk0RR3vA23WICMgkhcAiliw3Zp6yHyBsrOfdDwE5HDtvqxMDQ8N2nWtxZBjmgH/6qqpx4aHpwxuxmIu5eZ6zPA8L69AZaXlBkEBUux79uwFhSIu1dcWKT+/QDOzadN6YBpjodRwetqvffu2Gqjk+jgX84XSic55KIkoZ8VAvrKyzOAZSibW0V9//y0FQ2FVlmeZ4TdAiu05P/fU5cudqqkpsWOy5imfZIx4oxFPOki+8sorpiADGuJjxYMEyHT69EW5XKv6j//xf1FVZZWp1N4984EeTUxbpzYUg3S0rK+vM3BIXK3r3IMhg0PHju3Xnj2703Pa16uWhgb5l5dtnBjfU2LJHP74xz+2UtXs7Fzt2rXN4sNaAH7Nzi7rhVP7rFyWZ8fE5Lg9m4CTfESjKZWWlGtxIajR4QmVl9M9cYuyc3yqbqxWWzueVUG9+/YvdO3yDS3Mxe3piXqqtDTf1E3TswEl5VIsnlJ4Nf1DyX5Jd7kMGCZdUiiyaqWlgCY8nUzl5FoDTJ8qjzbw9Ck69ETp9Al84rtpAGXiVLueHLeUn52tffu2mNrsL/76JwrHkmnAxeHZfu24jtLpCdb7l/8K4WzpRMCJgBOBpzMCDnR6OufdGbUTAScCny8CX3ro9AlZ+lRG8ZtiZX/yTns62d/Z3Ul53S5T7NB9bnP7eh0/elgbN6zT1MSYFhdmlePLVGV5mbBuQsFAJy2vJ0Mz0zMGnrwZHlM8pUs/UtZZjDIeWpcDX9ra1huEQAmC+uL69RvWUQ2VEWDlzh2URF599atftY5WnbduW+nTwYOHH3cOm037EIUwrQZ4jJoZ8f/0P/+xiosLzdgZM2bao2OU3dv7QKUlFfoP/+FPzMj83PkPdObM+xofn1ZjY1oJdPToMVM3zc7MWcJKSQ5J9ccfX7Y28fv27dfNm1d1+t13TPlBkg4UIhFnzCirKFNiTCdPnjCQAnQiCU7Ek3a9lLIBhQoLi2wfQADHQiVDUkws8cQBAhQWFGgB4JSMK78g30oY15Qwa+oYIAGqj6mpaVPtcE2UJt7r7tPg8CPV1dVbJy/gyY3r1yzJLioBQKxqdGTUSvtqa+nUlTSDabcnQ8vLlAum/XmAGFwfiqiFhVVVVOSZ1xOQ8cqVK2b6DHTCQHt0dMAMulGlLS0GNDo6aQq69o3t5qsEuEsmE1ZquK61RaWlxbp+/erjTmB0UlvS/e4+bdiwSVWVtfrZz36uW7fuWvnT0aMH1NraovKKEsXiq1Z+5nJ7NDo2qc7bt63bIKoVro3zdHd3GxgkrgBPoAkqGIBROLSi7ntdetDXa3MAqCNuQEzmkBgDnQAZfI/1y7wwV2loGDOF0fw8IDFlMeno2GSlfXyf83Z3j5jCa+/erVaatxJYtnMC7oA1wDxivga3uDfm5hY0M7Ng72/atN7UPr7sfC0u4GVGbCNWLnfnTrcaGmp18OB+U85Rgoiy7rnnntfp0+/o/PkL1nVwx86tunz5Y4NQnA/wwOvo0aP6r//1L3X3LkboRfZ+GgCvN2B89tyHunr1voqK8Ow6pgMHDtgcsYborviDH/yt3cMdHZtNDcY9yBofHJxTMJTQqRd26ujRI7Y+0sq/hEFWVI3vvPO++S39yZ/8ia13Ory9/c559Q/NKJmSaqvzdOLkUe3Ysd3gHcDpZz97W8PDM2rf1KAdOzbZ+unvH1VrS512dHRYh0bUcq+99pqpr65evWrnnZpaUH19lXURJOZcJ+tiJbSsN7/1moqK82zNc4+thILmq8U8h1YiysnJ0/jYnAb6I6qpKTL/tbqGJi34l1RZU2Xqzv6+Pk1PTGglEBTEjOcVIHRick5DI4tyZ0jJlEsrkccqUyrsKB9EQepyaTUWS3emc3kUTyaVBDg9+U0+7e9k6qNUyj7Sr7Vnefpf1g1+aagoUQIC0AGX6FazXC611JfYfcH6//7f/cLOR2ldgjLqDI8941ME3oFODnT6fL9HOXs5EXAi8BRGwIFOT+GkO0N2IuBE4HNH4EsOnT5tJP6J4exaUmM/MH4pAgCn9Jv8xZxuWMlESpXlxTp+lJKkTUomYoquhrS0MKeCghy1oODwZVrZkH/Zr7nZOUuYgSbABRI4EixarVPaAhzBOyXHl2OJYMu6Fku6gUNAIlQgJI3lZRXmkQM8efXVVy35/OijswZW9u7dZ+qHhfkF6zCXNjSeUd+DHrW1rdO3vv2mtXi/fafTxodCBOXNzMyctm7doZdfesVMx99+5+e6cuW6KaZOnDhi5tt0TENt9KDvoUGSEydOWmnV+fPn1da20RLbd999WwuL86amWSu9AzwBpxg7kIIEF3XIWlcyvG8W5vG3ChoQIYFHFYL5NNvxQmEFCMLfR65M7d2z3Vq9A0ZyfNkG2kjeZ2dmle3Ltv1QyaQ9o2Z17163xRqTanxpzp67pKQ7W/sP7LUEniQcYFBYVKi83BzbtuveA0XCq6qpLVQwGNHU9KqyMt3yZbvNlBl/naXlqCKrLjXUFWj//t3mWwWkwLvqhz/8oX0OlFhZCWho+KHCkaAZw1N+NzoypYwMn3bu2K6NGzfZPt3d98xv66WXT5mCqavrtpV6YcgNHOy536eGhmZTm128+LGZxqOOeuWVl5WTk2VwkbI85gD11PTsgkFLyofw9mL9AH1QwqAwKykpMfUL4Ix4MUeonPzLi+YDxTWwvlDVpKFh2heHfRhb2pNpydYpgA8YCQCprMwziMI8sA4YA6bYt2/fMWXP3HxMretKDeRYF7FETJNmdj+loqJ8K2UDXgFegFysmb6+YU3NhHTiWIepdvBHmp1Z1MK8X1evXjePNIAs27OOAJh9fQ8MmL344gvasGGjTp8+bfN86PABZWV51NvbY+bzQB9iRGyAY6xp1FWokvC5Yk1yHEpi/9f/7U+0tBTXM8/sNbUeMeCeY3vM8y9fvq+9ezfoyJEj6ZK/6WmLz/T0pCmFUC8+//wLj8vp0mWHqPNQ+Fy+fFl79+7R66+/bmAZM3ZUcTOzSxp/NK9t2zbo299+01RR/QMP1dV1V7du3tTS8qJBNozih4aHrGNcXW2d2tat0+3OTrvvgLyAsbNnzxpAopPc0aNbtWnTJgOGXCPPofz8bL3xrVf14GG3KbOCKwGtBFcUCodUkF9g5vQLC0taXgqaApTy37q6RntGLOFrlkrKl5WlSGhF8zMzBp2ScTpyeg349A+O6kH/rLyZLqXcHvlX4gabrFyNEruMTANKq9FoujOd260Y6+6JyumJLMpkS3hX/TJ0Sv/Ms1JoT1pNZZ7rBrXS7/sy3PJ5MrR723pTKgJUz1y4ZX9biK15Ojnldb/plwcnl/rcv1I5OzoRcCLwtETAeVA+LTPtjNOJgBOBf40IPCXQ6VPA6VO+sZ/+gfGrn5O08F5uTqY6Nq/XoYP7VVZKO/YZA0+onKoqygyKrEbCmplGLbBgKif+ap6VlWEm0yTbJOp4vZDcYVxNcg7oIXkGfKBkuNuVLrcCGKBGILmjLIxkF4Pn4aFhMwCmLA3wAswxk/DpWVO4oGyamBi3RLuxsV59D1CwpAECLc+npmbkXw7o2WefV2VljXVvGxzsN/UVyX9DQ6OpkCg9ogyrqLBYv/M7v2vvAy5IjjESZ/uzZz9QbV2NKWpI/lF4ACUoJeL6UTGh/gAokORSDsU1DvQPmqqKtvMABlRJJKjV1ZWWEAKhQqGIQiEpkfJo25Z6gy0zU5NWFrZ1yxZT0WBsTfJOCRIx4D3AGCohyqaI7cP+YY2MT2n9xvX6yquvmVKn616XJeczswsqKyu0rn6ULxYVFqp1fbMCfr+NAYDicXmtsyAwa2pqzhL648cP69lnnzVzcTyqfvSjH5n/EV9TDrmwMKvpmTH5A4vyLwc1PT1n5UktLa1mCl5ZWW3laKhUABCoLyLRsOZmZywGzCnA787tLhXklyg3N1+3bt2x+B06dNDMw8fGR2zekqmYqdpycgsUikTN/4v5AWYxhrGxR2bADZCj/IyuZAAb5o814V8OyeuREnH8xfB9SndPdLkyVF1dZmCD62F/5tCUe16vwZpLl65oZiasAwfazQeKNZ72Nuo2VVtPz4SisYSKCrO0cWOjwS7i2FhfayVZ9+4NKJGIW4eztKl4scEe5ghYwvX93u/9nq3zs2fPKTsrx9RiV67cUG1Ntfbt22vrDsjJ2uQaAaCozbhfzrx/RufPndfmjnZTuAFtuDaUTCiuuL84HwAQMAd0AjhxXgAd98aZM+9qeGRcx44dNPiF4ou4Mu+ol3gBo4B1QCz2NfWOUPMF7DrwY2LumFPGQpwAPnTXA1ZRzghwunr1msGdsQm/gsGYnn1mn9745jdMkdfZeUv3e7rV09Mnny/LoCfPD3yxGD9rduf2HUom0oCbdcqTC9N77uNgMKRdu7YbdGEODFYvLKiqqkwvnDquztvXDZihbuR7jCc3J8+eMwA/7k+PO9O88bjnCouKVF1fZx0v45TLppIaGxkx4JSd5bNSyMysHI09mtLDgUdWKhdPuRUMx5VIupSgI51cysKPy5ROUSWhUG63KZ2MFhlN+uTHm+sxdMKj6Te9gE2UJaZL99KHyM/LUnNjvdbV1agoL1c9vX1m+j4yE/zEP8r+JpEGYY//1pBWVX3Sw9QxEv/X+C3DOYYTAScCTgS+hBFwoNOXcFKdITkRcCLwbxaBLzl0WstefnmYTwrprI22K93SPCUzBefFX8r/P/beszmuPL3yPOkdgEx470mAIAkQIFn0nsWyZFe1qTZqqVvq2RfzXTZ2Yl7tbiikjdiZWa2k1qilbpVlVdEUPUEPkPDep/c+c+OcJGqliV7tqKel7qpKRKCKBDKvee7/XuL54Zzz0DLHJryttQ7Hjh7USHhOsyMg4LS61tZmNDXWK8A4FAzoM51KKXSc6gt+sKFmc6xR7Pm8mlYCke1R91RqUFny9OkYFhaX0dRULVCwtRnE4SMH1SjywAhBnj59piY5GomqKzpwYL/+fPfeKKwWO7q7u1As5tC7o7sEFoo5gRpOxrLbHVhZXpOK5tjRE7JFsdlmQDHDrAnH2LgTXKyvb0jh8M633sH58xdehiY/VlYSd7y0tCi4tbOvF+fOnROMYGYN308AFonEBD/6+rq/hE5UzDD0fHx8UpO0eJ4COyaT1CpslNn4Pnz4GGtrETQ1VSCft8DpNGJkeEgB0g0N9XA5nbJJ0ToUDCXUlDsdHGdPC6NB9Wazz8Dv1dUo3LUuvHHxDZx79VWdB4EB1U7j42vweEyCX5w2Rvsda8WaEEi0tbYqILnGU1Pqfw0GHDhwAGfPntXxEpARHnF6H1U2VFHRJun1bcDnX0M6kxB0WlvbQjZjkProjdfflMKDCiDCQF4jZYCl4oIUtGpRocL6b6x7sXfvPjTUN2FiYlr7Z/YVc8mWlhcQi4Vgd1j1emqSbDaX2ubV1U2YzS8jkA027NzZISj3/PksotEk2tpqBSS5HidePIdF9XNIvVZS5hWkruG5fPzxxwiG4jAaiqiqcqnGVELRokY108qKHwcP7tFxUelEiMPAcdq8GJTNe6e3t0MWSe6P729racLM9JQAUEUF7w2bIAcVbLxunAjHNU511XvvvafQfNpNjx09Jvjx/MVzHDlyRPsiQOE2qSBKJZNIplJSXREsEQQSTPJ6dXcRLo19OVGRgIk14THT1sZ1R9so/87j5PHQtnj5049l2yJYIuQhWCXYJIDjGiGk4rkRnNLmSVhFyNrUXI9kMq6vUeHFr/N93A/fx/uF7yVwIsTjeqRKrVg0IeCP6zqcPnNKcM3n92FxcV5rheq/uvpaHDp0AOFQCMsrS0gkknDY7IKmHrdHzxc+Z7hP7o8wlteM50agtA2AeZyE5Q2N1cogIyQnFCZo4rOCAIprlbDQZLJoLVMBye1SiFTfRBXmstaPu7ICvs0t3ctOB2FVHqlMHhubfqxu+JDKGhXanc0VkC8akBEdoorQCovVglg8IbBj5ECCfL4EoP6bn+SpcNKIh5fPayrzuD/WmMfF19POql8UGAGP26XBCnt370KTpwqrS0u4cu0mNjbDYLTUl6Hl3I/ZqPPf/jegDJ3+W+T3r/azR3nD5QqUK1CuwFe6AmXo9JW+fOWDL1egXIF/4wp8A6DTPx2Jvf1bbDYwJqmQSqGz7LIImtjAsI+xWgyor6vCHuXK7EaxUEAiGUcsGoHNalbTVlnlUn+USiaQSafVpIaDQSlk2BCXAqipqHF+OfmKagFaf5jH0tHRpMbz+fNJzM4F0NxcC4cjg0y6iJGRPVoKbFILxQKCwagAFSdbsUlubW1RwPSLF9Nq9vbsGVA+EK1dzJYqWU5oBUwjlaataQM+bwAtLe2oqysFCm9PgCIkYkM6Pb2MYjGD7q5ufP/7PxCkevyYocNeNXhms1UqkFg8h4YGDwYH+6XyYEOcTlMZQTUHVV42HDu2XxCIIIcNIpvi5eU1KXCorNq2exFaEALQtsTGfn5+QzCDjTLhztkzZzC4d68aXH7/F7/4Wzx8+AK+QEIh0+2ttaohwRUD1RkqThthfUMzunq7cO61C2hpa1PNb968hdmZGaytcwoeoUgbhvcNSZUVCoVx9+4dKX4IYuxWiwAMg8wzmaygI+uezeWkOuMEvPHx51IzcTIYbU0bG6tYWJySCikaiWNhYRVORzXOnzuDkZEDWF5eEWCgFZKfVKfFE3GsrCyqZs3NTYJ2s7Prsjhxwh5rzj68ZHsjFLDAaCoilU7INml3ONDVvUNNO2tLJV11tUdrjtCDUOb+fU6ty+DcuVM6VwK4WzdvoLurQyBvW53GrCUqhljLn//8b/D8xTL2DfVh//5BXaPtaXgffPABgsEkzp07ptoTEhGWUAFE2MMPwlXWazsnijAnEgrizu2b2h/hUWkC4JZex/XAY+X7ee0Je7g9AioGeRuMRWUt8ZqEwmHEoqVcsJnZWU01JLDoaCc8rJOSiACltrYe3q0QFuaXtL55XlQYURHE/RKSse5cg9v5UlxzvDYLi3NSJ7KGhEW05/Ec+ck6cG0TVBBk8l5nHQguh4eHsOUtWe0InKlIooKQzwbCHh4X/8znQGnCZRqJeBLZbAHZDNVSVqmx1tfXlLFEuymhILfHYHHmFj0bewGb1aRQcYfdoRFsPDeeF68TrzUhMPfPY2fteXxcQ1zLnIBXVWWXGpPHxO/XVNfBaDIjk85q3TIjifDJ5bJrcmc6k0NfXydcFU4k0zFEY0FNP6x0uVDI5TRx02gwwe+PYX0jAH8oiky+iHgaSGRLgxQ4pY8qp3yBE/Gg/RKo8Wtmq1mZaYRW/EdJ0U5y3RlhMRlR4bCixlOlmrHOBPdrq2vY8vqRTudRpJWZ2WtWXrMe7Nm7B/XVHqzNzWJ+dhYL88tIJPNIvJyStx0kvh1DrkVbznTa/vGj3Ev9G/8gVt5duQLlCnz1KlB+UH71rln5iMsVKFfgd1eBrz90+ieZHaXMJrY+ZjUz/O1+FiY2Ny97Dn7fXWVV5sz+/XvU6FENxeaPMCeXzyGdSqCy0gWny6lGaWuTCggfKlwuuCtcUm1Q2VPldqvBDgVDUt+wgSpBp8d4/Jhh0e1SeUxOTOLZ+IImYJ08MSygxDHxbMCnpuZQ5a6Ay8kMmzocOMgpTB1YXFzA1as3EAzGcPDAfmUKEUjI/lfMIRCgamlNnZvD7sTa2gamp2ZRV9eAvp39MFvMaijZFJdgyBK83piO6bvf/a4ypT766GOMjj5SjWjtodqEtii7sxpNjdXYsaNDjSyBzfo61Q5W9Pa2C3oQKhA2/eIXf4/RB+Oor/PIzkWotGtXj2xzrAWtUgRrVA4xjHx11Y8jR0Z0jgQCzGfq7elW8PXNmzfwF//XX+D5iy14PBa8cnAveno5Uj4nOKTtjN5XI89A9J4dO1AwmWQJog3rxhc3MD29hHQqh5bWBhw7elhKibb2dql8aMmi2T4sAAAgAElEQVQaH59BXV0lhob2ormpURYmggZCJaqzqMbhcVKBs7REO2Ae584dkRJqdXUJm1uriMXDSCU56S4CAyzo6xtAV2e3YBhVL8wMohquqblRE8MInajSYSj14uIyrl8fRX1dPfbsHpA1jtlezAmiKov5YRWVDlRUcqpZAoWiEY1NLfAHArI4EgDxk8e9nd/D49+GQAQ7zBTiNMD+vj6FQXNdEgQSTDD3iAqqP/uzP4PHU4tz504LCBFecF3zg2H2fC3DuPn1bQDDGm+HglMRRrsb7XhcB4QLD0dHlSPFOvK+IMjhe3m8XGNUUBEGMXeJiiXWmgH5bk8FauvcaGwkLA1iaoqZVx2yf/H7VPGUMp7qlJnGj5L1LImVJS8ymbxADCEHVVwEMqwD1w3hBY+Bf+Z2+MF7j0HttLvyPFgPrimuRwIn/pm14HtnZ+c0/Y7n09fXg6F9g4JWDKgvGck4jKBkfUskk4LXJRic0fNDCqNMFplUHmazTWCRYIUgi4AnFArItsf3c/AAz/fFBNeCFd3dHZq2GI9Rv8P3AhYLFUluHTe3wfwtAmEGuvP+IEwKhdLo7KzX+RDyMLutvbVDpGdpcRl37z4T0OJ+jcaCYK7RaEGV24VcPgWTOSelIXPPGuqrYDURGAGxaAYrq1FNzTTZLEjn8ggnCkhlxcV0H1GlxBcThFNZynMlyKXCidvg/wmEbXYr7A6bXl/ptKN/R5fUjtsTDKkCnZudU94Z68uvE6gR8jPniusz4PUiFvAjGYshHk8hlwOieSC3DZ6okPrH//aWoVMZOv3ufhYr77lcgXIFvmIVKEOnr9gFKx9uuQLlCvxOK/DNgU46U7aAJfBkMhRhpnKhWBB0UritCehor8OOHZ2wWS3o6e1Ww5Uv8DfoFtTU1sjK09beqgllVPEwCDvg90tdUeF04NyZkpqEDTAVRFRnPH78FJc/+VTNqsdTDa/Xr2yjkyePKKibMIQhyQQwVFasrq0ik07hwcNn8PvDuHDhmCAIv0dLz8LCHP7u73+BWzfvSF3EsetUOlisJphMQCIRQ76Qg9PpkIqEU6i+uH4TN2+9wL7BHrzzzrtwuRwIhX2YmZlWVpTBYEJzc4vCzd9999t48XxCk9PY1G1uBjXZj9Bpx45WdHW1ob6hTuoQNpKECoQpDGPmJxtCfo1whtDp5s0xuFwmdLTThtUvJYIm/Zkteh2VVFQxMWA7EIjh/PmTgiSEISdPnERbW4tsRp98/LFAG8O99+/fK9UKLT9U7hBaEB4QWhBm7Ni5A109vVLF+BSevPRSSbWJluY6nD59SlPnGMze1dUt+PTFF1/g+rVRdPc04e2Lpel0zNvicRAqUYVC6xVD33ntGf5sMjnw+uunBDN4jOGIHxuba4JOqVQWfl9YDXuFqwr19Q06vtVVL9xumyBTNBZGPp9VLhQB5+joQ1z5/BoOHjyM/SMHMTMzL7UPVTW0A9bWedDYWIfGpnrlB1Hp8ezZC0zPzEtB09HRJmDD68J9cV1s15JgiYqvy5e/UAZQe1s1dvX3S1lEmMJ9EOYQJDIgndeS4IjAg/UlyOCfaQkjpCutLac+qZwjJCK44SeBDEEMP3mNCHo21lal3uJ1IpzatoIRhhCqlfKnKgWheCy0i1HtwvB0s6UIq82izCgCJKqBCI74mm0QxDXF7CqqlbitQt6ISDgNs8n2JTjitnlM3D+Pk+dDgMT9EVTx/9lsBjY7VUAEVQ6EwzFYrUYkU8yuMsJsKgim0XY3P7+Iqel12O1mHD82LCUWQSLXIO99rhne9zzHja0IXA7WxIC1tSjyRSMcNqCy0gJ3pVtAaGszjEQyg6pKi+BnOpPWFMzGhgZ0dXWqxlRibj+jrlz5QvlahMKciNfdzQl8vQJKVGFxPRWLNuzbVwpz57E8fTqOHTu6lTFGNVN3V6/+nEzQNvoQV67dk1W4ssIkZRUHH1DZGY9zemEMFlsGiUQOHrcddbVupJMphEIJ+Hw5WeZqaitRNJmxthmAN5hF0WhAgaifuVeSk5YcdHxepTNUPRWk3PJ4GGBejYpKF+x2K0xmo47XYbfgyKH9UlxxiIDD6URlRaWgPAE+nyME2AwxJ2yymK0KRA94fbASYlHOKhs1sB5JfxkiXiB0KgeJ/7ofQMq91O/0x7LyzssVKFfgq1CB8oPyq3CVysdYrkC5Ar8vFfh6Q6dtL92XOeIl5MS2x8hR2/x8+a9GlcuMXf3d2D+yF01N9RrrzqaRaoUqWrecdjXLBFAcdU/Ly/sffICPProixUlzcw0G9wzg7OmTsNtsghj8pF1rempGgciLi1vI5ZgP1I/Dh0sj2GNRKnhuIRgIY2Rkv5plTqwaGOhX8C2b/XffvVQaeV5dmsD05MljfPbZp7h79wG2tiJoamxEY0Mdmlsa0drWLMvg7t39aGltlgLg0cMnuHz5M2xthXHk8CE0N7dibm4a8UQI8/NrWFvz4ejRIRw5ckjKms7OLkxOTOm4nj+fx8KiHw47LVOVOHHiCGpqqlDlrhI0IJBh087mn+omNt38IJS5d+8erl37QrY9t9uJCxdOC8gxO4q1rXBVIBgKCSKwI3wxMYFcNod3v/2uvsaJgOfOn0NTYwPu3rmNDz/4AOsbm9izZzfOnj2Dnp5eKbXu3x+VVYrT3wi8/D4/DEajYIvT5ZKChtDJ6/MrlPrkiRM4fOQIZqZnpT6i2oRZSzMzs7oOJ04dxc5dO6S0ILjZtkoSeBAmxGJxQRaqbmw2J95881WBHh5DILCFpeVFTa8rFo1YXmLOVRZ2m1FKsPr6GoGdrq52KdoePLyvfBweO6EOLXLzc4t4881L2LN7UNeAQdNszJnH1L9rp9Yn7WbFYh7RWBKfX72Nh48m0NTkxs4dXToWWsYIGXiNCGcIPWidI9x7//0rIAY4eGBAU/XY6DMDiEopvo/ghblZ29MHeS1YV8Idbouv4zlQnUWlE6EhayN1UTT6pYKI8IpQh8olwkXea5UVTn2Nr+Xa2VYlcR8EVQRB/B6PifcCP0sAwiDljcPp0Bph/Uv5aHYUCkXZM0OhpGpOdY7BUIDZZFZ2FDPPVla8CIaSaGnmFLYm7efFixUBoJaWGkG0tfWg3ltXW4WaWtrnCgIaPB6qbKjm4zEcODDyMiB8C2Pjk1hYDGGgvwM//vG3VRdOTmT9qPziOuc9qJDxItdkrVRfzyd8qKwwyr64d89uqSQ//eQLrK+vYmRkEJFIUHZN5oFRFUgAQ4saVWoEcyMj+2TvvHf/MYJh4MypIbz66nkBPoIXQjVCVIInm82BQ4cOCkTx+UHbIp8nVCTy+TQ8vB9VlR54vQFcv3YDt27d1X1cXV0lVV0qFUd3Twd8Pi+sNrMyxWgprva4YTJwjS/D7wsikcyh0l2NSncNApEExidm4YvkZeNTiHguA4uxZF/mR4XLLEucw25HR3uLIH99fa3sxJFwCKFwCCvLK4LdZ88cUQ4UcZXFatP5jd4fxdLyJkwGE9zuClitdqmdqCJTPlQuD7fDAZMoV+k3C7PeCNL5InJUVfFLZehUhk6/Lz+NlY+jXIFyBb5SFShDp6/U5SofbLkC5Qr8jivwjYVOVDkxKySfy6oRGtnXh7feOI/OjmaEwgE1NbTMlaCKS/kqFZWVasR39u1EdU01/s//9J/wySeXZQU7eHC/Gjmb2YBkPK4A723LBy049+4+w+JyHE47MDDQipbmVjW6tAj5/SHMzvmQz+Zx5MheTQ7jBxtQwq6LF99WcDiVLOPPx3D37m2pTZ4/n8LaahT7hgaVr9TR2a6GlSoNi8UkKw7hzxdf3MSTx8/h9abQ2FCJXbsG4KqwIxL1wuslbIhgaGgI+/ePqEGluiMUDOOLL27g0eMpKXb2j/RLjUPgQ/tOlbtSzXgJzqUVqDw4OCjwRLBBFQKb7tu3Hwq+HT++X2PiqRRio0vgsq2SIrCiDYiKHtqk3nvve4IYBDynT59GZYUL9+/d0XsJ6rgfqnYIO3h+hCA8FqkcLFZl8fDv2xDFZDQJEIVDEezs68fAwG6FsK+urEv9wPOfmiyppRgqfvDwK/CFvNj0bgqQUPFDVQvPsdTEl7JoCAXZ6L711usCRjy+9fUVrK2vMaVGdidCp3SaIMMjlRvPh+c+PT0Jk5k5TIva1htvvCZgQRXV7OwCjh45oYlhf/nXzLB6htrqCuzfvw8nTx1Dba0Hm1vrWpOc9nf12l0sLC7h7NmTUnCxhoRNBDPM5OJxs168Ngw/57U5euQI2tuapTjhNaTSiGudsIFKIAI0XlfeB/z6dvYWv05gQ5UT7Wq8RqwRX8vtbGc/bWcIEdhth8Y30R6VSggCcu3Ttsea8/38JBShYm5yOiAwXF3NYG+b3l9TUys4yD9PTk7go8sPMdBXpwmG3JZsdzMbyKRy2LuXUyFNAqYmow2trR6BQtaEtec5cs3dvz+OQ4dKCkKq5QhxqGDivcx7iJyCMIx15GuoMiJ8o+WT998vf/krLC0FpCh8++3TuHjxku5nWtQYgn737jiyudJstNZmNwYHd2nfk1OTePZ0DG+88bqmIRJgPx8bw8//+q9ktz1z5rRCzqloPHWKGVRZDSwwWyz45ONPBVh4jAzwp4VzeWULr756Wmo71rOUS+XVtWfm2rbVkeuCdeb7Tp48DlcFw+gj2LNnCJl0DqurG7h75z5mZuZ0jlVVFbIZUr1HUMc1R4un3WZHlnliNhuS8aT2kc3kYXe4kC8Ykc4bpHJ6Mj4FXzgvCxtrwGvaXO9BtacSqVRC0It2yGg4hFw+i/b2VtTW1OiY/L4tAWVmphWKNrx18YTOg/l7DNt/9Ogxlpe34HFXCHSWtm6EkWFQsjQWkMtkUeeuguFlUDifNwuBGFK5MnT6//m5o9xL/Y5/MCvvvlyBcgV+/ytQflD+/l+j8hGWK1CuwO9PBb450Ik1L1LlVFI7cciXmcG2hRw6W+px4fxxHD40gmIhK+WJ17f15QhxWkaY02J32FFXX698H2Yi/dVf/yVWVlZx6PAhNfXuqgpUVTg0Fp6BvJzgxbyjx4+e4N6959j0ZvDOpcNobW3D1qYXHR0cJ2+X9e7hk3nUuJ147cKrqK3jJLU5TTnjJKvXX39NDRpzgB4+fID7o3eVa8P8n1Qij8NHjqK5qRk9PV146+03UChkBD74WoKXdCojG9D01Dy6unpw6dK30NrWiBcTTxCNBhEMhqTmaWltQ21NnVYn858ePHgoBQkhFe1MnZ20oWUxMTEuVRXhVKnhKwVds+klFGL2EgOzCb2osGEjTcXG6Og9NfNU3LA5Hx29L1UIG3t+EnBQUXL+/HkpagiOCLkiobAgDRURVM0QbHC7DKJmVhZzYbYtfQQiPJdoNIaNDa/sP00NTVJj8WuVlZz0VY21tXXU1NS9DE5mnlUJrhBqWOxW5AxZ+IOB0iTAQkGqGlqzCEbYZLOxpyrJYnHg0qXXdX14PBxvz5q7nJVStoSCMdTXNWHv3iGBDtouCQ8jkRC6urtkbwyF/C/te2Y10/FYCidOnBYIuHr1usLiOWWQdszBoT0wGosCANFoGMFQFFMzc8qyOX78uOyX3M/MzIxqyE8qY5jVRDskJ7sREJ08cRxx5UktC6psT2TbttDxHAlpqHoiHNq2vPF6c02UFFSrCjp3OCwIh6kyMmF4eJeAD/dP5VFbW732z+vV1dEum+qzZ08RiSSUgUQFFOvl88Wl3KqosGBjg5MJC7hw4SQOHnxFmURTk7MKieb6Igy9c3cMvT2NghaEmtvrh+vjjTfe0Hr8xd/9nY7rwIFdAnE8fyqBeDzM5CKw/MEPfqC//8M/vK8MNII5Tj57NvZEwIvXmfXh+idM5f45AY/vZ7YV7WlUIr311lvo79+FBw8eKbj8wYNR+P1R1NZWqd58PvA+ILwjdCP4+elPf4qDBw+UMsIejmLiOUPT+3ScvL+59np7e17utxbDI/swNvZMEJTH8fz5OMbGSmDr0qVLaGxs0j1D4MQpgPyeP2jE6VMDGBoc0hom1Lt58yb6+ntRW+9CJpPEyROnFWI+N7eID96/jGfPlvGHf3gJtXVVmJp68TJTy4NMJg5XhQveDT98W0EiHoEnwnXacwt5A1LZAtI5AzZ9IUzOLsMfycFmt8FTU4P2lkYM7OiGlUB8Y10oKp1JYuLFtKyGB0b6NBWUKiquFw5s4HXM5jI4dfa0VKeE05MT05ifX5fdz+Oxvcy0os3XIOhE5RuzqpA3wG6CsvsIQQmdVqNpJLOF/1fpJBXUy3+Qf22mE4/y6/3P5K/5caTcS/3+/IxWPpJyBcoV+D2tQPlB+Xt6YcqHVa5AuQK/lxX4mv80zWlTpd+yl/6zHSReChOnva7KacORg4M4dfwQqqucmrCVSseRyiTVjFDlxFDbSDQsu02+UJTNjlO/vrhxE4FgUDYvu92Jykon2tvqBaxoAaJqKBwK49mz51ha2sLQ0ACOHT2iJptw5JVDh7TNn//132JleQOvv/a2VDg+X0CB3fMLC9jV34eR/cMCOFR4rK6uSH0QDPrx4sUU7PZKvPH6eUEAKp32DQ9hYX5Oiy0WjyIYYEMfwPPxF3A4XPj2t7+LhoZG3B+9hY3NBdmQ7A6nmrWKiipBFb5nY3MLPq8fFgvzYPYpjJwAgsAhEg0qU4j2OFoLqUBhrXp7GOpNKDWhxpdZSmz2CTxoeSPYYa4RlTesAQFJKBiUWoYBwjxnNufMEaKVx2QqTQQL+H1S0RAc0eI1PzevMGbCAtaRqiyGETPXJZlMKyOJAIkB8BaTFYl4Ap5qvrYEkGhdJPDr69uFhw8e4/r1O/BucSw80FBfjWg8BMrfbE4XursZvN6Hgd27NdXu0eNHWFxYUFhyCbo4cOniBU2NW15ZUQYUQRoVUAQrS4ubsj/u339A4+d57nwNVXEXL76F6ZlpxOMRwQXWkRlThGM2qwNzcwuqGW1FrW2t2LdvSDYtjrkncCKUSKZ4rlZ4qqtlT2OTvrqyimCIUxRzmhhGIEUbGq1HrDWzdeLxqGxPVHwxTtloNOhaEeAwdJnB07S4UdlH9Q/XFyHN9lQ02hGTySIGBroQjycFZo4dOyJFGOHbZ59dQyxhwJ6BFl23rc0tRCMR9HZ3oVDMY3JyDk6nVRY4rh3CLp4nryunvfEe+9alS7LT3bxxC1PTM1oXDNT/4MNPlF22U/ClUflgrDlVPMPDI2hpbsGNmzfw0UdXcfjwXgwO7oXVZoXT4VSNCIGuXPlc6qf33ntPx/43f/NLKc9eu3Bar3369LFAIu8HDhE4cOCglHu0h+7evVsg6MqVK1pP/BrVSTt27BQEJRS5dv06qLBrbmnWGidoZhA4wQ8VSFRK/cEf/FjrYGLiBe7dvYPr1+6g2lOB02eOaZLhRx9+iLWNTVjMTvzRT74Hj7sKv/zVr2RrrKutVeD5rVu3UeWplsrK5/fh6ZOnWF5e0lTEisoKNDaW1i+hHAEaM+j4/VdeOYC6+kpsbKxJxRWLJqS4HHv2XBCaakMGmX/++WXU1lUjl8sgnUkgn8shFIwgEozqmdDU1Aa7jVP6OBEwiHA0jkwOiCXTWNsKwGRxYNeefj0DqlwOJKJhrC4vIRwO6trGY1GtRdoOmS8my3EsioA/qMmbfN5k81lceP2C1Gyl6Y9+DQPgvRIIAnarAVVuG5wOl+5Lrh8+8F02B6LBpALPeU359F+JJJHKvYROpd9DlKDT9r+Exe1/I0rtBIFTGTr9Xv7sUj6ocgXKFShX4HdagTJ0+p2Wv7zzcgXKFfiKVeBrDZ04wpsWpUJx+7fVRdlU2GRrgp0BaGmoxhvnTuDwyBASkSB8G+swW41IZBOorvUo24UWPEInNnls6tlcrq2uY3l5TUqPXbv2oLtrByxWIzL5CAKBTQUaWyx2TYa7dfOemv5Ll95Ww03o0NhUh7r6Gv3G/9q1W+js2In+vr1oqG8WnJianFFjyu2w6SdsIZRhs5YvZARWlpYW4PZU4ujRI1K0dHd3we32qKksKYiyUrCk0xwfBTQ0NL3MVPJhaXkWMKSx5aXih5Ou2LRxH0XBD4IHWlmo1qKagw1mS0ublEpjY481PY1gRzlXHFVus0m1QpWNQpwLBR0DP+rr67CxvoVIKINsFgospj2PTT2tNFQ18PWskc3OAGqTbFP8vnfLh9lZWtCSaFaWkQEz03MKNu7p6dF7x8Zndbz8ASCTM6DG40I6k5HCK5sBjCYT6uqcaGiswu49vTh+4ogylGZn5vDhB5fxfHwRm1tJLQ0KJOqqHRjc14/+XTs0YY7nFw6FsLS8pIlZDPDmGopG4zAYLTh7tpTPRSAYCIUwMTmNak+1MpyWl9bRt3MXTpw4hUgkJuDA7TEcnbZMuoE4KYxAgNDE6/VJqcVOeHZmBtU1tejq7ITFSkVRyc5GhUtpolkeZosddqtLyjGCBebhRKNJhck7HXZBFgIIroFMOo/GxlqFwG9tbSCViim8mdeX+ySgTSYzqKurFiQgjNme3sf/85OAhcdPsERoSOUOwQCvH6EQwWTJ+rmolr2np0kgSuqoTBZHDh/Wdu/dG9W6oD2Q50WgxmtO+yLBAlVArM8vf/n3eDb2GA1NNRgZHlYG1/XrN9Hb2419Q0Oa2ldbU4t4IimocO7ceanYPvzwQ2xteWVf4xqhio5qOKqEWGsqlfg1KpR47zx48EAQk/ZHKq6orCOEI7hhRhDXy63bt9HR3iEQShUR37djR6+C6KmiqW+o1z6YNfTJ5cs4eOCAtsl7Yu/evVojvDdu3rqFtdVVTYlkPbkmxseeIhaLYFf/Lhw9dlRB3nfu3FbmGY/32LFjaGttfZldVrIlPht7Jstfc0uLFFqaShgk6DHJsueuqtL/uVYivM/CYV0nAknmgzGgm9CbgwZ4jAE/bcUMxzcpM43PvPm5Oa1L3lyEuPlCFn6/FxazCbU1DaiqqEM+T2UhYWEWs3PLCEejCj+PxPM4dXoY5y+cE7RaW17B+uqaLL2M86qX8mpd9wDBl8Vs0TVLp7IoFAwCYbQpe6rdGB4ZwuTkFAKBMNZWaXstIpkgYDZp2h0tocy8KhTyKOQJWwGT0Yh8tgD+O0Coymu0GIgqSJyxUrL9/ZOuoRTyVOJQ/xg6/ZMZd1+xf+J/o8Mt91K/UdnKbypXoFyBb1IFyg/Kb9LVLp9ruQLlCvyPVuBrDJ1KkeGEThxcLupiZE+RF3Biy+G0WjC8dwfeOHsKXS1N2FheQmBrA84KBwxWwE4lhoXWDAPC4RC21CwZ0dbaLlUA1SgtzW0KKwbY/Jiwsj6LVCYBd1UpRyYcimpUen1dvX6zzyYvGgsplyUWDyEcpqqpiP6+Idhtldja8iOZyCAUjGJqalqqAyormLlEKxEb01g8LFvMxua6mqne3h2yuVGZwgabodBsm9g8sjklTCpBoKBUBAwLr6vnNKqA8mUSiYLyeZxOC7Y2qRIAbDYzrBYDnE6XbDvcPxUzj588xurqEiorCTpKU8oInFwVFUgmEoJc/DshBrOsGBre0tKkfKOlBZ9CtTk5ze0mYLIjFktpShjrajJxXLoVbW2NOP/qOcGEy59+htu3HyGZzKG2phKVlXY1npygR5seQciVq3cRDsfRUF8Jj6cCAwO7pIJ4+nQKRoNVk74Gh/qwa6AXHZ3N4NB0AqQ7t+9ibm4Jy4sBrG+kYDEBRUKnuhqcOXdYEDEQ4KTBFe2Ha4ZZMU5XCYwlEhxVb8KpU69IwUJLY/DltDyL2a6sqFQyJ6vcgf0HpThjuDptWwyYJsRsaCQA2pSSi5lPbP7Z5Jemz4XR09OqbS8srCKdTqpWkWgaTodVjXwhD5hMNnjcbq3RbJbj501wOW2yWxIgEq4QfhJKErKwOb9z95ZCzxsa67Uv2o+4Vti8c1If4dHnn1/Bw4djsi3V1bkFTRhSzvXFgHWCFL7u5s3bsoSdOnVC22DuE+EY1x9fT+i0sb4hdU5vdw9GR0f1/lOnTgmacHsEVtsAizWgRY7H8vnnnwmQdna1yGrJ3CXeF3wv1/vS0org4+3bd2Gz2vHd735PQOzjjz+W8o3ZRM+fvxCQo/2ztI8VPHnyVHWn7ZOqvOnpGWWpjYyM6JqPjz8TnNvOxiJM4nFu51ARBHHN8u+8d2hb24avPHfeGwRcvC8Jr0rHuqRrux3aTlBEmDw3N4toJIzurk5lTrGG3AYzzlhD3k/bCivug+/nMfO6UmVWU1uPnTv78PTpEyRTSdn9qIxLp5LKRWL2F5WFVGzxWLLZtIAep26aTSZdf10vo0lWVZ4P1xzhIK8Fs6T4PgagxRJRZDIROBxW1Hga4HLVIJe1IhxJIxJOYWpqEdF4FNl8Ec0tHvzJz/4IRnMRL16MKf8pEY1r/4ROrCnVegzspwKSk+loGUaRx+FAJJzQ/UYVocNphc/L50cC0UhCdr5YNC2olsnkBNb4LCQQLhR4/xRL0KnEy5Tdxo+tRBbpfB65fxY6bc845b8ahZeQ+X/0n9qv1PvLvdRX6nKVD7ZcgXIFfhcVKD8ofxdVL++zXIFyBb6qFfhGQCddHP36uoiCIa8OhO1JY1013rpwAodGhoBMGpsry0jForA5LKhrqoXJYkQ4EgJ/L85MJzappaBlm2CWwWgGCiaNOi8WjFIYhMI+rK2vSlVULHJiE/NmclI4BIIB9HR3wmCiuiWhqVBNzQ3o6OxAIWeA3x+Gd8svq57JaFUDRujEpprNO5sqWsQMRjZWWYETvzcEu92l3+abzGY1ifxtP2FQyVKVFhjgJy1stCJRxUJVyfT0BEZHH2Fuzo/qagdaW2sQDGZRXe1GXW0NWtvqpeqijY5NO1UI4+Nj2i4b3unpJTWpjU0etLa0qqEmeGG+FI/l0aMxKRJGhqmAMeDRo3FsbTLnxo2OjiapVHjOjY11at5lT/Jn6QoAACAASURBVGxvUaYOwQ5VL1evXMPcHC19BdhtRRw4sEf2In7StsXXfP75VZ3vnj0DatAJyNbW1/HpJ5+jpqYBb7/9Jnbs7ILBkEM0FsT0zAs8fz6GqakZoGhGLMpaEshlJX+o8VSiu7dJajTWi7UjRKuocMJmsyr0mDbCtbVVgR4GsLMpX15ZxvrmpibncUoeM6XYOHd19si6WLJNUmNRxMLCskbLE94xV4nwgSHmBDZrGxHYLAR/dtWJ57a4uCpgyHo7XdVoqK+RLYn8tL29W4olQg2pc1y0GWUFewghCQIJHY4eOYo9e/dostq9e3cEzphTRuhAxRr/z/cT1PB9//k//4UUS729LbKGMteJ9keGbjOHiOuI271+/YauB8Opqf7ZhiXMV+I2CWfqaus0hXBxfkGKHKqkaCXlsVDBd+rUaSnbqJJiDhoD0flBBdLG5gqcLqvURlTPcZt9ff1a81QeEijcuXMXDocT589fUAj92LMxdPd0C+LwWHm9aCtlwaiE4volwCvVKCqIQ1UUYQwD4Xm/G00GAR4CJtaFEIx1EmR1uWTTY50IllgHgjteK36N2yUoYrYVj5efBFN8P6EO7xW+hvcV92G3WQQJC/mC/s5tUrXEbfLhxfcQJlGVyOcQ60D1WHV1PfbsoQLMr/XIZwRhDoEZ1T4EbAoiR1HnwWJlsml0tLcjHAoKBPL1XDu8HxPxHMwW2oqdqKyokL2S65nHy3WUTFLFlIXDYRIkNxrsSGeMiEYyCAbjWFzaQDiaRCZXxN697fjDn/wQU9MTuuYc3mAoGmCzmZRrxpwy2pepemRNl5dWsbCwpFByglRmm/HaEra7PS6dc8Af0b3FZ+Ti4sbLaYgFba9kpebUyNI9RuhkMlpQLNC6my8FzmeKSOVyUjv9fyudytDpq/oDTfm4yxUoV6BcgX+rCpSh079Vpcv7KVegXIGvQwW+MdBJzYihZIviB2cc7expww+/+zYaazzYXFkCvV82s0mZTr0DOxCNhbG4OK9Gv5SjFFQuSzhMtZAb8VgS09NzWFv1CRBoxLzLjmvX7ikvpbGhWbk6m5t+bG6FNCK8p6cTmWxKo8h37mTj3adGiVkw3G4uW9C2fd4QJienZc+hOoPQik0lVQK1dWx8Lco9Wl4OIhTKo6a6AgZZZRz67T9fSysaFUts7JqaGWa9W3CAH9wfs3JW19YRDMakHNq1q0+2npbWVuX+ELQ4XU6BFeaplIBGBfKFPKYmp3Dv3mOkUtynBT29VLTUY3pqWg1klZsBymysm7F3T5/ef+XKVWxuBnHq1FFNsnv46IEa5/Pnz2oyHptCNs1UAr2YeI5PPvlE2/P5OQK9iAMj/Th79rRqQpDBpp+Ag/YkAhAqn1gnqmao3Pjwg4/R3b0D77z7LVRU2LG5tapP5vXMzk5rFdisTqBowfqaH/OLAVQ4nBjYtQMnTx8SdOK0LjashANUqfEzECxNNmTGFv9/+PAhwQRCp0wuJ+DDEPCVlXVNrysWzMogYl0YZM33MOD65KlXpHbiNDnay/g5OvoA4+PTGB7eq9wdKohKdrXnghiEF1TRbOcsMVx7YPcepFNpARpmI1GRRPhIUMHjplqGHydPnlSN//zP/xwTk5Po7GxTLXldCZP4PX7wWhAe/eVf/pVsTidPHlXAOrdHqLLl9eLpkydal1TDaBre0aN6H++Rhw8fau1QWURF0/b0tyqXS9eUSqIzZ84ou2ppaRHNzS3KvSJAmp2bVUD94UOHlJfGsHmGrrs9FbK1Meje7fEop4uWSyq5GMq/5fUJLnR2dsl2SIjU1NSIeIJAqGTzpNqIx0+gQ+jE4ydQ5H4JikqT5Cp1XXmMVAhxPfFrXGusIwENASk/CAhXV9cEOLhGCFgJEfl3XmuuUV4r7oNQkddeE9iKRUEqQiAq6LjtaneVIAwB3HYGFtcwr38kGhNc7Oxqh8ftEQCKxqJYX1vH4SMnYbVU4urVL2Sx5L1OAOP2VEkhNDM7I0si1zrzmKrcDtTWVqO/byc6Ozqwsb6uOs7Nz2FxYQ2RaA6tLR60tNTrWHltCKRog5PV0lhAZ1ctXBUWFPJGpJIFZLKl/4fCcayu+hFLpNHV3Y5XDg2hd2cnHj1+iBs37qDGXYOujibU1Vajyl3KZ+OzNZlKCMjNzy1gZSWESCQHs9mI9tZ61NXV68+0FHO9UGHqclYpqJ9THvk8YoZTScn0ck7elxZqwGpxaF2wZoJOWSCVJXQqmWR/vb2uDJ2+Dj/clM+hXIFyBcoV+NesQBk6/WtWt7ztcgXKFfi6VeDrDZ2Y5aFMp23YxN+Al0RPTrsFhw4M4Pzp4yhkUrLW1VV74HZVwOvbhK3Chtn5GeXLNLc0oL29Wc0hm0kqnYwGggRayBZxf3QG2XQOR47sQ1d3B27euouurk50dnRJrTQ6+uzLho8Wnl27duKVQ/sVbh0K+WSvmV+YV4OKolFTzzgBa3PTi5GR/YJZpWlUM7LeVFRy3wZYrUbkMmakU2bs2b1XX2OYM5UDv/jF38LptOPEyWOytzEMmE07rVWcavfFF7cwO7OEjfVN+IMxNX8dbU0KTaeiglCLDSxhCjNVqLQiSKBVafT+A02s4iSpYDAqS1dfX7eAHBtUWpVocSPkYAMtmDA7KzUKbWU//vEfSB30N//151L5/OQnf6TJXjw3Tuyj0mRi8oVCt6lKCQWTUjscOXJQx3P//n01+VTe8P8EDAQcVIRRjcFtUY3zq1+9jz27B/Gtdy4hkYhiYnIMy8sLmF+YlVXN6agAwKlWFsQiKawsezVl7tVXz6O5pVb2OqpEeEyEKbQC8e9Uv4VCQZ0TM4lOnz6u4OdN2uTCYYQIMcIxjbNfW+X78rIGyqIEZmvVKySdliFuk2HOVL0wkJ7HTWBEGxwBIf9OiMMPqoMETI1GgTWeN4+rva0NK6sruHLlJuw2kxQ+bOipDCLoiMfiWF1bxeDgoOyL//df/AXGxpmLVYn9+4ek3iOMIeQgZNm/f7/+fPXqVdmsCPOo8mHjTlDCGvMYt612VPNwch6nOhJAEX7xdQRZ3C7fa7VYkM1k8OzpE0EcqqBorePx8fu0MPL+Ihjg+wjV+DW+ppQ7VFLucXu0fDLrzGy2IBaN4cULWkRTWpNcJ7QpMkydyka3x6mQ6m0IxPdznfH4uQ+CFIIxgiiCy1IdmDu0hYpK10sFXqWuw+amDw0Nddoe74XFxSXMznoFSqurrYKuVBny+nDNr6wk0Ntbrfpy3W5b82j/49re2KBqC1objQ0NUl4xWJt2WYK6+/cnAYNZUHqgv1mh4zxeqpdoW+Waeefd7+PGF6O4efMOAiFaQE1wV1p0/xI8mS0MRZ+Fw25CR0cD9u0blJqLqjPCuZs3vlBuEp89fN5sbETR2FgJp5PPOYtgIyd0El7y+mSyCXR21sLpMgusRqNpFIoWFApmqfqC4ajswkeOHcKewT1IpqOYmZnSNL4aTw0aamu1XavVLOsf7yfmVvl8QRgNReVCbXnzcNiAocEBWXqZAeX1bQh60nrMzCeqO1OpLBrqG2Wl3VYy0VZnMJbs0wTnRoNFwI7rilPtgjmDlE65stLpn/tZptxLfd1+0iufT7kC5Qr81itQflD+1kta3mC5AuUKfI0r8LWGTgRDzP4oMvjmZXSs2cTffgNN9dU4c/IwajxVyCbiyKaSqPVUw2G1avrc2MQYfIEw/P4UPNVm9PeXVCGEBMwZyeeKcFfVIBZLYnKipNb40R/8EPdH72JpeRk7d/ajo70TExOT+Pzz26iqcuLf//v/SSPSHU4bMtkkJifHsbg4p8BeNqlSaGz5sb6+iUQ8o+Z6795BAQaqXa5fvw2n04TaOrfCp6vcbjhttbCYqnDw4CGpM77z3XcFm/7jf/xf0NzShLfeel2B5WzG/AEv1tZWBEuWFtcxP7uGqalZbPmjSGcKGB7sweHD+5XVw6BuNrtsiu12qxpYBqD/9V/9jaAYQ6mfPH2OZKqIgf5OXLz4Jtrb2/CLX/wCN248QFtbrcKNtxtwnt/m5pbUJz/72c8EEP63//1/VbP/k5/8ocAGm1rm0rz//j9gcmpCyhIGmft8adl9Lrx6QuoLgg3CLEKPkgKpqMaeH9wPARSni127dh1Dg8M4e+4M5udnce/eLczOTSMY8gv8MDzdYePENgMSiQzCwZjyl06ePAGvb03j3Evh8VR6BWR32s6gIeDj1whpXnnloKxhhE4sWDaf14QvrzeAxQUv/L6M7IvMqmITf+DAfsE3Kp6ooGONCenc7mrcuHFDqhtmFhFS8Vpdu3ZTSpMDB4a1BnnOpXNPC9hwzPy9e/fxySe3dXw7djShp6dbQIcKEjbctGkxq4lrl0ByYcGHwcEdgkVURvE6cF/8P68/30c4wv0RxLDhJzihdY0qIX6Nx0BgQzjENcq6E87wc9tuxvdQrcO/x6MRJBNxARseE+EVwSE/aN0kdCGsIiDiJ79PmMB1wLXB9zGPjMd76JXDUkRRGXbn7iOEwim4K82a1sZsJ8Iq5mWdPHUYzc2N2h/PideLHwRoBGvcH9dlJpMXCKmvJ1AyI5tjoHqd1FAEMtzezKwPDocBPd0tOiceM6GywWDGzp2dUntRkfbkyZjCrQml+/t3KtuJH1wvrFdJFZXD/Pwi1tZTyOYMqPVYUV9rQSCQQltbPfr7dyinKh4voK+vTYHlPH8CvsnJJVRUmHHx4tto7+jB5U+ua5/eQAzZbBHuSqMAS2dni9YHBx7s3r1T1koCZVntkkkszC9gfW1N58Lj4XTCublNVFVZUVPDiYdODA/v0zVn/bguA0Ef+vvb4fY4NEGOGUv5AkPtAa83hKnZDSmu+vpa0d3bCafLhsXleV13Kp1ikRgqXA5Nv+R9W1lFxZNDmV/MHaPac3WFuU9F1NU6dV3CUebSFQSrCvkiguEcqqsIIR1SPNGOyXsiX8gpK6qU7ZRHMZ8H3axG6Vp5axqwlSggXSj8oyDxfzy6bjtIvKx0+hr/zFM+tXIFyhUoV+C3UoEydPqtlLG8kXIFyhX4hlTgaw2d2Awy94XqAwNyMBmKsNuBCqcZPZ2tOH3iGIL+LRjyBbjsdtisFtCBxybz9v3bykUhFIhEgpq01dPbXcqnqauXtW51ZQOTk7OIhAkejuDdb7+Lv//lf8XS8iI8nhpl9CSSaUy8eKGg3x/96Ifo7e2RZW9xeRbJZEyB4C9eMGNoQkBgbTWKUNiA3u4qAaeWllYBGaqTpNzZ04+Dr4wgn8/AarPBaa9BpasefX27cPPWF7jw6quywPyH//A/Y2jfHrz11hulqXrZpCxljx8/koojlzVicd6LxYUV2Ws4uf7cubN4++IbapJ5zrQXEa5wwhzVQQIKUzNYX/PB6axU097V3Y0ffP/7gg7Xr1/Df/kvfyElCBviffuG1Viy2X7y9Anu3LqLXbt244//+I+VS/Pn/8efyQr4/e+/p7qyYZ+enhLooUqFKh6GC1dX1+Do0WM4fvyEIAHBDK1SBBZs4gknqAJic0xwQlBAdQabaOYG0WY0NvZUsIl5L4EAj9+pqV20QNIGSMUWodPw8H7Bs/Hnj/X6bRsU1TFcR7Qu7RseFLQiJCGQ6u/vU3PPeqxurAs8BQOEbD4k4llN/uvp2SEIwToRFhFgnT5zCpub61hYmNNaoWKMcJGwg1Y1ZvtQOUbgwf9TKUOFEBU6PEd+n/k8HDN448YXGB9fRF1dBU6dOia1F61grBfth6wRFURU2NA6R0UXJx22trZ9GT7P7RHKEOCx9mrkXwZX85hYYx4fv6fcII23L021I+AioCLY4XXg9ayoqJRKibCE9YmEAgq3jsUY41xEQ4Nb7+N642t4H/C9hAPcFkEH78VYLA06zFpaanDm9BHs2bMXXZ3dArq//OWvsLLqkwVteGiXQC+hGNUvp8+cgMNpxJZ3Q5PZuF1ed54X4SSvLe15vIYEW6wVp6g1tzTrGm1bsnhO/PPScgTxWBivvXZccI8qSCqrtifTcdtcw3/3y1vYvasely5d1DolQOO+eC/w2HiO3ObTp+MIBACP24Caapfuc1rBCCN5nT/88DIMhir8+Mdv6Rpdv34HMzObspJdunRMCsFbt+/h6tWbGBujrdWElpYGQeciipqWyetNNREBMJVbPFeqvBIxwj+rco9YF07zGx9/IeDGaZiEj3zmDQ+P6L7nOqBKkoAoleK0yZzWazAQQSqdRzyRxurqBqbmvHA5TOjd2YHBob0Y2jeIe6N3NP3RbrFhcY73ZL+m0bGmVBzSrstnUDyWUMD72LMlJBI5NDVWqX48n1w+pXudeU+ZTAHtbZ1SKNI6yO1kM1llrSlA3EzIxCl2eQWJm41UhpYC05eCSWReqpxK9roydPo1P+uUe6lvyA+A5dMsV6Bcgd+8AuUH5W9eu/I7yxUoV+CbV4GvNXTi77gtZoZ+F5DLpWE2FGE0ADu7a3DsyAGYSZgKpd+Ib61voK21TTY1NoXxVBz7hofw4OGorCYMt6ZlxcSx3HlOY5rEJ59cwdZmGGaTDYcPH0Tvjm7cuXcdJgtw+vQZ5TPNzS3g6dPneO+97+FP/uQnyk6ZmBiD17uBRDKq42IjOjk5j1g0JduezeaQiioSiQk8vfvuu/j5z3+uhpbbgCGvkfdseEPBOHb07kZTE0evP0RPb5csZLdv38Shwwdw/tWz+vvi0pyCwwliPNVViEdziIYL2NoKYGZmDS0tdfjOd97C8RNHFSQeCgfUrPp8W1/aYzgtL5nMwOOuw8ryqqADs3kISAgrmNdz8+YDnDlzBCdOnlQQMTObCDOo6picmMM73/qOwskJl65dL9m3Ll5868tsIL6eU9kIUwgcmJXV27ND1jk229wPG2num43k1avXpG6hKoOggLCDTT7rTvsOYU+xmBNoSr2c/savUyVD6w7tWZkMFVJJ2XGaGptQUVmhSXobmxvY3AzLsmS22lFfZ8PBA0P4/g++J+D0yScfY2zsmdRrVCV5fV5EaNfylsa+h0IxeLfCaGxowr59+5Q9w+Z6eXlJVqk333wDE5PPBZ44RY3rdWJiQg0/60JQQ9j07Nk41ta8GB7egxMnjgnIEHAxIJsQoKqqQgoxwgRuh4ojQjI244RvhIwlUylkFRS06eoWmKFNi9BoW4nG19AqSOseFTC8Fwi7Dh06pGt59+59TUzjpMbOzpLlcmVlTUCF1jM29oRSPl8IuZxR0wQbGjxSgllMRszOMAcpiubmCgwPD8ryR1jDbXOqHY+DiiGeOyEQ4Ran1fHa075H2OZyumQFo8ppYWFR4dWZbA7f/fZFOOwO3Lx5C0+eTODC6yfQ3dOC+vpqgUseI9fixMQLTVZcXt6C2WzHgQO7BFUYGk+4SeUWIR2PhYq6bYURz4uAjKoxboeQ5Uc/+r7sr7xm/PpHH32EZ89eYHBwt+ysfD/rx7XM60HYxGvH68Nw+GAwhwP7e3Di+AnZD7etd7xHeH8T2DLYnbBvbGxcx+xyWfHTn/yhlEsfffwxrly9gnA4I2B0/tXjel80FsHJE8e1Rgn+/uDHPxLoJXBMZ9KIMTx9y6fQeZ/fj1g0ivWNTbirqjAyMqzjeO+997T+toGl1+tTmD0n7XF9MKSbFjcvrXEmi1RKy6shVFdX4u1Lr8Es2J3RlM1cNov6mjq4HC60tjYhkShlWfHY0pmUtpdMpKTynJr0Sin2ve++q7oSFMcTYd1z/EVCZYUHJpMV62tbCh7n+uV9z+cVYZjVZlYOFBcN7XhOu1P5dhzqMO9LgLHq24brcqbTr/2hp9xLffN+FiyfcbkC5Qr8CytQflD+CwtWfnm5AuUKfKMr8DWHTpwwZwKKORiKeZgNgKfSjOG9PdjZ24EKuxXNTQ0YvXdfuSZvvXkRO3fsxIcffYTBfUNSIa2uraC3txtud5Umx7G5YZYRocbDB8+w5U2Bjp29uzux/8BuTM89gavCjsHBfZpatzC/iGw2j5/85CeybT1+8hCjo3eVUWIwFDSlTXkqG0FYzE4U8gbMzS2pAaONjQoFfhI4sQEbGtqDQjGLeDwiG6Bvi8HcZ9W4P3r0EIePvCL4xLDsb3/nHfTv2omZmUmMjT3B8soSgkG/FC82awXMRlrmlvD48STaO5rwve9eQktrC9bXV2VnC4eDmsTHBpS5KmzqrFY7nI4qNekEYrt375ZVjtaYK1euCJYQsNCORWUCIQftL7QheTfDaG0p5RJRNUGwxEbf7anF5gaBFu1BGalIOGnPai2FMqOYl7WLE/DYTFIBE43GBSUIBpqaGrC1RcjBzC1aKml9i8laQ2DQ0uKG+eVIddramB+TzVJNU4Gmxlosr/iRTBbR0daAvr4daroJqT65/Ckmp1YwsKsdhw6NKAuHSrWa2mrMzEzj448/FiQaHh6SbTASjWB5lQHuRhQLBkEJDg47ePAw9g2N6LUzM7NSshw/fgynTp3E+saajpvQkE39vXv3pCzhNaLahYCC9aetkEoYQpiSkmdDQIDh05yoRyUNa0/AwZqXphgWBQy4dhnkznVGSxKtd7RyTkxMSa2SzdI6FRWkI2AlyOL1ZX2533PnzskWSIXZlSt3EI6kUFtTgePH92t7nErI63XsaCn4nK978WIZAwPtOHbsmM6FYGB68gVu3hiVYuydd16TUo3h0LyneE2pdKKih0obHh8hj6fag6XFJUHCI0cOK8eJtjZ+bWJyCn6fH5EIz8uF73znElKpNC5/8ikWF9fwwx99G4cOD4GPAJ4b88FYW0JLr9ePTMYKh8OC3t5mQUMeD4EdrxOhJpVarEPJ0jYpqMTcJ9aer2c9eU34GkIknvv777+PJ09mlXtEeMbrQQhaGgSw9mU2EoGh3x9Db28bDh86jJrqGoyPjQsO8nqxDjxXqvQGB4cEyhjev7m1JbXdmdNn0N7egZu3b0jhaDCZsG/fHnR1dmiCJO/VPXt24+mzpzreb33rLUEerlsCM8JWbt9utenrrPfq6pbA4dmzJ5XdxuNXoHqcdrdsyRqYK8DvCyKZSMPjrhG88QeCUmmGQnGsbyVUp6PH9sJTU4XqmmrEE3Hdkz2d3Qh4/UI+zFjjGqWikfc887iodCJc9HkDaGpqw9GjJ7G2ug6fbxOhiFfPFP4SgbArnc5jc8MnpRPPg/sknKIl2GY1w2wx6JcDqWQGdptDwFGWRm8ZOv13/MRT7qX+O4pUfkm5AuUKfLMrUH5QfrOvf/nsyxUoV+BfVoGvNXQyGDlunAAgCyMK4Ayvvu5qHD88gpaGarS1NKKxvh4ffvCBflN/9OgJNDW14Pr16+jjOPhwUDYzh9Ou38zLiQEI/kQjCYyOjmN+IYhqjwenTx5E/64eWBw5mK0GWC0EAVFMTk4p7+nSpW8JsBAGTU49RzgcgNliVHYKP0wGJ9bXfViYX0YgENWUKobl0o5VUsnENa2O0+vSGSpmovD5ORkNskix8WX2EsO8X0zQprSKPXsHUFdXg5WVJamVCFyoImpsahI4yqQhCxgnWLF5vvDaq1LFXL58Wa9lo8bJUrTkUEXEjCk21tUeqkYMsnmxYVxeXpUljqqM7elezHXZ2OBUP5OgBhvSeDSObAYK1m5oqFJd+T4/AVGO2VFAZaVDQGpjM4RQGKhwmdDY4ILDQYsSQRLVDtxmXrYbqpCoJuF2CKQ4mYtqGIKJjY0tTT3jxEACDE678vvZABdRX1ep3C1azKh6MYDvrdNIesJBNvmXP/1M07Jef/00zp8/L7BHNQmDiq9c+VyKmrW1DQwO7kJ3dxeSqSQCoZDsdWzK+d662iYceuUI3O4aqYrYuG9ubgh48Voxb4vnW1LgTApuUGnDvCQCG4INQidCN1qN+D2CqH8MhWgXY0NOdRCvAUO7B3bv/tLuxu9TLUTLXxG0YNVqW/z6xMQMIpEsHA4rmptr0NLSqG0TkPD/BE5vvvmmtsu8rps3H6FYzKC/v0drk1CLQInWO6qACMSoeON6/fa3v42RkRGBQSqxnjx6gMWFZbS1NeHChQsCVoRlPHZCkmfPxrQ9QqdYjAHrG1Kxra9vCGxSUUeAyaB61pJghgHiwUBIUOytt97Wcf/DP7yPdCqDn/27n6Kru1k2SWZiUfWlHK1sTteRa5mB7lTb8FiouuK9yomIXAcEQFQG8u+sFSEgPwnj+HdCP543ARTBDdcYgRW/x/uA506YxlpsT83bzsDiNmhj5Pt5n6USKfh9AVR7qgVHnj59pjwlQi5+0GLJY2G9CICo/OM0w7WNFURiAQ0PICDkfcAJeHzWhBWAH1AtCZJK1/uFrpHL6YTZVMpI4v4I/ny+gMDbyZPHtT8qCVk3wks+83hteO/lMnR0GgVzZDGNlYYJEP7lYVYm1ZFjh2XnI4xcWV3VtlqbWjD+9Bk87iqYzITrc1LMxeIxQUVCp1Qqg4A/ikOHDmN43wGtdz67/EFC+pJyiZZVQq5clsCKtj9CJ9qomUFXgN1hlSqVBCuVzMJitgiqsW6zWwnQ3FlWOv2zPyiUe6l/2c9R5VeXK1CuwDewAuUH5TfwopdPuVyBcgV+4wp8I6AT85yodDIVgSP7u3Dq2AG47CY4bRbkc1mBoVcOHkalu1p2kbX1DVS5qwRuqBohzGAwLVUHbPrYqBpgwrOnk1hdDeDYscM4d/YsLDYT4kk/Uum4wonzBWBzYwu9vTsxNDSExcUFTcYrFNg0ZQSPGF7MTJNUIodwOAGzySpQRsselVK0BbHR5QdtWZx0VkRWaqBMNgWnw6WGj0ob2o9oCbt/756UPVUc9Z5JadIaX08FC5tEqg+oDLHbKmRTIlTau2dvSeUxOYmrV67C54+hpaUaJqMJXl9IjR4bOavNiooKKmFysFrM2j5VMlmOIk/RvljUa2y2IkLBLEwmhjZDIcDVHhfW1yIaLT841I3W1hZBjpzJNgAAIABJREFULlpkaMUaGupHd3eH1BjjzydgsVRowlqDgtANstqxeeXUMJ4vIdDa2hbq6xtgNpfG1G8rgtjQ0hrJIGe+9uHDR7h27SESDDne0YHh4b3o7u7B3bv38OjxcxgNRuzo7VQWEhUit+/c1hQ2KjAuXnxD8IUBxawjM7s+//wzqZbY9A4P71azTkVHNB7XNC7a68xmG2prGtFQ3yRlFpVMbOAJObgdqpQ6uzqkoCMsoRKnNCUvAaORIfK9OkeCimSSdsMMgsEwTCaGXlsRDqdRWeFUQ02I0traKPDDhp0NOHOeCKjW1r0CD06HA7k8sHcPA8SPYXNrA59/fhUWqx2dHc1f5h2x0afdibaxixcvau0yvJ3WsbGxWRgMOYEj7ouwgjCDEItghX/mdEGqm773ve9pm8zZop1y4sUYkvGYMpNampths9tKcNXhQIK2yfl5gYFXDh6EP+DH5samwAr/bLfbdB9QUccAbNaRsIGvX1/bwMDuPTh65CimZ2bx2aefCbj98EffR76QxOrqsqAeQQ/XESEloRDX0rZVjoo4gldmTFHJSCsk1Y+sA8+J64rT4niOBIH8Oq8ZASe3tz3Vr2TTc8kuyH2UbF+EXBZBNAI4QjbZBF0ugTO+p5gvCgDROsh8pmQygp/+9I9UV06uJHAi3OO2eDx8L4Gckcq/Yg5GkwG5fE45RlxfBKCpVELTKPkcILzis4wwKZVOoa62DulkRueSTqUFbfgc2bFzh4Anz82n6YghuCpcSMQT2jfXoREWPZ/4DOA6s9itpUysdBpt7W2ob2iAyWJCPJHQtaV9T2CraMD89KwmavJZxJw6/j8YCqiutCNTqRbwx/DKK4fQ3NQm4MohAOlspBSAnmJ+E//Z4i8ToDBzXkN+8NnGUD6qNAm8zEaTlE4oGl6CwjTmvGlBJ823M9B4zY/tfwbLQeIvf5Io91K/8Y9U5TeWK1CuwDelAuUH5TflSpfPs1yBcgV+GxX4WkMnqmBorzMaCzDkc/C4TDh7fBi7drYj5FtHwLeJ1pYWGI1mDO/bj02vH1veIAwms36zT+UJFT8ejwsGI9DW1qrmvlAAspkc4vE0LGY7Dh44hLq6BgSCAcwtTCIWj2BpaRlVVdXIZfOob2hUVhCVSpz+ROCUzdPSkkaV2wWb1apA44aGJjQ3teLu3VHMTM/D5apUkDitPgrBXVqUMsVoYmNlVqNJ+MWAajb5bCypuLh29ZqaQKo/NJ3OG0FVFW1xFgSCcdTWuErNVpHnkpZqoLenVxCGChLClKUlLwYGujWJamp6BfF4DhQPpAiQTAb072qVTSoRj6nxTKVzglj1DbWy7nR0NGNzy49kIonKqiq0t7Xo2OZmlzVanpPYLFYzHj58KHUIJ6udP39WIOby5U9w6/ZNNefNTc1Sn1BhwcBmwoRr1659Oe2Olqy+vj7BQDb//D5hCJt+qspa25rV+DP76emTGWVXUcmxe/dewZpPL3+G0QdPUFHhwg9/8D2pbKamp3D16lU8ffZc6o3z545I7cOmlkCM0On583EBIperAocPHxCgCYVDCEej8AcCsgFxXLvXG0Q0EtcULl4TgkUCE7vdUMoR0jHbNKWP2+M6IEhZWo6hrbUSAwN9qi/XE1VpBGtUx/FcV1c3kUqmpDxjaPvx40fR/DI/iMCM57y6wol6nGTWjra20jQz5jN1d3fi+vUrePL0sUAb1w/BEm1fi4t+vPLKgNYPQST3RYh39+5dTE7OwW43a2IfYRRVM4RUUsBVVwuGcN+0lTGLiN/j9aW6KxEPIxjw6XoQIFGtQ5izbZMkGOK5UkFFWEZ1FQPbqdahqo21ZiYRQQ1D4JnfRCWN3x9Af98utLd3yj43Pv5cgIg5a/ML08o/49rjeuI1oLKI/+cHv8btsa69vTsEP7h2CHy59vm6bUBFcFKybnKSYVAghcfPY+b2Cdj4Z4IyQikeKwEia749dZDAiNvk3/nJNcD9pxIEiJVIJdNYWlrD4OAATp8+LaXRixelnC8eB58/PF/W3WK1qN4FFFXTUDj60lpmVGA7wXlrW4uun4BpPC67HN9L8GsxmXV8VAJtA0OqF40mIyLhCLK5LELBkOA54Y7b7SyFoXsTsFgYh1eA1WZCQ1MDrDYLcvk8dvb3yX46PTODmdlZ1LA+RSjTKRlPIZ/J4rXXXkUqFcetW7eUe0VwzbwlZoXRXrflzaCuxg2P26262uwWBcLTIhmLJZDNFIAig9+zGuhAlRSfRYRp1DAx48xT7YbNwlywDPLZvIAd19m8P6vJdfyHjyHiBE+EdKWPMnQqQ6ffxo9V5W2UK1CuwDehAmXo9E24yuVzLFegXIHfVgW+5tDJCLPFhmIxy64H+wbacfb4AWSSAUw/H0c+W8DhQ0Ow2R3IZAuYmJxBJJZEbV0D1lbX4PVFEI9n4XIZYbMXsXNnj+ACpz4lGKZsdijQtq21U82Q109gM6lGmPYuNsaZNCc0pWVpy6TTWF7xKnekrY32rh5093RqzPfS0oJCyjs7OCFsDI8ejiGXM0tV1NhYKxCxuelHNptEdU0lGhtrpFjyuGtRyBul1qK6oae7F6srbJoz2DUwoPNYXl7H4OBeNazMViL08fu92PJ50dHRimgkAhSNaGltU5YUp3IV8sDIyH5lAT1/PiWwUd9QL8VIR2crvnXpTVnBOJXObDJLicIQ64qXE8wIwG7evKkGnkCLkwBnZ2dw//6oLHBdXR1SeFFRwSbx1VfZiKYEdai8Yv5ULJbEvn2D2D2wG5lMVtk2bOoJhGg5ZONPyEBlBpt8qlTY4BPUra+v4datG2qKaWOiemVxcQX1dfVoa+sQwKBKjOqi8fExKZX+5Gd/LCDwp3/6pxgfn5GSCMYizpwaxne+8x1ZDG/duomp6UkplUKhCCoqPApOJyyjnSmdySAUiSgQPhAI49mzWSm+nA7a9zxS0BAC9PX1CgBMTs3CarVp6hyBExUwvNaPH48paPv06VNSo2yHbG/DAZ4Tt0WgNTLyCgZ27ZYFj/axBw8e4sGDUdnSaEnksXFbtFwRbu3fP6Kg6YWFaWV2MbuH8OX27dsvYU9EII0wjyoSQhFCIF5v2tuYCfXGG298md/E9c1rT3BDaMVpeVQNEW4RZCm8mnbNQgbra6uyqTKnjNYyXk9CEF4/fvKDwKoUKE/Q4cbm5pqypgjrqKrjsfL68dhYO64Ngkl+f3FhScfb2NikdcXstGg0rHVBaCMr20vFE+tM6MNj4DZZP0Il2vCopOH2+D6qlHg/8fX8M99DCMQPXg9+sgb8GrfBbTGviMdBcCdb1+yK6lNXV6nrOTdfCh5va7WVoBaYRWbCyjKtk1kFzZdy0TaluOJ+uUa577m5WczM+QVzaqstUkPmOfXOF5LqaffuPt0LVFY2Nf8/7L33c1x3luV50nt4k/AeICzhQQt6UiJVMiWV7+qumJneie39T/aHjdiIjZ6u7YhtW9015VRSSaJESvQGBA0AEt67hMkE0nu7cW4Kquqe2VGrpjpiS3yIQFAA0rx3v9/3hPvBOeeWChAKBYPy/gR4PJZwKInCAiOS8ZSsc14+JzxOiyWN9wlRoeXlyb3A7wujqDgP9WIhjWJ6chkmUzobVp9SoaDIJADZaDKi2F4iVlOqRe8/fIpEQiNWOp02g1QigzyrFQ2NVbKm6+seVFYy94k1M4kiiUHimxteULzEoQ4M+68SgL0hqsitrV0E/BGxBjJUnOooKt6IkWjRJGCl0slm+9w+mM6IoosKM9Z93Zv+LXRilhg5E/+KoECn3/2dQuml/lC/YSmvo1RAqcDXtgLKjfJru7TKiSkVUCrw71CBPxLo9N+7tf9bDl0DPf8Knoojk4jj1fNDOH20FxNPHmDqxRRKCq3SZMaTaUl82nP74dhNwWrRotxuBafRr214UFZmxvHj3RIizRwXNjnMAGJmz+ICx93XCIhy73vgcGyhoLAIqVRGMpCoiKIygRPDCCpofysvt+PM2ZNoazsk0+GuXf9YQnD39ndRVFgiYGB0dAJOVxC9PY2iNqGih5CBKh3moExPT0oD3draIZYXAh6xOeUVoLe3V1QmVPL85Cf/JPasN954U+xpVJ1QibG5uSE2wMbGBplINjszJ1Pl2ORR6cSm7sgRBgl7pZGnGobBxcyEOXX6OI4cHcQ//dM/Y252TlQ2VHnwOAkm2NgeO3YUH370oai7Tp48KY3si8kJXLt2HWVlJThz5owox6je4kSsA0Dx4UcfSAPPDB82/FS9NDU1S35MS8shaeQnJiakqaYSjUCD0IlfS0C6wSDAg+qQX7/7C7S1N6Omphajo4/x8MFzyZI6efKUnI/Nlp2M9sEHv5F8JU4YpAXqzp278Hj8YqMMBL2oqamUeiaScVH7jI9NCGig8khvsOHixSMwW7L5VFR77Do55SssKqftrT0Y9GYJ+aaqiWoKWpmoxCBcI0AgsKPqJceWzQFig3z37l3JdDp+/LisGVUhXDeqiag6OphQt7K8hvPnLshacW+OjY2JhYqWNqo7EomMwJPjxwcFYhCwnD9/AeFIEBMTY2JtInRi3RhWT8UYX5+152RCXh8ETvwkSKmurkJHR5vsPUIiQsiiokIBRVwL2qGobuJxE4wxXJ7nU0rLFS1g8YSoWwgGqbKhOpBh4AR6VLkQ+rFWXAfWhWHem451UTrxMVTlEUTxsYRSVPoQWPBxtLLy+uOx8zUYhJ9MxcVWRiVQNjsqJefEfc6vefz8mjYvqt34XFpjp6edMBoyokLj2rA+hFUEibFYEiYTFVA2eT3CGSqJNjZ2EIkm5NiKizlVMEeAzvaWCxMTU2htbZK9T6A2O78Gg16Nvr5OdHV2IRSM4cnoGGZn1yR3jRPqLBYCZzv8/hB8/iCam2tEfcX1dTpjyM1To7mxCRqNEVNTM5JdxkEA5WV2UUFyX/O4WAvuOQJzrtHiogO5uZyQmc2TY74W1ZT//F/flUmXJUV5kjlWV18nge1mi1muZ54nge+TxxMoyDPDH/Bhz8PcNSAnV4eqmgrU1NagqrpKpu199PFzmIwqlJVbYDIakeDa5+dLNhP3PutKgNnU3IhMOiPX4ujopEyMLMg34sTxk2JJNRi1WFyeFTVTLJZAKpmBXpdVErL+VFwRyhE8EeBzr1AdRQGTVq2XmnnFthrBhh//Ajpl1Cq5JmTRFKXTwa8YSi/17/DLlvKSSgWUCny9KqDcKL9e66mcjVIBpQL/vhX4t5Cbf98j+NJX52394JMPPjhkMUj8i2ez4Th4hDSwWqoUDEjEI8gz6/Cj77+NHKMW9299CnUmLRaTxdUdFNlL0NHTjaRKh6vXbkGnSqKjsQJGHSTc+9ChFrS2NogShOoENpMMoGajyzHmCwvL0kgTjDh3vfAHU3jjG6+IaoVh04FgAG+9+ZYoc9i8X7lyGW3trQJPfvaz/ypqhpaWZjx/MYGVFQcGBjoknBvQoq+/TZpi5hhRMXT8+EncuHFDoMrQ0BEMHenH4uIMfvazD6BWx3H27GkBOLSMsIl78GBElDWXL2eVSWywaGVjTgyPn+dDYMV6Eaxw8thA/wDq6xtEyUAAxYweAghCtMnJF/jhn34fZWV2/NVf/VgUIQX5RdLUM1OKuVMrK8sYHOrDBx+8j5nZKfT0HBYoRMCytLSC11//hoQ2E3AQrvD4mpqa5Jjef/8O3N4EujryBIbQhsWsGT62v39AlFGsOY+PkIRKMqpmaHNic8njIBQkTJh8MYGWlgY5x/ff/xCBgF9CwqnCojKG8OKDDz6Q8+OxU81EUHPr1l1sb+2LpdJs0cFsIcTIE7C4srKGhw+eoKSkTNRlXPczZ49LzlIqE5cwaE7WcrncCIdjWFkhPMnB0JFemZjmC/il0WZuFEfJT89Moqi4EFazDUF/UDK0uEcIEC9duiRghFlKhDAEA4QyPFda06js8Hrc6OxoQ3tbqyibuMYOx6ZAHSo7aAUjIOO1kp3QVitrEYnFMDbOrKA12Q98DMEmz5/PYRN/APB4LPweQZNazYYf2NpaF9DEj4NJbsxbWlhYQkWFXV6TUIlrxDUhPDGbbKIAIzgkwOJ1xGPk6/O9uA/4HoRnBBI8V9aCe5YQhCofub4/v+w5tY/qMMInPp77lYCNe8TliqCmJl+UdzMznH6nQUkx4RBfcw8WCwFcBl5vWOCPvYyT/0pEdbO+5sDTJ7S3UnlWIdCmra1dQO3IyKjkk/X19YryiHuH0+34GLc7hAwC8PlpESzGD3/4Q1EMfvLJdUxMTMv51tZWYmpqAXp9Cv/rX/xnAV1Tk5OYfL6ImenVz5WRzIBSCXQ7e+6sWOwIEbnevBfQ5ukNpVFdlifX7PrapkCew92dGBjok1rt7TvlWp6cXBNl47Fj3cix5cp95NHoJGxW5rGFUF9fi29961syNOFXv3pfIPjw8FGZoMdr3OnaxfDwCXlP7qvffPCJTJR75eJlUfxlAbFJjrWouFigXQYZgdEbmxvQGwxiE2SYOuF7eUWFQGbuZ0LVw4e75GfTM9npfATJe3sBxONcaTXsdmZXlSKeiMt6pZIMLPfD74tAo84gN8cqezWdZLaTBjYr7cpZZRohvV5rklB5AkPuk7ndqFiLaa1L0V6X4dEqmU7/6n/DSi/1pb+XKA9QKqBU4GWvgHKjfNl3gHL+SgWUCnyVCvwRQafPiVI2jeN3Pn97ugKdaJfI/LYxValVsBh1aGuqxYmBboR9+1hZmEFBbo5MrNvcdeLsxcvo6B3C9dsP8NG1Gzg20I2B9jrc/uy6ZCidO3dabGhUnFBpwqafqhM26J999pk0TVTkcNT3xPg0hk+dQXVV9efTohiIrcMbb7yBkZERmMwmfOc738Gea0/GqxP4sHmtqqqUJnFzaxfdh5vFGmQyc5x5FKurK9jf94kqqbGhCYuLy7BYcqThLCzMwdOxUbx4PoHqmmp0dnRKA2zLsYmC5LMbn0mzS3hzcPxsoF88nxSIQWsSj4uQgI0alQyEHTwmNne0r7HhvXz5srwOJ3l95zvviI3sv/zlXwnoqaysQl1dA44MHcHIo4eiSGloqMF77/9KFDVHjgxKo3737n2sr22Lyov1YdDw3OwsCouKJK/pzp3buHp1DDk5Gpw82S3fI9xbW10TgEHQMjHxXJrcjo5OPHw4Ao1aKyofLjxVLtkPlRy7c3cblZVl2NneEjBAOxfrQOUNQQihE8EfwQfBFZU5hDZT0/MI+BLS6NryDMjNo4VKL2uxsrwBZHQ41NIpU9SYF3by1FHQHeQPuOF07iOdUsG5uy/qlL09ryjhBgaPYm5+AT6/H29/620JUX/v/Xeh1gC9fb1IROLYduwg4M825IQonJhHUMmpcVxzAgrCKqqhWAMqkgJ+DzraW0Spw4BtfyCr0MrPzxOVCNeCUIiZOQyErqmukbWbmp7B9g7zlbQCj7iXCWsIDQh3uGepbGGNCIgIO7LB22rotRkZY094xdclMGKe1fLymqjuTp48KpPXnj19humZaQkL5zVJ+5jVmiOh5lQJEmzwWiZo4poRYBBuUNHC9+Yx8PxdrqzN1WzWCljg9EOzWSV7jGtKuEtbHye+ES4QgBBUdHS0i1KNdrncHELiHAQCYWxv7aKkpFRUP1Rf9ff3otReLKo7r88tuUrPJ5bkOjp+7JhkPRFwPXjwEDMz0zhz5qy8Nm1vP/v5z+HcdQmYKSkphD/oFCuYzZaL06fP0tWLX//6fTx+PCHqtM7OFrmGdDo1Ll+5JJMl79y9i/XVfWRSepl6yXuYTqtFQ2MDevt6MD83J0CWQwcIlLheVptV7JJWsxWffvoZopEILl48h57ewwgEfRh79hTXP70Jk8mGo0d6UFxcCqPRLBlIVPFxn6QzCZgsRpw/f06ug08//VRAU2dXm6isuD60qQ4O9cv1Oz8/h9u37yKd0qC3Z1CAMXO9Dib0cf1YM16rVLtxvxAmcy1475mamUZHZ6d8zXWlJZP3U64D14/X6PIyQ+yZo6fGoUMNks9my8mVXCmqmqKRsOSDbTkciIRDUieCKPXnNTMZDfI9Akgqq1TQIR5NyL7gvp51xr6AThIkrkCn/97vC0ov9VV+i1Ieq1RAqcBLWQHlRvlSLrty0koFlAr8nhX4WkAnNsRsXuUfFSToW9CDKvtZUZqLwZ5W2AtzsLezgZBnH7k5tMyYsO8P4lvf+wFaOnvwz794D6PPJvDK+XMoMmnxdHREIERbW9vnDXFCGj5+TXsWc3bYqBFkEEJdvXpNbCJ/9qMfSYOzu7MjocqENW9985sSmk01R19vLz748EM8Gnks05rOnh2WJpAKm/wCC7oPdyIv34ZQOCjAiWG+bMztdk78MsHvDaGtvQPdh3vEOkSrHfNkqIohAKCqhLkqVAdxOhvtT4QUzJnixCsqnNjk0a7G51FNQmsa4RNBAq1vfB3+jOdPCDI8PCw1paKCQcBLy0t4PvEcdns5CgqKUFNdKzlL773/a2lWzWY9bt+5IY14Z1e7ZPHcv0elmEGa3IOpYdkJYFVi/bl+/brkR5WXF0tjSghEOECFCfNcWIOlpWWpN0faj48/F8XTyRNZGw4VUGw2AwGGBseQSsZgtRgRiYTl2AkLCaPY8BKqsUkmUGHjS2hINc/Dh4+wt++HRsWQasCSo5eg42CQDbUBZXY7jh87LVPpbt++I9MIh4Z6YM3Vwencgs8bgFqtx/aWEzs7LsQTkGlyhw/34uGjUXh9Pvz5f/5zqdFPfvIPaGyuR3tHO9aX17C5tinWLtrWeHxUiNBK9d57v8HWlgt2exFOnDgqjTzrRkUZm+3mpnrhsMzwof2MwIrghlY3AgDaD9mwc68QKhESuPaougqjsLBIvsdriGtCNQghKr9HmMP60A7G9eBryWQ9aJFKcBqiWfAv9zTBHYEboVNjY63sP77/wRQ3vietXnwOVWgECwzDJ8SKx9MS3G0yGVBdbUdeXq6sEdeH4dL77rBAn8aGClGWsT4EUoQ4XDvuc0KNmZllAElRWvEabWpqxOTUBEJBhrdnoRf3a44tT5RgVCkx/+fKa5cl2PpnP/sZVlYW5Vowm/JgMlnlGuF78lzu3LmPUCiAN954XSAtIeff/d3fCcQ5fnxIQHEqE4ZKnZSA/+bmQ1Cr9Pjww48xOzsvofBcV17TJSVF6OvvxtNnj3H37iNEwirU1VTCbLbJlEyeL3PYbDlWUUI5tjYlVJ33MwK5wiIGmKfg83jxycfXBar09HSiqooA0Y+tnS2srmRtmK2t7WIt0+tNMs2NdeDXXKtAMCRqI+4dKpOqqyvF/lZqL5F7Ko+VoLO4uBDPxp6JDZfn1NR0SO4XvC9wPXkP4d7h+xHqcn8SZBIc817Ca2tpeRmHe7plf/Ln2YmQarmncDofQdXurgfxeAZVVQTRbZI1RTAeT6Rkb8djUbkXODY3ESRgVath0OlkP3Capk6T/eME7xUcs5CMZ4c+cC/xnrywlw0SP1A7yb+K0ulf//qg9FK/5y9UytOUCigVeHkqoNwoX561Vs5UqYBSgf/5CvzRQyc2ywfQ6aB9yKoqAPYftAK1NlXg4pmjyLMaEA16oUMKyQTHz3ug0Zvw6utvQW/Owf/14/8Hs4vLOHH0GOy5uZh+8UKsPmykqBbhX93ZYBM8Mavll7/8paiA+HP+lf7OnYcYGurGhQvnoNFq4XK6cPfeXbS3teOVVy7hl7/8lTTyzS3N+Nu//VvMzy0hLy8fp04dl5HyDM8+dfokiosK4fN74PW6EY6ERLlBixlzTGgXzKTVn0+1syMYCGN1dV2aYjZ7PDZaxfhBuxQhAaEXIQIbPDb/VBawcWfuDht2NoWEMQQcbBIJm/iYA9UC68ucKDZuBB08l0ejj2RKHaf2cUIUz6Oqsgq3bt8UoMIJfTu7DjQ21SE31yZN6fraFkqKy9DU3CyWIdrB2Kg2NTZKKDrtgMy9YpPJ92+or0dHZwf8fi+mpl4IAInF4gIumHtFkFVdXSsh2gRqXCt+cAIfbWpUk0TCQWlA2cRTDcTzZB0Ibvh91oNqHp4rAcnTp+Pw+SNIJTXwBVKiYGK+Tk5uLnp6GjE40I/mpg4szK/g5z//JYKhAE6cHEB+gQmuve1sFpRaJzk+DHDX6a149dVX0NDYgs9u3EQimcSrV14VxQ4zlSqqymRa2NzULNwuj+xJrgnhBMEGG3rmNLGppi2Qyh6uKWEgm3rC05IiWgvDcv4ajVqCpfkYvhYtTVS4MAeMKiICJbrUCHuiidQXOU/cl9wnfA0Ge/O9Dybase58b4KBtVUHMmk96mvtKCoskr3Dj03HJtbWtqDVqgQe1dbWwWwyYWV1RSYYMkieMIih0gyL5xoThvK6Yv4VoRWtXgfwjyoavvbBhDdCL8IzglWq7/gz7kk+nwCDFrbp6VWUleXj2LFBeR3eA6i2oy3UZs2VDK+Ghmax+PF6IuQoKirApVcuYnz8Gf75n38qQf2dXR2or2uWkOpgKAj3vluslItLG7BYDHjzjdfQPzAgSjPmmsVjaXR2HUIqGUd5RTEqq+0Ih6MSzh8Jx/HgwWPJIurrOyzqQu6z2toqNDTW4tGjB5ianpKJbCXF5WINbW09JOCJajWCoI31NYFPBMbcD1zrgsICAS4etwePR58IfONEyKLiAuzubGN9Y1VC5Wlho3LL7fGJKvAgfNtosiKVVGPf7ZVsKoE2eirL3DJhs7+/T/bhwuK8qPJoM5yYGJfBAlZLDpqaWmSv8NphHQmVCHUJrXmN8dri/uT7857J15p4/hwNTY3yM94PqJ7k9zmNkrlzvO9wf3KteX1ybXlPiyeSyMsrQDQWRyQclvPiOVL1pOb9n4HunyucVJm0XNO8Z3EqXyKeEaUTVZx838X9JJL/Ajr97v8Clel1n/9KofRS//O/WymvoFRAqcBviW3rAAAgAElEQVTXvALKjfJrvsDK6SkVUCrwB63A1wY6saGQv26rs8CJVjuNCsjP0eDcqV5cPHsKqXgQAc8e9GogHKL1aQ9FpWU4d+kKdva8+N//j/8TWqMZb73+FozQ4uOPrgpoYbYQGyeqmaikIRCgKoTZSoQ5bGj432yaWw41oq6uWixOzLPh9K4rV66g1F6Kd3/1rkwOq6ioFMsUGy82aZxwxf9mQ0pry+TUC2xuroqdymQ2ikqJzSUb9ZqaOhQXlUpDnMmopamirYkZUFRkMNSbCiFCKFpyCHUY4k0oxPfa2nKI4oqqgdOnh8UCw4afzR1hDptHAjQ29bRx8TzZwLGpJYzgxDUqMNY31hEKhmTaFFU01VU1AoKojNBo1VCpUsjJtYjyIp5gALMHmRSn3GWnd/F8+bp8HzauBB5sUllL5s6srrnQ2GAXtUoiGcPW1oY023wvPp/h4qzx+vo24rFMdrS6IWv/cjg8sFh0MBk54SqJSDiGdFqVDU/O5dh5hg5DlA9UjRBs8F82vFSAOV0eBHxphGJAfX0Renub0NxSL+9ZWlIuuV3Xr93C1aufIL8gF+fOH0dunhE7u5vY3XEhlVLB4/ZL0LjJnCsh7sUlZfj4409QUFSE1vZWRKNhUR4l0nHJZdpx7CIaiohCi+fCBp7j67Ph1W5pwNmM85ipPCM05GN1Gj3MRp1ApnQmjfLyMrGzcX1Yy/09H/z+MMrKC1FaUoztnW24nH5YbXpU19aJyoN7RHKeIhEBS9zrBJKEc1Tz8XWYwUU1Ee2FQwODqKupF+DKayibq5TNU+KxMrOKFjReK7du3ZS1b2lpQmWVHaEwJ/o9l71OiMT3Yt0Pssa4D+7cuSNWU4IHwsCDyW38l3vkQD04MDAgzyOEunnzHra3naitLRc7J5VzDscGnjx9ikAghvq6CgFOubn5Amqp8OLxS6j/mVO4cfNTPH78COUVdrm+zSarKJ2YUUY4yppTdcWQ6hMnjks9eH1/8MGHMkmPdjsqhCoqS1BSWoydnV3JWvJ5QwJBqazKgjDaQJm5ZZfrg0onl3NXamiz5cl1SWtibW2NQMPJyefweD0oLi6S+9rq6rKsB/cClWORUASBQAhWixUVlWUwmXSSy8SMpux1myc5Y6xBMplGbU2N/KtWG5BMaJFIcnrgnqgfuRYzM1OoqKwQlRHhGCdO8pqhyoqQjXulqKhY7oUERbzPcE9yrQ/2EPcuISX3JP+b/3JfOba3MTg0KPuK9xJCQ95rCMf5PcIqQijevwhXeU/i/uIEUk4CDQSDom7yeLzwekJIp5Iw6FXQ69QwGvTQajTIpBksnpL72u9Cp2zeVxrLnvQX0Cmrdvrd/58q0EmBTn/Q36+UF1MqoFTga1wBBTp9jRdXOTWlAkoF/uAV+KOHTv+6IszIEeCkUUOvSaOhugCvXzmDob4eJCJB+VQjhXAoBH8gAKstF81tHVhYXsc//vTnaGlrx7GjJzH17AWWl5ZF+UOFExtANkZsZtgws+EiOCEMYHPG5uvs2TPwBzzIybFIw8dw3HgsJtlLbFqpDDgI0GYzT6BD4MSmjU0nA8uZG3T33i3s7DhgLytBeUWZjPTm6HK32y+ZTbS2EGh4PT6oVHr4fSFRSNRUV8sx7jqd8Ljd8Hi9SCaS0rDW1dcLOKJChsoZZv0wv4XqCTaAbPzZ8C8ubkCt5sj2Lsk5YoPLRp+NYxYwcPKXTUwphGCjo2zqwygpLhbFCqdGEfwQABUU5srXnBel1eqhVZuQSmkkUJx2OMI0Hi9DzwmeCC3YaDK/ihabvDw99HqjWGt0uqT8PBhMobIyV6AGm0/Chj1XVFRNra21AqZmZnaQk6NCIk5FD5UQDI3nTlGhtNQk9ThQOLEmBF88Fp4jQQSh08pKAPbSXJy7cAzHjvehuCRfIBeVK8+eTuLJ43FMTExKAPXJ4SPIyzdi07EKl9ONSCSOaCQBry8Anc6MS5dehVZnFKUT86vs5VTChMQG5fZmc5dS8RTikbhANR4LIRj3BetPGMT1YbAyFToqVdY/6vGEEIlQ0adCUYEFLc31qKmpFnvh+Pi4qGVk2lcqLdYuWhXn5maxurqB3DwLrDlcH0N2gmOcQdEOgVy0jnIvcM8TFhxMYePeIcC4cPYCSkvK8NFHVwV+URHF4+W1QADEaYWvv/66QKr3339fas1JjRWVpdh3OzE29kygBJ9DUJzNcqISqE/O69q1a7IOvO4IQgl2qeDj9cJa0NZFQMJrk/uF6h9mfTEnKi/PhsHBATkHBvT/8le/hl5vxpnTx2SCpN8XxPq6QwLVCRhp5aNl8eatz+By7aKyigHsYZhNZlRUVopaMRqLwu/zy3mwXgcB67weCMB43oRctLtxCiUh6c42r0EfdDquZb5YSLmerBfVRGVlpdDqVFhYmEUsHpNpmARdMvmupEgGC9BWSkUg65OblyN7hufEexD3SCIekz2ZayuQ+53BoBUlWTDICXsRyX3ifYqW31gsDY1aL6AvkUhL2P3+XhB6QxY0E0zzvHhPGx4+KcCb96td564oBPlz7gfCxYP15rHx9blGXBuuJcERgRHz17inuDbZUO+QTHasra+T86GqiTXj/uL68jWpWKPCkWo2ri8fw5qbzFb4/AGEw3HJaUrQapfMwKAHLGY9DDrCZo3cS1RpwnhCNTW0Gi1i0TQSsazSia+14s0o0OnLf41Qeqkvr5HyCKUCSgVe8gooN8qXfAMop69UQKnAV6rA1xI6MRxYp9WgoboEl84Moa2lHjaLCclYGOpMEs6dHbFnqDhVy16G0vJKBEJRLK9toKCoBBvrm/B7/LCYLfLXeDa2bBb5weaFDRIhEht0/svvUZHBv9Kz6ZOR7DabJIUUFhRIA5QNyt3CmTNDkuuztLgogIGqEKoHmLHCJnxre1MgDW1aao0Jp04dlqaWqiU+v66uCs1NLVheptVpQ3JaNBqdZPrwfQiAOHKdOTmRWBr2Eht6eroFdrHpYo4NJ3AFwmnYLLSgmVBfbxe1D5tGny+IlZUleQ7BE0HEgbKGPyssZB6OHYGgH2aTBfPzi9jeCcgUqcqKUtjLSiUnR69XS1AxrXFUA1EZodVYBAQ9ePAAY2MziMTVyLHq0VBvl6aVcIvNKQEaG1FCJZ8vAqNRjZJSG9xuZvMk8O1vvyXn8/TpM9y+fQ/r67QIESwcEYA2Pj6J/PxcsUXxlwJCSMIng8GIpqa6L3JmWPeDEGTCDNqEZmfXEQzG4Q+kUFxkxfmLR3Hu/AlUVNplfSdfzODe3VF43AFsbhI6mnH0WDdq6jjpyyHf54h72qW4FvFEGkePnkQ0msDokycS4m3NsYpqhfAhHItKrfRqLaKhbEPN8HMCQTbs3HtUprjdQcklys01wm4vFvWPTMPzBqDKqNDS3Ci2LMIbwh6CBGZzUZ3C1yDcJAzgazJDh+dSUV0hNi2uPUEAoQL/m4qc0dHRL0ArAQKVNQzAjkVjOHPqNGxWG/7h7/8RkWgc3d2dqK6qgtliFmjQ2NiEtrZWUdQxaJ9rSdVSfQPD6b0SWt3d3S3XyUGoO9eC0InX1EcffSTAg6Dp4Lh5bfCDe4Th+wQWhKJ8Pm2h9+7dl3NglhPhLyHmvXt38WKSAd5t6GjvkNoyZ2vLQSiZK3ZDQhQqox6NPhRoVFxSiMXFedmvPGfufUIM7isq+QicfT6vhNdzDTltjceeSiXlPkD4s+/eg3vfK1bYgvwSsTsS0GbtocwWSqKqqgJqTUaCxKHKIByKQac1yXXAtWloqBfApDfoEQwEkEwlxLbIDx6n1+sXmGgvLYZBb5Z9zqQigicqC3kPyMvPFSikVumQSqskj2x/zyOWOp3WCK83CJVaK1MZ+b68f/DcCPsIGhnYzeviAMgKgA4FJNCcGU/cY6wz9xyBFX/O9SIU4wCG/PysbY9Qan19A/FEArZcm0BRQi2uL9fuQEXK8+bjvN6oKBP1+rSAa4Ln9fVdxOIZyTDTaLKfVrMWFrNZbIYq8GdEd7zes9Ugbo6Gk4h/Dp0I/VZ9TP3KZjopSqf/z98VlF7qK/0apTxYqYBSgZexAsqN8mVcdeWclQooFfh9K/C1gE5seA7sE/kFOdKQFebn4sRQN1pq7NBrgKDfixyLGQG/F36fR6xonLxmy8lBQWEJfMEw9t0epNIZabg5dpvQhc0nYQzVFevrOygstH1ubaGVbBWuvbDk5RgN+FyVYUBpif0L9Q6bWzZuVBetrnnQ2VEtWTZsqhkMzrwUhmNvbW3D7c42pHqDCna7Da+++ioGh/pEffCLX/wC83Ob0OtVYnuLRpIYn5hGe1sT2tpbJQiYVhbW4r33PpAx6YRjzJ7ixCsCHCon2DwzrJrhzMVFeTh79oTY5dhwsoY8LubpsHE8sD2xUSaMoBJodzcMm00Ni5V2Fj2CQQb7RpGfZ0ZenhlFxYVyDslkFMUlBWjvaBVVByeWbTtozwtIo7mwsCL2pcHBbmmwqWzh+xBwELIRWBCe0GI2PHwMFqtB1Dtsjt955x0BSB999DFGRh7Bsbkn8O7cuVOilmBTS9Cwv7cLg0En9jVSOeYW8fUJQbJ12P3C+rO4uAKnM4RQKIVoErAagURGg9PDnfjBD9+B0ajDo0ePsLiwgv29AAL+KJaWNsVOdf78MVhsGjhdW2JlCwWj0GoM2NvzwOlyo6ioFBqtAcsr6zKxj+HhbLonJl4gEgMqq2zo7ujGjmMbY2PLqK0tkH1HgCO2ubRalHDFxfkCBKhEobLugw8+gHvPi8LPJyryvAgC+MksHa49bWoEpgQ0bPIJL7mXuSdOnh4WUEQwwVoTNBD8EPAwVJswha/DuhHu0CpKG9M3XnsFd+/e+QIe0TLq8/rg2NoSpV5fX79YrQiXuO+pfuGe7ezoEkjDr7PwxifQgutOYEEQxXVhOD/PhQCDx0S7G+EF15aPo62Nr3cw3Y72LO5Vnh/hL9+b+5k5aZxeNzAwKIB0dPQJHI4d2EvLxV7H9yf4M5r0AjEIdRLJOFIpTsozybVEEMfHUXXD64nXAQEylVRcC+5b1pvHRbUNIRaVUQF/SFRmxUVlYg2juoqvw3sJJx4SzFJzw/el+shszsPExBrCIT9ybCZEolkIzfsQ4dLq2haSSZUooRijRRVgdXUVSovtcO7uYWN9AxotJKOKNr8M0qJI9Ho5KCCM4eHDSKeApeUVTM1sIRFLor29Cu0dHXLN8/6QtbcFJIONQI3nRFBHgF1RUSwKpLn5DbHOlpXliEqS9zaXy43i4gJZDw4T4H67d++xqBK7uqoFBHLtxiZm4fPH0NPTLNc01/rateswmYxiYeZe53W/uuZHS3OZBOdzD/O+fPPmA1htOWg91CBrlg0RV4kK1MBw/FQKsWhEsvo4vY73r3QqjUg4gViE55GQ/0eu+YA4s9wU6PQ/+p1B6aV+39+olOcpFVAq8NJUQLlRvjRLrZyoUgGlAn+ACnztoJMtxywKk6KCXNRVlGB/cxUGrQYmIyd0ZaDVqGGzmqUpYcgybV9qjUZgU3GJHc0tLVhcWsDC/Iw0XswvobJnYmJJwEl/fwteeeUVUUBQcTE774Bep0FDfZkoPDhK3Gg04datW9Jws3ElQODjCTkOrEtcOzbTDDdmozXycAKpVAxHjvTj1KkTKCsvFYBDuw4h2LvvvoeVFTcK8vX4i7/435CfV4hf/epdUT61dbQIdGpubhLlDm1PbPQ4QYxh29nJZBp4vczTeYHHT54iEjXgyqtHBMKwWczmNbmleafa5P79Z6ipKcWlSxel+WfTffPmTTx4MIVQNI2CPDXK7LkoLi4RddT8wg5MRsBuL8Tx48dw8uQxFBXnw+/3YGZ2EmNjE5LpRBURbVrRKHDiRL+ocQgJHj58KO9NGMFjoRqH4OHChfPo7u5AOBLA1NSkwDk2ojk5eVKXBw+eiL3w+PFBASsEKFRu8LiikaDAolAwIECQwIDnQWDD92CTTeUMv0eYRfUMjwUqHXa3fSguKUZVTSlKy/LgdrskeyYYiCARV0mOFKEQ1+nI0T5AFcX2zjpSSYh1KRZNiqrGseWCRmMQuKnV6cVe19PXI4qSTz75GPmF+XjzzddQXlqOe7fvyYQ0ggPazwhO+Mn14BoSQlAVQiUSwQen2qWTahw/1i+h3lTAMEuIcIN5R7QOfvjhh6JWY21YW+5JQr+u7k4camsTqMPXZ7YOgQjXmnX/m7/5G2QyWgwPHxW4QjDE99TrNeg+TBXTqHyPoIiwk3tbrFyZjNjr+BpULBFm8bgH+gdRXVWHublFyXg6UM8QOlGBwsfzeFnTA8UV14jnQvCYta9lbVM8Hx6T5AQ5HHIcVCUdTNEjeOLrLi8vgnZbKl4IUwiBTCaLWNloBaUyjHthe9sh6iBa8wie1BqVADeGzxOq8Pj4Net3EIJNW9vBXuX789ionaE9j4BjbtaBPXcGlWVGVFaWw+XyynkHQ7SFqXDoUCXq6qtE8cRJdNOTS7j28V0JIGfQO9fbatVLcH4imVXl2EtyUF1dIaHerDk/fF4/no9Pwbm7D5cniByrFs3N1WJxXV9fE1jZ1taOc+fO4+mTMdy/PwKfN4i+gV6cv3AKK2vLApmNBpPct7IqJOvn5+aWutOWyHOimmxubgYtLQ04f+GsQKnf/OYq5pd2UFNpw7lz5wTUM5Pr6tX7MJlSuHz5FbleeT3fvvMIJosR3/veOwLaeN/79a8/wNBQn0yk5HoTVK6u7uLkyUGpJ/fX8soabty4hVK7He1trZKJ5dzdBWijk8BwrSi9CJwyspdo8dWKtZiZWgwSP4BO6wEV4mkFOn3J7w5KL/UH+OVKeQmlAkoFvt4VUG6UX+/1Vc5OqYBSgT9sBb4W0IkN64FVSm/glK4Uigvz0FBZhp3VdRTk2STvhqG4RpMJFeVlmJufl3weTpmjXenM6TPo6++XMeh//dd/Dcf2HoYGmsVex4blxo3sVLY333xTGiaCk+vXr2NycgldXe343vfeFnWNxx2UPJef/vSnGH38DCajGXV1lQI2GBzNpow2HU6wq6muEVUQmzlmI5WW2vHOO9/E5cuvivrC5WIO1CrGJ8Zx/fqn0mCePn0Or3/jDYyPP5eG/uy5YURjVGzso+vwYawsL8s0qEOtrejv65OmlQ0srUQEX7RITU5OwbXnQ35ejtigqEJgo084QDhDUMbXpiXqRz/6kYAynu/f//3f486dJwhF0ujqLJNzo/LCas3BxPMllNsL8N3vvSMKDGYsbWyuYH19Bf6AV+xFhQVliEVT+OyzG3C5wjh//ugXtj+qLbKZLllFCDOACJw4GZA2PZdrWwABJ9zxg9PROLGO6hVO5XrttW+IyoXnyNBmnrfRoEU0GoJzd0fAAeEA34c2J0JH/ktVFcHLweQtAjha4qJhFWpqaxFPBpBMh0S5xef6fREgo0MyAQlRr6wqw8DAYSTTQWzvbErAO6CFe98nwda7Tj9isQxq6yrR0Ngk+6+wuFDCm2dnp9DY0ojTp4ahSqtw89ObGBl5LCCCiiOuWzYwPCow6GAyGI+VcIYQUKfR4vTwsICLg3Pa2d6WYzcZTQKZnC4nerp7xKo1+eKF5EJdeuUSVFqtnD+fx3Pj58FEP+4TKntOnTolQGfT4cDiwgJMJj2qKgsxOTkuYOcgUJrHSaUKazw0dET20MOHD+S6rKurR0FBITz7tCTuylrwfQlqRJFCtYrBIO/N1ziwehIqcV8S7vD8+TPuDf5LYMsaEHxQCRSP0+KWErDMLCvCqe3tLdTVUy2Vi3QqI/uUNsflpVV5Do+fe8DpdIOwuqOjAbV1NQI7aPXyej2y53gOPN6qqmp5vxcvFuD1plBcrIPPl0Qmo0JRkUGmHLa2tSAYDODx6AyCQeDY0VYcPtwrGWaPHz/Fzo4bbW31uHjxLKqqy0UlyQl/Nz99gPHxBfiDSZQU5aIgPxfRaAR2e4nsdwJFTnLk3qBKjXuD8HB2Zg672/vY3XEiFk+gqakW3d3tkivF/C7Cve7uXjTUN4qtdnzsOSKRGI6fOCZA9dMb1zE3t4zm5nrY7aVynZYUl0jm1dbWjjx/cHBIrk0OPyCkPXHyKAoKcnH79l1MTMwJMGxursQbb7whajNO9bx79wkaGsoFRPE1COinpqcxeGQIf/qnfyr3Q94/b99+gIsXzwiwJOAjvOQ+INgnUCSwmp6ZFRhbVV2NxsYGrK+tgnuckIkTEnkTosWOEEqrVsu0T65/PBaHy+lBMp76fG+osOaHAp2+/HcIpZf68hopj1AqoFTgJa+AcqN8yTeAcvpKBZQKfKUKfC2gE0EBc1eYkcTpdWw4aqrLUWMvhmN5GYc723DplQvSgBP0tBxqkVHnbGCvXLksf01v4/SpTAYffvARfvxf/jI7Gv3NbwiMYMN048ZdtLY24eLFC9KQUpVDuxf/Os/Q5GyTtCWgweP24uNPPsHU1AIMegM6O5sFCng9HnR2dclzO9rbRVFAtdWDBw8xPvYCw8On8P0ffFcmkO06t2RSFfOVOIns8ehTuJxeDA+fwODgEYyPTYhF6NKrZzE2/lByi+rrG3Dz5g1R5JSVlctELUIhNuls6NjE0lo3OzsPjzeD82cHcfToMcn9YRPb398vzRkbbapUqCahlY0gitP53n33N9jd9aGhoRivXn5FcmsWFhblfefmFtDe1o7LVy5L5kso5MPevhOhkB/JVNbesrXlEtBHyBaPqfHmm5dE4ZBMJbG0uCRqm4UFTqmL48prZ/DalSuymTn+fXNzTRpSQgjmX3ECYDQax8TEFCxmG370oz+BXm+QRpV1GR+fgFYD7LkYZBz9IsyYTTObWkIOnisBBz/ZOPNrAp4YQ72jGlQxlDu4h1DYK1PeYrEQ8nIL0NzUju2tPUxPzwgUGDzSjWQqhO2dDSTiDE03YnvLCadzHx5vGHT2HO7ukvwwKjAKS5j/5cH+vgsdXW0SIO/d9+KD9z7EvftjaD1UIxPS2JjTvsX9PDg4KBCIoIVrxSad+9liNuHI4IDYwQhnuM7MumKjTzhB5RPfkxZGKrtWV9ekKWcmUTjGMfL4wrpG2xrfk+9HhQs/qTLi9/gz7qP6+hoUF+V8AZ1obVpZJcRJCTw6AEI2Ky2dHlF4EWY6d10CAFKpjCjRDiyx3Bc8PsIqXheEO/zkdeXxMM+KwepG5OXlCCjidc7H8702Np3Iy7UIZHZ7InIuRgPXVitqMeZiNTbVCeSNReOijmMO2r17o5+/Zq4AJga6V1bxemlDWTmztLYFbtJyxuuloCAP9XX1AvKosHk48kisa8zI4nrwXHt6e6XeoVBAcqRu35oBb0bnzvSitrZe9imvq9LSIpw/fw4DA30IBD3Y2nbg6ZMneD4xh+3dKCKRBC6cPS4ZRdwfFy9dQiIRw97+Hnp6DouyZ9PB3COv7PX11Q3EIinJL6OVlZP4zBYjtrc3JXicdSotLYPFYsPszAImJ6cRjcRw+uwpLCxNYmVtUdKPeH5mS1YFRmhL+2oomJ0W2dLSKio3Qs6s0q4JHu8+RkdfwB+Mob62COfOnREwyLW5evUqHj58gZqaQoHK/B7rtOPcxfCpUzIZkevLvC/uV06r4z2W+5f7gV8TNhF8c59sbDqwsrou1zWHADCPz+f1Ih6LSqaTTKujKlAFGHSckGmU+0YkHJHpjelkdrIp9/WKN61Apy//FUHppb68RsojlAooFXjJK6DcKF/yDaCcvlIBpQJfqQJfC+iUtSGppPHlCVksJhzuakdZUQ521hYwONAnE+Ru3rqN3r5+gSM//vH/LSDonbffRkVlOfIKCrC+soyf/OM/4pe/eB/NDZWoramW5p2Ki5WVNZmKNTQ0KICCjfinn34mAOTP//w/ijLls88+FfUBFSW3b93BwsImGptqcfbMcegNWSDS2dEhzym1l4qCwi2Wkhd4NPIE3/3e9/H9731XRr3TkkbwRCsJG86lpRX4fUmcODGAo0PH4XYzoLsADQ1VePpsRGxBHN3OY2ANCAsI2Nik7+zuwmqxSLNPtRfhWG5uAU6fOi/2PoINNpNs9himzQaTdrcLFy5IrhSbP6oXlpe30NhYAWb4cIQ6gQbHtXMyFxUXPT29aGxqEFVGIMA8ox04XcyqcgnwMJsYWJ3E3Ny8jIR/++235X1pmeNEOwKfUIhT8lzS+NL+xA9aB3mMVJCYzVmFDBvl7GPdqK6qFQWaBAWvrsqUu4cPHkogeyIRRXFR1orEBvcgu0rAYTiBSCQNk0mN0pJ8gR08TtdeAMm4CgaTDYlkCPFECEaTAS0tNTh65Dhqa5rw9Mlz3Lx5C4WFuTh2fIDzELG7u4lMmlHGWjg2d7C5uSPQiWHvtLvRr1lSWopD7a1yvktLC+jpO4yuw13YWNnAL372C4yNLWKgn/DgtEBRggo24rRLck05HY5whgod1oRB0r3dXQJtqMBjbZiJJBPPcrPWOX6fdkOuLV+T6iLa/EKSdZMUqMh6sHbckwcWPtaT9ZCauFyiCKNlMxTwYnvLIbAukUzC5eQkQuYhEQhpYDTqxaqVSqaQzqQFAvA4+DUzwEKh7CQxrk9+vlXgFq8nh2Nb4BntY4RX6+vbsm4Ma9doMmIF5SfXkIH4M3ObsJo1sFgIpXKlLgcWQYJkToBLJKN49mxMQDDhz+bGFq5evScgp7u7VY41FA6itrZKbLRmi0kUQnOz84hGY6KMamlpFDDN43z+/AXGx8fQ2dkl1wCvDf730aNHJGtodm4KDx7ex5PHDlRVmUSVWFJSJoCQj6Vt8pVXLsFsNmJyagJr6yvYoMrP4ZJMN6ouz587LSCYNrGLly5gemZaromhwUFEIiFRPvK9uM/DwSj83rAMPTh6bEhC3T3ePcwvzAmU4cQ4Ts8rLCjG5sY2njwhqLThW995G+PPH8Hjc8ua6wLRq5UAACAASURBVHUMKVcjx8aMu0JRhvHa5j2DWVwPHo7INZUNWC/Czu62rAOfS6shbbhc5+x98VM8fbaEhvpCUXYeWDg3NjfR3dsj+5h7iopMgjuqx5gXxtoQCtM+yv3Ivc+fRWMJJJKpbDS4CvAzGyudytpmTSax1mU/aV3Uyfe4d0PBEPy+MFQZtYBafi65kwp0+vJfEZRe6strpDxCqYBSgZe8AsqN8iXfAMrpKxVQKvCVKvC1gE48Yza7bGTTmQwqKkpx4vhRFOUZ4XWtY2iwT/7a/+mNGzh77jyaGpvwl3/5lwJL3nrrDQmZjoRCGH38CJ98/DEW5taRa9GjvbVNrGVsgGg3YjPEv9yzgeYH7SpUcXz/+98VEHXt2sdwbK9JEPGLF5ygVohXX70oNjVObGPTzzHvVIek0mmkkklpbBeXlrC6soFvvfMd9A/04cGDu1hZXUIqnUDk8zHpq2ubqKqsxJ/8yZ8K2Hg08ljAQW1tJVZWqVbI5t1wdDybYb4nAU02q2lfjo/5Tisry6KYGRw8DqPBKk04z+8gW4cg4yDf6bXXXpNgYKqcqEQgZGBeExUdc/Ozoh6prq6VZnV5aUXUOAajXhRVPr8be3vMF3IjlY6LmkavM2J7J6tW6uvtE2VVIBgQS2AgGPxtoxggoDIjJ5fqlhR2d7KB3zxGNrBUX9Bax4wcvndxEUPTywWoUE2VySQF1JTZi1FVVS45XvwZG12qLviaVJitrLgQTwCVFXk4fPiQZAqx2Z+eWUE8moHbl0BBgRHNh8rQ1dUiYcdVlXVYmF/F/XuPBDoysP302WPQ6dPweF0ytS4cjknGztqaA15fXDJ9CDup1LCXl4u9bnT0kSjZuno6BYo9HnmMxyNPkEwy6+qIBGVzHQgAaW3imtG6xOM7GDkfCPjR1FiP9rYWeD6fJEbIM/oom7ek0WqkiacVjee25diSukhAdDKFXVdQrhuGQPN7BxMaCQ8IovjBLCSZiBZnHpJJ8nO8bh+KCgvkMQzm5qRFi0WHRII2Oa5/UuyVanVGlDM1tdVi0QtHgpienoXHE5H3LC7Ow6FDDWIbpDpvdXVDVEXMJiMgYP4Y9xxhKNefAINqGKpmuB+5ngRovAYJ1hi4T3A4PDwsz4lEwngxOY7nE8+Rl8ecrFZMTc7g+vW7sgdKSgokNJvTLvv6eyQYOyfXKtdI1h65K7lIBC28DngOVJHx/U+dGhbgQlhCCxlVgZOTL7C4NItnz8axuupFd3ctTp44JXuUAeq8/pmtdezYUWxtbWJ+YQZraysCZyPhmFwfPb09MuSA12FTU6OotR4/GZWgdqrlYtEoZudmEAqHZEKmRqVHMqESwMx8MY06g32PS6yFPq8HWp1WlGAcbhCPEcpuoMxegcEjA3DubWHXuSP7LJWkikwlFt/c3DyZuMd7g0qlQUdHp6gTefysBcEg14ZDEHh/ZN0J5LjHCEMZuM9A/d7eLlEystb8/vbuDrp7emSNaOXkPZUQ8SALjPub/00odRDQngWbaTmHcCSCUDAoykWjwYCA3w+b1SIT6wjXGSpuMujl9Q+gEzOdtGrdF/loc86oAp2+/FcEpZf68hopj1AqoFTgJa+AcqN8yTeAcvpKBZQKfKUK/NFAJzavvz1Y/tfBJ883Ax29VEjLX+hbWupx8cI55OdoEY/s4fjxozKqnllCZ86eQ25eniidaD9jE+jY3IDX7RYFw9TkC+jUOvQe7kdvd680gGNj42L94tSw5uYWuFxOadKZWVNSUoqTJ0+I6md5ZQGRqA87u1uIhMM4duy4gCo2zIRB/OBf89kk0+bE12D20NzsnCiAzp27gMLCfDwceSDWGjZXVG/4A35EwlG0d7Tj6JGj8lq7Oy5RzxDMLC3Ni+qHYInNHK0xVBCoVVnYwk+CJ0IINnY8J2YSbaw7JbiYzavVZhUlEZ9PhY7BoBEoxPMbe/ZMIA1hhMlslEadNiIGFLe3d4oViVlMDfUNMiFvb5/KJq9M0+KULirPeGwEbOsbDrHMsA60xPDYDsKyaZ/bd1OJkxGgwSaSsIOPa2s/hEMtrGUEOztOsfMRCmTSKiRTGui0DNq2QKc3IDfXkp08aC8VNQ3zX7a3dyRInZY8ghda+ObmnbBaNGhuLhOLGxv0zY0NOBy72Nz0QKM14ezZQfQPdqCxsRZ19fXYWN/Ci+fzePp4DHfvPkB5RSmGTx2BTp9CKOyTgGq324dQICYALBqDrFNv3wB0ej0sVgsyqgzu3b8rYKC1rVUAwvjTMaQTKVF4cVocQQzXntApa8sqFasn1+cgn4p1a6hnGL1JoFM8zumHaYFHhGuhEC2VcYEBhYWc6ugTFVowGEE8kYLXk0RunklygghQtnd2EA7FEIurYC+1ijXO4/YI5PP54xJsbWIwuz+M4ZPDso5UEfl8AYFIVNpxD9FiSphFixuBFwGa1WYRFdCdO5yMqJKwfO5RWrKoAPz00+uiuuvq6pRzIMgglDt0qFVUXrxeuGd4blTSrKxsoLKyVDLRCEhox6KdjPCDOWwED1QwjYwwK2kCdbX1AkgfPhzByMgEdDrImufn54mS6vjxIzCajJKxtLq6gi2HE5ubDiwuLgn46e8fkHVh+DXXhECW0IvnT7sYQQy/v7G5hLn5OQAanDl9Eo2NLdje2vnieuc9ge9JNVQ4HBBrnz/gE8jKa626ukaUfdFYRLLReK/h/YMgl9cu7wn8Hq9l7ge91oRMWouC/AIkk8xtc4j1LZ1OCrgjiCfQLSwoQjzONfejvr4JthwrvL49+PzMW+PkPZ3Aw7zcPIGjtOOFQ4TragFNMzOzooDjMIWNDReKi3PQ2toie4BQlECSyiy+H9eI0xmz4C8iIIn7Ip5MobGpWe6DDBZn3bmvCZBpKaZyi5lsXDuuP1+Xr+Ha2xfwxHsBJ0MCSeTmWBAOhZCfl4d0KimfAp2MRuTYrPIeVDrtubzQabLB4qzHzE7k3widsv8fpa02Gzv+Un0ovdRLtdzKySoVUCrw+1RAuVH+PlVTnqNUQKnAy1qBPwroROD0W+hEE8VvoZOWM8czKaiRglbFwF0Vjg604dLF81AhCp2OY9+P4MnTJ1heWcXZs2flr+hUIhE4sTlmSDbHbdNeREAx2D+E/t5BmehEtcTW9paAIp1OKxPqdnd38PTpU2xtOaTZo6qooLAAT59yTLgXhcUFEuLMhpkNu0yQgwqpNERRQLjC4F82UfzrPRVDVksObDm5AkTW19a/UDLQvkTFAhu6M+dOy5jw23duiRqEDb3X54XfF4BBbxSb2szMKgoLbHK8tDhR6cLWad/N8Oys6oRWRJ3GiJWVbYFZ/Npms6C4pAjhcBDj41OIJdUoK7FKCDPVDi7XPjRqDUpKivDGW5cFSlGlQJvf7dt3BB5RIUELEZtMny8u6peSkjzJz+G5JuIZ7O95UV1TI03m0vKS1JfnQfUYLWdebxTxJGCzaGC1GiX0/eixXrR3NCMciuDx6DPs7O4hFIhiY4MqjYAER/f2tqG+oRJGk1YsWzU1VdDqNJianMLKyir29rxw7rqRjDNTyChj5h1bAdhyjBgcaEFLawOMRi38AY8omZ6MLqO7pwNvvPUKWlpqkZObtfWNPHyMifFZbG7siDqnuqYKJ4cHAXUM+/usZwjxWBrOXR/c+2FUVTWip6cfttxc+AIeuD0uOPeyaq9UWgW1SguP1yf2qtwck0Akrl1W0ZXEixdTEujMoGe+/8zMGiorCwTg7ez4UFhoFBUI4YvRoJfpaVSVMT+Mj2E+lcvlE2Ck1UKsR5zImElnBA7V19ehpblZLJj37z9BTo5ZwFdxUR4cW1TLeGUCmt5gQnFRgYDHvNxcgUW0khLoEDAQiFB1RFiQiCdQXFIiqicCIIIDgiWCttnZGfn+uXNn5frjOT158hjPnj2F2WKWvcAabmxuCKgksKsor4BjaxtFRYVS86tXrwvMIPw8fLhDArBraqolMJ1Atb6uThR0hHYEtKsrq3ItcC/Pz81jZ9cl1w/talTgcEohA/UZts9rmufl9wexsbGJnW2XhIPzWAnDaCPlXmcWGs+JCiaqeVhz3hfiST88Xqeo72hLCwRDsv+YL8Q6Hu7ulnV58eK5qNGYURTwcw+XiP2Uj9/f20NOjlXuNwRMiWRCrn9aCMORsIAVKtqo7qkoq0Y4SGVfUkBTPB6BL+AVAMXsrqyKkWDNJnt+c8MlwIlqUK0uCefetjyX9eF0P2Q4Nc+KwsISBANhCYD3+fzZ4QxFRVheXhXbY2trMzo7O0QJxnpwyian/vFa53vzvsp9wWMnMGTtiktKodOb5P7A/c99eKCc4r7a29tHLMb8tQSWljaRSETk9SLRuCgSzWatZORlM8NTSMZjApOYa5ZkNpia9kCr7FG+Dm14vN8yB4vAiR/ja2FBSFlzJ5BhEBTDwA4+MrxTZ+16WeiUBU8v2YfSS71kC66crlIBpQJfvQLKjfKr10x5hlIBpQIvbwX+f//bNFsAAif+xT2b2sHPg480VLSVIQ29OiMdglmnwutXzqKvpwuRqB9mix4lpcUCnTjN6FDrIYw9G0MqncKJ4yekYWJIciwek0aW78ZsomgoingiIaBGGhuLWR7Lxpd/jc/mIFnks7OrE4l4HB9/8rH8RZ+NJBvM/LxCUTIx4JqNVFFhiVhY2IRNTs7B70vAatVIc8mMJcInqhqSybSoRmipogqBTVpdHQPQaeEZFwAyMNiHJ0+eYm52SXJsGJZMKBSLpWSS1743ipICi+QLOfd80mbV1hTh3PlTqK2thlZjxC9//gFeTM/Lz7o6WtDd0ykKJY48d7miaG+vRnNzK4wGs0zLKym24zvf+RYMZoZqB6UOVHpQQUM1DYOX+Tk2tso0dxxqKhEgx3NiIPPOzh7KyyrR1XUYGxvr0niz2T9z5qw0+6yfw8EmWYvu7i6xIjY21sFelof9fTb489hz+pCIA8tL6wJNaGerqq7E229fQW1dOSIxH6BKAOqEqLueT0xiY30b0UgS4VASOq1Fzn1zcxs+XwgVlUU4cqQXZRWFSGdiov6YnprHvjO7P779vddRVl6I1VWGnC9iZnoB83OrcLuD2NzYRUtLtSidMqoI9va3EI9FkE6psL3lw7bDC7O5EBWV1dDpdUhmYpL7tLqxgVicWUUGUal4PWHJFiLcqq+vFeUXm3ICA6499wBVNgQkq6tODA11CpAiHLTZjBIaz576YNIbLWhUQ1F94na7BZ4QylANRGUJAcb62gZGR0ZQWpJVUFFNxeD7np5OCdRmSD7tVDwW2p2qa6phs9pk6l55hV0ADdUqBCqEQ8yPItwoKiyUTCAGbRNWdHcflutndHQUDx8+wubmPpjz/Nprr0peWCgUlClmBF7xBC1Z7fIcnuv8/JzY1pjFRCslYRgtbL/+9U2ZwEaQduZsH+rramEwGgTmUh3ETCgqE3nehEKEPIRbtGdmA9ZzpB7MKyKYoqqMkITAjDXkfYKKOgJbqp14DATI3O9Uj2k1tGtp5PwIa3hvIKQiBEumgkimaR8slnsJQXYgQBujXqYrEs4xH25ne1fe22rlc1IozLdDrdIjEo1+Dqg4cTImIftcLyoazSaCZYesCQEUVBmYjDlIxFUI+IMIBLPXeSxOhRunAFoFYFKdqdMZMDU5i8XFVVEztbY1QWdIQG8gKDIjmaDllCH9VEwa5TrlNev3hwTCUk3H16Hi8fnkCupr7bJOzLgihNLpMtDq1EilgNLSPJnWyPB37pPp6Tm5rouKC5DOpASWFhURGHZlFZlqtaijuGaEz7zP7uz4YTDwTq+CxWqG2WyFWqMRNRMVbQnaR9UqqY1ep5UwcUInAigCQAK9cIih+FmIdPDxbPkAOqnABMD/Fjod5EP9LnR66X5BUHqpl27JlRNWKqBU4KtWQLlRftWKKY9XKqBU4GWuwB8hdCJbOrjVZ6GTTgPoVBn5q3aBVYU3v3EZuTYzpmemEIlGpCnc2mZjpJVmkQ159+HD8hdsNpJseKhIIjCiXYRjuZFOSig2mzY22gwX5pS2/v4+mc60s7MtP+PjT58+heWVZdy6dRMOR0j2U16uTvJpCI+YN7O6ug61SiM5UmzC7z94jL39CI4f7RALXigUxcMHbMq3JJS8p7tXQBXzUQho6uprodWqEI748Wd/9gPEExH8+Md/g81NLyxmNZqa6lBUVILdnX2BBzqdGUeGuuH3++B0udDf34ujxxiEPiBN29On4/jJP/wCi4vL6OrqwNvvvCXqoInnz/DJJx/L5LUrl18V5diLF9NYXFiWY29ubkQk5kUqFROgRlsOwRKVOY8fPxEI5XRy4lURTp48Kc0flWQUE5w8cVL+zVr+vCgpLcHQ0JA0148ejeLDDz+FShXDpUsXBERxHaiEWlmZxcjIXTx9Mib5NWy05+ZX4fVnUWRnVwv+l//0XQlVd2yvYmd3HVvba6JQ87h9MsFKBT00aiP0OotAK0KnmFjfWjE41COKp0QqAn9gH0uLq9jeCOOVVy7j5KkB7Hu28fTpI7H7eD2ETU74fWyOw+juPoSTw0NIpoPw+pwI+D3IpDXYc4UxP7uJnZ0ADEYjiooLUWwvkAl3G5te5ORpUV5eCa2Garo4WpobUVlpl8BoqsUIfPj9cEQlULG8LEeULPw4ffq0AJEnT54IxGCdmctz7949eSwhEdUqtJqx9lzjvr4embBI1RHP49bNW7h94x6OHRsQuMdrgCoiAhg2/g8ePBFlCUEJ7U7c64Q2zJGqqCwTdRlf+979x/B6U6ipLsCRIz3yOIKdg/BxKp342vfuMdPMAY8f0KiASxcHceXKFYEcV69+JNPdCovyceHCafT2dksN7t27K4qquroGgR9FhUWSu3bt+nMU5KfQ0dEik+B4LIRmK6vLUg+qhAjNaKlkfhGzzQiTqCLktcjzINTi3qQChsCU9wQeJ22q3HNU2PDnhHaELawloSfVXIQyiwtLApN57fJcGc5P4JVKxyTDjKiD34uEE6iuqRCwQ8hltVjluKhKdDqDqK4uFdWf1xvE1OQCJF9dPlTQaFWw23Nk8mBVVaUAJ9rcvN4QrDadABeqB62WfKkPJ0vm5jHTSItkMibHfPnyZYFjMzNzmJxcRDQSlRB/TiFMI4gMElIbKi/53tmphXZo1FRuObGxuYP1jQDycrQ43NUq5/piehP1NUUYGOgX6LS25kRrW6WAU64/Q9cZlL69syX5WNPTi1hddaOxqRpGk0bANAFoa2ur3AupGGMAOeElwR/VVLSA0gIZCqlQXGKR+vG+zz8M+DwhRCMpGA2AzaaVIQm8sdCGq9dqBGJR+ZdMxP8b6PRkMfi50kmBTv+DX3yUXupl/q1QOXelAkoF/k0VUG6U/6YyKQ9SKqBUQKmAVOCPDDplgdO/VDplYNCpoE6nxDJUkqdHd1crwgE/lpbWxNKWTGYQT6gkMDoQyKqXBgY6RFHAjByvzy9KkYMcktbWJjS31MHvp0pkQ5pwNkUMEWcTOjIyIlCGf8lnLhTDtRmse//+A+zu+uH2qjA0UC1/yaeqgkCG6qHnEzOSb1RZWYbd3T2k0xqcOXNMGvuZmXncuv0EBl0KP/jBD2Xi1IMHDzE2NiXqhbq6cuTl56Ciwo7LVy7i0ehD/OxnP0UsZhCbyoXzJ1Ff14DJF7OSXVVcXIpLly4JMKNdiCPN29pbJL9neWUJ77/3IT67flcUZBcunJPJVwz9ZlM/MzMt6ppvfvNtrCyv4dq1u9KsDg72yUj5svIiBINUKzDIvE6ac07nInCanV1BXp5ZpgWyIWc+DhtPKj9sORY4nTvS/PODuU3NLc3Q63QCMEZGnqG1tQHvvPNNgSMEKM+fT+DZs8fY2XaINcixGUGOjeowI7zeOKKJNFqaq/Gdb11G86F6rK0tYHxiFI6tdVk3WgNpd0NGB5VKh0xKK6onql+oYOnqakcFs4HSUURiAbhcbHrXsLnmx49+9B9QWVWER4/vitJJAsj3fPD7YvB5w9IYDwwcxuBQN0KRffj8e2KvzKTU8HkTmJnawPIqQYANPd2tqGuoxtT0OBw7G2jv6ILJxDyuDSRiKdTUVKK8vEQgIWHS7q5X1CBsxN1uQgYbqqtKRP3G2jCEmTVjwDWtX3zO3bsPUVCQK4HYbLwJbKiUopKPGVfnz58XVROf+/HVj+FzeyQcna/J64DgirlJbOz5HMIjQlWqqghmaIWibclo0st78D1v3LgHmy0fg5J71SjPOZiER6DA16eChXuQ+WGEFgQCnEzIY+feefbsCfbd+wI/+X3mgnE6Ha/Jurp6gTycQkZ4NDMzJTXjPmlorJPjYDYWgRFhEa12tFUS+NDmV1BQLGoiglZCUiprmGHGiXC8tg8C0rPTzSB5aDxH2sWolKPdj0HakUhU1I1U+iQTaVFe2e1lArmY50aQx2uJFkaeNwOwmdNk57S3klIBbguLS2JXs1psYkt07idw4mi7ZKPxOnn48JlM9rPbbaiuLkdlVaWALMJr7ov79+9hbm4V/kACFosGOTlU+KiRm1MoCixOtqMaknspmUqIGor3HtrW3Pseueesr23D5w9CrwP0xjRMZgNUKlrULGhsJNyqEdXks6djco4EUQ6HC/X1laiuqsHy8oooRwnveP1znZjndvTooNxreG0zXJx7iPUj1Kc9NBxOiF3V4/NjbW1doBP3C1+DeyyryNsQeDg7uwmtllMUjfD5kqirLxNLLoE1Yevu9rZM/eQfHGjVNBkNApzolGMTQDUU/0/Br3/3TxT8anTer0CnL//lR+mlvrxGyiOUCigVeMkroNwoX/INoJy+UgGlAl+pAn8k0Im39gN73UEbkU3bUKsy0KgyUKXTsBo1aKorR47VCL/XjVAwIkHTkVgGleWlOH3qpEyN23I4xNJCsMImZmZuGVazAd/85ps4NTwMtTYN194GlpYXRIHj8RCw5AtEuXbtM1FSEApwxPq3v/2mWJ9oH2K20f6+F7vODP7Tf3gDw8OnpNnlX/LfffddzM1nc2ra2qpEiUL4xQya9fUNLC9twu1N4shQK9568y2MPZvARx99gtzcfGlAmcNSXl6KkpJCFJcU4NnYYwFZh1paUVlZjb09Nwryi7C76xI7C1U6tIddu3ZNApXffvtNlJWxIVcJyPnVL9/D84k5say0t7WioDAPW1sbcO3tClxh5g2nfU2+mMHIyHOp8xtvfEMmdfkDbrHN0LJEsMMAZSpLCBu2tjzIzTVI3gsbSwILqna8Po8oHNKZuCiS2LAzUJkqKapHOD6ddi1admi/Y/PK116Yn8f2tgMWk0UAkscdQE5OPqwWqm5CSCaSkkXVcqgBVdVl2HSs4O7dG2KTozoiFk1Aq2XODNmdVlRIGg1BXYlMEeNaBkNe+Pz78u/Gxoo05rm2Cly+fAVGEzD+fFS+T1VOKBhDaUm1WOvYKPf1deNwdyvc3i34A3vIpBPyHh53DHMzG9h0+ERZcvHSBVTVlOPByG3Jdho+dRqbm068+6sPoVbrMTTYg4GBXsnh+eSTT6QWhDxU5RBiEAzxvwmNCOs4vY11Zdg7AcBnn30mgInKIj7mwDZGFQubeYZxs8nn1wSEIw8eoiA/H/19/QKKCFT4QUjE2h9MD+MaUOnEdaI1jwo/2sh2drfl2iDI6exsl+MjQMqG5K+K1Y3PIewinKLFjCpD7gdanrJ2vFy5BqngYXB2cXGhgJ+lpUU5hpaWZgES29t7/y97b/7dWH6edz5YSIDgvu/7XtyKxdqrurq6W63epG612seW1IpjO8exz8lxJjk5M4ln5o/I70n8y3jJyLYWO5Kqpd5rX1kssrjvO7gBBAiAIEFyzudFUW5nMmPJlnPcaqAPD1kkcHHve7/3Nt8Pn+d5FQpG5HQRjh4xFVJ9fZ2CQUDKSjK3zHFktSPQm3VJzYCxebmFptgBqBGCjaqIegGpmAS4skLAvsMyrDgGlInb2wGt+pOB9wBQwDHTJ7nGgFmbmzuG6zs6Wg1iJW18E9rbO1RtbaXKSkvU2tpmmWdgEFRN1ArFIPtXWIBdc04eT7b6+rpNmbawMKtH/UMWLn758llduHDeFGU8qM/w8JCtifGJDVMAnTxZbyBwOxhWaWmlTbdj8h6KxrLyEoXD23aNohwi6J28JqbR3X80pe3grspK01ReXmDHwPoE6AGb1tc3TE2FXY+6YR8kEB87Yl5etsFDBjMw8GA7FLKMK/KeGLJAyDpw7dSpXtsedsiN9Q09GXxq1r3eU92anJ622qPAImCe88S54f7BJECex8TH0pJsU16yvurqG1RaVmZraGV5WbMzM7afhwmsy27LcUpzJRVOejbFjhPE1EoA52cbgxR0+rl+P0j1Uj9XmVJPSlUgVYEvcgVSN8ov8tlPHXuqAqkK/KIV+BxBp2S8698onY6hE989lPPoSOVFWTrX1y2349BsTo4jp0EnbDA03cAh/vKOvYtmjOwPGmoaKX7+27/92waBRsYG9dEn1zQ3N62JiTmFw1H19XUZtPnBD97TW2+9avk+NIuoidg+TdP9ew80MjKpNHe2/o//898ZeEHlA+S5du2alpbXdelSrzVoNPNYqVxup4U+s0/hnahamlvU3tah/v4BPXkyZJY21BaBwJacriOzxZDpdO/eHS0tLejixctKc3tsKlxnR5fm5xYtf+mtt962iV3kJKHaeO7KJbNnMXVubGxEH398Q0uLG8lQ6Npqpac7FduNyOFIzmtC1YWy4P2f3tCaP6S+vk5dff55m/C2tua3JhR1B40i8MXysBwOyzqqqyu3hpIGn+Pi+Ieejsi/FlZGxpEuX+61iV/UD/DGGPrbt2+bmgSrF8oUQpJ5AAaIkS8rLZWLLB2HWx6PT8FgWLsxVCFl1gAnDuLKyfWZ2qi//77CO0GDBUzscjrSFNqOu8QKdQAAIABJREFUWGaO15upgvxiNTY2W+YNmUKLS7NmiXIybn5zVbHYvnKzq2ziVzC0qtW1eYXDAWuQa2ua1FDfpicDw6bYoJHu6mrV+uaCwjtb0hFhzC6tr0U1Ojyvza2Y2bOuvvCCjhz7uv/wtnxZHn3p5S9raGhc3/3uf1NVRbUBPex15Bj96Ec/tvPNmsTuhkqMD5pzoA4qGmyX1J068z2C7QlQBnQA8YAzwJfjc8O2WO9Y6Kjp6sqq6mtrbSIgz0dhwvOpP9dI0t4Xs5/xOt4TSARE9XjTLEAagJW0s+XY+/Fzno+SCpUaihdAFeeW9U6u0HGgM2uS7QKZgEZYLFEoYRnjGkTNZbbY5RXNzixqfW1b4fCuvN40C7GuravVwvy8hoaHtb0dkyfdoaKiHFP35Bfkq7oKhVChTTh8+nTYgCdKK65hFIjcNW7duqPxcb+KirN16WKvhaoDy+7cuWch25cvX9Sbb76psbFxg8ZMJgwGQ1pdicvnc+rs2R6DfBMTE7p9+54d66uvvKKy8jJbOwA2MqVQegGZZmYW7Xg5PsK7AX5MiuOa4l7z8NFjO7533nnL7h1AI1Rfw8OEyS/Jv+bX0nJQ1dWFOn/ujF3PXAeNDa0G+lpaCa3vEbMVuDfML8yZsmxjfdPA0/r6lpaWt7UfPzQ11W98420Dm+RZodbivKPkolYovlaWV8z2u7ERNnVmZma6qcna2pqVX5BnMBPQyfV6sueUrl37yFRib775Fcv3qqyosul/ZM9hZ7z83GUNDA5ocWlRv/Ebv2FrjXPPehwYGDA4D4RkDVFLICkA3JvhM2C4tk4Q+oINe+DaT3M7lZGRzHQCOnEcKJ64cTGlEQCVUjr9or8S2PNTvdTfq2ypF6UqkKrAF6kCqRvlF+lsp441VYFUBf6hFfgcQCd+Az6eJ5S01n12p90uJoAdiQTbkvwMvfzCc8pId2lrc82CZVHC0LgQBEwTB2BiNDlNvcvlNtsczfq3vvUta/RomG2C2dSwpmcnTU3DX9gBRV6P1xpVFAaE55KHw3ZR1ACdBh4PGnQC/vzhH/4HU1CgKsES9PDhA5WUFumdr39NpWWletT/wAAQoeOoOlBtYPnyZWTpgMliy9jQDuXLyDT1BaPcQ+Gg9hNxCxWnqSQsuK/vtAWHR3aiys8vsrBmHTn1rW+9a1kuhDQDcLAibW6uaydC/syCxscW5EknHLhJpaXFBmkAAVjBEolk9g0N+8MHg7Zd1CzsC1P/sEVh3QImoWJBYYByCwUKAIhpYAAlFC3ADJQr1NvhdCsQWLWJZMA6lENMZ0PBQcPL9rHb7EQiBtsIpSY7x+E4VEE+wCOq3RiTvFAuHcjt9qiqslLeDOw560r3OOVOkzY2/HY8QKr0NCb4xTQ3u2KZWkwwKykuV1vbCYMmyyuL1hi73Ey1o8acA7eiO+nKz8/QVsBvsKiursRAVXdXr6KRA13/9LaGh0d16lS3uk+2a2NzQdEY6pKYnErT+lpEo8Nz2g4lLAi7u6dL3sw0+deWVFJWqPYTnbpz56E+/PC6ujp6bMJiMLhhk9ywMBFYD/gD6qBcYg0D+fgaBQ75TTTsnAtqD1wCPvE91jRAx0BmOGygB9scYAjbHECIbKG8nBz7DJhg27yG5wEwqDXb4r2AbTy4Tngta4gJZcABYBSggDWMEhAVy+DgiFmjABpsE+jCGkV5xJpAQcN0Q/J4UM+gRmEqG5MR+/pOqbGx3gAYwAUV4NLiuhbm1xUOJ0ydc/Zsr62ThYU59T8e0qo/rOqqPJ0716u2tlazyaK6m5oCZjy1wPjS0gKrEwCXzCEg2He+8+eWy1VbW2GZSdQKqxhrsbauRP/8n/8zq/e1a+/p3j2yqyKKRAikP1R7e4XOnj1r1wH3DEAVAPCNN16z4GuA3fTUtKmGADkoEJcWN9XYVKv2tmbLbjt37nxSjRff1ezstGXQVVZW6Otf/7qptqamJrS0tGjWx0BwS6ur65aV9PzzlwyWc20VFBQpOyvP7j+soa7uDlNqzc5N2b0H9Rn3DybRYZMDdnFdAbve/fY3tLcHVEra4FgH2A2BZawd7kebG5uWRYXNj+vca1lXXJ+VBgQ5TuBuVWWNfvBX7xn0+Rf/4ndsGidr9t7d+wbo43t7uvzcJfUPPNJ2aFvvvPOOKfZMBRkM2vvzmbXKmkIRyj2EdRWJxkwBtbm1pY31dVuXhwcJu7+jnkvD0uhyyZOWzLliWh33ejKdUDt99pHKdPq5fmVI9VI/V5lST0pVIFWBL3IFUjfKL/LZTx17qgKpCvyiFficQKfjP77+v6ETuR1Je92RGuuK9ebrr5jSaX5mUjpi8hNNidsUIzQyx7YtGjkaK5osMplo9HZ3Y7px46Z292LKyPTI4XQoFAonJ3aVV1kTNjT0VLOzK6a2+eY331ZZabnZTObnktPUHj0c0L/8l7+nK1cuW4M/PDJkQAlVwrnzZ8xCRKNFU2iAxhQs61r1r1rDBXRiwl00ErPPLld6MrDb5bSclvGJEVMzuN3Jf5P9tL/HcXq1v3eggYEhNTW26OTJU6YwoeEnE6aoqMCmWm2HAhaYvrUZVktzu4GK3XjUptalpTlMwYDlDEABdApt76iiotq2TRg6+/T7v//7pjwAfIyOjliDjFWOjKu0dLepOVC/oDwAHKDQANhh40IZge3m7Nlz1uQSDo7CAWUF5yYQ3BF9IoACQBQOhax+6emEBmfY8RbkFxpQ4tzxXkALVFoolbwZAJJD7QNFnElV1OLCiiYmlrQTpk7pKinJVl1tve3fwuK8FheBVAmz0vky0rQT3ldkx6HcHI/KK7N16nSXenuTqiOn06M7tx7pcT+ZSjO6cOGkOrtbtB3yK74XViQSkjc904LEBwemFI1KnV1dOnPurIqK8zQzN67M7AxV19Tqxg0sV2PqONGlpsY6ra+vmvoNUECDD8QBlLBOgUB80JDTdJMrxtfY64A+x4HYnG9+zs+AEmyLugOAkoH5CQNJGd4MHSYSiu8SCB83mMT3AUsoqgBKPPjMx9pawECTx+OSw3mkvb24PR/bFlYqU7/k5xuAmZtb0Hb4yGyu5eW59p7Z2bmqrq6xc8l1sbt7qKamWhUV5ZlyDkDR2NSgqqoKO59J9dOeAZGpySXNz23a/lRXl5otEqUdqrA7d+4ruB3V88+f1iuvfNnsVsBQQOb8/KL8/rAyfDm6dLHb4Bn7DFijNqi+gGLAImA04IZrjWypEx1NZlWjNu+99xODR0xmAzzV1tRadha5ZcAxzgVwjID3S5fPajceMeUOoNW/um7nbXFhSbl5RWY941rBHpae5rV7E+cH0Dc3P292xMuXL9nwAPZvOxS0+w81IaqoubnBrIU2SS8aVl1No9bXA1b3F1543uDy3Py0ASsskpw7lEhOp1tr/i3l52Gp67Q18/zVKwZxJiYn7TOT8wiKB8gdg2Ry8rhmqBNrkXtOOBxUS2uz3aM4P6yZ3JwCsxfn5OTp3Xd/0yZxApSxHi4vrai8osL27fHgY1MYvvgiEyuXbR+51wCAjwHnsRqOexNTBAPBoOJ7+9rYCGo3FpfTkVQxce/3pBPO7rXjNAjlkJ0TlE5HqJ0+M3aC9cP0uuR3lfz833cNR6npdSml0y/6a1Tq+akKpCrwRaxACjp9Ec966phTFUhV4O9bgc8RdEqCp6TS6fhWf2R2MKZhpTulns5GvfHKl6SDPa0uL8jtOlRWZro86W5rsnjQPNHwYa9D0cO0posXL9pf1YeHR8zK4nA6VV5VoXSPx5oeFENMtVpaXNHk5JopglAo/fqvv6X8/EKtr62bJQULy5p/Xe+882tmDZqYHLeGkYBfVEDY2IASNFu4QOrqay3bZnWVIGS/qT2wtGX6ss0G5hA5JW4Fg9umVgIWPXjwWG997RWDTlj3UCGQu4LtDDUJFhpAGAoIlB6oN7AukZnj8bgtyLy0tEjRaFx5ucXKzy/Q/MKsAoENlZeXKCub8e/b1gx6vUzcAlBkaXlpVWtrGzpxolOXLl227WIrIsQZOICCJSMjXU6X05p2Ap7J/QE6ARBo5rHEoLgAJjU2Nj3LuyFkOGYKjM2NLVOW7e05MUwqJzNdBYW5yvA6VVKWq86ONjU1NVu+FyqSp8NPDUr5MjNsVTCynWMEPACUJJfl7KyvbWp8fMkCwAsLferoaFNnR6fZCIeGBvXkyYSWViKqr8/WifZaLS9tKhI+tOmFp8+eUE9Pu/ILss0ihEXqwb0nmp5a0OysX1ee71P7iUYFgsuKxmiKd5SVmaeNtYjGRheUm1euy5evqK29XZtBv54ODygnL1NV1TW6f39As7NLampoMTCISorMH1RLgDiUTjTeWBipN8oQwBxrGWDHg+8BjLDV0fwT7Ey9UQItLa0oENhRU1O1QSgUXdSJWrucLsWjByooyDQghXKG92BtklmUk+Ox1wACgACzs6va22P/3CosKlA0SkYTwdlusw+iUGKfyJaan/crFD5US3OpWloaTA0DVCR0HrjDNdbc3GTTywjQZgIayrXmlnpT1KFU4lhYU6i+7tx+ooX5DdXWlltwP+/Fvl2//olu3rqp4uISvfXWV0zllAzkvmVQieOMxRK27a6uEwYjeB1KJ65/JuQBfZn+Rx4RuWwAFyY8Xn3hkl2jAGL2j/MB9CH3qLyswhRKzc0t9nzUftxTsJU1NFbq6QiT85Z1eHhkGUfUmjUO7MHy6l9bM1jDxDisuQYE15IWuIaGJpWXlxk0Yh9RQcX3du1+wz2An3HO1zfW7d6HVXRlecMgFHZAJgBOTIxpcWneoBeWR+4F3FMIG2fAAPcHLIPY26anp+wYgX5JdVtYuXk5BgpZQ5wD6sa6Q/UFPGcKKAAKIM/7onQClo+NTai8vMKUnjMz83aMicShnUNUpCggnwwNqKCwwIAqa+HYwjk1NWMQOT8/x9Yh3+c4gX6B4K72EwDQA4Pv3PvS3e6kwlVHlunk4MbJ/x34fHSUtOceJeHTZxuDx7O7PwsSx3x3aNv4zCMFnY7/wvP3/Z0i9bpUBVIVSFXgC1GBFHT6Qpzm1EGmKpCqwC+pAp8z6PTfTa+zaUVHFjHudUsnu5p0+fwZuRyMrIursCBTWZlua5zI7uEv6jSJyVDhHWtWsY2Q9cS/yX6h6SoqLqHD0U40ag0jqhoatsODI+XkoHZxWm/T1dVtlq2traApiphIhcIHJQVAi/cis4jmz+weiX3FdqOmEsnK8pnND0vXVoDJZ5umyiotLVdZaYWFXaMyIk9qJ0xQssMmv01OLut//d9+39Q85PgsL/s1M71qCiSvNxljwv4eHTkV2UkqFlzuQ4NN9Q21Fkaek5Ot9fVNFeQz5cylVf+ypqcntL0dlMsNyEiqkoAETLbyr27oyZNZmyB24UKXQaOlxSUtLS+b5QmFETCnqrpMly9fsADoYHBLN25eN+UOAC4Wi9v4eIfSrEZsIwnJNhXYAtihaIqZjY7gdpfbrapKLHb5qq4pUlY2QCnN1Gbk7qCYIl8mafnxGCBA9cRnag4MYcKdJz3TgMDw8LIcwupWZpZIgA4NM+dtcHBC4Z2wXnvteZ09e1r9jwa1urytr775FfWcbFV8P6y1NWo0o6dDYwoGolpeWtfCwoaeu3JKbe0NBp12IgEdHe3L583WyvK2lha21NLSrXPnL8mdlqb5xWlNTI2gw1JWdo7ZnZjqVVFebequWCxsKhAa/GMrHdc5qjygEBAgaWcCSnotC4c6kH2D4glY9fHHH9tnns9zOY9AFiACCiOugUhkX9lZHjXU1auhvt6AK2oqlD6jo7M24bGw0GXKJaAXtQSe8BkgxBrhOmFb2DBfe+01s63xeuyc8/Obdh5Onmy1bXBtAcUAKuzDxMS4XnzxBQsa/8u//J6uX7+r8vJCAz2EVDORDKsVCijygJjgmNhz2uRF7GxYu8hBApigdsKK+Gu/9o6cLiDV1DO12J7ZylDGkOV0bEsE8CSDuxcsF4trlel/KJPYf4BHc3OjnrtyQcvLiwZWsdcCjfjgnsFnwBMACiCHyolaA51iewF98sl7lmfFtrinmDqvoFCVlVU6ODjU1OS05ZdxnlAeMZlta3Nb4VDUYNaxPXBt3W+AB3Uk3wsEyRVzPVOY7SZhryPd7J5Ao46OdrPfzs5OGThGlYSiDYUZ8Hp3d095uQUGbcma4rgBVMcAHujEvYnrM92TZlY/jgFww36g9EsqGJPZYMBw1pUdV+LQ/k2AOiD84YNHFvwPbOT8MwEwKztL41PjVjPUU5xj7r2ApXv3BkytWVNT/CxbKqzMzDQDhpHogakpAdC8X2RnR970NHnS+fm+fBleJfb3dXRwDKXcBp0OEvv2+X8EnY4cTh2iigJQfdawnYJOKej0S/rlKrWZVAVSFfjVrkAKOv1qn9/U0aUqkKrAL7cCn0Po9Ezp9Jlx2PyxOjtD6u5oVmdbs9l6yooLVVdTJl+GU+HQtk13ikQj9td8rBw0OjTE/MWeBojGCBjFI4ew5rxcrfj9piKhGdqLJy1sNJuocYAkRYWl1iTSWNFcXrv2gYLBXZ06xZj3dGueUVJhKWLq1dw8obsuZWR4TDkVix1YgLc3w6XiklyzzmCv8aT7LBtq4HFymhPjzIE2wJitwKHefPO84vGYqSn4/txcSAUFPlWUFxqkKikpN0XR6NiMMnxZ6ulq1Km+HoNBBGZPTk5YNtXBgUNul1teb7pWVha1uBRUY1ORzp07bVCttrbO1EnTU7N69OiJNd/nz19QQ32jKVqWlhctFBkI0NHZru7uDlOwPHx031QoKLgAAai8POlexaIJm8aXkZFpOTerK35tbAS0uckUOim2J9VUFmgnHDZFEzY8jpHR8GnpBwa3aO5R1NBwY+VDGcQH70FjCmTha84rU+uYdjcyMqbFhUWbNAa44ZwSVI0lB/A0ODho6+Ltr7+dBCF/8X05jjL0zW99Q5VVhRoe6dfiEoHyYZtat+YPajsY1erqhs6d71VzS40isS0dHjItMaGDhLQwv2nQKT+/XBWVNZZpkzjc1frmivzry9pPHMrl8srtzpDLmf5MtUFmUZlBEUATah2CogGIhYXZpvyg6Ue9glUO2AFAxObFOgPooN4BZgSDhwYK2turLGwdUIdaJxxOKv5OtDfqt37zNw1KUFOAy4cffqK5hS150qSWlmrbJq9F6YL9C3DDx8zspEFcrhegzdtvv23rnUmJbGdighwg6cyZNoNfAJG+vj5bT4C7sbFRdXQkp+n96Ec/0vXr13XiRLtef+NVtbY223ZZo0zKA/qMjy8oze3TqVNdBnMAMMDMyclxU5+hcDp95rSFmxO4DTgBiOXl5puiD8UR1yKWTaDTbnxXI8MjVl/UVhwDAA/FT3LqX56KSwq1tbVhgIfXb21h8Uyqv6YmZ1RayrQ+7IYeU/ywXaDP0+EH2gquml335s1bdj44b7W19Upzp5n1kLUPbGHqG/AQtSGT5TY3AgayLMPrMGE1IG8NQEqAO1Mosdmh1uTBPSsaicuhDLu+yIzDJovtDijNMfPcvDyuKe5ZqB4PzfrGMZF/tBUgK2pLu7tYF/NNTYa6CvUg1zb7AOgqKSm2dQd0C4V29P3vfSiHI25TPTmvrC8gO9cRNQGu8ZnnU1+CwScmp7S0smLribUIpDp//pz9G+hHfhkfrLVjZRVrObwTMYUWgIihC1ubIVOxlpYUGaSNRnYU3901uyj3AK/HY7Bpfw/b6N+GTg+nIqZ0AjodOR06OFZFHf9/NQWdUtDpl/s7VmprqQqkKvArWoEUdPoVPbGpw0pVIFWBf5QKfE6h09+kTpDhgdKpvCRHvV1taqqrVk1lqerrqpTpTdfayqLm5mYNVNAY00Dt7+3r4PDQmsFjCxFAgcbJgpddkifTo/2DJGgibBlNFc0WU9CwnJG1lJuTZ+oBAA2N6NDQpJxuh06fbjSrCEoLFCg09dev39DA40WdO9dijRWQamNjW21tgKZO9Z5qV25+lsGwifFp3bh+V48fjyq0TZMpU5lUVBRrYmJdeXlSTW25AQea/zX/pnpOnlRtTZ1GRyb1wgsvWeNOxgoB6NiRUC0AnEZHn+r+g3v66U8+0fLqjqoqcqzJRm0FAGMyWHZOtgXztra2m1phZnpeAwODpmB4+2tft8b4Bz/4vvLycy1HhxBmVFpM18Ou9vEnH2pmZtJsWOQ80UCiNvN6fCopLbOspZmZWRtBT5g54G5/D/tgVFlZuVqYX1T7iQ5VlJcbGKiuKlFpGbDKYyDFMpxiUcuowuqIcgKQRPNKk8nX7CP2Ov/qlo1159xjJ0pLZ2KaQy0tLZanMz0zo3t375nSB1BAg/+jH/1Ewa2YvvLVN5SX79XA4H2trCzYcayvBbS6EjDFFuCxr++kamrLtL2zpv39HR0d7isciml1JaTF+U2tb0TkcntMjZORmSY5E1rfXNXyyq4ps5hWRg1QdHV2tpl9jH1BsTQxMa1E4kjxfVafU7k5LlOhsf/r62G53elqb6+1fQZAAM8474FAXLFdqaI8y8LuUaiwtgErWAJra0v1xuuvq7mh0Z4PACATaHBw3JRXTDYj5wwoC3jiOShbUDMBH8bGR6z+rGvgHZlIvD8ZX1gBl1Z2VVudzO3hGuN5ZWXlFl6Nsoxg+cbGBlNR8RpCtLu6u8zWxpoGNvE8FIJct7HonvLyCk1FQ5YT6haDREsLdv6bmhoNNjBNkJpy6lHt5ebkG7QFDrEmOBbgENcMwA7AxDEVFOTbuaTu1InzzFoDaHBsTHZDDdTZ2W2weHx8whSOqAQtWH1nR11dPRbsPzYxpKtXL+nSxYv6L3/0R/Za7gWARI7fv+o3ZWRDQ/IegWIQGyBrFzADCEJ1l5z251ZtbbWBRmBaugeQnWawlBoAz1HdhYLAFafB46OjhPILcpWWDtzO0CFBVA6nYtFdu0/MzW/Z97BctrY2GQAk5w34xTkBBCatkw7LRRsY6LeJgFXVlfaczMxsLS349YP/dlfZPiBpiVn/gENcl6FQ1OB5e3ubMnyA5qjdT1Br3rn3QPG9hF3vk5MzikQO9cILZ2y72Hk5P0AyvuYeCZhjXTKZk7XOPTsr02dB4TvhkH3NhMyN9TXtx+Nmr8vweu2D+wBB4tTps43BvfHQ30Anh0MH6JyeTcq0/8OmoFMKOv2j/KqV2miqAqkK/KpVIAWdftXOaOp4UhVIVeAfswKfT+j0mTs9X6a7HWptrNLJ7nbVlJeoqaFGBbnZWl6Y1+DjAW0Hg6Z8Ib8F1QW2DhpOOtTysjIVl5RoNxYzyw1Nrtvr1N5hVA4XNhCvcrJzrNkCMGGD8fmylZ9H3onLJjMxiWppMaDEQUKXnzuh8ooSU3T4Mnz60pdeNivN9773A01O+PU7v/Mb1th98MGHpnR46623dPZsnzIynVpZnTcFBrBhfGxaE+OzWllB1SP1dLfqypWL+uTTT8ySR1OH4oMMG8J6n3vuimUwjY9N6Z13fj0ZjNz/WL/1279tzyWLZWx8WHfu3NLQ0BPdu/dA28F9Zefk6GRPi2K7O5YR5c1It5ypCxfOW2YN4Obp0Ig++vBTZWXl6A/+4A8sp+q73/1L9Zzs1rvvftMsbpNTY1pcnNfAk0cKBDa1uxuxjCUgCY00jbJZdioqTdmBaoq6YN8jKycSjtn+7+8fafjpsJqaW60xJxy4uLhAbrdDBwd7pvhAzRGN7ViwNXYb8qpo0oGJQABUFoADhyNNaS6f2evImEKpcXh0YJYwYMP4+LjBBM4VTTEqLrKmbt26q+3Arrp7OuXNOLJJhktL86biiETi6uro01780ILWu7rbLdx6fXNBgaDfoBM2wsBWXAtzm1pYDCk7J9dUOhVVJXK4DjQw+Eh37s7L63WrublavT2n1NREQHS1KbhQDJETRFg7AOngyK36uhJTsqFwQiECnAGgcCx85jiwWxJmH4uxbtl2hV566SU7Vl5369Yta+KvXLmiV7/8il0XT4ee/qwOnBOUYKwXIAkgBKUSVj9qRQ4PIdhPnw5awDX1RAmVVPuE7PpZWFg2Kyfr53i/AH7kPnFebt68aeunu7vLXoM6C7hy4kSbCgrzk+Hb/lXbXxQ3hGCjlklmEkUU34vb63ger0ONk5Wdqc0Nco3W5MvMVG6uzyAtFs41/4ZC4bAp+gwwez3af5aJVVtXp7xcbJ579mET76axkZKhlGUKHaxpY2NjNuny4sVLmp2d0+rKqqkOUQsB1KhTdXWt2QEzM7369j/7lsHjv/iLv9Ty0rK2QxEVFuaZXRS7GFbFstIyudPSDeYeHblUXJynyspiA2YAGVR9b7zxukE+7IjrG2tWV8471xKAbGtrU9uBmGZnNgwWYmnMzfOpob5ae/u7dl64NgGwTmeaZXwtLgaUm5up9tZms9t+/PFHBtcAd1yfwDbIi8ebbjlz2BUrKsuVn5+0tmFXZApf/+NZlRQlrYBA0NzcbJvWCTQCBAGq2B7An3PFfkRj+5bNxBQ+vz+kpqZyW4vAwvHxSXV2tts55t4FSAXCMdhhemZRu3GHSktzDYqjZJqenNB2MGD7tRuNGljiDwoZHo8BZkASE+7iu7G/9f/P+xPhn0En7HUHnwVOKeh0XKtUL/WP+VtXatupCqQq8CtRgdSN8lfiNKYOIlWBVAX+J1Xgcw+d0LPkZnvU292mrvZmFeRmqbqiRDuhoOamZhQJRRQMbFtjhXKD5hJAQbOIhYnmlOaGhpTvAS1yC7OUVeCRHIcW0o2thultKHF2d/ctNwkLFU363NyiNaAbG7vKzDzSN775VeXk+DQ+MWmKnpMney1Q94P3P7bn//t//x/MNvZnf/pf7S/+7777bVVUlmlldVazcxOanJjU0tKqlpfXtDC/rPW1bVNZvfzySzZivb//kdraW7WysqT19TU30l8OAAAgAElEQVRr5g4SBzpz5pxWlgkj39XLL7+iB/cfWhONegclkt+/YgqnR/33TTUxMjyqvX2HqUe+/OUrBow++uhjm7CG9YkMHpRagLH5uQVd//S2PN4M/S//+l9rY2NNf/ndv7ApYl/72luan5/Vvft3bLx7ILiZDO91HMrpSjaCqDNoYvf2CRHPtGBj7EDAJnKrgAXAPCxIgD1GsaMcwcoILLAw5d2YnaudCIq0FbM+HYcay3FkTT5gICc716apARcPEg4LEo9GogYcUXCgFkHRAbjATkXzDtxBxVZSXGKWrKGhEenIYzDD6T7QTmRL0p7Ky0tVV9uoC+evanxsRtc/va66+mo1t9QqtEM49LKBsaNDl7Y2Y5qaXFU4fGDw4rkrz6m2oUpbAb9+8FffVf/Akro663Tp0lV1d/UalAgG1u383rt/T37/mk1Ki+8dqb6+SpcunjbFEhlGqHGwYHFMqEOY5jczO6vbt25pY3NTpSUlBhNRupDbw/pGPYIlEmD1zq+9o/LSMs2Y6mjaFDNmWnU4LHuosbHR6sf7sL6AREAgLHKADOyTQC5sbUnr3popSo4BB9caoAuAALBiP4FZ5HehhAIWYSMEUnHd1dXVGgxkPaNQQrXEg685BiAl65B/8x7sK2ubz6iUUNwt2UTITcVih6qsRLVTb8BqeXlVMzMLBk/J+srwulVXX2Pnuqy83AAUtSGnaXMroJVlAIlUU1Oms2fPmlKJ+8SZM2dVU1NrGVMMC0D9hS10P5EwGIigiElqr7/xig0m+PGPf6yJiSk9ejSgnciBMn1uZWVmW5Yb0xJRLWJLG3wyaCCvqblWG5urWlldtsl+9XUVevvrX7O63rt3164frivy0YBOTJvDWohdcnx0TXv7Un5eutraWtRzEjvejr0XYAzQxXXV/+iJnYO2VuBhvlxp0vjYqCkAAY3Yj/f3dxUKo/oKmF2Ra49peWRFsU6Wl7YU2Ynb/Y91grIMqIS1kOsQaMU5icZQhLoUDgPHAnaeQ+GoFhb9Wl5et/voqVMd9t7Dw6NaWFhRXx8gMmygCuiEAgq1pn89oL19t9paq9XS3Gz7NDkxru0ACi2P3Ru86QxU8NhnVFqmdtSRqdo+2xg8OLbXCZUTNrtUkPj/4HeNVC/1P+kXsNTbpCqQqsDntwKpG+Xn99yl9jxVgVQF/udX4J88dKIkDmsbkrd3m1/nOJKbxuIwOceuoa5EF8/1qLmhRmUlhXI7jzQ5Mabozq58GWSwTJnCBpUDjXRDfYPZQe7cvWMgo7mpWaVlpdZ08+/MbI/k3rfMIBofrE3JyU5Rs8L4fFna3KDB3X02ln1NDke6CguydeX589ZsHe8vthAaxDt37lmj94d/+L/bqPH//J//i6lJXn3tNQNhKGloOJeXluyv/hvrAe3sMMJ8T/l52Xrxxectk4gwXhp2cnBscp/LbUoGsm4ePey3fbp0+TkNPhmyKU6vv/GG5bM8evRQIyPDBpzISUIlUVFZqRdfuqqS0hLdvXPboFH7iXYLV6cOW5tbNq58L75vliJyVQhsHh0b1vUbnxpIYVLVw0cPk2qMtTWL5CXUlzwZVCeonKhrfDcqh3PP4AoZM0zmI0gc+9P83KI21rEcNWgfO4zDYY07jeOaf82AH0HIBBijgiHPB8gEdECJQzOOhYqfp6elPcvKISvJbYAwEo3K60k3ZZTHm2YT9uZmFywQG+UGCqvCgmIVFhabDWlw6Km2ArvKzfWYOqmgMFtlZbnq6e5Se3uXdJCmD97/VD/9yU9VWVWm7u5W7SfC2thijH3E1sJ2cE9Tk8vypGfr7NlzZk/aP4gpsL2ujz/5yMK83/7a2+ruPqMsX47CO0ENDfZrdIyA5oCBnO3tPdXVl+vixbM6ebLbQNDo6IipXqgxYesV5VWqKq82Bc7du/fsGuns6lRefoFNSSN7yPKeRob1/gc3VViYq29/+1sKbGzoxvWPdXhwaGsqPy/fXrtDPk48bkqxWDQJ+lAX8bmpEetVVE+eDNm+AGVQEHLuXW6XWQj5N5AKpQnb4RwCmYA62NAODlizLpuQl5Z2oEuXLtl1QXYQNj+UM6hkeE+gSmArkMwlys81FRjbIcOLrwFSKNjI8EJxODe3KY83U2dON5tlFZ/svbuP1P/oqQ6PXKqqKlV7e4N6ejqS2VQzM6ay4bVkHgUCKNn2lZfnNZsj9i4gGdDslVdeMSvcrVu3tbICTAxrbTOh6soiC2XfCoR14XyfvvnuO2Y1/d53v6+Z2XkNDo4qGjnU0aHDIFBtLRlZLtU3VConJ8uALYCssrJEMzMTGp8Yt+NFCdZ36pRW/WSOPbFjBZpRT+A4sDRscGhPY2PrKinJU2dni72GKXHk2OUX5Ns1Cchhn+/e69dePG5rifvaweG+VpaXDPywBoCzTMoDKrN97hO5eblqaKg3SIuSy+8P23AF1J/Ux5Pu0cbmuuW6YV0l1BtbHblarBmuVWAVarBAIKTd+L7Bd8AQ4eIALaAfNtre3lN2fNhEUV5hzQQ6rW3sKHHgVmtrtZ2LYGBL0Z0dC7PP9PnsWAkV95Hn5kkqtXg/l9Np9znseMePB7O7yQmoDodlRH1mEOrf+r/vZ5uJz8X/JH+5vzukeqlfbj1TW0tVIFWBX8EKpG6Uv4InNXVIqQqkKvCPVoHPwe/ThF3zV/5k9gZ/n3YzqcxmMB0pJ8ujs33tOn/upEqKcpWT5VNib1eBrU3J4TZLB+G9ZLMAQMZGx9TZ1WW2nhs3rpvt58KFC2YVosmlSdmN03xhvyNy1mHNC0CDB802ihOz+sRp+MYsjBrrUVdn58+Ca1GAAJOYLoYqY2hwyELCv/Wtd63JQgmBGoTJVQCs2dl5m+JG4DRWJh05lJuXb2HfJ060qqvzhAEzVCtM7pqbnbPmEuUKUC43N083bt5QYj+hF196SasW2HtkmVI0i08Gn5g9JrQd0tr6mqqqKtTV06HSshIL7iXwmH0+ebLHFE40uoAMlCXYVVCl0JwyCe3mnRtaWJzXuXPnLBT83t37z5pgoMKh5a+gZAKGARgAY+TdZHgd8vnSrabRyK724gcWbMxkQAKzUcigjEL50ne6V7MzZBDNKNOHeinXwNPsszHrbMPv37DGliY/Hj+wbC0ykqjFyZ6TFsBO041ig2BmMm+iMcaxRw0cYttDbVZSXGYT5BIHR6YQ+/iTe8rI9Kirp1mXLvepprZUBQXZKispU3qaT4P9o/rJex+q/2G/6huq1XOyXYnEjraC64onDuR0Z2hrM6KhQdRumeo71aOcXHLB9sxe9+TJYzuWt7/2GyoqrNDiwqpC4YAp3VCw0TCj0MjOzlVbW5Pq6msN1gE6yD8ig4f1BzAqyCtSWUmlBcfPLywYnCgsKrZpeTNzc6ZyYVLe4tKyKWw6uk7opZde0ODAgKYmRpXhTTcVyvF4egLvgQ2snb09p3JzvWadAlLwQLWyuRGyPCaUT6wpcrwAIsBLrJlTUxOmJuR6QxmFkuz439QdGBUI7Kijo8XWEwCYDCdgCqofwBKQJB4nnythsKi6ptKynvh+S0uzXYPsA8+nFg8fPrKg7M7OE+rtPWk1nJ6eM0Xa8NNRU6m98OJz6unpNNUQYAU7Itli83MrBpvIaWI9YGN75ZWXbT/Zr1OnThkEvX37tmVQsb/kMbncGWprbbCsM0AKE+8uXjql2dlJ3bh5yyYdTk0tKhp1qLK82EBSTU2lEgdxyzrb3t7UTnRbPQAyHWhmesrAM9tuamw0JRET67j2AOzUmDrywfGRQ7W6uqnt7YTOne+zEH9URqivsAAC+QCY5FDxNYpM7HmAHq4zA8uBTVMVofha39iwexYWVu5rwN9kFlWhnXvqwflP7HMfdiorO1uF3AujUfs5SiMsldwjOSeApeR5jNs1x73KbHbRmAFKzj3b4N6Imox/A6uePHliWWEAzDt37sq/FtXunkP1DUzezDJbKJAptL2tnOwsxSJRq40BLwt+T07zI5cOhR7QiWPh4+7sbnLMJeDJst+SqqjU4/+TuaVKk6pAqgKpCqQq8D+oQAo6pZZFqgKpCqQq8PNX4HPw27ZDaYTIHhxJRwfyetxK7MVFgHhRgU+1VaWqQcHQ1qDqyjJl+TwGpYLBLYXDuzpUmk2bIzgaAIKaoryiXINPnpiNCyhDgwNsGh4eMXhCILbTeSiX22lKGoJ8aZ5psLF20Mjzb+xZNISE3rIdgq8JpS4uKnyWWxS2nwOesA699trrpkgC8BDMTNNMw0MTm9hHtZNl9ib20Wx+ubnWsNF88hd+sn4AXChDgAAoWFCkYP+jGSSvh+lrTDPjebyWJo8JYLwHjToAjG2f6jtlAb8LS4taXFiwBg9wZrBiZsbAGOqG1pZWI3xMjcKqRb/28PEjO6aCwkLb1vzcvOJx7FUuUxmlp6WbIgwdGv/xM9QHnLM095Hl1xQWliiyg1JsVYGtXR0cHigv16u8vGxVVJVbuPnc7LRW11blcqYpKzPHMqWwdbFDXo9XS0t+AyZM0PL71w2cAEKoMTWanSbc/akBSHNlObAZRUzVRn4Mwc5AGlRXOzsxsycySn58ckbB7T1dffG0Xv/Ki6qvr5DX69LB/qH8K+t6/HBYd28/NPDXfqJFnV3N2tsLKRwJ6FAupWfkaH7Or/HRWWVkkEPTbnlN5O3EdsN6OvxEaW6PerrPKBza0+zMooW8BwLrZkdCdQIcACC4XAQ6J6dwsfawLXEuEgdJZZfb4ZbPm2NqMB5p6ekKhXessQ5ub+vg8EihMFPFdlVdU6GOzk7lFxTo3t07Cm765XI6zPrG+mK9oDhhKh85Yqhnent7LDcJmxxgYG1tw2yLAKGqqjIDfdgdmbIGzECFeP9+v7YCe8rOctlUxUgEkLFrYCAWd9oa6OxoMNhL7hJQkPcFqgEtuRaTmVwuUzJduXJJObnZevDgvoGp559/3q5Jm94WjRo0BVQAyo4VSqhrAC/ATK7Bs+f69MYbr5m9c3ZuxuDlwuKCAbHZmWXt7HCd1aqhvsnW15kzpw1eAC2w4lVVV2tifFz3H9w3uyzqqvq6ejldycluKAyzszNVV1+pqekJUx3Ozy9rdWVTOTkFuvr8FTU2Nht8nZmd0v5+XEdi2IBXXd0ntBfnWpiz4G2OkeuR7SYVQgEDNgAZYArXPvcfQFcgGFZJcYW6ewgy37Xncp/jc3JaYfhnCk7gEdcF9zHqhu2WYyHE/SCRMDUj6qG19XWtLC/bMaNmIkOJ9wSucX8MBkNmWc7JzVVVZRVR3Gbx5RrH1kk+WtL6F7L9TsKyuN1HANhA/JqaGrM3Ut/RkRH7PhMrJ6cm7d5SW1Nrr0OFFgwBnaTSskKrO8om7muxaERZPp8Fo7vNOsmUzDQ7Fhte4GD4Q+hvQac7s+TIpaDT3/ErQqqX+vl/h0o9M1WBVAW+oBVI3Si/oCc+ddipCqQq8PeqwOcAOqFoSsILm9ylQ7NA5ef6dOFcj2qryxWLbJu1rbmxVulupxL7cVOEYGPBvhTcDlkjxl/fgS6AJJpcmvqenpPWSN29y7S4xxbM3NhE5s+mfJk+sx0BJmjIaaJoLrH+5OXmmQoCK8wbX3lDxUVFFtwN4KmtqTHFB8+l8eO9aBhROQGSCIlGaUXzQ1NJE7i/l7AGHABGQwhMobGmeaNRZB+uXbumkZEV1dTkGIji+zSNNM4oCmjCz549Y2ooGm22w/HSxIbDqHtQqyRPOWqYvf0Dy1WisW9vP2HbGxsf08MHD21bKJ9oOlGYoFbq6enW1NSM4ok9C0P2+8nYIbcJVQzBvZLH41QsdqRo/EgFuekqKMgxew92KF9Gmgryc00xVVZWqbHRST14MKC9eMKayObmRhUWsg8jZoUrLSu2HJ/5xS1rVGtris26yL5QNwAFKo38vDyNjI5a8Pjrr71mTTD5VO/9+CemuOru6jTbEBPo2GZ3d4dy87KtPihbsDtOT8+arXF2dlFra/vaPwKMVOprb7+q3lMn7BjX/RuanprTyOCkxkenzY7Ue6pbrW11isW2FIvvaC9xpENHuiYn5hWNHKixvlWlZWUGxvLzs7S6tmih64CuaCShxYV1VVc1qKS0UIuLs9b0AwexmR3pUJub65IO7fwn1VoeC3hGkcLXib2EEnHAxLYpUjJ8Pi0tr1jzz7QvFE7hCBPMXGbtAkbxWhr3o0TccohaW5sN1LHGHz16pOHhRUV3D1VX4zNL5/FkQMsS2tjSxkZQy/6YqsqybH1gG2M9VldXWvD0D3/0nvzreyovTVNdXfWzHCbZ/hHqzoOMMrKuuDZQ1QATuVYIzmcK2unTJyybC8iAQigQ3DLbFdcuYBGoApwALgBWhofHrB4EkqO2MbjhcurhwwcWev7cc5d05swprawuafjpkCmIsICiOCNTLBaNq63thNrbOmx/2WYS7nrsvoFaiO9xLQBCyD3jfbgOgL/AIBSFhKFTx+mpWctPKi4qNxsZQePhZ3lFc/OzNnWPc15ZWa6KylKDTkxkczqc9n4AJGyg3PeYZocaEmiDtc3UfdhXM3zyeH3yejNNpce1nlQVxWwb1OD4fse9BrjIOQSWswZQFlH/EydO2PUOtOY65X7Im3H8nDPuRVxvPIftoHTifgOo5OP4PsY6Oa4d9zRyr9gP1i73SeoNfAJgcW/jOZxzziMWvvLyCoOHHANAnuNkXwLbYe0fSJlZmTZxEnB3dJgMCmf9ApdQNWX6MizTiRwsg5ZSUnFFFZ8pne7MpaDTz/GbQqqX+jmKlHpKqgKpCnyxK5C6UX6xz3/q6FMVSFXgF6vAP3nodJzmlOZkApO0nzhUVka6zpzu1KmTXQYyNjdWLSC4qCBH28EtswxVlpepsLBcmVkFBhRQQxwHR9MA0XTRKGNxo/ECFhH8W19fa0HTo2NDBopsWL29N9DLZ40YqimsbtjPsIKRbUODdf/ePUV2IsrKzDQlAk0Tf2lHdcQ2GCFPQ4WKiJHta89Cwhsayq1xTU6ByrUGFuBDY8b7ACFoQv/qr34kv39HL79Mxs9JgyZkzkxOTmt+npyUQzU2FtuxHW+L9/P7yYeKq6iIvJwcUyGlezLUd+q86huarLHkfYBu1ILXjI8vqqmpwppFVC4cC8eOuibNk6FAIGiTyo6OmJTm0E70wPKTsrOBTofKzk6zOqLYYH/4HA2HLI+qu6tH0WhcP/3pBxobm1Rdbb0BI3JcdnZC+viTD03xdKqvR/MLqGBmdHi4b00zSi7AA1CNphrVC80rIA+I0dHRaRaojz/+RLPTC6quqlZ7W7sWFma14l9UX99JtbSSURM0+EUIMgqPwcGnmp9f1/b2kaK7kidNysn36fU3LunqVfKl4pocn9T05JyWFza0tLAqtytN58+ftnye7ZBfe4moDuTS/oFTw0+nbLJYYWGZ7SeKlswsjyLRoDa31rQd3FFga0e52SV69dWvmoXt4aN7loFjFqn9fbPYEcxMoDlKNaYC0sCHQiiYEgYD3A4UWExk3DalGudyxb9maqbo7q5GRkYtXN6XmW1ra2JyXmnpUltri4rysUflPwuNzzRbJ1lho6Prys4+MgtWRUWJgT2UfBwH2WQffvCphWhfvnzGpuNhcQOisO+PB/r1/vs3bY11dzfY+eKBtRG1Emoe1gN2NfYH0MH6Yn0DIKamNuR0Huj558/YsfJ9LLAoawC1RUXFFnpNPZLB5Q67tlm3ZIJdvXrVrhuDGeurGh0blM/nMRibnZOp/v6HWlyaNwsda5vcL0KtE4lD5WTnWwYWikPgEuAY+JEEXH6DnEAQts3USa5t1F+sR0BKEqihwsu042cyY11tg0pKygwOc40dW3gJ7C4pRWFWaKDnILFviiIgKKo2rm3qxDrgeuS9gEnsM3Xhg/rl5OabSm9+ftHgINcI70E9eA7XBqoiO1aXy7YL5OFeVlnJgAH/zwLTBwZQix3YeUZpx7Hz/kkLa7rVIXkt59jXWO/YPkCO+yPb55ywTR68ltpwjjiP/BxwBRQHYnEOsSjv7h6oubnWajg9PW12W5St2dkZcjhdWt/Y0f4hcBulJLl70uHBkTK8aQaWyDdLT3MrOytLPi8DCrDtPoNOO9G/rXSai6WUTn/37wipXurvrlHqGakKpCrwBa9A6kb5BV8AqcNPVSBVgV+oAp8L6JSGmsZJBkdyJHdvT4sunifE2Csyu3djOwptb5n1bn8vZpYhYFC626enw5OamZmzRozGbX2dv9ZLRUVZNg4dNQTqFppQLHk0aLW1NWYZejI4oc2tfZWWeNXWWqfW1hZrtGjcABubm1vW5NGc03wV5DP5bEiBLcKO3abqofmJxpKZJzRbNF4oFPge1jJye65cOfNMUXJg0IDmkeaOZhw1FWCMhvODDz7U1lZUvb3JkfbJTBKnTdh6+nRCOTkZBiyAEYwiB2QBY65d+1C5uVk2bvwYSNXWNaq+rlXp6V7tRCJmcbl//74mJmYUjR0qPc2h4uJcFRcXWVOJtYuG+MKFSwrt7GphcVFjY+MKBMJyu50qLER9Va/8gjzF4zGDDQSd3713T3vxPZ3oaNf6it+g0Om+Mwb4fvjDH2t9bVMnTnTqueeumBJrbGxEO5GQ2tqaLftmcHDApuChbsBqduHCRRvJ3t/fb3Du6tUXzLr40/d/atk7WAvJ6kK5FovsqaqyXv5VvzY3/SotK9LZs70qKy9SJBqyQGqaXM4ZShtqUZBfII83R+sbMTt3PSdb1d3TqsR+zBQu46NTiob2tbTgNxXVxUtnVVVdrI2NBcX3otYcy+XVwvyaJsYALEeqKK9QU3O9EgeEGO9ZJhNZQ7sxl5obG1Vf32IgiSwgxsxj1wQM0JRjgeIcTM9Ma3R0Xj4f5yXfwAT7l+FJlyct3eyVQNSkwulILW1tZr8aHBrSxuaWamrrDKhMTk/b2jlzuk/Oo4RKS4oMAGD3vHPnjp2XcHhfkRgA0adXv3zWYCnwADD74MEjDQ1iQ41YNtTLL79s65+A95mZKT3qf6jHg0sqyneor498sMxn0NKpouJ8ywsCYABubcpZNPqz8HnsrlynPIcJj4APAFBLc5s2N4OmiGJN87OFhXnLBqJuHDv7ALhkbWDZMntoOKidCHWpMwUU62p4ZEi7sYipGFH9JYPN0+R0pBl4IvA7qZIClMQMhABdeC8gIHCZ65hg8YGBAVs/XIe8hiymROJILme6qbSKCovlciUtadwrWK8AJOoN9MzKBmLn2foFOJWWlBo4wS57/FxUX1x/ZEP5/bsqKHCrra3O1gT75XJ7FIvFNTE5qeVlv4EyQOX6ekDR6KEKCzPsuuS+w3riOABEHBe215WVgLq7W+y+yprDEhgKHailpVxNTQ12fKjomIoHPOJ+hKWS4QKoI8n/Qr3EcQCkuaZGRiatdkVFeWYtZVjA+PiUMjOp0d7P1HNcc9guYzGpo6POQBj3vPV19jNhQf4o3WJ7caXZ/iZtpgCmnXBMGV6XdmP7ODot1y0n22dqJ+x2dp9TclAA6rG/UTpFU9Dp7/4VIdVL/d01Sj0jVYFUBb7gFUjdKL/gCyB1+KkKpCrwC1Xg8wGdHFKm16GSkgI1NTaoq7NDtTVVcrukg/24dsLbWl9fsdBhcp+YyAQ8yMkp1OCTMQsYRv1A4zU0NKHAdlyV5T6zhiSnbW2bzYVwYdQyfacJA57WtWsfKBSK6OrVc3ruueesKULh8/3vf8/US+QXke+Un59japCS4mKzwK0s7ailpcyaK6xvWKZo+GjAUebQOH/66XVrsE6f7lObKTfI8wmZvQ+YQLNH40zzhJ2IZvzmzdvWKGPtYV9oHMvKyk3VMDg4ZEoPgBNN8dtvv23Wkj/7sz/T/fsPzKLE8RLMSxD5hfOXlJWVpwSBxMGg2YTm5udsQlcwfKjCPLfq6xtsEtriwqKFQre1tauhoUlPhsZ1+/Zd20ea/dLSIlM1YUssKyvV6uqyTvb2aGtrQ3/yJ39i6ofz58/qMHGkzhNdys3N17VrP9XdO/dsIt7ZM2dVV1dveUBM8cvNS4Z837x13bYFhAF6sf99fafMdnTz5k2Dh5wXRqx//PFHljn16quvmmLr5s0bmp9dUigYs6aXqW2n+rpN5ZSZ6QE3WH4So+WBbjwyvD6DeJEIEwpLtctEvLSEXO6E3K4js9NNTcxqN3Jo2yZr7MKFMyorL9DK6rTZ65xuj+IJhwWJDz+dVix6pO7udgMfTtehKZ0IM1/3b2pxcU2HB2nypGdasLIv02t2Ls75kyfD9rmzs9XOK0qbx4+fmFKMSYbYw27fuq3d2K6KCrJNYQOc5IJO93jVc/KklpaXLdCavKvevj6VlpVrembGrHRM4kvEI0rs79k6w9bEekQxFQgmlJXpUFfXCVuvKO0AEgAX1v+9e/0Kh3bsZ6xNMpiWlxcNniwtL2pmZkPNzaW25lC4sE7y8nPU0dGmnNxMW8NJJVBSHXOs5sEKlgyyjtq6wrpXVFRiCqS52UXLYDu2ZVnY/rMwaNY71zHXF0oalE989njSFN7ZVlNTvdk2UT4Bovg+djbeG0BHZhgTDFEmEcjOfiTDppNqstycXMV2Y3bsvIbrD9vt0NOnBntR3vDA+oaFjCyqA4vYSldWZrrBWuoQCu2YIgzoZ0Arw2PgDVVVTlaOwTSyynhr9h9oyIMQ7tHRKW1v76qmpkQdHa0GtQBTTpfb9msMa+jcugoLsDyWGAjjg2uGuqBMQhHJ+kJRyOPRo8emluKex70keR+ZNZh/7lyPAaxbt+4oGj3QhQsnDawPDAzZPgLGgLxMU+T73Ic4JtRgT4eTAfUEvmPd4/xzTshQYzAA1/Oxmgxr4/5Bmq5cPmX3iamp6Z8F2bOv3Oc8Pq8ShwcKhSNWvwwvGXZBZWYQJr5r/x9IT0tCJ8LEUT7ZdMsjsqbIkvssdEf45KQAACAASURBVGK6ZCrT6e/4LSHVS/1Cv0alnpyqQKoCX8QKpG6UX8SznjrmVAVSFfj7VuCfDHT67BShv9UU0Lo5pdrKfPWd6rZmmb9+FxUWyOtJ08TYiNbWVk1tEwxuWjPJSO1LFy+rrLRSt28/tOldKJiAKz++dk0HB27V1SWnLDXUN9i4d1QDj/v7TXGDKuf27VumLMJS9o1v/LoBJP7K//HHH+vRoyF1dDSbfQWbF7DjzTff1MjwsP7kj//EckZQhwABaLj44HkApXfffddUEX/0R39kGTEvvPCCTdNC+UCOEU0izR82J5pxmjZsYFiLPv74pnJzfaZi4nnHk+WePh0xmxIABsUC23/99ddN5fTDH/7QVFIogGjE/vRP/0JZWen69W98w6bpYW8hx+fho0eampyzHCosVezTqd5e22cafABA76lT2g6G9cGHN3Tz5h1FojGbrtbUTL5UrtLT3aqpqTJgd/YcWVoBvXftxzZC/fKl57SxtqX6ukZ50rz6yU/e1+jouFl82lrbrOlFJeFyyz78/mXdvH1dmZk+1dY0WPA2YIomHYvW/QcPzJJGcPTk5IRlCZE5BegYejpkUwq3NkPaCe1a/hbZQi1tjRZ+7c1wK5GIKxLdsUBnYMva2npy2p7TrUjkQGnphQadQmG/trZWlOlLN2tXNBxXRnqORocnLIfrwsWzKi7OkX9tTpHYtjIyc7R34NTK8qaGBqcU2TlUTU258vKy5PE65fG6TPGTk52n0ZFpjY3Oqr6uRZcunVdautMAGpPYngzNq6QoW1evXrDao/IhgJ6x8m+88bqGh5/qO3/+l4rvHupkV51N/qOWLsv78SovP1+TU9N6PPDEMrXOX7iowqIiPRkaMlDU2tKswMaq5udmTelloMWm021pK5BQTXWJens7bP0BWgBOKFMAP8NPJw1EHa9D6r+4uGAKt8QBofEyVSAgjTUOQKkg5D8LtQqTIeM/yxpjraL8YW3yAZwBlgKXUP15PF550nym3GFaG89nH7FwAW+AQjx43fF9g2NBwZOWJls/5WWlSvMAZzbkcklFxYVa869aaD5AkklsTGEsyC/SbmxPk1MzNs2urr4oCfKOjrQwv2D3CyAs1z1TEZdX/Bp8sixfZhKeVVeVqrAoy+o9Pb0ipytDfb1Nam5pNmvvwOOnlu3F5Mi9/X1TRgKz2HaaO83WKUCHyX7RWMhyizKxpUajmptdsgmNFRWFlhsFN8nOzlFRcbHVa3DoqQWpo0gCAlF3zh33AwYDLC2hlAqovr5GZ8702Tbfe+8Dvfrqly1HDij1/vsfanJyUefP9xpwpM5M+AP8sC3qyr4SiE7SHhZf1G8oSLlP8DXqx81AVKXFORYsz72L+wfrB7seVlbANKCQ7bNv2dl5OnfutNkWnwyOyO0i6y5hAJJznFeYp+XVFW1shsxmi60usrOjTJ/XVJRch550l8EoVFDUjdcm9g/s3JIDxb2Sx525JGBOTa37//2VIdVL/X1/o0q9LlWBVAW+MBVI3Si/MKc6daCpCqQq8EuowD8Z6ERTQPPJ47hBoNlzOaTSfJ+uXOzVifZW5ebl2PSuru5OedPTNDL8VHt7u8rLy7XQ4KWFBZte9O1vf1tpaV49evREZ86csyb5o48+sglw5MmgHgFe0Nzy1/mZmWn19z/W7/zOb9tf/wcHn+j+/Xvq7u7R66+/prm5eVPQ3LhxSy6XV1/+MnYwn0074+df+cpX9Mf/1x/bR2fHCb3wwosGhhgnjxVvdnZVXV2tevHFF5SW5tbjxwMWFt3V1W2B0dvbW2YdAXLRiN26dcte39vba/uDlefDD2/aX/rPnDlp9jXen5pNTk5Zs/fGG29Yg0xDie3pxz/+sVnmAGrnzp2zxvLP//yaWlrL9W//7b9RU3ODBgYH7HmhbTJjEtoKBNTYUG2ZUigS9ixvJpG0IrpdGhkeU/+TET3uH7dpXVdfOG92RJpEFCSlZSVaXJxX76mTpljAHsfDJuotrqmyokY+X5bu3L5rqobcnDxrQGmuMzLS5XI7tLG5quGRQcWiYbW0tio3u1hHh1ie3Nb4ovrZ3NxQXn6ugSdADRlHWKiwOwJBaGjT3Rk6OnCpsaFBmVkZSk93qqyiWDk5Pm1vB7S8smTnHxXG4/4B7ZD/4mTa4aHc7kxFYzE5nEm1U2VFiU60d6ggr1ihQEwP7vVbztBzz11QfiGgYVXhnaCOXG650jI1O7Oi4aEpbW3ty+MBxnEuO3X2fK9lC83PLar/0VMNDoyrq6vXoJN/bckUWsPDk3K40tXeWmdAMy8vX/fu3bOmnAmIWNO+//3v23osLy1VfV25KYOAEICltHRPcgLZ6qoCwW0lDg7V2tauvPwCUzT1nT6tgvw8jY8MGnRiXQAEWEtY01DGHGcxsfYAO4A5oJeF1i9vmloKhQwKNIAGQAY1kdOVzD7DwkUIPACEdY4CaD+xq1A4YEHhWLSAJcAa1j3rlvfBKoeqijXBfYDtZnizDSAmM43S7XV8n/WJGoc1sbi4bPtPRhJTFCcmFpWVlaGqympb/4SdA5wcTqmqKqlqxPI2MDBqFtvsrGzLX8LCOzI6ZqH+3T0tdh0wnZH8NoLDL1++ZHUA1GFVW14OKifXp6qqSl04f8qC7p8MPtbQ0JQuX+7Tl15+ya73Dz/8QDdu3NGFC+cMmqOQbKhvNEvj0NCoZRQVF+WpsIBAeb/Ky4vsvQFvhPffufPEstIyMlwqLvZZ6D4TKPML8m1d3Lh1Q550j0GemdkZBbYCeutrb9m5/eSTT7QdTE5FBB5xbudm522y45tvfs3y5wBHP/zhjzQ+vqC+vk4LXUfNiQoOFRm1pv7ra+sqL680K92JEx12jSfzxFr105++b9tE9Yj9j3PK/Yv8OiAhIIhzx/rlumP7ACngJOeb187Oof7sVSy6Y5l6HI8r3a2ZuVktr6xol2vScaS9eFwOHdkxh0MRg8LYqpmMwLXAexMOz3ADLHd8Dyh3Zy6pHks9UtAptQZSFUhVIFWBf0gFUtDpH1K91GtTFUhV4ItWgX8y0InGkAaVx7Figa8zPC6d623VS88RZIwKJWJNEFDjYH/fFCBJy0qVHj/u162bN+2v+3/wB39gU+7GRif0yiuvWhPyn/7TfzJVDwCGxuf4r/Q0n1jbAD6/+7u/a80v9i0AwKVLl0wRRHOI0oOJVDSwNG6oK2jEvvrVr1oD/qd/8qf6znf+b7OLoTpCocLEre9/7weanV3RxYt9unDxvE1bo7HmOHgOjfvaut8yY9geyhCaQBpymk6aT47zgw8+fZZrdNbeD9UH9SBrCIvNmTNn7LU05Pz89u3bps7ifWg22f+bN+/r4sXT+q3f+U3JkdCNmzcMuGH5AzYAHXg98IZ9ofG3qWgZGdbcok7aie5pbm7VsmJefvmqcnJzbN9RO/kyMwy0oXLAbjUxMW5N9/nzFxTY2FZ+LsHJCQuk9vvXVFBQaA0/0BB73dbWmja2/Do8jKuwKN9gVzzq1PJSUKsra9oKbFkoNUoPtsvXTCdDsURulTvNZUoT8oCqK2tUU11v0wSZWjYxOWqB3gUFeWZZoqkFtjDtbeDxoE1li+8yBUwWCO5Jl6pr8tXcUq2TJztUV1OncCimxw+eaqD/qWLRmK5evayCwiwLEt+JBnUgp2LxIy3Or2lubk2rq0wi9Onq82f06mtfUlV1qdbWV/R0aERPhya1MOfXyZOn1d1zQrNzE7p79442N4IqLy9VY1OTKiuq7DzTkLNOX375y2aR+uM//mMdHdLUd2s/nrwmgJSod1ZW/ZqZnVV4J6LiklJ5MzKUl1cgh8tlWVwAVyalrSzMmsKO88sH6hjURgBa1gAKPZQ+x4o9AAHKOB25lZOTZ3DJJi/uEy6dacAHtdp2iLDtRctb4lok74cwdFRO5DUlDhJWO84hUCsQDCu+GzcVGuCIsPPdXafKy7zKzSWk3KmN9aC2twnLB04fmLKLa5hrlbyg+fklU5QxBS0YJENoQg31zWpsaNfs7LyyMn0qKMxTWppDJWXFFtwNQL7/YFQ52RlqbWlSS0ubgUSAUl5Bturqamw/jyddAqALiwo18HhA779/XV6vQ7l5+aqtqbYQd4Dr8PCg+h8/1t5eRL/3e7+r02f6TIUH7CYP69Spk88ms6WpprpON2/e0oMHj5WVmaNTvR0qKSnWyvKKqdEIgweo3b/3SO9/cNvgpc9HeH2fZXLxnsury3r46IHu3rtj1yj3E84j1zLAEoUR9yDOJ2sdxSdADeWkf3VDr732Fbv/cB6vXXtPg0OzOn+uR9/85q9pZmZWt27dtPWHfZjsJu6fwN/z5y6YQorsNN6LPLG//uu/1ujohIE1lG6ErAPquJdxX+J+wr2dnCcsx0Bn7jfJHKrk/YWcKYLi2R8b3ABUW17WzPyctkMhg5momYBOWEOZarkfJ7A8Q26X0ybaQTS53yf2WWcJs9xxL2Vt3V9M5uulHinolFoDqQqkKpCqwD+kAino9A+pXuq1qQqkKvBFq8A/Geh0rHSiKTlWOPB1dqZHr1ztU3dbjQ4O9g0M0TQDqbD0kHXk9WYYBKIp/t73vmdN0L/6V/9K6/51a7qOp8b9x//4Hw00Yck6f+68qWEGnjwx6xsZUK+9/pq+9KUvKbC1pU+vX9e9u3f1xle+YsCGbdO0YNFjFD3qAN6bRp/X8Bf473znO+p/1K9vfuMbunDhvDVOP/rRj/W97/2V2Xy+9a1vqLm5yV4LJKLBR/XBZKvl5SWDMTTMNEgcA2CK4+zp6bHjIDybJp1pebwvzSXNNSqnZMByhYGlpFXNZwoe9pFms6mpybZHYwecOnOuzxRFE5NjpgBA7YESAQUDMADFCfvCv1ElsK+oJlBobAMziksNLLE/NKNJlVaeQQDACdCH/aOpzMvP0+m+04pFdrW5EdDU5JSmp+dsHDzKHB9TyuIxgwm5eT4Vl+TL6TzS4dGesrNyFAoeamrSr/m5ZVMjlZbmW1gyqprDI0bVB8wSl5uLrave7JE1NdV2Tr0en8Khbd2/f1dj4yMqKMi1WnFuOA/k7ywtrWh6as6mZiX2ydM5VHzfpe6eJl25ekadnc2qrCxRdCeq+3f7NTQwZoHiqFNeeun5Z9BpVZFYSKGdmPYPXdpYC2lhYUP+1ZCKS4r19bdf07nzfdrbj2hj02/ZQUy4m55a1JXnXtCJjmYtLE5pYnJcG+ubdg1kZWUrP7/A8nP8q2sG06qqqn8W6Aw8aG6q18E+oecJew3rZHh0TJumXsrX6TNntEfzvRs3mU8kGrW1sYDKL9NrWTisDa411Ew064AiVCicIxQvAAWgJ2tnd3dPaW6v5RMBEQASAEOAI+CJ8764tGhZR6iZWlqqn6lkIlpZJSQ6qJ0d8pwOVFqarcrKCm1sBDQ3t67a2nLV1VUY2JydDens2QYDFOtrWzZdcGsrbCoX1EScQ/YbWMGgAADw6dOnbP1hK2Vq38mePp3qPa+HD/sNTpaXlxh4Qh0HcHz//Q/06NGw6uoq9cqXX1VTU6s999NPPxHYsbOzXcFtrHorOnf2nM6dP6fVlVXdvHVTw8ModPLU2tr2TOl3ZNlMIyNPNTm1pMzMQ/27f/dv1NV9wlSTH330oYZtn3oM4nFdoeAiY+3/Ye89n+NMsyvPk94jgYT33jsCIAFaELTl2FXd1V1t1FJruqWNmNjYP2ZjInY+z37RTKi9UXW1VIZVZNETILxHwqb33ufEuUlUS7MRqyqpQ1PRTEQgaJDmfe/7vA95f3nOuVRLtra04Mrli1JL3rfXr9+Qe5L2tidPnmJpaVOgXnd3K959912xHVK9w/Xy7PkzLC2vYPzMMJqbmnB4dPQy/2yqNGHv4EAUi7TwMWheKYHgDAiPYu7qdVEOcs/59NPPsLHpxOuvzeJb37qD+fnnYidmFtPFixfE3sg/02ZKJSfVSfwz1xPvt9/+9ncyRW929jLGRkexu7cn64PXhuuK14qKN+4ZpT1gD0UU0dzULICNyjiuKYOe+0FariXXpf3gAB6/X4CnVqOR6y+T/dIpCQunfY5Qkb/msxm5t7lXc3/x+2Iw6rUvYWUBC+7Mq/Zv/L/lfMu91L+lauXnlCtQrsArVYHyRvlKXe7yyZYrUK7Av7MCXxvodHoebH74zaaCv9ZWV+DqzCDqKjVoaWoU4FJAUXJv+HM21kxPrmtoEKD0m9/8VkJ+f/jDvxCFAi0XQ0OD0jC///770oyxiSak4qf/zEKinY1ghePf2RDRPkPrEiENs5GoAhG7llYnr0OlCRspWkb4WufOTYvNhCorKoQuXrgoDRAnjj1+/ESaKyoXZmamBQjx3DjRqqRoigrcCfiDAhlOz5tNExUXPB5a5ZjvdKpaolqB78/zo2KBsOTChQtSD54LlSoCyMJhOUaeJxUHVEURTBDaabRqhCJBgV08ZgIYggtCLp/fJ00hp3Hx8VQPUVXDn1kqzMjk8mjv6BDAEA5FxM7HsGT+mQHHtPQx2Lr0fIXAAU6tO7QfYGOd8MKJHCdMpRn0q0SFVQeVqiD2OE6DKyKL9Y0lCX2ura1DMqbE+soR7PtO6HUqsRZxsh2nDXKyHYEXrX8NDTUyoa+puVGUax63W/K9An6/5EsRWFARRHsTr2VbWweCgTCOj11i3+LkMobDhyNxKJRa3HrtGt68cx2NjTYkExEc7B+IrW5n8wAHdgf0OgNu3b6GykoDQmFnKSA8GILRbIPHHcLmxgGKhRI0vHPndXR3tyEaD2Jzaw1bGzvw+aIwGapw5swU1Jo8jk624fN5BfjRuqXR6FBbUyfXhmH4nGJWLEAgK8+DQKrCbJSJjXweQSYtdccnHlgqjBgYGsL09Izk/RAyKNVqCRonACCI62xrQlWlVXJzCBQJV7hu+HuuFYboj40Ny3txrckkxkRKprN5PH6Z1NbW1iR2KqrHCEESybhA3MXFNSgUWly8OCbB1VyXL16swemKobJSiXNnJ2TCJGHmwsKSrInx8WHJJCLgDQYjePPN1wVYURX30Yd34fFEodNxCiSv86C8LuENwSaPV6fXSej9ieMEsWgMTU2tmL1yXe4/TjfjZMXBoT65f2kB/cUvfin3DpWPVy7PQalQ4ze/+Z1YGWevXsTM+bMCmTkZjjYvvif3i48++lDAC+8N7iP85p7hOOHktwh8fr9Y+b75zbfR2taIra0NfPzJXbFNTk2N4cqVSxJa73b58dFHn8JuP8bYaC8uX74guUSETlS0UUFGm+3CwqKotXp7O0VdRGUlgS4Bjf1wD8srixLmfu3anOwhu7s7ct9w8iH3MO4zJVVmSq4voQxBdyyakowwAkZCrPX1NUSjCXznO++KXZC5ctyDeO4MDT85cYjSqbenX9RStNARRtJexzXEHDzuJVSE8R7jNeeaoVqL+wLXCd+fIJwqKl63XC4reXkEccxVIzTlHsh9g1ZKhVIh0/liyZTAU272tNUxLJxqNQI0g14v0/+ogKKfjs/nnsdgd583DIOEsyvk7xbc6X/nP5mvxNPLvdQrcZnLJ1muQLkC/54KlDfKf0/1ys8tV6BcgVetAl9L6HT66Tg/Qe/v7cCtK2OI+w9QW2MT6BSJxSWbhiCFY+DTqSzyxQI2Nrfw/Nm8WLI4xcxu35ZcFzZAzDVhk/bee++J8oeqDjbX/GLzw0acjQ8bSYb+EmCxgWJDysaNj+Un9Wyg2DixseHv+Wk/G0E2z7FoFFOTU5KBxCwUNoZUjbDxIjxi887nEWCxueLxsBGieiiTyaPCYpXmiGCKjSLH2NNCw7woNoo8Jj6Hr0f4xawZZjBRbTE3NyfNI+EAG3WeB495dXUDDodLbGUMKufxskFk5g/BEGVNhEJUkPFYCKqoEllfP2Y8CqxWLdra6kVZwtekYsJUYZbj43Wi/Ymwi8HCvF4upxsMNidMi0apVjBjcmJcjmljbR17u5zClRQVTCLF1zdh5uwIZs5Pi7KkUEzj40/+Eccn+6ivr0ahCLgdMWxtnODwxI+ujiacnTqDw8N9bGyuS4B8Xb0Nra3NaO9okZBiQoVkMi6T6Qr5jDTvzJs6BXHM/CE0MOjNYsvat58g4I8iGknA5wvAFykIlLt5YxLf//43Yas24eBgB1sbW9jZssN1EoDH5Zfr9dprN2Cu0MLvP0EiFUE0kYK1sg57ew5srDMkvAe3b9/GzMw51NRWYH7hCR4+vI9EgqPcdVApjaiproPeAHgDRzg6OpAmnioqgjGTyVLKrYlyCmIcVqtN1iFH1jcy88dWiZPjQ7He8XqLVTSeR2WVAa1tbWKvo32Q0750BoMonQgcjAYdam0V0Ou0ct1OJ8hxHfM18vki0mkFqqq0AhsJvghsaX+KhBOypjIZJdrb60TpQ1sdoV4kGhFbHe116TQnLdK21ie2usXFJTk3BlAT5vKeKEGcjwR4Xrp0URR+XPe0lPIe5pr+4Pd/wLNnS3B7YrBV6QXcEBDzdQmb+HwqgghjeR/T1sW1yjwhhs8LbFXxfJIYGOyTXxcW5gWqcCLjhfN83wrJK2OYNu+Dv/5PfyGPJbTlXsP7g9Y1nhfvj7NnzwoEJqyWHCW7XcArrZGRcAxQFDA6OgyzRY+j4308fPhIlDwTE+MCGRlYvrmxi4X5Ranp9PQkens7wFgi3tuEPNxfCJVXV7cQj6dw69YV2RsIv/glwdsriwiGvLBYLXJ8vH+5h7B+PHb+meuFX9xDeH25L/EYU6ksmhpbZE+hqojAjHsjhxtwH+F1YO14frz2hGFcG83Nrdi374s1ljCL+yXBPPdJTjTkMfK5vA48Fr4Gj4fXh9fzdL/lz7gX8mc89tM9k3skj4fHSjhtsliQyyuQzmRLsEksdAX5QIH2Oqqf+J9/nVYDrbo0DZHfVDolE1lo1To5f/7dk+Poq/Zv/L/lfMu91L+lauXnlCtQrsArVYHyRvlKXe7yyZYrUK7Av7MCXxvoJOPLS3PGBdSIOqehAVcuTWN6vA37609hNhlE3QEJGC4KrHE6XRL+SxUHPymnQqSzswvnzp3Fnn0HqWRUsoM4qntu7qqEiLPRKWVBFeTTdDZCbFbZLHGCGZtDNiinGShsqmQE98svNk1sinjMpwoCNlCV1opSiDKU0nhz5DkVBAwvZrAvGzN2R5GXKic2gzW1NQIvstmCNKxUuTDjhO/P85mcnMCZiTPSELpdrpeWNZ80dLQb0dJ2584bkuFEW5HH65GJfCXbkV2adTavDQ3VYl8jcKKywO3xS+YNM2nY/Jdgg1/yoZjJxPMiCKBthnkubK6paGL+C1SAWkMQoZdrxesQi8ZFNbK9vSv15gSucCyHlqZ6XLt6CRUWC46PjrC/Z8fOzgFyCqC9qRGzs1fke2R0CF6vEx99/I8CZlRq2nG0cHu88LiiCHjTon6gdaejsw2ff34Pbg/VMaMYPzMqyh6ClEIxJ6PbqYhQqzkFK41kgqqdiKhBCG6oFLJaq8RKd3TolODmUCCGRIJNrRJFJc9NhekLI3jzrWuw2czY3l7D1uY23E6vQKeAL4Ka6hrcfu06DEYVvN5DsddlCIv0FdjbPUHAF8PkxLTkWdXW2RCLB3H30w8FQjC0muPe7XtUTJnQ1FyJTC4Mh9OBSDiKfKEIrUYrQetmiwVejx8ul0/UK7U1tXB73KLysVmtCIcCJegZiyMSTSKZKsg6o/2QVsWWljbQbER7lMNFVVccXV0NsJr0Al8LBYXkITEji1CBMJHglLbFXB7o6WkRCML7gfDq4YMn2N07QTIDNNebBCbU1dVI/g5zkJh/9ujRAnr7WnDzxk25J6iiIYzkWpubu4bh4SGBX1TS8PG0Tl29OivrdnHxhcBW5qlxPVLts7a6Jeu9vb0J165dFVWPyWgSVdRvf/cPsuZu374pwJEgi69DZaE/4OF2Aa1OLcCoobFWVGGrqytiI+3p6UNDfSOCwTAODo4k4J0wa2JyBFqdBm63C0dHx7I3UEFIgMn7v6urW4AQgTbz5AhhmXPFjK5EnOHzSnR3d4hFNBjySb4Zs+Cqq2tFweZ0eERdR/hoq6rGyHC/AFfeo4SHBN68x1kjrluCGU4LJCAi4GO9WFOH8xgFZEWByP2Ix1FfV48Kq1Vqy32N9ecXrysfQ2Ul7ZHFAvfcoiiFrJWVohqqq6+Te31newdanU7eizCNGUzca7km+WeBmDqdgFzeW4R8rDnhNxVz3IvEWltZKe9NaEfoTisfBzdwHXDv4Prj3xMC8/rQ6ksFoNmsQTaTQTKVg9FkRDKdFwDNzCbZt9UqAaYqhUKgKB9L6ESbHafXsU5UZ/IeJ3TivyeEWU9PykHiX+L/DOVe6ksUqfyQcgXKFXi1K1DeKF/t618++3IFyhX4ahX4D4VOpxv0H9/0j1s2GweCAn4az0+waU8bGujD9auXYFQn4DzcQEtTEyLRmMCN2rpGBHwB3P/8ETLZPOrqCHQ4Acssyh0GMfOT+b09O/b3HejobMBPfvxXYuc4Oj6UZpJNCBU3VANUVVXLp/m0vRD2UEXA3BeNViuh08wRYWPPzBU+hyortUotU602No4QT8RRVWlEhcWIvr5esZatrmzB64/DYtaKLSwaS0ClooJFi+oaGwYGuqXBJUjbWNvDg8+fYmvrGAYjGyla+IC2VhtaWpulQS7k8/I+bLC93gCSSWCgvxM//vEPUFFhxgcfvI9kKi4ZVGq1VsKq5+dXoFSq0dPTJSHktEFxepc/EBZ7m8Fklmaao9oJlWgTooWG8C6VyouFpq2tWZ7LejGTpaGpHu0d7QKl2BgzsJ3nS/sNQ6z5Z4VCh3Q2j76eLnzrW2/DarGI7YqNOqcEMrfljdffkLwta6UV8XgULxafY2HhGdKZBOKJCFwuNxKJPHJZdps6tLe34MqVi6Ja+vDjf4RGo8T4+IjAJU6EiLaB3gAAIABJREFUq6m1yc+isYhkbLFeiXgKqVRCbFK06hiNelF4sQmVYPJABIkYm302zRY01DXBJhPgNNAb1ejsbIJSxfO0w+f1IRyKS0i4y+ERKHrz1hy0uiJcbrtAJyjUKBS0OD7yIpdVY3joDNrbO5EvZnF4uAuH65CrXBRHnAKXTORRyHOce1YshqwpXUTMTaqpNqO+oV7WG6eNHZ+E0dxkQ39/r8AIl9MpoM1s1osCJJlKSSNPCOv1BaHRmDA9c0YCyZl7tPBiES5XEHq9EtevzUKlLGB5eUUUVSMjfXJvEAoQcPD8V1fXJOD76tU5zF65KuufeVF///e/wOFRCAqVEn3djRKWPTI6LIqnYNCPDz74QCx9w8N9Yj0jZHW5XdjZ2pPw+be/8Q0Bq6tra1heWsLCi3Xkc0W8+eY1AbPMBCM4ppqIap3FFytYeL4k58d1TPjCXDbCGAKqo6ND9PT2CJDb3dtBOpVCY1OjAKitrU35lfcHbaMEP4QuHrdLlGBch1lC0xiti0WBMLTtZbJcg/EvrIanai/CZYIcCUAPEhCXFIzct3idgoEI8nmF3K9U7wSCfpmUyHuegDuTziARTyIciUGnpTpMJbbUjvYmRCI+ATK0MCoVKlHhZTPM6qKltAc1tdViKSVY5bUKBn3QGZkP5xfFIl/faGCgfJ3YRGllpTWNMJFw6DTrjUCGij6tVo94LC5T7bhv8t4mTOd+x3Ps6e6BSq1+Ce1LCjxeN54bQRDtawz2J3Ciaor77szMWVFkEngRtJvMJjl3LVVIWo0oJdUqlQBrwmr73r6omKhi5T3J898/iMBqVcq5o5iHQqVDMJISyyLvdbWKYeJK6LRqeS0qnRgsTnudxWwS1ROhOYPECxlmBHJIRUn9tOAp2+u+xH8Ryr3UlyhS+SHlCpQr8GpXoLxRvtrXv3z25QqUK/DVKvAfBp24Of+v0InpHH/8W0hjGOPUNjY1eh2mp8bQ39OBkP8Y0bBX8mw4AttirkRdXROODo/xYnEd4WgSnR20gFVK3ktbe7M0pB4Ps0M8cLuDGB1tl5BphmfTakPlAd+b2SVsvsIhfrpuhcVslU/0Gc5NSwubF9rLmprrZZra+PiYfGqfyxUE6qyt0Yq2jxNHHDarCmfPDeHGjetwOt149PAJDg49qKq0YWSkH2urq9AbtOjt68TMzBTOTIxAr1fj+MSBux8/weefzWNnx458UYnRkR5odVpRN9XX14niiFCNFhQqCaSR0+nR19uHb797B9lcAr/61U9hsuhxdmoKHk8AK8tbWF7aRCJRgN5gRpVVD0uFDjW1VtTU1kGvrxD7FsEXG1EqRJh/w2lboVAM0WhBmuLm5iqBErQRsjHlZWMTxzwoNq9URljMZrHU0ZZDy19nRydS6ZSEBFP9wMdsbG7i0cOHeLGwJtlLP/jBDwRe0apDWEAQEE9EUShmxaplMOpkelg6VYDRWAWzyYyGxnrJ59ne3oBOr0F7B4O1CzIhrqraKrYbmQTIKX45JYL+JIL+oLxuc3OjPJf5TmyeaTOihZCTw2gPVEAtqiIUlFCpDYhEgtDpFYjFQ4hEg9BpdJKDk8+pMD+/hLa2FszNXQBUKZw4dpDOxKBRm1DIaeByhHByEoRaZYKtugYqtVKm26WzMRhNWjjdzNExw2y2CcRCXoWqSgsy6ZTAz/b2DlGOEGwsLS2LdYlT3AhtqH7jtSLwG+jvRnW1RUAKoeBpVtmDB48Eqly5NIt0JiOZSPsHBwDUYlu8eWMOJ44DeH0ejI6OSMD23t62WM9s1QxqN+Levfsw6k14/Y03cWZ8UtRW9+5/jg8+/ASBYAx6gw6TE6O4dv0auro6kMtnZVrhRx/9E7a29zE+3ofxsTFZL8zY2tncRE93t8AkQsCV1VVsbmzIVDKuFyqdYvE4Pr17F51dXRgaHMTBwSE213ZxcuyBWqVBR2c7pqYmJbfL4TjCnn1XbKOtrU0CXB2OY1HCcIpiLluQAHadvhRgTWBE+EI1EcOtqCYiXOEXf8apbIRLSpUSLrcDRRQEgpwGU1MlRKjH1yII4u9LMIlQh8A8K0pAZltxXTU0NAnss+8dgvJAPsZoMEr2VjSaQktLvSiUaqqrUGUzIZWKIJPOiX2RQNLnpT20IPsTM5SqbGao1AXo9EpRsKk1RQRDQbg9PmjUOiiVWlRV1aC2pgEBH6fwrcNuJ0S0oaa6Ws6NCkUCmrX1bcmPogozneGEN42sC8JwDgjgfsP35T5IMLS5aReAVVtbCVOFASYL1YIVYjFkjQjr5uZmxd5KGyVh/+mEyMbGJnlsJpNEvkB7XB4mo1ngKAPZQ8GC2DQ7O9rhcnmwu3si/xYcHAdRaVaB7Emr1yFfSEOnLUKnlSA3+XBCp9XKvyJUaXF6nVatFigmtuVMDsWcAvns6TXMYzFQUtOWv/5/K1DupcoLpFyBcgXKFfhXKlDeKMtLpFyBcgXKFfjyFfjfAp14eBJoLJlCVHlIurGoUFKJBPQaJZAvorHehs62BqgUaSBPe5UaNTX1aG/rlk/B558vyrj0VDorYKijswVjY0PI5FLyqXeEGT3esDS2wVAYnV0NmJwaQyodx/b2pjTW09PnJBD58/sP4DihCkQjSio2aLSIcYLU+QvjMsWLahoqAtiEsjnaWN/Cwf4RdnacYgMZHmLjfPElxEnh7iefyfGdPTst2VC///37GBjoxdW5y2htaxD45XAeYmlxCc+ersG+65DJXamMDj/+63cEjkQjEVyZvSwqh4P9fbETRWNRWCsskqlSaaV9ikHQbjx99jkam2rQ3d0Dl9OLna1DLC5uwemMi+Wqs70Sl6+cw/iZAZkaV1lZUkRQwUI7DFVIbNYIY46OnPD5MmhursTly+ckh4ewjY/dP7C/DB5nsHRClA4STh2Nim2RigI+nn/HppwghLV+9vQZnjx5hs1NJy5fHsN3v/tdUUjRXkVwQCDAYPCS6kIjeVzZXA6ZdAGxaFLUEQyfZmA3G/zKygrk8hlksrQc6VEs5kUJ4vf7SmqNvAaJeBHOE6covDhJLJmMiS2vsbFBFDCEDQQCzKJyu5ntpUA2U5AAcK/XL429Vl9AdXUVRkfG0NDQivlnS3j06Bnq62tx4eIkiooE3L59FAoZFHNUXljhPAlhcXEbkUgBDfW1qGuoRb6Yht5A+x5Dw4/Q0zMg12B9dRtN9Y2wmEyihBFIZ62QQOutzS1RiInKTK8T21lHeweePnsqip6pqXEolTnEY1FRuzTU14sKikH7ff0DAiU5He3JkyUUCzmxJra1tokqKBwJifWMyh6FsoDNzXWEIwFZ81TFPHv2HHW1zFa6g7bWDuzu2nH/wUMsLK4hlkqgqakBly9fkuwkhs17vcw/WoTdviu39eTkuATtc13Y9/bgPDlBe2urKMQY9s3zOlXaMNyeEIgQgxCSa4ZqK+aWhQJxRMMpsYkxRJ4qJ61WjfWNFYFOnExXVWUR6BSNhuVnDJanyq1YUIqdjYCIMKgEiwiXSn8+HVxAWy3XH/OCchJGnZTJahK8nc/Lr8wPUms0chxcN/ym0uZ08maOz81RWcTX1qKxoRl7e4dYfLGKUDAlcKa5uV6e5/OF0dPThqHhflnrkagXiXgYOq0eoWAC62u7ONiPiaKnupoTF6kubERVlRkGk0rUar6AG4dHh4jFklCptZJRVlFhg0FnRigYx8mJG5ubh+jtaReQyfuX58ypn2vrmwJ5PF4fIrEE2lrqMDTch8HBfvnmPTw/v4ClpRXJOtvaPgSKSrS21qGplUq4UvYclWjRGGGfS/Y2njvBczyWEGhOFRcVX7zNotEgsrm0vLbZXIFcNo+VlS3kcxoMD/eiva0DLpcXK8urkgeXpeqsqx1FRRE1tWZRy9H6TOsngRPtdYROhGiETrTccd/n70U1lc1DWVShkCspaAkj573ZL/+v46v7yHIv9epe+/KZlytQrsCXrEB5o/yShSo/rFyBcgXKFXjJfv5DCvEvNU3/X+ik5NQ6RRH5bBZGrUoaBmuFCRNjfZgc70dLUw2MBhPq6hpF6XT//gP8+te/k4lm2VwR/b3NUKuLuDJ7ERqtCmfGx6DRGDD/fEWmTR0eHeONN67hJ3/zI2xtrWN3b1uscgzIpo3lN79+H1tbfphNtKkoUVdXK6CkpqYaA4M9YklLpZNiAyN4SaXSksF0fOwQFQZtQdevX0MsFhZowsDnxcVlyed54403xUL3i1/8HDduzuHWretIZeLY2aFSahmLS4uSBcPQW2b5RCJp/OQnP4Df7xXlwPnz55HNZQQ4cUoegQobXbPJIo1gOsncGC/CES+6e9pkop/XHRC1xOKLTRwfB6DXmzA3N4237txCZ1czCgKJUtjbOxArIaf1nYb6sine3t7D8bEfExP9eP3129I4nk7sS6YSAkEYEHwahl6CNxAFDptyTtPjz6jUocqJgGx7a1eaWJfTj5s3r8oIej5+Y2NNLImEHYRYVKmUVkgpmyUUjIh9h3lUtHARxhE0sM4ej0smptXU2MDjYj5XPB6TQGYltJKb5Pf5MDk1IRBkd29LQsip5jCZjNDrjS+b31JgcySSQTxWgMWsEQBWV1+F/v52TEyeQWdHF9LpAn79y/cFntXV1+LipSkoVWkEwiey/vRaC3IZDTbXD7C8tAe9wYapyUn09vfAH3RDocohGPbh8PgQw8PjEibOvKLB/l7YKs1y3pw4R5vbRx99DKfLCaVCKTZHKnFs1TaxhNn37aitqcHk5BgCfjd8Xo/YlWiHOjl2iBpuemZamvvFF0s42D8WxRFtWoMDg6KSCwXDslZMJgOcrmPs7e0IkOUx8JoxT4nZUxcuXEaxqBIYsLyygv1jFxqaGzE2NoqB/gFYrRb4A1QV7onVzWDQobGpQa4JVUMEEwyQJ0hubWkRUEDlFq8tz4m5ZLR1MY+I6i3CStpXmQlES5dRb0YyXrJ2Mpyb4PHEcYTl5UVEY7TGWuU9CSAJHiuszFtTIhZNCFBUoAS2BRKpNaIgIzAhhCBcJig5nW7GrKRMrvQ6fBqP5VTpxHuOkIrHyr/nN593Cl0JrPjN1zMYTGiob8LJiQsPHzyH4ySElpYmVFdXyP7Bc+7u6RJARlCm0wMGvUoC432eIHa2j7C7G0A2DVRXm9HX14H6hhoolHmk0hEUkUYw5IfHG4JaQ9sZJx3Wo6a6AZkMFV5+mQCYzRRleAAhDPc0Ko5YY6oUOVGSalDW9dLl87LHUYnJW5nX5vfv/x5bWztQKNQ4OPCIBbmzowkVVRZAkZf7nOdSglt76OwkyOVkSK3sq6wz68Uau1xOeH0uUTrRllxTUyd76PPnK1Aq9BgbG5C8K6rpGNTu8SbQ09WM2dmrSKbjEtLPXD7fy4l3vL85xU4A0z+zZOs0Grn2PN9CrgAVVCjmaZssyPV+6irb677EP/jlXupLFKn8kHIFyhV4tStQ3ihf7etfPvtyBcoV+GoV+NoonZidlMukoSgWoFNJvydqnjduz+KdOzfQ39sukIUKAo5r/+///X/gd7/9AD5/VJqkubnzyGZT+NGPfigKjEIxD583hE/vPpCMGJ/fg29/+5v4Tz8uQSc2q2yuGbJNBcdHH97D1k4YFSagvb0es7NzknXU0FAHa6VZbFm022SzaQEjbIb3dg+wubkjNp7x8QmcPTuFX/36ZxLUPdA/iOfPFyQrhpO62Mzeu/eZjEsfGRmC/WAHGxsr8PmYz+SRUeV+XwDDIyMIBgMYGR5GNpeVwGU2q8FQQFQgDEFmcC9tPAwgVyuNYvnKZhMSaN3QWC1KAr8vjEgohdWVXeztOiVv5bvf+yZmzk9Coy0gGArh+fySTOzixDE2+LT/DA4OyHlTKUOb4dXZK7h46ZI0dnwMFSpUrsh0KMmRKTXsrAkh1NraJjo6WnHlypWXweTb0gAyrJmhvrQP8tgZ8sxm9MWLBRllf/78jJzb4eGBNKpUMhGuRaLRL8KRCZ0IMRjezNckJOOUOr4OG02+P5t+qoSoQKHa4vjQIc3xa6/fRHt7Kx4/eSCBxYROXDfV1TVQKjVSh42NbbE2EfrZqirx2ms3MTzSi0qbWWybBF+ryxv4/fsfYXGR59mI2bnzUGsyCIZPJPxcUdAil9Vgd/sE21vHsNmaZFpZfWMd3N4TFJBGrpBGRkbF98DlCsBx7MLFi1NQKTJiQ6MqjmPlF+bnxXpGJYetulrgBuvOmhN8EL7U2CpFoeRyOSTDhlY6r9cnoOrK7KwANarnopGo5HRV2Wxik0wm0qICbG1tF1i3s7OBQMAn65yKKqqBGK7d001bZRfcLp9YpgLBMEwVVgyNjqC5uenlRLSUQLLVtRVkMikBW1RScR0TAiaSCeQyGagUapiN5tIEtVhMAqx57QgpeF4CoV5OyiupCV2SNVZtswm8NJtMcv9UV9vw6Wd3sbOzBavVDGtlhYATqowIngiguIY4FU6l1Ip6jflehEQlpRLDsQ1iXRPYrVRK3hd/LmqnAsFOUpRj/BKAUaDVlBY8FYxGk+wdfPwpiCqJNWndK4iaymQyw1phQyAQxsMHz8Tie/HCebm+m5vbuHRpBucvTAu8BQhwVKJW3Nvbh/PEg5MTDw4PIkjGAUuFFv39begf6IXFoheLJjPACAiZE0dVGcPgaauzWqvhcHiwuLCCk5MwurtbJKeO9WtqahRQyvXPwPgrl2exv38o+9udO2/CaNQhFmdguAObmxsCzbkn5XJKeL0xdHW2SFZeXWOtZDWdDjxYXl7Fzs4ehob65Hq2traKUo17AoPCCUAJIxPJmGTjMcifweG8XxcW1iRIf3p6SqATLdNra+twOiOYu3oe4+NnEAwH4PE6cCiTHYMCm6iMzWbSsvdq1JxiV8oB1EtY+kvVWi4HZYHFKQpk5/V6fJL6av9CvpqPLvdSr+Z1L591uQLlCnyFCpQ3yq9QrPJDyxUoV+CVr8DXBjpJQG8hB41KAUWhCLWCWTsGfOvtW/jRD7+N1uYaaVZpgVpdWRMVyNISR3rn0NpSj2+9e0fGst+4eU3ygKjcYahvwB+V8d20Ev3whz/Ad7/3bezubsPpcsDjdoviwuFw4sWLRbHTnT07iYsXLqG/f1Cmz9GWxaYsn8+KrYtghPDl8OAITqcHCqgwNDSK0dFxUebc/fRjsbtR+fT82YIEQ3Py1+koeoIPqgkODuyIREPS6LG3ZWg2Q505Cp7ghKoiNnVsEpmzIwAmEv5CPcTmVavRQas2o5BTwWDUoKrKCINJI+9FeJJKFuHzRuF2BTF9bgZvvnkLGh2wtb0iVpX9A4dYsdiMsQ5soAk82tvbcf/+fQEfDG1uamrG7u6OnDe/CdBOm20qG9iIM4ydDabHE8e5c0PyPDabrD2n4jE7qsJcDafTK4CADbDTeSLA4/r1OXR1dcpoegY/E0Lw/AmVmC1FADI01COAgO/BkfGEBgwr5nqg/Y42MYbJDwz2i42IIfLbmztIJjKYnBrC7dusawaPnzyUdUIlBrUSVmul5IRR0cHJZQxxDgRSuHzpvADMjq4WJFMRFIs57Gzv4d5nD7G2uo2NjRMMDLTg2o1LgCIJt3cfUGTlWmhUFth33Vha3IXBUImxsXE0NjcgEg9Aocyhpa0RtfV10GqNJXVVOIrz02MIBh1iM3zzzTfE6vjxRx9LBg+bdx4rYRt/z6adEJHwxOtxYX1tVcAc84Ko6ChNODNhYmJS1h+n7tFGSXhCKEAr2fGxEy1NXRgcHBZL4ubWOmIxhq1DbIen8KS9rVPsaUeHDgGoeoMBdY2NqKmrLcFNv0+mCrKmq6u7yOeT6OpuFzsirxXXC6+3tcIKW2X1y4DsI7hcnH6mlGBoXm9OOaP6x2wuBVkzy4lQguocvU6DYMAveVbXrs9JJtOvf/1LCfxva2sSyEQrl1gtM1RPlSx0zFUqSKj3Swvvy8mYXLNcP1xjp1+niiU+l7+PxqMCok5zoE4na3Ld8/mnyqmSlY41LeVFlYLGaf2iykeLeCyF588XkYinZXomBw/wnnjt9VuieGStxfLpZj7Vlih5vJ4g9u0ncJxkUFWllVD1vr4e9PV1Q6fnveZDJpeUwH1ea7WWk96ozquUNUUY/vn9R9jdT8Fm5b3G2laJjZI1djhP4Ha5cePGbclf4h709tt3xJ7IUHKCX9o3UVQglcogGIwiEk6Kfc5mq0FHV4dM3eT0OgJw2kB5r3PKJdcCp/nxetJmxwma/Bmn/jGjjdCJ14NgTmy8h06x/hHaM9Ce9+DOzq6o1F5//XWYTCbEkzFRSdFKSHsdVU4EhTLJrlAoWRwVDN9XywQ7/kzsdbkckCslB55+PTwqQ6cv8b+eci/1JYpUfki5AuUKvNoVKG+Ur/b1L599uQLlCny1CnxtoJOMfkIBRr0W2VQGnGVnrTDgB997B3/1F99CIZeQT8upSqLNjJPSDg/cCIWSeO21WVy4eE6aT8Keg4N9aeYYmpyIZfHw0UPJTfnhD/9CrETP55/K9LpTOxeBCy1mhCu3bt1GZ2c39u2HWFlZFXsdm2ha7mLxiKgECFioSGD+SntbF7q7+6DTGWQMezaXFOgVjycE5NASSDUNVTqivsikxDZHC5jZwowok0AigjRa9b797W9L47ayuixhugRCVB5Q+cHcnNIUubQ8p5Av2bks5ipYK4zQG1USNMxGjVY9vzeKZKIItcqAM2cmMDDYC4/3GM/nH8LldovCJ5PNSePIxpCwidCLTfXnn38usIjATEaNP30q503LDtUOnJRF0MFvNt5s8ny+NGw2raiWRkZGcHx8LK9L8MCA5EwaCPhLlq4iODEsggsXpnF1blaaXTavhGCcCMZfmYcTDOVhtqgwONAs58Xx9WygmVtVCpLfAsUiPd31AgxbW9sERjx/9kxUHIQfb799E+Pjo1hfX8X2zqbkPxEOWCwVAmN83gDW17fh9VDBBQTCwF989zreuvOmhDDn8ikBhE8eP8Wzpy8kc2d314vh4TZcv3kJBcThdO3JyHu1woB8Tov11QNsb3nR2dmO6zduS+C5P+hBKhNFT18nDCYD3G4/dncOkU7n0NfbikTMK+uTtfv5z38uWVfMROK1L4GkUpYQgQktU7xuzPliHanaIVAoqc/Y3GtRU10nuUmcdliykenkWvr9IbhdCty4Po6hoRHJYqLtkNZRgjnaG2mvY4aWyWiRUHpmlxGmGE0mqHUamV5GCMb1SUhEJY3PF5Fpg2Yzc7mMAsx4zLwXM+ksKsxWWXMEEYeHUWg0VJrpRHlFkMj7g8dL+9fhoQtqNW2FldBqFKisNIsahgoq5obdu/+Z3GdUW3H98b4oFHKiUuLzeL7cUrjuVKqSGu8UFJ1a6giJ/lfoRKhECkzLJiHnF3lNBBgvLXqEZKfQlb/ncZ/a8GQbK5aUTsyK41S+tdV1sb9dvHgZGxvrAuPeuvM6JifPiLVua2sDB4c7SCQiouBJp/M4PnTKZMW+3gGxwRFAM3Sc9t1wxA+NtgTsmO/mDwRE6cTry/d2u7iemTeXgcWiwshIO8bGxgTgZbIpATe8v86dvSCTJJlV941vvCU5d3b7DjY212VtMcyeeU5URfE+6e7qlT3SaDZDq9PJHkcwyOvB/Yj7B9cmlZLc+ziUgGDvdO1WWE2yt53mxsVicVEj1tc3gmHjkUgMAX9QstRY1xs3bsr+Qfi3f7grCj7mmBFcMb+JiqfTEPEvMp0YBP/yPTjREVSzvcROXAMPj8r2ui/xX4RyL/UlilR+SLkC5Qq82hUob5Sv9vUvn325AuUKfLUKfO2gk0GnQT6bE6VTa1M1/vYnP8LFmXEc2DewvbMNj5tj7gPSuOzvu0X18bd/+0NpehgOzYaHKh0qWZincrB/IqqXS5cuioLk7t1PJHumssqKVCop2UBssNg8UT1COMQgca3GhN/97h8EDtmqmRmjFUVAnmosjQbr65vQaY2S28LcHBoCCbLyhRTq6mqkyaUFj2oQgqvvfe/70oidfvLPHpjHysexCV1eXkdtTR3ee+89OR5OAOP0txJgotIphVicWUqAwcDMqSpUVVahxlaP2lpCICCbi8uEJ+b/xKNprKxs4/jIB4POgvr6BlTXVEowdiodFoVRMplFPJHE4aFbrFdvvXUT129cw9HhkdSQx0EYwF/n519IBkskkoPZrERDQ4OcG392mt0SCFCRkxf1CTOcaPnideIUwEg4jmJBhVQyJ3Y6KmM4Qe/HP/4eOjra8ODB51h4sSAqiOamFoGKBEHRSBaVNoKYTvT3Dwh0ogqIqgqGyT9+vCD5OWfOjEgO0MH+oQRgB8NFWEwKTE52i62ytrYa9+5/KgCPIIqwjKPl2eg6TtzY33chlUwLvPD78qLW+u53v42+/g7JYnry5BEePngkVsZEPIvd3TDGx1tF6UTo5PHaAUUO8WgGkVAWeztOoGjCtWu3MTt7DUVFAUcndoSjPtQ11IiShlliiUQOWo0eg31dKBQSAiGymSzu3b8nkI0B24R3hDpcd5VWK0xmjri3SO1P+DN/WGCS0UgrGadAcr0aoNVoBT6wpmaSICglx4nXMJ9XoKurFj09vQJBOa2NYJWwqLauRqAW1VWENrQd7uw4JB+IoqGGpiq0dbRgcGBAgABVgltbexJSHY1yOlkB9fVGuUa0WRHKMByc1st4rKTaS6cVqK42STD6xYsXJTNseXkZ//RPH2J39wgUd5lMStiqDKitq8T5mUnJ5KKy6qOPPoJ9f08gCu9zvm8my5y1pNgyaX2TQPBcAdYKhmdrZFc8tcmdTqxjTUowioqmUuYTf5YvFKSeSoINBUPyS1PsSjljzE+inZO2wD+qnPjafA6nuFH9aLFYoVQQnStgtx+iwlIpyrOHDx/g8Ggf7777TbF42vd35D4JBjwCNvkWWo1BgvOpMurp6ZPJfgKdlLkFAAAgAElEQVS31EqxQMYTESiVRVEmBYIBOR5eGEKudIrT7+JiQSaQn5wYQ1d3l0xaJGxiLhLVdFTADQ+dkWvHDKybN69hcWkB+/t7Au35moRIhMwEQ2qVVqyYtFomUhmkM2mB0jxvyd0yGkSxRBjHb4IoZnkRILMuPH6T2fCF0okqp0Q8KfsOa0XLJK9XNELVl1fqOzQ0hIUXizJQwOlyI5ujmqkoEz9pp6PSiXI23hdUOlHxRBhFAEVQS6UTVbOETqfQ8dEx7Yzlr3+lAuVeqrxEyhUoV6BcgfJGWV4D5QqUK1CuwJ+sAl8b6KRgswLxw8BqNiARTaKvpwPvfvN11FYZEQ65sba2Ko0lG0M2MuFwBG1t7bh06bwAETYazBOhaunw8FhGfK+tbiKRyODs2TNobm6UBuUPf/iDfHKvVKlhMLAxzIn9o3+gT5rtrs4eybv57LMHWFzcQFOzDTMz42huaRT1EWHLhx9+gvW1fQE/nZ1tYuVhKHB7R7M8hla4Bw8eS/P03nvfxNj4OD779FNp1NjhBvwBsXIRmjmdbtj3HBgaHBYQxXHytArZ9w8Ri8ZgMKoRCueh1WjQ1lYFa6VFGsIKSwXyuTyKhTziiZCEC1sq9NKIM9PpxcI6drYdSKU4qp3ZOBbUN9qgUGbh8TF4GshmCzg+jqGlpRp//dfvSR4VJ9ktLS2LSoUWGgK5kvqEwKKIlhYdRkYGpKnkdaBSheooQhLCnEePnqBQ0GB0tEeOhc8n2HG7QqLAMpuNqKmtwsTEGK7MXpAm+sWLeWzv7Ij9ylZVI1P/7PYTWMwWTM+MYfbqJbl2n312T2p4+dJlGT3/ySd3UVlpkwwpee+HjxGJMOdLiUIxh7mr07h8eUZyhR4/fij5WQwgJ5RpbGyW6XnkFLlsUax4BGRsyGkR6u3rgtmsxfbOGhZezMPt8gBFNeKxLI6OQpiZGcb5ixOIJ3wIR10CnVKJHFyOEDyuGGprWjE5eQG1dY1we12wH2zDH3BBoSrCaDYgSrCQzKO1pQMtjQ2Ix8IIBQM4ODzA0ZEDoyND0sgTVrJJ5zQ1qrOYT8S8L65DrhXan2iv0mqV0vwTMPA+4GS4Bw+eIpXKw2azSP04HY/nFwhSOUV7oUmUXwywb2ioxvBIH8xmk1xvZnypVTqsrKzBceJFNEZlEvOx5tDd04l4Io6nT57Dvn8gUJYKNuYwcc3cvHkTw8PDonThdXr65CmePVsSKFNTUykwk2umra1NwBRVMQ8fPsTKyqYAo5aWBgFlbW2t6Oxsgc1mErvt8/nnooijfY4h+39UOTHwOwNOkCN0EN0kgYNCJbatU+DE687ncL+gmov5Yqwj4RBfk7YvPpc/V7zMBqIiij9TKVVSd64ZhtBTzUSrHy2PDHGnvYtqI9aXWUMENLQJMj+rtrY0LZGB2vFEDNeuXZHXfPDwvoSW5/m6VC8WCrInhIIcWJCVOlFxRlUZ9yjacjlUoFgoQqVGSf2oViGVzkCl1EjgO9cxn0sl5NDQsKikqNJkflxpYqFCwC7XMdVKzS1NqK21YWVlCU7XiZwba18KXDchncoKGKViM5PJ4fDYIVMlT3O4qKSjda+vr18y8rgGqIo8zb1iLbmmCJZSYuELyT9gtIDyPs/mlGhrrRcbJo/78NApeV86nRonzghqawwwGA2iwEu9VNVxz1OrlF/Y6/h7Qif+KhldnC4IIB6O/Qt73XP3H9Vtf7J/Rf/8XqgMnf78rmn5jMoVKFfgT1yB8kb5Jy5o+eXKFShX4M+6Al8b6CQBwhoVUokEtCpqBRTo62nH1cszyKWjWHoxL0HNzF2imkOjKYg1jXaPwcE+gTVUBtCCQVVCKpkSW9HW1gG83gimpgYxNXUGTU0t+NnPfob19T3EE0BHhw19fWxqK3FmYkxUQnz3hw/mcffTRxLoS7hw/folUYCwQSeU+eyzz8XG0tLcIlYvTnaigkarU4hqZGN9E5tbDNftxve//55Mr/vkk09EkaXV6rEwz9HyxwJ92KTrNEbJTaGCiJPcGMy8s7uDVDIJs8X4Eia0obevVxpQTt6jeiCdTIolKl9IitIpk01IU+33hkTptLnpQjRWQEOtFefOjcl0O4/3CKvrq5KXRDsUlS+Tk3340V//QBrNf/zDH6RxJAhkY87mkmHUh4cRsQnduD4hyqmNjQ2xztC6Q5UR1Te0Pt69e1eux507d8TuyL9bW92Afc8pgIeByIODPaisMqHCyglYCaysLMPj9Ug4Oq1CKyvrUBS1mDk/LdettbUJq2urMtmK9rOa6hpRPHGsO9Uy16/fENj46PFjAXVs6CkAaW6qxcjIoNil1tZWBN6wqab6hcoypYogJo9wiFYfWnf0olwj7KGiooAUDg52sLK6hEg4hmpbvYR/Hx0GMT1N6DSJRJLQySnQKSM5WnEE/UnksoQYJqmZWqtEKMpA5GNodBp0dLWK2oivpVUbUFdTi3QyIZk+gUAIyWQeDQ2VL0FeaaJcTU2NWAuZtUXLYipFuJERuFIsqtHUaENfbxe6ursFRm5tbWNxaR2BQBy2KpNMeautKalRFpeWoNZoZTrh0PCgBHKbTLSkFuDxchrZpiijDHqThEQfH3lQLCoxONiL19+4jlAkKCHwS0ubEjTd3d0gVsDV1TV0dXbh1q1bkpfFdcQpeAsLCzLlrLOrS/J++vv7BTrxOnEtESgvLi4KyCxlVnXL2uF6tFh00OuViERCYk9zOV2osFoFXhL60CZL0MManWYsEd5w3VI9w+EDBBpilaNiifk/L8ETQZFA7GxGVEYMUdfpCQSjgEL1UjWV/yI0v6RyUgng5K/8Jmjh+1GVxt/zPVk3nufy8hryOVofbXKfU8mWSickbJ/B2rQMc98wm8ySoeSjhSzNfSyIeCyNlpY6gWCE1/wPLocZMIMrFEqhutqA2vpa6A06HByciHWRAfK8fyzmClnjvb198iwOUmD9srmSmo/WS5czKI/h9EG+LjPWCoUsqmtsct9zeme1rRS0HwyEEQ5HBeQHwxHZGxhcT1UYoTJhNQGiy+kU6y73OR5vRtSQUYFO9fW1oiijUpUqMe6ZVIy63An09zUJLOWevbF5glQyg+6ualgqKtDaxhw8g6x5p8MhYeIEk2qlQgCjSgLe/wid+He81ooiEAvHuaS/AGDz3vyf9T/of6KTK/dSf6JCll+mXIFyBf58K1DeKP98r235zMoVKFfgT1+Brw104qlp1Erks1mw1aswajE+NohbN66hmE3iN7/6FQYHu7GysoNkKvnSmtP5cgx4lXxqzgyfZ0/nJYyY05EY0Mu/Y/M5O3sZExNT8rif/eznMlmOjfqV2SlcuzaLqqoKNDTWiupgY2MHdz+m6mJLmr+R0W7MzEyIOodKkvn5edz95HMEg1k0Ntag2laJ9nY2Xa0yznx1dQlr63uiOnjnnat45523ZerbgwcPxKZitVZJ0O/e3jHY646Pj6GpsRWbGzvo6OjE9PQ0Hj16KMocdk5UdFCBxRDyku2pKM2udMlFWoGS8AecAp1on2Mzf3LsxvLijhwjgQbVJOcvnEN7RyN2dtewtLKIcCSGUIg5PAlMTJzBW2+9KZatX//616KAoNKJIIlNIu1TzMYZHRnAO+98C2trG5I5REXNG2+8IY+lTZC1+fDDD9HX14e/+Zu/EXsN86A4Ha6Q18DvC6GyqkJGpJssWoTCPvj9bjgcx6KKodWGNi7Wvb6uCePjk9KUKxQFPHn6RBQrzJmizYoqEtoVpyYncfv2bbFfLi8vicqCNiuTUQ+TWY+mxnqkUgkBGrRKsT7MJyLgqqioEtjE82PNaJkkcOro7EAkEkAw5IYv4BJYwOmJzU3t2Lc7RIU1dXYMZ8+NIhJ1y/S6IrKS6RSL5uE4Zhi0G4FgVpr6zq52FBRZRGN+1NbbMDg8KJk9Dx8uwOMKobLCDINWK8oxqmQIUYrFrIAXNvONTU1oqK8XuPHg4UMsLq5K/hSBTGNDpdjuqM7isRNwxKIM9l7Fs+dLUKk16O5sh63KhqamJoEsH/zhfVEQMZh7cLAfShUQCvmxu7ctGUNcB4Q1ZlMFTk6c2Le7BERcu3YZ/QNd2N3bFAAYicZlwhzVNPw5A/Y57XCgf0AC+mmHZDA0s3kIoUbHx8UqSCsrARrXFs+xlPN0KGuRwIDrnFZXqnsS8bDYRt0uh+QLESDRvslsHyqb1Cq1QA4SjVLekkKgG5WPBDAERSWLHdVQzHhi1pRBwvtPraFce1RRUulkMBoFplChw19Lzy9N2TMaqLgxidosnkiUJigmErLO29rbcXhwIJYx/plr+dHDp2KJZVYXb1naWVWqAqqrK5AvZEqqxbZWaNR6xKNJrK9tybpIJLMw6DXo6moVqMMMJl7b1rYWscjF4xkMD/eitq4WxydHmF8g3OL7aFFX14DGhqaXgxCqZQhCIOiTzC5aG6mK4hACBTQCWDmRk5Y2paqAykrCyUo0tzRDpSzVjXsWgdPxkVP2C7VOJ3XjGqHtNxJJCBBtbq4TWMcBDKfwj1Da5fIKIKRSlJlcXH+nKikqKvN5Jaanz8hr0Aq9tWUXUHrhwqisE06s5LXaPzhAKBiUPZoB4vwPv2Q7vZwiWFI7KQVElZROSsRDCYFOvI58zoKfqrby179SgXIvVV4i5QqUK1CuQHmjLK+BcgXKFShX4E9Wga8PdHoZJK5SAMoioNcoMdDbhZ/8+C9hMejwq5//VCYs3b//GfwBr+QsEcKw2aX95OTYiXv3HmBrywGFSo32lno0t9Ric2sfRoMO3/jGa+jrG0DAX7Jkra5tiGXkL//qXdy6fUM+4Y/GgvB4XHjw4Al2to7gcHhxfOxFb28L3rpzE6NjQ6iosIhS6uOP7yERL6K9vQk6rU6mLw0PD8LrO8HyygvJ6yFsePMthliPSUYSlUE6rQE6nRHPni7AceKBSqXDtWs30NXZK6CBdkE2dL/85S/x6aefoYlKndERNDTUoaqyEnqDHnpdaSQ8wQrtQZzC53Dui22uqsos48yZZfViYQsalRUzM9Oor2tAS2sjauus2N5loPZWKQw8npB8JQILZvCwkSQcK2UelbKpmK/ERrK3twfT0zMymv3Jk2eiYhkdHUN/f5+ABIIFqlUImaampvCjH/1Ink87lMPhgkZlRCqVleabOT06PRAM0fLDoOK0NKJUGmnUrJEJ9XUtco14TDI10OdBT3e3BFS73U4BMIRVk1OTOHf2LDY2N3B8fIREPC72RoIF2gqZCUNYRYBBixMVJ7R5MWensbFFbG5PHs9jaWkD2XRBrrE021qCi4So1zq7OtDR3gmd1oTHjxawt3eAM2fGMDE1hFDYiUDoWKCToqBFIa/FzpYDa6snMBgrMDkxga7eThw79pFIhtHc2oDq2mqsrGzgwecvkE4B1ZUmNNTVoaG+TsCHw+lAJBzGmTNncP7CBQEzhGVHh4f46c9+hoX5TVgrGcLdjK7OVlGO0G5JGxID7p0Ol6jA/P4gBocGMTJcysCiQoUg4JNPPpL1fOvWDck3czqPxbq1Z9+WWrNGJiMtViZ4vQHs7hyLmu3OHU4UU2FrZ12ypmhjFNsZlUZFWtS0uDJ7FflsHk+fPRcLLO1UVDQNDg3JeXM9UOlEqMQJZ5Wi3vLKRDVCJCpjeD5cj1zrTscxotEQYrGogCNCZdq/eA+UMsNiYnnjNeNx84vrTmBUJivHSMUggR7vrdNA9lg8Lrk/Gq1WnsM1TGii1mgEGFE1SUBCi6i10lqaiqemQqdK1FLMPiNQUyrVosSrslUhEY/JlDU+tru7F48fsQY5mdRXU2OR4zEYVGhopGpSi47ONrGShUMJ+DxhLC1uIBAgtAFaWmoxODiEYDAg9xYVfrwG9+7dk/OYnJyCWquSyYPPn6+IxbK3rxOXLl4R8Dj/fAHLK5xOZyjlOOXSAsT4q0atxYXzV4GiUiDWzs6OQPeKCoNY9k6nO3o8PnkM7xWuJSqqFCoFrJXMZaOtMAevNwylSov2Nh7voNyXp1M+o9E44ok8+vvaBBZSocna8R6NxWPY3t6GVmvAzMxZuTe5HgivOSnxjTduo6WlFQeHh7Dv74sKiso+qppoRaQlkeuDtjpmPNFWx18JnWQNFJVIxThREqWMp3wei8FykPiX+N9DGTp9iSKVH1KuQLkCr3YFyhvlq339y2dfrkC5Al+tAl8b6MRJUcV8Flq1CkUGwBaBpvpq/F//59+iymzGowf38c7bd/Czn/89nK5jDA31i3qEFjs2fYuLK/jwnz5GLJpDNMpJSw2YvXoB27ubSCbimJ2dlSbQ5w1KYPHi4jJq6+rwn//zTzAyOgiv14mt7XW43MdYW9mSqW9stqlkYEj162/cgsGolQaNjdJnnz2ESmnGxJlBKBRqmUx17twUjo53sbL6QuCVVqcWFQmDxD///L40TRZLpWSubG3a4XB4UFVZi9u3XpNP+W3VnEJnxebWJn7723/A3t4Rzp8fw/iZMbFGsalKZzJiucpkUmI3ScZTokrK51MwmdRQqgvS9LldfjhPAqiva0drayfSqQxq62ywVhqwubWME+eRqL4USpU8noqmUxUMG1yCCb4PFST8PRttqpqoViEsY2YWG39mS7FRp0qFChVOH6MqgaBrbm5O8pdevHiBYCCEYoH5WUpRN6nVBTS11EJvpB2I4b55sYkxQ0anMUOtNsBiqpI8LkIv1pyAcXJyQuATA+AZsn50fICJiXFRQ+3sbMk0LzaeDEonIFCCmT7a0sQrrUaeRzhRLEBsQ22tXfIeTx8v4MWLVWn+T8OQz0z0o6mF16VCxsVbzFbY947xj3/4RCbrTUyOiWUxGvcgHHNBqczLtERF0Yi1lQNsrHvQ1dWGixevQKNX4/nCY1RWGXFuZgpGsxHPnr0QC6RRXwEzM7eqrKLsYFPNqWJs6l977TVRoREW8M9LS4v46U9/hsOTGAZ66zAw0IXa2iqZzkgFD8Edc4wYuL+2viHwYfrcNOrq6nFwcASvh9lMUWnuaYfjWHoCidW1JQmR9vrckk1GaxizsqgWofKG0xyp5rt16zoCAQf27FsCQiQTK5eTrB9Cnvb2LpwZn5AJgsvLq5KVRCBF9UxXbxfC0ZDcf6f2uX3Jg9JLJlLJmpaV5yaTBVy+fA5NTY2w7+3C63HLOiVP4HkSwHFiJKFQwO+Xe4B/T+jEv+M1JIwWyCI2Owbgm2WN81da2FhPh+NEAA7XN7OznE6PgN2ZmQs4PjmW12SdeC9wLVNFVxpScCJWQq83AZ1OhaYmm6h4OrvasLAwL4+7dOkKNta3EIslJey8ubkB/oBPIGj/QLc8j5PjCI0Jub3uKJwOr4A1S4URLS1NYlvjfU5Ic+HCBannz3/+C4HTzGviNEy31ymTNpmHdPXqHG7evA2/L4jf//4DfPTJI9TWGAUmGU06gXlcL5wYNzYyg6MjJ549e4Lt7Q309XeLioiWRdaPmVVHRyc096GjvQs+XwBLy9uIJ9OoqWHem1YgGMEiIdHo6JCsX8JoZnRxjdFqqFRbcOnCmKgTCZZYf9Y+Eo1gb29XcsoI5qk0I8jk4wjtvvOd78i+xDBxqhRD4Yg8hrCJk+kYHi4A/qW9Tqx2ylKWUwk6qZBNAvlMQWx+hE5LoeRX+xfy1Xx0uZd6Na97+azLFShX4CtUoLxRfoVilR9arkC5Aq98Bb420EmuRDEPo16LXDoDnRqwGA1479vvIB1PQq1Q4C//8gf4+5/+D6yvLwkoYmA380zUKo3kzjz4/DHC4QQqrTU4e3YK42cGsbr+XJQCba2daGpqk7BdNt8MLeZjvvf97yCbS8Bu38bG5gqSqZiEO1tMtVhYWEIg4MelyzOYm5ulOUeCgKmIYFi2yViBy5euiFKGqgNO17p3/2Nsba+JjUWpKqKiwiTWEuYz0fLU2dmDcCgGrzeErc099PeN4J13vol4IgyvxynN1uHhAR4+eij5MuPjoxLAa6uqktwVqj0IqBhozCY5HIgjGIhCr1cJ0FAoacsCMqk8YrEsNGozwkFOqkthYLAXhWIKq2vzyBf5yX9RslLENmRkbhQzcvgesS+adzbwbPAJIWg7Yo4L8492d+1yydhAUonEJvvUNsO/p5KFzTmbSIKoZCIFrcYo0MkfcKO2rgITk8PQ6RWIJ5mJU8rNqbBUyeTAWDSDXE6BaDiB42OnfFNZxDD4dCaB/v5ebG6uw+E8Rnt7C+eVIRwJCkAhgKGVRiaJFVWi/KHaQ6ujoqUo4IKWIbPZippqNs0xLC2uY2fLjlAoKja/wcEBvPHmTYyM9kGpYnB3WtR088+X8PzZMux2L86eHcTMhQkkU37Ek77SZMBEAakEsLiwg73dKHp6WjEyMo5EKg6P3yn2xt7+LoQiIezs7EOp1GNoYBTIZ8VmKNe5WJQMJAKUa9fmZJw8gQezbGhpu3v3U6RSkAl7hFpUjNH2RfjHWstkNY1OrGiV1kq0d3TIREYqiajeIUjldejvo9LpNQFN8/PP4HAcIhINS74Z7WEEE5zox/pwEmRXZzempiawuPQIwWAp3Jygg6H8BEsMrm5tbUNTY7PYsGgJI+DjzwmdKirNcHkdpQwzvQ6xWFyAJlVQJqMJ0RgVS5yKFkQkUsClS6NobGjE1uamHDdD0FOpgoT/tzQ3i4WWsIog2OnkOQFVVRZZz/yixYv3AiEoA/+HhgZlHdOuRphKCLm0uCTnSrDE+4nfbe2dMgHQ7fHJvcYpapzWtjC/gN3dXZk6x+MhaOW5MZiecKyjsx0jo/148OA+nE4Xrs3dEIBGYEV7HiENc8XqG2pw/sJZUfhFIkHY9/Zg33Ui5M+iWFCgssoiKkna6WitpfKHx8spf5wU94tf/ApDQyMy1a6APNweB1ZWVwXwvPvud9DfNyhqTk5bPHE4JJS9qalB3tdmswqsb21pRzIBPHn8XPYa7muTkyMCsQjyWTuuO+aLKaAWS/D21g52dvcAlVImHVI5xrB4Hhtzxq5evSr718rKiuwJvI8I9AgkCYYJoriXsaZUQvHPu3u7aG5uwvDwkOTYcZ3zm3vRt771TXmPR4+fCHimSoyKNfrlBDpq1OAF5r1+qnQiiPqiESgoUUxrxK5KyEjwuBzhhM3y179SgXIvVV4i5QqUK1CuQHmjLK+BcgXKFShX4E9Wgf8t0On0TTlc/J+1CFAoitBqVMhnc9CpFaJ2Gh7sR1tjDW7fmMPrr93Cf/kv/zc+f/AZZmcvobGpXpqPdJKNagjzz19gZ8eO69du4e133kE44sXPf/HfRU3A0FqLuRItLW2iirh79xNcuXIZ12/MYY0qj4MdOJyHkr1CaBWP5rC6ugGDUY/r169KXhNHmjMvhgHWz549R6XVJtY4Wpk42nxoaAAf/OF3ODrelwaTSqdCgfYdtTRZHBE+PX1eRpozxPvhgyeYnr6IH3zv+/AHPPiHf/iNNG0Mul5aWpKpUmxo2agNDPQL2Nnd3ZGmnZa4QCCIcDiFA7sD8XgEtmqLWGSo5uDUMU41c574RM1AJcfMzDkcn9ixuvYC7R0tMma+pA7Ri8WFgccEBYQVDHcmnClN+ypN7aJKiOHbnHpltx+IooHZK5zcZ63UyPUTC5JGI819Is4cpYD8nJa6cAgYHGzHmYlhjI0PyKS9ldV5Ua5ptVRcQTKELBZO8EvA6wniYP8YJ0deOY633noD6XQceoMGU2fP4NPPPkE4HIBKxUleCglcp1KjlN2TRZwKE5VWApGpmKCCiEoJgjWqZARwaQ2S5bSyRGueC5FwDpEk8L1vzwl0OjMxhEg0gNXVkjpud+cQHjdBQRBTUz2YPj+BRIpj7AmdOHxRDZ87ipXlXfh8QF9vO0ZHz0Cr08DhOkZ7Zwv6+rvg8wck80ivN6O5uQ1qZRE72xsCFanIoLKLwIEWM0IoqoCoDuE64s+oUrt48Ty6u9oFwtntexIczscxXJ/nzHXJiWMM5uZ7nSqh9vddMBs1kpc1e+WqQJvFpQWEwyFR0DU0NsgxcMIZrW7RSAJerx9dXd3o7e3G+sYSUqmoQFTmHlFpyGtOex3VYwRNhEkM9OcXgVR1TbVco0g8jKmpSYFj6+vrkslGRQ3XDdVDfF/CgWQygwsXpiWrikH0kXAEgUAUsRgnVHJa4WV0dnYJoHj//Q8EAhK8Dg52iPpGAr+VXNvMYFuQv5s6OynTC5k7xvuHYeePHj1GbW0dxsfGBRARuM7MnMd/+2//r6hjGJJPhRFBFS2yvPd5rARCvC4Eb8yfYmYahwyYLVqxAHMi5cz0eQneZpg3n0O10/Lyotx7s1cvYmNjVdSVJyfHyCSZRWQSKE5IzcdWWC1SH6qxCHAmJiZF8fO7376P/v4Bgbq00tKKuba+Ltf8b//m/xA15d/93d99MfWwrb1VgssbGxvkHqmtrRa7XDKRx8cf38Xz588k8+zy5UsCtru6OuXe5jrihM18jucZlz2P9/TVa1cRS8REXUUAx9oQ1n3jG98QwMa9i9CJwIjwiDWlNZAKpppamyi3drZ3ZD/j+ZjMRoF+rGfJrle63wlcqaZ7/PgJ/IGg2E4ZIE5IWWW1ijUyHAoKcJXwcKrg/pnSCQUlkNOI7ZBgjIq3lUjZXvcl/vdQhk5fokjlh5QrUK7Aq12B8kb5al//8tmXK1CuwFerwH8YdOJhnW7Q//JN//m2XRT7B0OAZXS4TosaWwVmJvrww/fekjyf//pf/x8BCrRusdlh08nHc+rTo4ePMTE5hTtv3UEimcTBoR1PnjzE5NSUTFOj2oWfsu/sbuPevU9lrDtHhTP3hIoDgqKGxnpRIqGogd2+L6HeVO2w8eMn8WykqHRiY3XlyhVRALBRItRhs0T7k8HAaVt6BENByZthI0YQwiaOFiRCgKWlFfn0/ezZszg7eRb2vQP4PF6BAzwONky7HgsAACAASURBVO1s3j1ul0ysI0hik0clCIEDJ03xvRVKjrTfwP6+H5YKJQYGesSGRrhCO8zRoRu0LnZ0NIl6Ip1OyiS3dCYKo0mFuvp6DA6MIZUs4MXCKvbtJ0gk2JgpRVFQXW1Fc0uDgBJmaLExPLB7sL29J5O3+B7VNZyUBWnsmFHDhp8KmeNjD04cMRiNagz0tUuQO5vliYkxaHUqPH36EI+efC4h3aUx7RWiWgv4wwKAfF5O6YrDZDBLbhQbcbNFj7ffYeC5Hx99/AeBdQYDIVeFQD5ZZwqFrB+uC9qEqHwhcMoXGECcfxlyrJEJWbSOra4cwOdliLQCzKPmhL25a4O4eHkaQ0O9cDiPZJw8YVwoGIfbFcLGVgyv3RwRZQvtdalMUIKYA/4kUNRj/vky0ikTbt++hO7uPlGM8JoMjwyJxYjggxZA2hVlCppSKdCFaqbt7S1EoxmZmMgMnHiC0+sYbJ0qBUGn/id77xXcZn6mez4ASAAEAZIAc845B+XUklpSB3e3O7g9bfuMJ7lqZnbmbvfm7J7afHYvNt3s1d7sek4dH9uz7u6x3TkpZ4k55wACDABIECABImw9D6Szc7M1rZmqrXYJqFJLTYLA973///dJ7w/P87z7gh4KlU8aNFVvdW0Nw0NzyMiIKzSflqelxWXBNq4R4Qj3EJVJVDpRzcKMLmZepd6XwCkqRRxVSVQQMayb60i4SbhExQ/fc2R09AkgSCmcCFaorCLM5YPXMKEjAQHVS/ZsG2zZtHjZ0dDITK5M3L1LVeKO7JmcIEcrG/PTzObUJLrIQRIVlZwI6YLDni214vSMB1ZLEn/yJz/C8ePHMTY2qgyxx4OPBKkIjE+dOo7q6ipdPzkOFyIHCYyPTyhziRPcJibHtbdeeum8ph7SqlZaUq7wbSqs6uoa0NjQgH//i59jeWUNP/vZn+p5tAEyi+r69Yfo6WnR6zG/iutAUMb9xfPb2vLgt7/7HZx5uejtHRDcKSkp13pwnRcX59Da1oTqqnJMz45r4qHX60FkP4GdwAFWV9c0H4CqPl63hIxU7/FnqdTiWs3OzgiiVVfX4CAaw/LSqqyUVCZdvnRZaijen27fvoOjx46giMeY4Ho6pUzk+126dFnX8PjYBIaGBnWNdHR0PrFV5mmPEJZdu3YdtTV1GBubECTkhD7ee3kcvP9yDbk2zBy7ePFFwaZr167pHpnKkkopGGkxrqwqxf5+CAuLC1I5bW/vIseRhdraet2XadXkNUbVFCEm9yvr5vFu4DAW0/6nItJizhRoYog4VU4JhsMbjbo/cB3onT2k7fMwprB0qse4rxmgPhn8//WvvGf72/i78+x0L/XdWYv0kaQrkK7Ad7QC6Rvld3Rh0oeVrkC6At/JCnzn/gXO5orAgHBDqh+bGUe6avHi2X6UFBbi6tWrmqzU29Or8FtaXDhmXpPIHKmAYQYUs4leXFqWDaa3v0+Nj3ttVcolAhtmLrV3tEu94/NvKzPl/50UV4ZoJC5lCwEKm3AFdx/GsLW9pQacwdq0GhE4MSiZYbZs7F35+QJDzCeiLWZt1aNw58ICpyaQSW2QbceXX32Drc0d1NeXy95jTBhhgEnNGoEVmzm+J3/nsbOJZzNG1QBVAPwarUwM3J6cmcfy6jZqa0pw/oVzqKwsFwBbXllUrsrCwqqC0ouKnbIl8RjN5gTyXMzFscDlLMG624/794axtrKBSCSOQDCC3q5mnHvhlJpkZsL4/BuYmp6Be8WP8XFanjZgsWSgu6dDliw2x6EwIZMNVkuWJpexsWVTf+HCRRw5ckTqLcKBkdEhKbsmJ8f1/8UlxVIyUD2zteXHTiCIRBwKXbfbcpBlyYbFmone3k6cOXscI6OP8Nvf/QbBvQBKS4uQk2sX7OCDoIkqGzaobF6p2KLijI03a8rx7WazBUuLK4jFgN0d5j9lwWrJll2KP19YmIe6+ioUl+ZjeXlOk+AIQzJMNiwveTA64sOLl1LQKbzvQ2h/EwfRMPZ2GYR9qCD5kuJSHDt2CiajGeturyAioQ0hhXud6pWwlEXc65wUFzmICdwxEJ3Hd/TIAA5jUewFg9q3pgyjguN5fbDhTiSpFTRhf/8Qi4srCqB2Oe2yKnGPUhlFBQozhWi9qigvEwTgsdFyZHdkoKy0QHucr0lL3PZWCDk5VkECKuAIMAjmCKsqK0u174ymDGz7AohGmJXEn+NENk6Jo+3KiqIip8APlVMEt5wM2drWgpqaau0NKrUIRAjfaGPkNZQKkGaWjwHJpBF5eQRIpwRS9kJBPHhwH3Nzq6ioKMKPfvSuoAsnPE5NTWJ6ZkbHV1JSIAVkcXGRrhsqfpA0S1WTX+DE6uqygtJZ87ffflvX1M9//nNlV/X2DCAvL1/qRVoMv/r6U4TDe3jvvfdQUVEhuyMtuXzdp4oe1pb3m6dgk0qn9fUV3L93F9VVNbLSUmVTUFAklSNh+dLyIjo7WxXqPzU9hlg8gs1Nryy9tJRSncZ92tvTg5zcXB0zoQ5zpurqaqTQYl0JlrkW3o0UmJ2fX1T+E1VZvCdyGiDvJbzmCJSoLHsKcnjcBGncI7Rrcj2Y/TXQf0RAnHuQ58k/p5RghdjdCQoqMrOJoJD3Nt6PCPd4TTHvjaH3U1NTAoH8+WAwDIfDJiBFAGW1ZSIcZv7Tns6B1yhD4XnvTu0jqvn2ZQUVuMyl1RSaVsqLmNcNp09S0URlU2qCXRKZgrZUkqUm1/E5VEFxrxPKcj+F9yOC/JO738m/h79rB5Xupb5rK5I+nnQF0hX4zlUgfaP8zi1J+oDSFUhX4Dtcge8cdGIjxSb86SPDCNRXOtFcVwJrZgaWlldQV1MjeLG8tKjsFAIfWseKi4oElghSVtfWMTIyJ8UOn8tPwak6IvShVYrWMqoo2Phyqhk/UWfTyoDj7p4+LC6s4ObN21hbdWu6Fy0nbNqWFpekouKn9FWVxZquRAjm9/kxNDykkHCnKwf5rnx4Nzak9ikqykdTYy0qq1KTqjgt68svr2J0dB52ewZcTgeKC1zId7kECQgLWAPCs1SWz46Om80jLSIpcGJHTU0tgnthPHw8rGNiRhXVEKxhIOATeGLTOj7BCVtJnDnDbKoXBNH2Qj5sbDGTJgZzRjZWVzbw6OEY1lYJKQ5gMdvx45+8i9deexn5BblYW1vEjVvf4M7te1hZ8sHr8cFgTGjke2tro7KrEsm4QqEJxRi6PTMzK4tiZ0c3fvSj9wSv4vEo5hdm8c3VrxRgHI3uKw+HjSwVXOH9A2xubEltZTRkCDz5toI4jCQF+V5//RWYMhL4/Ucf4sHDO8rZ4iSwlCUp4z+GgLPhpNKGqrGnk+viiZjWm6o0NrsEi/E4LXFG2LPzkIgbBGh4DhkZBgT3fMi00B62L8C2uxsSoNreCmJi3I/Ll3vQ3tkk6LQX3kQoHMTBvgEeT0DKJuaIMVjb79sR6OHEsBRQDAjwsH5cFx5Pbk4h4jGj1n9hYRltbU2oqa3B7My0mm424Xz/aDQsi5QysGCA0+XSfqFljjlP9mxav/J0+fB1uXe4t/lnKmOCu3sYHp4QDKmrL0ZXZ4ugACHCo0ejUn91drbI7kRoODU1je3tIPb346isLNJ7UyF17/5DvTZh2WGMuVkZyHflSJWXiMcFYOcXFjXZrK2tRnk/Tlcu3GtrgjcTEyuory+WinBjcxPzc/PK/qmqrtB1QEBLZRVDwgnhqAzkNdfd3YI333xD1/jNm9cxMTGFhUU3cnIs6O1tlzKRUiECEWZ2Zdty9WcGza+5V7C6uqSg9MtXrgi0ffnFlwqybmhoFqTifpuensLDR3d1zfF6oVrs4cOHCkAngKLKiuCEVjtek9zvVDMSnu6Hg1hbW1ZmEq2Gft+usqcIPLgfqVxqaKhFbp5dGXLxBOFgSErD8F4cBwdRQRPa6phBFgwS+B3o3sMJlgeRfUEoqeNMJsGU4O4+doN7gk68jqgiYv0J1ajw5LESBnHvsaYEQgRJUhF5vFI1UdXW0d4h6MrcqlT4elxAXZlUJrPuSXw9Qja+BtVOVMfl5OQIpvL3xcVFfY/gan09jIICqsEKpCJMGmiNo+qpQKolWnkJvjhVkaCbGWyEjgT2vKdHo0lN+ON1TdLE65gPPofh4YSVyXgMWU8m2PFnaPHl87gH+dcI1zOZNKhOrO0UByCmH/9UBdK91D9VofT30xVIV+C5r0D6Rvncb4F0AdIVSFfgGSrwnYNOT4+djY0eiQTsFgOK88wwZ9IqZZE1hZ9q+7a31PjW19Wgo6MFu7sBTTaiCmBocBx37y4o/6OgIFf2LOaPVFVX4Ve/+oUaJqo5urq7cBiNYHd3RxPuUjlKuZqE9/U3NzR1rbGxVvk6hDgc381mx2olbGlQVkltTY2UEB9//DG2tkM4fqwb5RUVmJxIBSC3d7SitaVFTRntRlTeXL92C48eTyA3146e7hZ0tDWqcaeihg0j1VHFRcUYHRtH5CAiaxtBExvggydqF6pANre2cPfeY4Uinz59EvH4oRRgdkc2nHl5smuxaadN66c//Ve4ePEiNjY3MDM7jvmFcdlQ7HYX9oIRTE8uYnp6AWurW+jqasff/u3fYOBIL9Y9K7hz5wZu3b6WmoDmDcOzHpRf0mbLRFNTOYqLC5Gbl6NQ4JQNxoDRkXEBlAvnL+LHP/6R8m6Wludw/8FdDA4+QiCwLWjF2ubk5qAgv0Dqh9mZBSkfqHJamF/D9OQ6igoK8ed/+sd46ZVLuH3nGj755LfYC+/IWscaZtksasJTk+dMTyaqMbPKJGsaVSaJJAOILWrGqa7g1EGCnFDwACaTVcCQGTb8PuGKx7MCg/FQYGtnhxazQ9m11t3bWF0J4eVXTqK+vgr+nXUFiUcPed4WbHh3sO7eQDKRCUdOjibl0Sro8x8g38Wg69T72rJTx85MI4s5B/t7CczOzWFjcwdnTh+BxWrG1OQk7A679ujmVgAVlSUoKS5UthdhFAOiD2MHOu5AIKxmu7a2XFlOzPwhBKBlq7W1DTXVtZifX8Dt2w+Q77Lj8pXz6Ors0L68efMmPvnkazjzcvDGG6/LOnXv3n2Bp0xZ5w7Q0tKE48ePCYb837/5jaxUhA20aD4FL6zd1OSUIMdeKIS83Hz09XWio6NdFjraT8fHpxGNJjAw0C67Fq/FqakZwSJO6iPYIRQhnHj48BEmJsalmuEaNjU1CCwRRNy7x300hMBOCI2NlcqAKikpkX2MoMXlKlAINvcjlU4+3yY8Xrf2A+EyISfBC5VOVH5tbmwru0gT1HybOlcqeAhWWEfmD/F4ea6EwZOTk4JBgqwOKnbsgh4B/7bqT8UOwSbz0VhPqoJoL6NdlTlps3OTSCRjCsMOhQ4R8O0r04kh6wRNPGeGpjPziBCHmWeEobzWCGr5Nfc6c9V2kGXL1lqwLlQ48cH1572K9aXSicfI46eiiN9bXl55Ml0wNd2vuKhE7zE9PfdEbWRUbpauoaThyVTBqO69hLkEpFSuPQ1K5wQ73tsIzXhs29sEuAbBONpnuXeZ6UTVE/fk5OQsQnsH+pnDQyC8DzjzLGA+OFV2Hs8O8vIYOm9FRmaGakjYSnCfZbVogl00QkBuhjmD0xtT6ic+Ryoog1E5dbwXhcIHUsOlodO3+tdBupf6VmVKPyldgXQFnucKpG+Uz/Pqp889XYF0BZ61At9J6ESlTgoWsD+Mw5RIIjeLodZm9PV2o7GhDm73ChbmZ2Uzam6uw+6OD4l4FOfOnVVTefXqDTx6OA+TyaGcl9de+55UAFSZ/C//6/+sT/NPnDiG3t5ejIwMK8D5jTfe0PvSmjI4OIIHDx5JscTn+QMBTaxjJlJzU5Oa0e7ubilNmMHCCVDXr10HDCa8+ebrKCstVfAwVRxPgdO2z6eGiSqNL778Gl7vNgb6O3HkyAAcDiump8eVl9PZ0SHLHRUanNzEyW/Mi6FCifaWWDwu+0hJaSkCfj/uP3wsJQGhU2DHr/Ddzs4OVFVVSMFy69ZNwZg//uN/hd6+bmVD0TK2E9wU5CnIL4HRYMHKsgcjwxOYnFzGO2+/hr/42Z9rvPvtO9dx+84NNclIGuFxB7G46Ff4d01NMY6f6ENFRalCz9mgc9IUG9CJ8Wnl/bz15ju4cPE8lldmMDs3gbm5Gax71tSAZ9utKC0tlhKHihta6x7cfySrE6elTU8tYnR4ERVllXjvj36gqYXXrn+BsfFhMLs602zUa7D5Zw1SCpBMHQezj7gXUuq5hEKSqRgiZKHSibY3j2cTy0tuhPaohOAEtlSzfnh4gI0ttybXWa0ZUj8xcDorKwe3rj/A9nYIr7xyCUXFeVhbn8P+gU+TxDJM2QgEDrAwv4qlpRByc2yorytTHVZWt1BfV6W1dLtXUVhUiPLyElkK52bc2N2JysLkD+yirrYKVGaxgaZ6jSHMVLmcO3tODf/Hn3wsNVtJSSEcOVlwuvIES/bD+7hw4UXU1zdImfLRRx8pj+jMmbOaBPfw4WPcunVHCqcfvPuWsocIHDjt7Pr1mygtKdM1xPyiiYkZHSuzfbgXCSBef+N1BXv/9vf/IJsi1VMMuWfdCTv4i1lLDOXmmlKtx2MhRKKCiN9zu72qaVtbuyAR4RUtXlwvToGkdY7nSKAxMsLnrwt8ce2omqHahgqj1OuNCNAy6J8giZlXnMRGEML1IowjdEqBPj8COz6BWQIKqhS5D5iNtrXpx/z8kpQ9VP4QntLeR3jCcyIIJjQiYOLrUV1GkMNrmfsrNQEyCwYkENoL6twJKRlmzkl4hM9UVNqyraioKJMtlcor3k+ozGFw/urKLqKRBJyubB0jp/txShxtmXwO1Xy1tVUYODKg8yVcvnf/viY7ci/xnKlQYt14TFQ2Eb4xFJzHSyDF42T4f2Njtc6JEJ95WPPzbuUrcT8xNJ6qI06643qwBgzlp9KLCj0qwAj2CeFqampSNj9vajIi14D1I5QjwOLeYn4Y7ZaVVWWaAkml1rp7XcMfDg7iiESSYOZ8hsmIivIirRXXmPuEoee0G0YPmb/m0x5hnlM286IOOc2O1tgMWDIzlevEuvE9abNTcH6U11AKOnE9pvee9a/I5/L56V7quVz29EmnK5CuwLNUIH2jfJZqpZ+brkC6As97Bb5T0InNyz9+KD8GSRiTSdgtGTAkEjh6tFeAY35uCu41N2pqKlBazHHeY+jr7cTlyxcxPT2pUPGRkRWYzS78xc/+FO+++65sLJ999in+w3/4pWw/b775ihrZjz76HLW1FfjBD95R00p1BRvz7S0/Bo704czp03g8OKhQ3caGepw6fVoZUGXl5Wo62dxT9cBGnSDqqYXl66+/VjNOiw7DfDm+PDcnR1a4X/7y15oCd+pUn5o4TiBjA72+7sYbb3xfahs24oODj7GxsSP4093dobHpbB6p4KJygSqQBw8fyCrY09vzRH2QJZBFS+Ho6Ag+/exT7AV3BQzYrFK1AQMtUD4BrNwclyxm6+5NTf9bWFjB3/7N32iy3+LCHL659hWWluZSod3WbEyML+MwakBLa71CwTs6WgV1GIxNBcPa6rpCgZeX1pCTk4cfvvseysrLcOPm15iaGlXjT6VHJLqvJjTflSfQQIXS3NwC5uZW0NHehr6+I/Csb2B2eglZFoeAW8rqt4Dgnh8WawaMpiQsFk5MS0FKNpps0gkG2KBSeZKCTnEpnf4xdMrMsGBtzYvHj0awvMTpgswSMyAnx4zsbCt8/i248m1oa29GR0ebQqHda5v4+KMvNUnt8uUXkZ/vgNszh8jhDvVUChHf3g5rIp5nfR/l5YU4enRAgdyECAQhBIEMC+/r60VnVxtWV1bx+ef3FGBeVkqlDvOfUlMMi4oKBHVWVlf0NU4Ym5udxdVrVwUh8wvyYCe4KytNqYuCIbz99jsKrSeEev/995U/xuBo5mw9fjyoEPP+vm68+8O3EQ7tac8QkFJtVFFeKZsWQ6MZrE1oVFVVLRDLY7/y0hUMjwxiYnICDQ11msrHrCY2/DxGwj8CXQb72x05cNgdKCwsVmA6A+MJ22g75aXOrxHU8EGbF6FOf3+/4CMVetxDK8vLsjwaDKyHXYCS68lftJ4x3J9KIO4BKgEJlbkXGUKtjLC9UMqGlYyl7I+RkJQ6BB8EWAyvt2XZpSpyr9Fq5tfEPl7H3G8EuIQufA0CHaptCDQJgah8JOBJ2TcPdR7MG0rED3UOVDoRerAmVC45XU6tryvfKRi6ueVFOByUAmdzIwjPehhGgxEuF/PJzII1hC08R4LQkyePaUoe4RKHAYyNjuDR4JCslbZsqq1SAwyoFCNk4nFxL/EexXsG7yMpi2YS3d112j9UAxH+DA/NwOVKWWWfTo+jLZBrz3MO7YVx584jHB5GcP78Wd3XGFbO9eK6EUgRzjFTivdCQkoqr2hhJKDnfcdoArxeNwIcY5lMASlO+fN4OMQhG1WVRcrwYug3c7kIv3jeVGZubHqf1D4iOEXQRDVT7DAqq50506zJdcyV4+tyPzLoPXIQTUOnZ/9XTrqXevaapX8iXYF0BZ6zCqRvlM/ZgqdPN12BdAX+RRX4zkAnAaYnlrqn2R1q4hSVnES2xYJINIpClwNZVmadhFBZ4URdTQXisQMcRoJ44/VXpKC4evVrzM6uYnzMB0euDX/7tz/Dq6++Kojzi1/8e9neEskM/PjHP1BT+/U338hSxFHuHB/OLCeG8XIEOYFRd3cXvvzyK1noLl++LMDDJpmf6mdZU8oHWthu3LiJrs5OZTwxT4RNP+ERrUX8fzaCTyfuffPNVZhMFpw8OYDysnIYjAZlTjEUvbqmRo0TYcD9+/fh9fjR3tGCd955U9k4fL9UgLkPH3zwPqZnpnDq1EnZB3mMtA22t7fr+4tLC7hx47qA24svXlDDytdlkPHeXmqsOZVBzCra2NgWaPP7d/A3f/OfqFlk9tLjx/eRkcmslUNZ3qYmFlFWVoXjx4+iuLhAWU60NFGV4/VuyPJozszC5qYPpSUVePPNtwUQbty8hrt3bsK7sY2qqiIFg7PBZcPOMHCe19LyDqxmTmA7h+bmVmx4t+BeXZdSiJPnuL7xZATJ5CHyC/NkT+O24d5JBXITOpkFedjoZ2Ty67TXpUABIQlVKMzxsVps8Hq3cPvWA0xOrGAvyOfRwgRUVTlRVl6MgSPd6O5uQ2FRAdbWPPjmqxu4c/sxNjfDuHTpNIpLnAjsriORDCEWp1IpqYmBOzshTc5qbGxGX+8R1ZRZNWzCGYpN5RL3XGdnOx48eIBvvrmNfFeJABOhIBto7gNOQuQ5LS8voqKyXE3+F198LrBDKxrPj/uGVjRmDLHJfuedHzyZkDiMjz76WGDlypXLauZnZ+b0vObmBrz00otS5RCsXL9+Q0qV/r5+NDQ0PplotyNwQx8l1VJUtZw9d1Yh8AyMb21txtz8rKYiMsid+40KFV5nVCc57HkCXWazVfs/nqB6JxUkzdclAHyqyOG1QXjR1NQkSEPIlYJFkOWMYIR7l3lS3LNUR1ERE4tTycLJZvuyTnIf0K5JZRWtgbyOqcjiXmOemPawNRNrHCqgLCYHLJYs7AX3pazx+/aUZdTa2qTvE9rwGn76YF4R9yn3EjOmcnNt2ncETBTWKY/ICBQWZUu9tL+fRG5eJqoqSwVeOWWRiqdt35ZgUkqNZ8C6ex/RA4OskYSNfA6hF/fu/MKczvvkyeNS6RHoEE5ToTkyOo4tXwTRQwPycjlcoFgWOh536rioamrUHrp/fwxu94YUgt3dzao1r0uCtvGxcU3w4/uMjY0LPBI68R7I3CUOUbhx447A56VLF3UMn3/+uSaAcp0ePXqsYyZ0unv3gWrNYHECr9bWVsGw3WAAe3s7svcR5BFQz87OybpXWVktUEhr8/LykmrO/Uh4x72wE2R+GO2zBllI6VmlmkmB+rGYLHb8fx4DbZjMd6JFjypRKp32Qiml0wwHQaYf/1QF0r3UP1Wh9PfTFUhX4LmvQPpG+dxvgXQB0hVIV+AZKvCdgU7/X8fMm3oKPHFOUQJMenJkZ6K2ulxWjKKCPFSUMbskhNaWBoyPDOHWrdtYXQ0iuAdk2Yx48dJxWef8Ph9+/fe/1qQsWu1efvkVNcj8xP4nP/mJmjQqPGjjYGNLJRGVDGw++Uk+m6Dvf/8NNfj8+tOpX3w9ggNCppMnOXGLmS2Z+hkqeAhv2KSyqaaygEoTZvIwZ+fEieMoKirWhKWHDwfVpFExwGaLioHU8fgFDX76058KmLBBZ1PJpvPRo4dSeTDonCHFVCDQmpRqjsPYC+1JXcKGjbYpKigIGYpLaD1igx1DwL+rpp6To5htw8adDSPVE3yOpmtFwoI7bJANMKOyogbZ9izlaBEkHEQi2A+HpRKpqalDNEIVw6agU1VVLba3AgJ1bCCHxlZQX2OXbYwT9miJIShgzcfGlpWbxJyokuIy2Z0YGM8sGwYxGwwJ9Pa1o7OrVaHE+wchWSN5HimLU3Yq0+kwLiABcGQ79LOUVxA6pdaOyohM2YYePBjC6ooHnnVa7BI4frwFr732KvKcDtTVV8KUkcT8/CzGxyYxNTmHWzdHYTRk4tKlsygoykUovIlobAdRwU+OuQ9haWkVkQMjamuqUFlZIzUL7WkWswW//+h3Agsvv3xFdkjmKXGSHvcOwQ6bZtoeaZ+jQiQ372kjnoucHAdu3bohNcvRo8cUpO/1bgrkjI6OSqn03ns/wtzcvMKvaQHr7e1XQ8+9d+/ufdnjjh8bQF9flyxq3A+0YBEu1NU2CEYwB4g2SaqkUtYsArQm1HKfbW8qi4gTIJl91NRcL6ulrE+2LAwPj8iyZc6k6isAl7NAkI+wh5Mjuc68dmgvragoEeAgHOF1RrUSoRhhFAEWASltkOQMBCDMJiNk47XErCCuOwEYQSvVrZCbdAAAIABJREFUbHzdM2dOC3L85jfvC05x3fneeXm8ngmv95Xhxv1C6MKQbGZWBQJB7du9vTiqqlKKKl6HfA2CUd4zeE8gNCHMmp3dRGmpDUCmwFp5eQGWFpZQX18Hh92O+fk51Dc0yE5H2EQ4RuUSAS2vX1rQeK8JhaIwwoKa6gaUl1diZWVZKiwqJrk+vAb7B/plUWOgPe8zvO65733+INyeCLKzTejqqpWtlmCT9yQeJ/fJ+fPntTe4z5aXN9HR0STVFKES14VfJ3RyOvN1ffMapbWQ680AdCrzGO4/MjImoMWsK+4t3juZEcf3Yjg9IU9zc61u5YRGXAOuE8EUz3V1bRk+35ZAM++1tPkSStJ+ePz4CanSCAqZs0V7scLQc53Y2PLCH/DpHqbcNkNSOVipvxuSKXudmXDWiEQ8llKikR7rXkXLXRJB2WcPMRt+hr8dn9+npnup53ft02eerkC6At+yAukb5bcsVPpp6QqkK5CugLqx7/zDgExjhmwnbCiSiKPQ6ZByoCg/FyZjHA31lci1W2HPtmBpYRaRA06DCsNHq43BiJbWNkEUQpVPP/1EjTqBD1VDbHwYrnzhwgU1a7QosZFtampUs01wYcuy/ccR31RDUX3xdCoUM2pS055iari7urrVrD6137ChfprPRCXI9rYPbveawActUIRTzKuhO4e2NjZg6x6PGik2e6mmGWocqbJiEzc3P4+Z6WmFjof2OHWPQc4WHS/fmz8TCgVhNGUqV6W4mLAiB11dnTCZjIJsqbHlu1J1sKGmCoZj25k1w8a+uqZS49Y5Bn5hYV5WM24Xnqc9OwdGY4asNmz4Uxk5bAgz1HhGDg6RlZUNc6YNmxt+5eVkZdkRDkVlmaFKg+Pfq2vKsbMb0J8JDTY2tjBG5caWHz3d/arL1NQkotEQCgqYvZON0rIiHD8+ICDEKXgrK4tScVFhwnMnuLCYaXlKKHCdiijm9wiXGSF1DZthQoK8XBeCuyE1zMx1Wl3x6fxfffUVWS0JKEyZCczNTSv4nPYzQqfNjRBozbty5RIKi3IRDG0gfLCN/UgYiVgm/P4DTE7OYXsriebmUvT3HUW2jTazIik8Pv74IxQU5uPixfPY3t6UPZLAkHY7Ak0CkVQOUaamu7G+k1MTAhFFxUWYGB/Xnzm9cHFhGevrW8qCImSgSunE8ZOy0THzh5Ckp6dP70uF3+TklJrypsZ62an4XgQA3AtUqLmcLgVfE/YQXGm6odmstaDVjvDKu+Fht6895g9syuKXSHDqWlxqHvfaulRuB/sxTcnLzXUJAMRiESmzCI9ojVtfD6K4OBv1dfWCMdy3PBYCCiqVmPdEhRXtdakpg3GtJa8ZWrd4vVExRAhFG6LL5URVVZVgZkqJ8wVmZuYFEq1ZJpSWOjWh0pGTLXsqryWCNSphkgmj3ifDlCnlEyEu4SuvXV5XvF5bWloEtXhd0kpLeEIwxL0vO5zdgfm5BXR1dcFizsTi4oKGCBAKU7FEpQ+PlVCZ65V6cG8a4N/eQzgUk9ooGo1o3RgYTkAYix/i2LGjgmyETVSREfBRYbi84obRaENXd6P2CtVg3Ds8N96DuJ94Hvx/wm4eOwE860Q4y3sfwTZBX3lZBcrKKgST+Fp5eU6tP++L8VhSz+H6c3jC73//ew0JePXVl1QHgksCOu6Rp3l8PE/eW86cOSOQRtDu8a4LJrGehKXOPJeOsb29Q8qnpaVlBbrzGmXN8gsKdO+NJajIZL4VP37grSih/WBIJlKqJjMDyE1SW2pogCbdcV0JnNPQ6Rn/mk/3Us9YsPTT0xVIV+D5q0D6Rvn8rXn6jNMVSFfgn1+BPwjoxE+rU+1ZQnonV54dpUX5yM7KRDjoR2lJPkqLXAptTsajyLKYkW2zIpaMIZqIqlFnA8XmiSooqjoGBo6go71T/89XZiAyP+Fnk8spXcwUSSlrUk0hQRQbGjZwbKTYYLGpGxoaUiNHgMTwYTZ9bMLY5PO5bNLYBM7MzMoSyAaUodTMKmGjyibL46GyyqAQcj5/eWUFO4GAGj7CGKolzp09K7sNGz+OnCdQYPMWP4zBYbcpxJsKlJ2dlIqksNCBqqpStLe3SUlCMMOGjVkwd+7cwdzcIvy+A+zuJmCzmeB0WmG1psay047T1d2pJpeNIs+RGTQMTWcNeNwpMLKfCuhOJmDKMAnO2WwOqYcKC4phtzsx+HgEQ0NjyM7ORVlpNTzrm9jc2EBnVzsqK8uklCE0ozqMI9Snp2fg9WzhrbfeEQx49PABurqb0NPTDLuDjWgKPM7NT+Phw3tSWbFpZaNL0ERgkJtDCJJUPpeJ09af2O8InbichBYMUM6y2rEfjmBxcQ0L8yuYnXErSPnP/uzP8MIL57C6uoTFpWlMzzDfaBPhcATutQ3MzawhM9OKV155GUUlTuyFNhQkvh+hpc6G9XU/5mYXYDbbBYDa2zsRjcZhNJi0N77++ivU1lUr64k2r8nJca1dc3OjlE3ca1TA0C5GWx8hJRVLrFFJabHUQoRrrPfi4iq2NrkWUe3VpqZmqZ0YwE0IxX3J2lCxQqVewB8QGGSOVkYmsBPw67ogkGX9KiurUFlRqT1NIJuaoGYVKCKAyTSbU9AkfAAYYohEQ8gvcCA724L8fKcCrXd3gtpfqys7iMVogTIimTAgJ5egtUjAh9CT57m7S2iZkBKIkI3nRZUe7WqELgx6X/fsIh43oKw0F3V1lbr2CC2osBkbm4Q1y4KGhlSQ+MDAgOyvVOLcv/8Ao6NTsjyWlblw/EQ3mprqpYihCnByagrTUzPwev2yVRYW5EuNRrUV1YmyaWWkpqZRsfg0q21+fh4ffPAPUi4dO3bsSf6SAxmmDIG97i4C7j0sLMzh1Onjeq9o9AC7wR3BttS5E/Cm1pAA1+vZxtzcMooKi6V24+RCXmt8DQKYnp4uZWYxo40qHoanc105IbChsQktLa2qCdeG9xs+UmH6B08GC3TqnkEF21tvvSXAx7B3QkiqK3cCO9o7+fmFgtK8ZxCA895HGOlZ92oP0j7HWnz44Yd6bcJ67hW+F6/Dp8Hq3Hv8empPNkm16fNvK4icUM3lpGXRAKeT0+xSoe+02q27PdjcDsNkTOh+zimAVANyQiMn2HGPmDNTUypJ1Gm5ZbYTp9cROjHDjfdlwkt+pMLpdWno9Mz/QEj3Us9csvQPpCuQrsDzVoH0jfJ5W/H0+aYrkK7Av6QCfxDQSaSAVokkG3cgL8cu8GRCHLFICHk5Njhz7CgrKUBNVTmCOwHEYxFYbGaYLCbkOvP0ST/zboaG2UiHcPRovxq8ocFhlDJTCQY16rvBXbz88ksKA2bTR3jE4G82U2xm2HD6fLQM5cLFaWubm1hd8yLblo2CwrwnQMMseMTGLdtmw+LSkuwtU5PLyMm1wGqxyprGKUwe7yaWl5lxAtTWlaG6pkrNmtvtkZqKmT9sbNmIEkRwRDwzT2jv4dQqI0yorSmDy+mUssLtDqC+vlg5VByrXlJaImhAJQJB0V4oKCUDA7r3w3H4fGHU1JTiyNEeQTPCNmZDETjduXtbeVBUnvDrtMyw0TQYEymgYzLIrsYasTYEbmzybFkO5OcXKbB4dJgWwVlNhistqUT04FC2vf7+XuTmMfjZL9DCJnqBqovJKWxt+PCXf/nXAinDQ0N48fJptLbSdnaApaUFzM1PYWpqAv7AthRefF+CFDaXBGJ5uSmbEJU4DExn90nQQehEkMiG1WrNkloppXCJYHFhFRPjM6iursVf/uVfqbG+ffsGZubGsbvrU1YMQ6E3t3YwM7kEo5H2uhdRUJiL8P4WonGqxiICHDMzK9gPRzHQfxT9/UeRiBs0GY0wg1ZJhsMzu6mmtgqLi/NaTx4rQQchE6EmlUZWq1ngac29qkldDKJm073h9SJOK5nJhIN9KrksauY5lYzh3Hm52VLU0eKWl2dXU0+gEI1E8ejRIPyBEFx5NkSiB4hGIsolIlByuQpQU12rfUfQODExDe/GHixmowAmlUd83XXPBrZ9IThdhAIO1NaXoqAgT9POvBteBPw7WF52Y2V5B+EQp5KZUFFRiJaWBkFA2s6oimONOSGPx93X16ocJb43YdG1aw9RW1soIBMOR1U7Dg1gPhpBRipkfwgrK340NpXi+PE+2dpSyiMjvvrqK02fnBif1YS6vv5OXLhwDmVlJVj3uAVzCDnGx2kvDMnu2Nfbhr7ePpgtnJSXIUDE/U6AQgUPoS9BF5WN77//CcrLXbo2+WD9eA/xuDcEnTidcXl5HpcuX1SOEQPzqXIi/JWqkGAoSUhCFVIE6+sbuj+Ul5XgzNmT2sdbWykrHYPHKyrKMTw8KABGRRf3NO9pVDNSnWTLtj+Bh2Fdj4RAVGjR5skhBMym4z2D9wEqsZgbRrUVYSSvH65Ha0ubvsb3pKqLIJKWN6rGtja39T3a6QgLaSfmfiA8p1KKYIxqSv4ixOTrE4AR2rE2rBvvF/4AFV4JFBY4pajjdctaUHW1srKGncAuwuHDlMopnyH5dkEnTm40ZRhS0N5qgZnBVMmkoBOvjQyjUfvsqapR32NY+WE8DZ2e/V8I6V7q2WuW/ol0BdIVeM4qkL5RPmcLnj7ddAXSFfgXVeAPADqlfFHkTmxEqHniaG97lgXJWJQjkOBk0+ywwpJhxMuXL2rK3ezsNBKGOFzFLslbpqamBWS8XlqICD26pd7gtC82Jx7PRqpZixyivqFGE9b4fmzUHTk5mtC1F9zDzZu3ZPWprCxFQWGBvja/sKbGhyoMTpCjNYif+j/NpOGn/LMzMwIP2z6O/M7A0WM9KFPTPYnJqQVksTHu61UTtri0KMVVY0MDent7UVRUqHPY3qJSIKApbEuLS5icnEFejhOF+TmCAfSSZGSaBI9aW1vUnFKtcRij4mFfwdpsBKl28G0HsLnJDJs4Tp85grfffgtVVRUCEVRwMOz63v27Gj9PtRUVCapH9EBWJWb6sPEzmgxPlBVJ5cMQzAAmZNtyZdcbG53C7OyyMpB6e/pg0yj7fFRVlSuPiYqQuvpaqTbmZucwPDIq9dFPf/qnWHd7MT83j9dfv4KCQjtmZiYxNTUmVdDWtld5TU+zY6hcSk2uMytLiLZCjqPnVEA+j01xpjlD0ImNMO1/bKQJhDJMWfD5djE/v6wcKWZ9EQyMjAxia3sd+wdBHSfPAcjA0oJHjezp06fhyLEiGPIiFg/K7hSNmrC05JUF8ejRE8jNcWJxYUVQITfXKXUaIVNjY72si0vLbM59sgEVFDKbjGHbewIUVKZJWeQLIsuWgWybWQBmfz+kBtyRY0dRIWFgvoDC+DitYgnkOExSDCWTJjQ2VstKynye5aVlfPTRJ5ib98JuS8LEOljNqKpKwQPuPSSNUhrxF1VU694DOOxmHBmgYq4O8/OLGB2dRDxhxPETPWhsqkZRsRPxxIEsmMwZIzjY3d2XDXFv14CC/DxB3iybBSur3NsLykcimH1w/yGsWdl4683X0NzcogyyX//qV7h7bxRnTvdrfS1UfBUWCgLzd9ozb926pQl3NpsdHZ3NyiCi5ZCZV4Qt169fw927D+H1+NDd3SmlUElpIaKHB1h3r2Hds67Q+8HBcf1Mf18f6uoaUVZaLlUkbYNUt3EteM3wfZmPRLUQr+eHD4dx8uQRwRnBH6MRB+EDBPx7Al+bmx79OnvuJLwbboRCuwKsBDYpkLYvMBmNxrC7sydouLm5K/XfqVPHtEfX3GvKcOL1R7jKP/M+SBBJCE7lkce7o73tyncp743rT0jM9UvBS07iaxK0JgjisdK6xxpRZcZ14HP5teqqGq0vX4P7YWFhUbZLZXCZMnV9pWzKYSn2WA9mMI2PT0ohyHse34dgbHBw8ImiC8jPz9W+5nt4NzZhtZhVY1r8eJ0RarEOVOHxmAgVCZ44JICwOJ6IwWwx6Xc+CAQzTSZZ6Gi51kcSCpw3PMl9orKOCsw0dPpn/usg3Uv9MwuX/rF0BdIVeH4qkL5RPj9rnT7TdAXSFfiXV+APBDo9iT55crTmDKMAE2IJJOMJZJkz4MgyqXH51//pX6K1uQnTU5MIHYSQabNoRDth0eTkFmw2I44e6UJbW7vAASEJpzWxUa6rq4d7fR3r66vINJtkTaOVh81VQX6B1B9ff/019g8i6GhvVQPH4Ox4grYuM3p7ejX9KeuJzeUwmgrhZVMX3NtTDpN3I4z29jr8+Z/9iaDQBx9+iLt376Kzpxf9R44op4mKq5WVTZw40YO+vr4nSh7mPh1KqUCrHlUofP0j/T1IxpIKLe/oaEN9Pe1DJtmcOLWLjTmBE3OB+GeqGFZWV7HppdUnArM5C5cvn8EPf/gD5Bc4MT09ibn5GYyMDKmxZNPHhpuWNDajmWajwtmNJi4Gp7ExqJvNHoEPoYwBvu1dmDOzBWioHmKuE6EHc2IIXTgQrbKiDHaHDQZjUhOp2Nh7PV7MzM4J/Lz66msYGR7D1uYWzp8/jXh8H/cf3MXGxrqsWLF4ROojuz0V6M6GmLlRVI7sBangOJStLolDNbwEPGYLA6ljatgJHB/cf6xjM5uzkWXNlmqI2UUMVF5bdSMYCiiryGiMI7/AhdraemRn5eKbr2/j8DAhq5EtOwOBnXUFiWs6WzCOdY9fMKugoAjML2c9CMGys+0CdD7f9pPg9Ah8/gAMhhgyM6xw5hU+acCpPrEhpKyqBPYP4si2UX0D7O0dwOl0wOnM1RrX1FQiiSSYLTY/v4och0Oh3lQ8sS6EBMwJ4uswM+f+vfuYnFyGLSuJ/IIc2ZwYDk1AyvXjcbL5J7hghlUgEJblsre3S6CAyqDx8RmUlVfg7XdeR0FBDoKhbXi8K4KCzKZi7aly87h9iEbM6Ors0CTCyakxLC3NC4gdOTKg4+N1WVlZgXfffVfQktfYJ598rO9RncPjJmTJfrKXufY8Nl4nhKC8hsorytDU1CDowj3BfU4b6vDwGOw2J/oHBlSvzS0vgkHmDBHc7Qvuriy7dZ0TEBoNGUjEIUVZ9DAEj8ctEM09S8UNoQrhHlVWvDbOnj2ra5PfJ5jhPYQZVlSLMWstFN5BW0cTVlYWENjZht+fyirKceQhHD7QxDwCbCqdwlQdRaNSFLIehFg8TyqjSksZsh/R9cxhCoSUVBRRqTU5tYPCQhva2poE8QiECKNSysaIYG5bG4PezU+u50xZ67gGbvcmurraFWpeU011o112X17DfH9m3zFoPRyi0tMqAEjIRnhE1SWve2aHMSy+tLRQEInqNb4es/FYl72wCe2tFaof70PMrSsocOm+wnrS8kk1VZbVJkssj4lqpsAOYSftlja48nNhzcpUfhzBOQmtcvMODxGPHSLLYpXiSdbZJ2HjJE60bSbi/D2d6fSM/1RI91LPWLD009MVSFfg+atA+kb5/K15+ozTFUhX4J9fge8+dEo566So4Uhs2reY1ZHJnJ4kYGaORyIp+JQB4P/43/8H9PV2I+BnsPMBJmemML+4gJs3bmJywouGhiK89NLLKC+vkOKHn+YPD40rOLizqxODj4cwNT0pe9oPf/gunHl52NndlcLh888+k7WmrLwcba2tePBwSJ/U9/a0S2lQXVONeDyiaWNsGNkYMaeIYIpA5eHDCeTkWHHixDE11GzOv/jiC8zOzuDKK1fQ1dOFDz74ACOjoziMJvHee+8ohJd5ScxBYoPHrBoe8+7ugRQqJ44ewV5wF0uLi7LNcBIeG2BrllXwiU0aVTNsxJdXlqS2oE3Gt838odTUrRMnjuLKlRdle2NgttQquwE1hmwWCQPY+DMnhRAmw5xSHjA/hYvDBpYPZvnQEsd8HKvFLhUVx9Dbs3Nx9uw5+H1bWF1bEdArLuLkLDtgSMhKtrq6IhCwsbmFk8dP4vjxk/jm6lUEd/dwZKBP1rXh4SE1nkVF+bIrUc2QZeOErLBgCbOc2GAuL68itBfW+ZjNqfyeTDOVGkbVQxa8PCfWVr0YHl4SbKitLUG+q0jWS4Zz+/0RFBYxUykP5RUlWrPyskpMjs/iHz78RLDgzNnTyMnJwk7Qg8hhALE4wUNcE8Lm5jyIRI3Id1qRm0OlBwOOU6HtVM8QIPj9VNkZ4XRZZD0sLCh9EvIelDWTTTqfR+BnymCWWFT7iVAiNzc1WbGyqlRreuv2XU0zq62tht9HWJYUuKEaq6SkNBXevRvEb3/7e9x9MIO25gJUV5dpshqzkMwW6xOVGm2JYYWV057G9WXIM3OemB80NTkNz/q2wqTf+P73pAQbnxjCXiiAQIDKsYQgbCJhVDh7jqMQL1/5nl5/bHwYm1seAdr6ugbVgQpEBn9zfxCGcH/PLyygp7tHqpml5SWdK1UvVB5xPxJEKbsoksoUY41oIaUFjlCRUI9QiNay0tIqqZeoXGQWVna2VXlJVA0RjnDPMM+N8JUKu2TSgMPYoZSM7nW3Xp/1IIQhbGEOEm13qTD2JgFtqiF5bXD/0jLnzOWEySD2D/ZQUVGKjS0Gf4ekZuK5MHOKuWc7O0EYDAy/NggmxuJJwbFkIgYTs+NiETADv76hXmtMGMbzZ+YbgcrSyhoC/iTKS/O0Ho4chwAOr3cqkKanvchxGASTCY6ZOcV7ydjYjHKhSssKkJObg5mZZdRUl+p+RMUgFUKEWgwx39raRzyRRG1NIWqqqWorQo4j94ly1I2Z2XVYzASD2bJQEugSSO0fHAiY7e5l4vzZTlisVuWcLS+voaWlUdcir0EqNwlIuT9XllcwNb2MLGumbHgupxXFxaWorq6Af2db9yTucaqbUn8XxJCMxwT+ErG48v5SE+5Im5O63lJ5fElZaPcPDjGXnl73bf61kO6lvk2V0s9JVyBdgee6Aukb5XO9/OmTT1cgXYFnrMB3HzqxbXgCnvgb4QIfzE/hfzMMjBkncEqirroM/+W//s9QXOhEOBSE17uOza0tKUa++PxzzMxs4MiRZtnY2LCzKadygVCIgGVre0uN5NWr13DxwmW8884PlEVy48YN2UXGJpeRbU1qshmBFe05VBdQwaNw3IIc2HMM2PZvKAQ8O9uhYNxYLIGZ6TlMT80rX4cj7JsaW5CZaZbKitDlyksvorDYJSXV1atXlR/zs5/9TEoVKjKuX7uuHBU2wYRAqbHidoEDn8+Dnd0d5RExwJvNHJtS5k3x3DminVYzWosyM00CSMxzih4YlL9UWlaqc2Az//jxYwG2p8DJmpWF4qIS1SqlfDLCkpVANMZJXybZbghxkjBqrDrVMmzerVabVB8ORy6qKms0EW9sbAg+Hy1LITXwqZD1iBQ4KVtZUMqMCxdewP5BGI8fPxLQKi0pgS0rW5ZDBpvn5nF6nkE1YBNNCMlzHhg4KhBFsBIMHqCzqxl2e8rCxnDvSCSBvNxMBcUTNCwtrWBkeEqWvLNnTqGiolLrMTQ0jJ2dEM5fOIbevg7093cp42pmehbXvrmFzz+7LsvTixcvwG43CzqFwptIGghsrFhZ2cXwyDh8gRjqawkE2gVGCIwWFxYFgYqKS/Do4SBMGZk4c/qUrJTM/vrss8/QUM/Jci5NdGPO0/7BvlQhXEfu1+qqKmTb7U8Cvi3KtmL4M/dgZUWVLJucDHbixHHZzqi4YmO+vLSCDz74UGql5uYq9PQ1KyeJkJTZPrSKer1bqvP2lh9zc0tw5uWgq7tHNj6uGy16q0sreO+P/ghOZx6Ghh/D63Fjd29HeVN8UHHk9+1gcWEJXV09OH/+orKsJmcm9TyjyQhzpkXHyPXnHi8pKcPc7LyOnevwwgvnVe+ZmWlU1ZTB4bBIFUfoIlvZuge2bJusVtybUsvYrLLYUZ1EOMQHv8dz457PksWSGWQHgpzc75ycF9wLPVHuGAXrTEYqvgzIzqaqaktA5Kma7qn6hwpIntPBPvOIjLJBUmGHZBw93Z2CX0NDg/o6s9uYY7SzGxLY4bkUFDhRWVWpqXvch/cfTGMnmALqzNvaDQRRWpINZ65dgwJoO8x2ONDd24917xZGx6ewsMisLyDXngm7LVt7hdcU60LodO/uAzgc2bh06RJKSkuxvbWF8fEJWV4tViP6jrQgJ9eBq1fvIMfhQnt7i2yhVA1ubW/j5o0buq7DEaCvu0rXDe8ntBDS2suQ+S1fHI5s5ko5BEW5zwi4eJ9KTem0K7w9NUxhXrZeri0tktybVG1SzSnV1uQEpqeXBeBqa0vR2FCnrLjwQVggkTXg/2cIKnGiHq11SQEo2u14PyIIJwB8Mq8SsQRBOSctcjpnFNPBZ/wb8vl8erqXej7XPX3W6QqkK/AMFUjfKJ+hWOmnpiuQrsBzX4HvPHR6wptSk8VTA4mQailM4Nz2zIwMNXqmxCF6u1rxb/+bf4P8XDt2dzipaxuxw6ia9Q8//ADzC8s4ffqYoBNVNrSyMAR3YmIcm1ubUghwGtPtW/fw4sWX9Uk5g8OpyOCn94QjVCkcP35CI8CpzOju7lYjTDiSk2fDfnQT+5FdgQyG2I6PTeIwltDUs8HH6zh3rhtvvfk2cnKcauwfPHgo+90LL5zCfmQPH330kZqzl1++jB/+8IcwmkyYnpqSnYhT99jsEsxs+3zIdzlRXJKLneCmFCYMgmZdGJBNxRGBGW02sVgUObl2gROGCjMPKOAPIxEza5w9ARzVC8ybmZ2dlyWQkOOpXY4hv7T/BIN7sDuyNKmtprZSqgiPh5alkCazHR5ypH2GFDO2bAeMBqPAmzPPKavb48f3ETuk0sgCl6sQeco42tPPEzoRDNAu58rPw/z8tOxQnNjG16WChPCAKqaDA2ZLETRZpIKgpbCqsloQkrX88ssvpbS4cvmSwsoJ8UZHl1BdXYw33/we+vsHpEr5+c//DkNDIwI1L730kkAYQ6w5lp4w4M23XkNTcw2czmxsb23I7nf/7kM8ejilKWwXL5xHVpYLLCssAAAgAElEQVQRu4RO+1tIwoR1TxJLy7vaH2x+qSZhYDgnsVFp5A8E0NnRhdzcfFy7ekMqj1deeUUgjcHld+/eEYShgo41aW1tlWWKx8a15C8GMxNcEbBQxbXt29ZUM4KRstIy3L59V9ao73//+7h8+YrWkXv10cNH+N3vfi9YcvLUAF565TQyLQapdjY3NhXkzAD7nUAQm5vbiEYTmqjX3tahNWNumHt1FdH9fbxw5rSuCV4/fFDBRQCY48jRfqKNk/u1v78fR44c0Z4an57AXjik/ctcI0JDTrWj9ZJ7jHlCVKi1tLShvb1d8I85RCWlBcjOzkD0MKLrjLYtgtrURMmEfmetn4ZZs15U0FBRxRwpXuu0EFK9EwqHBWMJrqhoqiivkGpqenoNwSDDq02or6/B6uoGMjOzdF60jBEWsaZUARGqcfIlp7oxmJ05RATAhQUFqKurkkpqdmYOd+8+0PQ1qip54+L0Oa5Xa2szuns6FeAeidJytoQHj+cxN+/Dwf4+XLlZ2A+FUFWRBxNimirJ4y4sLkXfkeMIH8QxNDKBR8PjiEXjMBsNaKwrwamTpzQpjsdIm+I331zVXvnpH/9Uai1eB2NjnOYXRkNTFc6c6xM8vnHjNpoa23Ds6ElsbfmVQcb7zfScB3U1nFhoRHt7M8rKi6UOo9JtJ0BQ50ckeihrXwpKe5URxV+0AFIxWVpWoowr2vYePRzSFMIrly/Lonj+/HmpqbjfmZNFqD4756E2Cc3NNVozAcTNTQEn3ocJs2ih40ky04k5TokYlWEmTSWkQkwfUvD7zHSS8o4ZUQxvP8RsGjp9m3/0pHupb1Ol9HPSFUhX4LmuQPpG+Vwvf/rk0xVIV+AZK/AHDJ1opuM4dkKnGLIygGMDPfjv/+v/AsUFuTAa+Ik4LS97uH7tKv7u7/6dwpxfvHRG4dxUSDCQe3JiQiomNp5s/F944SwGH4+gt+eoxrazyWFjy3Bcg9GoxpLZJWxaaaFjQ8VP8dk4M3dkbmES2/4tPZ9N9drqOmw2hybncZrYK698D60tHWo0qTyhsoOWlLr6Kllw5hfmtYQnT56U2olNPRs0QgM281QREKywAcvNzUGWzQwD4siyZcuq4/VsKSOG4GcnEMBBJCI7EW09JhOkVGLzvr3tR25OvuAYAUcykQoCZ4YLYcHGxpaUK5zyxuZ6dycsdQYDg3v72xW2Tsvg3bv34XavS1nF3JeVZU6sMqQmouXkCUKxCabSw2bLQEkxA5krkZOTp/NnY07bEZVANTVVSCbjCqTmujldqWlYVMQwkJtqGCrMxsfnYTRacO5cH1588ZLUHVRwXLt2TVY02nRobXz9jdd0zvz6wsKCLI1/9Vd/LWhANdsvf/krTE5O49hR2h3PS53GbKyHDx8ItvzoJ8wZsmBpeRYzUxNYXXFjbmYBszNe1NSU4fwL55CREcdeaAPRwx0kYMDEZAAzs5sCEU5XtvJo8vNTuUPhUEhg5OTJMwiHI/ji86+kAnvttdcR3t/DL37x72ShPHPmtEATz50ZOgQoBJtcF+45fp3WMwJI5gQxR2lkdESgkKPnP/v0c6n3fvzjHwv6cB8uL69o2hvBE1Vhb3z/ZdQ1lGDNvYy11VWsudcFELlPBQqdLlgtNjQ0NCrLh8ohrvOWdwOWjAzU19UKgHE9uH/5YO25XxjMzWuCx8AJijym1bVVrLpXEY3RimbQfuNeI4DKy3NJ8cR8H06B5HsSxvF8OXGR1loqWw5jqRB4XgdUIFFpyHWm0ogwioqXgwhhXRx5uanMK0JMvgYn0vG9qJQhAeL1ybrymtFUNX9I69/UWI3GpibcvXcPuXlOWbW4r6lQXFle1bGeOHFSMIfWwE8+/lT7metKaE2one/Kw8OHj3Dr5h2ppEpLy3SMVOvw9Ti5sa29BRubbkzPTMqit+4JYckdBvPqSgodAk9tzXUI7mxp/9CqVlRajpKySkTjBjx4NIzffnwLhrgBZYVZOHG8CxcuXFT23JrbjVs3b+Hq1VsYGOjGq9/7HgYfD+L27du6FnkshEFHj/fKqkdw1tvTj5qaRgw+HsbQ4IhgWyQaw4ULp1BcUoCSkgIpzWgF3vAGZJ9lADgz3Y4eO6J7EteEEwR5v+TzuC85jZP3LCqZZmfmUVxUhtOnzyjHjnuT2U+EVFRRjoyMYWXFi8LCXA0bYI0JFAkYTZmcJhiUgozQSVwpkRB0ikUP9WcqoAgaFT4eZ6j/oaBTIknoFEUkEsd86Bn/hnw+n57upZ7PdU+fdboC6Qo8QwXSN8pnKFb6qekKpCvw3FfgDwc6PVmqlNKJM+xSv4wGoqc4crLMOD7Qjf/2v/rPUVbigs3KUOAIpqZG8bvf/QM++ugazOYEvve9K7KJxBNxNXIc307gxGaF08BKS0oxP7+AhvpmgZRULtOWmhg2sWzGCK0W5hekjmKTzAcBUXh/XwHG3s1NTaeKHcZgMHKSmx17e2FBmMrKKgGJ6ekZTSxjXlRJSTGMxqQygajYYPPO6VG0rbGpp6WKjWJxcbG+R2UKm+xUo7ctdQktVJw8tu7xYmvTJ2UGQ7XZaLNihE18faqdqP5h88uR5cyomptzIxGnqqZR4ImQy+0OorSUihqqGzZ1LrTBUOFUU1sh9dTg48d4xCDhrYCUaFQ0sWZUXBEMUH1EuxIBGaekMR/J4ciCw+5QJtLDh4/x9df39DMd7fVqPldXlxHc20FdXTUKCp3K3uEUu7a2TtTXNwgQsmEljHnvvffQ19ev+vz617+WUoJQgiqm2ppaXHzxvKaG3X9wX1MJqSjir60tHz755FN8+ulnakzPv3AeDQ1NAhG0Jd25cxsDA7144/uvYmd3Ew8e3sHq8iKikRg865uYmdpEc3OloFMisY+DiA8w7qu5fTzoxtS0B9u+CAoKzKpVeTnBS77UGqwR7ZWLiyv4+quraG/vwoXzF6QM+b9+/n9q77300hWtM5UebNipAmEDTrUQlSadnZ1afx4v14FKvrHxMcFQlzMfn3/+hWDfT37yEwE2KoioeiMkXFtbF6w6f+E0DKYIPJ41AVTuTwISwi2qkLhnCWRo8yOMWVtzK7MrwlD6w0Pk5eaozrwenu5J7lFeJ3Y7AadJdkmL2aLpj9yzsXhMoed8PVqxCEB4ffFByLa9vav/d7lypKzinwkdmOvFaYNlZeWyb/H9ZmdmsbhE5WGOzptf5/G419yyC1KNyGmMGxsefPnVVwJktHjSqknLKMPSCdk2N3eQn2/XtU1oV15WjlgihuGRR2hta9X16PcHpDij0o4wrKe7V9cdlVicBkjFDkHXyPAgXn75Epx5uYKXBKpUCPJ6yMnJ1RTK4hJC1zJYs8xYXJyBd2NdQwYWl7cwvxRAbU0FSotzUFNZjIa6Sni9q6iqLNe52ewOHETigk6Ph8fx/od3UFxgxfGBFnR1tKOltUV2P9pjqVQaH5/GxYsv4OTJE6msuqkpTSykDbO0rAz19Y2Ym5/XXhzoP4YchxMjI+NPFF1J2RBfeOEMKirLpHZirhQD63d39uGwOwXauMYM2ee6U83IdeD9gxMKqSQtLCoQLGINg7shlJVWaojD9evXdc/knuZ+5M9TVUoQSJsgFU4El9wDBO75hQX6neo/3rsM3DzJpDKvuAfjh1Q7MV/Oqns59w1B5lPotL8fE3RaSGc6fZt/9KR7qW9TpfRz0hVIV+C5rkD6RvlcL3/65NMVSFfgGSvwBw6dDGo0CJ3MRuBoXwf+t//p36KsJB9b3jUsLc1icmoUQ4OP1WA2Nzfh3LkzsDsY4uxT48jMGE1SKnSpdLR7sQHi+PaZ6RmpoeKxuGxuDrsdPr8fHe3tAk78OptlNupsstkEryx5EYnGkZGZqabI7qDNLJU/RJsNYQDfl3AhFXJ7KJuUNcvyJHSc+T12KVnYXPNT/qe2OoIoNlhU9lB98ujRYww+nlBuUr0mkBUIDIyNTWLLF4CNGTaZZgVS5+XZFSjcUF+Hru4O5BfkYdu3gd///iOMji4iL9eGc+dOSOFy7dp1+Hy76OxsFUCYnJgWzOG0trLyEuzt7WIvtCsL1dTkLDY2fMjLc0ipVFBQKOsXIQ8VK4RvPIfCAhcsVk7qCspCRbsLX3dwcEoqkv7+TjWbS0sLUjvV1lXj8PAAG5teKWP6egdkVfr444+VX0Tr4RtvvCFVxTfffIPr168JjBBwUW3ByWLFJUUaW89MLp7XW2+9pWMaHRnT1LRbt27r/0+fOg2LNUsB3Mya4fO//+Yb6OnpwNT0MEZGHiEa2Yc504rV5XVMTmygq6sO586ewcHBDqKHAZitcQUuPxpcw9Q0VUMHKCnNwokTvWhuof3IqD3Hc62ursPU5AwGB4fR33cEHR2dUmp99tmnstFRkUWgxKmJBI+EBQzJJhziL4bLs1lnY8+GnQHbc/Nzqh9f/8H9h3C58vHaa689UW+N6vkEh1QTcbJcY1MVMs0pGMmAcO7LqsoqgSaCSL8/qGsrZeckyEtlF9HSxGPb3AwglkigvKwALqdLtkHm9RxEosjMMCo7THlcpaUKq6a1cD8cFsThg/uJMJQwinCDe3RnJ6ypgLm5FtlYbbYswZZIJInyshoUFhTpeqMqhqCRULWmplpgjXCO1wa/TuXR5cuXpJ67desGfvP+h8p8On68H93dPXo/QplHDx+rFvn5DhQVF6OyokKAbHFpHhNTw+jubddEN05Aa2xsFHQimKKai8ovwtDff/Qpjh0d0PXvWXfj1VevYGfXj1s372JhfgVWawaamlq0foTGVC2lprNtS+lEUMM8ttHxOfh3DtDb1wNLJlCUnwOL2QC3exmlpanz5v7a2PQjacjE4soaHjz0oK+7FBfOnkJpSbFshLQAc1+wRhubGzh75qzgDpVmrA1hG8+/obEFyUQGZmYXpYy89OIV5OW6ZK+lCjJVZy/aO9pQVlaMw8MIAgEfpqanNfHRmVeAgYEBAU8GtHONWW/+HMEoVV88Hob5Ex5xHfeCByjIL9KwA17D3Btcf+557gveT/h7SUmJjp/3Se5/2iDznE5d25qgKaVTUuomfuiQmmKXstpZrVQ6ZSJGpVYkingST5RO/P80dPqW/z5I91LfslDpp6UrkK7A81uB9I3y+V379JmnK5CuwLNX4A8UOj3NdEpBJyPiMBBUVBbif/zv/o2UTuMjQ5iYGEVob0fNLj+Br2+oU0PD6VPeDY9UNHOzc7Lv0IZDmxCtOAzWpkKDn7YXl7DhOpSCgo2l3WHHYfRQYcj8pJ9fo1Vozc1mbw3BnQQOIsnU6O6MDNRUVwlc+ba3lXnDT+KpApLSKWlEdXUqm4f2p5VVLywWApgWQSeqM4aHx6XEampKqV54jFQcsQH77LPPlVXEkO2O9mbU1zXq0/1vvrmOza0AGgSinLJgtbQ2ydbT0FgvoGMyJfHhP/wGf//3v1F+T1trk3KNCC1++9vfSlVw4sQpNZDXr92SJevUqRMK0E4kY1ITsAG8efOmzoVNOZUoVHQwV4iQj/kytOnR2lZZWYbCIgcOo2HZrji9a2pqFvfvjSmjicqhjo427OywKd6H2cLMH7+UEq0tbVJlEBwwm4vH9Nd//dfo7+/D9PQUrl+/gXv37qlRpbrirbffRltri8KiFxbnFY5O1dClS5d1zDdu3BRQZNZRW1uHwBMbY8+6V40vLY0vv/ISnE4HBofuYWvbA5czF5ZMqyDb1MSG1ujUyRMIBLyCTlnZwCHVLmMeTE6tYTeYQEdnpSAnm3buK4/XAyQNspvRXrm0uIKenj6Fv1M1w5rRckRAwWN4mt9FYETIyN+pbiNcoqKODbum1fl98G54BUSIYBcXlwXoOM2Q60hrE6En9zSBQigURXVNCSoqSuBy5SGRTCpTifAm4GdO0SOsr/uQnW3WpDxCTT641wkPeAxj46tS6wz0N0sNtbS8jJmZVV0bRUV5qK2rQktzM6prahDw+7VGM1OLAgXOPJtUPwSuzOuh9clopD2T14cFpaXFaGxqFLjifnY5S5CXW6ypgoQVy8tLAr3MAuI1QdBSW1uj65HKQF47x44dh8+3hdt3buHLL7/Svr58+SK6u7p1/I8HH+Pzzz6XOohg1WI2KxvMbDFjeHQQt+9cQ29/JyoquKfzVJ/QXgjFJSWIHEQwM5Oq6dDQGHp7qDyzaR36+joxPkaV05gmqdXVlgt0UYlISy+vG6MJCAS24N1wS31IODQ374YrvzRlVQtsIddh1XN8/g1k26wK8Cao3dndg8lkhX8nCJ8/gRfPH0Ura6XAdKqcZlQD3rsIB1944ZyC6J/mIXH/p5SSDsRjmZhfWEVmhlk2VcI0QifaFgko1z1uTfXkevC65H3Tvb4O95pH9xraDBn+zaB+Wj6pQKJ6VIMFkgnZ6widuD92ArQE7wtWERbyWuV6EWRSzUTYxOMiMOL9kWtEhZQskUwCN0B7gTW1ZVmU3fSPoRMzszhcgBY7/k44yuuR+X9UIIZCEUQiMcztPftfks/hT6R7qedw0dOnnK5AugLPVoH0jfLZ6pV+droC6Qo83xX4A4ZOtNexxU4iy5KBTGMCSMTx7psvoqK0AH7fBman56S+sNmsGkXOT97ZdAX3dpUNwgaQjT4bOU47L8gnSImjvaMVOQ47Wtva1BgNDQ4KAhBcUWXEJpE2GzY2FZWVCjumfSkcPoRvKwL/bhIFTpumlr1w/gWsra3gq6++gM/vk7WG9j7ab5gRNTDQI4vKrVtDsFiMOH36uMLJCZyuXr2BxcVVJBIxhfXS6kYgcezYMcGejz76GPthWp1caG5pRmN9s5Qmn3/2pQKaT585o+bMvb6Gs2dP4fIVqj+YceOHx+vGr//+l/j006/UJPb3dcmSROvT+++/r/fh1LH79+/jyy+/RltrGy5fvqxjIASjWoy1/NWvfiNlzOnTJxRmTnUOoQhrwol4DKdm7WiXq6gsEHRizWnJ40j7iYk5HEaTsvbRBhQM7mB5eVHj0Rm6zAlsR48eg8mUKcDE6W60zvzFX/y5QsaZUzM+Pqbx9pxOdvLUSdnPQqGgIA2PjbWk+or2PYYf8+sETgX5zPxxPLHw7OnrPDbuDUI0OhOpdLLZMtHc1CCl08jQGCYn1nHkSCeOHT2CjY1l7B/4QZcl87Nm5vwYnXALMFy6fA49PV0I74dkG2Tjzv4531Wg91lb82iKoclkhnttXaoa2rgY0D06OirbGJtwgiOCT1qPuAd5PvPzGxgYaBZEXV5ZkrKE36Odi2CJNklNwIseSjFC+xcnxtHmxEa+u7sTec5c/fmpEoXnTZBCiLO9HYbTaUVtba3skARTvNoIP9bW3Vj3BNDeXq81+3/Ye+/fSO802+9UZgVWsYos5pwzm51zlFpSK7dmRju7M7s7e73BF/Dau9fG+v5iw/7B/iMGMO5ewPfCa8+uZiRtS+pWR6kj2WzmHCuQVayccxnnqe6daxi4K12sgJG6CBDdTVZ43+f7fV/28+E55yGIIqhaW3OI3Y1w8+jRo6JkIVTg+n/y8adYmt8UO1RbWz16e7sFKiwtLSMcTkGrA2prLZKBRVDKMG9eF1QYDvSPophXY2pqBo6dHTlewixO8WNtaH/lcXKiH2vDvw8NDooV7NnMFDY3N9DW2ibHRFhFCDozO4PNzS28+eYVqFVqKJQKue4IZz79x0+wvDqLd997W1Q5BDgEMYQytDlS4cT1YU2Zd9bZ2SWgY293F7W1NuzsbCKdUqCvrwO1tfUCAHlt8LVz+Sz0ei2gyMvjfH6vfH3fl0RrW58ArK3tNVRZjHDvOpDJJOQ5vC4JXbQaDfTMiGNYv8GEVy6+gpA/KEoxwj1OuozHYgJueC8jvKNCibCG50g4Q8gTCEagAEPZU6I0GhoallryPHmsVHQyg4rqUO4xgix+n3s4ly3i1KkzAkV5X6NtsmRrJdznREGtACquC9WVVHgFA0FEInHOG5U8M+bFEUwRolMdxXs57Y88NsIn3lv4ydqzzpFY6WvMhbOYjdBqmOX3W3udWlmCTRIgXsgLkGKQOO3Nvw0Sz2A18nL/wP+GZ1/upb5hocoPK1egXIGXtwLlG+XLu/blMy9XoFyBb1+B7zl0YqtSlPwmRSEviqfWBhOOHxuDTq2Ey+nB/Ow6MmnAbjfLhCn+Jp5Bx1TQ1NfVYXllWXJ8vB7mnOhx4eI59PR0Sh4MIQYDga9d+xKpVAyNjfXS8MoUrHhcGjI21lSp7DhKo76jkQK8gSwunDmCP/iDn2JgsB83bnyBv/3bf4d8IYO33noT7e0tYgdjwDcnttEOs729KxPO+H2CLWYULS4uCxyprDQIgKBah+CEipYbN27g5s3b0FcYMHZgWCxQDH5uaGjCF5/fgNVajfffv4qZmWmxX/38D38msCuVTmBi4rFAMgKbycl5gROnTx2RiWHMgvroo49w4MC4wJsbN77E4sIiLl9+XZpyr9cjGUMMuyZYuvbZF9LkXbhwXpQWVIswzHh1bVVsPVtb29LkDwz0wmDgSPq0ABancxeOHbdkJLW0tOPSpUtiCWOjSwUaQRnDx1ljgizCEoINQiR+7eLFC9IAM/Q7nogJqCiFVtdI88uGl/Yagho2y1RXsIHl16g0InDiGnIiG5VTuVyhlMOVyyIep62spGJrbKrCwEA3qqrMMm1waX4FM9MOXL58Cv19vfD5XAiFd5EvxqSp39iKwrOfFGXX6TMnZe2YG7bn2ZW9RwChVmmxve2Ay+VFS3MTTCYLEvGUqGUIAF40+IRIBGxs6Amd+MGmfGODMKKAoaFOAaqhcEga+HA4hlp7jVgqOQGR+4lAhMoymfKWzWF5eR2haA7dHXaxv3HKH1UyVFLxfAlttra8YnMzVTITTI+mJht6eroF3LGu9x89EADCKZCEZIRHhJN8n2PHjsq0OkI7HjutoQSszK/aWt9FQ50NJ08cRXtHm0ChiYknokah6oqfDPOnFZHQjufE66OxsRUadYUEmVMBQzUVFUn8O8+L+5dgg3lGBGzcg/UN9fK+yysLUr+B/n6pLY+VcJH5X339/QJGWVuT0Yj+gQH53scf/wYms0EAJj94rVBlR7UUg/dpjaUijECQdeCfBC0M7qeCkEH6VZYqqT2nNPK5tLVxnRhaznPzBzyiQKTqSaBfQonOziGoNWp49nbR2FSLrZ1NgacGI4PaqepUyURIqgmpkiQEHB4exfbmDpLxhMBKAnWuK2tHu5vBWMo4Im3idUE1Etc5GIohEc9KRhS/xntaKWQdYmskeCSwfPXVVwSK8Rrm+1OZdnD8kGSgMYNpeXkJhWJe7gF8PqGTxxOW/DwOOtjz+NDQUC3HzOvdvRuFVg1RblJZx3sJ7X3cZwMDHXIOvF55LdJWSastbYXxZEEgsM2qk2l+GpUKFTodioW8BImLzVry5gmrOO2S6WEKKJQcGKEQeygnei6Hfud/5H37n+L/8s8o91L/8jUtv2K5AuUK/MAqUL5R/sAWtHw65QqUK/CdVuB3/n/gvKn/pzf2UpD4i6/STqGQ7JN8Ogetqoih/lpcPHcCSkUBm2suPH2yhEAggbffvoyO9lbcvXdXQqgZqB2JRrDv9WJtfU0apYsXT+C//td/jtaWZmxuceT5I9y//zWmpzeQyeTR3GyWporNNkEFG24qITiufm5uXgKqffsp6I0m/NV/95f48MOfIBAK4N//7f+BTz79WBQgb775OpKpuLwurTs8GzZazIjRaHSSm0SrCdVGPp9fHkOlARUBBFxUcbBxvnXrljTDhDkcZb6xvoGOjm7Y7XX49NNronp6/Y03RBHFsew/+cmPUChksePYwpMnj2ViHAPHQ6GYvObY6IiAKjbRX375JU6dOiXHc//+fWkA2WgS0rAmzNvh92nx2thcF/UTm3c27P39A5Jbw1HoTU2NkudEONDf34NgaA/hkF+Civ2+MDLpvEzQO3ToCDo6OsViyNeg4oZWpXQmJQ061WaMAuJ5s6GkhY4Nrc/nLeUkGSsEJFJ9xYBqTtGieoIKFrVGK5P82MhubrrEWtbZ2SD5WvlcAUtL66J+0us1iMWyojZjhlRLSxOamhtw5Ogoau1VcDl3MDM9h7mZVbhdKbz77jn0dHciENhDIOhEMh0U+2Q0XgH3HoOvdRgY7IPZbITb7YLHsysqIQIvWgv3vT4Jztbp9KJQyucYsJ0VQEKQQojBZjwQiKGigrCOMEMpMCgQyMFo5DHapQ5FFOB2e0TpwZwpPvb27TsCfrgubLgJJWkPm5h4CveuH12dzWKHpG2M68d9RsUSIdCTJ3NyDDV2o0xuGxkZFCsblS2Efn/3//zf0OoqcO7cObkGWNs7d+7IPn7vvffEVsnjJ3BijhCVTtPPFhGPxnD6xFFcufK6QJHr16+LAoxAq7unU/J4ZGKiXicqN64jH8ea8ThpfSTI4tXPDCkGVtOmd/LkKQEpnj1aZvfR1Nz8/FjXJNOruqZagBOhCPciwVk0EhG1FGEVz5V7jI9xczri4hJaWltRY6+V/SjARVWamsfMKwInKo/4NYJMBuHzudx7nKTJjDm+XmdntyidvB5O2vMgGotCX6GTKZeB4D7S6YTsXSp5UkklamxU4oUQCPrR1NII965TwueNppJqibVJEk7qKmRv86Onux+pREbukgSsDqejpGpSFOWaiERCkldHkESAR9DDfeLzB7G8vIFYnEoiQnmTwF0+l7Y4Wf8au4BjQnnWldeg3xfA0NCIDDpgXWhhDARDYpE0mdTPAWlewDrfc3tnG93dXaIQezZVmk43OjKE0dERuad9/vnncu+rrW3AyZNHZX8xt8zrJaAryOvl8nkBR6RKzJ7j8VPnyl8KFPM5gZBUdDIfi9MZRCUlz6HSSS0/Lzg5lGu1HPpOf57+UF683Ev9UFayfB7lCpQr8J1VoHyj/M5KW37hch4F0QIAACAASURBVAXKFfgBVuB7Dp1KSieVsghlEWAb9pMPTuHQ+BCCfi9mppaxsuiS6Vd//dd/JUohKojOnjuDvT232LKY/8Lf2DucO/izP/uvcPHiRVHs/N3f/Udcu3ZdmiQ2cEajBvX1taKqOH78uAACNlL85PMZPu1yU72QxIEDY/if/pf/Gb2Dg7h74wt89Ou/l/DtS5cuorOzHU+nJrC+voaxsVEBK2yAg8GwTHRjADab/+np6X8KECdsYmPPJo2KJwZLU/VDdc/Ro+PIFZLS1I6NHcTC/BLu3vkKb7/9DgYGBnH37l3J7bl8+RXJN1pYnIPDsQVFkfYWjYyAp3qKDbRv3y+NJSHB6dOnpQEmNKAFjdYs5umsrW3i9376AWxWq+TisNmnjZANLSEA60OIsb6xJl+juocQpNpmQSjsRSjoRz7PNpDZLWa0tnSgob4JgUBYrFa05bC5pyWIqicqj6j2YjPM99IbKuR1ZdpgpRF6g07UEFRbFIu0IKXEasbHE5golSUVisvpxswMQ5MzGBlpFTtRNpvHo4eP5HFiU9txyPGzbj09vairq4G5qgJbm6t4NjUhU752nR64nDm8//55gU5+/y6CIRdSmaBYeaC0w+EMiQWTgdGVZtoQc1IHngvtXS7XvmR+KZU6eDwx6LQ8ViV8gTwqjZyE2C7HvL6+g11PAvZqHUwmbWmMfZrWJJ1AIire2IBTMeMP+MXWeOH8RVGp/OY3H4vih3uHKi9mchFifnXvgYTlj40N48KFi6JA4frTfsr1o8rn1u0nqKvTy/Nps+R+ppWRe/DRo8e4du1zsUJduHgB3V3dAoCePH4sx/fjH/9Y9umOw4Gd7W1Rbb0Aj81NzXj10iUMDw9LztbNm19KxtmJkyfkfHgeXDurtUrOc2NzTUBRfUMtkskYXE4XKvQVAiJoA2PoO/O4eHxU4xAmESoRrPB8ObmOFj1CSiraCIUIIwlPCZ55XDw/KoNo6SI0o1KKoLKtrQuJZEqUOAS0VO8RfPF9WD/eeWhhpBqI/yYE4joXChm5X5iMJoFlKqVGVHrxOC1kRYGRRhOVSDlRPlIVxX2TTWlQzBvgcLgFglrtVnh9AQnCrqjgZwV0WjWi4QSqLCZUVVbKvae9rRv5nEImTBLAMtSbtklCKrd7j0lc6O5pRFtbKxoa60q5XaEAlpZXsby0jngihWSKqiQ9OjuboNGq4XDsoL+/D62t7RK6z+uC9wdOxySA5h4mqKZ1kjbYldVNxOI51Nh4P7EIqOJ68nWovCL4pArtwYOnMsHuww9/LPcx1vqTTz7FxoYTw8PMiDohIJv3H8LW/v5OgXmRaFTC1llr1i+fy4nCiUqnfI6T6widVAJlJVg8nxc4STDI2nLaKVVOVHGuhH+AP8X/5U+p3Ev9y9e0/IrlCpQr8AOrQPlG+QNb0PLplCtQrsB3WoHvOXQivChKo6FTQaY+/fV/+3O0Ntuxs7mO+19NYmVxF0qFCq++elFUM2xKj584jrW1FVHUDA0NCsBxuZz4t//2b6S5m3w6KZPE2MTxt+xs1Lo6u0RpwCa0q6tbwrwJEdhwUhnw8OEjOJwuySeiwui/+cu/lIbo+o0vxF5F1Q8BgUqtxNTUhCimaEOiEsDpcEpDRcsMoRPBCT/5W3/+yWOSkekGg3zy67T00GamUhfg3XdJI87A56mn08jlinj1lcsCGwi3aDsbGR3C/PwM1tZXkcnwNY2wVdXLn4Q5i4tLWFleE+UWbThs2vketKOx4eRkNzbpjU0Nkg/FcyekoEqHI9X5PSpRmFnFJp9TrfgYwiBOB8xmMlCq8vLeZlMVDPpKCUS2mG2S78RgZjakrDWtU/PzC6I+M5s1YqfhWqk1KlFZURnDqWUmk15sayuri2LFY/B0KbsGkt9lNDIg2iBqmfn5RSwtOqDVFnHkyCEcOnRYFBxTU8/Q3zcg8IFWSiqu3nnnXQFtwaAPm1tLmHz6CG6XA4VcEZFQHKsrAVy9+iraWjnSfgfhyC4KxTgUKjXCES0CoYKEmO954mL5sVWrYbFUyP5hLTfWCYhssFprsLqyDovFKqCF+4jKIWYPUUVy69YdyQk7ceKgHN/a2prUmICMsJSghKHafC/aOGmPbGxowszMLD7++BMBTmz4uZZc17XVdZlMyD108uRJgWu0VdHOybWemXmGf7z2j5icXEB3d72oUQgQuro6BAJREfj40WPMzS6jqbEW586fl2B5qmB4bFy7s2fPCfwhPPD7fJJzRUugubJSgs0JI5gb9ezZMzlfvjfPhXWiwoXqJu4pHg+VbVQ9cZ2pWKJSjNcQ4RavC8KF1tY2uUFKUHahgHwhD4PeUMq3SsYFTlJxQ2DGxxB+EFyxzjxGgmgCvpLNck/Ok2rBIlTY9wVK4NdWg5aWVjkvKuOoBrRWmdHR0SX7cn19E5FITM5Tr1ehtaUBdbX1kme2uekWBRcz4rgPVWqFqCwZwp7N0UKWlGtXBRNSCZUo1jLZDDR6HWLJFKrtVXKvMFsqxUYWDYfQ3tyCWrsdVWYzdDoTdnY8cgwlu+g+mprqBR4xL40B/aNjI+jp6YLZbEImmxZL3JOJSey6A6ICoiVQoSzKsRFQEzC+/vpropD7j//h/5Jj4tS59vZOsVBy3Rh4z33IvKzpmWdyjRPY0tJHWEnoxfepsVcLDHXsOPD06ZxkOv3iF38ka1aC9ffhcIVw/OiAKOQI1PkZi6Vx5cqrsqdo+XS6XbJ+vL45ma7ATD6tFvlsRibXMUCc3+OfkgWVSiGdyVLq9Bw6ZZHJ5MqZTt/svxPlXuqb1an8qHIFyhV4iStQvlG+xItfPvVyBcoV+NYV+EFApwqdAhplEcYK4G/++z9HS5MdPu8u5qYX8ejBggQht7aW1EIdnR2oq69F4vlIb6oPrt+4i2Ixg//tf/9f5bfojx4/xsrysiggNFqNhO+ycaUN5O7d+2hpacAf/+KPpfGljYxKpaXlZTidHiQTBbz19hu4+sFVUWMQ+tDyUWmuxOzsjDROLpcbo6ND0viurK5IODIbIqpymJvExpe/4Sd4YMNVmjZVmgLFc2CQN/OWOFlsY2MF244NRMJxmc5UaTKi1l4v07Liz0fUs+llnhVHwadScRhNRigVGjQ1tonqiM39DHOpdmid6ZLmjU04m0VCJyovdt20OuVw6PABGI06UZBEYzGxtLBp578JVU6dPi6KDip9WGM2o7SA0S5Fex/hk8logVpNlYISKqUOW5sOrK1uSoPIZp2N/PLKGlIZJUwG2maKYqMaPzgiSjGqNrgeGxurmJufFoUM87F4jlSREEzwmGhdU0Al60ZlTTAYk2Pp7+sXu9j6+obkBDFAnXlKN67fwODgEH7ykw8ljHtpaQ6rawsC9VDIIZXMYG1lG+FQFu+//ybq62rhdK4jGvNApc5ApdbAH9DAs59+nvGVg63aiKYmqyg0CFKoqmKeVVNTiwSTr69tlUKwjQaEI0G89tprsra/+tWv8Mknn8iac6og7Uy0OvI8+Hiqk6hC297eEVXHyOiAgACjwSiN/J0798TWNDg4CKuVMKAST55M4OnklEABgi0qZQigCI4IV6enp/DgwX1RqAwN9WNgcED2GIEYLYK0c1K9FNj3o6u9E6fPnJb8KH59Y30d9tpaAaFUN62trslril2uQi+ZURarBdlcVvYTISqD03kMhKNUA4kFLRoVBQ3VXFTIMW+ICqJgyC85Pfwe9y9fj+/Da4Mqlkw6LcCDQIkgTbKz1ErU1NgEHhMI7bp3JVeJsIR14gTKWnutfI3XGY+JjyOsJIzxePflGie4Y1YapzROPWXweRo2GycfDpSUgQuriCfSsNeYMDTUh97eLoGLn392A8vL++jtsUud+R6cVscwfyr0Mpk4EsmkKOJMFVXIJKkciqHSWoWiUoGiSoG+gT7oxJKnw67ThUgwgJHBAViMRjA82++PYnZuDT5fUPa9xxeEpVIHi8UoofyDwwMyydFeWy0221AwINPmllfWsbocQFHBCZo2NDTYEYtHJIOM4fAEhA8fPsTnn99ALJpAfV0zjh07gdXVNQF5p06dlP185+5tmWBHZRRVTjxHQh8q1rj2Bw+NCzRnLhynVVaaqnD16gdiW+S+mZqaxn4ghWOH+wWSMieOn8FgGlevvi5AnDAyGqfCrLQ3Cvms7AVCpxwD+wCx26lVKgHPLwLICQdLtjwqncrQ6Vv876DcS32LYpUfWq5AuQIvZwXKN8qXc93LZ12uQLkC/2UV+P5DJwWn1ylQyBZRb9fgr/7yT9DZ3ohYJIB0MoP5uWVUGivR3NIsjRAb03yBeSylsd0Mxp6eXkRHRxP+6I9+Dn/Ah9nZOcSiMYE/tArxT1pB+OnejaC+zoyf/ez3pbkhdKK1aW11Q74XjRRx8FA3xscPiiKATRJ/W0/1wsSTJ/B4gpIdNDzcJs0Yj4GWFTavBBEEB2zm+Mnf+M/Pz0szTEsLG1cqithMMZOIqgTmwkSiYTh2gmIfqazUiN2mptomjTOVWAaDVqZIMXS6ta1JIMLOjlOCsfm+PA+GezPwmAHibLwJMrq6egSSMTh5c2Nb1AsHDx2QiVq0PhGUlJQ8NhmtPtDfJwHtCwuzokBivQmgCNyo+splM6jQVUjgOXNkopEkPHsBbGy4kEqmxZLEqYCETvykSoL5VlRMHTx4QMLDrbaSPYj2yKVlqqHcAnR0FRqYLcwg0iKXy0hODpNf2GxS0cRGlkHltJMZDZwSNwiv1yfnSdUTrVWcjMfx9mfPnIPT6cb0zBQ8XgeUyjwqqJILRbE4v4l4LIsf/ehdgU5bW8sCnRSqtDS32VwNlpb3xIpXYzfjwIER1NitEnpOEFZXVy+qNrVKJ9P7dt178p7ck6GQD2+//baof375y19K0DsBExVxhJCcmEaLI+1pzGuiuigcDooyjMCBENOgN+LBg4dYWFiS7DHaz7gHCQ9pjQv4gzL9kOoivmZJnVMKI5+cfCKWU9pLX3/jsuwvXidcY4IK7v90Igm7rQYWk1nCurk/qAba91Jh0yQQyeP1yL7WarQwyB5RiAKJNjyVRoVKsxmZNCeyUd3HaWVULqUFHjHsvKKi9BxOhkunMtDqNAI3GbLNDCZCQ7vdLjlSS0srSCTyqKysEBjM/KaG+gYBpgSesXgU21ubcg05nE5EImFRR1nMZgkOJ8Cl4onh9QRoBCUEkGptycLHa4OB4yaTGfNzC1hddSEW5yRAoK+3GXq9UaYQEqz193XhyJFxud5crl18du0L7O3FcehQv7wOISHVlrRcEoil0zHki1kY9HoYK8wIB+IIhaNoam1BKpdFUaVEd38vCijCbDJifnYWqXgMp44dgYZgTqXC/n4Ys3PrWFvfEhBrq66CvcaGUNiPUCiI0bFhNDbWSf0CQWadxSRban8/hJUlH9I5JcZGOnD8xGEkUzGEwwGBuqwf1ZtUIMZjKbS1dWP8wCE8fTolqqmOjnZRhn19/2upHa1xVBdycAHXnnuGttvBoQFRiBFqE7a2NLfj9OkzYqHj4+bnl5DLKzE81CX3OIJHXov7+3G8/fYlWTenywXGghO4E4hTMUbIxAD8TDoFnUYrdjulQiHQSSbgpdNIptLIF3gHKt0HeH9ci/6X/aB8yZ5V7qVesgUvn265AuUKfPsKlG+U375m5WeUK1CuwMtbge8pdGLLUfpQoACDXolCpohDB1rxr//852iqt8G5sy4NJBU7+gq9BAunmdviZ6ZQXjJ22DTt+wh9Yjh8+CA6u7qwvb0hGSaEFtFIVJocNsVpjivXaqFQKmGuNGP84EFpenx+v1hHCK5cbubFAB0dFpnixcezsScQkIlZk0/hckblt/c9PfXSXFHRQYVAXW2tAKeu7m5ptLY2twUycDIemyVCGjboOh0DpTWIx1NobWt4HuQcxuLiithMmAtlMNjQ19spweaEJ52dzRgaHpQw747ONmm8r137DPfu3ZcJWFSHMGSajfHo6JiAGOYF8e9UkhDCMUSb0Ovtd958rgBawpEjh6X5J9BqamoQeLG358KXN28IuOC/pUFUqVDMc0qWSsBSOByF1xNAMBCDwxFEMpFFS3O9qGoInQir+FwqdVgLQqfhkSGBWlTKzM5NY3VlCdFYWKZ/sdFkU03LUmm9GI6chVLBCWhKCS7n6/T1DYh6Zm93T6xR3D2EigQ4VHA8uP8Ahw4fRmtLG1bX1uF2O6HRAiZTBdKpBDy7HmyuOxAK5vDTn74v50zoFI7sIV+Iyxj7QpHQzYXdPT86Ohqk6afSbN/nRU11NYZHRlFjq4HfH8KNGzelFseOHUc8HsHunhvnz5+TPcPsMapG2PwT5lDxxOadIJJKKCqdaE+iyiuZSkiTz7XgOREAxeIJyS3i3uc1sL/vkz3CfXb58qui4CNkpJKHMJFqoJWVUqYWYR+vB36PQdEMKidA5XWj06hht1ULfGLGEfcNbVhUKtHGxw+CKOYnESIQONIOte/zIxAJo629GbV1tVhZWcPubgQmIyeyMXdHgVQyh1w2L1ZUWs6cLresIadGEtBy/9EO19zcIja56zeuY5OT2xJZ9Pa1YWR4RKCTqKosnDAZw8bmhiiiNjaoUCupgTq7OnH61GkBWPfu3cPXXz8UG6DJWHoPWkgz2ZQEc3N/dPf0iNpxemYOnj1CPo1Ajq7ODgnfTqVTck/o7euF1WrCrttZspNRxeONYXx8UPY9wTOhLK12fP1EkveXEvTLpDJYmF3CfsCP/sEh5Gnw02kFQBEIVlnMePzwCdKJGM6cPIpUIgGLyYRYNI3p6TUsLm2gto55c4dgt1fLNUKl07Hjh2XyIm18Pr9XIFwoGJRcMa8nhWJRhyNHDuDM2RPI5dPY2dkSq2pXV6eAM1oEHTu7GBs9iLa2TlEHElrznsm6EqbSQkvlIK9B7k/e11h/yXrTczrnFtbX1uV+1Nc7JDY6Wpq5d7a33Whssov6TlSVHCCQTsPl8uDSpfMCBff2duUewr3JfcG9rigyy0+JdCqJSpNJ9hgVpbwX8D6Ty2SQJMQscAKe8nmQeBk6fcP/6pR7qW9YqPLDyhUoV+DlrUD5Rvnyrn35zMsVKFfg21fgdx46lcDSbz9Kk+sInfgnf4ddgE6jgNWox5uXT+G9t1+B3WbCnnsHkVgQkXgEuXwOsVgSyUQGuYyMNBL7FJvSfJ5ZQ0UcGB+GrkKNtbVlUcpw+pFkxOQYSpsXRQNVMmy0qSbhZDfalgikqARaXFzF+noI0VgRl187hq7uNuh0ajQ01EmOFBv+uZlFbG37cfzYuExHW99YwfDIADo7WtHV1SbNLhU/09OzmJmZk/Dr3V2v5MUEgymxjx0/fkDsJrTFDY/0S36Ly+3E3PwCqm12mCurJAj5/LmL+PLLm0glkzhz9pRAp66+HiiLOUxMPMavP7qG218+QiKRhtliktwcS1WlqBjYuLW2tYityLPnlYlnDx9OoLOjA3/4hz/H519cE4XVW29dQXdvJ/L5NGKxMJZXFmXqH61WVMgwaPnFWjFo2WgwQKPVYXVlDVtb28hlgUS8IOHgrS1NkknU0NAoths2s03NTaICoSWwra1Z1FTMMHry5ImouwgQqGbhJ+EAFT+x5xYcUdfkC1CrOAWulItltdlE0bWxsSVrSVUOs44YEs3jWVtbl/yr6ho73LtuUeKwNtwPsUgEyUQSjm2qZdL4vQ/fQ0tzA7Z31hAM7iGTiSGZziCXN2Jrex+bmyF0dNbg/LkTMFWaRNVBlROVR1UWhlzv49bN29jb8wjA5AffkxCDTTOBY0mFpJd/EzIRCjJHi3CJ50uFUS6XRjwRFosWYSRVTVTq8DkVer3U4wV0c7v96OxsxWuvXRZo43TuCSwiICRgopKJz6fSipYuAkfaJqk+Ys4XPzgtkjZJi1krliut1gDPnh+LixvIZ/MCs0KRJJobqyW7iNeUSkWrGtVgCowfpD3TKNP1IpEc2lprxYZHABGLpcRe2dffg0Q8ITljBMG0VjI0vNpWjZGRMbnuVpZX8fjJhABiPrant0tsYQKo9DqkM2msrqyKfdHhIDzxQKul7VIplsM//dM/FYj3xRfXcefuQwmVb22pEajV2toiU98YZE/gxIwy2gup8iHIZq4Y13N4aFisftlcBr09vaKi9Hp3sbq6DL/PL3a8TFaBE8cPCUihrY/wkEH4tAy691z/FIrPfTk5MSfg9NiJIwLhCFoUaqWsAz9mpmcRCQdx7PBBuS7isShCgRhm51YF2HGSZf9AjwDXqWeTco/p6+sBFAWBioROhO2EUVRIefdSODB+ROApARHvhbRWvsjVImQktKYi8ODBw6iptss1UoL2nC7oF3UTra2E+oRBVD3xuqHqivWAoigQkgrNSDCCzo5uGAxGrKyuipWZSqT6hjqo1GpRfPJ+yr9vbm6JwozwMkKwVcjLXiR0oq2OWX4E2oTZOq3m/wed8tmcwHooVMjkikgkM8hkc1iPfPsfki/hM8q91Eu46OVTLlegXIFvV4HyjfLb1av86HIFyhV4uSvwvYBOv12i/xQ40TxVgk5aRRED3a14+/WLODjaC4tJi3QqAn/Ig0gqIoHAqyub8HpCqNBxEpsB4XBMGkddhQpaLTA82gu9QY3tnXWYjDpk02kJKOfYejZCBgPBjFmmUZlMFmQzeQkcTiZSMtHN6XBj05FEJl3EO+9ehEKVRVGRweBgr6iklpfXsbPlwe5uEH/x538hkOfJxH28f/VNsfZZrAbs7TrxbGpGwqWZ0RIMUpUQlcl2oVACQ4O9uPrB+2KB4qh12uVoz/Hu70mTdvTocahVDN0Gzpw+i48//lSUP1c/eA/t7a3QVGiwOD+L69e/wFf3JrG5HsS+L4yujmYMDnZLaHFDQzX0eq1Y5qjUWlxYEqsWj3/8wEG8++57EjZNNcVrr72CpmZazNaw7ViX2rG5ZfYKoaDJyLBwNogqsR8R3PE1d7Z3sOfZk4lTsXhc1FaNTU0YHRkREPRkYkJG19MCxsDwTDaBCp1KRsDzPKnwUSpo+1JIE8psIFqj+J58b0LBEnQiLOS4eTaoRVE70S60s+ODwaBCY0ODgCC1WitWKjbMBDe26mqEoyGks2notBUCeyyVZtisNuy63ZI/9cHVK2hurofLxfwZr0A4NrWpDOB2+xAKp3Do4CjOnjsNjVoLfyAg0ITvFQqGsOdh+POGwIn+/gEJPWYtOPGMTToVHswmotrmxbS1F9CJwIl/Z+NfUaFGLBESlQnPkTUg1CEEoGqHYICvxccGAnEMDHRLkDrtkoRFVJcQpBIU7O3RfpVFVZVBpotRJRVPJOF0uBAIRKHVqWAxV6C23oSBwU40NrQhlSxiYZ4B43OiXLOYK1FTW4djR8ex53EKlKPtkWHwNfYa9PX2SRbYV/fugZSCkw55jsx1YgA4s4SoemGe2eTkpGRPUc321Vd30dfXjwvnL6Gmug4PHz7GzZu3MD2zLJlfY6MDeP2N19De3iLZY5xG+fjxBLa3qHLaQzyeRltrjdgzu7u68KMf/Rhra6v47LPPMTH5TCZBHj50QGyrhDZzswy9Bs5fOA+jQY+Z2WksryxJPhJBi9PlkKB1gikqcI4ePSIWSe7N9fVVAc0b606YLVU4d/aYBMC3ShaZ4bkikcdI66YKhWJBbJb+QAQjo8MCgPg6tBzW1dcJMGWW1u7ergBAKt14LfAx0XAMfl8Y1iqbKAVpy6X9lACYSkF+bu9simqPCkACIt4T0ukCYpEiTp0+L3uJ4eHcZxyoQBjHD74/7W4EkbR08lriEAMUGT7+26B3AknuPdaFtlh+EAilUkkJ9ecxcf9lUxk0NTQJxOf6KlVq1NjtMmHOHwzIvTSXL8AgNrsAGpvrBZ4mYhHEo1TP5aDXa1BpMsj1T3CnUvDuUZRgcUIvlVIhf/KXBrlsAQqlFqlMHrFkRsDiZtle903+x1Pupb5JlcqPKVegXIGXugLlG+VLvfzlky9XoFyBb1mB7zl0YrZHAWa9DicOj+DyhZOor6mEspiCSpFHFmkkc0ns7LgwOTmDlaV95HIKGVFfyBfERlYo9eno6atFRYUC3v19WKu0qLIQTmkk84j2DH2FQZQ7Wo0edXUNiEWTMgZ9Y53Bt05RDIUiReTywLmLR6DRFqHRFUV9QBvI7q4PC3PrKBY0+Df/5n+QKVNf37+FP/+LX6C6xoxgcB8PH9zH3TtfIZ3KoVhUIeAPIxpNIBRMIBRK4cKFY3jrrTfEEmi1mrGyugy9QYt0NoXtbQdeeeWyHA9hGBVDtIuxUfzw934Mq9WC7e1NfPX1XczOTGN5eRv7ngxS6TyOHhlGW1sjDCatBAoz7Liy0iiBz8wdcuy4EAxGcPTIcRw+fBRffH5dcoEOHR6VUfYLSzPY3XMgnY6LNYegg0qsqqrq59CG+Ss6OS4qYajQ4WQzsTDGohIKzOaT+UVsqpnVQ4sOJwQODQ1I4PL+PjOnIsikOfY+VZpWVmSIuU7egw0poRKh1gvQxGuBKhs+rjTtrCCKJpcricZGI5qbmuSYGO5N5REbaq83gVRWBas1jwqDBi3NbWhrbUNrS6s0spMTE6JIefedC5IhtLfnQDjiRzabQj5XQCqjgNO1h/r6Bly4cEFen2oi5tEwXJqWNkI31pZ5W8wtslRVQalUiy2MdSA4k71ZKEjTT5vaCxCzuLiJ6mpmV+kE1jDrhjCB6jTmWRG08ZNqJdrHShaoMILBBFIp2qbq0dBYJ/ZNqkgI+Wpq7FKf5SVOj0vCbFbgxImjogIjIJuamhNlYFdXO0ZG+9HVU4u29kYww3l5cQOzs6uYn1uFzxuVrJ8f/fgDDAz04bPPP8HNW5+jra0JvX2c/shJdJViG+T0OgJDKn/4QfUWw9JpMeXfCZz4eerUKVFW3bx5A+MHD+Hc2QswGc1iI54eAwAAIABJREFUifviixuYnJwXAPPaa2fx5ptXJD+L19bC4qw8n9B2e9uFQp5qxiGpI6Ec14eqn5s3b0qwP0PBmfNFNQ0VUjPTC6i2VuPSpUui2FlcYn7YLsbHDwjsCAT9GBjoF3BFZRAzx2ifo0WRSkSqMAOBUmj5iRPHxV5LeMQPXh/cDwQxBDoEpNlcQWpDZRez0hj6zvXnlEHuBWa7UZnJ16Ddkvcel9MpYfSVJitaW1pkDWlFo3KN1lOubV2dXaZnJpIlyypfu5R1lYa+woqWlk45DirqeFxUJPH9CKD4weuJVluuCfcRa0XoRKUnj5sQi/eebLaA1tZaWVPuXx4r96VSpRAAyntpMkYrXKU8hqDeVGlEe0cnvD4f3LteCWjn5M1quxmxeAxVVoucZyJOezMVrYDZoobZpJd7KmtM6ESr4wvYxL9TFSUXPX86FJRIErAxbD5TwE7ptMof//kKlHup8g4pV6BcgXIF/pkKlG+U5S1SrkC5AuUKfPMKfK+hE/OclMjDZjbg/MlDOH/6MLSqLLKpMPQ6JYyVBii0aoFOz57NY3lpE5EwJ10BjADhJ+0dpkpgaKgBNXZOrcqj1l4FfYUOJqNBQo2pHiIwUCkZ2KxGscCQ44hMDmOQsW8/LL/pT2eAClMFLlw6h8bmGugNKtTUVMn34rEMrn16E/19I3jjjbcx+fQxNjYW8fs/+zGUygKePZvCwuwidnc9ogii9YwNM5UxDPIlZOEUM04H2/O4JXOFNp6a2mqZFMcpbENDI1haWkV/3yB0OoM0qrRrHTt2GP7APh48+FqewwlvtOUsL29Ko01LDkOsTZUGDAz0iJWJCgMCEsIjBgAHA2H09w2hubkVX3/1EO+++y5s1RasrDIQmBP2EsjkGIjOfKCgNHwcNa/XmwTGyL+r7dLEssklMGGTy0aWjTebaUIHWolon2PjS5VLT083PFTMbK1BoSiKoomNKCER836ooigFZWfFBsSGlkoVZuiwaWWDzSaUkIbNMwPUPZ59jI+P49DBQwJcuKZUXjBoe2ZmAbt7WRw/2S4ZPcy16u7qETvT08mnkrW0tODEm1eOoaWlHn6/B7F4CPl8VoLLc3k11jedMomLk/CymZzUg+oR7hkSTh4/ARlBCGElYUxPXxeqa2qeq8Qg58FjogKJ6h9Cgbt3H8PtDmFsrA3V1VasiCIuCp1OBbvdKvUjeKBahe/DAHvuG8KtQgGigMtKyLweHR2tqG9gsHqlqNCoxJmYWEAoFEdDvVmCoQlMaP979mxaIMO5c2dx7PghKFVJUZ+trm5hcX4d25u7cLm8yGWLOHv2PH7xi18gGgvh//wP/x6zs1MYHRtEc3OjwDeCFeZLMew8m1Wgs7NJLG3MseI5E2Zyre7evSsWQ4I7Kpe4d48eO4bRkXFRsExNzYjdbXZ2XvbV1avv4OjRw8hkk3C5drDj2ILT6RCbJjPMCBapIOru7pY9RrjC9yMAo/WTVk7+m5Bu1+1BIpaFEip5PHOimGlFuFRbWyP7KZ1JCWDj5Da+x8Bgv/zJbLBIOCIWPCqFuOeYYUR4yO8TtHJNqAKiqo77nDa6ykoL6uobZH9TPbWwsChKN04z5LXCsHNeK6wN9zxfj2ttr7HLNEjmkO3uusQex+uBKki9QS/ZSy/y1ag6Inii9W13dx/pFO99VfJ6BEisCWETYRVfg+vPPcT35HtxjxCWej0EqEXJ3qqts4vlk4otqjq5XzlcIRiMw2rVS4aVWEaVKizMrSKTSgmsZc4Y93tLaxvm5uexue1COp2H2WKQr+37fKIO3PdTzQQYdQCZncGgEYBF6EQLr1oUjTloNWpR+zHbiTCVoeJUpWayQDKdQyyZRSZbhDP5zX84vsSPLPdSL/Hil0+9XIFyBb5ZBco3ym9Wp/KjyhUoV6BcAVbgewGdXtzY/795Tjz8AlQowGquwOljYzhz8gB0qizymQiMBi2qbFWoMJjgcO6KJcrt2pffmhfySmn+2IxRoVJdY0F3bxtsNgsq9GpU2yzQalTIpjnxKCN5LFTXZNJUICkQCXMceIW8hqhbUhmBCv5gEONHDqOhqQ5WmxGVZq1k2rDZ3tvdx1f3JvDWlffFcvbw4dewVVdiZKwXkXBAmuhENA2rtUaymagciEYYEK1GPJ4UO8mZM6eRy2fx9OkTCRBPpRKwVtswPTMjUKemplYa8q6uXmg1OmmAh4YGoVKr5Dn3798TqEZ7FZvLxcVlHDp0EIOD/TIunblAtXUEMzulMeWROHQ6vQCnVCoHa1U1NJoKZNJ5aaQJryLRoOTYsOFl9hIzXKjQeJF9RYDG5poQROwuCqUoTahMIhSgookNL5tzql6oklheXhFQxzHszJvxet3w+3cFhGUzWYE2fL6MTy8UZcQ9s7AcDsKfkjLt0KFOdHd3iH2SDTobZwIP5m8x4+nkyVMYGhwS4EP74tzcvEyG42OZMfThT3+CkbER1Nrr5fii4Ygoxz7/7DOsrPhw+ZURaZ6jUb+oSIqFrADCTE4t0/iYT0NQyXOlQs7h8MLhDKPappa9FQzS1qaA3W5GT2+PTAxjIPXK6grC4dKULgY5K5U6sV+ykXY6vbBYDLJmBAUzM7MCVOtqG3D8+AmBFLOzzAObkdpQYcLHERzw38zKCgTCOHx4HG9ceRXdPc0CzBw7Tnz99X3cu7cg+VUDA424ePESKnR62UOECu3tHTh79hwaGu3wBx3Y2GCG2TYS8RwC/gh2XT4YjWZcvfojXLp0EV9/fQ+ffPob5AvMDRqWvWU0mNHU1Cqvd+3aNYE8VLPRRkkQQxB3+PBhUWrdv39f9uC5c+dETTf5dELev621Q6YuLiwsS2YSAQcVclevXkVDQ61YyRyOLVHF5QsZBEM+yU0qKbpqRP3F12e4Nd+T+4L1IQylTS4SiQqsUKIC6WRpyiWBGJU7/GRuGNc0k0nBbq/B+vqa/J3qI4Lf0sS7otSee5tAjxbCkgqJGVz559Mp1XL+3Mu8Pm22GrH2ZXM5UeOtrm7AYjbijStX5LnT09OSq0V7Hv/NfUpQa7NWI+gPo7mpGeFIWMAYIQyvHwbYE8ASrBuNGjnH3p4eNDU3YurZLKaebsNeaxT1F2tPNRb3Ca2VhG0EnfwaoSmfy8fwXra6ug+1Kofh4V4JuqcKjN8nICbgI+BXq4s4efK4ZMPxmGkFvH1rAopiHkMDXfLahE68p3PAgsPlFjUVFWgNjU2S+fRsZgnJtAItDQaYK40yNIKDBPLZrEAnXiNqpQKFXE7gMqE0oROhIq3RSqUG6UwRyTTtdYROwG66/IP/G1Sg3Et9gyKVH1KuQLkCL3cFyjfKl3v9y2dfrkC5At+uAt8j6MTkDt7iX3zy0AtQKYqoMmtx7OAAThwdgV6bh0qRRpW5ZIdjpofH48POjhuePZ9kLrH5NZurxGpCYEDoZK+tApCHQlmAvkIrv13f292Fz+eXse2EHFSLEJrotHqBKlQBEWRQ+SQ5KEoF3n7vPWxsryIa86O6phIGow5ejxdLS+vYWHPh8uW3sLW5A/euE4cPj0KlycPt2kEwEAUKVEbVodbeIFlSBFVU8KjEemWVBi4Y9OHx40doa2uRqXNaXQXmFxZhsVgFPlRUGMWexzpRucBMFyonlpao4HGJzen8+bPwevewtLwgOSwMDKdqgU03c2bYZAYDIbH2Ub2TiKcFPhHmELYN9A9Kc9vS2izKj7n5WUxOPBZLDBUWbLip4Njf90v2C1UfBDJ8LapcWDc2iGz6WT8GNTPYm3YcKk04WSufp1KnAjZblWRsMQCa6hDWOZ3OieWJCjTmbdFOR8VQMpGG0VgheVTvvP0OKvQarK0vyuh4gjCuJdUiLS1tEuhN5EroFI3GJV9pbW1NbE/MmPnxhx/g9Nkzkg/FaXBupwsTExOYfvYM21tRXDjPEPc6JBJhpDNxoEg1lR75gh4eb1gUZ/G4CgcOtMt7bW4wi8qJ+nqqvTQS7s33bm9rR1d3DwymCoTCARklPze3IldxZaVOIAVVOmazSaASYQBteAQy8/NUv8Rx/NgJvP7aFXi9HvzDRx/Bs7cnAdj2mhppwDnFjjCPtkVClg9+9CMcODAIlTYLl2tbVDT37z/A9IwbZpMKR46MiAKOqhtCJ4KUAwfGMTY6Jgqmja15uN0ORCIJGPVmRMIJuN37sNnseO/d9wTAPHj4NaamJuW6amltFAhCq2JlpVWsY1Sz8VzGxsbkXAlkCHd5rNwXVDlxrY4cOSJ5WbSG9vb1QQE19iRcn8HjcVGD8f2uXHlDsnzW1pZkCmA8EYFWq4JKTeBikP3CPUlQw7pTzVfKatMLVCT8IYilikml0ECtMkCnqRAIRTgYT8QlCJ+qJ14z3FN8LteBYIfgivvL6w2IdZeAi+fBvU/FEN+zZL0rQamqKr3AGGZJETZZbTXI5vIC0gidCJi4Vnwu4QrXj9llhGe8RhiMzv1hNPB6T6O9rU1gFM+L94xgMCcZdQaDArmcEn19zQL3WF/aMH/19x9henoLPb1NYuGjtZSf3FvMjHoBtwiLCJSo3ON68DpxOvZEIUe1ICdvPpl4LPUlgOK9hnumo6MN77//nthpOSX04YOHmH02L8MIeL3T/snstLWNTZlkuOfxSRg8w+8rzVVYXVvDs+llJvbhzIlBFHK0AicFalEtxTBxXkcMEqeljpCJPw9ogRXoViigUKBtUYkEM50SOVGi7pcip8of//kKlHup8g4pV6BcgXIF/pkKlG+U5S1SrkC5AuUKfPMKfI+hEy1bRSgVRVgq1Tg41o0j4wPQqjPQaQpoqLUJWFIp9QIpdt1eUQ94PX4YDJXyG3U2hmxom5sbYLWZxTLEprNYyGHX5ZTQaAYp67Q6Ua0QPFHZRDsWG1aqoNgE5nJUJUXRQoDQ24eZ+Wmk0xHY66oEllC5suv2we+Lo621G3u7HlSaTTgwPohgyIPV1UWZrJdNQyapEYp49vaxteUQ+5e9pk4arHA4iHQmib09N5pbmkqTs7J5yRCi1WxwcAThUBTT03MCyKjEYHNHRZHTuSNTtsbHR3D4yEEsLc3Du78rO4VNJS0wnCA2O7ckShCL2Yz6Oo6u14m9juCNUKe3rwcmk0EAB0fPczT66uoKtrY2sbsbQIUeolCiIml5eUNUSGNjgxKQzWb52bMZsTXW19PaZRZVBdeBMIkAgXanUvA37WAMAtfCZjXDWlUpo+oD/qAoSpjVQiBls1VLTgzhAC1KNTUMQjfICPeZmadYXp2VKV5UlUxNPYPFUoVLl14ReEg4wDUkHKMCanOTk7siSGfzeOXV43jjzTckL4o2SkKn+bl5UYF5dtM4c7oHjY21SKejyGSSKCIHfYUJmawW8UQeT59Oo1DQ4/KrJ9HS0lqaZJbJyjlzKuHmphOtrY0CcxiizmD5bccmHj95LICS2TYdHQ2iCKHShjWi0ovrSYBGQMbXpPKOgO3goUPS2F+/cR0d7e0yEY+qj1A4DIvZIkCRE+O4Xr/3ez9Fjd2Cre1lCft2OJwylczlCsJut+Dw4YMSAl9VZROoQhskbYacoEd4ubm9BIWCDT7/y6US+yevsZbmdoFE3BvzC3OIRkPo6+uWIHDCgmpbnQRYLy8vC9zjFDmeF+1jBCaEPzw/vh/3AiERgSgVfeFwQK6FeDyFRDyFysoqAXKsA2EHFVI+nxc7jk3E41GBYwSbVCoRRvFa4euxlnW1tQgEgwJ/q2usz61je0gmM6iooHpGiQqdEVq1Dm53AGoNA+uLAnqplCJAo9KIMIh7kde/zWaW49/ZDgo8bW9vFHDT2dklkIq2M8K2paVd2GwGHD48LCCZUIprHI7EsLbOKZhL8Puj0OvVol5MpagqbJVzJIDie9y6dRsLix5YzEWYK/Wy3l2dnQLuZmYWUVmpl9ypuvp6yfrieZ85c0ZqS7US68upfRubLowfHMHFixdx+/ZtzM0tCiw6ffqUXC/cZ1wbZopxfWjXJYBkAD3VW7Rg0tJ2/8F9AX/d3Z1iwSOoGhsbxauvvoLNLQarr2NleQ2RUBjDgwTWfrS2tqG+oQFPJiYRjSXg3Q+ip7dTrKAGU6Wsz/zCKvJ5Lc6cGkYqGUcyEZN9RKBkrqwUdRMHPqDIvUjQlJe1Zog5J+OlM3nkCxqBTtHn0CmQ/+Y/HF/iR5Z7qZd48cunXq5AuQLfrALlG+U3q1P5UeUKlCtQrgAr8L2CTlTvlNROLz4IgIowVCjQ292AI+P9sFcboNcVUVtThRpbLTQqg1jUIuGoWJGoktjb8woEYXgwG0SqYzRalQAdaVgjHCe+K5PFCECoYiCkiEVj8idVSPwgwKB9iQHVhDIVehO8gQjce1QhqNHYbJdpS2zgshnA6fChWFCLba2zqx21dVbs+5zw+/cEpux7s6i2mdDf34N9rw9OpwdtrS1ivQmFg9jc3IZGU4TVVoXe3i5puoKhKJxOn+TH0H7E87t1667kQo2PjwlMInTixLtINIqhoR5YLGzqfAKPqOBw7OyJtY2KkJ1tjzR0wyNDaG5qRSKexNSzGezt7kkt+vt7EU8GJbuJ6yGNXzYr6oKNjV3odMClSxcEKlCJQ3vfG29ckUb917/+jQS6M+eKTTRtPWxWWUNChgcPHsjz+HXafErh3wR9GbQ0N6C5uUlGuNNWxlDshvoadHV1S+A1M55ozyEUoIqICqqJyQeIxkohzzxGNs3d3b04c+as2IQ0aoaaewXeUMERDMbg8ydRVBRx4sQAzl88Lxaz5aUVOB0OUTz59n3w7GVw+lSX2OsIndKZBFRKhpZrEI0B0VhWlE5ABY4eGUF9fQmkUNHCEGZOXXM4fLh8+azYxwgHONb+/oN7uH3ntkAwNs6dnR0CXQjmmINFqEDww/NkIz81NSUKEwZoE2Z99vln2NrckhwgKlrcbpfAkWQqJfCA6iFmAJ0/f15g68ranFjPeGwET7R0NjY2PFeBKWS0PW1oVAHxOKgSop0tkQxBreYEM61AL0IgqtcaGppkQt+OYxtraytQq5UYHmE4d+R5kDZtkFmBsHwtngeBBkFKySpZEHUPwQitgJJZZK8VYAZFDtXVNTDoTbBW1YiqbGfHIY/jsVFdRzUU7Z46nRo+vxeJRE6C57n37LVWgS4M3CZ4ogrwy5v3YDBYUFWlxdZmaXKf3a5DrZ05RhpZ70SCkxdVMJk0Ai8JmalgouqHH7ynhMNZ1NRQtVQFpyOAbDYtQeq1tXaxwfJ8CFMJnQhmDx4cxocf/ljOlV/f2t6W/bK+viOqO7PFLODbsx9HW0sTLl8+I7lXpkpOb9zE3//qV1he9cFoAGprTAKJGhvqsbi0hNnZJXR3twuYoYKJ0JBh88ePHZP6EggJnJqdhXc/gAPjo/K469dvYGFhRYL7r1x5Te4HhFW0CPJcuQ9oiyR49+wFpRbvvPO2rM2XN2/IedJex2B1Xmdnz57BgQNjuPfVXXkeFUgoAFZLleTW8frnvp+ankEslhCjNCGuzx+EWqNFvlDAJhVfKQUG+5ph0NPel5B7M4l0laWU15ZJlnLkMuk08rmsQEYq015Ap4JCi1gyjyjDyDNAkL+rKH/8cxUo91L/XIXK3y9XoFyBl74C5RvlS78FygUoV6BcgW9Rgd956PTCTFc6pxJ0+i14KkoINxt+e7UO42PdGOhtgc3CrJNKVFfVoJhTigqIz2VjzKydO3fuydhyNqvxBMfT+6WhoSpApVaKZSOdSsK5s4dQKA17rRk2q0lUMYRObrcPVVVGUYL4fAHJkqGqYWFhFcFIXtQYTS3VomTq7mkXm5LL6cHNL79Ghc6McCgGS1UlKs06aHW0UVXIhKmdrTCqqnQYGe4Xi4zbvSej0FvbqHxyY8fhgr3WIuCHWUexeBTr61uYn98QCxZhCi2En39+BzU1ZoyPHxS1E21LMzPPkEgmcPr0UbHBEeBYq6yYejaNubllVFttMBiN8HkD6OsbwPDIKOLRuFhfmCfj3ffDaNSLoqOuwSz5TQ6nG60ttNjVSyPOY+GxMQCc2UIMX758+TKOHTsq08o++ug3eDq1gcYGo0CCs2fPChQjEKJi5fHjxwIaOJ6dEEXC2dMpaNRKjAwPikqHtixmURFaMKicIIfvTwhTCiOvE9hlMVchFPHC53fJJD4qqfh6nL7HgG+qZBjyTRhDJROncvFr4XAMVpsFFqsZA0MDMrVwbnYe21vbohzi1D23K4kzp7sljDsWCyCRYOA7bUwFxBNK7PuiYn9SKDQYHu5Gb0+f7D9CFirlPvnkU7Fh/fEf/6GoRZghxRH3t+98icmni6K4qaszynQ0KngIAErTy+KSgcSGnfUkpGtpacTpsydkYhtrQ9UMX5Mfa6urEsZMqJOIx2UyI5VF9XX1okxLpuICM15AFGaC8Ri5X337JeBKqMNMLqq1mIUVCBBwxgXSsu5UEwb8AQkcJ9Tgc2nfKoWZF9Db1y1T4mgZi8fyskZU/rwATLR8idInHP6niW5ce4IRp9MvAIlqmvaOerEi1tc3SXD21tYOJiYmBQBTYcOQdlrLlCrmKVXKhMdYlKMn1WhprROQSzWQ3mAQ0MP9NvFkFkVUYGy0DcFQTHKCamtt6GhvgVKVw+zMlKiLCDAJRgmrePysF+8FtPdNTy9idTUAq1WD1lbaSCtEGdnR0Sl1oNKJ50bwy0B2wsPz58/hypUrEqY9OTmBZbHUOeH1RkXNRmUgYfj2jgdvvH5BJvi9COB/+vQprl+/js3NICxmBdram3Dq5DGpKRVkhGkvgsvffuttPHz0WOAqbYy0zRIe8fwdTif8gRBevXxJrsGvv/5a1vr48ePyfrRlvgCdVC/t7+8LPCNgV6u0Yr/kPlteXpK8LQ444L2GUItg8vXXXxML3p27t0X9VGu3QwklksynU3I6pBUarRZO964cs9Vmg95gkqDyokIhasU9r1eC7evrqtDS2CCKtxdKJ5ORWXEqsdoR0KWSSeSymVK4uFol0I1KJ6gMiMQziMQySHM4Qxk6fZP/HpR7qW9SpfJjyhUoV+ClrkD5RvlSL3/55MsVKFfgW1bgewOdeHPnwRahlM9SthO/QktFESaDAi1NFvR0NqK7swmtLfWwmauQTxdlOhVhERtiWrZoM2JALgOB2cQwSDqRyMBoVEugc3NTI3KZDL66N4VgMIXeXmaQcJR9SeGQyeTR09MlTTkbxyNHDstv17/44g6W10IYHx/G2XPH0NPbLkHWhBqPHk5iY92FWnszVlfWoVIrcOr0UQwOdSMY9OD27ZvQqLXo6uwQ6x/VAOvrmwIsxg6MYXl5QZQcQ8PMEmqQaXScVLW6ui0KnZ6eHvT09GNjYxu3bn6NhoY6nD59+rktS4mpZ5MSmv7GG5fhcG5jeGgEdns9rl37XN6nymL7p6wc2s8aG5qwtLSMZ9PPsLa6gVA0AatFj9a2OoyMdWFra02ULocPH5HH0jY3PT2Lo0ePiRrk7t070oRevfq+WAkfPXqEhw8e4dHjDTQ36TE0NIT33nvvuUJlR1Q4XAva5NisE0YwB4dqmbpaO+pqqyVHiqCB4JA1slptqDSZJayZUEMmgSmVmJ6mmorwBIjEmP9TUqUQnBA40drD16b6jSof1ppKqReNdkdnJ7R6DQxGA3LZvOQxeT0esQyy+XY5ojh3th/t7czY4usHoFKVpsPF40V4fVHs70dQX1+Dc+fOiHKISrYXk+u+vPGlKNN+9vM/RH9fH3YcDnz94Cuxru15AqI4O3LkgOToEMgQ0HC/vrAjvlBtESD0D3TJJye2sXacYMcaUHHCjCFCjNJ0wJKCiNCAXwuFwlILgrwX0/TMlRaxkRJORCIceZ99DpOYXWYS1RAVKFVVZtiqrbBZbXJd8ZogJGJeF5VX7e2tAsgICZhDRqXTwsKaTHAcGRlCe3ubqF8IAqk+IhSjwo1wlNlFhCCEjxMTm7BYNBga6sDRY4fQ0twiof0ry+uYmJiSY6NFzWqtEgsoQ9C1OgXq6moEJnMCZH1dG8YPjKG9o0PuGFTuEFDy/XlM9fW16O3tlABvHgsVNG1tTXC5CVsfCzziXmLduL94yyF8I3BivWmFdLmi6OiowYEDQ2K9rdBVCKwitKE6i+dF0MNMME6Pu3z5NVHz0ZbKY6FFj/ayaDQtOW2EjawN1TucEsnJeqwtwRVD9rm/nc44Ghp0ODA2jNHRATk37gfuDYJD1oaTANfWNuSYe3r7RK03O0vbY1TgG8HT7//B70utl5aWZN2peuJac79xDQllS/e8jCg2ea0xO45Am/BtcvKJHDNVXbS2UYnF55w8eUKUdiury1K3xoZGFLI5xGOJf8rVovIyEo0hnclAoyWA12HfF4DBaJJ97NrdlaywGpsJzY31EtjOXw7wXDlNkvdcKp1oic6kqbYrBYwTPFFZlckVUVDoEU08h04ZIPw7/xPvW/4E/24eXu6lvpu6ll+1XIFyBX5AFSjfKH9Ai1k+lXIFyhX4zivwO/9f8BdKJ2KmUooTlU4qyTspQSda7ArQqIuo0CrR2mzGofEhDA/2otZqhaoIgQVUW7Ch1mq0WFhcFGURmy82RPytOq1yVqsFDQ31sFdXw+1y4ePffI62tg6xQbEBo9qk9Hi9NEX8Gj+YH8Qm7csvv8L8og9/8z/+FS6/dgGb28v46qvb0ui5nF4cOXwKCujw8MFj9A304l/9q5+hodGGa599jFs3v0RPVzf6+voFjq2vbcpIeNrHBgYHsLGxhlwuheMnjgrgmHzK7J8l+HxhtLR24sSJk9LwTj2dxuNHkwJWXnnlVWlAS7krX4k65c03X8fjxw8xPn5IptH96lcfiWqjsaEFDx48RjqVlcwfqlju3bsjIcFsijk9rb2jCYcOj6LKqpNQ8v7eQQwNjyKbKeCjf/iNwCtCJ9rBbt++JeHkP/nJj5Av5PDJVxOVAAAgAElEQVTw4QN88fkNrKw4cezYmGQEnTt3VoAIlRGEPlwjWuNYY8I/qpaY0cSpVQH/vkwKYy4U4REVJBICHolJ7hZDxbkuhBd37twVoNjUXI/qGpNAD/6br0fVCgOZjQaTvBatdWzQCVgIFth4NzU3Y2CoH6FICMlECuFQRDK7IuEwdrbdCAWzAp06OgidPBIArtEoJSjd66NyLinvxylzo6MHBE4yM8lkNIkljOCss7NbsnRYe+ZE7Xn3EImGBYrQInjp0iUBYlzjF+CI50e1FpUh/F6hWEB/fxeqrKWMrRdqHKpNNjddMBjU8lw+j8CAoInKPQYsc0+cP39crglCBbdrV16bqiqGvrNGPNbNDQdSKUCvV8FiIQywS14UQS6VRawhr0NOFdvZ2ZNMqIGBXlGbMGCbahfa7RYX1tDY2IzXXrssIJRqr8nJWQnU5rVE8ES7GY+BKhgCjSdP5tDT04LXX39FssS4Rx49fIynkzPY34+ioaFGJtdxzUuwpUZseI2N9QiF/YhFk7j86luwmK3yfT6O4I2WMwa2z88v4+DBUTQ0NIqyiK9FtVtTkx2b23OYmZ4QRQ/VdARzBMxi+cwVZJoloZ7D4YJWa8DRo+MCF7lHCW0ITUsh96Upl1T7EDoRRtHeyD3Ox/J8aVmLxQnckvJ3rgHtnsx7evPNN+U9+e/t7S25z1ANxPsf87JGRgZgsegRCYfkvHhNcB+EgmG5RgIBZlsx/8wmqkUq9rjmDY2NCIaCOH6CKjm/gDEeE/cea09bJuvF96a6i+dU2kcaGWzQ3Nwq+5aZTbxncr15/RI+ci1HRoYFfPLaJzStttlE6RQJReSaJyz0+f3YJxhVq5EvFKFSaxBmNpvZIsqn7R1mrCXRUGeCvdoqmXS00KlVKmg1GoFN2XQKDLAjcCRoIogi/OJ7ZnNAQVGBcDyDKJVOGSDynf9I/UG8QbmX+kEsY/kkyhUoV+C7rED5RvldVrf82uUKlCvwQ6vA9wo6lRATW9xSyC6VIwolQ375jQyK+QKqrUocGh/G+NgwWuprUKnXimKAqgM2JMwB4d+pPGBjxd/Ks5lig8bmkjaWXCaL1eUV3Lv7Fc6ePS0WMVpP5ubnpLkibKJyhK9DuEDrChu+R4+eIhwr4k//7M8EBHx56xqmpycQDkehUetx+vQrcO54sLS4gvfefwdvvnUZe55tfPqPv8aTR8/Q1dFRym4xVSIYCOPu3YdiCezra4PRZEBXVzvGxobg9e2KwoANHyfKHTt2Cr29/RIETOugyxlCf3+njL1nRk8iEcO9r+5IM3727Cl8cf0zUSqYK834+7//tYR9d3X24PatuzCbrfjwww+luX327Cl2HFtIpeMy1a+zsw3HTxyB203LFW1Ah6BS6jA7u4DrX9yE0VCJ9967KqDr1q2bkvty9txpCTGnde6zz26JMo3qJ9aNjTBBD3Nh2OjSxsdGl83/i8a9ob5egtO3tzakcWcDPTQ0LMfOhpqQiFlKVMdQ9cRsIk5p42sfPXYQXd2tAhi51oR5PDZmZNHis7iwKCo0qnrYCHM/Efo0t7RgbHwUK2sr8Hp8YsWkeoU5MY6dHfj2UzhzelAUMYGAB5FoCTqhqEQgmEQklhLlGTO2qF7jdDja96jOIsDjJy1Q9XUNcrxUtej0DLxPY8exI4obWg9pAZuZmZEmntCENSOk4L7j1/h3qnryBVqh4qL4qaurl724sLAtj2lutkq+E9eL70WQxMlmDJq32UrXEcPa+fqcgEj7HoECJy4yeH1tbVMmCTJvh8Hf7W0dorgi4JyefoZHjx9Kpo7khAXCsNOe1tEqiidOZuMx8hwIaA4dOiwh7rzmfvnLX2J/P4Te3g5RxlFJQ9sggRPXgOdOoPXKK5dw+vRJsZIS1j1+9ASxWEpC27nG/OTaMRusutqK3T0n2tqa4XTtSBj/e+9+gEwmJ2CFkJmQj/CGx+T1xnDlynmBpHx/Ksv4nlVVJvj8O1hZmcfY2AF5bcJNvz8oEIa5S8xwc7l4D/GKTZfQl+uyubkuSkSuIVWV/BpBF1VIfG0qnHiNU+HEYyJwIyhKJnOiWEwkS8CS+5V7hFY3wm6Ca05v5PvzHkV4xXwvs1kPp3MDaZnsFpEAeEIuKum4z6nKor2OCjGCT9pwqRCk0onZWiOjo7LvCIsIalgH/pvrxuPjR6m21fJ1rk0slkQmnZW6EyxSVUa4qVIp5Nj4d8JJgtDqGptco/oKPSymSoSCIYGf/f0DUCiVeDY9I/d0KugIwzLZHBQKlXzN6YqI0rGrww4tA9E5aUEBAU68Wvne+WxWoDSBE/eh8vl1wWDxXEGJHCoQodIpmkEmC0R/aD/Bv5vzKfdS301dy69arkC5Aj+gCpRvlD+gxSyfSrkC5Qp85xX43kGnEnii0qnUMBM6Kdjv51NQFAvQaYDOtlrJRWptqIFZr5IJd1RclKZIZUQJULL//HYiE9UztIoxuDgcDOHBV/clI4UAhPlHhCIck06VSSTKyVul4Fw2jQQMVE78w0cfI5NX4sOf/hRKZRZT048RDO6LdUenMaKttQ9PJ2clj+ZP/uSPcfTYOCYmv8KtWzewuLCLIwfH/l/23us5rjPL9lzpDdJnIuG9IwACBEDvRFKkXMmUSmW6u+reaDMRMxPzdB9n5r+ZuD0RE9N970OXUcmXJIregPDeZCIT6b23N9ZOsrujIzqaqpqHKfEghIBIpDlnf985xP5hrbVlyhTVDnfv3MN33z2RiWw3b10UVQObaYvVhLX1JbFixZMxmcR3cvqUhO/e/vYuFhdXBKxcOH8RJ0/OiH0qFA7h9u2vMT7O4/VI8C8n2HV2ePHrX/8GOp0RAwPDWHy6hMkT07h56xaWl58hGg2hgSp0OhWKpYworDi1ioCCSii3yyuTrJaX1xE6jstzr1x5TRrsBw/uy3v09Xfj0aOHonrwHfpFpfTBBz+Wppuvw5wcrgef8+23dwWAzM/PSe4Up67RRhONhpHLtuxXhBKDg0PPc3KCMl2OTbHRaJYGm/YeKqcmxk/g5q1rMlWOgI6vz0l3bOSp5CEsCBwFRIVEsMcmna/PBpnQyeawYv/gAKlUVib5TU4wGNorEw0fPniCc2dPCohhCHw2l5RcMSpbmjAgnS3KMRGO0YLFfUQQQADFZp7Ah2tMmyCPmcCoVm9Cq2uFzhMmvAAThC/ZLCcl1jA21itqPCqTqPpJJEqw2zWy3gRLVJYRdDBgfGV5C3qDEWfPzuLkSWZY1QScsg6ECWazSWxRtB5y//L9urt60dvbJ8f61Vdfi9LO5wtCBQ1GRvoFGvH6YPYT1S63v/sGv/v4U6jUOkxN9qK93fV80p4b5jYTHA67AAYqfHjetHsS0D548BD/9b/+vdjIqBKkMou15/e5vlR33bt3T2pBQMl9exTw48H9BwI4NWo9dDqD2F0JrAhmCHmoaOPEwqHhAWzvbMr+euvNtwU2Uc32Qr1DyElAQ3UjbZ4E0VQxUbHTUpq5EYke4ch/IOol7s94LCFwkvuE61arNsRi14K+5+W8trY2BZCyDjq9TqAf7ZgEOS++Eo5SOcT9z/OjsojnUi4zT6wgr081EY+ZYIlAjNCJYJKPJ+jR6rSimiPcqVYLKBSTcLtojdTJ3xEwUY2l1xsF6hLU8jrlMYyOjsLhcKBQLIm17Sc/+Ugg4Keffir3OO4fHh8BFPcZASNhI6ETwRSnPMairEUVo6O9MJoMYvPlfmf9qOzisfI4stk0HE7mbx2IKNVhtaNcKsHnS+DUqQkMjwzhk88+F6Ui9yJhO6dxxpNpFEt1CRF3u7Xo7+tBvcrrswSNWiXQiZlNVKfxYvqXpD9OvWzIsXOSHaFTtdmCTulcCzq1tKnKx39QAaWXUraIUgGlAkoFlBulsgeUCigVUCrw/1kF/syhk0Z+Wy6T1Jo16DRNqJo1tJm1mBjpx+hgF2xmtTQstGtRecOG00L4VKnIc9dW1yR4mnaiK5evYmxsHLlsFl998Qexvwz090tjSCsHVQvrG+tinxoa6sCHH/4EQ8ODomT45uuv8buPv4Kz3Ymf/+Jn0Onr8B/toVoryqS0ek0NjdosuTYMCb956wY6O9148vQuHj9+gEZNh4VTFzA3twCf7wi/++0niCeSOHtmXiac6Q06FIq0B2Wxs7uJaIxB1U3Y7A543B0olirY3NxGOBzFmdPnJLOpWuMx55FI0Ka1iitXL8tkrb29bZy/cAbpTBLffXdHFDo93bTLHAlYoDVodW0ZxQKzX3Sw2Izy3rFoSJQYdpsHXZ09SKVyKBVqYgvS68xwOTmNzCZNJ5VkY+MjEuxM9Uer0c+hv68fly5fklBlhq8T5BCCPH68iFQqIZYi/n0ymUCjzsZZB6NBD7PJKM04bTlsbJlVQ1BAZQ8zdwpif2pBwWQii9GxIVy6dF6UL3u7uyiVS+ju7pHnU+FBGx9tc0Ar84ivyWltPt+xKIdUGsBqa0NPd6806lMnpqSZ/e72bdz+9h7mTo3B63Ujk4nJ9DpOUeQ+qDVoESpITdmwc98wu6bZoDKjLrCGKi4CCyo52EQzt4iWIuYH9fX3CxChqotNP+FDPl8UuHLx4nl5zcePH0v4u1ptxPz8BObnTgs8MRiNWFtdFevazq4P3nZCFSqyBgUkyP5dXxclVHdPJ6amJiSAnGHltJFR/UUVD5VZnLS2JfspJRPqpqdHxfLndLplqiEnu338+9/h/oMHkh82vzANo1EvYJfwS6vTiKqIiilCN77/tevXZG2/+OJzARGEvJxEtrW9hd6eXswvzIuqjKCNGWAutxvvvvuOZFwdHwckt4sWsWymIDZQqmMYLv7W22+JwoaZZ2trKxKuvvjsCXp6u3DhwjkJTafKSJROpbLAICp9eJz8/3wuj2gsBqrqsrkcHA7CjyJi0YhM5OP1y6mFnDwoa6jVSQg9oQ4BHCGo0+HA7t4ugse0uGkENBFyMkyfwK0FuSuiAKPiMpVOw+1yisqJAfS0DPMeQQjJvUogztckAOWeZqYT94Fep4XeoJd9xewzKp1sNoMMM2Co+uHBkawhARVD8LmnCedCx2mBqycmB8UaSeg0PjEpVr9vv72NBw8eyeACHivPn8CwZbfrFDhIiESYy89QKIN2T2tvUX2VzWWewyy7XOfcX4TdzF9qNOtyX0qnizAbtPC2u7F/kMZAv1P286effYFUOg+7wyLrzXy9Q39KLNMer00gpsVsFBtdoZiHmkonvV4UToROVDxJyp9aJd8jdOLES9476k0NKk1DS+mkQKfv80ODAp2+T7WUxyoVUCrwSlZAuVG+ksuunLRSAaUCf2QF/n8PnXhe/3qC3YswccKCltLpebYTVU56Neq1ilgsujocODnWj8FOB+rVklh9urq90rCxIWMeDrOeqIBY39iU/Jex0TGMjZ+QBubZ4hMkEwkJeu7t65XJZVQMMQeF2T78+tFPPhKYRasOJ4dt7exgbHwMUydPIJ5kRk4ZVhtzhrJiCTrYPcbI8CSmp2fgcjsQDvuxt7+BWDyMvp4h2KweNOoqsXSFwzFp8KenTgpUYYj23v62WN3y+azYudqsJrjd7ag3IGPHmctDBQ3BEeEPG1021eFwSEJ95xfmRNnCZnB8fEzOnYoL2ln4Ogz5nRifgFqjxqPHD0WpYLWa4O3wQKXmJDMfatUSKqUGOjq6EQ5FJEzcaGxDm9mGXDaPXL4gmT3MVaE6KZPLodGowdLWUk+0WSxSU07D42Q+NsWcDre0tI2+fi8MBg3CkbBkt1At09XVDm+7R6xxXDd+pUqJNjGqOWgnYggxwQFzd2j9yeerGB7uwYkTLaiSSCaeT93SPLcyleRyYfh0odAQdRWVcQwQp6pkbX0bHV0OXLt+AbMzp9DXNwC71S6g7B//8R+wsryP2VnCSDcqlTyaqIttkAqYVJrNcRXJJFUrDDxWS7h1sdiQCXfMFKMVjQoUTmfT6gyYnRnG3Nw8xscnJN+G08m+/PIPcq5Wq1kaflrPaH0jIOOksaWlDYyPD+KvfvmXmJo8gVq9JkqUleUV/P6Tz7C9HUNvT5tMEqR1lIoZ2qxoc/zuzh10d3dgaLgXhWJWph729fYLjDs89GNzY1PsgNs7e0jE8wLkrlw+j/fee18UL7lsAYuLT2UyWS6XxsLpOYEJh759ATn9A/00voqtlHDvyB8QGxyVb+lMCotPnwo8a/d6ZcIeQcfk1BTazGaBMdFIROCY2+PB5UuXUCwV4TtkUHxdFF4EdgRazGIbHhoWRR/vEswYopqrzdImIfjjY8Po7e/Exsa6qHgILalsYyA61W4EK3wN1pSqKNpsucdbwwkacp0THBFE0U6nkimY9Pc2BXj19vRJGLu33YtKtSo5cCury2IF5PF5O9oFHvGD12ImQ9sa5LWNJrXsA+6ZSpn3oibUKiO0DKRvVmGzm8UOS8tfPJ7C06drSCSKsNmMsDnMMmWTNr6BgS5o1U059v39Qyw920MiQZjZhMtpFxUcgVUslhHF1vTJsZaFtLcb7733Hiq1Kn79T78W+2MgEJN9abebMTMzI5ZM2nP5GY1G8PjJYxzs+5DPV3D2DFVvnFa3C4NRL0qnF7lOPFcqItPpFMKREHZ2qK6roN1jxWC/B/t7IXR1e0Shdv/BQ7FB0l5K698x732RPBx2LUZHh+Q8GRJO+xxtfNwrOq1WJowS7KmarBsk54n3fcI4QidarRsqLYp1bQs65VvT61qroXwov8BX9oBSAaUCSgX+tAoo0OlPq5/ybKUCSgVerQr8WUCnF+BJ+j1Znxe3+tZXWuxaWR4NaQg5vchs1GOk241zJ0cw0NeNTCYlv3Wn+iZ4HJTXYENYqzcQiyVx5D+W7Jee3n6ZaBWLBTHQ3ysTlbKZjKhEtrZ30N1FNURWmt83bt2SJvzJ0yei6AgEg5idPYlKjfAhiumZUTidVlH++H1hhIIJuF2dePudd1GtlLC6voh0JgqNhhPBnLC02ZDJFJFJ52Ey2qDXMbiXFqicNMW0mbW1meD2cGKXDRDboB2BYAjxRAJ+X0CUQrOzs2Kl4feoFKLqiKoZVq9SacBk1kMNrcAZwhqOLudUKgY5U5HCxo7ZRRw7b9Dr0dHZIZacg8MjmAxaUX2wGaZSiEHmPCarlZMAMxLKTOjEtXj8+AnqDRVcTodk92h1aviPfDL9amhwBJFIHMfBMEKhiBxbf38vwpHjlgrEbcPJmQlMT5+QJnl7a0dUIAQP+/s+gYjMIOLzaU+SoOxkGvk8QZ8LF87Pi1KD1iGeE5VDtFexOeb5EXYx26dQKIvailPmaGciPCSYmZ0bxl//7X+G2+VGqcQ6FWTq4YP797GxGcPCQo/kKTFPTKvjXiqgWCpLwDUVK8FgDMk04HETHOmRzZRgMDB7qkuUduEQA8jTAi1vXL/RCrGu1wWaMJPqydNNseF53AaxjlFtxZpzz1I5tLGxhXPnz+BXv/o5zBaN2LoIWra3tvDdnVUk4g3Mz3tx6dIVgSPcX6wfc5r+8NXX6OvvwsTkkFgmz5+/IEosAqKDA78AE2YYMWj76CiDgQEv3n//bZxeOCONPsOoaVkMBI7gctsxNzcjCjqq72iXawVZZ0Rxs7t7IAo6Tp47MTmGUimPdCYtII1wgtcWbVWcFMhzexH4zbXq7OgQGMXj3tneFfUK1S58fVri+BpUKHLyIgEtgeNxMCLh3lTfud12GE2c1JcU2FMsMPuqBqNRJzbBrs4uWXNaKglieZ1ubO7DZKR2hlC7LBP6qKzhnjk6iqHZZFC5VyAgbWcM7GdNqAAisOS55osFsYmZzVQgdYm6iQqgUJjh5mVotBqMj3cJmOV9xSH7OINGVYOR4V64PG3oH+qAuc2A/YND7OwcYnPTL+DS6bLD7miDx+vC6OgAXC479Gq1BJuvLK9hb9cvSiTC1IG+dlitNjm/li1PjXPnFuA/8uO9997C8MgAvvn2Gywvrcra00pKuyrvBQsL82J1pCJOr9cKuFtaWnx+H9Hi+vWbonZ78uQR2r3tAqk6Orxi2yRc5vlSKUoVG5VWZpMFExPDqNVLCAZCErDPHLn19S3JDeO9l4/j5EfC5P5+twT1F0sFOX6q+LhGrLVGrYH2OShk/p5Wo4ZWrRHQ2YJOVL420VTrka9DrHWZfBmVGldU+XiJCii91EsUSXmIUgGlAq92BZQb5au9/srZKxVQKvD9KvBnA53+o9N6EawsEEpFRYkGHVY9Xj8/izMLs5L3QujETwZwS+Or1UozVK02RFkUjSRQqapg0OvgdOll9DsbTkIPwovd3SisVubuqGGxmCQrh80cIQBDrZkXNXNyFhubG4CaTf8I2jtc8B364POFkUlVpEE+vXAOuXwG/qNdVKpZuDw2CcJ2u6hoSmF9dRvFArNJVKKCYFYQbUm0/4yfGENvTxdC4YA0YWKr29pGIplCPF7A3KlxjIyOYOnZUisjSKOF0+WQ5vbIf4RAIC2Ty2jJ4Uh5nh9VKIQwVEGxuaYNjUCAyhFm7VAtwVwrgh2qORjg29/XJ3Y2jq/v7++BzWaR45ycnJTX4LStp8/WZdw5VTa9fT2IxY4FOtH6NzZ2AvfvPcLq6oaoTTxuqqmAVCouYdSDQ72YPnkCbrdD1Dv37j2A3x8XlQhrTzsZQcL21h46OrpEbUKwRIsRJwCynpub62LzYuO/uLgoQeD8f8IoArYXU7uouOFxs0bMEiI4GJ/oxn/6z7+C3ebA8XFYrEePHz2R/KEDfxFnFrrE0qTWADo9lTJllKmcO04J2PD5khI2PzXVL/sxFIqir69XwNqLTB/WmGqP06dPixKHqjMqfJaWlhEK5WCxGjE+1idAiplNtBoRjKysrAicevvtt3D+wjxiiSOZbri/fyDwYGMjAKPBhNdeOyN2TYIEwjoq7jitj/Y85h6NjvUJUKCdkvuXAeeJeEoCncX+dxTC4UEYU1NjMoWQcG5/bx/LDOEOh2B32KQGNrsF4XBQRtYPDA7IFD/WjAqWeDwtQIQAieoqKvXk2lNrpA7kx1xH5vXwGPlDnFgkU0lMnpiU4G1CyfX1TdSqNVSqFag1GlEEMdvIZrXKVDxmmzUbKskuevx4A9F4Fh6XHp52q9j/eD7BYBSxaAGzsxM4vbAgeU2EW4SjtN7xetrZO0ajXhUYNzTULRYyqgc5qe/wMCC2sTNnFiTDiXuMQPfJkydi0fX7wzKtjXuO9wWu18BAn3yl4oc2V147BGbMqSJgoyWT11skmIIGZly5eh49fW602TQIRQJifXv2bAv+ozSq1SacLhu8DGsfHcCJyWG0mfRo1CqolCpYWlrF0rMthCMF2K0WGTqQSWfl/jU6NgKDQSsZa7T/dXZ55Th47ocHPgSD3OMp6HQaeNxO3LhxA6OjIzCZCL52JEMueBwQ6GS1OPH2W+/KNfV0cVHUbT/96U9EOUaVKPfm+jrD84+QSMYFYk1NnZBjj0RCYmmdGJ+EQW/Gs2crct+lCo35X9FoXO5PHFrQ2dUutkqukcPlav2SoFqTXzBoGGJerYnNjvc4/pkfVETx+lY1gaZGh2ylgXShgmy+okCn/+gf0X/5vtJLvXytlEcqFVAq8IpWQLlRvqILr5y2UgGlAn9UBX4w0Onfnj0tFy6TBj//0Ws4vTCLSOQYOr0WsVj4ue0jDLVGC5OpTXJ2qJDJpHMoFqvym3qDEZJRQ9BCIBCJUNVThcfDaXlanD59SiwtbDqprGDzyOlkszPz+OSTT2G1mzA21i1ZJaFwGGhqsbMVRCFfR1dnh0x6MprVcDhN6BvoxtTkJLRaA5aeLeOrL79D8LhlBHHazejp7pEG+fLli6IkYBbTN9/8QSAXw4Bpq0mkiigVm3j//Wvo7OrAl198KRkpVGR429vFesWsHIKERKKK7h4zBvoH4Pa4JS+Iiqel5SVp2C5evChf796997xx7kcmnYHT5UQyHofH45JGnhYsTuK7cuWy1IRWIQZRU/F09+5D7O4dY3y0W8CB1WbBzu6aNPMEIRQj3PnuHrKZvCiWOLGLAe02qxlz87NSNyqJavUK7t27iyePF1Es1sVyRGsQs3ZoB2OjSsUEg8TZEPMY1CqNgA0Goc8vnJTsFzbAhDdWm00aVDawxRKDidWimCEo297exoOHy0gmy5icbMcvfvELOB1ObG3tYnt7F7s7e/Ie/mAV58/2ivWv3qiKba7RrKJSreM4mJQpZLQTnTjRj+npSYFb3EOES1QtEUKxYSd0evvttwXqMWz7RdD32tq25BjNz8+IEofQgkHfrCs/mZnDjKIPfvwBPB4btndXETjyIxJtWc+o6CHgYp1pYaT1kuvPDCwq9Pw+P2ZmpzAw1I18LiMQh3Ur5IuiTuJkMuaOcQ8QLNLWd/P1W/L89bU1ea1qpSy2K9r/CJL29ndEYUiLFRV2VIcROlUrtB6qBTDRxsiML64HA7OpAKICi9cbrx8CC77n0VFAlG+XLl0WJeH62pbYCVPpMmrVOvR6oKOTMLNX7G9U5BSLFSTiSQQCIayvBSXPbGy0A6fPzkj2ESe3FQucPFfCzddv4PSZMygVywJdbn97W/YCASwtgQQgvb1ejE+MS6g786eoYqLi5uTJk/jJhz+R1+Q6PH7yBCsrqwiFErI/2712maJHix+Pi9cJQdPKyrJATWazMcdrcmpS6vVC6RT0xWC3tuOtt2/C6TIgnYtga2dDrsH1DR9iMeZBmcWy53Da0NvfLfZIvb6JRrUgyrmlpXUcHkQE8sydOoWzZ86L+o3WOCrq9AYtNFqIrY/WYYag0y6XSjFDLIIDXxIuRxtOTo9LjhyHDnAC3eMnDxAI+MW2xrypgf5hTJ6YwVdffYX9/WOcOz+D999/TxRlfC/C6qMjv6iOeM9t7d8h1OsVBIJ+GPQmOJ0epJJZ7O/55NqVP4RQXBMAACAASURBVKc4jZKTIHWSy2WxmuH3H8q+drpcAumY+cUf9Ame+P8EybyG1YwTbzRk/1Dp9AI6Zcp1ZIpV5Ao1VOuK0uklf0pQeqmXLJTyMKUCSgVe3QooN8pXd+2VM1cqoFTg+1fgzx46sYHnB6HBv/7g33bYTfif/updjA73Y/9gF21tRiQSMckgYcYRVRNamfikh1ZjgE5rkHBgqhSYs0R1g6gxAGxvB0TNMjREu4xFRtpT9ULVCBtHNphXrlxDZ8cQ/u+//3sMjXTj8uWzcLqs0vhxutvqyg729sLo7+Vks0nMzU+hu9cDi5WTuLKSp/Ps2bKohyLhjARFnzs7h5s33xBwQyXBV199iZWVpZZNrcOLcCSKza0D5POtZvyXv/yZQIzPP/9CrE6crEUbGQPD2RQyLJqQbGxsEJcun5fsFTaTDI7++uv7MJvVEhjNGty+fVvel+ogWs6odGGg99T0hIR7c4x76DiEd999T1QyzIg6MTEpTew339wW2DE/Nyfj0dno7h4QOjWkyXzyeAnr6weSSdPR3in5PgxdplVvcnIcBqNOmmuqr7755msJkR4ZGcX8/IIoG2gfZDCy2BItVlHx8M+NelOUHQyP1uqA02dmkErHpfHt8HaIsoZTywh9uLaEOrlca7oZG2Yqkmi5Y74Q62612LC2toHl5dUWXCxUEUs2ce3qKLwdbuTzDCOngq4FnfK5OsLhpMDMS5cuyHtQCUc1GWEeFWsEV3fu3BEV2ZtvvilNMhVWhBqt4PCCTEakmoZ2In6fx8/XYRYS14aAinuw0ahgd38T5TKzrAoCUlgP2ghprSJEYhA2QRODqHmdUNHDHKZ8PiV5VFTyUKVGiMecM4Zb09rHr8VCEcPDo+jo7MTuzi5y2ZwcU6VcljWlVa3RrGF3149MJo/eXpdMJSPAoj2P9eD0QwZgDwz2orevS2Dp5uaWBNHb7W0Cb19MZuN6M0yak9Bu3LguKqgH959i6dkusrkKLG1UGepFCTdxYkwgVyKRlAltzEKjUiaTKch1zcecOzcHn/9QlHdUw9HTdvXKa2KLo9WQyi9milGRRfhINdbc3CnU6lWBYrSJPnnyDBubBGENXL0yj7/5m78WsMIpgVQvEfQRVhGk0SbocnvEZko4SmXUUeAIt7+9I0CF9wNaYCcmJuS6Y05Rm9mCoC+ODk8vXr95FaVKCjv7qzj078LnDyAazSASLqBeV8Pd7kZvXzfGJxg63wWAmVBprCwvYnuLYKiJ0ZFRzM2dRldnN9bW1pFKplCtMdjcIRY7wj3WLJsuS9ZctdIQldbxcUpssDeuX5Xj5/Hu7m7Df3Qo+4tiImaHjY1Nol6FKPMIfV+/eU3uERwYQLXhiz3LvWGz22TP8yOfTyObo5pSjUYdiEWTAvs7O2jJ9QqYbeXQMaPKAKgaSCbjKJXLcDidch00G82WuZq5WrW6KJsk86/ZUjnxvQmeBEJpdMjVgGyxhkKprkCnl//5QOmlXr5WyiOVCigVeEUroNwoX9GFV05bqYBSgT+qAn/20IkNOMGT/HZbpZKGXHqSRgN9Xjv+7pfvYai/S0auq1AXmGS1WUX5wqBrqgJosWtrs0kYditYWIOjI5+omAglCA6oZmADyWaRjQ2//v73X+L+/UW0t1swOzuFD97/iUyJ+s1vfoPxE4M4e/YUsrmkAIvAUQjRSBY720G89eYb+OijDzF76gRMbYRAe7h3/x6ePn2G1ZU1ZLMF5HM12O1u/OqXP8cHH3woapDl5WX8wz/8v9IEvshP2ds/wNFRUhq09nYH3n//fQEczCairY01Yd4MVTy0UVH5ROBCsDM5PSaNMVUmDK/e3toWBQatXFTn0OZE6ESFAQEblUI6CTDukAb0znd3BNK98cabePLkKZKJNKamTiISieHrP3wrihfmBc3OzMr7PFt5gKMAs3kglim/Pyi5Oj09tCDZsL+/JxBhlAHQvT1i9WFjv7T0TMDE2bPnJNtIQq63tuHt6BTlEIPF4zGOhI9L+DanDQaDQVRqefT1eaVJ5zryHJhXxHyq3/72N6LK4uuxuSZ0YmA21S61ahNtZicGB4Yl+4v5SaurnPp2hES8hEq1iZs35+H2OEQ5V6kW0WhwmhYBjhqxWFYUMZcuXRJVEAEFa8pjJXBis8714b66cuWKwCeuEUEa14uZXOPj4/L3XAf+HRVOVKrxdahM42tyffOFLAIBn0AbZgUxe4o1MJvapIEnSCJUIwgkjHI6HQLohkcG4fPtiSWOe4sZRwQItO8xbJuwh9PPWC+q0HhdEFhRHUdlIC12PCaH0yKKLwaE8xo8c6al5lpf38CnnzxAsQz099gwNDQoyi3auxgU/8knn2BpKQyDQQW3m9lMZhQY+Jwpw2bT4tSpWYGmBHHrq7tiTw0GwtAbqKZqYmi4H/Pzs2izmEV1RKXW8tIy9vYOZb+azRbJIxoZGUA4fCyAh9cFwRKn5tFeyT376OFTHByEJG+L6pq5U3M4NXcKT548RLlSamW5ydq0cpEW5mfx7nvvSuD4zs621J31YQA33zedzomCktCP8I21fbb4FN/efiRrMDnZj5mZKVEYEoxS9dXd1YNwIAmn3YuF0zM4Du9jY2sRyXQC+UIB6XQJh748cjlgenpQLHjDo4MolQhL91DIx7C3u4VyuSYW3aGhEbR7OmWdeW3wHLhfGPztcNiQy+dkEl80koNWY4QKGhwfR0Qtdmr2FM6cOSd7kcfHnC7a8Wgp5rESOnm93YhFErKfmLHF6XaEbwSGvDeytgSLfLzF2ibQiXuxUMgI5KQNkplXhXxFLMRtZiv0epOoD7nnW0q4PIqlmkyFNJu1sDkcch3ILxe4PxsNyfji139WOclEu4rYpeVfAapUa0C+3ECh1ECtoSidXvKnBKWXeslCKQ9TKqBU4NWtgHKjfHXXXjlzpQJKBb5/Bf7sodO/VTqxCRQIVathoNuFX/70DUxODCObSSEUOpJMEbvNgngiKk2zzWqT3B6z2SbZNzqNXkBD8PhYGkYqmF40nlSeEDZRZUII8k+//hy7e0eYnqRyaQqnT5/D5vqBZLx4O2xiX9rcXBMFilZrQjyawfZWGP/lv/xv+Oijn0ClqSGdDuP+g+/EvkMlzf7eITIZqlEAr9eJv/nrn4rNiAqC+w/uSyNIpcrU1KRMnNo/8CGdyYoSpq+Pdq4psQcxU4WKHkIENsNsxmjRYuP86Wef4tKl8zhxYlwmYPH7hE5syAlBOCmPodlUdBE6sU6EMaxFLBZBe7sdNmsbbt/+TuxHU5MncffufbHI9PcPwnd4hDt37uLExBQWFs4I6OrsbMfDx99ic2tZoAkbVuYkcfocm2SqHBjETisgG3YqfRhG/PHHv0MkGpFjHxocErjA+tOKw6l+hFWEg3w+G2zCEYYas8nOZlPwtNsxMTEuYIBTBrmWhGy0pw0MDMLr5XQvZg+1smcInjQaHSbGZ1CvNeX9CMj4GY8lEAhExLr11ltX4XLZEDxmjlRO1D5spDOZCnK5Mq5duy5Ai6CLH6wB35sgjwCQUIzqEIJAqpuYW8M6szaEVQRjhEyEVGy0eY5cn5ZChlPcIrLPua5UsPHri6BxvlazycaeNrmKTBvjn8fGBtDuacezZ88ke4iwiHYpTg2juodWquWlNaRSVdhsagmEJ4AiCOCazM/Py7Q4BkH/t3/4b0hncjg1dwJ9fZxuFobL7ZT9wL3y6OET3L79GFaLFRcvXhBrYbvXKdP+uNc//vj32NnJwe3WSWg0z43T02q1imQRzc/Pyf4j3NnaOMTm9jGC4QTcdh0cdjPOXziDd997S4K0qVh89mwRn37yKVZXqUhsYHDQKdlLHZ1uyYuizYvqRl4nDMlmPZnD9GxxFfU6A7z7MTQ0KtcQlUiPHt+T64w15rpxDVhPWgo5DZBrRXjI7zHbievG/ZfJFlCpEhjbZc/m8zk8evQQ6+v7ErZ//sKsrDkBDcO5eR/p8HYiHEzA5fCit7cDewdrCEUPYTBpBWRGozn4/bShOnDz1nXMzJ5EPBnD2vpTBPy7MBga1PWgo6MTRgMhnEnuZdyzBDncw7ymee2zprxWuMcrZcBosIoqjMMKqEAcHGCOk0mUizxG2luZBUU7MCfJESCpoBOIzv+ndZDgj69JhZJMBm0wh64s1xJttVxb7tliMYtKlZZWndhrOamTqifaQamKZGA84SBteeVyE7U6VYlqyYLilFL5BcNzGx1VTYRO/KGfk+s4rY7XQLlURq3Wgk5NjQbZShP5SgOlChTo9PI/Hyi91MvXSnmkUgGlAq9oBZQb5Su68MppKxVQKvBHVeDPHjr927NmY8JPNjmD3W789P1rmDs1Jc3s4eEuopFjUTUUCzlROtGe5bA5oNcZxaKj13ISmg6xeELCtdnIbGxsYHt7HxcunMHY2JhAAjZzn39+WzKgFhbGBSqwKTwOMuh5CU53m9jnstmkKE/S6YIoNoKBFP7P/+N/l/HxB4db8B3t4PHj+2I34kh25hGxaUulCtIgv/baRVG3EKIQFjDvhA3w7CwnhtVwHAojFI5IfhOzn6jGYkO8f3AggIG1YBNJcMBMJlpPqFJ58603YdC3JqMRbHz55Rdwuz1i6bpz5zs8e7YkNj3+me/H12CDHY0e48SJEZmed/vb7zA+PiGKpsePFsWGRUvWzva+WO8unL8kWVQ8f05429lbRiC4L/Vl/aKRGPoHBnBqdk4gQCyWEJWSXqcX5Q1VOoQJnE5ImMEmlyPaqR5q5TC1FG2FYlFsN8wB4rHwsfv7+6KuoN2JE85Yt3wuJxPjmNEzPDQkeUF6g15yjgr5fGsrqVQwGUzo6x+UUfNldqtQSyNL5QinHFLt8aMf3RLgcRSgtTEr0ImTENO0LGUrOHfunIAHgiMqmrgOXBc5b7EG1gVW8HtUWREcEdZQkUV4xJrzcTwHQktCNubycL3492zyZZKXhllaFandxMSI5AWtrm5JzbztLtkXBA6s3alTczAZTfjd7z5GOJLFyEi7qF9YB6rYCEsZ2E1bGZVJtKC11DtpCW6/cOECdFodfvub3+O//cM/SnbY++//CDq9Bnfv3pYMHl4HVEJRGba2uoHBwRFcvnRVLJalCi2ku3j8+BHu33+GRkOLyUnmlY3K/iSM4zoxXJ17nudM+9v+3jG2Ngn3ihgfGxQFEyev3Xj9KprNKra2N0U59ujRE0QiWZhNBszPn8TVq5clx4gKG06c5KQ1QiOGWi8tP8PW1o5c98PMBDOYkc0UYLe7JMto8dkjuWdQtcO9xrXh2nFNqZTkeu7v7Yn1a3pqWuDUnTv3ZFojLW4ms0mALc+LiijWcHh4ENMnpwSC+f0+sXMS5HINY6EUeroGYDCq4PNvodrIo4OZYXUgHEkjFs1heHgCp+bOotms496DO9jd24ZBr0Z3px2dHV50dXcLGKXVj9ecWCGrVbFVMridVkkOFyAoYig514k2ULVKKyHubhenz1nleuB9gtdTo1ET6yinYHJqJoEcJ/D5DgMCPvlhbqMFmZiHId5VlEoVmM1GjIwMCYhkDbjfaa+jMo/QqVajPQ7yNZfl/s6Lyo22TtonmZPGgH6n09yypGaz/wydeOG/gE7MdtLrdGjUqDKsiu2Tk/Bot6PSiZlO+UpTFHd1Btb/Uf9MvnJPUnqpV27JlRNWKqBU4PtWQLlRft+KKY9XKqBU4FWuwA8OOr1YTP5j0Omx4e2b53Hh/ALsDivazHrEoiGsrS4hmYgLeHI5nKKY0WkIJYry23MJF9fqBMKw6SekoKqBjRPVCwQDVJPQDtfe3iG2IVqimOlC2xDDsqdPjsLuNEGtaYhd79HDZ3hwfxWzM3P4X/7n/xXxeBTHYR+2tpYRS4RRyJfhcXdIc0sQQUUTG9zOrk5R4zC0mPCLYMzjcUOn1Qsg4cQ0NpgEXnwem2Sqoqq1qmQw8ZgJlwiM+DxPe7uMvFepNahVG5iZmRXlEEEOFRhssGkn4t/RIsbzZbPP1+RrtXs4Qp7PLUk4c8uqZJRAcE6OIwjb29tHNpMTOxxVF8wLymSSOApuo1YvyHEWCnlR4VBZ0tPTi2QihUw2K5PPPJ4OUV8QCnAKGvNd+MlzY+PPSWA8FtqJqOKgEoP2rNZjCBGG5XFUsZRLzJAySS1ZDyq/uJ4EelS0EaYR4jCriuPzCA9oJWKmFKdjcW9wOhrXdmd7V6x9VLJw5Dyn7Pn9BzJxj4HifH6pCBwcBEUlRPsb86WoOOE4eDbkzNNp5RepRHXC4+D3aM9iUDSbfVq0WqBP/3z8fFEaeQbbv8hAYg15TrQ3Bo6OcXgYEsuk220XZQ3PdWpqSsDN+saGAA+uJ9f5D3+4g7Y2nUxnpKKKe47Hsba2JoovQiDuOYIn7nPCrWvXr4s97WDvAF98/jU+//RrTJwYxMLCKbEXbm9vSA7T/MI8WYXkYD18+ASnZhcEOknofsiHvYMtsYnu74cwMOAVFRRBI0EuJ+9R6cL1I/CitY57KRiI4WA3JK/R09eFyUlOnQvigx//SDKCNjc3sLhIYLaHRoMWuGm5Hqm2yRUyyOf42gGUKwV42l2yvqwD15Swqb9/GJl0AblsEX19A6K02dhchsVq+mfb7gtVGQEIgRPhGK8RgiXaAAmEuV8BHZog6DUKtCZg4l7nnwnpbDar7D+qqDg9jvuAoDmTKsBiskOnb0Kjq0JraIVw1+sqJGVIAG2Xp1EoVJHKpAU4+Xwx9PWZ0e5yYaC/H1Yqw3yHz+2RBEYMba8JbOK1ptXqBXClU2lEInmYzK2Ad4Oe9kYLOry0qsZkP/LvCStZ8+GRfrHH8prgtXIcjKJS5oRGTrIEunva5Xk9PR65pmh3ZIA6gSbtdYRBfF4qFZPrhDVnjl4ykZEMNdpZCZ+SyQwqtSZOzZ6A1WKE0aRDpVISUMxP+WhKLNvzXKfWV41KLcpWfhBGUTFVqzQArRqFuhoZZjqV5akKdHq5n3aUXurl6qQ8SqmAUoFXuALKjfIVXnzl1JUKKBX43hX4QUOnNpMWp2fHcPnSWfT2doldrV4r4eBgB8lYFIlYVH4j7nF70NHeIZOx2MCzUW/v6BS4xN/S8zf6bL7ZGNOmRWjAv2ezToUIm39CBtpR7t+/B5fbionJIdRqBaQyMQFFe7s+rCwd4Rc//ymuXXsd29ub2NpeRqmcQbGUQ6nYkFHkhA4cuZ7NpuF02kWVRTgRjUXhO/TJpDGb1S4wghPGqFyw2R2iVKD6hfDghcWQ+UhU0ZRKRQFTVKtQvUSlSblcR09XP5wuDxLxOMqVVtYRAQMnW1EhQcuVWqXG6tqawBq7zQaH3YZypQibxSJQYGpqWo6FYdXMBCJ04nEQ3hEcEKYQjjGEvVBMoFrNQ61pTY9j7guVOGaTWZ5PhYjZxNwht0C4x4+XcHQUhU4LOF0WyXlizdkM872ZdVMsQTKAOjrsYhUkaCE8o3Ls9rcPsLcTEmsZa0mYYtDrRVETCNKKZ5A/s6b8fsuOVG7ZB+0mnDt/Fn29/TLBjfBjf+8AgUAYTdTw1lu34PE4xF6XL2QkG4lKp3JJJaHazMfxet0CjyKRJAqFuoAeQiOCPSpBCHHYkBMIUm3Ex9KOd3SUEaVHV5dN1oT1jcUYulzC4GCPgBqeJ/fK9vYe7t97KGHWtOUxa+vu3Tuy1oRGX3zxNXb3DnDx4jxOn14QtRVthlSkMd+JAIV7hu9PGJROpzA3f0rWhiHzL9QsVG7xY3VlFU8eLeGLz5+iu9uEy1fOSx0IUd0el0A6AbX7hzg6OsaF85cxPn5C9k8o5JNwbAJV1uBFdhVfl8fFx/Aa47EQmvF1IuGIBGln0xX09ffDbDZIgHsul8Llyxdkah6hE5VthJvccydPzgq85Pnk8hlR6+TyaahUDYFOzAkKh0NizaS9q93dhUQii2Qii/b2TgmpDkUOZTIfrwuGibNekmlUI8TVi/rIZtXjytWrAns4UGBn9wDNpgYqlU7gktPlEIUTgQv3bZvFJIo5KoKi0SxMJrWAoc4ONzQqA9pdXnR2uZHOhhGJH4mCTKMxoFxWQae1w2bzIJZoTS8MR8PI5pqYm+2B2WCSY26pEfMwGg2yN6ga4nXIMHlem5waZ27j5LokgsdZmXxnseoxOzMBr7dTJg0SFjLfieCN+2d2dlom5tE6l0onpM6EReFQAskk6+WC28NphSWZUMfz5j3SaqWtTi0J37yn0CobTzA3Ki9DG1ScMJnKtYL787w3ELaW0GZW48aNqzI0IZNlsH4LOCVTqX/+x4337FaYeGuKnUqUTy2rHa8Vguh6tQGVTotcFQp0+t4/FrTKq3woFVAqoFRAqcC/XwHlRqnsDqUCSgWUCrx8BX6w0Ikl0KqA3i4nTs1OYHCwDwP93fIb9OOAD7FICM16FUa9AW6XGw6rXUaqH/mPEIvHYbHZJMeGKh9CKEImNlZUPLCJJCigkoUqDTY6BAhsrILHzI0xwttlR6WSE6BEcHN4GEA4lMPPPvqF5KkQnIQjPrRZdJJldBzMSp4UlQm0orEZ7OnplBHzVMjwOAgomNXCho1j7amoYDNsMBkFOjCniM3e4OCQgCcCg60tNuNU+2glaNxsNgmIcrna0dM9IKG+BDgcAsicJTaufA2+Hhs/jq/f3d2RrCQCq1qVliOjmGmYYUM1Az9ejL1nSDGtOC3lkVkaTqpDqP7SaBtSD04BI2BRqSHvx7oyAJvqB4PBDIvZLsqTp4triITzcLvNGB3rx8TEmGRwxeJRUeXs7h6hVKKqrB83b16V8G0qLAgvPvv0Mzxb3IDvICHqF4ZOU5HCunMSXzhMO9qwrCfXmaDj0aPH0qyfPjMnKp6BgT5p1mnb2t3dl0l9+/sxOJwavP76NQllDkeCEnpcrbFxLqFW1SIUoropDa+XAM2J4+OoKJUYak3FkYR+a1o2yqWlFQmYPnduQdb3wYPHyGTLcDqs6OpyC0CjqobqM36f1jPmbnG/UX32+PFT3P72voC+N9+8JWtBe+e587T3WfHf//uvEY2m8OMf35RMJoaK7+7ttvb6UUDWhpYzQtPVtRVRjBA68XFcQwEmBh2mp6YQT8Tx9Mki1la2EAnlMH1yCGfPLsBo0suUMQIy2jtbarJDpJIZzM+fhcPuwvb2FtLZGJKpsKh8eO3QeskPmSRZrgjoZKg7lXkWq1VUTzzOYrEOo96KoeFhUb6YzAwOz2JoeEDOlfueqjSGh9tsDjgdLrGUETwSfGi0KtRqZej0KrS3OwXqplIJUffQvma1uBCPpuH3h6BRE4hwr9bgctvluiNsomqJlINgi0qgw8MCbt2akQmChJgcNODzRZHLV0W143a3YWx8VOyfzKVKZzIyPZPQqqvLi+XlIPoHrDKNcHR0EJ2ebtitTmQyMaxuPEU46oPT7ZQBB5WKGs2GCcVCA9l8WaZcVmolsYa+duUcdGqdrAvBbpvFCI/H1bK01TjNjUHxQOg4gUoFAu0Ia/QGExxOLTztDgGDBHzPFlfkfsFBBqzTrVs3MTk5gWQqDr+fENEHn98vExyjkaLs74WFOSRTBFAJUbpRIcVz4j7gGzFonHuTMPMFnGVwOe14DBIneOK0yHyhjky2JtDp5uuX0dHRjuCxH6VSQRSQ/JSP5/9ivZhYR9jGGjNcXGzVtZb6scFcJ70emXJDgU4v//PAi0cqvdT3r5nyDKUCSgVesQooN8pXbMGV01UqoFTgT6rADxo6EYxYTFp0djglyHpwoBs9XbRYHSNyfASv2w0XG2WrTQJq81QEJNMoloowmoxo97YLcKLliKCA9i42VQyBpm2KoIKQguCCQIaPi8VjcDqtcHksUKurUGtbagPfYRDNhh5zs+fg8x2h3euGSk3A1MDi4iZ2t5Oi6DGZOIUMcHsILKwyFY1qAdpwqJjiRDFCp0K+hHyhJHYZq80mU662to7kV9SnT09JlhGhxN5eBPF4BXY7MDjglalZhCdU5TQbGrGmEX4wR4hWIUIg/pkZS7QgMdycH7Ri8XwZ1JvLlBAJRxGOJGC3ceKbTtRLzB6CqiavSRUNIQlzcWixYbdoMulEJcVaWm0tNQTzg6huKZdoPWPWC2DQWUT9sLS0hUgkg+4uJyanRkV5xudyzDyD0nlsVON89NH7uHbtNWk6AwG/BK5TeZJK5BGN5EW98vrrNzAyPCIqr7t37wqsI5hhc86cLgZef/XVV7A77Pjwww/Q09eOg/093L//QHKOGHTMTKfAUQR6A3Dt2hXY7BaZXletUbXF8fN5JJMlZLNlyeTq7+f0tBEBF4RMzJriPuH+4dpQ3bW760NHh1uad+Z2EW6NjrYsnAQBhJo85/v374vi7Ve/+pXANSpO1tfXsb62gZWVLTEcvfPOmwL0dna3Jbib6qvfffx7mRD20Uc/EoDFIHjmTIWOI1he3hLwxqB1Bj4fHflFqUIgROVSEw2ZStbWZpKsJh4f3y8SSqLT2ylT3ghz05kkMpmUQLgmmEUVk7yufK6EkZEx2a++w0PUGgzZzovqp6+vV+Ala8FPrh0BEfcQa0W1TmsSpUpAkN3mFkUWM4FeQC5CsYODPbFTUR3HIOxoJC42WcJLWsqo8KNKp1TOQ62uwemyCrSi7Y0qIyqJ7FY3UskCNjb8SKfKch2aLU1MTY8J3COEop2Twf3M3gqFqMpr4O/+7q/Q2dmF3/72twiFjhEOU3lXEWAyPT3xfIrikdjpCLocdoael0Udee/eI5w7d0rUWw67A6V8BYlYEvsH24jG/NDoamiz8R7CaYpaVCtahCMZAcj+QBx6fQ0Dg924cP4cirk8Pvn9l6Jym5wckOmP3HPc27xPMTtpf59gjqrA1uAEwqRcMQa324Henn48fPgYjx8vI5thJlITp06N4e233xRF3uKzxzg8PJB1JkQu5KvIZWuYm5vCUdS4CQAAIABJREFU+Qvn8N13d3B0FITX65D7CPcur21CQ041JNTmZ71RlkByhqMXCZpyJZRKVZRLDOFvolCiYKuJc2emMTzch0DQLyo1Prdcrf4zdPq39jqGiIvNTq2Wew6vVUInndGIVKmmQKfv/yOC0kt9/5opz1AqoFTgFauAcqN8xRZcOV2lAkoF/qQK/KChk1atgkYF6LQqWK0GdHV6MHViFGhWEQsH0dPZAaNeB4NOL5lOqqZKwncz2Qzc7S4JDCZIYuNGsETgROUKYQDtQLSREEqxOSYYoILIbnNhZHQINocByVQEiURE8opCxymooIXX2yMZJkPDgzIuPpWJYGVlDwFfASaDDsOj/bBamUFkRrGcRaVSgMlsFBsJm2i7wwm3s12mTW1ubiOeSMFitUhz7vcnoVLX8eYb19DT0y05VMvLBCZFDA52ybQ6l8stSp+dXR+6uwnjvPB6O8R6RUDC3Cg2kQROgUBIMmQ8HqtY26hkcDo82Fzfw+NHz5Ar1OF2GEQRQjBBtY+RWUj1kmQCyaQqjUoUM7Qo2exWgVCEVJzkZW4zifKKgeFUbjFInRO1DHoz0qmi5GAdHIRhsRhw4sSQBGlTAUPb4NbWOsKRsMCaH//4A1H1EMQsLy9hc3Mdx8zsKdaYriMT9KhmIlDb39/D2to6XC6nZBwlEknJEKKa6LvvbotK7KOffojjYz+WV5awtrqOJEFksYx0KiPKp1K5huvXL0iYeiIZlZwawsF8oYhspopEIieWpqGhAUxOTor9sqX+aNkiV1ZWxOIWjyck7+vy5UsC6WgH43HcunVLAAuDvakCI2zixDce/9/+7d8K/GNwNtdqZ2cP8VhSptrduHFdasIazMxMS9P/2eefymtfvnxRQE40FhHlWiyaAJpaCbYmDKOdisHWXDdaOo9DxwLSGJJOaEhrJZ8XCBzDbvWgr2egBQ2ttHTl0ERdYCPPidcGlSyVch1Oh1vAArOXTGYNGk2CB7XsCe5nXlsEGTKFksnwKpVAJ04ko+2R9dDruE8sApf4Xgws57ESZJaKRRiMVOfZ0Wyosb21h2CAajva3AisVFDzJoAa9EYV3G4rHE6rHAPXksHZDrsX2XQZK0v7MinO47Hg4uVTmDgxImo/KmdeZKrxeCmsIWz78MMPBbD9+te/FvUW4S7XiGsxNDwk1rrFxadyjrzOeM4Egd093RIufvbsGVEKEnT7Do6QS+eQTNOK14DBrEalVoZabYBOZ0U+30TgKI5yuYFkpgSXy4TXb76G4aE+LD5+iMWnT9Hd04EzZ+fk2Kg8ohqTx34cDGN/34/enkF0dfaJuov5X4e+LbHwcUrj4uKSZFoBGsTjKczNzeL69deQTifx4OFdUbJRmci9RFidzRQl1H5y8gQ++/wzUTNxvxNgEtRRHSY22FRCABg/CaT1egK0uqip+H4Eomi2gvpT6Zwo3ghCOb3yOMQcuSr8R0fQGwz/LnTivuFcO96HyyVC3xZ00puNSBUV6PRH/ISg9FJ/RNGUpygVUCrwalVAuVG+WuutnK1SAaUCf1oFfuDQia0Ie9MGGC9iaVPj7JlTGOrvQT6bgtmoh1algroJGHUG6LU6UVokknEYzHpRC/E35/ztOxtjNk4ET/w7Ntb8f0IBfqXiyWhsw+vX3xYocBzex+Kzhzg43EU4lEIyURdriM3WhpmTp0TpQ1VT4HgPm5v7iIYqQEMrk7W8HU542u2Ix8NiCeL0KDbQtPiwidfpjDjyB/H06QoCwQTMbXp4PE55DJUq77zzjmTrUPHz8MFDUdcwb4UKE4PRiO2tLURjIbzz7i2MjgyLIqOjswP5XF5UG1988TkikTgymRp0OrXAKapfqNDo7xvEvTtP8fmnX8FoMmN6egz9A72SX0Trjs1uFhDD4GEGTFN5w8BkhjdTWVIsFeTvZCx6pSgKLkKnRDwpSoxmQwedzoREPIenj1fFptbf78X1G5clp4iNO+EWs7MIHubnT2F8YlQUKD7foWQi0RrGUfVUPMzMzGNqknApLna/XDaLldVV9HR3o7unB4HAkTTPVMSsrq6IGujs2bNYW19FOBQWCyEBH1VOhDucQkjl2euvXxbYFo2GUKkUZbR8qVxBPlfH9jb/Dhgb6xQAQeBFeMKcIu4TqpwIyGhD4zFNTU1Kw0xFB9eKoIr7jeHUfAyhE79H+9pbb70lMIMQitY3qr0sbVaxDvb398kkt7W1VbEiEhIsLT1DX18P2r0eATbMamItqD5q93RKEDmhZfU5JOjo9Mp0NNalldrcEEBIgEVLI22Qnd4BjI1MyHmrNBCrW71eEUBBlWC1UoPJZJH1ZkYXoYLNbkOblZPkkpIxxr3Kc5aJY5KbhNb+fA4X+H78PhVpBFhcH15/vO4sFpOAX4FKGo3YQtUqXrtlrK7sYn+/KNe9VsNcLKtcazabCVabEXaHGRaLERptCzoRaGnUJsQiGTxb3EYmncf0yUm8+/7rAGj3S4rqj1P09vY4NbEpCiWuEfcNwR8BIo8tFs/B5WzH6Ni4AGkq0TY2diSrzG7Xi8qQ1yehKWEsn08IyXtOMVdCm8mCQjGFerOABkooVzlrjUpEA1KJMtKZCmo1FVRqNTxeF371q78AUMFXX3yMdCqGwaF+uQ5pZWXYPkEv7Xx+3zHy+SquXGb+lANrq5sCvowmjcBsTrvjPuJ9hdMamWs2PDyCc+fOiMLpwcN7snc4CZD3AJ3WiEQ8I1BrfGJM9hvPiZPtaNNsWZAjov4qlYuyrjJtEpyCR8WoWd6H9jqNmpPqaCuuS625Pwn6uGejsTB0Oo3Ac7OFYP3fCxInXNTImvOYeI0SOhnaDEiX6orS6fv/jKD0Ut+/ZsozlAooFXjFKqDcKF+xBVdOV6mAUoE/qQI/aOgkk6FonFMx96MpPfSFc5M4f24BlWIexXwaDqtVEkaqpTKa9bpkw+QKeSQzKVhsrcwVt8spv0E/Dgaej5DP4CgQbDXOGq0EBrPJvHj+Mi5fuIZIOITPv/g9Hj56iEKRTRxQLKtgNTelYX7jjbckq8Tb4YLPv4uni6uIhovIFpvwOjhhziV2QIaQM/yc4dP9g70CEthcra5u4tHDpxIiTTjDIO7h4QFRGDBLZWFhQWDY7du3pWkkyKDlhR+0Scn48mIa165dFJsN1Rm0ONHCdefOHRmZToVXLleViWkjI30CNaiEYmbO3/9f/w+ePdvAufOzeOON1yV7iuPN1RqgWi3Cf3QoCg7CDdprSsVWFpYoEcpleRzPnxkvFLjwWDlJT6tl3owOWo0RyUQO+3t+AQ7MO7p567o0o8zv2T/cx727d6T5vnTxghw/QQ5BCa1MRpNBsor4flQNcXpd4Cggk8kIEL7++htROXFt2dCyUeb6EVoRDHV0eCUQnaod2oaoRCE4oGokGk0IiLt583UBiIGgD9lsSgAaoROaBqyvB2TsO/OOZmZOoq+/D/lCHjXJLEpJQ06YRFBGYML1Ifwxm9okZ4g1YgNO0PVCJcKA6JmZGVGkPX36RCanSeB8piAgkOfAPC2f70AsdAODfWK3isWiGBgYFMVIMpWUc6aVlLlHVDvx/GhXY6g6s6kGh/pEiba1tSlZTrTAWdoscizLyxsCBagMvHbtRstCVavj4PAAx8dB7O0lode3IC2BKkERa8m9R7BWKCVwFNiTsGtCiBfnyjXhWhF+8v0IojhxjR8CeSstdRwfQ9UQwVTLjqeBWq2V0HACE1pOny3uSt6Sy6VCZ6cLC6fn5PrkNcSsNALccpnWM9rrmJWkRiZTxMF+EE+f7Mt1fvnyaUxNDyOXS4qSkWvAyXp+H3OgtLh164aARK4hJzgSAvJxkWgeLrcTV65cFMUcr6e7dx+KWqm3143JqUl0djCcPYzevi6BsVRVOh0OyaAq5gqo1oqo1PIwGDWyvxnqHQol0ajroFIZJaicwwOY5/Szn/0EkUgA6+uLEk7e7nGLoiyRiMlQA5mUd+gTZSUz3K69dkMylD7//Cv0dPdgZnZKJs1RwXdw4Bd7KPPFOjs4MbMDJ06cwP7BHp4+fSQ1oBWW9wFOV4xEYohEozi9sCB5VcxSYqadua1N1GVUOdGOx9fndcuvLWutGjabE+UiISUhKO/NhIdaWW8CSQFPTptYNtvb3ZJhZTJz2mSLOqmef8r/Nzm9rgUfxSIt5/CvoFMZSBeqKFUayvS6l/9RQemlXr5WyiOVCigVeEUroNwoX9GFV05bqYBSgT+qAj9o6CQzjvgfO5MmlQ/AyakxzJ2ahqpZxcHeDtqMenR4XGKza9ZrMrltZ/8A6XxZJqt5PW4YdBqUCjk0ajWYjAYJxY0nMoglqEZoim3I5rDA2mbBmZMnEY9EBIBEosyHasBiVaGj04F4Ii3j3q++dhUHh/uiROFUtLX1LcTiQK2qlgbt5z//SwEFwaAP0yfH4fFa0WgWkSskcXi4j6++/FYyopKJEoo5Nc4tzGJifFjAC6ETrSlUhFCBwBBsKj0Il9hE0lZGoJHLpfHe++8IHCJwunfvnigzqBTy+Zh/0xSVweRkt0xKm54+KUqGrc0NfPPNN2JROnNmAeMM41Y3ZBw9QRJtPa1pawkZq86cpnQqK6oSQjE2lYViVqazMeCZ70OwQDBUKJREsWK3eUSdEQnHMTk5hYUzJ+FytyxVtM2xsXz6dFGsaTMzs2IPok2OYIB/x/cnOLty9SJmZyfl/BjkTai1tck8o6jUgiHLtE2xIe7p7ZZGndO1eL603DFfaXNjS0a5E27QDhQIJGA0NsXSR6VPLB4RpQ8b6mqVao0cSuWqQC3mTdES6HQ5W6qPUlGAAyELbYWEf/x7m82Odk8XKuWmqL6oQqICioCKoIsqKQJUTmDs6+8RdRX3gUarkYmH7Z5ugWRUauULaTkf7i2btQ0VQiK9SQAPQYLb7RULUzgUwdIzKlTU6O/vRjoTRyoTRbvHIblJOr0eWo1OpruZTTZUK4Dff4xsJoPXrp0ToGa1OhEOxWUvrixvYGf7UN6P0+wmpyYkOL2zyyXh1tlsAps7y/LVZDIKXGIgN/dFS6FnFwCn1WjlXGi94wfPXdWso9GooF6tyjQ55ppxjRt1oM1igVrFNVcJMNnZ9iEWK2NkpB2nz86iq88BjQ5izaM6illMpWJFLJONugomowXpdB7b2z7Eo3lRDA6P9GFqchjNZhUmo1HUbjxOHi9z1bq7e+Fxt2N3d0/2HFVaVMEZTAacmpvG7NyM3Hc+/vgT7O0eieXs5MkZtJnNqDfqcv8oFnMCVmg3peVRVGg1TsdjDpVWrgkqoGiFs9uZK6WFpc0ucDIQDAk8ZBaUSt0U2BgKhwV+sW6EuK2Je1SHleBwOCW3iQA3EAhic2MfHrcdf/GLn0rA+/7+gdhBCRBbe88k1xXvBwSGBNBU5vX29Ira0B8IYG//QECR2+0RRRvXjLCQx833jvO6KOZEeVUqF0TZaLdaJDuN9eM1y+mGrC1hIa9bftKWV2/UUCzytdSwO0wyDVCvt7RCxFUNoFlHs8HpfFWomg3otC3g1KjTbsng+Qqa9SYaGiPSFS2SuRKqDLYSXZjy8RIVUHqplyiS8hClAkoFXu0KKDfKV3v9lbNXKqBU4PtV4IcNnSij4UhtiYthswL093oxNjIAdbOOSDgA1Kvo7+1Cp9ctNrxQMICN7UPkioRJRlhMRqgaDVTLJeh1KjjsVgwNDSMcieHwKIxovIBqnRksGljMBpighsdhgsftFgtPoVQQuELYQwVQdw9Dra8jEDySyU6c8vV0cQfpbBPudjs6vD34y7/4T3DY3aJY6BvohEZbQTwZRPB4XyCH3xfE4cExErE8hvpG8NqlK8ikMpIVdPr0PG69cUtyff7pn34typ+x8SGcOXNaVE6EYX6/T8bbX79+TUK593Zp8duUPCBms8gkvKOc5GAxUJgWMTafbCgJtra3N3FickyyYxjQHE+EUauX0eC0sWJBoAstVQxpjkdTYtVrM3Mynlma62IpD51OJXYdg1EreVBaLZUcaslzIuigfUenNcnENdoNQ2E//Ec+CTJnCPr21o40mT09fZKxw0woNulij0wk5Vg/+PGP0O61i/2Jk9SYRcO8GoItBjgfB0M49B3KtC+Ohw+HjyW4+I033xAbEDOVDg/80uhzzHs4HEMwGIPZrMP7778nkI02xVw+g3K5IBYhWik1Wh2uXb8mdp9MtgWBBDSUqN5pTSMkRCIciMZiMJtMMBrakMuVkExkZb/yvIwGk5wLQ+Kp7GHWl04HgUJWm1kgIC2J9ZpWlFihUEDer1CoQW9QYWioS+CEy+URWyZtTQxoJ+jc26GqpwGzSQuX2wqDUYVEMoJ6o4Se3i5RMdH2pNeaYTTYEAmnsLq6hUI+h/kzoxgbH4TRYJVQ6Uy6jO2tA+zsHMhx3rj+Gm7cfA3t7TZR7RwebmNrexXReEgUV1QtETISuhEGEjbodbRZ0VqpB5oqWWPJ6tGoZcpks14RhQsn3HGCIyEH15zh4c0m4aUGuSzXIy7TIglJJyaHEEv7kcmnxc7FsPpsLo9SoQK1hlDNgDazTfK6IuGY1HCgfxAjI4NQq8qolPOSJUTFG6foUe3F7CGCMZOpTaAgYY1Oq5OJlLymegY6UG9WRZHHsHaua3//kNhdCUs5AZA2RNoxqTDjvuE1SNUaQ9gJpTi9j8CW14PVZpf347H19vbL91ZX1wWYGg1GmMwmlKoVgWKpVFbyswhlmGNFVSTfV6djLpRejp8w+Pg4i+4uKy6cO4NwOCRTLnlsfA/CSdqDCfv4+N7ePhwHjxEMhkSR19vXi1gijpXVLbEv0o6ayeQFuhGktlnaxDqYTieQzuRhsWhFYUbgPDI8gH7ua6NZssg2NrYEAPK6odKrXK4LZOPeNZtpGbbAZDbIPm009M//Zauj2axJLp9AJzSgJ5SFSqAZ9xPXulFroq42IVnSIJUndGoFkSvQ6aV+QFB6qZcqk/IgpQJKBV7lCig3yld59ZVzVyqgVOD7VuCHDZ1k+pVwJ8nh4W+/28w6dLjtQINNaxG2NiOmpybgbXehXMwjEY/JyPujYEqaWmaDEFbRgme1auF2OjA6NiaT42KpDKLxFFLZIsoECWhAXa3DbdeJeoRTrEgeqGqggiFwFEZHpw3vv/8Ostk0otGwZK8sLR+gWAHOnJ+By+nF3OwZsdHQzgJVBfFEAIVSErk8VUR15LJlbG7solbV4NzpCxjuH4LP5xfgc/78WQFEn332KT7/4is47E5cuXpWGmKdVis2KNpienu6xYJFFRAn7rHppE0mm+Gx1hCNcmpZmyiCent7W9aVPJVMrdwVBotr9czFiYktiwoEAgVan6jWUauYRUNlRVgUKRMTk9Bq9BJQHg4HJXxbAtMdDKPmRD6SQU4Jaz4fY++UiWQ6rUFUWzxu5rUYTSZRM/Ac+HiZ5sfsH51BGvFQiBlMaZw8OY13fvQGkqmowCMCBza0DBcnMNCotQL8srmsqMuYh0TgRDvh6TNzCIVp1duTvBsqhdgYRyMMyS7C5bLhRz96R5QckcixKJ2YXVMu15DL1hGJpkQRQmVNWhRedoFB6UxarJqEkbQ00Y7H96Q6jWBKlE35Grq6vJiZOQWrhfa/PWnwqayz2zTo6HQK7DsxOSoqKFotg0cxeW+VihYihjRX0dXtwJkzsxJ8bzCYRNXDcwkGQtjfP8RxgIBRhcF+B/oHuyXvKB4Pgczn+o2rsFptokApleqolBpYX9/FyvIm9Ho1Lr92UpR79RrD7RvIZavY2tzH7s6hTNb72c8/wtBQL45Dh4jFj7Gzu45QOCBrTFXQC8jEa5PwiEoZqmsIR/j/XFeCJH4w8PtflC11WXuTuQ1atRbVWk3Ua7xGqUSjiongiuonVVONfDGLfDkpYdZ8X75+rVrnPDwJHidsak25qyKXycn3Pe3tcDqYEVVCMsmwcpXAFz6f1wjzjiwWmwAhfhJ88n2p3NIzI84AAbFcGx4TlVQ8Rp4Pn08oxn1Mmx5hDAEKJ2XyeMoVApWWuisYPJa9TbsnX0uj1WJsbFy+t7qyKpCJH1TRqbRqxGNxyXcrFetwOo2yhwiQePw8RsI2qtt4zqVSA4ODnbCY9WLxlFw62igtVtkrtKoRCPK5/DMVf7x+7HaLWC5rDJ2PZcVmamnj9MkCarWmqECpYiNAiyeiApHcHjN6emjVm5B7jkalht9PZdyqqM2YDxWPpxGLZ2E26eWe0NbG/CunTEMk0KXVtl7XyfnSHolmTZROVKKpVU0YmQPWbKJerct1wPt2vdpATWVAvKAS1WqVU0AV6PSyPx8ovdTLVkp5nFIBpQKvbAWUG+Uru/TKiSsVUCrwR1TglYFObF6ZO8J/JMwGDRq1OtQqoLfbjbOnZ+B2OVCkxaVMG04FwaMkwqEY0pLn04BODZhNGpjMZgk31hlMUOkMKNeayOSLSOcKKJfysOjraNYYvmxAZ4cLBqMOuWwGqWQOxUINw0NWfPjhu6hVS2KRIiA59IXQN9SNi1cuIp+r4n+w957PkZ1nludJ730CCSDhva8qFMqyDFkkRVIUxZZampnuiJ3d/rYxf9DGftuN6YiN2Ijt3ehZqcVptehtWXhvMhNIpPfeb5wnq6Tp3u4eFdWfWBcMBIqFzJt5n/e9t/D8cM55tBoTctmSwKNSOYtyJS3j5lPpqOTbtFpqJOI5TIzNYeXKqqicopGoTIdjLg6D0He2tyVXZWl5EZcuLUleEYOnu0qkKgYG+uH2OEXlVK5URE1BhRMVB1SdEOCwaR0ZGZPAY9p0aM3J5wqiUpEsploZRiPVSjpRMDH8WavTIpvJitWMeUONRhuTE9OYm1tE4PQcuzt7ODoOiiVveNiDvv5eaV4JcAisqMhg08jcF6fTLZP3QoGI2LjYPDPLhk0yrTxsMKnqYX6QTFEr1ZDOFOHz2fGjt9/C7OwUDg53cHR8LPCK4CifK0vQNTNpstmi5M/YHRbJXTLotdLkMk+nWEo9hwJs2mUgu6gyqCbhdLcf//hdseKlM0k0aYtqNeRcc5kWwhcpAXUEAbRkDQ31o6PqoFJm1pBLFG7BQEhypxjCzrVgePfu3o4Ahls3b2N+flGeu/ZsHesbu6LgmJ8fxb37N7G8vCgZWl9//RV+9w9fIBjIiJJvaKgX3h6n5PuMT4wKeCPU4f7N55j3FMbJcVCARqlQhd5gxeT4AC5fXkCrU0M2m8DQcL8Es4tFMZZEKpkT0EaoFAnHMTjch6vXJ+DyGEVlxWmD+WwZh0dBxKNJPHjwAG++9QDZXBKPHn0tllDCLEI5ATAahkrrBA4RPvGaJPTh2vPvGHxN+ENrH+En1T+ddkvqy3XndEnuS+5Bqo8IKXmOVEdVqlWxb/X19yOVTGN7Z1vC7bnfWQOTsTsFjxYyPof5bYQ83NtUaPn9g6LsMZuouuP1efR70MTXJHDimhC0EY71eJm35pRjEyTF4lnUm1X0+Cxyn0jEaaPrwGZlQDrDz8uIxYpQq1vwD7qgN2jk/XWzrGxIJHIyAZHB6pw25/E40N/Xh2wuK7laDL7nupyfn6FcKj8Hpk7ojHoJz08maa/rwqHenp7nykJmMVkFgFE1R6tcJFqAw25Er9csof4EflQiUY1Ie96LiZxci2Qyg0g0i75elyiY+L3+wX6Bv1w/Kgh5XrxWee0SoJL1U9VJODs84off34/BIb/cc4OnQaw925D3QnjHSXahUBSFUgPjoz55LDPfTCYqmzq4iIRlUh4n+DErrNVm6HwTKqqd0JIBEbRA8thcTx6vXm8KdKp3dEiWmOlUQ7Ot2Ote4ucDpZd6iWIpD1UqoFTg1ayAcqN8NdddOWulAkoFvl8FftDQiQoY0pFuvokOjXqDvyqXbCe0Aa0acNpNWJgfw+jIMBx2BiM3xBKmaulxHgojJhlCbDQbaNHuo1aj3elApdFCQ1mIRo9mR42KNDwVaNUN6NWQps5hN0FNBVCjLr/hN5sMmJsdxo0bV1Ep5XF6cih2pWKpgJt3r8NsM+P48AyNhhoX4ZgoDtxeBwb8HuRycewf7EojbrO6oVGbMTuzhP5+P85CIWkGVQxOVzNUl+HIeQEozBRioDABFIETA63Z4I+PjUqWDJVHVDQwF4fqJk5+Mhp1MBrMor6g2sjr8YpCIhgMSXPtcDhkWlWz1RQVD8scj0dFGcX3zMdUqjUk4inYbU5cu3ZdgMOTx5s4PDxFJJqB12PGpStzGPT3oVqnNa0qljYekw01rXhU20hTGkhibzeIRLoIq0kvk62Ye5NMpgT0UEnBjCj+PxVoKyuLePvtt0Rddni0K7kxzJChIoNqJWY0JRMZ0MGlUmuwMD8pI+KpPNve2YLJrMXM7DCMJq2AJoINu80lNqLNzS250n70o7clQJwTtpjtxEynSqWJWKSMYrElVkYCAloHaYPj1D5a3ex2K0KhkGRJMetn9doq+nw9ODk9wq9+/RuUSnm8/+P3MTw8ivPzMPZ290XtRKD4k5+8iwdv3pdz3d3bwueff4avv17HWagq9VxdnZOAaoNBi16fV8bbEyJQeUarV+D0DMHgucBFvdYg4d5Ggx7Ly/MyWazVrsE/yKDrqKxhOp1DJs0pZXXEIkmUyw3MzIxhbrEfFjuBESTriUqU8Dmtc6zLj+D3D2B94wm2ttfFKsVw+Vq9KnZJndYCnVYv0IafXYsdp7R1lW4EGW63R8ASYRDfR7VWQ73ZnXJHkMe9ymubUwWpsOF1y9yiRIJ7nEB1QADE3nM1oEEPqUmPt0e+x5rQdppIldDvs6Ont0fAz+TklHxtNWt48uQr7GxvIJPh5MgO+vscqDNcPkm42pIJeENDgxIozvceCoaws3eGZruO2Xm/wJfj4yB0Ogsmxhnk3sbR4QnOzjPweExYWJgQRZDTaYPL7Uap1EQwEBMgmEjt3DazAAAgAElEQVRmkcuWMTMziP5+HyLRiJw7M8J4fVNpyK8MMne6XQKAkqmUXL/FQl2yvlzOrk1ufHxSYBChMtWBpyen2D+KwmnT4s0HN+X6JXTinqASimCa+4X3Gd7zIvGqwLqVSxNyj2F21JWrl2EwUpXGLKuUKJc4WbO/v6vuZHZZNHaB27dvYHiEeWM1UUGGAiEETgNiD+Y9SKPRy75JpzkVVIe5uUm5X6XScTkGr18qpjhcQK+3y/VEWyIVTsz5Uqu7U0kJnRjS36w3ZT9QzcY/V1va30OnVofKLcVe90f+mKD0Un9koZSHKRVQKvDqVkC5Ub66a6+cuVIBpQIvX4EfNHRSc6KRSt3NkTHo/wCduiwKem230e3xWjA2MiRh20ajARehC5h1FlTLZZQKBWTSKWmu2HRS5dRsd1AoV1GqNdDhyG/al9SEMHU0qkVYjCo47cww0jNpBGaDDl63HR6XHTNTo7CYdMikEsimE5KDZDDpcPnaEpKZBMLnVJcURCXBJuvGzVW43Bbs7W3gIhoWJYfJYIdaZYLN5pE5TslUQppENrHMC3I4uoqFUokqG78oawjeGNLLiXKEQ1TiMPSbEI2qjHKpgv39I4TPuxOm5maHxBYkgeB1KsTUkqdjs9kwPOwXGxotb3y9Dtpi0/F6PQI6qHygWonP7enpxcrKVZn6trV+hEgkiXS6DJfbgIWFKfT194g9jVO3mFXEdaHVbXR0BFqtVixhJ0dxrD05QCyex9WVJdy/f1fynZjBxCZ1dHRYJl0xpJuhylNTE7iysoKjo30EgyeSU5VOZ5HNFCTTKZ/j9DQ2skbo9DrcvnVDoBMntgVDp7h8ZRGzc6OoVAuimKGiioHohDZff/2N1OCNN15HMhlD+OJMQFGhmEexWEelxKwmyHunbe/69WuSu8NajY+PiY1ub28X5UoZd+/eERtepVzC1998hV/9+nfQaVsSUs4cpkQ8ibOzc5lUxwDxP/uzDyRMfHdvGweH3dD33Z0AUsk6ZmdHsLJySbKeLBajhMezcWeYNC2HbO4Jnhi2zfP2uNwY9PsFRI6MDooqBSoqiggXT8XGyUBm1ozWKlqldDoTpqbGMDzmRKtTFvUU7YoM4iacctiduHXrlqhpHj95iHw+DZfbKtZLZlrVKm3odGZRNHEaGtVw3aljaoFIzOuiosvldEmwOGETQXGTsFerFRVUMHiBQp5ZTgwRJ9DzYGRkRGyEOzs7klc1MOCX7KPDg2PoVEYYDTr093cn6NGuxlyz9Y01HB3F8dZb13Dr1g3JK+pOA8wjfH6Ox4++webmAUpFBnnrMTnZJ9fU+XkCAwM+2XOEr4RjfF+bG5s4PArA5bFhcXkGNrsdsWgCfX1+DA0NY3/vUCbZ0UrGyXjXr1+FRgOxlvK6OtgP4vQkgvNwFMl0GT0eM65cWRRYfnR8IgqrpeUpOJ1OUdqpVSrJYCPoabSA9XUC3XMUiqwxMDsziJUrK7hy5aooFDn1jxCT9YnFElhcnMUH778puWoMID88OMTJSUAsnpyeyPsJ1yeb7WBkxIOVK1ckTLzdaWN0YkQy02gp5HOePtmE1erA6upluFwOgdn5fAb//j/8QqYi7h/siKKTr5FJZmRSJXOdCA2DgfTzsHQdFhbm5BrhNch7AvdgJpuCXmeBVss6N7vQqU1bHaFTR6AT7XVUgFLBSLbE3K1GrYlKQ4VUVS32ujZ/y6BApz/2JwSll/pjK6U8TqmAUoFXtgLKjfKVXXrlxJUKKBX4HhX4QUOnbjg1lQENgQv8bTj9NBIT04bY6wg52MDZrBpcubyI0bFRZJNJoFaH2+mUnJJ8NotEvKs8YjBvOBJDIpNHtlgB1DpojGY0xd5TQateRjFfQKulgkGrgsOmgcNmhsPKcHEHxoYHEAmHkEsnYDRoYTYZ4fN5YXEYUGTouNqELz9/JqPE/f4+Gc9eqebxbO2hZMUwjyiVyIvSyeXqk6DleComY+ipqKHCiXCJeShUPFD9RPUWrW+EEAROVHMQrtEaROhEKx0zoXZ3z1AoNOFx6/DgwZsyTe6br9dxfp5Bj9eMmZkJXLt2FWMTfmkq//Zv/w77+yEwUoWWI4tFDYfDjFSKwdcQJQuzrdjUp5JZRMJZCaQOBAOoVNro9ZlkWhindhGUMMdlfn4Gq9dWRM2xsbGGs7MwIud5HB9GBVb8h7/49wJy/vqv/7Mocu7cvS2NbTR6IfWv1Spy7swW2thck3Bt7gHa6cqluqiVyqWWgAPCCY/bjeGRIVgsZoRCAQl3fu+9HyF0dixT9mg3LBU5dS6No8NjHB2di3XyzTcfSCA0VRkENaw5J27pdZwwZpWpZrTiXbo0D4uVlkydwDCCFU4FMxj1EvjudrmwtraGh48eYnPzGH19brz7zo8EihF4HR0dI1/I4+7d1ySvK5Olbe1beW/RaAz7+wFYzXYsL1/G2NgIqrUi3G4neno9MhmPwI1NPieXde2FHFPfgtlokqaeqimqbfh4TsU7PNqH2WzsqkqabWTSOVGJ2WxO+AeGMb8wi2yeOWAXiFzE5Zg8PhVnVN2Njozi8OgAkcg5en09cDgYuJ3Czi6nytVhNqoEGFGRwnwoTk+ksonny4mDwUBcVEFms0auN7PFApvDCYfLLdBna+sAiUQFQ0NW3L59G5cuXRIQw2yyv/mb/xfHxyFcu0YFoE+sXEuzywJf+/v7MT09KarCTz/9BN9880Syjz78sw9wdeWygFmG+3Pd4swdi8SxuxMWIOL327CwMCPWR67H5OQklpaWBLhSpUWb39rahsDfazdWMDUzKcpAKoAIXT3uHmxubuPJkw00GlXcvXsTr79xX64RAqRI9AKffvo1goGohG9zAiDVeoRkkYswDo8PBOa+/fYDURJRDUh4TMtsf/8Qjo7P8fjxM4TDhM+A2azFypXLeOONB6LCIrTsKteyOD4+RjwWx/Ubq3jt1goi0XMcHR0hmUgKRKJtkXUmNOU+oQ2Oiq7xsQns7e0LDK42qnLN+Hx9+Oij3+Kbb9YxMz2K+/fvCeSktS6TSeIXv/yZgOEvv/pMakULcJNh4Qz55qS5ah2FPBVVzO4CFhc55W9WQC7rxHsA4bJWw8yrnufQqSZ5Ti+gE8PMDXpacgkom5IfRxsuoVOJKjxCp3JdgU4v98OB0ku9XL2URysVUCrwClZAuVG+gouunLJSAaUC37sCP2jo1K0Kw8RfnGb3q+SKv/gkeJLA4q4ljjDC67LBbtBgbNgvlig1OMo+i0w6LU2VVm8UO12uUEG9o4LZ5gTUWgnGLRXLaDWaSKcSSCYSaPO3+voOZDZVC/C6tchlmjDq+LoqmAxqjIw64fQ4kM3lUCw2EI8VkM+pMT7eK1CGAeIMINZom9J0FvM1JJO0SFkkvFilbSN8URDo4fcTGFCZ8zy0WcPQZLMoqtwel2TWEE7RDkM7EtUGBFUMvWaTzUbw7bduY3X1OoLBM6ytrWN/L4CVlSv4T//pf8bS8hxqjQz+5v/+P/Ff/vbvcHiYBFkeIcClS9OSH0OARRgyOOgVu9XExDgALb77egNPnmzi0bMDjA46ZZLfysplmUI1MzuFoaEBgR/1ehmbW+vY2troNsupCrY3gvD2ePDee+9IltLGxno3f8mgk0B0Qh3mSvX29ghAyubSkhWl1nTEOsSR86qOFqVSFbUqA8NNAt3YDBPAUa1Fy57Hw+DtbuN8cREWZRCDp5uNjii3qNji8d95523JKaLKiQHezLUyW2xifWTO1LfffisAY2l5AQuL892JbQa92ByPT44l24nZTFSFbWxsYn//EPVaWxr5yYkpmVTG983AZarUbt2+CY/HifWNpzg42IPLbReIGIkkMDI0LdPaCL4sVoNAt3whKzk/kUhEGnECBLEUtiAghFlWF+Gw1Ij7w+G0i1qNII9KOUIn7tBoNCW5WmOjI5iZmZX9v3+whfNzWjprooqz22wYGBjE+PiE5IHt7VOFdSzHYW4YgSj3Gvd2X59LJrbxPO/evSsKJQIIAqeN9Q18/fWRKBOHhmzIZIpwexy4unoNDrcHh4dHODg4EHUWFWJ/+Zd/KUCRKp69vT189NGnAgTv3r0t75P5TyvLl+U65DpTGcV989VXj5Av1GAyMZvrJh48eEP2y6NHD2WaW6PWQqXYwtYGQacGc3N96B/olywlAhnuaU5q4zEJxghmNjc3kUjEsbi8AKfHhdOToFgZFxeXsLS4LH/+5JPvBAi9/fZ93Lh5TeykXMuHj77D4eEJSgy8blJNqRMotLy8hO3tDezsbuPKlcuYmZkUiJxKJWRyItVD0WgG2VwTiXgZ5+dRGXZA6Pjzn/1CLIdi13tumWOdGECeSWfxo3feRKdVFujE7xM40YLn8XThDj94fRCyuV1u+XvCPbPFhMOTQ7l2OaTgo4/+AWdnKdy7d12AI/Pk1tfXYLEY8MaD+wJlCY9LpQLUvJO21ZK3ROted9Ics9A68vq8HgYHB0TpJJbVGqc7xmHQW6BS8b7WQVsm11F52Q3OF6WTnlMAa2hQedrmtFI1VB0NGtDjNFpAqd5SoNPL/Yig9FIvVy/l0UoFlAq8ghVQbpSv4KIrp6xUQKnA967ADxw6vUBLrM8fwNOLfyiodBJFDr9F5ZMasFh0cNoMmBrtxcTYEPz9PrgcDgkDPz05RqFQwMTkJDjULkNgU6pCozdJxlOxVIPd5pGmik1WqZCXcPF8Jo1YJC2/ffe6gVwa6PXqMOj3oMfrgdfrhtFsRDqbQypVRCZZFBtPsViFTqdB34ADTpcBfX09mF9YQL3aweefPcTR0Zlk9wz4e3AaOBNlFEOEC4W8TIs6OT2WjUE7GFUDhCvMb6Hyi9k5HK/++NG6ZFQN+n2iKmIzyMlsV6+uInIRxRdffCkj4z/88EP8/Od/DrWmhb2Dx/jm28/x8e++RjhcxMCAEzdvXhbVCWHFkydP8PjxY0xOjuOnH34gIIdN91dfPMXO1pFY3Kja4Lj1oeFBgRKXLi2KNSyZiiMQOBLow7HrBCnHRyFkMxXMzMzIaxAKbWyuS+YLz7N7/FOZBEg7IadwXVyco1ItQqPtQhazySJ5VRztrlbpnk8vq8g0PkId5mBR5dTNyklIc86gb6p9ukohrTz36CiBwUE73nqLSrAiCsWsBBprdWoYjCaYTDZRuFDN1NPrxWuvvYbeXmZiVUSdQuVHLp+VzCfa76hCoaKJeVAWsxMT41Oi/KEqhRlanCbI82UQMxVdu3ubAh2mZya6kwKzRXg9fsm/4kREwi8CVKpFCCVkMpnRDL3OJMHgmUxB9gMVdpy8150Cxulr+ufT4FSybvPz8/L6a2s7YhtcWpzC5csrUhMCnq+++hqxRBtz0724ceOGqMZow9zZ2Zbvc2044ZBZVtFITGBFr88pCiR+EMasrKyIFe/g8EiC1Z883sLRSRJzM8xXmhCYROvc4tIl1JotbG/v4PMvvoDdZsVPPviJZGLF43Gcnp7Iax4dnWJ+fhrXrq3KusZjMdy5dQvBQEBUaZwGyT1ydHQg09xqdTXu3V3C7dduylpubq4LgKlVWkjFSyjl62LHY0aVzW6VHC6CEGaU2WzW5+q2iqis9vf3JbB89foKTBYLIpGYTHC8ceMm+vv8ePp0TWpGuHf9+qrAFUKr0Nkpnj17hkw2D4vVIions8kk1wXBJC2jBEwMdycUJXCjVTMa49TEMpoNNcpl5lsxQLuB4WGfWP7u3LkLo8EkExppq2MtCZZpBeT1T2vneehQFHO8p1EByfB2h4MQkAHiSbE4EhYSPjHInP9vtZqRyibRRkvuC+dnF/D5+jE3tyDvpwvmKnKebo9dFJH85PXFCZMa6ICOWiAooROBKLOduK+oqOIaETolk3E5TneipA3VajcD7J9CJ06v06jVomLl9DoeW37R0Fah1tbiLFlRoNPL/3ig9FIvXzPlGUoFlAq8YhVQbpSv2IIrp6tUQKnAn1SBHzh0YgPy4p8Fnuo/VjwJdNLw+5yK9PzbnW7W0/CgGf4+Nwb7fZL3ZNJrkUzEJH+HCgK90Yhao4VKjVlKBqi0VNrUkclWoVHrodfpJPeIacvRSAQnx4coFxrweo3IMsC4z4alhQUM9PeJeoGZQKl0VoKK1TAimSR0CGLA34u7965j6dIsenvdstiPHq7hr//6/0K5Arx+76ZAJ6osLl++hHA4jFK5iNu3buKzzz6F3cHwars0q7RT0WZHoEJ1SalYw7NnO6K2cbupbmnB19uLB2++Cf+AX1Qyv/v4d9IE/9Vf/ZWAiMOjHaxtfIW9/S3sH5zAbOxmuRAisHHc2dkVCw9BwNj4CO7de03UMBy7vr11gsDpBRx2B37xy1/C6+mRiVRsejlhr9Vu4OBgB8EQc5jyYifk12KB4eVu9Pb6JJuHU/12djnprYSpqSl5zNraU1nrublZOY+DwwNUqwU4nFZpmg16s0wtazVVyOWKyGZyYi2kUoZA6CISFTBnsepQrVTksQxgpnrMbDJjdHRSAoqfPdsSxRGtRIQ8hE4dUFkGaLQ6sZtFonE5p/n5WczNzQnQSCQTArOo0uL7ptJMFEn5vOT12KxeGPRWacJpI6TdjOuSTKRkghsVXFSEHZ8coNWqY25+GjqdDvFYGo161zpXrfK4Osnp6TBLzGwSmxTVJO22SjKGqJBjflNvj1uOR3sSA6iZn9TT4xILGlVThGJfffUlPv30K7FDXb9+BYuLy1KzZ8828MXnX8JkouXrPqanZwQe0SZIJRKhhsfjFdjG/cYPTiWbmhmFRtMRSMPnEDoyJ4g5Q3t7B9jcPIHJqMPt29dFrcLg6mvXrmFmdk7e49r6Gn79699hZnoE//F/+h8QubhAIHgqoIOqLZPZiOs3rouSb2trCxfnYdy7e1cynCTrzGkXeJwv5ARmtNpNAUqjo0Pyd1Rn0YrXagCNih46jUky1HiPYC2pBCOQkQB2E/8/LSoqri2VkE6XE/OLC6jWGaKfhNvdg7nZBQG5rNfJ6SkWFxawcvWy7B2GxwtY6bRQq9e6wwraXQBItRNfi/Zfh9MheWl8Pe4XquX4mrx2CLkNRpdASoPeKGoz2hOZ2dbpqATU0YZZKpbk7sesK+49Kgwffvs5TGaDqIT4d2qVWhSABFO8JgimqbbjdUBVJmGWzWZBpVGW/CuueblURV/fgOxZBvlTXUfwS0hHu2a7U4der5HHG7RGaNUGmQZJQMXrkECXk/2odKI6zWo1idKNUyEJTZkHpgIn2TG4/J+HTu1WCx0q8zp8lxr5SgBVaWpwkakr0Onlf0RQeqmXr5nyDKUCSgVesQooN8pXbMGV01UqoFTgT6rAKwSdXqid/hvwRGudmo0Km5luHZnvRA6l03ZgNalhsxgxMtiLof4e2C1GuJx2gQac6NTlVGpYrHboDAaUKw08e7YHrd4Eq8UieVD8DTxhQzwWFcA00NeHQOAUnVYLTodDjsCGOpHOSmiyXqvD4NA46tWWNMur1y7j/Q/ekmBrZgcdHx/hqy8f4r/87UdwO/vwzrsPoNW0JRuIyo9PPvkYvj6fWNp+85tfS5ZNX3+fBO0SPFH5woaSNqvDgyD2905RKJZFIcG8HoIAj9sFrU6LQOBELEfjE2P48MMPxEq0vbOJs7MDhM4DAkjm5xYxMzMvjSQn4TG0mLIxNp9Wm0nsioRJ+VwBF2EqfdIY9A/h/v030OmoRcnD4166tCyT4J4+fYJkKiq2NaowaEGiUokNMD/Hx8dFlUGrFdUsVG4RtBFeLC0tYmlxCaeBUxwfHUFnUMPlssJgNAo4oWuI9h7azC4uuhlRXCMCl1SKCiAzPF4LstmUZA4R2DjsbsmHogIpHI7gH/7hc3i9Tty585oosWjxo7KIzTFUaoSCFyhXukHMrD0tgVSrMMS7WmvAZjfIpD6q2JjxRfVZdwqbGlaLQya7ERowSNxitopSJXR2LionWpZarZqo2widqLrZ3jrE7s651IbWteGRPgEDDKjmsVkXwiZCRuYuUeXVzbJyiD2px+vG4dEh0qk0VldXcePmDXi9XgFDf//3vxUrmt1mx+3XrmJsdExyjRge/fjREywvL+Pd996VtX30+JEEpHcBmhUer1dCvvv7+uR4Or0W/sEeFEvdXCFOVWMWD8O/mbe1v38ie5O5VQP9A5IfZDZbcfPmDYEdwUAQ2zvb+O67Z1hdXcJ7776DL778XEAQbYaNZl2UMlRXEcrs7HbfC7OIeL16e7yyb5hzRfUg1YUMnSesYOYWa5nNZaHVaKDTGGAz96JcrEnYPoO2Bwb6odGqBV4xh4rXLRVHVBARGokabXAQVrsVyVQahUIJbk+PhKtzYuLh4bHAHV5f3h43wsx1y2fg6/UKLMvlu/lhnKZImEQAStUggQ+hJwchEIjxPTMXjI8hmDIYLTBbHGKZI5waHR0XRZNarRVotb62IZZAQjxeZ1QzdSf1TeC7b79AX1+vPJ4DErpMXvV8smAb+XwBGo1WrpNWsyUTJfUGHQrlrCjXmGfFEHiGiBNAsd6csMdBABwKcH4ehN3B4HgVmhzmoDFCo9KLGqlY7GZMcTolc+p4bJ4z10Gn14i9jv9PWNVpM9/L/K9CJ2b10b5HdRn5E1Wl5YYKkWxDgU4v/yOC0ku9fM2UZygVUCrwilVAuVG+YguunK5SAaUCf1IFfvDQiUipq3aiXuSfgCf5F+O/KYEon9SSd8MmS0f61OrAadWiz2vBQK8bo0N+eN0ugVOlckkaOovNBrvdiTbU2Ds4hUqjFzsJm8xsJit2Nx5vbGwMQ4ODCJ2dyW/6+d7YuFG9kExnUKtWYNDr4B8YQafDRkuNn374Lu6/fgMWmxbn4RPJCnr6ZB1rzw4x0O/H3Ts3JLx8YX4eHq8HH/3m77CyuiJJ6Z98+omogrqZSsw2Koh6oFgqodPS4OjwTMKH+3w+rKwsYWp6QhpwqnFisQvsH+wKMFlamsfc/Kw04OHwGYol2rZq6PMNYGJiGuhoZSIWA7fZlPMzRusWmqLOovVM1BPlBkrFOny9/bDbXchlC6jXWnC6PAILzs5CknFTq5dRKuVQb1RlOh1VHlRR9PX1yyS887NzHB5RJUKQVsVZKCZg4Pata/APDmJvd0+aYKNJC5W6KQ0tlUtU+xCO8XXj8QzSmQq8bpMANoKykZFByWva2tkQ1cXc3JRM/xoaHEEhX8aXX36Njz/+DoODHty6dVMma1FdRCUHVF21HEFeKpVHOluHx2XF+MSgwL7w+QXyhTo8HpNk7nAaXqmcRzZDW5UZXk8vRkZGBUQeHZ1IQ06bIBVZ5+cRab4ZMt7T68bExKhM/aMSbm1tG2fBpExfe+ONu7h0eVGUUKcBhp4fYnt7T5RiVKFZLVS9OeF0usGAsZ4eBwYG+rC/fyDKrDcfvCVZSQQph4cH+OSTz7C3d4KRkX4JbCd4ofqKNrO1Z89w//X7eP3117G7syPQiZYvgtNsrgiH3Yp7d+9J6HapXBHw6vN55JypypuamhYl0/r6BnK5PDJpKmSGsbq6IhPUmCU0NTkl9jaqmAKnp7gInyOXz0tINsHGkyePBAQRTDJ7yeNl2HhVgrkJZhjy3+lwmIBaYAita8xsorppYGBALHG8NqliItQhyGGd9FoDzAY7IuGY1LhabWJhcRIWs0kUiYQhrTYzshikzqwoTnIzCPRptJpi3SOsYfh6vUZlYV4ALVVEkgXVqotqiblcrH8un0MkEkeno4VawwDv5u9zlboqNcBut4kSicCY1xKVSYSiPJZKpxJFGXOyCJS4Z1hDKs6octLpDAKvmg2GdtcFfFE5dxY8EVBHWNzpELhz0mdb6sUA+lgsKd9nTheBEh9DFZJK14bT5ZBzpP2U75FTJqmoZPYU7zVbW+vI5dOyXzudroXTaDBDqzIwQU+mZXKPV8o1sdfxeuO5sVYaTRtmi0Hy2lTqDjpt7b8Knbq3cc7xJHbSCGDl9MxyHYhkGSiuZDq95E8JSi/1kgVTHq5UQKnAq1cB5Ub56q25csZKBZQKfP8KvALQiRa7Llz6w8k+/5Pqnzl9CRZXieJAp1WjVa9Dp+rApFXBbtbB73PgytIirPKbfmYCZSUHyGZ3Qm80IZnJoSU9EHOd2FhlpImkWoP5NN6eXslY4d+xiWOeErNaGo2CqB8S8SxaLS3UKj2urCzgP/6PfwH/oAulSgoXkQC+/PJzbGzsQKe147XbdyTs/PhgV7KhmDOztbWJ8YlxaaapiqL6x+frFciVzWUEzhByNepALJKTbKNLy8uwOyxiMaJNrIMGdne3JSPHZNFhYX4STpdNVCWEOWykzWYbenv7YTbbJVeoWKhII0wLTCIREzULG8f5hQmYzQZpYguFigAqKiNOT86QTpWh1ahhMdug1elE6cKmtt1pSCaWVqfCCK2NVFjoDRLI7HA68eTxE5yeBiW7hc1rOJwUVcjI8KComuq1ukAxKpFaHQYza0R109vTB3Q0uAjHxALXbKowMzMuAd+ECVR90BL5bO0xpmdGZMLY7AxhWx5bm7uSy7O9fYDeXo9M0EunE6jVKzAYu9CqXm8jGOAEthiyBY6t92NxYUZAHyeNsZmnSmlichxej0dqRAXM3Nw0rl5dgdlixlmIgdOf4vj4HGazXpRPXDtCkcHBPoyODWF6ekLyr5hjtLa2iVSC9sQr+OCDn6C/n/lex/j6my8l0Fmr5TEMYiNkIDgbf6qo2q2G7C/ucQbGUwV0+9ZtsTnRkkUFEr8y3HpxaUqC5Jm3w311ETkXePP2228J0Fxbe4bTwIko82i/C5yG4XLZ8Bd/8ZfwDwxiZ3dPrJq02BWLOclhGh4eESBCJRdhD89zYmJKsqkYRM9rq7e3T6yO0ciFTJAkNHXYbXIdUTnD9eV1RuCnUnVE2UWrJXcw85Fy+SpqdY3sVUIhKhazh6sAACAASURBVOMYdL+0vIRSsYjtnR3EolHoDQZRJtKuaLPbYTIYUS1Vxb4Xi6Wg1hiwvDwux6ctjmojvh7/zP1us1tELanWclwA3V1UrfE1zUgmM0jEU6I86lo2NQJTuMdpJeNzqTRKJjkIoC2Po8KN6iLCONps63UCK52osAiGCHuY08X9YrZo4PCaRW3H648KO1r7YrGY3FuMBgZwQ+AYgS+vi8WlWbHMmgw6gXobGxtio1OrNAKqeHx+nJ3FsbQ0i3q9LtCUd0Yq1gaGfKLW4uudhcIyNID3nhs3VsXuysys9Y1ncv3abCZRARIMmg1WmUTXbkJeLx5PyVTLUqklQNhoVMNg0MJo0kl+HS2QzEBrt7UwmRz/otKJdem02uhQrtoh4G7/XukUy7cU6PTyPx8ovdTL10x5hlIBpQKvWAWUG+UrtuDK6SoVUCrwJ1XgBw6diI9eQKcXmqZ/nOvUFUIRMpG28Lfq3fHyUGm7E+CaNZlexzZMrwI8Dg18HjfmZqbgcjqQy2akCSUUYc5TpdGQkeY8Fhu9fKEozRJzjGgjMZgsCJ2fS0NqtlhhsdokXFmra0he0sV5DNlMUX5Tzyburbfvoa/fiUo1g/Mwc5E2kEplMDU5h8X5S6iUinj6+BHSqRT8gwPSfFIh1Z3qlZJMISozAoGAADI2kFQHqVUGmI1useNQwRJPRKSJ57Q32mLKlQrCFzkMDtowOeWH2WyUcOhoNI5sugKTyS7BwFQt0NICFSe8caIUp2slEQ6n4PaYMb8wLvlCbOA5AY4KJ4vFhiePd1Cvq+B0mmTEOUEI1Si0BB0dHyCTLqLXZxNVCrN4CD1ou3r06DG2tnaeK6tq8nrMheExaTGjhYhT1tjIUwljd9Di1y8qIua90BrGUHO+5uRzJQ3DymnPmpubEej0yae/xdi4XyZ8OR3MB9oRAMew650dqkN8oshh6DknsTG8mw0yp+Id7IcRjebkeXfv3ZbJX+vr6whfnIsdqtfXI5Yzo8mAZCohGUMLiwsYHh4UIBg4DWB7Zw+BUzbbavT2OuAfoE3PC6fTJsoRCeNWMVh7W2AYOga88847uHfvrkwjW1t7IiosAiKxtmn1Em6+9mxH4MvVq9dEdeT12gR0cj9NTExiempW7JGcWEiFGxVPbrcbq6tXMDo2LGooWsqoMqM17uatGygUMlhffybQkoouKgXTqYzAo1u3bsNosMhkvlg0LjZPgpp0JiOTzvh3kWhMVIAEHVSyUR1IG5mR15Koepqwms1oN1uiYqK1jWokhqkTdNAuRxUcr2PmWVH98yKs/OGjU2i0DODnRERCyILY9Wgj/O1v/15Cso+OLtBqqWC1aeBy2jA8PIzeHqqAQkjG48gXCjL5cGpqUKxlzMGiko85T1Qr8T0RKBNYGYx6NNtNaLQaCeRmjlg8nkbg9By5bFXUasy0Imy2WDSS10bVG/OcQqEUjo8ZuM0g9xHYrHYcHp0gFi3AaCR0oRIL6PH2Sl4W7zfc14PDvciVoqJ4Ikw+OzsXpRNtkARsBLZUDxFeFYtdOPfa7SuSszY5MS5WyI8//lim3HHyGycv8lZIC2kgkMaVKwx0L+DsLIb+fhempibg6+9FKpNELptDOBxFMlnG8vK0WE65fo8ffyd7myrHVrsuQJZ7X681SqA9VV9UOFHpRIVkKlmT8PXLy5OwE8KVizL5kPZDqvW0GhP0+u5ExT8EiTPvqju9jtCJ+4OwqdOijbaDRr2JakOFeBko1v6gdOomjCkf/50KKL2UskWUCigVUCqg3CiVPaBUQKmAUoF/swr8wKET6/Qv/fz8r5y66vkEJHHlMaCWxjlBUdCqAINWg4nRXnhczOBhs+qQbCA2qJVqHc1WC416DdVyWSCW026XRpE5QpVaHTaHC76+QXTUWpSrNVGxtDtldFCTzJVMOo3jwyMJI79x/TJuXL+CVqOCvd0t5DJJjI+NYnhwWGDBweEpDo4ColBZWbmESrWEYPBEAoIdjq464Pz8ArFoBoVCHW6nQ6ATx5R73L1wudzSZHK6V0+vB5lMEtV6GdlMGs02g4pN6B/wyGQ3u80mMOhg7wL1Wgelch06vQGjI72SS8PMqp2dLQEPgUACJmZi2Y3wDwyIVaxUrGJn5xjLy7OIxeICKUZHR8RydP36DQEch4eH+Oijv0c6ncfVlSsytW3A78KlKzNi7/vVr/4Oe7tHyGYrqFXZvGthMpplshaBE+1hbzx4Hd9++w0ePvwWy5cWRY1D6HYRjkjNCHcGB4fE+kXVDf+f72FsbFSg18NH3+LnP/9QLH9sivd29yV3i+sXiXBC3qCEhDPPiUon5iwxt6paqSFykUY0WsD4+Chu3XwN8XgCX3zxHcqlMkxmvSg4enq6zTjth8yRolVJgJlaJ+/x4cMtFAotDPqdEt7OqX1UIhGccDohbVn5Qgbb21s4OgzC1zuEn/70w+cgag07u1uSiUW7GZUuVM8ETkMIBi+wuHgJ9+89AB2FsURAwp6pwCF8ZADz7u6BwBjCHgKe2dkp+PoYVB/D/sE+0qksqmUVBv2jYl9Mpi6o8YLZopUpZV0bZ0mAy+TkLIwGG0LBMEKhc7lWGs2GqNF8vT7J80ok0jIFjXWnDZNh/FQ+OZxUdg2IjY4AJnwekewoQshCntdZRSyFVEsxDJ+s2GbTw+t1CXjiOl3EWvD1aATw0V42MTGBW7duiRrrm2++keticzMs2V+TYx6ZjDg7OyvWvCeP1rG3syPww9PjhsNhwciIX9aZMI+5XIRiVK/RVtaFnipUallodMyEo+qqhmQ8h7NQFMFgCoViBz1eA+bmRjA9M4qJyWFotB3Jwvru4S629zKw24y4tDSLsbFxbGxsYmMrgMV5hoJT7WSA3++Xc2FYOs+deyqRiQrofaGqpFWNcJFh9FR3pdPV52BWK6pKXnN3796VWnFyHq+5aDSJeJxZUIDDoRMIurMdwOzcCBx2F3Z293H16jKGh4bEMnx0dITNjRDaKjWuXZ2SiYEmo1EC/s9CAag1EEBK4MQgfaPJKBMkCVJbzbbUjjlUXPtymTbaUdy8ef157lxFwH0wGBDIaTRYodGa5F7WBU3dcaNU67VbTRj1XesgQ80Jm3gdcU8z0+ksW0W1RZc0f5nwj8zU/2b/iP4AD6RApx/goiqnpFRAqcC/bQWUG+W/bT2VoykVUCrww67AKwCdvscCcmSUgCd+EDp1y0Q3Hv+RMeoAk0ENI0Ou3S6Mjg7DLtajguS5NGp1gU6dZkNCyZn/xP/qDU66M8JgNAMaPZodDToqDdRaNUrlLFweKybGRqHXaRA8PUUocIJmvYoet1MycjhWq1GrwGzUi/qD+TqxVB6FSksaX0IjZuZw3DgnrHECGd9x4PQMJydJlAoN+HwuyfghQpudm4XFbO5O/4qEMTzsh9liRD5Pi19dgq8z2RKGhlyYnZ2QfKVKuY1H3+5LADntQZeuLGJpaU5ynggdHj9+iAH/gAQ/12pNCTe/d+++5Al9+unnYlFjvRgS7vf3YXJqXKxUbITZVK6vbeLrr7+TEOn3f/wBpmemAFUJHVUJBwf7ePp0A9lMARcXecQTgF4HuJ06jI0NiopI1B+Dfmnky5Ui7t69LblWJycnApdoH6LVz2aziT2N1jWXyyV5W4QRhFBUSd24cV3UJAQTBBi5bF6mrAUCedy6NY3Z2WmxK1YqBTSabJIbYvU7CyVQLLbQ5/NgdmZewsuPjzgCPo2rV6+KtYlrU6kVBBLZbEZRndDCVynXsb93JOHdDEhfXroEv39Q/sz36HDYBXhkst0peKGzAOKxLC4tr+Ly5cvY29/G7u4mdHqVABwel+fArC1OCmOI+vTUHIaHx5BKxRCOHKHZqkKr0aOnxyd5V1SuMPeHdkSXyykh0Kl0QmAkA7MJAAo5NQw6K/KFFKKxM2h0TVGsQdUUCCc2wp4BjAxPAh0dDg8CEhSeSlXgdutx8+Y1zM7OidJld2cfu3vHSKbKsNs1GBv1YWR0CEND/WJFZEB3NBLDw4dP5Li01tEixg+uIa2qT57sIJ1tw+lQY3iw97nKL41qtQ6rzSDT6Qg1CJSoZOJe+OijjxCJxOQ9TUz04tKly5KHxP1xdHCMb796Isof2svcHgfoOCN0IkyhBZR7ltc73wszljh5rlwqwmLjpDZIZpdGzdo3cR6KIxBMyj2AiqBbt69haLgXOn0HmWxcwvO/+fYE0VgNC4sTWF5aEHD2+MljWe979+7J67EW3LtUoTF7jPsZapXcP6hg5CfVQFT8EIBSdVSp1JFOtyVvzGrBc5XeKi5fuiRqOGZ3EchS8ZVI1tDXZ8L01JDUkOCKYfh8Hdpqb9++LdfG5tqW2OqSySJGR/vw1ltvSV2ZycYpkulMSuyAbo9TlFtUSFIFRmsnLai85rr5TVm5LqhMmp4el2uOai0q7Gi1TSQS8hiqo6CiyozgqCWZe2pVR9SFnXYLBsmrYmZcVay/BPeqjgblFnCaLqHKLDd5rvLxR1ZA6aX+yEIpD1MqoFTg1a2AcqN8dddeOXOlAkoFXr4CCnT652r234FOWvKoNm0dgMOqR7/PjT5fL5y02+XzyOdyqJRKMOg0sJiMopDqNoA1mExWqDQ6FMs1VBttNNtUR1Rhc5ikqR0ZHpKcHWbYJGIRxCJhlIsFGHVagVwaVUeOaTJ2g3d5DJ9/WNRSzAjKZAmMNHC5jZicGBZVRCgUxvFRGk6HGXOz80inc2LBm56eFPXMt989wflFCn0+E8bHGSwcxtVrK9JE7+3vYHl5Ae+//15X+RPN4H/9X/4PPHt6iNuvXcb9+3cEcjx79hhPnj5GJlPB9evzAsTYCN67/zru3rkruUH/+//2n7uT6i4vS87L4uKs2NkIiLrNdBwHB0c4Py9gcmIAP/vZn8u0ukIxhfBFQGxqR4enMvktkWii3dZjyO/E5OSoqJaoBmJmDidrUXHVaNRw//V7sFrNMo3tRbPLvBsqeXZ3dwXmUDHDCXVi7Ts6koabgcjJZBIHB8cSosxzIXxio726uoDJyXGk0kmUy3kBN612E5VyBfFYDulUE5eWZ3H37utS+7VnG2IdI3RiFk6tVkI0dg61pi1T5jhdLZvNCSjY2zvEyTEVSXNYvXpdbGeEYTw3rnc0Rgh2JkomvqbV4sLszKKAj82tdaRStLH1iD3qBaRg7WlttFoJLxnsDMllUmuqGBsfhlajFRsYLVT5XAlumWynEpsabZVcq25Ytk5ygdLJBlKJPELnIaQzdRhNQF+/Gh6vSQK9+Z5NRhssZqdAt+hFEqFQHAaDBkvLs7h27TrsNqcEpj99+gx7+wHUG8Di/Cjuv34L4+MjkutTrTK0PIj9/T2cngZEuUelD1UwOi1DwoGjY04qjMprjo76BOgRVPAxtMnxPfM5tBlSSUdrHif6MZD/8OgUpWIbY2Ne2WfcEzKB8SyGUqGJ0eEBCdFnsD1DsfsHeDwtLi7CAni4Lt28MaMIIqni0uk6ojakZc9udUtO08nxGULBhCiVbt++hjce3IXFqheVWCR6hq2tDaxvXqBUVmNhYUoADsHLwcGBTMRjaD0ztqjG49+bTEaBpDxehtP7GjWBZdy/BLeEhoSkhGIMBidco22OOp/LlxcFEjGfi9lLtK+xtrSE0gI3Ozsir8kMLtoQWRNmPhFqMzSeAe9PHj1FPBqXYxN2EorRtvf5F1/IMQk7eXxmulFZxXsNP6m4Y84d1VesH79GIl3D2+LiMO7cuSbXKK9V3g8IuGSCnloHnd4s76XTIXTivZc/7ndVqLTXtRptgU6/Vzp1NCg1Owp0evmfCeT3K9/vacqzlAooFVAq8OpUQLlRvjprrZypUgGlAn96BRTo9M/W8LnSSf5F+YPSiSnBBEj8a/Y8BioaVN0/D/R7xXLVQRuFfA71ahVmowFeqpRsNmnsOQmLipNWWwWVVo9StYFEKoNsvij5J5weN9DnQ0Wm4lWhU3P0d0WgU61SFuUUR9xPjI+BwSg7O7sIR2OYXZiD3qjDV1+tw2RqYXDIJ9YoghhmWu3s7GFj/QCjo2OYnJjGs6frkk9z994tCerd3NyQnBrmy0xOj+P8LIjhkUHJ1tnd28Ybb9zHL37556IqePxoHf/P3/wWuzthfPhnDzA9M4HTwBECgSPEYmkYTSqZyEVQw8ynd955DxPjk/j0s8/x6Sef4urVVSwszslI9MmpCYEnu7s70uRGYzGkkszJaWBsdAK3b92By+UR5RUBD0O39/cOkU7lYLO6MD4+JQoWh8P53ErYHV3P7KPHTx4il8vitTs3JWyaMIEwgmCL09cIcJjDQyBBEMYAZAKozc1NgU1UXtEmRlsdm2s2s8y9YRO8snIZo2MjYjmjsuyFvY5Kp1g0B//AGN5+6x0MDAzi0cMnOD4+xfz8ggS6MyA9GDpFPHEBt9suapBMJiU2I4JJhk5zmtfq6g2Z8se/5weVHwwjp4KJag+CQeYKjY5Mwu3yCaCgwo2h5h6PSzKYvF7mUW0LOCsVaQHUQNUhECAoUWF4tAdLywtit/zu28fY3IqCcWRTk16ZbmaxmGQf+Qf7YLEYBXgd7J8gEavgIpxEIlkQa5rPZ8DQiAt+f6+AESqSVGBwtg7lUl3sZcfHZ5JNxCmJc3ML6HRUkjPF90co1tvTi9dfv4PVaysy7ezsPCATFAPBEySSMYFHVF5ZbTY0GO6v08n6HB8HJWj70qVpjI9PoFgoIBAMyvcH/X6xLVK1xYwo2vYIZMIXhLDH2NwKwWzSYmJyQPLCGPjO/cHMoXKhhrGRUfgH+0XF1+k0MDziF4VRNpdGpVwW0MdzbRB4iGWVCqiS7DtAC6fDi2KhjsDpBbKZOiYmRvDaneuYmhxDNp9E6OwIyRStd+c4Pimh1dFgfn5CABgVP8zXojWUtsCtrS0BenwNWg4J0QiYopwSqerI4wlyaK0jaK5W6gKdCKni8aQAb0KbmzdvSv5Xd0Lhnlx7tLpSEUcFIq8HAh8CoaWlJYTDYQGxnPZHCEWAFQqEkE5mBHLNzs5gcXFRlFi0tJ6dh2TfcNqeTq8TCEzw9EJpRCsd3yuhJkFrOFyS8PWZaT9u3Lgi5xcKheQxfL8ETwz/1xsInVr/f+jUbomCrN2iuosKU2ZS6YC2CqVGB6FcVVE6vfzPCUov9fI1U56hVECpwCtWAeVG+YotuHK6SgWUCvxJFVCg08tAp+cWO71OjXazDZ2m++ROi9YVLQb9vfD1eQUGmA0GuBw2sd+5XU5YTCZEI1Fsbu0gmcrC6nAJdLqIxCQ7yWqzSoPp7x+QPKVSsSDQSq9Vi5Wkwt/8F/Nw2m0YHBiQnJT1tS00Wi288fYtUaN89tm38PZYJeyXig7m3zTqLTx7to6trV28dvsu/APD+K//9e/R0+vFj955IBPuOM6ecMFiNcHptAtMIWxjUDaVJm+9/Rbu37+HaPQCn37yBTbXqUZK4Wc/e09UNVTeaLQqmRLXFsDTDXd2Od24f/+B2MM++/QLUT8xc4lTrQiC5uZnJIw5QBthsymgiiCBFhmr1Y6RkTHodEbEYykkEymxYxHKUD0zNTWL4aExgWqERGy4bXYrbDZO8KoLrOCfCQ2YV8XH0CZE8MSGlg0zG3R+UsVx48YNAVePHz8WQEWxGxtxNrq0n/ErrVwMY79//640/gztLhSyqDXKAtGy2QLikQKurtzGzPQcYgRcoXNR4VBlw9di9s55OCTrRWUbAVA8HkUmm5ZGnBPEOBVwdHQCuWwBwWBIakIQwAws2h9NJp1YvAgO7TYXmg0gEAiJtZM2NyrTFhbmZV4js4sINZKJMnIFwGk34Mb1JczMTmB4tFcAz872Lh4/XkP4PCtqpImJMYETVKy43S4BWcHQCdbXN3ERjiKbbiCT4ah7FcbGnZidH8PwyICojAgZuBZU+hA8pZI57O4c4OAgIJP3bt++Dp+vT4KkqRz77rtH8t4vX76EN998HU6XHYHAsUxPpAWz2apJeDcVYQQ+/JD8Jy0zpPICR2iLY/YV9xnXToLF0YFGTdihEpWZ0+mU5xG2EKSIoilcwPR0H+bn5+D19sh0RgIYo96EUqECh80hwfq0jfIrQ64ZZM29yvUgCGQOFi1shE5cP34SbFHVYzbZUchXpQYM3L9z546sC0Hr8ck+LiJBAVqpdB65vA5OlxtTU+OSN0YIywmBzPMiMHvy5IlAUYaDc78SxojSsV5BrpATYEl46nTShumUoHyqhghYed0R8vH7hL7MtUok4mKF5Vf+Pfc+9yjVW1Qa8TWpruOfeb5i3+3pEXhVzBdRKvCYbQGp/QN9opikgowB71Rg8fGSKyWyUMgxWs0m6o2GwD9eCy8sdIR2zDmjHZh75/z8XN6zTBztdCQfjBMEuX68L6nVHQH9tNcx00mi91pArUroRCWUVv6/UG/jotRUoNPL/4ig9FIvXzPlGUoFlAq8YhVQbpSv2IIrp6tUQKnAn1QBBTr9i9CJaid2MzIE/R89yqhTo1Fvy7epdOIn/6zTqdDX75DQYV+PFwO+XvT1eOGhQsNiRqPWkMb9JBAC1Fqx2FHlZLHa0dvrk082lZxoRjWHzWKC2WiEjpOyMmmEgqfIpFLyerSVME/G1+/F/Qc3JGuGagg24AxgptKDjTaBBe1dnCD2zjs/lmylX/3q17iychl3XruFvf1dASFs2KlQqNaYt1KSiXHh8LkEJnPil9frEaUN3//+XgBarUHCtpl3k8+nJfCqWOT486IoV4xGE/p8A6JqYQD002fP0NPTKxPH0ukE/P5+TE1PIhQKyKfJbBJ7DJVEVDpx9Dkn3VFbFgpe4CIcg0FvgsPhhlrFc/NIWDCPTZhEpZa3xyMQp1aroFavorfXg/DFmQCnVqspShFCAaou2PDW603k81UMD/fj9u0bssa0MREotKmgUDHYuioh5ZwaRmUGG2JmzzBMnBY1Tm+r1ooycSuVzKBcUqNWNkCj0wNtKk84ecwseUxs4tmUc7IX36fLZX8+dSyHSqUIh9MBm9UBrVYPk8kmU8jOzsLIZssSoGw0arqWOqtR8rcMtFdl8oiEUwI9Wu0OfD4n3nvvR5ienpKA6G+/+w7JRDckutEAVlfn8dMPfoKRsSHodC2sbzzFxx9/hsODM5RLLVEjjYwMisqFYdL9/X3IZJN4+PAbbO/soFppol7n/u8Gd8/Oj0ruka+P68HsoKZk8eSyRckWikUI2TiJD7i0vITZuRlZX9aKQdLrG5toNJp488Eb8r14IordnU1cRM7Eyma2mgRu0fpF0NRdR6qoIOCFkIQAkICDkKW7F7pgiICEmVIEMbR7EVoQVBFo8DicLkmbGgEt4QafTyhpMVmQTedg0BlQb1RRb1Sg5YDG5wHW3ENdyyUz2gwCSbmXCGpoM6Nah2opgiYCQXS4Byy4efOWWHAPDnYFWDILrN2uo9ZowGR2w9szKM+hgunw6FDC51dWrsrxmENFeMbrlO+RKibuUwKecr0s58CMK94/aPfrAre2KLd4nrxD8Z4wMOAXqMWJll9++blcE8xt4nvnMQmyWAdCI14jfC0emx/8yntOpVSVTx6Dr08gyPWg2onrxLXgY7nvCcO4JvzKmvNxDBXnunWVYVX5Hs+ZwxC41vx/rseLjCqbzQmVitP7utP3CJ1YYN6bWrQ0cnHahE4NscFymma7SejUQqTcUqDTy/+IoPRSL18z5RlKBZQKvGIVUG6Ur9iCK6erVECpwJ9UAQU6/Uvlk1ynF7zpH5epC5pUkivCSUzCpDqQxpSKH7NZi94eO8aGBzExOoyhgX6ZcMeA8fD5BYKhMFLpLNK5AmqNlqh6fD5adzji3ASrxSKQwqDToVnrNneZdBKhYEBChBtVNmX8jT/g63fgysqsTI9js081BBtGrVYnjR9VH7s7e6Im4YQzKjA++fgTvP322zJFjOqEYCCAXD4rgKFYKgjUYiA3X8vX14u5+TlRXYSCQZnglknnMTQ0jNffuCeAink3BA6cLke7XiZLi9mQTKvq9fWL7YWTtai8KhbzYsEZGxuRyW0ETrQkslGlCqVULIs9hu+TE8BKparYs1KpouRdzczMInJBBVYYlTKb1iY0GgIQkyjMfL4eXF29LBCK+UYPHz1CLldCX59bYBwVFmykqSShQqVcbsHpNIu9kYoPNt7ZbEkgidHINdVjfn4RS4vLApw++eRzURIxVJ2ApFIlXKlIaHkikUEm2UD0ooZqE+hxGUR11tfnk/WhfYsTudLplAA+KpHYWBMi2ewWqQkn8THXqVyuQaPWIxpNIJ0uSzNutWpFUTQzMwmTSY/TwAmOjoKIx6qy98bG+jA3NytKFsKNtbVn+O6776T20WhelDo///kHeOuttyVXKhg6wP7BLp4+XUcomEQ204HFApkuyP3BaX4MhD4+OcTu3pbY9xqNFlpNtYSO6/VqDPh9mJwahcVikABpquQ4VY0gibWLRjgdsCA2yEuXlkUZw+l4PK9sJo/t7R2Z7Pj2228JwNja3kAweIwOGI5vhk5PwKSGgblJHTLgtlwjzOtiFpbeYBDowCB3QiUqbggyCDWMBgvKpYaE0pvMZrQJnQoFgR16HSdGtiVkntPYCFo4fY5QiuoldUctxyXA5JRB2hqp5KMikHsoRzha7cIcAZ/ZIjRardi/CN4InbhmXq8PA/1DcDk9oqYi4GUtqeAieKRyivvfYnUDKpMAOr53wh3a5Gh3Yz2pgCMYooqKlkvmq8mUwVYDGr1GoDC/z3MnbOO1x/tAN7+sJRZRQidOtONXWhX39nbknJkhRSBKQMXnE+rx4wUwarUIe7QCZ4vFMlKJFHKZAgoFXnsqOF069PS44Pa4BHR3QT2DyE3yHk9OgjK8wGCkosrSBcyVinzyo1SqybRG7ie/3yVWPgI0vncGmFPp1GiixKL1mwAAIABJREFUqwRU897b6Ya5V0oysMFiMsv9twud2lIrQqd8rakonb7fjwdKL/X96qY8S6mAUoFXqALKjfIVWmzlVJUKKBX4kyugQKd/ETr967Ulk2JyDX/7zoaH//jI3+m6X2mL63FZMDM5hMmxEbjsdtisVml8C4Uy9g+OcBIMwWAww+n2SoNM9RCVCgRUbGzZYKs6bcmHooqA0ELyoth4JhPIF7IY8DuwcpVT6IwolyvS7/ErG1aGG0uocC4nKgJO6CJUOQudiT0tnc4jFDyTjBuCGLud0IuNbRW+Pp+MuKeKhM0eR5fLmPNsTgDA6OgoBvx9iMcJmVJixSoQKJ1FsbQ4C5fTi3y+q3Yp5EsCDlxup1jJqPShyocNZKGQ6zb0Bj3q1bpMHCNwMhk5Jp2ZQN2cJIKCe/deg8/Xj82NbUQicVxccIob4OtzYXlpCiaTAf0Dvbh69TKisQi++OJzrK3tSPN7+/YVUScRLrAGBHTxeEJABSdo0UbmcNhEFcXXJ/RjxtX8/BIG/bT9NPDll1/JiHlapFiXVJphyg2oNC2Bb7T+xS4YhFyVfJ67t5fw+uv3BQywwd/Z2UYymUVPj1OsclQmLS8vShYYJw+azQYEToP43e8+RTSSEGhDNRfXjgChjwBwbhreHhc2Ntfw5MkjZDKsrQ6+Xq+om2hfZBA0VUCczvf06dPnNrQclpeX8Od//jMBk/sH24hEQwKSYtE4Tk8TiFxUMTXViw8/fF/shrQv0XJ2cLgjqi5udCqIqNzhHp6YGJWa1+olsTZGIucyCZGQlNCTtkKq16jymZ6exchI1z61u7uPQCAo+VGEIQQ/zC3ia3ECX6NRgd1hFaUT1VwGHSdD1kS1R2UO14kXXDBwimaLmT4daCU7SCfXHlVq/DNhBdVbtJZRAcibHcEpIRw/qMqxWm2iwCEkI4ghdOm0OqiWKzL1T6cDdHqNTFrs6/dhwN8vNllONbRYbAJUCdYS8Twq1TYMxg78Q3b0eDn9z43p6RmZvnZ2di7wqMh8tlpV4LSO+VyqroWs2VaDAj8qprrh8Rr5JAglgGI+GtWDVN6xDnzfXAsqEzm9jlCT4JaKt1wuD6PBJHXlXud1SPjTVTtpBUIx+4xqrdnZSak99wuzm/h47jUCLF4jBLORaAmjI9x743Lsve0TgcOstcdrx9TUGMbGh8T+yOuJ9sVsNg+PuxeZDO2V+zLJcmCgB+MTQ7J2fAzhIc/h8JCTLtUYG+vB5OSYvG/uE2bgCTRrdMRexw8qnZhp1mrQ0tiFToT0aqhFccZMJ6okaa8rSqZTDXWopcZyr1Y+/pgKKL3UH1Ml5TFKBZQKvNIVUG6Ur/TyKyevVECpwEtWQPkp/HtCp98/7Tlw4v93KI56/q8Qv5h0KvT3mjEzMYKx4WH0eDzSTDHP5uz8AmdsvMxWuD09sFod0jCx+WVoMhtINtgGvf65jU8t1jWqZAQ6pZIyxr7Ha8T8wrCMEedzqURh4HVXaaGVxpighdOj2Fzyg6oltcqAyEUKeQk2JzSh3YyKI5UoTlZXr4r6gc1pIHCKg4MTAVgUQbAhZWD00PAgHA6rqHwY9B2PxUS18uabb6LTUePJo2eicmDTSxUX83rK5QJSqZxk/rjcOvT1eeFw2gRoadQaAQRUU+VzVRhNBgFcmUwZjUYVd+7cgNvtwdHhCcJhZvJk4ff34MbNFYyNDsNkNojqiePtDw72sbGxjlgsIedBhQ0bXKo42FSzJgQRL0KLOVmOChM2ugxMnpqaFNhmszmQSmVwdHiEzz77AsfHYVy7tigqoFQ6IYoVlYrNf0UsY4UscHqSQm+vCz/98H0JZ97e3sKjx99JiLjNZpfn0i7F13v//Z8IxNJqVQIRv/7qW3z00e9knRimznweKlEIigqFvNgem80q1tefiQKJcGdoaARulxv9/X7JxSFkOzk+kRpwL3DCGdeRAOzq1RWxTa6tP0G+QIVaR5RInEpIZdX169fwxhsPBHaIaikWkcwuWpmYJ0UVDSfcESZywh8znGLxC9kPfDyBIkOk+XqEJXz/Q4PDkhlEKElL3elpUPKxmL9DRRmDvrkutB4y62rA3yuAjWupouyubcBFOCN5Uu1OS6bScc8wPD2fZ6A3c5ssUhu+Hx6Ln+22GrlM17JJayffI8HPRSSKbKYFm00lAelU9VFZw/dB6HgWDCERy4vib3zCj9HRIczMTkmteN1RHcjrxuPpEUVaIp7G+Xk3CP71B5cwv0CFGC1kGgFuzIk6ODhEJp0RdVt3mhtVO10pJYPAG00VGq3uAAPuO5IZQuMuzqbKioouvbwez4cQlhCFx7G77MgXcgKsCZsPDoJiz71x46qcE8PaGeTenWxHeykwOuqW8yI85XEIgajkI6Am8L5y5YrUgnCtUKjiyhXCTL9kjO3v0PpXkSmHS8vzmJufEoDH+xGVlTxf7o8ebz+ymSJOT0OiPvL1uTEw2CP7mFlTLzKc9vYOZGDA6upleb/ce4RNgQBVgWmBk5xeR7sglWQvoBOnG9JeZzIaoVVrReX0AjpR6VRstBHM1tBQKdDpJX8uUHqplyyY8nClAkoFXr0KKDfKV2/NlTNWKqBU4PtXQIFOfyp0+ifPV2klbkmCbhk9YtIB0+P9uH71Cow6HRJxNmQtFEtVxBJJ6AwGsd0QpkheSqUiCgBa49icdtpddQnhExtNNoXMRKFso1LOQ6uuwOnUiJ2Mv+GnOmN9/VgmepmMtKuwge+T5zGsmuopKgNMJjsOD4KolOtoNDooV4F2B5gc82Jl5YqoYqgWoQqKapnNzWOxNE1ODgq0oZqEdjVvj1vCxk9OjuXYP/7x+5idnUPg9By/+c1/xc5OANUaYLdypL1fgBADybPZJkZGHaL0sTtsAusIKFibjfUtnBwHxGZHYET1BVRNGV9PqMWJcgynLhbZWF/G7NwsWu0G1GpOESvi/DyI8MU5MukCkskG9HqCDQs8HreAN4YzE/hQ3cXgcB7/3XffFZUGc5B++ctfylQu1iwWS2Lt2Tr29w9kdPzFRR43by5K6Duzjmo1KpZqkv1DG18qVsPuYQ6XFwfxs5/9VJRca+tPEQ6HMDg0KE2+1WKT1+3vH8AvfvHv/j/23us5rjPL8l3pvUNmwie89wABiiLoKdtSqUrlumsm5vU+3PuPTdyn7r63o1WlqlKJcvQGhvA2M5EW6b2dWDuJ7pqJeRiSeuPJCARJIM05+/vOgfZPa60teUMMFw8G/bj/00Osr++JhW5pcVlycdrb2+XYGNDO19fqJRwdHQj0IsR0OFyibCHYYdYVLZ+Hh8eiruE6scmnSmd5eVFAJqcVRqIh6A1qmM1GgWq0h/l8A5iZnkVbmwcHBwcCkRKJOIqlvFjzCHoY5s7mnqq8/v5+Ue3QIknVWqGYF0UeAQ6zuwheeEwEqASmhAkUm/C4jo/94JA3DidzOBiATTuoER2dXnR3t0tOEOEaVT3ZdA2HB1GcnkQkN21sbFjCq6k6C4dzaO+wYn5+XEAVwVDLkqdCOpXHxvo+drZPZaJhV5dHcpA4ZTGVamBigp/VLaou7gf+jDDwyePHKObLmJocwbVrq5IVRhXawcGerBvhDWEuM8aSyaxcc1TdWaxG/OMfPkVPb9ur4PdWJhL3DuEJz5+fQ9jEP1twqQWdGk016mjV5+KLn9PkpEuVRnKaCJ0qlboAmWDwHNVKEy63EX2D3TLpjpCLWV+EvCTgt2/fls9/+nQNW1unYg/0eKwCW8fHx0QxxnsMFU58T14HBLkE1zMzg7KmDIBn7ebnZwRqMa9ta+MANqsR8wszmJ+fhsmsFyUc7wMEVcxVslpdsFmdiMfSCIficvxGkxoOl1HUXry25ufnJQie8HBsbEzC61kXWhwJgwmA5dqHFmazXaA6J0VyimajXpWBAZLppNGKXZK1atmd1ahXGxIkfpwsKdDp9f/7QOmlXr9myiuUCigVeMcqoNwo37EFV05XqYBSgbeqgAKdfk7oJPY6NRrVhqg0tBQu1IGeDgcuL83KRDva4pirUqlyLPyZWKzaOzpgsbYgk91mg7e9XdQGtL8QGLDZInyp1qrShBFQ8XlsujTIw2FlY8qAXR3OglF8++0DacImJ8ZwdfWaqGSotvn66z8jEMijvUMNr8eLfK4sVrJIJI18vob+fjdu3bqOa9euy6Qq5qn8dP8nPH/2/JUFpoT5+Smxe/l8PTIdjvlMT55soFLJ48qVS/jyyy8RDHAq2WOsvdhENJqCChqx0y0sziJfIMgJiSqFEKnXxwl7hDZVUTIwPHtnZx87OwfI5+qw2vTweh2SZUR7HPN5YtE4njx5KgHfH330kVjjjo73RGnB0GdOG6PyqFyq4fiIYIY2thFR+bCOVMEQ6nGC2YsXLyTf6datW/J9wpbPP/9c1EicrnZ6GpDpbrQnHR0dIxLJ4sqVOYyMDgmQyRcyEghNm10hX0IsUkTAn8UHH1zFzZvXEIkGkckmJVCcFkLaKzkBb2trG/Pzi7h547Z8/v7BnkwSC4ciooZaWFiBxWwTaMD1o/2Jxzs01C+2PgKQfCErGUYEccyColWTqhgq6QgeRD2m0Yh9zGDUiV2Q6hDaIakKo+qMCiYqnWhnpOWS2UM8Pn4uLYC0MFHJxsysC+iUy1ZlaiD3aLlSFIggEWgqWjtp3dJganoEiwsLcs60zRGw8FgIFBhqz+ByAicCFq/HDF9fN7xeN1xtdgE8DMbnREAqi6LhLA734zIdkAH0ly4typTFr//8Nfz+c0xMdGJ5ZUlyrHi8KjWnpVURiyZxsB/GkydH8PW5MTHmE2sdj5eT2uwOB4aHhnD58mVsbXGC3xNRYB0dJmA2NfDrX32MO3dvy3RFqsb8/lPJrXLYnRJyn8sV4T89E/tXMllE/0APvvjVTej0VVEO0arH86U6iA+COEIV0S9dSCLlX0001Bo0VGoBWgQnApyatO+qgGZLvUW7YK3WlHy2k0AeWo0aI0MujE2OYGf3AJHIOWZmxjA0NPhqCmK7WCwJ+LZ3AgLzPrh7TfLYCAdPTo7Esst9RcBMBdX+QUyy6mZmBiS/iuCHYesEVQScBL6PH7zE3Ow4bt1eRaNRxsHhrgSjM2OL58wsNru9Dc2GFuFQArFoSiCYVt9AZ3drwiEfc3NzArwI+hhcPzMzI2oxAjpOzSMIK5eoJOS1Y5HP535tNqot8HQxva6pgkFvaGU51akNU6NWaUimkwKd3ui/D5Re6o3KprxIqYBSgXepAsqN8l1abeVclQooFXjbCijQ6Y2g09956P6X16v0OjQrlVemGHELwWJQw9fZBl9vFxq1Ghw2u0zw2t0/RLFUhsfrgc1ukmBhWn04TYqqo4spVQz8NlssrWyeVBrOV+qReq0Ch1WNwT6vTMdjc7qzfYC//e17dHX2YGFhSWxFqWQSG5vrePx4DYViGb29nHJF+NKa7MUwavbCd+7ewurqNbFzaTVaCaL++k9fY2t7B6GzDMrlBkZGvKKeYTNOa8/Dh4+xsxdEe7sVX/ziI8zNLeCbv36Lx4+eIR4jvGBgsg1jY0OYnZvA1ta62Puurl6R7CXCBUIAhikzJ4Y5S/t7R6Ks4ufNzQ5jemYcXd1eUc4wA4j2Oo6QZ6g4LWOEDLt7W/D7j0Udw/csFHKIRtMIBbNi4aNSY2JiQtRirCvVZGxuqV5io3v9+nVpmGkx+uKLLySYmZPs9vePcHrqR6lYFiARixVx8+aSNPaxeERG3jNInOHRhD17O1GYjBb86ssvMDo6hLPQqTTmnHzGiXo812SCjX4MU5Mz6OsbQOgsLEHuBABUEY2PT8LXO4CDgyOxxxEA0g4Yj8fQ3u6RyW5Ui9HuRnUZ4U+byy3QMRpNIHTWyqqi4qgFC8pIpRMSPu5qc0CjaYqdj1Y1whGCjKHBYfT3DwnwoCWxNc0tL5lPgWAYOr0aHR12sdednuRh0Otk5zscVFhZRclUqVKpV0F/fw8WF+fh8XgEEhAAUZ3HrCeu7+bGFvb3GXAN6HVqdHa2LISEHMyrcjitsreSqZhYrMJnSQQDzDKrY2JiDDOzU2K3/Mtf/iKft3hpAqMjQ5LrRGUZIQ6hCiHM0WEEobM0VlfnJBD/8ICKvSoWF5ewvr4Op8uJPp9P9tPm5jaKxRoy2Tp06gZ++cUNXLlyGc+eP8XmxjpK5ZJcewRCOp0BuVwJoTMqe4BUpoaebjd+/eu70Bsa2N1rqZuoBKO9kVZXqsWYbcYH30P8uK8eDRVQazYFQjO4+z+tdRqZxsa1JbzN54sIBJgN1cTIcAfmFmahM2hw/8FDOa/V1fellswXI3TknuZ5cU0XFmZlgh6ttLQIMmifWW0ETtxjoVAEZ2cJDA31YGZmUiAPr5XJyUlRqzFonFlc2VQeK8uXMTzSj62tNeztb4n6jtY3AnKdzgiT0YZKGQidJXAey7RytbqcmJwaEODJY+X+pLKQaicCKMItKqUugBP3PO9DnBAI6OQ65X5qNKosIJpNBrbXGYsl0ImwqVU3DRrVJrLlGg4TRUXp9Pr/laD0Uq9fM+UVSgWUCrxjFVBulO/Ygiunq1RAqcBbVUCBTm8Knf4npcLFm6igNZll4hz/l7tG1YSGY74bgEEDdLjtMBv16OrslOyRw2M/ypWq2HI87Q5Rk1CB4W33SqNFWx2bf4PRJLlLkWhM4AcbZT4YCdPuMmJksAMuh0usN5sbO3j86DkmJ2cwMzMnEIHh3WvrL7C+sYOODiuWluah1alQq3FUeQNPnq6ju6sD/+W//hOmpqZFjbG3u4eHDx/hxfPnAj4y2RKsFisGB32S30IwQ0vbk6ePEQz4Jcdn9dp1UUF985dvsbd3JE15qVjHQP8A5ubnJOfo8ZP7YvO7eeOahH6HQkEUywWxDzKsm6HMbJKPj9JiCbtz5z2x8DB7J51JC5haX9+U5pd2HKqfaAPjJLlkkplAnDSmEgiSTBSh09gxMzMlFkNO1mKzSxjAc6QKhNYeghlmOlHxwQb4008/FeDSsm/F5DO5Fn5/SM7p9u2rkm8TjgRFbdRsVmQKWS5bxM52HCNDg/jgw9uw2c0IBo+QzpwLnCKsIyRiLg8nAA4PjcFud4rChA+qmWjVcjrbRLV0dHgq4IBKp9a0r4JY0KhUopLJZqd9jbZBt4A9WiVZ95PjJKxWnah4FhYXXk0MPBF7VU9vh0waZAA11+zo6FCylbq7e+F00OJZkQllBEa08xEKnPqjsDuM6OtzC/TQaczweruklszKIrjcWN/A2VlQwNrq6lXMzE6LSomz7AmTRHkUjyFxnsT29g52d0MoFZkPpsHQUBdWVpYl/4o14zlSHba1tYHd3W2k0yWkEhWxT83NT6GrqwPHJ0fY3NyUcGrmClmsJrFa8bxaAJPQ8Rwnx2G0uTpw89ZVsYVubGzIVLqVlRU8evxY1FdmE6conqBYKokCqValbasiSsHBgX7s7e/JPuX60S5IYMQAca3GiHyhjEaNU+/ykhn13pVFOJxmqStrx33RynBSvwo6Z6YSwVJDVDl8yGeiiWqjJtCpBU7UAps0Gr2oEflcfiZVacViVdR9tEL2+LqxubWO5y/WMDMzLRCWgCsSjkjoN6HTo0dPRFHGqYa0sO7s7MikSQIcquuYrUQAxGuKiqqFhXmpFVWA3FtUIHH/Ezrt7x/C42oXpWSpnIPff4hCKS1Zb0VmLNXrosgyGmyo17Q4C5wjmchLNtrE1ABGx3pkcACvM74f1Ux8EJRxz1H1R+hE+x0fFrMFBqMFajXvD7QCl9BgyBOnBNar8neNWg291iAQr15rCpxrBYnXcRAvKNDp9f8TQemlXr9myiuUCigVeMcqoNwo37EFV05XqYBSgbeqgAKd3hQ6tebVveoa//NNVFpmizTAmd1qNMEBVWpOTqI6QgXYLTr0+/pE8cB8nIZMwKN9jk0ps2Is6O7pgUeCj80SDKzWaJBKpxF4ldtCO1WlWoHJoIev24WxoR447A6BHttb+9IYzs9fwvjYpNjxGAR+//6PCIWD+Oiju3jvvRWcnO7DHziU5pPTxN577zJ+//vfSdNJ+ELgRDhAq9V5PC1KG4ZrU13EcfZf/OJzUfesr7/AweG+BBcvXbokSp0ff/gJxycBGVve1eXDysoVdHZ0IJWO4eBoVwDT7Ny0qFIYiE2FTE9Pt4Ql+08D2NzcktyjK1eutlQWRkPLpnR8gnyhiN2dPcl+YmYNFTEnp8cCVhqNivgZaTvkND2TyQGbxSPj45lHQ7gUP49L0826UjlE1Uevzwd3m0dUOGyu+/v7EI2EBTboqdowmeX89/YORUFz585NAWLMjmLekVrTFPUFc5HOY0UM9I+ir78H9UYF54kwsrmkNNrNRg2FIqfxZZBMVnF5ZVIClBnWzOlbKrVarIORSAFqsaNRrWQXAEB4QGtYNleGRlMRa6HP14mx8SHJeeLP9nYP8fTpS0TCRQwMuLEwvyjqLh7j4dGeKFsYwsxcLarqmEPFulJZQ1tdezvBXJvkQxFG7u/vie2PWWNj44Mywe3k2I+pqXn4evvFcsj9ygD4P/7pz9jfP5DpY7QVjo2PIpNJibWPKjoGRxMy8L1oU9zZOUOlokJ/nxt37tySUHICKkI8qtROTmlp2xaQodMaZTocP+vq1Sty7AxmD0fCWL40LxPlaKujpZJQjzCCYDFxnpZw/KnJaZm2SNUUQSNVPdxXVDcRdFBBR/hBwMvzpmqQFj+T0SA21kDQLxZB/oyAjdduMBiC1eL4DxUSL3nCnt7edvh83YhGI/jhhx9QrZUFJBM68XahgkqAU63O43x1ByF0okqoVkdDpqwx80krNjWeO9+bsI/qSE5oI2Ds7fXB5XShWq/gNHCM88S5hMATrvK5BInMReIkS0Icqhp5/fK6oZ2NVl3WmefE0HDCIqqfmNNFxRHvG9999x0++OADeU8CNIKgbCaHro4eZFIZxOK05amg0zdRquRR5uS/ZksFZrW4oFYZcXwUQlqsh/0YHSNUpFVOK/uOSkKqly6yvlrh8xxowAmWLUjHr5bKSyfHTBh4Ya2rVcsCnXRaHbQaHRqsa5V3VI0AqEIN2I/lFej0+v+JoPRSr18z5RVKBZQKvGMVUG6U79iCK6erVECpwFtVQIFOb1y+i1830kn+3YMZLPwn5QpNaFQqUSQROjFcXKdVi3XL6XAJZKg3GqiVi7AZ62hUs1Cr1Ojr68fA4CAcTic0ai3qzSYOj44FTrg9HtisdlRrNVgtJvT5vFicHxe7VyQcw3f3vkf8PIHhoRHJfsrnC2KtOzo8xPDIED7++COZdPdi7RkC/hNRQdECdO36NSwtLUiDenh4hOfPXyCbzUvTGw6lZXIdX6vXaaHSVPHxJ3cFwLx8uY69/V2Uy0U5BjbUtPLEo1QTsdEdx+DgqCiH9ve3YLEZ0dHeIePfmZPz009PBaqtXl0SBRXfi43n/NwcBgYHpD7pRAHBQEym2lFdQ2UQAcRFkDVhBuvNsfGpV2HpQ8NDcNpdiIUTYtmZnp3C2NiogJTtnW2x1zWaKgmqNlvsaNSpvmgBGEKSbCYhUwQHB4dgNOiREDi3hXQmK0onBqjT4kZgSCkbQVchX0Y0UkSzwea5Is04M6kIn6guolKGFq2AnxYhDW7dmoHX0yF2M05A6+zoFJCSOC+I8oTB6wQCbMoJCh4/fi6gYmFhEpNT4+jt6Uab2yW2vBcv1gTG0SoZi1UxMODE0uISOru6RGV0dhbAy5dbAuaGhrm3rKjXS6IIc7W1oburR9ROBJ1B5hodH4v1ikoYQh5O2CM8of1wdHRMJrel0yl5PrPH/u3fvpa98+GHN/HBB3fhanO+mj4WF4hJAEIbIC+Ws+AZNjdjkvf0+WfvSYYYH/wsgsDWxLwzAYl8f7PFLECBqhuqoTip7eXWJhwOu8AqghNOxSNgobKPllXCRCqjGLJOIEuYuLe3L5CVoMlmt+MsGERXd7eAIJ4Lc8XqtTrsDrtcW6Kg0eslaJ1qNwJZhnVTNcQJkqwbPzufy8s9gPYyh92MxcVZUfLcu3dPgCmVifx8Aje66vQGqhi5F6pyHVDpxGNmzht1OgSuBFpNZhNVmwJSWGOCRZPJKEH4rYmTRclpisT8qNVr6GjvFGtZuVRFMplGKpWRuuULvI51cLpadaACrVKrIp5geHynDA4Q624yJTXlefJ5rCFrRXBIGyatdl2d3aiV66iUKhKizyw5jVYl2V6Sa1Yow+V0QqcnfFeLlfT8PIvBAR/6B3vQ3kEVHyfs7Uh+Gu8X2SxrU0NnJ2Faa5Jga02Tcux6rR5oqARs12RqX13APo+L9jo+CKnqVQLnutwzuU7Fuho7IUIngn3lV91r/KpTeqnXKJbyVKUCSgXezQooN8p3c92Vs1YqoFTgzSqg/Jf4m9XtjV4l2igVJB+Figk2pIRRatQwP9INbT0vCgPawLq6e+Dgc/QGlCsVcKx4JBoXBRQbKioXurs7MTs3hpnpYcmzod3opx9/kqZ5bGwcWo0G0VgMAb9fwMXU1BQ0Wg02Nzal8c9n8wKLvO1uvHdlRcKZX76kdY2jylOinNJqTcimaTvS4dNPP0e1UoJaW8Hy5XlRslCNQqDBppMNMbOiOC6djS8D02kfo1qI1rFSOQu3xylNNMeqM3A8eHaOdm8b5uamBPZwqprVZsTk5ISEscficeQyDYTPUoiE46I4SiTLAr86Ou2iRKFShXCAjfPR0Qn6+nsxNzuHTDqNnZdbMqWLeVXtHR68WHuBQMAPLUe8pzKSgVRm6HCminy+IoHcDP2enxtHd1c73G6XKF2i0ZAESecLObz//go8Hhdi8SjUak4eY9NckjygaLggYePRaB5tbj36+9tf/byIbK4g4cf5XBNerx0ff3QXDmcbHj14jKdPt9HhdYtyhMoSAkMoWf9/AAAgAElEQVRa16anp3FwcIj79+9ja2tPJon94hefYXV1VdaUljbCJCpRqCYKBGJIpusYG2mTqWzMB+P3Ca0IQgjqCGoMRi2gqsjxUCllsVjlHAgpaTWjAoWQjUBvSMK2VwSQcGoeQ+8JorimtFMmEuf48ceHAgHu3r0tx0w4uLX1UuxSXBdCBAI9Pofwxe+PCuD49a8/l4mChFJU2vD5hBt8PoETLYCEGgQN3Fs8XqqfeB1ZLGYBNrRAUgGkVhFqacRmSIuayWSRGvG9eDwXGUcEEPw+v0f4yO/zffh3whbCYqPJgFSKOVIqUc0JCLLaUSiUUK3Qxkcg44LJZJBsL052tFpNQKOCifFRgR+08vFaN1utApsILGmnpUXPZLHKNRYK5wViOZxaOR8G5TOPzeFoE4jJ8HSCm1C4BYdpqxsfH21leRm0GB7uw7MXDwQAc6IgQQ9BFafMVSsNuVdQZcXacUok4SynHkZjWTTQQG9fj9SfSq9SsSiKQObHUQ3GPcA9w4ECXEPWx9frQyQYQalQeqXE1Ei4OIGtxaKXkHACx5Z9rwKj0SBgiXtsfGJUrJbMdOO9iu9LVVYm04DLZcPc3Khk2nFteB/kvqW6yqw3ArV6Czq9shzzXtraUwwUZ75TU5Rg/DuvX553oabC9lkJXFHl8VoVUHqp1yqX8mSlAkoF3sUKKDfKd3HVlXNWKqBU4E0roECnN63cW7yODS7VBGyuaB+xmQ14f34UJnUZqWRK/q+9yWyBxWqVTBM2f1T5sHF1e7zS0HJk+8TkGMbHBuB0EQDkRIVCCEFLFkEMLUZUj1DBwJwoKoxoL6K9zGaxyRhz5tcQZAwM+gRA7e3vSBNeKTdwepoXy1BnuxUGgwVeT6coQhxOiwQ+8/mERPl8VpQ+tXpFGlOL2So2LdqCmNHEHBoej8GoFvDTqDeRSDCAuyETpwjZ2OSyYWV4dKGYh9VqlPdnM200OpDLVBEO872KiCWa8Li0MpGuv69f3juTzQh4odqG6iDa+dZfbCCdTOPWrffx/up7SCbP8ejxIwntVmt0KJYYlJyTr0QyD4fDg9mZeXS0e7G0NAW1qo5oLILHfE06KRarXD6DlZVL8La3iSqHoIwB2bl8FtlsCaFgDpFIRqxj8wtDGB8flhBvKsrYIGt1WjlnqlWYSUWg8Mc//gnFQgFDgwNwOuyYmp4WuMaGn3vl4YMHODg8FCjW1mbH559/JlP7CIR++ukhDvaPRAlDRVE4nIHBACwvL2JhYUH2F5t3frHOtNvxz0aziko1JxPtmOlD0EMQwCafn8kvggj+OTIygt7eXjkmAimdXisqMCrO2OzztQSVVMV8+OEHr8DVqRwPVWZ8DwIrgiGTySpgIx4/F1AoEwWtVuzu7Ah4IvgiMFCrmX3UaO0bg16gE+2AtNHx34SBtGWyRrSSUZHHHKxshkHbMZmiZzJxGhythFr5LB4fQdPJSUhUZ5yep9fzXBtob7eLkovXTDSaE+USYYjNpsXEeC86O3vErre7e9Sa0KYDOjq8kh9FGMw6WMxqTIyOoKe7G+fnCTx7toZiUYXOLrsoFA+OEwJefb3tMFusyGRpewzIVLuVy3Po6u6UPULxTj5XkkwqZn/R0kb7nFhvu7taSkmnTeAOVFW8WHskkIbKQrVKJwMFTk4CAn4rFQ18Pi86O9tl3XhNcT9yIEE6W4JKrYfP1yH3HMIwWlBZBx4H7W9c8/NzhtwXMDLik+esPd1DMpVHfy/3To9kR/FexvPg9cEHJ1QSuI2MDAto4v2He431ffTooawbH35/Es2mGgsLQ6K4Yh0Jo7inuP/4+RaDCRqZ6leT4+KDe4r74z+BUxmFQkV+ZjK1Qu6z5Qb2o3UFOr3+7yqll3r9mimvUCqgVOAdq4Byo3zHFlw5XaUCSgXeqgIKdHqr8r3ei1vj61+lB796KaGA02ZGn9cKo6osthGqkTiSjfY7i9ksTThBU5vbg/b2drG9mIwmyUGiXUWlquP8PCZNfiwWk6aezTobfipHcrmc/JsNI38ejSYl0JyKDTbwLpdDRtXTmpbNpaVJPDoKi+2I9p2ebp+EaDOUmWHU7e0dkllDZQaPJZ1hlgttQ2z4VJiaHIfPNyB2wMdPtkRF1NNll58NDfeLyuvsLIJ0KiPTrvgeqRQtZQZYbQaxrJktejk2h5NWJ4eAIf+pH6FQVhr+1dVlgSpsSh89eoS9vWOk0xVRR01M+EQJFjgNYnFuEh9//CE6ujrw5MkjbLzcaClfanUJgc7miojHMygUa1hcXMYvPv8lhgb70WwW8HJzTWxABDYcOsZzjkQSuH79skyRO08wKLs1KY1NMlUp4RAnvlFBo8Wt2+9hanocoVAAJyfHEpDdRFPskTdu3BSQc/+nh7h37zuMjg6gq9Mju4J5Q1y7C8UPQSHXkCoPnY6wbf4/FFBPnrxAPsupXjV5DmEmlSt8D0IKgikCBf6sFThulT3ArKF6owSvt01AIffOycmJfAb/fWFHYog59w1VTTwmqleoPuKDted783uEHlRVMRCa8I+fwWPhg/CBFjUClO5uBkZ7BZASPPC9ubdbEKIpx8drgsoafibzywgQGaJO66HRqIPBqEc2kxJ1H9VMoVAcLpdV1EGpZAb7eylRr3V2qGXqIfczj4+2LUKn58+PZE8yD2x83CXHzOuK507QcnAYhVbbgMdjwuTkFGZnFyTI+/vvf8T9h3soFGp4b3kAk1NjODk5khwq2v6Yw+VxeaFuarF/cIBHj9Z59lheGUd7RycOj0/QPzAo18+jx09w6g8gl8+hvZ1h6OOwu8xyDAyTT5zT7kZbK/9dgj/A/CwjRkd6ZRIi1UtGo15ylfQGBufnYTRYYLHYodeZcHzMiYvMRtKIIqmzs0OAL6+tRDIu0On4JIRMTo3JiVaQvighNRoBXFRDshYEbAR3vEY5pZDDBDQqLZr1pijyWuCnLvciWvBoQ+X9hN+j3XZqqrUPCc7DkTMB3lTAXeQ1bW/H5DyuX+fggxnZN5wWSYjOc6K6yWIyQ1NvipWO+5J77gI6XSidqNDL5Xi+gNlMxVsTyXwVxwko0On1fk0J03v9lyivUCqgVECpwLtVAeVG+W6tt3K2SgWUCrxdBRTo9Hb1e61Xs1n6+6aJDRObJ6tJD6exCZO2DpPBKGChxp+p1WIfo3KJDbzT6RAbFKe8ESLRzpZJcwpUWBo0qlTi8RTsdrNMdWODHQqF5fmFQhUej0PsQMcnURSLaowNuTA2NiKh2IViFs+fP8HJSQYer0qsdv39A5INlc0WcO/bB4hGU/jk4zvQqE2S+cTA7UQihuOTExgMWplGNzY2hktLy1CpNPjqqz/h/k+PJSx7YWFOLHTtHW7Jpvn6679g6+WOhIdfPKamJzEzMwG7wwKdTi3KKTbXPDfawzY2NrG7m0J/vwm///3vRbHDMOhnz9Zxfl5ENlsVK8/yci+Gh0dQKRYwN0NoMCuByz/++AOOjo8EcsTiCSRSGaTTZZwnaJEDrl1bxK9++SV8vd04Od7G48c/iYqDDTShx+FhSJrn27ffF+hEpRMhElVK54kEkskszmMFlMqQBv3K+8sYGxsS+xUziqgIS6aSkovzm9/8VqbS3bv3A6KRqKhIcrmEKMl6enrknNmYc50JZFoh13X5t8vVJiVjTQL+KOpVZvDQSsU8sD5ZA+4tgh3CJkIHwgEqWPigKqlUKaCtzSb1ZaNPwMV9d2E742v4HjwGPgiBCJcIEGgzo6WOSieuHz+XuVFUulzYnwhx+H2eBz/7+DiEaCSFifExsWid+k/F4sn3LJaqYofj1MFWv0tllFbqMDoyCp3OiBcv1nF4eCIw0mzSInZOOxdVPJ3yObwuaPULBkLY2YmC8VEzM8O4fuN9sZTd++4HhEMRgabRaBGFItDfZ8CtW7cE0lHdRzvh8+drOE9kMTragbn5WXR39coEuZPjU7EQRiLnstevXeMEw27cf3AfoVAEY2MDAltKuToqxYYA19PTMAYHe3H5vSvIEdolEphfWJSaffXHP+Hl9g4aDRUmJ0ewtDwJh8sgOVf5fAlnwQhOjgMIh+PIZAvI52twu52Ymx2RTKZMNoWBgX6xdzZRE6im1RjkWOkQ3NneQzbDKXcO+Vl/fy8uLfOzNTg82pe94Q+ei+Lqk0/uiDqQgfUEhpxaR6sj7ye8rhwOvey7dLqArs52jAwPw2a2iT3y8PAAweCZqLRosyP06e7ukHvV7OwMTGaDBM4TanKgAfcy9xL3c7FYRjBYhdNpwI0b8wL4qNSk4o33Ln7VqjUYdTo0yrRMylg/WW/JcBJVGHOcapLnlc+XX9kuDa1MKAU6vdbvp797stJLvWnllNcpFVAq8M5UQLlRvjNLrZyoUgGlAj9DBRTo9DMU8f/0LQiYLhQkhEj8uzT2GhXcFg0sesBkNIoFi40Ug4xpt2IDR9UPG36qRmgVovqDiqiN9XU8evRc/i8/+QCbw76+TrFEUaWwtkYgk0O1qkJ/vxsWiwl+fwDlsh4rS+OYn58Vq9T+wS6ePH2CRKIKn8+OS5fmBCQQ7NAK9fLlthzv7377B5QKwM7OgQSP83XhcFAmYw0NDaB/YECmavH5//2//7/YermLkZExXLnynqiyisWcKBkePnwsFrvBgUFR1vCcxifG0NvbiUqlKMCpUm1NI+NxMIdpfX0d4XAeKyvj+P3v/1HO7+HDhwI2WNu9vV3s7SVw8+ashJ6rmg0Y9TqBAVRv/PTTTxJenM3lEYnmUKpwzDtQqUAmui0sjOPunTvo7PBibe0hjo8O5Li4FlSMnZwwb0uN69evilWLsEaCpPMFsQ0x14bWrL6+QWm4Ly3Po6PDjeCZH6enx0ilk9LIO+xOrK5ekwl6T58+FwUHLZKh0AnyOSpy7AKDuNbcH7RqER4xx4hggFY1hofTclkuNWE1u8SSRUsaVURujxvn8ThO/X5RpnD/EFRRRcTX7e7uSUZQ/wBrXRLbIteWQLJUqordjPCJVjyeJyHA7u6h/JzQiNZJ5kgdHgZQrUJyqKguYc4TQQhzowjUuGY7O7uickqlihJmzUByp8PZyphKpVAsEABVYDGbJCOJx8j9QBWNj1Me1SqcHAcFXgZCUVgtOlgtemSyWZjNOoxPDIuahnuBofAMC9/fD6Onuw2rq1cxMjog4fFf/fFHhMNp9PfZ0NXlEdUT98z8/LysMWEL7XDHx0lRy733/iBu3boOo9GC0FkE+3sM16f1tIDe3g45PiquNja34Q/kMDzkxOz0MFy2DmRTJTx/sSYB2ktLc+j19eLg8EgC84dGRiXXaX19A3v7h3Kt83Nu3L4Mi00l+2h390CuG9oAY9ECxxHA46YNzoeJiXFEYwzUL4vN0+2hajAgIPdCFZVKZrG+voVMui75RqOjfXKd044XiZzJfmRO3E/3j7CyMohf/+Y3cm/hHt/e3pLpguFQSABuMtVAV5cNA/29Eurf0d6OarmONpcbHrcbz58/x7PnL8Tu2NfXIyCcKiPuuaVLiwLIWH/aP5njRmUjr2cCy3y+gUKBEwGNWFmZkXMjiCSQbMGkOirlMgxUzJGkNRqyZhdKJ0KpC+jEa5TDDvho2TGbSBVqOIgp9rr/099PCnR6g0opL1EqoFTgna2AAp3e2aVXTlypgFKBN6iAAp3eoGhv+pK/t9f9/f+tVzEPRgfYTSpp3uw2TharS1aQQa+DjSHANivcblqhjNKgd3URGFSl+afFKhLNSFYMm1wqe2ilImD5l3/5V8RiSYyPj2ByclzUHDs7x+jqcGFhYRGzM9PIZjN4/vwp/IETUThNz0wKQKhUypJbc3xyjO2tbRhNJvz+d/8Fay/2kM8WcfXq+/juh2/RbNTwyacfiU2IICwQCOL7ez/g3r2fEA4n0NPdiemZKYEEh8f7CPqDKBTL6O7uweLC0quMKosEJJvMeqRS5zLxrd6oSlYUA8G3tndwdHgEi9WCmzdu4vbt2ygUC9jZ3pHGlmCGeU7BYAzz8xO4e/euWAgL+bSEtVOJxAb55NQv1rtGU4MKB8/RxqhSo1Krw+ttF+ua19OGl5vPcHbmlyaXwdeZNIFSHmazWs6bQd9sotmYF/Kt/KVUOguVyojl5SsShO50WUFzTygclIwbZlWxGVZBLa8ndKL6hutYqVCpFodOq5VpbQI1DAbJ+KI66jzO0OW87At+nwCK0wU1GiP6fIPScNP+RuUWIaLDYRb7Y09Pr4RPE+YwkHxr6wDp9LkEYnu9VoE6bNKpgmJwdiSSFGhJwDEzMy1Qjfa/jY1dUctcv74Ko8GEH3+8j/X1bZRKKnR0ODA/P4lxqph8fbJvCFW416gCisXyorAZHu4VyMjMno2NLZhMBFVWUfEReoyOjWJ2ZlaAl2Q7adQ4C4awt3uMvV3mVmUxPTMBMohHTx7B52vHJ598JAHZIVn7M2zv7CAcymJ+fgwfffSxZEB9++09bG0dybUzNTUk10d3d7eAJn4+Ycv+PtU/zAwrw2hiHlc/rl2/imwmj+OjU1Gx7e4GkEoW0NfnFqWbTq8WQFOrN3Hp0gTGRsdQL2twdhrFk6dPZbrdrZu3kS8UsLWzjcGhYQwMDiEcieCbv32LjZfH6O114+6d2xga7UatmXsFfvbgPz1DqdhErdaETqtHV5dXrn9e17wueJ16vG7kcmmZDMlQ8mKhjHQ6J7lWh4d+CRTv6urGrVvX4OvrFUVkIHCK+HkU54kkAsEUrl6dw82bNxGPxQUuJpJJ2We0t3Hf8z+qOUVzaHBQ8p4IChPxFJYWLgng/ud//me83DrC4GAXpqfHJDic16PZYsLKyrIoodbW1uSWSeCkVmvF1ktgRBUdFWb8k2H1tGdyLajCuggJ5/OMOi3qlA82/xM68ToSJVStJs/l/fQi34n7hz/PlpvYCZUVe93r/8JSeqnXr5nyCqUCSgXesQooN8p3bMGV01UqoFTgrSqgQKe3Kt/rvfjvodNFWLNAiGYTTL+xGIB2j0MggV6vg0YN6DkNymmXJtcsKoIGPO42+Uqcn2N37xCPH2+gVCrgs88+xZ07d6QxZQjvDz/8ICHV/KwbN67L9//1X/9NQNCNa8vSbHZLo3eGBw/uQ6NVS+AwYQunc126tICODg/W1tewtvYcMzOzuHH9Fr766ht4PR1ir7t//weYLUaBTga9HtFYVEAQFTyHB6coFhsyBn1hYV6yZ079x9Lg6vUm9HT3YmBgUMLKOWa9o9OLaq2CcDiAbC4locS0mxXyzF1KIhAIo6urHb/73e+kSWVzyiaVEINfF00orV0SmG23IJtKSG4OLT2RSExG09PuZ7U5UKnWkcsXoJIR61podJy254DVbMTJyS5CZ0FpwAmF+N6RcAZOpxmXL18WUEXrHWFPuVSWBj2R5LQzNXp9fWjv8KLRqKLRLLcC1yMxJFNZmVpHOx4tZLSEJZNFUXDQDsYpaVx72so6O7uQTCSwsfkS2UxWFGqEbJHwORwOiyieCKCYedTV1SOgjwqZZLIglr733lsQcEWbHJVqzJSiDfHwkIHUTQmXJrjklDEqcWh5Y94O68h9sbhEK5Yez589x//3/38l77G8PIdrq9clP+rRo6d4/PixTPu7ceMarl2/LsfNNXn+7Bl++PFHOaZKmWHdenR2eQQ62WwWmQJYqTTFQufr8wlsoMKHUIOT7wgSCEBkclo8gWAgiuOjMzne1WvvY2dnEz89+AF3797Ahx/dhVrVxP7BvoSRb26+RCyWETh1/doNhEJR3Pv2noBGTlBjYD2VWFTw8Xz5YO4VVWtUkxFcMCR/aLgXdocVpyd+BINhmSSXTOSg0ZgwMtKHvr5esU0eHOzB2+7ByGg/tGoNSrkqIqE4orE4lpaWMDE5ia2tHck6mpiahsFgwuHRIb759h5OA1ncuD4vYeqNZhGFclrqwDynXK4o0+d0OoNkgF2sN5VRnMbIL2Yz7e/virKIQIfHSLteLlsSeNjV2Sm5Z4SHhDtUJTIQP51JSl0q1Sru3r0l9wXmMdHqeGH5JfTjNUOwRCBIZRjXl+CSAeVzM3NiGfzrX/8KrVaPpaVZsVcy54x7isCTmU7cd1RP8XrhZD6zyfIKsjIbzC5wiOvN9+cXP/PCXkcYyXuXXqtBNV9As1EXIHlxH6XVlcf79xlPF0Ma+H0qnfYiVQU6vd6vKT5b6aVev2bKK5QKKBV4xyqg3CjfsQVXTlepgFKBt6qAAp3eqnw/z4v5i4vQSa8GjAbm0xhkOlW7xy05LrS2+Hq6BGIQLrW5HNCoIA3q8XEADx+8gNPVhv/23/6rwBaCEqqcCJ2YecRGbGBgQJq1g4MjsZutLF+Cy+mQ77G5T5wnpKmniuIvf/kzRkaHcfv2TdTrFWzvvBR72N27BFpe/Ms//1srt0ndxN7eDnp8Xbi01LLS0Bqzv7ePw8NjVKsEZB0YGhqW3JxkivYaTv4ySKPKRlQNDbQ6vUA2qpqSyThSmXP53EaT4dhZ5LMVFIt1ZDJ5DA8N4re//Y1kXlG5RHUPm0+9TieKCW5oBjqzUXa32eGyWwSEMZS50WjCYLTI1D4VAUG5JpPHGLbscrtFpcX3onKrXivhPB6TWqpVaoFKh4dRdHe7xCpIOxMbcwIpvi/VVGGCpUQJZ9EcHFYzZmYZGu0SeEbb13kig6GhHqRTKQleZw0i4ZSoViZfZR31+nzwepgXFReoQ3skA8rb292ibjo7IyTyCixkkz40THuiARsbG1hb24TLZcevfvVLAR60NP34449iOzw+PhFYVCrRcgWMjAwJ4CJwHBwcFPBDKxztjJ988qmACFoBv/32W/ztbz+IKosB6ktLlxAKxbD2Yl2m3XEK35dffimh6NxHtEAyM6oFcuKST+T1uuDxtKFSy8PtccBht4nKbXdvVz5nbnZWpvMRcBAIEf5Q1RY/Z5h6GvFYBvWqCsvLy2In++Mf/w0abRO/+vIXsFhNSCUTch6scSQahcVsE5jpcLgFfJZLFbH7Uc1FAHYRcE5lHL/PPCvWm2BRJuaZ9FhemZUMLr8/2Jq0WG3IhDyGgPN9WPvtnU0Jxx4bGxZY22jUUMwVETmLQKPTilqMarRoLAabzYE2txux84TkG/mDZxJ2fvfOLXR0tuPwaBeFUpa7V6bx8Y7AjCbaHeu1hgSuc/15veoNvFs05NogQOI9gddSuVSD2WxDqcT928T83KLASx7r8cmRAKpMJiXXOK83ntenn3wsgfBnodCr7K86NGqN1D6fy4vajOtCMDw8PIRUMi37ihZQTsUMBgNy35CfpQizgqjWqqIg45ozZJ97gbXldEGT0SLXUitDTCfnwz3H96eCrwUcwyjScmnRSG6U3WpBMZ1Go16TtePr+H4EaYRW/N6FMop/5/vw5/FMSbHXvdmvKKWXerO6Ka9SKqBU4B2qgHKjfIcWWzlVpQJKBd66Agp0eusSvv0b8BeXTg2oXq0GM2UcVlpqPOju9MLrcaG7qx3uNgc06iaqlSLi0shVkE4VcHYWl4DiDz/8SPJSdnd3wYlnBBanfj6vicmJPni9blEGedweLC7OoVTKy//SZiaRRqMTmxgbYqOJAcs30dPbhXD4DHv7O4jFIvIaNnlPn77A1OSkKC2CZwEMDPjEWkcwRUhDIEPA0d3di9GRcVE4pJJJ5PJJtLmdcDpc0kzncoWWUqhckSlVxRJtPRmZrNZoMq+F4KmBRk2HfJYNpx6LiwsYGxuXUGJCBqozCNVaUwGZkdWy2rS5XHC5bNBpGvLeHE9fqRC4mABokMsXBTil0hnoDQa0edwS4sxmVYU6MqkEdFpO/rKIZYiN9t5eEL29HiwvX5JGms064REbZ9b95CSIZKKI82QZ83NT+Ojjm9BomtjZZf7RgQR1Dw0PSZ3ZZFOdkkykJax9bm4RZqNZVF2EPQxyfvlyU/KvUpmyKIQcdiNU0IgNkaoT2so4fY4h8GtrLyQAmmPn//CHP0gu0uHhkUwKOztjPk9LTRIOR0RpZLXaZGIbIQwVazzPSCQs6qsrV65IHZi79N1330mdqUKan58TOJXPF/H40ROZJscg7rt37qJQpKXrUL5KxSKqtZq8H8/FZrVxZVCt5bGwOC3ZPVTCPHz4SP6cmJgUUEVQ0dvb8+q4twRGEBgRzvh6BjEwOIh4PILtnQ2Mjg6jf6BX7GK0lxFiRKMxqWt3V4/sFYbqNxta9PcNyPmwJlwr7nHCCR4blU9cRypsuIf493KliLsf3BCbp99PmxsDub1oc3mkXlRFEXxks2lA1VJGUc3G5zP0ulQowOP1SlD2/kFQrGeEP6lMVsLEOQkuXygJIJ2ampY9fnJ6BJPZKHldnFbXbGpgNloRiRDcFQVgEeAQPPF5DNrnv5l7RissP4t7g0HixWIVVosdE+NTIlohyNnZ3ZbsJ+Z1cRKjVquBu82Nmelp2cu0itK6Wq+1wrlpZWRwPQEgIZHJbMalpSW52dGi2ppoV5Tau1xOAZjZHC2oEblHcMKh3U57KXPTigJzOYVSrdLJcANaellDXrvMbiI04vVbLDaRTFVEvWa3A+42F9wuB4pcnxonDraUTrzu+Z58XAxo4HtchO/znM+zJeyEKorS6fV/RSm91OvXTHmFUgGlAu9YBZQb5Tu24MrpKhVQKvBWFVCg01uV7+d5MX9xqYlCVMwYar0nxQwWixZWiwFetwPvv7eMa6uX4XLakMtQmRGFVqNGOHwO/2kUM7NzYqcicOIX4RItMwQ6HNN+bfUqzGaTjEGnUuPyyhIy2aTkJWUzObGKnZ1FxMpz+fJ7rQDtellGwlPNwXDvXl+PwKfzeGvUfamcl5wch9Mm2TkqVVPULiaTWdREVDaw+a1WagieBaHXq9DV3QE9s4zCVBEVZZIXm9SWZYZ2NE7m06FSLQlgoMpHrTKLTctoMEtAOiX9gZAAACAASURBVOENz4+NMSETQ7epxLlQOLChJVSwW42w21oBzLQdhUMxFIpVaDVGNJoq+ANnMjo+XyyjWuc0LBV0uiZsVsDjdmFwoF8UOQyPZk23tgKYmPBhYWFWJtfx+/VGC3bRYnd8HMTxcQnj4/343e9+jV5fF56/eCJTAZmnQ9VGT2+P1IM2PjbbzFaanpxBV2eP5BcRFvK82Egzz8kfCCGXK4stj2oaZhHNzc2hzdWGWr0modfJVAwbG2sCqj755BOxx1HpRpBDmELLHIELLWXMMXr+/CX0erVYMZljRfBD8EjgQssTgRZVZKwx1UDcCwyKZy24VgSLBJqEE8zOooqOx83PIwjgz3lu5XJJAAv3HfeGs82CublJARLcJ7S3MXCaFkECKtaEYIzncXJyIsobfhmNVrS52iUrinWkAo5T2Qj68oVs65hyBZleZzJZkMsWZF21Gj1mpuck74vHSmDGevD9qbCiGu4i3J8Q4+TEj0gkhfYOG37xi49boCYYFlBJOyn3KkPRCbAIW3g8VptZABDVbM16DXabGapGEyaLWaa5MUD90vKMWDpD4QhSGULVGgrFEirVmgS/s2bpTEpykGjzVKt1KJfqyKRzsj8IvKhGIyxkTdvanPK5VDrxc9XquijunA6q4bQo5CtwOFxwt3lFbUbbG3PZeM/gVEVCJ9pWP/34Y7lOuFeoKCM8Yj14PIQ2/Blzss7PM7JmtNDxEQgyyLz2KtRbJe9HqEkIThBGeMhsulbIfl5+btAbYLe34TyexsuXh6+GFJhkvflZzKLiPmewP23Fvb0uWCxGURPqGaqvUaFOIPzqBslj5DrwOuGDe4BfhE7c6y3oVFYynd7sV5TSS71Z3ZRXKRVQKvAOVUC5Ub5Di62cqlIBpQJvXQEFOr11Cd/+DS4GxatVgFajgoq6kIaIKARGmfTAZ59dxe9/+wXMRi3SqXMU8hnJBgqexZBM0rbUal6Zh0IFAhs+NtiEQ1evXpUmjHk7/DcVLioVoUAOhwcH0Kh1yKTz0GoNmJyYkfwbZrcQ3iRTcbHj2GxmsYHx/dnYEk7Q4mOxmkU9wSaWQcd8bzZ+bLhp5UslM6K+YK+o00OyqahGIWBpQSfjK+ikFsuP2+PE4GAf9AaNgJ5Hj0+QywA6LaET4HAY5dwIqS6aTTbHVE3x+xxyxYlqLpceoyP9WFmegdPhkCDovb0jxONp6soAlRZ5mZxWlKDuZLooE+wGB7sxOTGGnq5uWC08N5VMYVtbf4HNzTDGx9tx7dp7Ymvi5DeCGsInfgWDCWTSVXg8XaLIMhg1WN94jqOjALJZNtIWeNvtqFUJQLrF1levN0WJo9VoUS5R/dKUiW5cK0JDriUtZ4QOPD/awRhYzWaduVuFQg5noYAov/jzDz74QH7GqX5UqbDp5z4gOCJkIRjy+0No97rxj//4B1E88XlUu7Bpp5WKfzIEnPuJ58/PpCKINSfooJqF0IiT7Wh54/MfPXokdk9CIgIjwgDCKLE8ymQ8QkitQEfuhVZwd1BgBmEhX8t15OsJiPj+/Hwqf2jJIjTk5L1ypST2UOZf6Q06OVeCEWYFEThxH3OqH7OTOEnPbrcIEOvr65O9f5FbxfNkTQhgWReuowSFpwoYHW3H9MyYwCna1rh/06ksSsWKQCDWOZ2uwNXGnKgeNNEQVR73WbVURK1SRTxxjmy2ivZ2BxxOl9Qgnc2hWC7LunPvFUsVWK2tiZTpbF5sabRj0h6YyxYRiyXEMme3OwU2ci8QzLbgbF1gktGkFZsi973FrBd8TXhqNlkFujkcToFBXLNSmaHdGrEPej1ufPGLz3FyfCzWTL43a8E15t9Zex4XbbKZTE2uO07tS2cyYkulpZTrxWuWmWm8lhlgPzw8ILa6C+DEjDZCYt5TcpkSTk/P5Fol6ORnEYTyc0Khc6TTWQml574iFOTe5XXQrFVhM+pQ44XNu06jITDqAjLx3xdf3G8X8JnQSZle90a/n5Re6o3KprxIqYBSgXepAsqN8l1abeVclQooFXjbCijQ6W0r+DO9/uKX1wWAulA/adWA163HF5/fxod3b6CQY8ZNGMVCFpFwCJFoEoUix4VXJbeoVq/CZOR0M2ZDWTAxOSF2Ok6jokWMzb+EYkdoBQsLFOjs7BaVTiFXg8/XL2HVVO+wEa/Vyqg3apIzpdWpcXaWkobVarFKODIhRFe3B4ODDGe2v1KOQIK/mSMUDiVaE7h0atjsBnR2esXKdRakzSuBUqk1Qa693YylpSmsXF6S5nVrewPr6xxhf45GXQ13G+06DmlWadciuaCqgo0vlUGbm61wap/PhvGxUczNz2FyfEByYXa2t7Gzc4hQKC7QKRZNIZMtocmQYmZJNWooV2oybW5+YQYL83NIxpNSXwYjEyjxPAOBFIaGvbhx4woy2bRk6eRyGaktYUg4nEIo2FKIrK6+h+GRfhwc7Mj0OqpTpqYm4XQ5xTLmdLpamVZqLew2O/K5jLxfC14FRZHEppu2tsnJSQECpXJZxtTz7/wZlUixWFRsZawBgd/U1JQomwhXqPggHOQ68ouNOeEOgYKvtw8zM/NiD6TNjF8Xqp+WUqkm8IdggK8jmOJzqLQhRKBySafXCYxi5tUFcOJz9vejcHt0uLR0ScLPaRGkukum1Jmp5iEwbKK9g+ohvShtIuEIHE6HwCECB1rYaOvLcp2aBA1qGAwameJ2aWkBdqdd7IeEIvz83t4+AZzb22diwxoY6BXrYSR2KkH2rAs/59Gjl2g0KqhUVOjpsWF+fl7OkzD1Ikj8IjeJtkq+bzAQwdqLAwFyDocJhQKhbh1zc9Po6+/F8fE+/IFTym2ggRo6tQ6pTF7gp8lEFVRF4OrgsA8Wqw2pdBp+fwCRWOvcnE49vB2OlgpQr8fxsR/pVA4eT7uoljgBkA9+vtnM67csE/HsdjMcTivOQhFotSpUK01RB3V3dcNksoIiPEKn58/XRflls+lQqTTQ0enCb379S/R2d+H+/fsC5bjGVCixFlxLKqd4/pwGSSWh02mR+0kqlYP1lVItGi1BrVbBYtWiq8uJsbExCQ8nrGatc/ms7BXeb5j/FA3nUS43MTjYIwo37nPuT663389zVOH995cEPHL9+fNsJgMdJaDVsqwrQROP8cJWy5rwwe9xz3LteE/jz5npdJzg/Ejl8ZoVUHqp1yyY8nSlAkoF3r0KKDfKd2/NlTNWKqBU4M0roECnN6/dz/zKlsKJjT8VT5xoJwHjr6DTytIERoZ9yGWSKBfzqJSLSKeSaDQ1qDfUCATiSCQrcLu1rewnrQYmoxFanU5AARs5k9EkcIIqEoaSO51GseTRBne478fRYQzlch21qgo2GxUvDRlPXyhSrQCoNU1k0kBdujiVZAwxz2ZsfAADA32iuqF9j1Y35svQrndyEhelyPBQF2ZmJ+DxuETRsb7+Emtr22g2tRgZ7sXlyytYWJiD1WbC48cP8eNP3wtQoY3Hbneh3zcg4cWtKXedAlwIaJhBRNUMvwgsaC+bnZmBwWhAo17E6ck2nj17hrNQDOVSA+HQOQ6PosgUIM1sW5sRFptFgJrNbkWvrxs93d1QNzXIZtICd1i/TCaJk9NTDA35cGl5HtFYWIKmCYoI+qgmCQbjiEdVGB8fk0mCtIDt7m0JuOsfYG4S10OLTDor9rNcLg+DniHNGqRTcbHJMRD7PHGO5itVU19/vwSLEzg16nXJCmLujt/vF+tbIU8IxIwfnUAnKoPYsDPj6GKMPG1otE8SlHDdCH9oaWvUVahWmeHD0fN1OQcGOFNFQgBjNhvgcrXUL2IVS+eg4eZEEza7XgLbzRazKKEITwgEopE4srksxsZGMD42JuBgY3MH8XgRVrMeHo9TQBVhGhVcBGTff39f/hwZGZRMKqPBiK3tbbx8uYV4PCe2tu7uNsmeIrijoi4SDeP+/QfY2joRsNHR7hEFWSTCCYJltLnccLrMsDs1uHlrVepz7953ePL0ADptHX197bh06ZKAlt3dPcmR0utb09Ky2QKmZ0ZFXUTL2sOHT3Gwfyzh5ARmqWQWKnUDS0sLogB8+OiBKMh4/RI6WUxWcN0Ydv9ycwt6gwXz8zOYnZ+HWqPF8xdrePr0KRLJvNRvZGQAo2MD0OiAw6Mj7O3uw2KxYaB/RNROB/tHcv0S7Ho8tOmdYWdnH3oDwZ1XrHpeL6/tAvp8A1iYX5bMJUK4J0+eI3h2hmqlKrCJYLh/wIc7d24jn8lIZhfDwAmUaE/k/YEZYOk0c8So8KrA7TFK/pORmVhqDawOu+yHWDwuljzmcDEvjiCJe4jqpHAkJPuEDwJbCdyva+SLe497inuDajiuAdVxvBfNzs7KXmA2GK89CQqnfTXPzK2aXBeESzwfXks8bq4tv0fQxIdGq0WpWEIsXcJpSoFOb/CLSuml3qBoykuUCigVeLcqoNwo3631Vs5WqYBSgbergAKd3q5+P/urqSqQmBJ2jfXW7GqzERge8GB8dAAWkx65LNU6YbGbWMxO1GoqHB+FUSpXMDc3KCoP2o+MxpatTaVWSSNOtQuBBd+Uwc5Gk04a/MR5GvHzJAL+CE5PGMwNmE20QrlRq1HNUxKVSWtEeRPVskryhVZWpsT2RZsd7XWcXEelBpVInDRHqHQWTGJkuA937t7E9OwkmqgJLOFUtc3NLfh8vfjoow/FptWoN/D46RP86Y9/wslJy8ZHCEabm6/XC4vZImCF9htCJzaXnZ0d0vBzYl7/QD++/NWXGJ8YF0tZKHyMR09+EHscg5nZ8B4cBHBynBK7VlubHVPTw/D19cpUNH7Z7BYYDQZUSjUBT7l8AQF/S3lEgDQ6OoDJ6VGchU5EncQQaIIIwhvWz+Puw+rV2/D5epDg+PhUK1OHDTkVIMwCohoom8shHosLFCQEIiTK5qgkqsg0Or6GKiyGuhM4sMlmoDPVUXw9c7UqVQYua2AyW6Q2VEARNFGpwvMnQKF9qTUR7AzZLJVhLThEKyXrzYaddjXa3JgrFAxGUCzWJPNpbGwQ3V29yOeK2Nk9RPAsAa1GA6vFhM5OA7ztXvlMvkc4FBb1TjKVR0+3R9RZdoddAMTm5g5y2YpM7pudHcPI8IhcNwRhrYypTbGtLS3N4NKlJYFx29s7sj/y+TomJkdw+fKSZDKxHvt7e1hbXxM4l0mXEI0W4LDr4HLaYbU6JBye+3xkdAAzs8MYHhkQtdX333+PnZ0z6HQNzM9PCWRhLQ8PAmg21RgZ6W3ZtJo1vP/+JVGnUUH43Xc/oVxuYG52EacnAXz/wzMMDnTg008/Ftjyzd/+jMOjAzQbKtSqFThsNlxdXUUsGse3937E9PQEbt2+DZvdgePjUzx58hQvX26jXGlibm4Ki0uLKFcLWFt/ip09P5qNCuaZ2+V2Y2N9B8FAHAuLE7h2bRVOhx1//eav+OabJ5ia6kJvX7esFXO4DvYP0dnVjYGBIRzsHWL/4BAvXuygzWUWoMq1mpqagKvNCYvZjFTiHM+fPUMimRS1HWExFUmBACcP1qA3MGdOjaEhL3p7fWJbo51RrVUjFAkJLGIoPK/5ZCqB0NkZorGI3Gd4D6MqkfceqpBYa53GjFSyICCNP6dKiaCY+5QQlRCS1zYB1IVFU+yZ9brYFjm9jl+scb1Wg/4VdOL1SijLjCzGkdO+W6pUEYpnEcoo0OkNfkkpvdQbFE15iVIBpQLvVgWUG+W7td7K2SoVUCrwdhVQoNPb1e/ne/X/8ttL7HXNFnSiu2Swrw23b1zFxOgwjg738fDBT0gn07Bb26DTmhEKR6FW1zC/MI3ubg/YalHNRHLFpo+BztVqCSaDUWxqWr0O5UoFFqtVGs3TEz8ODxkSXofdocHi4jQW5iextbUtTSSVKScnYYRDAXg9Xty6uYKZ2WkBUa1Q78x/jJxn07e3e4RHj7bRbKixsDCCqelpdHZ3oN6sylj1+w8eCJj64INVfP75Z5LBQ6vUs6drePFiA6cnYaSSFdSqgN2mgcdjhNfrQUdHu9jz2IwSzBDCMHuHQdQzMzP4h3/4TAK7CTOOTvewc7CBYqkk4+4zmSJ2tv0o5IGe7g5RXo2NjUrGjdlCVY8dpXIBqUQKuVQOjYYGifMsTk+CCAZDYgGbmhnG5PQAwpFTqSeBEZpalEp1BANR9PlGsbhwSWp2fh6HRquGQa8TVQaVWVQhUflBNRD/ZPNvtnDKlwbxRFpgEVVjnBzIyWwMtyZI4rGJ4iiaRCJBeNQUKEVASFDJc6YCzCxT6w4FvPT2dIt1iYBrY+NIVFE2W0vNw5wkr7cD3V0dGB4ZFCva/sEuvr33LaLRHBYXx/DxR5/CbLbjxfNNPHr4TIAL7ZmDQ53o6GgTlQrBAbO3Nja2kEpl4HY7sLp6VfYLz4W2tRcv1gVAcM+MjPTBYNDLBDMep/80gFN/HBq1AavXFjA2OorzREK+//jxCzhdHnz86S0MDQ3LFDS+HyFjPBZDJJpAKkXLoQ2dnW0yhbC9vUPsjgQ+Y+PDmJgYgclswsH+Ab752484OjyHzQZ5vkrFTC1aB8sS1j0/N4lIJAKVqoallUno9Cqcx1N4+OAZLBYnZqcX8ezZGh4+3MaHH17FrVutCXdPnz6S0ZPMrKLdknuTE/nW19dxdBzEjRurGB4allyozc2Xss9pLWX+0he//BB9fT6sb67jyH+IaJT5WyosX1qUiXEPHjzB+XkJ//Dp6n+ogL766iuEwxn85refihqQCJnwl9MLuSYdHZ1Ye7EmyrxkIoPOLq+oiGiX4/N4zfJ1jWpFakn4x2wvg94kwPLsLIlMpg69QYvB/i5RrQ0PD4taSYLGawW83NoQ0DU9PYVA0C/3gHg8LqpATsaj7Y7rTDupQa+XvKZCvopctoqjI79kYU1MTIiqjsfDzyVwoiX0wlrH+xZrScEUVX6U0zVqFdQrZaiaDVGm0UpMWEbrcK3RRK0JaPUG1BrAaSiBeF7YvfJ4vQoovdTr1Ut5tlIBpQLvYAWUG+U7uOjKKSsVUCrwxhVQoNMbl+5nfuH/5rcXoZNMtQOnqZkwNz2OyfExFLIZrK+t4eTkDAa9GQ6rVabQsUnW6zXS/La5LTJpS69n6LaqpSro7cXoyKgohDjVKp3jVCqHZNQQ3OzuxqDVNrC8PI2PP/5YTvDpk6dwiUJiWpraH7//Dr/84lNMTbUUDswOYuNKyEJ7S6VcETUUM6IOD9KSgbO8PCnqI2+HF1a7Wew8//7VvyNfqOCTT65jZWVZLGeHhyc4PTlDKBTFwX4A0ShVI0ZMTfVjcqJf1FVsSgl6+EX7TSKRlGwfBmF/9NFHuHp1Vew5a2svcBo8RrlRlOwhTqyLx1IIh5Ji7+FUMyorGJpMqxwDpzu72gUinBwfoZgrSpOcTOSRThVQLJSQzqQxMzuKsfFexM6Dotpiw0sFVSFXlVwaNRje3PYqayojoIkNOIPhK5WWhQ2oChBkiDSPgfYx2v/OwjGp4dT0BPr6e/D82XMcn5zJ5LqxsWEBbE8ebyJxXsLISI+MqScwPDk9E1UbYSMnxR0eHqDZVGFxcV7UQYQ7Gxu7YsXyuJ3yGYQ78/OL8Hg9cDptYhW89903+PNfvpHz/ad/+iVu3bwjyqe//PlbbGxsS+2cTivef38ew0O9Ajhosfr662+wvX0Id5sVly7NY35hQdaJijaGVHOPEFzcuP4eNOq6hFrH4+eiIKMFk8qqgQEfFhc5gbFLLF4PHz7G9vYxVlZm8f7qKjLZjChyuM6EG4QU+XwJRqNNnkOLH22j3BfMEKJ1i/VlRhjXeHNzE0+fbkvg9uiID0ND/aKoIoyltdDj9gqwInRyexxweznRL41AIITtrQN43J0YGhzDgwePcXR0hs8//xjXr6/iu+++RaHIPC2P2EupkiL0YmYXM814LJeWlqHR6iQ8n5P0qHba3cthfLQNf/jDP4qCaHP7JdK5tCiGeDxUABK6bGy8RL2uxmeffSjn+OzZU6yvb8jPb9y4IYpBvp55Svz+8PCQ7G/aXKmq4zVChRNVSa2pknoBPdFIGNVyGclkAmgyLJ4qOQ3CYWatncPd1ibB4YRNRqNZ7hNcF55bsZLHqf9IwvB7e3txdHwkEKsVdE5Vk0FAKL/42fzMaCSGTLqAapWB8FmZQsnXcp14vV6AbT6X1k5+1t9PFmzUaTcW+gRVowYdoZZeK2CLaD6TzaJaa6DaADR6AxpQIxBJ4lyBTm/yi0rppd6kasprlAooFXinKqDcKN+p5VZOVqmAUoG3rIACnd6ygD/by2UUeCsvR75eASdCJ35xqp3dYoCvxwuL0YjzeEzGuxsNJnhcVlFadHS4UcinYXdYMTLaj+2tl+jq9Iqlhk0k81hox6KKZO9wH2qNSoASLUZskNPpPEZHB3H37geijKAdiXDg+vVrYo/593//dwT8J/h//u//C12d7aJI4JQ02qrYXOdzeQnG5nkQeGWzZQwODODmzWuYnZtDvVlHpVrGweE+/vbtX8X2tbyyCLvNJvCIEIFWLk5X294KQK0yYmVlBqtXL0kGj9GgF2DCAHE2pZx+xgwkHjstaJ999plkvGxvbyEciSBXyMHeZhelU6lUQ6lIe44KHncH2ts7pSHnF21lHPFOq1QsHkbAf/o/2HvPLzuv88pz35zzvZVzQuUAFAJBEokUqWSbkuxluzVtSe352B/m75qZD7N6adrtHlsiKRAgEQtAoXKum3POYdZ+3ipabsm9JIBtya63tGqhWHXfcJ5z3nvX+Wnv/Yi6rJAvi5XQZLTDYDAJkLo0PYruXjeSqRCgoRLDiFZDg3KpJbakVDKPYqGF/n6/ZNDQdsipZdg783SYAcVaWa0GsdwRJJRKZewfJaHRdtDb4xPlEfOgnq89l+wc5gtdXb2KZDKN//pffyGWyG9961vS8Y5QZ/31a1Gx2O1WsRtKfpeFFrgeAVpra89xeHiEmzffkeBmWt5u3LiB6elJWTeFQg7Hx/u4/+BXWH+1D4sF+N73v4elhWVsbu7gi/tf4fAwgmy2ismJfvzNT/4CPd0KTFh/tY6f/7//n4TYr67O48rly6Ku4jyFwiG8evkK0VgU79y4IZ3NTo72xTrFNZLN5hCLJiSHan5+TpQz/JkwiPlLVE7dfPcdDA4N4ej4CPFE4ixjqybn53UGBwflm6CCcItr6jwQmyCO3RBZX4INWiCpliOU0YA2RdodK6jX2Z3NBYvZKusq0OVFPBFEsZQXpRMznPr7htDd3YdnT1+IMuf999/H1KUJPHnyFSpVrvuOqNpoUyQY433wGfC4vZiYmJTniF32+Bxl0hlEIhncufMuPvjgA1n7W7vbKJQKAja5Jgl5+CZAkOZwOkXFx+NOTo4F7FBJxmysx0+eSKg/c8S2d3bErsb1QaUflXC8V64HAiVCStaJ9krWo1pix0p2DLRJd7nzTocMG7+6quRdEfzEYlRTQQAdAXa1UUGukEFPd68ElXM98by0ipZLJVkXBFxc5wRQPD/PHY0kJDOMSsjzrnWKFZSZT010dfnkeaDFkfPAf6l0kiD7Qkmgk7bThk7TgVFHBaFe8ryYJ0alU6PVRq3Zgs5gQkerRziRQaKgKp3e4DNK3Uu9QdHUQ9QKqBW4WBVQ3ygv1nyro1UroFbg7SqgQqe3q983dPQ5cCJeOoNODBXnJguA4ezXmg5gMWrhsJvk//Fn/o/JaILHZUdfXzcWFmZQrRbR19+NgJ+qiKe4vLKMyfEJlEtl7O3tI51MIZXKIhILCzQZHBoU5QgBEpUeCwvzuHTpkmyQf/npL9Hd1SWAg8qJn//876T73M9++mNoNR3pUPXixUuBBIQyDO8V1UGeAdtV9PcP4urVaxgeGpbMlXgqIfAgFDpFvVEVQDI0NCDHc9NIi12t2sDe3hHyuRImxqdw9epVeL1W5HNxRUnSakuWETfxhGVKZ7kihodHpBNZNBoR9YS0tS8WYXe5BNbE40npBMYsI73OhEajjVKpIQHVVAdRlUFrVCRKONEQW9/YqAuXJhdgt3vl+O3tDYyPD2JkvBeJZAitZo2BWWg2tahVOohHCQXiyGVbuHFjXgAEwR4BEG1HtDZRhURlmHT60yqd45jnpNEaBRA5XQ5cWV0ROx1VNOFICDMzlzA3N49QMIy1tXW8//4t3L51F19++Qj//b//g2y65+enZWPPazEfiyqSc8UP4SEVPAQc/B1VP3fv3kJXtxvFUk6UXoR3m5uvEY5k4PfbJBtLpzMIdNre2sPxcVoyxO7eeQd/+VefoFLKi32LFjLa67xeH+7cvoWe3l6xDRKWEOocHR0KQFhZXoHDbsP+7q6sN8IKsbYViggEumT+CGqoeKF6a2trR/K7xicmpFNbJBYVgEIIQUUNz09AQchybsniefl3BbJolWBwLTu6EYC0ZE0Ssui0tEPW5P54D6VSRc7hsDsFkhDWJNMKaGHXvWajLfY7At79/QP5PdV55UoJyWQUqXRCOsoNDw8KbIlEo6idnd/vp7WtVzoMZjNZGTfj2viccG0zi+vw6BjJdAqVeg2ValnGydB82in5fsDaUrVFuMt1RBsavwjMotGo3DsVc/yZ9lMJdI8nJH+JyjrOOetK9RUtj6wR58TOdVmlMrElYFTJ9/IIrKR1NRKNIJ/PoZAviD2U5/EHfCiUCYkI/fzy/kNoxjrynvP5ojyPzMLis8prMuyfa/PoKIpOh0C2S8bI8xE+8fp8XgmMee88nq8n8OJ88F8qDdFpQ9NpQc971WmlEQBVhIrqsSL2umq9CY3eINApmsohmm2p9rrf/1NK3Uv9/jVTj1AroFbgglVAfaO8YBOuDletgFqBt6qACp3eqnzf1MGS4HT2zXMq4EmDtoAnbrK4/TzvZqfTCnOSzStfaTED925fx/UbV1CrljE8PIBCnjlNh6JSatTqOJj9HAAAIABJREFUODo8wtHBMcrFiig/Esk4dIY2JicnZGPJTeTE5IRs9PkzgRJ/T1DCjT27bVFVMzk5jj/90+8hEg5K3lM4HBXrnsPuElsQc3IUy5KiHmEHMG4KCQT0JpOoMWjpYSey7p4u2exys0xw4nSw+1VLVDMBfzcmJ6fFNlYuMccohEwmJRtjAgVuSnle/jc3r9wsc/NNGMFNKkHO/sEx3L5u6SkWCccQCpWkYIyJYUj57OykZDoxg4YWtLW1bVHzDA4aMHVpGJcvX8HY6DROj6P45S8/x+bWLm7fWcXgkB/xRAj1RhmMmqnXOqjXNEgm8jg6iEOn64g9kbCDaibmIBGO0Wq0u7eLer2GpaVFsKsc1TkEQtVqHafBUwS6/PjRj36AdCaJ//Jf/h8BYrdv35KcHgZQM1vqr//qxxgcHMb/9X/+33j8+KnUeGxsTGpM9c/du3dFbUJFERUt7FBG4HLnzh2BDoRe3/7Oh9DqeM0jAWHMn8pkU1LbyclJ3Lh+E7u7ezg+OkU8nkIwmJFg7U/+7DsYHx9C8PRI1gPnjpCHoJIZPTw/r8t/+cXrE3BwfkwGA0oFZmW1RdHE9cL56OvrF+BGxQyBE4EQ1wPPx3GEIhEBjYRPXFec+0qlhr6+HrF/cd4ZRK2omRoCMQgvCPXYgU8Bk0oHR3aAC/i75NoESFQAET7x6eL/mG0kMJfB1wajdE8kCCUAUgBVSeDI8vICXq2/QCqVkOwjdt4jROX8UJ3GMdLCymsyWJ95SFTzcM3ymlScEe6wU1winoDT64HFZhMAy2P57HCsnDc+X6wDa8p68795PO+Fz6qotCxUiBHcmuR3itrIImoo1pXffC5YG46F681qotWuJut0bGxULHscGyclFA7i+PhIOlhy/fKatP7xtXoqjIxGqVG73ZFnlt0qrVY70uksNjcOkEjW0ddjwY0b70hNqUYMh09hd/BaYwJbOTbWgOuDYyWIYgOBbLYMu90oXQq5Hvk3WgAZIk7oRGsdoRN/5r0qlsE6OhotKvUGOhod2hodosksorm2Cp1+/48pdS/1+9dMPUKtgFqBC1YB9Y3ygk24Oly1AmoF3qoCKnR6q/J9UwdLXPjZ9/mUKEongictsQnBk1aDTqstHZpEG8XOdAACXiv+5j/+OQYGenF8uI/JqTHEYxG0mw1MjI0hncogGU8gny0gm8nh6PBEoMbM3DgCXT6xOXFz2dUVkM06N4TpTEqAB1UV/Bs36FRL0CLFcGaCCua/MHzY6XSj1eyIyoGbUAklNhlFkUIrHDe7oq4oVxCJxGA0GQQ6cUPOjTxDyLn55eaZqg4CCb3eeKZIqaBWy6LRKKBWrZxlIjG7yijn5CabG2Ju5rnZpvKB9h3aybZ2gtAbrXJOgrZisSwwi8oaAoWbN9+Te6Ma58mTp9jdPULA78bdezfx7e/ekvFGwmk8f7YuQdpUO33nu3fg9VuRykTQajbQbLZRKTXFXhePZRCPZUVl9OGHH4oShvWjzS6bTQt04gabod9sM390fCi5TYRO5UpF6ndldRkffngXL14+kxrPzs5geuaSwI/PPv1cLGd/9qefoFZr4vPP74slbGhoWOaMNVhcXJQcJ4IfZirR6kU1Eq997do1UYLRLnX33vvIZGMIhtgp7OisPX1bbFtXr14Xpc7G5haajZZcMxSKimLtxvVrKJWyYskjACHkGRwYEIUTfybc4O8JC6jOIRghSCoWKkJJaR/s7e0RMBmLJeQ6BoMCL5hBxDmlzY6QjXPM86UyGegMeoTDSeTzzNHSoLvbJqCLryWsIEjb3T1BNFqB1aqBw8Gcn7bUhOHpAwMBCeImQGWI+bOnz5HJ5AUA8YsgJnialnNrNG1YLU7pcEgIxGfCbrPB7rCLBZNWRtokj08Ywl3C3PwoVlevCPTa2NhGqVgWaBYMEj4pkJMAiP+ySx/H6nTav1YsORwudPX0oNqgym9flENUyXE9UzXIOng8VEi1sbcXl2fA66XVtAGbzSL3z5B81pxd4ajwWlxckGeDEJlZbDu7pyjkGwgEqOpry5jCoTrcDgNmZoYwPTMt6iaq/WgJLZWLyOez8uy3Wg1YbRbJc+J7jt3phNVmk2eX65+ZTzotc9NMAijXX+2hVKrj9u3reP+9O6J6ot0vlYqiUMrKewOfrXMlE0EdnxEFVisB4Q6HTWrGLyqmCAkJnbRow6TXwkgVWIcKKYJujRynYde6RlPCxJttDcKJnJrp9GYfUepe6s3qph6lVkCtwAWqgPpGeYEmWx2qWgG1Am9dARU6vXUJv4kTnEMnqp3Oc534kwKe9BqNApy4AWw35RVajQZ6HTeZHfR0u/BXf/lDoN3E4ydforc7gEI+A5/Hjf6eXlQIXApFFPMlAVDhYATNlg4ffnxVjif04KaPm0HF6tIUoiWbb6tFNr/MSNLrdJI31GrVJE+J6ixm3djtTmmDfnwURDZbELUEM4m4Ieb90hZHlUoiWZKwX6+XUMokm1GDQScbWYImKiAYiExQQCtROp2SawLcqFcFwNFSRLDEzBuCAoIOdidjjg0VLVTMtNotaR+/f5BALNFGd49NLFMejw8LC4swGc1yj/39A6Lmefr0OTY391EsVbF6ZR7/4cc/wvTsIB49+gqvXu4gHExIuDnh3JXVBfQP+ZHPJ8UqRKVTqVhHPltFPJ6FVqPH8vIKrly+gmwuA5/fJ5v4VDIpUI/3y+wf1ntfFEYpWUDMwqECioHbQ8MDoqDxeFyw2a0C7gjNNje34XK6cffuBwgy92prRwBas9EUhRdVP4QwBE6c0/Mw73A4JH8jnKIVjjk6C4uzSCQjYgsjHCR84bpyutwSGk97JTvAMbycECQei8Pn96OvtwfxeBSddkssTZwLjotZXlTtMJCc8MDndQuIInQiaEwlK9DrDFhZHsTc3JSAn729A4TDDFvXwee1wu+3YGCgTzq/0YbGcRCYJVNptNFBKk0A2UEgYMKlS5Oi8CKIIZji3DAAu1rVYGCAwMKIZDKP1aszMm5awbheCDs45y9fvMLeXh5sPujxWOB0mBEM5WEy6RDwu9CoayTLiVlgzPsaGemXe2MYeywWwZdffSnzRSXee+/fEJXT2toLUdRR+aNApyQqFQIwI/x+t4T6R6MZUe4MDvaIsoi2uIGBQQElG1vbolw7PmbOFZ+LjoAdWjFpn+W9MzeMUIZwiQHsMzNUDeVlffb390huE0ETASO/qKRjDff3wygUa1hemkC1yrXWwO5mFCMjPgFUBKHtTgvNZl3Wda3ONccOi0UUijmxezI/SavTotWBqJwIgjhOQjN2h9RoDNjfO8T21jH0eg0+uPctjIyMCazl2igU0oglgqLwYw0IR6lQ2t8PwWanmsuEwYGAwDiuG65hvvfw/aDVbAt0Yp6T1WiAycDsuLaAX+U9i2IorUAnqpxqjRaC8SLyNTXT6Q0+odS91BsUTT1ErYBagYtVAfWN8mLNtzpatQJqBd6uAip0erv6fUNH/4/2uvPTnqudFBSlmOloufunL/7c1+vFlZVZ2G0WRMInSMTCqNeqMOoN6A54YbeaUS1WkIgxA6mJTrMJq02P5SvTAoWoOGFnNYOxjcFB2uGULBn+jZtbqgmoJuHvuQHO5dlSPQ+7zQWfrxsa6BGLJrGxcYh4ogba//r7LbIJZqZONsdOYxXUGyZodZ0z+1sROp0Js7PjGBocEnDEjS9VHYQ0zAVSrltBq0nlSE3ybAgZzm11VHZQsUGARIUMLXX8mUBre3sXu7tRFMoGTE2NorvbL5t7bvJ/9fnnGBsblxyp589fIBqNI1+gvaeNyyuX8Nd//UM4vXo8fPgAh/u09ZURDsUkRHlmdgpdPez4l0OzVYdWY0C10kYmxVyqKhYXl7CysiybZip3aE1iZ8B4IiaB6c1WU+Ah1SpUk3C8Whq7NEo+Dcfo9jgwMjIsY08kYwLMqHiJRmIYHh7F2OgE0mlmQeVlU07oQhsfVU7MuqKqhCoyQhb+N8fJvCFel7CHKhra3dhFToEXhCdm2G0OgUxmixXFfBEmMzvQRVAsFERFo9FqRNVkt1lxenqC46OYADSzWYtymWtFD7udmUgWTEwMijWTCqRnz14JMBgadGN5eVZUXi9fvhL11PExO+J58cG9KwIdmQtEsEjoRcvj3v4BYvE8mpKDBJn78fFeXLmyIvcciURkvIkEc4U0mJ1lV7Q+gXms70cf3RMLVy5XEABDFRYB2vFxEKenLYFOLhfXtVXAJcOzPR4/wsEU9g6CGOjrwq1b72FsfEQUP+vrLyW8m4og2snGxgZkvmPxmNwHFX+019VqzJCqodXS4dKlAfT398maePlyHyZzGz/45E8xMjoCs8kk0GhzZw9bO/vY2WEnuIp02TOZgN5eu9SRIIn3T7g7Pz/7dZj+vXv38OjRY8lwYjc9vpZrioo62i0JnAgkI9Gs2Pw+/viWWGW3tw/RaUDmgwHzFqsZJhOtqxqBigeHewLXypWyzLfFajqDRQ0YLVRL6b/+piqRXTT5vb9/hO2tIxk7rb20MhJOE5pu76yjViticmpS5ufmzZuilrx//wvMzc3IPJ13H6Rdcnt7R46zWjgvDgGdhE4Wg16BTr+mdGLHzEKpjEa7A6PZinypgsNwGbWOCp3e4ENK3Uu9QdHUQ9QKqBW4WBVQ3ygv1nyro1UroFbg7SqgQqe3q983dPR5kPj5v78OnZSf/wk6ncMnAinl926XFcvLc1i9sgSLSYfXr55j/eU6MskyzEYdAl4TDDqgkK2hWGrJZtNi1cJsM0Kna8JmM0GjNaCry45r1y4jmUoin8tKZzO6j6jKUWxygNVmRbNVky54ZrMNBh2VUB1EwglsbYUQiTYwPOjC6tVJ6UaVziQQjYZQazTh8XShVK4LyEilyvD7HLh8+TJGRkaU3KdUUkALFSButwORaBjHx4eoV4vQ685yrghndDrotGzJrhNFFtVQVDswI0aCidttvH69iVishsHhcczOzYrqZ2hoUNRcn332mWxiqTpKJjOiouCmtVyqSpj64tIcDNaGtKc/OYohly0jmcxJns3i0ixcbrNAp1a7AZ2WAeptJOIMzy6IUqm7OyAZQwQTDHPmuAoS4KzcZ7uj2Kw02iZGhofE+mbQGRAjEEkkMD4+jO6eAI6OGFrdQU9vt4Q5E5xQreVyeZBJ56Q7Gn9HSDM9PSYh1qFQUNQnhBQEWzs77PpWgtdDGyKzfKrodAxothi+XILLqRNI0d3VLfCH3eSo0KFSiHYrgjOCMEInWryoimH49bMnT7G3fwKH3Sq5SRqtDt1dAVGv+ANURPUJsHjy+AlevlpHs1HHwIAbExP9UsdUKi35R5VyE0tLC7h9+32xV9L6RxUdIQoB0eFhEOFIHfUWFTXA6KgfKytLAlcUFRUzlBICHFlHdnnjFwEQa/f9P/mOAMz9/UOBWAQw+VwB6XQJqVQHg4MedHd7xM5FBRxVX1TmxKM5xJJVvHdzET/84Sei+nv45Rd48OARUqk8hoe9mJmZUWCd3S73q2RKNSWXKJVqyH2YzDqMjvjl3jgfkWhSgrS/851vSx0IhhjIfngURCKVRzicQCZTR7UGOOxazM4Oy5i4br/66itRA62srEjmGkHlzMw0Hjx4KJDx1q33xTYaizEYPipzRzhM8JjNFsWOeOXKokCqly/3YDZo8JOf/FgAJ4P0GSZPCx3tlgyw5/3y91Q4UQXFIG+jyQijxSRrTIGAzHaywKA3CXTc3zvCq1enMBjauHP7PYyNTYiq6mD/ALk87YtaTF2aksYEhKT84riuX78u0EkAWSQioJYwlc8lbZpOh/NrpZNRp4GBtFSUhk05B19XqlQFOumMZuSLZRxHqyp0erNPKHUv9WZ1U49SK6BW4AJVQH2jvECTrQ5VrYBagbeugAqd3rqE39QJftvH1z9Z7X7bVRTo1IHJaMD42BBuvrOKni4PtjZe4tnjZ8ikqnDZdejtssHttMFiMqHd7CASiiMSrcDlMWJ8vAcrl6k+6RNVjsGow/37v0IyGYder4XeoBO7Tb1eRZvtyvU6CU72ef0wGCzotHRieTo+CmFzI4Jstolr14Ylm6hcobpkE7V6GYND/dIFLhhKYG1tH8ViG9OXujA/vyAbcmmtbrNgdHQI/f292Nh8hV/96lPJDrLbzBIcTDDFL1pzqNqhJYy/owKLm/3zDljMiDo+PoXR5MH7d74lcCyZTEjAOgFEMBSUgGUeXynXpDsZu9kxJ4nd7RwOCzTGmljRQqEUMmnaEqnssmFmdhIenw3ZbAKlckkC3ZnnlIjnkU0X0Nbo4bDrUa1RndWExWwW2x6tUtwn5wutMyWYF2NjQxgbH4PJaMQeVS5bO0gk8/D57Ojp8SKVTorVkZtubqo5VoKRTkeLfK4okIvqLLfHjK4uj9SGGUS0fRGEsGvY9s4hqhVgYMADn891tqnPolCkGs2JwYEu9Pb0wOfrQqFQxvNnL7C7G4HdTjuiSxRurPXIyBCmp6cwODgoXfS+uP+FdCsc5/2bGTRtwsz0DHr7eiWIm3bC/YMDUdqcnkYF2sxM92N5+RLsdquor549ey4w4bvf/Z50OSOAOTk5UdRVxbKodWKxFLJ52j0Bt8eCpaUZAZVcM2L9KhQkt4r5VbRl0Z5JWEXo5Pf7cOv2TVFVHRwcCmTkVzyWQCiUw8jIAK5eXREgeXJ8KuocrkMCQXYvDJ5GMb8wjTt3me+VF+i0u3twpjaaxMrKZcSiMVGdEVZ1OuzcmEUwGEU6Q6sag8w1mJz0YXr6ksAbBra7PS5MTU6iUOT4YgLMMrkKMtmydE8sFpX79PsdWF6awwRfm8/jy6++EvskA9YfP34sYJH3vr21Jb+fX1iQGlJdls1kYLZYFLCaSMn6eefmNVnDay9e4PX6EUaHAvjJT/5G5liBPSHJBmP9CJx5v6wH1U88D9eBwWiARsd3nY4onaxWBdbRUkhVEpVLR0dJDA/1SHe+gf4BUent7O4KwCIInJ2dBTsqci1xzjgWdp7kmiW4I0RkXQjMqGSU/Da98aybZ1uCxJlxxyBxJXOK8KmDSq0u0KnDcPh8CcFEEzUCqW/qLfrinEfdS12cuVZHqlZArcAbVkB9o3zDwqmHqRVQK3AhK6BCpz+Saf8fP7x+Y2LOX/DP/qCBVqOFQW+AzWoSa5NB20KnVUGnWYOVIGBqBPOzkyQ1yGUzQKuNo4ND7Oym8M7NSxJa3dffJ1kw7GT26KuHWN9Yl/wks4XqGKOonQieuMGj4qGjgQQ9a0A7jhnNuhYbr3ex8TohCgfanxhmTpVHvV6C3qgR+1e+wEDhYzx+fAyP24of/vA7uH79HQEICkyqo96o4OT0EA+//BUOD/bgctnhcbuh0xA6KUohQg1a7xSLDxVPerGgUfmk1xsERnCz2t0zhIGhKaQzWQlGZ4cx2obqtRr6B/qRiKcEMJRKVbRbGljMdrEIQduB0dpBhEAhVUQ2XRZ1C6/PbB27w4R0JiY2wHq9jVqlg1KxKRbFeqMJh1Nzlq3jF4UKAUsHbVGL5QsVjI+N4O7d9+ByOxEKhrC1tYX1F3vIZfICkWirGhklFANSaSUDyOmwCZhhYHIuV0SpWEWhUAcbwHk87IZGe6JL6khoQFjA0GyqhggV2AmMqpzj47gAnZHRLglM7+3plSD4TLqA+/cf4umTDakp7U4EOoQE7BJ36dKEdNZr1GtYf7WJR18p0IPh3Kw3lVBLi0vQG/QCPSRnKZPFySm73yUFHN64voirVxdFMcfMrsePn2ByYhJ37tyV+xRYks2KbZDqLY67LV3o9BI+H+jqwtzcrFyXr1O6/lUFlPB6DEGnmoeZVYQowyNDkl9EkMGcKa4J1qLGTmcdLRYW5qWmBCXhUERyn9j9j9CDqjdenyqziclRtNsN7O7tIBoNCxRjx71LUzM4PDxBMpERlQ+VR6lUDOkM759h4Trp9jgxMSRZUIlEXL4J8zxet4BQdq6r1rnuNUhnqKhj0LZJMqK6uvyivON/U/1DIEclGdV8hHkTExNSByq+OHbeO5VuHD/vnQH6HC+hD5+N5eUlGRtVeOFwHHdv3RS1FmtPFZgAt1IZ+UJBrIb8InCiuspIYE01Ya0Cq8Nylv/UEhhEKMTsKdaYHS8Jb69cuay8R2g0irosX4AGVFPFBTARNPGemcv18uVL6ZhIiyzHybnknCph9HaBreVSRXLtCJsMWigdPcmwoMwpoRPVlIROjTaQzZUQzbRV6PRmn2/qXurN6qYepVZArcAFqoD6RnmBJlsdqloBtQJvXQEVOr11Cb+ZE/wGdPqdPs00QIeBw3qYjXo0m+wQ1oLPrcfczBjmpsdw7coSvG4HDnZ2cHJ0AL1WK9Dp9XoUf/bJ+/jf/uOPJaA4lU7g/v3Pcf/+lzBblFbzDAIneGJwMRVQ/GLwdLPTEitWtdqCyWBHtdLBs6fbOD7KgY632dk+rF69guHhXuiNHRSLGaSzGSSTJZyexvHy5SFmpsfw05/+J4yMKDYpbjDT6STWXz/H642XyGQSgIbWmTbsVpvkDXXaHQVEtNuyieYmmZva8y5Y/P15i3VuVgNdA6g1NQiGwgINhob6cXC4L9lMVMHs7uyhUm2gWmlAqzHCZnVJHhFzl+odZjSVZWzVagelQk2ua7WZ0GyVUamWBABRgtNuksqZZAPu89vQbJdESbW4tIBAwC9gpFIpiQqFvqTllWVMTk1gff0VfvGLX0gGTiHbRKvegVYDDA17BFSUyrTUZdA/MIDpS9PQ6Q0InYaxvb2HRDwtwKxWb8PpogJoTGAMARA34cxsIgzY3Nw8g3F6+dvOThJGYwt3763iu9+/J7CO4e+vXm7h888eI5/LSye2sdFxPF9bw9DQAO7ceV8yfWiTFAXT3jGePnkuoGBubg7B01MJb6cNTAn0PhWbFruOMYCedVtcmMP8/CVYLQZEIxHs7OxKltHKsgInaLdSuuFxfjvyzfnlOCw2myhr2DHN6XTK+EIhRZXDdUAQSVUM/0YoQ8hBGENwU62VBFAyV4jQid/s+MegcsJK3i/zoziP7M5H9dv29haqtRqGBvvhcLJrnRVGI/OxEmKVpHKIkGlsdBL5fBmlIu2mBunCGIkl0dfrRG9fjzxDBHUM/KfVMBSimqoMt8cNk0kvwff8vUajo14RqXQJxVIFPd3dGBkdlbFxHJw3jpHQl5llfAZYK2ahpdIpJoLB7fHIc5BMJKRWVF7xtRwPX0/VEtcH54aKLoLXd9+5LqCIWWGs5+DgkNSfajmqlwiSeF2G/BNo0lJH0NrWNKHVQ9Y7QSafOcIoQkreA+eAa6NaoXorK/NkMhJaaXF0FJI8NUIuPiO0n/KeqHhS8txyolzjmPnftA3yuoRhrKNBp4FeozRXMOgJnJW8KOmkJ8CJiqcG0rkKEvkO6qrS6U0+oH6nT583ObF6jFoBtQJqBf69VEB9o/z3MpPqONQKqBX416iACp3+Nar8O1zjn314kSX9tmN+4xNOA5PRDoPeinqtjGazDG2nhdFBH/7iR9/H+++uQq9pIHx6iL3tTVRLRVjMRuzv7uHgIIMf/flH+OCDD2TDubO7hbW150gmY3C67LJV42ab4cK001mt3FwqQdc6kx4Wiw25TAlGowPFfAMv1nYFFCwuLAi0WFickcyiSJRKlxDyxTwymap0qnrwYAcL80P4z//5/5CNLvOKgqFT7O5u4+WrZ9jb35QuWT09bvj9Hhj1JtSrDWlFT+DAjS1tRfzmhleBYQ2BO4QU3GwTLhiMNlSbivKn3WnAbGaWUV3GxfPs7x+gXGqgTg8Ot+4dbtAhaqWODqjVyfCoJjMAHb3Akw7Y2Ysd8zRwuWwwGiyolNuolmmf02J8sheNZlFyqgidaDtj2Ddvk0HQVHOMjY1KZ7svvrgv6pV6rQWjzgxtRyt2PAZF9w/0IpmKSQ4UlSEMQM+ks1hf38Ta81dIJtOy4TeatLDZjVhZWRSoQJULgRv/RuDEDTztWLw3AgwqSbhBn54ZxfCYT+qyt8uOYwco5Cvo7urHwsIyEomkqGYWF+exsDCHbC6F09MjAS/RcBLPn+1iaWlCcnk4BtaeyhUCTMIHBbRV5F/ChcsrK7BZLQieHMt9MGeIHdCotKLy6jyXiWuIYeJUIBG68Fur1ysgpVqV8/ObIIXzz3ryGufh8hw7r8tr0C5qMuvFbkjQwjlmXcwmiwSmU31D1Zwo51oMuNfKHDeadbhcDoyODgpMKRZzgIYKMyrb6qKqSSZqGB3pBWCQNdRqUuWURq1Rxcfffg9zc9OSu8Swdqp/6vWKqIO4HghKaL+k4oswyGa3o9MxIRrLoVxRcsmo/uM4zlVLBGoEMFz7HC+/z6Er1zrHzboQ1vC150qh87rwtRwb4RzPw2fZbrEICGV3QgagMyuM5yHEYUYT54fAh9Y5HeWOUOBSvVWBTs+gc76GSkh2Y6SdkJ3+mHU1LXlStDyyUx3vi7Vl9lkykZfsMd4f4ZQ8eSzE2Rfvl2PjMRyXzAefRwaEG/TQaylEbMv3OXSiKo5rmi0W2AWwUKoglakhXVah0+/w0fM7fdK84XnUw9QKqBVQK/DvtgIqdPp3O7XqwNQKqBX4X1ABFTr9Lyjqm5zyd4JOChv5NSJFOsWcI6V9uMNGS0wdmk4dK0szuLI8B5tFh0oxi1Ihhwrb2ReLqJSL0ub8L/78L2Uzt7b2DJsb6yiVmCfklg2yyWyU7B2qnGiZYnc5HTeEtbLkPEmHrFwZRgPzjUrY2z1GT3cf7t37UDb7zHNKJGLIF2hhK6BcrSCZYtg2W6Hn8OEHt/Gzn/3votZ5/mxNgEwweIpMNiUbfCpB9Aat5FXR3tOoN5BJZ2RTTdBAeMB/CVO4MT0HD7RXDQwMyKY2k8uJVYjWNmbR1Bs1CW/EIj/lAAAgAElEQVSm8mVvbx/VakPyc5pNrWzCWw0qqTqARotcsSkgga3YGcJO+MYa1+pN0Hnk99vFlqjXmRCLJRGLKja4GzeW4AvYMb8wj4A/gJOTY+TybDnvFjjDfxmCHQqHsL+3J/deKVdRLTVgt7gEtjBE3Ot1y30yzJv1JHwgHGBW1fHRCbQ6A0ZHRuAPuFBrFEWVxjBwQhGGSRPqMDCd4OD69WsCC9Np1pZZPDp4vXZ4vGaxTm5ubkt3voC/Bz3d/ZKBRQsZ1Se01uXyhERxtJp1hAgS6h1svI5gdXVCgNje/r5Y3QgPOCeSvdWBKMY4TwwepzWxWikjnUqI7Yth8AxwT6ezSCXTcDrtAn8US1svugJdSKZSODo8QbXelmB5ziPHxy5m7KRHVkHAMjV1SeAIFU7M6KJ6JxaNo9aow2YzoLe3S84dDNJm14DTqReoxOtnsnmlU5xRsWoSutDyRdjp9XmQyaaRz2Xk38PDuNwfA/eDp0XpLEebXjZDVZcGxWILw8N+3Lt3Q9bb0ydPUG/WRE3WaDXQIvA8A4KlckWUYAy9Zyh/tdZBOJJCqViHwagRRZjRpJP1yvBuqpzOwRGfWcK5YqkEj8cLthTg39IpdoksIdAVQL1Wl/w1PhcWs0XmgX9j3Qi1GMRPVRTVfLlsFVarHtVKDSOjQ2I/JPyi3VADnVgACej4rHFco+NDovQ7OaGirQmny4rBwV4J6if05Zqhco0wmx0pGUhOVVvwNIFMuiLrmjUhDOVaIaxkXTm3BG0EkOcqNt63fEh1qKzSQ6dpA60GOq2GqCqp3KQqrdnqoN3RotXRCnRKpqvIVlTo9CafRV/3rXjDg9XD1AqoFVArcBEqoEKnizDL6hjVCqgV+KYqoEKnb6qS/1rn+Y1scUWBQBhFNY1eS6hA+wlgNungcTkkT4dd7Nrc+DbYcU0Dn8eD61evS85TNBxCIZeWDR07kbMjFC1o3DCaLGa0qDiAVhQN3P21mhUYJcDbBL1Oj3gihVQyg0CgB91dXaJ64KaRQIXnyheYh6SHRq9FOBKVjlfv3Lgpna0ymRxOjoM4OQmKeocARqszQguGF9dkU67TM1dGj3yhiGarjYH+HrEA0RZGGMG8HFqNCJy46aUFiioL2vpqdeY7tUQtw+s2Gy0BHclUDpFIClqdHjarA3oDQRnzb0po1lso15vSmp1jEIuf3STqjnyhBoOBeVEWydSh2ub0JCib8u6ebly+vCBZVgQ7VGtkc1kBWgzMJrChksnr856pfZICA3p7+lCvtNGsQf6bgIHd9ZxOh6iGMpn0WU4V51grGUSEflQ2tdpV6A2ts1Bpm9SPGUrRaFw2+grkGpFA8v2DXbGADQ72S2B7PBYRUMTXlUoVURjxPmkb1OsMKFcqAnCUEOmOZPpwbglZOFfsZEdg8PLFS6QzGelepzcYBCQyhJ7jJ4TiMVw3LrcNPq9TsbhZbDKGhw+fI5mqwu8j+NPD7rBhanJCFDNray+xuxcWpRntXey0SEji8doEStIiyewgqmjYrfDkOIxGnee2Y3fnEJWGFsODXszODYni6+AgKmq3gN8Ji9UqQejHx2GUK7TKBTA+PijqG6rvGAr+6NEjHB4eSA3r0gkwKDCnu4eB1xVMTfVKhlg6lRG4UyxU4bDZ0NfrFzWcRstw7RLK1aaAE6/PjO7uXnR19eLoOIQXL7bRbLLrnwceF7OkUgiHUjCZtdJdcnjUD7fLhmIpL3Xh3HMuaJmzWRxoNFsoFmmjc0oXR2ZXhUJRVCtU89mkI1+r1RDQxZpzPvjFOSGoIljK5WqYmhqS55VKrcnJCTkPlWFU11H1RCsclU7sLsfOc8PDQ9jc3MCjR08QCPgk2J3XIAgj3FQylthNsiLXoxoqkUxhe+sEqWQBRqNWQODY2Jiorng9frNWtDvymWPNCRQJo2p1AjQDzCYDDHoNOs0qmvWKgCdGmlOJBQ2BeAsavUUgZTiaR7GmZDrxCVa/fq8KqHup36tc6ovVCqgVuIgVUN8oL+Ksq2NWK6BW4E0roEKnN63cH81xBEFs5ST7TskEIhtitzQNQ5i56TNooWfHKdrDOm2xqFgYzOzzwGm3o14toVIswGY2wGYxiqqI+VBmix0Wm0U2bcVKDbV6TWDCzOSIKJAIfmh9UTJ2YkgmafnRw+VkADmVSEbZFCcSBVFv6I1GNNtNOJ1GyXIK+LsFNJDrxKJJgU9sGd9o6eCy20V15fX5YLUbkUxFcXrKsGcXenp7cHhwILDh2rVrkpFEmxa7vHHjvL2zLX8vFNJi8Wu12e2OqiVakxrS9Y1ZPLl8WSx0zMSi8oawhRtYDcVOtAw1G6LQsduYawW0O020WhqBT0NDbum+xc08N8yED8MjwwgEvDg5ORKYw02zQIdKRTJ0+Dr+joHP5zY0btZ7enrRaWlRzFdQq9YELJx36ju3qCkd+2gB4zjakoVDtUitwTybqoCtvr4BeD1+RCIxvF7fQCZTlLwk3m+1yqynkmQUMevI7XKI9YsSoWZTye2hsonB9KkUFWUlxOPspFaTkHpCH8WeVZH6kaKMjPZL5z+GUvv8TvT19Up4+P5+BDabRpRDhIRmk0lyjMYnBmX+WAdaoghPNjf3kc1W4POZBfiwNgyUZ1h6KBRBoVDBQH8fAoFuAYlUKC0uzsLnpxWM9k8znj59hsODY4FK6XQFDptFauUPeDA3Pw6Hw4rj42OZC6qYOA6GVRMY5vO0Qg5hZWVFrs+/0ZrHbDOGV7PbnIBHDQRycm48HgXo3Ll7R+aA5z442MfudgQWkxF93W6chhLo7nGi2dKg3dHAajNiaDgAf6BX1tDGxg6ePT9gDziMDvdibGQc4VAI21v7GBj0wmbXiVLLbObzXTsDrwaxptlsDslc4nqtEbRoDNBodV+DtWyWVlLA4aCKyHcG7HQCLvnNOpRKdck7GxujQmkIOzvMOlOC8qlaW15eFpsqa8vQd8IlQidmNbFuX331FR492pYOiFevXpF549okGONxXLesC9ctz0ulXiSSQCrJkPUmHA6TdMzk88Av1pX3xdB9Ai+uHcIqHssPKY1Od2av6wDtGtCqSX7d19BJS+jUBrRmlGttRCJ5FNiVUoVOb/JJpe6l3qRq6jFqBdQKXKgKqG+UF2q61cGqFVAr8JYVUKHTWxbwD3/4GXQ6S4ES2MRvbtQIT6iDUpiUWJD4L+1iRgNgNhjg89ig6TRRKZahabflb8xdNhiAYlmcZjCaAL1RJ0qV/oE+TE+OIBIKiuKGm36qGtgmPZOpo1wFJsesGB8fE1scg4O3d2LQ6Ttwe+2w2S0YGPBgaWkZo6Njojp69NVz7O0eIJcryD1S+UMVFDt3UbFRrRWwf7iFYqkolhy+6MGDB9LN7Lvf+Q6mZ2ag1Wgkr2hjc1NsbPlcTpRSzNFh0DIHwiweqply2RIKxYoEm5drSl1o1SFwoWpMr9NJMDs3zrSh9fV3sbceGq0qHA4CjaZY5LjRpuUtHk8I+CNAololm0ljfGIcPq9P6cSVz8lmn93tTEajWPVofWKHMNqVWs0WKsylabSVHCKTScAH1TlUA0lXMYaG11rQapVW9oBiuYKmDq2uhf7+bqysXIHX48PGxjaePV0TKyOhnt/vhNtjFyAo46Q4rsMugFV43C5RHVH9wmvR8lUolLC7e4BwuCBd1cZGPKJuISg7OAiK+slqNYhNK57IolptY3lpQmyNtEm+ehXE8LBDwBjrQkXLwEA/7Haz2LJev34t1ixlnAWUyzU4ncqaYU2Pj49wdBQU61p3txejo+OolOuIxeJ4//2bWF5eFJsnoRlzp6hyovIqHishlW7AYoTA0cGhPoyM9sJmY9e+Y5kDQicCPVq4qIwjMGUHvv7+flErsebPn68hGk3AaDBKEDoBmNVqhMWiZBgxHJ7Wu6WlRRSLBTn30dEhDg/CGOrvx2B/Lza3XuPW7fdk/RIGW21WNKgSyxVkbJtbe4jFSqLUm740A6fdidevXksA++LSJWSycbzeOIY/YMTU1CD6+3thtpjFblmvNxE8DUknONbI5++WOTs5CQts4foYGPCip8cvQe+EQZw75jcR+DHXqVplpzeG/k9KptajRy+lY+HoqALeOA9c///wD78U8LqysiRqOs4xbYz/+I//iM3NMBYWRnHr1ruSYaZAPHZgrMkzuLOzIxCK1+e5UqkswiF21utIUD676RFm8v2Df+d5qexT7q8qb62ilGt3UKqUz7rXMc+JCqemku2kUTLYtFoDKrUW2jCiWGGWXBHlVkeFTm/2AaXupd6sbupRagXUClygCqhvlBdostWhqhVQK/DWFVCh01uX8A99gl+HTpxOZUrPYRNbjEtOb0eBK9ykETjpdUCrTlWUBmYDYNJ3oCFs0kNyoAqFFhpNSH7NyOgAXF4HrHabWJqyqShCpyeicqJKh5v5V6+Okc/XYLbosXr5ElZWLouS5dmzZ1h7sQmrzY73bl3G6NiQWIxsNjuq1bq0S/9v/+1XiEUTaDV5rwb09XkENDATiZv1WqOAYjmt2OiGhrD+ah0PHjzC/Py0BKE7nA5RSXDzf3h4KGobWnKo4GFANLuU6XRnlqJyDZlsAflcGYlkBXTmEFAwp4r1IcdhlywNN7YaYGDQj/6+HtQbDILmeANiG6Lqg+eljY2gicqgQp52pRLGx4awuroqm+gXL1/IvRUlbLoJn9eF0dFhgVJej1cUIMy/CZ4eizXObrdINg6VH+zqxZmkzZHKIMIZZvzUalSPNeF2GzA42IWeXj9mZy+ht3dArHVPHj/H1uaOqJQMRj0CATfcbie0OnZvY86SEU6nTQEZJgNqNaq/MnKfyhrR4eDgCPF4UcDQysoM5mbnxGpFYHR8ciRAprevVwAIFTcTEyMCEL58+BDBYByLizMC1Aie3n33XQnGjsUi2NvbxZdffonT0xT8fqtY+lhnqmNo5yLsIHSgqon3Q8jR3z+Ene19ASf37t0RtRZtb4lEXCAR7ysUjCCbrUmHNK/XBb3OiMHBPiytzEge1ePHzwTkjY0Ni0KNgITnI2ibmZmRtRKJhAV2MACc8DGfK+A0GJPnqavLJTlbBE78ZsYZLYDRaESC6o+PT3ByHMfE6BD8Xg+2d7bw05/9RLKhSuUSSpUSDg6PEIsnRUEWCseQzTVhtVjR19sFDbRIxGLSLZDremv7NQ6PTnDlyjRWLi/KvDMQncCPWUm7u3sCIp1OL2w2F6KxuIAyqvZGRwfEJsdanmc5nXf04/gIgjjukoS8d+Hw8AiHhye4fft9sbGed4ak4unTTx9gcnIY169flzniN9fAF198Ieq+jz76luR6sZ6cL84d748h9qwv18R5VlMhXxalHO+L1kyCKh5DGHYeEM/j+X7C9X/emZLQiblNfBPTgaHmLflXK9HhhE7MdzIJdGp1DCiU6ogkyqiq0OlNP5zUvdSbVk49Tq2AWoELUwH1jfLCTLU6ULUCagW+gQqo0OkbKOIf9hT/MnQStdOZyum8HR5/R7WLxaSH22lFIVeAw2bCQI8XDnaEM+ngsJtwdHgsm+ul5XlMz85KpgqDuamOScROmSIlNhh2jaJ64vXrfYTDZczN9WBhfl5UTAQxtOdw88pObjfevYr+wV5RR4VDEezs7GF7ewd7e0c4PWHodwutNuB2aDA01I3e3j74RVVih9NjQU9Pl2xG//7v/x7hcBS3br0n3dOYR0OVE0FFJkPlTUXsVVQ/NBsaAQrUfrE1Pe116UxWws+LpbbY0gxGIzrsrlVlZ7I2jAYtBvo8UodAlxd2mwWtdkM25D6/V+li1wGSibTADuZAVSo1gR4Ou03sRoQpL1++EHUO1Rq5fBVdAXb2msTs7JyohJS6rePlqy3kc3k4bDqMjQ0KfOFGPBgMob+/T4ANgRphACEMVSSJRA6rq4tYXJoXSx/zdE5PQ9h4vYXDgxOx2OXzTVGstdvscEerlUtCnvv6mb3lxcTkCI6PDrG/fyjQiec3GkxiW1xb20A+3xCFz9zcBMbHJgTI0EYWCgcl+PvGjRsCXpgJRZDBvz99+lTqMzs7K5CHlr2bN99Bvd4QuLG9vYWNjU1RbQ0MdGNwcECgGuEE14ViJ2QtszKfXANDgyMCdWhlW1iYF8vb0fGhALnzLCKq5ExGGzweH7oCDKZui1VseWUen376C6ytvRDYxAwoRTlWljVDAEIFD0EJa0zQoah16qKG4rxSpcUMIqqcmNvFrC2GYzOvjOdgV7vDw6AoeRZmLkGv0SEYDuJnP/upwMxwJIzT4AlCkYjkinGN7x8c4+SU60WPsbE+mAwmVEplydtyue3Y3FyH3qDBOzevybpnNzjmcXHNMOSd9bHbnfB6CUGZm8bsso5kbBHmcIxUDZ0DnfOcJb5XETgxSymdy8lcU41HOHXr1i2BoFyvhKo7O7tStytXVkTZx+M4z1QwESbzWvfu3ZO1zOeSdeP1tra25P5Yb16Hv6ciMJvJw+FwY3p6Rjoa8jWs+3mnOs690h2w9XU3Qt5vgzbCumKU02la0Gvb0KOFTruJdkuBngZ2kay30GzrkS/VEUuq0OktPpfUvdRbFE89VK2AWoGLUQH1jfJizLM6SrUCagW+mQqo0OmbqeMf8CyCls6uT2sdf/wntdM5bDp/CZVO/FmvYct0HUwGHbr8HsxdmsDCzBQCXhfqtTI+/+wXWFpckJBgj8+HZDqN49NT2fA3aiUY9cyQSQpQUjbCBRSLHayujuLq6ipmZ+dlM/nw4UPJhFlaXsStu+8KvIlEIwJFYtEYjo6OsbcXQSRak1scHHBgZnoKQ8PDcLtdoqxwex1odxqiGKGy5enTJ2Jlu3nzpnR729vbEwWNtKyv1QQ6MYjb7fJKJlA6k1NyYvRGAU+FIgO+y2iKykkHjY5qnyYq1aZY3/xeO8YY4uw0iz2PgIFKIQIWyZg5A04HB8ei2CkVlW5i/MPk5ICoOAhJNjd30dPjk3BzQoxLl6YwPj4hG25usNnZbn//QDbepydxlEs1DA46cO3aFdn0E94w80ZRkr2SzCECBebpECp873vfQ1eXH9lcBlubW2KJIwjLZvOivspk66g3GSivweR4Ly5fXpLuZHaHFXpdGyenB9jd2RJYRZhA8MMAcSrYaKNjRhYB2OzMjMAfgoVEMo779z8TGHbv3l2BCkdHR6JY4TogqKG6iSAnEolKfhTtdfzb6WlYcpoILllLnp+B0X39zHLyopAvCoRUwGFNQAXHTDUOVUhKN71eORdBD++T9x6PpSQfaGJiUjrvsSsdLWNUckHTlPXCWr733ntio2MwNtVJnIPzLCKuY0Kz8w5xtO3xQeFYqD6itY3ritlG/MpmM9LVj7COCqREIgOHzYFLE1OIhWMolkv49rc/RjqTQjQWRSKZgMFogtvrFbi5sbmNcqWBublZTE9fQoe2xhyD8V2oVEp4+fK5WFEnJ8ekeyQts4RIhEIEUJwv2gQ70EvQunRVNJkEBBFSEugQTnKM5xBH7JMS7q9AnXqrJWuZzxTrwmedzw/rzHl8/vy5jI8wSjrXGQxyPJ831pDqJ0IngiauAa7j8zXA8xFUsc78IhyUDomBHglqJ1wiVDzvOsn3Cl6LY+B98jnjFyEgNMx1okm2I40SDDoqnppo1Kto1GtoNTswmq2o1TtotPl81xFPlVGnQkrNdHqTzyZ1L/UmVVOPUSugVuBCVUB9o7xQ060OVq2AWoG3rIAKnd6ygH8ch1PFo3z8nUMn/tvh/36tdZPs3/j7Mxceu7MF/HbYTAb0dvmwurwAl92Mo/0d7O1u4U++/13cfPddOc/m1jZera8jGDpFrVpEu9mUUGNCH0WVExMw87d/+7fo6+0XxRABwldfPZIN64/+/Icw24zY3dvG5tambIpp66IVLh7PoFxuwO93S87Llcur0q6dm2NuThutJra2NrGxuSEbbwIOwhdm8pzbobgZJwBhHbjR5TXdbh8y2RxCIUVFxXBlm90gyolymR2vmG+kbGjLlZa0Xe/p9mN0pAcDvXZYrVqxZjG3Z3JqQjbRvDatgIlEGuFQHKlkFpUyFUUmARSDQ/2SjfPixQtRkFDxw/s6/+aGmqoS3h8VILQhPV/bRjZdQ5ffgKWlGYFTBE3cxPP1/Ob4mGdFGPXzn/9cxv+DH/wAOQKnrS2xFTIrhwCCIObgICT5WmajFmNj3VhdvYJL05MwmXSoVMpot6vIF1Ko16pnmVY6qXepWBbgQ5XV8PCIqFKYrcXMqYODQ1EYZbNJzM5NS/g2YQ3tVoQRrA2/WAeOkQCCyizCrFQyjXQqJ/lIXV0BgV+FQg7NVkPUPYqK6gDJZEogAutJgEYLI9cVw+CZd0U1D1/LtUerGdVTOq1eFG/Dw6NyP4RdZpMFV1ZXBEYSEFGNQ4BFZRJti4QzBBv8JpzhGqZFTOm2p4TPE3ARGBLQ5CWXKy9AJpVmp7WCvJaB13ymmOs10D+ALl8vXr/YkMyuK6urODo+QrVWhU6vl455Gq0WhWIRqXQGY+PjWL26imajid3tHVTLFYF8hJwPHz5AvVFFd3dAAV/Dg5J1xXnmk93d3aVY5Mo16LRmZHNKDhJfy3vmzxwTnx/WjJCWAPM8iJ73fnhyAr8/IGuNIJQ1IXQitGKNuIZ5zIcffijPFNcH4RCvwb9PTU3JM8j553/zmoRcXNsM+OcaYPYac7T4FQnHRenEeeM88N54Lq6JUqmB7m4qt7xy3Pm5qMRih0k+s3wzkzw6HZskNFCrllGrVAT4msw21JsagU75Yg2JVBmNTgcV5o7/cbxJ/1u6C3Uv9W9pttR7VSugVuAPUgH1jfIPUnb1omoF1Ar8G62ACp3+jU7c73Tbv+0T8ex3/Meo04jSyW42oMvrQJfXJZ2hsqkE7FYbfvbT/4Denh6sr7/C+sZrROMJtNvMErIjlUhKLhOVIgRIzHe5du26AAa/r0tUKoROa2trkvv0rY8+RLFSwMMvHwhA4QaXm04qcrhRJRCg7ayvr1+ydKhaUlQZbeTyJYTCUbx+fYhsvoH52W7ZJNNmxHMxALzdobqlLZk2w8Me2RDb7HYcHZ/g9QZDyqsSil5htzqCEacSLN5oEqlBVE9anRaTE5O4fm0RzVocpWIKBiNhDC08TdnMu1weJOLczLfQamrQbEAUSkrItxYOpxFGk06ACzfQtIMx24pqGAILbrL537RKceNNC9Pr9R00ag1cXV0WyxqPI3Bi3hWPoU2J5+P1OV4qULjZJ6AgDDk43Bd4p9MZodeZsLW1g+NgDh6nEUNDfZK5c+PGNWg0bcTiYVitFmQyMYFO1UpJAtzPu+01Gy0JiO/vJyxyi2KMiqJ0KiPXrlTLAq4CXb6vYRhVLBw7VSqEaxwjc5EIqphdpYRYp1GvtmAyWUUt1EEL+XwWZgvVM4QZtChWUCpVJI/JanWg2ehIXhOVP612XYK8CZv4TdDAPK1sporeXh9mZ2cEVNH6RXUcFVS0/TELibVmTc9hCY/jfTLbit0KX706EsspIWN3t18yvswW3oNZgBLBF9dAoZiXMSvg9syaadDDZOa4zTAZLCjlqpI/RTshc8SoOnO5HbLGqvWmdKGzWM3oH+hHoDsgwK/d4lpqotWgXYxAtCLKrpPTFEZHA6Lo4/XX11/K31zM59Iq90DYUq208OLlHorFBnw+E4aH+wUWnVvlqKajwo8dHJnB5XZbxaqoMxoxNjYuUOr8i6onwiXp/uf3C0xi7fgzgS+fdUIj/p015pxz3girzufvzp3bkkvG7C6l25+i9JPnrc6Oe3V5/ePHe1K3hYUhAXuEuoSDhLG7u7tyPl6H4etGk1XGa7cYYTZq0KyV0awTuGmQy/PvFgm9b8OAYrmJaKqIakvtXvc7fU785ovUvdQbFk49TK2AWoGLUwH1jfLizLU6UrUCagXevgIqdHr7Gv7xnuH8E/Ff+GRkLpOeVjst4LYb0d/tRcBth0HXht/twuLivKg7qMahuqMh7c+1suFNJYtYXp4WWw4VFUoHqhoKhZq0NidkIRhghy1mz4yNj6LerODw+FA2nYRVzFPiz7y9rjPlCYOVBwYGBTbQxlOkeqZjQCpdQDiShttpwXvvvyebVObKUNHTbmngdBrhD3gxMTGBS1NTshmOxKJ48NWXCIUTyOUaoFiC9+50GuD2ukVpVSpX0Gi2UG+0BQwwv2d+dgLadhaddhVWmwXlUlHsXP5AQO4tHIpK1zCdxoh6vY1kgh3s0qIgGhjyYXxiSGCHAj88Am3O28lTpcLsIv43M4QISQhH5mcWMDs9L+MijKLqh69hZzV+0b5E0MZjaEu6cuWKQDmGc1MtxI16s9EW6EQVVj5fEEscO6wxg4j2tXgiipOTAxhNBrRbNSSSYZiM7ISnEbBCNQztdQQChGv8HWEiwR8zpwj5YvEo3G6/2L2olqIqh10KeQ3WnCCMYIIqGUIQj8cFnU4jc63TmgT+lcpFaDQtURYNDXvlNexMWKvWBDpFwlmBJgP9gwgGEzg9jcLt0aKn1yudDalgY04Xc8eOjsJgxvTQEO9JJ/NEAKbYIGkjYybVjCjDCFQePvwS+/s5gUwDA1aBnbzf85wjwhWDQQejyQSzWSsqoHKlLOPk/PJ1nCOxsGqYG6aRbnHMezLojUjH84hH0ojG2M2R3Qj16Ol1IZ+vIpasyHivXVuE1WHB9s42QuE4PG47vB4CX6BYKAqgI1xqNKho8kl4PqEnA+QJ+Aig3B6HrDHmQ5VKdWxvH0tNurvdYmekvZHQhusoFGLIOI1mGkxO+rGwMC0gydfVJao2vua8q50SRs4xGeHzuQTUEfxwbqlAYg7byUkagYBF7Iv8O8ESa5vPF8Vyx053ShfA56IG43GFQlE6KRLSKmNoiZqOHQvZDIDj4++pljvPZ+NxXFv5Qgl6g1kkmk3S7dMAACAASURBVFazQRof1GtF1CtldNotGYPRZEOt0UFTgsQbiKWKqLVV6PSGH07qXuoNC6ceplZArcDFqYD6Rnlx5lodqVoBtQJvXwEVOr19Df/gZ/j1D75/NqH/EnQ662bHlBSdFtC0OrAagaE+H2anRjDQ44eNO7tOGxsbW5Lv09G0RR3BDTkhjN/PzfOKKDlevdqBxWJEs1nD6WkB3V0OUVuYzRasrTGjpwiLRQuThflJWlEFMT+JAgtu7F1Obv57BFhMTV0SFQqhxbNnz1Gp1uFy+lAoVHEaTiHgc0qWEIfAvx8cnsiGeG72EuYX5jE5MQGzxYKtzU08W3uOvcMD5IslyTeimsntNqKntxs2uwPZXA7FEoECrXYaASzcrA8P9kAP5lZ1JP8oHo+JBYsqDEIthoNTNaLXmdFu0iZXRiFfQqvVgMOlx8TUsMAmbtYJKAgquDknLGBeETfWVHlxc02FD+HK5Pg0SoWyKJ9OTkLSOXBstE/gi2JFrMkGPJVi4DekVtyk5/MZNJqERG5YLDaYTVYJtD49CUkHNt6Hx+OE0aRHKBRGvkDAYoDRoEO9UYRBbxAYQbBEgEIIJYHZ3cyUUjr/mYzms/uN4vSUeUVcGi0EAjrp6EbLH+GNx8PMK63AQtrAIpEMCgWCExsCARdy2TIi0RIsZjOWlgcwMso1YkA6kwQzlAjnSsUKDg+LYrHr7fGjWqkily8j0G3CxMQAxsYm4HIysyiPFy/WcbB/CrPZISAxnaayySyKKFolvV4HlpdWxB5IqEHl2KNHa0inK7DZdFhYmPq6uxvXEGvM+mZz7Nqnx9CwT0Ac60GIxbmiLq7ZqKPDzmmigtIJdDKajDDqjUhEsijmqtjaDiFf1GB5oQ+Bri4cHp+g3elgfnEWk1PjiMbD+PTzz3B8UoPLqUNfjx12mwnlYlmsZpwTrvlWUwuLxQC9QQufzylKJTIvPl9Gs1GUgrlsBQeHUVFodXVxProFeHKdce2wo2IkUsDAYAAf3LspKjkCv+NgUOyJBJkEmARsJycpFEtN6W45NdUtnf0Ipc5D7Dc395FO53D16rysLSryuI4JPflsfPTRRwKUCISZ0aSonJR8LkLBSrmBaDQpwLdQrGJmegiffPKJgC6qmwhUmSdFdRyfN84L50OrZcB9B2Yjc+g0aNXKKBVzMheMU6MSqlrroNHSIlesIZkto9buQIkfV79+zwqoe6nfs2Dqy9UKqBW4eBVQ3ygv3pyrI1YroFbgzSugQqc3r90fzZG/FTr9+i9/688S+iTwRtvpwKABur0WzE+PYHJ0EGaDFuVSAVtbe4hGs4CmLdY6bvxor7p965qolZ4/f4WXL7lpZZYPxDo1Mz0tWUCJRBJ/93e/EPgxPNKDRDKNru4eVKoV7OwEBaKMj/dLG3va0MbHxwVu3L9/H1999aXYpzLZCqw2t3RRYwD16Mgorl2/JsDl8aMnOA1G0N/fjW9//BGmZ2bQkS5uJ3j06DE2d3ZQZ6h0qYR0hq3iNRgY7EGguwutdltyeJRW7FpYrBbYHU54fT4EvG5oWyXoNU0Ju47GwmJZI4gYGR2WoGp2zNKAAc8GdNpUf+nFtqbVM9+pg3KlIptuvU6nbJ7NJkSjaZSKzD3qQCvqHyVrp7enFzqNHsl4UhQi+/shFEsaXLk8JEoynoe/JxApFlsCTBh4zq5lAwM+9PQGziCXRlRfVMrs7R4gmyvBaLRiaWkKrVYde/uHAlkIx6hEs1h0KBWraLUgoIYd6bweu4RZj4yMinKGMIpqNNrrqLY6Pc0IOLSYWxJizswmWiXlvM2WwINQOCR2P2ZLtdo63Lx5GW6XB2vP1yV8fnCwFzNzk+igjlyOkIPKF+IBreQ+HRxkkUy0YTEDLqceXp8NoxO9GB8bRX//EHRao4C5hw8eCwSjcodKq2DwFDOz0xL8TZUTFWW0HMaicQEZBIe7uycol+vw+y2iFjvP/2KdaR/b2NhGo6nFBx9ewejokMBCrvtkKoWD/T1ksgwOp2qIQE4rAI9gRFE6mVDK1ZFOFvH06RFcTgs+/viO5C09eboGp8uFpZU5BLp9ODjaxbMXz5BJKwo7n8cMv9coGWzsSGfQm/HyxSbi8Q56e22YmBjCyIgSAg+05J7CkSBOg2G0W3rs7kXELjg21itAkmuO4GZjYwPpdJY9K/Hhh7fxzjvvCFwijPry8WOxUhLICdzJFhAOE3C2MDHRh5WVWYFTtMjS4km4SKDIOV5eXhaFk6gRi0UBTbRxMsOMGWMEfAqwMwlIYm1pSS0W+FxQIddGtQ4M9FnxJ3/yfXktz8X5YJ4TIRjBGVVrXMfswKjVaGA0aMRep2nVUS7lUSmXxFJLm2Gl2kaVSio2DyjUUO+o0OkNP6TUvdQbFk49TK2AWoGLUwH1jfLizLU6UrUCagXevgIqdHr7Gv7Bz/A/hU6SLM4E8V+7TVE6nf2+04am04aOqiM90B+wiuLJ57aLGiafY8h3UTaC+TwVHh2Mj/Xgk0/+TJQzn376KwSDWdTrwMREtygwRkfGRCmztbWNzz67LwqIufk57B+cYHZuAaUSN+VPxDb07rvvYnJyUuAOFRe//PSXkgXDTSo3nplMRQKxCQlGRvoxPTONifEJyZp58OChQIy5uWl88OEHoDVve3tblBnxRBy5QhX1phbpTB7ZXBV2uwmD7ERmNUvAOFVH3CwzTJwhzw6nEw6HE3arGaiVpD271+tBLpfG1vY+k58wMNAjm24CmU5bh05bI93ImFXDLmNU2lRrDEamgqqBgN+PkdHRMyXHoQAkAU8aLYaGeqRzGcOcm/U64jHFVnd8nITXS0XXuwL2aMF7/XoL6XQBBeZWaYG+HgtMJgt6+7zw+V2Sd8OW9FTCMJg5eJpDvdHC0KAf779/XfKIDg52MTU1gXKlhEq5IGOjRY0Ko76+HgFcXo8PTifPBwFrtGgxw4pdBg8OThGNFsVWZjFrMDzci7m5OcniIZxgLQkKCA8YLk0rFsO4P/74I1krn336hQAOztf84iXo9MwOqkOrYz6T0tkuGs3g6LAsXcq4PqjqonVycWUCAb8PFosDpSItYSd48ngN0WgBq6uz8Pt9SKeTuPnuDbF9lcsFCSWn7TEaictcEFRubZ2KDXR8vEsCrqnSobqN8Iwh5ARrvL+b710VWyDXKoPIT4On0m2QqiYCLX6x86HBqCjZaCOjNbFZ1eJ4L4yX63FcXhnB7dt38fjJczx4uIZAlwfv3VrF+OTo/8/eez43kt9png+89wRAgt57sgzLV7VVt8zOaKSJe3ETO/cn3L2/2H9m3+7EjrnYmJW0K7VabdRd3tJbkIT3HomEuXi+qNLqNDO36irtaFqV7GBUFQkkMr+ZSPTvE4/B1s4z3H94V1rxqBIL+DzotltQmipGRsYkL+xnP/0ElYoO16+vSjA3FWvtdgvHJ4fY399BsZQnvkS10sZ5rCAqp/n5SbFh8ovHy/cR1UwERoQ7VB5RhcRjTedyAhUJDLPZIqJRZl1ZMDU1jNu3b8hjCY/4WL5Pqdx78eKFXJMEW7yWX0E7vlc5T15DPPe8jmlVJPgidHqJt9Ht6OUapXKK0NThMOPOndsCnQireD54HfH7VdB7vcEMKMb992DQd2Ez6yVQvFmvoFopC/C1WJ0CnRqtLorlBkr1FtQe0NKUTq/z+aStpV5natpztAloE3irJqDdKN+q060drDYBbQJvOAENOr3hAP/YT3+JjmQ3XpbS9XfpN9a6V9DptxLE5fd66AxG9NoqDCB06kLfAawG5jsZEPAYEfA7Yeai2mQUi0ylwkwbEy5fXpPA66dPn+GnP/0UpZKCYNApPyewGB0Zg98fwIsXm2KTW1tbh8frw+lZEtev30Y2m8Hde3dx5coGbt68Jdvkgp6w6cmTx5KdU683RWHFrCWP14z5xXHMzc+KgsPpcCCRTIoCgxYi5h5JPXsiIT+jsokL6XbHiHyRYeUVNBTmCzkxEBxAS1WRL+TRUtsvZ9aTVjGqMphlY2ImUKcNu5kWqxEorSZ2d4/BAvaxsSGxvHU7PQEzzaYqmU7ZTBlKqwurxQw9F8Z2C1pKC3a7E3Nz0wIlaB9KZ0piLQoOuDE7Oy0wgAqsSiWPZqMii+7T0wLCYbuoSRjMTpXT9vaOBDFbbWzVs2N1ZU72w2CkUkaR4Goqkgx6kyid9vfPZHE/Mz0qzXvpdAKZTAqrayuIxc7QabckfHvzxQuBTlQ2MeeHaiXa6pjPw+PjdovFEtIp5gJlUCw2YDIBAX8QKytL0hpHOxdteLzmMum0gImHjx4hkcjj0qVlvPfue3Id/PwXX4tS5fadq3jn3evw+mwolbPY3d3E5tamgI9yiWHaesxMT2F6ahHFQglWO3Dj5qpsn0qZdKqAWCyFo8MoajUF6+urAoBoM7x+/YoEjzO/Kh5LQFWBZkMR2EV4cnycEyvexsa6QC1CGR43f0/oSUXUu+/dxtT0KBKJc7H9lcqll2qdskA7Xr/ttvob4MTrl6/P2TerPRzunCKRquC9d29ifmEJn332JXZ3D7C6voJ33rsJj8+JTz/7BTa3n2F5ZQ4bly/BarUgdhZDNp2D3e5GpVzHrz79NQwGGz7++Du4dOkScrkMjo4OsLu3hWIxJ2HugYEQdndOkEjmEAr5MTk5LtCJ7xOqhAhheVwEu7yeeC3xZ4Q6bQkQZ36TCefnCRQKFaytLWFj46KAJbYvEiDx7wTHVEcx343nnD9jUDkhHf+kjZTwjKo3hsgz543X9qsWOr6vmK9lMdslr6ofyM5g85bsG997vG4Ik1/BJoIsHoPS4jVplMD1XkcBY8jsFiNaSg2lYkFUXISRTaWLutJFsdJAuaGiCz0ava5mr/vmH1LaWuqbz0x7hjYBbQJv2QS0G+VbdsK1w9UmoE3gjSagQac3Gt8f/8mvoNOrE/mbE/q70OmfqJ2ofjJQziKQxGwAemoP+h5g0QEOGy0/RnhcVqmsJxjhQpuBx7dvXhH9AJUszHxia1goFBR4MT4xienpWbhcHnz99V1sb+/izp07Al+Yv3Tjxi0JEH78+BE++uhjrK2vycL17t27ePr0iQRVu9wuGSwDtrkYnZkdx42bVzE5NfVyEVvD2dk5Hjy4L0qK5eUVWcQeHByKhYpqJX5Xax2cnueRzVYlg8fnd0veE1VI5WpFFrc6vQ6dbkdynbo9nSyEaXGyGwGf2yFKJIZIb24dAFAwOTkKl8suoepUOzXqCjLpAnI55jQBnR4QHLBjYmJcwrcZcry+tiYqkGfPnuP58y1U6ipmpwaxsrwoKhu2m1HxUSnn8dlnv8LBQRI3rq9icWlRFuUMl372fFMyoTY2Lr9sEwuIqsho7KHRKCOXp3WPYUt6RKOsu3+BtqrHzOwYfF4PWmpTrFkEfTs7mwLlfF4f9vf2pQ2OSjTPy/wogjyCAcIxzrdUpGooL9lWBBPz83MIBkNYXloS5RnVP1SzJJNUap0gk+nb2Wq1JmZnGew+L1lVX3/9AiMjQfzg332ISCSEk1Paqc6QSicENHJWtCouLCxhcmIO5VId2UwOoUE3llYmJST87CyB2FlSAFU2w3wqq1jG4vEYLFYTrl3bwMHhrqiTmA/Vbuslk4qQhXCE6q2pqQkBJ1TpUAHFOdIiRssh9+HSpQvI5Pqh68VSEQa9XnK8arWKhGQfnxxBVRWx1LF9jWolAZZGMxqVLs5OkqA6h/Y9h8OFr7++J/a823duYmV1Ccl0AnfvfQWbw4J33rklirN0KolEIoZsJi/nsNlQcXgQldD0K1euyPUcjZ4InG13mOHlFiDMIPxEMiMKNYZ4MwifzY+El69smTyHFy5cFIC5tb0lrYIDwRDqzQZyeWaEsaGxK/tx8eIFUTgR/mxubslsaJnrB4WXBEDydV6Fh1NNRTUc4RCvT4bXM5Scr0lLHtVRhEeET9VaE3qdUfaPuV4+v1+eOxgOC7Ta2e0rnQjM+E3IxBB35r/ZbG5RAxI0mfQ92G1GtJp1FAsvoZPdiUarh3qzi3JFQalBBZ0JtTbhk/b1DSegraW+4cC0h2sT0Cbw9k1Au1G+fedcO2JtAtoEXn8CGnR6/dn9m3nmy1zwf3l/xGL3u1/srmPvOn/eAcvGX/4EBh2VBH1fyvCQA3PTI7DbzP0g5XYdc5NBWfTR2lYqVcTik0rXcHrawtr6IMbGxxEMDUrYs83uxMTElCxi1VYTFy6s4dmzTQke/tFf/FiCvD/99Fd4sbmJUrkMm8Mq2TSFUkFyhu68cwdrKxckuJsWLYIN2v3Ozk8RjZ7KYndkeATBYBiFQgnHx6fwuL0IhQaRzZdxHE2gVG6KUovB1eHBkCxsY/EkDEYbVlcmJASaQO3Z8xMUi3XMzrixuDCNcDCEsdFpAS2fffYFCoW8QAMqfXpgm1gThXwFqVQe2UwV1TrD1gGP34Dp6Rl01J5kGd28cVsCsf/2P/+dWPS4jYX5Wck2IsBi3tL5+SlevHiGBw+eIZOl/YvtgWsCmGgTOz4+EoUTAQvbyQhMCBWYx1UuFqWtjrYx5gpx7oeHbL8z4gc/+B7m5mZRKOQwMOBDU2ng0aMHCAVDsFldeP78OcbGRyUHqdvtyGz39gltSpJdReuSx+2TfK3z87gACIIJApDp6UksLM5Lg97e3i5Oz6KolCsSyM78Kb2OYd0XBEpS6ZSIxyVzicdF2xoBIa8pAi5a9gguaccj4CS44jkLDAQQCLjQUvutZtVqE2aTDcVCRdRwg4MROd+5XBYzs1SUGXASPRKARMCRzxFmtbCwsNBX97TbotohBKGKSafTC/AgJOM1SdsYg7a3tjZRqZQlLDweTyKVzmFychBTU2NIJJlRVJRwdgapE7rxcWxprFfbiB7HRbm0tr6KbDaNvYM9TE5OCKzrB2XnJLcpEBiA3z8gIdtUVREeEn7xPLPFL5VMYWpqGjMzs5KPxsfJ720OUeTxNQkMu+iI8ogZaQS4VC7xveH1eOU9w8ZFbpNAjVCV54cwkxvg4/nFmWxsbAiAohKKs+BjCJ24PX5xToRw07OzyGQzcv3xdwRQfCxnSvhGQEXgRnsdlVF8bZ3egKaiSpslr11CT1pqCZ0E9Pb6QeYEaXxN5qMZjAYBu2xlNBksoibrthW01QZ6XRVtVZH3FRVUDaUD6K3owIRsoYJipYV2j3e2l7e4fzN362/FjmhrqW/FadJ2UpuANoE/5gS0G+Ufc/raa2sT0CbwbZuABp2+bWfsD7a/REyGl1ujFoDQibkpgqLkm/Ap6LdgejIIj9sJk0EPxh1ZUIbDZkCHNqxKDeexEmrVLiYmg/j3f/3XMBgsqDcUnMeYz8IGODcODvYlWDkyGMbh0YkoTmZm5nFweIQHDx6L1Y0vyKBytnK5vS6Ew0Gx7PS6RlRKDcRjcRyfHMNsNsgClIteBpjPzExhZHhcVDBU2uh1DHe2gaV09ZaKVKYApcksoWnJnOorRmJYXZsX5Q+Dxwl8jo7yGIo48O67NxAe9MPnG4CuR9vPPr7+9X0oLQWzs5OAThVbG0FJIV/GyXEGuVxTlGNzCyHYHEZMTU7D6fTA5/FhODKK/d19/PrXX4r16cb1DUxNjYpKKZ9P4+wsKsotQp10ugCv1yH2RUIKLuiZjUWrE1UsbBPjF22EsfOY5HG1lAY6alv2l8qaeq0Jg8GE4ciIbIdZRy82n8JqYwNYF0dHh/I4KqEIlianxqHTM4D9WCAQrwUCmkhkWLbD2bERj8qlqclJjE+MiDrJ4bBJvtHBwR6KpZwoWvotenZk0jk0Gi1EIqMwGswCIvj4gWAAbbWNRCIlYMXldEvLIaEF1VjEBIQ5TqdVlFnMGCLgq9UrohxjGLXd5hKrZy5bhNXqEJshlT8+nweVCrOsmn31VayA/b00lhbHBYBQ/TQ6Ooal5SWcnTKj6VSUZ4VCHR6PFSMjQwK5qIRrKf0GuWazIUBKbasYGgogPBhEq1UXKx/nREhiNPWvRwaXt5o9sfwx24uAs9FgDlcJweCAqPEI80rFGooFKuN6cNjdojKqVkswGHtybfO6Iojh4/m7bpetgiYBMDwfVNcVi7Q/9gSymcx6CVLn/lLNRQVWIl6A3W6UQH8CHqoQaZmUgG67A1a7Dbu7e2IzZZ4SYSItqlQuMUOMAIhzHR0dQaPRFBsrYRBVTHqjCdUalWEt2UfCKH5zf3ieqVL66KOPBFwRajHvi9uoN1vIF8vyvu2rpjhDHQIBi8BVu8Mm+8d7AMEjv+X4yZN0RhipplKbv4FOVCASTOr1JoFOOoMV7Z4RmXwVpaoqqkPe2bQPuW/8oaGtpb7xyLQnaBPQJvC2TUC7Ub5tZ1w7Xm0C2gTeZALa/4+/yfS+1c99hZZ4ELwM2MZGzVIfOJn0EKBjMQFelxFWixEWkxEepwlDIRNmpkZlkR1PJAX2cOF669YNURyVimVR3lRp92LqNYDTs1MY9Gw3AzpdwOPxSxD37t4R4vEsFLUHh9MmYKLVbsFs0QmgcLqcMOqtaLeAo6NjnJ3lMTziEoVJPJ6SgOHLl5cwGB7G5ott2Zd6XUG93kVXx6MywOGyIDI0iPX1NbjcTmxuvkA8ERMrFhfTh4cHUJQGqjUFIyNh+fni0gx6PQPOT9P46teP8OI5bYRGjE8Mw2LRodPjYlcnipuTkyy6bYO08L374XUYzLQqBaCDAY0aF8ld7G7viqqIIdeXL61LUDhznFLJGDLZNMqlGjodnYShhwfDkrEki/xsFkfHR6LoGB0bE7hAtczuzi4azTo8LjucDhNsFguGhtjAVkcinhHIEgqFxZLGY2MANSEObWFUi1HoojQJ+Qxwe1wwm4Ayc6WahAs2AQ5U2TCzKnpyjmy2gHa7JxY8vaGLpsLcLOZX9dDptuFyOUTdQ0jAfCdCJyrACAyouKKqxeNxyuVAuyAVZVQdGY1WUUS11JZAuFDI9xL+eAWE1WpleS3CMm6brWd8Dm1oB/tpNJuAw6GD02lHIOCBzWaSrCU2E754Xpb8pumpoEAcXq9ra6sS3M6mOyp6CL+qVUUgGzO/BgdDkmVFUEZ1HfObCLyoxCG4sVj1AsIIeti4x2MgJOPMqBJSFB6TGTar5SU8YsC8HiajURRfVqtdQOX+3gnKZQJDoNsDTCYdjCaqpZiNNICpqUlR8VH5trdXBplSJELbmRv7e0nk8y24XAY0GoR0DFs3QW2zQdGM4QjbHh1iyeMxR0+ioijiNUkgSPCVzVFdlRG109hYWOAkYREViQRFAtpUiBqPCjgeJ6+pk+gp4smMqJfYXkgLHX/O9xFhFf/8+OOPJWft888/FwhGNVSpXJHZ1BoKlFZLrITpTBsT416sri7J3O0Ou6gJ8/kcqlU+nuelLdCNSicDA/xbDYFO6LXld3xMr8fcpy5gsELtGpHJVVCutzXo9PqfT9pa6vVnpz1Tm4A2gbdkAtqN8i050dphahPQJvAHmYAGnf4gY/w2buSVpukVdOq3Q/0GOhnQBwYvM8n5J3VRThswGLZg4/I8TEYTEskE1BYr6AOYHB9HpVyShSdVCAY9w5X1sjAsV0oCPQid3B6/VNlHT2I4Pkkik+ViFNDrCRD0CIYGMD45gMhwRGBFLlPE0UEUxydxqbsfG/OKLSqVziMQCOGD96/T/IOvv7qHXI6qqwZy5TZMRh0CITfGJ8ZFMeXz9W1Yz58/k0UtA7a5uGYQ9MTEqAQl+wN+3LhxDTabWcKVDw/OsbN1hOPjGIxGPSYnRzAYCaBeLwvIYVNcIpaHzzeE27dvY2ltCk213yJH8BI/TwhkyWVzErI9OjosAdxs4UokzpDLpsUKZjLa4XT6RflD1Qwn3+312+NaiiJqFbvDIeqR46Mj5AtFAR1+rxUBvxXj42Ow2Rx48XwTu7spCTQneGh32qLMCQVdEjytN0BUJol4BZl0U1oMOz1m5AAut1msbAyjDodDAh0Jd05OTpFI5FCrqgJk/AHuixlWq0FsUP6AV2ZIJRHVOFQuMQcqFsugUu6K8mZxcRJjY6MCnfK5HA4OThFP5NFq6QVYjowEMDEexuBgEHaHVeZbKhegqk10e6pcG7SUdcQvpcf5WRIvNuOo1QCXk0ofNwIBNwyGFoolZmwpaNRpP9PB6zFhKBLBzRs3JNx6/2AfiUQSmXQGR8cxtFpGRIZ8WFmZFusiVXgnx2eiPDs7T0p7HhVNVAFR6RQKBWC1mUQFxX1kyx0hDOFM375mECDJf1O1ZDD0wSutiiajFelUDqdRWgVbSKV4zZsxPe3HwIADwVBQLH4ETgzif/hwE6kUWxStuLIxJ9a4L77YlGbJ8fEBnJ6mBXpNz/Qb65jtRMjTB3RsMizLsRoNRoFtitJFPJ5GsUTrqwkWq1GUgjdu3BT4vLW1hePjYySTWZzHWhgMGwSCuVwuyXo6PDxDOlPBu+/dEJslIdXDh49xfBKDDqqEuv/whz8Uq91PfvITuW751WgSIAGFUhVNpSmh7pVKCx99dAdXr14RgFStlpFKp5BKJeUa5c84T0JLfc8gSkxeywRPBj2D/LsSdM/z1VJ76OktUNp6pLNVVJssCdBJWLr2IfeNP5+0tdQ3Hpn2BG0C2gTetgloN8q37Yxrx6tNQJvAm0xA+//xN5net/q5DBJ/+ZEpVwGVTq+KzfuA6bexFB/Bf7Oq3GgEAgN2WEwMae7BYjEKrHI5rDAb2XYHyVwx0CKjA9SWIlCip6fqwwx/ICgWJC68aW3KZDsoVXtwuyy4cGEKd955B74AF7gHePFiB2fRtARZV2ptUV55PFR4dEUVc+3aRczNLQgY+fWXd6XdrFFvSaaL3WGEy+cQ5RAb1ph7QyXF1vY2SsUiuj09pqdHRWXBhTqhyczsDFZXVySweXtrF8lEAcV8HWextBzH9PQ4VlZnRRXE/KN8voxELAe7pBrqKAAAIABJREFUzY8LFy8iOOhErUnokZfmNaXB8OMWKuV+UDWBRWQoLIvnfC6LZrMucxocHIfd6kGhUBRwRnhjseilSY5/J8SgkobbqFZpgYOoi9xuA6anQlhfXxH71IP7j3B0lEWtSuuVEcMjYUxMRrC6QuWUDbl8RuyFO9tnAp6oIuFruF1GTE4NYXFxHpNTk5JnxBD4TDqLSqWGTLosqhp+DQ46MTYRlnNKFRVBFoOjacFzu52i0MrnSjg/r4BuPY/HhsuXFjE5NQboumJtu3//GUrlHqanhrBxeV0yj8wWE8rlAjJZBoWnJDCbqiWjkSCH7YJWAU6K0sHB/hEODrLo9YyiTltenhC4lU73A7nLFUJPZi3pMTExJDCJkITQjC2JDEUnVMrnKxgYcAu0ozKI9i5mJ6VTRRweZcQCt74WkdkVinlMTIzJ61CFxXNXLhcF1nDfCZkMhh7anZZYzZhvRDBClRCBmd3mFOspc8DiMWZklVGu6HHpwgTef/86QoM+UYtRJbi/dyBB3kdHKTDyamoyhBs3LgtEenD/CRYWZkUN9fjJA1htzBCblNwnzqhvyeu3K2YzPH9VsblStZZI1AU8+QMG+P0OuL0eyXOibbNcKuHxkycSyJ9ONdHT6TA3O4SZmQnYbTYBYcyjMphsWFu7IHeEhw8fYnfvEKVSE4NhH95556a00bH1jkoygipCaGlXVLuIJ5gDV0WpXJd9/PGPqYpaEfUe2/mocqI6r6UqYtnjDPUwSKuirtdDS6mj027CZNQL7ONsabkkdOrqzKg1u0hlqqg129Dx/cLGu2/1ffqPsvPaWuqPMnbtRbUJaBP4Nk1Au1F+m86Wtq/aBLQJ/LEnoP3/+B/7DPwxX//VJ+bLq6APnfgfdUP9P387EeXVvw1GoN2BwKXBkA0WswFKvQ630wynzYKR4SDsFgNstB3ZrOh2WnA47ag2auiRQoEBzxXJL8rna0ilFFTrPayuTknwdWRkGJtbW7h//740c1UrLWky48LS4zYgHPZJa9nKyhzW19dlIf7wwRNsbu6gXlOgtrqwWO3wBTww2Q0IhgdEPRIZGhJl1ueff4ZUqoqlpWksL8+JtYoV7zabFcvLS1BaTQmSTiVzaNS6qFZUxBJpdNptTE6M4PrNiygUs6KaSqeySCSKUFt6WWA7PQZY7HoBB8VCVaxjXP2zjazb6Wf20KrosNMS5YLFYkJLacLnDcFotOH8LIbz86xAArfHKHY7t9sDk9mEbCaDSrWKNhfYPZ0ojUaG3fjuxzcwPj6Czc1t7OzsIXqSQibTw9ioEx9/932sra0IzGBr3ebWc7HXFQoKinkV5VIHXp8NC/PjuLzBlr1BpDMpUbA8ffJMwrrVlg6lkiq2Mq/XjshIAEtLMwK1+tYzBpAzEFovGVQEAcdHtGmV5PiHIyGsrdFCFYTaUUSpxXY9jyeA27cIKebQaDYEFmUySVRrZYE3tKV1u6r86aLN0mgS2xuzpV4830ax2MTkxASuX78m0PDwaB+lUkFmyn0gUyVIYpMggR0hB5VjsVhMoBpB5u5uEj6fHbOzwwJVCAvz+SJMRgcy2ZrM49LFBYGyDM9muD1VT2L76lHZ1M9fIhTjfiqtCppKVd42Zgvthh3JzaKtjuq+jgrU6i2cHJ3j8LAkyrLvfHgLa+uLEpbOnKnT0zOBlLSnHh1lUK4A87MBTE2PI5+jBbKJW7dvyTn94otP4XCasbyyJEq94EBQFG/MW+L54HUYO49LGD3nVi6rYgu02vSSuzY9M4b19QsCZHldUF3FEPJarYONjWUBUlSz6fUGgUe05g0NT2BkeEKuEVpGmfPEDKiRkREJuucxMzieX4SR/UwsKpkUmSlflxbblgr84PvXJeiemWVUjlHtxNfhfA0ClngnoteXt6IuVKWOXrcl7yFef4SEtO3x3sA8p0q9jXiyjLrSht5ohNKm4kn7+oYT0NZS33Bg2sO1CWgTePsmoN0o375zrh2xNgFtAq8/Ae3/x19/dt/+Z/6L0InLvP4vX6EnIy0uDPbtttHWcdFKmNSGQdeDy2GAzayDw2pAKODBhdUFBLwOOG1mWM16pFMJNBo1NNsKFFVFsVRDs9mG0uwhlSojl2vBaDLho48/xF/8xY/RaDbx+Rdf4iR6LBaherWB87MEktkKfG4Dbt68isGhsCyGafvhovr+vccCEahyYirV1NQMgkMDUDo1REaGxF5HCxRzZ+7fv4d2G3j//dti7Uql+o1a3N709JSoLp49fwq7zQ0dbMimy0imc2JZGxsdxp13ryKdjuHk5FisSpWSglaLDVzA4soU1i4uyaL52dPn0rjGSXrcHqTTZXS7TYyNhnHl8joWFuZFcfXVV7/G0WFSbFLSEthQ0O10MTo2jOXlZamUT6aSuHfvPs7P4mK7Y2D3xPgoZmaGcGFtRqDIp59+Ji1z0ZMccjngnXdm8N5774pa5Pw8ilQqLu11bMo7PlZQq3Vhs5hx9cocVteWMTc3LWHO9+7dlfa4s9NzycspFgnQaqIGItyamo4gMhKW0O5Go/6ybS7zEhrUJSB8Z/sQ8ZiK4WEXLqxfxNraOhwOCwolZi29wN7eAZaXV3H1ynUBFmznI8BqtdhkR0seA7qpn+ug222LzM5sIvRiFpgee3uHsFocuHRpQ9rZqGAjNOnbB4vyb1oEjSYj3C4XdHqd2DwrlYoogmjfOjmJoqXoceXqRSwvzSFfKIjKxuX0CryMRs8kBJvXGAHTq9wqzlqaHNEV2MXmQ2ZlESi2uzXoDVSm6aVNkAofg94Eo9Ei1jrme5XLDRwfnYrKj/lebMvrdBVk83GkU2kJxlaaqjQxViptCZ+fn5sU9RQzksYnxnDp0gUcHh7i8y8+wcTkCFZWlgWYMbCccO7w4EgUThJu3mK7nIp6rSFKOjZOUnVEYHP9xiXcvHlDfr+/v4ft7R1pmBsbi+BHP/qxqLcIwTgDzo5B/esXr8LnDeLRo0eS/0Toxt9FIhGBwAwTp0WPWU9UO/H80nLJzDSFb0+xzOkQT+Rw4/o6pqYnBTpRNcdzxHn2w8T1L5vt5DKQa1xt1YGeCrvVInCRX4ROzIRrdw0oVhTEEiWBTgaTCU1V1aDTN/+k0tZS33xm2jO0CWgTeMsmoN0o37ITrh2uNgFtAm80AQ06vdH4/gSezE/N37oK+kqnV3on/kn89PLfun7OUI/iHV0XIAxADzaTDk6bTsDT1PgQBgc88DgscNpMcDtt0INKmApaXRXlWgWlUl1CupuNLlKpEjKZFuYXZvHjv/wRfL4ATs9iePbiOc7PziR0uJAlDGhKI9j6hSWMj49KnlKlWpaFdT5XQOw8iWyhiV67h+FIGJHICOwuC/TWjoAyyTdqszUtLkqM4eEIhoYionBicxyzkqh06lfLN3B6dg6D3gyzyYlGvYtiqQKX04X5uWnJszk62cXuzjbOTlMolVVYTDYEgyF89L134HBbBDY9f/4U8fOY5FLRlnV2GoNe38Wd2zfx8Xc+ktl9/tln+Prrr3Aey2F8fBCjo2EsLizC5/eJQiQcDouC5Ve/+hX29xPw+WxYXV2UBrJQOIixkTB6naYAl62tbVQrdZycJKXl7Lvf/QABfwAHh/soFvNiCWM2EqHM6WkWlZIJ6+szWF9fRiDgE2BDyxhtTlQsEd4RnBTyJfl7cCAsDXE2hx7ZXEJyeQgl2KDWVJih1JSwakKL02gGDrsLV69excbla4IvM5kYsQF2trcFjr3zznuiRGIOFdvQuB2gLZlOzNTqdFWxMDIwnUBwYpzh2kYJNicMm59bgt8/IFlLhIYEQQYj4VJDziFtcGq7BYfDLio0qpz42Fdta7SAERT+9V//ewE7X331lUAP2vIYnN5SOpJVRmURrXUM2ibooDWPAJbAko+nMo5KLCoAm0oRNjuzrpxoNhSxPDJQnk2GDEBns2A0ei4AyOPxicqLdsR4IopyJSstbx63D2qLQDaLgcCgWN+o+Ll7955kpX3wwTvwB3zY3HyGp88fSxMilXwEUtxXwinmidFmx+ue1xD/ns3kZO7cJ4vNIudydW1VrIcErQcHBwKiaAVkcyIhEpVXbJsjJCIYYrj6hYvXRLXE/CcqmQg1OVsCurGxMdkHzpPvM0Jezlxtd+B0+WC2OORY+BiCKtoxmcfV7qgCAiXf7CXII2TivqittqSt007XUmqioLRSIdhq/ibzqd5so97sCHTK5GqoK10JiVO7XQ06ffOPKW0t9c1npj1Dm4A2gbdsAtqN8i074drhahPQJvBGE9Cg0xuN70/vyX1l0/+AToQNr37W1xrQHWdAr8eFIMFET9ROVhNgNQJ2qw5+lxk+tx0ehxUDfje8boe0j1VqRTSoZmh1pbmu0zGgUmmiUKhifGIGlzeuIZ3OYmt7B4fHUeSLzOWhwsUAv8cuKhyqTYLBAHro4PCQLVtF2Ky0dXUFDhEiMIybMMNg7kHV1aGoDTgczNMxoFRkNb1BABH/XixSfcTcIVrdLLJwTyRVsXeZDDqx8TQVBiGrGB4awo3rV3Dx8hIePbqHh48eIZkootvWwesdwPDwGCKjA6g1Szg7O5UgcsKDcMiJifFhWbwTgNy8cR0X1tYlb+fLL78UeOUPuHDn3RsCL7gfXq9HFvQECIQ7rxbvtDCxlY5QhSHNwYAXum5HgMDxUVRye2iJCw6EcOnSZYEx2VxGmuYIGZiTdHi4jxcvzuXcbGxckeDwplJHPp+VhbzeoJNcHwbFM6SZ3wRIbByktaxcoeUrLzCP+0mboNjXOhBLWD5Xhtlsx+TELIYjDMU24TR6imI5g6ZSwcnxsTS8Xb16QwKuk0m2EDZle7TT9UCY2RGARMhD4OTxuOF2e6Wdj5CqXGY4ekRUPa+AB0EQrX6EVa/UMrw+qZgxm80Cd2gjI3zc398XW9jS0hI+/PBDAXxPnjyReXN/eE3QnsbnEPpRrRMI+OV6J8ziuXn1xaBwApd6owq108+IYpMgmwFz2YLY2qjKYnsd7YFUDp2dpSWramgoBC/PS7sBg5E5TNw+GxuZB2WA2+UTlRRVTfv7pxgeDuH9D26gUilid28buVwakeFBgaV91Y8i1zXhEKEqLYUejwctRRWgReUTf1YoFqTJMTAwINCH1ybBK7fD64/fPG4qljg/PoYgkpAvMjyBaDSOo6MjAUS8DjkfzoTngsCJM+V7iflZhE7NpgKdwYIeTHA6XbI9qgFrAhuN0srH0HueE9oiCbloH+R+KHwDdplRZhB7nc1mhMVsRL1WlXsVQWS9qaLWYDacgky+iWarK+IoceX96d2m/1cfkbaW+l89YW372gS0CXzrJ6DdKL/1p1A7AG0C2gT+FSeg/f/4v+Kwvx0v9Qo6cW9/u7uuj6JeQSf0Ov16u5fLOkOPeKofQO62AW4HYDPr4XHbEfR74Xbb0enQitVDU2kLNECPlj2rZNyMjk0iFB7C7u4ezs5jaLbYdtUVdRPtSVT2ECQQioyMRkTxQRjDpjCqOQidaIkqFiqoVGhvAqwOHQzMrml2YTT0g5Urlf5ZcLt16LTZnMYFr6uvBMmWJaSa9fMOpwW1alPUWLV6F2pbh8mxUbH2MXD73v1f4+nTZxKubbPY4XSw4cuHYjmHfCmLUplh3zr4PCaEw374/T6UigVRWF3Z2IDVbMXu9h6i0ahAnms31jEw4MRJ9ERsYVTV8PhCoZAAjZ2dHYEAXIRTnUUQMDM9A6Nej/NoFLlsXgCa2qLyyIqBgZBkQdHqxJkR3gQGfPJnMhXHaZSWKS9CwZAoppjX1FKbyGRSoprirAkuOm3OjdCG58EoyiGdro1OtwWX2yFqGO4rv9jYl80UkEpmUa+14XYHYLc6BboQJpgtOrTaDZhNeqysrAnAoMUtenKKdoeQSY+2qqDRrL5sybNjeHhQGuc4A4KLQr6MFy+oMGuBxWg2mwHBgQG43K6XrWdV+RntcIoCZHI6uBwMjPdjfn5atnN2RlXPvuQ1sWmNYOkXv/hEFEyEIefnzNUiPDLLsRG2UK1GmNJXVaWRyVTlGrNYIK1sBEgCSuw6hMIeDEdGRG12GuW2UmIJ5O9HRoYlLHtzq0p2C5/PgPCguX9R6joSWG4x22G3ecTeyaB0NggSOlE5tLa+LPlPOzsvEE+cCZAbGhqUHCTCNFob+TpUYRGcEQjpdUaBsLweCaXqtToSqSR8fq9kLRHW8VqhjdPhdEBtqajVawLimAUlIMxsgc1uFfDX7RlxcHAsget8HV6LfO0+eGpJGP2HH74v1jvmsnG/GR6eK/A9rcPwcBhz83MCl1gWQDUbr+typY5cvgablXPpz5vH16g3xG5qNRvRVpuSZWY06F5CJwIqIxpUOindl9BJQZP2QQ06ve5HjraWet3Jac/TJqBN4K2ZgHajfGtOtXag2gS0CfwBJqBBpz/AEP+0NvG7H6P/zL9FisCj5uXTlaBsXa8PnEw6wqZ+yx25lFEP+DxmhAJODATsAgQKRbZ35UXtQjii15vh8w+g1W5je3sPxXJVwpFVlc1TfYOf3WaV6nmH0yZWsJ2dfQBmXLmyJCHNiXgK+XwJuWwR6XxTGuGCITtCw14Jr2awcrnE5jdajowIBt2iGOoHNjeQyRRQKDQxMsJGvMtoqXU8f76NeKwAk94Kn28AE5MTAi4YFr2z+wLxeN+CZzRyoa5Hp6NHuVpCQ2EQcgd2hwl+nwtul0MUQgxCpv2I4dfFfBF7u4fodXvSQjYyOoBU5hTpVBLT09Ow2W1i0SMUcrqcAp2oRCEQODg8xuhoBDdv3kS9WsXjB4+kIY9wgQCEi/Belza6Bhx2C6w2i6hwaJ0ipOu3q7UlUDoUCmJ4JAKPxylqp3j8DLF4Gh6SQ1A5pEO3o0Ov2+8yZI6R02mD2m4KiBkdHRWgxuytV7M8P0vi6ZM4mi0dhgcdMJtsEtzdaAF6gwkLc35cv35dtk3odHR4gtPzHKo1Va4X8pGxMR8WFmnxCgvQiMXiqNXqAhYPDmJIp9rw+22YmBjEjes3BZR99vkDyVYaGfGiVGYLoAK32yz5RGtra2Kf/Pzzr/DoUQxejwH/+1/9ABcvXhKg85P/+hOUK1Qz+QSGHBwkMDc3JNCJ0IUKKap6mFH09GlSGuCGh40yi2q1JduORAJwe6g4Yosd7V8dHB2e4/i4JOfD7bZgfn4M2VwSR0cVTE5aEAwFEAh44XRZYXdYRBGlg0kytGLnGQnbr5Rr8l7gNTQ8MojwoA/HJ0eijnK7HRIcTrsaVX/5XB3TM8MYCPjx4MELAaqK0oLPR5UWkM/lRJVmc9glj4v5aVSiLS8vSLYUzxPPiVgT1baAp5OTNCCB8ARXQKXWlOuMUIgQj2CTNlcq4hjaTuUcYRShE+15tNPRUlupUSkVwOjomFj+GB5/enoisK9abaJc6YeHB/xmgdSEgXzPEzqZTSbYrGa0W/w7WzF7qNUqArwIWZtKB00VKFVbyObrAqA0pdNrfzJpa6nXHp32RG0C2gTelgloN8q35Uxrx6lNQJvAH2ICGnT6Q0zxW7qN3/7A/CcXwv/fpylX5aROJE3yRx868Vvf64Mmqp640OafLrsRkZALgyE7THoVqXQB8bgKm9WASMQPu8Ml4CiTy+HwOIVao4tgUA+d3oR6vYPggEta42jDYTtZudJANJrG6GhQqua52CWE4uKcQeLJZA5mswmT06NYWJ+WQGpp8YrFJVOH6qHh4RGxP92//xB7u2zO6sHnM+PChRVcuXIZ5/EjfPrLrxCP1TE+OojV1XVp5/L5XdjafoKz82MJndbrTGirelTKLbSUnoQXK6oigd3MUKINyG4zyLES8DBPSGlQbUIVlQIjVVxOF/SGrkAft8si6pR2mxk2PQFFPfRQLpUFAqhqD7l8FWtrUxLanIyd48G9h1CaXTlms8koKiEu4iu1HoaHvAiFmLNEKFeB7qXVLBS2Y2TUJ/CKtrFKlZbAY5QrRQFThHTM0yEw4pwY5MUwaLFFdVVpGaNljcodAhkGURcKJSTiSWTSBTx7eg6zyYpLl1bR7eixs7MLu8OI2flRzM3OwuGgMolA4xRbm4fIFyowmgCDqH/MmJ4ew+BQCIpSF2UXFUZU7hB2pJI1ubhWV1cwMz0rIGNndwdPHj/BzOwUpqbG8eDhfexsp+D2uDEzHYbTaZdtnJxk0GoBy8vD+PGPfyRw8PHjx3IdxONFUS9FIl6k0iUsL4/IMXMeBCW02xH+PXhwKja+uTm/XEf8YrA7FWq0jDE3LJcrQlFUxM4y0pToclmwuDiNkdFhPHr0ACfRApaWffD53P2Wvh4VZF04HV64nH7kshWZC1sG0dP3bYMUF/Y68Hh0aHd7cLlMsFgMsFj6gDCbrSGVVDA8bEcw6MHuTgItlTY1vcyLzXuRSFDyrbq9Hp48eQ6T2QC3x4Nr164IQKTF8MGD5xga9EuuGHOlTk9LGBsLY3pqECfRqDTPRYZH5Lzz3DAUnmHzfr9bAs15/VLZRkhKK2Gt1pbgfqfLj5mZSdjsDlF7ZbIFtNtNyeKqVBkgDgyGXRifGBbQR+sdr0NaL10Op0CnVrMGg74LHToCzfh+stmcEoyuqDqUayqy+SqqjQ74qHaP7x7t6xtOQFtLfcOBaQ/XJqBN4O2bgHajfPvOuXbE2gS0Cbz+BLT/H3/92X3rn/kvQqff/sX/7FOVTVTMzXlpxqO8oK+J6cMng04vYeKRsB8eewcdpYxCsYpaTS+LSJfbCqPJAuj0yBXyKFdaULs9zM2FERgIoFGviVVpIBASNcuDh0+RSDbgdJjw/vuruHLlqrTWPX++iWZDle+zs5ioP1bWF3Dx2qq0wrGhjovjSpmL4wEEAgOScbO9tYfTUzaGGTAxMYyLFy9gYWEGL7Ye4u7dh8ikGhiODGFiYgYBvx9Olw3R032cx05QLBYExrCFj9BJVXUwma1oKE1U67Q5AXYbLYZWgUlTUxOi1inkivC4GEptQyaVQyyeEgVRU+nCae9Jcxcjg/yBPoDiwppZOcy/qta6cDnMuHNnQ2xnJ8cH2NncQqnUlrmHQm6BI4RvDKrmIp/ZPXu7u2ipLQyPhDAw4MPI6CCsNlq+OhLiXCzlkErGUatXYbaYBCjpdQQaVhiZxdPTw2K2ivKHYfK0RPGLeU5UAFHpUipWBCKlU3ns71UwNurHlY0b0vC3tbkFp8eCW7cvY3VlGZ1OT+yAe3v7ePTwudiqHC4nhgY9GB8PYmZmAgNBv0BGZgMRavE12GK4vZ2CXtfF+voSQsGwWMYYhF2tVvDBB+/B6XLg7/7ub3F2puD27UWxIT5+8kJytqYmxzAi6iy/wK9YPC4giZlZ8QQhohGjo174A05MTY9LThHBBxVn9XoDh4dH2NtLwmTqYWFhUmAU1T5U9jCfig1yp6fnKBbKMrNEPIN8oY6RkQHMzc1IE9/jJ8/FUnl5YxqhkFeuT7XdEOWgDkaoLeDsNIPtrWMUi124nDaMjg6iXlck92hwyAWLtQev1yHvNFpCG3VFoCoD96l+IuwsFMpoty0YHx9ApVLrt+DNz0uW2N7BAaLRBIZHgnIdbWxsSO7ZJ598gsePd8RuevHivFx7tLJOT8+IDe/u3QdYWV+V4PI+gHuBWq0kaqalpVlprKPqilY7WuYODo4Qi/P3OjgcHkSGI7Jt2kqzhQYoACRobHdoVdRjbJRh+iMyd4a38z3UaXdgMhrEXteoV6S9jtCJoeOSP2W1o6UCrbYOlTqhUw2VeluDTq//CfU/u+u//pa1Z2oT0CagTeBPZALajfJP5ERqh6FNQJvAv8oENOj0rzLmf5sv0g8I59fvqAFe/fifc9rxihEZ0++03vVFTzCw4a7bh1DGl4HANosVQb9boFOvXZOF7ECAigs/jAYT2h3avoxQWgwbJnCpY3p2Ch6vG6lUApHBiCw8D/YPkM7kkStUYTB0cePmJczNzYuN58mTF/2wZC6+z/OymL56YwPj08MCUZiPtL9/KODCZrPDYXfC6/Vhd3cfmXQWg4NDWFtblwU484rOzg8l26dSbqLbpZqpJwBoaCiIWqOEWCyKUrkkQIbKmUKONr0O2tALGOBCmsqPkUgAoQG/ZCYxJ4n5QKGBMKanZ1Et1/Ho0WOpoWeWDxf9tJNlsxnJk1pcnBWQQosSF/FUzjC7anVlAddvXEMhX8CTxw9xchxFtcoQbmB6KoxupyPZPvML85iemhQFFMPDB0IBrK4sAbqutOjl83Ho9KSEVJWUJUicAIogieCqraqS5cQmNsIYGig5A6pQer2+VY/2pkq1Jvk+VG8lkxnEYykkEyouX17G1OQ87n79SODO1evL+P4PPpAZc+ZURt29ex+PHz0TyDU/P4WlpXmBTbSSUSlGNRlbzWgRKxSKAjEO9vMIh924dvUKAn5CjhYymazM98rVy8hkkvjPf/u3sJhduHPnhqiRvvrqvmRqXd64INYuo96ASrUikOjk5BiHh6cyt/GJEQwOBdHrKZiYHEO1Smsb86k8SKXTOD4+weFhBsPDHly8cFGupYY0uJlFYUbFTz5fFDsi7aOH+yeIx/OYnAxjZmYK5UoB57FzTM1EMDk1AjAfq6OIwoxgRmm2kYgXkE415Fpu1Dvw+oK4srGCRqMKr9eJmdkJKCozoXro9vRiq2Nb3YMHW/B4HLh5c0Pg5tMnT7GwsCj7Ho8nBLQS+Hx9dxM61KUBb25uTpRiExMTqDfq+K//+I/Y34/CYnXgB99/T/LSMtmMgKSz03OkM1lcv3kdQ5Eh/Pf//nPs72cxOxsSOMTt8zwSBr1qsKM9jxlYLbWDYrEJq80hIFNtq6jWmqJWoiLS6WSbHt+THgmNl/D2SkUypvr3qa4UCtQqRXQ7iqTL0R5K4Ed7IDPXWh2dKJwyL5VOnZ4WJP6anzzaWuo1B6c9TZuANoE0+tAUAAAgAElEQVS3ZwLajfLtOdfakWoT0Cbw5hPQoNObz/BPdwv/EnT6H6zqn1RD6fm7l1fVq4fpdXpZMDLrSd/rwm4z4sLaIlaWFwVMNepVOB02lIpFaZFrtVvw+DyycGUGzcLMFJq1mjS0MUw6ncuhrihYWF7F2Pi4ZBxtbrLRrCwLVDaETU6OSVixz++RBTGhCMETgRhtQQxEpt3q6OgYBr0Bg0NDomSiaodZM9l8VpQtpRKBCsOjMzBbLLhwYU2ASyIZRzaX6+cc9Qwol6pi62l1u3C47fC6HBgMh7AwO4Mg7WulkrTUcR8nJ6ekWSyVzmBza1tUMhfWV+B0WDE0OITT0yg67bYoPr769a+xtbUNu92Khfk5eN1uDA6Gpeb+0aNH+OKLr3ESzQn4Gh0JYGTEL4qlYDiISxcvYmp6As1mHal0HIODIWkEq1RKADOdWk0BHYROVJT1K+tbkqND+1VbbcNmt8Pr8UpLHG2MPJdquyuZRXqD/jcKpHK5iqaiCnBhULfBYMOtW3cECHzyyReo1mp494MNbFxZkxmnJIw7g80X2zg8jEkz4MbGKiJDg3IOCZsI3AgwqPLqdDsCxfKFrCjjCOSWFlZhs3kQj6VFAcWWNqqTNree4pe//BUCA278+Z/9SKDKs6fPcBqNYnqasx9EpVyWLCe2taWSSYFPzNqiMqxaow2xK1Y4AlEqjOLJtHwX8iXUG21MjI9ifGxcUq4KuTzKpaLYP5sqIRKvcbtkUZ2eRFEt18QeyvkTOnV6KsYmRmG1m1FrVCRvq015U6+HZqOFZqMDpclrtohmo43FpWWMjgyi3qhhbDQCr8+FWPxULJHdrgHFIu2mVDlVxM64urqAo+NDPH/2DLdv35a3I4+PisHtrR2cnKYwECDc8cBitYpaa3FxQZRLVDpROXj16gY2Lm/g9KwPPNlUd3Z2LhbT5dUV9HQ6gbhHR+eYmhwX9SAhYj6XFyg5ODQoEO8keixNi1QyNpo95ItNjI2NIhgcwPHxIZKpPEaHqbZiPhSb6hpiUWQzXaNZh81qFVBFiycv1Vq1iEa9jF5XFUUgr0ujySzQidsv11ooVlpoquy3JJrS7HWv8QGlraVeY2jaU7QJaBN4uyag3SjfrvOtHa02AW0CbzYBDTq92fy0Z3+DCRBIhUMehAd8GPC74Hc74HM7MD89AXRbONjfQ2DAL9DD6XIJqGDT1ur8DJqlIqKnpxJinCuVUazWER4ZQ2R0FLl8HgcHB5Iz5HI5EfB55U+z0STqH0ITKnRoCyPQIGgg+Dg+OcHJ8bEAFpfTKQ1fzCziojmdL0iEOZUumWwW8XgWVrsV169fFSNhMpWWZi9ukeoOBjLnCkU4vW74BgJw2Oxw2ewYHhyC02pDKpHA9uamqGUmJiexsLAAndGI6GkUbo8Ly4tz6HUY+OxDMhEXYOH3eiT/h4BkKBzG2voanAyArrE5TY8vv/gS9+5vQmmZMDU9hMWlObEdMWR6/cKKADIqhhKJc+QLGYyNjaDTbUuejtJowPhSkcabAFVNhHy0qlGFwoBz5h0x0Nzj9kj4NBvmOJMejDLXltoWBRKtb0pLFTVLtdZAPJ4Sm+HFS5el0e7ru/fFonXzzgbGJodQLJUQO4uhUqmIWotQZnpyBkuLC+h2eigVS2jU6tLCRtsjbYG0dikqA9obErrNxj2b1QW1pUM2U0W13EQgEITH6xDodBLdFzvjpYtX5BzyXFHpRFmN2+WC1+NGOp2ReTJ8nEo6hm8zEDyXz8EpAd025PJFVGoKzhMp+ZPh4B5PAGOjY5Iz1KBaKp2ScxQMBtAV5VdF4Emz3kC1XITZaMD42CisFjMqtRKMZgMlgcgXczDbGCYehIkWyirzivoh8Gw/zKbz8PkCuHPnDrpdKoUK0hjI/T07j4r1sNs1wu0ZFEBlMusxPz8Ds9mAx0+YG5XCD3/4oZxTKp/Gxydx/x4zzKJQVT2mpobkfbK8vIzZ2TncvXcXmy825T1w/fo1Ubt98cXnohTj/Km4owFwcnoG7W5XLHtUClotTng9ftkHWvr43lpfXxUl0sHhvkBOvj9qjR4yBQXLSwsC4KInR2L1u3H9CtxuJ6rVksC7ZqMmwElpNmExm2B3uGE0WuXKoyKvWs6j223BaOw3AjJInNCp1uhIkDhznVodxrlr0Okb3J5/+6HaWuo1B6c9TZuANoG3ZwLajfLtOdfakWoT0Cbw5hPQoNObz1Dbwu85AX5ABwIEMSGMREII+T0wG7rwuewo5TM4OT4SaxUX+16fH01FQUdtY25iDMV0SpQp9aaKutpBrlSByeZAaGgIeoMB5/EYWkoDQ0NhURhRWZSIJ6A0W2Kdi0QiAptobyPsIGChgoYNcZVKQwKkw+Gg5N7Q3teBXhbfbbWDVCaNWDwrbW23bt8QJUsimRL1CIPDna4+qCpVynAHfPBSMWUwoqO0YDYY0Wt3kE4kRVHD9jnCo/ULFwCDHls7O/LaYyNDqNdK8LjdyGWzAmkcdhtSyQR8Xi98Hg8ikUHodTokE31g8+LFCyRTOYyNz+DatWsCr87Ooshm07h4aV0gSDaXkn9TTUM1Sa1WEwigKk0Y2l0YDQYBSly88xgImvjN+fDfBGpsESPkYqg5lV16gwXVah2lckVmQRuZ3mAUJVRDaSGbK0jo9fjElAA9gglmVt28cwUDIS9Ooic4PTmVbVtMZhj1RrFaWk1WUaRl0hnJAqNCia9JsGU0G2Gx6mGxAGarXoBDudRAuchAdkIzZgLZpAEul09CbVdFDeZyepFIJGX/CTMz6ZRYQJnnxOOkwoigyWqxiNqLqh4quMxWk8Ca6Ok51I4OjVYHOgMVNbSCuTE6Mgab2YJcOo1E7AxKvY6x8TGYrFacx+NIxNIC7qxmBulbMRDwSZ0jVXx6k04AZbHSw8JSCKvra2IlO9zdg8logV5vRK3aEOVQcCCEy5c3kEwlRYlGw1hTqUFRGhIuXm90YLf7YWS7m90iTXj1RgWHh3toNNv44IObYlXjuZmfX8DuzgG2NneQySiYne238zHnifY6Bqonk0mZG78IPp89eya/p/01Fouh3e7A5fOh0+vJvtIaWshX0GXIuVgKTfK9trYKi8WE89gpcrksMtmcWN8Y9r24uCTn4uw0KtbEK1cuihKS0JgKJ6VZE3UU1X68FzBoX6CTToc6oVOlgF6Xijzd70CnLkpVBeVaG62OpnT6PW/L/9zDtLXUGwxPe6o2AW0Cb8cEtBvl23GetaPUJqBN4A8zAQ06/WHmqG3l95iAdN7puAjX4fbNK7h1bQP1ch5bzx8hcX6KcqkJf8Am6gufPyDqGcKHoYAXqbNTRKMZKO0uujqg0gSMFgP8IZ/Y3mh1YzB4ZGgA42MjAi6ODmOiGnE4zBgY8As8IVBiMHWj0RJFCJU4DUILNmcNuuBy2SRYfHwygqHIsMCKeCKB07MknC4n3nnntih7YvGE5AiZbTaBIwQ31XoNCtvFvF6BTg3WyCstqA0FxXwexXxBmvO+/4PvIzI8jJ39PXx97y5cbhdmp8dRyKYlG6heq4myhDtfq5YxTQjQ5Vu1i05bRT6XFRjDjCO73YULl65iKBLB+fkZ4vFzAQ/TM5MSvJ7OJATQsIqe2o9o9FgAgtflRLNcgeFlmx0BEI+B2yWMIZAjiOJjqVzhHPpftNfRrlVAvsCmO5MoxGh54yxpvas1FFE9BQaCogpjsDuh0613rmIg7O2HSKezAtNEgdbuoVqpopgjHOmgUqrAbDIJiOK5InSi4sps1cFo6sBs0cNkMkBpMLuqjWadjXa04rUwOhqCy2NDo1mQbRBWMGuJAIUgz6DXwWm3i9qJx0ULn5GQiWHo5VJfYRbwQe3087eSqQwMJivaPQN6OhOaSluylkZGRuF1uVEpFpFkgHehgoGgFyarGfFkDrlcBw4r4HUDZoMeRoNOwAqLANtdFeVaD4GQBe+8+w7CkTB2d3bw6N4zgaQulwNejw+ZTA7ZjIrBQYfAQqrUeCwEeoEBqzTyMYA9n1dhtRlgsRrhctnRA4+1KdbSiYlxCRjn+VuYXxIlEvOfqHzifAkXeU0uLi7i7OxMoBNh6/7+voSt04I6NjYmVkg21Xl9PuhNtAU24HJ6xHbKsPR6rQ2n0wWfzytzozWUKrtsLtPPCysU0e6ZYbV7xV4ai53jYP8YOr0Bk+Mh6HXMCWPLXQvtFpvsVGli5L7YHU7odGY5d816BdUqM7OofuP95LeVThp0+j1uw7/PQ7S11O8zJe0x2gS0CbzVE9BulG/16dcOXpuANoFvOAENOn3DgWkPf/0J0E4moeVUzPR6IFcxGgCzng1VgNXE8OoeBnxGbFy8KBYdZrrcu38fj548Ra2qwG4zwet1S9hwOpVDIlnGpfUpLMyPi4KnWMhKbg4BUypdQbWux8zMPPx+H07PopILxUUxrWfM93nw4J4s5mdnZ+TnVIWMj0UwMzkEo9WCv//HX+LrR4dwuF343nc/gFqrQa0U0G0qyKZSSGYKyFXbqKo6scstLk7g0oVlDEeGRckxNDQkliGxRJ1Gsbm5j06rjh/96M8RCgbxN3/zt8jnSvB47KjVVHjcTnz/+x/hwcNH2N2L4eOPruHSpYvSzvazn32C6GkOH3905WUmzgnOThOiHDuJxgSgXL22gtu3r6FQzOHp0yeIRs9E1cPmsKdPN3Fl4xo2X+xhdWURiwsTon568uQxkqmEhHgz2Pk//sef4rvfvYC/+IsfY2f7AJ/96gucnycQj5UxOhZGFw185zsfYHh4GA8fPhQwcf36dcnM+vTTL+ScWC16fPjhTWkzI7wwmgxEZmipCr788mu8/96HmJ1dkCym//Q3/wWPHu/iOx9eg8upRzIVw9z8lISfE76NjoRhlyyqKlS1g1s330FL6UgIOYO9qbaiwk1Cxyv9XDBCj0ZDRbmios5Ww2ZT8qyoZEqlCtKUxtY3p9MqsI3nnk1ozCwan4ig1S4CUCV7y+FgsLoBx0dRCcW2mO1IpfKoVhoCb6amJjE9NS05Tj6fWxQ+T548xMOH96SljvCFdsBwOCTh9MVCCXNzCxLO/uzZJur1tkDCdrclSjvO9e7du3j2IoWFOZ/sE4Ha+vo6VldX8fOf/xxbW1s4OEhLK+LC4iCCgYBsk8+nLY5zoqWQFsyd3VOk0x143AZcvrSAy5cvY3tnB1/efYBr1zeQzRbg8/gF7g2GIwLjfvpff45ssQo/GwdvXsLwyCCKxbzki23vZWEyAVarGcVSE50uMDzkkTZBi9WMQiEn78/JqQnJZ+J56TcQtqU4gOcxlc6KUlBRezJ/hosz/4uh9MVyCwwBdzutcLlcgEFFV1eF3WaGTu1ArbUAPo/Cu64Obo8Hak+PfKWBbKWJBq2heoNYNbUo8de6X2trqdcam/YkbQLaBN6mCWg3yrfpbGvHqk1Am8CbTkCDTm86Qe35v+cEdNAbjf3SO3pxmK/UQx888VsvMTeiOOIH+VDQjshQWOxPhWIB2QIDpTtYWhzCD773HYRCQRwe7OPF82dSEb+8uCCQ4vhoX2xyVOvk8nWoHSqnfFCUJmK04LWUl0HckxJETEUHW9KoCCF4YNB3ZCiI77x/A9v7+/jki/vYPy2i2erhwvoCgl43GvkMXFYr0okE0tkiSk0dqi0gHBnClSurGAz7xcJF5QhBQzx2LoHo29unMOhb2Li0gg8/+ADPn2/iZz/9BLOzw9Kcx/Y37sOt27fwd3/39zg8yuL/+j//Dwk+//zzz/Dpp19Cp+vgP/yH/1tsUf/wD/+AB/cewml3ClRjhs7s3CQmp8aRTMaRSiUlOJ35UVR2/bef/QLf/96fSbPd9777MdRWFeVyAX//9/9FZnfzFpvf0nj+fBd/+Zd/hksXN/D11w/wyS9+hbNYCdU6MBpx4v0PrmN8fEQC0Bk+zS8CkadPn+Krr77C+voFOT/j4+MCeQie1HYL1VoRmXxKbFw//tH/hlBoCI8ePsE//D+/kDD2H/75u2i16pJN5PO78dVXX4otzUxlTaWBeq0hAGhxYRmHhyd48XxLwrNrtZY0FBqNXWkQHBxyYGxsGFVmMKlApVIXaMNZMBi+WOwINBkd9UqGFm2EVDi9AmRqu4FcPibNcisrq3C5PJIF1myqUFsdMDSdTYKpZA4HB4dyvOtr6wJRDg/2pGUuHj8TFdbEJGFTEF4fc7H0klcl8MVoQSFfRKOhYGpqRlR0tB0uLi2JqomB3o1GGxsb69IwRxhK1Q///stf/lJmfXhYxcy0DSMjYczOzGB6ekaAUTyeFOC0vb2DUrGCTKYCu92G5eU5gVbMr/rJz/4bpmZnsLa2JsonngvmPVG9F49RHWeQ90I4HBAgRsCUz2VweHgGu9MNs8Umx8tt+3w2LC3NClh7lbPEBkSHw45ypSQwlIoknoezU16XKTSV/vlotQGTico1iygba7WOhIBT0WUyQtRMZosRQyNuWAilm02otSb0XaBdb6NR08Hrt6ELA4r1Fgr1FpQu0NEbJXdKg06/5+35//swbS31WmPTnqRNQJvA2zQB7Ub5Np1t7Vi1CWgTeNMJaNDpTSeoPf/3nIAOOoYkEynR88Zv+VcPNG4ZxIjVB09ccDosevh9zpeLxi7sDitGRoZx+dIFzMxMI59LY39vD+l0AiaDDuHBMA7390RJsrw8j2ajgZPTDDJZRSxhlWoL7Q4wELAJMKHNj8HMzMZhyDFVMGyIo9VoeWkOLrsBn//6a2wdJlBqArUmMD05hMXpCeiUGmzMuIme4TyRR4Nh5aEIbt55F91OHd12QxQa8XhMcmgK+Rz8Ph+iJ8dwu5yYmpzA+PgYHj64L9lMH3zwAQYGgqLaIQQj/GB+FcHSrVu3sL29LXCHIGBwcBB/9Vd/JdlHf/M3/wnnpzFMTUxhYWEe7bYC6PpV8tlcWlr2bP8ve2/+5MhhX3k+IBP3fRRQ911dV9/3xaZ4SrI8GtmyPbGHV9ZYEd7d2J/mL9n9YX+cWO9ErL37y+7GhmVZEiWKIil2k+yz+qj7AgqF+z4TSGDjfdEt0R7NDLspNdXshALqZhWQx8tEovMT772vndDNJxoUixWcP3dRbvAnJ8ZRyGfwyac38N57v5Ii529/+y2kM0kBX8ePncD6+pY4cVZWtpDPa5ieHMTx4wsIDXjEIVQoFKRXip0/hE4/+tGPJRZ1/vw5ATkEDdwP7o/L7YTTraBUyeLR6hquvfI1tNtd7O3GUCyWMDU1iWg02o//WczY2dlGLp/GiePHsb+XQL3COJUFFtWKUCiCVDKDUqkqcclCoYJ6vY3hET8UpSvQikXV7BiKxVJIpooSSaPRrm+y649YDIfd4gyi04ZQiv1BErmrlaB3a4hEQwKTGPmr15uoVhuoVVlwrojjiQ41TjhcWlqW3rDUYVJgX71elUgZz6eZ2Wlx5nGCINdJNxGPXa9nRjQyiHA4Ip8ARiEZ6aMrbG1tDfv7GVy9ekY+W3Q60U32pAD/3Xd/IW4tr9eGa69ckX0ejEbhcNCBlZKJjHQ7cT3FQhF2uxNLS0uYmJiUfSGwunlrFX/9g/9G4Oza6jrmjizgzu0VAZLsonK4XBLXJPQZHhmUyCa3//AwAb3Lfi9F4na1WhWjo4yiDsnfGQ9lRxaLz+lS43mQSieRTmXEnVYqaShXO3A5IY40UmfGY2V7C0WUyy0B0063VY4Fe7V4ZRga8sPKi4Ouw2mxwetwolIq4zCegYl9YyYLqq0OSq0OtJ4JXZOKTo+z6/rXGePxVAoY91JPJZfxYkMBQ4GXUQHjQvkyHnVjnw0FDAWeVQHjX+PPqpzxvqdUQJDSY7TEt4rn6TF06gqcMfV6cLLAudkWkORy2qS7Z3QkijNnjmN+4Yi4SO7dvY1PP/lEQMJg1AOH3Qa/z4NKuSIOj7HRIXTaHWztpFBvsI9IQalMWEDQ4JUoVjqdEtBEB1Q2VxGnTSBgw+zsJM6cPoGdzQe4d38NO4ctVFqA1WnGkdkJzIyPolXMwW2zQun1UKw2kC03YPcNYPn4SaDbwvbmI3GWlEsl6Q6iW4tTuFgkTsjmdNikaDmXy8nUvGgkivhBHOlMRpxB7TZ7pupYWFgUl9Pdu/ckHkYAxTH3jHGtra/h4xsfQ+904ff6xFFFKMU+H97ws4iZvUx0Lvl8fnHsEDhFo0PiUNnb3cXe3i4ymRQq1TJGRgYxMzMlZdEEW+ws+tnP3kWlTGdQFY26JnAl4Peh1S7JRDxuKx0wBE6MMxIwEURx+7ktdDql02mBTx6vGyZFQ7VRRLPZkm1hL1QmnRUgRtjHqXqpdArdbgfr63GMjQVkqtr9e2tQTDYAqrzXBEWcW6qiSryNkIwRuqGhEEIhN/KFrDilrFY7MukiDhIF2O2qdHuxo4r9VdSTPUeEPIQ51IrQhOeK2+OE19fvAWNfVyqVlv4s9iFxnaOj47h9m3HPBvz+oEA1wqSO1obVakGjUUO9TndPDz6fGxarKo4sHhf+jJ1gbpcX4+OT4txid1O9UYfdaRN3EbVkHI3uKx6L8+fPCygiwNne3kcqxUl5Don1jQxHsb+3g+HhITlXWJq+u7srEId9W/yYcfocXVAEa4xprq8ztqjg8pXLsm+HhynMTM9hb/9AnFwKS+H1rkyeozNwfGJU3HMulwOJwwQ2NnZgUe3Sx0WwxGNLTQsFTpXTxUnI0n3uJ11OOzv7yOfZH6bK8jWtB6eLxed2tHWdgVuBVQRgpUpNity5TP7JovE2i+QVM2wWBRazCSFfAEORCOrlCna291Grd6SUv97uodruosNPmUAnIqf+8o3HUylg3Es9lVzGiw0FDAVeRgWMC+XLeNSNfTYUMBR4VgWMf40/q3LG+55SgSfQieDpyWn3G+jE4m3CBpfdJiXFdD+pZpPceE6ND2JxcRYWKx0mcdSqJWQzeYkJ+f0qXE47opEBcQaxCLlcKkM1WxCLF+ByB2C3uyVyVG9q0oEzNzfzGDpZxQ3CnN/k5LiAG0KI2ZlJrD64g5t37mE3UUG20oVqN2N6chSL01PQKjmoPR3D0UEZzb62E0ex0YHF7sRgJIDdrTWBMyxfDodCsNsYTcpCa3EinR0+rwcXLpzH6qOHAlG6uo5ime4axr5Ybl0XIDI2NiY34gRBlWoLly9dQlfvSASKgITL5/S5LiOJZgV+n0s0IvBipw5BCt0ohD8nT57E7MwReS/h0Mb6pvTttDttmYLGOBRdLZVKWZw16Uwa+/sHcDk8UBWbuHEISlKpQzB+VquVBCyNjERw5MisbAu3lc6tw8O0OGMIbAoFghy6j1ii3UGtXhfAt7w8J66aZqMlkGpkdATJZAr7+4dSll4steBymmGxOlAtN6Qnqdno9oGkxSJuIxbOE4rp3bZE1xjDGhuLSnk6u5UIXuiCYrfT5OSoABwCJr6PETa6lDgRjgCG+0I3EfuhGBOz2/vl6wQ11CybKUhX1eTksMDQ/b24xN+azS6cAkfNUM2K6NjWWtC0Jjp6G6pFRTQaEBcVNUqnqZtVIph0IJXLTXT1LsxKDxabCqvNKrpQw2DQg1deeUWcYHt7+zKtbW8vDbfbgo5ulnPM57UhmTzAQDgsx5nQj8XhhI4sCvd6vBKDpLOKAJDLYKeS3++TDqtavQGH3SXuN2pVqzWRyxXhC/jFCSiOJVWBxaLC5rCIi0vv9OBwuOQ8I2Tj8eBnmgCQulKDvm45cSoyFsteKxM4la8lfycQMykmOee7va50fnEKJZfj8rhhc7DDq4JCvoBmvQNT1wSHrQ+mvS4nhgcH0Wm1Eds/QLXObTSj2QEaeh86ARZ0wAl2/H/ja+4ZLtZP+Rbj5YYChgKGAi+XAgZ0ermOt7G3hgKGAl9MAeNf419MP+Pdn1uBJ9CJOKkfb+o7nfhfXVhkcloHFlWVKWN0x7AXiTE4p01FOOQR9wrA6WFlFIs1cTdNT0Wkd8Zpd0icrFQsY3d3D6VCHeWyBl8ghF7XjEQii2a7jcEIe3Fmkc1mZNl0cjAadOnSeSn95vQ2v8+ND37xDj65fRf7yQKylQ6abWBmehTH5mcQcKjIHh6I26LTM+PmyipSxTqaHR0OiwVuJxCNRPDw4Rb8HkIOp5SJE4yMDEUFOhF8bG5sSGSr11NlrF+n25TOJrvDhaHBqHQI7e0doF5vod5kWXMEqtJ3MkkfjtaRiV75fE1iYw57/6Z9aCggIKDRpIOsX4ZNdxdhTyqVQaVSRLXaFP0ymTwKxbI4yhjNY1cRJ7lp7Q6sFsBqdaDbs8DlcMmxiScO0dU1LC1GJM7FqFokEhJnDt1DBFb37t0ToMHtdjrD8HpVmaRmc1ixs3uAnZ2kRN1cLjOcjr4jhhP6SqUydnZScLldAnaKxbpAIJdTQafTE9BCIEUnkMvpEUfOEzeN1abgybPZrGJ2bhqJgwMcHCThdvvxytULAvH4CDHu53Ri5f59fPjhRwKlOLWw0yYkUqSLiCCJ5wdP0Fw2j63tFAqFBubmBhEJB3FwcIhcroZ6Q8fAQBADYRda4sIyyURAlton0xW4XXacOTsnejx8uIl4vAhNAwbCPN9VSZna7DYEQx40mnUpWs/n+3HPpaUpzM7O4uc//wCVahOjIwE5P3P5Bg4OSnDYuRy7uITGRoak8ykWj2FvPwuzqSPT5Rh3dLktMMEiLrmR0ahE7rhvsVhcjin7nLLZItqdnhyzw2RBPpl0MbEri0X7BEM2R9+pSJBK5x6XzfPN6XSJg4wwi5BT07oyhc7pdMPj6cOsVqsjn0PFbBUX1BPYxGNNzbW2Juvw+X1we1xoaS0Bn+VyBd22ApPek963nq7Lun0eNzptXaBxS6OjqYdWB2iyRFyuKip0mddoQKfPfYn+zQuNe6lnEM14i6GAocDLpYBxoXy5jrext4YChgJfTAEDOn0x/Yx3f6rfKmwAACAASURBVG4F+PVM4MTnk0f/9GPk7Ddf3n33E5/930FiNS67ipmZcSwuzqHZKGM/to2BsA8L80cwGB2Q2NCDlQdyo0v3zNrqNsxmG5wuTrkrCMBhpGdqalycGIROjCQRdEUHI7hw4QKGhgZxeHgohckfvPcz7MUSyJSbKDV1gT7Hjy1icXYcLqWLTCKGkN8PHX3olCzUUWt2YO7pePXKaXFoXf/oJgYjdJu4BDiFg36JAuayWZkqx06b/f2C7GtowIfxyWFEB8PiQiH8+ehXn2B/PyfRMAIkRpMYJ6SLiZ1CLM12OBWYem2BTgQbw0NDOHp0Frs7+9jcigmso9OFQIZggTfxvR5jT7p0bDWbHbTbjwubrYDDYYGLzhj0EAn7BRgwfkgnmt1mg9fnx9CgA0uL0xKvonuHka5sNi8dRm+99SZ+/OMfy89Z0v3Nb35T1u/3B6Qo+sNfXcd7v/wVkqkOXn3lCMbHJ7C1tSMusJamoVFrIRQagM8fkBJsuo8azYa4mdiTRdBmtznFkcbIGgEGo4jdXgcDAwFksknpdDpz5qRM5dNaLYFNp0+fEVjFiBr1ZbfRe++9h3ff/QC1Wk9cXjzbRkcDCAQ8GBkZltfQycP9W1/fh8ftwsLCDCYmpqTMO5XiFLoJ2U92DxG6FXJFmc7Iv+tdC44encHly2dwcBDHz37+K3Hv8NSmEws9G6amxqTDTO91kEwl0NKayGarmJlhJG5adLz/YA16x4yhoSBsNhUPH/Z7t44cCYtGp06ewNLiEXG/saT97r0YhgZZ5O2GyQxEIn5xeTHCSK3odCsxLpjPyTS5UDiKfL4EmFQ5R5KZBrROD26nAq/fK3rqPGdqTVSqbYwO+xEOemUb+KDDsO/IS8r51Wp14XCY5fNFFxtdiXRSETBarU4BVHREtfWOdH1ZbFaBVATNhFB036WzaRRLNXGQ2VQbmrU2TD0CPRNUxSRxXMYPCa/MPI81HfUW4bCOTo8SM2pqMqDT574+/7MXGvdSz6ab8S5DAUOBl0gB40L5Eh1sY1cNBQwFvrACBnT6whIaC/h8Cjy2jXwGL30WPv3LL+/fQKcebOzhMZsQDvswPTMGq9WEbreJ2ZlxLC/Nw2G3497du7j+0Q3YbQQ8FuztxMTZo6gOpFJFWFR2z9gRCgUFOtDpwWLyTJZxJSeuXLksTid259y9cwt6q4F0roBsuYlstYlqo4ezZ07g2PwUSqk4rOYueu028qUKNvYTyFV1ifl4HcBbr12VgvIHDx5gYX4eVosKt8uJ+SNzyGYyuHv3NsqlCs6dO4uPPrqJUyeWMDIxBLfPJ50+dGptbR1gezstQGpoiDEyDZ1OF9PTE7BaCa5yKJVr0LQahqJecYhMTU3h+LFjAt7e/+UHuH//If71d74trqpqtYx7K3clHkdXEyNP9XoPxVIF5XJNwJbf70Qg6JFOHkalBqMjOEwwkmVFr2uSuN3c7BQWFkZRKqYFHBAKMRZH4MUpedT05s2buHdvC2fOLOBv/uZv+tGybA67uwf42c9+gY8+fohWq4f/6X/4CywsLuK9X7yH/f24HDfG5+o1RrBY6m2XZdc1bktQJrwRKBIO2ex25LM52W/2JNUbFZliqNA0ZtYxMjqI2P4+nFKivSjAhZHF4eFhASHvvPNTbGxsYm8vhUYD0LucokY3WwTz83Ow2x3I5/ICyggJJSoZDmNmZkb6m375/l1Y1J5MKyRwYXSN++lx+ZA4SKBWq2CWWi0ekTjZ/fsPxOlktZoFHA0NjcDvC2F6eg6JxCG2dzZRa5QRCAYklnb16hWEwyGsrq5hc3MXm5tJjI9HxB22uZmG3W4SmLW+uo4//dPvyGeAXU6ffHJLfn/69BSOHz8Ki8TfVAwMhCWmyUJ6Oglr1So6LQ2Vcl2gmd5l0b8V8UQGqUwDbR1YXhzHzJE5KeOOHcSwF4vLOchC/bHhQYE+PGbcTh6nR4/WkM9XxZXGeCLL6c0mOrq6AsAYJ+Txq1ZrMJlNsFitAmcJnfh5JHTkz+uMhebzqNe68ll32GywqQRWNomCMuLHqX+MxVJbu8OJltaRXq9Gq422zi02P/ZSGp1On+/6bECnZ9DJeIuhgKHAS6yAAZ1e4oNv7LqhgKHAUytgQKenlsx4wxdT4Om+pvlqq1nt+xZMjFpZ4PHwRteHE8cXxCnCyNXWxhbu3l2B2WSF3eqSmB1BCWNihWJN3CTs+AkGnZib40Qxn0x5K1f60bLFxQVxbHB63NbmBgYCPmRyRcSzZaQKVYnuXL50DgszE2gUUnBYTNjf3kIincNhvomOSYXD7YLbpmB8OCIdPM2mGRfOL6JerSIyMCARt1q1gvd/+UuJCL322usypv6NN67B6XUhV+Q0uAcCIXTdJBE4llUzaqWYFXEFLS8fEyiVPEzJzb7ZrGFw0AuP14WAPwSfLyCdO++8867AkTfeeF3en8ulsbb+SLqVZmenxXFSLrdx/eObWH20gbHxQcwdmRLHj0Xl1DANoeAANE3H8PCYwImf/OQdmE09fOPtq9hYvy+OFTqOCB8Y5+OT8SpG7W7diuHf/JvX8Zd/+Zfi7tnc3MbKyip++s51JJIFXDy/iO/+2bclkra2ti5QQlX7XUl37jxAo95CKBhFuVJFrV5GcMArsTe9SxBhk22kKy0UDkm8jVMMTUoPg4MhdHtt2O0W1GtVdDtdnD51GuPjjNb13TG7uzt4771fShF6LqehXgeCQSuiUa+Uhw8Pj6BaqUsUkW4eupbY/0R4x4gaJ8Rlc2Xp5woGfaKDTL5TLbBa7Hj0YB2Vag3nzx/DyOiQdCOxtJ1l5DxmjKNxWqHb5cPIyDju3VvBXmwbZhW/7kN67bXXxEnGqOLOzh4qlQaOHl0U58/Dh2s4f/6MrPfu7bu4dOkiUsmUnLsbmymUKzquXJrG22+/Ls4hlskT1BCC7uzQYeeW+GK33UEykRdYZ7O7JL64u5dDsdLCwuIMTp46gdBAGJlCFiv372F1bVvg5KXzxyXOx2gbe9UI4/b3YwLI0ukGOh1AVSDgiZP7PB6WutPN1JaOpkKhBpPSn15ndzqky4lOMcImwj72k7VE95YAPVWxIuCLyPnVbDWRyaZQLLMbrAdFNcFmUwQ0tduMYPbQ7TGWq8jnvdPVjOl1T3/BfrqL9NMv33iHoYChgKHAC6+AcaF84Q+hsQOGAoYCz1EBAzo9R7Ff9lX9yy/of3byffaX/+IXCvg/tuV0YLOYYLH0oKpm+PxW+L0OeD1uWCxWZNN5VMq0rTAr1e+fYc9Ms6mj0wWcDhOWl4/gyJE5KVrO5TLSHcNoD50gBAp0GhFWWM1mHBymsJMoIltpQ7Wr+Nq1y5gcicKp6KgVsrj5ycdI5xi/A3yRIBaWjmBpdgrx3S38/Gcfw+n24OI5Ttyr4cL58+J20tsafvSjH2F5aRHBQACrj1Zx7doraHSaKNUq4gThzTIhB6FH8jAjxdKMJ504fgrT0zP46U9+hrW1TSwuzSMa9SAQUAVGsOjb7fFjeGgM/+ff/18IhcIy0YyOE8asCG8IHKKDA6jVWiiXO/jJO3REbeHChUVcuXpO4lfsuYpGBwWg6B2TTJlbWXmEhw9WoXc0/Mm334Le4eQ2v0SiWF5dr9ext7cnICAajUrU6q//+q8wPj4usOMwmcLKykOsrGxhZDSCP/+z72BicgIr91cECoyPTSKVzAhw+vSTOygVawiHWfztQbVeQrGS63c9udwYjA7C7fYgHo8hGAogGh3A7t4WqtWCOJxMpg4UixmKCVBNFly5fEUcTvv7++LCWltbkxgYoU2pxGiiCePjATkHCJlYcs3Ca075Y8k4zy0CD8YE6ZbiRDbG7riv3HcCJzq8atW6QLNMuoqRkRAuXjwHh8OKZOoAiQS7ueoCtLjtdptDuo8GwlE8ePgQh6kDlCstRKJ+jI5GpRuLRfBPtKWOfDBGypjhG2+8ITFGxuROnzojDqb9/T3k82UpC19aOoJXXrkCRVWwvb2Fe/fuyrnN33EfopEwqsWyTPfzeFgk7pCy+tghAa2OxeUFDI2OolqvoVAq4OAwjfhBHtEBF95+8xJCAa84pxqNpvRrEZTu7sZQKtGR14/Fut0swx8XMMnzuVYrS7k6nU6Vah0Ohx3+QEBgU7HIbbPA7fHC4XSh24Msm+8j+NS7CkxmMzq6Jq9vtXV0TRB4RaD82NbUD+X2zBIdVRQFnXbTgE5P/8Vj3Es9vWbGOwwFDAVeMgWMC+VLdsCN3TUUMBT4QgoY0OkLyWe8+WkU+I+g0+f6xjbBrjih9uhm4A0knQv9DiKPGwj4bRgfH8Xo8KhMOaPL5CBehP6ZM5ur8Xms0sdz8dJFiRvdvXtHupE4vaxQzMvfCR2km6deh8tmRyyRxOpOEslCDQ6PHVcvX8KA34WQy4LD2A5Wbt9BqQZUNGB2eQHnLpzC4swk/uH/+b/x4UdrmJ8dwl/8xb9CpVyG3+eVCXap5CHe+8UN/OAH/zX2dnaQy2Xx5ltvoq41ET+Mo1SuSPSOo+wVs0ViZm321LS7GBwcRsAfxvXrH2NrN4WRQT+Ghr2IRKw4dfoEFuaX0GrpaDU7+Pf//n/DzPQsrly9gnq9Bl1vodnipDcNzWYNsXgSeteBh492EY+n8OqrJ3Hm7GmUSkVx4hCk5PPs/SljdycmQIHwq1ZuY2LcA5edThKT3Nhzaho7g+LxuETuCHgINr773e9ic3NTQA9BAXuoLDYLTp48gbGxEZkOd3iYkLgXgVkymcXmxi42N/aQz9UFevn9Ibi8TpgtLNy2y3YxDkbgs76+Lm4ZOsjoFMpkDmXim8XGKXJOKfQO+8L42qtfk+26fv26vIfwh1Ps6Hoi1AgGAwJG6Mjik26bXteCdDorr+G+cL0EeP3C7LLoxEdfA7NMcmvUG6jXNFgtNszNzmJ0bFjA5kFiH+l0QSbwzc5OwmazC0iJxxJwOtyIHyRRKjfFTXfu/DyWl6Zle+kae9IXxWlwXDd/du3aNdmHd955B6dPnsbc3DzWV9eQy2fRajWlWJyxs8mpCSkDp8vqzp37AlUHBrzyOo/bjWa5KqCMk+i6XQWlShO5fAcOpw3D4yNwuD1IJJMAe5SsCvKFAo7Mz2JxbhJaoyLwiJCO/WOlYkkm7mWzdWhMvpmAUMgh7rz+ucQ4aF46w1gATwcb/2R3V6FYQbFYgdPFaKy1D5yaLYFOjEJ2uiY026wKJ1t6PIuOpeJP6uE++y3WMwF8mtT+panbLzs3Hk+lwOe6Mj/VEo0XGwoYChgKfMUUMC6UX7EDauyOoYChwO9VAeNf479XeY2Ff1aBf/YFzXvD3ybPbyFT5p5FHCtKD1AUHYrSlt4elmebTUA45JC4D6dj7e0mUCk1pUum1WnDwi6okBdzc1MYGRsRuFQo5LG+viZT63S9I/EngigWTRM66e02rIqCcq2J3cMcDnNl2N1OXL54AX6nFc1yBlqtiHw6hVqrhVKji7NXrmFyZgbZgxhu3vgIlXIbZ88u4fXXX8dBLCaT6rLZNErFAvKZBr7//T/D3Xt34Xa5cOLECezEdrG1t41avT+xrVSsSjeTCXQ9afInI0PsrCIMSiZLCIfdWFgcwfxCBNMzkwKkNta3ce/uQySTGXGZLC8vYXNzA61WTWCM02mVYuhajY4RBelMXsDIufNnxa2zubEOp8uJg4MEdL0nRdV2uwvoKdjZTqBaaaGnd3F0MSAdWCzpnp+fF1jzq48+krgc4QZjZBcvXsSNGzckbldv1NHuaJhfmMPE5DjW1lbR0hpSPs6pdSxJJ4gpl+qI7SeRPOQ+m+ByWeDgNDmPC/5AUJxO7I8ilNnZ2UYg4JfpgLl8CvlCRjqd3B4bRkYG0aw3EPAEMTU5JXFHQjECGTqXGF2j2ykez0hXkkx+i8UFovh8frhdAeRzJXF99d1PKsIDYVk342p7ezmZIOj1mdDrMvrZn/bWqPegNXoIhhwYiATQqFehPXbbMGI2EIn0PXvtLjY292BRrCiXW3C4FIQjLiwsLkifVrFYlLL7fm+SIlqfPXtWzk9uC51FGxvreO3aayiXq8ikM7KtdO05nA45pxltozvsIBFDPpcTd5bdYZVz3tTrwdTR0W51oKg2dHSTFMo3Wh04XX688trrsMmEvweoNGqCeuh4unjhLEzdFjZW7wuMo6eJ66YTr1rVZKJfW+vBYuFUQz8CgaBE5KqVCqp1OsQgkwxViw1dvYem1kGpVEWt1hRQRGeZ1tZRqWrokD4JYDajZ7ZA73XR6T6eRvekIo6GRj6euJ1of+KwAiFSbBTnDDvja+4pv4mMe6mnFMx4uaGAocDLp4BxoXz5jrmxx4YChgLProDxr/Fn185451Mq8LmgE5fJFz45M3smqCYrbIoNnC+v6XWY0JU182V2u4JQ0Amf1y/j53PZknQaCXSqV+B3W7C0OCNRLoIPjmFnl0+xXJYCY5fbK2XR9UYTjZYmY9jpWsllcjCrFlRbOioNDcGQF69euwSvw4LNh3fg5ESvloampkGHgrMXrsBitePG9Y/gdbswOTmBjvTSNKSEmjEo/t1us8oUuOWjS7hz5y68Hp906uSKWSFonJjWqDeRTJXgdFilo0lr6QIiOM6e4KnX1VEotyXqdPLkLCIROwJBP/y+ANLpHG5c/1SmvHU6FnzjG1/Dxvo6Gs26xKjsDhtg6gr0qDd6yOVL4vZipxXjY48ePRBIQLDFCW50WXk9fhl5v7q2j4GQC416AddeuYjpqWlxsfD17PRhkfWTcmlG7+bm5rC+viFxslw2g73YHkZGoxgZHcbHH99AqVRDMOSTkneuh2Puu7oZiUQOhXwXNiunmdkRiQYxPjmO8MAA2loH2VxBOowOD1PSgcTOqmarjmq1BL3bg89vx8gwJ7Ll4bQ5xfmSSKQkIhcIeqWHyOG0S1/Wo9Usxsd8CAQdSCQyUFUTnA46nVQpNed0NLqqHE6nABQCIAKhZCqDSkUXVw6npClKD4oZsFvNqNa7oMxDQwFxcUk3UbeLRoP7RIdYF6pqRTbbgs0K6DowOOjB3Ny4/Pzhw1U5JxgbK5UKEpNcXJzH4OCQOMPu3LmDgYGIxNtmpmdQLtXEhUYnFQENnVSlckkAmcfrkfdYrCo6Oo97S6CP1mqi3WzBqlpFH63ThVlcRiZYbU4sLi2T8GJzawv1Zh2KRRUY+c1vvo39nQ18euNXsnyer/1+sQGJhR4cpNGoa9KpxfJ2h8MpjiVOEezoLagWkzjGAsGg6L+3H0eRhfgCvHTpV6OezVZH+pnomDIpKtpsejeZ0O09Lgbnh18hkDKhy3F1Tx5PnE5PBhbwomBAp6e8Uv/WaQ9Puwzj9YYChgKGAl9pBQzo9JU+vMbOGQoYCvyOFTCg0+9YUGNxvwMFPgudBC6Jz+fxnVAfOD150Lni87qhKqo4hNiDw5vcLkGBqYfpiAenTsxKMXEynYLN4UBb1xE/TMHt96HeZAGNFQ1NRzpXQaPRhs1ufVxM3IFZYSlxD9PTw7hy+Qw6zSry6QQa5RJymSzMPROikSgiA4NIpvLYOziUEua+o6qAWCwmoKIpU9kYPYsKYFEtKtLpImr1NibH/eJKcbocaDU1iXWxOLrZaMPjZhGzX0qoU5kS2p0+0OAN/qnT87h69RyslraUXBcKJdy9c09cSul0GXaHC8eW51EsVgXABPw+ccGwzJkghRCrpemw2mziUGL3lNvtQL3elMiV1m5jaGhAupuymYL0PRECNRpFTE2OY2FhUTqK6LphHJAgiGyA4I7uFcbWunoXNrsDmTTdQQdSlj0zM4Fmsy79P6q4jnTUayyg7okDqwsrzGijWu8gGPDg6tWTuHD5vBSIczrb++/fQK3SgMpxc10TvD6vgC8uk24ef4AgsYl0KgmzSRU3FONbLLImgCB88fvd0FoaCsU2JidDAk8ODnLw+RwCsag7nV4Sc1QUDI+MQlGtfRdSqSyxvHyehdhm2G2qTE0jAPF6rAKrGLnzeq1ot3lOttGDGVq7CxN0OZN54eX0O+4zwcpw1IOhaBix/TQAwkp2I5kwMRHGlStX5BgwpkiAyW1NJLICmWycAGeyoFKpIxQKwOPxIZnKyjlWb7Sk04nnPj8n4+Mj4lhqd1ooloqolsoYHBwRUMdYnstl/3XZOqf00dnEdRFKNpoNzMxOY25mBquP7iOdPBQYxvOKPWSEcnSEFQuEoxpsNjqdovB6vPJz6sbzi7rQ7RUMhfsdWPEDVGUSnQKt0wdNWkcXCMbPM2HdExPTP4NH/7l/7RM8/YZC/Q4uSC/dIox7qZfukBs7bChgKPC0ChgXyqdVzHi9oYChwMusgAGdXuaj/4Lsez/E89sfZpP515PT+Are4DLqxNha0G5C2NFDKOCC1WZFp6ejobWQyRWQLTThcFkFAbR1M3SogNmKZrODar0J3aSgrbXgdNGZZMb05AiOLh9BqZAGX32wt4/kQVom6wX9Xph6JuzHSig3Ohgbd0oESlUUASNejwflSkNcIBwf73SoAgPMZhtGhgcxOzsOj9cNxWySAu47t+8jl69JdNDldMuOS2Gz24NSmVE0wgQVf/Inb+DSxTPIZOJIp1MSIdvfSyKTrQqwIgCy20yo1Xpw2M3wuG2yfwROgQD7rCqo1vqvczkdiEb9Uny9tRmT+FMgGMCxo7MCPNbWNiRWxihb/CAhcGp2dkKidclkCvHYgUwzY+Tx8LCCttaViXqcLGi1KgIvWP7Mn7vdKt544xUpHO92dXzyyU1x54RCfiSTSRB40DVFULGwMI+z509jcnpC1vNPP/opfvGLm2jU27BZzTCbrfI+QidGzxiTZHE6o3sENCzdnpycEnBCh1IfPEHWy6lqyWQOgQCn4gENFn2PRMWZxbgfwQ+hE8HY0NAweo8L3ukqKpYqKJXrMCtmORbNFnup7AiH3HA4GGN0SE8Uu5g47Y7xPRaWs1+LqTRur/QVdXpwOV0YHPDB57JLpI7bzKhfo9HCqVPHJX7JSX0ffnhDptDZ7VYkEmV4PDYBezzPCJ0iAxH0oGB/PyEONkW1SBxR67TR1Bh77BfKq6oinUqc0Mfjxc/G+NgIotGgdC9lMikBbyz6pnON0cluj1MD7RJhZT9auVQWmNfW+lPmGGnjMea+dTqEaya43V75bPYLwWsSQ6QuXp9Pto2dUKVKFS32NZn6OI6Opla7I7COcJCRut9k516QC9aLv5nGvdSLfwyNPTAUMBT4PStgXCh/zwIbizcUMBT4SilgQKev1OH8au7Mk77g37Z30uDCO2kT3SPMOvXg9wcwPTWJkZAb5kYe9WoR7U5bOoWKlaYAIBaN6zAjELSjpfWgtXsIR4bgdvtQKFcRP0xLrMjndUk3z8z0GMIhP3a3N9DTNeTSGdSrTehtHYpJRUfToao25IpN+Lxd8D48MuDG1NSEQATCpIeP4lBV4MzpIwJACKYWFxel1Jpj43lz/uDBIzy4vy0wgvEqxrdUxYTpqTGcOHEMd+/dQiKRlLHyf/StVzE9NY5KOSf9RoROpWITWltBIc/pcqo4dkqVBsZHB6Vcm9PKuG6uy2TuiSOLwGdsbBQLC3MolUp4991f4vLlCzh27Bi8Xh+2tvrTz5rNprhy0pmcTDgLh71YWFgQR5De6QpEuXPnHra2ihIb4wSxudkJBAJuPHiwJXBmdm4cU5NDePPNNyUKxmWzEJtl5Hzu7OzgjTdexz/+448kvvXKK6/A6/Og3e1ge3sX7777Hu7cXkOrSURBeEQnk+txvxDgcNjgcjkkTsjpc5xENzc38zgymJf+KE4+bLaaGBsdFTca9WcMrlqrCcCh8Sbod0sMj64m6uP1+wUstVqagBr+nbEw9g6xsJz7QpA3PhqRLiNCmycl4A8fPZJI2cDAgHQrsbeLMIeQjJHG6akpDAR8aFTL0jc2MjKClZUVKQ0/evSowLlbt27h3so2PB5GB+kwKmNsjJ1a4xJt5Dnh8wYEnhUKZaRSBXi8Xhw/fgLrW5tIJg8RDPnFuUfXUjpTlnMsEvJianpcJjoS7vA4b2/HYLWyl8ki7iybrQddN4kzjbG/s6eXsLW53S+oF0DUjxmyRykSYdm6RQAUi8LZ21Sr18RVBhC4OqQQnkXhdNQxwsdtJmhiSo6gSWMMsNMTB9ZvfE7GV9VzvLob91LPUWxjVYYChgIvpgLGhfLFPG7GVhsKGAp8OQoY/5L/cnQ31voUCjzpDP7t0Kk/Ap7uHbox+AiHwpibm8Vo2AdTsyiTtpKpJA6SRdSbXbgcgNNtQbnSxciwF92eWZ4joxPizkims3i0sYNKvQa/z4W5I9OYn58FMdX9lbuo16rQmi0pks5lKjKti6teODKOfC6D8dEBdHsKJsaHMDs3Ix1St27ewd37+5iZCuPVa1ekYJvQ6WuvfQ0W1Srwgn1MdP3QaSSRJw3i3BkbjeDatSuYnp7A//F3f4d4PIGz5xbw9a+/ha7exvraIzx6uCqxPAIXuo8ePtzGzMyU3ORzO9mvxHgaHUTsDFpZiWF6OoD5+TkpUCcQGR4ekjjgp5/exA9+8NeynHj8AD/+8Y/x6NEjKQhnfK3RrAm4YfwpGAgJ5GPMjtDpn/7pn3DnXgIhvwknTpyU8ms6fX7603cxMzuOV66dh9vlRjaXhd1mx9raGu7ff4Bjx48J+Njf38dbb72Fv/3bv8X09DReffVVmehHSLGy8hAffPARdvfyArrsFrJGVRw5NqtN+qpcLqf0AlVrBDiMh3URCgXFbUbnVDyRBXodqEpPHER8DY8PgVOv1xWXXKHYgsOuwmblBDQT7Ox4ApArVATMsDzd6XLj8DCJVCYvpeR+v0+cRJMTQwiFPFLqTV0J9z7++GMphefEvlQqKdtBEEkXFMEadfc6HaiWCgKdlpaWsLe3h3Q6LceF0/OzxgAAIABJREFUUCyRSGBr+wDjY8NYXp6XWBuLyflkbHFnJyYdYIxishg8lytKRPTM2bP49OZtFCtlOR8ZrSsUcrKPAwMBHFteECDGeB2P0+bmDjJZurH6sT8CNo+n7zWkU+vs2aN49ZVX8N4v3pdJgG1Ng9msCiDlZ5CQkhqK28lkFicU4Zo8euyyUuS8p96EVTaHSwAw3YXNtg6915P/7vUIkVnoxGdXHILG47kpYNxLPTepjRUZChgKvKgKGBfKF/XIGdttKGAo8GUoYECnL0N1Y51PpcB/6YtdOp+YRXvcQE64QgdP0G3HaNiDkN+LdCaFra196csZGR2A3+eRyWyMtTnsLgQCIQQDYWTSWdy6u4L9wyJa3S48bjuWlmbELVOrV/Fo9ZGMq2c0qKMD1UoHTjudHT3Mz01BbxVw7cp56bIZGR1BOBSSm/MPP/wQm1t7uHr1EmZnpvHDH/6jQImrV69K1KildZHJFnDz0zt4uLYnUIWA5/jyEZw8dRxnzpyApjXwP/8v/ysSh1n8zX//pzh54phEyOL7celO0rS2ABSWTN+9exdnzpyF1WKXaBeLnumcuX37NlZW7mNvr4LvfOcqjh07KtCErhbCAcKlcrmM733ve+JsYhH4w4cP8ODBA3nd6OgY1jdYdO3tT1JTVOnumZqalnjdT356HY16GcePH8Gli5cFRl2/fgPvvPM+AkEnLl0+Kc6gD3/1Ma5cuSDr4HIIxQhXuI3nz5/H3//934lLh2DowcNV5AsVASIPH6zi8LAq5duMDhK6OB0uWKwWcTmxwFomEpYK4qQZGhyUdRCsUJ/dvZj0VzEmSLhDvWKxhOwzu6BcTidKJfY/dSQKxniay+0Wt04imRZgcu7cebg9XmxsbGJre1um6wWDIbhdThxdJsRTJSbHLigCptu37wr4m5wcFbBDtxSL5gnpeN4GAwFYFDNataq8j7CP20XXGWELnxIZdXvEkcZ95nHieUhHVz5fkamCXq8NwyNjsFqcqFQbePBwGwsL00gkk1CtFunnOkwmUauXYbc7cPXqKxgdHpFzaHX1EXK5rHRflSsdcR9NjPthtaqoN6oC9uhEO37sKNxOH/7hH36EjY09cRY6HCp6XUW6nOwOlpnzE2kSN16n3RE4yQJ9Aju9Q6dYD81mvxDc6rBBZ+yQpfztrowI6Hc4PZ5CZ+JyGEfsPNU1w3jxF1Lgv3TJ/UILN95sKGAoYCjwVVDAuFB+FY6isQ+GAoYCz0sBAzo9L6WN9fxeFeiPrO8H8Z7cpDtUM0bDfoyNDKLTbiKTSUrp8+TUGIIsEa/VYLVYEAwEEfAHUa/WsfpoHasbm8iVNVgcKpxOO4aGB+EP+JHn1LJkEpl8Ha1WF1Yb12bD+MSQTA+LDgRxcmEc3/7mmwIEcrmcOFI4bWxtbRtOpw1//Md/JL1TjJExmkYnC90wO7sJJA5z2NjYxvpWAn6vDceOHsPi4hFx7ni8ThSKWbz77k9Rrpbw7/7d/yjbljg4xMbaFrQWy8RZOu4RMMIycUa3FheX0ORkvkZTnDP37q1INxIjW3/+53+CoeEh0Yza0eV0//59cfJcvHARDx89FMcNIcHGxjrqNXYejWB7a1v6nggWnE6XFEozEsZ9/X//v/cxPxfF8eNHMTQ0JI6Vmzc/xUfXVzAw4MZ3/uRNcW9tbW3j8qVLqNaqstzBoSFZB/uDCIPef/99TE5OYjA6hNt37iObK6NaaUhZep5/rzZgNitw2J0CqwgwFIVT5CAxylqNriQzTp8+LaDH7fII3CLMYQk4gRC7qgjbDg4O5eeDg1EBOuk0e5Xc4t6xO9g1FUKj2UTs4EAiYxcvXkK90cC9lRWks1lZBiFOZCCEUyeX0NUbAnBYZl8pl8UtRogVHgjjMFFmQxeWluZRq9XEDcT1el0u+D0uOUacCEgd+OT7+OAxZdSO20e32ubmprikypUKarUmBqNBcen5/EGUyzU4XT785CcfYu7IONxeN2x2nqxd7O7tQO91JP736rXXYYZZzsXd3W1UqhWUyxo0DVhaGsXo6CAU1Sz6UWNOOCRsPExk8N4vfiUTDnnecFmKYkGz3kS7o8vnj9tLBxRL5fnfBHIOuwWtZh2VShPtdk9gEovLepxA1zNJ5xdnGDKqx1YoHj/D6fR7vWz+pxZu3Et9KbIbKzUUMBR4kRQwLpQv0tEyttVQwFDgy1bAgE5f9hEw1v+FFCA84JMgh/GeJzfoksrp6LCYenA7LLCoJomiud02TE2OYmgwAq3RgMftkgLmjtbB6sNVJOIJWGwO6IoZ/lBQupZMZjNaWhupbFbKnfcTZTicCoKhgJRNT83MIpvLI+B14fTCBL719qsCBQib6CJhhIsgYXZ2FufOncO7774rwOEJEMlm80ilC6g3uojF0qg02ji6MIlLly5JeXepXMDi0hHE4+xt2kSuUMAPfvDfSoSMXVLFHGFBTUAXocX+fg5vvHFRoAqByc2bt5A8TAowoKOHgO5rX3sVE5MTAooIlvgzQjJu6x//8R/Lf7NviXE3wisCEMbBzCZFYAyBBx+BQFD2jaXZdBT9/OfvYnx8TNZ74cIFFIsl/PCHP5Qi7DNnjuMbf/Qm1tZWpWOJ+89+KUbslpeXce/ePdGFMG5jY0NAh8PhRCyWgtY2IZ8rIZlMI3mYR63RRcBrF4cRY5WMs7Ec3KywC0uHrrPA3IqFhSVZN6EIJxsy2kenER1I3AdCs/3YIaq1OibHR+Dz+sVhRGdNqVwS6CHwDED84ED+fP3118XhdPfufZjVfpE43TycyjfGvqXcocAmno/FYhmtVv+89HgcKJY7iA64cOnSOcTjcQE63E6fx4MjczPIZbNyDOj4IiSjtqOjoxJtpGYEg/w5jy2B1crKGqKDQZw8uSwl3zxPd3b2cWR+GT/8x59geHgQI2Oj0Ls6mi069CowK5B44zfe/haKhZL0gTF+ShjEbR4aCuHs2VNSTt9sNeS8ovdoaGhQQFCtquHRww1xjrVa/e4mt8shELBcbkixOEEpHW3cHgIlj5NQLoBup4VUKi+F4fyMajqgWhVYrFY06Yrq9tDuskOqD59EOROPqRGv+0IXyqd7s3Ev9XR6Ga82FDAUeAkVMC6UL+FBN3bZUMBQ4JkVMKDTM0tnvPEPXQGFY+lZMN7jwHpAMQM2CxCNuDE6PIiBcAhOmw3tlobDgwQOYoeoV9qAYkJkJAiL3SY30rlCCbVGU26ec0UNPRPHurMo2wTVYpJIEF/ndlrx5pVTePPaRTx6+FC6l9ifxNH2jPtZbTaZkMYiZ4/bLfE6RtLYVwSTFY0GJ7BpaDQ1OOwO6WTiiHnG6gaiIWxsrmF3N49/9e1zGBoOY23tETxOHxTY4XJ5pPdnbW1dnERXrl4WoEPgwpgZAQ7dO+zUCQR8GBkZRTqVwc2btwXGENzxfRaLFcvLSwIaCDgIFjjxjdvKeB1jepVKVYBHvzC6LZ1ET8Af199fR0BKwOmc2t7ekq6ls+dOIRD0irOG8TJCrNXVVYFVw8PDsv10xRAGEfwQZLH4e2tzHy5PCBaLDeVSFfFYCqWqDodVQTDogdvjhtXCbicbGs0q2u2mxO0IaaKRIeRyBTSbDekZog6MX+ZzBdGM0CoWO0CxUBSHFyNsBHHsa+I+F4olHlxx6XDyIfeLTzqMCOksNotMKOQ++HweREIeFHJJ5HJNOBwmgS+cGMhKIovFJNt45vQptDQNW5ubAlWqlQoi4TD8Pq/Apicw79GjHUxMRMTtRH0Jm3gu00XU71jqotvjBLyWRAzpdGo0NNTqLYl7FkplWe/g0CDCkbA4nXKFLLK5DOr1NgajhK3dfiG43kGj2XcljY1F4PfTMUeIVEK5UpaoIXurel0TisU6CvkKSsWanJ+MqNqsdtGb8bxmQ+sXi8tWmmQ5fF3A54LDpgjMq9U5ZZLAyQqTosLudKFrMiOVyUmpOCFhW2cEj13j7A8z4nXP8Xpr3Es9R7GNVRkKGAq8mAoYF8oX87gZW20oYCjw5ShgQKcvR3djrc9BAU61swhu6gpwYpExDRMuJzAQ9CIaCUkhOGN1fOpaG4pZgWpRYLErApc8Xj9amo50toCG1obWNsvPCaAsNhusdnbSdOVpt5pw4sgEogG3xMYIbFburckkO7/fjrbWgT/glKgRoUq90YKmdWG3W2V6Xrnc7js8AIninTm5KNGrfCGHnd1tpNNFjE/4cfbcMemX2tnZQrsF2BSOtu+iXGbXUb/byeP1SKE1fxaLFcShMjzsRjjslwgeo3i8j7916x4KhSbcbismJ4clJka4QKdWPJ4SbMCJZSwxp/uJXVZcPuN6Xq8HTodTImjsIqLTiI6roaGoAK6FxXlsb22JC40xrVarIaXQhByAioGBILq6joNEEpFIBCZTT9xVjM512l24PXYpALfZXVAtTnE5HcQLqNR0OO1mjI5EBQBxu5wu9lKZUamWYDJ1oVrM4hiyWZ39KWn9wy/AicAsmczIZD92M7HHi84nxiz5u3K5Ir1OLDKnMyhfKEDnm03A6NiouLhS6ST2YwmohF1OG1paC26XHUMDAXS0ugA1upSoCTUjLKJbiX/ymNIBFovFxT3EyXmkQz6vV0Ah3WjVqo5AwAGbzYpWqw1N0+FysRcJAgl5vAk6CTQJIFXFIkXf2VxBzqkeFPk7NzocGUAoHJL4YbFMF1VaYnR0IllUVaAWl8fielajTU1FxMXX6WgolYpy/AgAeUwZI00l8ygUaqjVO7BZzXIecMIfJ9aVimVx/z35YuFnkMCMPU8uuwqryoL8Fjp6H55ZbHZAscBmd0ikLpFKo6V1YFZUgU9cDs+LJy7G53DZMFbRL8czHoYChgKGAoYC/xkFjAulcXoYChgKGAp8fgUM6PT5tTJe+WUq8Azf7qaemRXjMJtMUM28r+/IzSsX5bKZ4HLZ0Ky3oLV6NDfBbmEvFP1RjBL50DN1EQ4Pytj4vf0DlKt1mMx0YPTEocGCaU5MY59QzwRYLWZcOXMM+zvrEpni5K5Hq9vo9cwYjPqQL9QxNTWMUNCPjc0tFAsVGRHfv+kHyB6sdEV5nRgfG8TExKSAk82tbWQyJVisBBdWWG092U6rzYpmvYugz4dcNo96vSVdUzDbpe/p1IkJpNJp5HJlmax2/PiCRPzoWNK0Dm5cv4W9vZh0PnFZ7GUidKNL6Pr16zDBIuCHzqOx0TFobQ2Jg4SADLpX6BKiC4XdPHQp0U109OiyuJYODmICe2Jxxvpsso9eL3uSuhLVW1vPIhS0CNAiJKFramgogEwmi93dkjijpqcjGB6OwGK1IRY/lO6lTKYOs0lFOEyANiBdRVwvp/ZFo2G0O02UKwWZvkZXjq5zkpouheeclkYoRyjCziu7zQmbzYGGQCmzACk6vLRWRyAPS9DZ3cTl09XGmuuR0VH4/V4cJg9xkDiA0+2E2+MREGSzKhgbCsNilvFr4oDi8giSuP+ETnwde8RK5TLy+RpOnVoSKLO3uyfbyP3gazIZ/m5eOsQIZxhx5LlLdxX7pwgOCdyo09j4KFpNDcnDNDa3dkVPk1mVjjCLVZHz1OPzwGpVpHg8l8+jVNblnHNY+h9qOpNYHs5OrInxqEzaq9WqyOdzEl8MBgOyndlsDtlsGbVaR9x+dkvf6WS1WKXPqVKuSqSu/3HlZ4/AyUyzGKxqFxYzW5t64m5iLI9Zvw7Xa7GK0ymXL0LTdZlK+MTpZECn537hfYar7XPfRmOFhgKGAoYCX6oCxoXyS5XfWLmhgKHAC6aAAZ1esAP2Um7us36z9wiQFHD4utlEENC/4aWbQ1WAbv8/5QbZohBPQRwY/FD43Qo8Hhui0SG0Wh1kc0V0dBPaHAVPh4nDDofTKTf1dEbZ7JyiZsXM5Cju372Nqakp1KpV7O3HBDKwbJl9RctHl6VHiH1PBEqEEfl8HSYoGIx4MTc3jlAwiLamy8379tYe9mMpBINucUsdHORw/OQkZmenUKmUsPpoE3rLLJG3aHRAuo1mZmbETcNo1+ra6q8jddFoRCAFQQqB1/rqHtKpnAAnlmEzWsf3D4QHsLm1hWgkIo4pbiedUdSJ0ShCGO5P353UBwp0YzEu9c1vfgONRh3vvfcLPHq0BYvNheWlcYEknFCXy+YkUvfhR7sYCKkYHx8UsEQ4w9fs7e9jdS2NK5cXcXR5GTu7u9ja3peIo8VCBxidYl44HC7QRUPXTKlUQCQSwpH5GXR7baRSCektYuSM0Env0PljEtdXja62WgOJREpAl9Vqh2K2StE4oQ6Lygm1VNUu0IpaMb5HWJYr5jE6NiL7y06kbC4Ht8cJp9uFVqsJl9OOYwuzsKlmaC3GMXsSpyRgIkgi/GQhOYEkH3SMnThxXGDO7VsrKJXYZzUlETz+jPoyiigT+px0eqWkI4x9ToxAhsNhcVTxwRji7k4Mm5sxOaHtdhdSmYJAQR4YxWKW+GQXHYGTtXofvvK8Z1E8X0cnFD8QoZAfXp8HrWYT9cbjCJ3HI6+hA6xQqkoUlPDVpipwOPt9Tn0HHF1MusTqWFJuMiniRBPopOiwqV0oqiJdaSyZ1zo6mix2MtNZaEK1oUGXbjbzryfZ8b2M/RmP56bAs15xn9sGGisyFDAUMBT4shUwLpRf9hEw1m8oYCjwIilgQKcX6Wi9rNv6zN/sBE4WuQHu9dgJI7OxoCr9nifex3LRMidLup/6E7NUcw+qqYuhqAvhcAT1BnuNAIfNhWqtgUarKQ4bRobauibuEI+Hjhcn2u0W9nZiOH58SWJSBA6MJhE6aK2WQCc6PD795FOk0oyCMWYEHF+exYmjswJ8GP26c/uulFCXy01YLA6cObMscacbN1bwV9//U+mS+vCDD7G7k4BVsQhgOTI/i729XRw7dhRLS4u4desmVtceYWJiVLZBUU0CAPjs6maUC23cuXNftCDwoRKMUxF2PJlA1m53xF1DiEXwpGlNVGssLi/KdLnR0RGJX6VSh1JMfunSBTx4sIKbN2/i01ubOH1qCt/61jfFNcSY2Mq9B/jggw9w884BLpydwPnz5wV4cR2EKXRMPXiwjqGhAQFyjLBp7RZUqwXDI2EpfVdVq0zrI9wg4CJ0Wlg8gshAEOVqAb1eP85XyBdgs7mh6z3oHV26naqVujieshm+joXoDtisDrjdPpm0lsvloShWNBtddHVqBfgCPpQqZWRyGZw6eVwAYyabkfJtAke70y6vG4wOYGp0COj0p+RRF/Ycse+Jx5/Qkf9NiES96SAjOOJ+rq1tSmRtZoYl7H4pD2e/E11SfPD9nKpHregmY9k6l0u96CjLZthDlUIiWZbz2+PxoVKjK8yMVruNTpc9SSaYWajf7aLd5kfBJM42xthsVhV2m0XcbIRTjNv1g549gZd09KmKIjHSVruLZqsjcVFCR4FZ3T5Ea+sdcU0ROJnRdzn1m53ocurAbmXEUZX4HPXnurUOnYIm6D2gqXWkSJzvYRMbY42G0+m5X/if+Yr73LfUWKGhgKGAocCXpIBxofyShDdWayhgKPBCKmBApxfysL1kG/3M3+wqQ1Ny46tLtK4jsSveSNO5whvyvoPi8Xh2uqJM/d4ZtceybzpgXGg0GLfqiium2WrJzbrdYZVy43qjLtO1XC5Go2xyg5/O1DE8zCloDVnX5MSwgB66hAhNuM6trW0Uih1YVCAadeHt1y9jbDgkTpYdOntyBfh9Iel4Yp3Qkfk5AQ8ffPARvv/9/wqHyQT2dndlYhn7qKKRKAYHB6X7iSXdFy+ex82bn2B9Yw0LC0dkch2nlxGUsZtHMTvw4N4Obty4JS4juq8ID7JZghqLTKBjDI7l1QQlk5NTsFotKBTyEt3T2k3Mz88LdKrVKojFY5icHEcg4JeCc4tVxQ9/+B6++9238Oqr16QY+v7KQ2xucp03UK118M1vvIaFhUVsb28LiGFX0t27d7CxsSnbS3DDSWjRoRAiQyHpXCKsKBVL4loigKH7ptmsY3gkKvGxap3RPE7W62Jvdx8+f0gcS3Tz5LIF1GpNcZXx/UQj7HxCj24tVXqd0umsxCHzhRa8Ts/jsngF9WZDYpSXr1yUmCajdQeJGBSLIk4oajc8NIiQ14lepyUuIUIhAiXqRwBFnbnNlUpNytyHhobFNcb18nd9gGNBJDIgE/NYAk8gSDcTgRWXwZ/TyUa9OPmuUCiirXWRSCQFUhaLDYls8njStUd4RBDU0QmIGGvrn+48p/QOi87ZGdUHTTarRc7v/meDkbuewDRyI+rc50dmWG1OWTZjiuys4gIJowgBnxSIC3IyqeJ0EjthrwsFbflsWa3mx04noMNfmRR5H11PnGqn6V3pp+K6GO3rew+Nr6rneNV/5ivuc9xGY1WGAoYChgJfqgLGhfJLld9YuaGAocALpoDxL/kX7IC9lJv7rN/sEq9TBS710EWvp0vxM+ETgRFhVJf2CgnWMYZk7gMIkw67RUO3w56m/l06I3a8A2doiP/vcTsFPlRlnDzLyRkzsqJab6FaYwm2IhPECI0GowEoqop6rS4AggXM3a4mJc50Enk9dlw6fxSDA15USmXpNaIrKOAP9+NKWgcTE+MSzbpx/Ta+91d/IaCnWCygp/fEkdOoN+Bw2gU4hUJBATE//elP4HQ5MDU1KRG7XD4nsS/ewDcbOtZW4zKBjMCBcS46b1iiTcBAtxNfR/cRQQghEN1Isfg+JibHJd41OzsjET+Ck1yO29xEJpNCq9nA17/xNv7D//4f8G//7V9haXkRu7t7+PDDj5DLFQW4nTp1EufOnZfpdywP53oIWFZWVnDnzipcLkU6pliAzYl3TrdVjl21UhPHD4EH9zMQ6O9rNpdGMOiDy21Hvc5eIZaR67Db+tEvlm5lc3nUqv0S80q1joEwQZUTtWoD1WoThXwRB4kcWk1d4mkBf0gmvXFqnVVVpLtodm5Glp9MHSKbKyEYciI8EBY44nE5EfQ6Yec50+sJKCK4IzSSLjEWnjud2Ng4hNer4PjxY0in0/I6Tubz+vwyzXBsdFScRf2uL8YvWdxNGGiTviz2O1XKFYl5+jxe7O8fIB4/gN4hoGIsU4fd4YSiWpFMZfrQRix9LMCXTZMnT32X0wWdNj76isyMK2oCp3gOsAuLD5tNEcjV7+9iZM4i5y3PzXanLcsi1OvPmus/CPYUM6ETCVffaWjqdfouQvlIsWur73CiK60LM5rtvkuKsIvhPx43Iqc+GDa+qp7jtf9Zr7jPcRONVRkKGAoYCny5ChgXyi9Xf2PthgKGAi+WAsa/5F+s42Vs7VMp8CQ81++qkQJjidH9S+fEZ1/HFXQhrEluffu/k7c8vp3udRn54U1xf7ksmZbokpRNs7y67+wQ5wd7vcUi0l8eF8Qba1kqt0U6pkwI+x2wKb3HoESRyWcslua62Ak1OjIiU99KxSK+/vW3pWtn5d5dmRqWSuUkxhcOBTA8MiIupfX1ddy69QDDwyybdknUT9bJbdR1DESGENtPIp8nFCGcUcTBRDcTO544NY1/d7ldGBkeFsdT/CAu23P8xAkBYJcuXRRHzO1bt8R1w/WzE8pus2JmZgqffPwxvvff/aX0Gv3yg/extraOQDgk4OXkiRMCMO7duytgZnl5GQ8ePMRBPI5MNov9uIblxRDOnj0Dq82Mg8SeACoCCMXMjiy7TDzjPnFbGP1yu10CwAjJOD3Q6XSgp7NnqI5WswW9p8uxoEunPzlQh9cbgtlsQy5XQeIgjUKeETjA5fGj0Wqh0WzAYbcJ4LJaVNTrFdHJ5/dIybZFNYvTyeV0oNmow+WwYSDUn6gXi8WQSBzK8ux2VbaL0DGRaEok8+zZOSkXJzDicbA7vKg1+q6n+flZhMIBbG5uiPuM7IY9X5FIsB/JaxOg2uBxuZCQ9+cFxDmcLrhcbmhtHYViCdVq/dc+oSdnvZx3jLOBMJYuJZ6n/ROcZyTPEQGyXXYzQbbb6XJJJJDHjrE5uutYKk6dCZu4TEImaizLEkD7+LNDcNRjWX+/T42fA1ld/2VyHvSLzImYfv1JeapPuvHi36kCxr3U71ROY2GGAoYCX0UFjAvlV/GoGvtkKGAo8PtSwIBOvy9ljeW+0ArQ+fOfehAcyA26gCfGjvpPuZ1+TKf455O/83d8LV0rv60QWW7s0YPLrsDvc8Nus6FaraBRbUhROd1XPo8bHrdNbuM5gY5TzR493ITNzjLmfvcQHSos+CZ0OjxM4iBRwehIBNeunRMoRBDV77LqyhS3eq0lbhI6WBip4jKCoYBEuOLxmPw8HA4hGo0KYEmlUwIGLl68JBDh5MkTKOTzuPnpp7CqKs6dO4N6rYZcNiPAqlIq4Rtff1vWe//BfZn0Njg8KICETir+/MGDBxgfH8epU6fk7/F4HMViSYjE1atXxd2TSifQ0QmTVHHcWFSLxOH6kwYJ/PqT0CS6Vq7IzwnZnHYbLGpPopV0J7U7GhTpH+qK06lcqcPnG4CqupHPVRE/SKNUZIzODJfXh3qjiXZbg8fjQmQgDHZyF/I5lCtlTE+PC3BSzQSSjF5aBHhFwkFEIwOi88EBHUhxgUifPV84OZBl4TyOPDcYjcvkKmi3CcQ6aDQ1jE9EZIJcoZiVY0dXEY+Hw+6A0+mWXiueF6Q07Wbz144qOpwcDicazZa41ti9JH354iB6DHloPmLk1GRGp8coG12A/bP9CUzlxDye53zyd1w3teeUOpfNCV3T+/FHrfU4/mZCj0CTyxOn0r94MKZn6n8OPvt48tnp90yxaMp4/AEoYNxL/QEcBGMTDAUMBf6wFTAulH/Yx8fYOkMBQ4E/LAUM6PSHdTyMrfkDUeA37qT/eIM+C46eFHP/uqD78ZQtcX4oBDq/eRI+EDz9lvtxKD2WlwM+jx1Op02ieOw9MolDxAS3i9PlelLezIljdKMpkV8jAAAgAElEQVR4PR6Mj0/A4XJiZ2cPO3tp2Kw9LC0eQalUknWz7HtiYgL37t3DzduP0OvqCIc9Mq2N0TOJWekdASaMx3ES2cBAGOl0SiDAyMiwOIZisX3p+yFUOHnyJCLRiMTDdra3cevmTYnvHV1eQnx/H4mDOP7/9s70OZLryu4n19qAKqwNoPeFTbJJShYpyaJD47DlsT2f9Tf6k+1P9sR89NgeR2gcY2m0UBLJGbKbvWHfas/MysVx7ssEqpvdTTQaTWQVbjEgNApZmS9/N+uh8ujc88JwiJs3ruNf/exTfPXVVxJQHY4i+NWKiDHMb/rNb36P0cjFL3/578XZ9Q//8A8y7m++2REh56/+6l8LqidPv5Gw9dYcV62ri6ATDCMZH3OQmF/EjCIKUMy94mM4DOC7Nhp1TwSeYTCQNja3YgKsDw46GIYj1Gst2E4N7XaA7e0DHB70EY7Y9mXcN9RIGo0a5lpNca912gcSbH737h2kSYR+r4s4inDl6mWsra2g4jGQm3lfibTOMeib58R2ScaBcQW+Ws2TdkK6nNhOR0dSmjoII0sCvxl0bjsZrl5dlhBvrpJHhxlXfBsOYkRhikrVkVX2sjTDwtzCUeaTCHEMB49GCKIIYWhEI4kFN/ncck78H8Ym0aV0LDiZQH06j/iQlrmYItLxFcuXVhwXVsr9GWeSuKKyTAQsyk0vTGCS41LtGttXHmpvXFUUQo2Yq49zJ6D3UudeAh2AElACZSegE2XZK6TjUwJKoEwEVHQqUzV0LKUhcFLRqRjwSUSnIlj6RaITBScKTLwpb814ktsjLXrxCPUqW+0oqPTlObYtXbm8hnv37qE1N4dvHj7Cr3/9B1nK/gcf3sHt2zfFNcQ2q48++ggPHz7Go0ePZJU3uoGYxfTBBx/KSm47O3viYmLrHlv22EbHQbzzzm1xzzDUmuLON988wGxzVpxU771/F3Pzc9Jy9sXnn4vwFAVDNBp1EbDqlYpkELWaszJO7p9iyCAIMDc/j63tbdBJ88c/PpRV8X75y/8g2//ud3+QIG+2ny0sVPGLX/xUxKfNzaeI0xAL83Oo1esIg9FRyDhFJ7YYMpvLuHQcOUc+z2bHZMTQ7jnECYO8+/Aqvugee/uHEg5PsSdJHQRBik6H2VQdtHux5B2xrY5thtRgXJtusETyqthad/PmNbQP97G/tyfus/ffewd33rmD9sGetNlRXKTYxPPqdMg1kTH5Pl1DDHMnS7ZG7sqxq1Uf/SGDuFN4no1RnOHKlXk0W7OSpSUCGyxZdS4MUxEPKdTR9cSA+263J0IbnVIUnBjIzYyywSDK16AzwpOR5ozwxMUaZcHG/Gfhx1wziyvRGQGIl6RsUmzHUchzxZ8Ow5xCIFeaE8GJ+x13O4m4ZMQpWcdOnFXHTsDSvOl1IEfTmaJQAkpACSiBVxNQ0UmvECWgBJTAyQmo6HRyVrrlBSLwfBvQ+KkXbXPfhaMQoor2OtOq9OK3nE/3UmpWC2vUfczONDDTqItww9a1vd1ddLsdeY4ZT3NzLSwuLIj76Mt/uo/NrX0sLzXx859/Ki1Qf/s//1YEhEZjVgKv6V5xrASVqodbt27h5o2b2NzcQbfTQ6fTlpX1ur2+CDXMLPrkxx9Lix+FJOb2bG5sYG1tFQtLC7h+/TLSLJFWugcP7mMUhRj0ehgO+Hrgzu1b4pxi612d2UsVX0Kpd/b2MdtsibPnsE2XUIqPP76GTz/9FH/84+f47LOv0O0OsbDQwI9//IGs0kZXFNvrRqMArRadTrU8xJorwzFziCIG5DmypVhXrdbEERWPAhzsbWF+vikh5BIe7zqIRjEO2x0kiYUgoEjDFjxbwtV3dw9x0A4QxZkIQ2ybi0cRkpitXymQJXjn7m0sLS3g6ZNH0kJIZ9OtWzcwvzCPp48fot/jynhcOY5tfVydLgINbs0mWVDgCkQY4/7pvmKgtutWcNhhuyMwPz8Lr+JidWVZ9sk6iEvL9TDTaGI4jKQljxlKC4vLaPcGwjQYBnJu/SFXukvgeD56veGR2HSU6SR2J6Y5GTFJ3E2FEpUrTRS9cmPU0Qp2cj2L6GSJw+rI6SRClVlpjtcZX1e02ckhKDbZlgTn85os2vYKZ9NJ30/f9X7T358ZAb2XOjOUuiMloASmlYBOlNNaWT0vJaAE3gYBFZ3eBlXd54UlcBxU/m0ErxKybGmjY+C0J4HVdLLQCbO2ckkynjbWGRbdljY2um4c10GtwhwjF51eiH5/iOXFFi5fWZMDf/HFl3AcBpCviVDDVrv9g335943rN+TG/7M//smEPyeJ5BQxN2hhoYkbN67Jfnksz+cKexE6ba7UtoDV1UtoNmuoN6oiRlAM4wevrc0NdNqHWF25JGKYY9vY3dk251GpoNvrod3tIxql2N8/xP0HPczPOXj//euSGfWP//g5trbbuHJlDu+9ewu3b98W0ebhw28QhAOE4UAEsGq1fpSPRWElTVIZN4WcKBphfn4evl+R1fbCoI9eZ09cRAxT93wfoyQWV1CvP4Tt+MgyG0lmIx5l4gqiK6nXD3DQjiSoW9q+Uq66BjgSwh6LsOd6Dn7329+g2xliYb6B27dviAvsm6+/RhD0hTMzkCg60UFlRKcKajX/qAVwdXVVHF/M17JttuSxtY3tdxX4eW25Yh7bKP1KBa7jwYKL9fUt/PlPXyAMI7QWltAdhDjsdE2bnG2LC6zXH4izahhGY0Hix4H5dCo5FkWiwoGUR+1L5tdxy9146x2vKzbeScB9AsQZW0Vzd5S02BnRiY8iK0pew8wzXrcORSfjdOI1x+9Fq6o6n0o1Zeq9VKnKoYNRAkqgjAR0oixjVXRMSkAJlJWAik5lrYyOq7QEng8NLwbKG+fTik61ii+iBj/E0F3DVb64epjn8GbdlrauQT+SQ7H9ijfr860ZLCzMY3t7X9qvKr4Rii5fvixtXTs7DOxelPwkijCHh4ciclCAefTosYgWUWS+KPBQL2DL3OXLa9ja3pTWNwopFKDYdkfhanl5AZcutXD1GsWsKjaerkto987WpohC7757F08ePcRMo4FapYJE2tqGIvSwMfDJ000JuH74cBO3bl0WZxK5HR72ZGyrq0uSdcQvtqc9ePAATB6Kk0gcUwwWtyxHzpdCGzOH+Oj1+giCEIuLS+Iiovg0HHQRDtsyBu6PLqtev4+d3T0MhhGikYVmcwZepYYBhZt2TzKzHLeCXj9Drx+iPwzguQ7mWw2zel2/h/fvvQvbzvCH3/8JWWpjbbWJq1fXZOW+9SdPYFuZcOS5kc329p60xFUq5njkyGvo2rVrUhe6tOjWcr2qtBMyDyvNYnGgcUU+OtMoYqWphY31LXz+53/CxsYuqpUq6rMt7Hf7Mk5mW3GVuU63i729fcS5eMS8JVIy3ibT4sbQeddOZf264+uZIhBdXxSWzCqPHFfxR4LXpBFOjdNJBCXLEUGJ21LQK0SnUXrs6hOXnevI0fm6QmAqHE6FGPuikP3STgLTPTC9l5ru+urZKQElcAYEdKI8A4i6CyWgBC4MARWdLkyp9UTPisC4Y+msWoMqPh1Ontycc3U2ClCu46Ba8aR9KwwC7O3uidNmYb6J5mxTRBg6UXa3d+VGnmLS7OyMCBQMsN7ePcDSQktEGIo15qbetFJRBGIbHoO32VY3ihPUqi7m5poidND5dPfuOyI4McuIbie+lo6e1dV5+BVbspI++8MfsLW5Ke4mCk0721siWFxaXpaWNAoVfFAESTMb65vbIjrR6ULBheIQHT8UaOjQoVhGgatep6upio2NDRwc7on7h+dACSQIIsQjimSOuHkomrXbXezvj2RsrWZD9h0MO/C9DFEUSGuaZTvicGKot+N62Dvoimi3f9AFLFdaznZ3+9K62JxbxTffPJVcK9930ZxpSNthGAzA1efqDRdbm23Mz/lYWmC+1by0HAaDgdSMQg7PjaLT48dP4HkUy4wYtby8LCvacYy8lniug0EgK/BR/FtffyLuKjqmVlZXsby0LO2Ce7sHePDgMTbWt6UlT1xfjo/93gD9IBJnFUPf2WJHlhSdqA2Ztjo2ThrByIhOKeq+C6SmLTHJxSBuzOvDrGiYu56OcqCY32SEKwY3mWvfhNobUYv7MavXmXSnsQdfl2eWvex9eFbvpbN6n1/g/ei91AUuvp66ElACJyOgE+XJOOlWSkAJKAESUNFJrwMlUAICstqd66Li+8YRkqXyb2Y41WtVEXB63Y64nhYX5kVgYoZPr9tDOAwkK4dZRhQdKFzs7u6i36ewMStB2xQRKM5Q0OHNPd02PCbFpGHA8HBgdrYuxzNhPxlu3b4pzqkkjmX1NwoZS0vz+PTTj/Hb3/4/GRf3RUHMz90uzHVaWlyQsbcPD8QdRLGIK7k5XgVxYonjil8UwxiGfvXqVRkLx7y1tSX/poDCL2ZDMdPIZu8hKCCNEAahOHIK1w0DtCkk9XopFuZnJcOJQlYQdOE5CSoVF7btiljV6RnRSPrKLEeYP1nfEAHLdmzs7fVEFFpZeweff/4V9vZM+yDPg6JTEodozMzA8yzs7uxidqaKuVYLM40aKlUfrs2VBikiDSSziaLekydPhDfPh89x5ToKgBQHGRK+cukSBsMhgmEouVOPHz8UcYfCE91QdL6NRinWn2xgfaODMEjguZSObIwyC5FlIYhGsB063dgOOcKIDjDLRkzHUS46GaeT+ZhMmci3uQfz23E9SGQl24hK8nwe7mScTjYc2zNuJxGr8hXrqFRxNTxpR0yPAsqLtxbDxRlA/qqHik4lmIjMEPReqjSl0IEoASVQVgI6UZa1MjouJaAEykhARacyVkXHdAEJMNHZkSwkttXJKnUivngSJM6fefdfq5qQcX7YYatYxPYv2xN31PjS88UKYRQU2F7HnCO6bugk4u/okmIIOVdp480+hZn5VlPyj8IwAL0qH374gbiNdna2sbOzJfu/e/c2/uo//hv8r//9PyTcmi6sfrcnOUO+Z2NlZRE1n211sbiyatWqjHtnZxfBKEat3hARg+ISW95++tOfiiBDwcmsnAd5nmNiex3Hz7GO4khcR2EQibOGWgnbA+OYK/yl6Hb6sh3FpuXlS7h06RIefvPPuLQ8i1ZrFkmSYf+gjU53IK4ifp9tNsXlNQgGwmQQDEVsuXz5Bjx/GZ9/fh/b21uyf7Ye1iqOiF0/+cm/wHDYw9bmutSFIiAzkhozDThWJuHvZG3ymhLs7OyIEMQ6FI4zuqDodPr6669x5fJl2Y61odi4vv5UWigpOrFVMokzHBwcYmOjh04vg++YscRJhmCUIhHjkS3CGVeQCyKugmda5LgNL5YsM24ks+4c5acMTq4uOBQ8HbbdMQA8k5ysZ0Sn/N0oupJlSdYVVSWTd0Vn0/GqdfJ6ilXPfRpX0WmipjS9l5qoculglYASOA8COlGeB3U9phJQApNKQEWnSa2cjnu6CNiOiE4StJwkDHQyEoGsLsYfi+Yoc9o0/kgbFCxUpB3P5OrQ5cTvdNXQSUSxY2FhQYKou52OCDkiOlV9ySDiv2mK8T0H83NNceLQkkKR5dKlZRGPKBCxdYx5TT/96Se4sraM9acPcf/+fXz1z/+EOB6h2xkgjgLcfeemOH1kpbM0EycVnUps57NdF361imazJS1ldPrwO1vo6IRaWlrC2tpaHsA9EBGG52hynxJxWkn2kWva0OjkoojS78f45sFj3Ly5hp///C9w+/Yd+f1//2//FT/8wV14niPh5VtbuwijVFZ0W9/Yguv5SNIEq5dXkWR0h+1gaXkRt26/hy+/3MJXX7G9rne0ilvFMx8x/+Iv/iX29rZxsL8nrqtLywsYDvvS2sh2tYX5OXFyUUiioMaQcz54fhTu6H6i6MSvL774QsQo1jiOQhH7Njc3xGEWjUIsLS6Ju+vwsI/DA66iZ2rlOD5GUYIwSRCkiQhKZM42uTiBERNzUamY5E0L3PHDzX/Pa46iE8cq7qUkOcomGw/4LlZhdFy2dVpmFTq5fuimMrlRfIh3SkWnSZ6f9F5qkqunY1cCSuB7IaAT5feCWQ+iBJTAlBBQ0WlKCqmnMeEEbGYKOUZJoquJbqf8QdcJ26Akk6lYToyriHEZei5HX9ztFyuF8TkJfDZChOf54lyhEEMRSkQrx5ZQa0oEFEHCKJQsJzqE6MChgLK1tYF2+1DCxK/fuI4rVy4jZdZQv41e9wCHh210221cv3YVzKRiK9q7d++iyta69gE2N9ZFmOHxGUp+97330O335fh3796V1rJf//o3uH//oYgdP/zhB7hy5QoeP34sQg0FMLYRmpbBkYgvfPAc2u2OOJ3YNnew3xdB6Qc/eBe/+MW/w8rKqohY/+U//yd8+MEt+ndweEjha4AkZQvdIf75qzZcn8JaE5/8+EOEowAPHz/A6toKbty4i7/5m7/H06cH4uKhIMRwbTqM6CD6+Ef3MBh0MOh3MRwEEuje7piQ9tZsA2url7C/vy/1olOMYg7Pg99Zg8LRRdHp0aNHIg7GoxD1KusE7O5yxT1PtmMrHp1ZFMqikA4lrmxoo98PRYCyPRcjZm4lJvTb9W0ZB3OdBlH6TNvc+GTPq2Ou2UQ8isauCXqfcoHTKtrrTPA3H2zhJAzLcoWDCJYUnrJUMpz4n3FSqeg04bOR3ktNeAF1+EpACbx9AjpRvn3GegQloASmh4CKTtNTSz2TiSVA2xKXmjfLzZtH8dYsQnWM+4iuFLZgUZfiw6UMQXeUiCO2LEtfiBt0odABxXY9tjzxtcVKZdSkGBpunDcD9AcD+BVP8pharWaepzSQdjA+T+GH237z4AE6B3uwkOCjj+6h1Wwal4xlSSvd0tKChGk/fPhAtuXz9+69j48/+QQLSwv48+d/RrvTwZ07d/D06VP86lf/F1tbbSwuNvGzn30i4sxvf/tbEWJu374tIhif63Y7kpNE4UlWy9vZFdGDK7aFgRGjrl69LvlQDCpnS9tnf/gNPvrwlgSBk1SaWBgGMZ483cDX97cxM+vhzju38OFH93DQ3sM3j+6jNdfE0tIa/vqv/x47O30R65j1NBol4i5jWW7dXkWjXsFw0EMwHEh+1ZBjG8W4sraEhfkWNjc3xcVF0Yjc6NaiiETBjMITWwXZRkhxjJJiv9dFo87cJw+dDvOgKpLBNTMzK6ITzzGOLXhuDfEoE6GNOU90rCU2hR+Tv+RXGCZeR5yk6PT66PYNG/bO5QvPGRcaLCwuLGI4YLC6aWscdzoVQpM4ncaCxGUnlnMkOkl7XR4bbtKh1Ok0sdPQ8cD1XmoKiqinoASUwNsloBPl2+Wre1cCSmC6CKjoNF311LOZSALmRt6ITuNvyeIWXpLFxbGT5zXLj/zAw/Y6fhlpwLhRKCqIaJCZsO08KlqEhmJ1Mv7eddlSZUubFB0r/LniM3TbQaXiiQBCEYnZQkWr2KOH68iSBFma4he/+FQynR4/eow0GUm73PxcC6MwwMbGOnqdDq5cWcNHH/0Aly+votvv4sHD+9KSNjM7g8ODA2xsbuLwoCstZj/79CdyTl9++aW0nlFwKoK32Ra4vbONXq8vohJf6/kVzLXmRGjz/aoIZFzljWIW3VtxNMCNG5dMLpZfRRRl2Nk9wObmDg7bXSwsLuLWnVuYm29hY/MJtnY38/Oewa9+9QX2DkJZRZDCE4O5fccS4ak1V8PNm9fQ73UwikIR8zzXkbD1y6srUiO2HjKriZlMpr3OtK1RcGIAPPOweG5sXaQbKhj2JJyc3Hu9EK1WTV5Xq9Yx6A8RBCnCIHdO2R7ah30EQQLXd+B4gFfxJeuKK+AxN4vfGRD/8PG2uWYoWNKl5Nj5NcJaczW+CHESizhpF06sKDqWPHPRKdetRLmybON0klY8yXPKZSm2gebba3vdRE5ExaD1Xmqiy6eDVwJK4PsgoBPl90FZj6EElMC0EFDRaVoqqecx2QSOnE7PiU6FzYRnl9ubjj7oMO8pEynJrHj3jGBliRgi/5kE6Hw1smIts6KTj6ucmdwoZh9RomJwNjOhalVXWu7iOJKf6eh5/GRbtg/CBB/ce1eEMGYQ8VhcaW5xcV7ylyjW0P3z3nt3sbi4ANvK0OsdIgwHImRtb22Le4o5TQf7bXECffLxD+G5Lra2NqWlr9WaM61+rVns7u/i/tf3Jcep1xvg8OAQqyur4iSqVqryxQf3ub+3j+3tTcmoqtU8cfDYtieOoY3NHWmvS5IUt26/g/nFBeG2sbmOvYM9EeVsx8cf//wEw8i01lG8Y8xWxbclwNtxbVy/egWjUYgoDOE4FmZnZhBLfta8nAOdWAwUl1Dxbkd+R7ZkxNUAJTA+SbD+dA9z83VU6jYyOxPhqNcZyPlTCBIXVLePOIK00800KkaY6vYx6Ee58mjD831pq7NsR1bXk+D4bh/rGzviemLVXc+B69EbZ4loyDAvuXYYQu44ksnEVfCGUQzLZkMn/WyFkJRfP0LZiJxypRailFyUY9uMfRp/vq3vRW9UXbmuVNOX3kuVqhw6GCWgBMpIQCfKMlZFx6QElEBZCajoVNbK6LguIIG8f+s1z/zlH3xMQPSLHpQNXMdGlprMHsvKUPFc1Gs1cS+J28l3ZAU6toJxGwowgyDGIMwQwxEnD1UaBnBT0KA4RTGF4eF33rkpDp6PPvpAfj8YdNFt78BKI/zgow/x2Wef4dbNmzg8PEDnsI1atYIP7r2PaqWC9uGBiCnzcxSdZuFVfXT6XTxdf4ooHGFvdx/bWzv44N4HaM02pc1OVslLU3FrsRXvT3/6Ey6vrWJ2piliCAO2GQq+vb2Lbm8gWVA3b90RC1AYxThst+WLOVFcCW59qwPbNcIdRbgsYYC3jXrdiG/NWbOCYBgMUatXsTA3L+JWtVYToSwKA7QPDzEY9NE+OEQSsz0vA8vRajZkvIcH+9jf66Je9+DP+kgctlBSrAuB1EFztomEYeHDUGrjibhVE0dUv9dGt9uXHKcwojDkwPM9EZDYcuj6FRG+uv1Iwr4l28t34biu8EoZOD9MUKvYEqhuBKcYwShBRBsTV8KzbMSZCSUvvsTXlAeHv+ZlqptPDgG9l5qcWulIlYASOCcCOlGeE3g9rBJQAhNJQEWniSybDloJnIxAkeH0/NaF6ERXDt0qDOqmmMLA77XVFcl2evr4sQSBU0RinhJf05pfxOP1fYRJJqux8TlmLJmg8gjRaIRq1ce//cW/wZXLa1hbW8Xvfv97PHp4H3s76+IU+vHHPzKi0OU1yUTiqnoVz8O999+T/Kn9vR0sLy3LkLkq3ExrFn7dl3ButqYNhyH6PbayXTatbZ4njYmjKALVoSAY4P79B7i0fAmLi0viaqKYtH9wKKvYWZaDZnMOrlfBMIhkf6M4ka/BYIj+cIThKAWz3ckvpVMoAyqug1qtImJYreoLM4pydDeRhee46A+GIvBQONvb3ZEWuXY7QBKnqPrA5ZU5rF5aQjAcotc5FDEvimMMkpEITwxwH4UxgsEInuvDTi1YWYZGrSqiU71GYSmWIHeGi6cxECc2kLHNzgSI07XkuuTVRRhlqNbZLlmRlrhoFImIZtOhFFFotESIorhE0WmUZkgtB2GSIoGFmIIdV6qj8CTGpqLlcyy9/mSXom41OQT0XmpyaqUjVQJK4JwI6ER5TuD1sEpACUwkARWdJrJsOmglcDICLxOd+GoKRr7rSEvZKI7hey4ur63IanQUnR49fCiiEJ9nBhEDx2dmW3j4eAPhKIHnccU9ik0jI86kbEez8MknP8Jf/uVf4puHD9HrdvH4yWNsSXbTLhYXZuT3X37xJeZaTQlFH/R7kpV09+47Eqj99MkTcUH1+z3s7u3i0toltBZaIm4d7O/DdTxpJatVqiIIMXCcglMw6CMMAhGuNjY2xXFUqVQRj2IJIB8MA2mxcxwPs8059PtD9JiXFHL85lwoOrW7QwSjDJZrVvmTtkaGdLuutLZdXlsTx5K01tm2tBQyFJztck+frmMYBOLg6ndHcN1Mgr/5+rWVJm7fvIpGvSYr++3vcWU/V9iP7AwLq3OYn5tHMIiwvbUr2Ve+46HqVdBs1OH7DnzXQhKH6PUO0O+FEo7uWi4y2CIeDQZGQGMb3aA/gldxMTM7K+13vX4f7c4A8SiF55kQejrd2GSXMYweFkaZhTjLMIgYTg4RnSgv8XemGY8PPqN/Ok72DpzIrfReaiLLpoNWAkrg+ySgE+X3SVuPpQSUwKQT0DuHSa+gjl8JvIKA5Dm97CFtdSYWSLKMLEjbGLOQ2NYWR2yXY4ueIwJLu30oQk2tURNHTbc3lKwj6eDLF9mbn2/ik08+xo0bN/B3f/d/sL6+IdlAjgNEUYBWq4EP7t2T1e0oHLmOhTAM2B+GG9evIR5FIsisra1hZ3sbu3s9XFpp4MqNK5hfmBdBiiHifNy6eQuXlpbFZdTrdMUxRVGKQgpdUTx3hpvL6mzMLbIdWYWOzqYkpdCWynnECfOJTAteQBfVMMQwyiTbXcK3RdKxpB3RdR0JS6f7iOJWvVaVXCmKR4N+H3t7eyLCtdsDhCOgUcnzslwbt29dF1GPbqGdnS1sPl1HGMZwXKDarGFhZVHCxXudvoSzdzspar6FZqOGxXnjrnLsDKOwLyvnDYcBspGNilcx7iXHwYCurSiRFQdHoxiN2Saq9bo4tdg+yHGx4Bw3i896DiPAo6BV9RHFGXrDEEGamTynI4nJUFDR6UJMN3ovdSHKrCepBJTAmxDQifJN6OlrlYASuGgEVHS6aBXX81UCOQEJyS4exWp4thGR6EJiCDbb77gZ27MoO3S7DP2uYxRH2NjYwmiUoVb1EASxCDqt1gxS5kSlENcQhR0+2JYmQdlWhtXVNRzu78mqaVz1jYpIo1GXcG4KK512R3KlnlBgOuxhebWFu++/g/n5FrS2+xcAAB/CSURBVJ48fiztfmype/fuXVxaWkK/15dg8U67jadPnorodHBwgOEwwo0bVyV8nAHbzJiiyLS3f4h2u4vFpZU87wmIErblRQiCEEEYYRimspggRTlyskSU40p2kFZAPsew78UFupzo2MrE1bW7uy3/FmErBppNkwFFd9NcqyXilMmJirH+9Cn29gaYbfqYW5xBZcaswBcMAsms6nViaX+bbVQw32pitl6DbWeIArqVQuHAvriKU5NgceY5hXQoJYlkS3FlOc/zZWXEUZKIA0scbX5FVrjrDyO0e30EYSp5T5VqBcEoRieITJvdmKeJopwRnYr2Ov3TMcUTid5LTXFx9dSUgBI4GwI6UZ4NR92LElACF4OA3jlcjDrrWSqBFxJgWxzdPFzNjGINP0TJSnYuQ6sbqPhm9TcGjDfqddNWFvVgWSm2t3fgez4WFpbQ6XRFZKLQE4QUl2w0ahWxyoRRBNtxYXsOuoMhahUPSWJEKq78RtfNzRvXZFU7Blx3O20J6KaQlKQxlleW8O69d2RVvMePH4nTiLlRy4uLaDWbIjD12l0RjDaebkoWEsezf9DFtWsr6DOPiufkV5EkmeQuMTx8eXk1z3JKMUpSyV/q9vroDyjOZMjyT5QiOpFe7uaquBY815b8peWlRVnhj62FzGniynsUhthqRydUc3ZWhCS6odhKyFXsyLPf62FzYxtxYuHatWU0Wg0Eo6G4v7IkRTd3biEGPMdGc6aOueas1GYUBabljwHhKVD36xKQzuwqOs8oetXqNdMAZzvCn+drVrAzrYkMrOoFI4RxijhJjtrrKMoN40QynoomOvO9WCMxB6HtddM8o+i91DRXV89NCSiBMyGgE+WZYNSdKAElcEEIqOh0QQqtp6kEXkSALWhFHhMdR/wQxZa3LDGtdzQiMdeI27lcna3ioV6FuJuY89RozGBp8ZK4iSj6bO90YYPOpYZkL/V6A3H1iOPJddCPQqRcyc3OECdG4KrXa7h98xrq1aq4ldrtAwx6PaSphWrNRbM1ixu3rolAtbW5Th0FSRLhzu1buHHtGna5SlunKwHcnXYPM42mtMlt72yjPlPFcDgU0YTCF9vMLNuFX6mJA4hB4nQ4McybuU8c7zAayXacHCnIOXmLoji4sgxeLsrR6WREpxkRySI6pIY9VGtsg7MkZ4qOLOYpsW2OwhRfzxyovd1dbO8OMNPwceed6/AqHvYOdoR/Jq6roTingn4Gx7KxNF/FTL0qY2F4OffP/RnRqYatrT1xMVEeMyvVedIuyJwnniP522wP9Lh6HZ1dKYLEguV6cp48fzq8ojhFaomB6kh0Mt6m52xx+naaZgJ6LzXN1dVzUwJK4EwI6ER5Jhh1J0pACVwQAio6XZBC62kqgW8TeP4j07GfxWVrWf6C8a3474W5qhGjbAuua8P3KtKyxRXTwnCE7a19ET1azTm0D9vo9Qci+Iwy5gSZY1AwSeJYVlRjuxnb6iqeI8+xkYvCDLWeNEvh+z7qjSqCsC/CDuWQlZUWfvLjH+HG9evY3trGxtMN7Ozsw7V9tGbnEccZDtsHiLNIMp14VIpGYcTQcA/1mVlEEYWWkTib+sOhiE50QlFwknFaFnyKRq5jXErRCHGSwrMh4htfv3JpESsrl7C3uyeh6wwyr1RsaSfk8dhOxyBv8qH7ii2F9Xqd0pC0u9H11JqfF6GvP+hKvlWv2zEh5VaGZARxk60tz4pLys4scZ+5ti3jJQ9Z7S6MRGRi5hRD0ZnnFIQxbP7smC9O9twmiRNEaYYRXLMyXWrcTiPWhF/FSnVjzXRyKRQXgv7VmPbJRO+lpr3Cen5KQAm8MQGdKN8Yoe5ACSiBC0RAbx8uULH1VJXAMYHxdqni2WNPC9vont/i6GfGHVl0QFEQMSJIpeLnrVs+kpiOHqDb7SEIRtKWl2QZ+mEIy3GkvYsCCtvZ+GCrmm3ZkkXEgG4em6HdFJ8oAtGZ41cccLG8wZByEEPEm/jBR/fEadTr9rC1sS0rvlGkadRbsCwXg2Efw6gPx2WeU00ELo6p2x8iyyxZwY4OIApPIV0+DBWPuWpbhiSlG4tjdURcYzsbBTG2sPHHRs2XVsLWbAPXrl01QeuHDDFPYFmJZF5RdGJWVa1el6DvmOJOHAsbilAUeqIoQr3RwOxsHVnK1sIO2od0eaVozlioV4xrStxWPDZsydlyudoemA2VYhiGIqZRMGJ2FVsbeS4RVxj0PQlR57YUnOiG4muihKKTbVauyxikToHPfGdbYUxXV7FG3be1SX0jTTcBvZea7vrq2SkBJXAGBHSiPAOIugsloAQuDAEVnS5MqfVElcA4AQYVGTHCNJLx23FINIUOCkDPu5y4mQhSbL8yGeESrs1dUTiis4ch4HTwHB52UKkwr+m6bLS+tY1gNJLDsR2NYk/RzkeJiYIOf+b+KTCxtS1NMnHuUISK+FpkYBdZtQrcuL6A69dWRXTqHPawv9tFFKSoVOrwvSpGyQgJKOrU0JiZlXPtdHs4aHfEkVWfYQA4j8t9pibficKTtMGlR22FFL+YeUXhif+mA4qtboP+UFrnbt+8LkHhmxtPMdOownEy9Pp9k61Uq0mbWrfbl1BvtrHR+SVCVJKi3xtiZrYhjilKQPt7u9jbG0q+1uKChflmHQ71JmZBWTYcmOD1jNlNqYUEFsLMtMeRH+1hFI2Yl8XzEZiZJYIbf0+RjU+Pu5mk9HlbHq8Ay7ZMzhN/8aJP1fpXY9qnEr2XmvYK6/kpASXwxgR0onxjhLoDJaAELhABvX24QMXWU1UCxwQoOjljQJ4VnszKdnm73dgsIW6n/JOWaFT5g8KTGIJEtbBEgGLwNzONVlaWRZzpdPsYBIFkP40iIyDlhzFCFt02iRE62MLGDCeudpdldEEZIaTi5se3gDu3F3D71jXs7+0jCmIcHvTRbQdIY7p3uGJbhOqMB7/KMHRPXs98I5NxlEi2k2U5sMD2Oe6fgeKxOIbYwse2P7qGKDalWSJrt9FxxHEyf4qtcAyYunntClZXVvD40QMkSSDuL7qkuIKc51cQjkxWlF+tIogidDo9+BW2C0YYDEKsrl7C0uI8hr0u2gd7ODgYCpuFeQtzszXhyoTwml+F53hIYq5gFyEYRuAie0PmRzFEXNxJZtU5Ckw8HwaV8yFh4GytY/54nldF8axQlYoMq0JkYlvjtwSnQp/UvxrTPpHovdS0V1jPTwkogTcmoBPlGyPUHSgBJXCBCOjtwwUqtp6qEvi26DTmdCqWZ8sbq4oPVM+32ZlJ4zjgx7iTGEhugcrMaERXECTbKBpl4lJyKcS4zBpKEIaxqFP1GldSc8TFQ2cRlRFmMYnewfY9qjx0VGVAvVaXVrZe91BayS5fmcXVK0siyPS6fSC1MeiF6LYpaGWIwgwxYqxeXUSSJRJ03u2ZVem4U+4zTimOUUQySha1pjhLc9mGAd7MR7KRpsyeMqKTm4tQHjOSKEbBwtqlZVy/dhVPnjwSp1LVB+bmZtFqzcmqcN3+AIOAK/g5IjRx9TyKXUFEV5WFtdVlNBt19A4PEAZ9EZNcD1hcqGKmVkHGlf7CUESnilcV51I4HKHfD9ANY+zToZUb1Xhe5su0x1Fkev5RTPqe4xvXlIhQJiTdtNrljrcX2dyOeu70vTTFBPReaoqLq6emBJTA2RDQifJsOOpelIASuBgEVHS6GHXWs1QCzxEonE7H4pEoPGMtduPSUiE8ccJwnIpsJquxPbPGGeC6pk2O29VqDoKAGUdmFTxx2ZguNcmDqtd8acdjlpHoVfwfttjlOhhb3SgeuY6PWzduYm11BY8ff43NrU2srs3A92zs7nSk5Y3teSI0hdS9uEqdg8SOceP2VcTJCIftNg4O+uIGsh3TbhaJAMWDiYdJ+JgzogMrg+e4EiTOLKdRHMqWfM7iCeQB52y7W1iYl1ynrY11HBxswXeB2dkZEZ1GSYK9/UP0h4FkRTEHnccVQUhW0rMw26ih6nlIRyGQRtLKV6s7WJifwUzNRzwKMej2RJSTBjvLRRJl6PVCHEYZ9imgjbvPXvpJeFxG5NnS5WUeFJueqT/7J8cfz10m+naaagJ6LzXV5dWTUwJK4CwI6ER5FhR1H0pACVwUAio6XZRK63kqgedVhKNMJ5EdcsEp/3ee8/QiswvgisMnlytMm1wuUlA4YiC47Ri3UpLkmU/5v0XIyozoZFryjENqZqaOmUZDVopjHhS3GQz66HZ6yBK6iVaxurKMwaCN3b0tWHaMNGEAeIyKZyGJgWE/QxyZfbIlL7YzLF2aE12Jbqh2LxCxjMcexWZ8Ii8dhRdJYpMITly/ru75snJcQqfRKBI+dGZ5ji3ZT83ZGRFrGJR+5cpl7O3tYn1zXVr3KLgtLi5I+x1zpNhWKNlRbHmLM6QWw8R9WdWPIpOTZqgwvCmNJYy81nCxMNdEteYhTWIM6JbqB4hCE9KexkA/ANiIF5AtNUQ5n/whzjMHKZW+o945oZ9vkG/8zF8AqmC54vei9rpi3/pXY9rnEr2XmvYK6/kpASXwxgR0onxjhLoDJaAELhABvX24QMXWU1UCzxJ42UemF08LzzbUjYtOJ1Mjiiyo56sgLioRTSwRder1OmZnZlGpVETQyqIAo2FfHEbVagWWY2E46IsY1Gg0MNdqyepzFZ/b29jfO8BgMJQMpSg14eD9QYhoxHBwc5yYNqMjfcaS0HA+JIw7zVBjrhT3Jg6s4xypQpsr8qz4e9dzUPF9uMytCkMEyQiWbctxmBXFdsAoMg6ugkGh91FgY/5T3XZQYX5VksjqfrWZGlyfOVQjDMMA/eFQHFJhCIySPKMpj4CPj6PgXxz8/QzwsZq/dPbXPwsXfKbQe6kLfgHo6SsBJfDdBHSi/G5GuoUSUAJK4GR3icpJCSgBJXBGBExw9csfpsWLLXqucQHZDBCP4SFF1WWIN1Cv1yScPI6ZYsTcqKpsy+DrRr0hr2232+j3+3BcH4edruQbcbW6lG6iiivbxHEsK9bxObYJ8vuR8MVo8SSFz1wpik+uLaHmHA8f/TAxjin5vQXP45cH2/Ng1eoYJAk6na4EpnO/4uiyjaOKPxcP87wtq9LVHAc1PpFmcH0XXrUirqV+MJQ8qIAtfumzghO7AsVNRtVJH0rg7AjovdTZsdQ9KQElMKUEdKKc0sLqaSkBJfBWCOj/pf1WsOpOlYASeJ7Aq0Sn4ncUnvhvijESas3WM2SSuESRx/dN+10hUEkrXt6i12jUJYNpMBiI4MPgbmYq8SEtf7YtLioKRPx5RCFnNEIUhrKyHffjUfByHHh0HNHl5NAFZQLFzbp1JoeJq/PJmMXNRNHKrB6XOB6GSSJh4RKKnlHUSswrx3KXCncXxSi2A1ZsG35mlv+zXUe+Iu4niMThxLOQFej4nZvx0LnoxFa74746ve6UwBsT0HupN0aoO1ACSmDaCehEOe0V1vNTAkrgLAmo6HSWNHVfSkAJvJTAdzmdxl/Ibc32GSwKUbkTqRBXnp+4uKnJg7LFxURHEd1JVGZkLxRzbAu1WjV3SsWIoljEJ35RNOLv+XrXttGs+rJ6noyj0HQoIGWZCFNciU++s19PVolLpTUvthxkeaAVjxlFEbq9HvrMk2LgudGVjHiVt9tJi15mwabritFauSIVpxmYdS5CUyE65YKT2UFOrFCj9NpTAmdDQO+lzoaj7kUJKIEpJqAT5RQXV09NCSiBMyegotOZI9UdKgEl8CIC3yU6Fb+nAFQ8RJjJ862NeJT/ZuzTHp1C421rxWspGnFXhWjE755ni7jE1joGez8rdOVCENv2XFfC0blvIw7l23KluIRuLBsV35bV9wrhiYJUtT4D16+aMHQ5Toxer49ut4cwDCXYW9aJ4ymOiU6OuJy4op1Z2a74klwo28pX1TOr68mjWHhvfGO97JTA2RDQe6mz4ah7UQJKYIoJ6EQ5xcXVU1MCSuDMCajodOZIdYdKQAm8rugk2UaFayh3H3EfheOJbXbPCkTGCSUC1ZEV6dmjUixiChOdRMXLXZdtcZBQ8aLFzRxn7LXjC/kVjqSxXxexTEXAuIhluSOJDigJEYdZlc/zHPk3nVAUnRhqLovJFW6no/1bsDIjLpn/jK7EFeioRyW52CQuqCPlLT9osbFedkrgbAjovdTZcNS9KAElMMUEdKKc4uLqqSkBJXDmBFR0OnOkukMloAReV3QaF5goJBWZTXQUifDCFjvbRpowxDuTvCY++POzahQFJBP4naUJbLqVuF0+07mySl0mbiVHwr2Zu/Tt0UpmOJ1IheuI+k767egkWd2OK+LJCZhjp4nZP5+jU+pY0TJqk7TQ5YcU4St/bZbluVEUyRg6ztZCHr/4ZDuukskJ5mqTfNOpXN91Z0ZA76XODKXuSAkogWkloBPltFZWz0sJKIG3QUDvVN4GVd2nElACZ0ggT8x+3T1SqIJxNL3OQzSc131RLh7JinQvOSJbAF+mDeUSlRHLnh/s+FieH9eRbUqn8tepsW77SgKnuPqVqBJQAkrgYhHQifJi1VvPVgkogTcjoHcqb8ZPX60ElMBbJ5D7gZ7pgTvBQUXhOZ3oZHrvTnCM8U0y42wSd9MLHkZ0etmUazFm/Nuv+s4xFL16OpW/ZrV085cT+M6rTuEpASWgBC46AZ0oL/oVoOevBJTA6xDQO5XXoaXbKgElcA4ETqMAFcN8NgvqxIM/zSEl8JwJTi/+KGpa+V4uOn2nyvWi3cruNNTpxHXVDU9CQO+lTkJJt1ECSuBCE9CJ8kKXX09eCSiB1ySgotNrAtPNlYASOA8Cp/14d8op7pSHO73oRKYnO+j4VubsTnmO51FGPeYkEDjZhTgJZ6JjVAJKQAm8JQI6Ub4lsLpbJaAEppKA3q1MZVn1pJTAdBE47Ye7U09wr9vKN4b7ZWN9ucvp5bV6WZxT8bxpINSHEjhTAqd9u53pIHRnSkAJKIEyE9CJsszV0bEpASVQNgKnvicr24noeJSAEphOAqfpdCOJ0zedFR8lT/ORsphS32xqfX4ELxOfCtHpzY42ndeNntWpCZzmwj/1wfSFSkAJKIFJJKAT5SRWTcesBJTAeRHQe5XzIq/HVQJK4EQE3lx0moSPhmb9uuLxsn/z98+319HppBP5iS4l3ehkBCbhDXOyM9GtlIASUAJviYBOlG8JrO5WCSiBqSSg9ypTWVY9KSUwPQRO+8Fukie358/5pS17KjhNz4VenjM57VuuPGegI1ECSkAJvGUCOlG+ZcC6eyWgBKaKwCTfl01VIfRklIASUAJKQAmUgIDeS5WgCDoEJaAEyk1AJ8py10dHpwSUQLkIqOhUrnroaJSAElACSkAJnCcBvZc6T/p6bCWgBCaCgE6UE1EmHaQSUAIlIaCiU0kKocNQAkpACSgBJVACAnovVYIi6BCUgBIoNwGdKMtdHx2dElAC5SKgolO56qGjUQJKQAkoASVwngT0Xuo86euxlYASmAgCOlFORJl0kEpACZSEgIpOJSmEDkMJKAEloASUQAkI6L1UCYqgQ1ACSqDcBHSiLHd9dHRKQAmUi4CKTuWqh45GCSgBJaAElMB5EtB7qfOkr8dWAkpgIgjoRDkRZdJBKgElUBICKjqVpBA6DCWgBJSAElACJSCg91IlKIIOQQkogXIT0Imy3PXR0SkBJVAuAio6laseOholoASUgBJQAudJQO+lzpO+HlsJKIGJIKAT5USUSQepBJRASQio6FSSQugwlIASUAJKQAmUgIDeS5WgCDoEJaAEyk1AJ8py10dHpwSUQLkIqOhUrnroaJSAElACSkAJnCcBvZc6T/p6bCWgBCaCgE6UE1EmHaQSUAIlIaCiU0kKocNQAkpACSgBJVACAnovVYIi6BCUgBIoNwGdKMtdHx2dElAC5SKgolO56qGjUQJKQAkoASVwngT0Xuo86euxlYASmAgCOlFORJl0kEpACZSEgIpOJSmEDkMJKAEloASUQAkI6L1UCYqgQ1ACSqDcBHSiLHd9dHRKQAmUi4CKTuWqh45GCSgBJaAElMB5EtB7qfOkr8dWAkpgIgjoRDkRZdJBKgElUBICKjqVpBA6DCWgBJSAElACJSCg91IlKIIOQQkogXIT0Imy3PXR0SkBJVAuAio6laseOholoASUgBJQAudJQO+lzpO+HlsJKIGJIKAT5USUSQepBJRASQio6FSSQugwlIASUAJKQAmUgIDeS5WgCDoEJaAEyk1AJ8py10dHpwSUQLkIqOhUrnroaJSAElACSkAJnCcBvZc6T/p6bCWgBCaCgE6UE1EmHaQSUAIlIaCiU0kKocNQAkpACSgBJVACAnovVYIi6BCUgBIoNwGdKMtdHx2dElAC5SKgolO56qGjUQJKQAkoASVwngT0Xuo86euxlYASmAgCOlFORJl0kEpACZSEgIpOJSmEDkMJKAEloASUQAkI6L1UCYqgQ1ACSqDcBHSiLHd9dHRKQAmUi4CKTuWqh45GCSgBJaAElMB5EtB7qfOkr8dWAkpgIgjoRDkRZdJBKgElUBICKjqVpBA6DCWgBJSAElACJSCg91IlKIIOQQkogXIT0Imy3PXR0SkBJVAuAio6laseOholoASUgBJQAudJQO+lzpO+HlsJKIGJIKAT5USUSQepBJRASQio6FSSQugwlIASUAJKQAmUgIDeS5WgCDoEJaAEyk1AJ8py10dHpwSUQLkIqOhUrnroaJSAElACSkAJnCcBvZc6T/p6bCWgBCaCgE6UE1EmHaQSUAIlIaCiU0kKocNQAkpACSgBJVACAnovVYIi6BCUgBIoNwGdKMtdHx2dElACpSJgZ0AGHM2cuQaVP1U8zWflN+NPlOo8XmcwJ/kz8Sot7iSvHx/P+PbP7/dsND8LVl6ffH88ZLHr8fIW2x0N72yO/zr0dduXE3hpHcfKal6d11vrWLrLiTXkw8yXz72/nnkvPl9HfS+WrpgXd0Cv+0fu4pLSM1cCSuDCEtCJ8sKWXk9cCSiB1yVgw8tSEZ0ygPoT/51l8qPDr3yHCQB+ZXY+xWZGq5qEx7OSD38a/xo/g5zD0S3jt28Yj19rbhiPHy8SlornXvS7QsYbO+Ypedrgba6FVOqT17EQndLj0pptzBesfINMXjUJZZz6MTqw5Rz5PpP3Ir/G65hCtvh2HVN5z2odz/8SYW34fnxhHfO3mpUW8+rz70fWkRvpQwmcOwG9lzr3EugAlIASKDsBnSjLXiEdnxJQAqUhYMPPUipMR6KTuYHljZGbAW4+0hgAvzInn2LTSRedzO378aOwIIyJQS8UYywgK0Sr4tXjP4/Zi14obo2LA7kiVBznFNoPj+zkN7qsT0qhgmrhc2IFa2nEChtxITqxyLzJFcFCH+dJoKgja2TeZ98WnezEiBXcJoGNROt4niV74bFZGzefV0bc4vk6JoCdi04vrGMqkqM+lMB5E9B7qfOugB5fCSiB0hPQibL0JdIBKgElUBYCDlzjdSmsTYXTKRedxp1OMfUWY8aAsdWU5SxePY5v+4xe5nbKBSF5waucI4XwVBz3eRGqeO2LnE7Fa4pjjR3nFDx5BAqDdFdQrEhEdMr1NO4vMXqimxVuKG5XOJ0KZ8UpDjwZpZ+YUY7XkWKFEQ/zOvK9RpeTiBWmjhScjkQn/lIda6WoNevoSYWA09VRRadSFFIHofdSeg0oASWgBL6DgE6UeokoASWgBE5IwIOV8TYnNVYL8xhzOj0jOokDY7JEJ3aRFRkrFJKMvDIuEhV/Ml4kvLxKjHn+T83xfrJXOIcsaWsbe0jmiznOaTqkzE2uEZ4oOo2ohxViBXcqopOVm59MO88kihXf4nbC6/tNNnutOo4d6FWve9l4qOWyjiwdxYoRnyjMeLw8aIpLrSOn03Ed5cqZGNHpItTRz0sX8T35WnWcnPa6aa/jm8wbU/JavZeakkLqaSgBJfD2COhE+fbY6p6VgBKYMgIVIBOHDGfOsZtcyR0ZM1tQmDJtP5MmOlk4vkE6maPHiFQn2/ZFl0PK1sOXPOzCKfZ8ax9b39JCFDv5RcaRVnLBgvUJqU+wRjyOiBVW3jnJrBlqF4XoRO0tb62bgPY61vD7vtFN05fn69jHhfxWsV71uleJTqwjxUOKTpGV1/GoTdKSchmn03gd89ZYyVg7/TV78ivuzbac9jryrcc6FuJhOC4CF+/HsTpSADYZa3kdX3HNvRn5s331q67/sz3S8d6+z/fj2zqHCdqv3ktNULF0qEpACZwPAZ0oz4e7HlUJKIEJJNAAMnFWFK1zcpPLO16T6VSYZhJkRnQqhKkJaa/jTe7xDVJuGRmr0zN/MMZWljp2RxUbn/yGPnlFFjC1iiLD+2gYGVcis5BkGSTU/TUeLEc1/2IdKTpFhbuC+6GFTRwyheiUmaDqI2PWZARQP1vH1wD0BpsmyctbnXhNvUwEe9XrXjYcvs9qAOiSoUOGdRyNO9YoHqYmpJrl5ftRLrMJq+OruL1BqV76UrrOXiVWOE6hon97F6etYz0XgVlDfsXP1NEW8fDldZyMIPFpr+PbuBYnbJ96LzVhBdPhKgEl8P0T0Iny+2euR1QCSmBCCbSATG5yqU0cOZ1yoeJIdDJiiLThTZzoZMO2edd31KMklTpKdRrTeI5WNz8Sn8b/nOQbnuAvzCtFJ2csvvwoc5yik41Rlp5KdGrkggVFwSGAYDx7iyphLjrxKKyjESvyg0+AO4bD/b5vcnnMV4kOb0OsmMnFQ74fWcfQzjPrRTy0pU3SrFSodXyd6fb7rCOdarO5eEjBiXWkCCxrD2gdX6dsz2z7fYuHpx7o9LzwBH/ppudk9UyUgBJQAqch8P8B3oMgLpWQ3gs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2"/>
          <a:stretch>
            <a:fillRect/>
          </a:stretch>
        </p:blipFill>
        <p:spPr>
          <a:xfrm>
            <a:off x="3889648" y="312738"/>
            <a:ext cx="11249025" cy="5248275"/>
          </a:xfrm>
          <a:prstGeom prst="rect">
            <a:avLst/>
          </a:prstGeom>
        </p:spPr>
      </p:pic>
      <p:sp>
        <p:nvSpPr>
          <p:cNvPr id="5" name="Title 1"/>
          <p:cNvSpPr txBox="1">
            <a:spLocks/>
          </p:cNvSpPr>
          <p:nvPr/>
        </p:nvSpPr>
        <p:spPr>
          <a:xfrm>
            <a:off x="995039" y="312738"/>
            <a:ext cx="5395929" cy="1691149"/>
          </a:xfrm>
          <a:prstGeom prst="rect">
            <a:avLst/>
          </a:prstGeom>
          <a:solidFill>
            <a:schemeClr val="accent2">
              <a:lumMod val="20000"/>
              <a:lumOff val="80000"/>
            </a:schemeClr>
          </a:solidFill>
          <a:ln>
            <a:solidFill>
              <a:schemeClr val="tx1"/>
            </a:solidFill>
          </a:ln>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GB"/>
            </a:br>
            <a:r>
              <a:rPr lang="en-GB"/>
              <a:t>‘The Epic of Gilgamesh’ 2100-1200BCE</a:t>
            </a:r>
          </a:p>
          <a:p>
            <a:pPr algn="ctr"/>
            <a:r>
              <a:rPr lang="en-GB"/>
              <a:t>Tablets 10-11 p.18</a:t>
            </a:r>
          </a:p>
        </p:txBody>
      </p:sp>
      <p:sp>
        <p:nvSpPr>
          <p:cNvPr id="6" name="TextBox 5"/>
          <p:cNvSpPr txBox="1"/>
          <p:nvPr/>
        </p:nvSpPr>
        <p:spPr>
          <a:xfrm>
            <a:off x="416130" y="2595716"/>
            <a:ext cx="3438115" cy="2261419"/>
          </a:xfrm>
          <a:prstGeom prst="rect">
            <a:avLst/>
          </a:prstGeom>
          <a:noFill/>
        </p:spPr>
        <p:txBody>
          <a:bodyPr wrap="square" rtlCol="0">
            <a:spAutoFit/>
          </a:bodyPr>
          <a:lstStyle/>
          <a:p>
            <a:endParaRPr lang="en-GB"/>
          </a:p>
        </p:txBody>
      </p:sp>
      <p:sp>
        <p:nvSpPr>
          <p:cNvPr id="8" name="Text Box 90"/>
          <p:cNvSpPr txBox="1"/>
          <p:nvPr/>
        </p:nvSpPr>
        <p:spPr>
          <a:xfrm>
            <a:off x="995039" y="2307303"/>
            <a:ext cx="5474587" cy="3601884"/>
          </a:xfrm>
          <a:prstGeom prst="rect">
            <a:avLst/>
          </a:prstGeom>
          <a:solidFill>
            <a:schemeClr val="accent1">
              <a:alpha val="33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2000" b="1">
                <a:effectLst/>
                <a:latin typeface="Calibri" panose="020F0502020204030204" pitchFamily="34" charset="0"/>
                <a:ea typeface="Times New Roman" panose="02020603050405020304" pitchFamily="18" charset="0"/>
              </a:rPr>
              <a:t>Vocabulary in action</a:t>
            </a:r>
            <a:endParaRPr lang="en-GB" sz="2000">
              <a:effectLst/>
              <a:latin typeface="Times New Roman" panose="02020603050405020304" pitchFamily="18" charset="0"/>
              <a:ea typeface="Times New Roman" panose="02020603050405020304" pitchFamily="18" charset="0"/>
            </a:endParaRPr>
          </a:p>
          <a:p>
            <a:pPr>
              <a:spcAft>
                <a:spcPts val="0"/>
              </a:spcAft>
            </a:pPr>
            <a:r>
              <a:rPr lang="en-GB" sz="2000">
                <a:effectLst/>
                <a:latin typeface="Calibri" panose="020F0502020204030204" pitchFamily="34" charset="0"/>
                <a:ea typeface="Times New Roman" panose="02020603050405020304" pitchFamily="18" charset="0"/>
              </a:rPr>
              <a:t>Choose the word that is </a:t>
            </a:r>
            <a:r>
              <a:rPr lang="en-GB" sz="2000" i="1">
                <a:effectLst/>
                <a:latin typeface="Calibri" panose="020F0502020204030204" pitchFamily="34" charset="0"/>
                <a:ea typeface="Times New Roman" panose="02020603050405020304" pitchFamily="18" charset="0"/>
              </a:rPr>
              <a:t>not</a:t>
            </a:r>
            <a:r>
              <a:rPr lang="en-GB" sz="2000">
                <a:effectLst/>
                <a:latin typeface="Calibri" panose="020F0502020204030204" pitchFamily="34" charset="0"/>
                <a:ea typeface="Times New Roman" panose="02020603050405020304" pitchFamily="18" charset="0"/>
              </a:rPr>
              <a:t> related in meaning to the other words in each set.</a:t>
            </a:r>
            <a:endParaRPr lang="en-GB" sz="2000">
              <a:effectLst/>
              <a:latin typeface="Times New Roman" panose="02020603050405020304" pitchFamily="18" charset="0"/>
              <a:ea typeface="Times New Roman" panose="02020603050405020304" pitchFamily="18" charset="0"/>
            </a:endParaRPr>
          </a:p>
          <a:p>
            <a:pPr marL="342900" lvl="0" indent="-342900">
              <a:spcAft>
                <a:spcPts val="500"/>
              </a:spcAft>
              <a:buFont typeface="+mj-lt"/>
              <a:buAutoNum type="arabicPeriod"/>
            </a:pPr>
            <a:r>
              <a:rPr lang="en-GB" sz="2000">
                <a:effectLst/>
                <a:latin typeface="Calibri" panose="020F0502020204030204" pitchFamily="34" charset="0"/>
                <a:ea typeface="Times New Roman" panose="02020603050405020304" pitchFamily="18" charset="0"/>
              </a:rPr>
              <a:t>a) dimensions, b) proportions, c) measurements, d) weight</a:t>
            </a:r>
            <a:endParaRPr lang="en-GB" sz="2000">
              <a:effectLst/>
              <a:latin typeface="Times New Roman" panose="02020603050405020304" pitchFamily="18" charset="0"/>
              <a:ea typeface="Times New Roman" panose="02020603050405020304" pitchFamily="18" charset="0"/>
            </a:endParaRPr>
          </a:p>
          <a:p>
            <a:pPr marL="342900" lvl="0" indent="-342900">
              <a:spcAft>
                <a:spcPts val="500"/>
              </a:spcAft>
              <a:buFont typeface="+mj-lt"/>
              <a:buAutoNum type="arabicPeriod"/>
            </a:pPr>
            <a:r>
              <a:rPr lang="en-GB" sz="2000">
                <a:effectLst/>
                <a:latin typeface="Calibri" panose="020F0502020204030204" pitchFamily="34" charset="0"/>
                <a:ea typeface="Times New Roman" panose="02020603050405020304" pitchFamily="18" charset="0"/>
              </a:rPr>
              <a:t>a) restored, b) weary, c) rejuvenated, d) energized</a:t>
            </a:r>
            <a:endParaRPr lang="en-GB" sz="2000">
              <a:effectLst/>
              <a:latin typeface="Times New Roman" panose="02020603050405020304" pitchFamily="18" charset="0"/>
              <a:ea typeface="Times New Roman" panose="02020603050405020304" pitchFamily="18" charset="0"/>
            </a:endParaRPr>
          </a:p>
          <a:p>
            <a:pPr marL="342900" lvl="0" indent="-342900">
              <a:spcAft>
                <a:spcPts val="500"/>
              </a:spcAft>
              <a:buFont typeface="+mj-lt"/>
              <a:buAutoNum type="arabicPeriod"/>
            </a:pPr>
            <a:r>
              <a:rPr lang="en-GB" sz="2000">
                <a:effectLst/>
                <a:latin typeface="Calibri" panose="020F0502020204030204" pitchFamily="34" charset="0"/>
                <a:ea typeface="Times New Roman" panose="02020603050405020304" pitchFamily="18" charset="0"/>
              </a:rPr>
              <a:t>a) sung, b) carved, c) chiselled, d) inscribed</a:t>
            </a:r>
            <a:endParaRPr lang="en-GB" sz="2000">
              <a:effectLst/>
              <a:latin typeface="Times New Roman" panose="02020603050405020304" pitchFamily="18" charset="0"/>
              <a:ea typeface="Times New Roman" panose="02020603050405020304" pitchFamily="18" charset="0"/>
            </a:endParaRPr>
          </a:p>
          <a:p>
            <a:pPr marL="342900" lvl="0" indent="-342900">
              <a:spcAft>
                <a:spcPts val="500"/>
              </a:spcAft>
              <a:buFont typeface="+mj-lt"/>
              <a:buAutoNum type="arabicPeriod"/>
            </a:pPr>
            <a:r>
              <a:rPr lang="en-GB" sz="2000">
                <a:effectLst/>
                <a:latin typeface="Calibri" panose="020F0502020204030204" pitchFamily="34" charset="0"/>
                <a:ea typeface="Times New Roman" panose="02020603050405020304" pitchFamily="18" charset="0"/>
              </a:rPr>
              <a:t>a) clasp, b) hold, c) release, d) hug</a:t>
            </a:r>
            <a:endParaRPr lang="en-GB" sz="2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233224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png;base64,iVBORw0KGgoAAAANSUhEUgAABJ0AAAInCAYAAAAyMShuAAAAAXNSR0IArs4c6QAAIABJREFUeF7svedzZNmV7bfS+0x4DxSAAgoo700bsh3JeZwZjoYjKYLv6YsmQnr6syakD3oRemM1HEMzasc21VVdvlCFgvdIIAGk90ax9smLQvX0sLsJgITZSSJQQN577jnrnHsT+9dr72ODvlQBVUAVUAW+rQK1b3ugHqcKqAKqgCqgCqgCR14B25EfoQ5QFVAFVIFdKqAPyl0KqKerAqrAsVJAodOxmm4drCqgCqgCqoAq8FsV0FhKF4gqoAqoAt+ggD4odYmoAqqAKvDtFVDo9O210iNVAVVAFVAFVIGjroDGUkd9hnV8qoAqsGsF9EG5awm1AVVAFThGCih0OkaTrUNVBVQBVUAVUAX0P+DrGlAFVAFVYHcKKHTanX56tiqgChwvBRQ6Ha/51tGqAqqAKqAKqAK/TQGNpXR9qAKqgCqgdF7XgCqgCqgCe6aAQqc9k1IbUgVUAVVAFVAFDr0CCp0O/RTqAFQBVWC/FdAH5X4rrO2rAqrAUVJAodNRmk0diyqgCqgCqoAqsDsFNJbanX56tiqgChwDBfRBeQwmWYeoCqgCe6aAQqc9k1IbUgVUAVVAFVAFDr0CGksd+inUAagCqsB+K6APyv1WWNtXBVSBo6SAQqejNJs6FlVAFVAFVAFVYHcKaCy1O/30bFVAFTgGCuiD8hhMsg5RFVAF9kwBhU57JqU2pAqoAqqAKqAKHHoFNJY69FOoA1AFVIH9VkAflPutsLavCqgCR0kBhU5HaTZ1LKqAKqAKqAKqwO4U0Fhqd/rp2aqAKnAMFNAH5TGYZB2iKqAK7JkCCp32TEptSBVQBVQBVUAVOPQKaCx16KdQB6AKqAL7rYA+KPdbYW1fFVAFjpICCp2O0mzqWFQBVUAVUAVUgd0poLHU7vTTs1UBVeAYKKAPymMwyTpEVUAV2DMFFDrtmZTakCqgCqgCqoAqcOgV0Fjq0E+hDkAVUAX2WwF9UO63wtq+KqAKHCUFFDodpdnUsagCqoAqoAqoArtTQGOp3emnZ6sCqsAxUEAflMdgknWIqoAqsGcKKHTaMym1IVVAFVAFVAFV4NAroLHUoZ9CHYAqoArstwL6oNxvhbV9VUAVOEoKKHQ6SrOpY1EFVAFVQBVQBXangMZSu9NPz1YFVIFjoIA+KI/BJOsQVQFVYM8UUOi0Z1JqQ6qAKqAKqAKqwKFXQGOpQz+FOgBVQBXYbwX0QbnfCmv7qoAqcJQUUOh0lGZTx6IKqAKqgCqgCuxOAY2ldqefnq0KqALHQAF9UB6DSdYhqgKqwJ4poNBpz6TUhlQBVUAVUAVUgUOvgMZSh34KdQCqgCqw3wrog3K/Fdb2VQFV4CgpoNDpKM2mjkUVUAVUAVVAFdidAhpL7U4/PVsVUAWOgQL6oDwGk6xDVAVUgT1TQKHTnkmpDakCqoAqoAqoAodeAY2lDv0U6gBUAVVgvxXQB+V+K6ztqwKqwFFSQKHTUZpNHYsqoAqoAqqAKrA7BTSW2p1+erYqoAocAwX0QXkMJlmHqAqoAnumgEKnPZNSG1IFVAFVQBVQBQ69AhpLHfop1AGoAqrAfiugD8r9VljbVwVUgaOkgEKnozSbOhZVQBVQBVQBVWB3CmgstTv99GxVQBU4Bgrog/IYTLIOURVQBfZMAYVOeyalNqQKqAKqgCqgChx6BTSWOvRTqANQBVSB/VZAH5T7rbC2rwqoAkdJAYVOR2k2dSyqgCqgCqgCqsDuFNBYanf66dmqgCpwDBTQB+UxmGQdoiqgCuyZAgqd9kxKbUgVUAVUAVVAFTj0CmgsdeinUAegCqgC+62APij3W2FtXxVQBY6SAgqdjtJs6lhUAVVAFVAFVIHdKaCx1O7007NVAVXgGCigD8pjMMk6RFVAFdgzBRQ67ZmU2pAqoAqoAqqAKnDoFdBY6tBPoQ5AFVAF9lsBfVDut8LaviqgChwlBRQ6HaXZ1LGoAqqAKqAKqAK7U0Bjqd3pp2erAqrAMVBAH5THYJJ1iKqAKrBnCih02jMptSFVQBVQBVQBVeDQK6Cx1KGfQh2AKqAK7LcC+qDcb4W1fVVAFThKCih0OkqzqWNRBVQBVUAVUAV2p4DGUrvTT89WBVSBY6CAPiiPwSTrEFUBVWDPFFDotGdSakOqgCqgCqgCqsChV0BjqUM/hToAVUAV2G8F9EG53wpr+6qAKnCUFFDodJRmU8eiCqgCqoAqoArsTgGNpXann56tCqgCx0ABfVAeg0nWIaoCqsCeKaDQac+k1IZUAVVAFVAFVIFDr4DGUod+CnUAqoAqsN8K6INyvxXW9lUBVeAoKaDQ6SjNpo5FFVAFVAFVQBXYnQIaS+1OPz1bFVAFjoEC+qA8BpOsQ1QFVIE9U0Ch055JqQ2pAqqAKqAKqAKHXgGNpQ79FOoAVAFVYL8V0Aflfius7asCqsBRUkCh01GaTR2LKqAKqAKqgCqwOwU0ltqdfnq2KqAKHAMF9EF5DCZZh6gKqAJ7poBCpz2TUhtSBVQBVUAVUAUOvQIaSx36KdQBqAKqwH4roA/K/VZY21cFVIGjpIBCp6M0mzoWVUAVUAVUAVVgdwpoLLU7/fRsVUAVOAYK6IPyGEyyDlEVUAX2TAGFTnsmpTakCqgCqoAqoAocegU0ljr0U6gDUAVUgf1WQB+U+62wtq8KqAJHSQGFTkdpNnUsqoAqoAqoAqrA7hTQWGp3+unZqoAqcAwU0AflMZhkHaIqoArsmQIKnfZMSm1IFVAFVAFVQBU49ApoLHXop1AHoAqoAvutgD4o91thbV8VUAWOkgIKnY7SbOpYVAFVQBVQBVSB3SmgsdTu9NOzVQFV4BgooA/KYzDJOkRVQBXYMwUUOu2ZlNqQKqAKqAKqgCpw6BXQWOrQT6EOQBVQBfZbAX1Q7rfC2r4qoAocJQUUOh2l2dSxqAKqgCqgCqgCu1NAY6nd6adnqwKqwDFQQB+Ux2CSdYiqgCqwZwoodNozKbUhVUAVUAVUAVXg0CugsdShn0IdgCqgCuy3Avqg3G+FtX1VQBU4SgoodDpKs6ljUQVUAVVAFVAFdqeAxlK700/PVgVUgWOggD4oj8Ek6xBVAVVgzxRQ6LRnUmpDqoAqoAqoAqrAoVdAY6lDP4U6AFVAFdhvBfRBud8Ka/uqgCpwlBRQ6HSUZlPHogqoAqqAKqAK7E4BjaV2p5+erQqoAsdAAX1QHoNJ1iGqAqrAnimg0GnPpNSGVAFVQBVQBQ6SAjbbq2FBraYfed9ifjSW+hYi6SGqgCpwvBXQB+Xxnn8dvSqgCnw3BfQv8O+mlx6tCqgCqoAqoAocZQU0ljrKs6tjUwVUgT1RQB+UeyKjNqIKqALHRAGFTsdkonWYqoAqoAqoAqrAt1BAY6lvIZIeogqoAsdbAX1QHu/519GrAqrAd1NAodN300uPVgVUAVVAFVAFjrICGksd5dnVsakCqsCeKKAPyj2RURtRBVSBY6KAQqdjMtE6TFVAFVAFjpsCDofjlSFXKpXjJsHvMl6NpX4X1fQcVUAVOFYK6IPyWE23DlYVUAV2qYBCp10K+Ps7fefH27f5qPvq1P5hp/rb9Pg/0nI35/7+5gewFP56pX/bKGywobqrrv6+ZtcaxWGZk99V1N9Vz8Oky+7GaI30d23lu83M76qrx/3qdQpF8zN7bX0BX9d6TX77+xndd9Pi93D07yr376FreglVQBVQBQ6GAvqgPBjzoL1QBVSBw6HAMf2b+uBNzlc/vGRitiN8u3TY5nDCbneiUizB7nYDtRqqxTKILF6e/2o4BdvL0Gp71LXq1wZTO/tgLQxu/sQdoKxdoGq1Kuge4PedO0FZx5TL/P1Lfc35gN0O2KrSZfO1Ywq2h2kDnE67tFsu1+QYB89n8Lezzbo0Nrtpp/pVXlNvkKrxra/T9j/6Y8Hq7842v7rhldUur/1VzXi9mg1wuVyoVqsolysyO06nCxU2WgMcnMNqFdVaFTabHW6nE6iVUKmUtsdptc3+OBxGk0rFiEDzht1uR6lsBi4zXD/BWReM+lkvS3+aPHictaHXV+dp513hdDpRq5p1wmtbc83lxPF/FYFurxe+t+NN6xo75/urun31bvxqW/Z6e3X5Xo6r/q+vg31WF3juzj7w9/JlA+h5sX7eCSJe6Q/P/5oObo+hvj6t21Xao0by+/ri3wEvXkU1Zo1br53zIRrznrHZpP+VKo999cbZ7oP82rTs4EkAKnKP12CHHU67A5VaxZwPzp8dNd4ZNhvK9WeBrDO5Vg1cZuy/nT9vz/9LHe2vPHG4hv/983TnHO54Gmz3r1qHrDt3l7PbqRgXaA0ulw0EROxH0G9HIWeeK/zZ6bTJPWEUNhevVMpwe1xwOGxyH0UawiiX8wgGnHCwXRsdTzYkEg443F4k0zmsb8WRL5ZR/coqMC1SUaPYMfyQ1Fjq3y9p/Y0qoAqoAl/980AVUQVUAVVAFfiWChzDv6e/pTK/58NeCdS/cm0biU0d1sDuBKo1ONwuMPgrF4oSLMr/Xgn2GQzWYLOi7jo8YkNMMWFw+e+CxR3nW9Bl+5ivo0T1fgqo4b/rAb4FbszvrLCQQRx7/BJiMeBkYCvBpo2BpPEWVKs1lEomyOb7wlF2ULjt9ndE8Du7J5BCxlsf48vYXwJXti/Bdz2o5/V5wjYQE8hiok0eW+XPjNF3jJEAiIewf072324Hw/wCSYYdsDvsKJfKKJUMnCMk2r6GBclk7A6ZB6e9ArsZZL0f5roSg9t4vumfeZkGJGC32WFz2OU6BH4EXTzM7bLD5XLK/JdLFfOeBUPqugiYkjlgf21w2O0yDo4zXyjLzy6XiIRqpSKgzMaxUAtCkDoDsYAF26gYrmbmVWDlSwhVJmiray+Q8mvuMWolo7PmYHuNmTViVogBXwSUvEa5Up+jHe05eX0Hv+rAdsdifwlL69CO94K1VuvH1cxpAn4407IOKjUDf0gVd8A1axz87nEClMzldMDlcsPhcAqkJVw068uCteY7f+birtZsMt9mvVVht9nhcDog8K9WQz6Xl9/z3mU/BMBZALf6UoOdUIv95s+Emi4n14J9+3uxVITT60SpXJY2BbJwnqt8Ppi+fRUeSn+rNjgEW3GdWPdXxRwrcPnlrFqAk2uQ4yH4cTkJhpxyTd7vHp+7vg6q8HhcqNYqyOUyMm6fzyc/22oVuBz1Z5xcl3rWv+wGyBKQ+nwe2Lg4UUMoFECxlEWllJV7z2F3yb2wvFRGJl/CZiqLrVQG+VIFFZnPl8rJuOq4SaHT7/mDUC+nCqgCqsAhUUDp/CGZKO2mKqAKHAgFFDodiGn4GjvOzgDa5US1UpVg0+V2okL3DINSuw2VUknCJSvW+ypIskDFttuo/im57XipAyMDMOpASAJ6hwRpBA8SvBvbhfRK+IlE3QYuMHi0oAVhEYM8wgrThgXMqnA5HOJQYBDOoJKBMANQBqr8mX1gMFoslQTYMHhkW+Z/L/smIIt9YbD5sivb/bMACeGM6bIFc4xjp1KtoFZ3jrAvDIR5fQMH6pSkBpQrFZSKJZRKJjA3WhLAMPhnYM6xm/MJj/h2mYDCZkOxWEQ6nUY6nZXjnU4CCIe0lc8X5fpujxcBvx8erwdOB0FDuR60E0BUUSmXxSll6cC+ExIUCwXpjwFETtTghN3hErdHIV9AuVyGy+2WoN3r9SCfz6PEdSKaESjlUSgUEAgy98how7Zkrutf7KvbbaBJqVRELpeTNiiCm3PK9SgaAk6HAVzUkOcbgOiAnV/b1KmGYpH9Lsm15Pf116vuKwNFqS8BmoFUdZ1dbjmPv2cbXo9Hrsl+meN5X1jHuuBwOeEhnJUxGbhnHGPGZZbNZLYhD5EGAZWT69HpQKFYFOAkjhq6oqoEiCWjrdNVb8sAKYIYwyiqcNrKcNg431zfZl3ZHVzbRheBZnUXksAv698clziaDFjicY76PcKmOV8C5AgV6ze10doB1ByyTgmSDAwz/RF4ZbfD7/fD6/WK+85y4OULOQTCQTmnXCptA062L/rzHqk73LadbmSU/F+V9zQBJXtZh9sEpnVXnuHc1rrivcr55vG8V8x9wOvwmeGhY9OoKFqVyyXk8lnRNxIOy3u5bBoup4GYIHDi88DG+9UFJ8fkdKFULsLltCOXJ7CyIxD0i87rq1HjhKyDpenpBOKpHFK5IrKlMsqEfa949wxwUuh0UD4YtR+qgCqgChxMBRQ6Hcx50V6pAqrAwVRAodNBmZdXaNGr0+J2OSS1it9bmhtRyOcEaogzpVYTJxDBjcCfumvIBJ/8MkEzU1LcboIB47hgMM80LXEhCFwyQIiggEGrBWEIhhjYCUSQIJcBpSnGawJ8QiS2y/frrh0Gyy53HUIY9wSdCJVyScI7XkParwMKNkrAQqAikKfMNDMGfgYEcIySslQ//mWqn3FnGBeReTFgJhzglwS28pbR0zhJCO8qdaBhgnL2hYDF7fFIEMxgli8CoiKD+SKhRh1U1eopSHXoIgE1xy1VmQxwyhUL2NrawtraBuLxnMBCt9sBr5ewwi4gqSjFZWwIBAJoaGiA28WfSuJusYofUxNe1xpfLp9HgQCJv6dWpSpKJYbHLoRCEQEKXBfUz+1yw+PxCKwgdGJQ7/f54fa45drZXAouD1ApFwWkUCHOJc9jO03NTTImvpfJZJDJZgR2cs4iAf82BBTo5nKJfs46HKV22+tlh/OFQKFaLW87uYzrx8yPtYYMWLHAkwXduM4M1JI+VQgkAY/bsw1RLJAoa93B9ecSLQn32BcCHElVY8qjQK0KMun09pqQNc/z3ARFDpQqJdidhGnuusuMTjJqXq7Pj1lLnEvqYq5fQbWcg73GY8y6sNLA2F8L6Flr1aTL1YGocCKDOl55bafvvXRXsV1CPo6R/+azgXNKWMv2BPTWX7KuOTd1DbgmeEyukIPDaZdzCJ6Ms+klrGI6KOfHANaKACyBg1y1VcJOA6HFTSh2POt5Y91vBvDy+SLAW55DvNfMs4SaWevEAmnmuVSVsXHdcr4Jy0rlPJyOOny083nkgdvlhdvtlVTVXI5uJpuk121urhltPA64nR7MTM6jWKigkC8J0CN0KlaqKNVs4kosEfSp0+lrVt1B+WDUfqgCqoAqcDAVUOh0MOdFe6UKqAIHUwGFTgdiXnZGbPWEjh0FXpgqxMCup7sVp0dOIZ/LYHNzQ9LqmEbFgMzAH+MiElAjcIfwqA6CXI66M8Ts5iSpN5K2xTQeE9ATMFmBsQVzBPTUU66s8wiPrFQagVVMA6JDxGE3LhRJrWLdGKYkmWCdLhzxKNSdNNsBrrhZqsgXCuLgEdeKOFZeOkNM8ovlujK/t+AE+/Ty54pJaSsb6MQ+enZUEjZpOHWnUx1AWedbjiVCBwKOan2TK3FE1WvmGJ+KSXMjbODXdr2gqnGpFKtlZHI5rK+tYXllHfEtc4t5vUBTU0jcG16fH7lsTsAUIZHb7YLbxfFVBQ4Q3nzVrcLAP5XKSwBtlwCcoKFm6t7YXQKvCCGoHccSCUfE6bQeW0cinkChUILf70MkEhbwVKuVkMnFUa2VtsEM4YTPx2DecjiVxBVFoME54lpy8xrFAlwOOzxeL3xer8A6WTsOhwFcBKHianO8AhbpROI64HoQ0LXt2DFuGCvdkpTCcvWI66cOK2T9EYSI+4mplwaSSu2huuvNrHtzbc5XNpvbdjqJS0pS1Myak7ugnsZnoK0BaIQx5UpxGzrx3hCHmwBLuqRMWpwFOM36LqHKsRVzsFUNdOKX3DtWXqblKqsTGgNizNqmWYp2RaObcQcSrhFycZFJHTU539zThIOcR0InQtFSsSgwTdIa6+DYmgfr/uA4goGA3OuFEiFVAYViQc61UkANsCIk9WwDOs4b7wOTiskv4zbaTpHcTqHkPBDoGnfey2dMPTWS8+igvsatKaCT9c3k3+be4jiDgRASiYSMo6W5GcVSHlUQRhfl2j5fCIFAWFxTpVIFKyvLaGiIoKEhhOmZSZTKBeRydEf5kE9XkUkVkEplRMullbw42cqwI1eqoMj7VqGTQqcD8XeAdkIVUAUOkwIKnQ7TbGlfVQFV4A+tgEKnP/QMGOphisds1xVhQGyK40gsWgN8buDalXP43hu3kEhsYWZqUoJcj5sOI4IG1msxwIKBqBhMWFtIYjkDpegA4HdxHjH1ph4YC3Cqp95YjiWBTVaRarqUBA6ZgFKCcHE4WE4nBsoGWBmXjklhegkYWIfGpOuY2i7mo5pBvOXasQCV5VCyjhE4Ua1KAWILZBj4YNwwVjqQfGf/6kDBCqIJdExdKTMagRk74NM2BKuXDRbXRT0dR+rxiCOL0MG4R8hJ2A/WSZK0u3p1a7qZytWKfBXLJaRSKWxtJZBJFwSaMM2tqakRjQ0NCAZDKBSKWF+PYWsrLg4wm40pVXQ1GTAnAb3lfqvVxJGSzeRRLJk6OmQDjO1rcMDt8Ys7i+MnxOL5wUAQPr8PuWwWW/EEMpmCpDyy1g3TreiKyxeS4nyj+4WOEn437hm7OE2y2ayk1RngVE8/BLCyvAWfB2hoCCISici5FtiQGkVWild9PYujibCvZmCTwMWycSttp3xVCPHK9XQpA7CsNcL0KTqOzNowAIZ9NGmUxgm2E1IaOGrWCNdDnezIGrCKcRsgYrmHXsJQQlTeioUyU7yMw0ogTj0Fy6TE1es8iROIa8C4nAREFUum7hVvaalDVAdbO1xNTDMz94pTIArvV2MBrLv5WL+rWhPo9ApEretKzag5v9hOKpU2qYVMdXS5BFxu5//tcHdxDkPBoBxD2OR0EVgx1bJYB70GKhm0Ze5PqStWd2kRLAvM265pRWdUfZ3W7zF5RkjRcj6/mAJqrVdTv8zl9Mi4jduMJbxZj4zQjvcV0yF9co+tr6+jv38QXV1dWFyZR7mWRzKZRKVcFeAUDETE4ZVOZbC4uICOznY0NITx4OFjFIpp5HIlNEaCaAy1Y3MjjY3YJvKFIlLpGmp2O3JlIEeHmqbXfd0noMZSB+HvAu2DKqAKHGgF9EF5oKdHO6cKqAIHTAGFTgdhQl6BTpwS48Lg/yUWrQENIQfee+d1/PC9t7C+soz79+8hn8vC5yUwovvhZV0dCQwlgGWgZ2q7MJS00uMsl4nXxwCQ5zE9ygT2FnQwThDzMnVrrFpIVTlWkoHqBYIt2MTvhB5Wugyvu72tGiDvyQ5UDLLrBc0ZcLI/1g5tdG2Ymjd0E5UFfpTrgbxJyTPpf6bez8uCx1YBZmFsUp+IgTfTxxj41mtS7RgL4QH7Y4CLFQiXpWBzkUW06ciQNECTEidQSVIAK+Lu4XcDxEy9GEm1EohW2i6wZaU8ESywfpMAFqYX0elRqoLpcoQKktVEp0yV+ryqmcAnKSJek9o7+bxJlyMMMHWXfPD6QwItCXMYmKdSTL8UVCBuNgONaggEPAiGguJW4pxubKwjEPAjHA7B5yOIYuqfcdcQTCWTCQEa4jyT+Ssjl60gn6siErKhvb0Bzc0t4qhivwnGjDPMuICoL+ePUIN1ofi7cqWKQoHas/82+Hw2+Px07BjIyVpUXmrFWkwCYglwuFsikMvnpH2rPhHblzVF9CapbMbVx7Vg1jiMY8eqTVR3zFlAT4BVPT3TpIaaXDYBJk469jgXTEc1tYTMm6buWB1rCVSR+1UgLOB2+OCA06zNalkcU0wrLFdK9fpfZgdKSRd0cN25jFuLObIO9v1l6qcFh6lhnM4fSXt1id7BYADBYFDuz8WlxXoNKEc95ZBQ2IArutY4Tq4dqYNFy12tJumSTS1NyOdzAhZNimX940AK31Nz8zNBNOeF6Yx0WBULeQNbTQLsy1Q7eVrVC6TL3oBVgAXyCZ5YH8tOR59XjueaIAQiRMplzRpxONzw+wJYW4thNbqGH/3wR+ju7sH9R18i1OhDdC2KbLaAgC8Evz+IbDaPjdgWJibn0dHRhHDYhydPFxEMVtHU7Mf5c+eRS1URXdnA8vKq1FezObySVpfKlcTpxI0ZWE//pbFUazr99gqDB+EDU/ugCqgCqsAfXgGFTn/4OdAeqAKqwOFRQKHTgZirHel1TgfAYsus1MM4l7FbBTh9qhN/+uN3cbK/FyvLi5idmUQ6xUDU1AtigEdowDQrBq78N9OpGOzS/VQqMrDLb6fgMaBkKpXsEFWHNzxXUm8KhW03CeWxIBUDWI+XtZrs4mKywJT1nVBF4Ei9FpEFhkzg6kI6k5XdvwzYKJmUPpdr+3gBXHVAYKVg0c3COkYET5bTif3geWyDfbWKRxMGECJZfSBIMTvIleVaDL7p1uC/6UTidzp12J7VZwIdpmSx8LffH5B6RkyjIyzidwKoUCgsMCadSoveHFs8njS70LmcSKYS9SLePgmMrfHT4cT26bpgHScD3EweX6nI2k8lcaMR+FipUVaaGbW00r+WlpZkzLw2IVeAO3UxvaqetkZdcjkWDy9uAxpeg5qxbeqUTKZRYzFoEPz4RDdTwLsix4mLRhxdrGllgBGLa2fSKVlXbhbprjukrHVjuayoGYEIf56bm9uuF0T4QrjEtggPaHbyeLhmzfX5nlVbyJprC2iaGkPGnWS9ZxX25u+pq2C2evtmdzS6iJziLNsJQ+ng4jkcp3XdnWsom03B6bVJ7Wmmg9lsLoGLTqcXoVBo+xr5fFZSv+ggCwR98Hl8cNSCcNn8qNZYCyuFYiknKWd0FHGd8fxisSLpjnT1MDUyGAjDG/DCxrRJW01Sy8bHn4sLrr29ffs+E6dPpSLvv/XWW/L1/PkzTE1Nyr3NMVjjsbRobm5GPB5HNBoVPXp6esD1w3s/FA7JeuXLqv1l6qDZRU+uC2rMe4THWzWdvF7eG37MzS3IGMifeF+sr8Wk/6EQ5z6Prfg6Ig101nlMkfOaHfGtlNwT4XBE1n+pWDapci4Pctm8AKfJmQ1cuTg8BBFQAAAgAElEQVSCv/jpn+Ozzz6Dx++E3Q08fvoYoSBrl3nQ2tKOhw8eI502O91tbqWlYHtfbwTNLc3IZJICRNeWY9iIJbC1lZIdMXNFptMBFRskta4stdh2ukwVOil0OhB/FGgnVAFV4IAroNDpgE+Qdk8VUAUOlAIKnQ7IdDhcDG7pTjApbLIxuM0Gr9uOk/0dGB3uQ19Pp6TTxdZWsbUZQ7lYkOLUXo8JyOlAoivBpBbVU+5cZntyFnCW3ehYZ2bbKWRSnBhAEhwwqCRMooNBats4TNFx/o7tM6Bl8Gk2srO2WGcxa7OrF18MVK3dx8Qzsr0DmWx4Jo4cBpsG5pQkEPd4vNvOJ3HD1OEJgYwEwVIs3eysthNk8Xp0RjHo5BhMQWGThmegg3GcMA2H/bZS9wiT6MZh+9aW9OwLx8ox0h0jhdodTnEWiROMQXGOAAECpegKo5OJY6FLg5oyoM/ms1haWpCfw+GG7e3hkwnCGhYNb8TGxoa8z/SiTCYn+nqcdoRDBIZVSWtjv8xuXkw9ojuIUMEuc0yIwH4S7KSyCZSrRdkBj1ryZdIajY4cM48jKDKuLRZIJ0iqwO0KmgLLFaODtbOZcYCxtpMpqM52rFpdAn7Abe1zAiPYtjX3BBfUhdqyPbZDQGKtMVPovIRMJl2vtcR1Roj5Mt3MSv+01tzOdWWl/VFvuvgst5pVdJprmBpYheQJnFhsmg4dairpXHS/VSqyXghW2H/OBcdjATeH0wZPwIFkOoFCnk40pqy5EQk3o6urB1tbmzKH8cSGaB0KexGJBODx+FDJ+2Cr+AX2plJbSGcSqFbpMjLOtKamJgSDEXHTpZI5JBMEdGE0tjSiUMoimUrK2BYWFrCwkEBPTwQtrS0IBUMCl9ZjabBM2Z//+Z/h5s1bePHiOZ4+fSL9p7bme1GgJlPTODaCv1gsJrW36NLLZjPiJOvp6ZL7kADWgsCmppdH1gt3Qkyl09tpl9SLa4LuSWpN0EqIVK3SWehEMpmSdep0ESyW4PU5cebsKallxh3pSsUqlpfXsTDPHeUMbA0G/PD5gwL30ukcVle30NgQwuXLl9DU1ALusndyuB8r0UXcu38foWAY5TKfK8DU5DTa2ztkrI8eP4XL5cDgYA88XgJi3psl0KwWW99CLJZGoWA2satx10+bDflyVXav49P2ZWqzQieFTgfkjwLthiqgChxoBRQ6Hejp0c6pAqrAAVNAodMBmRBHvY4LP8QiYS/CIT8aIgF0d3VgZHgAoaAPxVwauWwKmXQS2QwDxYKAKQIqOmSMa6liwBCDqnxeAvoCixvbmGpkduLii+8zMKaLiLV/WANIdgWjA8rvN1vDsz6M07ntMLFS0YrFggSfbMMADBYAJ5gw8MLaxU529hLgxe9Mz2M2i0lbM24cA3GY4mV2rnpZmPtlkWfuXGeTOjni/qkXIrdS79gOXTkMgln0Wtqp13pi8ExAwWN5Df6bATmdGNRCdvaru6skBapclrboZLIcVwQabIcpXhYMim1sSoqQBbTiW3GBPKfPjMLtcWJ6ekqu1draJmCmWChhbm5eQM7p02cEWNApRQjEuk7JRBxNjQ0YHhpEOpXC5OSkQBEBN6WipDSZgtomNZG6mX4GUbWVATuBooEp1k57xhVl6mwZ55JP5ovj4cvj8aNctGNjg1CoJjCMbbLttLiZ/BJ7cr1wnDyP0IbriVouLy3WC46btLTOrk65ztbmlswttaLGHL+1cx4BE9PENjc2ZL0YwEdIZeCkBRXT6bQ4uFibiOPhuFkomu+nCawy2e2USaOLcT+xz2zPSutjWly5XJU22B9JD5N7wC6gwkoHZUF3zoflFOTOZ+EmrzjjMuk8trbSqFWdOHnyFC5fuir1hh4/foiHD5+ARra2Nhfa2wn2QsgmncgkIWlrhUIGxXIWDkcNgaBXxtDZ0YVwuBHZTAHz8yuYnpqHy03XUQCpXEIcQp2dHUgmElhZy2BosB2Dg4Oi49OnTzExuYSA34H33ntHXFDPnj3DwsKijI/zRQiWzeTkGcA5aWxoxNizcWxsJOuOyBq6OtuliDh3iiwUmLJYlVpfLS0tsg54Lu+FqalprMe2EAh44ff5BHYGQwEMDQ/K7oYszv3RB5+jWLQhFPITk8szp7EpjKZmOo4iaGtrQC6fQiIZhx0uLC/HMDEVk/TStlYPTg4OSo2p2PqGgbluN/pP9Jv7LZcTN1djcxi3v/gET54+hc8bQD5fRHwric3NFC5ePCc7N77//kdyvYsXT8PjccHn98hmC6yxFY2uY3UlhmyWNdcAm9OOUu1lIXF1Ov27D0GNpQ7I3wXaDVVAFTi4CuiD8uDOjfZMFVAFDp4CCp0OwJyYWjAsRmMKEJ8eHcDw8CA62lvQ092JhkgQ+TzTueIo5DOStpNMbpnaPqUqauWapH/RYcLfRSIhARZ0NBAOiYtHajoZiGA5S8RR5bBL3SMGmQzC6ZhhChohA2HUdpFo9k0AhlN2h2IdJMICyyHC98zOblUJ/g0cyUo78h4LiNvZl5oEmTyffeX51tbopoaSASVmtzADrXJ0RZUIjkwRbO62xVQj9tmk/NEpxZoxxpkVja5KXZ/Ori5J6clmjLPDpLPRXWWlkpXrNZaMM4qwgulmspuc18AxOnUIOeh4Yh/CkQgSiZT0mwF6W2s7lpaWEY2u4cKF8+gf6MXC/BwymayADSkani9iYnJSxnTp4mWsra0J5OD5S4tL4moZHDiBN16/hc2tTdy9e1cgoKQeVkx9JVPg2i7pbgYwGFdZIOyD1+dCKp2UvjKtjvoRDBFyca6tVDPL4cZ2A/4wotEtLC4sCRw7e/aM6Dk/vyDAhHNrnEtMQfPKvzmfBjQWBf5IKpfDjo72doyMjCKVTmFudk5qQRHM9PT24sL58/XaXMYVtrGxJU4h1hvivJkUOMKhelH4clnm1kp95K6GBCMEIVwPnAcWwWaBcK414/5yy7j5bwIHq9A4oV65VEMstiHvt7W2Sk0r6kF96fwjSFlZXkU8kZKxBgM+ON02BBtckn5GN9LcbAxOpwcXz1/AhQtXxDV07/5djI1NIRhyY2SkA+2dLeJqm3gWxczUGpLpHHxeG5qaA4g0+BBpCKG9vVXSw/L5MpKJLKKrm3jxYgaZQhku1rcKuNHW3oi2tlasrq5iYyOO0dFhNDY2yk51sfUYxsenUKuVcfr0qIC6yclpeD0+WVtGI46XgCUvaYt0362sRpFM5mTNBINeXLxwDi/Gn2MtugW/z4WGhgCYhtfQ2ChrjTsRUqPbX3yBaCyPgb4WNETCWFlZQUNjGGfPn5F6UARy/+2//VzqIg3194nTi2uwu7sDXd1tcLogxerjiZikILqcfkxPLWFyag12WwWnTvXhwoULstZeTEzIdbu7u+U+nJyYQm9vL/7r//Ff8fTpQ4FOa9E1KURerRKoFyUdb3j4lNRX++KLOzh37hTOXzgr+ch0elKHVCKBtWgMKyvryKSLKFZssNNxV7UhUyihWGEFL3U6feVjUGOpA/B3gXZBFVAFDrYC+qA82POjvVMFVIGDpYBCpwMwH/zg8jttqFVqCAccuHnrGi5dvID2jlZEIoQPDnE4pTNJ2Qp8czOGWGxNnCc11q2uOiUI39zcFGDS3NwksIKFxl1uZ93hwvShqhQg5u8IDhicM8Al/OG5ljMmkUgK0LCcIwxurbo+xjHFdDbWi6ITJC3t+wMBc76NtaT8EhAnUykJXr0eU6jb6fZjM56QtDR/wF8vfJ2Cw+kQQENHj7WLHa/HfgnsyGbg9/lx4sQJgURTU1MSALN2CwNTXp+gQiCIzSYBLPUYPDkEm80htZek0HfdvcV/E/wQHHGcBnJBAJupaZVDtVaU3eZYV4dFjTkOpjh1dnaJK4NA4+TJk+jq7MbTp2OYnZ3DjRvXcPrMKayurgjMsDYsI/CYmZ4VDYaGhrG8tCLt0amytraO+fl5nOjrwc0b15BIJvDgwQMZJ0ED++Oru5RYLVqKPjM9MZtBhQ6uUFBAIX8myKLrzEqPNDvOGShjpdZZKXqsi7O6zGsv4+zZEdy6dUtAx71797bT5Th/TMcijOBccF2w4DUDejpe2D5B4MWLF9HR2YHHjx5jZmYGa+vriMfTOHv2FC5duiTF2emAIthZX9+QNCwCQqvOFvWnI4mAjDCSUI1rqKO9Q8Apd2tknpTsuFYHIpubSUnX8njMzo/5PGt+2cQRGI6EBdQE/WGsrsYwN7eMQrGE/r4uqakkKWNutzhpgoGAaLqwGEUqVUAk4kF7ewROD10xZWzEcsikqwLWhodOobmpDZGGRnz55Rd48PAeIg1+DA33Ihgy/d5YL2JqcgXJDK8XwejpQTQ2hxDwu2XNc7e1ubkl5HMVOOw+TE8vYmV1Ey63HWfODgjQ4dq4f++e9G94eFicexZYnZmextr6Bvr6emRel5eiOHv2HJqammXeJicmMTE5K0XMm5oIPYOyjqQouw3o7OgUB9Tf/+3/i6DfhUg4VK/ZxPRLk9Jp1WYjyIltlfC918/L78fHxwU29Q10o7m1GcVCBf/9//lneL1B3LpxE6lUFrOzM+jp4TVa4HBW4XRRR9aSsyGbKePJ40nMzm7A5aph5NQJAbW8/3kPcF0Rmq2tEZIl8d577+I//+xn+Lu//++Ymngu97nd5oTXE5DC7oROdCWura+Je+6NN1/D4MkT2Nxcx/T0pDgKC9kiEvEU4ltp5AtVFMt22J1u5Cs1ZPJFqeuk0EmdTgfgzwDtgiqgChwyBRQ6HbIJ0+6qAqrAH1QBhU5/UPnNxYk8PHSuOICenkZcu34VFy+cR3tHmwTh3Go+lU4gmYpLgdzl1WUBBAQsPmcAYV8jWDOIgduZM6Po6OjA0vKSOE5M8WabuEsYOPb3nxCHx0ZsXWrFEKwQKDDIs2rm0KXCVBuCCp5rOYQILAjA6DgJR0ISHLMeDF04DOZZlFh2y2Kx43hCQAgdJXSM0MmSL1YRXd8QgBUOhcUtQzcCAQDBBl1GBAvsj0Au2VEL8Hk8iIQjCIfDAqEYWBNqDA724kR/v/zOqh1E8MQAlGCpoaFJoBGjbYIuts10IzoruONVqVxFS5NfgnEG2qyBQ5fXwuIcbPYyhoYGsRVPCCTi+OgaaWvrwML8AiINDeJyomuK7p71WAyjIyM4f/40YrGopM2lkikZB3d9W1xk8WY/IpEGcRexn42NTQIKWFeHNbJam5slnY5bwNPJ4fGwjlBYUo6oubUbXlNjI9KZDFZXo7DbCTNMvSamtTE1jXWaXG6mwQXQ2toqQI9AhGtG0hE9pi5XLkfdMsYhcv4CFhbmcefOfWQyBYTDHtkFLxRiWliDtCvurcYIuro7Za5XVpbR0dGJd955R+b8iy++wMTEC0SjCbjddgwPD0jBaF6bfU+lM4iuMpWtgGDQFL1nf4wTy4XW1haBosvLK+Jo6uZ1nE5ksikphM8i1VzbXEvPn09IIfTm5rAcy+uEw4H6Do026XMk0oi7dx5idm5V1tHgiU4EggFxrhFMceIJk7jenjwZx2p0E729rTh/YQTpXAzTs1Mo5G3obO9Fawsdhy3yvaurG+9/8G/44MP34Q+4MXq6Fy2tJo1wLZrGi/FZ5AslXLt+GmfODsHhqKBSNbvYra6uYWF+GR53EI0NHZibXcbs3Ar8QS9ee/0izp47I/P0m9/8Rgq5nzt7VtZyIGgcWoR6Ey8WMDTUI1rMzy3i+2+9i472Tlk3H7z/AebmCGTD6O7qkl0OW1qapZYUtRwYGBAg+n/9n/83Tp3sg8/HOm0+uQcJRQmO6USkA49wN5O14X/+n34sxccJobp6OnH52nl0dLZL6t2//NOv4fdF8KMf/jGePH6Gp2NPcfrMCIaGTsDprsIfYJpcHMsri1hbTWB2mkAyh9bWCPr7e9DT2y3uNKbCEaTPzUWRzWXQ0ODBa6/dEBj64fv/H6Iri3XHH9OIQ5Jet7WVECchUxGdLgcuXbqAjs5WLC8v4tnzMWTSGZQLQDFvCrezDlQ6a4fN4UK2VBWnE2s6KXRS6HQA/gzQLqgCqsAhU0Ch0yGbMO2uKqAK/EEVUOi0H/Lzk+i3KPvVDypCJ68N6GrxYnRkEKdOnUL/wAm0tbeJS4FwZnMrhnQmhUIxj5XoqqRklUsV9Hb04cyp85ibmZOAj+6A5qZmfPLpJwJ0quIeqIijhml3165dFRAyMzONkycHBXiwsDNdUHQ+8T3+jk4Ta/t5q1YTA7xQOIi5uVlxU9F5kEpy1zbjdJLi2aEQNjY3MT9HqFNDb2+nuE5Yyye6vik72BEQdHV1YmNjU3bAYjBMVwZfViFkQiCCHrbHtKhcNocX45Oy7bnLxesF0d7WIvCGAIb1aZj+RXhFKGPqF5WwvLIqoIlgKpPNynXpqHr85Jm0RXBFuMPA+8SJfuRzOdy+/Rn6TnRgZOSUAJCJiQlxVLBoMd04CwtL4j4ihCG44C5ZxiVlx5UrF8SJFl2NShoe08i4qxbT7wjVCJMWF1cRDDLQ90i6VyQSFlBGRxfT1TiOzc28FGJub2vYLnSdSLKGVxVnz52WOkVjY+PIZm0IBj1obIiIfoRvklrY2YG+vj6cOjUiIOfJk6f46De3EU+k4fcwDc0ujjeOZ2CgX9KauF7Gxp4jFstAyoXXauho9QmApH7U+vTp00im40imk5icmMWVK5fwwx/+UOoNffzxb8TJlMlU0NvbLOctLCyLCykc9kodKW5xn0zl0NnRJI4bSQnN5WWNDA0NoVqr4je/+QTPX6zgRG8j+nr7ZAe4tbVVhMMhcfUQVH3++eeyRgcHB8SlRwcZ1yR15tomqGlsaEY0GhO9mV55anhIIAVBKuea0ItAjA6e+/efCHyi6+vqtYt4Nv4Az8afo62lHWfPXkI6xdRLJ95+6z1Zy7/61S9w5+5dtLaGMHJ6AIEAnVNZJBIFLC5G4XTa8Ob3rss62tyKIhHfRCabxubGFhLJLJoaOxAJt+LFxDxmZlbQ2dmMt96+is7OdkxOTeLjj+/A67Xj+vUrdSdeTe6d5aVlTE5u4MrlQfQP9OPxo6f48Y9/gkAgiGdjz3D37h159PR0d23X6CIIZgol9eL8cbw///nPMTTYX3eXmZporLnF5wAB4ezsrNyLNpsT/9v//r/is88+x4cffoDhU0N4/c2b4jJ89Ogp3n//E0TCnfhf/svP8NlnX2Bs7CmuX78qaaYrq/NIpWMoFDPiPqKGiThTNj0YGRmWe75cKkixcGpTyOewuRlHqZQXl1R3VydGRkakMH98KwaPywOXyweX04dHjyaxFs3hxImgzDuLtRPc8b5aWYkiFtuEHTXk0pCdB3kfEi6n03bUHC5JacyWKqjU7KjKXqE7X6/+5hh+SGostR9/F2ibqoAqcKQU0AflkZpOHYwqoArsswLH8O/pfVaUn0I7oJNth8Lc4YnFiVm+iaCjJLu0Mf3MhoGuBlw4MyiBNR031o5ydNJIjZZcDhubG+LM4G5UT8fGJHj74bs/QrlUFRdCwO/H2XPnsDA/j4XFRUkdYrrW/NyKFNnu7+/G0NBJcfqwWDQdBs+ejwtQYCFhQoVcNou19TSCQScqZTsGT/ZIf6y6O4l4XNxN1o5fBGJsL5stw+fjLl92CWxZD8bt9uPa1YsYPDmI58+e4dPPHqOp2YfTp0fEecEUtzt3HqGjsxM3b1yUbd0JEAhL6NAgiKFTp7e7R9KNvrw7huHhXpw7f1bGtrm5hY2NGDo7O0VLXqOpuRlXLl8RVxM1YfhINxTHRhDB2jUETH/z13+D7p5uSTeam58TF9Xo6Kj0YXLiBa5fuywOq+XlZTx+/FhgSHdXtwSnDMaZLkbnF9se6B8Qlwn7cvHSGamlMzU1i1KpIgWRmXZE2ML0t2SStZAIuTxSCJwQ0Of34ovbtwUOEpix6DL76g8wiDZF3QkDWbiZrp6RU6NSG+nevacCBfp629He1lYvAF8R19qZM2ekzpLH7RVHFLee/+zOE6TSeQz2NUvRch/TqyJhmV8Cx+fPn+Phw0dg6lpTc4MsY/N+p6wRzgUr4Hx5/wtxq7AW0J//Dz8Vr94vfvErzMwsIpupCmAaGR2WNUMXGN16J4cGEQpHBArR+dbS0oRsjsXUHbIOzp87h+6eHnHY/M3f/i2mZ9O4emlAxlApF5DPpQV0EEAuLi7i4cOHklrZ39+PqelpnDl9WtYkYey9e/exvl7A0HCbzC91p8OM6YzUhg61np5eSUWcnZ0XIDc9My+1zU6c6Mbw8BAy2TjiiS0Bi/lcES3Nrbh58zWcOXMWY2PP8Ktf/RLPXiyjtdmHc+eG0NBg3HyFog1PnjxHT3cH3n3vTayszGJ6ahzlSlFgImtD0fFnd/hwov8UZuejmJ6ew5nRAbzx+kV4PQ7cuXsHz5+NS6oY0+gcTrvUDWOhbRbE5rqiq4e1nJ4/m8Dbb78njrMPP3xf+sx7mWl5hMmpVFLGyPphHHNzU4vUuOKaDwTdsqseHYF8lrAOVDqVFZced1pkQfyrV6/gT/7kj/HP//xPuHf/S5w7dw5Xr10VXcbHX+DTT+7h4oWzuHL1Kr64fQcsyt7X1ysgqa2tZTvVjfXIuJNgW3u7FLWnS5OgKZdJgQludPrJJgc1puwmBUBxHARKNVQk3dXnC8MOP8olJ25/PibF2EdHewT6OZwVpLNbKJcLWFxaNrsK+huQSVakfhZdfXzl8y4UK0CWzstKFWXWjhOvqbVnG7fY3PHQPp6fkBpL7fOfCdq8KqAKHH4F9EF5+OdQR6AKqAK/PwWO55/U+6WvBZys9vkf13coTKcLD3E57QKfmO4RCHjQ09WMKxdOYnigG9UKC3obxxEDP9mGPF9Eb+8Jqb3CAJq7m3355T0JuAcHhrCysio1hVjDhHCFkMKqt0NgxRQqBlKstUKgw/e3tjZkByu+T+DCtgg6CFkYULKwNNuj64nn0InCYJ9Qhq4e9oV1lQigZIeyWk2OIewgnPjlL38p7gkCKL7P1Kvnz5/hj/7oB3I9uofYNl9MV6Ibhw4Mwg2mAJnd0irybxYOv3f3Szn2jTfekLQipggRMLANOmTofpmenhaYRadYoVjE/QcPpcgxYYa1uxmvTWj0D//wDxKYE0Ldv39f+mzVNZqdmcbZ0RG0tjRLitHt25+Le4iuCzqC+DvOz9mzZ0U3uos+/PBDrK+v4dbrVwSoTE/NSdF0bgi4traB1ZV1cZHweu3tbRJg9w+wkPI5LCzM4d/+7d8kGO/q6kCpXKzXzfLCwVpftaqk8XGXeYInny+AiRdTsiMe3SB0rLH2Egt+x+NbWF1Zw40bt2TXM/Z17OkzPHjwGLFYAk1NhGscRxeWVxYkhY3j4Ovjjz8WAMN6XdeuXRMASAcNUzL5b66bja0Ynjx9gGKphBN9/eKy4Q54P//Hf8aLyRUpiB0JBwVuct4JWhobI5JGVa5Wpah1ayuLVofFEcZaTdTtxo3rsmY/+OAjfP7ZPePKu3pDYMjmxjp8XofAL87j2NiYFCqn9lxjXIMsSM3vjx49wtjYC9jtVakn1dbWJuuIqY10z/Fe4e/a2zrw5MkTuZ+o4/wCi107cOH8CC5fuoRsNiU79PE9ureo0zvvvC1r7f333xdnF11SXJ+sNcZ+0cUWXWMq2TqGh0/g5GAfxp89RGx9RcbJ410eH2o2F5zuIFraerEZzyIeT+LShVGcGenF6soinjx5KPfm6OgppDMJuUfpVESNmwBwR8AGdHf1YXMzIYXF/+hHP5Ix3b79KYqlvEDNE/09kl5L4MivhkgjmpvbBPwQopXKefhCTumX28Wi/mUkEmkpDs7UNerKemC3XruJkycH8E//9HNxHJ0+cxrNTa3iSGLq6rNn41IgnUCPzw66qqwacKx5xnmam1uU3e0CQT88Pq/cs1ynHrcTvT3dCIcCyOcy4jK022rIZtIoFnLw+70C4VnY3ePnTpoBZNM2RFdSmBhfluue6O9Ca3sQmewGlpanUQMBbUVgaWOkFcsLW4hvZWRHP24yUCq5UahUkS1Xka9WUaGjbxs68WFtfdUf4sfzE1Jjqf36G0HbVQVUgSOjgD4oj8xU6kBUAVXg96DA8fyTej+F/Q+cTtaHk1e2iK+IW4HAaWioV1LqLp0bQtjvQnwrLoEuHRl0edB1QEfPubPnMTAwiE8++QQTE1OYmVnApUvnBQrEtxLiMJicXJBaPAQ9hCsM7ghiVle5011JXEJ0SBCYjI8/R2xjXZwEdAoxFYo1oQiVzp8/L0E8C1ozjYm1jBhcs54MAQsDbwaZ4gCqVgVuMNik84RuoRcvXuBf//VfJRgnqCGs+PTTT5FOJ/EXf/FTLC0tiquGgS2PYbFjgjRCJ8IfwiAGq6zLQ7Aw/vy5QCf28fXXXxewRADGsfG6N27ckLGy7gzfYwDOVKnJ6RlEGpsQDIVFT9a48fp8ePrkiRTMvnnrlgToTAsjWHv9tddkl7mlxQVcu3RRAtfbt2/LtvQEXRw3x8i+EQQQzBC0EV5Y47t+g0W126VuDzVPJbNYXFzBynJSAu/r1y9Lu3SaXbt+RUAg6/d88MGHkgJFIOR2O8SFVqlyp7qMpEj6fQEJmjPpLLLZAsbHJ8Vpde4snVVupOtF2wkf6Yb6yU/+TFwt9+7fx9MnY5JyxL4yXS0UDovL59Gj+5JC+Pbbb8sccKwEedSccIwOJMIUvsfx0n3X3NqEBw/vSu2pttYOXL/+GuLxFG5/fhcvZGc1uvi8ohXBk9fHlCiHgLOV6JoUZe/oaEdTc0R2YWRaFJ1dhJUErJ988qlAkVOnRhEMhMWlwx0bTw0PSM0nrj+6nNgXrkvCMDrXuO44/9z5j/dLT0+3pBYyxZF1xbhODGzdkrXL++Pu3S9lndARZK1fAkFyB2q/srQkDiOuHbrBboXCZDAAACAASURBVN66KW43zhehJ3cIZGolX4kE663lsbmVhtvrw+nRYZSKGYw9eQCgJOl2dEK5PT54AxG4fSHkijak0gXYbC50tDRJ2iN3qFxdXRYHEp1CTCtk2h7TKR12lziaIuFGAdZMXYytp/HTv/ihbCDw6PEDFIt5VColNDZFZI4J4ggqA/6QpM/lsqyZVoY/4EGk2S8uKhY3X13dQDrFvhg0TrjK9FqmYHKcicSmtMnxbm3yeWPSall/Kp3mzoHcTdEj/aALrouFxB12WUME4bLbXL4sKaMNjSEpYE7A2tzUiNj6KtaiUbicDjgdkPpdTLtjW1JvyudApCkMlyuIzVged25PYD2WwdVL51Cu5BDbXEBzS0DcTq1tzXIeYWWt4sDj+1NIxLn7ZKX+1Ffo9C0+/jSW+hYi6SGqgCpwvBXQB+Xxnn8dvSqgCnw3BRQ6fTe9vvnonZ9CpoyIfPHlsNmkUG+lXILH45Rdry5dPIeuzlZ4nTW47QzcvHjxYkIKN9+69RomJ6ewEduQIJxOmQ8//EhAFAPn/v4B+Lx+CUiZcscAk8CIEMg4DOYEIjCY53WvXr2Ky5cvC6z56KMPJaBkKhEDcAbfBDF8/eVf/qUEiv/4j/8ocIiwh2DK7IJmihHzO4EUg3FxI5VKknpD6PPXf/3X4vy5cuWKADA6iwgDwuGg1AAirJJ6TeHwdpsETgRJPJ7tEUIROrG9u3fu4MG9p1Kc+uLF8+LMoROKY6N7hWOmK4tQjH0ljOCYp2dm0D94EvlCAcvLSzh9+oy4tH7961/L8d///vdl3I8fPxLIRocU+8lC07duXJPd9T744AMUCkVcvnxJIBkDbcILQhiCErpoCKXoKGIdmStXT+Pk0ABi64QQOcTWt7C6yno2eQEGdPTk8zkpmkwtWPCb13z+/AW6u3px+vSopBMVi6bODUEdwQ9fdJbUqjZTG2ljC8FACIMDvSiWMkgmtqS2FetNdXV24c/+7M+kP4RhG7FNmc++vn5Js6LLhHCR4IsQjbvPETLRuUaIQE35nb+TwuybmwJ7CN5GRk/h0ZP72NzagNPhxsjIWfnOFMLoKndV3JQVf+rUkAAtFiynq25hYRHLq1FsbsXFCcb0PUKKaq0sYI0uJq55Qia/L4hQKCIpiay71dQYQXtbo7hQCHu4Trj+uTY4DkJGrhXWIeI8EEhxHdAZloinpeg7QQShD3dt5LojJHn06AkiDaypFZLz+UUQxh3ipCZY3uz4yPmm44Z1o1h4n3CWa4L3AB1rvO+oDwvGlysONDQ2oa+3G6nUBmamxgWkeL1MqfTCFwihsaUDDqcfT59PYXF5U0CU3+1GMZNBrVqBy2WX2ml8RvAetjtcCAbcsNudaG3tkHRauq+Ybsc+3LxFZ1Zaxl6uFFDlznXNkW1oQ+jE1F6eT2C0Gs0IoOnsiaCtrRkbG0nMzMSQy3JnSiDgdwgU7+pqE4jT09Ml6Wr5QhbR6CoC/oi0RUfk4uIyNjbSApgaG/0Ccfnis4YwltCPjq0nTyexsZlFV3dECtcPD52U+V9dWcaL8WdIJRNojIQhS71Wld33qC3H5/Y6EG4MoSHSjq3NIn75q/vIpbJ48w1C4jF0dEVw/sIwXO6qOMS4JnjdrVgaWxtFpBIFFItM34MU3len0zd+jGks9Y0S6QGqgCpw3BXQB+VxXwE6flVAFfguCih0+i5qfetjX34UGd8AyzLX4JCaJTW4XUytaseNG1cwdLIfqJWRScYR9HrFYcC6OnQjETo9uP8Q8TjToprx4MFDTE7OwGZz4E//9MeSckUXB1OHCFwYoNFZxCCYbhCmuxCKECzwi+4Tpjx9+eWX+OLObQwMnBBnESGDcT+NC5T52c9+JoHb3/3d3wnw4Bd3tiOwMrvaOQVK3LlzR4JLAiTCgJs3b0pbf/VXfyWwik4g9oduqCdPHkuaFfvAXdIY4NNBQljFNnk+XREcPx05dEvRYUPQ8/D+A9lBjufTBWXBHoI1vixgQuhA4EToRoAxMTGJlvZ2RNfWpG2mzzVEIvjnf/kXGcO1q1exFY8LQCJ4IawgAHI5HOjt7kahkBegRLcFU4UIzwi76JYxRawHBXwRkBG2bG1lcfX6MM6dG5V6M9xFjrvsJZMZoMagvEncatxJkKClv78Xq9EVzM5Oi/uko71b5ofullw+LW4X1sjy+rzigJuf5y56QfR0nxAowL64nDXY7CzObBeHE9fK8BD7cF7mh645AgICo87OLimqTN2oD51VhErUmFrzRaDz4sUM8vmUpKfxPcIozit1cLodmJubRmxzU9IBR06dht8XQjBI91YO83MLohOhUEcnHWcsDh3DyuoK0pk8Uums1LwKBH2SHkVXTrlSEigq+uZLaGxsFifPyvKarPHGhhCymYSABK4XjpVrhuuS47BgINcTX1YK6cMHrGFVQTgYEMcVteQOc4RXhEvFItDV3YSmpohAlVw+K66nLNM+a7xnCYu8Ug+IehPQ0KVG4MT6W3wxrZTzQO0JqGB3Swobx1crF5CIb6BWLYmrkTvnhcKNaO3oRqXmwme3H2DsBcfoQFdLE8r5MkqFIjo729Dd0yk7VT54+ATlqg1ejx1Bv0+0SSUzogVrOjlcNtgcNVQrBVPs3esStyN3cWPKKsEUUwg5735/UKDTxPQGCoUKWlrtuHrtrIC98fFZJOIVVCqA1wOpUTV8akDmiI6keHwTq9Hl+tx2w+X0yvNiYmIOxWIVra0BeQ7wXuSLDkY+g6gPnz33HzyRwuHnzp9GT28P/D4v5udnMfFiHMVCVup+EcqzwpLTYYN5VFbkuUMw6wv50dzUgcRWCR+8/0B2v/zBD36AL+58Is/S6zfOI5Fcx+TUBObnFwTOFvNAfKOEVCIvmwoQNMLmUuj0zZ9jGkt9s0Z6hCqgChxzBfRBecwXgA5fFVAFvpMCCp2+k1zf5mAWpd0JnfiTgU78cju5s1Qzrl+/KEWnw2E/0skE+B/43Q7jEmA9JO6y9YP3foAXLyZRKpk6TyyQzPo5dBP88Y//E5xOl0Al1nhhehmDdsID4xiZFZBjARM6lRhA09lDp9PaWhQDg/2S9kQAwxfhC+ECAQzdLax1ZMEhnsc0NrpLCLXowGBtHYIlXpfvv/nmm9LG3//932/XPKJriQ6pZ8/GpEYLXSmEOQQEhDXsH69nAQ8CKvaHkIj95furKyvwuj0CpCwQxffpViKkIaQytagy4pLiMezPapTbr+ewsLgk29W/8847aG9rxy9++QtEwhFxNtGhwvMamxplB7zZuVkpclwtlyVgJuRgH2SnvhQdY67tOlZ0zBgnWVJS3jgXl6+OYnR0WKATi3wXCxVJsRMXTLkqgTnBBiELIdrU9ARWV1dkR65IuNnsTrjC3e08aO8gODCFxOkAWlyMi+OFO9MR+HBL+FIpjfaOECKRoNl5rFgSTVgP7PHjJ3A4nOJyIbQ0NcKSMreVSg2NDU3b4IRj5DwRNo6NLcLnq2FoqF/Gy/VEXTm+2GYMS8vzyBdKOHGiD6eGR5BJc2c7vwT209MzUn+IcxgMeqWANgtFcwxMr0pnirL7YA12tLc3yLwQ0BDCcZ0zJbC7uxe1mg2zM/NYW9uUelpuZ0nSFQl7urpYjJoF9jcEFnHcTAHj2uRaoPuOYPCD9z9BNmtHU2NYUvPotGNfqHE+n0Uw5JN0NO46SFjDtlmDik5EjrtSMrXRkikW5M4iEgkgEg4LCOF64KtSrYp7itBW7lMndzE0KbS2Whl2WxW1ShEer1v63NDYgkhjK9K5Eh4+eYGx5+toaAqin06vzRQCPj+Ghlnk3Y2JiRd4/nwKLg/TE4Fw0C/ptORdfn9I5nU5uozYVhxd7UH09DJtkC6xgIyH2vI5QIBngx2BAHdJ3MLEZBQOhw0NzT688+5rWF/bwN27j7G5SZgGNER8OHPmJNo72sR51NfXLUXfCUe5Fnp7BuBy+SXVd2pqQyDg0FC7AGwCQGrP+lXR6Lrsxse5nJmZx7XrF3DrtVsIRyKSwnrv3l1sxNYRCvplndcqFVQJIJ0OuCQdsSRau70u+AJ++P0NiK1n8fTxFAYHTuGdd97FJ59+AIezhBu3LiIWW8Lz8ecyHpvdheRmCdWyC6lEVkAh56wGh0Knb/4Y01jqmzXSI1QBVeCYK6APymO+AHT4qoAq8J0UUOj0neT6poP5EUR8tBM6WcCJeyTV0NTgxfVrF/C9711HTw+LHHNnriy2YnEUGZSnU/jVr34lDpL33vuB7BBFwMB6LKzdxBozDI65E1VbW7uAF4IhBscsbswgjTCFIIgAgS+CDoIIulos2MMg//tvvSlQhaCHx9IBw+PoTOCLzgm+x98zYKODhG3wmgQXdFfReUQARNBjQSem3REA0F1j9e3Ro4dSvJqpVhbMoauGjiEWB+e16CoiBCL82Ply2h2yOxtBAK/L8wm3CIvobCLIYj0fq+9sl4CEO2bNzMwKdAoFA3jn3Xfk2F8J1DMuKo6PATKDaWrocrtR4E6BG5tIpQpoaPBLahUdREwnYpoU4Uq1ylpHbrS0NEvqIa/Jgtg3X7ssO45txOJwu31AzSHpdSvLTGfL1l1lBQEQkYYQotEVrK3FUCk74HZ5BV4wRYpuqUFCQVQFELKO11o0LVCAuwQymG9uaka1xj4R1EHqLFXKVaRSOSlEzn5KYflSBaFQWOAZ9VtdXZN0I6fDKbWjqAU155phUet0ms4eG0ZGusRRxBeBH8FedC2K6HoUTpcNly5dQVdnD56NjUvRdO5ix3W0vMyi41WEwkwFdAgEoa6r0SSSSY6dO5fV0NREaModAFvk+oSnTY3NUo+H/ZifW8Ts7BJyuSL6+5qlJhbBHwvPGxcaU+k8ogVrOHF9cj1zLbGvv/noPqpVJzra22RHtVA4gFwuI8W5bTbCJ8LAPJqaWWS7UVLU6MoiiK1Va1LAnuCTa4kQk+uF80YIxnQyfmfdJAI13vOssVWp2uAPcCe7IrLpJAI+N9wuOgVtcLqcaG3rgN3lRTQWx8LSGl5MrWFgsAuDvQN4/mgcXo9bUkhbWhsw/vwZHj99iqbGkOzKSFBYLJTg94Ul3ZZpc59++glKlRKuXT2HK1cuSuF5jmN+YRazszOyvsPhBgFUhKB0DC4tbaCjswkjZ4Zx67UbuH/vIX7xy4+Ry7LQfQhnz4zIGu470YtsjqDVjqXlBQHHLPY9PHQGLpcPH330MaLRvKS9jo6aem68l3gP837gHN68eV2cYkwTHj09jBs3b8Af8OP255/h4cMHaGoIIxwOiLOJ9e5KrOXkcsLtsgvM4/OMTj9vIACn04+VpS0szq9jYGAY589fwEcf/xoOZ1nS65ZX57GyvCzPYKfTi4XZGPKZKjLpoqRWErQxVVHT677pc2zHB9g3HqoHqAKqgCpwPBVQ6HQ8511HrQqoAr+bAgqdfjfd/oOz+BHkhNPlQUUCUfo5+K0Mp72GWrWKC+dO4o9//A76+trhdXMnO0iayb0vnyCfLaGzqwuPHj5CX98JXLx4SdwChAV0sKSSdFykJbAjIGDqEUEMCzbzd4Q9DPxYF4lQhoCJAThhCo8nAGJaHN1Tg4N9+NOf/KnU9yGwISxgGhUhBWsk8TsDfLoW2AYDa6vwt+VEosuHAIjXIehiqh1BEOEXj+F7hCimEPW6uHsYjLMdvk+nE+EUi4Pz+qwBw3MIgPhiH/hiSlwxX5AxUguOmeCLbRD4cFz8vanJk5GaUTyWIIM6SE0bJ+FDq4Awnhtd24DXwz5CxsaaP0yXY/ofa+N8+ukD1GoEeF2ymxvbY4FsFoxmvaiurl50d3fIzm4EckzLI0C6fvOS1MBhLaFCoQyvJyA71z1+/BQrK3F4vXZx1hBs0JVCSMBd5TY2i/C4bBgc6MO5c6cxeLJfwNH8wpxsXc96TtyFcHE5JUDn0rlBcS+tr8+jUuO28xX5fSEPZLMluY7Px/HZ4WDg7mVqVqPM5dTUEjbjVTRF7JJGxfkhnFhc3JSaPm1tTVhfZzHuju0d4LgWOK8vJqaQymRwcqgHb775fVmTn312B2vRLQFwNlsNKytr2IyXEQra0dMTkfpNdCPNzq5jdT2Ltla/zBdQxMjoaYyMDIrGXCtMG1uYZ4rfFGwgOCuLg+jsaaYUFiWljnCJa+7zz+/i3LkzeOut7wm85Lrh3Jnd0eJ49PAFMpkKnC4vutpbpCA7547ApVotIhgiUGRqoV+cPJw/tksTEyEl71euNaumlkDJeioq9eLv2Wf+27pHC6WqrBNCKaaKeZwOOOyQY3huY3MrCuUKEuksthJZPB6bw8VLpzA8MIxf/8uHCAW8+PGP3xXA9stf/0Jg52uvXRdwnIin5HnAFLgTfQMCMZlCSZfXD3/4A/T2dmFhcU52mdvcism9zfMI8TzctS5fxPLSqgCZi5fOY3h0SJxfd+58idu3HyOZzOG1W5fw9ttvyb3KAvArq4vyNTc3g7X1VbnHBgdGUSrWcOfOXaxGC+juCuH8+TPbKah8nvB5wzXD9FpqxOcId+wcPjUs8O3xo4cCoAN+nwAmfvf7fCiX8vLcDPi8UptKtA344fUHEAq2YPzZLB4/nkBrC4F2BCur86jZcugf6EKhmEYiTieoHw67F7FoEitLcZSLNVRrNQFbDpcb6UIJuVoN5KTcuY472MlLthrV3ete+a8me/r5qI2pAqqAKnB0FFDodHTmUkeiCqgC+6+AQqc91ZiIyQGX2ys7MDFNi3VKWNPFaa9KQPnW927i3Xdeh89rA6p52O0VgQp37jxCdHUTw8OnJHimk4k1gOjU4Zbm/C/1aUmnKu9IkapKitPAQL+AI7oxCHAY4LGeCqENvxi4MRBnAErXEgNyFrF+83tvSmoX4RHBi1VImulJJvi2SfDIgJqpMzyfQSchBcEN6zYRhvBcFo1mgMm26E7g9eiAIqyReE6cUt1oa2uV3xEG0Y3CGjAER+wzXTgECgzumb5nCqC74LQ7pcAyz2U/eCzbNnWKOqUwNGEbHSkMwlkQnSlfdGgwcLZgAcFE34kTcDocGBsbx+pqAiMj3du7tVmgjDWvxp5Nob29WbaLZ38Jw9hX9ovjpTuLoM3aeY/FyelI+t73b6CntxvpVE52M/N5g+J0enD/ETY24khlAb+HNW86pW/cup5zur6eRUtTC15/44YUXmYqYnRtWYqc00HFF+tGzc+l4HBWcfnSOXg9XiyvzLBCEXxelzi7uPMb1wqLVhMytba2o5Cnc6ksrh3u7DY2NoutrSrCIS9u3Tot8IRzT+DDGj4cK+eGdXlYB4sOMgJCQsGpmWWk02V8/+2z+MF7PxKA+eGHn2B+fhPhsA8+r12Cd4KOlpYIOrtapYBzNLqGpeVNbGxkMDIyJIWumYJ2+fIFtHe0w+l0iHOOOtGJtbS0LilhTCvlfXRquEdACJ1XdF1x/cgOhDdvSh8JOFjgm198cf2NPWVB/ioqNQeG+nvg9dFBV5P0tYaGoBQxL5cLUt9pYXEeicSW1EHyeT2yhgnr+J33D+ecurCfTNVi+4SaXJ988R5hql0mmxfAwXOZJuZ2OKWWlAWuPF4/vMEgMvkCHj8dRzSWxfe+fw2tjU24/ZtPcaKvVyBTLp/B559/KlreunlD2qQjbmmRaaR5SY0kRJqdXcBA/6DAQdaGmph8geXlRRSKLIJeFr1Y04u7H9Ilx/pi3P1u9PQIHG6HwF7WipubW5E6SO+++3288cbrsqPg4uIcnjx9hHg8BthYXwlSq8vnbZRi4svLK1JInK4o3vtWbTc6Fuk44z3P+5Og02anAyuLhqYG0XFudsa4zBobEAr64HG7peZdtVIU2BcMeCW9jtrTAecLctOBEB7ef44H98fR0tyKE/098AecqCEPr9+OZHJLnm3cDTCbLmFxfguo2lAp1VAmqWMKs8eHRDaPbLUG/meBKmwCnhQ6vfJBqLHUnv5doI2pAqrAUVRAH5RHcVZ1TKqAKrBfCih02lNl+RFkh8PplrowDDwZcFbLRThQxejIIP7kP72HM6ODqJTo5imiUsqLeyaeLGB9PS6FphmgMlWHBXHv338o//Gd7gnWcGLAywB+fZ21bpj2ZAoGM82Hu8Vxu/t//ddf4N6DKQR8NjQ1BSWljO4iBuYMMhm8My0tHAlJOh8DRAIVgpz792ekjkt/P9OcTDob32MRcQbgBAMETzyH7p1YjM4boKeHgOaEgCAW3f7008/w0Ud3JRBub49I8e+hoUFxq3z55V0JDgnJLCcU32cgz58Z2NJ9EY/nceJEqxgQwqGQACkGsHTcMIWH0IfjIIjijnYEJUxNHBt7BtaUZr+aGumGMrV+GBTTzUS4RGBGTagZv7M/BHWEKwsLa+ISun7jugTtvB6DX6YS8ji2Q7hHHXhNupzYX7p83njzqtTCyaTzkhbmdvmwtLSKJ4+ZOphEMg0Mn2zH9etXJejOZE0x9WymiPPnL8vudclkXFLAVleXZNc9vk8IuLi4Li6m3p4ODA2dMq6w1AZCYRcaG0MCGLk+CJ3obGL9H4/b1D4isKSra3Z2Ds+erUpqWG9PBD/5yZ9IOwRKHBvnj/NA8El9uasf1w13wXv6dAJrm0W4HMBP/8e38Mbrb8puih9/fFt2FfN4bOjtbUNnF10oYXi8TqmbZLfXsLoaxfT0qqTXca7DEaaquXHhwjk4nHZx5bAPjx4+QTabRzSaQS4PBP0O9PY0Y3TkpLihOEauS8IlglbOA+eFPzOli321ano9fTKO6GoW/z977/0c151leZ70mUgLJBJAwnsPECBBb0XZMlJ3j7qqpqOn/6uJ/Xl3JzZiNqJnqqarVU6lokTRWxAkvEsHpPfeb5ybhHq2OrqrNEFFT1MPEQhKYOLle/f7fQ+4H55zbqerE4sL02KvGh0bkQl0BCg7u1tybrQYHgePkEjEJWeL0IOw1aBrTWvkB4Em9wA/eH9y//E8CJ64Z/nfao0G9WYTddrz6rTo1aFVET7pxMoo+VpUOxGcprO4/+gRHE4nLly8hEoxjyPPIUZHhgQYBkNHSKcTMuGNYJkAloCX4DGfK8q9T9samiZ89OGHAsMY9s28Le4VtaYFyGRCpM4Ak8ks2UqcfGc0mmVfh6JhJFMJCdznMXl+vHeZGcZ6EOJks2nY283o6ODEv4ZkzalgErUTa8TcNz4XeH+dBO0fHvpRLhdlKiDfn/cs7zFaRRvNBqq1mkyro5JpfGwEDoazl4oC6agKY/ISIeqJsq2ruwdmazuOjmJ4+vgVvJ6IAOiZmUlYbXqEoz6oNZxMyHwuvQCxZCKH3W2PZKWVi7RcVsSe2GaxIJktoFBvoKpAp3/pp5/SS73R3wuUgykVUCrwNlZAeVC+jauqXJNSAaUC31UFFOj0pitLbw6pTb3RUjuo1WK1M+k1OL+yhI8+eAed7VbksjEY9SqZZCf2JuhQKFHN0yVB0oQiL1bXRElSqTbQ6XQKUKLiYn//ANFIphUG3N4mNpO5uVlRfFBp9Pd//98QjxfQ398hdjFmNBEiEAQxy4kKFjakHMvO76WS5WTkPK1pbBQZHL2z05oERRXT6dPLcuxbtx4KCDoJGGczziaX6pNr166J8oSNOs/h5z//Fbq6OvH++9dx5sxpxGIR3L17Bw8fPsXp04vSrNIOdfbsWdy8eROPHj0SuEHVEm2AVOYQJqHBJtQoQIEAiOHIbJrn5+flWqjMYvPPYPOvv/4ah4detBx6agz2WzExPiowhWoU1peQgMchgCIA8ft8ODg8FLUPr4dWvHKlCldXl+wOwjg21YReJxP2+L28bq4T39fvP0ZnZzvOnT8FR7vtm/BwFXTyd7s7+4hECxgZduP992+KJSqRiEJvoKrLg2q1gffe/VCA1sOH95BMx6XhJ5hqKZFCOD7Oot1hwtmVs+hwusRKhGYFri672LEIDWjDZIZTKxSbofEeASSshclIAHaMQCCP9nYdbtxoqbX4wXXg2nNdWVOCKK7pSZbTw4cPBexkcmXYbHr84Ec/wPDQCH7xi3/E5uau2PQ62jsEODG7ixPqsrkk6vWKABACt91dqnTqYgfV6ggq7KLqyubSsh7RaAxajU7Ays5OECqVHtNT/S274XA/MhlmmhGGZGQdCHoYZM99wnPj/uB5E3BwHT2eAELBFC5dPI8ed7dMTbx06aIEuVPNtre3g/GJMUxOjslxqWKzO2wyuY73rEGvkz168kmYx/unZQ1UyZ4jOOWEPgI+qnlKlbIonqjOosGO0IlKPSq2OHXSYrOhqVZje38PoWgUfYMDklGVSSYQPT6G3WYRlVKxmJP60AJ4oixkXheVVARE8Tgn/TUxPNSNTz/9icDgw8M9pNIJyY8yWxi8bRRIZ7XaoVZpxarH6XUEVoTYFrsNuXxOgChhJj+4jlSBhSMxdHXZ0dffDVdXB5rNGlLpmEzK7HC4MTg4iWQiidu3bwt4rVRo72zCajXJJEaViuDzn7LZCDwZ4F6uNKE3aNDp5HPHismJcahVTQkWZ73bTHqBT1SbcbIhLcQDA0MwmR24dese7t97hWKxCofdgqGhPjRRRrWeRXuHpVUvix0atQHhUBLewyMU8iUUWbN8CbUq0GZpQypXVJRO//rPPaWXetO/FyjHUyqgVOCtq4DyoHzrllS5IKUCSgW+wwoo0OlNFldGcrO/VwH1lsVGS0lFvY7OdjuuXrqAC2eXYNQBqUQEJoNKJmsNjwyj2tQgmc5LQ/3q1bqAJb/vCIFAHBQ09HRbcWpxVhrG/T1OkcpLqDHVQ5xCx0aeFpdbt27hv/yX/0f+jjYZ2m7YjN+/fx9Pn29hamJA1DSBgB/DI0MClAidqFKg0oewh6CHVpjff/GVZLd8/PF7Arw4rYpZR1arRkAPP2lZY7NOhcRPfvITafapFiL8IeTq7e3Hxx//UCDXDzp/TgAAIABJREFU48ePsLa2imSyib/8yxvSzPO177//voCuL774QtQqFy9eFHUPYYLkEBVLMBoM8nc8RypxqLyiSonwiVCGzT+hyVdffYXDwzDsdhP6e10YGxmREGmqoQgkToLRCYuYfcWa7e7uyjXw7wh9iqUy8sUiEsmUnCMtQrxWAj9O/iOoIXggpCL8YNNNq1FnZwcuXSEE0UumE0FSvaaCzxeA33csMO7ixUs4e3YFPp9XcnIYyM33tlpsuHnzPdQbNdy79zVyuYxYrDhNjQqfUqksqjLmRd24fkPymw4PvDIdzWqlCk4tag7WgXCEoedUxjB8vjXdjYCxXQAU90NfX7+orah641rzWra3t+VaOU2QkJJQh9dJKyWvkccuFAtQa1RYPn1aMqVu3fpKgNLgwJCsBcFCR0cLlmSzSWRzKQEoiWQSyQQhgk1gH1QNgQQMU6e9dHt7S8LOu7t7sLO9h0gkjvGxSYyPT6CrywmTQSPQaGdnR/YG9yuBGAHZiWX0xB4pIfIybTCPbCaP+fkFAVHc8zMzs6IeI+Ti9RCGEpQRHBJm9vR0o9ftFjBFCEKVIfcNQSSVN7R28r2p/rPZ7AiHqd7Kyv8zxymRTqBCaxkVUSoN9GoddFoqpnQyPXByegapbAa//f3nKFSq0JvaRHFo1GoROAxKrpez0wan0w5Tm0HWn8C1LNlRTSTiKeRyRcSiZVEuzcy07mGCS6qjaBijksvZ6ZApl4SQrk6XQEcCyL09PyrlmmRZLa+cln318NEzJFMt6NTlsmBstF/2YXu7DVYbFXMGlCt5pNJxWMxWdHT0wWbpFMUl7zmfj5bLOhwOI1yulv2We4f15V7jPRUKxZHNFdFm1qOruwOTE2Nyv7Q77IiEj7GzvQ29VgOz2SjAiZlavBZCs76+IegMVnzx+69x5+4acoU6jFrgwoVlONpN6Ol1wGLVC2xLpXI4DkRxfBQX8FsnKMxzUACnCwJGkwGZYhklyXOita71KR9KptPJT0Oll3qTvxcox1IqoFTgrayA8qB8K5dVuSilAkoFvqMKKNDpTRb2BDpxgF2d7IlqB8Cg0WBkoB8fvf8uhgfcMOiATDKKZq0Ed48LYxNjKFTq2Nnz4NnzVYEr0rBlcohGM1BrTZifHcfszDSKpRKOZYJdU5QWU1MTAp1E3WA2C3T57//9l+jocODSpfMCAggUaF2iwufdd98VyPTs2VNMTk0IrOJx2EyzEWdDz7wivp4qBmZL/c3f/EcBMoRCtGDxfdhIniiv2LBTMUSlE+17PA5tN1RfULV0/fp1ySXa2FiXIHE2knw9YcdJ2DBhG4HOSX4UoQfPi+97Yq/jOZ5kKhH8EHTxfHkMBpJTiXXnzh2xHk5PT2BibFQytQht+PeERnwfQgrCNapkeC1U+VDpQljB11EREoxEYDS1CaxiDfm9LcUQrYRU3dDu1lqneDwpYIZZRZxex2Y5GkkK/KmUG/D5jhCPJTE3tyB2Na7Vzs42wuFjUaYQZszOzmNyckosdU+ePBK4YzTpJPeJdeC5cT/09PTi4sUrMhZ+fX1D7Jts1KkOIfzgOUqgeLkiCg9CQdqrjCaTQJ1qpSo2O057Y64Sc3NYN8IzwhQCIdobeRxeI+vLayTEIQTM5rOioup0udDe7hTlFBVWzN0haCAkodCPapZGo4pSJY9iISuqq2JRA6OxQ+xiDFDnVLtSKY9X663gd4I9FTQ4OgrC4ejA4MCw2KV0WhXqtZLkj3m9PrGf8by4DtzL3Bc8R8KOk6mNvD8Iofg6qmVsVptkXhEEBwJUtFXle8+fvyBrSpjFGrDWfb29YlVzdrR/A09kH6pUYhVjvQjwuru75Hs83oDYGe32Nmh0alE7ZVJZWXuDVguHzS4ZTGNjE1hcOgX/8RF+/sv/geNwGpW6Cn0DTvS5uhD0BcVGOjk1CrvdIhPjdnd2BeAxpL1cqsq5MzeOuVrMLevra0eb2SA2VtaUMImqPqutTRRYLVVgF7QaPQ4ODrGxFUStXMfgoBOLy6fkXnzw4DHC4TgqVcBi1mNiYkhgoMViEkhE9VK1XkQkcixqrZ6uYeh0Vvi8PmxtbYstmGCzp6e1tgIfy2W5L1kf7ievNwCdXofZuSn09fdJbbkGsWgEB/s78ieDxKl0ImQjjG+JRrVwuXqg1Vvx9Mkr3Lv7TKzIBIJ/958+xdCIG+lMGMVSRpSBoVBMpttl0mVo1TqBZ6VCAYUC87sg+ylTrIBx5Qp0+hd/+Cm91Jv8vUA5llIBpQJvZQWUB+VbuazKRSkVUCrwHVVAgU5vsrCtSCf2hOQOUDdb/3huMRowNzWOd69fhcWkh8PahlIhg1wmgf4+NwYGB3DgO8LT1Zd4tb4uoECj0cl4cjbMw8MjmJqakTwVjgRnRk+roa5Jc0jAQlhDixEVTfyT2VCTkxMCPtj8MXiZr6EljeodTrii0qmloqH9JC/fxyadCiLaj9hQzs7OiPWNsGdt7aVALjbfhDBUdxDgsAmnOomggGPQCRjW1taQy+Zw6fJlydyJx2KIJ6ItiKQCbDYrstmMqEWoLiEE4jkwPJ2qGkIWNq/xeEJGqTNomOCKqhrWh3CIChSqeQgbCLeYyUMAxg8ek41pOpmQ6+OxGLxdLBWlISZ8oa2JsIhwhZCF2Vo9PW6p2VEoDIvVKu9F1Ri/h2CE70X4IseoVsWmREhCpdPKypJAp3K5gFAwhmq1jnKpJvY6Km4WF5fE7khlD6GTwaCVKWOsB4ETwUUkEhJFT75QgN1uFptaa/KWWupqszmwvHwGx0dBrL/agP51rpDVapFrCIWSaDaYU0To05SmnddA/Cl5SHqdqJ4G+nthc5gRjYSwvb0joI1Zy4QbVOxQ4pNIEGDVYDLpRA3U3dWFXCEv9sVMtiLnx1B27ku+rlgqCHxgO9/pasfAgFusddFYCOlUBolEGbWqTvaNWgsBK7SreX1eUbzY7HZR8DHoenhoFH7/EYLBqASeEzpxv8RiOTidFjk/WkCpHuJe4d4hQOQe2N5mSDWnLerhcrWLEo7nSOsg1Tn7+1T71DEy0ou5uXkJw6a1j+vAe4UWN4K80ZERqRnhYuvvGUzfskvSLjc5OSL30vrGnqz15GQ/jG0mxBNxmVhYKgDdLjvm52YwN7sgqqx8oYjHz57hzv278ATSMJl1mJgcRJu+DclIAgP9AxgdHZZMpJevXmBry4OODqMAthOlU3c3VXcNbKxvyXrOzI6IRZBTAmm5peqN0Mzj9UhWFq+9zWRBMBjGxuYxVM0aZufGce3GDbkfP/vst/D6gmjUmxL+fubMIkxtRnR3d8Jmb0OtVoL/6BBe74FkhM3NrsBgsGP1+aooH3ntPEdOc6T6jDXi/UDIzfXr7e2S5w8B7vUbV7/JZgsGA9jaWEcsHoHRoJf7nOduMurhdDpkPXh+DocLOoMNz59t4PHjVdSrKnS6OvB3f/c3onDy+fdkil1acuJqyKZLAuW45ytl2hCL8nVmOqk1r4PE603+u8Br8KQEif/Rj0Gll3qTvxcox1IqoFTgrayA8qB8K5dVuSilAkoFvqMKKNDpTRdW/nm+Za2TXCdOTFJrcOncApYXZtDb7ZQG6/BgF7lsWpQBOr0Bm9v7iCVpnckL2CCMISRho0YQIkqXbFbgAKEPlTm07DCDpa/PDWenUxRQHq9X1BK0PnFxS0UCpYLAmpZVpU+ORWuTVgckknFkqI6p11EsUKWigbu3V0ASVUtU5tBudHR8LJCH2VLM6iHI4XtEIlFR1Zw5vYJUKoM7d+6JoiaTzgrwOHNmRRp0Kh7YAFIJQwVMuVxCvVHFzMyUgI5wJCyQDU01kqk0LGa7fD+zjPSc8lYtSvNvNlsFqBECMBS7zdSGc+daE+M8nkNRwxCkybj34DFyWWZfqcW2xXoSivC4tWqNUVECxnh+BEpslAlo2js6EA7HkErnoNE0YeZ0LYMOmQzrw9waq6hJqAoi+GP4NS105y+cxeKpScTiIbH2UJlSqTREnRIOReF0ci17BLTQ6sXpepyoxiljjTqQylRBR5fdapXr5vkxSLo1OU0lDTgVIrSEVaoVPHjwELkMwaQJo6MjovLZ3D5Eo1qFTq+GXqeF3mAQuyBVd67ODvT29WFgoF9AQLmSxs7OFra3dpFJF5EtNGHUa9Dr7hZbYyurp4iJySHML0yLFZCT5R49XEMsxjDrhihqBgZ6X0+8O5Jco7GxYVlXgpt0Jolg8AihcATHgSSSqRpsVj163C6BbgRJDBInJCwUirL/R0fHxVp3/x7tmFvo7+uU6WmsG5qt0HSGXVMxwz1NIBrwBwSqMqj64ID5TjV0dRkFDLm6XGILI8AlYFpf30QslsGpU7Oy3lSMEZTwuLwPurs6MTTYjw5OiCtXcP/eY+zvBaBS037WgVyOgdUaLC3Nibpoc3NLrGz9A26EwoS7ltY0xngCly6dw5XLl2RCH++7Z89Wce/+A+zsHiCaqGNgwCFrkk4kUSkVsbAwJ5CW8JH5ZsfBFPp67ZLLRhjKe35klAq/Gn77m9+hUjPi7/72x5KjZTDqpZ60bvr8XhSLnHZZfa120wsc3d+PoavbinffvY6Z2UUBy19+dQf7B0GZInfxwhJWaLsrlyQMnmvu8Rxg7eVzJFNxDPQNYnZ2CRq1Hnfv3sfjx9t0EmN02In5+WmBsBw+sLW1IwCJgIxoh3CXz5HTy0uikCyVClhff4mtrQ1R/jmd7dDw0UnoZDLA3GZEo0ktkgrGNjs0Oiu2t/fx8MFzTE1OorvLheFhqqraAfAefC5QmvcR7YOETMVCBeUyQ/qLUi9SLL3RikQ2j1ylJtPrOLmOE+xaH3xitj7/56+86R8R/w6Op/RS/w4WSTlFpQJKBf5tK6A8KP9t66+8u1IBpQL/viqgQKc3ul4qaWzIndiUol6Dnv+IXmvi/RtncO3yaWmmaCV5+XJN8lYIS4qlCrz+oIzzpnKDUIPKHDbUbJRbOUQRydmhKodWIcIlV2cnhoYHBIo06g0BKszoIdygAogZPbRcOeztYhviVDDClWQyganpCdTEMhMSiMUwqtYUKoeEBTP3hsoO5g/RhkTgxfPhZDWPd08aM0InHp+j1nt6+nAUCMpELYOBI9DbRFng6uxCLlcQRVSjzgYwC5W6KRCJtp3l06fQ3mFHLBaV1zMsWQUttFojvJ6ATNYiHFOrW8HYo6NjEiy8/mpTFDe07jC8XK/XYW9/G8lkXOpvMOpkMh+D0qn0sJgtEvCs0+mBpkpGzwcCRwKxXK4uObbn0CN/PzU9jYD/CIceH2w2E2x2i0ymaymx7FheXpLXOZ2dEsy8w5DwSAynTi1gfLIP/sABSkU2vcxXAo6Pw/B5A6Jeq9dpKzNJQ57PZyR0XKaVHXNSWEkmcvV0u/H06SrKpYoAsGKBTXNVwMXQ4ACmpseRy2fxq88+k2lwk+NTGBsbF+D29PlzGT1PdRbVQ4RA4UgEbne3hM1THUTI12yWsb7xBJ7DfYSCcSSTeaTTFbicnZKXRcuf13cgdZ9fmMTIaB+K5axAp72dKDY2DtFoaLG4OAmXy4lQ6BjHwWNR6UxMjEkgt+RSFQsCGAkdX60HUCqWMTM9isXFOeTyGbEYUoFEpRYhItUxVIRNTszg1q3bWH3+EnPz09BqVWIXo92TKjda23g/EHo+e/ZMYBLVfwR5iURB1FnTMyMYHHaj190Dvd6IRkOFSDiG1dUX8Hj8uHTpgsAmZmsNDBDG9Yo9jnlCnDgXj8URPA7j4cM1hI5p9wQGB/sEqjIgn+oif8CD588fi+Kwx+1GLldFV1cfjo4CiMaC+PGPf4AzZ5ZAXU08HsPq8xcy9dHjCaJQUEktOpxOBPweGIwaXL12GX29fXix9kKgE4Ox5+em4WhvRzKRENUbM5rKlTK++OIPAIz42U//gwTkc7+zzvzk/UQbJCFOS81YFIjIEO6pqTGcO3cBuUIFu7sHePlyE15vDDOzw/jk4w/kniG8IsSMJ2Lw+70CcE1tJoyPTcj9l88V5P23dxPQadVYOjWEixdZT60oJjc2tqDXayUzjc8XPncMOh0cBOLODtSqFezu7Qh8ZQZae4cDFrNJ7gXeu3zmcQ/yOaPWtkFrsAmoS8STEgYfPg6iWqngvffeQzIRx7OnTwXykdTyXuGzNZuhqpH3bSvnjPBZ22ZGitCpTOjUynP6Y+jE6Xl/jKHe6I+J//0PpvRS//uvkXKGSgWUCvwbV0B5UP4bL4Dy9koFlAr8u6qAAp3e6HIROqml0Wfjr6pXoVMDehVw89oyVpbnEIuEpNFiNhJVFk5Xp4Cbo2AMtTpEYUIrDRtoKgbY+FFhdPLJho5KKDbcVIcwjJeWGo5rZzNKCENwRQXD/ftPkEhkMTE+KJYWAoO1tT2Uq3WsnBlDuULlVEqCh3k8WsaohCJ8YmNPGEBlDptG2mNaDW0IKnVNoIbR2CY2JqoJ2IQeH6dECdLZ6UKve0CgTiqZkRwYqhlodeM0Np4zJ2J1dbWjf4BKiKY0xWwUaR2sVTmBzI6jQEgmo+kNalhttGV14tTikliLnj97IcoNKiuYBZROJxEKR6FW1wRQ9PW7Ba4ws4q2JFrPqKQhYKLtZnV1Da9e7UmtJsaHRO1EpRP/nuqshw8eyeTA4ZE+UWHQAlQo5MRuyDwqQirCh3K5JoHvB/se9Li7cGp5EoGjQ+RzrYlZzYZaoJPXcyQ2JKqJujtNYlOMRsPQ6TUCMJipo9Masbx8WtQaT58+h7nNJmCPmVxcgwsXzgvUYdbTxuY6PvvsH6HXGXH9+k0Biw8fPcTW1qaMkyc4oPopX8hJyDRB2cLCgjT1DMne3d3E9s4aoqJAayIaKaBebcokQdr3vv76tkxDGx0bwPkLS3B129BolhGNJrGzFcLnnz8UZdAnn/wIlWoZX399R0DF+fOn0dvXKyCB8I8wkAolTkJcXd2DUW/A8ukFjIwMiXImFgvLfUAwQvUe1+rs2fMYHBjBr3/9W3gOfTh3/qzYzQhyT6bVEWIwO4xglTa8o2BSJkH29XYKdO3udqHH3QmzRQurzSqqMwa7M4ibaqOtLT/OnZt7nT9UFGA4MjqIQiErFr1sJiuB/QF/CLs7BBxNtLe3SbA57wnuKyq17t77Gk+frUr498LCNGxWKsia2N7ehMGoxQ9+8D7cvS0gFDjyY2tzS5Rvx0cRNBoarJw5K2u8vb0Os8WADz54T/Y0g/iZNTYzO4P5uXmBTLFoTBRU3AtUGq69XIPNaseHH/5AroPh+ASPtC8KNPR6ZEKlxdIm1lGCYwbFM1hfrdbBfxSR/LP9faqiKrh69SwuX74o4eh87shEP59H1o/3O8EWv7+jo1Pgzx/+8AfEE1V0ucxYWVmWAHpCQ1pz+exinU6eJYTZkq2UywgsorqP93zp9boSCFGdyIECDKrnM4GQm99frgLZfBV7Bx55Pp1aXMTdr++gUa/j0//wKZ48foyD/X1UyhVR9PH4fJZl0nmUSgReJYFYVHE2tXqkCyUUa41vMp0U6PTPfggqvdQb/b1AOZhSAaUCb2MFlAfl27iqyjUpFVAq8F1VQIFOb7Sy4g+BWqOGqlFDk3YYADYTcOncHLqcduQyKVF+sAEiYGqzmOEPHEmIeDhcRXe3SeAAFRw7O4di25meHpNmjConWnkIDtLpEtrbaftq5Z9w4hyBCZsrNu6cgPfo0XMUi3WBTmwIaUl78uSpQKZz51eQyyVEgcFGklPk2NDyOPzg+1FxRSjFBpTWIP43g8Bp3eI4dlpWOE2Pah828alUCf19Dpw+vYLFxVP48tZtUSr19Q3AarHAe3gg6gfaYnr7umG1tkng9Ek9CFceP36CXLaE8fEpATaEbHaHGR1OGwYHBgVIRKNxPH7EkfeHr8PUJ3F4eCAQY2ioX5rqyalxmM1tok6iwoMNNOHY0OCw2LA2N7fx8uUGVNBheXlRABtrTthGsPDZP/5GcqauXL0guUqPnzwUqHL9+jWxdjFImoqPWCyB+/ceisWOAO3ipVM4DvnE2lMqVSl2Q8AfxMGBH6lsHc06cP3aEsbGRhAI+GCxttQdfG+NWicqMapwqpW6wB+qvxgmTYvYzZs3BNhxStmzZ0+wuvpMGnvWhKq0L7/8UvbI9PSkQIKx8TFRtbE2VIf09HSJZTIaieLFi2dib8xncxJ4fRTMw93txsc/+qFAm//6//5X7Bz4cP3KIn784w9gbzchX0iJquv5sz2sPt+WOr9z84aoYGirJPy8cuUCxsZH4XQyc6su50Pb44sXa/D7wgLSqM4jFOLey2ZpKc2JPYzrQpjHsHSbtR2PHz9FsVDG0vIpHB35RHF3+vSywE/uC78/IJCFuUHFYgOdnVbMzEyIfYv5TmpNA8Y2DSqVMvK5ouQ4BYMRAbLcF5xeyD3O9aXirq2N9jsvjo+OxOaXTRPK5nBwcAyzicH5zFsaF+hDsEdg9uTpI6QzCckzmp2dg0plhM9/LDVZWl7E5csXkMunZa1pD22pjQiQktBo9Lh86arsJU51JKTiOhEwM5uMdeG92cqqYuB89Rs4zPOnMoww+eOPP5E6M8+NMOfMmTMCnRhIT3USbXK0aPJZIXZenQ4HB17kClX5M5FglplLplpSEUk7HaEN379aY3aXVYAT7xF+r1qtRS5LkLgjAJznyL9n1hmv8dGjVfT0OAV0cjIkgdjkxDgScU6V8yGT5lRI1TdT7vjfrClVUgRNXC+D0Qh3T48oR49DUWxsH0oeFqE6s7ZoBW7WG2h3tONgb0/2NZ1xFJbyWUVYxXuQgxh4H/KDYKvUUCNH22uTsXsqUTsp0EmBTm/01wDlYEoFlAp8LyqgQKfvxTIrF6lUQKnAG6qAAp3eUCFbh2lBJ41Wg0a1DA2tIU1gyG2XTKeJ0UEZC05VDnNoWHzCHX8ggPXNIyQzNSzM9ePq1SvSdLJhY74LgRGVOlQy7O8fSOPIJpLwg7Ygqma6e3rg9XilEWQgNRtSTpBjQ3vu7AVR77DZvnv37mu1zjSi8aCACCojHj9+LI34lStXpPFkBguzjxh4TVUJz5ONIW1QtA0x44hZUbSqHQdDWH/lQVsbm+hLYt1xdXbjF7/4B1Fx0dLF8/Hs70vjzswfWmjY9qk1kGaY6hJO11pb20YmXZPpWkaDWYBXb1+XhFYTqhHE5PNFgTzM5qHaiNP2Dg/3kS9ksbS0IAofHp+NP49JQEEVlcnIKWCdcl1UYT19+kya5RvX3xFrIkEdm2gGjO/uHIg65ea7N8RS+Nmvfi8qqk8//VhC0zkBjp9PnzzHF198KYqcs2fPYG5xFOFIQIAZm12CDq/Hj/39YxRKwMz0IG5cvyIwKJGIic2R+Tabm5uSjUWIdeDNYLjfgZvvvIdEIom9vX2MjI7gMoEE6pKFs76xJo321NSkhKizTs+fr4piiPCA585gaUIAKlVu3LgGrU4nGToyec8XEIugXmuQ5vwoEMbMzAKuX38XwWPCv0cSAH7z5jWcu7CMTDaOwJFH1F+JWBleb1jOnaHzPHdOO5ybm8H7H7wn58Dri0TCsq5Uzuzve5BI5NHt6sbM7BT6+3sBVQPxeETAEdVqBGjJJKfmZaHX8RhpUXKNjg1jZ3fzNTQZEqsmlXeEpAQjfB0VYMw9IhRpBbwbBGpyqhltfs1mK+H/8MAn4fTM4yKwofqH0GN0dBCZbArJZEzC0WmXrJQqSCWzArU4KZHT9AhamY9GwsG8Ku5ht7sLVptZwF8qlYfHS8VWDdeuXxGroc9/KCCHlleuE6FNJp0ToLi8dEbu1929XTlfBs3zPuS68XlyAmFa56kWGEQ1Ea+RIIpTHE+fPiOqL74H9wLXhKDv7t076O7pEphD5RkBGwP8+b2xWBLhaAqHHg4mKKGn24z+/m6pRyDQsqgyHJwB8lQMWixmUV9yz3Of8k/moXHdCAv5fOJ+PDz0iK2POWtcC95jCwvzGOjvh8+7h1QygnqtKoCKgfZ8DQE8j0FbL4E5a8T8NYvVguPjENa3duHxByXcnPfrwvw85mZmRd10l7BTrRJlGhuARo3Aic8pq+TD+fxhUbjxa1TKpQt1FKtNEEM1VWo6n0Xx1Po4yXNS7HVv9MeicjClAkoFlAq8hRVQoNNbuKjKJSkVUCrwnVVAgU5vtLQte51axzynKgxaNXSqBs4sTuLqxRWMDfejWi5hb28HT548keaPOTDpbBY+f0ygwAcfvC9KjTt37khTySaSjRltRLTb5PNVfPTRTZmExel0tGYxb4hw5cGDB9KQDwwMShA1ARSnc62cOYeurm58+eVXomj69NNPZTLVo8f3MDU9hWazIe/XsnBdkOaW9h3moHDSGptgZkvVqlUYTQYJdWaDxuaSSqe93QMEAiEJj7586Qr6+galwX5w/xGGhoYlFP0f/uGX8Hm8+MEP3hULDxUZ+XwWqXRSlE7hUAhHx0Hs7ngRj9fR329CX1+/5Bv1DTCTh8HYBrjdfaIUebHKEOJdUSaxyWamkKlNL+CHCqfAEXNlNqQO5VJZMnEcdoc0+GyaCf1WV9cFNjATivlQ21vbOH3mNJZOncbGxraoKc6eO4PNzXX87vNbGBpy42c/+1RgBaEVAREhzObGNiKROObnZzA9O4REMiIj6mmvo82O9rujo5goda5fvyp5RE+ePBYQQIVNOs3g5U2oCBVKFYTDUYyNTmBp6bTUkdY92pMWFudQLOawtb2FQ88+CvkcZudmpUZUsXHqHeEApyFyehlhHsEPwQVVJ7TBbW5uyHoWcgxtV8HZ0SWqKtr73D19GBkek0a/iQZqtTImp0ZFaRYIHCISC4ryqNEwYG/Pj4mJcaysnBE4ynreuHEdo2MjkidEdRXhFvcuQQkVPmqVAb29Axgc6IfeoEUkGhLwxnwrwj5+UOmUyeRhMdtQKJRlD3ag+E4sAAAgAElEQVR1OeHx7KNWJ6ygus8g+8/r9aNerwrs4f1AMESYQSDFqW3NZk3UWbT4Wa0OqAidDn2SMUaLJI/D+4XKGmenA6VSHjabWbLSkskMfB4/gsEYKmVgaWlGJgf6vH5BEzy+zWbB/PysZG0RbB0eHooyKhyJC/TkXnS5aJ0MibWOmUzFUkngJy2iXIehIU7A0wro4/6ggoqKQl7DyUABAuZMhpMEOaUvJ2rGFoyqCKRigDifD4QqXANa0J4+bSnhaHXk/U3wREUdX0Oo3NZmxcv1HcTjWfj9CdgdbRgZ7nqd/RTDwEA3envdAi4JoPis4nnwHGhF5TXwawTWBFVcf07HCwYzmJkZxvLygtx/BwcBzM9PCrAKBX3QaxswmQjALHLdnJjHPUJLIf9fo9ZAq9XL9ZVKZbx6tYmtvRCqDcDZacWpxSkB433uXvy3v/97/P7zRzDoW1NCjQa1WHO5NxwOTmzUIJHMylRG7jF+xtI1FGtAXdVKbuLLFej0z34IKr3UG/29QDmYUgGlAm9jBZQH5du4qso1KRVQKvBdVUCBTm+0sipQuqPRadCsVWDUamDQNnH90hlcv3wOqJUlMJhwgECJzZ/NYUcqnUG9ocH0zByuX78Bj8eD3/zmNwJUCDhoDaPVi00mG86f/OQnYg2i3SWVimN3dxsvX71CMpGUr1ERRMUBv+fSpSsSvlyr1gVKsWkkdGKe0PrGC7ErscFlDgtVQGzG2URSbcD3o5KEH2waJRdFq4bRqJWMGZORAcVlPHv2QpriK1euYnZmXppzWp8IwqanZ1DIF/DLX/4K2UwK/+lvfyrNOK+JaipCEapieHyex6tX22g2tVhZmRfo1FJXmdHeYYNWQ3WUCul0TjKdaLObmJgUJRXDoF1dTlE6scknlOE5xGMJCRKn8kHqbbNLs0wgRzsf87OYo8R6Maz90qXL6O8bxJMnqwLZ5hfm8Oz5Y7EqMfeHUJB1oW2QQCiZyIg9iVlBY+MjmJ0fRiabkOleBBfpVA6RcBzpdBbT07NineT7EDKNj4+gq7sTkWgYqWQMeoO+BV3SOQwNjcrUwmQiJRCKdrmBwT6BG6EwQ6hbCh3aEKlUIoBhHfnh6nRKF262tH0TKN3ucMjEO7434Y1Oo0e7vV3WqlyqybQ+/sm9Q2hJ+9vxcQDxBF9fltD5arUEjVaHSlmFVDqPnu5uAT2sJz9Hx0YF4DAwm3uP0IkAk0oWKs2s1g4YDW1iw6MSiDlZVP0RlPH6CDqZEyaZTF1ubG/viTLJ0W5GvtCaQsi1pyKIr/f7aYc0i7KKihva2whqWFuqvlhzu8OIsbEh2O0dojyj1ZH1JHQhjDEadWL5bG+3idWRwf60bYWCMVHTJROcWKjFwECXgBAq4vh5cHiE0ZEeAZ68Zu5dTnikBSyXp/WVGU/zck9RaUYoQ7BJoOZwWMQyRwUh662VKY1hAbiEalxXu90hyi0qgHiPcMIeVVatoH6tXGetVhWLI0PlqTIiBOP9zPNcX38l30d7HafBUZnIdSCI5DOC9djd98HrPUYymcXEBCfBOUWRRgh6+vSSPH/0BobfV8Xyx/uf+5PZaJwGyA+en89HJd8BsllmKTUwOkpg1S33CZ8jVI3l85ygWEObCbDbDHL+tMGVShWBycxW02oNMp2vzWQWAEVFGmsWS1RgtGgwPDqIc2dXpOYEyf/Hf/7P2NqkMg1od+jh6rShXq2JtZA1YL0I1ajKYsA8nzHhREWgU0OlQkOlRrVB7aCidPqjH4NKL/VGfy9QDqZUQKnA21gB5UH5Nq6qck1KBZQKfFcVUKDTG63s60wnCp5Qh16jRpteg/eun8PCzDhioSN4PfvS7DLPSafXo96oI53JoqPTjVOnTgsEYUAvrXHz8/OiJDg44BQxtTSqtBT96Ec/EisSLVQceX9I604iKXknhFRsttgEsjkkUOHkNlqCPB6fNGMEBQRVVCxNTo4L/KHigwoJqi3YQJ/kOLExJPg5+aSKoM1slEabDSffgzlTbGivXrmG3t5+UUTs7u7LexII8dgMRu7qdOKD998TyMDro6KDjSw/2AiHwxEBcvyepSUGhtdEIcOwbU5fazZVkiVDmLC1uSsNKq+P6o3t7S0BOGz2OXmPk9EC/gBUKq1YA0+mAPKceS2Efrw2wgo296wBr5l1ZTj4/p5P8mIGBnuxsflKJnjNzk5jcXFBXkvolMnkBIRRkZPN5DExOYaJyT7ki2nJSSIwYkNP8ERly+TktNRsf5/fm8bgUD80GiCeiIqqiEHKbJA5ZY1NPRUaqVRaXD+EBwQGBACNJgGOWfaDxexALJqTUPVQMCyqMZ5zj7sbRoMBHi9hWhyFUg0moxrmNgPsdpsAI651pcRw8LhkHUUjaUxNjeODDz6QvfX02WP4/MzqyqG9nQq3hsAsKki0OqPUiqo8rh3VY1ThsK6tXLGG1IiWOofDKDZIrcYo0Ikql0azhuMg1WJxAQJcN5fLJTlZnZ1dUKu0ePDgMVZXN6EzaNDRboLdbkEqVYBK1Qqh1uttmJ0d/Wbf894hML116xbu3XuIUgno7rHgwsVlUU4R+BwfhbC9vY9ksir2scuXz4vijNPnHA6r7LXDg0Ps73rhOfAjna6KsqndYYTL1SHXzFDurZ0j6LVqzM+Pyb4h9CFY42t1BhMGB3tFpUi4wv1CC+L+fgC5XAVdXRaMjg6JJY33HMHt3p5HFGdUOnE/UrnFe5/Ql6rIJ0+eo1JlXhGhjV7OhR+sZaVC0MXJig4JvW8NIYjLXuDzhflrzK0idKXiqfWnAYlUATs7zG+q48KF02KXvXv3OXS6Gi5fPifvzyBywj4CLiqzeM60MxKOEZbxHmUulM8XQbVKu7AWvb2dsrd4DxOg37nzCNVaEz1dRnR3WWRKHa2dhHmsGW1whI2cMKhWte4BqtEIB5kXR11lR5cTYxPjAsXtzLdLp/F//5//F0LBAtw9dricdjg7OBWvlXt1MsHO4w1LnXQ6lTyjoskaynWgRuj0WumkZDr9sx+CSi/1Rn8vUA6mVECpwNtYAeVB+TauqnJNSgWUCnxXFVCg0xutrApqvQGNagVqTq3TqGE16fHOldPodtqQiAaRz6ZlshhBCKEHLXUqhoo7u2GxOET9wHwW/sncGcImqoIIGNg0MUT5o48+eh0uHJcso3KlBINeLxY6TgLLZpkX0xC4QhhAlRMnOJ18jXYWTmJr77AK/GKTxkaVTStBEEEPG2HCMb4/LUuEVbQx0crHAGqqGKggYvNJ2EB7zMR4y0bDDCLmI/HvGBBNRdDhwQFOLc5jbnZGwMS9e/elgSWMoPqIk/dSaYasFyWnhsokqnIEbrUZRc3CSXnpVAapVAZeTwDt7R0CndgMM4iZUKTRIExoF1sQ1S6cOkaIwwbXYjGho8Mh4IcfvAaCOjbOPp/3G7sQOVjAH0GnsxM6vRbJVAz1ekXCsVkj5u2wPlQJ0ZLG84nHkxIO3j/oRKmcRS5bRC5bQCKRkVwg5soQqlApwqwpKlYka8dE9YlGJtIRJDGDi/aiUDAiU85opyRca6lxLGKLZH4QX0tlUCKeg0ZlEXXU/oFHbIunTs1jZGRYFDZra2sypaxUrmF6cgBz89OiYLGaqYKKIHh8LIAylcoKfDh/bkXCrB8/eYQXL54DKg0ymQLcbofkSRE4DvQPQmcwosvFaWYt+1ZLycMw/LCo6RguTdVMKlXByEinTFlzOFzocvXAJIHdPjxffYZstoSBAYZYT70O9rYLfKTCaX19CwcHR3QBYnjICZfLKfue+5owg/uE0/ZYV36dyiqeB/PJnj9fR7kMjI634+rVSzC3WZHNFuD3HUuoeTpdwYULp/DDH/4Q1WoZKjWzhHI4OvZjZ2sHkVBSwseTyZJMhhzod2FiclhqRysoc8J4jOnpEdlHzN7q7u6B3WGDzW6F6/W92AJOWzKFMRzJQ6NpYnKiT2x5hLG0sPF+e/lyC91dvTh37uxrm6BB7htOoLt37wG83hBKFUCvYy26BRbzXid8473MHDnmu/FcWB/eN/ykqo2qshNbHdeKQIaR2/liHYlEWuyPV65cErXc7duP0dFhwqef/sVrMK5FsVgQ1RTXlvcss6jMbRZ5H36NiiQqmTKZiijPLl48I+CYQO3nP/+F7K/2djsGBzqljvxFnWCc38/nEsEt7yWNhiHlGhQLJYGRzJ3i80ur16O7z42Ozk4ZSMDrrtdq+B8//wUadTVGRwaARlOm1vG5mc/lWvbgah3haBZqClDVdD6rkMw2UWlAgsRrkshF+MS8L34omU6vC6H0Um/09wLlYEoFlAq8jRVQHpRv46oq16RUQKnAd1UBBTq90cqqoNEbUBfo1BTopFc3sTQ3ig6bCfHwEfQ6jUARqg0Iczo6na8bKzOg0krjTMhEwETFA5soKo9aqqKCAJJLly6J3YVqFIIDAgkCHqoq+HWqBwhkqDZ58OChWMy6u90SkM2mkdCH+SaOdpvkvLBBo7WGdi42kbSe8dgEQmzm+d58DYEU810sVjb+QHdXt0AS2rpS6TRsr1/P0HDm/PD62HgSWPGzr7cbfW632N6++OIrJBJZOJ129PcNCDhg00fIQ7jD4xeLebH3tPKjGqjXGmJlCwSOsbvjk1DkU6cWBUi9fPkCwVAIvb1dWFk5LWDjq6/u4fCA+Uocd2/D9MykjLrntTBziPY6qjn4/czj4bS1ickJyYV5/mxd1DZanRp6vUagRCs/qBWmPjo6hpGRMbEBrb/axFEgKKHRfYMdKJaykn1UKddE6XR0FEI8lpaGmk0/LUW8njazHm63C339PZIl1LJBGUXlQSXXzo4fhUITOi0wMNiFc+dOY3CwHxotLYZJgScHeyHYLE40mwSSrfymM2eWJUCaUINreXR0LKHM77xzDctLSwL3dre3JOCa1r9IJAGr1SC1WJifk4D6r+98jUDAL9dqs9vQ398jcJH2s4XFRej0RtlrVLqJtezoCMHjEA4OqKwqYHp6QOATw7sJlNpMtM11QwVC1AA2tzawu+cRq9yNGxcEdNFSRnDFqXUMZqflL5spwWBUw93bIXuJCiDazxiqz4B9BlazlgQn/BrXkdfL4+TzKiws9uDMygqsFrso0vZ2D/Hy5SuBLj/72U8EzhHccIqe13cg1sVoOIpqWSXWyVSqCLPZgImJAQwO0e5mFPsg9zhzjWZn5yU3jFDz3Pnzss+a6iZqVar0QhLev7Ozi+BxHJVKK2toaWlOwFQ2S+hqQTqTxsb6Fhbml8Rey/uNIJh5alQ5bm3tIRbLyZyC7i6bQEUOGCBgIrBKJOOyZgQ9zJpqBaxnBTRxr9Buxk/W6WRSHNclm6/I+vCZ8s47N0SBd/fuI5k899Of/rWsbywelaB35nTx+cNjUJVECxy/j+/FP/laWh9pe+SURaqcuC9++9vfyjkSktH+ptM2kMtm5Ti8l5iLZm4zi7qN+4U2OyoaGQxOpSRBObRamG12mWgX8PuxsrICk8GIf/zlL+UZRNgUi0aRiCXlv4mS+H1UGzZe/4Tje/EjkW0o0OlP/8xTeqk/XSPlFUoFlAp8zyugPCi/5xtAuXylAkoFvlUFFOj0rcr1p17cynRCswGtRgWjXotqsYxBtx32NhXSyQyYMe52d4iti6CFKorN7W1k82UMD49LqC7tNFQMcfQ5IRFDrdkzUV1DpQ6hDJs9Qh3asxgm3hpn3po6R0sWoRP/fm1tE7FoTGxhzFeiQuThw4cCQDqcNhmHTlg1NzcnTT0b94cPH+HoKIuzZydFVcD3IsAgEKNCixPTeA5UCRFEPXjwRDJp3O5OzM3NSsP89OkqUukalpdGxSZIS12zXpX3I1D48ss7yOXKGBoawPzcApxOBqLTPlRFqczmtiZWJ1qf2KBSGVGt1uVaXr4ksEigw2HCysopCVOmXTAUPsbKyrJM52OQ+Oef38b+Xhhjoz0CJwioaA978OA+7t9/gFC4IPk6C/NDohQhDBweHhLg8+WtB6LicTpZV41MNiMEo4KHx2FAOi17u7sH+Pr2XQEkDBIfm3Ajl0+jkC/JxLRMmqPt/fB6YqIk0mqZg6OWqYETE6MYHhmC3WERtQ3hBxVQkXBUQtI9nlaINffLzZuXcP7CWVGaETR6fR7cvfsAOztJOB1WdLk6pWknzOBas95UVBEcUZVDuHL12lVYLWY8evwId24/EMVaqdgQ+9XMzKBAJypvCEJ+97vfCYTr7XOLhY72LO6dmdkZgS/1BgFgQsAd9ygnClJht/5qV/77nXeuyHQy1og2MyrUGKwejcSxu7eNoyM/0pkiBgdd+PTTvxSVE9VCVMg9ffocwWMqaAqoVptwuUwYnxiSiXecXsb9RUUT15RqJ79YAFMStM9z4n8fHYVRrWlx6dI0xifG0WaySGbV1taOfFKx9Nd//dcCY2h1jMXCiMXDohpMxpMw6Ozweo4QDBdgs2gxOeVGf79bYC3Vf6ura3KPnTt7EcfHQZjNNgmk51y0RDrWCnb3HQsAC4diAmSoduvq6sC5c2dk0iL3OAPVCSL39w6wsnIei4un5HsIbGgT5bXE47RpZuR7OZlxbGxU4CShFFWFPB9+ndZaAjGuCe11tFGqNa2pbXwPgbo6nfw39xnUVDByYlxD9gyPx0ByKva4ZoRM0Rgz11ph/wQ3/H67vV3USC0AS3iWlfPkfxN6Uj1JlSa/RojNQHFCMZvFgFql8A0Qs1rtyGZbYImQnaomZlzxOFSBUsFYLldRqTPWXg2VRovtrV289967sLSZcPfOHbEOU61HkFUpV2DQ6eV6+azMZSvQ6lhfZog1BYyl8nUFOv2pH2OCN5UPpQJKBZQKKBX41yqgPCiV/aFUQKmAUoE/vwIKdPrza/VnvLI1vY6/smvUTRh1GtTLVQz1tmN00AWHtQ3NekUae+bPsNnzBwJ4/uIFdveTmJwcwuBgn6g1CHsWFxdFJfDgwQuYzVRG6TA9PSWqEjbVs7OT6OvrkRH0tPZ4Dj34xS9+gYODOJaXx2VyHRtyZiBNTU6J0olWl88++zVUKk5Om5LgYTarhFZs2L/44gsJFWcmCwN7aSXjMQgkCKVaGT721wqhNsmq+fzzz6VBPHPmNM6eXZHz//VvfodksoJz56YwOzMrza/N3CZhx9vbu7j1hzvIEDoMDGBhYVHGpdPGw4l2hE4dHXb09jG8mYHcKVE9UCWTzebx8uU6otEsJsZHcPHiJQlTvn//nlijLlw4B4fDhp3dLay/2kI0mhF1z7Vr16QZfv78Kf5w6wv4/TEBdrzuq1dPo72jXWALVU9ffXkX+3sBnF05h96+HlFOcNIagRivkbk+bJR9vgDWXrzE2tq6ALEzp5cxOuFGKh1DOsWgby2KhSq83gA8hyGkMlU47FqMjQ7J5Lfh4QFRm7Ghz+ZaCjROMTs+DiMUiiKVrEmGD0Oe//Ivfyhg4eBwT0LTo9EQNjZ2EA5X0N3lwOTEWMuqaLdiaGhQwroJQ/b3d0UFcvHyRQm2po2QgfL7u/swmcyolqvocLZ/Y8ejfZDfT3sdVT2tnLABAQuEOrSzdbs7EUtEZS+FQxFRurRG3ZclM6mjw4l33rkpjT/hCDPE9nb35VqymRz29vckrJrrTPj2wQfvyf1A2EIV0traK4RDUUSjFYE8BD7nzy+j0+UUaxiDq6louXT5kijxqKpjcPlJRhihy/FxDE5nS93Fta3XmgICmedElRL38l/8xV8IvPL5PAKdzBaTKNo4oa7N0IGAL4hMpoRutwXT0+NibeQ+FjvnizWZpHjxwhWZ3GjQm7BwahH5fBJe/z48Xp9keVXKLQvbMe16hSYG+tvx/rtXxapoMulk3ala43qfO3te1F60RBKsUZF3MkmS7zk1NSUwh/cKoRIBEde4o6NT1on7nmCY+4jWVILhQpET+axi5SSMIYimYs3nO4LZ2iGB4gTJXGta+Qi7CCg5AZJZVcVSCwCfZLpx3/OcdFqDvCdVWYRKBJsEsoR5/Hs+Lwir+Bx5+fKlWN4Y+G23tonV7WSyISEWp2DyONx7fO7xHPkhFsFqFaVKA7FkDpVqDQF/GuPj/dBrm0inGOCfQKfTCbVKBQ0nh8oEyJKA0Eya9ePxVQKx+LzNVRR73Z/3g+zPeJXyEqUCSgWUCnyPK6BAp+/x4iuXrlRAqcC3roACnb51yf7Ev3toddCoVahXy1A3AYMGOLM4jg/fvYLhfjcq5YKMcKcdaP/gQNQjgeNjHHjSooBhWDWVO1RB8V/m2YCyoaaigw02m34qldhg37z5jjTtVKqwWbx160v8+tefo17X4IMPrsk0r+3tHVEJ9br7RN3E9/viiz+IwuinP/uJQCw2uKurq5KFQztQo6HBX/3Vj6QZffTokTRrVHFwEhebUTaUBCX8Pja+hFS07TCPhk0xIdTjJ6sCS2iF4XGoujDoNTIZ7MmTZ/j8d7cRizfQ2dGGyYlRUcUwu4m5PZ2udnR22iWjiWodNq+0DOr1JlTKVTx//kImtp0+fQaTk1NSS06XY+7SpcsXpIklmKHSpFxu4urVa6JOogrkD3/4AqsvnqNeVwnk45S2+YX5b8KSubob69sI+KMS7M7x7gQNdU5wq1Vl+hzXj5aqvb0DCfAO+I9l8tjy8ikMj3YhkYiIMoVKJ6prmM3k84aQSFcwNNCJ69cuC3gkGCLkYA4V7VAECF6vD5FIHIU8M3nqUKvUAht+/PGPBdg9evQA/oAXqVRCpvRx4ld/f58o5ySryUrlWptYr3i9tNdVaxXcuHEdLlcnNjY3EAoGUcxXREVVyBXQaHKMvUEm4xGGrZw9I1YrQocT8MQ1YCN/7vw5sbtt7WwJ7KFVUKeleoY1akgINLOJODGRwfUEfX29ffB4vbCY7RKWfRxkoHZGpuIx64c1pRImFApLwDyzoMqlqhzb2eHC6Pgg3L3ceybZ9wRFVOfxXiAMI/Cgwo9ghPCCqjyeOxU7tCPy65yglssVEQnHJH+L1lVCXdbH4zmEWtPEzMwkiqU8Dvc9qFV0yGeLMilucIjB7FQlUm1YkPenmnBwYBgLC0sI+EMCtSanp5AvJuEPHIq1rlalgsco8MkXiMi0x5npUYyPj0oYPFOFEklO+juWhwqPxRwiWuoI1wjzONGQVj3e+4Q6vG6uLe93wmBeC+HhCajhHuX+53pRGWZ8PbmO9wiVhARQrOGrV8zKamJ8fFggExVxJ1llVFPSbkvQlclm5HhU+7GOXGPez6cWlwVAUxl5//5jRCI56PWAy2XDzMy0wNz79++/tuYSFCahaqjh7qa6qgG/n+ejwvAILbi98jzi84VWXaqfuGe/mZhXbuAoGEel1hAQSWUan639fVZEI0UM9jvkWHy2VMplWftSqY4qM7D0BtRqzddgtIFiHYrS6U//zFN6qT9dI+UVSgWUCnzPK6A8KL/nG0C5fKUCSgW+VQUU6PStyvWnXkyJEyd76VArF6EBoFcD50/P4G9/9hcY7O1G6nWTSYVTKplCoVQS5UUwnEGHswNnz57B1NS0ZD5RscAmnA0VM1IKVBOtrODu3bsCgjhljEoQTj/b3NiQ/CaGAff0dOPSpcsChxim7bC3i+qJ9hUqSah0uXb9Kj755MeipnjxYhVray/FlsOGjQ3jT3/609fWuQcCwGi/4WupRODxaaVifgzBA5UMBDGETlQ/EFQxC+bChQtim6KFyWKmOiOCTCqNx4+f4f79DVRragz2OcXaNzc7L1YuBoCzGQ9HjuDx7Isyh5Ydi8UmFilOgbtz556oVs6cWZEcKjbYtJtxuhnBDxUSPr8HB3te2O0uUd1QxbS5uYHd3R05N0IzZjDx6339vQJqCEwyGYae+5BNVyWvh7Y6hpvT6levVTE5NSG1DwSOxEJVKjJXJyyQ5OzZ0+jutSORDEseEBUWhEeEXz5/TDKiFhenZI1pf6tWS2g066jVOPktL/YyBigzwJoT9JigzYlew8MjknnEkPA7d2+Lva5QyIoKhWDB/Xo8PYELVWi0UVFJwmvx+X2icpmfnxNoxpBug4FApYJcpo56tSnwik0+1WVXrlzG1PSkTAMk8JMsrr4+ZDJZUYsMDQ+iWitgde251ICqGzb2hC5UNREe6rR6UddxKh7PnUHoiXhSLGgqqFDhdTdqAnEItajIIVQhOKJ6imtM2MQaMDfJajehVM6JQoYfhEpUyNDmyeuh6ofnSfBykofENert7RFIVKlW4PMeoVohBGqFVVPdx9cQmnAfD48MYGlpQZRkiVgKxXwDjRohjRmdXR0y/SyfzyBfyIn6kFZGo8Eq+7tSakgQu9liRqmSRr6QRpmT7Bq0tWlE7VTIczKiG4NDfN8qdHo1yuU8ypUCgsEjyUbj5EcCFar6TgLBCRHl/rFY5TlAGxqtt4RILZUW9yfhirh6YTZrYbeZ5HtoMyXIZWaU1+OTc2LmGffB+kZU9vS5c4sC4GiRpTrKbGagvUUAJSEg9y1zxzs7DXC7naLEGhoawejImKzF7du38fDRKgoFwNymxtjYAObmZkS1ePv2HcmMom2VFsHxkT7YLBZRanJ/Tk2NiR23q9slWVBUfNEWy/wo7nXaAMW6l60gX2zA2elCLJqBzxel2Q5Tk10wGowysY6fVDiVS8xS4z3FXKemTEykwo4Qj+tdrP//lU51qNBUgsT/+Aeb0kv9qR/1yt8rFVAq8L2vgPKg/N5vAaUASgWUCnyLCijQ6VsU6895qUqjhlqrRaNSgValghbA4swo/uNf/wgjgz0Ih3zY3tmUxpmZJhqNAesbOzgORjAyNozLly9JTgmnnLEx29jYFDsXm9t4LC7NMsERFSQrZ1cQiYREOULwwsBiNqIDA4OiAuG0OQKh8fEJUQWxUb175y6er67ik09+hFNL8zKJi41+LpdvBfhmOcWsgvfff7zP9SYAACAASURBVF/sVJwKRxVKj7tb1EDunl6BIWVOxqrVRCmyubEpWTu01rE5Zkg31VUEHWym2czWqhXE4iEZ7/782QtsbgbR09OO+blpTE/PilLHxiyXZk2uKRQ6QjIZl2Bxo6FNplwRPGnUWpl8x6ZyaWlZgFg+l4ff74WpzYSBwX7JXmJYdeg4ipGRCXkdG1nCNTbzVI8QTMn0OCNtQl1i7WFTSiAVPArD1dmHvt5+aYIJ9agmo9qDI+1pG6PShH9qNXrJc6Iq59y5FdgcOkTjIWQzRaknVS4BfxCxRAHjY6MYHRkUaEfwQ7seIQbVHTwWR8cTZjBInFZCAhKCHL6eGVKEX8+eP5O6VDix0Kj/xkrnD/hRKpYEfNBGReUU60JQaLFSndYhod+8Xu6nbDqPbKokOUPcM8zvGRhw4+LF8+hxd+HVq5cSqu2wO0RJlS/kUSdoMRlQb9ax9uolwqEkXC6HQJBsJg9He7scm4Dp8NAnEIjh1lRcVSs19Lh7JFNKq9eIeof5WlqNVvYKa0/1UCaTQ1/vAHrdA5ITxjoTjpSrBYFpbSZTy/ZVLqLL5RK4wnUkKGm+DpzntRBakCJSjVcuVRCNpeR1Drtd9ijzungP7ortj5lGU2IjpAqOgEjV1MheY2i+3WYR1yzrX6vXJFeMUwPzBZVMohsYGILn0C/AUG+ixZbT4vQCXKKxDPRaZiHp4ezsFADDrKzOznZUa1Tl5F4HtlvFGplOpQWQEPDp9DqpP/csYRPvN9Za8tv0OngOvdjZDSFXVEGtasKo12B8pBfurg7YLG2yrwU4+bxY3/AhW6zD3eeAydyGeDyHXjfvv1nZM19//UAykUZGe+W9Ce/4DFpdfYVGQ4elpVF5BtHGyzWOR+OtSYFPnmJ72w/md/d0W7CysijXSfXZzva2PBcI0HlNVy9fQSaVwVdf3Zbpix9//ENRVHGtqPjiPctQ9FKxIBZl7nGC2HSmDrXOINbjeCwmqjW7jeH2/WLP5aAEKpwIwgnmeR2i0soUoFGbRHHGGtICmqu2oFNLZ0bjrBrNbyKMWtPr+Pk/NxPfwx+SSi/15/ywV16jVECpwPe6AsqD8nu9/MrFKxVQKvAtK/A9/H36W1bo27ycOeJ6tdhCUG1CAxV0KhVGB7rx8Q9uYG5mCOGQBweHO9LQ6fVm1GsamXBWKpckZHt2blYm0XFSG5VHEt48MyOQiUCCcINgaGJ8AharFYEjP+LJmDSkrdDhOGZnZ8X6wu9nHhKtecxW4fdRJUWlxl/91SfodNkFSjAnKZlMCzyJRePSnH3yySfY2d1GNBpGX59bpmC5OjugNxiQTRKUpOQ8I5EIctm8WPlo72qFS4dEuUJQQqDA1zAAO5kKQ6tT4cWLFwgEklhcYK7RiFj2aN1iiDChCM+73qA6hOoWjQQXM5yajTuVVpxM1pqG1yerw+tOppLy/lQQseGlesdkNGN8fFLOk9YhWojYzbKhptWI78m60N5DFQnBGzOkqK4x6KjMSsDjPRTFkMNhlfWhaobnSzudQW+USV60bDHDaXJ6Ao4Oo0CnUrEq1jcqnhgkzWlpzABqKXIYtuwQiMEcqhbAqkKt0sGgNyCZSgl4pIKIHy1blVlggNjcMsx/isvfEwhRDcPA5r09D5qNKjpdnQIICbIIVGhL4/7g65gLRXsUFSHpRApHgSMcHYeQzTGknvavcZlQ9+zZE7FVETgS6BQKeWi0alE2lat1vNrYRDxWwcLCsByPOUusP+15u7t7khnEoHSeI9VqXd1dGBx0i3KIuTvxREJgEMFcMsHrYW5XFp3OLgGFapVGIOrhoVdAl4pWRBWxUlPWjwo/rgOn9BHkcBJcPMH7oCKAgcArHAojnWAYdQNarUpy0aiQIgThlDTCq1AoLnWZmRkTKMW9x9pwYqHR0NpvPBb3Ie8LrkHATxVeHEajRqyhS0unRb1He+T45AjyxZxY6XidDx+vo8vVmixJCMRjUcFD8MTgeE4S5P7lNTqdtm+AE+ESz1NsY82mwCYej+9/ouqKRKI48IYRTzeRz9fR3+PAh+9cgKPNgO7Odhwf+WVfHIci2PfGkMw1YO0ww+XugdnSBqddj54uPldqePz4hdxfS0szApP4fszi+vLLr9DWZscnn3wokEfqUK/j0cNHAqxpB43FMigWGfhux8rKnOwH7mnmvdGWy/uIe/Gd6zdEHfirz36PubkJfPrpXwmQJjhkiDmfZdy3XFfeh5VqWdai1miIGkmr0+MocCyqpvn5BVFd8f7lNEyCplQyjQwDxStVZNJpRMIptBnNAjzLhE71JpIlgPPtOFeRn00Vn9cEhbzT/gk6yY33/f3pqPRS3+bnvvJapQJKBb6XFVAelN/LZVcuWqmAUoH/xQp8f3+t/l8s2L/6bfwJpIEADeaXaGkCqdfR3WHFzWsrWD41LtApnggJ/CiV+C/wKtisHTKWXqXiOHKTNPiEBfxXfio1mOnD5pe2G6o4WpanflE/EEBUai0lBD/ZlDIbhY0q4RKbVjZmbLDFhub1SpP50Q/eR71Rls6KOTtUlXAiVyadw+TkND766CP4Az5kMoQ5VFuUZNIWj1fIlJDPF+S4VL+oVFQA0XKXlfwpNoMcIU/lCqdcsVkmMCBwKpcLcl48T8IUWhF5jZxANTk1JV8LBUOSM0QgRgWDzW6XY/CT1873aalZ6i1FiE4njS6hB6Eb86mYhzQ40C/nRRjA92AN2EzzGAROPB7hGO1jtCKeNPXM1amW6/B6vAhHgi0VElRo72iT4PYW3GJ2kk0yeHZ29hCJJDAzM4WuHrtAp2KRChwD0qk8gsGI2O/4/1R8MKycmU6cWOf1HUrQNC1phQKvRS2KKp4LIQcDym3WthYsMRhgs9oEyO3uHKBaB0aH3RgeGRGV08tXG9CoIXCD0+X4PfzkerOWzNsaHRltgY5EUiaAbaxvwus9QiJThrPDiMX5CQFcjx4/FqhC6xWtkwyf5h6lygVqPdY3NsX+trg4J3uCOUS0VnL9aFmjconfy7UmVFlaOoUet1Oyk7jnCDlDwVZgejSSQCKRFxXT8vKyhHLTJso9Sbjp7OyA0WwS5R9VXASqzACi+oxqKSrbCAapGOOcM8Iy3i+hYAS7W7QAamUKYXu7Te4Rnpvs40JB4C8zjai0ozqG66PTUlVUhgp8HRVntMkxz6kirz/YP0Q4nIPb3Y5LF6/I5EVaSgm7FpcWEU/EZT9xv33++99LbhIVirQStiBv6z7m9EC+H79G5RszuwjV+GZ8P5WaZkRCJ15TE2qNGo16Q5R6RoMB8XgCB74I9nw5aNRqnF4Yxw/fu4ZSJgnUSohFqGLcl33iC2aQr6oxNj2Orr4BJFMJOMzA9OSIvP9vfvO1KOxWVqakPgRxVFTdu3cPQ0ND+PDDDwX2US0XOj7Gs6dPUa20zj8YiiKZLGFstA/Ly/Nol/swhgf3H+DUqVNyjxIunV05K8+wr778GmfOLOHq1SsIhYKt+8DrRSabfq3kskst+H2tOjVhJOwsVwTCE9ydO3f+dXh9UezJBJaZNOFXWRSdXKdKqQa9jkqnupwnn4nxfBPl5j9BpwYlbP8SdPr+giell/oufj9QjqlUQKnAW1UB5UH5Vi2ncjFKBZQKfMcVUKDTmywwfwK9/lRDDYNaB9RrcNpNuHZxCTarColYAG1mvdjOAv6wTFcbGZmCs9OJSCQscISfbIrZxPJf/KlyOlE98HTZ3NOWQoBSZWCJSiXQpTXZi6Ao8w1AYSPN5pdqAx6TDRuVBOcvnBUAwIaWKpPDAy/W1rYke+mHP/yRwAPmAWWzKVgsJsngYYPPD7vZLvYhwhvm+lBRwv/ne/E82TATOrFBpl2K58X3PFFAVGs1CRanOkFG3KfTop6gFYuggtfLxnft5UtpXjk1jFPkCEP4+r29PYRCWVgszObpF2DAT14b7YS3b98XEDY2OiBwiA0oARnregKpTiYEUs1BqEdQx2NTnUE1haXNJtkzbJKr1abYq0ZGunH27LLUhkonKqMi4Si2t/ckY+r0mWV09zoQiQWRyxahUevE4nN0FBKbXS5HZU9dIASn4DH4fH3jlahRqMoqFqui2mG+FN+XNZCpfaqmvCfBBWHKwcEhHj16CYvViPPnljE2Ni4KHZ47LWJUI21srItyhfXk+nNtJiYmBHYRzJFtmPRGrD5/joNDHxLJAvp6O3Dq1IxYD7d3tiUja3h4SELis7mMQIienl6iGKxvbEktCeyoZCNsZCA4147nIXZJmw23bt0WcPPBB+9gbHxI8qAIoYLHEWxubmN/349c9v9j7z1/40qzNM8nDBn03pMiKVKkSIpG3mcqK035bFvVaFPTYxZjdjFfFgvsnzHfFrsLzC56PzTabHd2V2ZWZlb6lPcSKdF774MMMgzDL34nFJqcnsbODCAV0MpLISAxGHHv+573vTd4fnrOcxJm2A4kxNwbgDA2OmFQgfLCtvY25fhytbK6Ysft7++1/RMIoHDbNn8uQC3KIdRY/BvAsDC/pJEn8+roqM94B9XgZ5Sw6wPQwjgBKXQ2ZKyAD/ZqPBY1o/PkMzNr9jL7iesRiLq+vqm1tR3V11fprbfeUTgU1uPHg3YNd/egFJpTR2enje+DDz80n7GBgb5n65lRqTFGrifgYgaIZLrCEWtuIhkj8fi3YDI/d9kxGA/XPuB0cdWviVm/KitKdPZEr86d7JN/fVn7/k3tbFOKtqFwNKHtvahqGpt05uJrUo5PN2/d0Nuvn1V9XZUZkr///ufm+fT6ayefNzEA7j54cN+6S54/f85AM3tnbXlVc7OzzxRbaa2ubto1MjDQZapKYorS6eHDh9YUgeuSNW+orzO4DDi6fPmy7a2VlWWbJ/e+jL9ZBspyrfMVOTiwvwsLi7W3HzQVHeo5SnnxGUPthbJye4s1pcsexvzEKq3C/CJFD5KmGmWvsie2gkkdpBzo9F/52HNyqRf5e4FzLCcCTgReyQg4N8pXclmdSTkRcCLwkiLgQKcXGdgsdLK00aVct1fuVErV5YW6cvGEPK6wQsFN1dRWWHnP40eTmp7Z0JH2VitdodMc/0sPuDJvknjSgE9RUZ7BAhK4svJSU56QYJNI5fryVVyS8akh8b9+/bqGh2dUXp5nCgVAysLCmqlSmptr1WpG0HHV19eqoqLEzjU5MWUePHj00A3v3Xd/yxQqlLyEI0Hzn8Gsms5XxUVFSkQTKi+vtMg9fvRYDx4MmQIClQ4KCWAB3cuqKqtMhUAJDpCtsrLaStFQjqBeovPb+vqOfLlu8xPq6uqyZL21pcUgynvv/Z0llGfO9unCxTNW5kVp3ldffaX9YErnz/Xp4sWLKiouMmiFkovkf3BoyOLR3dWl5uaW552rsioJwAhqHIAJkAPlEiAi28EPf6JwyKO8XIAeJVUplZUXWUkQ5szAO/xj8JbZ3dmzDmJut1cDxwdUXJqrze1Vg0zI3jASR8mTMdYOq6goR+fPn9Hp06cM6D16/MASbuBKQUGRxYB1Re2F1w5rSjxJsg8fbrO4fP31Vxp+OqXDbY26dPGiSstKzVsLQHXy5Al7zSeffGbG4MyPuRFzSpLwpAJWeN0ezc7MaWx0THNzS+aZ1dnZqq7uDoMiABDW20oPgU57AQOgBYVF2tsP6Zur12yvUvppbeqjUYOGfAH0eJ4k/733/t7KI3/yk++rurpce0G/KeAohWJvLC6uCucz1FllZZWqrakzdRcqPzyVSkpKDTptbm+ZNxFeZRiI0/Ftdm7G4A3jxIDboJPHYyoe/r28uKLQfli9vT0G3FB9AUN4AOKGh4dt7X/0ox8ZLGN/mKH79paVPqaSQAzM3H32AKbiRUWJ2Pw8AKzWoBMNAZgzJuG1dXUaHRsz43/UPR9/8rF5mwG9GFPGaygzVvYWgAQAZufJ8dnfxDMWjysSDmfUarm5zxSFsr1gf1KU1IW0HQhpYyekluYWNTfUqLwoX+E9vyL7u9rZ2pLH69VeMKTcwhL1DJxU+9FjWl7f0o0b1/QvfvEHOgjva3h4RIODTwzMokAqLi4xEIqRPKWslMixBkuLS/bc3k7A1hYvJtRHjL+iotLmCRRFncTYuB6zxu7MF6CNt5rb5bKulpBPSl45DnD5IBoxsAZ4BaoDsIkPH1Jud46CoZCGh9nn+3a/AGShQsQ4PBJBJehVQQH+UUlTuxXmFyoUjFpZnZU8S9rYi+kgmfFzorwOgErp6z9aXscbvpufkE4u9SJ/L3CO5UTAicArGQHnRvlKLqszKScCTgReUgS+m79Sv6Rgkrh4fG77n3UyGtp6YyReVVqgy+f61dFeJ6XDpnQiWRoenjRD344jx5SfX6RbN++YmgXTbjqtoYpB4dPW1mLePVXVlabqWFiYVTC0b+CquARlDB3fXAYo7t+/r9u3n6q0NN9UKwCR0dFZlZUV6vTpAVOKkGwHQwEz5gVszM0uWLmTfztg5tVXzHuFDm8RO2d9fY2qqytN7YKfSoGvwLqUkchNT03r1q0H5nGTkyP19rZZQonHk8GPjz/T8PC08vJy1NPdpb29kCWklLUBPwAlgA0SW95H4ovCiK59zIWSpEuXz6rz6GFLJB88eGCt2Clpevfdn1r5DskncxoZGbHkH6AAAAHgYHyMwsm8kAIBKw8jqef4nA84QNLMe+nENTS8qjwvZY9udXXUqqy8xM5bU1OpQ82N5seUgThe69iGZxWduYA2QIeiEq+V162vbVu5EvAJFcb+fkIeT1otLU2mciKpXliYs/I6yulQrqC2Agyh3qBUjO+JBeWKlCIBoyjjYpyrq8St7Bk0q7SkHSUS8yY+xIlSNZQnlL5xrP7+AVORoOgBIISCYQMok5OzBjsojWIt6OZWV1srj9ej4pJM9zRULyT1xI5yQsrrMHGn8yCgh/fzPbCCfUjsWefPP/9cDQ2NunTpgg4OgtYNMFMK6jWwtLKC/1XM4BKd+hrqm8z7irlSPsa11NDUoNn5OdtPKGQo9xwdGzV4k/XHwrOLcXNsSgGt9DQQUFlxpiQQ+MG6AWGzpZnsE54nTuw7VEG8Zse/bcdAdMS6oBjj4fXk2HHZTyj8KFckpihugKN4afE6oNOpU6cMOqFkY024flE+cU6uYdRkdAxEPYVvEco54AeqMNYIuMT4gS7AF8ZB2a6Br0TCHoC+YCSmneCBenq6VFaYr4NgQF4l5XWlzJCbOOdQjtvSpvqmVoVjSS2vb5oxfGNtlZYW5kzpxPExrOe6zBrlc37OQRdKlGDsI9Y3nUyqrKTMYoUiiz2BigygmTGD3zOIByintJVrk/mWFOPnJYPH7FXiwZpxfQHSy8rLzH+MawNlJOdmreTyWOc6vJqePh3W6Oiy3XtisbQa6gtM2UeHRIAXnlOsB9d77JlPGl39eD17dD1woEjCgU6O0ull/RLgHNeJgBOB70oEHOj0XVlpZ55OBJwIvIgIONDpRUQxewwzEnfZ/6wDnTxpFxZPKi/K1bmT3Tp7ultFhW6l0jFLqDc3duXLK1Vry1EtLa3r88++1G/91rvq7+/Th79638yrz58/q+aWJoXCKGo2tb6+at3v8DzB18mbky9fXrH5kqDgAJ4AJoBLJL6Dg8PWoauvr0tXrrxuJXEff/yxZufm1dHZbDACT6e8PODTvPkPvfXm25ZQ4zODwimRjFm50cjIE0so21vbTZlDAk7L+qvf3NTY2LJqa4v0z//5n+j8+QsGxD799FO997cfaHl53VRVnB8VEYouuqkxfhLwqqpq9fb2mtkyHawwBgYAoDypqqrQsd6j5ieF7IAEGWAE1MB3CmUVqiVUSsx9ayusvDyZvxLeP1kjZv4moabUB+gyOTlpACMLrSjZQ0XFPKoq89V++IipR/Lycwy+FZrirND+zbwxPUfdtLqypuHhsYwXVlenyivzteXfsI51lN5tb+9rb4+W7i61tTXpxIl+M/NG4fHgwV2FIyEdPtxiHkCsBQ+Se6AL4yUeqMaAOyT8Wbi2shJQTU2hQTMSfpJ61CYAgNu3b9s6nT171oALJYeoujg2yTgga2J8Qv39x60E8sGDh7Yvzl88ax0EM2WdPkv6gQoArXAkrMqKClPBPHr0WAfRqK0ZsAbgwxdzAFQA8SgHzJpJU+JH2V84HMTszErj2D+UJy4vr2h1Zd3gHUq4ixcvq73tiO0ryt8YLybkW36/lXP19vUarGAfsPZAJ6AMa4pXEjEDYrCXGEdJYca4nLnwfQZWZLqbZT2viAvvA6wxZlSGwKn8vEwJqceNxxadDilNzRiQA8COHu2yYwBpODZeRpSgYYDec+yYxS2RRFVIaWiRGaqzLih7WK9kChDpyZizH9AIYF95vjyDdxyX9QaoAlKAMBlvNLy+UgYC+Tvl8ijl8ZiSqrK0WP7NNYX3d5WMR1WY57PS27LyCtXUNyntzjHgFE+5bH0GHz3QytKSKYMOHaI8NV/+7e1Ml7wcb8ZTLRYzhSWwi7ij4MzLybXXjIzMG2j2+Vw2Px6Mmzhx/0BpCQC9f3/IhESlpXmqqiqx63h9fds87PDawpuLzoasA1AKtVMkkinlAzrh59TU1CIX6rzZWT1+PK3d3ZiKi1y6cuWcKQRpssDe29rya39v39Y3Eo4qNyfPVGFZ6LSxl4FO8We+To7S6R/9AHRyqRf5e4FzLCcCTgReyQg4N8pXclmdSTkRcCLwkiLgQKcXGdhnlRqUZLgpGnJ55EmnVVLg1flTPeo71qrKinwdRIMGnXb8QXm8BaqvO6z1db+++Pya/vW//lc6deqE/vf/439TU1O9fvzjH8jlTmtsbFh7+zvWZh3wRDkSCX8i6VJxcaWZVJOgAmQeP36i48f7TMHxwQefmFnvG29c1jvvvGNJ7y9/+UttbK6po7PNWrJjiF1ZUWPwZHJiWr/3ez/Tm29+T4G9XSsBm56eUChMediaJfi5HjptZcpfKAP7+utbpmg4f/60/tk/+4WprlAb0Pnq66+u2+swnO7r77Vk/cnQEx1qPqSTJ04olU4rx5tjBtFz8/N2PDqgkSzfuH5diWTSIFx5eWmmI9n6uimggEV48ZCYouoBQlAK5PeHVVDgthIsoBNKlkyy7rIE3zrSzc0ZTLl06ZKVNaLM4YG6ixi2NLeq+VCrPC63gqE9BQI78uXlmloLYADsOHSoxWDDg/uPdO/eI4EXX3v9osoq8xXYByj6MwqoEB3kJK/HZyVeZ86ctfKhq1e/1hdffKmDaFw9Pa2mWCLpJskGOpG8M0bmCzCiDIxEGhAAYCGOHA8fJQAA6hviAzgBoDFfYAHrhJk0xwC8AIgyBs0R9fbhM5TW7dt3zcT77NnTBlmIF2CFsZhv0OKinQNYVluLUfioxQmgxR4EDHFsIEgWPPA3Mc2OHxUKyr2i4gKLH8qaWDRuaifAE+ouTN9///d/rrraOj18+MjKvljfwqIixZIxgzGoaSj7RCGH2g0oklFF0SEwbYoc1D2cPxjcV67H/VwVxLwYB7Ganp5VMulSWVmBxQjlTRYmUUK3t3egkqIMQKG0jvcBnNhPgI/V1R21tjYqHEYBlmvPNx06pN3dPT0dnlBtbbX8/i2VlBZZ+R8qMfYXijjKNdPphHJ9GPCjIqzR1mZA42PzysvLNZP0srJMV7a5+TUDPexpVH9cS3SbzHofFZeVqqml2fyRSgrzNTM5obHREW2u76miLMdinV9YoMKSUsXiKW3v7smXX6jmlhbdv3tXayu7Nr/29npb7/V1PNx8qqmpeqboYg75ZlROTCnLbT3UbHv09p1hlZZ4DCATP/Yo8c+a+rOHP//8Sw0Ojik/z6Py8iJVVKCci2pmxq/6ep+V5HE9oHTy72wbTGNNDw7C9jfzzS+gk2O+UmlZKer4+LICu3E1Nxfpd3/3d02dCaQeHRmzMmGuG0pBM83oPM+hE7f6zf2owvG0QaeUy6VU2qU0SOwf617HG76bn5BOLvUify9wjuVEwInAKxkB50b5Si6rMyknAk4EXlIEvpu/Ur+kYGZNxDk8gEPxlHIw7/akdOlcv04MtKumGk8cvyXGU5PzWlzaVHfXcSXiMlj0x3/8R1aO8x//4/+pvv4eUzotrwBUpuT2yMyn6XqFUgFFgMvtUyrtNaUTST+AAbUGyhgSYVRNJGFvvfWW+R+hPDClUHenKWyABfilJBKUys1qanJGP//5HxiwmZqe1PDwE21travpUL08HgyOYyrKLzRAQFJIsvfo4aB1GXv33Xd14cIFXb9+w34++HhQ9+490MmTJ3Xm7Gltbq1qcPChdeFqb2szYIH3EqVMwBIAFGqajo5O3bt3V0+Hh9V1tEsdR45aYsm8UNmgEgKgAYyePn1q4ALlyMjImLa3w2poKNXx4yesKxmwBJUDwIakn2MAbogNYyWp5WeACMbAa/EVSiddWlxY0ObWhmKxiFpaDxkQIJYk2fgrARhu3rilp0/HTG1x7twZMxKPxvHuOlAoGDFz8Hic+h63+WARC4DBF198rplZTJG95jl05Ei7qX1QNgFUgHCMCQUHSTmxpqQR1QwGzYy5qyvjm0QZF6VHgBFKzogHqix8tPgbKARYYOyoVZj/sWO9pi6hTI5OcUASSjsBOHQly0IkYkLc8HLqONJhpVET4+NaX18zeNLS0mwwBggGtGFNOX7Wj4fjoboDggEbKB3Ly8+3ZJ7381pT/W1uWond7/zO7xrEuXHjhs1xYWFJ+8GQqmoq7Vwo4wBZlG9BCubmFk0xRekiwIxrABWVLzdTBpnrRYWTUbgBTVBd8fynn962krbm5hKDc8SOvQzQ2/EfCJ/v1pYimxswkPVhDnidPXo0pEAg09GwtrbQjs+aVlXXyOPJ1aNH47aX8/K8qq3LNAEgvhx7eXlLbrdPJSV5qm8oM3DIWMfGpvXw4aSUTqmv76h5Yk1OhI6IkwAAIABJREFUTen2nSFVlBWY6pFrHrhz+/ZD5ebKoHJ9Q71qG+tMLbTj39SDu3f18MGoArsx+UyFJFVWF+pQc7NScmt2fkHxRFqH29oM8O76Iwbd2toaDeYxx4rKSrt/YZD+aHBK5eXF6us9ot5jx+ya88itP//zPzdPLgzWW1oadegQJvf5tnaoz9bW1g0QbW5um+l6TU25ysvyrVthTU2Z7QVAGeWcACeUTXhVsb7JZNxKCVnLaCxmSqxEUmbgvrm5o729hKi66++rs/3Cfp+amjFvOpoi8MUxvR7ui5mOf+xDjrcTSWrvIKk0tZNuj+LJtMEsBzr9Zx+KTi71sn5HcI7rRMCJwCsTAedG+cospTMRJwJOBH4DEXCg04sM8reMxA06JVLKkUs+d0oXz/bq1IkjKi7yyuNNmxE1pri5uSWqqmzU2NiUamvq9c47bxtEGHryWF1dnaqsKjfFBF268P4BUqAW8XjcBnrcnlwVl1RYVy3KplCDZNUqTO3atWs2w9dee808h4YGhwxg9Fmre5kXDe8NBg+s0xyKHdqjozChTMsMhssKdeHCKXlzMt218MkBhqBWAYw8uP/QgMnv//7PDBQ8ejRoChyUR6FgyABHRWWZFhYmtbA0Y4k8yTNfqCNICIFGlBkBg1BKUIrEserrGxQOxc0jiQTWAEgBflUDlilibAzAI1kl0eVYeNOgIAE0ALRQcABcGCvAgXMAH3p6ekz5xAP4kW2rXlxUor1dOmVNKhgMWELf3n7YOqORLKMeIbne2trR0uKyjauosESnTp9UZU2xQpGADiJxpZLS7i5+UntKJV1WJgfYYcx0l+O4KGFQcTFu1hMvJ8YBIKHrXla1AZxDvcVcr127qkAgqKamBislY60ofzK1iH9f+/sRMywHkhFToAdQhcQe5RIgrK+vW9W11bpz96FWVrZ06FC1wa3gflBuj8eUTyiQ+CovrzCQw3qzt3a2t58pplzq6TlisQTY0FWPDmLpdMxAE4CCdeZ9U1PTpoYDXBJ/wAQqq2xnPSAXr71w4aLFYmRk9Nn+XNfW9r4Ki/PV1pbpzMfe59j4ld2580ChUEK1tSVKo7QqLtZBJGr7BDVgQ121vF63qbKAR0CV8fFxffHFXStV6+trMfDD9YoyC2i7skznurTeefuc/Yz9SHkb19fg4GM9ejRlYIS51NeXGPgBaLAffXmFmp9fNpDDeSmh45oErty5c0+7u367roGHub6cjFpwbV2Dj59qanpDZaXFungBs/SjevJkSHfu3LUyNV7PeLl2KLEETF++fMngZE4+nex2NT83oydDQ5qcWNTuDusglRR71NvXrL7+AR1EY7r34IFWVjdtrZsaD9m8gVnEf2hoyNaNa4dS04wv1p6NBViK0o3rdXZqRv/vX/+1pqZmtR+SSotzTPXFGIkVxwJCcl1xjQCMu7uBdmmtrS4ZwAMGo1qjTJj9gYIwmUpaGS/7lH39/JrdBwpHFTmIKxyKKRROKZ6QTp04rN/6rd/R1OS0XavT0/N2rRNTlGXAJmA85XVZ6LQbTWs/mpIZdgGdUpi5O9DpH3wMOrnUi/y9wDmWEwEnAq9kBJwb5Su5rM6knAg4EXhJEXCg04sM7Lehk9sjVzIlL13sXCmdO9Wtc2eOGnRye1LaC+xpfGJOeb4SxePAkw11dx9TY0OD5ubnFDkIq7am2hJTklsS7cKiAkvcgE+ofVbX1nXoUKuZiS8sLJjqBbhE4pUto7p3757BF5RBJL/Z0qvKqgptbFBStm1JOgbflIC1tFDqNWCJ7bVr1zUyOqvOzhZ9781zprKibCXHPG4o98m3pHRxYdHK+/BxwT+I5JgOeHgthUN0tqowtVA8GVI4ErD3AZQyJVq1BjSALYARoAJ/o7DJfs3OLFspIn45JPckyQAE5mvlN/n5BpR48BzvByIBmIhVpgNZrn0PHEElgx8RsAQ4QYJMCRkqCfyGmhqbNDszr62NTXm8xN6lgsI8S1zpJohBOIAHdVNhQbGV2dGB7Vhvj0rKfFrfWrGyOreLkqodbaxvW+KNoTbwaGpq0ubb2XlEaSU1P7+k/X06mGU6gQEDGSNwkAfqIcADQAAwcvPmfYXDdCOsMD8sxkKCTpI/M7NtfbmamykZKzXIRVIP3OHnqJ7W17fUfqRFjc2N1oJ+anpFJSWFajucGR/d0laWl7W2tmH7YaB/QGvr63oyNGzxLCspsjWniLS/v8fMylGQ3bp1T8vLu+rubtI777xlYAjIBeS5cfOhlle2leORyspyDTgATAAUrFnGJ6vaIA+qLcrlGDf7enZuSWmXW8eOHVF3d49BP6AnYOrBg8cqL69ST0+nrUtrS6t1FWQfvvXWG2qsr1EqlbA9wZ5jnen0R4fHg5hHp0+22r5lbYkPSqblpS1VVZbr93/vd+1nlOmxd6amJkxlNjfnVzSeVnWlVydP9dr+BpbgSVVYWKqp6VkDdXTWo8Me+4x9hXcWY79y5bJ9v7q2Yvt8fm5eU1Nz2tzCpyhfxwe67T2MEzXR8eMDtgeAi8yDaxs4d/78OS0tL2h7Z8PivLKyrHkM11e2tb+XVDLlUmtrhS5dPKWu7m6DiDdv3VIoHHlWeonx+4bFnWuRslPUgew5zgv45IuOgSgnuY+wz+ZmZvXlF19ofHxWe/uArRwdHzhicJnXcG9ivzA39lBNdZV1dgzs7mh9bcU6QLIfAV/sdR54XwHOeGQAdJ4dy9Rw0bgikYT9m3sA6xwOR9XW1qrXX7+itVW8zkY0OTlj16LP5zXgdhBJKj8vx9zXM1BQ2ou7tBdJWGmdPB4lHOj0j30COrnUi/y9wDmWEwEnAq9kBJwb5Su5rM6knAg4EXhJEXCg04sM7Legk9vlljsl5VBql07pzIkOXb7YZ+V1/p0N+6/1jY0dTU8va2M9YP/LX1Zaquqa6mfwJc+UH+RG/M8/SSqwhfIpwMn4xJi1Kz9+4qTCkQNLGFEkoAACTOC5QiIJZKqtrbW28CSRmDPzPMoCzKHxr4lEYqZyKiosVk9Pr5WBUbY2MTFuIAZA0d/frd0AZYFuuZ9BAkABSR6eTJR+4eOEGqS9/Yh1wLt9C0PrfTOfRnWTVlw7gS3FYzFTvWxt76ixodbmu+0HlmQ8VFCrRA8OzNcIILW6sqHdnaBC4bjy87zmB1VcVGTHra6uMtUEKiFK/zC45hhbpsZZVUmJz+YNwCAxB3Cg2sBknaQeCJPxQZq1uR492q7+vj7du/tQ62vrlsACWtwejNpDlsyWlXnNGPtoZ7eBBjqw+bd31dV9VDl5KS2vLhh0otRqfW1LKyvr8rhzVFKSUXfRzS+eSurkwBG5PWmNjMzIvxNTTXWBDjXVG0QCPpmJtMejmurMniBxJlnHmH1vP6jamvLnaiJetzA/r7HxOdXVVlhZJmCO9wFaxsbHDawAPULBoI52d6q2sVoPHt7T6OiEDh9u17mzZwwq4HfEe/J8BTp9+oyOHOnQN998o88/v6XysjydOtGr1ZVlg33sOfYl8O6bb65pc9Ovd955Q9///vdtDsAfVDNTU/Pa3IoadO3sbM6UlflyDRQCnsrLywzwMF72L13NeP/4+KRm5hZUXlmivr5jBu4OIgeKRuOmEEJBVVdXb8BjewsVUY/twfv3H+hP//RPVJCHGm/P1pnyNkrzMr5eG4rGPDp1ssWAXtYXC7Czsryqs2fO6e0337b9x3WwvrFmCrW5uVltbOzL7U2rva1BAwP9Bkn8/m31DxxXIiHdufPQoCz7cW5+UT09HbbveC+lfBcvXrCfPXz0wMbCvtxY31UwmFZZaYE6OlptToyFax/D8q0t/MYCtn5AsDfeeEPt7e16PPhQa+vLVh4GGFteWtL6xrapdzDzv3jxtJoPNdueIlYoubiXdPf0aHRsQju7u6ZKJObDT59a2V3hM0DH9ZdMpax7XceRIwqGQlpdWdHczJxGR0Y0N7dsJuc1NRU6cWLA4CNx5BwZeBQzoIvqq72tPdOxLx4zsM7zQCfmF4sBWl0KhYO27pQqMkZgGPeVVMplUDZyELUYsC+AT3Q7xHQeUA3gZt9mSzuJ90E4noHO37rHR1258u+HFTMRlFtJypKd8rp/+Cno5FIv8vcC51hOBJwIvJIRcG6Ur+SyOpNyIuBE4CVFwIFOLzKw/xh0crnkAjD0Htb33z6j+vpyzc9PqaiwSH5/UJ99dldra0HV1Rerrq5S3d1dppygjIqkHmhEQkXihsqD0ruxsXFLVAEuh9vbtPsMpqCOIdmlBAowxf/+43fT3NxkncxIxPBzIuFLJtOmosqjXGonaOqkQ02H1N3daxDg5s2bOjiIWOlXXX2N6upqtL29YQqdcHDfzsE4a6opYyswxRPHBZSQJOPpRBevSDhix8b3hrJAlCumSJLky801RQeUCE+WrEk3XkMowRgvpT4ApenpBW1vRVRTU6CurqP2fEbxkjAvGnxdUEbwPaom/JZmZ9dUXuGzuFqnr1TKEmO8rYjnX/zFX5hqJNuBjNhx7Ib6Bt28cUeJWFzFJXRDSyiVTjzzWvLq9OnjamtrV0NDk3Wtw4h7eWlVA8f7VVDsMeVJPEaLdo8BM3yHogeUY9EBLd/UJZzr5Mk+M4lHbRSLpdTb22fJPQCA0irihLdPbW2dKc+AW3gDZTvLARMxqc74TFUZbMHkmvcACkjenzx5agByaWnZoE47+2V3R109nUq4orpz55ZJTb73vTdNnXPv3n3zxqmrrVdra5vNk3F/+ulnunHjvo71dOj0iT4tLy1YDAE2fLHf6JrIvLJAJNslkNInQJnXm6v29lZT7qDayijyFu2BhxjG8ECYwcFHto+Y//z8iuYXt9RxtEmXLp01tRIqnENNzaa0Yo81H0IF1qStrW0b78LConUy/MWf/JFiUXyhZk3BBJRhfFw7g4PzamwsUVdXh42FvcbPiT0dCS9fel09XcdsjJOTE9oNACcDNq7NzS21tDYYeESRA0gBmrQf6dD2dkD37j02OMjaBPYCNl+AC4b+lPlRJokK6t79uzZf67y2G1I65dbhtmbzrkLZBGBB8VVaUqqFxUXb18BWADXry/3h6ZNB62zpy/MZAMaQPRQOm58X+wNwQxyBYhE6weX5VF5WqoLCQj1+8lQ+X76+97037DoAEKKMa25uMTjH9c988Y5CtQZYZE1XlpYV2g8+M3OvMFUe4BH4A2gCkPE3MeW+wLg5JzHyUrpZUGDAl5JD4sJ5gGL7wX0rk0VZiEoPaIrPF35zi0vr2tkJGDxEVcmxKAvmnIBBxoZxP2CVY7FnoUmxaGZtso9UbqE2d/cUjqWUdrkMOjlG4v/Fh6CTS73I3wucYzkRcCLwSkbAuVG+ksvqTMqJgBOBlxQBBzq9yMB+CzrRccqTprQOR9ykBnqa9Tu/9YZKirza9q+bJ9DE+Kzu3RvW7m5cp8/0GswAppDoUWJEwjs4OKTR0VkVFOSqp+eoJZUTEyuqriqwUpiC4kJVVFZYmRpd3EgeSeBJ+lCrkPgBKYA7JKAoooaGJpRIeNTVXaeS4lJT4tCtrbd3wOAF0OHDDz+Sy+1VX1+HtTWvrqk0f6MHD+7rIBwyPyRrWe8D9KTsuCTJQAFMvFFhEYNAIGNEjdcLpYDDT0dsXoARlBooXObnF3T//j07N13c6LRGmRDwi2R2aXlRjx49sJgATvDqIaFmXswXUEJyTuxIxDPlTiHzGGo/0mznADTwPH5VvJcyqY8//lQzM4sGAgEovBcoQFe1xw+HDKjU1VVrc3NdsXg0U4LWdtjGzVgPDmIaGnyib765bpALsFfbUKpgOKC9QMiA1MrKhlZXt82XyufD+4ZyN4+pfDo62hQM7ZuSprq6Xu2HO00Z9vjxY4sZ86G0iST917/+0sDJwECPxRJQxpoC2YAlAEjAEuDv+PHjNsbpaYyo75ivFkk3Ci8AASq2rt5OBYIbWl7NwKizZ8/Z+zGBd7s8VuqJwimZSFmyPz09Y+VZfb3HVFNVrqmJMVsnYATgBEhBGR0xZsyo4FC8MDbGzV4EDPX3DaihEcVe5nnUPGtrK3Yc1FF8PzT02PYvc9vf39Pq+rpa21pt/MQH8MF+BTYsLa1YRz2vJ9c68rF+jBNw9PY7b2rXv2ZlcUAg4AdfXF/sjWPHMnsYnySAJGPi/MG9oDo7elRWWm6ADtAKeEQZGI1GTO3X0FhnvkGZUsiy58fe2Q3ZmjMW9ikd2bge8YDi2uA87DO+X1xayBjoY5gdpbSuxLyaWFuuW34GpEWlx/oBx3gtkBF4ynW0trqstBIWbxQ7CUp6vTkqKimxuQEiUbaFQ0Hz6WpsqLf9BPTaC4WUl19gpaZAQ6630tKMupK1Ybw8jzoLCMa/2ZcH4YhKiostptxTODdrAUBifIAfjsX68TPAD80D8FZypV123T59OqP29joDzVIqA4oDOwbqUHgWFxc+jyld9/x+4rqq5eVt6yJJmWs4FLF7z8FBUjk5lMFSVpcppUOR6HF5FIlE5XHreQdLV36JNnaATsmM0gnknXa61/2Dj0Enl3qRvxc4x3Ii4ETglYyAc6N8JZfVmZQTAScCLykCDnR6kYHlE8gtuVLgFpc8LsrrMtDp2NEm/eHPfyyPm/95j5vqADXN9lbA/GEoNxo43qdgKGgJM93G+F99WqyvrW1ZSQ2QaWN9U0vLQXUdrVdDY6OVj5w+e0pV1VX6f/7szzQzO2uwgsSVRJGEFX+e6poavf3225YofvjBh9rYDOjSpVOWcM/MzKmvd0CdHV3a3NrSjes3tbS8bMbMJ08dNxPw5uZGUyR8/NGvLDF+8803NT42plu3b9tcARUkjgCRc+fOa8XKZyotUUXtdOrkKVMsfPrrz20u5y9cMP8d/n316jVLck+dOmnQieTx6dMnpgoCDDwefGTKK4yKO492GIhg3KinOD6qFmAc4AK1Tk11ramj5uZnNTDQa9AA0NLaelj/7t/9W0v6UTl9/sVV7Qai6u1ptmMTM8YcDoasIx0ApbS0WNFo2AzdATv1DXXmR+TLzTMT9gf3H+nhw0Gl026dP3/GOpLt7G1pbnbBgNbGelCRMEbGMrhF+R7KLjoQArDwXwJ0eNyUmh1oeGTEVC+ooFA+URqIV8+1a7dUVFSgH/zgHVOOoQhB5RHY9dseYE6zszMGTlBysQeYM1AOeAAAyBpmA4MuvX5JKVfSoBNxZi1QpTx9OmzAp7Ki2jqSMUdM77OllE0NDWZ2Pfx0yKATqhi6lAGdUBgRm66uLoMTlHKiLGIPUv9VUlxiqi0M2QFUzBvAAIBj71AaijoLWMZ7gCvAkWgioYamRpsDz9HtDt+phrpGmr3Z2lNW5XF7bP23NrcUCofU39erleUFU94A24gRgAyD6eJncAMAlTWRZ94Ai1xvrgGyRDxlysJEMmFjzEKVnp4ubW1vmI8V+waIyTlQSbGG7AXUS8SC+JeUFhuoYi2Bnzww5AfMZKBLRhVXVVVp4ySWlI9lPNPwQCsw1Q8QlHOiXEJJCGiNRQ+Um+NVPBG3Urf8wgK7CWFCvxfcNwBUUlQsl1tKxgGfPhUXFSqdTmlnL6CqmowaCrUgpWyck+MGdgP23v1g0M7L80AwwO/+zp4pqcKhkAEs4sP1mOk4B8aR9p8ZgnON0gWPuALVSorLbJz3H4yrsRGzfICoVxWVmRg1NtarurrS9ghrQ1zTSY/Ky2o0Mz2nkfEVM6AvKnSboTild4WFXlVVAtlKFI/GFNjdtfljIh4OJWxcdP4E3LnzyrS1F1AkgZm42zr6UUL4/IPQxb++9bH43fyEdHKpF/l7gXMsJwJOBF7JCDg3yldyWZ1JORFwIvCSIvDd/JX6JQUz03fbrRxPrpluZ1KatHLcUl1Nsf74D35bfb2dmp+dsFbukXBIa6srpkzIzStQYQkJeJ4l6IAAvGsmJqZ069YTFRfnqyA/1xLuw4fbDCqQiDYdalRjY521sKeNOdAB099smVnWPPzSpUsGnX71q1/p008/NUBz4eIF68aFMuSHP/ihnffjjz82BQWJ4ZEjbXYckur+gX6NjY1qembGFD20Vf/662/0zTc3Dda0tDQYjELVAaAg6SNZBS7Q+evM6TMaHx3T++9/YCU8dN5CbYKSg0Sa0jhgBeMikcfEHGjW03NMn332pSYmZ9XdQ+lhmTzelLq7jxp4GRkd1qOHj9TY1KyW5sPWIj0nh7KjYdXV1qixAfjyxODU5cuXzcuJ5PmLL77UrVu35fMV6PjxYzYH5gpEYe6f/Poz+Xf8VprY3dNpSheS0fYj7WptaTGj5MXFJY2NTGhkZNyOc/bsSTU0lioQ2NTy8qo2N7YV3Md/KGGKjNLScrUdbjPTZEARRuLhSMigWJ6vUFtbfgM3qDWIxenTpy1ZpySSMkvUYShcKLfEX4hYNx9qUCyK0fWudQtEdYMRPJ46ACM8wIBUwByADZAAv6DS8kqtbwbk3wmoprbWDMQXFxfs/MQHGARoQF3CmgAVABH4jrU0H5J/K9NJkESfuFDCx/7p6+s1KMK6AlkAOqhOUAUVFGYM3ilHAyhkgEpGmcb6A6g4D3uZ97IPgUsH8bipUqLxmAFByst6jx2z0qvpyUnbPweRiHI8HivNQlFjhvc5voynWBHqmXIrLWPNOHdHxxGbJ99TysW/AV2MIcfrNSUb8BOlE3HjZ4AxSuq4pr788ksrrSM2XPbEgnFgdl1VWW1eSUAOwA3KNt6L+ikQiKq4JFebWxHl5Uoer1dlZfm2zsARwNPGBl5OURUV5tt7DKTW1NhdCx8rvlCgAUs8ZuifZ8AmFo+b5xWgjD0M1APQAMtYd+a249/NXNfJuMLRsAqLKPPNdG8sLi4yWMZeYbzclygFBI4BhVFO7e+FtLm2q9D+gQHimdkpUyrxXmBwQaHPgBbqK9YgP99na8sYY9GkqquAZX7bz/0DPWamfqipUS43IBDolWvHSaeTBjO5BuurG1VbdUjTU7MaGp6Xy+1W//EjmpqZzcDgqirl5+ULH72drW2tLC4pHI4p3+fT7nY0e1s2lJT0FmkvEtQz1CfsxbOPDG5KZ16f/fpufkI6udRL+x3BObATAScCr0oEnBvlq7KSzjycCDgR+E1E4Lv5K/VLi6wb23DleHKeQaekQSevW6qtKtLPfvcnOn2qXwehHYVDeyotypfSlIZ4lZNXqETaYwoHkm0yH//2jgYHn1gLdhI8EtzlpRVT4/AgMayvr1Vevld0qcOTBWNnoA7lTCSSJJtADKATyfJf/uVfWgnV22+/ZSVyn376ayvt+f7337Gk+b33/l77+yErqcNfinIb3kepEF5SqGZ+8OMfWRL6/vsfanx8Wi0tjUL9AQThtSToJLwABfx8gAqoWO7cuqWr31w13yRg0v379y2xBAgwNx7MCQgwNPTEAATPff75Na2ubenyaxfV0tKkg2hIObkuLSzMZUye1zesNLCqska7O/vyeHyan1syYHSsu8NgCqob4BmlZ6g9rl69av5HxIsxU5bG+ShhGh+f0FdXr9tY+gd6rQwOPx9Koo504OXUoLt37hmw2N8Pm9+Ux+3VG29cUlVVng4OAmZ0fXAQt/FgKo7vFcbHnIPkHW8m1BeYSwNhUIDgyYNCCwBCuR/wkK+s4TnKImIK0MmUW9Xb3toLbBlkQhmHET2ldQAiVDY7uzuWjAMcgGo5uTkGMAqLyrS2GZDbk2vxAABRXofyBrUaawacYR0ZB+MGThTgoZOTo+gBKh0ARcKeR0HHcYkNAIZzE2+e5/tolG5q+O24DEqgKmJv8gAuAnbYW9m9w3E4BgAzv6hYuYVFBs/i8agqKyoMhsSiUY2PjpqBNCqesrJCpRIAvoSZVONXFIslVFFe9fyKZ9+urW3r8OEmUyZRvkksuV5QGWW9nQC6nBsYyRz4Yn7Ehvcxp2x3N2LLNct7s8cDwgHusp0UUYtRghmNuVRU6NHWTkxtLRX2c+BMKBTUtt9v3mlcD8R2aXFZwWBMR4602DyIM6qn3Jxc+Xd2TZBTUJBv8eOaAR7zPgAPCiWA1NLSuioqSwyUAsJmZpbU2Um3vphCByHzdmLdi4sL7DoAcLEfKNdFcZXt6gfMZj4Y5i/Mbcoj/KdatTA/p4LCfANryVRCra2N5gNXXMJ+9yoai1gnzmQ8qVAwrvLyGjvu6OikBga6FDkIWcliWXmJmfYDlXNyMyBtZ3dbG+vrKs4vVXVZg6kHHw1Nq7quTCfPDGhiatLUi1xP7IW93V2tLi1rbWlLyXjCoJ1/K6IUZuGutJUfJt1FCsfDSiillFwCj30bOmV63NntN/P13fyEdHKpl/Y7gnNgJwJOBF6VCDg3yldlJZ15OBFwIvCbiMB381fqlxbZDHTyfgs6eZSW2yXVVBToD3/+2zp5oldlJXlaWZ5XSVG+ErGoEvG48gpLFAhGDH4AHVBMBXb3zEsHhcxbb71lXeXGRsdNvUCiRUJMskaJFuoXEndMf0l+KaECOgENABiYNJNA/v3f/73u3LmnP/mTPzag88H7H1iZ3oULFzQ0NKS//du/VzSaUl1tqY719hqUIcmPxmJWrkVC+s4P3zHfIUreOBdQAsAAMCAxBdaQmJOsMx98djjX/bv3tL+3Z8AJZQcKJEp6GB9JPmCDZJ7jADxIyPn5nbsPFYnE9dbb31PToQatr6/YY3Jq3FQclCKWlVUonaLD3I4S8bSSibROHB9QTXWFRkdHDCpkYE+t/U18Ml3TaNvusvFyPqAC0GlxZc1UQ8C0quoK8x2Kxg6sTTvABIiQSmI+HdTMzLxyc/J07twZVVfnKRTyK5lEccNxN63zniXzufl2ztq6WvN2Wl9f1ezcdAYclJSbPxHwh1gBfcwsOZIxc+bfjA8wk1EYFVvcQvv72g9kQBWwhTEDJIkv0AbTa1QoPM+YgSN8L7c/FmxXAAAgAElEQVRXu8EDNTQ22PsAaBkfomo7P3sJdRivpyyP85sBPJl7Oq1CM3D2mWcQ5wY4soaMHzjC88SaY6P6ClqZk0stLdVUNRnQAaIxzqzKjHPyPMfgnCi8UP61dx6VKyfXABqdD1HUsVempya1srSotdU167hWXZ0p+crPy7NS1FAootnZBbW2HDYgx7EBRKiFUN+xjhhyY2LP3gZSZvceexh4x2uII/uaNcFPijkBxbKwjnVhnfg5sUPFQ8c+xsn3wNzZ2XlTMnFezgH46uvrspha2V46+exaqbEufW63Vzdv3tb2NqWp3Qrs7RtIpEtfPM56LSo/r0ClZaVmnI2K68GDQYNXra2H7NpnH4yNTejo0Q6LB/5wCwtLOnPmpJXK7oeDpi6an19Uf3+vQbUsAGTeQFnWgj1LPIBsQO/p6TXVVpWrprrKwBDwE3hE+eexY93mfebJcSm4v6eNzXXzagJSetyFqq1uNkXe4OCIzpzpU0lpkR48eKRz50+ooaFOXi/lbnG5XClTmW1sbsiV8Ki0oFybm9t6Mjyp7t4u9fR26ead2zrS0WGd7laWV0zhtLW+pWAgZqXNhQU+7e3GlEhKiVQGOiXc+TpIRg06YSCeAU7/OXhylE7/WQRe2qelc2AnAk4EnAj8U46AA53+Ka+eM3YnAk4EftMRcKDTC414BjpRlpNKxuV2Zcrr3Om0Ksvy9Ke/+Jm6Ow+rqaFG66tLuIloY23FSlrSbq82tneel8QU5BdaeQseKtXVNeavgxJmdmbO1FD8DNNduqthUE2SyBfJMaCHxJ9EEaURCTKlZQAEOoyh+vnDP/wjlRSX66uvvjLFE6bUt2/f1jfffGPHQLFBeRxm0qgYAB0cq6y8VCdOnzBglG2HzvGBISSpKHGycITkHCgFfEA6MD8zp8LCYlVVVtpr6VbV0UHpWtI6dFFqNDKc8RQqryi3kpl4IqGlpVXlFRTqxInj1u2NbmRbWxuW8JIkk/xj/h0IBC1ZB+7ghYVpcuqZRxCJOuoJxsT8shCC5DyrAgKKMH5iHgiGDZLgZ4UCg5IgSoYOHWo0b6eqqmqcrDQ+PqWJiRlVVlTpwoWzqqryaXt7VfF4Uh63T6urG1pdWTfVTWEBHjYHluijTNnd9ZtBOf+mvf3TJ6N2nvPnz9q8skk/McyWR2V8jmgzH7POgfhl7WzjSxSzEiselDOxJpTXYe7e0nLIwB/ABAACaIvG49rZ3zflFsdDYcV+ApxkfL5mLK7sIY5HnHgeU/L1tXUrieLnAATiQcklJYf37g6qsDDH4Ef2WECz3d195eR6deJEv7wer3kqsS9QHrEmyURSHq/HykoBR0Cs6zeu294/ceqMVjY2NT4xrtKSYvX19dn4bt24oXgsqiRlkYcaDb6gdmHfAnympqat9LHraJftVdaWskXWHrUYkAzl29WrN6zUEwUQr8leR8QYdR+QDngEhGMtgC/Ek3HzGhRCWeN3jsk1hFKvv7/Pri3OTfdBgCYP9hsxYZx4aFHShUIoHNlTeVmZWg+3WUninTt3tLiwrr6+bvselRMm/Y8fD2pkeMTWEXBXWVlhcGjoybD5SNXWVJvfWa7PpydDQzpx8qSN+bPPvjCftkuXL1rHQE+uxwAYgPCdd96xNcF/CWUgHTFRN2XNwLkWgdYAtdBexFSQeb5cK9NraT2kleUlg7NHuzKlqIG9Ha2uLiuwu2NADQBbWFClstIGayYAdHrzzYtqbGrQL3/5kX7607fUfqTVSk15bzgcVCQStkfiIKmC3CKFgmGNjk/qxOmTqmus16eff6a29rZM84PxCS0vrigZTcjrdht04voMh6SDWEqxRMqgU9ztUzQVM9BkH36YiWM+/gw8ZZ771ofCd/MT0smlXujvBc7BnAg4EXgVI+DcKF/FVXXm5ETAicDLisB381fqlxVNXMQpPDHoxP+2o3JKW+vu8uIc/Q//4o/UeaRVleXFCgb82t/b0ezMpHK8OYonpU3/jkEJSphIvoFXdLkj8Se5BTYBqGgVDnwATOTl+wwKUQcC+CGhzSbyJP2UspCYUp5H0kzSCGR48813zP8IhQcJNe+bnJwy36aWllYr0QMyAGoy8IKxZTpylVWVmvEwYyDJZhwkvSTWGxsHKinxqqqKDlTFlhjzc9Ql2xt+GzuJOw+eB3ZxHOZJmRnqlnA4qt5eEu20mUTH4gmVVZRbQr28smiJKaBNLoBWjSX9JKSDg3SBq7AOaUCJ+bk55eXmWLJOfNbX6UKGUqbVOubF427V1FDW4zPFTVbpRNa5trn9TGGUUkFhnsUYwIcag3GzDngmr69vanxsyhRZV668ptzcmPz+NYNfhQXFZhQ/PT1nnexQZBFn5kuyjn8NwAmow7ovLCwbLGtoqDEYgMIkA5kyZZIuVyZm/IxugQ31DUonXeYBhBE1x6HMCHhDOSOvARqgVmMdiC3wCBBC17y5xXm1HG4xCMMXIIW9gToO9UtHR7vtHdQ47C3UR7z22tUb6u87ZudjfwGB8Jv67LPPdOfOkDo7m03VgxKL87If8YpC0YVZPGvd0kIXvxzbM8SEtQYa4REFaOB9eG7hodU7cEKDT4Y1Ozervt5edXZ26NeffKJvvr6losIcM7lvP3xYuzt+hYL7Nj8gy/DwiGLRhAFUYBv7mbECfFDpcX0QG7o+4sXEviC2gCceKJw4xvHjAwbxKGEFWDI25k6s+JsYEWuAEu/74osvrNQN6ERcuO5QInKtoOpCcQXQ4bWY0FdWlen8+VPKL/A+24tpu564VpcWV9V6uEVFhcVWSgYEfu+9v9PQ4KTq6stM2Ug8MkBxU0ePdtl7mT8gjPOcPHnC9sE331y1NUbB9eTJkI4c7bDuekAnlJSZboCLmpubN3jJfjXT+2TS1ojrH0URYKy7q+uZXxjrXK7h4admAI7vWjqd0LZ/y3zHUHFRPphKSb6cMuXllmtqata83n70o++ruqZKH374oa68cVl1tdX2vr39gN1v8HViH8XCMRX5ikxVODY+o97jvSqrKNHt+/fsPmVwfWJam+u7yve6VJiXoxQd9A5SSiRyFT5IKBJPKgl0kldxJQw48cD7KpFOGXh6biHuQCcnl3ppvyM4B3Yi4ETgVYmAc6N8VVbSmYcTAScCv4kIONDphUaZjyCPXLTuTsYNOvE/7qgLigs9+qOf/7auXD4vGFEwsKOlhRk9fTKYMVt2eRUKH1hSSpkL/jUAFxJIFDd8kQSS5NJljPfk+fLkzcmoFfDJyXaso/QGSAVMIlEkyeWYqJ9IuAEkmB3TTY5j4SGTOYXLyoIAHJh58zzgY+gJJX0J1dZUmNfLwsqcJbN4t6BWIQknMcVTank5oNraIku4SbIBTwAdDNHHhicUCR1Y5y0ARvZ9dLCjRAvwgpqK17/22mU7B6Vu3lyvyivL5c3xGkyqqipXa2uLmWdjgE0XOBRCN2/eVVtbm06ePGlG4k+fPFFDfZ0a6uvtmJQ4lZWVGHh48OChlZMBkQA7xJUxEUsAyaOhp3Z+ku/qmnIrO0PJgaoECGPKqbxCBYNhjYyMySWvLl++oFRqT8EgEMctr8dnCp/ZmQWtrvgtzSVmGKCnlTTwUlDgM2UV52K9MR2nJTzrBSwB9gD9KI8DzGQhH7AGFRBqjngsA8yIBQojSuC6urt04/oNFRYVWjkjJWe379w2GHHu3DnNzs1peW1ZjU0YT2/a/FlLFEAorNh/TU2NBmVYG/Zhb2+vASTWGUN2xgOg4jUAl2tXr2phcUn1dXVmBt16+LCt8cMHD011xNjxYgI2nTp50kyiUQTxelRu7CHAFOvCnmWOZi7f3KLBp8PmPXb61CkDgO+//0uNj02ouqpcZ8+eUW11tZYWF1SQT2ndYdvrADEUaMBawCLQKetNBYAD+gCouF6IC3sVOANgYb7Z7/kZ8QHsUIZJnABqdsW4XAY9iQtj5guvMmKDWgsgxVg4B8CHfcjx2cdcwzs7AR09ekR9/UdVUISqzKf1tY3npZHEgj0NgAYGH2pqNjN+wA2w7ac//amBMAAV8eMeMTk5YeNgrMwPMEMM6AoI5AWwzc7NqPtYt6amJ+X37+j06VMGb5gj9wyUVQBRjsl1CRDk/mCdDcsrVFleaXNAvYZ3E8pH7hkY/OMbFgrtWddFjsU9CiP9VCJXuV66QcbNLP7td95SIgFofqjeXozhi7W9vWlAdG1t9Xk5YjR8IJ+baymg2bk1tXW0KL84T7ML8xngHKIhw6ZCezH5PLImDemklEym5XIXKBjGvyph5uFRkzG5TOeU6Vn3n3ydHOj0/MPQyaVe6O8FzsGcCDgReBUj4NwoX8VVdebkRMCJwMuKgAOdXmhkM9DJTGtSlFdloBMt2osK3Lpy+Zz+5Z/+iXI9aQX3djUxNqJ7d29rdmZVB9FMyUdNTZkGBjJm1wCYqakFS34bGqosgSdRBYpk1Qd7e2FTCJWVFVnyT5ILOAIUHDlyxCDT9PS8eaWgDiJ5ppQLAONx55gXEokbSTQJ6UcffaTFxS1VVQEreiyRvn//icERyo9QNVy9+Y0lxwAEFCCMDxCDOffCwo4aG0t08eJFAxGZFvfbGhkZ1fTUto4eadEbV163RJgEFm8lvKRQjQAEUKQAA374wx8aDCEhLSwuVHVdlSWhqCfo6gYAAUrMz88ZtCG5JSZ4UwFMKCMM7u2bgTIlYRwzW+pHnAADnB+VB8CA53gv579585YmZ5YVj6dVVJyjpqZqM2wvr6AMLt/gHsk/571x45YePxpRXV2D3nrrdeXmxBWOBBTY3ZffH9DWpl9ra35tbR1YutvcXGPbA8Pk3r4eg0QAGsAGpWrACZQogCHihxINxQ1ALGu+zVoxd94DQMC7B+CESohjUXJXVV2lv/qrv7I4U0KG2uvu3TsGs1C9Xbt+3UqLmluabc4ci5+h2CEeWUDCHmINARhAFOCGLy/PjgFM4bUohgAprDPrwIO9SzzZU7du3XpWflZrsBNQc+XKFVt75oEqK7sWHIeYMC/GwrrkFRZpYnJKJaUlOtbdYzCD0jO80qpQK3V2ypebo+XlJQOQVZUVpqTB3B3Ayr+ZB3CG8XJNAKSIL+dGicQX1xaQlfGzp/kecMu1xPt4P4CDvU5pXLZMk9hlPbUyJYezdq2yTvyM8xFjzsfrMtcUir6UmpsrDZpVVZfI5YkbeEE9Nzc7byCS9+PjBJDkumVdrn5zzdRIjO0Xv/jFM2Ua13gGyjIfzsF+Zw34N2Ng3LwfFRbIJeVKaWpq0ubOtc6+BjpxzixMIx5cm1w//NzrzVWOO9dUfqibiBMQcHZ2Ru3th83Inu+BSawTQBmzcjM/395XPOayfRYOh6zMj1K+jBqzwRoqAKMCe7umuEJlCXhNHESViCQUjkS05Q+qvqlWaXdKy2sZ839AHmWBiWhSrpTkSsrAPub94ahLe8GYggdxJZ9BJ4/Lo7QLn6f/pHjKAqfnH4iOkfgL/WR0DuZEwImAE4FXLQIOdHrVVtSZjxMBJwIvMwIOdHqh0cVIhBI7RC2ZNIb/U+cZHt2djfrtn/xAF8+dVjwa0fbmuiVdn3/+uQGM3r5+U3agWqHtOWoMkl0SL9QOJH6UV5FwAz/q6up19eo1U5CcOXPaQA+J8n/4D//BIAA+TiShQAsgDYkwxwDm3L59T/V1jWYCToc6EjcSakqNbt8f1/HeFp05c8aOc+3aNUvaOcaDB/f1ZHRIVVUVpihiPJRc4Vvz6NGo1jYiqihzq62t0RQhPIBBd+7c1/TUljrbmnTx4gVL2IEZJOEoZ0g8eQ5IAdAgYcZviqS3pKxQufk5BtQAZAAYyg+vX7+uTz+9aqE+fTpT7kW5HdCAlva53hwVFxWr9pmyKtthjXjhX5VN0okRc3377bcNGHz11dd6ODhj5W/9/e0Gh1BEVVSWm+KL86yurmto8ImePh3R5ua+Wppbdfp0v3JyYtrxbyiZlJk2b274te2PKhJOqamxQjU1lRYz4B1t4oFoWQVT1nSdkiz2gKnMhoZsPswdEECSnYUnrBeG0Md6eyyxB1LwhWIFA+ZbN29ZeRfKLvYAAIv4ARiePHmqnNx8NTe32vkBR3yNjIzYeYkR8WFf8HPWqbOz03yCgBdZ83WUUUAN1o1jsP8AU6wtYIZ58HrmhtoFbzLem4VcgCp+DtgwxR9XTSploIhjvPHGG/LlFxh0QnmHKoqOhX7/tinYhMIPwpBOay8QUGN9vY0HaMG59/b2bf8B3jgP4wWWAeOyXQL5m+eYN2sbDIasvIvrBUUX4wJOErssmOFnxJnvAWZAOdYm6xnGGgN6UExxftaKcTFP5rW8vGGd/Li2UfUVl/qUSIR1wH1h22/QkpixDg0NjabyyZTa+rSxvmnnZE8AAjl3Jr4Jm8PYGN0NY5myw/Z2W0fuI4yF8drtSWn5CvI0NDSlykqf3V+AZOyhjBrLY6VxvJ57AD9jHjlen8LBmBbnV60cl33M88QWYAY48uVlzrG3R5kc3l4ltlY7u3san1hRZXmhjh/vVWNTve03TOwbG+tsnwOp/P6IdveS6j5anlH2FRYr4N/V0uKKQniw5bgUS6QVjkq5PrcaGirldXvkxig8GlXsIKo0PnmuHKXcBfIH9hU5iNje8kczt+fnXeqeldk9Vzm90M+Df7IHc3Kpf7JL5wzciYATgd9UBJwb5W8q0s55nAg4EXgVIuBApxe6it+CTqQ46Qx04oMJ6FRekquzJ/t07swJHW4+pIK8XK2uLOvrr782r5bzFy5Ygnvjxg0tLGRMn0niSOZJCkl6URHgx1JTW2Pm29ev39C5c+f1gx/8wBJEoNEHH3xgSXVW0UPSCHggKSZ5RIWCIXlf34CVOqFaIqElmb9x46YlkIChuvp6A1SLC4u6dOmSHf+v/vovtbRK2U6HqShICkmiUUh8/PGXlrCj5gGeAR0ypT0h/epXH+ne3UmdHOjS669dtmQbDxmUPbdv39Lg4Ki6uzvN9DqZzICd8YkJgweNhxp0tPuIwTHUPH19/dZC/sMPPjQAR/I9cHzAyu2ATng/ffjhB6YWqa6sUl9vv0EOEn4gDEAAs2egxMTEhAGF1157zeaI9w7eN09HZ6286Pd+78c6feak4vGoYrEDhSOhZ2qSTS3ML2ltbUN7e3HrkHb+/Am5XZRMbZjn09jYjJYW/To4kIoKc9XV1W4m2pQkUVpHq/iV1WVT56CCQeUBzAASEGviCpAD+gAPeI54s4aohFgbOn31Hz9m+8I66qVSVhLI+YFpxB+PJ+YImCgpLjbfn7X1TVVW1BsIAo4AI1Hp8O8sJEHFwp4BlgAWOTfHX9vYUDAUfK5sYuxmaF1Vpd2dHTsXY2UuAB0ACZAQc/WS4lK74pKUnBYV2d7gmJwbeLi9vWXwgW6JdE3s6u5WJBLV/MKilXlRZlhcVCi326Ud/7aWlxbNE620uEjB/X3byxyX64jjZhV/XDvsNeYHWMl2omPfZwzvM3CNf6MerKurMojLPgb8Ae1QFvH+TAc7dDP4UOFXlHquQssqEIln5liUwtL9LcdiAhTiepyd3VZBgUtHj7bpzNnTOjjYM4VcKp0yqETZayAAMMO4nLLAAlM67e+HdRDB/N5l8QI+MyauF/YL1x8KPZ+PTn0u21co4VAWsf+zxvCY2UcTMYNrqBVRH3E81GKs9fr6lnkxAZX4yjQHCJvCqbK0VvNzKxqZWNThQ1X23unpWSt/bG1tki8v1+LO/cvtztFAf49aD7fq6dNRzc1Na2Cg1yAlflJ37z3QfjCl5qYy+f27FrNUinHnm+m8L9cnyuvmp2fl395RYD+iGMTII3l9LlNvEmuuKw+lcvGEEgcx83SijYPLV6SdvaAi0ZgpJTfDyYyB+Le+st87H4bPg+LkUi/09wLnYE4EnAi8ihFwbpSv4qo6c3Ii4ETgZUXA+T37hUb2H0Cn5+ApA51wfKkqy9OJ/qP6yY9+oM4j7ZqdmdbVq9/ozOmzpkzif/7/7M/+TCurqwYPaONOoo2iAT8llACAmM6jnZag3bxxS2+++bZ1nyL5/OSTT6zMDVUSySSGyXjcoFIBZgAhgFyoKTo6jlhZFgk/SSulTiiESKjxWAEaATZIlr///R9YKdv//X//X1pZD+kP//AnBmoACiTWJOIfffSJaQgof0MhQmIP7EHNgvnxvTvD+u13f6i3337LwAnJOoDtyy+/svKhCxfOG4wCGJAsP3782AzLu3o61dHVYR3OCgrwizquleVVffTRx3Zs1FrWmn57Q3V1NQau/vZv/0ZPn4zoxMAJ9fX22TwYK2Mj8Qc6ER8gEyoX5oICiHPev//AyusY/5/+6R+oq7tTs7PT1i0P9QaqEeK3499VJILBe1KHW9t05coFxaK7WlwkAY9rbXVDgd2wgsG47bLeYz02L0BiXX2d3O60KZ0KCvMtIQZMAHYAMST5QATAEaCA54GBQKBstzS8oXLz8LsqtVIh6zTm9lhceV1WZQNs2g3smsKI47KX9gMhRQ8wiYaNZsyizeDckv6UnYt1Z2/wN98zDroJBvYBJBE7niX8Xq/tHyATe5Axcx72GnsDE3ngFnAoJwe4lDkfeyB7fOLCFyV1rFPWNwlAuLq2bsoyjsUxBgb6rKPc44cPNT01bWCmqrJYReZrVaSy0lKDLCiA2BeonNiflJ1mTcvZZ0CozU3UYcQl402UMTTPNRUfIBfg9t577xlEYZ9ljoPfV0jFxT47H+9hHnxtbe1Y+STAkrgwZvy/8AJjTlkYMzW3q7qqXLW2Nlv3v7X1RaXSMfP0okSSv7lrBALAuRy1tzfadTkxsaqSEp91VERFVFpaYHsKaLa9vWPj4NrNquTY08SA74FAXFu8pqa2Wv5dv6KxqK03a8maEHug38TEhtzulEpLKatzmxcZUHMvEFZtVb2KC8u0uLiijo6MApPrhlhwr2GvoMBjL3DPOn/+vI3xs88+1dr6ss6ePW1dMLl2UcXxeq419it7iLHwN89trK9re33LHkCtnb24IgmJ3gBFJT65PW5FwlG5XS65MjVzEE0D/WkuKl++doIRReNpu8aC35Y4Pbv3Ox+C/8WHoJNLvdDfC5yDORFwIvAqRsC5Ub6Kq+rMyYmAE4GXFQHn9+0XGlmgk/Xqfl5ex+FpYAd0yoU6JaXO9hr9T//2X+vsmdN6/Oihbt28oYsXL6njSIeuXbuqP//zv9DWVki5eR4d62m17lR01sLjhHI8SnAGBvotmX/08LF1oqOLFV4uv/zlL3X9+k319maSTRJrVE6oEUi4AUl//dd/bT5QHLOltUUuuSxJRFmE/w5J3Jmzp9Td1W1ABi8dPIYoSSMBD4ZT+vf//t8Y2EIphAoEsIFPErADeAZ04nwktCS7H3/8iUafjutf/ct/oTfffFOhcMje9+UXX2royZBaW1qtrI6Ev6i4yKAF5XWUTA2c7Jcv36etzW2VlVWqvf2IxkYnNT4+aZ4yAAiATUFBnhoaaWUf1Ucff6hwMKIrr31PhQVFpu7itSThgA1KF4kP5VYoQIBRQChK0PDMWlnfVFVVpd5663vKL/BpenpSsXhUgcCuqUNIgNPkt0lpfy+ipqZmXblyWZGwX1NTo6bWQBWSSrm1vraprc0d9fcP2NhZR4/XNokWl+Y1NzervLxcU6ah0iJujJXYA8v4AhYALIgP8AIwxbiJCzSTUihK3wry8xWOhA0AoIhZXVvT0tKyAYPCgnyVlBabr8/q8poiYWCY29Ys0x0xZMfPdlcLBg8M6OTlec0TDLiSArDk5ym/oMDgF2NF2YQKpqGh3oAB+xDlEwCC/YHCBcUL4GV/b98gFiboQCkUWuwPVG9AVsZKfMrLK7SxsW5AyOPNNU8qSuUOwmGdO3dWBYUFuvr1V1pZXraufuWlJers6FBZaZmtEWOiBO/7339HDY2N+urLrzQ2Nm7nYM2amxssppubuyorK7b4A9wALgCpd99911ROlPn93d/93fPOd+yj6zcH5UrHdfhwg8E2vrKwcGpq3lRSmGpTMgpIIU6mBHumMqQj3s5uVEc7mwzYsA92AlvmQ7SzA4Aps66UzH1jfVcNDdW2bxYXljQ6NmeKuegBpWghdXUdtRsM+5hrpbPzqN743hsaGR7RBx9+qPPnzlmct/3bdg3s+HdM+VZRUa6N7U2LNfeC8ooKK9sE8gGobt16qPWNqHK8Uk1NgdrbD5nSaH5hQ2VFhbp08ZJBKpSSO36/njx9qs6OTrvPMG/iQjyPnzhupbms5d/8zS/l39lQb2+nQSigXKZT4oKBMM7fe6z3WZfOhB0HgBkKhJSKpawDXiiaFru2pMgrX0GueeEdHCTsWsM83J2SctwZM3F3jkcpX6529iM6SGS60x04n3j/LZ94Ti713xIl5zVOBJwIfKcj4Nwov9PL70zeiYATgf/OCDi/gv93Buz/9+XWGOkfONCm/xN0KsiV4jHpcHOF/tf/5X/W5UsX9eDeXY2NjurypctKpZL61a9+pY8+/kQ7OwlVVRfo7Jl+nTp1wmAEXZ0w/qWkhDIxksjp6Tn96Ic/VldXt6kN/uZv/sbKVM6dO2PgggQSmAEcACaQAJNEo57q6++xhDfTIW01k+CFQqa8oIQN8AO0Ki0tseOjkMJDqvFQq37603ctYSYpJ7EGHAAYUIigpCFxB1IAITLQ6WNtb2zqF7/4Z/YaXouqi3PydexYj3W1Q/XA+/iiCxcQpLWtRds7dCPbUHVVnQoLS8zfJTcn3xJVIFJOrkcnTw6oorJUjx4/0KNHD3SosVmHW9q1vYWZd8YIGzgwOjpqYAQ1RbatPICEeFG2BqCJxBIGZ/DFCYXxmdkyUBSJhE3BwVirq2oMymxsbKuyosZ8tfb3N7S2uqSiQkzUk9a9bnV5w8oBz549bwCAsifMstc3Vmw9g8E9Nap5kx4AACAASURBVB1q0pEj7VbSRNyJAbHJlqcRF5L87BqS0C8uLcntyXRLRIFEok+8dnb8Bp2AFsR/fn5VW1t0KfSptfWQmTaPjo5pL7BnwJE4AJ6yptEonjJqpwN5PJjNF6m0tNjG4gJcHm5VeWWlxZ61pQQQaAXcZE8Agmpqa1VXW6t79+5rfGJS7W1tam1ttzIsPLZOnDxh552cmLRyRs4HEGMMjQ2NNg88uzjembPndPhwmyYmJrWz7deVK69bWdkH7/9S09a1La3G+iqdPEF5o0t3797T5ua22ttb9POf/76N8b2/+5V2drblceNXRKkj8C/flEhcE+xh9gIgD3Pxn/3sZwbHMKQHpgIo2dOopa7ffKqmhmKLY7bLHYCKawclFHEAqqA6pLvha69deq4AAurOzMwacKEDY0bVV2xWcKlU3IAZ5bIlJaXa2tq22NbXN6q8rFyTk9N2ffBz9jA+cHiR0TkOBR4wknPjeca5r127rpMnT1gpG1CK97AnOF+uL1eFJYUGnxgDMJr5sscwKR8aGtT84oFKS7zq622zElBUSVNTczra0ab+/mNaW1212BOzsbEJ89xqampQ9CBmeziRTOgnP/6J8vLz7Vp///1fGxA+c2bAABz3JMD56MioQcdM58lTds+hax/3FvOqOkjaA2oUT0lur0f5RXlKpNmjlGdKiUSG8+Mmle91K9+XI3dujlI+r7b39hWOZsrqwv+I0ukf1tt9O5H4jn5AOrnUi/y9wDmWEwEnAq9kBJwb5Su5rM6knAg4EXhJEfiO/k79kqL5X4FOKJ343/j6miL9+//x3+jc2TMaevzYEs32w23WJhxwNDj4WOFwVMePH9O582esZCyRiJs59OLivCXcKAqATiS1r7/2PUucHz58aAkySSZgJ9tNLGua/P+x92bfcWXXmecXAyKACMzzPBEzCZAE5zHnyc6UUrYGl8sul716ucv1UE/9Uv9K96qn6n5ou11VkktKKaVUTmQmk2RyJoh5nqcAAhGIOaLXbwcjV1XJlpyknswba0EJIOLee84+515w//Ttb5NU8oXKZ2CgV80t9ZqanjQPFxK9dCptaqO29jbrgGZt5zc37Nycg3NPT89qeOS0QQDgC9cgecz7wGxYmVpBLQOIAGCQ9NPljU5+r7/2miWwdLOjdI5W8PgwobCg6xyqC5JYvuhgFiwNyOWRARY8fcrLKMOJqMRfqra2zqelQJPq6mrXpcsXdBgL65NPP9Lq6rJ6e/rkynpNoQF8ARpw3oL5dUFNhKkz6pLS0hKtrKybcqKypiIP7ZJ0Y4uaagNYVFpWbIqdoaFjqq2ptbKvmel56wJI7PZCawqHd1VbU69QKKyZ6TmtrmwYKKMrITACcHUQCWtra0Pr66sqKy9TV1eH+ecUoBuAByACfCLGXJ+4Wsv6mhqDRCh30lm3gmUVcnu8NsdEPGHrAiQhpsxhbGxSu6F9dXW2anj4qHUY+/rWLY2Njau/v9P8ogBAKM+AA4Uuf4Uyp4K3EwAgWFqqI329pnRibWdmZwwOAHBQt6EUun3rtkENSjpnZ2ZNdUQHtiNH+nTv7gNT46CGy5eDfqgPP/xYXq9Lra0AxaDtNaAFyjrm8corr5qiBji1H9rTG2+8buq2//4PPzZgGygJavjYoE4cP24iQ8pLMd5+7bWXTMFG176//bufmMqpqjJg+wCVHvPMG2CXW5klZZP8DiUeJWHsa+4pzOUZB6AID7EHDybNvwu+TEkqkAd/s0JXPFSHxIYyWWRo3//+9+x4ICJjA3gyP0An6wosQq2Fko6Syddff8PWmg6TP//g56qooNSsxsApa3rq1Bl9+OEv5fV4bH6MCVBcUOsxB9SMwNgTJ06qqblJjx4+NGjU3X3E7m/KD1s7Wg30sb/YA9wb7Dk+hzfc/n5SIyN9pqrknMQCX7Mrl84qp7SejNG1sdHKB4kDne26u7oMhPIsCYX29Bd/8RfaDe3q0aPH+uzTr20Nrl49b/stGjm0587q6po9YzBMRxWVNyivtY54T8bGtbsVkivtlnJuA04ur0epbEaxZEKpdEbJDP55EuLBgMerEgzevR5lXFLSm9PuQVTxVF7p9NRH/H/+A/C//BV0oJPdRs7LiYATAScCTgR+SwScB6WzPZwIOBFwIvDPj4ADnf75sfrdnzTo9L987GmEKbGjuo4yu9KAXz/643d0dHBQY48fqsiT77xEmUpxcZHBpUTiUFeuXlZ3d6eihxEDNySH2zs7VopCEk4ZWH0dpt2Dpggg6UUJQ/KGmgE1EUbJKDI4HiUMCgKABuqpSHTPAAylL9Mz8+rt6dbbb7+l0F5IkxMTT319vKqtqzMYMDExrthhUo1N7aqprbfxoO7ATybfXavIkkquA6ggoee6gAgzFZbU39dvUAHDYsZMEv0/qmxQIqHqKoAW5rofObA28iUlQblcHi3M043vuHWMQ7GDsueVV1/S0aMDevT4vm7cuKbwwb7FwZV1y+1ym+k6Ko6p6WlTPlVVV5kaCMPmlZUdK4nq6Gi20h5USd09PZaYo0TCrBvAgMH50NCgqbKIOSV2qEnu3HlgqqfR0ROKxfa0F9pSdVWt+f6gRJuZXrWNUVtbZeVfKNZQpuCTg6n4wUG+BIuSLOJETIEPxInk/ObNe7a23d1tBiP4HF5cdNlLZTw6fuKkSkvLDUgBCunUdeb0GYMZi0uL+vKLGwa6gGKoSQAdn3zykXZ2twyIDPTnVTrXrl83+DIyPCyP12vm1ST/qJD4Akq1tLZY7NK5zDeePMAQDN7xCKM8DkN6QAwlmZwPaDN68pTq65v0q19+bN5IQBre++CDX2pqel6tLbU6cqTbYAzrwp4AqgJJjh0bNnj16SefKZVMWLc3SjC/uvGlqaoaG+ptbr1HesxL6fatW3ryZEwjI8Nqb2+zffvVVzcNkAAMiTUqLSAQ12Gs3CuolIgf6iGUhHwGZRPvEUvAC+AV/7Hvfvc79lnUWMzlyuUrWlhcsBgNDg1aPP/2//1blVdU6Pvf/2MDW6iWPv30ulZWQyordVs5JvCYOGMin07nIe358xdMxYQK6P/7u783oAnQ437i88DUH//4H2xv4Fd19+4dU8qdPHnCPK/w7/rP//n/1vb2likSmfO1z69pemba1oQyXgzsG5sbVFldaebtVr63tGRfrAvPBWID4GMfUhLIdY4ODRioXF1dMFgOSKU89P79BxocGFBra5viiYSV8S0sLurf/bt/r8ePHluXx/W1bVVUVGtwcMBgcwHSUQZKeV8qmbKOnDwXAI1A7J/+9ANNTiyrtAibcLd8/mIlMxmFDmNKY0DvcSuezsrndilY7Fd5IKBiFFvpjGKphPYyKe0dxpXKC6WU/ieez//jU9uBTg50+t1/7J1POBFwIvCiR8CBTi/6DnDm70TAicC3iYADnb5NtP45n/0tf4X8RR6lkhkFfF6dPTWkjtZmLc3PaW152VQFJ4+SYPcqehhWkd+l2roqKxtLppJKJFPyevySy6fZ2UXduzemg/ChGuqrVFdfZQoFYAKJNZCHEjH8WnihGKIDFok5EAelBeUsyWTG1ByU51DK09PTbcdjZEz3PJLsvLqn1BRIJKc+X4mKvMU6c+aclRYBBrge5tgk5uPjT9Tc0mwAgqT8wcMxhXYPlUrmTatHRjoVjVKutmem43QbIykmwQc64Ku0tbVpUAptAuVdsVhGKyvbBojoeuYr8tlcClDo7LmzeuutN5TNpvXZ559ofHzsaQc8OpkFTXXDfKORqGbn5rSyvKNs1qv2jipL8j2evEIDwEIcgTdnz57Trz76lQE5vIoYH2M7e/aMKY2YO0CC8jEUR91d3Ro5PqzoYUjJZMwg0P5eVKurGxofXzIFUnNTnUEVVBhen1fdXZ0GCBYW5kz9Q8ne9PSMwccLFy+YpxY+Wyh+UI5cvHTRYgXgoxSMLoYtLW3WuQ8ImV/LR1ZC+PLLLxsUAIrklTB1BhwAOpRPPRl/Im+RV++//75a8LJ6/FjXPv9cu6GQqV4Ah3nPJfyc8gbbwCWXx2Ulh5vbmwbxgBQTE5M2LpRNqGXYX8QKmEO5IvDgpZdeVi7r1vVrX1r3PMrAfvKTn9g5GxoaDYwCrkADhS5qAEk8uFD0PHrwSJ9/9rnBv3feecfKEDGDjxxEdOLEcYNpwUDQjLGBTKyjv8irulo6tx3aOjMP1FvmG1Zaasod9izQCOAEXCp08gPooFgCwABBmIv5JoUx+U7oj/7oj2xdUCai2kJZePPWTa2srpoBOXD4P/2n/0dHjx6xnwFGqIFQ8Swu7am2xqd33/1Dtbe1mZpwZ3tdqVTc9nRLS6uBpRs3burWrVsaHDyqo0eHNTc7Z7CTToAfffRr6wT4ne++q4nJJ9rYWDP1IeVyzIH3mSP+V3hhUXLIHkQNyPmnpsZVVh5QeUW+0x9KNQDr5taW9vfwLdvX66+/bufgfiCm/Je9ASSbmZk0YIxp/+TUuEHN06cBiw3WjCAajamkuER9fQPa3d3XYRTjea/8vhLbSwUFZMHPC8DldnsMWjMWYBqgkJgvz6/Jj8LJxbMwq3AkrVg6ZxA/WFKsaCKpuooy1dfVyOdxKRY90OFhRIfpjBb2k0rm8iqnwtc/5zH+gn/GyaVe8A3gTN+JgBOB3x0B50H5u2PkfMKJgBMBJwKFCDjQ6fe9F37jr1BB/pQHOLlMVpXlfh3tP6LSYp8WZucU3t2XN+vSqy+d1fDxAYX2NpXOxFQc8MrtRR7lFjVmgZIK+XylmphY1BdffK2tzR3V1laoq6tJNbV5BQeJ4bVr1xUOx83oGAABDMDPqODBdOPGV9rfi6i9rdtUPZTTrKzsqq6uVDU1eSPm0rKAdeKKRlMqK/OprKzY1Brt7R0aGDhqSTHA6Re/+FBTUwsqKnJpYLDnace9NoMKlGr97GcfGURoaalWPJ7S4MCQKUUwea6uqTLlRlNTg5UfkXgCnCj5w9jcFFDxlFbXQtraBFSFzPsmr4gp0fb2piXN77zztoEHSg9//osPDCBgUE2HL7yI+P/tgSiU5wF11lb3DdKcONGnxsZmgxEAFFrUA0hQmQBRgHhAOpJrIARli8ANVCyUE+KRwxdlTCTjw8NDisUPlEgeKlCCiipi6o7JyWVl0ll1dnItPJJYs0719ffamFHl1Nc3moE7kIZ5U6YI9EEdUzBopyQMkAcQRLGG8urM2TM6cqTLxs8X0AmQcvXqVYM/dPgDrmBkfenSRZsL430yPqG29g69/sabBqso+wJwoJRDiQTsQbkGZOF9QAuxqagsV319jeTKm+NwbsALUIayNK5JOR1zIFYAH8BCbU2d0umcZqZnzUQcuMlxnBtAVeiCyDWBQijdAH3AQEo9Z2dmtLuzY+/hUYZaj1gB8Zgb8+JYYAYxA6RQglceDBowBYwWvMK4FmtLHBjj2bNnDW5wHxBfPsd6snGAolyDTmrEogCwgEysC0AKVRQg8v6D+4olEjo2fMyuxzgYK9cAzgG1iAX3XH9/r12Xz1FGplxKFeUB+5nYdXZ2GcxcXFiyey4YLFM4HNHRoaOKx5O6d+++eSihWNzYXLE9AVADElE+yBoQD37mnAAv1vaVV16xeE9NTegggol6ucFc7js+x1zZW4Al1pR139raNvjK3mUu3EfMh3uwrR11YNjKRfF+A5qtra2bkolnzPCxEXuOoPHEpwrIWOiSaN0WPR5b+3xXRxyZsMXLd0W8deuu2tuarCvd1tqGeaQlk1IsJsXTEo/GYqBTPKHq0hLVVFfK73MrmTjUYfRAkVRG8/tZJX/fz/h/+edzcql/+WvszNCJgBOB54yA86B8zgA6hzsRcCLwQkXAgU6/7+X+LdCJ/68dX6PaqlJ1tTUrm4preWFFJUUeDXS36eqlC2pqqdfMLAnhroqDJI0B+Yr9Zhbt9ZQoHs/q7t0JfX37kQGh0dFBDY/0GGQBiqCAwYycJPztt9824EQSyoskGSNjStLWVg9UWVFmyR3JOd3PMBcHBOEzBPDAcwmwARBCvdTW2mJJp98ftMQUY/Ff/OJjbWzsq6urUS+9dOGpx0vSxoIJ809+8oFaW1s0NNQrtxt1T68l+xhpDx0dtPMBhkhuSZTv3btrHfpo6Q4wQ4E1M72ivf24NjZ25XZndPr0qHXwQ2106tSo3n3vDw2WffXVl/r5zz8wOJBPYj3yW1eylCXTlMPNzMzqIBy1ErWLFy8aaAIkAA1IjAEhY2PTGh09ZuCF+BBTkmNACedlrMAJysbwAQI84EVDx0DWDaVaSXFQBweH2toMaX4e0/NitbY22XyIMyVi/f19mpqeMBUJ0Gl6asZKJlHe4M8D8Lh7954pagAweABRvsULiEaSfuLkcVP9RCIHBlqILdAJcARIwTOJc2JSfuHCOdsXQLmxJ+MaHjmu0VOnDRSxlpybY4EowMA8iNu3GAAIgE5V1ZUGJIALqHf4HfFlbOwzYgG0AdKhXOGclHlRDgi0SKeyBvIo1+P8wBzAE2MAyAAcmBfnZo6A1FQiYYomFE+8mANrwjGMl71WKAHkv8AdxovKzZXLmQqPeTCuvNF6yNad8kbmyTmAKMAVFDvxeEY1NQCUlC5cOG1z4VocD5hhLzBuyvO4Dt/ze/ZCMR0CKytsv3EtykyBLKwFCqQCxCRe7CWgJe+1NNer50iHAV/2L6ovSj3TKcZS97SjW1Y9R3otxisra7YfmUMsHjEoxLyATOwfrsn1+OJ7jmHcmKSz14mflWLG4vbs4N6jJI1yQGAScyoANtaJsQL6UDBx7+e79gEes/L5PabS4n4D8NJ58DAa1/37szp/9oRCe8C6mMFKVHaRaFQeDxA+3zmRmBOXdDpj6kwAOb/HBy4YLFE6kZIrk1M4TPkhDN5l5uFueayzIb52xX6PykoDCgaL5VLGlE77saSWI3Kg07f/G+fkUt8+Zs4RTgScCLxgEXAelC/YgjvTdSLgROC5IuBAp+cK3z9y8O+ATng7VZT61N5Sr2KvW8nDiNpbmnRudFTHBvsVT0R1/8FtRQ/3VV4ZVGVVuTxFRXK5KXHyamVlS19+eVeLi9tqqK/VxYtnVF1dar5PqDNIrik74vsf/OAH33TNAjT86le/siSX0pnlxV3F4zKo1dfXaooBzIg7OtrNX6a9vVUzM9OW2OIVg/m0z1ckj9ujsbEJAxm3b39tJtUk4/gp0b2NJJyucwAjWqHT1erUqeNW0kMZW1NjsxlPA0ouXDyvxsYGS7IpywOYAJwAXT29RwwIAAJWVre0vRXW8sqKFcn09fVaORbwAxg2NDRgnf8+//wzffHFtact4autFAu/KUBEPrmNa2Vl1YyngTLAirt375tyCUUKUAQFyeList599w8MRjA2xgtUIBbMC+gBYEDpBSgheed4TLo3twBkOwad4jE8lg6sxK6qsloDA0N2DKWOb775hpXtjT15pNXVFVMCUU61s7OrH/3oR6IbGmAAcEcZH2MF6gARABaos/CywiQaIVwBLgAGGCPwgdIwFC6AHFRSAEhiwV6Ymp7RyPETam1rt5/ZF4XOeAAG5gQIKChveA8wkc1lDf4ES4P2eYCGqZOKfAYpUK0AeSoqK62dGGtKyRmlVmXl5Ta2XDZn5ye+QBmAD/5FeSiUN7sH7HEu4IbHhS+XS0VetC2yfQGUYtwcz15n3/G7QrdEfgakZlNAocq8Ss7lsj1DrABLqPcAY0AzSk2BfLlcRqFQXDU1AQOJADjuKdabc7LejA8QxfWID2tRGG/O7VJ1TbWphPg9YBJlX35sKP5anhqHuwziAJww3G7CU6y9yby++Dym3PgzYa7P9+HwoXLZrO0zfLP4XB4A+8zUGyjGHFl37lfWgvViXKwRLxRWjAm/N7zFQiG6Yc6rva1Fob1923u5rFRTW2Xgif3V3tautvZ2626HcuvGjbsGdXr7egw0ARWDpX5VVpbZ86O+od4A4/TktD679kQDfc02D8r2Skv9ih7GtR+Oq74+YMpHgFZTU40BJ+4/4nP8+LDFlQ58gKlsKqdMIqnNjUODTaWlPlNSZTN0Z/Q8NdyXKRvLy4B9HoOiu9Gk1mNSfvbO61tEwMmlvkWwnI86EXAi8GJGwHlQvpjr7szaiYATgWeLgAOdni1u//RRvw06uSR3Liev26XmunJ1tDSoobZag709Guw9osa6Gm1srerRo/tKZ+MqLSuRr7jITJ2LS0oN2oyPz+rXH3+h7e20jg526dixAclFi/ISS0JJYkkO8Tx64403DLaQGJKA8nuSYDquLS0dihy+oiKo/t4O820iaSTpw7upoaHOYAum2efOn7Vkld8DBxbmlyzBXVpa1tTUrCW1gB8+S0kdQIGkm0SbBB8TZJJ75VzWiQslSmNTg/nNkMhjPI2fTF5ZkbREuqk5D3h4f2VlQ48ejz8FE1mVV5TrtddeM/jEtQPBEh2E93Xn7h1NTo4bLAGc8AKyAAkK5XV4XTU3tRjUYZzMgWQXA2OAAqVBwJ1Cxz9+B3BgLkAnYBXvAXQePHhgZWCAKeDEyMgxrW8saTe0ZeV1gIy9UMTKICnjw5sHCETp3quvvmJA7O49uoTtqaG+ycyYAWM//OEP7VpPxsfNFJsxoFABKHA91D+MJ9/JrlrpTPKpoXv+ds53yMu3nAeo8XmAEzHgeEqc1jc2dfTYsPzFJQaGiAXqFtQ5rAOgpVBeVzD2Ri3Deauraw0w4oG1vEzZGPBt12ATqhn2CjFk/QBnnB9YyO/YX5ROAkn4mc9SEgjoA4YA4lAJMW7AZiyWVHlpieqfgjTWk/kwDsrhGCNwiFgUlEQovjgehVVLY5Mp6ehKiF9QeXmpwR5iweeYbzqdVX19rd0rqIUWFpbU19djajPmTLwKyh8MtSm/bG1ttn2GcocXMItzRWOHGh4Z0ekzp+1e/PWvP9HqKl5oLlVVlZt6jnNxH6ISI9YHBzEDeTXVJQoE/AaafEUAMDoXhrS7Sykl6+rX0aODWlxY1NbWntrbm637HNARABfai6uqslR9fflyS+JRgGTsJ7opEoempjqNDB8XXRsp/6ytrdbC4qoODqIqDdKVEBP7NttvjLeyqlLJRFLXr1/X48cTCgTw+2pTOp0w+NXc0mhfZWVBiwmxf/zoie7cnzP/usbGGoNfdfWVCgQ92g/vGcQCNlKCeuHCWRsv68oX68BzhA59KBKb6hu0NL+o5aU8FKuqDMpjqrmcxQp/uFQya+sLSPSX+HQYi2rnIKWdpAOdnuFPnJNLPUPQnEOcCDgReLEi4DwoX6z1dmbrRMCJwPNFwIFOzxe/3zz6d0Anv9etTDKj8qBPR/s7NDzUr8GeHjXUVKqqPKitnU1NTT1RzpWWvxiFk0t+usGVV0gurx48GNcvPvxUuyGXBvubNXpyWHV1Vea1wwuPHUAN3i0FsIL3Dck/CTUlQbRij8c9qqvFvLtTAwP9Bpwo4SJxW19fU3GJX48fP7IOYMCk0N6uJeBrq2tmCIwqAtXQ5OSsqVwuXTqn3t4+M62mvAb1CWABOIAyZ2NjU34fXe0o75q3EhrUTCibgCMAApQoQAvKZ4KlARsPpV2oMKZn5yyJNjVMUZFGT42a0TYKp31Th2xYko9XFC+SX5Q4fNHBD7gBsKDED1URib8l6qE9S1zz5UMRxeMJG2/Bw4gEGqhE8k+ZILCIsRNnvhgT4IBYA51CoQ1t726a0imVympnm7HtqK213ZROzLWzs8NMl+n6BXRivkCn5eVVS77Pnz9vCT+QELhFXIBahZIp5sF65pVCpbY2xIH3OR5ow/d8hngBf/gCtgCTeMUTSdXU1imbk4G3fIlhtcWt8GJumFC3tbWaoghIgiH7yZOnzPica2Ai/uDBfc3MLMrvL7IyRwDXyMhxUxAB5vKd0AIGlUpK8qV17FHWlzg/fPRE+3th9fd3G6wEJAF6UKFFInEN9HXp+PCwXY/fMz9egFTGiwoMmMb7BXUaY08m4nr56hW7BrAPmIFCiRgAN9ifqNaAT4wlDyEBIftWosbvUJqxB4GNwMcvvrht0Ky9PQ/VUIgBLYEjGNZ7i4p08fIlA2r4ZH32GYA4rupqvwYH88opxnn37l1bH17MscjrU0tzpTraW1VbW/d0/XY0MzOnlZV91ddXaXAwb3Z/86tbWlwMqb290pRFGP8z9lTabV0Yj3R3PAVWO3a/A/qAPDwHlpbWdPLkiIaGjmpladPAqMVnbNxURSPDQ3ZfXL585ZuyXJSP9+49tLJcSujwZkKRBnxCFdXS0qSKSsoIEwac2DMA1M2NPdXWNqiyotzK7vr7u7Qf3tLefl6R9fjxtNzufEdI1gM1HnudfQaUQ0kZKClWX0+vIuGw5mYXlU1nrRNlNiMlEym7n3e2Q0okM/asDASLVeQvMvi3E0lrPy2lf9/P+H/553NyqX/5a+zM0ImAE4HnjIDzoHzOADqHOxFwIvBCRcCBTr/v5f4d5XWoNmKRmIBPfd2NOnPyuHq6OtRQXaGqiqC2DTpNKJNLGnixMiZvkbxFPksQH49N6ssbt5VKFWlkeEAnjo9Y9zpgDQkzyTVJP+CC5JZyrrzvTtqSdZI5IAPKh96eflOWUKpCEllWXqpEIq69vZAllCTUGHQ3tzRZqR1JOqbDNdW15ilDootXC53bTp0+bR3WHj16rKamZjsn1woGS80TCniCr1FFRaXW1lbV0dlhhtpcg85bjK9gIu31ug16AQlMkZJMKJ6gs1fePLukhNKcuM2BckDUHHS7I9nl/YJBsc/nf9oRi85XeAXhsVMujztfDkVJD4ABRQ3nRo0FxKB8i/dJoIE2+W5xIQ0O9ulP/uSHNi5gBOAAWMNYCuV1eDqxhiXFeEiltbmxa+V17W0dBuXoXtbd3WXg6fbtW2aa3oyqq6ZOe3sHBmSYF7EgZoAOgFhBNWTlnvtY7wAAIABJREFURlYit2wlTQCzkgDd+XwGlfb2Ik8N1MttzowPaMJxBfUSkAaF0+r6hh3PujJ/Op+xVkA19g4KJFQ9lGvxMoVaY5POnbto3fmAPkuLi9YRcGJ8Wj6fV6+++rIuXrykhsYGU2kBXgBFQIeKilIVF/sM+HEdlEH5LnyPDf5Rogl04tqcG0AXCAT10pUrGujv1907d6yjWUNDvUFN1E3Mkf+iegIgAYe4HnMFor328ssG9wod/Igt+5brM2/gB/eNKcOmFpVOxdTb02VwiNgDs+ikxue+/vpr3b79QEVFbvMnIo4AGtYHc27WrKmlWcdGhk3d9V//63/T7OyKksmc2tpqbH6FcsJHj2aEBqe8PGB7rqmxQUe62u08fAYFFfOfm1vU9nZEJ08O6dVXr1qcfvzjDxQK7Wt0dMhgEt0nAWSMEb8mxsO4bt9+qJISt6nk2NMolQDPGL6jONzZ3rOOjqG9Pa2vrdsa0zURSIiSkHvv5ldfWVnr9PSCMpmc+vs78/sqeqj2jjZ1dLYpk07S58BKE1kL9szPP/jUgNIfvPOu+UABnc+eO6XbX39pfm7Ee2ZmXUePdplKk3lwD3Fvsc94dvAsIzbnz55VPBrV9OSUgaZAcVCJWMKM9+luCXRKpjF5cstX4pfL61E0FlMomlEk40CnZ/gT5+RSzxA05xAnAk4EXqwIOA/KF2u9ndk6EXAi8HwRcKDT88XvN4/+LdAJkJJOJOXz5MwYt7ujRZcvnFBTXa36utsU8LsNQoyNPZbPX2TeMAEDT2WmTFlaWtHC4oqih0k1NjSb2qSpCUBCudKGgRCStL/6q78yZQ/QguQN1QcJMdCp4HuDEgOfoUwG1UnSvHpcGE5JpnaiPAWQhbqHMjDOT6KIuTGdtIAUvMpK80CENu5AH8y647GEJc0kxpSiVVfXGBTgWJJGoAnd2zADB4hFo3nYQrKNxxNQwVuE107aElw61iVSCR1EDqz8DK+efGlZjZqbW77xCAIUcR4gEAqnvGE188mXfDFGvlzKgxt+D4B7/HhKa+thedx0/3LnFRw1NXaefGv3A5srRul0ygNGYTgOMEMFxTgpxaIj2c7uurZ3NsxvhoQY6LS8vGblUm1t7RaD2toaM0y+f/+edkM7Vv7FZ90uxlhsah3GTtKNcglAAixYWlo1QFVfX6eHDx8pHE6puaVS7e0tBhr4zNzcvHlGodbKA7M9gxFAGOYDQKEcbW5+QZ989rnFk/c5nvLMkydPGrxhvYAUxIHfAS8peUIhc/78pbzSJJkv6wPoAODYU3/9139t/+VaKME++ugjA0j4GfUP9GpgoNfmQ+wp+wQwTExMK5VK6+zZUVO78GIueFkBzF556SVTt3zy8cf67LNb6utrNyN2jmfNiRGqMMZNWSnnZp8Th9MnTxhE+fjjj59Cyo5vPLyIL7HmWnxmZnbeVDnf+977FjvOz7mJJfH7/PPPrfQORRvHcQ1AX6EsDH+xmtpaeX1FNh6A29wc/ktJ9fQ0qq2txfYLMGtpOaqR4TYzeAd+1dVU60h3lwE5zglIQpmE+g5iRynq+fPnLCYffnhdRUVJ/cmf/MgAD9diPwOXgDb8zPrt7YXNZwwIzfhZI54BdM3jOpGDA917cM9UaJTNsg9Onzpl++7lV15RSXGxrn9x3UppD8IHAuLSKXFzc9vgc/eRTh0eUqpYZOWJPIeISfjgQHfujKm1pUlvvfWOHj0cMzXY8eMjunXrK/Nc476iG9/AQJ8dw7j5Yh8SD8YPdEPVSAfDaHhfEaByOiOfq4hqTXuWoCbc3DpQJieVVQZVWlGpSDyuze2QDhJZHWalzO/7Gf8v/3xOLvUvf42dGToRcCLwnBFwHpTPGUDncCcCTgReqAg40On3vdy/BTq5PW7lSJq8ks/t1ukTA7p0/rSqyoJqrq+UMgnNL8xrN7RtZUCU6yRTaUFdVtfW9XjsiQ4ih2puaTPYgnKH0qzYYcTUG9PTs+bPgicQsIHkkYSf73mRcAI1rJV8eflTI+i0nYOyGQAPipmSQLGBJpJROq3RXQr1UyabMaCEIiiXk12fUhtMomlnHolErfxqanJGDx48UibjVnd3h0EpgNT83LxWViJqbg4aeNne2bZxYWaOaoQ5A2MYSyQaedpxLGvlMplsWoexmJWRAXn4AiChXHK73AbBAAW8eA/IlIdOdC8rsp8ZN18YG6PE4nOUGs7MLGhjk05hUl1dkXWZY8zEDoVTaC+p2toyvffuG3rzzTefgpIJU7PkTanj30AnjMSBTinKfeS14xcXlk3tAVhC3YMJOuoOoMLm1p6Ki93W7r27u9cUKYXubQCGQmc9YAWABWBEnAALqJTOnTtj/lgovQreUwYUq6oMEhJXknoAClDmrbfesj3w45/8d/34H36phoZKg0p8DsDEccyJuaPsAUSNjo4asOCaJ06c1HvvvW/eV5wzD0gem3k8gPEv//IvDWgADhg/QAolESbdb775ukEWyu5QEAEcKdlEaQbQOH/+rCmdUGUxhlu3blm8Ll+8aJDh+rVr1n1wePiYKZEAqkApIBOqLEAQ0AkYBmRh77Y0NhjA4H3mSHwL5ZDMCWVRoXMi6iDuEWIEAEExxRgBOpyP+bKPAIx8rqCQIp6cl7gHy0pNmcc1iZd1hcvkISuxJV4AF0y9Bwf7ba7A4Wb8woYG7b5Euffw4QObH/ceY0G5yPp8+eUXevhwTrW1xfrTP/1XpiC6du267fVLly7l1Uk3b9peYB+hWAKKAQyJAfuHro2A1YXFGY09eWwxRH3I+QcHMbuftH1eAFisRUENh1IsGsmr+/B18ha51NhYb2bmqCFRSgJWo9G4mptaVVlZrdWVdVPG1ePNtLRk6jViwDmJCfEHeDEH4lMAuby/sbElL0byyilQXKSAv1g+t1fZdE7pZEqJZFpb2zHl3G5V1laopKxC2/sHWtsK6TCVVSKX77HnvL5VBJxc6luFy/mwEwEnAi9iBJwH5Yu46s6cnQg4EXjWCDjQ6Vkj908d9zvK69ySvG6pPBDQd/7gZR0/OiivK6u+7hbFo/uamJxQMoUxeEBb2xh3b1r3OnyNxp7MaWs7pYpKEr1aUwbRFp5EjyR+d5f29n7zYSKx5neAh42NfVMxYeiL9wyJHnApm01b8lfwUpIrZ+qmPPih5M6rQDBv6oxvTKGUCVUKHjQkq35/vnQrmUgrFkvYz+NPJvXw4RNFIjmVV/jUWF9nXjSon5aW9vX662fNWHpza+Op4XSNKWEYK3451nkqtGPXBYhhDIzaCc8WkmrAFiAAY3K+54tSOSAMY0SdgrICxRbldiTfhbI0DvN68h3S8G8C/CwurisSofzQo6NH+w2yMLeC8TrQBjhBAo8p+rVr10wZA5AARjBu1COYqa+szmtnd9M61+VybjMSX5hf1up6WImk1FBbos5OTJqDZqgcCu1YmeHoydPq7Ow2SIGKiuR7e3vHOnxVVpYaAADmUFbGmgF0gDxvvvWGKUx++ctfflPqhb9UwS+JUjmSdwAG33/3u981oPN//l//Sde/uKOu7hYNDw8bZCuoTQoKHqAl0Inz3b5929ROeP2cP3/BQBNKJgABkIQvYNqf/dmfm5IJlQrACfiytrZpSpjXXnvZPlPwpuIYwA7gCWhDbNmbvBijKXNKSjR68qTCe/tPQZvLwAnrB8AgBqxVwbuIawMDKdtraW5SVUWFGdWzl1hD9gHAhM8B1fA7AnYwZ8YBsOL8xBlwQwxYC6AIAIz/ch7uLyAUL47lfBWVFaquqdFhPGbzAmKxP/g877N3+Szz51wFVRPn7+roUEN9vZWoslaPHj+066PqQyl44cI5O25uDuP+pIFG4jU3O2+wmfVmHQuqrwKsLEBK4sP5WEvg2+LinMKRHe3v79qcGS/jBNyxXy5cuGjPCPYj5yqUGgKZgUbwXTy8gqUl9iwCeq6tr9n9Sulda2ubyssr9eA+aj2ppCSow2jcSvQKhvUFpRrx574FAhc8yRgHe+DJkwkd7EvFRVJVhVflwWK5US8lU0aTclm3tkMxef1FKquuVq6oWGs7Ia1vHyiRBYUZr3Re3y4CTi717eLlfNqJgBOBFzACzoPyBVx0Z8pOBJwIPHMEnH+PP3Po/okDfwd0KgsWKxmPq6GmSv/6R++ro7VJ8WhYvZ1NCoc29fAxCqGsQZ3V9XUrr6muxe9nX/cfTmsnlFJbW5mOHx9SZ2eXwYvdnR2DICSLJLCFLmEkyHklyiNLeEk4SfjyKiCgCy3uE+a3Q7IIoCEpx9+J0jcAVDBYYkk6IMjgUjJpgIek2ecrNn8kElBjQFmXlczgsTIxMav5hZBQd3V11KvnSJf50XD8j370I83MTCl8ELYxhcN7ltQyVhRWpImpdNISUBQyJcESFfk8di5ULQw4Sz2NXE+vnVMu5zJVUypJyQ2ppks0zHO7eY8uV7RXd5vSifI6fqYUcHZ2zjyXABfHjh014ATIIJ4oUAB3XJMkGM8ZVCNAAcAGSXNB6XTu3Dnz7FlemVNob8f8ZihBC4djWlxc0cpKSMX+Ig0M9FgJITEG7KXSCTPq7uo8YmblP/3pT3X77rTamssMcJCIA4SAMqwd3zMmoBPjefnlqwYqf/rTn2lpaV2VlUGDX5RUsc4FVRhjBTZgMM8++fv/8t904+ZDdXc3m58OsIdrMD/mCxACHHE91C0YgqOme/31183Yng5qk1OTOoxGrUQP8Am04H2uc//BA1MmATNQwB0bPmaQpDQYtD3AGBgTUAaAyDEAoLwnUL5sD+BRXVWl9rZ2LWPwvbdncKVg/k3sWRfOwTxR6rBHWTtAIICr1pRbIZsT1wH6mBm9Lw9UCmb1BRDGdfksXmTsvYLCjP2RVwmW2b5kDdivjKXgEVVcUqziQECHMbowpp56nh3aWhBX5sUxQBxeefWdW2WlZaqvq2NX2pgAdZSzAoEBpxUV5bbWAFnibIbsgWIbz/LyisrLMNwPfFNGyd5kjKwd8Jp9xLyYPzFGWXTnztdye9Iqr8iXXtIYAOUS9wVzZk/kO+vlS1/5nthx/9CZkXNmc2lVVVXI5/fo3r1xe27V1BQbQG5paTMl5Ne37ms/nJGvyG3xpGEBai7iyD0/NbVgHlkAWn43MNBt+431BPjNzS2riMYCJR4VedAOumQUK5OVO+c26BSOpOUvLZG/rFKHmZxWtna1HU4o/VTl5PyR+9Z/5Jxc6luHzDnAiYATgRctAs6D8kVbcWe+TgScCDxPBJx/jz9P9P6xY38HdCrxF0mZtHq7WvSnP/q+aivLTeHUUFOqWDRkpr0ka3R626Wzmscjl9uryakp6/bkK3br0uVL5t9SaE8OdCKBJ8EnGSaBf/nlly2JAxagUiHpxc+HV95c2qdYLKpkKu+DBOghKQb6UN6WSCbsv5TiAaMKPkn8l0S5UKqG2khyy+v1qcjrN2XW9nZIDx9MaHMrqf6+Vp0+fVzlZRU2RsZx+fJl/fznP1ORr0jAGpQowC+SaJJsgAzldAUVVjqbUiqTsrEBE4AcAB2Xi5JAt9yufNkcn0dtBRQDLHg8dP7zWlctfiauwAbgGEk5JXkoYoAi+C2hVqJzGB4/JLyMl+NIsAE+JMMcT0IM2CiUs5HEU/5EuRRKp63tdYNO+M3s7oS1vLSqUOjQDMQBQpR9MU/AH/Ok1DB2GNfY2IRu3LipgwOUUycMGgBASNIZhwGKMvy0Dk11hBk5a3r33h19+OGvrXV8S0udKd1QKBVUPawrcwGmUX6GuuvXH3+qsfFFHT/eZ8oegBFzLIARwBp7ifXi9/wMuKBrILAS+EHsKKVi7xCX9vYOg0CAHIAVYANQwT7FXLynp1dbm3mYRfxYL+YG7EJlxbyAUQUwhJqpFSWSz6+piQmLBRCFeBde/Mx6ESuACWPmPJwXI/HyYMCAIvFDeQQgYqyFfZzvaMh+Zt9hyO63PTY1Nae6uuqnHfdK7Jr4GKGqY18BZvgsc+X7QnlYOBoxiFuATMSoALY4B18HB/iluW1cgDLWNJ1IKXYYs3WiZM7txni9XB5kkUIdVGVlqJj9o0TEjJtzb6zv2L7EoJ8Xa8TvAXJer9+gEPuNe4vrcS0gE/sHJSXdKymXo3S1o6NNW5ub2t7ZNYjFudijzJN4sh7RSESrqzsq8oHIXDp6rNeA8I0bD8wwvburSrV1KBfxZMtoc31XE5O7Ki0t1qnRI6bQArYB61jrjz66poMDyg9rdebMCQN0rDN7FEXh6uq+qiq9Kgv4xU1f5HLJh+wxk1XiMK54LKd01iVfsEQuf6n2Eymt7oa1H8uYzxN/4Jw/ct/6j5yTS33rkDkHOBFwIvCiRcB5UL5oK+7M14mAE4HniYDz7/Hnid63hE6oiXKZrMqCRTo3Oqx333nL/JzcuZR8nqTSiQNL+FDs8P/gb23nv8/Kpc2tLUsS/SXFau9oV2VVpeKxmEECr8drAGR+flGhUNRaq7/99tsGVjC7pmyI8h58cEiySZK9RZhpp0w9gccOJTskmcAfEl2STRQL+Dpxnnx3OW8eRnm9+XExzpzLDLA9Hp+BJ8rsZqbn9OjRpCoq6vTOO69qcPCoNtY3rOV6oYTq7/7ub1VXX6uXXnpJu7vbBgPyqpxUHoA9bb9uv8umlMnl7YBRUzDfoiK/+eKgeEKVwrVRLlHaY2Mia3dl5PZkzAeKeaPIAlJRXgeEyAOnvGcO5VR4zmCaTCkScACYAcjgXCTKwAPABLAEaJEfT8YgBfMCKC0uzWh1bcmgE4KMleUNra9vWTe7U6fOGNwBGhBbYF4mS3mjdBCOmtKJ9QKc4LMEJAJKcO0C4EKRxHhRxAACWlubde/+Pd25c9dAFmotgCSAgZjy4nyUouGXxDkpW8MfDIP67iM9dj7mVjgvQIjPcw5MtBkDseI8pWVBxWIR2yN5ZVpONdU1qqquVlNjowEj9iTjzfsZZex4vKDc7iJTli0tLtlnAA9cFxBCTClX5LhQKKxAwG8Agn17GInq8cNHtiYWq4OIARmAUwEGFozJZ2fzKp+aGiBNUKUlxXYN1gs/KEpQgZrYSwNiuC7XL3SgA14BQyi929o5VFlpiY6PDDz1jZqwOVdVoXZK27XZV+xDxhQsLbYOaoC3ltYW+yzdCvf3McouUXV1pcVnaWlH9fWlthYoihjf/My83SPEeXs7bOtWVuaXy519eq1KjRw/pq6uDrvm4uKCKRjX1/fV1FirI0d6bJ9yv7BvZ2bmzGi+oqJYZ86ctDHlOzambV9MTk5payui4WN5XylIGYo7jN2nphfMk6yiIqiRkaF8bFpaFAwENTs3q48/uq7oYdRg89lzQ1a6Ozk5bUqmI0fa7T7a2Q0ZBI1G4pqZXlVbe6tOnRpUPBG1/c+6ct/87Ge/0PZ2Qu+8c8G8phgf8QcQAn43N3cUKPHIncvKX+RV0O9XiderTDyh/b0DRQ5kvlJu/O9cPu3GUtqJJhRN5kzp5PyBe6Y/cE4u9Uxhcw5yIuBE4EWKgPOgfJFW25mrEwEnAs8bAeff5M8bwd8KnviT5DLvIdIf/E9ikaga68r1ytULunzujCpKS1RaUqRMKqxkIqLNjS0dHqImKlIkElM6Qytwj7a2trWyuiKXx22tyilTwdjb5y0yM+/Hj8f0xRe3tb6R0Mhwg65cuWKqBDMPf5p4m6LiadIZiYSVyZKEpqy0jmSe77O5jMEl/FxIyK0ELJW2RBcIkf88XkkZA0AknvlucJS8UTLkN++mvVBY/f1DZrqcSWd158497e7u6P333zfo9ff/5e/Nf4puZSg4SJRRZ6BSMUiUy4MiK0HyupV9ahKO6qK6utbKD9fWNgwmNDU1G3RCdUPyjwIjX06VVFYYjheZ6oIOXHQBDJQEbS6oKeiwx/GowygxAtxZN79s1ubtLwZmpXR4mFAwiFrEb+VQNbU1+TKgVFoLiwumLOo50i2MxJdXFpROZeTx+LW0sKrQXlhHunt1+swZZTOcN2UgAaVZcbHPSgldLq91uLOueOPjOjU6qpGnajZgwdrqqnZ2dw3gcF3z+8GAuaxUi4vzCoV2Te3S0dFugIEY08mO9Qd+EHsUTewVwFYimVRdfaNKy8os9sQDiILShoSftQCQAZ2ADsASrrm9s2Xm1n5/vnSvvqHO1rBQ2jYxMW4qJuAO48bkvaq6So0NlEwx94x1RSuYpXNeQB4ACJCxubGpnd2wqqvKzBibuaytrunWV/fMG6qstMhA6JEj3dblEJUUIA5QiAfXzMyy4om0ykp9qqgoVWVZmZWJsq8o79zbwwg/p9q6UjuW67a3tdncy8rLlE6l9NXNW3r8aFo7ewn1HGnWS1fPKRzetz1cXl6qYADlVF7NtL6xYQbxlLQBujq7utTb32cm9xhyf/31PS0vb6unp0U9Pd22JtPTy7pw4aSGhgbNe4w4jT9+orCVue1odTWseDKr0qBLtbUB1dXVWGdETNjpasm18HaiDC+RyKq7q9sUbOxZwDHnANjs7CQ0NNSp99//jt0PGLOzLwB+ExNTSiWl48dP5JVYxSW23uy/mzfv2h6lhPc73/mOdZvDW4t1/+STT/XJZ7dU4nepo7NVo6MnNDM7bXuQ7nyU9hJTAOrCPPByR/FESieP96u5pV4Tk09UX1/zzdw//PAj7eym9L/91ffU09ur1ZUVU9VtbW9paXHRnnuU32EkXuL3yY/yM51S8jCp5GFa1mfB41LG7VE07VIontFBMqd41qWUQXHnT9wz/IlzcqlnCJpziBMBJwIvVgScB+WLtd7ObJ0IOBF4vgg4/yJ/vvj9xtGFP0L5wKIgyKsIeJUUeZROxdXd1qD3/vB1nUJBobRKiikPSyuTS2t1dd2UMX5fUMrh+ZM1vyRAANCpta1ZR48NmFoANZDfF5DHXaTr17/Ql1/eUUVlla5cHjUPGJQEJOgk+JhwA2iADySlyWTclBmIHFB+oFzJZPBryiuN8gofOr35lAWa5dymLgI44UO0ublucKckEJRbAB4ZnAFE0eEuEMBwOd9hD9+ZfKcxv956600tLCzq2rXPLdkuKExQrmBWHovHTUmV/sZfyiePt8jgG+qJ0mCpBgYGFdrdy6t1AkGdv3De5rawMG/ACqAGNCPsqWRekZJTTkuL+RLEivIqS44np6a1s43qpEFt7e3Wjv3Rw8fa2EHN4pPH7bHzxBMJU4U0N9eqtbXRStraWtssphPjE7pz967BHlRG6+uYR4cMOqXTOVM6JeIpnTlzzjqDAbYABpSn0UGMMqtYPKbaOkrMSk2x9ODhA42eHNXVq1es6x8mzdt4CIXDGhoaUkdHp6amp7SyvJxXt6Tya4bKC7VTV3e3lWph9O3xep+qqjLmG+Tz+xWNRHUQiZj/UJEPQ/msxQPVDWoj4AQlfj09nXY91D+UZOFxNTU1o/1wQtVVxQacjh4d1PHjw3J7XNre3rRrAp1WVvBZcqm5qVJHunvyJtxlQSvXRG2GzxIqoPX1taddEMtMcYSX1OJSSEODbab2QtUWCR/q8aNJM81ua23QqdPHdeLkcVMP4TW2srJqxuazM3OmEkrEs6qvr1b3kS6DFRsb66quqfqm/DIPLsvU199n91FFRZlBNc7FfTY29kRzs/uqqAhocKBbJ0dPaHNrXU+ePNaZM6dNHQiUAYgBVwBHzIXyTOaK5xVxJBYPHj7SYTSmM2dGDfA9uP/A7stLly6qsbFJ++F9W9e90K6S8UMz456eDcnryaquNqBAwKeBgX4NDubVVju7O9ZpjvgtLS0rHM7q9Kljdr/nu+IlDRgC4HZ3w3r//XcNQAOqfvzjf7B5lpWhlFu1Err+vgEzP29saFJpaZm+/PKGvrpxV0VFOf3rP/tXGhk5plg8qughhvhz9v7jsTUb29mzpwxU3b37tdY31nXy5IiNg71N+d7ExKR2tsMKBIMaPTmsqsoKra6uGXDtaG8z9dRP/+G/K5Vy6d/+xY/kL/ZrYnzc7mP2KOdh7dwej4HzEp9PmWRC0f2oMgmUT6ic/Eqkc4rEM4qmXIqm3TpIyTrXpQ32O1biz/AnzsmlniFoziFOBJwIvFgRcB6UL9Z6O7N1IuBE4Pki4ECn54vf74BOmF7nja9BTx5l5FZao8f69L333lB/T6uUPpTXm1Mik1AsmdDS0qoWF1eVSbuUy3oN9qDiCVnb8nXzT2lorFVNDV2kAkomMtre2rNyGsDA8MhRHT06JB+wJIYZOKVwGCgfaGd32xJrlAioi/BswmybUjqfz2PGwIAsMxR3AZmKpZxHiURGmRSd44IKWre8iPkIoRzCAwmVC6V2y8uMO2OdqlCfkIzjgwNIQIVUVhbQwGC/KRg2tzYNGNXV16uvr9fGSRkgCXnBg8dgmcutSDRmpYaYlJPUd3V16/btO5Z007Hr6tVLWltf1fj4mCXp4YM967wHjMtmAUeUUaUNds3NAr8CZsKO+unhw8dW5nT+3HmDc7/61UeamllWa0e1qiorDYqZOiy0r+Hhozpx/LgpXIjD4uKSvvzyS/PN6u3t0cmTJ7S9vaJYFLPoONZd5m+ViKc1MnxC3d09pjJinPjsYOIMwOAmbGxusm56wILwwYHOnDmjocFBLSwummoFBQvKnLNnzlgSf+PGDU1OTCiXzZrnUTAQsHVmbSlLQ9nzxRdf6SCSUE018CJvKA30AWStb26qtq5WLa2tZi4NdOIzlGx98MEvFIuhdBm0skHWF1DJPB8+HFc8njaIMjw8pPb2FpVXBLSxuaaFhTmNjT02T6Kd7ZiBpu6uLnV39RiEzClppVDEGcUNpVxzcwuKxzNqbKzT4GCfeRUtLa1paKjP1oXgZNNu3b/z0NRMw8ODeu31lw2+7u1ta35h3oDKxvqW5ueWtL0dtXU7c+asAZCxsYfW3W9gcMCUOuwvlEMNjXVPTesWcnfaAAAgAElEQVRRXyUMdIQP9g3GYIQ/ObWvqnKfWloaNXR0QMkkQGhFFy6e0+LCvJKplHVoY18V+0tsb7322huqranX5uaWQVbWkjmyn/H8Agpdv35TicShrly5ZCb6vChp3Qtta3NjWQuL85qc2lNTI35RZaZSY1+hZOJ4vgBHwDpUU4dRgOYpU9oBinkBVr/44gttbe3pP/7H/8PuRRRMP/7xL7S1tWuqK/ybKivLn6q7Mua5hg8T0BNvsfLyoP7m3//vqqoq19IyyqppTU1Panqassm46uu8Ghk+ajCo0FHv5MnjNg7ANd0ngWOME1jW0d6h+tpGe5YBxTxuDNIrdOP6dYOab7/1pqnsxsefaHNjQ6lEwtSNKOYCpcUGnr0el5KUFB8mrAMoyie3p0iH8az2oklFUm7Fs0UKJ3KKJrM0t5MEkM1/57z+2RFwcql/dqicDzoRcCLwokbAeVC+qCvvzNuJgBOBZ4mAA52eJWq/5Zj/WemUh04oglzKyausQad3XruiP3jrqipLi+Tz0DEuo4NYRJuhXUuc52ZJnkMGesrLq9TS0moJJR3fZuc2VF/v1/ETx8zkeGsrpNnpRS0v7ykQcGl4ZMjUG5QDYbwNiEDJVPBqAi6gTqDkaGdnU/5ijILppOY2AGVlbZgRCThQrHgsZWbFkQO6ZlWZugN48Ktf/Vrz87vq6KjR6OiwdbKjo9qTsU21tJQaxDDT7pysrGl+fkMuV0oNjZU2LsrZrCStp8e+x2cI4MF4SUYLCTRm35tb29rc2jVwcfrUWTvnz372gcrKyvXd737XvJQePrqv8fHHqq7BdDujdCZlXlNFXsqCEqYAASg8eZIvfevsbFBbW4eV41FidKT7iJUFfvDBB9oL76m1vUU9vT2mkiLJB/oADkj++R4YgJLlq6++MmUPv0fxE9pd10F4z87rdmFYnTRfm6amFtXXNZqpO2sDpIoehk2h1drWqiK/T0/GJzQ1taKqqmIrPyJZxxcJnx/UOZS6oUZCIQbMMEh3mFQmmVNLS406OzsNTFEuhdLm66/van8/qpGRAQNHrAdrj5E3pXoXLl00hRfx5pwcw/iuX7+uaDSrixdP2rwAWZTgoV558OCxykor9L3v/ZFOnBxWPB7V2vqyZmYntbxMB8UNbWzsan8vq7Iyj825oaHFVG8lJV5T17FvAZH4JgGSgJPHj+dVMvj58B4eW1YOmkorl/Hozq17pvh69bWX9NJLlxWJ7uvJk0cWHwAbpXuzM/OKRhM6eeK0Ll68bDH75S9/rta2FvMzW15eMjDb2tqkIz3dmp+fNejHeszNzzxVQsWUTnGudfUc6TMPpbb2ZkUie1rfWNXAYJ/dh+ynhoZGU/YV+4M25kuXrqjYHzClFHsC1RTlmvhuoYJinL/+9RfWifLdd1/XlSuXbZ+jPlxcmNX8/KQWFpa1uXmo06d7TcWGofnly+fM74i9whoCbVCjEbuqymq999537H4ldoXyWUrv2D//4T/8BwOGxPrmzVtPy+ZGdOLEcW1vbwlP7kQ8afcvSsXHj8YMmJ05e1pvvvmGdnY39fDhXS0vL+gwxn1wqNBuQl1dnerr7bX7AODLmh47NmTgEsBN5z3mBcwD0gKdaI6AchIVk5mdh0Lm10V5Zldnp27evGl+X5QZUjpKCW88nlVNXYViiaQSsYRSibRKiqSq8oB8RUWKJ9OKJTIKH6YUSbl0mPEqbKontI08jXmWOdDpW/6Zc3Kpbxkw5+NOBJwIvHgRcB6UL96aOzN2IuBE4Nkj4ECnZ4/dP3rkb0KnfJcnl7IUoanYI/3o++/pyoWTyiTCKgt45fVmFU8nNbe0bOVLM9MLmp3ds6Squ7vJkl8UGg8fPrDE75VXruripYtWRvbwwRN9deO+5pd21NJYqmPDA1pf39DCwqrq6vIlS5Su0ckLRVFvX69BFPxmdkPbpqYAOqFyIjmjPItEGO+dYABVTFTj49NaXlxTMFhubdVzSpkiIZlMGRxBlYN596effqZPPx3Xq68MWyczkmCAAgnxQzOCjlrSDlygbAuggwqEpPizzz4zhQbj5QslDKAD1cjG5q518KOsjDIgDKFnZ9d09eo5/eAHP7Ayq08/+0QTE2NqaKwxE+qDyL55TLldfgMSeLugTLp/f97WAq+boaFjlhADD0K7+XKvr7++o8hhRB1d7Tpz9owBF+AOMQE6AWgYG2bMeVD22H4+e/aMRkePa3lpVtFI2JJzzODj8ZT2QgcWu1w2Z/Npbm6yJH1uflqNjQ06NjysxaUl3bh5UytrERX7pPJyvyXdgAfgQaFTGvHie+aDx9Lm+pYCxcXm+YOBeKG7HTAGMMW+oZNhwfQayAdUolvZ9/74j6x0CYiBWgiPK8AS34fD0tWr+W5iXAtgApTCMPrIkT69+cabqqqu0MzMpJaWF7QbopPdgUEclE6rK5h+u9TWWq2B/iEzum5qqVd5ecDgCYDy88+v6fAwqeHhAfP+AjiiyOG//MxcgTkHe4d68njCzv2Hf/i2+vt7dO/+HU1OjpsfGfCRDoSh3X3V1tZrdPSMgaDp6SkDRRhkM/9Hjyg527FOcCil+B7lEEqo7Z1t20e86G4YO8xpcGBYDQ11SiQPba2AtF3dHQqH9wzu1NTUmpF9cTFzSmpk5LgBzq9u3LS9j6Jsc3NbAwO9BlaI31df3ZHLldH3v//HBvRQA7FOi4sz2tpc1dZW1CD0O++8ZnECLgGsiAdryVqwtkAk9mBLc5uVz6EI5H32KzFDUcc++Zu/+Rsri6QTHMCNa+b9y7bzTQSewtlAgO6BMc3NLtjY33jzdeuqeOfOLS0uzcnrdamqutw+wz01MnzSzMDZM6trK+YxR3dGzsn+oQQX+ATY4l7Hh2xna1vJRNJAHdcI7eyopblFfb39SpjK75G9T8nrfujA7mPAEeu7d3Cg0O6hUnGptlJqaqiU2+XSfvhA6ZxHB/G0oikpmvFoP5bWoUEn9KX5zpzO61tFwMmlvlW4nA87EXAi8CJGwHlQvoir7szZiYATgWeNgPOv8WeN3D9x3G96OuWRE0onyuuqywP60x98VydG+pWI7Kq6osRKwkIHexqbmNDs3ILm51a0MB9RS0u1dZ7CCwhYcfvWLTO2vnz5opqaGrW4tKixx+O6/fWkMumEXn/tqk6OHreSr2vXvtLp08O6fPmyJY908gqW5jvRUSZ1794dFZf41NhYr0CgxJRQOWUMdOFVRNkQipbdnT3dvPm1Hj1aUZE3p46OJjMEpiSJpBt1DSV2jO/jjz/RxvqmfvjDH5mpNeMgGaZ8i9IZ4Narr71sJXEoIkiOSaBRC6GuQMUBHCChJ5nlnPv7SYUjUmtrtYaGerW9taN796bV39+uP//zf2PAa2VlSZ9++rEWl+ZN6URpEEANeOBx41vlsdI11B9zc5vq6mzUlStXzUMJDy2uS4IOWLnx5VdaXF7XsZE+nRw9aeAEKIN66OjRo09LBaMGBIAFADCSa4AU5UXzcxPKZlKmdNrfi5ivzvYWHj0Ys6cNWqESIemXK6vXX3/VSvU++vXHuvfgoUKhpIJBr1pbG77pXMeaEReAEQCKa6MwuXv3nql7mhvrNDI8bEoo5gBc4IvYMv6rV68avELNhIIIAEHp0htvvWnwifkB1lDmGERY3VYu59Hly6MGnTgH10SdwnwvX76q7u4jCoV2zEQamIhCLpNJKZVMmV/U6sqamcufOH5KFy9esrkAb0KhbdsL+fXdtH3AmIASnJ8xUG7FHuHFHtjZ3NXczIKVBqJyovPi9euf6+BgX/X1dRbTaDRmHRSbm1pUVVWrra0dUxth/E1XNUpG810JKWfM2p7HM4i9hm8Xyj+MyfHX2tnZU3fnoFzyaj8c0sbGqra21+VyZb+BVagHAauo71DvAJ0oY+N+efCAkr6ElYyyHqwLc2I8s7PMr1qvvvqKzYd48vtIBB+wmHVgxHMJkAREQnnGPcY9lFf+xG2tALSYf1Pi197eaaCONWcfcxzvs2fZlwAoYCJxwpweWPPgwX2b925o1wzsgU7s2b29sKnLzp47YwB6ZmZCB5E9M7ynrJfrV1c3qra64ZuOg+xjzg0ARDUGDKUMmPnhsYY6cn9/TzvbW/nOjTmeLyl7KnZ1dMvj8WpuZt4UYBXllVpeWtHG2raVXOay9GHwKIoibS9iSqcqFHS15XLlsto/OFBGXkWTaUXTMrXT3mFGsTSVyS6km7/nJ/wLcTonl3ohltmZpBMBJwLPEwHnQfk80XOOdSLgROBFi4DzL/Lf84r/z9Ap370u/79Ap5yOdDTr+9/7Aw0caVM6caCg36NAoEjLa2t6gB/OJl2b1rW2FteJE106f+6CARw8Y2hzjg8LXjAkzSR4y8trun37oaqrqvTuu29ba/Kf//znppD47nff0+uvv25m4oCRxaUFS+pJ+jG7bmioVX1DrSWCvPId3zDijsrn85v30frahvnQjE+sq7ysWAP9Hbp85YJWV5dNdYEKAY8eFB337t3X7k5YFy6cM3NuFFXABjp53b//wIypKdmpqKwwaFKAHMAAEmoSVxJl3qMEjONRRUSilOU1WonU+tqmlS9dvnxFP/jBD03BdfPmV7pz57b2w7sKBv0qLQsotLdjpU5eT7EymZypqSifA/ygGjk1elq3blHqdqChoaOW1M/OzunXv/5YiWRCx44fs7EUgBSxCQbxcVq0EjWgAok8XyT7nBPT5YX5SXncMi+rtdUtK5Pc2Ymaq1dNdYVBApJ9DJKPDQ/p7bffsu53f/9f/4vm5pbN6Js4FVRLpvQ5ODD4g4E56i8UVowDUIcq5EhnpylpWAeABOAByETyT7kdhtyoYgATAADURC63W1dffkkrq/jurNt5gT6ocbgeAIV9hpoF6ATI4H1M4S9dypeura6umFoICMS+wcuH0kdKzzgfJvLDx1BL9dvvKNUCEALDeAHSOA/ghy/iyOcANPkyrYh9JeMppRNpGzuKLvyC7t+nw1rSVHx4VQFNAECo24AnwBszvU/RGRBTfEBHUm6PW1tbm7Z3Aa14b6G+4tyUe/Le48eTaqhvMwNwyrPSmaT5hDE2YEpVVd6zjLXEz4kuk+yvUChsSiDuS7q9MT+ACr5HZuK/s2sd+jgWvypUPcyZcXm9ktcjGyfryHhYr6WlJVN85eeQV70VFIDsR8rW6urqFYvFDaoxRmAXn2efAnc4jnuLuPIea0yp4vT0vNIZ6ehQt5qbW00hCSzc349YZzpAXDi8ayrI4pIiM41n7G63X4vzKOmmzUAeNRgQjmcK10ftFAiWGBjnOcX4MUqnFLMYg3/hI1essmCZSoPl2t0OaXoKhWBM9XUN2t7a1frqpinSUFy6aSSQzRlYzyRj8nmk0hK/3WfxVEKpTE7RVFaxjMzPaTeaUyKb72qXTTt/4p7hT5yTSz1D0JxDnAg4EXixIuA8KF+s9XZm60TAicDzRcD5F/nzxe83jv5N6JQHTvweh6cLZ0f0B2++rLbGWmUSB0ocHsjjzpqf0+TMjJlILy6sam0toTNnejQyfNwSeRQftA+njIVyFZI/yrro2IV3D+VLr732mvky/eQnPzEvlb/8y39rpWwoWQAEQCcUNiShlBLRUh61Ez+T/OdLc/CXWTR1FQnz0tKKbt/+Wpubuxro7zeVVSDot1I/xoWKg4QfxcZnn13T0mJIg4PtOnv2nPk6oTCi3ApgcenSeTM6B4YwJuADKgzADkkxXxwDgOIzgB1K+HZDe4bsOjuPKFBC2dSMqaswi2bMX399y/x5UGoV+WRd4Sivo0sdaptUMmNwBBUHxuA9PX0GBK59/oUl5syVcjg8pTAn7+ruUkkwYN0CgTYAH8ZKso6f03vvvfcN/BkfnzDAdOrUSR09OqCd7TUVed3aC+1bzFDA4Lvkkketre2m6MHMHeUH/luofOhE99HHH2tvf9/UTMAl1pcYAAgBFr29+RItfodJNKAIIAPSHD1xQr09PU+h0LKdEyBBWRUwjZ+BVIU1Bk5w43f3HNHS8rLNBTjBdYg5+4FjABTAGYATX7zPerL/UulU3vA5nVJRkdfACbCEtWNtGVtVVbU62jtNURaJHpiRN+okQEthzwGbCtcEdgE82A8ej/JdF4EtLrfKg2Wqr6s3yLi1vanFxQXt7obM5L6trcH2DfvVuj+urRvmDQQDpuoBSqGIKq8oNzhGV7XCOClnKy0tUl9fl4E+YMwXX3yt/VBSdXWVZm6Okmd8fFJ7+weqqAjq9JkhU/EAZW1/r2/bnFZXN7W3F1Ug4LXrtbQ0237Le5rN6+AgavFkf/J74osKkZLITBrvr32LZb7L5K59hhcAbXkZVVixjhxpt989ejRu3mV9vX0Gk5jvkyf5vRgMFtt9QUzycKzVABZ7hv2bh4K7evRoTkU+v15+aVSdnd2amJjS2NikNjbCKilxy+dzqbq6VB2dbWYo3tXdbuMP7UZ1/94jPXkyK5/PLX9xwLpL+opyqqwMGuQurygzs3y8zbkmDwsqbXPZfKfFkuKgQafYYULh/ag213nurJlHFXs6tAPkyymZzqqqskzpbFaBEr+USSoVP5THhZeWx8BSPJ1WLJ3TYVraT+QUKkAnr2SXc17fNgJOLvVtI+Z83omAE4EXLgLOg/KFW3Jnwk4EnAg8RwQc6PQcwfvHDjVVE5nW005SeUPsrPn5eHLSu+9c1ZuvXlF1eYmi+zva2VhViu5VkQNFEwlLpJ88mVQ269P58yM6evSYgZa1tXU9fvzEoMXAwKCVjFG6Qxt5IAwlVD09RxTaC1npESDhr/7qLy1xp6yMLlKAGBL8vOqhypJpSmj4DJACg188pQBcb7/9joGGxYUlzczOmXLj1OnT5gt17dqnppwCaPT09BqwwaT4yy9vqthfrvPnR3Xs2LAl1YAPumyhIqFjl8/v1djYmMEUIANKDqAAqiKSbyAPxwHU8iqQtLI5lw5jCTM7xpg63xFvx8yp+fzSEgBiWy53Tm5P1kzRUWcEA2WKxVC6uJWIx63DHm3hOQ+JNyonuo3RxQ7lEWoVVGWVVdVaXV/T8sqatYGnvAmvJ8YKZPuLv/g3Ni+MxFFPsWaU1mGkvL+3aZ5RwLLYIS3s09a9DuRYXUWZY6mVegFgamqrVFlZYRBlYnJKgdJS89sxCJHJ2Hj4Imkn1sAvYsK1gXjEqbG+Xi1NzbbneI+YMkaOBy4RH+AFwAHQUzCiBnAdPi0vy3czLLWYsD9YC6Ac5wJ+8DtgA8fyamyiCxldDfOfZ59wLOokxjE/TyfFmJUIougBfHAbANqAfwWARSe1ZDKj0lKfgRPWfHFxW36/rLSKY1HhYWxfUVpm8Io5oP7Cr2ltbcvM7gcHu005k/cB29XKypbNf2iox9RIqIPw0EJhVgBAANPt7V0tLW2rublK58+f1sDAkMG5D372ofZCMb300hUzqZ+YHNODhw90cBDWseE+dXS02rxR4bF3ACfAp/n5Fa2vh9XYWGY+Tq2tLab2yndlm9DGxp7db52dTVZiiQoQTzHGujA/q/W1FRsjcQdysm7E7vAwpYmJZbW31+r06RFbd7oX0mBgoH/A7j9USmtrG9rZ2dWpU3kvLo5FMQVsxAMK3zRexJrSwnv3xlVWVmwwuLKySg8ePNL01Ly2Qyn5vNKxY506dWpErW2N8nhdVj4JzE6n3ZqZmtfiIkq3mBIpqdjvVmNjqdrbm2wOgCefHwVkXjlHp0y/z2N+VuyRivIKBUpKFd47UPwwpcNoUpMTPAulqooS5bIZ7e5Elcq5FMQ53O1SZUWpXLm0ovsRZVJ0yXSpOOBWOofLnMc61u0cZhSOS0km6pYyecblvL5dBJxc6tvFy/m0EwEnAi9gBJwH5Qu46M6UnQg4EXjmCDj/HH/m0P3jB5ptOF4iBpty1h2K/5cfw+Gq8mJ97ztv6ZUr5+VzZbW5sqil+RlFIxHlPB4VFZdoeWXZgMLIyLB19AKQ4HVCWdP09KwGBwat61pod89anNORCwDz0ksvWXK9s5tPyEmyL1w4b+ocVE5ADqx1AR7Ag9LSEvn8HvN6AsTQ0e3x4zFTO5SXV+iP/+j7BjxQVwF5AArVNVXmiYORMuU0gAmMwinzQmVh8OXE6P/P3ns9yXWmZ55P+szy3nsH7z0IgN40m632LXWre6RZ7UTsxe7F/C1zNzGxsyPtxuzOaqSm1GyyKRJ0ILw3hSqU974qs9L7jd+bKMZoNHtBgFeNkxEV5TLP+c77fScL3w/P87zWDY7NOMAC1Qt2J9QxQ0P9prYiC4mfAzoYHxACEIYNBwCyo65B8cF5GxqblUrnNTs7b522AG5srhk3Qdx2bcW8qbb8AbeKxZxtkrEIWq6Tx2sbe0ADHe04biQSfar8KdN2hC5yaYMWHBNl1dJqqWPc2bOnzPpFfhJqoFdeeVnvvvuuZe2gjNrJ1yGg+ejRw9rcWFImjS3L/dTqlbDudXyP2gm4h1qtUMgpsh02eEOYcyKZUt1T+xPwiHPu2NoYF7UGUjB2asfPqquqTM2STqaUeKpgKanYyq2uXDM1pqY8n80/v6OmKeyBExNKpcnjqTIFDc8HdgA1djKgOB/rKp93Wa6P2y21d9ABsd3WEdlMgArWQWtbkwJ+v0afPFEuW9TRYwcNUpKpxJrGdsY4ADaMZXJyQYWCR21tJcso4GpsbNoskoR/o9BhLOlUQm4VlUoSTh2zuR8bmzHrG6HiQBRUNwCllpYas1MCd44fP2LWzp18JdQ+AFXWJbVFxUejxkOH9pkikHVHt7krl69a10Psm2XlQX388YeamZ2yOTt67JDq62ueZkEF5fH4lIinDOo9eDilzY2EhoaadOrUMQPEBm5nZzU8PKLl5S319RH8fcaubSefi/tndGRYqWTM5otrnJ1dVTrjVnsbyqFSoP/QUJ/27CnViTB4FHGATNYm4Ik1whp9++23DZQyn5yDtcDzL1++Yd39urtb1NXVrrt3H6qjg+D1Y3K7vbp7975ZeDc2Uurv79Rrr72kgwf3WvOCldVFC1LnOsvLarQwv6KJiSmtr2eUK0gtzWUWzg9EY/yhMuy5QYNOJVWbX+K+9BRtzQOc3GQ1bScMyqIMfPhwRvFoTs1NVQqaXS+mTDqnDJPk9pi9l2YMqVjK1he572UVbmWLUsHjUySZ19p2TrGslCPOibdemtc5j29bAWcv9W0r5jzfqYBTgReuAs4b5Qs35c4FOxVwKvAcFXCg03MU73/0Uo/LY5tXuUulBfTw4I/T3qF2vf3GKzqwZ1DpWEQr87NaWZi3TaTHH1BZdbVZr9jckl+ElQhVB2CD7BkASm9vv6lnhodHLbQZKICiobu7216LjQlwcPz4MdvsW2DvU7XVdjRix2MTTkZLc3OdKXvYOJOVhNKB4F6scX19A/ZcNqzk3AALADtANALBubKS8sVlAIHsFfKdBvoHLWAcgEVmE6Ckrq7BlDp0wJpfmLXjsiEGmBAmjVIrkSjY5rS2NmQgDNiASofn1NTWKxZPm9ro8eMJPDqmWioUSlY6xkOGTGVlmTxesnqSpuLyeX1yu32m5CrNACzQbcqUUl5U0UAX0wWY4mfAwbX1dW1F8hoYbDWF1ujolCmhdu/u15tvvmlWN5QjJcUWVkgUUYd08uRxbawvKpWMG3TLpAva3o6ZfYisIeaQsfT399k1TkyOWXcvFCHllZVyucnUKticUVMe1InvgUVAMCACYAIoRVt57GMEP6NEY/w7eU5AmWAQZQl5PpX2Oq6VevJ5c2tLN+/cVTiSU3tbg86cOWrnRr21uRlWa2uzjbVkdStBPr4mBHvf/r3q6em2tffxx59aB8WSEmvwm054gKyjR49YxzNUNaiEUP1wXaVMIbKkOE+dDh2iS1yzrRcyslgzjLOknAIcZJXLYtNcMTiBTW1jI6be3k6dOX3GYNa1GzdMNbZ3z5CtUb/Pq47ODoOpdC8EkjLfrGVAKvMDrAHI7d2z1yAayi3mkqyi2poG/frXv7Hud++//76Nt7OrUcdPHFZ7O1Y+jx1jayuipcUV64w4NbWiaCyrQ4e6de6lMwZ+SwBpVvfvP7av33nnDQPEKLK4Hs5HflkkvKnqqgqbW6Dj48erSmWKGugrt1pzPoLsqQ11+uyzz8xuiQpyYWHp6X1Wysg6c+aMPZ/7vNSpcszmdWRkymyQWAlZr1gUe/t61NnRbdd++/Yd3bp53zLdfvqzH2rPnl3W3XJxaVYTE2MKRzZLijdfuSnUrl29YTCyvCJo6i9AG+dnrrkfUTtxnaxV7tlMJmXvAX5fKVQ/EQM4ZZXPFrS6sq7h4UkjRTXVlXIVyePK2X0eT6SVzOQV8Lvl9xTlKhTldUnlZW4FQgElMlkV3D5tJbJajeQUy0hZt7F+R+X0bH/fnL3Us9XNeZVTAacCL1AFnDfKF2iynUt1KuBU4Lkr4ECn5y7hf3sAl7xur/IQBlfROAebNP4wERL8/e+d1/HDBxTwFjU7Maal2VnFI2H5vX519ferp7/fgoRX11bMksfmmQwaNl8qohYIyesJGHC6dXPYoEtlpc/yY0rd1+IKhgJ2zgsXaKMuyyzCnpXLZbSwOG+bT7qTBbDDtNaYBSiXLWh2dlELC5sWdk1WEq/BsoSS6smTGbOptXfU2IaVPBsLZXajKpKNr2RhqrFNMKCDHKgnTyYsN6qpqcVCgdfXV1VXX2Mb6x3rF+O+du2RFpeiqq9zWcc9VC9YvLCaAcVm5xY0+mTCWqoPP3piOT6ZrERZyoIe1dQETOXEhjaTLVm9yHZic4sqCrULbe05FzDLgFW+FILO2FFisdHGkhiLpRXZLqihMaTBoQGzut24+dC69b326kuW50R9CWpH6YStCRXPkSOHLddpbXVeyUTMjptOlaDExnrYNteAuUgkpeZm6jigtXXgy8JQKT4AACAASURBVJzVsbKm2ix5Xp/PYA7jAUxZJlQybV3YAEHAGNQkAAsC1ePRmCrKQmbFAhpxfUAlMojIwW5pKjdIBpRkLVB7cqHu3b+vO/ceqLKq0saOsg5YyfpgLo8ePWpABtgFNCCTCAi0b/8+tbY2mjpr5PGoPvroE4NqqNuoJ9Y/QBrranCo3+xUPr/XOsNR94nxCRv37OySWQ4PHChlVQHWCDgHSDL/WOuoC2vY73Urn09rbXXVArPJyCKgfc/uvbZWUZ09Gn5g9sbW1ibrXMhYqQkWVCAt504lU5YvBkBjjQCfAGFDQ7t18MBBUxQR2M+81tc16Ze//KV1efzdB79XOLKlc+eO6eixw6b44rg8F9i0sb5l88zYqD+WTKCv5R9t0f2OuRqx37377jsG6OggybphLvhcWVGu+rpaU2iVsryiqqvzGZBDwcSx6ETHuD/99FN99tk9vfbaYbW2tNm1oeoDDHPNdHTka1RWJcBH6PcTW1+AQdYCNAarY1d3p3XfQ/n38OGwbt18LJcrq//1f/tfLAQ8mYxqcWnOLKzpTNKOT0fIxoYWG0cgGFRPT5f6+3vtfi0WCwYZ84WcfQ10Anwxv+RWoYQL+AOKxeNKxOJSwaVMOmtdKZeXVw3OAp6SCam83GUdNBPcD0D3YlEBr1QGfPK6FQx45fMHFQdcub3ajKe1Ek4rli4q63bzDqoCSenO49tWwNlLfduKOc93KuBU4IWrgPNG+cJNuXPBTgWcCjxHBRzo9BzF+5cvdcnn8SmXz5nCiYwhoAwb57KQ9PMff0/79w6pkE5qYWZaKdQfKuWbNLd3yO0LaGFpzrpAoTAgFBz4gwoHmx0ZReGtmG7euKvhx/PyeL3q6WowUAXUIbiXTSRQoq2t1bqJYSWamBg3lUomm9bXX1/SyJOoqiq8On2my7KXcK/MzS7ax8LCiil0Bgb6LFh5bW3FLHH19bXq6elUY1ODhR+T6QQcYcOL4gPIQsaNx+011QQZNo8ejWo7mldVpV9tbQ22AaXtOtYi1B/Yj1BuXL5813J4jh4d1A9/+N43ndh22sM/ePhYE5PTZn2am1tWLFpQJi+FgqXrB7rRsc7rJcspLZerqEDQp2CAQOWQWb+ACyWbWME2r8xLPkcmD63mt23jz7ipN1a3qpo6qyOQB2UJ4AUQQ1g76pQrV67o0aNHBhVQpmB1onvd8tKMEvGoHRs1yOZmxFQc29sJA13xRF7dXXSUO6xYfFtLS4vWAayCYGkftscKq82OEoyvGS/2RD6oGWO5du2avvrqktZXt+V1S93dhFZXmnJsx4YHmLlw4SWdP3/egBNAZ6dj4PTMjGbn59TZ1WUKGiAfwAjgsRNaTr34ABpgAeO4p06fMDXZ1NSkbt28p2vXbpgq6Py5lw1cXLx40eDniZPH7NzVNRVKpROKx6OWFzY3u2C2TWxauZxHg4Nd33TIo65cK3UuBa4nTK5CoDVZPqXudqWsrJWVNXW0d+vAgYO6ffuWbty4ZpCrqblebnfR1j/HMkVNImUAhs+xaNyslKj/gJgH9h+yY2ApxcIKEANKnTn9koW6f/nlZxoZHbYg7TNnT6qqusIyq+h8t7i4ZMfCsrm6umEKrMFB7pv9tm6491hXjJtcJ66JOeT6mVcgFPXm/aGpsUEeN3AtZ5CIutN1kNegWAIkMi/ML1Y5Ar9/8N73LIsJkMba5XwAO+pH/hjPpaYlVV/ejkVAPI+5OdZVwQK/qQlzh311cnJOlRVl+p/+6i9NsbSysqBwZEOx2LblpLE+fV66QvpNGXXy5EkLGt9RU2L9tK6AybhdC1Y6YKjf57P70OP2WDA8c5vP5gzIR8LbWphfshpaAl5eSiWlulqC1huVZs7JG0sl5OdeCQYwr5rKz+P1KZ7KKSevNmJpLYdTimeKyrm9Kro8BrocudO3/iPn7KW+dcmcFzgVcCrwolXAeaN80WbcuV6nAk4FnqcCDnR6nur9i9cCnfwGnbB3AY2AMnyurfbpve+9rgN7dynkcytBB698QRi/gCPL65va2o6WVE4u2sM3GoxgA8eGMxQqtxDt5aV1Xb58XaMjMyoU/Tp0oN/OhTIEGBQqC9rz4/GYvRbFA4qV2tpqzc3PWpgw+S0nTx7Wy6+cNVvTxkZEC/PLBnRGhse0trahv/zLvzRQQWv69Y1VC0bGyobFhg08G1I2jtYSPljKtjHFhc9v9iwsSqNPppVKedTcVKGWllqz13AslBaoPdgEo9y4fv265UG9/fZbZl9jY4syggB0bHrRWNwsNtPTc5qbXVI2W2q5PjDQJbKUsDtVVGLJk3J5Qq9z1ube1BXY0zIlixrjBjCxQUcBFd2OmToHAMXGHlAQiyW0uraujc0tVdfUmmoEhRQwiroS0MxGHkUQ4wMo7EAnVCkL85PajmyZ6gWlE/a6zY2I5f7E43nV1ZG1dUqtbS2amho3UFBdU22KkVB5ucEfOvoxFj4AW8wR4+AzwAlg8fnnn+vmjVuKxbJqqEWddsjAInCIjCMUWtQRdQxKGcADwGnH0jU7P6/5hUW1PFVPoWgCoAE7gI2lOcVChhIsapAIuyNqos1wqXvc0uKqRkfHVVNdrwvnX7V188EHH6qxsU7fe/ct9Q/0Khxe19LyghYX5w3qYBEFAFLDaDShgwf32RxSf8AM5yUIHVABnLGueN6icEgm4gmrYyZTUCyaMDUSXRsBHclUXB0drUpnyPfKqr2jzeZ7anLmqYqt1FGPtcDcs14bG5vU1tpueVuMHVCTSCTV1dmlI0eOmbrr9u2bcrkL2r1n0MLNFxZnDZ4CWQj3p4NdS3ObNja2nnYZHDBAC3BZxg4YDiubySiZSqmnu8eub+c6mSPOSce6hvo6ayjA/cA4mWtypli3zAvP5WtAEr+nXgCfjfVNs3iyNrHZHjt2zNYQ9k9sezt5XqwlrKLcs4AugDTvF/FEzO4DgBxqrXgsYec6dPiQwuFNra+viJjuUMhv7y3cC7msSxPj07befv3rX5vqDbCdSiXsXkCdGU/ELf+Lc6BYCxn89SsZTypjAfQZFQsFFfI5xbZjBpywWwYD2Ob8Bp9QVHJ/pjIZZehQl4gr4HUr5PMpk0oql8nK7fUrkcopK582oxmtRrNK5GUQqohUtEiIP+lOzuNbVMDZS32LYjlPdSrgVODFrIDzRvlizrtz1U4FnAo8WwUc6PRsdfv/eZVLfm9AWf533VWUxyvlC0X5vFJjQ7l+8dM/0b7dg/IUc9re2FAhnVYulVYxX1QslbEwcawp2RxB1FjIUhbGS8h2MFiurs5eTU/N6eLFLy1I2eUij6bXrF9d3V1mXUGBVFFZ8bRbFxvrRguKZqN89dpVU7O0trTqwMF9amtvsE3u5ua2wpsxLSwsa2V5w2xyQCc2lZcvf2WKnF27BuX2FG3j5/a4bZxs0MmVKoWmuww6BXwBra1vmL1reXlDPT0d2r9vr1LplOZmZ7S2sarj1gVvyDKD2ESj2mHT/Ktf/cqAA9Y7oAMABfsaFppUGovXjCYnpiwjiq5+fX39FspNXg95U4wzkSxlT2EFYnMOMGGTa13GktjWYirSEau8QqFgmW3KCWFmE4/ihVD2+w8eKplKq7yiUufOnTOIw3H4YC7Y/BOgDTgBlgFkUKWcOXNS42OPtLK8aD9HkZNIYI/LmMqJ83HdqJzo5HbvwR1Ta9ANLhAKqqy8wjb1wALUKtTk3r17BhKwoDFXAIsSDLltoe9+b1BnTh+zGlM3bFYABlRNKJgIlAY8ApyoNdcJeHoyNq6F5S3t2tVlcHFH0cScAzuAbNSGedjJBgJqNDTWa3JyVHPzc2b5XF/bUkUF0Ou05mbnLXdraNegqZwAfxMTo9ra2tD6xpoBjYqKKrNMJpIJU73s2btHjQ0NlqO1ubFhwANoAnAiGBxwkc+l5FIpm4xgaZ83iGHVwqhR+qRSBNFXyutza2V1wdYpwILrJKQ6mSD8Pmrh6UBS5sHnC6irq1v5HOHh0wqHt632dLs799J5UzFRY+uCWB5SQ2Otcrm0NjbWDAb7vF7Nzc2rrKxc3d19tq44NmC2lJ1W6joIgKGmQD3qFw5v2Trq7umx9c/aKQuGVFtTpe1IROGtsDxej923O9ZGy+/KZGz+gEZARGrB3HI/sLabm1u0a9du62DJPXPnzm2bc1SFKKEAmxYunssZdIrFYwZ/UW2lU2lT/HE/ez0lRRIQd6dpAHbhmppyA6YAw3A4aVa4N15/3cDX8PAjLS0vGhxjLrDlAaBQGNU31Jt9lfeJUKCsNB/JpNWFroTZNF0p0XtiRdy2rnVVlSEDVcFAwHKhclgjya9LJhTy++RzSdHtbaXieXl9LmWLHuXk10Y0q7VYVqmCWzlwvgv7b9qBTt/+b5yzl/r2NXNe4VTAqcALVgHnjfIFm3Dncp0KOBV4rgo40Om5yvffv7jUKa1QJI+JLKdSki32p872Rv3Je29r71C/QgGPMvGodWgiEDeVSCmKgiNPCHZa8UREiURU2Vza8mOAD8CEvt5Bzc8v6+KnX1rHMAK7sfJsR8PavXuPKUEAP719vdYprlDM2gZ8ZWVJjx+PaOzJuFZXNuV2+VXfUKv2jibjRWRDZTMFCxKfmFxRT1ezTp0+pdqaGq2tr5ltraMDMEEHtuI3SidABfalTDZrG8RSxzW3BTuPjY0/zZa6YJaeBw8e6OatG2prb9eFCxcM3AAzACLkI6Hs+OlPf2rw49KlS1bYUhZVXuUVVUpn8gZ5gAO9vX0aGhwytRNWrmQqaRvSzS02+lGrWVGEeEdtQ40lC6BQKMoAVCnvp5ShhAol8rQ73LFjxw0C3Lt3X9sx4JrHNuaAJgABG3+zCvn9BgAAIyin+Prw4UM6+9IZPXx4S4vzc9YBL5MqKJ93q1hw23VxLDqFkbt1985tPXhwX7V1tdqzd5eaW1psQ4+lEKBFkDznQ02FPY7XMjZUTtivgIeopNrb2vXKy+cU8Pl09959Uw1VVlSZ5YxAeBRlPA+VEZ3bqDfHWVhaVK7g1ZkzRww6AQyoL3NCbg9ghM/MEx9cP9+jyqGTWWQ7omCgTMkEHQYr1N3dawDEbGStLZZZlUonDTh5PC4tLS+Zbc3nC1q+EzACcOPzkycUMRsa5zD7ls9n42T+ARgerKrFnLwej6llAFfYTbOZnK2BEkgsPAWN22ppbbJuaXRnKy8r+8b+CcCixjsqMKyWXC/Xzj8e+/r7LVS8paVVn37yuZaXli1HCyUPFkFgJvczKibWDmo/AC0WMI7F2Dc2NzU3P2+qIR6BACAqZCCNrpaApUQyrd7eLhszAAa4VF9To/XVVYNdhHP7/CE1NACqShloBJlPT8/L5SpYptaOwnB9fdPWF+qsg4dQu9FNEivqtN2X2CcJvOc9adfuXfY8OmQCpuprG8yyCtwjcL1YIJvNp0K+IH/Ar5bmam1HY1peiaqx3qdAoNSVMxLJGPR6993v2XsCa5RrI9CcuWiorzEwR/c5AsZnZxeUSRfV29Op6HZCQX9AHq9bM1OTqqwE2nVaePj09IQ2NtYVCvpNAcV7EwrNYtGtZDJnkMpjwfI5pRJJJZMFG48/FNR2sqj1aFaRVF7polsFVwk6FQoOdHqGP3HOXuoZiua8xKmAU4EXqwLOG+WLNd/O1ToVcCrwfBVwoNPz1e9fvpp9mc8nNzAnm5XHXfqP9l0D3Xrv3TfU19UuryuvdCqquupK+X0eU/Ssr2/L5fbbxjYS2VQmh80F2OSzLnTYeFpbOqx1+teXrlk3LFQzhw/v1/LyvClNsLzU1zeV2tSHPFrfWFQiGdHS8ryWFpe1tRnX0uKWVAxq964h7TswaBtf4AbZNFevXtXjkVnt29triiNA0E4HPC60pDRJKxgIaXl56WnLd1QLBcuUCkfCdry62tpSB6uykPYf2Gcb6y+++FK5fF6HjxwzeIGCB+UHuTYENwNVUECh5CBQmnPtWLxcbp+SKbJ5EvZalDIli1/U4ASgDniAFYufG2Aq5A1QAcEABGzsOVdZqMxsYjtgg8085zp27Kjq6ur15MmoVoAzsagKxeI3HeFQiRhU2NiwepVqRqZVweAIsAfoND4xbGoYzulx093Po0LeZbk/tbV1Onb0mGZmZ/TZ5xdNiUL3sNdefVkNjY2mcuH4wB/UVUA8gBbzDLTga+AMCh42+lzTkcMHtWuw3zbrBGNjjQNEPHzwyKx1qHlQRJEdRaA2aq/VlVVtRTbV3dttSiPqBSwCvnBOrouvqTWKKeAdnRQZA3VbWFywHDECoYGOvJ7aMD5AQyiEYqjDgASwg+MAyqZmFi1kv3+gW4ODA9pYL2UbAWEAW3W11Qb4gILY0qanl1VbW65mbGDbUUXCEQtXb2oszR8h3ljjUAWi/mGtYjVD9YSt6+69YcsSAoiSscaaYH22tDSrobHOxjc1NWFqQjoKHj9xXPV1dbp8+Yoe3R+xfDIUU8A6lFi1NdX2GiDnynLYgv5R/3BurHOtbW26deeeHo+OKRrLKBhwq629yaBxMplQLpu14HY6RdbW01HQbQCMNVlTVamVpSUtzC9ofR2VXUjvvP2SqdZQFt68eUP37j1WQ0ON+vu7rd6sE/LYXPKpr7ffABNAaXxs3NbvgUMHDcp9+tlFu5foatfd062R0VFTyBVzbs1Mz2n48WOzxTJebIJkzLW1tai/r8U6Sy4srOvY0X4b/3Y0qtXVsDa24urpaTelF2pD5g1b6MjorCrKferqajfYhH2S9VheXq3e7m6NjU5oaGiXPB7p008+1rGjh6xLXrGQ0eUrl+y9LBQMKJNO2lzV1FYpm0FhmbfAc2x12RSB7W7l8gULy6+oqdDCWkwb0YLSgGV7y/WWGlY+BYXf9dv8H/nxnL3UH/kEO5fnVMCpwPNXwHmjfP4aOkdwKuBU4MWpgAOdvuu5ftqqzuOic1KuBJ3y0q7Bbv35L3+qjpZGRTZXtbm+rNaWBrPVoGxZXFhXMFhpmUnk4LR1tKi2lhyXjIGniopKy2KiCxod3MbHp81i1trWqM3NNR05fEyjI5Pq7Oy2jep2dEOLy1OKRtdNCYWFzOsuV7EYVF11m22yiy6URuFS7lE2a/kywBvsVWykd+w9gJxS+HapA9h2JGqhxyiagEtAHBQ709PY4vLWuQs4QMcv1AooWQiuHhignb1Xd+7csdDis2dP24aclu5ALkAL8AMlDoAIiw32Kbk8WlndKNl/vF4bL7CJzzuZQzwXNVE4HBMd2kMhl1mGXHIb9OBaUCjRYYvzAG643qmpWfs9ijF+z8+isZhW1lYVDIW0vhExO15vT5tt3BcXV1QoZO04qIh2wqCBUkePHdHM7JiFLluAvAhVz9mHSx6zBQ4ODGr0yYiuX79m1rHDRw4Z8AL6zUyXLHAokwjtBmxhhQL2ABm41lIuVcTGDwjaPTRokCcei9rcYQ9DxTI9NWP2Q6BDyeqVMOsUc8j365vr6uzuMEULx93JCdqBizyPem9vJ1VXV2HKK8YBYMMOicUqFPJaftEOjGLsnAcAST0AQ9a90eXS2Pi45hZXVFNbbd3d+D3zjh0vHAZq1Vo2107XOZQ6w8Mz2jXUqd7uLi3Nzmt1Zc2UP93dpc52rKN8vqjBwf6neVwx3blz12rV29tjUCoQKFNDQ6n7G2P3+73q7OyQz+/RxMSYdQ8kv+h733tbNTXVpsj77OLnWl1aV0N9k62Nqak5LSysqqqKLoheu3aUNyh/gGLYGAGmZeXl+t2Hf9DtOw8ViebV3lalY8cOWR0ePnxs90pvb4epxFDwEPzOOjIVXTKpmclJgzybmymdOXNQP/vZT23cyytLluG1urqivXv3GKBlbWCn9HkD6uzsV093r62L8YlxPXj4UHUN9frZz3+uK1ev6uJnF1Xf0KBXXnnFxshzenv6lU3K1I9Y8eg+x3vR1OS4jh49rEMH9ykWjejDDz8wxePrr10wa+Dk5JR1kpyeXdPZsycMcqJc4xo++eQT/dOnN1Re5tJLZ0/YGkU1Bnz2+wJaXdnQzNScjh09qo3Ndd26eUM/+fEP1NRYr7HxET18eE+pZAlaonRCVQdIJIQ/lcybQgplYp73RJ9PeaBwMid/WZmW1mPajJeAU7ZIUzyPWX4d6PRMf+CcvdQzlc15kVMBpwIvUgWcN8oXabada3Uq4FTgeSvgQKfnreB//3qLN6KrksdsIDAn/rN9354e/fSH72pooEfx7S3Nz06qrqZK9XU1ZoWZmJhVvuDR/PysKipCOnf+jFnjULCw8WLzS+evVCqrrc2odZs6fPio/AF3CVK1dmpqck79/bsMUq2szime2FI8Scvybctp6ewYUMBXrY012sintR1bV1VVhQEOgAtwgA8URWxgTdmUKVlpStYqn+KxuLU4LwuFLBwaVQxdtbAzAVPY0JNZBHwaHx+zLlaAhJpalCVeTU3P6vLly3asH//4x1Y92rnvtLdHWQNQ2FExDQwMqqKqRnfvPtDCwpaCQRkcQLGztUWOjlRdjb2r28by4MGEBYkPDXUrQDv1eNLGBzBCvcNY+LpU8wnFYqiVsL61Gnji8Wh42JQi/kDArEeoOVB+ALqwqbHxP3XqlHUKo050E6N+dE9bXpmzehOUnExmLfA6my2YFa2nu88gw8zstNUGGNLb123jQaW0srxiYwQAAeNQUZWygjymJuIcPJgTFFG8jg17MhFVkm5g+bzVEdi2tRlWoUDOllctLXVmxUTNkkymTXW0uLysQMivuvoag4bADQAX18tcAlJQU6EkOnbsiOVKASZRoXG9W1sZ9fe3mq2QmgIKsfwxBq4Ryx7jBITxs9m5Wa1vbqq1rVV79u41CEhI+sOHo5aDBIhiHaL+4nVcMzY6rFfbm2GNPHpkwdGAPsbLcTkfX7/66qsGzlDaYCUjVJ/1AHQ6cOCAwQdURQBcjp3PZ/VkbESPHz9RTU2FfvjDH+iNN9/QzMy03n//txp+NKxcuqAD+w/amsWmt7UVVW1t2dPXFwy07YAjOhdSL2r693//D3o8OqFsrqDu7hYbC/lnMzOzBsx27xkyyyGghu+xeZLvhYInvLFp0AtI+eMf/4nlehHQjTKO9Q80A2J1dLSbAo3rDYUqdPL4WdXXNxqEWlldMTUSKqeBwUGzrn556StVVlXppZdeMssoc9Hd1avVxQ2b3xvXrxm46+vtMehEHldzU4MW5uf093//X7VraEAH9u/T0tKCrZ2JqTktLW/or/7qX+v1118z0Ijy8b/8l7/TjRv3tW//gE6fOm7rB8DL/Yy6bvjRhDKpjE6fPq6FxXk9vD+mH/3wDbNf3rt7W9vRbQUDdOr0GtRG8UTg+dZmRCp6bL2TSZXPZc2WiaUxlkjL5Q9paSOhcFLKuQgRd9HbzoFOz/63zdlLPXvtnFc6FXAq8IJUwHmjfEEm2rlMpwJOBb6TCjjQ6Tsp439zEKQ9Lpklht7fO9Dp6KFBvfvOa9rV3yPlM9raXFVtVaUpoWg9Pjw8ptX1LW1uRvTqqy/p3e+/bSoMwA6WHIDB1as3LDeFAGcUHPv37zPlRTS2rXgspaXFNQs1pnNdKh1VIFhULL6pisqQmppa1N+7V4l4UV9+ft02hIGgzGZE5tIOlGEzi9LGgMZTGIHVCfAEFKiprpGKLoMcWLZQMaBaSWfSmpmZUmtri4EnxsDvyXaxcOjaWm2shzU3v2jKEbJ9Tp06bPAAhQyQLrpdCupmo073u7GxRe3e3a7unj7de/DYwExnZ7uNlzGRU4VVis10V3e37t+7ZzY+oMeePbuthX0um7MOZ4A07IOWg9TeblADJQYwB/sYypjvf//7tkFGseH2eRWLxw00cX2MC0gF2PrRj35kljeey6b+97//vf3++PGj2thaNuiESigWJdNo24LECb9uamo26xIKsbX11acWL5epu5h3j9tlYInjch5qDtDZ3k6Zwqmiwm+/Z27C4Yji8bRqa8pVW11uweV8X1NTqfb2NutItrCwYqoggAjgbG52TjMzc2bRC28nVVUTMHUWIejArStXrlh9ADaohQBJWCzpegYkpF5AncnJaVOwXbhw3moPIET9dOPGQ+VyKbW2NhhsYP1QO64Fxc3j0Vk1t9Zq11DpeFjrlpZWzA6KOo5xXbp0xXKQgEXAQubv9s1bWppfUGV5hdWd43JM7GWsBYAYwOWLL74wKMJrsffxe3Kt+Bl1zOUyZmVdXJrX/fsT2r27BEjPn3/J1gQWtt998I9mRa2tonPhSTvGpUtXVVnJumyxmgCcSt0iG2wdcY0Ef9+8eUuffPqZxidXlckW1dpassdiE+O+OHz4iNn17ty5pbb2VlOqMcfxWMyy0jbX1+2+5Ng/+MEPbM6BUMzJyMikQafTp4/afQ/Iun79hgWrHz92Wtls3u6zZLoUln/k2FGtrK6aFfLu/fsG5bDXYeMkpy2XLRhYq6ut1+PHw2pualRlRblGRh7pwvmX1NTYoMmJMf32t3+vrs52dXd1GDzE5vtkbEK37ozq5z//gd544w2bf2r8299+ZO9Xb775so2FIPazZ8/a+Kep++KyWTLPnD5l479z+7YaG+q0sR7R+PiyqqvcqqkO2dpCyURjBFSV0ShrP6BQMPhNxhgKw0w2r+1ERvL4tBrOKJqR8v8MOkH86Vzn/Jn7ln/mnL3UtyyY83SnAk4FXrwKOG+UL96cO1fsVMCpwLNXwPnX+LPX7n/wylLQLpscMm/s/9sBUAXp7OkD+umP31NddYXSiag8rqKaGxq0ubGmDz74QI+Gn2h5Nau6Oq/+zb/5K1OX3Lp90yw1KE+AGFeuXNXDh5tqbPBo164BgwN1dVVKJGO6d/ehJieWDFiQs1NXX6bG5irV1ZVr/4E9amlpU9BfrZnpFV385IrGxiaUTOXV1V2vV145axvpzz77TI8fww19EwAAIABJREFUL6ijA4VJt0GGmZlVszANDXXqwIF9amxotLygqclJ61CFlc+UJ5mUqR1ofU6nK5ROPj/2q3qzyWANBMDE4kkDTXNz5DP51NlZb2AD5QsQgvFzTBQvbLKPHDmqjq5uC8kGDvE7Nvg7aiw2tShNUBz93d/9nalnCCoHznz99RWVl5Xr+PETBikuXrxoYANwwTl3LGw7mUyAB+DJ7Tt31NvfZ6HQ/G7v3r3fdJUDNAAEGAPHAnRgfQJynDlzSuOTjy3MHHsdnbrW1ja1sryueDxjwAnFDSAO1U1tbZVi8ZQWFzfV0FBpGTn1dfW2ruhgxzVyHsAXcIMMLAudrq+3zTfnr66qUFdnmybGxw1SdHZ2Gdyikxzd1QiY7+3tNxXTp59+ofnFTVWUuVRdU6WGpnodOXrEwA0whgB3gBbKIa4LwELXPK4f4ADoY44ePHhoOT7vvvuu2e4AUTz/8eNZBQJFnTp13F6H2ol1hSLpo48+0vzivPbt22sQDCUXsJHjcX4ysYCCH/z+knp6GrR/355vMr9u3bile3dHVVVRpkMH9xjkQbEE6ACIoTqjXqxfjsmYWL88GDuqNqxsm1ubevToof2cOXr55ZcNeAGCWB8o7q5cuWzH7e7ostrxMz5YYxyXmu90MQTMMQ8AFq6HbLKvLt3UympMtbUe7d49pGAIUJIxOIpCiXEzBhRizS1NNseJeFyxaFRPRkesxjtrmtwzMsd4DjAYmIqdDVC1vlbKw8I+6feXAt3ffPNNUzldu35Nnd1d1q2P+2huYV7JVEqvv/66Dhw8aIqiRw8fqam+xToKcq92dXZoYX5ew48e6NVXX7Yw76nJCd2+dVMtLU3avQsbJ13lPLp245YejzwxpSLAEhiLLZU5AL4yftYT3//kJz+x+hP4D1hLJGKW+Yay7vatW1pdXlUmk1csKlWUe1Vd5Vc+VzAlJQ9gqgouVVcHbW1aAwLUl26PUpmcItGcaA+6vp1VMmdPVd7lUp4v7FFq5uA8vlUFnL3UtyqX82SnAk4FXsQKOG+UL+KsO9fsVMCpwLNWwPnX+LNW7n/4OqCTWxAHl6sot6vUuc7nkV69cEI/+8kPFPK7FYtElEkm7H/h52dn9PXX1zQ1s6FsXjp9ep9+9atfGbv6+utLlotEADV2uCejY7p7d05DQ4167bXXnm7KXabcuH37vkaGsXbldeBAt06cPKz6hnL19LZZpzqUMUsLmxodmdHlS3e1uLSu/gGsSaXuckCbr766pPX1NeuWRq7Txx9/bEqLgYEBvfPOO3a+yYlJ/eGjjzU6MquyMr+6uprU0tJiYcyzczN68GBBPT0V6urqKMGkinLLskmlMlpZWZfPH1R7e4cFibOB/N73vmfQgE31P/7jP+rRo8ff5ASxyaZTXb5Q1KXLV55mFnV8A12YAjbagBmO97d/+7e2aeeYdJX73e8+UF1tg956602bLaxhgAIUNGz+2SDv2PiACozhP/yH/6hwJKae/tJ5UFRQHx7AE8DU22+/bfAHOAEouXnzpqlTyGdaW1tQLL5tXQQzmYLWVjc1P7ek9fW42YgIRW5prbGw65qaKlOpASXOnn1Je3bvsZoA+wBkO/laqFQYawng+exrHsCogN8rVzFv3eqAAnv37jNbGeoc1iFQYHBwyADUZ19cUzQS09Bgl+U5NTY3mN2N1wEOduxqwBggEeohLF6AG2AL3zM/a+thHT60x7oNMhZgD5bJtbWw6uqq9d577xp0Yny8DsXLvfuPTcF05Oh+q2EplytiYyVUHBCFcufa1ZsaGOw1aATMRFl34/oNPbj7QH29vZadtBNMDmBinZIHBmy8fv26HZf5olZAiq6uTk1PTxn82dzcMNUNc8W8AyNYY9SfnzNWLHYAqNqqajv/1tamgR2uB5srHfgAOUATxgEkLeVWScvLq5qYnLJAeuAar+fYQJ5sNm1rj7yrtbVV9fX1KpNN2bwAbMgqAj5hqSQAnmPfv//AYCMQuaK80kLhuc+Gh0uqP2AR3fPW17bsHkTJtLC4qMcjjw2zVFRVGoQCthGK/8Mf/tDqTF7Z5599Lo+8lv/V3UU+WatmZ2YU247Y/UGeUyS8aWMqFvLq6e629buxuaHRsQlFtmMGHQGLvEdwL1AfcsS4N8bGnlinQJRkKDnLy8vk93u0vDRvKsiK8grNzy1oZor6mijUgtuDQbfy2byqKqrsPYPGCWUht/w+l0JlQWVzeaUzObk8XoNOm9G83F6PNmM5pQsmwlTR5VIOgZO9FztKp2f4E+fspZ6haM5LnAo4FXixKuC8Ub5Y8+1crVMBpwLPVwEHOj1f/f67V7ssKNtkLqK9d9Hsc2VBt95+46zefv0VlQW9ypPJs7qqJyMjWl1eNnXQ6kZK3oBL3//+Ozp37rxZXgj4JbuIDTRt2icmJnX/4YoO7Gsy1QJqnqJylhEz9mTKMlOwi/3FX/xGr7x6TuHtFa1attO25uYWFNvOKBLOavTxjNbWVnTo8F6dv/CSASegwejotGpqynTq1Emz6Dx5Mmbd39544zXb0JIjdOf2Hd25fVdjTxbU0FCmgYFeg1LBUMAUL2TXvPzyWYMDZNZEtsO2KaWr2MjIlEEONtUoitjc//rXvzYVCUDor//6r3X37qQOHuyxTT4qGR4bm2FdvX7DcqlOnDhuqiIAAVAGQILSBPAD/ADQAORQh3z6yUUDABcuvGzPRbnDWAEVgAOsU6iDGAdKG2xu/+k//T8qKqWqmmqdOXvWQAHqJp5Hhg7AAhseCihAF5a0R4+G7ZjHTxxVKr1tKhpUWYlEWpFwTIsLK1pbj9r+t6qyRkO7sGbVG3gCKgISzp+/YOdZXlq28wCdADonT560cwOGgH5cB18DI4A61ZV05XPpyuXLBnOo5cWLn+sf/vFL1dWEdOHCWR07dtyyqK5cvmJKFXKyqmqqFCoPWgA8yhlAF+CJc5BVBXTiXKieACC3bt0y69fC4pblir10lqDrnxl0+fDDD836SX7W3r27LCCe16CuYm1RV2xewaBfAwN99jvWF+CHz4yZn924cV2xWFy7dg1ZADW1Zm7+8OHHpog5e+asQRNgE2sKwER9AC6MD3UN4wf2MC6sbZWV5Robf/JN6Dy14/cEYpOfhRUU0MM4yVZCUQgszaVTBlG4x/geex7Xw7pjzDxYn9xv1AnwBBwKBkMaHBpUZ0en5bEtLi0aSBQQ2k02WoXBL8YGfNnpwsgYIEUcD0UV39D1DVtkKpm2jo2MjTGXfl7Kl4rF6IpHeP9xe5+YX1gwe28MZZGbvLewNsNh1dXXmS2UQPEnY0/09aWv5eKUxaIGBvpNkUlQeG11tcEsFqvv6RobGR5WdVWlKS5z+ZziyZTW1jdVU1Onzs62klorEVddfb2qKqtsjFw7irTy8grdu39PdbU1ymSSZitm7KzB7XBEoyNjyqQLSiULluPk9ZQ4UU0VHSpTioSTKi/zyaWsysq8KrpLQKng8iqRzikcy4rkvGgybwHiO9CpwBcAKOrqPL5tBZy91LetmPN8pwJOBV64CjhvlC/clDsX7FTAqcBzVMCBTs9RvH/5Uv4EeWzzRAtwQq7JdGptrtR733tZh/bvNuVTTUWlouGwPv7oI3k9XgUCIaWyeRVdbp08dcoUDSg3aCnvpeV7MGibU1Q1CwthXbhwxKAMtjVCszPZtB48eKwb1x4YMPpX/+o3qqgMaGl5SovL05qbm1Y4vC23K6R00q2x0TlTZezZ12NBzUAb4Mnjx/Pq6KhRW1urbbZnZuata95bb71mG1q6jTHeleVVPbg/rNraCh06dNDUMPMLcwYCAgGf3njjdQv7XlxcsBbuADTyXLa2cjp+/JAOHNxvljSO+atf/bmpID755FMLcY7FsnrnHc5XZ63q+cwm98rV6wYHsM6x2ce6A5Tg3KhUgE7AGlQW586ds43vxU8/s/Hv33/AwASwgQdAgucCnngeEAsYxfVdvnxVHq9bu/bstsBrAAObaj5zHuASOUYADq6Xz9PTs6bWOX36hBLJiIrCihZRdJvXJTU7s6iV1W3V19bqlVfOqaGxBBGrqsq1vLJs6hc6ESYTSTsHMIuwbhQ7jIvrZuzMCXBkR8UTCYdVVVmuXData9eumkKF3KCLFz/TB7/7J1Md/dmf/ZldP1lXX3z+hbq6euwacoWcauqq1dzS/E1HPPKpAFdYGIGQrDugHteOCgrIRS2AHaiLAB1AklKe0w2DK/xsJwMKiLVjk+R62zva1NXVbjCNY1E7gBeQBfhB/YFGzCtQr5QjtapHD4fVUNugkydO2vmwsaGs4bk72Volq1nA1jJzCggC7JFnxu9QLAGcWB+ALZRCBFFXV1dZvhCwEnUa65t8sEwyZupCAAkPABnHBIJx/TvriHHz4LztbW2WmWTd6NIpA1TkJwHHyivKDDJyTALj44mYdXisqq6U2+W285MDB+QMhcptHKxdlFWjIxOW6wWI4j0lFAyZiggIxbhQYjH31DUHMMI+mExodW1N8URCuXxe5y+ct/sCJRT3ytLyknxu1zfZVKsrK0qnkmqoqzeA5Pd61drSrNu37ujunWFTGpWV+cwS6CWQPpPWvXvzproEpGEDpp6sGWq2uho2K6nXW7BrqygvVyDgUVlZQD3dPXYPP7j3QMtLK5ZRl4xnrEsk75d8X1lRpXSKwHzet6SykOQPuORDFuX1K5OTosmMYumcNrdzyhWtSahM1/S0IQJri9o7j29dAWcv9a1L5rzAqYBTgRetAs4b5Ys24871OhVwKvA8FXCg0/NU71+81iW3y2dKJ4+nIK8bpVNR+/Z06J03L6ixrkq11ZVqqKnV/MysvvjsCzXUNaq1rU3pfEHRRNI2kAMDQ6bqmZmetQ0sm8+5Obq+fW3ZSUAdgq+TqYRts1DWfPXlZc3MLOrnP/szvfbaqwpH1rS8OqPZ2TGtri1Zl6r62lblsn7du/PEINCbb7+kvXt3G+ggV4pObqdOHTNAw+YRYICiBsC106K9rbVNVZXVunf37jcByViUUElsbm0YEKH9eqm9+oQSyVKnPJe1MPeqqhqrYNZUUSdOnLAwahRIf/gDVr77pmQht2Zxcck6fJFRRMbS/YePzApFXgybWJRRdXV1BkgAEFi/yI4B0gCFABhAJ84LvEFdhZKI55WCmUfMTsemlGMAOvg5x6quqVFnT7fBC9RQBuzcAIEygws8HxADCKQuKHl4/anTJ7UVXlGhkDOVBvVcWV7TzPSCikWPzr30kimqCF3PZlNmV5qcmjSwtmfPXm1Htk1xxNioD2AHgLOjzuF8O9CJpQfIaW5sUHhrw1RxABhyiD766A/67OLX6u5u189+9nNVV9ea9WxifEL9/YN23IIKpnTCdgaUAZBwHQAplD1AJyAGkA8ABORDNcMYWJOMqaRkKXWhY8ysGQASa4ZalrrhbRlYqqisUEdHq8rLgspkMwZL+CBzq6e3x+6kpcUlVVVXqa4W4Lhashqurmp9dVO7BneptaXVXsN64RyczwBLPG7zw/c73ReZF5/PI5e7YJ9RDPn9AaVSSctJWl4GTGXV2FhlHerSKQBTuSnj6J7m8xRNicSxgVI8B+UTx02lSsomrJeMAwUTsIi6EXaNUojz0AmQUHnGVF5R6kaI1ZTjcizCxAFjHINjAocI6ub5WM0aGpoMvNIRbno6LJoX9ve1ldZfNG5rjHlgHZTuu37V1tfZmr3/8IGpnjj20O5devOtt2x8V69d081bNw0e7h7sNzhMRziUSZl0RsFAQF6PRy1NzdYl7saN2xoZnldVpV+9vaVcqlBFuSamJnT7zrRamsssXw6oB8hjTXBtly8PS8pqz54uq1NlBZbbduvYCJTnPrt+9bqpuHzegLKZnAL+kLLprDVFALqRJUe+U2U5oeIFWzfpbFFZeZR3e5STV+m8S8vrMQNO+WIJOuF13OnE6UCnZ/oD5+ylnqlszoucCjgVeJEq4LxRvkiz7VyrUwGnAs9bAQc6PW8F/9nr3fJ7g9bmO+BFUVNQKOTW+bMHdP6lE/K5CyoPBlQWCGp9eVVLC8tqa2lXMFSmcDyusckps+icOnna2t3fvn3XbEYtzS0aGR0xKEP49EvnzhioSCTjZllhg3vj+m2NPJ7Uz3/+p3r55QuanZvQ9OyoVlZm5fHK1BMBX6UyaY+2w1kLsz5yZJ9qaqtM9YM9CZULcGanUxl2OjbXqBLInQFMnDl9Rm2t7dYpDjsSAc38HtuNm/wqn1der8dya2KxqGpqq21jnMnkLOOIrl7ACAAG2UhsUgEaqFfYCHN+FCxADPJiUE9cu35dXr/f4BcbWMbLxprzAoFQnwA3eD12K8AT6pubN26Z/QgVyFtvvWUQg5/zXOAOoAKIADghQ2ino102h4UoqXwhb+oWbGOABDr1oeLgnIwF0MR1AHQYy5Gjh5RMRkx5Zt3rYinNzS5oYyOsvt4BvfnG2wYnJqcmlEwmrJva9MyUWbzIYgL6PB5+bGOj7kAkYALjJLcK4ASM4fxspoF5jfV1yqSTBviAcA0Njbp167amJmfMJkdWFHBienrGWsizltLpjDYAhI118gf8Bp24DmoB5KIOzDfrgGPwOyAB9eW8fAYAMrYdBRhjxCK3E3AO0ONrPpgzgserqsulYh7Xk3Ur5BqxP/meduxD6eXz+0yxFAlHzB5FR8O1tS3V1dRb5zOgF/CGGlBLgqZR7ZXWndtqxbg5BhlC1TXl9jvOgW2LHCmsnisrANvSem1uqrJ1hh2SUHHsirHtpGpqfEokUlrfALR5VFfL/Afs/HxQJ+Aw0AngVVtTa6/HRujzem1douhiPXBPZHNkFEWUSaftvmlta1FZecju+VQyZRlEgWDQoCy21uamFrPFXr1yR2vraTU3V+nsmRMWDL++tm5jIxeMNUrtgcWpdEo3sUJOTphKEuUVnezI9qJ2wMRJMq6CATXV1ygQ9Nv9kEllbF5y2awF3ne0t2l9dU0P7j/U+NiCKivoltmvltZmxZNxzS3MKZtF2eS3zK+VlWVbv2+++ZZd69/8zf+rYNCjP/uzn3/TkRGLHoCc0Hs6Ty7MzcvvC5gnrpAvqrqqVulkWpubYamAHdFrULKxvkq5TFRRLJmJjFIFlwpun3Iun9IFl1Y3/jl02gFOjtLpmf+4OXupZy6d80KnAk4FXpQKOG+UL8pMO9fpVMCpwHdRAQc6fRdVfHoMzCF+T1C5fFZed96CxJsaK/Xm68d16MCQBYq7CjnhBYltx+R1+QxSraysaXphTrOLi+rp6dXuXfs0Pj6lZDKjo0eOGSR4NPxQ6XRSg4P96uxqtc5xQJ9wZMPUH+NjU1paXNdPf/oLnT17RhNTI5qaGlE2H1dTU51Z+DbWYtraTKqupt1URMlUxDrfoRxBPcSmFQDDZpmNewm4oKhIWt4P8OAXP/+FWlvarN35xMS4bdp5DRABnQGban5G/gu5NRb+m81qcXHFOrhxTVjPgDdkI6GmAToRdhwMBG3zTFgxG2G+ZjO+ur6mYFmZfc9YgCCMEfgRDJZZCDLjB0QcOHDAxn3t2vVS/k40bkoxAA7ABljFuePxhH2EQgEDRkAnNql0KltYXJfcRQ0O9T3NBvLbeTkez2MDj40MaEKOFJ3bUA+dPHVC6UzU5gblCtc6Mz1vuU6HDh3VyROnbMwPHt63XB/mk8wrOqgBcMgZwnoFMAEglaxgMbtWLIA8UJ/xc0AeNSIzrKqyzIKoSxYwwEYpP4qOhYA76g2cYYOPG4zryOQyOnHquM0bNeG1ABuOvQMbqSkAkN8xBuoKbNnYiKulpQT8GCtj43mMx/KbFhYsABp4k80Ssk1Hwga1tTUadAK4WReydNo+WFecl/pzfNYeX/Og+9/iYkQel0c+L5lI5QZ5trYSammpNWCzvLxhVi7Owfywpjim1+dWPp/S5hbdAxNyu0qh3IRnLy7GzKJVHvKpu6vJgNvGxpaNw+0uNQDo7GxSOBLR8vK6XWd1dbkpg7hexpnLoa8pGoijrqiEKsrKLP+ovDykaDRmFlPuUzKd/D6vqXUAmFgqUTlxmXSWy2QBwV4FDdBmTeUDhJmamtaVqw+Uybh1+OCAzr10Xo2NTVpaWrH7lnNznwGxuGbsmuMTE4pEt1VRWWnd42rqS2sJEPgYhd/GusrKgirm0wbTYtGYjd3n9Skeixl0QplE5tLIyBMNP5wxe9zx47sMHrp9bm2GN229AJBZ+yjbuEf+9E//1EDbv/t3/7va2qr1b//tv7W1YxlsqZQmxses++H6+pbVGGkSqqbyMmyFZcplyKgLq1BKArdxNNChM7apRDKlVLagTNGjZN6l7VRO0VROiXTeVE42G0WETihOS59zeSfT6Rn+xDl7qWcomvMSpwJOBV6sCjhvlC/WfDtX61TAqcDzVcCBTs9Xv3/2aqCTWz7bSbmVMzvM7qE2vXLhhHo6m1VR5pNHRRVzBW2sbgr+tLa8rqnpWd0bnldFjcdCmFdWNjQ5Mas333hLQ0N7LG+J7mQoiTo62+Tx0hktqWIxL7dHpoCZnt5Ua3Oj3n6bLnPVejL2SBubi6qo9Ku6psJUA3Ozq5qZWlHAV2PZLJlMzIKOsee0trbYZh8oAvBgYw0QACKwYVxZ2VJNTYV++pMfi+scezJqyityhgAmqIA2NtdN5QV0YhNcKLIZLxgscrm8Wl8Pa2lpwzahqFToWofigsDyHdsYIAebHN8DK/wBnzxer1mPamprTGHDRps8IDa5nBtYBmhg3Dywe2GjIyNmayuuYtGt+jpggttASQkgbaq+vsaUVqiI2LBzrXRni2ynNTDUaXlH1IPnAB1QBGEJJKgcZQsKp/fff9+gGSBq/4F9ymRjyueztvnN5YqanJjR9PScWls6NNA/aLACdRNd0mgfTwA7wdlssAkRB8aUWtO7bZyAH+q3k110//59U9gAysjhwb7FvANDUDOtr0dVXR0yexYZRZWVVdrejikSiRmswTqFGmrfgX0a3DVggA/QBnjinNSWHKXwdlF+r0sNDSVbGGuDfCo6inV2thpUxK6F2ovaAAJ31FKopObnl5RKUQNUdh719DSpsaFWhXxGqWTSrg2gyfUBRKgn5+dYXC/zSe2fPJnU7FzYssIIRgdwlOaY8PYhqwUh6Yzl2LFSpz3Ga7bIyIbmF6bsfiSIm7WSiKesm9rNmzPWTe/0qf22JrBz1tTU2rpfWVnUgX2DphDEpklNUIAxNs7HAxjI+IFV3Cd85h+g5ZZpxLW4DPYR2E8HO0Ana5nn8TtsZqiimG9qYDlEHrfNPesW65/H4zel3O07I1IxpFdePmZAGlUWFkHmG3gJdAW2cg5UTCjlQuVlFuxNJhf5TolkKYSce4tcJ5e7qKaGarlcBeWyObs21kYmnVXA51dZqEyhQFD37j7Q9WsP1dbaqPPnT9g95g/5LACfvCrWDjUHdHKdv/jFLww6/vt//zfau7dXf/EXf2GqOaD11mZYC/MLWl5aEvneQLitjYRqa8pNWcV1oXyj82QuU4KSttYrypRNx+09oODyKecJKJYpaGkzqnCcLDyAk6uknHOg03fxF83ZS30XVXSO4VTAqcAfdQWcN8o/6ul1Ls6pgFOB77gCDnT6DgsKjHHJq5AvoHQ2pprqoM6e3qeTx/eroa5MmVRMie1t5dJZhTci8sinyfFpLSwsa3kzqUPH9pjqZXj4iRrqW/SjH/7EgMH77/+Dbt68q1wupda2elVWhdTc3GBqilicznTzSsTT6u0dVGVFtUGdVCaqfD6umrqyp5YgaXJ8QSOPt+RxSd3dbWpprdfYeEnBtG/frm8gExt4IMPO5p3NNSqlVCqvgf52Uyb4fT7LgWlvbzNbHuHb5ArNz68rEimqrg5LWLmampssfwrwc+/esKlS2OSjhgA0AHw4Dxv7nSBoNs1TU4SYBxQqC1m7987uLtvcMlZCq8fGxi3wHOgBoNiBDV9++aXu3LljwIfNPbnKtbX1Ghrqt3ECNLDncT5AEccDlgCc2ECj2GCzzvlQubDpJacIIEIdzp8/bwCC52PVI/SbTTY2tD17d6tQJPAZ+1XRxoDS6f69x2YvbKivV3t7h6leRkdHTH3T2dVi6hwCowFla+sZxECqqqKTmc+AGufHMoiy5auvvrL5BTAAPgJ+r/p6ugzejY4+MZjT3d1jYBCLX2Njs3UU5LnkY/X19tv49+7fq5X1ZbM1Yq2cnZ0zWxSPnc0+teVjx7JGnYAkdJsDjlB3vgfMAHmoLXPKdTx8OKxoVKqu9tla6+/rVXl5QC5X3tYO64uxApZ4AJ5YF9Sb9cA5gXx37jxQJJxWf1+XmpqaDToCF5grsr84BuuFrCxqxHFR9Fh219aadu/pM/Ud4eE8d3ODrLFpzc4u68iRg3r1ldcNsj15Mm6Wye6uHk1Mjqm/t1XRWNgAJtfJ/O4ovpgH1GA7Y0dRw5jIKqqqKLPP2WxJxcW1oEQiLD9fyFlIN3UmwByVU5wucy6XQmXlQp7j9frl85E9Re5XXtuRuNkHy8uqNDi4S8FAmdbWNr5Rs6HmAjqxlqndvQf3bT22d3ZoaNcuu88I/d7JupqYnLS1W1FZpp6uFiWTcRsjSjmP22MqJ9A5YHBoYEiXv76qy5fv68ihPoPEQORoYlu+gK8UlL62ZsCLOaAe7733nqnxfvvb3+rYsWP2wf0GUE0mUopG41pdWbXa1FRVK7odsfXQ3NRsNYQacZ/lszm7P7hvKkIeuYt5u59yLq+K/pDiWWlxI6pYGq+mS/kic4DUqeAonZ7/b5qzl3r+GjpHcCrgVOCPvALOG+Uf+QQ7l+dUwKnAd1oBBzp9h+V02VbfrVqgSjSs1uZavfPWKe3b26eKkE/jo8MaGX6kRDShgL9MDfXNmpqY1fxCWOlcQYeP7VJNba2KBZfeAfYPAAAgAElEQVTeefs9DQ7u1pUr1/Rf//a/amR8Wk31lTp95pj6+rrV2FSn7W3yhK6anaajvVPBYLkePRxRXX2tdu3ul9udN0BFHksmm9PdOw81OjKnnu4+U4x4PEUtLMyrobHBNodYZf7hH95XOFzQmTP7TI3EBhAggCXo4cNH2o7E1NhYZxvNkgJn0FQ3bD5///sP9PDhlMLRoo4cbNQ777ytwaEB2+x/8fmXunbttkKhCuumBhTAYnPixBHruAYouP/gvm3YsdfML6zr7JkjqqqqViqT0rETxy3k+ZNP/km///0/GSzq6Ggx9Qqd306dOm1Wpv/4H/8PjY4uq7ISq5ZUUeEzUNHb12fQB/vS4sKigZPdu3YbNLp+/YZm5+aUiMcNpnR2d6uyqtpCrKkTwc0oNdgUs/EG+KBuAkiwgZ+dXTDo9dpr55XJoX4hRBzIkdXy0qoePBhTeCuu2tpKHT92VE3NjXr06IEFSu/aPWQqM0AB6p3Z2U3V1wVsPlCVAGK4Rh4AokuXrlg9ydJBXTbQ16u9e0pwgRwsWtTv37dfuVwJ3ADavv76suU6nTt33uBMPpdXIp3Q8ONhC4S/d/+xVlajKguRTUTodtBqAywk5B6wtBMODhjct2+vQTtAE4qtSHjb1GgAJ35OrR4/HpXLFdDQYLf27ttrnd38frq0pSw3CHUPIAyQA6ArZVzlbF6ti5wXZdyaFhaWVF5eqcOHjljIPsHnqGFQNwGCWDco644dK1kFAR7bkYjVaCu8oVgsLK/PY+PHtoblDcUNNrt3333PIOC9u/fseARxUz9g6q5dPSoWcnY81Hysi/HxCQsCB9JsR6N2HawF+0CtFfArAKzNleAS0ieynSxYPJ0yJRD1ARACnVA9UYNQKKiyCpSBNCDwms0M4EJmUwmkYCustWYA4S3UU9j9ghYa39vXbRZRwBqqxZnZOUW2t9XU1KiOTroAJmxuyHbi3MBaVIT9A30GAMlYwsJKzULBgLo6O2GiZk87efyEvr50SXdu3dKZM2c00N+vhaVFTc3MqLah3sAbH62tbTYPzD+20/FxukBesc6WjQ2NGhsfLynaQuXK54oaHRk3i+bgQKu8Hpe2zPqJxa4MHajSySSuRbPjpVJZhQIe8d6aShWUKRRV8PqVLHq0sZ1UPFNU0e0mAqpUKwGdLEtcbrPXOX/inuFPnLOXeoaiOS9xKuBU4MWqgPNG+WLNt3O1TgWcCjxfBZx/kT9f/f7Zqy0gWVJ9VcisSPv3dOkH339VDbWVymeT2tpc06Uvv1J5RbVl/CwtAVqGtbYeVUNDjU6dOqH9+w/K72fTv1f19U36v/7P/6z//J//b7MzHT5yUPv37zWQtLq6bJu7J2Pjltdz4MAeVVaWWwjviRPHLZyaLmpsvqKx0sbyD3/4J62vb+g3v/kL3b1zz8AAm9fDhw+otq7Wjnn16lWtrqZ14ECnWlqaTQUEfMBq9v77H1onsXfeedlsO41NjZblMzkxodu3b+ve/XuamJjR5pZL/+Z//oGpglCRoKS5fv2W4rG4zl942dQ7X331pW2uf/nLX1rQ90cffaSPPvrYOrqxyUdBRQg2G2Q2oiiPAAB0uUOVQ5A6yp3e3j7b6AILPv7DP+nzz7/Q0lJELrdbLa2V6ult0eFDBy3XCRUMG2MC2l+2cbQa6AH4ACGwoqEiejwyqmCoXA2NTWa3Aio8ePDAXn/06FEDPOPj42ZVYrMNOCEA/dChAwpvr1lAONaq6HbCbHwTEwCttE6ePKHTp06Z4uXixU9tw3/g4D5T0nBN40+BAB386MAHcLJtNJa86WlhrePz5mZJLTM40GUWs/raWqst6h9UUYCxTz+9aLANYHjp0tcGrjgmgIv1MjU9rWtXr9ramJ9bVCKZUVVV6Gmo+V5T/XBdQMBUms5uZXr44IFaWlu0Z+8uzc/PWhg0CheyjegMFwrSSa1g4dcEXXP+/QcO2vUBRZKpmNnrsHOWAFDUYBNAiNfzAMgAFwEkQCcUOm1t7QYQCUtnHumwh9qIdcT6YA1yLtQzzAvZXWZZKwJ/YnaNHLeyouob9R4wjtBrYCmdEFlzzc0tNv8AL7KO6FpXUisVDRxxL3C9Ph8qs4jBHtYEz2ctAZjIRMplSxZC7HqAWTo4Li0uKpnKqiwUUEdnu3XoIxNtKxyxexD4Ul5RoSY64IVCmp+b18QEgd9BW4PAPjrZAarI6aIGQEny4xKpmLbCWwZrS10Dl9Xf16eBwSFNTc3anBw9ctTgE/c9tWltazdrHvc9TQHSqYSGBgdUi60xHtWRwwdUU12lzz/9RNuRsPr6egxGrq5u6MnkrJZWw08D7husNtzLQE7Uhclk2nLqsC+y/lB5sTaKVseC5mdnDVaRD5VNo+jKqK62xt6rMmSHpVIGFqFIhPnzrurzhpTJFZXOFZXMFxVL57WdSCuRow8jjMoNpyqFRJlZtfRw/sA90x84Zy/1TGVzXuRUwKnAi1QB543yRZpt51qdCjgVeN4KOP8mf94K/jevJxfXK6mmwmtZNudO79GrL59VyO9WMZ+xEF02201NrQqGKjQ+OavpmQX5A0Ht2T2oI0cPmv0JYKUim96s3v/tP+jTT79QQ2Od9u/frVDQr3QmqXgiqrn5eW1txsw6dv78GduIk3WESoaNPiollBRsVNloosxhc/3KK6/od7/7QI+Hp9TU3Kof/snb6untNoj15ZdfKJks6sKFE/bc5eVFAxWooX7/+9/bppaw4HPnzpkChnOi+gEIAURmZ5dsE/2b3/ypQQHUN8AQ8qQqK0N64403DKZ8+OGHZq378z//c9tYf/DBB/rggz/Yc+hAhxKJzTbWnGQ6pebWZk1PzZi9DOgzMDBoHd/6+wcsWBn10sWLn+vOnbva3Iyou7tdJ04eUXtHk+XnADWw/5Ddc+/eff3oRz+27mB375bscWQVARfYDD8aHtbhI8e1e88eAwooeqgr14OFi+ejCuOzgRmPxwBbb1+PIttrFhCO0gmVxurKhmU6edw+nXvpggGDiclx3bx5Q+3tLXr9jdcMmgwPD+vy11dsrsiM4vqpL+fmg/PxGcjFsVE5Hdi/X3v37LENfSQctuwcYAT5T4SbUz9AANlTjJs8KmoHQEOhxbUCd4AVwIGenm4bC9CD5+8AGNYRxwHoAHdQLE1NT9r3KIqAddVVNVZjWAH5Plj7KsorTKXEOYBL+UJGuTyQIWvwAaBU6gBH8HwpL4mfAXLMaiWUahXf5GnNzs6rq6tTR48esXo0NDTYsXaez/ySW7RjgyvBrbSBJXLOSuo+jymxuE4UbDwfSMV5WJccwwKoczk7Dl8z7wAeABdh7zMzUdXWulVREbTrAOgxrzyW5pfNDtfQUG1zwTk5P4rFjY2Y+vu7dPr0cTsXNtFr1+6oUPBocLDNgCHPpx5YN69du2nzAhTmfr5//4Fqa2t04cIFOzbHHXnyWPFk1LLUyHman182NdfRo4fV19ev27fu2Vzu2UOHuTVNTU4ZoKWb307oPDDT7/Wot7db7W1NikUj2jXYp1DAp6tXvlZ0O6yqykpVV1eqsrJa9x9PaGRs2e4X1kJjY43BQKAR2WFLy1sGmHp6GrXrqWIOiDY3y33g0crysq2b1pZmFfI5g3vl2GhZJ1jrnubCseaAd+kMXQZDyhVcyhXdyhSkWDqncDypRDZXynOyDwc6fUd/zpy91HdUSOcwTgWcCvzxVsB5o/zjnVvnypwKOBX47ivgQKfvsKY70CnglVlFvv/2GR0+uFv/H3vv/Rxnlp1pvumR8B4gHAGC3ruiN1XFMqwu02W7O6QZrbSr3YiZ/2Y3NmJif9oYrSZmdkbdmlKrutVdtqtJFr0BPQDCe5vem43nfMxqKWIk7UyTihD1ZQWCYCLzfveee78Ez1PveU8xl5JKeU1PTVo5D6Vb8Xhas/MrikQT6unpVWtrvXks8T1lNctLa1pcWNbFS9/pwcNRNTc1aP++Xeru6TSj46npCfvf+Q31zdq5Y7e9DyBDMoeiBXUDiSgJLIk5Cg3Ks0igKbH6i7/4mZ6MTlkJzJ/+6Z8oGArqs8/+2tQXJ0+esOQXADJh7dWD1sr+q6++MhDxx3/8x2pvbzfIAbyomEiTvNNta8uWzfrJT35i7wc6WSIvj5LJtJXWkcgzV67x3nvvGbj66U9/aiABhQ3G3ZROAU1o8Z7OpDUwuMkgz40bN208VCmU9QAeSIRJtH/77QXrjEWCfuLkCe3atV2R6LKBM/PNCVdbKRjg4JVXXrVSJkyl5+cXLAEvFUs258XlZVNkoTypGEYDJyoABMBW8b1izcAJ1EW9fT1KJteVy2dsrYlESqMjE2YK39jYrL179lq5Wyab1tTUpIGQ7Tu2mToEGHbj+g2DIufPn/++ZJF9Y90AD9aN8gYggvIImLCpf8AUNutrawaUUI0BQQBNQBWgCLAR3yjizX7hwWR+UKGQASG+gEn4NwGYAFsV6ETcGJdrs24UaICjxcUFgzVer8/gIXsAaHCMnCln89tZnJ9bMgiI+T3lhYGA1/aT65RKACYwrfMn6iLOK4AHiAP0BIwRAwBLLJbShg0d1sGR5wAy5qXk8xnEYd85n8yT1zuquYDFDlhF+RzrvnHjtmprwzY+73fMu8taWVmzcrRg0GexqXQ15J4h7sTt8eMnSiSy6u1tNdjFmeCsOoB2Qdev3lU8FtNPfvK++SwxR+DSz3/+16Z6orMk55uYAlR/85uLCgRqdf78aTtDnCvup5///Of69tvv1N3dbs8DYDgHAEWuxzkF5o48GVY6SzfAnPlUxWIZ1dQEtH37FivHy2ZyGhzcYnu/tLhsKjeAG+cdr6/h4ScGCemWt2mgS4cP7VUiFtHc7Kzq66o0OzOtQj6rYNCvjrZWdXX3anRiVjduz5iqiM+GY8dQZwbtTKytxTQzu6ZtW7t19iz+Z4MWo7/8rz/X5UvXrVsg5aeA5s72dkNFlCn6/V5TPQEngU9+n9fObiKO7xf+bF4V5VUJIOjxKVsEPOVd6PQMf3/9raHcXOr5xNUd1Y2AG4EXKALuB+ULtJnuUtwIuBF47hFwodMzDDHQifI6vtpbGvTJh+c0sHGDUol1lQs5KxehZA0FzNz8smYXVpRK5bRn7141NAZUKOApVG3m1+vrMUXWY5qYmLJSsYH+fjU21isap4xmVYGgVzXVNaqpblBHR6/yuYJBJUyiUUEAhEikAU4k/yTiPAdw4ue/+MUvNToyrhMnTujdd9+xUpvvLn9nBSnnzr3qJHyJuNMlLpOykigAEoABpRPwAsUIY/MAyvA9vjenT5/SJ598YqooEmt+Rocs1C/ACaBJpdU6ZtCMc+HCBYNMlKmRvAMeKDMDnsTiMXX1dmtyYspKzFgTJVgtLa2W7KIeI2Yk0Rgwk5iTvON5NTE5YmupratVbU2dvTcSiZkCg7KwB/cf2FzocsframqqzFuntb3V/gQOFIuyfaqpCVryDTgCKAB+8IQCRlB2t2mwX7H4qpU14qEEbHkyOqnIesL8dygXRP2zuIQaZt6UI50bOkzpAaxDMdbb02tKNAADcQH2mBl0Om3zA5BUursRIxQo+WxOa6urtraK0TZqJqCJU5YFHMJPqWBj8Tq+ACLEr9IxjuccWOOzveDafA+oAf5geA8oSyQTKpezNiYxoIwMA2xK/FCMoXxif4Bxw4/HFIun1d3Vqu07Nqu2LmzX4FysreUUDjMGgKfBjOEBZUAK5gr84vwtLCwapKCbYSaTtnIt/g5wNHjR2Wn7zRcw6ptvvtHDh+Py+z2qrvarsbHOzj2glJhevnxb7e31dq8Aq1grz9+4ccvAVU9Pl8WR+BJD1sF8Of+UTWKmDcBiH4ghf3LGTfk3u6RUKq4//MM/MNDDOjjbn37617Z3hw8fMCjImIC3q1evq7a2UZ988kPzSePBvYWq8ObNB9qxY8Dug4pJ/NGjR+z9xBCfqFg8qqmZKYOus7ProrleWxufCR1aXloxNSDz2rx5q6mRgE65bNZA0+TktO4OPVIw5Fc2W9K+Pf06e+aUhh8/0uXvbmjzpk4F/JQ++hWqClgZJx5Jdx+M6NHImnU2rK2t0dmzp+xs8vkCnOMzi88APkeAlqz1Zz/7K124eMsxya+lg2KTdcjjCf7hTifOXDZDLanFt1goKJfNKZ0GnsvAbL5YNpVTQR7lAWpFKVssK0/XOlfp9Ax/k31fnfgsx3THciPgRsCNwAsVARc6vVDb6S7GjYAbgeccARc6PcMAm9LJ40Cn/t5m/eijt9XZ3qhUIqJiPqOqYMAS8ng8pdGxST0Zn1YwWK0zZ8+ouSWk2blxSx4pxfJ6UH5UGbzAbwjos7KyZK3KOzvbtGlwoyXhKgfk9zodrUjuKl3cKHUDjpBwAh1I4IEElFiRWH/zzbean1vUD37wA1OV3L3neL2Q/FO6RfKO0TXvS2ec8ip+juqC5B2oUQEUJJa8HlgAoADIAGEABqgxABZAMZJuyq8q3b5I2FFdAKd4H/Mg2SfpZo7MHxBDcl3XWG9qoLEnY7ZjlPChsqHEh/dWhxnLMdwGQpHQr62tqFQuGFgBTjC/1tY2KwWrrq6xeTEmvlNLS2sG6ZoaG1QsF1VdW63NWzZb7IaHJw1QHT26X5s3D1oMiQewCcUWgAh4R3kSnk5AJ9q+Ly+vGzisDtfp8OEj1nmMGOLD43gZeax1PcoW/HrWVtdszaiMWDfjMmfAD/vI/CqlaKwJvyVTgOTyFgN+xt6Q+GPUjoKJ9wBFgFYOvAnZmKyL16OIAxyhYHLMu1cshpUyM94LUJgzxVJCdXUBtbY1mWqJ/eM9Xi9eRnRZW9TqatSux16iOhoZmVC+IO3cMaA9e3aquiZkZZgXL15VIsnzlJVtN9jE+zgbABzODqCUPWKtwEnUPcAf5kuJGVCHfeVcsVZ+zp5QWjgyMmvqmZ6eZu3Ysc0xUC8WDRLevXtfg4MDdkZZAyowuh7iPUaZJOcXFRMKKc4480UthpIIg/ZQCLDTagAW8FXpDAekWl1esX3hvmLfOMv4nV27dsPxZdu/z9bKXNkn7iNUipjuA/+4h1kzHRjxdNq+faspo7755pKZmP/gB69bGR7vZX7DI8N68Oi+UumMKSRra6vN72zz4Ba7P4CMlN1h1k8pKmcKwLm4sGj3yaNHUxbfDR11OnH8iPbs2aWvvvpCmVTaOlo21tcblPJ6HWPuoaF7+vbiXSVTGe3es8XOEvcsD84o1+PsvfHGGwbRWD/XRLE4MT6nTKashvqwWpobHfN4VE4+j3LZvBncY2SPyonudXzucU1/IKRgIKw0yqZsQelCSZliWel8STlAlAudnuFvMRvKzaWedUTd8dwIuBF44SLgflC+cFvqLsiNgBuB5xgBFzo9w+ACnYIkZ/Jox7YOffDeD9TWXKdCLqlcOmHtycv4kSTSGhufViSe0uYt2y2hXo/gG/TYlDoN9U2qqwOM1FoiiV/R1PSkmTF3dLSqc0O7vN6yvD6vfN4qLcytGTghCcbPCWBA4kpSDgxCOVRp7+548gStpIxOdHi9oCy4/+C+KUgoRyK5JYEEKNTUUIYUkId2VpJBJ2AAyTugA6UI4Ijr8HoAAEk1ybyjZnFgTnNTi4EbQBnvQWkxN7doc2lsrDVVCYk+iTfKH1QZwA7G9fp9BoGIHc8BpEiYV1fXDOzQhn3vnl3auLHfkvibt57Io5K8Pjq4yRRKvb3dlryjwEF1hXE3STnKFbqBxaJx84ZC9ZJIJdS/qU919XW2hunpGVvTe++9a1CP9QIhvv76a4sDAAFYgWppPbJoZUcoSlA6lYoe+f0htba0W7yBRKhDUI9FImvKF3IGgoBkdFVj/ayvolAjpnwRJ76AEng7obzC/wooUBUMGcwi9swN2EPcMH1OZUravGmDvRcgACQBhqAYc+bixJ4zSHkdah7M5Gfm42pvCX3vgzQ6OmGgA6+iQ4cPmGk9D8q0uDYG9gDBubk1izdlpOSuk5MzphTbu3e7Nm7skT/gtY53V67csXWfO3fKOqMxPzoIDj9+bOsDqPBFbFEVAXEqZur8HQN6zhjnC4UNQKmirGNvuI/w8urv77WSQ5Q/gDZ8qLgf2EcAHTHgPgFUoXb68MMPDULxPa/jPmJcrj09vapMRqqvR3lDZ8AOmxtqKP7OXMefjGnrli3mywVMvH79ukEY9g2FEuoqzjn7zT0JJCPuxIC/A7n42dTUlMEa5s58Ll++ZgD6/fffMSjJ2Ix75eoVZfM5JVMJg3aspaa61u5rziyKKeZGWSvAG6jowLQVDT8a1uL8op2Zo0cOmok8nwE3blw343DAkM/nNQiEITsd+S5fuaYLl8esFPXgwU12T1VKeLkn19fXbB1vvfWWwcGKd9iDBw9VLEjxeMbOC2eW16JwCvgDSiZQgkrhKo9CQeeawDwM8/2+oDwev/KFsjL5kkEnSuuiyYyypbLr6fQMf4c9HcrNpZ59TN0R3Qi4EXjBIuB+UL5gG+oux42AG4HnGgEXOj3D8FY8nQI+j3Zu79S7b79h0MlbziudiBo0IunD52Zqel6NLe06euyk/P6Abt26osWlWdXVNqizs0tBUzllrWRsbHxZTY2oUVqt4xlpFkoNjKuBGneHHphSBq8XoBPJ6MWLFw1CkOCRkPNYX49aor916xb19w9ofGxaFy/ekM9Ph7Bma+M+OzujWCyvujrHq2fnzu1qbW1RMpW0MjQSZJLrCxcuaXExoebmBu3evckS/7GxFSvv6ex0QBRgK5nMKZeTmhprNDDg+Abhx4Rx9uXL11VVVatduwatRIokFeACzHLK+xKWrDe3tqgqXGWgCnACoAAWoVJCUYRZ9fFjx1RVVa1vv3WUR5R7YYje0wu8q7bW7cSZuVOWR4IMMAFETE5gJJ7V3r17TEWyHl3TG+df13/99C/NABqlDMoaFE4k9gAJlEiUMwImgGrEvam5QdMzY+Zzw97l8yXbx5WVdc1MzyuTphNaSf6Az8ATQAzl2uoqRtD4gPmshBKQQYkgc6Oz2sLCihlI9/Z2PS1hnLT93Lt3h3Up83scFRoPAABAomJ+Thy2bdticeUcMH9+/tvfXjII8fHH7xvYQDEE6ELx85d/+YV1JNu5s89UPyT/wDXWCZiQBwVVyeACahTOWTqV0djYhOYWkqoOS4ObBgzGANLwd9q3f6+VVHF2p6enDMbwPhRiXJ85VYAQ3wNf1tdzam4OWdzxKcNcm7MN4PvhD39orwcw8VpixvoYl7PFtQcHN9n9ghE+oIfXVcpB8Q6rGJpz31DGyV6i0Kn4V1VM+DmDdOSj5DUcDqqzs92ADob3XAeIw1jcH0sLi9o8OGhglesxJg+uX4GqjFvppAh0Iq5AJ+4Z4Bbr5wyz/8yNe4Z1sbecQ84wnyNAN4NUmZQmzS+uWy+9dMS8tSrG6D/72c/MJw2YyvxQBgKxAFh3b9+x0swD+zEd77d9YVwAFh5YQKFkImYKLfs+mdSjx2NmFI7Icvv2zTp37pzdX6jTiDvXYF+JDeCMc4nqjXsXw/RHj8a0uLAkCHI0FlUoGDRPskQ8Jbg2X8GAVB2uUlUoaLFDBZVMZuT1BVT2BVSQT4lMXquJtPhkc43En+EvMWcoN5d65iF1B3Qj4EbgRYuA+0H5ou2oux43Am4EnmcEXOj0DKNb8XSq8nt17MgWffjBO/J7SJEKSsbwW/GI/+MfiSTU2zegeDJripW19aiWl5zSJ8yxS0W6QlWbkfiTJ2OW0JJQUrYVCAKDmrVz13ZTqKBKefhwWO3trTpwYL+BIhLrr7/+rR49mlF/f4eOHTtgKhVACV3R6CBHEvjXP/+Frl69pUSyZGbA/f1dZiROYk8ZEP5KAKf5+Vl9/c3XGhkZs3IfklD8YObn6SLXp/37d5hiA1UIihLmSiJ6/fptK1s7fvyAtm7ZZmCmpaVNJMJffvmVJibm1dHRppde2mfQA5jklIE5iTrJK+qQcDWdq4pKpdMaGR6xhBxVErnR9PS8lcodeYmOfU0GDyjpwoB527atOnjooI2NmiIQCFriDmwCVgGNKHtaWV61EjHADEqwxuYGbRzo0/DI4++7qVGKRcIPFAAAADhIqvk7a8WHKVxdpbn5CVO0Ed90Oi+VvUols9bGfnEprh3bB9XTg8F30VrQLy7N23wBD4ObNpp/D3Eijp9//rn+6q9+Ye9rb8dIfoddFzN1vMHOvfqqWltarBSqApoAEqhLJidJ/v0GGBiPMkd+BuAhxsAKFDDAGwAIah7WQxkUABPgc+bMQVO2sbeYYXO2ADnBkE/hcNX3nmHEDtXZ9WtD5gOG0fexY8ed6yytmOoJxUw0tqZYfN1UWOwhsUbBxDyYHxAJFRYPQA+wgp+hzgK8cL5QYgFiUGYBnIBynBO6KQLaUHCxfqDL0aMv2Xw6Otrteryf54FEgCueI57AG6AaP+PsEgvUfMyB+KE+Y+yKkoz7rtJ5j+eYMzCU666vrmrL5i0WUxRnfHHvVdRAlfcyHvc1P2N8StGYB+AGuFMp2ePscr6YE/cHe8C8eACpMLv3+Oh06QDNXbt2GjgCnPFa7mX+5Hp4cQFWuadGHg8rsrKugNdniGHTpgHbL/zTeH8g6Nf27dv03XfAyVqbfzKd0uzcnBLxpHbu2v29Co41cnYo22Pde/Y4QI8SQT5reO/w8KiCgVpNTS9panJacQzPa/2qq61RuVRSJp2Rz+tRTXVQqWRannLx+9LFWCSqeDyndE6qa6hWuLZWK9GEluMp61iHx5Pr6fQMf5G50OmZBtMdzI2AG4EXMwIudHox99VdlRsBNwLPJwIudHqGcQU6hXxSTVVAr587ojdeO6vqKp/ymbjikVWDThgC01a8tq5JI2OT8ngo/Rowg2lKfiit++lPf6bHj0aVzxUViznm4idPHoXirqQAACAASURBVDcz33w+q/6BXoM1E5PjZggej0e1e/cOA0ooMFAb/M3f/Nqgx8mTL1mSjhKBLxQ0JNYoha5fw2vmugGMXbspsyvr4cMH5h919uxZSxxJ2hOJmO7dv6eHD+dNebJ164AlwSSvwBgS4y+//NKgBgkuRuUk0JS6kXC+/fbb2r5tu3y+gJUB/tmf/ZmuXLmm5eW0mRS3tIQscSeJrphkU4bE+CTacwvzejLmmGpTFkRyX1WFgXOdKSna2zt04vhJhUJhffHFlwZJgDd79+42NVjFEwkjcxJaoMP6esSUUkNDD7UeSdk8O9ubTNnV1dOtjQO9Wl5Z/j7BRwEF/MAUmgSb0qxKiROJNuVUQKTJ6VHbD0r+6GCXTuXMw4vSOlRHZ8+cVUNjvRkjt7Q06vKV72y/AEP47gz0D9h8ATCojq5du6lCoazDhx0DeKDLzZt3tW3bJgNCdTU1ikaimp2ZMZjDHgAfKuWRKFyII9cAeFB+BWxBmQb0QWHD+1gTChygx8QEnlp0g3MUa3R1A9QdOLDX/JeWluZVFQ4ZHMQTinMzOuJ4bW3Y0G3Aja5lxGtifNJgH/ASE3E63+HXxBfX58wCO9gzwA3nh31mLrwf6EQ8AELEHOCCKo59p5sicwdAAdMqHRoBapxxAMvcnNNdMZfLWmw4X/zJzyvgh7PKWjhrfF9R2WGKDszl71yX91T2nfcyVgUCAbQ4V+UipaSNSiSS5q1E7FlPxTic5/EyAlZx5nhwT1ZK5hz13KJ6epxyUAAQgBe1GCor5g4oIwa8p6u7R+lszhSKKAvDYcpTnS5wqK2YI/uzuraqtrYW+ywws++xca0uLCmEAXwyYWA3Ree4Utk81ArFgg4fPmRQFeCLSrNYKj2FbX7rUImvGl0Y+SxhXYlExoBjR0eLhodHrFSPtbEvfI4lEkUtLKxrZSViJa719WFHjZnLmUE8JXWhYECpZMaUUO1tTQax4tG4outplfh8rQ5JgaCiqYyi6byrdHqGv7/+1lBuLvV84uqO6kbAjcALFAH3g/IF2kx3KW4E3Ag89wi40OkZhhjoFPBIbc1V+vCD89q/Z7vqagKKRZaVikfs/+o/evTYoJM/GNbtOw/V3NKpd9551zyPurt6lMsV9X/87/+nLl26rtqaGiuDo/MZJTKra8sGNvr6uvTo8QNdv35Nt+/cU1MTrdgPW2kYihAS108//dQS01deecVULRcvXVddXZWOHztqJUHBYJUW5hf19dffmKqJpBMvl/sPRrVje/9T5YVjSowq5+q1q7p585GCwZBOnz5oiTxAgqSb8a9eRQnTaok5AADogR8Sih1KcOhwlkykTA3xq1/9SvfuPdDaWl61tQE1N1cbJAIe8H4URwAA1CZAloXFBWULOVM0AVhu3qSDnUdbtvSaRw4x2tDpgLSvvvraAAKxoGSovQMPI6+VEwE1AE/MA9UUPk6YSmezefX1dWvPnr3atXOXauvrtLy6rEgUMDVnUI3yLaACxuGsib8D8VDIAAFQOmG4vLaOmfayqYWi0aSVDaVTeVNlbdnsqL0oX8KsfcOGDn3zm6/NK+ett36g/o39loQzTxRsQLsnT6ZULHl05KU9tm/EA5jAvgJi4rGYkvGEIk+7pwElACeoZ4iDowprs3gS21BVlZ6MjtpaKJ3jvAB8KBlkHbx+ampRDQ21GhzcaGcIJQvgB+CC8U4qHbc581qgVkNDo+7cHhJuZsRmdnbeYrl3z15T9q2srFp5YDwRUS6ftrIx1ghEA4oAEYEyrId5V8zDmTOqH6BJxfC70mkPKAcgQw3F2WHdwA3UeMyNve/r67H9mZ9fVEtLg51XQA+qM+AMMImYEFfWsri4rHwe0NRmUBUo2tPT+P2ZBAIxX/YGRRVnD4gzNjZuvl+AxGQ8qZrqsIE0zNl5Dw9Az+jomCnsUCpyxgFqjAGYYT9YEzBwenrO5n/o0EGDNxcuXDWwum3bxu/L1RiXeAEyH4+MamJywgzDs1muiyqSwrOy458Wj9rcOHusDVVZnBLMqRmFg1Vaj0QMUmVzOfkDTglqSWV1dXdrdXVFXp/PfNUYq662VvUN9dYBLxJZt7JUAG4sltCmTX22H8yfewAVG2eKc5zLFTQzu6aVFbysCvJ5MbivM8iUz2XNx8065QUCyqYzpl1qbWlyfMxiCcUiCbu/Sh6vUvmiktmi0sWyKCp1y+ue4S8xZyg3l3rmIXUHdCPgRuBFi4D7Qfmi7ai7HjcCbgSeZwRc6PQMo1spr9uzY4N+/MkHam9tUChQ0vrqglTMmo8Pyfny8prCNQ2anJrTpsFt+vCjH6mhrt4UIiPDo/pP/+kvNDU5ZwkcHi2nTp22cqarV69oYKDP2tb/2f/zf5u5OM/j0QSwQRlCORClUEAnknpK5L777jt98eVlnTxxUD/60UeW8GI2jNoIDyQARjIV109/+lNNTi7ro4/eNG8bklpMsW/euqkvvvjcQNLhw4cNNJDMU/YDlCDZv3jxsqmWSJSBEyTtfKHeAgqQbK+uYPo8Y2V+lARGo0UNDLRags38KTGqeA4BJlDDACBQWvgCJKQhKxe6evW+Je4vv3zCxsebCLiD/9X9+w8sUd25c4fa2lvV1FSrbC5r46wsU3aUNj8nPJdQhqyurKqzc4N27dptAAYQMTE5pUwuo4XFRVsbihzWhOoDwEaZHaoh/k7HM4AMYM3r8+jJ2EMrR6TcrFTySGW/yiVMkb3as3ufASC619ElkO5qE5NjFkcUP4V80eAEMAJwCBzAbB2F2IEDuw1+MR+AA+tOJZM2Hzqm1VRXG7ACBla6AwKTgB+cCdbAvqOcAfIAXwBn/InKCbhWKQXj+qhoUEUBg/g5YIYYrKwsK5WKa3VtxeAEc0cdg+G9z0vpYtY8tjizzU3NunnzlmZmZlUo5JVIRuXxlhSJxMzPCjDImQL4AP4Yi/PGHgCvAE5cn/iibAJ6AFQAUJRu8TqUWvz87t17tsfsK5Cxu3uDmpubtLAwb15e7e0t36uJOKtbtw7aflfM9i9d+s58m/BrQuED8Hz4cEI7dw44oDCJcs0pe+P8Dg8/0f79e+xsX716Q0NDj1RdHdTgQI+6u7otxqi12O+KST6eV8ytq2uDzZX1/OhHP7LYAjPZL97Dddhj9u3OnSFb2+HDB+1eQ2EF6CIOxAaF0Xo0YWdxcmrKFEncg8Q3Go2YYgkQxf4fPXrEQNG1a1dVG67W+OMR+eVVKpM2xVpjU5Pq6usNPnl8XuXyeQVCQbV3dKpzQ6fdVyiSKAVOp5I2l7W1lLzekqmw8IFin4aGxrRzZ78+/OgDM4YHOi0tr2lhIaZ4oqRcriQ/itDqaoNMxUJe+VzOyuvCVUGVikX7nvgAy1KJhHlPAcYz+aJWY2klcyXlDDi50OkZ/gqrDOXmUs8hqO6QbgTcCLxYEXA/KF+s/XRX40bAjcDzjYALnZ5hfM1I3CO9ff6o3jp/TiG/VMonFYusKOgnyarS0NBdTU3OqrqmQfmiV3v3HdLRYyfk9ZQ1MzOlq1ev68vPf6P6hkbt2rnHAM++fftVFQrp2vWrZiBOgvcXP/vPyqRT5gG1desOS0hJ4AEDqDC++eYbA0SYMFP69u23F/Tuu+/oww8/MLiA8fOnn/7curj98IfvWTL5H//Tf9Ty8pL+9E//F1PBoJQAYly6dEFDd4csCcY7B4UPYAv1FUk3vjq//vXnlkxTSgcMIIGmrAhwRqI+Mz2rmppaAxCAj9HRJwoGa3TkyH6DZawTkAI4Abbg10PiTnkNyqN8MW9eMsARzMn3799tCjAACWVsQK3ZmTlT9/T29lniXRUOaG5uUvFE9KnyKKpSif+NT6cxwFPG5jRIKVhbu7VsBzQNj4zI6/Nr/qm3FEk+awJEsJ53333XEn5iwDwBZUAnecqaX5i0kkSS71CoWuGqWuWydFaLWBcuwM8mfJGCfs3OTZvpOGACQ+7IesTWD1RhXOAGEIc9RRGD4oeYothB8WNG67GY4pGolVUCkIBQFejE94zNeMwROAPs4HkUKIAIwCB77KjAUlYOxnoBJVwDYMB+AYiY2507t5Uv0IEsb/u2uLiilZWYNg10m+qFssKjR49p8+YtpgCiox2d/BLJuJW4YSEEeEHlxZllv2ZmAF6UjKGU67QYsVZ+xtx5oBIippRvsc5KZ7e9e/faWaO7m9OJrs/gFXPHlB0FD0bijAdI4310Hfz4448NuhHfL774wu4PzNFPnz4lxuRMAzhRsAFvKWO9fPmGKcCy2ZQpd/bt22PQCrB2+/Z9dXa26aMP3lNTY5N++ctfGghC9ccXcwOksjesg3lw3n/84x+byolSQeAee8EeAGDZLzy2UAdyntlvziA+SbyXsZZX1jQ2jrfYpB49HlGxSCfFE+YPx72cyQKFPOb3tnGjY0h+9+6QNrR3aGFyWtG1iJXNEedt7Htrq0rlsqZnZ+z546dOGZQte6TpmWlNT01qbHTEDL9RQS0vp9TQEFJLS5NBasDUwsKazp07bTAcBSQqutFR7sOSsjmvGex7PFIIc3UrMSwpnyvYPVYbDlqZHWuna2axUFAum1ZVwK9AMKRcsay1WEqRdF7ZMu90odMz/BXmQqfnEEx3SDcCbgRezAi40OnF3Fd3VW4E3Ag8nwi40OkZxhXoVFft0Z/80cfavXOr/N6i8pmEMqmIfCoqFAoYdHkyOqGS/GpobNOJk2e0oavb4MjExKgePx7R2NikBjdt0ca+AStZwj8FNcTokxFt7OtRIOTT3aHbKpWLKha8amnuMHhC8gpcIFknOQUcASMAUChn3n//fWtlDnigBOq//uVffa/SKRRzpnSKx2P6kz/5Y4NJKI0wFn/0+KEBKCATCpSbN28aoKDzGACApJ0kmrEBBoxPwk5STPIPoKkO11gyjT8NAIAEG+iAagg1Dj9DvYGSBy8jgIuZaw8OKhSusu5cgBFK7FgT5tRAI66bSKSUz9HhylFsAAk2bx5UMhXVo8dDBtQcw+Yqx5g8XKNsJmtQhPiilCLJRY0EkqLcaHUdnxrm1WSKmIp5MxACVRZgDH8n4gwEIhbsR76QNJBUKBSVyVBGFFAmndfU1Iwy6ZzNrW9jr+bm6JiXUm9fj3loUTZXVRVWX2+f0yXs0SMDbMQPuEOcgRUk9pXSLErqVldWrP086wIGMk/OALCONfMnD2LJ34FNvGZhYcnUQMSUB8CSn6GwYe+BJChZgE6cPdbM+bp9+5Yi0Zg6O5sNFOI/hOfUxr5eiydlVmfOnFW5LIMuqNN4DV36UOjRKRHgBFRhPsA1Ylgue03Ng0INKAo45U+ADesC1hILjMyZMyAOM3DO4S9+8QuNjIza+XnllZcNXnAu8CrjnsMIG5jjQLJFK/v8gz/4A4sT9wUQirmirEHhxxnnOc4xZ5p1/vmf/7+6evW2tm5FHdVnwI73c31Uf8wPqPXjTz5WKpkys3zgFzCSebGnnHn2EYUYAAqQxz3KnBiD+40YA3cBf8wZY3zWT/wdRVhWH3300fcNA1BcPXiEajBm8d/Y36uTJ0+opiZsZyydoTyRRgFHDXSiqFpaXlJ7c4vuXL2phdm46uooi2zT9p07FAxVqVgua3J62kDTj37yExVLZT0ZG9Ojx48Vi0WUTSe1vrZi5t9Ab6dbI6WIPXZ+OKfc25w9gBNlkCOjE4rFpUzWy0fJ90bsPg93XNnuF/atuiqggM9n4AlYZh0GCwXzycMs3IMHVa6g5WhamRIDeZUvl10j8Wf4e8wtr3u2wXRHcyPgRuDFjIALnV7MfXVX5UbAjcDziYALnf6euHqe2lqQzvzDj8orwRdlbepr1L/5X/9Izc31Cod8KuSSKuRSymdTWl9bUzKV0vjYtGKJtDZs6NPrr7+l6ppaPRl7oKGhG1pdXbcubG2tnYqsx1QolHTo0GEro3vyZFhbtm6yEqXxCTp9ebW0uCaPgqqrazAvG+ATaRzAh6SWZBdQgLrl/Pk3deDAQUsCMTQfHRlXc3OLqSYAH7/+9a8NLv3hH/6hle0MDz82jxnKdEgoUa9QXkWSjBIG1Q+vQS3V0FBvSomV5WVTxpAo19bVGMggCQXWkFRi3g0MePTwsQEUyv9QupCgA05IzK9cuWpJOQk6160KV+nR8GPNz6+ruRnoUv+0u1fayuXyeQBPXrU1YTOwJpEHIk1MjigSWzK/mHJJ5j3k+BuFLEkfGrpv8fN6fWaaTSzopDU+OaVYvGDX6OhoMLhA8gt0+9f/+l9ZIg0UuXHzphLxuMEMSpfklSLRFdXX1xoIm51dMOhUFaqxfW1saNLx4yc0vzCnCxe+1cGDB7R5y6DtD8qvfXv3GVADQBB3EnliBzBiPcAI5k9s2Fd+Djzbt3ev/D6f7t+7p0QyafCkkM8rXyjY+4EoKEoi0ajFlH148mRCpaJPoRAG7nV2lgIBv8ECSv+Iz9raqsEAlHaAtcuXr2hkZNzKrl5//ZR58jBXTMaZVy6bM4DHeWW9GODTtfDChYuamBjTrt07lEonvr8OYBG4xlpY95tvvmlzBXQBfVB3odRDXQX8PHjwkHVnAzDRWQ0gRYc/Xo+fF8AKSIS3EQohOrL19jrAh6+KX1Slex1QBBUg6p+1tYwCAZ8++eRdg0f4NmHOzflkTn/zN7+yTpIorVgrBvqMCVxlrwCEGLsf3H9A42Nj9n7ey36jCAKsAfGYM6qiixcv2nyASUA9yk6BYewz10NVxr3A+OwZ7wOMcRZR2rE/QKV79x+Yoo7XAJspDdyydYvSmZQePrhvZt7xREzHjx+zexzfNq/Pq+pQlb7+1RdKRIvavbtfO3bu0OatW5VIOd5OK6vr5qX26rlzmpqeNvVfzMoFW7W2vKR4NCI+G1uamx3PtExavT092rix39aHOovPJAzD2f/x8TktreaVLUgBn8f8m7xA3jLllI4rk8/rtecprUNJxZ9AZNnPPcoXSqqqrVbJG9DCakypYkmBQEjpPB5UlX/+/+47g63P5/fmiz6qm0u96Dvsrs+NgBuB3zsC7gfl7x1CdwA3Am4E/gVFwP03+X9js0lwnP8o3yC14v+o/+6Fwaoq8xjBw0alssqlsoLegMqljN48d0Dvvv2K2lqbtba2JJ/XKQBBtYACAp+f27fuanU1psOHj2ugn65bS1qPLMrj5f/2l1VTXadHD0e0tLSiQ4desoR/PbKqVComn68sr99xMqF8DCiwvLyqYqGkpiYHBJH4o9oBmlCSs76+ZonswEC/dap6/PiRlpfXVR1u0LZt2w0MTU5MmvoFtc3g4GYbd35u3hJ41Fk8T2LLn5S9UCqFEsXpbJZVU3OdJdGACMp4SHAxRgZkHDlyRAcO7tf4+KgWFmetTI6OZh0dnU99iOIK+IMGKlB7rK9H7ftkAu+jarVv6LBW7rOza/J4Stq3b4eVx92/z/ge86/husCm3bv3GCAaHx9TLLaq2rqQfH6vXadc8piBOubLszPz+u7yVaWSBRXyUk9Pp5mIE/9Hw480OTlnMRwY6NS+/ftMYYNnDWu7cuWKvvrqS/PHQXUDpDh0+JCVkGVy6aeqorxWVta1ML9k5URNjS3q7OwySHTv/l3z93rz/Osql4um7ELBdeSlIwaUKM0CFgH2AEtAJ8qWgEWsgzgDEfkT+IER9XeXLunmzQeqrvZr48Ze21P2h/MAfKRUEdUM0AKVEP5CDXWN5rtUU1Olrq5ODd29bVBp+/Z+uy6x6O8fVG1NnUGqsScTikbTqq0N6Y03X7VzcPnyJZXKJeueCGzgmuwBpXbhqhp1bejRpUtXtLS0aN3v7ty9aTcSMQNY3b//SIlETr297frhD981oAN8AdAwHkBvbGxEtbXVOnrsiJ01YAz3BGojHpwZgAwqMiAO6iXOACqrifEJ9XR1W1yJF8AJKAfEobQQU3uUX5j7U4a3e/dOUxld+u6CxRCvLQDsyMiwAVDuLZRzlNVxTwMfK2WAZ86eNYXY+OSEzR+Yy/sr3QLZR0Arc5uanDR4Z2tsabXPkzXAZGOjKaF4P/cvew4cQ23HfNm7iiE6awY07tmz216L55ejNMobzGMcx/g9raNHjqi5pclix/PA48//5pJef91pQMB1Q1Uhg8WLS0tWrufz+w0Eokbj2sQNZdHqakRzs7PWSXPTJszm21RdHbLGB5Ttejw+RSNJzc0saXkpoqXFVU3NrCiaLsjvx7cpYL5NqXTR4FLAJwUDPqF6AiBXhXw2HmtHTQV3KpalVEYKhf3yVYUUSaSVzFMr61XBfos5H9DAKz61Kx/X/M39Jfff/S8aN5f67w6Z+wY3Am4E/qVFwP2g/Je24+563Qi4Efh9IuD+e/zvgU5eeZ9Cp6fYqfLbhT+fRs1T9irg9WPlQ/2SaoJe/dEfvKnjx/aouqZK6+srlpil0hgix0S9itcb0OjIhNbW4ups71GhIOtQlUpHDSitrUVNbYL5NNCppaXVlCf4yASCXu3Zu0P79u9SPp/S4+EH5tviqGFk0IkuVyh5SsWSJf5AJ/xd6uprLYmmqxRJczBYrabGDrW3dVoiT5L7+PGoxscm0RyotqZaba2UJ1Xp5u3Hikbi6u/rsDb0g5s3GRi4du2GQYieHgzMe6xDWVf3BhufJB24RXL//vs/VH0DxuUXFI2t2VxRwdTW1pmB9OLCshmBo5gh+V9YXNbySkm1NSHt3N6rjQP9ml+cN2UJoMEBEWOWQAMIuAYJMQk5iSoKGn6ez6fV1FyjUFXQYE0+V5TPh2dM0Mzcb90a0txc1NQax48dVl/fRlNd3b9/T1u3bVIul7FSNkr8gE2oofwBn7799jdmzo4CDOiGz9ZLLx1SOptWrpCTz1+BgesGt0jSiwW6dTWa8gMjcdRelDTRWWx6euqp0fgeO42MHYmkzfcGSOnzecxLaNu2QSvVApwAWiiDO3nypMWBsimM1AEOwBXOUKWTIGPiUUS5mGO8XqfJiSl1tHZpZnpKwZDPFEE3b17VxOScBjdvsPn19mxUfX2TQdJLl++oVCipswNj7CZT1HC+r1z9Tl1dHTp2/IhdG3UQajO6MDbUoyzboMvfXTU4t7G/W/fvD6mhscFAGfvEOtgzVE2UogFOMMFHjQfYodtaqUy5Vpt9z1lnHYAb9hQYx9icR5RgqIsATJx7YFEymrDOiUA6xqYcDvDD9QFGqPb4O5CN8wOcDYWCGhq6o8amBpsX41fUfSiRADCMz3PMATgIbON7X8Cv5ZUV2wOUT/yMNfJ65l4ZizWg7mP+3K/V4WoVspQ4Aqllr+daqP+YF2OjIGRPAVsYqQOzenu69dFHHxgEqoAq4DDrBC4BxhgLaAWg5DnujVQqoUIxY58tzKPi4QWcZBxAHCAKfytiy5qZi8/nVyKRVbns0ejII/Vt7Nb7H7yrbCZl5aI0C+AzbHkxotXlmKKRjNZWUM0lFM/l5Q96VVMdss+ibCYnvxfVk9dUTZwDPreqQn4ri+Q1xXwByZOKHq+iiZx8gYD8VWFFkxnFM47CqYzE8Hvo5DxT+ZB2odP/0D8P3Fzqfyhs7pvcCLgR+JcUAfeD8l/SbrtrdSPgRuD3jYALnf5/QSd40d8NFYlfuVhWTSgMGbAkePumPv1v//P76ulpNiUSsAlPFZRGgBhUQqUiptoLikQSKhY8Zir+ZHxBzc1VamutUzSaMqUKYAR/J96zbdtW9ff3qn+gV909HcrmKOsZ1tj4qI1LckoySHJNCVkFODEnFBCogJh9NLpuSieS0prqejXUt1pnNBJRANWT0TFduXJLSysFtbeGdOjQAXV2dOrSpWumHnj55bNW4kRJHWoSut8Bat566zUDAlTLPHhw3xROi4vz5ml09uwJffDB+5qentSly9+qVCrYmpyOZEWDNtNTqJ8cc+Zksqh83qOW5moDA5T05Qp53bx90xJvvIBIiClxA56Q2FcScRJ/EnyUGbymtrZKbe0N8mNC7Hd8ZzASB+hhgI05dVNjs06eOKP9+w8qGo2bQoQOYJsGN5oKifihSgK0FEvMd8kgEUCNa6B2Av5g9JzKpBRPxuXx+gygLS2tam6WDngrWl9LmXaOjnUHDu4ziDX6ZNhgJJADoNbR3mlgBGPsSCSpbJaW91Vqba03iETSD1AhdoCwink8CibUNpSoARCZF3AJ5Q8wAUhFCRlnFjADvJifW9CWTdt06+ZNNTbVacOGdg3dvWUlZvv277HXbtu6w5RhX335G128cM0gISAI5Q3Kr8XFOVNt9W3s0vbtWw044R9EiVUmk1N9XaPC4TpdvXLd8Ysa6NX8wowpipgr6wRwAF5QZAEQUfF89tlnplxijU7XurBaWhu/96TiXBOvivKLPaqojRiHc0Ac6Vq3vrxuSrFKt7iKaowzQ1lcpSMdZwPIwmN+fk47dmxXewelmEEDN0AXQA7xZfzKF0ol9oOYG9gsAhUdhRRnk1hTWsdrUBGxLp5jL1ElsZ+cQ6AkJW+cNX7G2hiTM476i/lVvKxYw8WLlwwmv//D99TS0qyF+TmDUBVfN+YFFKtAOeIK1GMeAMpIZE3NLfVOaZvHY9dkz4FOXId1cl2AHPNl/4gPZaPV1fXasnmrHj68p3B1UD/+8cd2lin3S8QT9pk2Pb2oXAqlUlnr60kV8mWVPB75Q36Fq6tsvByeYz6fldTx+VLM5w0WBQN+mwsQk49db8CvTLGkRConAfkDQcXTOfN2Knu8KmE+5UKn3/ffAn/7/W4u9Syj6Y7lRsCNwAsZAfeD8oXcVndRbgTcCDynCLjQ6e+FTs6vE6dYo1Je54SLJC1cVaVsOqNwIGi+JH55dP61s/rgh2cVCtEWPGPG0vzff0pZKNHz+1AgZDQ/hxIjq3SSUqFZra3H1dfXqd6+TjPc3rt3v5XaXL58VQObNllpDKbPtXXVWltfMjhAqVo+n7Gk0kviU0zqVwAAIABJREFUFgiqob7BlEmAKBJk5knySQJHdzRK3nx+n7UoLxY9amxoNdhEEk/SNj42oRs37igWK2jjxi6dOXNCzU0t1oEKvyOnJGndlECU9M3OLerM6SP6wQ9+YD5Fd+/e0b17D7WwsG4+MfjvGPzYvk3Xr1/VnTvXFQz5nxp3+03xlE5lFYnEzJOpVCzbfDAEr6utN3iBUfHM3KzuDN2xcfBVckrw1k2FAvBxFFyrlsA7bdzXLLmuqQmJ7aH8i1IrysUAEcWCzG+J6+7ZvVenT59RZ0eXJf8YQgMJ6dBGzFGs4AmFbw3jkKwTXyCH094+YaofPHEWFxeUyWes5AeTc6e8Do+riGJROr5JTY01eu+H75jC5MuvPjfI48CinGprnNIr1mblgOWyJfrApUrnOVQqlMgBj9hXXgu8AU7QrRBAQgz4OaCBB9CAUjbex1j8ndLQng29GrpzR+0dqOnqND09oa3bNmvrti3mS1RbW6/q6jorq7tz554ZoWPCTryBZpTl5fKoZersbC4vL1q8UNuxhz5v0EoL79wesnPZ1d2heHxd7R3tdjYxY2e+rJW9RMHGeUaB5FzDAWR4mKXTCQNawBhiBIziQVxQBwHvUM855aWOqi+VzCi2HlE8juopYfHgfgCoVDr8AXYq4KkCkICw7777tnEMygJ5fSwG6BxXPp8zKIIMDWhKmScglXnX1dYqEo9pQ1eX3nvvXTu7AFDAJGePzwFg6eLiqrZv32JgirN87dpNRVZT6u3ZoOPHD5uaD+83SucARwA09pe1A5WY7+rqmpV7vnbuVUXW6UC4bvcA54EyQMYAdvF+3oPSCQgGcAassleccc5f5XOCeC4tLT9VHMZMvcjruU8x9XZUXhHVVDeopaVNy8sLiieSOnnqkOLxiJXcco7xipucWJfP41Gx4NPaet58pMKhgKpqwgoEAxbHfA6lk9dArKmTSiXHv8zrMeDLPvs8XvmCASWzORXKHhXlVTpXUjJbUI55+YPKFyg3rpTXuUqnZ/BvBTeXegZBdIdwI+BG4MWOgPtB+WLvr7s6NwJuBJ5tBFzo9I9AJ4pdnCD9Djx5PR5Vhx3oBGzye8rq7mjXxx++qyMv4ZFEOV1c5XLBDH1JNgEEJG0oQFZXItbxi3IvSsty+ZxaW/FUCZrahe5fAJBr165boghM4Ppz8zNmJr6wMKt8IWtlVyicnPbiITMN5jokpYASvgcC4E1E0ktCx3Mk5BhrY0CMUTkPkmfKaB4+GDWw8Pbbb+ro0WOWsF/+7rKBBJJPDJCBK3ivFEoevXz2mE6dOqVHjx7q4sXfamkJRUhBH39yXufOvWKJI0nvgwf3NDM7aWUz+BcxX66D8Tlm27lswUrt8HLCVBnfJxJb1CCZbEYLy4umsiH5ppyMRJzEGoUGkKWi0ECFQ6JMUktZVjDoMSUXUI4v1Doqe82/qqamTgP9g1bCmEymTHGFYTUKmEQyoX37dhuoIXEHagRDjI1XFt4zue/jTBc1TKvHJsa0BrAqOklwMpHR9PScxaRc8pnqqLOjQ+dee9XA1edf/EodHe3q6em214cpG4pGDQKg8mJf2TPWClCoqGR4jj2kFAxgBWwD3KDe4XWcPTMPDwQMsgAZAFMAGUq1+HlDXYOqQmHdvHHDjNnb21uVy6dtHahfuBYxqa9vUC5b1MjIE/Pa8vsCtg+oYDZ0cQ2fVlYWtLK6ZKAA+EKZJ3uZzRSsXHJ0ZMzmgbKmWMypqbnpezgGPOKMMl8DRSnulxUDUKwNqEeZ3MLinKmxWDulckBb/Lww2GdsvMO6urrtvKAco0Tx8cMZtbVUf9+Zj9cxJqALaMiD8snKg7gw9927d5lP0tjYE925M2T3HvMcHcVnqajW1rqnJa2UhEnBoM/OSaFYMFh0/ORxvfXWD0wxd//+AzsrrAkTfSBWNJrUzp3brHSNOA/dGVIhX9KpEyd1/vwbtt8AIxRJmKRzbl555RV7/tq1awaquA/4QiUEROZMVlRY3BfARe4JPNkWFlbU3t5i5Z2cX+5B4ClllcDj9UheLc1hNTRUG1ROJDJqbW3R3r2UYtbbnMfGpk2xFA77zQdsamrB/MMCwSrt3jOg1lYHcM4vLOjh/WFNjKdkjRNLXkXiJUcxWB1STV21AVzmitk90AmgRZkdHetM3QSiL5csxn6vT/5QUIYYfQFlckWtRFJK8fnDU/6gci50erb/Kvg7DobPemh3PDcCbgTcCLwYEXCh04uxj+4q3Ai4EfiniYALnf6b0IlGZE7Jxu+gU8XMqSyPp6wgypdCSUGv1NJQo4P79ujNN15RTzdlWBlLbLPZtEEnlDckVpSVYfhN8o5XD13T4jFHwVHfUGfqqK6uHjNDvnTpO81Mz+jMmTPasmWrqZRmZqf1+PFDK/EKVQWsFIfyOMq2AAwYAQMMUFeRnJOIA5tQSHAtvsdHhe8BMKgS+BMABJgBTkTWo9q6dZteffVVU4bcvHnTOt0xB0ywATLFp2oTkvEtWzZbok9pzd27Q1pdWzFA8/rrr+nUqZOaX5jXw4cPLHFFEeIoK7wGsIBPdLgKBYlLWbOz8+ZvRXxQfAERUDt1dHYonc0Y0AEWAGMAKJT+8EAxA2xxus112LwTibji8aiZs6PyqgCc6nCtqW4ikbglzx0dG0x9Rve4hYXFp53OEjYuXk3EdXJy2jFer/FbV0KgBpABIMJagW4b+zdqemZKkVjEYA3JMOwJjyyu1dc7oG1bt5kaZ9PggHU0u3r1snp6u61UDWVUseAYzgMGUXABzwCI7CUwBtgGhCAZR7lS6WbHa4BVAB8ADh49xIZxeAAT+TmAhWQfSFUVqtLG3o1OeV1jgzZvxsMqq6pw6HvFTDQSdaCgz2+qMM5PKBgyI3auge8TPmNTU+MGhTD7Zm6Or1iVdV9E1TM9NWdxBFgEqygDbbA5cOYq3fSYN+CMs4paB0BEjHme0rJ8Iae+3m47348eP9bcbELd3fVWBkfsKQMFVBGLyckJ/dXP/1ozU2k11PsNqGB6DgBFUVUpw6T8EEADxOILuMjPX3/9dfMnA/p+/fVvzJ+qpaVeuRywL6/aWqc8lHPv9/useyP3AvENhEI6fea0du7cpcfDjzU7M2PQDCg7Pj5p+9Ha2mwqJ66Nd9Wt27fV1tKqd99+V1u3bjGICiSkAx7gCDj1/vvv2/5SJsl5Bx4CLh8+eKDurg0GLit7znlhLcCpmZlVJZMZK/msCsl8wXbt2mFnOJGM6be/vaiV1Zz27QUkNtu+4NfEawBX7Mm1a1d1+fKQZmdT2rOnT1s3b9SdOw+1a/cWbegCmnaqVM6bv9zE5JSGHz/R2FjSwLbPK6UzhIfPv4CqwkH7LGTvMRMP+v2mbDKA7vHY+TRz8acKLKATSicAE0qnRCqr1WjGyu14ruzx0cvBVTo9238vuLnUs42nO5obATcCL2AE3A/KF3BT3SW5EXAj8Nwi4EKnvwc6Ob3rKpa0f7cXEuU1Jf4vvUeqC/u0dVOvzp4+oX37dikYlPx+GTyoKI4AE4AWHiS+8/NOyQ4JPW3DgyGMrqssMUdhgTfTf/kvf2EJ+XvvvmuQhySSpG5qatKS5qamBvNvAgigtiD5JVFDKZDLZxUM+lVdHbbXAlM8Hnycak3RhMIqEAxai3KWCYRiPiS4lLUBungOdcbVq1dMYUGSjAKJ8VA/kThyfbyOKGcCsE1NT1lpGgn8lq2bdeSlw+ZrhWE0sUBlgcqBcii+HAPlWut2RekWJt58UWLnkc/g0fbtO9TXv1EraytPS5UiBuUAEqhBKhAFqEKyjfKJkjTmGYutK5NNGbjA/wbgh3IDKAKIwsOJxDiVSpsCjQdlWCsrUbW2NpgXFhAFNQhQiOe6uju1c6eTkKP4AibQ/QvFEmbn+WJei0vLVnoFWJycmFEgUKXXX3tT3d29Wl5aViAITIobQNzQtUH79++zmMaiMYs5a0FNRMKP+gfAwYO5AN0qpZPEB8WRA1oc3yBAFA/OCw/2bm5uzs4SscL3h3gM9A+ouqpKE+PjBvB6e3ue+lnRIdGBgqtrdEUs2P4wDl+RSNSUesAz4AnQCZUT553rNzTUWDyamlqscx/rn5qaVzZbUEtLrdo68B2r/35OzIv3AlEwAWdtqOkmpiJqqAtp27Y+2zvOGX+yBsrvJidXde7cUb333nvfd83Diwg/MWLxm99cUTolhQI+7d7da0CGmACagDec9Zdeesnm/Pnn32h+fkkNDVU6d+5Vvfbaa6ZAArh+9dVvrWva0Ze2m+cUAAw/M2J+4sQJg5zAIa4NHGppa7Nuh8SK16GeIubXr9/U3NyywautWzebkg2wBhCk5G7H9u06/8abdm6Bv4An3g84fPnll62slGsDHpk76ifAzZPREX3y8Ufq6tpg54PrEQM6IuKr1NRUb58zfAagRnrttVcNrLW1tRr0/OwXn6lc9unVV0/bPQnQ4jwAPQHJjHn79h3zJ0sms3r57Gk1NTbp3tB97dqz0/bfH/SYihHAXiyWNTk5q9HRmNJp/JkcIOQR35Tl9ZQMMHF/8KlaXRW08wZowosulcwKiyf82ABjAT7fPFKEUtYMZXVFZYtllT0e5cuAKBvVhU7P9p8Ibi71bOPpjuZGwI3ACxgB94PyBdxUd0luBNwIPLcIuNDp7wnt7xpw/86k1im0K8vvlYL09y6WtG2wS6+9fExbBvvV3tai6pqQkqmkJc8kbAAUEkmACAk20MgxNUZx43RxIkEliQTi8D2eSTMzszp+/Jh5IuGzsrAwbz4ylOLwfjqEkTzTjY3SNFQ3Pr/U2FhPMZBBJ9Qay8sYGU+Zvw5G3ZSWdXR0GeCyDlaUs5DxUQlTKqmmukZt7W0GPkhwUVNQkgQIA8gArejahkcSgIc27KhPgE1ra6v2s1g8ZqV+AwP4CjXa2nkNDxJlgE867RheA8yaGltM6UTJ2/DwqAE6DL4p9XnppSPad2C/bg/dtgR98+bN1rGN5PjChQumIqmoWJZXsuZVVVfrAD4S4tXVrJqagmprrTV10KlTZwz84XF0//5jLSxEFa7Ch6jRyqDYN8ruMP/u7Gw1NQtAAdXUjp3bTYkCIESNA3DCVPzIkSPq79+o8clx5Qt5rUejpuJiDPy79u49oH17D2hxYUmLi0va0NVp5VCPHj1Qb1+PDh48YPuEMiWyHrG5AyQ4L84eO9CJfQdGWHlk2VHWAFM4Z+wNe+r4D8Xs9byXPeI55ku8ARfArL7eXiViMTU1NhokItbEBAA0t5BQXY3U0kLXt1WbB/5WlO8BoG7dHFIsllA2V1ZbW7VCIZ/iCafr4tmzp03Rh3rs3t0HevhwxM5cOl1QqMqj/Qd22llnHkAaACVQDADE/mCK/ud//qnaO2rV091lcTpx4rg2bOiwswVQoRMfnR3feutNvfPOO44x+vy8fQGWgDzDw08UiXq1f3e3DhzYZ2pDYCQwhdfzdfz4cVOO3bhx085RX1+PlbMCWClju3LlikZGRtXT06sjRw5bLBmHc0hpG+CI5/DZAgQBczo2dKqpudn2jHmwNmfOdICLa8+ezTp+/IiBHZR57DmQaVP/gA4fwqR/2F7POeRP9rfSdQ4AxR7zPvaY+3Nw04D++H/6I4sNcwDwOlAOZWFZL7981OYFGEO9SJxZO+dnePiRfv7Xn0nlkD788LzBul/9+opOntiv6uqAXau+od46Ll648J2dyddeO6cnIxP6+S8uaUNHQMeOv2SfO+GaKtXUhs3j6cbNIQ3dnVMxX1J1DeejRsl4VvFYXD4vnk0yFSBAqr62xgGq+Zy8QklWUpkPBVNvOt55Xr9P0WRKyUxReInj5cQnMU50bve65/JvAzeXei5hdQd1I+BG4EWKgPtB+SLtprsWNwJuBJ53BFzo9A9CJ5Ibfq1U/k86fysp6Peoyi/VhoM6c+KA3jh3Sl0dLaqrrVG+VFLSlDN0uMoZDOB78/hJJq00DrhBiQ6GulwB1UhbW7uV2lEatLyybKVLGFSToFPysrKyagnZtavXzdDYOsB5/Wpv71I+V9L4xJjW11Pq6Axr23YMtneY0TDJK+Vq8/PLunvngXmx4OUD9Kqto4sU3bbyliSjHkIBwTXx9pmYmFQ6jY+Lo7gBXLAW1FWU5VW8dFKppMGKfD5rKh7+jhIK4OSUwDl+Uiib+DuqnocPH2l9PaKqqmoFA1UKV9UoFApraAgVSd7Kcbq7O3T+/FuKJeLWvY6Srg8++MC6mv37f/9n+uyzr0yR1dGBWsqjXD6vgJ+5BQwwAIfw00JZw3uANMydJH98fEpjY/wsrEOH9mjvnj22RqfsCyg1ZIoXIODXX39tZVVnzp5+WqKWsfI4ACLqM6BT38ZezczOyOPzaD0StXnNzi4qGolr9+59am1p18MHjw26HTt+1JQ7Y2Ojqq2rsThRwjg1OWVxAmhwXfaOMwMkcyBh6u9AJyBhxWSaveFBjICEPA/QAU5UxmB/2TOuUVNdrW1bN+Oy/lT548ARDLOj0by6u5ts33nQxRCVTzaX0dCde7o79NDGxvdnz95dCgQ9VtJJOSKgyynXLOja1Ru6d++Rqcnw/d6ypV/Hjh8yEAEIoxMhiiLgCb5YrPGXv/yl7Q+KJF7D48yZ0+rsbLczhvrn1i267AUMogDMgD6AIOJTgTWUAwKqXj171uYE/DEo1NGhGzdu2D7/5Cc/McjDHIglP+OcAL+uXLlqryNWgCrOLdfnnPFeR6lYYyAO6McamFN3b4+qa2psn4GEwFvnHlw3VZqpoVpa7HkgEaCH/dm9a5cpz1gHZ5fx+Z4zC2h1vLIcZRv3Ku8DjHVt6NS/+ld/oJj5pj0w4IQajuvzIEacBzyuiDdrZB2AWl5769ZNg92nT59ySv1uPda5c6d04sRR23/mDRijrJb4HTr0kv78z/6jvvzNXX3wzgm9ef41rUVXDHSHa8OKxhP61a++1JWrEwpX4zPlUTRedAzBmVCppJAfdaUUCgasvC6HSXi+qFDIY4onADS9DXhNXY1fwXCV0vmCEumc4umSsiV6gzpfLnR6Lv9EcHOp5xJWd1A3Am4EXqQIuB+UL9JuumtxI+BG4HlHwIVO/yh0Ajg5yhke9E/yqayQTxrc2KK3z7+sYy/tVW04oOpwSLFk1sxu8UtCPYExdopOXj6f0umUysJfCVPykvx+jyV/JKsNDc2miqJkC7USKgpK5lAQAUP4n/94Bd28cUc3bw5pbi6v5qY6vXR4t5k2Dw8/Vk9vpz748B0dPLhPpXLOoAhGwjXVdXrwYFgXL1zV4xGnhXxLo1+tbfXq6dmg1tY2tbY1W4kOYAJvn5s3b1jCidIECEIJDIbnwCCeDD6FTswfcIVaqqYmbPPn/V6fxwAIJTK8l65xVpbn8RnYePhwWNPTa4b08PpBGdTb06eJCUr04orGpb27+nTo0GFdv3lDvoDPWr5T0kQC/O/+3f+l0dE5DQy0WTJMfPH0IVEGiABJUPZcvvydqZVI9pkP0ABFDEn/vXv3LQkHMrBuIAFG4jPT8xbvt9/+gcUeRRWqn5OnTqpQyJlBNIn9zMy0wSfK/fAVisYiZnqO0olyvNkZDNdL6u8ftJLGsSfjBmR27d5p+z4/P2seSqjA5ucXlEwkDX5YO3k8b0olmzMKF/YAAAEAWFlZe2poTpcvrzIZutxVa/v2zaaK4ewQoy+++FJ37jywPezoaDagQowYr1QsaGFuxvzE8PnCUB7vKUAghuZvvfWWo+oL+NXf32vlk9Mz0xofG9fiwpqGh2dMtbNn707Nzk5JnqIOHDhgoA9jdkDnb7+9pKGhh4pGUmZSvf/Abm3ZusnuI0AaYIn1sB/4YgE0v/jiC1srYAYgxN4ePLjfYgHsoRsc+4aXGO8B+ACpUE5xrtlX9hHQcuDAfoWDIVOjAZ3wUOLB6wE7H3/8sX1PeRuQh+ui1gIA83pKCStzYUwUQsAnrsV1uDavB/BV1EO19XVqbKLktM5Rjc3N2Vq5HtdH3VgpoQQ2sSbOwuCmQaWTCXsPr0OxBaziHBMLHijOeFT8mgBwGzo79G//7b8xWAN8wwuKODI3xjp06JDNj1hWFGbcA8Cr27dv2T1OSSbroJwQSI6SsHJPAb5QSRFP4FtLc6tu37yrC99e1dHjB3Ti1FGVPQV5fVLJU9Ls/IJ+e/GyHg8vmqdcKl1SIllSOBSUhwZ12awQiQKUqkJ+ex5lE2bogGo+Dzj/+RzeeR6DTqHqsAryKJpIKZLIK1N0odNz/oeBm0s95wC7w7sRcCPwzz8C7gflP/89dFfgRsCNwD9dBFzo9A9AJyc4FejkGIkDnQIeKRz06vC+Ab31xmlt3tipgK9ogGB5Pal80WtKD+DKsnmh4GcUMHVRVRUtvjNKpmJW/lVdXWUJYqnoUX19k5mJ43mCR1Aq7XTuAohUV9cqmUjp3t1H+u6765qdSenQoa06efysdUibnBzXiVNHdPbsCSVTEQ3dvWVQA/+ihvpmDd15aAqVmZklFfLStu2DeufdN1Rfj/IoZkbfyRR+RpQ7zdpcAR8+P3MMW0Jo7cx9TskXkIIufsAlSvQcJVPAIBP2VSSVwA3Ha4rnQ/J6/eajtLa6rtlZ/JCWlU5LvT112rlzs1qaWzQxMW2lhXg9bdmyxeYPyOkfHLAEmsQb1cann35qcAEVCK8jsQcucU3ABB3/SLpRhAwObjbzamAUD4ARMIDknbK49vY2K+nj9UCnx48nrKPerl3bnipLKEnsUHtHm8EXoBpQZ2pqwt4D6BnYNKBEMq5INKJMLqdoNGZrKeQpQetUPJbU6sqa+etwPfxv8JzCzysep9tgzlrUAx8ALJRJMT8gB9cGDHC+AABPnsyqowNPrwbzQgK0Ua7FmgEWlIB9/vnn+vLLLxWJJBQOh8woHHAAnGP8XDatVDKmutpa89MKBsNaWVk3MNbZuUGbN2/R9PSkdezbtWu7lVBxLsGuDx880d2hBzp56ri6ujp08eK3qm+o1RtvvG6qMhR5Dx480o3rtzU2NqNoLKNdOwZ1+swJtbQ22nkDbqASogSNGALKOG8VdQ/AkD1CReZ0LJw0WEMJJ+edOXEe2FPADWesougC0gDXMGYfHX5kEIY1A1oYl3GAOZTSVUrjAEkGlT0eu1dREtLpEGCaiCeUSqcsdhiwpzPOa1kn551HJp1RY1OjlYIVSwATB6yxr9wX7BX7VykFNNDb6pTmUXLZ1tqipoaG7+8z7if2lnuN/WTefA5w/olLRQXX2dGuV145q9RTgEVcuQeAaMQV0MSaiAFxBDIxDmeBM8w9xNkB9FC2CKDq69tocyZmeEFNTFDqe8jgLKq14YejVjq5b/8ebdk2qHQ2ofXYmnma5YpFra7HNb8QMYPybA74HLDPHG+5qCpPWblcyTzDasJeWzMKUQbG/D+XzT4FUE55KMpFXyCgss+ntWhCa7GsC52e/78P3Fzq+cfYvYIbATcC/8wj4H5Q/jPfQHf6bgTcCPyTRsCFTv9ouH8HnbAVBzqF/V7VhQN69cx+nXv5iDpaaxQKUOoU1vxSQvmSzwx1k4m0KZ1QKJEskgwHAl7FExEDQ+HqoGpqqyzRWluNW8cvlE2JRNTKtVpams08mXIvOoZJfo0Oj+uLL75RsVClDz98T+2tXfrsF7/W0uK8XnvtrDYObNDC4pS8vrKamzH6blYymdPQ7QcGCyYn8ASSNg1u1L79220+JKJr6ysG1VDdoOQh6QUohcNB65IHNKqoslDvkFDz94o3leE5r54m5w6gA0bxYO0k7ICNfL6omek53bs3rJUVlCLN2r1rQD3dfeZdNTY2aa3lXz77igEnINfW7dsUCocMLFAuhiLjyy+/skQZNUulI1nlT6ATqgyA05Ur17R/3z5T4RSfro1En4QcpRKwg1JGHqhXgB63bw+ru6tNu3fvMYjjKL08DixJxu19QIBIhHLDtHkDoXSi1C6eisvrw4R9TY8fjykeSytcRVe3ohrqmwwk0KmwXC6aWgmlE2tin/bt3W9ghDn86le/MjCDQgtAAkgAsGAQDZwBxhBXXk+ZF6VXlJoBFy5dumTeSGPjKN3Wzdz77JkjpsjidcQxEllVuZQzo2a8p9KpnHXam5yc0b59Bywmn3/+a/Pp+fjjD9Tb16VcLq0nY+P6m198pcUFx1OJ8/v1N1+qu7tTb7zxms15fHxCt2/f1dLiigGGqlCtTp8+oc1b+lUo5ixuqJtQ//B6AAlgjTMCYKkAE9YHPOK1PM+ZAsIBl4AmQKuKaoj3sHagCWsEmKyurCgejdg5RGGGko9zC8wjZsBKgBXjmfqrVDKY43QS9D4FT2EDp9yDqMK4Dypd97gm8AQgy/fh6rAgriU5ajWnLJJOh3UGBoE/rBdYRfkqz129ek1TU7Pa2NelXTu2mYqKc8samCPr43qMX+nYODY2YYo7rhEKVln3uLXVFRu/sr+cKb5QQTolvCjQWmwsxu3p6TG4Rkmd0yUxbX5qAEpgT29vtwGpWIzuidLevTttvkCnuelFjT+ZVHNri5At5QoJ1TeGVdtQq+7ePq1GMckf19TMiqIxp4zOOtmVivKVSyoUygpQOlcbUn1trX2GeD1lRSMRg7N0tQNUAbu5eLFclicQ0HosqfV4zoVO/+jvrN/7BW4u9XuH0B3AjYAbgRc9Au4H5Yu+w+763Ai4EXiWEXCh0z8YzYqJuGPk7Lg7FRX0ltVQW6U3Xz2kc2cPq6u9TlXBsmPYnJByRZ+1HUflkkg4SSxKmlAooHK5oEw2qXwhpWDIq3DYURRE1pOW4KGiodRt8+YBK1dbW1+z8h9K5Do7ejQzvaCf/vRTdXb06l//4R9rbS2h//Af/rOpZj7+5D0dPLRL/kBJDY21KpUKpoqYnVnU3OyKHj0c0/DjcTU3dWjf/l0a2NRl4MuD+iDWxJ7EAAAgAElEQVSPCTeJcta8e1BAOWol2pk7XefKQKliyVRcGIEDqHjeDLjTGKdXEnPMjh1jcgAHcAqIRev26nCddai7deue2ts79fLLp7Shs9sUYfgaJRKUSUnn33zrqRn3krq6u+QL+M2kG2UMhteUZaFyokQLGMP4dHyrdAsDVkyMT9iYBw4ctHIx5nT9+jVduXrFQALqE5QqJOL4UFHeyFhTU6vavWuLDh50SpNQYDhd7ZaUyVJaFbH3sn6+R2HUt7FP0zNTSqaTBh4olxsentDqStZiWFcbtg5llJ5RZ0Tc6EAI1OGBMTzrSSVTplL67LPPDAbQSRDAAigDkPAncO3s2bMGT5gHX8AnABneQr/+9a+tnIo5AxOam1t0/vzrVl7nmNtnNDMzqXwupUIub2A0ly1ZBzf8wV577XWLyXffXVJP7wa9/fZ5+Xxlzc3PmOn2yPCkwv8fe+/9HOeZ3Xt+OyA0cs6ZIEiQYM45KFLSSBM00ow9U2Nfl6/Xa9dubdW9rt2q3dp/4P7oct3dvWVfrz2esccz1oxnJEpUYBQzQRIEAZDIAJFjd6O70XHrc5qgNMHXlmRv1RXfVkEEGm96zvO8L3A++J7vyc7X8eNHbS1fv3FFdXU12rJls52fkk4MyFcjcVu3DQ3NBnhWVpYVDPmtHJPtgHkAjjUwCXBhzQCYuE6gFPPJ12zL18AhYEq6dDPriW8SsQK6sIbZBsBiCrZkQnfvdpviCE8pwAnnXljwm1E8YwcOca+tASVbBzMx5ednaOPGdY87FaL4wXMLNVTK1k0avGbatXBNy8tB+XJ96ti62VRBeGTdv98jyaPS0kKbT64RpRHlbIz3zp0ue6ps2rhOTY0NBp2vX79lvmYlJT5TuAGJOjtv25gw6Oc6gEjApKXFgDIzPPYcaWxssO25Fzg3XlWhEPco7Ib1nqPs7HQ5L7CVNXfhwoXHpYJujY3NWOdNjOFPnXrW1HajoxMGzeiCR1w9Lq8iK1END42bmXeGz6d1rTVa11avTF+WVuNx9fT1q/fhIy0sRhQKpWy/3JxsuelaGVlVKplSdhZKJ588lOpmeuVxuxQJhRUKxcwA3ZeNQirLOmxiK57APH0louUQ3euc8rp/zV8CfsOxnFzq3zjAzuGdCDgR+O8/As6D8r//OXRG4ETAicD/fxFwoNM/Eeu1YrpPyuvSG7rpDOdOKT8H6LRdz53Yp8a6UmV4YhodHVc0latINI2nKNFC2YNnDsAmEY/K5U57OuG5FE8AoxKWBKaSXjOepgxs//698uVkaXQMxUinGXqva2nVrp37ND+/rL/487/S5k3b9O1vfUedt7r0s5/+wsqb3njz62rf1KqcXK+isbCGhwcNusxMz8vnK9DAw1H19g5oz+79OnnyqLyZCVNEAUAAASTBACRgE/5NQKTV1YiBMGBUuqQnlO6CR8KZkWGJNIk+ICU7K9NAzJpB+hp04viAjugq58vUzNSMwYING9u1Zcs2RUKrmp9fMj8hOvGhbmpublFJSZnBJYzE6xvqTWlCCVBwZSWt2liNGpQgUQcmNDU3a2lx0cYBAKRMD4XR3r37rAMaYKC3r0f9/Q8NGgBzKLUbG3tkcJDEnTExvqxMnxksB4OoWeJyuWIKBENmAL9+/Tor5QNU3bvXZR3tWta1aHJqUoGVgMEIjjk+Nm2m3HR8q6ut1LGjx+yc0EtfTrap2ICFwKGWda2qKK9IdxB7911du3ZTBQW5VkIGdMB0GujCsTkG50elgrLFDKbLypSbl6cHfX1mgI06iPECIDCQfvXVV81onW5tzOPy0oKWl+ZMSZKVlSOfL0+z03NKJl06dOiIKWzoolhfX62t2zq0tLygWCxiarSB/nGVlVZayd74oxENjwyqqalBFRVlBjpQ9+TnF2h+btFKKpub1mklFNL8/IzyC9KwCO+hNa8qABNzhuJuzQspFEKRk1a3AdOqKqssDphf9w88Um4upZteM6AuLilSLBrV3FxALndCGzcCVJqt/HMl4DdTcMpT9+7dYUADpdzw8JxqaihncxuUq6wst3UMkBodnVEknNTevR3W7Q0FFp0KAURTM37zT6qtKVZhUZHycnOU+dinaWZm3kzi9x/cb3AJU/SbN2/bmKqry02ZRVy4L4CeeEYBEVES1tXUSKmExb2r66FBt69//SWDqng3MQZAVV1drUEiQCOA9F7XPYOzNdXlpgzEoJ6YAWcx65+fDxrsnp1L39dlpZnyelPau3ePmppadPbsWQOEGRlZmpxcsm1qa4v0xhuvm3cW5abAKcpC7dieTF29fENTE9PKL8hVRrZHdQ01ysnP0ez8rCamZ7TkDyi86tbc/IricbcqqyqVl5OrSDCglaUlhVZWTdmEubgZ2We45TV4TXdN1JZpwo+xOGonyusCoYhWIjGtRJLWve7XjcQf/1UAVdTjLqM8o5wfcJ/rlwknl/pcYXN2ciLgROBpioDzoHyaZtsZqxMBJwJfNALO7+S/8c+8GNqSuqQNxNNB4v9JUzlkeqXCvFx95dQ+HT+8W/U1pVqYfWRQIpbKVXhVWpgnSY+Z4bYZMns8lvwF/Iv2L2qC+YVZK1nCO6a6ql4krXm5uabYmZh6pHtdXbp7t8+UFK+//hWta1mvrq5unTt3Xhva2nXs+AnduN6pjz48q63bturll0+poqJEDx72Kis700puKJkhuSXxR8ly/vxFfeMb39RrXz2l4ZFePZoYs/I+1FixOHa9LisrAoRg/I35Of/6l1GoJJTt8ykvl3Izr8EDYBpjA/64gVfxuCmbKFkqKS1RhpcOfenStYxMn5IJmdcVsSkuKrEkPBQKq6yswvyrZqbxeQJ+Jez7gJPwakQ7du2wffA0QkVCjIAHQClKrgASXA/nIeFnPJNTCyouLtHRI/tVW1NtRt94A80vzFn5GGDi9u07unv3gZ1vw4ZmrW9db0AK36jZuUWFQngB0V2wyFRKW7cCInYbDOx70GuKInyhNm/epJXQih2bsqWpqRndv9+vcEhqW9+s3bv3aFP7JrtWABneRDm5dKhb0dDwkJpbWi3udGYDBExMTJlyCOhEPPhAxYICiVI0vmb8lOUBV8pLy8zAmm5klBcyj37mxOXSkaNHtX37NvX29BqQQjnkzXCbwoS5A1qhiFpcWFJ5WYXq6usNAAUDAVXXVhl8ZB00NzfZWrh48arqaxsNxkRWWR9068MLyW2wAEjE91DoMSZgCeocACbqLoAK84SKjLkyj6loutMjQI3Sx+npRR05sk9bOrbYPbS4sGhr7MGDh1aeyf3T2NxoscdHqq+3Vz09D0059uabb2hxcV5dd+/adQC4UIJRfsh5gXXLyyvav3+3XQPli6wzgFZv75AWFlZUU12sb37zdYs18O3Ondt62D+ucDim0tIcUxGeOHHUlEfsiw8aY3j9m68bXDp/4YI++vAjVVRWan1rq4Fd1HcoriYmJ2yca8bp1VVV1iEQvzBg7JUrt6z07A//8A/tnvqHf3jL5uPEieN2v1CeCHQ6ffpdPRqb1o7tW1VeVm7ld5TNARr7HvTowoWL6u+fNMXW/PyqWtbVq7ICD7dlg041NXX6/vd/qImJJZWXZygaR5nmU2trk31/cHDIyv82b9piPk/co3l5Bfr+X/2NBvofaeu2Ni0uLWpzR7sKiwrV3XNfPb2DampuUGNTky5duqK5uaief/6ICgoK9Whi3Hzm+h9MKBamox2+WFJepld5uT4rYVyNRhVFEQW290juDI883gx5PZkKhVcVWo0qlkopxbpxuZWwYyStuYE5lT95Pf6cf5yfcp/19wQnl/qsEXO2dyLgROCpi4DzoHzqptwZsBMBJwJfIALOr+P/JHSipA7wlP6PbnNr2QtqgIqSfH3lpYPat3uLaiqLNDM1biqRpDtfdHpHmRLwA1q8pgAqKsi3xNy/vGAJls9ULrRgTyk/v9CMxCk7q69vMHXDxx9f0tmz5ywR279/vwElEv5Lly4aUMHTh+T2ypWrltCv+fVQ7oVao7i4SAsLqGgCpjyhtIqkeKB/QNt3bFdzc516H9y1RJeSIYAPyb9SbisFxFx6JRSWx+3V2Ni4+vrGlZPjUXNzg0ELrotkH8BCkkviXV5eZkoSjjMyMowWynyoCgoyrHRtNZK05BuFT0FBkSorKpVfUGiGzyiNUB2hdqDr1fJSwK4jFA6rrLzcPK6W/csG4PBrwgQZ7yK2BzwATgAYgCngxNDQiCanAyrIy1JNdaWqqiuUleW1hB1V2M6daxDrmnp7H6qqqkbHjx5XXV2DbfP2Oz/VzOy0JfmHDx/Qtm1bTYVGXLlOTLr7Bx4+7pTXZvE3ZVg0YkCJYy7M+7WuZYMOHjiolpb1Nh5AUGFBvvk/xRMxS5RZJ6XlFVpaDpqSC5CGkguja6AIqhX+Xeuwh3KGcaKKqqqstFybuQUwERegDdvzL6/nn8cwvsA6w7EP0AelDWo6tkMZA4xh3pqbmq1U0KBTMGjfByAC4urq6jU5Oa3+h4NWOjc1G1ButltZ2W6DfniQAaZQyw0ODVhnv7SBts8g3NxcSPX1Fda1keMA3bIyMZhPG7VzjZyPMQCrvvOd37b3eu/3aWRo2FRW+F2hytu1a6camxqMNQDu2AcT/IaGer300kv64IP3bX1UVlbZmgEscS3sjxqL613reEgXPGAPpWb4cOG3xdr8zne+a35Dp989rVs3bylJ18fSYvs++37jG183wApMAWwRx5dfflk+X44++uhDXb161eAo5ZDMBaCQkkjm9sSJk+rr6zXASCc+oCW+arw3NzunPXv3WAklJaJnz50zQLV16xaDVoyZcsWf/ewfNTPp17GjR6yrXE1NlXmGMZe373TqwoXzplCiOQFx3LNnl/Lycw3+bdiwUV1379n544mEmppqVFFZqvLyUluTNDIYHsIT7YY2b96ixoYW5eUVqqiwWH/5l3+pocFRPffcM9bREDUY9x9AGHUVpvrM4/vv31Rra7n+4N//vqZnZ3Snu0uz83O63TmklaWYPR149hRkZaiIctWUzITfH1pRIJYwoITaKTs7Rx63T6FQROFoRPFkAvyvpCvdTDPBc2utEvrT//LTDXrl/JT7rL8iOLnUZ42Ys70TAScCT10EnAflUzflzoCdCDgR+AIRcH4d/5zQqa46Xy88c1A7t21UdWWxAktzwmA7Eke9ka2FhTlTipDAZXjd1p2Kspzoasg8WChZCwb8aT8Tj1eppNvUJiTJJOE/+cnPdbdrWFu31Ol73/uuQQ1Ko1DgUDqG2gfFDP45JHx0aEP5wgdlWJRf4QGEOmnTpk2m9CAZBRBRljM9jaF4zPxa3G6PQQy+l+665zfj8vy8AjU3r7O28jdu3NW6dU3asWOrAYWPPrqtjAyPmpoKLQGfmUEtUayqqorHkGpJGRlSdXWRGhvTXcMohaqtrbPrQWXBOO7cuauLF29pJRiQx5MUXb0YD9dIpzvzasJ0Oddn53n22Wft+3//9z+2sQKoSLTX/H74HACDAgmPrGQiZYqrffv2aMOG9VYSRCkVCpWf/OQnunr1pvr7xw1MATKys3I0MjqshYUZjT8aV1NTvX77t3/LzMIxEh8cHDCYwVzMm+l1Ujt2bFRHR4fBkGQqocnJCY2NTlh54P59h9XS3GoJ86NHkwYj8RpKd8AbkcfrUV5ejpJya9kfMLBIXFDF4PFE3AAVlJIBhYgL8ALFFHOGMg4vHEyYmd+0eTWeWmkAx7yjfmFfFD6sB47v9weVTFG+5NHqasI8vEpLi554DgGmKMObm5u3a6+sLLPjJOJpn7LenoeKxDzavWOjSstKTHGFrxPXOzDwUHe77mhxMWS+RFwDa3p+fkFtbRuelNexD/NrpZYbNphpOmsPWMMaef31180T6db1m4rH4gZRgUbMOeWSlKVxn1HOmfYQS9h9wXX+/d//yODgrl27DbikO+CN6vz5W1pcXFFbW5mtG1RZzzzzjI0V6MTxKVcrLirVsWPHLc7vv/+e7nXjQUbHOUo+B+08L7/8kgG24ZEhU5dxvIMHDxo0PH36tEZHZ9Xezj2zw+ICGHv4cFR79mw3iPzWW2/Z2AHIeEo9eoRn1k0DNpRDcs3E4v79h5qbW9K2bW0Gy9bWxltv/VQjw9M6fvSIlWZS3shYgYUA0a6uuxobG1V9fZ0OHz5oMDFtfp5ULBq3znSoqHiONDbVWjfN9etbtG5di91D/f0D6uvr1/pWujhWGYBGsYTSkjX53HPPWenfoUOH7Jq4L3jm8OL7KBgPHNhv0G14ZFizi/MGnzpvDWkZ6JSSvC4pP9ur/Dw8rzIVT6W0FFzW3ErEPi8qBlCXKOiPGbgO0z0ymXisO0V7an8S+HXoxHtpcaoDnT77LwhOLvXZY+bs4UTAicBTFgHnQfmUTbgzXCcCTgS+UAQc6PQ5oBPGvA21BTp8YJf2796qhtoKrYb9WloKKBh2KzMr39QkQCZUEeHQirL5a35RgdyupFJJvFtmTOGCETGJYCyaUEVFtSWAlFiheCGBBGZg+gsswP8FBQovjs9+KJRIUlGGkOySLKKC4D22RUHC/mzP/qg+MCUe6J8y1RHQgXOueemQ2GE6DGwhiV7f2malRex74MBBNbc06vLlS7pxs0/Hjm0zNQbJ9MWLF+04J06cMC+bqakF7dzZoe3bt9s4AB6oPqwF/PzCYxXWyuNSqhmNjMwqEadDV6Ul/QAavz+iiopCFRYXKwcj7vaNBtMwOKZMcGxsWfGEVFdbrPr6cgMEqKB4oehxu9BSuGz8O3duU0lpkRkwT89M6uzZj9L+QA/HNDUVVFVlkXbt2qb6+kYDNEND/brVedMUMr/92982OIEXFFACHyeABj5FyaRbe/ZssbFZGVwkaCAFxRheSaUllWamDcwbGRkzY3cUYcCKoaEBAzb5BflWTre4HLCkHnUN4IA5o3QISIC6DajC/OLrhTE1EM4tl7WVX41E0p5GrpSKi/NM1ZNWSU2ZqX1FRbHti2ppaSmkzEyPmlvqTIXE+8wTChzmEWUbqi3K+cyLKxo10AckqqqskceTqY8vXTEAsmPndoMl6Q50FaacA7rdvntbS8spdWzCYHzLY1CWbyVg09Mztj1KPeLJfBJfQBPwB8iJOou1dP36dfX19Gl6csbWGddGHBob601Vhc8Q6h3IAgDHOp5JVv4I7KiqqrbrJ5YAkTUDc+4r/JOIEeuDuLAeuIfwRtqxfZetHb4/OTVhY0KhR5khL9YF5+d9oBNKJ45z8uRJ6zBIHCkrBDhxPwLTUFhh8M12mM+zHS/GDqRZXFjQzOys3Zf79x9QJBzW/Z4eLS2tKBiI6OTJ/TYHLitl9JpKaX52QR2btynH5zMYx9ojhqivGKvf79Ybb5y0UlLWXiDot3M+Gp9QIBDS6MikOra0qaKiVIHgslpamkxBtjA/r8GhYc3NLqiivNLWciQSNRVX2oh93ubr+vUbev755wz0rRn8A0Z5Lm3Z0mFACpXX1PSUQqth9Q8O6UHvlPz+uLJcUraX9etRhjfboBPqpZVIWEvhiOROqbi8UDm+Ai3MBxUJrypMw4MUSqdPeJIDnb7Q7wC/aWcnl/pXD6lzQCcCTgS+bBFwHpRfthl1xuNEwInAv2UEHOj0T0In/JzWyuv49JM/mWd4pLKSLO3c1q4Xnj2q5oYqxVbTfkQJV54SSa9BBUroSI2WFhdEz3ASZVRPqWTcPGciYYypKXeJmtk4nimoA1DwADWACmmglG2fkzyTwAEUUPb09w9qZITSqyxVV1eY+oL32W7N6whIgxqKcqZAYMkSfZL36amAXMpRQ32FGpsaDTjc7uw0lcyWrVtUXV1l6gygw61bNy2ZPXr0iClKzl/40ErdUGDhk0PyzDFJuPFV+i//5b/YNR85csSSUZJgVBdACRQRQCiUOChfMCu+cf2m+gfnVViQqabGGks+KaWihKtlXaOaWppUXVNtyTlqF7qqkbzPzlI+lqldu9pNJUOSTwcvkl7ARSpJK3u8mtq0eXO7maZjiP3gQa8uXrwgv39Zo6MoMqJqaW7Qrp1pnxuY0Z07nbpx87qVuH3lK69YmSKwiRIuyt2AQv6A31RiBw7ssXOjNgpFggbWUASRsPv9YVNPFReXam6Or/0GFTheOBIy3ybm71bnXU1OL6q2Nu01hSJqaGjU4lheXmKgKBQCKkkrIami3GfgISfbp4a6uiflcMw/1wJEZM6AIcAj3uOYgBmADwo3b4bHoA2vNeDzt3/7I83Pr+jEiX2mtOIFTOS4zKPHk6GVYETnzl4w5Q+dBa9cuWzn2759q3XzA84NDParsDDfoAtrjnVbXV1jMALIhKcR0Ap1DOuVsjTWEj5QfNC1j+8DMAErK4GgBgYGNTsbUEkJBuvbrdwME/F0SemIqXqAMoBV4gsYwpyee8ebkaFwKGRxYo1zTSjBUIehwmKdAw0ZI/5FmRnZpvShfC7bl21rBXUapXzEJb2uV+y8s3MztuZQawGUuH+ZZ8AScWGtcN61c7D+2Z9xMxdLi0saGRk1k36ulfu4vX2T7t/vNlBJnFHmUXrLWLkHAJF0SMRAPSc797G6LWVzzjEo86SMjrWF2oiSUeAZ+3FO1mdoJWo+ZZQ5ohhD6da+aaMBccpmueZ4PKlEImX3Ep0lqWfzB5bs+QbgGxiY1vPPH7S4M28AqTQMD9ka270beJeGwMFwKG0oPxdQeCWpTI9Lmd4spRJ0HXTRKtNK56KJuOJKwG2VkUV3zUxFIkmtRmPWwRLk9GkR0y9BJ062VmLnKJ0+7+8OTi71eSPn7OdEwInAUxMB50H51Ey1M1AnAk4E/hUi4ECnfyl0euLrJHncki/Tpe0dzXr9ay+rtrpMyRhGzMtKenIVjiQViYQNOuH/hHdTVoZX69Y1K0kJViIq/zIeLyFLCkl+Kc2LrsZMfUGyNzExaR3QKGsCfFBeR7L6d3/3d7p374EqK0vMeHx+PqRNm9br6NH9lkijKCKpJ/Ej6SXB/vnP37Hyt6IiTJ0rLDENBqKqqsAAG5VOk/kVoZworyjTCy88Z4a/gJmenvt2PS3rmg3sLC0t6MaNq1qNrur3f//3DR4ABlBR4I3D9VM2xLYoXIAmqEyGMctublBObo51ncNMnG1Rf/T1DZhhd8fmdBe4cIhOZsu2Hx497Zs3qay8zEyGJycmDWpQ1gO0qqqu0s6dO9XU2GjdxDCdxtR5dGxM4VBEAX/ITNaBO/HEqu7e7TToFAgGDMDQ2S8z02eG1e3tm63MEdUJCTpgCyXX3r27DeI9eNBnST/wgI/pmRmDMCdPHjaYhk9TKLxiUIkufBi3j49NKeCPyO3JksfjUo4v24AIc4A/ECbMqHRudXbJ7c0wQIAaiFKvoaFhAysACiAaYAPQREyBiby8bo95Oc3PzVnizxoA/DE2wCUAjP3XjLJRgwFZgJ6Hjxw26MnXqNoYLwARuEfpFPMDRKA8DoADJFmYX9Lg4Ihu3bxtc1xWVqqLly5YBz8A0+3bdIYbUrYvy8q08IJifRMf/LG6u+8b/OKagJocH5UY65s1y9oF0gAwgSfnzp3T0vySlpf8pkbiPc5FXIgzpth0WgQIApD4HtcLIGLtcx8BOFEKAr7YhmMA0YgjceF9vs81si1KJzzFZmfnLMZW/phKm51jls5xAXHc4/F41O4Frh2wRyyJG+fg3mDsfM1aXit55FzMIw0E8HljXHiora7GzIOJUk6u5ec//7mGh6e0bl2NzQ9rDhDJvzk52bZuUnTCc3sN0AGUiCk+agDF3NwMA2lAOJRt3Nso2ICmibiUTFAKjBF3xLoKom7ML8gzwGZgKpG06xkfm1Q8BqxKl1wu+0MqLc3V3Jxf4UiGdu5osC6RKyt+g02rUWk1QvxTFjsUWDQgoHsiY7VjRbgAjzI8PP+kWDxtDs42McrnPFLSlVQ0kVIyQSdQr2IYjJufEz+20j3qfq28bu15nm4/+snHv8IPy6foEE4u9RRNtjNUJwJOBD5fBJwH5eeLm7OXEwEnAk9nBBzo9DmgEz9oMj3Sji3N+q03v6aSQp9cyZjiiaTGp5YNMAA/ioryLesJBv0qyM9VaUmxgoFlxaIRK7njfZJTyrnCIZK0TAMGvCiBu3btlrZu3aTvfPc71gGLZPNP//RP9YtfXFVpqdsUMCTs27fvtAQa4HTt2m2VlRUYfEC9Mjk5qc7OO6ZKQL1kXeOKSxSPSVs7dls3KhJ0TKBJ3DHc3rlzu8Gmv/27H5h/E15IO3fssDImgAzXlpWVrT/4gz+w6/3hD39oHkooQEj4b9y4Yd42JMpr47t+/ZoaaK2e6zPz75VgyMAT5UlDQ2MGWk6ePG7Ki77eB5qZmTOPJI5XWl4mX26uJf2AHWAAZVd8jZIChQwQYU1VgmoEmDE/t2gKIxRXeXk+jY4N6173HU1PTxnAIyEH/pQUl6mxsUWFBcVaXg4a3GF//Iz270fx02Lm6Xg6zcxMW0JuAGB4xPy7XnzxsJWfEetwZMXmHOg0PT2nsVHKpkKSy6uiolzV1daYAgX/I8BLZpbXOoANj4ypsqpaO3emu9V9+OGHdm3Hjx+3GAOhuAaumzhjDA8A8GMafatTS4uLprRBsQbcAH6Q4BNXjgO0unat0yBmdXWlXSOlcZh9sz3boUZBrYIxNOek3Iw4oN6hTIr36ByHz8+d213WWQ9Ice3aVQOcGLpTMsgcZWahJqIUDzCEQstlpVnMDdfNOICZAJE12MP1MkZAELFhDIAwj8urRCxh9wnv19RUG7BFvUM5ISAC6InHGOAHKIQSh2NRLhoIrDwBRoyB43IsYsXnzDfXxFoLBMJyuTwGnXJyMk19BDChKyRzjk9YOIyxuteM9IFugEauGbUO1wNoYQ5RCWHMzTqdnsZ8Py4JH7U0+JucXDRPt94Z77UAACAASURBVNzcTCvHzM3Nt5JAAB+lgHgnLS+H1dRUbWsciEg3SxRHeXmMtdK6Q85Mz6mutspiPT7+SCsrMVMvUXIKVEqXmK6TLyfbgCzjHegf19JiSuWUr+V41dxcb+WnCwuz8mZ4TcHFfJWXVeru3R4lE+nGCpQQUw66fXurOjsfGFCqqio0SFxZWaqxsWnNzK0Ij3xPhlRcmKHNm9sM0vX3D5uqC+CGujASTtnn8bhLsUTKlE6xeEKxVMIMwlPMbUrmPUaJaCL5uKkDvRldaeiUSKURlKmbPv3v2nMdgarz+qwRcHKpzxoxZ3snAk4EnroIOA/Kp27KnQE7EXAi8AUi4ECnfxI6pX+cpB7/RT2d0KRL7PBqys6Qtm1u1be++aqK8nxypWLWuW12KaxE0mOQpzA/zzqUYdhdUVZiSfEkpVmBZTMYj0bYNiFfdrb5GLW1pTtsAS8wucYvBehB63QUKsCcP//zP1df37Q6Ohq1detmS1DXrVtvieQvfvELPXgwpH37dprqBVUHCT/HBE6RWJPskhC75NHhQ8et7I4EHW+hvr4eNTU1qLyiVL099/WDv/1bzc8t6NDh3WbEjR/S7Oy8zp29pHXr2nTq1CkDFT/+8Y8NLgEmgD90SXvllVeelA+lTay7tWVruyXciXhS448eaW523lQglBQCyIApGFw/ePDQlC0k64CkgqJCxVCIJSn1wah70oAQoGTjxg02vrVSpTXDZmBJaCViMOnIkcOam8c3atDK6wAWdKFLK2e8llzn5xXJ683S0iJgadaSfuASyT6leYAMFCAAK85FDEfHxpVKefXcc4cs3uPjY1qNhi2RBlpMTc1qfGxekUhCW7ek5ykNupI2ryielpYXTQ03PDquouISdXRssXl69913Tb0CvEMZhAqNF1AC4GSgRrJ5P/vhR5qemlFdXa2piwAvrBfOBShhbiizu3LtniorCnX82GGDjLF4GuIBzNJKrVnbHg8iPLxQd7EvqirOC9gcGR7V8PC4xkYfGfRASYV/EMbeAKTBwX7z+4msEgePmVgTD+Y53UktZvCEGK6VWrJO+RogSsyBRVaimKBLnFe5vlwV5BUY2MHbCpUPpW1AQJSCiSQwJ2WqIUoj+RdfLMAECpyRkUklki6tb62zTnGsH8o6WQN4ns3NLRoA9fkyND8ftGNhoj+/uKK8HI+VZ5aVFxsAGxqaUGYmkK7CgCfHu9/TbT5sY2NLBp5rawrk82Xp0aNZVVWVmopwaOiRMjOztX59o0pKiiy24+PT9swAFpWVlmjLlm02t2udCfGFYs3jU8b7rOnr17tsvezdu8M8zu7dvWdm64cO7lcyGX+ihpuanjSVoD3BXCm1tq6zuQyFQwZ6L168If9SQjXVpYrFV60UsqS0QKFQUCklDa4W5BeqoaFJt2/3yL8ck9cjrUbj2rO3Qzt3brHnEeulpqbWyv+YzzNnLqh/cFJFBRnyeDO1oa1BGze2mYJtsH/Y7n1KHUOhmOYWoo/9qTzmzZa08rqkldiZPbhbaYP4lEvReMq62z15PYZOANVfgk6/9jx3PeFR9jxngTivfy4CTi71z0XI+b4TAScCT30EnAflU78EnAA4EXAi8Bki4PwG/huhE384TxuDpCs01n600Jo7RS5kSqf29S164xsvqqq8SKlE1MzAV6IpRaJpkERnsWQqbt3qrKwtkdDoyJAWFyjp8lipHeUulB0Bj9avb7PkHHNlStZI/DFU/vrXv24JP0ko7cozM3P0yisvGixAcQSswZwZ2AMEAsakVRl+U7+QsFIyRbIPyMCknLHRWn5ocNC6f1Fm1XO/Wxva6ZDls5bzdNKqqCzXiRNHDB6gLBkcGNHVK7e1f/9hA0X419Bhi+vHhwelDKqcN998066BBBq4Q1na1m2brRwKM+j73T0GGrh+klVauAN28NF5+KDfTIuJPKAiryBfS/5lK2cCpgAuiAflSyhXgDeU2gEv1sqoADdZmT4VFBSbcTfQKRaLKJGImpkygIRypob6OvPS8vny5HZ5DapR1jY8PKF4wqXNm5rMywpVC55BAAsgHUBnYpIOgNKJEwdNNUPsp6cnzOcouspcj2t6etFMmI8eOWKqK8AO+3M8DLgbGutVXFyowaERlVdW21wCXf7xH//RgBuG1wAj4gyI2b9/v4EwPqdka2R4WO+d/lDz84vavq3dTJ2BRJSoASmYD2KFEmhqek4dm9sNeBHL+z337FysF1Q+a+VrlCn29fYa7EKhwgfrBri3tEjpVcI8gVZWguaxg1oK4AXsSSt+YgYuOAf+VMwZMBAVG2uir++BfY3XFHEjJmnD86SyszPVPzij4kKPqZqAQm65VVxYYvdDT0+fgUvADQo94lhZVWFdBQFCRUV5amxMX0saYKV9ida1rtfuXdvtWijZ+/jjW+roaLVrwGfK5XKb6mh4eMTG0LF5q8Yfzai+rsoUfkAY1Hx4RNEl7hvf+LopB1nXd+7e1o0btzU2HjCIlJ/n0bp1VbZ2iSvg5OHDfgOkKMIYL1CROQQQZmfnqLmpWaWl5Qa/mDs+2IZ7Yq3cjvF3dnabYvBrX3vN9n3rH/5B83PzOnTwgN2frHvm69r1q+ro2GxrjQYGmHqjUCImKNPeeft9zc7EVVNdqNw8n5X+ZmXTITFmHRhZC3SaxNvq/TPnNTW1KK9XtiZ379lmXe5YlzyvUMKxNgDaP/vZGU1OTWvP7s0G9bhGXpc/vqylhSWl4imDUUCkyWm/ki63snw5iiaSisbiBp0oZeQ/HrsAtmTKrUg0rWj69A+sX/vh9RszAAc6fYbfB9Y2dXKpzxE0ZxcnAk4Enq4IOA/Kp2u+ndE6EXAi8MUi4ECnfxI68Q2gU/oj/Uq7iPiyMxSLxLShtVHfev2U6qorlIiGrTRkfjmM5kJ5uTmWHKNiIJEuLS4yb6eJR+MKrQTtPbcLFYJMHURCDnzB4wgQgDIAaPC1r33NQAPJ3dtvv23GyyShwChKptIlZnt0926XPvroI0sWSWbTSX6pdQAjKSTZpjSOZBZ4hVrkmWdOmErF43abBw/no3sVYA3ohCJo+/ZtBpdWVtL+O/PzS1qYAyast2PiD7NWqkSyDtgCyFB6BQQiacZfCEVKTW2VHo0DYmZM6YFnDMkq8IjSQuDA7MyslWCRvFsTuFRKmVmZysimBCllpXkABRQwJMAcH1PzRDxhCTXeVfOLcRUVutXSXG/qpbHRCS37g7LKRZeUkZFQWXmJQb629Rvk8+VaiRLgA1A0OjqmWDyu4IpLu3e16rXXvmJjpfyQ+aF7GrEhuU4mXQadmDtKkpb9izaf/uWghofHNDeLUTWKjzYVFRXbuIADQAxg0xtvflO+HJ9Ov3tGhYXF2tjebvFinoGKQBfK4rrvD6i8PF/PnDxqgA+4MDszo7HRMQ0PDtt2Bw7sM7hI8s8xurq6Hndjq7B1AWgDYvHv2DiKpSFNTU1a/DGvZh6BQsAsVD2sFcaCQgbVEOeg7mlgYER5uWnlkdvjMsURcIMYoQqanp60kjNMylFUoRpjTbAeUbLxNZ3TWINAKa4Xs3tK1TjHw4d0StxrY0EFtzi/oPBKxMr92BfVVXNzoynvuB9HRkfsPovFEtq2bYuBqPPnz+nBg34rNSss9GnnznQXOfybgE5jYwvasqXFIBD30JrJN+uSNXXk8HE7N+dCpXf23DlbW6zZ9vYm/fEf/4/W1fHqtSt27sHBCc3NhbRhA9e8rNraqidG4pjsE0vuCSAUUBkwC1Qj7svLfhUXlSgcXjXQt2lTGhb9xV/8pcG+o0cP2zwAebq7e3T48CGdOvWiHfPHf/9jjY1Oad/e7bYP2xPPCxfO68VTL9jzBUi2bdtWW/vAR4z4L5z/WP7liEFO7ssdO7ZqauqRlUUSV0ofAdaUuv7iF+/KJa8BYszMW1oaTQ0JZOX+Z1zce9yr779/XvPzM3rxxecsdgAw1snFCxc1/WhKkZWwMjJ8Sro8mppbUkIeZfjyFKbkNhxWwpRI6TI6rp17HaXTb4JO/5IffazbT78cpdO/JGq/JA77F+3gbOREwImAE4GnLQIOdHraZtwZrxMBJwJfJAIOdPpvQqe18jq0TWvQKaWsDI88LmnPjk169eUXVFlapHBw2f5CP++PKCMz28pN8nLTHcZQNeX4gB8jCviX5HHjb5Nl0AkVypoPDTBgLdkH8KBs+OY3v2n+TJTvUM7CtpSxAQIw0ybJXL9+g0EKSrD4PhCBxBMIQLKKSTMggYSaRBGghVJh2/Ytmp+fteQOUEVySFkSSgxULCSMwJSV0IqVlWEKXVhQqsmJObW3dzzx3AEooDgClpE0A8X4miQZMESij5qGZBbYQuJ3716PursnDNrU1RaoubnWFEck0oODw+alg89VIBBXls+j7By3lpcTqqjIM5UHcQMeECPAFeoexoCKa3IyrGPHtpnX1f3uPt29e0+LS+lW8eUVOdq1a5s2b95kMA9lU8/9Xt240akHfQN2XgBYTU2VdSXD34jzcc0k8n19vfZ5ZDViJX4uV4ZeeOHY4+5wY4rGIhaHYCCklZWIxkZn5HFn6dixw9q3b791YANioOqprgFM7DS1UE/vA/N0Ql2CmgpDb2AIc8CcAUL27t37GAAyH9Pm5zSFj1QorH1791qMWTfMdbrr4C37nPIsFGBrBtjML+CLsirmhtJAPoBOwCzeA1KxfoASJO7MCxDM68nQ3bv3DdLNz4dF07HMDGljW6NBLwDM1atXNDH5yLqu4es0Pk73xMl0yWlhuqxxfHzJVCwlJdm2vlmzBuv8fruG733vezbuO7fvyJVyKeAP6M6de+bzhccYyjvgEooqfIqAV8BA1gHA5Ac/+BuNj/uVkeFWdXWhxQDIg/IO7zMgLmMmpsQSGAMkBZ7s2LFT9XWN1h0Oc/SxsRG9/8H7BlTn52Nqb6/T888/o87OW9bpDWg4NjZh17NpU7tu3+60NUJpJGNiHMwjoJhYnj59WmfOfKzW1mqbzzSEC2pqcsau6Xd+53t2rv/0n/6zGhpKTEHI/cR9y/Ph1VdfteYC3P8/+ck/an5+VS88u9fWP+oi1s17Z97VK6+8bGozrouYEfeh4UF1d3droH/IFJMbN7SruKTQngcPHvbanOHT9PDhAzU2Nunjj6+YT1Pb+lbznaLcDuC0uhq2e4/7HdN3IDfPpKtXr6mvb1SHDu000MW9ydo5f+68Hg2PaWUpbM9Hd1aWZhf9CsVScmdlKxKLKxyNmZk40Nt8yYBOhhU/gU6f9YedA50+a8RseyeX+lxhc3ZyIuBE4GmKgPOgfJpm2xmrEwEnAl80Ag50+hzQCeBUX1OhF587oZ1bNyvLKy0vzlkXMX8krrz8QkvYfdlpY3ASXyUTGhrqVyIes/dJzuOxVYMnlCYBp0j2UUAAcfiaFyVwJOGUSZHUkTyTVAIUAAuoEQoKivTee+/p2rXrOn6cbmt77VhpeLRiCg+25T0Sco6Hz0pubrbmF+asvIgXiXFWZpaVuAGz0t216OaW9jcCimHMjMqIa+F4XAum0IyDhP7q1ev63d/9nsEDFB1AK45BGROx4L3QSkjd3Q80OLSomuoC7dmzzRQ4+fmFGhocNgNlPHAiEVkHrtz8TG3u2KR9+/eZjxCxvXPnjj744EMDGsCU9a0tds2dt+8oEIjp2LG9al3XZi3nUShh6l1VVaIXTz2nl156UWXlpXrQ90Dvvfe+bty4pampBS37E8rP86p1XZPN2UooaAAtrSoJ6KOPPrRkHDhDadfs3Ly83ky9+OJJgyZ4OtFO3kykY0lNT6GeImHfqG9+8021trYZHKT7XmZmhnkeYayO11d+YbGysnMsiUcZQ0JPzAE9xBiYSFkdYISyRyASkIGSzYqy8iddAgEoqHGAM4AU5hRDd66JfVgHlCKitKP0M2067rFSQ6AQHfXYBmiSXpt19nW6rKxcOTl5Ov3eFUXCq9rWsc6ARjgSsjXG/pQgPnzYp4nJtEn4kSM7bN4BJKwBAClgkC52jY0Njz2BagzucX2omVg7v/u7v2trnDE0NTRpYnxC589f09JyQGWlOaqvrzW1E3FhLvHbQrXFOgK0/fVf/5UGBhaUm5+vl08dMADE+gCAXLlyxWIIdERZtQZ6uedYw21tG1RZUa3bt+8Y3AF7XPr4kkZGhu08QCA6JjJ/s7PTun4jbWrP8QBIly9fNlUXHQCJH7AXiES3P+bhzJkz+vjj26aKWiu3Q0E3OjqhxsZ6vfnm67YGKLFERcS8ExOOw/uoF9dA9IVzF1VbXW8geq28jnv5Vuct60KJvxZlg8zPapTud4MGryYnplRVVWvxYv1RYkfHSoASHSpZf1VV1RoaHFFOTr4qK6vNpwyoR5zSqsd5WyfEiGcBLwBbd/dD7d/PdW+091mTt2/dUWh5RcnVdHldVm6eZpcCWgrHlKAUMpFSggO4MQlPeznxCz3gKZGUleP9sjnTrz+4f3N1naN0+hy/JDi51OcImrOLEwEnAk9XBJwH5dM1385onQg4EfhiEXCg0+eATkCjg/t265UXn1VuVoaiYb/8SwuWjK0mXCopqzCFT1YmJtU+ZXhdCofoijajRHzVCvaSCUyTMXl2G7SZm5s1ZdC1a9csOcb4G5ABtFlTYHB8vgdkARYAX/jA+Pr99z+wpBX/pS1bthikSpeCpbt0pVugJ6wEiSSUUibACR+LC4uKrK6qualFJaVlBn6ADMAIvG5Q/1i5W1JWOlVSmm/leIwRpQaJO6V+AAMgCQkwkIEEnHIiYANqq1TSpffeO2PvT07NKOBfVVtbk11vbk6evN4M8+ABNjx8SGe4DG3d2qaTz5xU++ZNBjWABpRiAQ0uX76miUmuM6GG+srHpVzTKikptUTd48kwny1gHP5LJ04c0u/8znfV1NxoCi/UYxcvfqzhoVGLS9pHymNqkdnZSZWWFemFF17QsWNHTBkDEBwdHU6XY61GrIuey+XV888fsxgAneKJqMV6emr2sdl2vZ577kVVV9VaKRJKJ9QnbIsBNn5TzEfK5VFkNWZJO+BjrYsh8w38YR0w/5is9z0YUEV52vw7Ho0qOytbwUDAyrTMYDuYUnERpWuMc16zs4uk78rP9z02XE+qqCjboBPKGr8/rLm5gFpb663TWLq875picamsNNeED4DGtrZWlZSUqfteryYnpg2AAl0of3zxxRcNZNH18NKliwqF49q9u0Nbt24x0An8ZHvgFkofQBYgiFixRoAZjBtFFIAGk3rKAwEWRQVFZph96fIdhcJRVVfkau/eXdq7d48pCjHNRkHHMVEaca533nlbMzOL2rix9YnBPcdGkQNQ4V4D6OB3tnZ9ACHgDu8VFZaaQTeljMwT6iXuUSAb6ifzmnK7rETxbtcdg0t8cP9yHO4BwBD3LvPOmgE6sX5Zu3QA3LCh1WAbsIzSTAAR3mqHDx8xg21gWGlJiXmYoTTE78mAcftGFeTnm9IOxVJba7uV542MDBloNsVYYFnPPHPS1isgEw8sStbwoEKJFw5F1NKyztRMHo9L/sCiAgGM0GOamZmyNYryMJmUCvKLFAnH5HZ7TYkHCBwcHLJ5QwnHM24NcHOf4If20kvPWaklkJU1PzM1r0y5FA+l5M3MUG5Rkeb9Ic0FgookpdUknejSlIm4rhU2c34q7gxI/errV356fToB4PO0wbgDnT7HrwhOLvU5gubs4kTAicDTFQHnQfl0zbczWicCTgS+WAQc6PRL8Uv/CPnEQvxXjcTT4WpuqtNLzz+r44cPaPrRqFb8i1oNr1ircWVkq6KyWrk5OZbvkIi7lNTC/JwpJoKBJYWCQaVSCSsvAgShSgGkUCY0NDRiSpWcnEK1tNQY8CEpBqTQmWzNx4h/gQ0kefg59fcPWpkWZtW5uQVyuaKmRloz3CYR7u3t08jIooqLPQYsGuppk16q5aVla7VeW1uvgoJCDQ+NWbkPn1dWVKVL0HrS/lH4VLW0Vmvf/t12LVwbSXxXV49CoYCZVDMmTJcBZwAvgELH5g5TJf30p/9oifjM7IJmZsNqbakwtUVFeeVjJcqKqaF6e/qsqxyeVsdOHLPudYuLC+ZhdP3GDfOGCgZDml8Mmvnx1o6NBulm52bNS6ZtfZumpmc1NTGjztudWl5e1Le//Ya+8pVXND07ZbAAAEEHPcqoaPm+EgQ6BBQIRBRc8Wvnro1m4k6ZEDDo4qUL6RLJYNAAB3HxeLL0wgtHVFlZZSApFA5anAL+kKanZ1VdVa8DBw4rHktY8g2o4vvAmZKSQlVVV1o5YSgSM+UOqjBiurwctM5reE+lkkkDGXwPMBUIxlSYnzbaBlrm5eAd5jG/H0o3AVmUNfF95gHYAkgBEgBxorGYigoLrMNcc3OTzQegCQgDKKFs8Z13zisjM1PtG+utbI/j8T3A409/+nNVVdbYMXv7elVZWWGwB2N04M/i0oK9R8c0PJ2AHPgBASfwE8OsG9hix0ul7N81cGFqMX/A1GW3bnWqt6fXTP3Hx8Y10D+mktJCbWpvs3VWU1NtoGZ6ZspAFfAE6Mk9geIKpR6+XaurUXsPyMu6R9kH6EHJgxk4yi8UTAAdoBAwBgg5NTmtisoKM/sH1gBwaQjAOuO+4tyoiyg/pYzQ7XIbkDHlXVubQisrFvsVzL2zsy1eU9PTBtPoatjR0aJjx45pbn5ejx7h++Q3Lyw82OgIh0E718Mx/IGAvB6PzXNOLs8Wl4oKi7S04FdpSaX8S3T2o1th2O6jpeVlbd++xZRRd7t6lJ+XaR3qUGeFwmHFojGVlZXLm5Fp3lpArcyslEG3bF+maqqrTdW4uhqXx52h1UhcGzduNt+1+z33bR2hcDp08KDu3L2judlZ88DC66y3d1LPP3/QSvqA4SMj41oNx5XtlsL+pLyZXhWVlWkpvKqZpeU0dEqkFLfWg5TVuYw0WWc6oBMA6VfgkT2If6UT3a9CpzRzSj/D115Put19sZ+bX/a9nVzqyz7DzvicCDgR+MIRcB6UXziEzgGcCDgReIoi8CWHTml8lH4l/5lpxT2Ej8fgyfX4T+yuxyFKSR4P/jUePf/sCR0+sFfNDbUafNir4PKifFle5eUXyOPNtpIeX1a2PF56fqcUDq9ocYHyOykSDhmYIJHlmuKxmKlmKMdCVXT58hVNT4cM1Gzd0mKJHJ3Jtm3fpl07dmnZH7DyLCAQCanX4zXYVFCQb9Dq0aMZ69h26PB2UxBRfpSTk6vbnXd0+vS7GhyaU211oU6cPKbmlgZlZmRobHxcd+90qa6+XjXVtbrdeVfl5ZUGvPJy8y1JvfzxFXm8Xp08eVwnnzmkzCyPlUldunRJ/f1DWlwMq6AgU0ePHjKFFaVfzzzzjMGKte5nlMRdvHDBVFUYkq+sJHXk8E5LXlE5oa4iiad7HIk5IIcyK/yX7nV3mRfP0uKSJeEArLn5oNwet7ZtbbNtAAvAIVROwIbA8oqGh8bV1XVPXq9Lr7/+DW3d2qHu+/es2xm+VVwnyquJiUkbL6V/oahLefk+HTi4yxQ8tJ5HdXLlymVL4knuAQIYS2dn5+nUqaOPy7QeKhpLK8rwv0HtNDU1r9ycAgMgJOzAHdQ9JOdcS2FRvjo7uxRPSocP7TPz7fc/+FATE/PauGGjmprq7PoYl3kqed3mrVVZWW5xBX4AGoGEKGgARAAgIA3ngnxiMA1gAboAZ4CFwCBA3PrH3fLYFuURUOMHP/iB+vrGrPzr8OHDdg6SddQ9S0vL+ulbP1NHx1atX9+qK1euGvzBUwng1Pegz7ZD5YLBOCo+1HjEeuLRhK5fv25KMo5LrJm/vNw8uweYg7HRUZWUlmjf3n26eeumlXFlZ2Vqfm7W4rZ121bV1dYa0A1HwlZyFl1dNR+i2ro6OxdwEqCI6XkspnRnw6VlNbc02z0xPjZmHRRRaK11OwQoMcZEPK7yigqLXRL4m5tjCjOOD/QjbmsAEKCBwod1W1CQa9uhroOF8L1IOGL7mHm1S3ZPM5cPHw4ow+sx8NbQ2GCQFVjKNqi0ioroKEfHP7/tzwvQGQ5HrBQOtVhmJv5KDVpeWFIyntL8nF/xuJSVKUWjSflyMtTcXKe5uSXd7RpWU2OhWlub7Vjcn5NTAXuWRaMJVdewrrwqL8+zjnsVlWXKzMjU5OSMBvpHFA4lzUB829YdutfdrXu9vcrJd+vrX/uqWltadPqdt7W8uGixXFwIaXx8Ro2NlSouKTWV19JyUCvBVbkAS6tSVpZXBSUlCscTmkOdF40rmuRpaPbhtmYNNBl4WlMruW0+f71/3Sc97YxLfQpE8WVGml+lTcldsvOs7fHf+uH36WTiS/5D8jf9XHRyqafol0BnqE4EnAh8vgg4D8rPFzdnLycCTgSezgh8yX+f9sj12Ip2LaV5wqB+KasgM/FYaZWBJ+ualDQFDUoS/tyeotNaQZYa66v12ldeVkVpkVypuBbmZpSIraogP8+S58wsPHoyTdmAyTEKiUBgWclk3JJ+2sm7PTLVBGa8JENAgNqaBuu09md/9p81NbWsF54/buqm4eFRS/oP7D9ox+681WnKmP6H/ZZYk8BvbE+3Yj9//qwGBh/qpZde0GtffdXUJubJNDWrt976mT744KyVm5Hs/vs/+D2Fwku6cuVj83ghCd++fbv27z+o7nvdamxs0fVr102BRXnc9MyMKY/efOMNg1X3e+6ZagUYs7QUMDVJXp5PR44cNmBEiQ8lRqhrSKQpLcQPiQ5ZKFkGh8aViGfq+Imd1tkN9Q2JfjgUskR1aHjEFEbPP/ec+WDd67prZUJr3lTT04um6OjYslF79+w2IAGkQG2yc9dOlZaUKhiIqOtOn7rucj2FevXVr1i8bt68bibhgAQgTySCwiVgECNGuVpOrlLeDNXVN1isUIRQLnjz5g0DfXgGRIifeQAAIABJREFUcY0LC8um4Dl27JCBFtQ1sXj0CXQK+FfU1zdiJYA5Pp9KSwoMvrCmKG/ctGmjwZah4QHV1tQ89g9y6a/+6m/ky87TKy9/RZHVqM3H4tKSKivKtBIOqqKi1Dy5KKGi/IikvtuA3KI2d3SYcmh6ihKpiJqamw2koEy5c/euzQUlUZUV5aooL7MP1DkAO+aLfd566y0Dert2bjbPMMbO/pRIslbfeee0zdnOXbvUeeuWwR7AHGuFtcQ6Z96BEKiuAEHAquhqWEsL87Y2iotLDNhQMsncoQBDpcMLhVZmZpYGBvoNzlF+GIujUkqr5lDjUB7HfcF4uJcoS+O4XD+qIIBFbDWppaWwgVmAIgo41FdASMARnlOolVi7zAklpEBIFEF4nVHuF41S/upTeXmJjYVjAI6AXcw5fmc9vQNKJjPMD4x9gUOLi1G5lFBJSa4po7iHuBeBh0CnWCypDRvSykUri4xEtBwMaNlPFziXMrwxi1tDY73KSks1MDiggYFh5eRmWaljYUGO1retlzuV0gzANBjRxOSMKiuKlZdXrP37t1uJ5rlzFzQyMq09ezapubnFSgRv3Lip0bGg8nJdpuratavdOtxlZHpNCQWku9fVrfn5ZQ30UxLs0ZaOdmsicOfePc35Z7TnwGZ99zu/pWgkrDOn39H05IRCwZCGh5eV4aGE16PVaEK+3DzFEyn5AyHFoilj/1nZmcrJzVNCLi0HggqEVxV/0hvUpaRBp8d/MDCQxDOYZ/PaC4r0CTpyu9Od7jDnZy2svdiDhpVgu8KCbBUVFWhscsFUk1hE8ZEuwXu8x+NDfvKnCq6D/566l5NLPXVT7gzYiYATgc8aAedB+Vkj5mzvRMCJwNMcgS/579Nu3GgepzOJdPqw9lPiV/+UbUkN5t1uS2A83pTiiVVlZngNOCXiCbWtq9MzJ45YKVfQv6hoZEUwqawMr7wezuUyCECyh1E0yTfKHXxSSK5JoFEveLz4MeXaeVAoUU6Tl1toreL/9E//zFQ/x48dN8+W+/d71d6+SceOHceL3EyIeQ8FUWFB4WPw0qGNGzfo/Q/e05Url/RHf/w/6PDhtF8OpVOjo2P6+NJVffzxVbldXv27f/d7OnXqOV2/eUnf//7f6MEDPI3i6uhotdbyeETV1dZbMk6JDYoKFCeJRErf+tabqqur1tvv/MI8nFDGAGEooeKFGof3KRF87rlnzccGYIFKCa8YlDqoNkZHx1VWSie+3Za8k8izHcd52N+vYDCqA/t3qampUY/GR83EeSUYtNIlYBHmxig3Nm5stzjiKYUfFHCJJJ+ynMnJOfV092tqYlo1tTV67bVXFQoFdfbcWRXk5yrLl2nxJ1lFeQYcXFhcMKPj3KISRSIxOz8+NpQfEUfmlnkFHszMzCsjI9u8okjeUQ7Nzk2nTbvjKS0uLKu3l+2CKizMVUtzo10fZuiolTj33DwqpmHrGggQYYG+9+77qqio0YH9h9TT88DGRpyrqyvkzXCrvr5GTc0Ndr6MTJ8eTU7rzJlzpoirr6+046QVbjkGOoA/zN+1a52KRsO2NrZu6TAFUWiFboGDBnLwKgKqffDBB7Y/8IdY4g+GQgozasolUStROkmpGuo1Pgf4AIJQgjGPKJz44Dgoskjvy0tLtLiwYHAJOAB0Yh2nY7pqAInzr/mWpUtPE2lFWlaGKsrLTZEDAO3t7TcwhYzFOIMrZcARhY+VDkYimpzyq7Ag11Q7HJdr5JrwI2IOWHddXd3y+1dUWJhjhuvpuPk0OfXIDPVXV93atm29tmzpsOukBI9x3r6NJ1OtQSpM8VMpr3bt6lB2dpZu3byt1dWkDh06oM2bN9rxAKqdnbftXuE+n5pZ0f69KNma0v5NA0Pq6x/WwtKqMjOldS016ujYYnMZj0f1/vtn1PeAe9Ct1tYKbdmy2dZScHlJqVhcSSs/XTQlF/PEfYi/1M9//gulUm4dOrTPQCDrFuP8ubmQ6urz9dWvvmpji0Yj8vuXrLtdZ+cdPXw4pWgkrmAABZhbZSUF8vlytbi8rK17N+noyUPasnmTuu7cMeg0NjyuoD+uYDChkiKPgaVAMCyXJ1PRWFIr4bjdkzyCmcPsnBzTngboUhmN2+f4NiXltlK6NcWTPbBROAGe1l4GnB4fTCkrUwbwr5XkrT3j3Skp1y0rS2xvq7Pyxvc++FiBSETRRPp8Jp76FMta+xGxVmjtQKen+dcjZ+xOBJwIOBH4pyPgQCdndTgRcCLgROBfHoGnADqRrKSTlF+CTsTo09UaltSsKZ1S8niSlsil/UWk/NxMHT64Vy+fel6p5Krm52ZM6ZSf63vS2huQFA6tWgIPmACOeLweS4pQEJBUA53SECrbEu76+norU0ItdOH8Rf3oR/9g3j579uxVz/0eTUxO6fixE3rzzTcVi8b1f/3f/48ll4cPHbWkn+Ta58u249+8dV3nzn+oP/qjP9Tu3TsVjUXN0wdjcErgrl+/paxMn/6P//3/VOv6Jl36+Kx++tO31NXVbx42qCMOHNhv8KastOJx6VaJAYKLFy8ZcPjud79r6eFf/fX/a8ojwMRadz2UVyT34+NLSiS9+vrXjlmbeJQ0wAnKvDAJBjABuVDRrLWxxw8I42aAVzi8aqbF7e3rVFJcbBCD8kTUK6hNKPVZ8y0CVoyMjBo0ArCgokI9QtI9NTmnO3d6rWwRFVfH5k3q6+vV/d77qq2tsiQVNUsylbAucgCpyYkJM/UuLa+0UkbGzjwBK/BiIvYAIK4F9QzvnThx3AynAVOPJsYMBgUDIc3NLWriEd3DctSxud1MuCn9QxV09+4du2aMx+mu19BQZ0onxn3+3EXz5aqtqdeFC5csLkAqAFhdfY02b95gXcaGR4Zs+5m5RZ0585HGxuZUWZmvU6desPGudSsE5FFS9fBhv5WH0RFx+7YtmpmeVl9vj6nVgDt4awHMUCsBL6zELJk0RR3vA23WICMgkhcAiliw3Zp6yHyBsrOfdDwE5HDtvqxMDQ8N2nWtxZBjmgH/6qqpx4aHpwxuxmIu5eZ6zPA8L69AZaXlBkEBUux79uwFhSIu1dcWKT+/QDOzadN6YBpjodRwetqvffu2Gqjk+jgX84XSic55KIkoZ8VAvrKyzOAZSibW0V9//y0FQ2FVlmeZ4TdAiu05P/fU5cudqqkpsWOy5imfZIx4oxFPOki+8sorpiADGuJjxYMEyHT69EW5XKv6j//xf1FVZZWp1N4984EeTUxbpzYUg3S0rK+vM3BIXK3r3IMhg0PHju3Xnj2703Pa16uWhgb5l5dtnBjfU2LJHP74xz+2UtXs7Fzt2rXN4sNaAH7Nzi7rhVP7rFyWZ8fE5Lg9m4CTfESjKZWWlGtxIajR4QmVl9M9cYuyc3yqbqxWWzueVUG9+/YvdO3yDS3Mxe3piXqqtDTf1E3TswEl5VIsnlJ4Nf1DyX5Jd7kMGCZdUiiyaqWlgCY8nUzl5FoDTJ8qjzbw9Ck69ETp9Al84rtpAGXiVLueHLeUn52tffu2mNrsL/76JwrHkmnAxeHZfu24jtLpCdb7l/8K4WzpRMCJgBOBpzMCDnR6OufdGbUTAScCny8CX3ro9AlZ+lRG8ZtiZX/yTns62d/Z3Ul53S5T7NB9bnP7eh0/elgbN6zT1MSYFhdmlePLVGV5mbBuQsFAJy2vJ0Mz0zMGnrwZHlM8pUs/UtZZjDIeWpcDX9ra1huEQAmC+uL69RvWUQ2VEWDlzh2URF599atftY5WnbduW+nTwYOHH3cOm037EIUwrQZ4jJoZ8f/0P/+xiosLzdgZM2bao2OU3dv7QKUlFfoP/+FPzMj83PkPdObM+xofn1ZjY1oJdPToMVM3zc7MWcJKSQ5J9ccfX7Y28fv27dfNm1d1+t13TPlBkg4UIhFnzCirKFNiTCdPnjCQAnQiCU7Ek3a9lLIBhQoLi2wfQADHQiVDUkws8cQBAhQWFGgB4JSMK78g30oY15Qwa+oYIAGqj6mpaVPtcE2UJt7r7tPg8CPV1dVbJy/gyY3r1yzJLioBQKxqdGTUSvtqa+nUlTSDabcnQ8vLlAum/XmAGFwfiqiFhVVVVOSZ1xOQ8cqVK2b6DHTCQHt0dMAMulGlLS0GNDo6aQq69o3t5qsEuEsmE1ZquK61RaWlxbp+/erjTmB0UlvS/e4+bdiwSVWVtfrZz36uW7fuWvnT0aMH1NraovKKEsXiq1Z+5nJ7NDo2qc7bt63bIKoVro3zdHd3GxgkrgBPoAkqGIBROLSi7ntdetDXa3MAqCNuQEzmkBgDnQAZfI/1y7wwV2loGDOF0fw8IDFlMeno2GSlfXyf83Z3j5jCa+/erVaatxJYtnMC7oA1wDxivga3uDfm5hY0M7Ng72/atN7UPr7sfC0u4GVGbCNWLnfnTrcaGmp18OB+U85Rgoiy7rnnntfp0+/o/PkL1nVwx86tunz5Y4NQnA/wwOvo0aP6r//1L3X3LkboRfZ+GgCvN2B89tyHunr1voqK8Ow6pgMHDtgcsYborviDH/yt3cMdHZtNDcY9yBofHJxTMJTQqRd26ujRI7Y+0sq/hEFWVI3vvPO++S39yZ/8ia13Ory9/c559Q/NKJmSaqvzdOLkUe3Ysd3gHcDpZz97W8PDM2rf1KAdOzbZ+unvH1VrS512dHRYh0bUcq+99pqpr65evWrnnZpaUH19lXURJOZcJ+tiJbSsN7/1moqK82zNc4+thILmq8U8h1YiysnJ0/jYnAb6I6qpKTL/tbqGJi34l1RZU2Xqzv6+Pk1PTGglEBTEjOcVIHRick5DI4tyZ0jJlEsrkccqUyrsKB9EQepyaTUWS3emc3kUTyaVBDg9+U0+7e9k6qNUyj7Sr7Vnefpf1g1+aagoUQIC0AGX6FazXC611JfYfcH6//7f/cLOR2ldgjLqDI8941ME3oFODnT6fL9HOXs5EXAi8BRGwIFOT+GkO0N2IuBE4HNH4EsOnT5tJP6J4exaUmM/MH4pAgCn9Jv8xZxuWMlESpXlxTp+lJKkTUomYoquhrS0MKeCghy1oODwZVrZkH/Zr7nZOUuYgSbABRI4EixarVPaAhzBOyXHl2OJYMu6Fku6gUNAIlQgJI3lZRXmkQM8efXVVy35/OijswZW9u7dZ+qHhfkF6zCXNjSeUd+DHrW1rdO3vv2mtXi/fafTxodCBOXNzMyctm7doZdfesVMx99+5+e6cuW6KaZOnDhi5tt0TENt9KDvoUGSEydOWmnV+fPn1da20RLbd999WwuL86amWSu9AzwBpxg7kIIEF3XIWlcyvG8W5vG3ChoQIYFHFYL5NNvxQmEFCMLfR65M7d2z3Vq9A0ZyfNkG2kjeZ2dmle3Ltv1QyaQ9o2Z17163xRqTanxpzp67pKQ7W/sP7LUEniQcYFBYVKi83BzbtuveA0XCq6qpLVQwGNHU9KqyMt3yZbvNlBl/naXlqCKrLjXUFWj//t3mWwWkwLvqhz/8oX0OlFhZCWho+KHCkaAZw1N+NzoypYwMn3bu2K6NGzfZPt3d98xv66WXT5mCqavrtpV6YcgNHOy536eGhmZTm128+LGZxqOOeuWVl5WTk2VwkbI85gD11PTsgkFLyofw9mL9AH1QwqAwKykpMfUL4Ix4MUeonPzLi+YDxTWwvlDVpKFh2heHfRhb2pNpydYpgA8YCQCprMwziMI8sA4YA6bYt2/fMWXP3HxMretKDeRYF7FETJNmdj+loqJ8K2UDXgFegFysmb6+YU3NhHTiWIepdvBHmp1Z1MK8X1evXjePNIAs27OOAJh9fQ8MmL344gvasGGjTp8+bfN86PABZWV51NvbY+bzQB9iRGyAY6xp1FWokvC5Yk1yHEpi/9f/7U+0tBTXM8/sNbUeMeCeY3vM8y9fvq+9ezfoyJEj6ZK/6WmLz/T0pCmFUC8+//wLj8vp0mWHqPNQ+Fy+fFl79+7R66+/bmAZM3ZUcTOzSxp/NK9t2zbo299+01RR/QMP1dV1V7du3tTS8qJBNozih4aHrGNcXW2d2tat0+3OTrvvgLyAsbNnzxpAopPc0aNbtWnTJgOGXCPPofz8bL3xrVf14GG3KbOCKwGtBFcUCodUkF9g5vQLC0taXgqaApTy37q6RntGLOFrlkrKl5WlSGhF8zMzBp2ScTpyeg349A+O6kH/rLyZLqXcHvlX4gabrFyNEruMTANKq9FoujOd260Y6+6JyumJLMpkS3hX/TJ0Sv/Ms1JoT1pNZZ7rBrXS7/sy3PJ5MrR723pTKgJUz1y4ZX9biK15Ojnldb/plwcnl/rcv1I5OzoRcCLwtETAeVA+LTPtjNOJgBOBf40IPCXQ6VPA6VO+sZ/+gfGrn5O08F5uTqY6Nq/XoYP7VVZKO/YZA0+onKoqygyKrEbCmplGLbBgKif+ap6VlWEm0yTbJOp4vZDcYVxNcg7oIXkGfKBkuNuVLrcCGKBGILmjLIxkF4Pn4aFhMwCmLA3wAswxk/DpWVO4oGyamBi3RLuxsV59D1CwpAECLc+npmbkXw7o2WefV2VljXVvGxzsN/UVyX9DQ6OpkCg9ogyrqLBYv/M7v2vvAy5IjjESZ/uzZz9QbV2NKWpI/lF4ACUoJeL6UTGh/gAokORSDsU1DvQPmqqKtvMABlRJJKjV1ZWWEAKhQqGIQiEpkfJo25Z6gy0zU5NWFrZ1yxZT0WBsTfJOCRIx4D3AGCohyqaI7cP+YY2MT2n9xvX6yquvmVKn616XJeczswsqKyu0rn6ULxYVFqp1fbMCfr+NAYDicXmtsyAwa2pqzhL648cP69lnnzVzcTyqfvSjH5n/EV9TDrmwMKvpmTH5A4vyLwc1PT1n5UktLa1mCl5ZWW3laKhUABCoLyLRsOZmZywGzCnA787tLhXklyg3N1+3bt2x+B06dNDMw8fGR2zekqmYqdpycgsUikTN/4v5AWYxhrGxR2bADZCj/IyuZAAb5o814V8OyeuREnH8xfB9SndPdLkyVF1dZmCD62F/5tCUe16vwZpLl65oZiasAwfazQeKNZ72Nuo2VVtPz4SisYSKCrO0cWOjwS7i2FhfayVZ9+4NKJGIW4eztKl4scEe5ghYwvX93u/9nq3zs2fPKTsrx9RiV67cUG1Ntfbt22vrDsjJ2uQaAaCozbhfzrx/RufPndfmjnZTuAFtuDaUTCiuuL84HwAQMAd0AjhxXgAd98aZM+9qeGRcx44dNPiF4ou4Mu+ol3gBo4B1QCz2NfWOUPMF7DrwY2LumFPGQpwAPnTXA1ZRzghwunr1msGdsQm/gsGYnn1mn9745jdMkdfZeUv3e7rV09Mnny/LoCfPD3yxGD9rduf2HUom0oCbdcqTC9N77uNgMKRdu7YbdGEODFYvLKiqqkwvnDquztvXDZihbuR7jCc3J8+eMwA/7k+PO9O88bjnCouKVF1fZx0v45TLppIaGxkx4JSd5bNSyMysHI09mtLDgUdWKhdPuRUMx5VIupSgI51cysKPy5ROUSWhUG63KZ2MFhlN+uTHm+sxdMKj6Te9gE2UJaZL99KHyM/LUnNjvdbV1agoL1c9vX1m+j4yE/zEP8r+JpEGYY//1pBWVX3Sw9QxEv/X+C3DOYYTAScCTgS+hBFwoNOXcFKdITkRcCLwbxaBLzl0WstefnmYTwrprI22K93SPCUzBefFX8r/P/beszmuPL3yPOkdgEx470mAIAkQIFn0nsWyZFe1qTZqqVvq2RfzXTZ2Yl7tbiikjdiZWa2k1qilbpVlVdEUPUEPkPDep/c+c+OcJGqliV7tqKel7qpKRKCKBDKvee7/XuL54Zzz0DLHJryttQ7Hjh7USHhOsyMg4LS61tZmNDXWK8A4FAzoM51KKXSc6gt+sKFmc6xR7Pm8mlYCke1R91RqUFny9OkYFhaX0dRULVCwtRnE4SMH1SjywAhBnj59piY5GomqKzpwYL/+fPfeKKwWO7q7u1As5tC7o7sEFoo5gRpOxrLbHVhZXpOK5tjRE7JFsdlmQDHDrAnH2LgTXKyvb0jh8M633sH58xdehiY/VlYSd7y0tCi4tbOvF+fOnROMYGYN308AFonEBD/6+rq/hE5UzDD0fHx8UpO0eJ4COyaT1CpslNn4Pnz4GGtrETQ1VSCft8DpNGJkeEgB0g0N9XA5nbJJ0ToUDCXUlDsdHGdPC6NB9Wazz8Dv1dUo3LUuvHHxDZx79VWdB4EB1U7j42vweEyCX5w2Rvsda8WaEEi0tbYqILnGU1Pqfw0GHDhwAGfPntXxEpARHnF6H1U2VFHRJun1bcDnX0M6kxB0WlvbQjZjkProjdfflMKDCiDCQF4jZYCl4oIUtGpRocL6b6x7sXfvPjTUN2FiYlr7Z/YVc8mWlhcQi4Vgd1j1emqSbDaX2ubV1U2YzS8jkA027NzZISj3/PksotEk2tpqBSS5HidePIdF9XNIvVZS5hWkruG5fPzxxwiG4jAaiqiqcqnGVELRokY108qKHwcP7tFxUelEiMPAcdq8GJTNe6e3t0MWSe6P729racLM9JQAUEUF7w2bIAcVbLxunAjHNU511XvvvafQfNpNjx09Jvjx/MVzHDlyRPsiQOE2qSBKJZNIplJSXREsEQQSTPJ6dXcRLo19OVGRgIk14THT1sZ1R9so/87j5PHQtnj5049l2yJYIuQhWCXYJIDjGiGk4rkRnNLmSVhFyNrUXI9kMq6vUeHFr/N93A/fx/uF7yVwIsTjeqRKrVg0IeCP6zqcPnNKcM3n92FxcV5rheq/uvpaHDp0AOFQCMsrS0gkknDY7IKmHrdHzxc+Z7hP7o8wlteM50agtA2AeZyE5Q2N1cogIyQnFCZo4rOCAIprlbDQZLJoLVMBye1SiFTfRBXmstaPu7ICvs0t3ctOB2FVHqlMHhubfqxu+JDKGhXanc0VkC8akBEdoorQCovVglg8IbBj5ECCfL4EoP6bn+SpcNKIh5fPayrzuD/WmMfF19POql8UGAGP26XBCnt370KTpwqrS0u4cu0mNjbDYLTUl6Hl3I/ZqPPf/jegDJ3+W+T3r/azR3nD5QqUK1CuwFe6AmXo9JW+fOWDL1egXIF/4wp8A6DTPx2Jvf1bbDYwJqmQSqGz7LIImtjAsI+xWgyor6vCHuXK7EaxUEAiGUcsGoHNalbTVlnlUn+USiaQSafVpIaDQSlk2BCXAqipqHF+OfmKagFaf5jH0tHRpMbz+fNJzM4F0NxcC4cjg0y6iJGRPVoKbFILxQKCwagAFSdbsUlubW1RwPSLF9Nq9vbsGVA+EK1dzJYqWU5oBUwjlaataQM+bwAtLe2oqysFCm9PgCIkYkM6Pb2MYjGD7q5ufP/7PxCkevyYocNeNXhms1UqkFg8h4YGDwYH+6XyYEOcTlMZQTUHVV42HDu2XxCIIIcNIpvi5eU1KXCorNq2exFaEALQtsTGfn5+QzCDjTLhztkzZzC4d68aXH7/F7/4Wzx8+AK+QEIh0+2ttaohwRUD1RkqThthfUMzunq7cO61C2hpa1PNb968hdmZGaytcwoeoUgbhvcNSZUVCoVx9+4dKX4IYuxWiwAMg8wzmaygI+uezeWkOuMEvPHx51IzcTIYbU0bG6tYWJySCikaiWNhYRVORzXOnzuDkZEDWF5eEWCgFZKfVKfFE3GsrCyqZs3NTYJ2s7Prsjhxwh5rzj68ZHsjFLDAaCoilU7INml3ONDVvUNNO2tLJV11tUdrjtCDUOb+fU6ty+DcuVM6VwK4WzdvoLurQyBvW53GrCUqhljLn//8b/D8xTL2DfVh//5BXaPtaXgffPABgsEkzp07ptoTEhGWUAFE2MMPwlXWazsnijAnEgrizu2b2h/hUWkC4JZex/XAY+X7ee0Je7g9AioGeRuMRWUt8ZqEwmHEoqVcsJnZWU01JLDoaCc8rJOSiACltrYe3q0QFuaXtL55XlQYURHE/RKSse5cg9v5UlxzvDYLi3NSJ7KGhEW05/Ec+ck6cG0TVBBk8l5nHQguh4eHsOUtWe0InKlIooKQzwbCHh4X/8znQGnCZRqJeBLZbAHZDNVSVqmx1tfXlLFEuymhILfHYHHmFj0bewGb1aRQcYfdoRFsPDeeF68TrzUhMPfPY2fteXxcQ1zLnIBXVWWXGpPHxO/XVNfBaDIjk85q3TIjifDJ5bJrcmc6k0NfXydcFU4k0zFEY0FNP6x0uVDI5TRx02gwwe+PYX0jAH8oiky+iHgaSGRLgxQ4pY8qp3yBE/Gg/RKo8Wtmq1mZaYRW/EdJ0U5y3RlhMRlR4bCixlOlmrHOBPdrq2vY8vqRTudRpJWZ2WtWXrMe7Nm7B/XVHqzNzWJ+dhYL88tIJPNIvJyStx0kvh1DrkVbznTa/vGj3Ev9G/8gVt5duQLlCnz1KlB+UH71rln5iMsVKFfgd1eBrz90+ieZHaXMJrY+ZjUz/O1+FiY2Ny97Dn7fXWVV5sz+/XvU6FENxeaPMCeXzyGdSqCy0gWny6lGaWuTCggfKlwuuCtcUm1Q2VPldqvBDgVDUt+wgSpBp8d4/Jhh0e1SeUxOTOLZ+IImYJ08MSygxDHxbMCnpuZQ5a6Ay8kMmzocOMgpTB1YXFzA1as3EAzGcPDAfmUKEUjI/lfMIRCgamlNnZvD7sTa2gamp2ZRV9eAvp39MFvMaijZFJdgyBK83piO6bvf/a4ypT766GOMjj5SjWjtodqEtii7sxpNjdXYsaNDjSyBzfo61Q5W9Pa2C3oQKhA2/eIXf4/RB+Oor/PIzkWotGtXj2xzrAWtUgRrVA4xjHx11Y8jR0Z0jgQCzGfq7elW8PXNmzfwF//XX+D5iy14PBa8cnAveno5Uj4nOKTtjN5XI89A9J4dO1AwmWQJog3rxhc3MD29hHQqh5bWBhw7elhKibb2dql8aMmi2T4sAAAgAElEQVQaH59BXV0lhob2ormpURYmggZCJaqzqMbhcVKBs7REO2Ae584dkRJqdXUJm1uriMXDSCU56S4CAyzo6xtAV2e3YBhVL8wMohquqblRE8MInajSYSj14uIyrl8fRX1dPfbsHpA1jtlezAmiKov5YRWVDlRUcqpZAoWiEY1NLfAHArI4EgDxk8e9nd/D49+GQAQ7zBTiNMD+vj6FQXNdEgQSTDD3iAqqP/uzP4PHU4tz504LCBFecF3zg2H2fC3DuPn1bQDDGm+HglMRRrsb7XhcB4QLD0dHlSPFOvK+IMjhe3m8XGNUUBEGMXeJiiXWmgH5bk8FauvcaGwkLA1iaoqZVx2yf/H7VPGUMp7qlJnGj5L1LImVJS8ymbxADCEHVVwEMqwD1w3hBY+Bf+Z2+MF7j0HttLvyPFgPrimuRwIn/pm14HtnZ+c0/Y7n09fXg6F9g4JWDKgvGck4jKBkfUskk4LXJRic0fNDCqNMFplUHmazTWCRYIUgi4AnFArItsf3c/AAz/fFBNeCFd3dHZq2GI9Rv8P3AhYLFUluHTe3wfwtAmEGuvP+IEwKhdLo7KzX+RDyMLutvbVDpGdpcRl37z4T0OJ+jcaCYK7RaEGV24VcPgWTOSelIXPPGuqrYDURGAGxaAYrq1FNzTTZLEjn8ggnCkhlxcV0H1GlxBcThFNZynMlyKXCidvg/wmEbXYr7A6bXl/ptKN/R5fUjtsTDKkCnZudU94Z68uvE6gR8jPniusz4PUiFvAjGYshHk8hlwOieSC3DZ6okPrH//aWoVMZOv3ufhYr77lcgXIFvmIVKEOnr9gFKx9uuQLlCvxOK/DNgU46U7aAJfBkMhRhpnKhWBB0UritCehor8OOHZ2wWS3o6e1Ww5Uv8DfoFtTU1sjK09beqgllVPEwCDvg90tdUeF04NyZkpqEDTAVRFRnPH78FJc/+VTNqsdTDa/Xr2yjkyePKKibMIQhyQQwVFasrq0ik07hwcNn8PvDuHDhmCAIv0dLz8LCHP7u73+BWzfvSF3EsetUOlisJphMQCIRQ76Qg9PpkIqEU6i+uH4TN2+9wL7BHrzzzrtwuRwIhX2YmZlWVpTBYEJzc4vCzd9999t48XxCk9PY1G1uBjXZj9Bpx45WdHW1ob6hTuoQNpKECoQpDGPmJxtCfo1whtDp5s0xuFwmdLTThtUvJYIm/Zkteh2VVFQxMWA7EIjh/PmTgiSEISdPnERbW4tsRp98/LFAG8O99+/fK9UKLT9U7hBaEB4QWhBm7Ni5A109vVLF+BSevPRSSbWJluY6nD59SlPnGMze1dUt+PTFF1/g+rVRdPc04e2Lpel0zNvicRAqUYVC6xVD33ntGf5sMjnw+uunBDN4jOGIHxuba4JOqVQWfl9YDXuFqwr19Q06vtVVL9xumyBTNBZGPp9VLhQB5+joQ1z5/BoOHjyM/SMHMTMzL7UPVTW0A9bWedDYWIfGpnrlB1Hp8ezZC0zPzEtB09HRJmDD68J9cV1s15JgiYqvy5e/UAZQe1s1dvX3S1lEmMJ9EOYQJDIgndeS4IjAg/UlyOCfaQkjpCutLac+qZwjJCK44SeBDEEMP3mNCHo21lal3uJ1IpzatoIRhhCqlfKnKgWheCy0i1HtwvB0s6UIq82izCgCJKqBCI74mm0QxDXF7CqqlbitQt6ISDgNs8n2JTjitnlM3D+Pk+dDgMT9EVTx/9lsBjY7VUAEVQ6EwzFYrUYkU8yuMsJsKgim0XY3P7+Iqel12O1mHD82LCUWQSLXIO99rhne9zzHja0IXA7WxIC1tSjyRSMcNqCy0gJ3pVtAaGszjEQyg6pKi+BnOpPWFMzGhgZ0dXWqxlRibj+jrlz5QvlahMKciNfdzQl8vQJKVGFxPRWLNuzbVwpz57E8fTqOHTu6lTFGNVN3V6/+nEzQNvoQV67dk1W4ssIkZRUHH1DZGY9zemEMFlsGiUQOHrcddbVupJMphEIJ+Hw5WeZqaitRNJmxthmAN5hF0WhAgaifuVeSk5YcdHxepTNUPRWk3PJ4GGBejYpKF+x2K0xmo47XYbfgyKH9UlxxiIDD6URlRaWgPAE+nyME2AwxJ2yymK0KRA94fbASYlHOKhs1sB5JfxkiXiB0KgeJ/7ofQMq91O/0x7LyzssVKFfgq1CB8oPyq3CVysdYrkC5Ar8vFfh6Q6dtL92XOeIl5MS2x8hR2/x8+a9GlcuMXf3d2D+yF01N9RrrzqaRaoUqWrecdjXLBFAcdU/Ly/sffICPProixUlzcw0G9wzg7OmTsNtsghj8pF1rempGgciLi1vI5ZgP1I/Dh0sj2GNRKnhuIRgIY2Rkv5plTqwaGOhX8C2b/XffvVQaeV5dmsD05MljfPbZp7h79wG2tiJoamxEY0Mdmlsa0drWLMvg7t39aGltlgLg0cMnuHz5M2xthXHk8CE0N7dibm4a8UQI8/NrWFvz4ejRIRw5ckjKms7OLkxOTOm4nj+fx8KiHw47LVOVOHHiCGpqqlDlrhI0IJBh087mn+omNt38IJS5d+8erl37QrY9t9uJCxdOC8gxO4q1rXBVIBgKCSKwI3wxMYFcNod3v/2uvsaJgOfOn0NTYwPu3rmNDz/4AOsbm9izZzfOnj2Dnp5eKbXu3x+VVYrT3wi8/D4/DEajYIvT5ZKChtDJ6/MrlPrkiRM4fOQIZqZnpT6i2oRZSzMzs7oOJ04dxc5dO6S0ILjZtkoSeBAmxGJxQRaqbmw2J95881WBHh5DILCFpeVFTa8rFo1YXmLOVRZ2m1FKsPr6GoGdrq52KdoePLyvfBweO6EOLXLzc4t4881L2LN7UNeAQdNszJnH1L9rp9Yn7WbFYh7RWBKfX72Nh48m0NTkxs4dXToWWsYIGXiNCGcIPWidI9x7//0rIAY4eGBAU/XY6DMDiEopvo/ghblZ29MHeS1YV8Idbouv4zlQnUWlE6EhayN1UTT6pYKI8IpQh8olwkXea5UVTn2Nr+Xa2VYlcR8EVQRB/B6PifcCP0sAwiDljcPp0Bph/Uv5aHYUCkXZM0OhpGpOdY7BUIDZZFZ2FDPPVla8CIaSaGnmFLYm7efFixUBoJaWGkG0tfWg3ltXW4WaWtrnCgIaPB6qbKjm4zEcODDyMiB8C2Pjk1hYDGGgvwM//vG3VRdOTmT9qPziOuc9qJDxItdkrVRfzyd8qKwwyr64d89uqSQ//eQLrK+vYmRkEJFIUHZN5oFRFUgAQ4saVWoEcyMj+2TvvHf/MYJh4MypIbz66nkBPoIXQjVCVIInm82BQ4cOCkTx+UHbIp8nVCTy+TQ8vB9VlR54vQFcv3YDt27d1X1cXV0lVV0qFUd3Twd8Pi+sNrMyxWgprva4YTJwjS/D7wsikcyh0l2NSncNApEExidm4YvkZeNTiHguA4uxZF/mR4XLLEucw25HR3uLIH99fa3sxJFwCKFwCCvLK4LdZ88cUQ4UcZXFatP5jd4fxdLyJkwGE9zuClitdqmdqCJTPlQuD7fDAZMoV+k3C7PeCNL5InJUVfFLZehUhk6/Lz+NlY+jXIFyBb5SFShDp6/U5SofbLkC5Qr8jivwjYVOVDkxKySfy6oRGtnXh7feOI/OjmaEwgE1NbTMlaCKS/kqFZWVasR39u1EdU01/s//9J/wySeXZQU7eHC/Gjmb2YBkPK4A723LBy049+4+w+JyHE47MDDQipbmVjW6tAj5/SHMzvmQz+Zx5MheTQ7jBxtQwq6LF99WcDiVLOPPx3D37m2pTZ4/n8LaahT7hgaVr9TR2a6GlSoNi8UkKw7hzxdf3MSTx8/h9abQ2FCJXbsG4KqwIxL1wuslbIhgaGgI+/ePqEGluiMUDOOLL27g0eMpKXb2j/RLjUPgQ/tOlbtSzXgJzqUVqDw4OCjwRLBBFQKb7tu3Hwq+HT++X2PiqRRio0vgsq2SIrCiDYiKHtqk3nvve4IYBDynT59GZYUL9+/d0XsJ6rgfqnYIO3h+hCA8FqkcLFZl8fDv2xDFZDQJEIVDEezs68fAwG6FsK+urEv9wPOfmiyppRgqfvDwK/CFvNj0bgqQUPFDVQvPsdTEl7JoCAXZ6L711usCRjy+9fUVrK2vMaVGdidCp3SaIMMjlRvPh+c+PT0Jk5k5TIva1htvvCZgQRXV7OwCjh45oYlhf/nXzLB6htrqCuzfvw8nTx1Dba0Hm1vrWpOc9nf12l0sLC7h7NmTUnCxhoRNBDPM5OJxs168Ngw/57U5euQI2tuapTjhNaTSiGudsIFKIAI0XlfeB/z6dvYWv05gQ5UT7Wq8RqwRX8vtbGc/bWcIEdhth8Y30R6VSggCcu3Ttsea8/38JBShYm5yOiAwXF3NYG+b3l9TUys4yD9PTk7go8sPMdBXpwmG3JZsdzMbyKRy2LuXUyFNAqYmow2trR6BQtaEtec5cs3dvz+OQ4dKCkKq5QhxqGDivcx7iJyCMIx15GuoMiJ8o+WT998vf/krLC0FpCh8++3TuHjxku5nWtQYgn737jiyudJstNZmNwYHd2nfk1OTePZ0DG+88bqmIRJgPx8bw8//+q9ktz1z5rRCzqloPHWKGVRZDSwwWyz45ONPBVh4jAzwp4VzeWULr756Wmo71rOUS+XVtWfm2rbVkeuCdeb7Tp48DlcFw+gj2LNnCJl0DqurG7h75z5mZuZ0jlVVFbIZUr1HUMc1R4un3WZHlnliNhuS8aT2kc3kYXe4kC8Ykc4bpHJ6Mj4FXzgvCxtrwGvaXO9BtacSqVRC0It2yGg4hFw+i/b2VtTW1OiY/L4tAWVmphWKNrx18YTOg/l7DNt/9Ogxlpe34HFXCHSWtm6EkWFQsjQWkMtkUeeuguFlUDifNwuBGFK5MnT6//m5o9xL/Y5/MCvvvlyBcgV+/ytQflD+/l+j8hGWK1CuwO9PBb450Ik1L1LlVFI7cciXmcG2hRw6W+px4fxxHD40gmIhK+WJ17f15QhxWkaY02J32FFXX698H2Yi/dVf/yVWVlZx6PAhNfXuqgpUVTg0Fp6BvJzgxbyjx4+e4N6959j0ZvDOpcNobW3D1qYXHR0cJ2+X9e7hk3nUuJ147cKrqK3jJLU5TTnjJKvXX39NDRpzgB4+fID7o3eVa8P8n1Qij8NHjqK5qRk9PV146+03UChkBD74WoKXdCojG9D01Dy6unpw6dK30NrWiBcTTxCNBhEMhqTmaWltQ21NnVYn858ePHgoBQkhFe1MnZ20oWUxMTEuVRXhVKnhKwVds+klFGL2EgOzCb2osGEjTcXG6Og9NfNU3LA5Hx29L1UIG3t+EnBQUXL+/HkpagiOCLkiobAgDRURVM0QbHC7DKJmVhZzYbYtfQQiPJdoNIaNDa/sP00NTVJj8WuVlZz0VY21tXXU1NS9DE5mnlUJrhBqWOxW5AxZ+IOB0iTAQkGqGlqzCEbYZLOxpyrJYnHg0qXXdX14PBxvz5q7nJVStoSCMdTXNWHv3iGBDtouCQ8jkRC6urtkbwyF/C/te2Y10/FYCidOnBYIuHr1usLiOWWQdszBoT0wGosCANFoGMFQFFMzc8qyOX78uOyX3M/MzIxqyE8qY5jVRDskJ7sREJ08cRxx5UktC6psT2TbttDxHAlpqHoiHNq2vPF6c02UFFSrCjp3OCwIh6kyMmF4eJeAD/dP5VFbW732z+vV1dEum+qzZ08RiSSUgUQFFOvl88Wl3KqosGBjg5MJC7hw4SQOHnxFmURTk7MKieb6Igy9c3cMvT2NghaEmtvrh+vjjTfe0Hr8xd/9nY7rwIFdAnE8fyqBeDzM5CKw/MEPfqC//8M/vK8MNII5Tj57NvZEwIvXmfXh+idM5f45AY/vZ7YV7WlUIr311lvo79+FBw8eKbj8wYNR+P1R1NZWqd58PvA+ILwjdCP4+elPf4qDBw+UMsIejmLiOUPT+3ScvL+59np7e17utxbDI/swNvZMEJTH8fz5OMbGSmDr0qVLaGxs0j1D4MQpgPyeP2jE6VMDGBoc0hom1Lt58yb6+ntRW+9CJpPEyROnFWI+N7eID96/jGfPlvGHf3gJtXVVmJp68TJTy4NMJg5XhQveDT98W0EiHoEnwnXacwt5A1LZAtI5AzZ9IUzOLsMfycFmt8FTU4P2lkYM7OiGlUB8Y10oKp1JYuLFtKyGB0b6NBWUKiquFw5s4HXM5jI4dfa0VKeE05MT05ifX5fdz+Oxvcy0os3XIOhE5RuzqpA3wG6CsvsIQQmdVqNpJLOF/1fpJBXUy3+Qf22mE4/y6/3P5K/5caTcS/3+/IxWPpJyBcoV+D2tQPlB+Xt6YcqHVa5AuQK/lxX4mv80zWlTpd+yl/6zHSReChOnva7KacORg4M4dfwQqqucmrCVSseRyiTVjFDlxFDbSDQsu02+UJTNjlO/vrhxE4FgUDYvu92Jykon2tvqBaxoAaJqKBwK49mz51ha2sLQ0ACOHT2iJptw5JVDh7TNn//132JleQOvv/a2VDg+X0CB3fMLC9jV34eR/cMCOFR4rK6uSH0QDPrx4sUU7PZKvPH6eUEAKp32DQ9hYX5Oiy0WjyIYYEMfwPPxF3A4XPj2t7+LhoZG3B+9hY3NBdmQ7A6nmrWKiipBFb5nY3MLPq8fFgvzYPYpjJwAgsAhEg0qU4j2OFoLqUBhrXp7GOpNKDWhxpdZSmz2CTxoeSPYYa4RlTesAQFJKBiUWoYBwjxnNufMEaKVx2QqTQQL+H1S0RAc0eI1PzevMGbCAtaRqiyGETPXJZlMKyOJAIkB8BaTFYl4Ap5qvrYEkGhdJPDr69uFhw8e4/r1O/BucSw80FBfjWg8BMrfbE4XursZvN6Hgd27NdXu0eNHWFxYUFhyCbo4cOniBU2NW15ZUQYUQRoVUAQrS4ubsj/u339A4+d57nwNVXEXL76F6ZlpxOMRwQXWkRlThGM2qwNzcwuqGW1FrW2t2LdvSDYtjrkncCKUSKZ4rlZ4qqtlT2OTvrqyimCIUxRzmhhGIEUbGq1HrDWzdeLxqGxPVHwxTtloNOhaEeAwdJnB07S4UdlH9Q/XFyHN9lQ02hGTySIGBroQjycFZo4dOyJFGOHbZ59dQyxhwJ6BFl23rc0tRCMR9HZ3oVDMY3JyDk6nVRY4rh3CLp4nryunvfEe+9alS7LT3bxxC1PTM1oXDNT/4MNPlF22U/ClUflgrDlVPMPDI2hpbsGNmzfw0UdXcfjwXgwO7oXVZoXT4VSNCIGuXPlc6qf33ntPx/43f/NLKc9eu3Bar3369LFAIu8HDhE4cOCglHu0h+7evVsg6MqVK1pP/BrVSTt27BQEJRS5dv06qLBrbmnWGidoZhA4wQ8VSFRK/cEf/FjrYGLiBe7dvYPr1+6g2lOB02eOaZLhRx9+iLWNTVjMTvzRT74Hj7sKv/zVr2RrrKutVeD5rVu3UeWplsrK5/fh6ZOnWF5e0lTEisoKNDaW1i+hHAEaM+j4/VdeOYC6+kpsbKxJxRWLJqS4HHv2XBCaakMGmX/++WXU1lUjl8sgnUkgn8shFIwgEozqmdDU1Aa7jVP6OBEwiHA0jkwOiCXTWNsKwGRxYNeefj0DqlwOJKJhrC4vIRwO6trGY1GtRdoOmS8my3EsioA/qMmbfN5k81lceP2C1Gyl6Y9+DQPgvRIIAnarAVVuG5wOl+5Lrh8+8F02B6LBpALPeU359F+JJJHKvYROpd9DlKDT9r+Exe1/I0rtBIFTGTr9Xv7sUj6ocgXKFShX4HdagTJ0+p2Wv7zzcgXKFfiKVeBrDZ04wpsWpUJx+7fVRdlU2GRrgp0BaGmoxhvnTuDwyBASkSB8G+swW41IZBOorvUo24UWPEInNnls6tlcrq2uY3l5TUqPXbv2oLtrByxWIzL5CAKBTQUaWyx2TYa7dfOemv5Ll95Ww03o0NhUh7r6Gv3G/9q1W+js2In+vr1oqG8WnJianFFjyu2w6SdsIZRhs5YvZARWlpYW4PZU4ujRI1K0dHd3we32qKksKYiyUrCk0xwfBTQ0NL3MVPJhaXkWMKSx5aXih5Ou2LRxH0XBD4IHWlmo1qKagw1mS0ublEpjY481PY1gRzlXHFVus0m1QpWNQpwLBR0DP+rr67CxvoVIKINsFgospj2PTT2tNFQ18PWskc3OAGqTbFP8vnfLh9lZWtCSaFaWkQEz03MKNu7p6dF7x8Zndbz8ASCTM6DG40I6k5HCK5sBjCYT6uqcaGiswu49vTh+4ogylGZn5vDhB5fxfHwRm1tJLQ0KJOqqHRjc14/+XTs0YY7nFw6FsLS8pIlZDPDmGopG4zAYLTh7tpTPRSAYCIUwMTmNak+1MpyWl9bRt3MXTpw4hUgkJuDA7TEcnbZMuoE4KYxAgNDE6/VJqcVOeHZmBtU1tejq7ITFSkVRyc5GhUtpolkeZosddqtLyjGCBebhRKNJhck7HXZBFgIIroFMOo/GxlqFwG9tbSCViim8mdeX+ySgTSYzqKurFiQgjNme3sf/85OAhcdPsERoSOUOwQCvH6EQwWTJ+rmolr2np0kgSuqoTBZHDh/Wdu/dG9W6oD2Q50WgxmtO+yLBAlVArM8vf/n3eDb2GA1NNRgZHlYG1/XrN9Hb2419Q0Oa2ldbU4t4IimocO7ceanYPvzwQ2xteWVf4xqhio5qOKqEWGsqlfg1KpR47zx48EAQk/ZHKq6orCOEI7hhRhDXy63bt9HR3iEQShUR37djR6+C6KmiqW+o1z6YNfTJ5cs4eOCAtsl7Yu/evVojvDdu3rqFtdVVTYlkPbkmxseeIhaLYFf/Lhw9dlRB3nfu3FbmGY/32LFjaGttfZldVrIlPht7Jstfc0uLFFqaShgk6DHJsueuqtL/uVYivM/CYV0nAknmgzGgm9CbgwZ4jAE/bcUMxzcpM43PvPm5Oa1L3lyEuPlCFn6/FxazCbU1DaiqqEM+T2UhYWEWs3PLCEejCj+PxPM4dXoY5y+cE7RaW17B+uqaLL2M86qX8mpd9wDBl8Vs0TVLp7IoFAwCYbQpe6rdGB4ZwuTkFAKBMNZWaXstIpkgYDZp2h0tocy8KhTyKOQJWwGT0Yh8tgD+O0Coymu0GIgqSJyxUrL9/ZOuoRTyVOJQ/xg6/ZMZd1+xf+J/o8Mt91K/UdnKbypXoFyBb1IFyg/Kb9LVLp9ruQLlCvyPVuBrDJ1KkeGEThxcLupiZE+RF3Biy+G0WjC8dwfeOHsKXS1N2FheQmBrA84KBwxWwE4lhoXWDAPC4RC21CwZ0dbaLlUA1SgtzW0KKwbY/Jiwsj6LVCYBd1UpRyYcimpUen1dvX6zzyYvGgsplyUWDyEcpqqpiP6+Idhtldja8iOZyCAUjGJqalqqAyormLlEKxEb01g8LFvMxua6mqne3h2yuVGZwgabodBsm9g8sjklTCpBoKBUBAwLr6vnNKqA8mUSiYLyeZxOC7Y2qRIAbDYzrBYDnE6XbDvcPxUzj588xurqEiorCTpKU8oInFwVFUgmEoJc/DshBrOsGBre0tKkfKOlBZ9CtTk5ze0mYLIjFktpShjrajJxXLoVbW2NOP/qOcGEy59+htu3HyGZzKG2phKVlXY1npygR5seQciVq3cRDsfRUF8Jj6cCAwO7pIJ4+nQKRoNVk74Gh/qwa6AXHZ3N4NB0AqQ7t+9ibm4Jy4sBrG+kYDEBRUKnuhqcOXdYEDEQ4KTBFe2Ha4ZZMU5XCYwlEhxVb8KpU69IwUJLY/DltDyL2a6sqFQyJ6vcgf0HpThjuDptWwyYJsRsaCQA2pSSi5lPbP7Z5Jemz4XR09OqbS8srCKdTqpWkWgaTodVjXwhD5hMNnjcbq3RbJbj501wOW2yWxIgEq4QfhJKErKwOb9z95ZCzxsa67Uv2o+4Vti8c1If4dHnn1/Bw4djsi3V1bkFTRhSzvXFgHWCFL7u5s3bsoSdOnVC22DuE+EY1x9fT+i0sb4hdU5vdw9GR0f1/lOnTgmacHsEVtsAizWgRY7H8vnnnwmQdna1yGrJ3CXeF3wv1/vS0org4+3bd2Gz2vHd735PQOzjjz+W8o3ZRM+fvxCQo/2ztI8VPHnyVHWn7ZOqvOnpGWWpjYyM6JqPjz8TnNvOxiJM4nFu51ARBHHN8u+8d2hb24avPHfeGwRcvC8Jr0rHuqRrux3aTlBEmDw3N4toJIzurk5lTrGG3AYzzlhD3k/bCivug+/nMfO6UmVWU1uPnTv78PTpEyRTSdn9qIxLp5LKRWL2F5WFVGzxWLLZtIAep26aTSZdf10vo0lWVZ4P1xzhIK8Fs6T4PgagxRJRZDIROBxW1Hga4HLVIJe1IhxJIxJOYWpqEdF4FNl8Ec0tHvzJz/4IRnMRL16MKf8pEY1r/4ROrCnVegzspwKSk+loGUaRx+FAJJzQ/UYVocNphc/L50cC0UhCdr5YNC2olsnkBNb4LCQQLhR4/xRL0KnEy5Tdxo+tRBbpfB65fxY6bc845b8ahZeQ+X/0n9qv1PvLvdRX6nKVD7ZcgXIFfhcVKD8ofxdVL++zXIFyBb6qFfhGQCddHP36uoiCIa8OhO1JY1013rpwAodGhoBMGpsry0jForA5LKhrqoXJYkQ4EgJ/L85MJzappaBlm2CWwWgGCiaNOi8WjFIYhMI+rK2vSlVULHJiE/NmclI4BIIB9HR3wmCiuiWhqVBNzQ3o6OxAIWeA3x+Gd8svq57JaFUDRujEpprNO5sqWsQMRjZWWYETvzcEu92l3+abzGY1ifxtP2FQyVKVFhjgJy1stCJRxUJVyfT0BEZHH2Fuzo/qagdaW2sQDGZRXe1GXW0NWtvqpeqijY5NO1UI4+Nj2i4b3unpJTWpjU0etLa0qqEmeGG+FI/l0aMxKRJGhqmAMeDRo3FsbTLnxo2OjiapVHjOjY11at5lT/Jn6QoAACAASURBVGxvUaYOwQ5VL1evXMPcHC19BdhtRRw4sEf2In7StsXXfP75VZ3vnj0DatAJyNbW1/HpJ5+jpqYBb7/9Jnbs7ILBkEM0FsT0zAs8fz6GqakZoGhGLMpaEshlJX+o8VSiu7dJajTWi7UjRKuocMJmsyr0mDbCtbVVgR4GsLMpX15ZxvrmpibncUoeM6XYOHd19si6WLJNUmNRxMLCskbLE94xV4nwgSHmBDZrGxHYLAR/dtWJ57a4uCpgyHo7XdVoqK+RLYn8tL29W4olQg2pc1y0GWUFewghCQIJHY4eOYo9e/dostq9e3cEzphTRuhAxRr/z/cT1PB9//k//4UUS729LbKGMteJ9keGbjOHiOuI271+/YauB8Opqf7ZhiXMV+I2CWfqaus0hXBxfkGKHKqkaCXlsVDBd+rUaSnbqJJiDhoD0flBBdLG5gqcLqvURlTPcZt9ff1a81QeEijcuXMXDocT589fUAj92LMxdPd0C+LwWHm9aCtlwaiE4volwCvVKCqIQ1UUYQwD4Xm/G00GAR4CJtaFEIx1EmR1uWTTY50IllgHgjteK36N2yUoYrYVj5efBFN8P6EO7xW+hvcV92G3WQQJC/mC/s5tUrXEbfLhxfcQJlGVyOcQ60D1WHV1PfbsoQLMr/XIZwRhDoEZ1T4EbAoiR1HnwWJlsml0tLcjHAoKBPL1XDu8HxPxHMwW2oqdqKyokL2S65nHy3WUTFLFlIXDYRIkNxrsSGeMiEYyCAbjWFzaQDiaRCZXxN697fjDn/wQU9MTuuYc3mAoGmCzmZRrxpwy2pepemRNl5dWsbCwpFByglRmm/HaEra7PS6dc8Af0b3FZ+Ti4sbLaYgFba9kpebUyNI9RuhkMlpQLNC6my8FzmeKSOVyUjv9fyudytDpq/oDTfm4yxUoV6BcgX+rCpSh079Vpcv7KVegXIGvQwW+MdBJzYihZIviB2cc7expww+/+zYaazzYXFkCvV82s0mZTr0DOxCNhbG4OK9Gv5SjFFQuSzhMtZAb8VgS09NzWFv1CRBoxLzLjmvX7ikvpbGhWbk6m5t+bG6FNCK8p6cTmWxKo8h37mTj3adGiVkw3G4uW9C2fd4QJienZc+hOoPQik0lVQK1dWx8Lco9Wl4OIhTKo6a6AgZZZRz67T9fSysaFUts7JqaGWa9W3CAH9wfs3JW19YRDMakHNq1q0+2npbWVuX+ELQ4XU6BFeaplIBGBfKFPKYmp3Dv3mOkUtynBT29VLTUY3pqWg1klZsBymysm7F3T5/ef+XKVWxuBnHq1FFNsnv46IEa5/Pnz2oyHptCNs1UAr2YeI5PPvlE2/P5OQK9iAMj/Th79rRqQpDBpp+Ag/YkAhAqn1gnqmao3Pjwg4/R3b0D77z7LVRU2LG5tapP5vXMzk5rFdisTqBowfqaH/OLAVQ4nBjYtQMnTx8SdOK0LjashANUqfEzECxNNmTGFv9/+PAhwQRCp0wuJ+DDEPCVlXVNrysWzMogYl0YZM33MOD65KlXpHbiNDnay/g5OvoA4+PTGB7eq9wdKohKdrXnghiEF1TRbOcsMVx7YPcepFNpARpmI1GRRPhIUMHjplqGHydPnlSN//zP/xwTk5Po7GxTLXldCZP4PX7wWhAe/eVf/pVsTidPHlXAOrdHqLLl9eLpkydal1TDaBre0aN6H++Rhw8fau1QWURF0/b0tyqXS9eUSqIzZ84ou2ppaRHNzS3KvSJAmp2bVUD94UOHlJfGsHmGrrs9FbK1Meje7fEop4uWSyq5GMq/5fUJLnR2dsl2SIjU1NSIeIJAqGTzpNqIx0+gQ+jE4ydQ5H4JikqT5Cp1XXmMVAhxPfFrXGusIwENASk/CAhXV9cEOLhGCFgJEfl3XmuuUV4r7oNQkddeE9iKRUEqQiAq6LjtaneVIAwB3HYGFtcwr38kGhNc7Oxqh8ftEQCKxqJYX1vH4SMnYbVU4urVL2Sx5L1OAOP2VEkhNDM7I0si1zrzmKrcDtTWVqO/byc6Ozqwsb6uOs7Nz2FxYQ2RaA6tLR60tNTrWHltCKRog5PV0lhAZ1ctXBUWFPJGpJIFZLKl/4fCcayu+hFLpNHV3Y5XDg2hd2cnHj1+iBs37qDGXYOujibU1Vajyl3KZ+OzNZlKCMjNzy1gZSWESCQHs9mI9tZ61NXV68+0FHO9UGHqclYpqJ9THvk8YoZTScn0ck7elxZqwGpxaF2wZoJOWSCVJXQqmWR/vb2uDJ2+Dj/clM+hXIFyBcoV+NesQBk6/WtWt7ztcgXKFfi6VeDrDZ2Y5aFMp23YxN+Al0RPTrsFhw4M4Pzp4yhkUrLW1VV74HZVwOvbhK3Chtn5GeXLNLc0oL29Wc0hm0kqnYwGggRayBZxf3QG2XQOR47sQ1d3B27euouurk50dnRJrTQ6+uzLho8Wnl27duKVQ/sVbh0K+WSvmV+YV4OKolFTzzgBa3PTi5GR/YJZpWlUM7LeVFRy3wZYrUbkMmakU2bs2b1XX2OYM5UDv/jF38LptOPEyWOytzEMmE07rVWcavfFF7cwO7OEjfVN+IMxNX8dbU0KTaeiglCLDSxhCjNVqLQiSKBVafT+A02s4iSpYDAqS1dfX7eAHBtUWpVocSPkYAMtmDA7KzUKbWU//vEfSB30N//151L5/OQnf6TJXjw3Tuyj0mRi8oVCt6lKCQWTUjscOXJQx3P//n01+VTe8P8EDAQcVIRRjcFtUY3zq1+9jz27B/Gtdy4hkYhiYnIMy8sLmF+YlVXN6agAwKlWFsQiKawsezVl7tVXz6O5pVb2OqpEeEyEKbQC8e9Uv4VCQZ0TM4lOnz6u4OdN2uTCYYQIMcIxjbNfW+X78rIGyqIEZmvVKySdliFuk2HOVL0wkJ7HTWBEGxwBIf9OiMMPqoMETI1GgTWeN4+rva0NK6sruHLlJuw2kxQ+bOipDCLoiMfiWF1bxeDgoOyL//df/AXGxpmLVYn9+4ek3iOMIeQgZNm/f7/+fPXqVdmsCPOo8mHjTlDCGvMYt612VPNwch6nOhJAEX7xdQRZ3C7fa7VYkM1k8OzpE0EcqqBorePx8fu0MPL+Ihjg+wjV+DW+ppQ7VFLucXu0fDLrzGy2IBaN4cULWkRTWpNcJ7QpMkydyka3x6mQ6m0IxPdznfH4uQ+CFIIxgiiCy1IdmDu0hYpK10sFXqWuw+amDw0Nddoe74XFxSXMznoFSqurrYKuVBny+nDNr6wk0Ntbrfpy3W5b82j/49re2KBqC1objQ0NUl4xWJt2WYK6+/cnAYNZUHqgv1mh4zxeqpdoW+Waeefd7+PGF6O4efMOAiFaQE1wV1p0/xI8mS0MRZ+Fw25CR0cD9u0blJqLqjPCuZs3vlBuEp89fN5sbETR2FgJp5PPOYtgIyd0El7y+mSyCXR21sLpMgusRqNpFIoWFApmqfqC4ajswkeOHcKewT1IpqOYmZnSNL4aTw0aamu1XavVLOsf7yfmVvl8QRgNReVCbXnzcNiAocEBWXqZAeX1bQh60nrMzCeqO1OpLBrqG2Wl3VYy0VZnMJbs0wTnRoNFwI7rilPtgjmDlE65stLpn/tZptxLfd1+0iufT7kC5Qr81itQflD+1kta3mC5AuUKfI0r8LWGTgRDzP4oMvjmZXSs2cTffgNN9dU4c/IwajxVyCbiyKaSqPVUw2G1avrc2MQYfIEw/P4UPNVm9PeXVCGEBMwZyeeKcFfVIBZLYnKipNb40R/8EPdH72JpeRk7d/ajo70TExOT+Pzz26iqcuLf//v/SSPSHU4bMtkkJifHsbg4p8BeNqlSaGz5sb6+iUQ8o+Z6795BAQaqXa5fvw2n04TaOrfCp6vcbjhttbCYqnDw4CGpM77z3XcFm/7jf/xf0NzShLfeel2B5WzG/AEv1tZWBEuWFtcxP7uGqalZbPmjSGcKGB7sweHD+5XVw6BuNrtsiu12qxpYBqD/9V/9jaAYQ6mfPH2OZKqIgf5OXLz4Jtrb2/CLX/wCN248QFtbrcKNtxtwnt/m5pbUJz/72c8EEP63//1/VbP/k5/8ocAGm1rm0rz//j9gcmpCyhIGmft8adl9Lrx6QuoLgg3CLEKPkgKpqMaeH9wPARSni127dh1Dg8M4e+4M5udnce/eLczOTSMY8gv8MDzdYePENgMSiQzCwZjyl06ePAGvb03j3Evh8VR6BWR32s6gIeDj1whpXnnloKxhhE4sWDaf14QvrzeAxQUv/L6M7IvMqmITf+DAfsE3Kp6ooGONCenc7mrcuHFDqhtmFhFS8Vpdu3ZTSpMDB4a1BnnOpXNPC9hwzPy9e/fxySe3dXw7djShp6dbQIcKEjbctGkxq4lrl0ByYcGHwcEdgkVURvE6cF/8P68/30c4wv0RxLDhJzihdY0qIX6Nx0BgQzjENcq6E87wc9tuxvdQrcO/x6MRJBNxARseE+EVwSE/aN0kdCGsIiDiJ79PmMB1wLXB9zGPjMd76JXDUkRRGXbn7iOEwim4K82a1sZsJ8Iq5mWdPHUYzc2N2h/PideLHwRoBGvcH9dlJpMXCKmvJ1AyI5tjoHqd1FAEMtzezKwPDocBPd0tOiceM6GywWDGzp2dUntRkfbkyZjCrQml+/t3KtuJH1wvrFdJFZXD/Pwi1tZTyOYMqPVYUV9rQSCQQltbPfr7dyinKh4voK+vTYHlPH8CvsnJJVRUmHHx4tto7+jB5U+ua5/eQAzZbBHuSqMAS2dni9YHBx7s3r1T1koCZVntkkkszC9gfW1N58Lj4XTCublNVFVZUVPDiYdODA/v0zVn/bguA0Ef+vvb4fY4NEGOGUv5AkPtAa83hKnZDSmu+vpa0d3bCafLhsXleV13Kp1ikRgqXA5Nv+R9W1lFxZNDmV/MHaPac3WFuU9F1NU6dV3CUebSFQSrCvkiguEcqqsIIR1SPNGOyXsiX8gpK6qU7ZRHMZ8H3axG6Vp5axqwlSggXSj8oyDxfzy6bjtIvKx0+hr/zFM+tXIFyhUoV+C3UoEydPqtlLG8kXIFyhX4hlTgaw2d2Awy94XqAwNyMBmKsNuBCqcZPZ2tOH3iGIL+LRjyBbjsdtisFtCBxybz9v3bykUhFIhEgpq01dPbXcqnqauXtW51ZQOTk7OIhAkejuDdb7+Lv//lf8XS8iI8nhpl9CSSaUy8eKGg3x/96Ifo7e2RZW9xeRbJZEyB4C9eMGNoQkBgbTWKUNiA3u4qAaeWllYBGaqTpNzZ04+Dr4wgn8/AarPBaa9BpasefX27cPPWF7jw6quywPyH//A/Y2jfHrz11hulqXrZpCxljx8/koojlzVicd6LxYUV2Ws4uf7cubN4++IbapJ5zrQXEa5wwhzVQQIKUzNYX/PB6axU097V3Y0ffP/7gg7Xr1/Df/kvfyElCBviffuG1Viy2X7y9Anu3LqLXbt244//+I+VS/Pn/8efyQr4/e+/p7qyYZ+enhLooUqFKh6GC1dX1+Do0WM4fvyEIAHBDK1SBBZs4gknqAJic0xwQlBAdQabaOYG0WY0NvZUsIl5L4EAj9+pqV20QNIGSMUWodPw8H7Bs/Hnj/X6bRsU1TFcR7Qu7RseFLQiJCGQ6u/vU3PPeqxurAs8BQOEbD4k4llN/uvp2SEIwToRFhFgnT5zCpub61hYmNNaoWKMcJGwg1Y1ZvtQOUbgwf9TKUOFEBU6PEd+n/k8HDN448YXGB9fRF1dBU6dOia1F61grBfth6wRFURU2NA6R0UXJx22trZ9GT7P7RHKEOCx9mrkXwZX85hYYx4fv6fcII23L021I+AioCLY4XXg9ayoqJRKibCE9YmEAgq3jsUY41xEQ4Nb7+N642t4H/C9hAPcFkEH78VYLA06zFpaanDm9BHs2bMXXZ3dArq//OWvsLLqkwVteGiXQC+hGNUvp8+cgMNpxJZ3Q5PZuF1ed54X4SSvLe15vIYEW6wVp6g1tzTrGm1bsnhO/PPScgTxWBivvXZccI8qSCqrtifTcdtcw3/3y1vYvasely5d1DolQOO+eC/w2HiO3ObTp+MIBACP24Caapfuc1rBCCN5nT/88DIMhir8+Mdv6Rpdv34HMzObspJdunRMCsFbt+/h6tWbGBujrdWElpYGQeciipqWyetNNREBMJVbPFeqvBIxwj+rco9YF07zGx9/IeDGaZiEj3zmDQ+P6L7nOqBKkoAoleK0yZzWazAQQSqdRzyRxurqBqbmvHA5TOjd2YHBob0Y2jeIe6N3NP3RbrFhcY73ZL+m0bGmVBzSrstnUDyWUMD72LMlJBI5NDVWqX48n1w+pXudeU+ZTAHtbZ1SKNI6yO1kM1llrSlA3EzIxCl2eQWJm41UhpYC05eCSWReqpxK9roydPo1P+uUe6lvyA+A5dMsV6Bcgd+8AuUH5W9eu/I7yxUoV+CbV4GvNXTi77gtZoZ+F5DLpWE2FGE0ADu7a3DsyAGYSZgKpd+Ib61voK21TTY1NoXxVBz7hofw4OGorCYMt6ZlxcSx3HlOY5rEJ59cwdZmGGaTDYcPH0Tvjm7cuXcdJgtw+vQZ5TPNzS3g6dPneO+97+FP/uQnyk6ZmBiD17uBRDKq42IjOjk5j1g0JduezeaQiioSiQk8vfvuu/j5z3+uhpbbgCGvkfdseEPBOHb07kZTE0evP0RPb5csZLdv38Shwwdw/tWz+vvi0pyCwwliPNVViEdziIYL2NoKYGZmDS0tdfjOd97C8RNHFSQeCgfUrPp8W1/aYzgtL5nMwOOuw8ryqqADs3kISAgrmNdz8+YDnDlzBCdOnlQQMTObCDOo6picmMM73/qOwskJl65dL9m3Ll5868tsIL6eU9kIUwgcmJXV27ND1jk229wPG2num43k1avXpG6hKoOggLCDTT7rTvsOYU+xmBNoSr2c/savUyVD6w7tWZkMFVJJ2XGaGptQUVmhSXobmxvY3AzLsmS22lFfZ8PBA0P4/g++J+D0yScfY2zsmdRrVCV5fV5EaNfylsa+h0IxeLfCaGxowr59+5Q9w+Z6eXlJVqk333wDE5PPBZ44RY3rdWJiQg0/60JQQ9j07Nk41ta8GB7egxMnjgnIEHAxIJsQoKqqQgoxwgRuh4ojQjI244RvhIwlUylkFRS06eoWmKFNi9BoW4nG19AqSOseFTC8Fwi7Dh06pGt59+59TUzjpMbOzpLlcmVlTUCF1jM29oRSPl8IuZxR0wQbGjxSgllMRszOMAcpiubmCgwPD8ryR1jDbXOqHY+DiiGeOyEQ4Ran1fHa075H2OZyumQFo8ppYWFR4dWZbA7f/fZFOOwO3Lx5C0+eTODC6yfQ3dOC+vpqgUseI9fixMQLTVZcXt6C2WzHgQO7BFUYGk+4SeUWIR2PhYq6bYURz4uAjKoxboeQ5Uc/+r7sr7xm/PpHH32EZ89eYHBwt+ysfD/rx7XM60HYxGvH68Nw+GAwhwP7e3Di+AnZD7etd7xHeH8T2DLYnbBvbGxcx+xyWfHTn/yhlEsfffwxrly9gnA4I2B0/tXjel80FsHJE8e1Rgn+/uDHPxLoJXBMZ9KIMTx9y6fQeZ/fj1g0ivWNTbirqjAyMqzjeO+997T+toGl1+tTmD0n7XF9MKSbFjcvrXEmi1RKy6shVFdX4u1Lr8Es2J3RlM1cNov6mjq4HC60tjYhkShlWfHY0pmUtpdMpKTynJr0Sin2ve++q7oSFMcTYd1z/EVCZYUHJpMV62tbCh7n+uV9z+cVYZjVZlYOFBcN7XhOu1P5dhzqMO9LgLHq24brcqbTr/2hp9xLffN+FiyfcbkC5Qr8CytQflD+CwtWfnm5AuUKfKMr8DWHTpwwZwKKORiKeZgNgKfSjOG9PdjZ24EKuxXNTQ0YvXdfuSZvvXkRO3fsxIcffYTBfUNSIa2uraC3txtud5Umx7G5YZYRocbDB8+w5U2Bjp29uzux/8BuTM89gavCjsHBfZpatzC/iGw2j5/85CeybT1+8hCjo3eVUWIwFDSlTXkqG0FYzE4U8gbMzS2pAaONjQoFfhI4sQEbGtqDQjGLeDwiG6Bvi8HcZ9W4P3r0EIePvCL4xLDsb3/nHfTv2omZmUmMjT3B8soSgkG/FC82awXMRlrmlvD48STaO5rwve9eQktrC9bXV2VnC4eDmsTHBpS5KmzqrFY7nI4qNekEYrt375ZVjtaYK1euCJYQsNCORWUCIQftL7QheTfDaG0p5RJRNUGwxEbf7anF5gaBFu1BGalIOGnPai2FMqOYl7WLE/DYTFIBE43GBSUIBpqaGrC1RcjBzC1aKml9i8laQ2DQ0uKG+eVIddramB+TzVJNU4Gmxlosr/iRTBbR0daAvr4daroJqT65/Ckmp1YwsKsdhw6NKAuHSrWa2mrMzEzj448/FiQaHh6SbTASjWB5lQHuRhQLBkEJDg47ePAw9g2N6LUzM7NSshw/fgynTp3E+saajpvQkE39vXv3pCzhNaLahYCC9aetkEoYQpiSkmdDQIDh05yoRyUNa0/AwZqXphgWBQy4dhnkznVGSxKtd7RyTkxMSa2SzdI6FRWkI2AlyOL1ZX2533PnzskWSIXZlSt3EI6kUFtTgePH92t7nErI63XsaCn4nK978WIZAwPtOHbsmM6FYGB68gVu3hiVYuydd16TUo3h0LyneE2pdKKih0obHh8hj6fag6XFJUHCI0cOK8eJtjZ+bWJyCn6fH5EIz8uF73znElKpNC5/8ikWF9fwwx99G4cOD4GPAJ4b88FYW0JLr9ePTMYKh8OC3t5mQUMeD4EdrxOhJpVarEPJ0jYpqMTcJ9aer2c9eU34GkIknvv777+PJ09mlXtEeMbrQQhaGgSw9mU2EoGh3x9Db28bDh86jJrqGoyPjQsO8nqxDjxXqvQGB4cEyhjev7m1JbXdmdNn0N7egZu3b0jhaDCZsG/fHnR1dmiCJO/VPXt24+mzpzreb33rLUEerlsCM8JWbt9utenrrPfq6pbA4dmzJ5XdxuNXoHqcdrdsyRqYK8DvCyKZSMPjrhG88QeCUmmGQnGsbyVUp6PH9sJTU4XqmmrEE3Hdkz2d3Qh4/UI+zFjjGqWikfc887iodCJc9HkDaGpqw9GjJ7G2ug6fbxOhiFfPFP4SgbArnc5jc8MnpRPPg/sknKIl2GY1w2wx6JcDqWQGdptDwFGWRm8ZOv13/MRT7qX+O4pUfkm5AuUKfLMrUH5QfrOvf/nsyxUoV+BfVoGvNXQyGDlunAAgCyMK4Ayvvu5qHD88gpaGarS1NKKxvh4ffvCBflN/9OgJNDW14Pr16+jjOPhwUDYzh9Ou38zLiQEI/kQjCYyOjmN+IYhqjwenTx5E/64eWBw5mK0GWC0EAVFMTk4p7+nSpW8JsBAGTU49RzgcgNliVHYKP0wGJ9bXfViYX0YgENWUKobl0o5VUsnENa2O0+vSGSpmovD5ORkNskix8WX2EsO8X0zQprSKPXsHUFdXg5WVJamVCFyoImpsahI4yqQhCxgnWLF5vvDaq1LFXL58Wa9lo8bJUrTkUEXEjCk21tUeqkYMsnmxYVxeXpUljqqM7elezHXZ2OBUP5OgBhvSeDSObAYK1m5oqFJd+T4/AVGO2VFAZaVDQGpjM4RQGKhwmdDY4ILDQYsSQRLVDtxmXrYbqpCoJuF2CKQ4mYtqGIKJjY0tTT3jxEACDE678vvZABdRX1ep3C1azKh6MYDvrdNIesJBNvmXP/1M07Jef/00zp8/L7BHNQmDiq9c+VyKmrW1DQwO7kJ3dxeSqSQCoZDsdWzK+d662iYceuUI3O4aqYrYuG9ubgh48Voxb4vnW1LgTApuUGnDvCQCG4INQidCN1qN+D2CqH8MhWgXY0NOdRCvAUO7B3bv/tLuxu9TLUTLXxG0YNVqW/z6xMQMIpEsHA4rmptr0NLSqG0TkPD/BE5vvvmmtsu8rps3H6FYzKC/v0drk1CLQInWO6qACMSoeON6/fa3v42RkRGBQSqxnjx6gMWFZbS1NeHChQsCVoRlPHZCkmfPxrQ9QqdYjAHrG1Kxra9vCGxSUUeAyaB61pJghgHiwUBIUOytt97Wcf/DP7yPdCqDn/27n6Kru1k2SWZiUfWlHK1sTteRa5mB7lTb8FiouuK9yomIXAcEQFQG8u+sFSEgPwnj+HdCP543ARTBDdcYgRW/x/uA506YxlpsT83bzsDiNmhj5Pt5n6USKfh9AVR7qgVHnj59pjwlQi5+0GLJY2G9CICo/OM0w7WNFURiAQ0PICDkfcAJeHzWhBWAH1AtCZJK1/uFrpHL6YTZVMpI4v4I/ny+gMDbyZPHtT8qCVk3wks+83hteO/lMnR0GgVzZDGNlYYJEP7lYVYm1ZFjh2XnI4xcWV3VtlqbWjD+9Bk87iqYzITrc1LMxeIxQUVCp1Qqg4A/ikOHDmN43wGtdz67/EFC+pJyiZZVQq5clsCKtj9CJ9qomUFXgN1hlSqVBCuVzMJitgiqsW6zWwnQ3FlWOv2zPyiUe6l/2c9R5VeXK1CuwDewAuUH5TfwopdPuVyBcgV+4wp8I6AT85yodDIVgSP7u3Dq2AG47CY4bRbkc1mBoVcOHkalu1p2kbX1DVS5qwRuqBohzGAwLVUHbPrYqBpgwrOnk1hdDeDYscM4d/YsLDYT4kk/Uum4wonzBWBzYwu9vTsxNDSExcUFTcYrFNg0ZQSPGF7MTJNUIodwOAGzySpQRsselVK0BbHR5QdtWZx0VkRWaqBMNgWnw6WGj0ob2o9oCbt/756UPVUc9Z5JadIaX08FC5tEqg+oDLHbKmRTIlTau2dvSeUxOYmrV67C54+hpaUaJqMJXl9IjR4bOavNiooKKmFysFrM2j5VMlmOIk/RvljUa2y2IkLBLEwmhjZDIcDVHhfW1yIaLT841I3W1hZBjpzJNgAAIABJREFULlpkaMUaGupHd3eH1BjjzydgsVRowlqDgtANstqxeeXUMJ4vIdDa2hbq6xtgNpfG1G8rgtjQ0hrJIGe+9uHDR7h27SESDDne0YHh4b3o7u7B3bv38OjxcxgNRuzo7VQWEhUit+/c1hQ2KjAuXnxD8IUBxawjM7s+//wzqZbY9A4P71azTkVHNB7XNC7a68xmG2prGtFQ3yRlFpVMbOAJObgdqpQ6uzqkoCMsoRKnNCUvAaORIfK9OkeCimSSdsMMgsEwTCaGXlsRDqdRWeFUQ02I0traKPDDhp0NOHOeCKjW1r0CD06HA7k8sHcPA8SPYXNrA59/fhUWqx2dHc1f5h2x0afdibaxixcvau0yvJ3WsbGxWRgMOYEj7ouwgjCDEItghX/mdEGqm773ve9pm8zZop1y4sUYkvGYMpNampths9tKcNXhQIK2yfl5gYFXDh6EP+DH5samwAr/bLfbdB9QUccAbNaRsIGvX1/bwMDuPTh65CimZ2bx2aefCbj98EffR76QxOrqsqAeQQ/XESEloRDX0rZVjoo4gldmTFHJSCsk1Y+sA8+J64rT4niOBIH8Oq8ZASe3tz3Vr2TTc8kuyH2UbF+EXBZBNAI4QjbZBF0ugTO+p5gvCgDROsh8pmQygp/+9I9UV06uJHAi3OO2eDx8L4Gckcq/Yg5GkwG5fE45RlxfBKCpVELTKPkcILzis4wwKZVOoa62DulkRueSTqUFbfgc2bFzh4Anz82n6YghuCpcSMQT2jfXoREWPZ/4DOA6s9itpUysdBpt7W2ob2iAyWJCPJHQtaV9T2CraMD89KwmavJZxJw6/j8YCqiutCNTqRbwx/DKK4fQ3NQm4MohAOlspBSAnmJ+E//Z4i8ToDBzXkN+8NnGUD6qNAm8zEaTlE4oGl6CwjTmvGlBJ823M9B4zY/tfwbLQeIvf5Io91K/8Y9U5TeWK1CuwDelAuUH5TflSpfPs1yBcgV+GxX4WkMnqmBorzMaCzDkc/C4TDh7fBi7drYj5FtHwLeJ1pYWGI1mDO/bj02vH1veIAwms36zT+UJFT8ejwsGI9DW1qrmvlAAspkc4vE0LGY7Dh44hLq6BgSCAcwtTCIWj2BpaRlVVdXIZfOob2hUVhCVSpz+ROCUzdPSkkaV2wWb1apA44aGJjQ3teLu3VHMTM/D5apUkDitPgrBXVqUMsVoYmNlVqNJ+MWAajb5bCypuLh29ZqaQKo/NJ3OG0FVFW1xFgSCcdTWuErNVpHnkpZqoLenVxCGChLClKUlLwYGujWJamp6BfF4DhQPpAiQTAb072qVTSoRj6nxTKVzglj1DbWy7nR0NGNzy49kIonKqiq0t7Xo2OZmlzVanpPYLFYzHj58KHUIJ6udP39WIOby5U9w6/ZNNefNTc1Sn1BhwcBmwoRr1659Oe2Olqy+vj7BQDb//D5hCJt+qspa25rV+DP76emTGWVXUcmxe/dewZpPL3+G0QdPUFHhwg9/8D2pbKamp3D16lU8ffZc6o3z545I7cOmlkCM0On583EBIperAocPHxCgCYVDCEej8AcCsgFxXLvXG0Q0EtcULl4TgkUCE7vdUMoR0jHbNKWP2+M6IEhZWo6hrbUSAwN9qi/XE1VpBGtUx/FcV1c3kUqmpDxjaPvx40fR/DI/iMCM57y6wol6nGTWjra20jQz5jN1d3fi+vUrePL0sUAb1w/BEm1fi4t+vPLKgNYPQST3RYh39+5dTE7OwW43a2IfYRRVM4RUUsBVVwuGcN+0lTGLiN/j9aW6KxEPIxjw6XoQIFGtQ5izbZMkGOK5UkFFWEZ1FQPbqdahqo21ZiYRQQ1D4JnfRCWN3x9Af98utLd3yj43Pv5cgIg5a/ML08o/49rjeuI1oLKI/+cHv8btsa69vTsEP7h2CHy59vm6bUBFcFKybnKSYVAghcfPY+b2Cdj4Z4IyQikeKwEia749dZDAiNvk3/nJNcD9pxIEiJVIJdNYWlrD4OAATp8+LaXRixelnC8eB58/PF/W3WK1qN4FFFXTUDj60lpmVGA7wXlrW4uun4BpPC67HN9L8GsxmXV8VAJtA0OqF40mIyLhCLK5LELBkOA54Y7b7SyFoXsTsFgYh1eA1WZCQ1MDrDYLcvk8dvb3yX46PTODmdlZ1LA+RSjTKRlPIZ/J4rXXXkUqFcetW7eUe0VwzbwlZoXRXrflzaCuxg2P26262uwWBcLTIhmLJZDNFIAig9+zGuhAlRSfRYRp1DAx48xT7YbNwlywDPLZvIAd19m8P6vJdfyHjyHiBE+EdKWPMnQqQ6ffxo9V5W2UK1CuwDehAmXo9E24yuVzLFegXIHfVgW+5tDJCLPFhmIxy64H+wbacfb4AWSSAUw/H0c+W8DhQ0Ow2R3IZAuYmJxBJJZEbV0D1lbX4PVFEI9n4XIZYbMXsXNnj+ACpz4lGKZsdijQtq21U82Q109gM6lGmPYuNsaZNCc0pWVpy6TTWF7xKnekrY32rh5093RqzPfS0oJCyjs7OCFsDI8ejiGXM0tV1NhYKxCxuelHNptEdU0lGhtrpFjyuGtRyBul1qK6oae7F6srbJoz2DUwoPNYXl7H4OBeNazMViL08fu92PJ50dHRimgkAhSNaGltU5YUp3IV8sDIyH5lAT1/PiWwUd9QL8VIR2crvnXpTVnBOJXObDJLicIQ64qXE8wIwG7evKkGnkCLkwBnZ2dw//6oLHBdXR1SeFFRwSbx1VfZiKYEdai8Yv5ULJbEvn2D2D2wG5lMVtk2bOoJhGg5ZONPyEBlBpt8qlTY4BPUra+v4datG2qKaWOiemVxcQX1dfVoa+sQwKBKjOqi8fExKZX+5Gd/LCDwp3/6pxgfn5GSCMYizpwaxne+8x1ZDG/duomp6UkplUKhCCoqPApOJyyjnSmdySAUiSgQPhAI49mzWSm+nA7a9zxS0BAC9PX1CgBMTs3CarVp6hyBExUwvNaPH48paPv06VNSo2yHbG/DAZ4Tt0WgNTLyCgZ27ZYFj/axBw8e4sGDUdnSaEnksXFbtFwRbu3fP6Kg6YWFaWV2MbuH8OX27dsvYU9EII0wjyoSQhFCIF5v2tuYCfXGG298md/E9c1rT3BDaMVpeVQNEW4RZCm8mnbNQgbra6uyqTKnjNYyXk9CEF4/fvKDwKoUKE/Q4cbm5pqypgjrqKrjsfL68dhYO64Ngkl+f3FhScfb2NikdcXstGg0rHVBaCMr20vFE+tM6MNj4DZZP0Il2vCopOH2+D6qlHg/8fX8M99DCMQPXg9+sgb8GrfBbTGviMdBcCdb1+yK6lNXV6nrOTdfCh5va7WVoBaYRWbCyjKtk1kFzZdy0TaluOJ+uUa577m5WczM+QVzaqstUkPmOfXOF5LqaffuPt0LVFY2Nf8/7L33c1x3luV50nt4k/AeICzhQQt6UiJVMiWV7+qumJneie39T/aHjdiIjZ6u7YhtW9015VRSSaJESvQGBA0AEt67hMkE0nu7cW4Kquqe2VGrpjpiS3yIQFAA0rx3v9/3hPvBOeeWChAKBYPy/gR4PJZwKInCAiOS8ZSsc14+JzxOiyWN9wlRoeXlyb3A7wujqDgP9WIhjWJ6chkmUzobVp9SoaDIJADZaDKi2F4iVlOqRe8/fIpEQiNWOp02g1QigzyrFQ2NVbKm6+seVFYy94k1M4kiiUHimxteULzEoQ4M+68SgL0hqsitrV0E/BGxBjJUnOooKt6IkWjRJGCl0slm+9w+mM6IoosKM9Z93Zv+LXRilhg5E/+KoECn3/2dQuml/lC/YSmvo1RAqcDXtgLKjfJru7TKiSkVUCrw71CBPxLo9N+7tf9bDl0DPf8Knoojk4jj1fNDOH20FxNPHmDqxRRKCq3SZMaTaUl82nP74dhNwWrRotxuBafRr214UFZmxvHj3RIizRwXNjnMAGJmz+ICx93XCIhy73vgcGyhoLAIqVRGMpCoiKIygRPDCCpofysvt+PM2ZNoazsk0+GuXf9YQnD39ndRVFgiYGB0dAJOVxC9PY2iNqGih5CBKh3moExPT0oD3draIZYXAh6xOeUVoLe3V1QmVPL85Cf/JPasN954U+xpVJ1QibG5uSE2wMbGBplINjszJ1Pl2ORR6cSm7sgRBgl7pZGnGobBxcyEOXX6OI4cHcQ//dM/Y252TlQ2VHnwOAkm2NgeO3YUH370oai7Tp48KY3si8kJXLt2HWVlJThz5owox6je4kSsA0Dx4UcfSAPPDB82/FS9NDU1S35MS8shaeQnJiakqaYSjUCD0IlfS0C6wSDAg+qQX7/7C7S1N6Omphajo4/x8MFzyZI6efKUnI/Nlp2M9sEHv5F8JU4YpAXqzp278Hj8YqMMBL2oqamUeiaScVH7jI9NCGig8khvsOHixSMwW7L5VFR77Do55SssKqftrT0Y9GYJ+aaqiWoKWpmoxCBcI0AgsKPqJceWzQFig3z37l3JdDp+/LisGVUhXDeqiag6OphQt7K8hvPnLshacW+OjY2JhYqWNqo7EomMwJPjxwcFYhCwnD9/AeFIEBMTY2JtInRi3RhWT8UYX5+152RCXh8ETvwkSKmurkJHR5vsPUIiQsiiokIBRVwL2qGobuJxE4wxXJ7nU0rLFS1g8YSoWwgGqbKhOpBh4AR6VLkQ+rFWXAfWhWHem451UTrxMVTlEUTxsYRSVPoQWPBxtLLy+uOx8zUYhJ9MxcVWRiVQNjsqJefEfc6vefz8mjYvqt34XFpjp6edMBoyokLj2rA+hFUEibFYEiYTFVA2eT3CGSqJNjZ2EIkm5NiKizlVMEeAzvaWCxMTU2htbZK9T6A2O78Gg16Nvr5OdHV2IRSM4cnoGGZn1yR3jRPqLBYCZzv8/hB8/iCam2tEfcX1dTpjyM1To7mxCRqNEVNTM5JdxkEA5WV2UUFyX/O4WAvuOQJzrtHiogO5uZyQmc2TY74W1ZT//F/flUmXJUV5kjlWV18nge1mi1muZ54nge+TxxMoyDPDH/Bhz8PcNSAnV4eqmgrU1NagqrpKpu199PFzmIwqlJVbYDIakeDa5+dLNhP3PutKgNnU3IhMOiPX4ujopEyMLMg34sTxk2JJNRi1WFyeFTVTLJZAKpmBXpdVErL+VFwRyhE8EeBzr1AdRQGTVq2XmnnFthrBhh//Ajpl1Cq5JmTRFKXTwa8YSi/17/DLlvKSSgWUCny9KqDcKL9e66mcjVIBpQL/vhX4t5Cbf98j+NJX52394JMPPjhkMUj8i2ez4Th4hDSwWqoUDEjEI8gz6/Cj77+NHKMW9299CnUmLRaTxdUdFNlL0NHTjaRKh6vXbkGnSqKjsQJGHSTc+9ChFrS2NogShOoENpMMoGajyzHmCwvL0kgTjDh3vfAHU3jjG6+IaoVh04FgAG+9+ZYoc9i8X7lyGW3trQJPfvaz/ypqhpaWZjx/MYGVFQcGBjoknBvQoq+/TZpi5hhRMXT8+EncuHFDoMrQ0BEMHenH4uIMfvazD6BWx3H27GkBOLSMsIl78GBElDWXL2eVSWywaGVjTgyPn+dDYMV6Eaxw8thA/wDq6xtEyUAAxYweAghCtMnJF/jhn34fZWV2/NVf/VgUIQX5RdLUM1OKuVMrK8sYHOrDBx+8j5nZKfT0HBYoRMCytLSC11//hoQ2E3AQrvD4mpqa5Jjef/8O3N4EujryBIbQhsWsGT62v39AlFGsOY+PkIRKMqpmaHNic8njIBQkTJh8MYGWlgY5x/ff/xCBgF9CwqnCojKG8OKDDz6Q8+OxU81EUHPr1l1sb+2LpdJs0cFsIcTIE7C4srKGhw+eoKSkTNRlXPczZ49LzlIqE5cwaE7WcrncCIdjWFkhPMnB0JFemZjmC/il0WZuFEfJT89Moqi4EFazDUF/UDK0uEcIEC9duiRghFlKhDAEA4QyPFda06js8Hrc6OxoQ3tbqyibuMYOx6ZAHSo7aAUjIOO1kp3QVitrEYnFMDbOrKA12Q98DMEmz5/PYRN/APB4LPweQZNazYYf2NpaF9DEj4NJbsxbWlhYQkWFXV6TUIlrxDUhPDGbbKIAIzgkwOJ1xGPk6/O9uA/4HoRnBBI8V9aCe5YQhCofub4/v+w5tY/qMMInPp77lYCNe8TliqCmJl+UdzMznH6nQUkx4RBfcw8WCwFcBl5vWOCPvYyT/0pEdbO+5sDTJ7S3UnlWIdCmra1dQO3IyKjkk/X19YryiHuH0+34GLc7hAwC8PlpESzGD3/4Q1EMfvLJdUxMTMv51tZWYmpqAXp9Cv/rX/xnAV1Tk5OYfL6ImenVz5WRzIBSCXQ7e+6sWOwIEbnevBfQ5ukNpVFdlifX7PrapkCew92dGBjok1rt7TvlWp6cXBNl47Fj3cix5cp95NHoJGxW5rGFUF9fi29961syNOFXv3pfIPjw8FGZoMdr3OnaxfDwCXlP7qvffPCJTJR75eJlUfxlAbFJjrWouFigXQYZgdEbmxvQGwxiE2SYOuF7eUWFQGbuZ0LVw4e75GfTM9npfATJe3sBxONcaTXsdmZXlSKeiMt6pZIMLPfD74tAo84gN8cqezWdZLaTBjYr7cpZZRohvV5rklB5AkPuk7ndqFiLaa1L0V6X4dEqmU7/6n/DSi/1pb+XKA9QKqBU4GWvgHKjfNl3gHL+SgWUCnyVCvwRQafPiVI2jeN3Pn97ugKdaJfI/LYxValVsBh1aGuqxYmBboR9+1hZmEFBbo5MrNvcdeLsxcvo6B3C9dsP8NG1Gzg20I2B9jrc/uy6ZCidO3dabGhUnFBpwqafqhM26J999pk0TVTkcNT3xPg0hk+dQXVV9efTohiIrcMbb7yBkZERmMwmfOc738Gea0/GqxP4sHmtqqqUJnFzaxfdh5vFGmQyc5x5FKurK9jf94kqqbGhCYuLy7BYcqThLCzMwdOxUbx4PoHqmmp0dnRKA2zLsYmC5LMbn0mzS3hzcPxsoF88nxSIQWsSj4uQgI0alQyEHTwmNne0r7HhvXz5srwOJ3l95zvviI3sv/zlXwnoqaysQl1dA44MHcHIo4eiSGloqMF77/9KFDVHjgxKo3737n2sr22Lyov1YdDw3OwsCouKJK/pzp3buHp1DDk5Gpw82S3fI9xbW10TgEHQMjHxXJrcjo5OPHw4Ao1aKyofLjxVLtkPlRy7c3cblZVl2NneEjBAOxfrQOUNQQihE8EfwQfBFZU5hDZT0/MI+BLS6NryDMjNo4VKL2uxsrwBZHQ41NIpU9SYF3by1FHQHeQPuOF07iOdUsG5uy/qlL09ryjhBgaPYm5+AT6/H29/620JUX/v/Xeh1gC9fb1IROLYduwg4M825IQonJhHUMmpcVxzAgrCKqqhWAMqkgJ+DzraW0Spw4BtfyCr0MrPzxOVCNeCUIiZOQyErqmukbWbmp7B9g7zlbQCj7iXCWsIDQh3uGepbGGNCIgIO7LB22rotRkZY094xdclMGKe1fLymqjuTp48KpPXnj19humZaQkL5zVJ+5jVmiOh5lQJEmzwWiZo4poRYBBuUNHC9+Yx8PxdrqzN1WzWCljg9EOzWSV7jGtKuEtbHye+ES4QgBBUdHS0i1KNdrncHELiHAQCYWxv7aKkpFRUP1Rf9ff3otReLKo7r88tuUrPJ5bkOjp+7JhkPRFwPXjwEDMz0zhz5qy8Nm1vP/v5z+HcdQmYKSkphD/oFCuYzZaL06fP0tWLX//6fTx+PCHqtM7OFrmGdDo1Ll+5JJMl79y9i/XVfWRSepl6yXuYTqtFQ2MDevt6MD83J0CWQwcIlLheVptV7JJWsxWffvoZopEILl48h57ewwgEfRh79hTXP70Jk8mGo0d6UFxcCqPRLBlIVPFxn6QzCZgsRpw/f06ug08//VRAU2dXm6isuD60qQ4O9cv1Oz8/h9u37yKd0qC3Z1CAMXO9Dib0cf1YM16rVLtxvxAmcy1475mamUZHZ6d8zXWlJZP3U64D14/X6PIyQ+yZo6fGoUMNks9my8mVXCmqmqKRsOSDbTkciIRDUieCKPXnNTMZDfI9Akgqq1TQIR5NyL7gvp51xr6AThIkrkCn/97vC0ov9VV+i1Ieq1RAqcBLWQHlRvlSLrty0koFlAr8nhX4WkAnNsRsXuUfFSToW9CDKvtZUZqLwZ5W2AtzsLezgZBnH7k5tMyYsO8P4lvf+wFaOnvwz794D6PPJvDK+XMoMmnxdHREIERbW9vnDXFCGj5+TXsWc3bYqBFkEEJdvXpNbCJ/9qMfSYOzu7MjocqENW9985sSmk01R19vLz748EM8Gnks05rOnh2WJpAKm/wCC7oPdyIv34ZQOCjAiWG+bMztdk78MsHvDaGtvQPdh3vEOkSrHfNkqIohAKCqhLkqVAdxOhvtT4QUzJnixCsqnNjk0a7G51FNQmsa4RNBAq1vfB3+jOdPCDI8PCw1paKCQcBLy0t4PvEcdns5CgqKUFNdKzlL773/a2lWzWY9bt+5IY14Z1e7ZPHcv0elmEGa3IOpYdkJYFVi/bl+/brkR5WXF0tjSghEOECFCfNcWIOlpWWpN0faj48/F8XTyRNZGw4VUGw2AwGGBseQSsZgtRgRiYTl2AkLCaPY8BKqsUkmUGHjS2hINc/Dh4+wt++HRsWQasCSo5eg42CQDbUBZXY7jh87LVPpbt++I9MIh4Z6YM3Vwencgs8bgFqtx/aWEzs7LsQTkGlyhw/34uGjUXh9Pvz5f/5zqdFPfvIPaGyuR3tHO9aX17C5tinWLtrWeHxUiNBK9d57v8HWlgt2exFOnDgqjTzrRkUZm+3mpnrhsMzwof2MwIrghlY3AgDaD9mwc68QKhESuPaougqjsLBIvsdriGtCNQghKr9HmMP60A7G9eBryWQ9aJFKcBqiWfAv9zTBHYEboVNjY63sP77/wRQ3vietXnwOVWgECwzDJ8SKx9MS3G0yGVBdbUdeXq6sEdeH4dL77rBAn8aGClGWsT4EUoQ4XDvuc0KNmZllAElRWvEabWpqxOTUBEJBhrdnoRf3a44tT5RgVCkx/+fKa5cl2PpnP/sZVlYW5Vowm/JgMlnlGuF78lzu3LmPUCiAN954XSAtIeff/d3fCcQ5fnxIQHEqE4ZKnZSA/+bmQ1Cr9Pjww48xOzsvofBcV17TJSVF6OvvxtNnj3H37iNEwirU1VTCbLbJlEyeL3PYbDlWUUI5tjYlVJ33MwK5wiIGmKfg83jxycfXBar09HSiqooA0Y+tnS2srmRtmK2t7WIt0+tNMs2NdeDXXKtAMCRqI+4dKpOqqyvF/lZqL5F7Ko+VoLO4uBDPxp6JDZfn1NR0SO4XvC9wPXkP4d7h+xHqcn8SZBIc817Ca2tpeRmHe7plf/Ln2YmQarmncDofQdXurgfxeAZVVQTRbZI1RTAeT6Rkb8djUbkXODY3ESRgVath0OlkP3Capk6T/eME7xUcs5CMZ4c+cC/xnrywlw0SP1A7yb+K0ulf//qg9FK/5y9UytOUCigVeHkqoNwoX561Vs5UqYBSgf/5CvzRQyc2ywfQ6aB9yKoqAPYftAK1NlXg4pmjyLMaEA16oUMKyQTHz3ug0Zvw6utvQW/Owf/14/8Hs4vLOHH0GOy5uZh+8UKsPmykqBbhX93ZYBM8Mavll7/8paiA+HP+lf7OnYcYGurGhQvnoNFq4XK6cPfeXbS3teOVVy7hl7/8lTTyzS3N+Nu//VvMzy0hLy8fp04dl5HyDM8+dfokiosK4fN74PW6EY6ERLlBixlzTGgXzKTVn0+1syMYCGN1dV2aYjZ7PDZaxfhBuxQhAaEXIQIbPDb/VBawcWfuDht2NoWEMQQcbBIJm/iYA9UC68ucKDZuBB08l0ejj2RKHaf2cUIUz6Oqsgq3bt8UoMIJfTu7DjQ21SE31yZN6fraFkqKy9DU3CyWIdrB2Kg2NTZKKDrtgMy9YpPJ92+or0dHZwf8fi+mpl4IAInF4gIumHtFkFVdXSsh2gRqXCt+cAIfbWpUk0TCQWlA2cRTDcTzZB0Ibvh91oNqHp4rAcnTp+Pw+SNIJTXwBVKiYGK+Tk5uLnp6GjE40I/mpg4szK/g5z//JYKhAE6cHEB+gQmuve1sFpRaJzk+DHDX6a149dVX0NDYgs9u3EQimcSrV14VxQ4zlSqqymRa2NzULNwuj+xJrgnhBMEGG3rmNLGppi2Qyh6uKWEgm3rC05IiWgvDcv4ajVqCpfkYvhYtTVS4MAeMKiICJbrUCHuiidQXOU/cl9wnfA0Ge/O9Dybase58b4KBtVUHMmk96mvtKCoskr3Dj03HJtbWtqDVqgQe1dbWwWwyYWV1RSYYMkieMIih0gyL5xoThvK6Yv4VoRWtXgfwjyoavvbBhDdCL8IzglWq7/gz7kk+nwCDFrbp6VWUleXj2LFBeR3eA6i2oy3UZs2VDK+Ghmax+PF6IuQoKirApVcuYnz8Gf75n38qQf2dXR2or2uWkOpgKAj3vluslItLG7BYDHjzjdfQPzAgSjPmmsVjaXR2HUIqGUd5RTEqq+0Ih6MSzh8Jx/HgwWPJIurrOyzqQu6z2toqNDTW4tGjB5ianpKJbCXF5WINbW09JOCJajWCoI31NYFPBMbcD1zrgsICAS4etwePR58IfONEyKLiAuzubGN9Y1VC5Wlho3LL7fGJKvAgfNtosiKVVGPf7ZVsKoE2eirL3DJhs7+/T/bhwuK8qPJoM5yYGJfBAlZLDpqaWmSv8NphHQmVCHUJrXmN8dri/uT7857J15p4/hwNTY3yM94PqJ7k9zmNkrlzvO9wf3KteX1ybXlPiyeSyMsrQDQWRyQclvPiOVL1pOb9n4HunyucVJm0XNO8Z3EqXyKeEaUTVZx838X9JJL/Ajr97v8Clel1n/9KofRS//O/WymvoFRAqcBviW3rAAAgAElEQVTXvALKjfJrvsDK6SkVUCrwB63A1wY6saGQv26rs8CJVjuNCsjP0eDcqV5cPHsKqXgQAc8e9GogHKL1aQ9FpWU4d+kKdva8+N//j/8TWqMZb73+FozQ4uOPrgpoYbYQGyeqmaikIRCgKoTZSoQ5bGj432yaWw41oq6uWixOzLPh9K4rV66g1F6Kd3/1rkwOq6ioFMsUGy82aZxwxf9mQ0pry+TUC2xuroqdymQ2ikqJzSUb9ZqaOhQXlUpDnMmopamirYkZUFRkMNSbCiFCKFpyCHUY4k0oxPfa2nKI4oqqgdOnh8UCw4afzR1hDptHAjQ29bRx8TzZwLGpJYzgxDUqMNY31hEKhmTaFFU01VU1AoKojNBo1VCpUsjJtYjyIp5gALMHmRSn3GWnd/F8+bp8HzauBB5sUllL5s6srrnQ2GAXtUoiGcPW1oY023wvPp/h4qzx+vo24rFMdrS6IWv/cjg8sFh0MBk54SqJSDiGdFqVDU/O5dh5hg5DlA9UjRBs8F82vFSAOV0eBHxphGJAfX0Renub0NxSL+9ZWlIuuV3Xr93C1aufIL8gF+fOH0dunhE7u5vY3XEhlVLB4/ZL0LjJnCsh7sUlZfj4409QUFSE1vZWRKNhUR4l0nHJZdpx7CIaiohCi+fCBp7j67Ph1W5pwNmM85ipPCM05GN1Gj3MRp1ApnQmjfLyMrGzcX1Yy/09H/z+MMrKC1FaUoztnW24nH5YbXpU19aJyoN7RHKeIhEBS9zrBJKEc1Tz8XWYwUU1Ee2FQwODqKupF+DKayibq5TNU+KxMrOKFjReK7du3ZS1b2lpQmWVHaEwJ/o9l71OiMT3Yt0Pssa4D+7cuSNWU4IHwsCDyW38l3vkQD04MDAgzyOEunnzHra3naitLRc7J5VzDscGnjx9ikAghvq6CgFOubn5Amqp8OLxS6j/mVO4cfNTPH78COUVdrm+zSarKJ2YUUY4yppTdcWQ6hMnjks9eH1/8MGHMkmPdjsqhCoqS1BSWoydnV3JWvJ5QwJBqazKgjDaQJm5ZZfrg0onl3NXamiz5cl1SWtibW2NQMPJyefweD0oLi6S+9rq6rKsB/cClWORUASBQAhWixUVlWUwmXSSy8SMpux1myc5Y6xBMplGbU2N/KtWG5BMaJFIcnrgnqgfuRYzM1OoqKwQlRHhGCdO8pqhyoqQjXulqKhY7oUERbzPcE9yrQ/2EPcuISX3JP+b/3JfOba3MTg0KPuK9xJCQ95rCMf5PcIqQijevwhXeU/i/uIEUk4CDQSDom7yeLzwekJIp5Iw6FXQ69QwGvTQajTIpBksnpL72u9Cp2zeVxrLnvQX0Cmrdvrd/58q0EmBTn/Q36+UF1MqoFTga1wBBTp9jRdXOTWlAkoF/uAV+KOHTv+6IszIEeCkUUOvSaOhugCvXzmDob4eJCJB+VQjhXAoBH8gAKstF81tHVhYXsc//vTnaGlrx7GjJzH17AWWl5ZF+UOFExtANkZsZtgws+EiOCEMYHPG5uvs2TPwBzzIybFIw8dw3HgsJtlLbFqpDDgI0GYzT6BD4MSmjU0nA8uZG3T33i3s7DhgLytBeUWZjPTm6HK32y+ZTbS2EGh4PT6oVHr4fSFRSNRUV8sx7jqd8Ljd8Hi9SCaS0rDW1dcLOKJChsoZZv0wv4XqCTaAbPzZ8C8ubkCt5sj2Lsk5YoPLRp+NYxYwcPKXTUwphGCjo2zqwygpLhbFCqdGEfwQABUU5srXnBel1eqhVZuQSmkkUJx2OMI0Hi9DzwmeCC3YaDK/ihabvDw99HqjWGt0uqT8PBhMobIyV6AGm0/Chj1XVFRNra21AqZmZnaQk6NCIk5FD5UQDI3nTlGhtNQk9ThQOLEmBF88Fp4jQQSh08pKAPbSXJy7cAzHjvehuCRfIBeVK8+eTuLJ43FMTExKAPXJ4SPIyzdi07EKl9ONSCSOaCQBry8Anc6MS5dehVZnFKUT86vs5VTChMQG5fZmc5dS8RTikbhANR4LIRj3BetPGMT1YbAyFToqVdY/6vGEEIlQ0adCUYEFLc31qKmpFnvh+Pi4qGVk2lcqLdYuWhXn5maxurqB3DwLrDlcH0N2gmOcQdEOgVy0jnIvcM8TFhxMYePeIcC4cPYCSkvK8NFHVwV+URHF4+W1QADEaYWvv/66QKr3339fas1JjRWVpdh3OzE29kygBJ9DUJzNcqISqE/O69q1a7IOvO4IQgl2qeDj9cJa0NZFQMJrk/uF6h9mfTEnKi/PhsHBATkHBvT/8le/hl5vxpnTx2SCpN8XxPq6QwLVCRhp5aNl8eatz+By7aKyigHsYZhNZlRUVopaMRqLwu/zy3mwXgcB67weCMB43oRctLtxCiUh6c42r0EfdDquZb5YSLmerBfVRGVlpdDqVFhYmEUsHpNpmARdMvmupEgGC9BWSkUg65OblyN7hufEexD3SCIekz2ZayuQ+53BoBUlWTDICXsRyX3ifYqW31gsDY1aL6AvkUhL2P3+XhB6QxY0E0zzvHhPGx4+KcCb96td564oBPlz7gfCxYP15rHx9blGXBuuJcERgRHz17inuDbZUO+QTHasra+T86GqiTXj/uL68jWpWKPCkWo2ri8fw5qbzFb4/AGEw3HJaUrQapfMwKAHLGY9DDrCZo3cS1RpwnhCNTW0Gi1i0TQSsazSia+14s0o0OnLf41Qeqkvr5HyCKUCSgVe8gooN8qXfAMop69UQKnAV6rA1xI6MRxYp9WgoboEl84Moa2lHjaLCclYGOpMEs6dHbFnqDhVy16G0vJKBEJRLK9toKCoBBvrm/B7/LCYLfLXeDa2bBb5weaFDRIhEht0/svvUZHBv9Kz6ZOR7DabJIUUFhRIA5QNyt3CmTNDkuuztLgogIGqEKoHmLHCJnxre1MgDW1aao0Jp04dlqaWqiU+v66uCs1NLVheptVpQ3JaNBqdZPrwfQiAOHKdOTmRWBr2Eht6eroFdrHpYo4NJ3AFwmnYLLSgmVBfbxe1D5tGny+IlZUleQ7BE0HEgbKGPyssZB6OHYGgH2aTBfPzi9jeCcgUqcqKUtjLSiUnR69XS1AxrXFUA1EZodVYBAQ9ePAAY2MziMTVyLHq0VBvl6aVcIvNKQEaG1FCJZ8vAqNRjZJSG9xuZvMk8O1vvyXn8/TpM9y+fQ/r67QIESwcEYA2Pj6J/PxcsUXxlwJCSMIng8GIpqa6L3JmWPeDEGTCDNqEZmfXEQzG4Q+kUFxkxfmLR3Hu/AlUVNplfSdfzODe3VF43AFsbhI6mnH0WDdq6jjpyyHf54h72qW4FvFEGkePnkQ0msDokycS4m3NsYpqhfAhHItKrfRqLaKhbEPN8HMCQTbs3HtUprjdQcklys01wm4vFvWPTMPzBqDKqNDS3Ci2LMIbwh6CBGZzUZ3C1yDcJAzgazJDh+dSUV0hNi2uPUEAoQL/m4qc0dHRL0ArAQKVNQzAjkVjOHPqNGxWG/7h7/8RkWgc3d2dqK6qgtliFmjQ2NiEtrZWUdQxaJ9rSdVSfQPD6b0SWt3d3S3XyUGoO9eC0InX1EcffSTAg6Dp4Lh5bfCDe4Th+wQWhKJ8Pm2h9+7dl3NglhPhLyHmvXt38WKSAd5t6GjvkNoyZ2vLQSiZK3ZDQhQqox6NPhRoVFxSiMXFedmvPGfufUIM7isq+QicfT6vhNdzDTltjceeSiXlPkD4s+/eg3vfK1bYgvwSsTsS0GbtocwWSqKqqgJqTUaCxKHKIByKQac1yXXAtWloqBfApDfoEQwEkEwlxLbIDx6n1+sXmGgvLYZBb5Z9zqQigicqC3kPyMvPFSikVumQSqskj2x/zyOWOp3WCK83CJVaK1MZ+b68f/DcCPsIGhnYzeviAMgKgA4FJNCcGU/cY6wz9xyBFX/O9SIU4wCG/PysbY9Qan19A/FEArZcm0BRQi2uL9fuQEXK8+bjvN6oKBP1+rSAa4Ln9fVdxOIZyTDTaLKfVrMWFrNZbIYq8GdEd7zes9Ugbo6Gk4h/Dp0I/VZ9TP3KZjopSqf/z98VlF7qK/0apTxYqYBSgZexAsqN8mVcdeWclQooFfh9K/C1gE5seA7sE/kFOdKQFebn4sRQN1pq7NBrgKDfixyLGQG/F36fR6xonLxmy8lBQWEJfMEw9t0epNIZabg5dpvQhc0nYQzVFevrOygstH1ubaGVbBWuvbDk5RgN+FyVYUBpif0L9Q6bWzZuVBetrnnQ2VEtWTZsqhkMzrwUhmNvbW3D7c42pHqDCna7Da+++ioGh/pEffCLX/wC83Ob0OtVYnuLRpIYn5hGe1sT2tpbJQiYVhbW4r33PpAx6YRjzJ7ixCsCHCon2DwzrJrhzMVFeTh79oTY5dhwsoY8LubpsHE8sD2xUSaMoBJodzcMm00Ni5V2Fj2CQQb7RpGfZ0ZenhlFxYVyDslkFMUlBWjvaBVVByeWbTtozwtIo7mwsCL2pcHBbmmwqWzh+xBwELIRWBCe0GI2PHwMFqtB1Dtsjt955x0BSB999DFGRh7Bsbkn8O7cuVOilmBTS9Cwv7cLg0En9jVSOeYW8fUJQbJ12P3C+rO4uAKnM4RQKIVoErAagURGg9PDnfjBD9+B0ajDo0ePsLiwgv29AAL+KJaWNsVOdf78MVhsGjhdW2JlCwWj0GoM2NvzwOlyo6ioFBqtAcsr6zKxj+HhbLonJl4gEgMqq2zo7ujGjmMbY2PLqK0tkH1HgCO2ubRalHDFxfkCBKhEobLugw8+gHvPi8LPJyryvAgC+MksHa49bWoEpgQ0bPIJL7mXuSdOnh4WUEQwwVoTNBD8EPAwVJswha/DuhHu0CpKG9M3XnsFd+/e+QIe0TLq8/rg2NoSpV5fX79YrQiXuO+pfuGe7ezoEkjDr7PwxifQgutOYEEQxXVhOD/PhQCDx0S7G+EF15aPo62Nr3cw3Y72LO5Vnh/hL9+b+5k5aZxeNzAwKIB0dPQJHI4d2EvLxV7H9yf4M5r0AjEIdRLJOFIpTsozybVEEMfHUXXD64nXAQEylVRcC+5b1pvHRbUNIRaVUQF/SFRmxUVlYg2juoqvw3sJJx4SzFJzw/el+shszsPExBrCIT9ybCZEolkIzfsQ4dLq2haSSZUooRijRRVgdXUVSovtcO7uYWN9AxotJKOKNr8M0qJI9Ho5KCCM4eHDSKeApeUVTM1sIRFLor29Cu0dHXLN8/6QtbcFJIONQI3nRFBHgF1RUSwKpLn5DbHOlpXliEqS9zaXy43i4gJZDw4T4H67d++xqBK7uqoFBHLtxiZm4fPH0NPTLNc01/rateswmYxiYeZe53W/uuZHS3OZBOdzD/O+fPPmA1htOWg91CBrlg0RV4kK1MBw/FQKsWhEsvo4vY73r3QqjUg4gViE55GQ/0eu+YA4s9wU6PQ/+p1B6aV+39+olOcpFVAq8NJUQLlRvjRLrZyoUgGlAn+ACnztoJMtxywKk6KCXNRVlGB/cxUGrQYmIyd0ZaDVqGGzmqUpYcgybV9qjUZgU3GJHc0tLVhcWsDC/Iw0XswvobJnYmJJwEl/fwteeeUVUUBQcTE774Bep0FDfZkoPDhK3Gg04datW9Jws3ElQODjCTkOrEtcOzbTDDdmozXycAKpVAxHjvTj1KkTKCsvFYBDuw4h2LvvvoeVFTcK8vX4i7/435CfV4hf/epdUT61dbQIdGpubhLlDm1PbPQ4QYxh29nJZBp4vczTeYHHT54iEjXgyqtHBMKwWczmNbmleafa5P79Z6ipKcWlSxel+WfTffPmTTx4MIVQNI2CPDXK7LkoLi4RddT8wg5MRsBuL8Tx48dw8uQxFBXnw+/3YGZ2EmNjE5LpRBURbVrRKHDiRL+ocQgJHj58KO9NGMFjoRqH4OHChfPo7u5AOBLA1NSkwDk2ojk5eVKXBw+eiL3w+PFBASsEKFRu8LiikaDAolAwIECQwIDnQWDD92CTTeUMv0eYRfUMjwUqHXa3fSguKUZVTSlKy/LgdrskeyYYiCARV0mOFKEQ1+nI0T5AFcX2zjpSSYh1KRZNiqrGseWCRmMQuKnV6cVe19PXI4qSTz75GPmF+XjzzddQXlqOe7fvyYQ0ggPazwhO+Mn14BoSQlAVQiUSwQen2qWTahw/1i+h3lTAMEuIcIN5R7QOfvjhh6JWY21YW+5JQr+u7k4camsTqMPXZ7YOgQjXmnX/m7/5G2QyWgwPHxW4QjDE99TrNeg+TBXTqHyPoIiwk3tbrFyZjNjr+BpULBFm8bgH+gdRXVWHublFyXg6UM8QOlGBwsfzeFnTA8UV14jnQvCYta9lbVM8Hx6T5AQ5HHIcVCUdTNEjeOLrLi8vgnZbKl4IUwiBTCaLWNloBaUyjHthe9sh6iBa8wie1BqVADeGzxOq8Pj4Net3EIJNW9vBXuX789ionaE9j4BjbtaBPXcGlWVGVFaWw+XyynkHQ7SFqXDoUCXq6qtE8cRJdNOTS7j28V0JIGfQO9fbatVLcH4imVXl2EtyUF1dIaHerDk/fF4/no9Pwbm7D5cniByrFs3N1WJxXV9fE1jZ1taOc+fO4+mTMdy/PwKfN4i+gV6cv3AKK2vLApmNBpPct7IqJOvn5+aWutOWyHOimmxubgYtLQ04f+GsQKnf/OYq5pd2UFNpw7lz5wTUM5Pr6tX7MJlSuHz5FbleeT3fvvMIJosR3/veOwLaeN/79a8/wNBQn0yk5HoTVK6u7uLkyUGpJ/fX8soabty4hVK7He1trZKJ5dzdBWijk8BwrSi9CJwyspdo8dWKtZiZWgwSP4BO6wEV4mkFOn3J7w5KL/UH+OVKeQmlAkoFvt4VUG6UX+/1Vc5OqYBSgT9sBb4W0IkN64FVSm/glK4Uigvz0FBZhp3VdRTk2STvhqG4RpMJFeVlmJufl3weTpmjXenM6TPo6++XMeh//dd/Dcf2HoYGmsVex4blxo3sVLY333xTGiaCk+vXr2NycgldXe343vfeFnWNxx2UPJef/vSnGH38DCajGXV1lQI2GBzNpow2HU6wq6muEVUQmzlmI5WW2vHOO9/E5cuvivrC5WIO1CrGJ8Zx/fqn0mCePn0Or3/jDYyPP5eG/uy5YURjVGzso+vwYawsL8s0qEOtrejv65OmlQ0srUQEX7RITU5OwbXnQ35ejtigqEJgo084QDhDUMbXpiXqRz/6kYAynu/f//3f486dJwhF0ujqLJNzo/LCas3BxPMllNsL8N3vvSMKDGYsbWyuYH19Bf6AV+xFhQVliEVT+OyzG3C5wjh//ugXtj+qLbKZLllFCDOACJw4GZA2PZdrWwABJ9zxg9PROLGO6hVO5XrttW+IyoXnyNBmnrfRoEU0GoJzd0fAAeEA34c2J0JH/ktVFcHLweQtAjha4qJhFWpqaxFPBpBMh0S5xef6fREgo0MyAQlRr6wqw8DAYSTTQWzvbErAO6CFe98nwda7Tj9isQxq6yrR0Ngk+6+wuFDCm2dnp9DY0ojTp4ahSqtw89ObGBl5LCCCiiOuWzYwPCow6GAyGI+VcIYQUKfR4vTwsICLg3Pa2d6WYzcZTQKZnC4nerp7xKo1+eKF5EJdeuUSVFqtnD+fx3Pj58FEP+4TKntOnTolQGfT4cDiwgJMJj2qKgsxOTkuYOcgUJrHSaUKazw0dET20MOHD+S6rKurR0FBITz7tCTuylrwfQlqRJFCtYrBIO/N1ziwehIqcV8S7vD8+TPuDf5LYMsaEHxQCRSP0+KWErDMLCvCqe3tLdTVUy2Vi3QqI/uUNsflpVV5Do+fe8DpdIOwuqOjAbV1NQI7aPXyej2y53gOPN6qqmp5vxcvFuD1plBcrIPPl0Qmo0JRkUGmHLa2tSAYDODx6AyCQeDY0VYcPtwrGWaPHz/Fzo4bbW31uHjxLKqqy0UlyQl/Nz99gPHxBfiDSZQU5aIgPxfRaAR2e4nsdwJFTnLk3qBKjXuD8HB2Zg672/vY3XEiFk+gqakW3d3tkivF/C7Cve7uXjTUN4qtdnzsOSKRGI6fOCZA9dMb1zE3t4zm5nrY7aVynZYUl0jm1dbWjjx/cHBIrk0OPyCkPXHyKAoKcnH79l1MTMwJMGxursQbb7whajNO9bx79wkaGsoFRPE1COinpqcxeGQIf/qnfyr3Q94/b99+gIsXzwiwJOAjvOQ+INgnUCSwmp6ZFRhbVV2NxsYGrK+tgnuckIkTEnkTosWOEEqrVsu0T65/PBaHy+lBMp76fG+osOaHAp2+/HcIpZf68hopj1AqoFTgJa+AcqN8yTeAcvpKBZQKfKUKfC2gE0EBc1eYkcTpdWw4aqrLUWMvhmN5GYc723DplQvSgBP0tBxqkVHnbGCvXLksf01v4/SpTAYffvARfvxf/jI7Gv3NbwiMYMN048ZdtLY24eLFC9KQUpVDuxf/Os/Q5GyTtCWgweP24uNPPsHU1AIMegM6O5sFCng9HnR2dclzO9rbRVFAtdWDBw8xPvYCw8On8P0ffFcmkO06t2RSFfOVOIns8ehTuJxeDA+fwODgEYyPTYhF6NKrZzE2/lByi+rrG3Dz5g1R5JSVlctELUIhNuls6NjE0lo3OzsPjzeD82cHcfToMcn9YRPb398vzRkbbapUqCahlY0gitP53n33N9jd9aGhoRivXn5FcmsWFhblfefmFtDe1o7LVy5L5kso5MPevhOhkB/JVNbesrXlEtBHyBaPqfHmm5dE4ZBMJbG0uCRqm4UFTqmL48prZ/DalSuymTn+fXNzTRpSQgjmX3ECYDQax8TEFCxmG370oz+BXm+QRpV1GR+fgFYD7LkYZBz9IsyYTTObWkIOnisBBz/ZOPNrAp4YQ72jGlQxlDu4h1DYK1PeYrEQ8nIL0NzUju2tPUxPzwgUGDzSjWQqhO2dDSTiDE03YnvLCadzHx5vGHT2HO7ukvwwKjAKS5j/5cH+vgsdXW0SIO/d9+KD9z7EvftjaD1UIxPS2JjTvsX9PDg4KBCIoIVrxSad+9liNuHI4IDYwQhnuM7MumKjTzhB5RPfkxZGKrtWV9ekKWcmUTjGMfL4wrpG2xrfk+9HhQs/qTLi9/gz7qP6+hoUF+V8AZ1obVpZJcRJCTw6AEI2Ky2dHlF4EWY6d10CAFKpjCjRDiyx3Bc8PsIqXheEO/zkdeXxMM+KwepG5OXlCCjidc7H8702Np3Iy7UIZHZ7InIuRgPXVitqMeZiNTbVCeSNReOijmMO2r17o5+/Zq4AJga6V1bxemlDWTmztLYFbtJyxuuloCAP9XX1AvKosHk48kisa8zI4nrwXHt6e6XeoVBAcqRu35oBb0bnzvSitrZe9imvq9LSIpw/fw4DA30IBD3Y2nbg6ZMneD4xh+3dKCKRBC6cPS4ZRdwfFy9dQiIRw97+Hnp6DouyZ9PB3COv7PX11Q3EIinJL6OVlZP4zBYjtrc3JXicdSotLYPFYsPszAImJ6cRjcRw+uwpLCxNYmVtUdKPeH5mS1YFRmhL+2oomJ0W2dLSKio3Qs6s0q4JHu8+RkdfwB+Mob62COfOnREwyLW5evUqHj58gZqaQoHK/B7rtOPcxfCpUzIZkevLvC/uV06r4z2W+5f7gV8TNhF8c59sbDqwsrou1zWHADCPz+f1Ih6LSqaTTKujKlAFGHSckGmU+0YkHJHpjelkdrIp9/WKN61Apy//FUHppb68RsojlAooFXjJK6DcKF/yDaCcvlIBpQJfqQJfC+iUtSGppPHlCVksJhzuakdZUQ521hYwONAnE+Ru3rqN3r5+gSM//vH/LSDonbffRkVlOfIKCrC+soyf/OM/4pe/eB/NDZWoramW5p2Ki5WVNZmKNTQ0KICCjfinn34mAOTP//w/ijLls88+FfUBFSW3b93BwsImGptqcfbMcegNWSDS2dEhzym1l4qCwi2Wkhd4NPIE3/3e9/H9731XRr3TkkbwRCsJG86lpRX4fUmcODGAo0PH4XYzoLsADQ1VePpsRGxBHN3OY2ANCAsI2Nik7+zuwmqxSLNPtRfhWG5uAU6fOi/2PoINNpNs9himzQaTdrcLFy5IrhSbP6oXlpe30NhYAWb4cIQ6gQbHtXMyFxUXPT29aGxqEFVGIMA8ox04XcyqcgnwMJsYWJ3E3Ny8jIR/++235X1pmeNEOwKfUIhT8lzS+NL+xA9aB3mMVJCYzVmFDBvl7GPdqK6qFQWaBAWvrsqUu4cPHkogeyIRRXFR1orEBvcgu0rAYTiBSCQNk0mN0pJ8gR08TtdeAMm4CgaTDYlkCPFECEaTAS0tNTh65Dhqa5rw9Mlz3Lx5C4WFuTh2fIDzELG7u4lMmlHGWjg2d7C5uSPQiWHvtLvRr1lSWopD7a1yvktLC+jpO4yuw13YWNnAL372C4yNLWKgn/DgtEBRggo24rRLck05HY5whgod1oRB0r3dXQJtqMBjbZiJJBPPcrPWOX6fdkOuLV+T6iLa/EKSdZMUqMh6sHbckwcWPtaT9ZCauFyiCKNlMxTwYnvLIbAukUzC5eQkQuYhEQhpYDTqxaqVSqaQzqQFAvA4+DUzwEKh7CQxrk9+vlXgFq8nh2Nb4BntY4RX6+vbsm4Ma9doMmIF5SfXkIH4M3ObsJo1sFgIpXKlLgcWQYJkToBLJKN49mxMQDDhz+bGFq5evScgp7u7VY41FA6itrZKbLRmi0kUQnOz84hGY6KMamlpFDDN43z+/AXGx8fQ2dkl1wCvDf730aNHJGtodm4KDx7ex5PHDlRVmUSVWFJSJoCQj6Vt8pVXLsFsNmJyagJr6yvYoMrP4ZJMN6ouz587LSCYNrGLly5gemZaromhwUFEIiFRPvK9uM/DwSj83rAMPTh6bEhC3T3ePcwvzAmU4cQ4Ts8rLCjG5sY2njwhqLThW995G+PPH8Hjc8ua6wLRq5UAACAASURBVHUMKVcjx8aMu0JRhvHa5j2DWVwPHo7INZUNWC/Czu62rAOfS6shbbhc5+x98VM8fbaEhvpCUXYeWDg3NjfR3dsj+5h7iopMgjuqx5gXxtoQCtM+yv3Ivc+fRWMJJJKpbDS4CvAzGyudytpmTSax1mU/aV3Uyfe4d0PBEPy+MFQZtYBafi65kwp0+vJfEZRe6strpDxCqYBSgZe8AsqN8iXfAMrpKxVQKvCVKvC1gE48Yza7bGTTmQwqKkpx4vhRFOUZ4XWtY2iwT/7a/+mNGzh77jyaGpvwl3/5lwJL3nrrDQmZjoRCGH38CJ98/DEW5taRa9GjvbVNrGVsgGg3YjPEv9yzgeYH7SpUcXz/+98VEHXt2sdwbK9JEPGLF5ygVohXX70oNjVObGPTzzHvVIek0mmkkklpbBeXlrC6soFvvfMd9A/04cGDu1hZXUIqnUDk8zHpq2ubqKqsxJ/8yZ8K2Hg08ljAQW1tJVZWqVbI5t1wdDybYb4nAU02q2lfjo/5Tisry6KYGRw8DqPBKk04z+8gW4cg4yDf6bXXXpNgYKqcqEQgZGBeExUdc/Ozoh6prq6VZnV5aUXUOAajXhRVPr8be3vMF3IjlY6LmkavM2J7J6tW6uvtE2VVIBgQS2AgGPxtoxggoDIjJ5fqlhR2d7KB3zxGNrBUX9Bax4wcvndxEUPTywWoUE2VySQF1JTZi1FVVS45XvwZG12qLviaVJitrLgQTwCVFXk4fPiQZAqx2Z+eWUE8moHbl0BBgRHNh8rQ1dUiYcdVlXVYmF/F/XuPBDoysP302WPQ6dPweF0ytS4cjknGztqaA15fXDJ9CDup1LCXl4u9bnT0kSjZuno6BYo9HnmMxyNPkEwy6+qIBGVzHQgAaW3imtG6xOM7GDkfCPjR1FiP9rYWeD6fJEbIM/oom7ek0WqkiacVjee25diSukhAdDKFXVdQrhuGQPN7BxMaCQ8IovjBLCSZiBZnHpJJ8nO8bh+KCgvkMQzm5qRFi0WHRII2Oa5/UuyVanVGlDM1tdVi0QtHgpienoXHE5H3LC7Ow6FDDWIbpDpvdXVDVEXMJiMgYP4Y9xxhKNefAINqGKpmuB+5ngRovAYJ1hi4T3A4PDwsz4lEwngxOY7nE8+Rl8ecrFZMTc7g+vW7sgdKSgokNJvTLvv6eyQYOyfXKtdI1h65K7lIBC28DngOVJHx/U+dGhbgQlhCCxlVgZOTL7C4NItnz8axuupFd3ctTp44JXuUAeq8/pmtdezYUWxtbWJ+YQZraysCZyPhmFwfPb09MuSA12FTU6OotR4/GZWgdqrlYtEoZudmEAqHZEKmRqVHMqESwMx8MY06g32PS6yFPq8HWp1WlGAcbhCPEcpuoMxegcEjA3DubWHXuSP7LJWkikwlFt/c3DyZuMd7g0qlQUdHp6gTefysBcEg14ZDEHh/ZN0J5LjHCEMZuM9A/d7eLlEystb8/vbuDrp7emSNaOXkPZUQ8SALjPub/00odRDQngWbaTmHcCSCUDAoykWjwYCA3w+b1SIT6wjXGSpuMujl9Q+gEzOdtGrdF/loc86oAp2+/FcEpZf68hopj1AqoFTgJa+AcqN8yTeAcvpKBZQKfKUK/NFAJzavvz1Y/tfBJ883Ax29VEjLX+hbWupx8cI55OdoEY/s4fjxozKqnllCZ86eQ25eniidaD9jE+jY3IDX7RYFw9TkC+jUOvQe7kdvd680gGNj42L94tSw5uYWuFxOadKZWVNSUoqTJ0+I6md5ZQGRqA87u1uIhMM4duy4gCo2zIRB/OBf89kk0+bE12D20NzsnCiAzp27gMLCfDwceSDWGjZXVG/4A35EwlG0d7Tj6JGj8lq7Oy5RzxDMLC3Ni+qHYInNHK0xVBCoVVnYwk+CJ0IINnY8J2YSbaw7JbiYzavVZhUlEZ9PhY7BoBEoxPMbe/ZMIA1hhMlslEadNiIGFLe3d4oViVlMDfUNMiFvb5/KJq9M0+KULirPeGwEbOsbDrHMsA60xPDYDsKyaZ/bd1OJkxGgwSaSsIOPa2s/hEMtrGUEOztOsfMRCmTSKiRTGui0DNq2QKc3IDfXkp08aC8VNQ3zX7a3dyRInZY8ghda+ObmnbBaNGhuLhOLGxv0zY0NOBy72Nz0QKM14ezZQfQPdqCxsRZ19fXYWN/Ci+fzePp4DHfvPkB5RSmGTx2BTp9CKOyTgGq324dQICYALBqDrFNv3wB0ej0sVgsyqgzu3b8rYKC1rVUAwvjTMaQTKVF4cVocQQzXntApa8sqFasn1+cgn4p1a6hnGL1JoFM8zumHaYFHhGuhEC2VcYEBhYWc6ugTFVowGEE8kYLXk0RunklygghQtnd2EA7FEIurYC+1ijXO4/YI5PP54xJsbWIwuz+M4ZPDso5UEfl8AYFIVNpxD9FiSphFixuBFwGa1WYRFdCdO5yMqJKwfO5RWrKoAPz00+uiuuvq6pRzIMgglDt0qFVUXrxeuGd4blTSrKxsoLKyVDLRCEhox6KdjPCDOWwED1QwjYwwK2kCdbX1AkgfPhzByMgEdDrImufn54mS6vjxIzCajJKxtLq6gi2HE5ubDiwuLgn46e8fkHVh+DXXhECW0IvnT7sYQQy/v7G5hLn5OQAanDl9Eo2NLdje2vnieuc9ge9JNVQ4HBBrnz/gE8jKa626ukaUfdFYRLLReK/h/YMgl9cu7wn8Hq9l7ge91oRMWouC/AIkk8xtc4j1LZ1OCrgjiCfQLSwoQjzONfejvr4JthwrvL49+PzMW+PkPZ3Aw7zcPIGjtOOFQ4TragFNMzOzooDjMIWNDReKi3PQ2toie4BQlECSyiy+H9eI0xmz4C8iIIn7Ip5MobGpWe6DDBZn3bmvCZBpKaZyi5lsXDuuP1+Xr+Ha2xfwxHsBJ0MCSeTmWBAOhZCfl4d0KimfAp2MRuTYrPIeVDrtubzQabLB4qzHzE7k3widsv8fpa02Gzv+Un0ovdRLtdzKySoVUCrw+1RAuVH+PlVTnqNUQKnAy1qBPwroROD0W+hEE8VvoZOWM8czKaiRglbFwF0Vjg604dLF81AhCp2OY9+P4MnTJ1heWcXZs2flr+hUIhE4sTlmSDbHbdNeREAx2D+E/t5BmehEtcTW9paAIp1OKxPqdnd38PTpU2xtOaTZo6qooLAAT59yTLgXhcUFEuLMhpkNu0yQgwqpNERRQLjC4F82UfzrPRVDVksObDm5AkTW19a/UDLQvkTFAhu6M+dOy5jw23duiRqEDb3X54XfF4BBbxSb2szMKgoLbHK8tDhR6cLWad/N8Oys6oRWRJ3GiJWVbYFZ/Npms6C4pAjhcBDj41OIJdUoK7FKCDPVDi7XPjRqDUpKivDGW5cFSlGlQJvf7dt3BB5RIUELEZtMny8u6peSkjzJz+G5JuIZ7O95UV1TI03m0vKS1JfnQfUYLWdebxTxJGCzaGC1GiX0/eixXrR3NCMciuDx6DPs7O4hFIhiY4MqjYAER/f2tqG+oRJGk1YsWzU1VdDqNJianMLKyir29rxw7rqRjDNTyChj5h1bAdhyjBgcaEFLawOMRi38AY8omZ6MLqO7pwNvvPUKWlpqkZObtfWNPHyMifFZbG7siDqnuqYKJ4cHAXUM+/usZwjxWBrOXR/c+2FUVTWip6cfttxc+AIeuD0uOPeyaq9UWgW1SguP1yf2qtwck0Akrl1W0ZXEixdTEujMoGe+/8zMGiorCwTg7ez4UFhoFBUI4YvRoJfpaVSVMT+Mj2E+lcvlE2Ck1UKsR5zImElnBA7V19ehpblZLJj37z9BTo5ZwFdxUR4cW1TLeGUCmt5gQnFRgYDHvNxcgUW0khLoEDAQiFB1RFiQiCdQXFIiqicCIIIDgiWCttnZGfn+uXNn5frjOT158hjPnj2F2WKWvcAabmxuCKgksKsor4BjaxtFRYVS86tXrwvMIPw8fLhDArBraqolMJ1Atb6uThR0hHYEtKsrq3ItcC/Pz81jZ9cl1w/talTgcEohA/UZts9rmufl9wexsbGJnW2XhIPzWAnDaCPlXmcWGs+JCiaqeVhz3hfiST88Xqeo72hLCwRDsv+YL8Q6Hu7ulnV58eK5qNGYURTwcw+XiP2Uj9/f20NOjlXuNwRMiWRCrn9aCMORsIAVKtqo7qkoq0Y4SGVfUkBTPB6BL+AVAMXsrqyKkWDNJnt+c8MlwIlqUK0uCefetjyX9eF0P2Q4Nc+KwsISBANhCYD3+fzZ4QxFRVheXhXbY2trMzo7O0QJxnpwyian/vFa53vzvsp9wWMnMGTtiktKodOb5P7A/c99eKCc4r7a29tHLMb8tQSWljaRSETk9SLRuCgSzWatZORlM8NTSMZjApOYa5ZkNpia9kCr7FG+Dm14vN8yB4vAiR/ja2FBSFlzJ5BhEBTDwA4+MrxTZ+16WeiUBU8v2YfSS71kC66crlIBpQJfvQLKjfKr10x5hlIBpQIvbwX+f//bNFsAAif+xT2b2sHPg480VLSVIQ29OiMdglmnwutXzqKvpwuRqB9mix4lpcUCnTjN6FDrIYw9G0MqncKJ4yekYWJIciwek0aW78ZsomgoingiIaBGGhuLWR7Lxpd/jc/mIFnks7OrE4l4HB9/8rH8RZ+NJBvM/LxCUTIx4JqNVFFhiVhY2IRNTs7B70vAatVIc8mMJcInqhqSybSoRmipogqBTVpdHQPQaeEZFwAyMNiHJ0+eYm52SXJsGJZMKBSLpWSS1743ipICi+QLOfd80mbV1hTh3PlTqK2thlZjxC9//gFeTM/Lz7o6WtDd0ykKJY48d7miaG+vRnNzK4wGs0zLKym24zvf+RYMZoZqB6UOVHpQQUM1DYOX+Tk2tso0dxxqKhEgx3NiIPPOzh7KyyrR1XUYGxvr0niz2T9z5qw0+6yfw8EmWYvu7i6xIjY21sFelof9fTb489hz+pCIA8tL6wJNaGerqq7E229fQW1dOSIxH6BKAOqEqLueT0xiY30b0UgS4VASOq1Fzn1zcxs+XwgVlUU4cqQXZRWFSGdiov6YnprHvjO7P779vddRVl6I1VWGnC9iZnoB83OrcLuD2NzYRUtLtSidMqoI9va3EI9FkE6psL3lw7bDC7O5EBWV1dDpdUhmYpL7tLqxgVicWUUGUal4PWHJFiLcqq+vFeUXm3ICA6499wBVNgQkq6tODA11CpAiHLTZjBIaz576YNIbLWhUQ1F94na7BZ4QylANRGUJAcb62gZGR0ZQWpJVUFFNxeD7np5OCdRmSD7tVDwW2p2qa6phs9pk6l55hV0ADdUqBCqEQ8yPItwoKiyUTCAGbRNWdHcflutndHQUDx8+wubmPpjz/Nprr0peWCgUlClmBF7xBC1Z7fIcnuv8/JzY1pjFRCslYRgtbL/+9U2ZwEaQduZsH+rramEwGgTmUh3ETCgqE3nehEKEPIRbtGdmA9ZzpB7MKyKYoqqMkITAjDXkfYKKOgJbqp14DATI3O9Uj2k1tGtp5PwIa3hvIKQiBEumgkimaR8slnsJQXYgQBujXqYrEs4xH25ne1fe22rlc1IozLdDrdIjEo1+Dqg4cTImIftcLyoazSaCZYesCQEUVBmYjDlIxFUI+IMIBLPXeSxOhRunAFoFYFKdqdMZMDU5i8XFVVEztbY1QWdIQG8gKDIjmaDllCH9VEwa5TrlNev3hwTCUk3H16Hi8fnkCupr7bJOzLgihNLpMtDq1EilgNLSPJnWyPB37pPp6Tm5rouKC5DOpASWFhURGHZlFZlqtaijuGaEz7zP7uz4YTDwTq+CxWqG2WyFWqMRNRMVbQnaR9UqqY1ep5UwcUInAigCQAK9cIih+FmIdPDxbPkAOqnABMD/Fjod5EP9LnR66X5BUHqpl27JlRNWKqBU4KtWQLlRftWKKY9XKqBU4GWuwB8hdCJbOrjVZ6GTTgPoVBn5q3aBVYU3v3EZuTYzpmemEIlGpCnc2mZjpJVmkQ159+HD8hdsNpJseKhIIjCiXYRjuZFOSig2mzY22gwX5pS2/v4+mc60s7MtP+PjT58+heWVZdy6dRMOR0j2U16uTvJpCI+YN7O6ug61SiM5UmzC7z94jL39CI4f7RALXigUxcMHbMq3JJS8p7tXQBXzUQho6uprodWqEI748Wd/9gPEExH8+Md/g81NLyxmNZqa6lBUVILdnX2BBzqdGUeGuuH3++B0udDf34ujxxiEPiBN29On4/jJP/wCi4vL6OrqwNvvvCXqoInnz/DJJx/L5LUrl18V5diLF9NYXFiWY29ubkQk5kUqFROgRlsOwRKVOY8fPxEI5XRy4lURTp48Kc0flWQUE5w8cVL+zVr+vCgpLcHQ0JA0148ejeLDDz+FShXDpUsXBERxHaiEWlmZxcjIXTx9Mib5NWy05+ZX4fVnUWRnVwv+l//0XQlVd2yvYmd3HVvba6JQ87h9MsFKBT00aiP0OotAK0KnmFjfWjE41COKp0QqAn9gH0uLq9jeCOOVVy7j5KkB7Hu28fTpI7H7eD2ETU74fWyOw+juPoSTw0NIpoPw+pwI+D3IpDXYc4UxP7uJnZ0ADEYjiooLUWwvkAl3G5te5ORpUV5eCa2Garo4WpobUVlpl8BoqsUIfPj9cEQlULG8LEeULPw4ffq0AJEnT54IxGCdmctz7949eSwhEdUqtJqx9lzjvr4embBI1RHP49bNW7h94x6OHRsQuMdrgCoiAhg2/g8ePBFlCUEJ7U7c64Q2zJGqqCwTdRlf+979x/B6U6ipLsCRIz3yOIKdg/BxKp342vfuMdPMAY8f0KiASxcHceXKFYEcV69+JNPdCovyceHCafT2dksN7t27K4qquroGgR9FhUWSu3bt+nMU5KfQ0dEik+B4LIRmK6vLUg+qhAjNaKlkfhGzzQiTqCLktcjzINTi3qQChsCU9wQeJ22q3HNU2PDnhHaELawloSfVXIQyiwtLApN57fJcGc5P4JVKxyTDjKiD34uEE6iuqRCwQ8hltVjluKhKdDqDqK4uFdWf1xvE1OQCJF9dPlTQaFWw23Nk8mBVVaUAJ9rcvN4QrDadABeqB62WfKkPJ0vm5jHTSItkMibHfPnyZYFjMzNzmJxcRDQSlRB/TiFMI4gMElIbKi/53tmphXZo1FRuObGxuYP1jQDycrQ43NUq5/piehP1NUUYGOgX6LS25kRrW6WAU64/Q9cZlL69syX5WNPTi1hddaOxqRpGk0bANAFoa2ur3AupGGMAOeElwR/VVLSA0gIZCqlQXGKR+vG+zz8M+DwhRCMpGA2AzaaVIQm8sdCGq9dqBGJR+ZdMxP8b6PRkMfi50kmBTv+DX3yUXupl/q1QOXelAkoF/k0VUG6U/6YyKQ9SKqBUQKmAVOCPDDplgdO/VDplYNCpoE6nxDJUkqdHd1crwgE/lpbWxNKWTGYQT6gkMDoQyKqXBgY6RFHAjByvzy9KkYMcktbWJjS31MHvp0pkQ5pwNkUMEWcTOjIyIlCGf8lnLhTDtRmse//+A+zu+uH2qjA0UC1/yaeqgkCG6qHnEzOSb1RZWYbd3T2k0xqcOXNMGvuZmXncuv0EBl0KP/jBD2Xi1IMHDzE2NiXqhbq6cuTl56Ciwo7LVy7i0ehD/OxnP0UsZhCbyoXzJ1Ff14DJF7OSXVVcXIpLly4JMKNdiCPN29pbJL9neWUJ77/3IT67flcUZBcunJPJVwz9ZlM/MzMt6ppvfvNtrCyv4dq1u9KsDg72yUj5svIiBINUKzDIvE6ac07nInCanV1BXp5ZpgWyIWc+DhtPKj9sORY4nTvS/PODuU3NLc3Q63QCMEZGnqG1tQHvvPNNgSMEKM+fT+DZs8fY2XaINcixGUGOjeowI7zeOKKJNFqaq/Gdb11G86F6rK0tYHxiFI6tdVk3WgNpd0NGB5VKh0xKK6onql+oYOnqakcFs4HSUURiAbhcbHrXsLnmx49+9B9QWVWER4/vitJJAsj3fPD7YvB5w9IYDwwcxuBQN0KRffj8e2KvzKTU8HkTmJnawPIqQYANPd2tqGuoxtT0OBw7G2jv6ILJxDyuDSRiKdTUVKK8vEQgIWHS7q5X1CBsxN1uQgYbqqtKRP3G2jCEmTVjwDWtX3zO3bsPUVCQK4HYbLwJbKiUopKPGVfnz58XVROf+/HVj+FzeyQcna/J64DgirlJbOz5HMIjQlWqqghmaIWibclo0st78D1v3LgHmy0fg5J71SjPOZiER6DA16eChXuQ+WGEFgQCnEzIY+feefbsCfbd+wI/+X3mgnE6Ha/Jurp6gTycQkZ4NDMzJTXjPmlorJPjYDYWgRFhEa12tFUS+NDmV1BQLGoiglZCUiprmGHGiXC8tg8C0rPTzSB5aDxH2sWolKPdj0HakUhU1I1U+iQTaVFe2e1lArmY50aQx2uJFkaeNwOwmdNk57S3klIBbguLS2JXs1psYkt07idw4mi7ZKPxOnn48JlM9rPbbaiuLkdlVaWALMJr7ov79+9hbm4V/kACFosGOTlU+KiRm1MoCixOtqMaknspmUqIGor3HtrW3Pseueesr23D5w9CrwP0xjRMZgNUKlrULGhsJNyqEdXks6djco4EUQ6HC/X1laiuqsHy8oooRwnveP1znZjndvTooNxreG0zXJx7iPUj1Kc9NBxOiF3V4/NjbW1doBP3C1+DeyyryNsQeDg7uwmtllMUjfD5kqirLxNLLoE1Yevu9rZM/eQfHGjVNBkNApzolGMTQDUU/0/Br3/3TxT8anTer0CnL//lR+mlvrxGyiOUCigVeMkroNwoX/INoJy+UgGlAl+pAn8k0Im39gN73UEbkU3bUKsy0KgyUKXTsBo1aKorR47VCL/XjVAwIkHTkVgGleWlOH3qpEyN23I4xNJCsMImZmZuGVazAd/85ps4NTwMtTYN194GlpYXRIHj8RCw5AtEuXbtM1FSEApwxPq3v/2mWJ9oH2K20f6+F7vODP7Tf3gDw8OnpNnlX/LfffddzM1nc2ra2qpEiUL4xQya9fUNLC9twu1N4shQK9568y2MPZvARx99gtzcfGlAmcNSXl6KkpJCFJcU4NnYYwFZh1paUVlZjb09Nwryi7C76xI7C1U6tIddu3ZNApXffvtNlJWxIVcJyPnVL9/D84k5say0t7WioDAPW1sbcO3tClxh5g2nfU2+mMHIyHOp8xtvfEMmdfkDbrHN0LJEsMMAZSpLCBu2tjzIzTVI3gsbSwILqna8Po8oHNKZuCiS2LAzUJkqKapHOD6ddi1admi/Y/PK116Yn8f2tgMWk0UAkscdQE5OPqwWqm5CSCaSkkXVcqgBVdVl2HSs4O7dG2KTozoiFk1Aq2XODNmdVlRIGg1BXYlMEeNaBkNe+Pz78u/Gxoo05rm2Cly+fAVGEzD+fFS+T1VOKBhDaUm1WOvYKPf1deNwdyvc3i34A3vIpBPyHh53DHMzG9h0+ERZcvHSBVTVlOPByG3Jdho+dRqbm068+6sPoVbrMTTYg4GBXsnh+eSTT6QWhDxU5RBiEAzxvwmNCOs4vY11Zdg7AcBnn30mgInKIj7mwDZGFQubeYZxs8nn1wSEIw8eoiA/H/19/QKKCFT4QUjE2h9MD+MaUOnEdaI1jwo/2sh2drfl2iDI6exsl+MjQMqG5K+K1Y3PIewinKLFjCpD7gdanrJ2vFy5BqngYXB2cXGhgJ+lpUU5hpaWZgES29t7/y97b/7dWH6edz5YSIDgvu/7XtyKxdqrurq6W63epG612seW1IpjO8exz8lxJjk5M4ln5o/I70n8y3jJyLYWO5Kqpd5rX1kssrjvO7gBBAiAIEFyzudFUW5nMmPJlnPcaqAPD1kkcHHve7/3Nt8Pn+d5FQpG5HQRjh4xFVJ9fZ2CQUDKSjK3zHFktSPQm3VJzYCxebmFptgBqBGCjaqIegGpmAS4skLAvsMyrDgGlInb2wGt+pOB9wBQwDHTJ7nGgFmbmzuG6zs6Wg1iJW18E9rbO1RtbaXKSkvU2tpmmWdgEFRN1ArFIPtXWIBdc04eT7b6+rpNmbawMKtH/UMWLn758llduHDeFGU8qM/w8JCtifGJDVMAnTxZbyBwOxhWaWmlTbdj8h6KxrLyEoXD23aNohwi6J28JqbR3X80pe3grspK01ReXmDHwPoE6AGb1tc3TE2FXY+6YR8kEB87Yl5etsFDBjMw8GA7FLKMK/KeGLJAyDpw7dSpXtsedsiN9Q09GXxq1r3eU92anJ622qPAImCe88S54f7BJECex8TH0pJsU16yvurqG1RaVmZraGV5WbMzM7afhwmsy27LcUpzJRVOejbFjhPE1EoA52cbgxR0+rl+P0j1Uj9XmVJPSlUgVYEvcgVSN8ov8tlPHXuqAqkK/KIV+BxBp2S8698onY6hE989lPPoSOVFWTrX1y2349BsTo4jp0EnbDA03cAh/vKOvYtmjOwPGmoaKX7+27/92waBRsYG9dEn1zQ3N62JiTmFw1H19XUZtPnBD97TW2+9avk+NIuoidg+TdP9ew80MjKpNHe2/o//898ZeEHlA+S5du2alpbXdelSrzVoNPNYqVxup4U+s0/hnahamlvU3tah/v4BPXkyZJY21BaBwJacriOzxZDpdO/eHS0tLejixctKc3tsKlxnR5fm5xYtf+mtt962iV3kJKHaeO7KJbNnMXVubGxEH398Q0uLG8lQ6Npqpac7FduNyOFIzmtC1YWy4P2f3tCaP6S+vk5dff55m/C2tua3JhR1B40i8MXysBwOyzqqqyu3hpIGn+Pi+Ieejsi/FlZGxpEuX+61iV/UD/DGGPrbt2+bmgSrF8oUQpJ5AAaIkS8rLZWLLB2HWx6PT8FgWLsxVCFl1gAnDuLKyfWZ2qi//77CO0GDBUzscjrSFNqOu8QKdQAAIABJREFUWGaO15upgvxiNTY2W+YNmUKLS7NmiXIybn5zVbHYvnKzq2ziVzC0qtW1eYXDAWuQa2ua1FDfpicDw6bYoJHu6mrV+uaCwjtb0hFhzC6tr0U1Ojyvza2Y2bOuvvCCjhz7uv/wtnxZHn3p5S9raGhc3/3uf1NVRbUBPex15Bj96Ec/tvPNmsTuhkqMD5pzoA4qGmyX1J068z2C7QlQBnQA8YAzwJfjc8O2WO9Y6Kjp6sqq6mtrbSIgz0dhwvOpP9dI0t4Xs5/xOt4TSARE9XjTLEAagJW0s+XY+/Fzno+SCpUaihdAFeeW9U6u0HGgM2uS7QKZgEZYLFEoYRnjGkTNZbbY5RXNzixqfW1b4fCuvN40C7GuravVwvy8hoaHtb0dkyfdoaKiHFP35Bfkq7oKhVChTTh8+nTYgCdKK65hFIjcNW7duqPxcb+KirN16WKvhaoDy+7cuWch25cvX9Sbb76psbFxg8ZMJgwGQ1pdicvnc+rs2R6DfBMTE7p9+54d66uvvKKy8jJbOwA2MqVQegGZZmYW7Xg5PsK7AX5MiuOa4l7z8NFjO7533nnL7h1AI1Rfw8OEyS/Jv+bX0nJQ1dWFOn/ujF3PXAeNDa0G+lpaCa3vEbMVuDfML8yZsmxjfdPA0/r6lpaWt7UfPzQ11W98420Dm+RZodbivKPkolYovlaWV8z2u7ERNnVmZma6qcna2pqVX5BnMBPQyfV6sueUrl37yFRib775Fcv3qqyosul/ZM9hZ7z83GUNDA5ocWlRv/Ebv2FrjXPPehwYGDA4D4RkDVFLICkA3JvhM2C4tk4Q+oINe+DaT3M7lZGRzHQCOnEcKJ64cTGlEQCVUjr9or8S2PNTvdTfq2ypF6UqkKrAF6kCqRvlF+lsp441VYFUBf6hFfgcQCd+Az6eJ5S01n12p90uJoAdiQTbkvwMvfzCc8pId2lrc82CZVHC0LgQBEwTB2BiNDlNvcvlNtsczfq3vvUta/RomG2C2dSwpmcnTU3DX9gBRV6P1xpVFAaE55KHw3ZR1ACdBh4PGnQC/vzhH/4HU1CgKsES9PDhA5WUFumdr39NpWWletT/wAAQoeOoOlBtYPnyZWTpgMliy9jQDuXLyDT1BaPcQ+Gg9hNxCxWnqSQsuK/vtAWHR3aiys8vsrBmHTn1rW+9a1kuhDQDcLAibW6uaydC/syCxscW5EknHLhJpaXFBmkAAVjBEolk9g0N+8MHg7Zd1CzsC1P/sEVh3QImoWJBYYByCwUKAIhpYAAlFC3ADJQr1NvhdCsQWLWJZMA6lENMZ0PBQcPL9rHb7EQiBtsIpSY7x+E4VEE+wCOq3RiTvFAuHcjt9qiqslLeDOw560r3OOVOkzY2/HY8QKr0NCb4xTQ3u2KZWkwwKykuV1vbCYMmyyuL1hi73Ey1o8acA7eiO+nKz8/QVsBvsKiursRAVXdXr6KRA13/9LaGh0d16lS3uk+2a2NzQdEY6pKYnErT+lpEo8Nz2g4lLAi7u6dL3sw0+deWVFJWqPYTnbpz56E+/PC6ujp6bMJiMLhhk9ywMBFYD/gD6qBcYg0D+fgaBQ75TTTsnAtqD1wCPvE91jRAx0BmOGygB9scYAjbHECIbKG8nBz7DJhg27yG5wEwqDXb4r2AbTy4Tngta4gJZcABYBSggDWMEhAVy+DgiFmjABpsE+jCGkV5xJpAQcN0Q/J4UM+gRmEqG5MR+/pOqbGx3gAYwAUV4NLiuhbm1xUOJ0ydc/Zsr62ThYU59T8e0qo/rOqqPJ0716u2tlazyaK6m5oCZjy1wPjS0gKrEwCXzCEg2He+8+eWy1VbW2GZSdQKqxhrsbauRP/8n/8zq/e1a+/p3j2yqyKKRAikP1R7e4XOnj1r1wH3DEAVAPCNN16z4GuA3fTUtKmGADkoEJcWN9XYVKv2tmbLbjt37nxSjRff1ezstGXQVVZW6Otf/7qptqamJrS0tGjWx0BwS6ur65aV9PzzlwyWc20VFBQpOyvP7j+soa7uDlNqzc5N2b0H9Rn3DybRYZMDdnFdAbve/fY3tLcHVEra4FgH2A2BZawd7kebG5uWRYXNj+vca1lXXJ+VBgQ5TuBuVWWNfvBX7xn0+Rf/4ndsGidr9t7d+wbo43t7uvzcJfUPPNJ2aFvvvPOOKfZMBRkM2vvzmbXKmkIRyj2EdRWJxkwBtbm1pY31dVuXhwcJu7+jnkvD0uhyyZOWzLliWh33ejKdUDt99pHKdPq5fmVI9VI/V5lST0pVIFWBL3IFUjfKL/LZTx17qgKpCvyiFficQKfjP77+v6ETuR1Je92RGuuK9ebrr5jSaX5mUjpi8hNNidsUIzQyx7YtGjkaK5osMplo9HZ3Y7px46Z292LKyPTI4XQoFAonJ3aVV1kTNjT0VLOzK6a2+eY331ZZabnZTObnktPUHj0c0L/8l7+nK1cuW4M/PDJkQAlVwrnzZ8xCRKNFU2iAxhQs61r1r1rDBXRiwl00ErPPLld6MrDb5bSclvGJEVMzuN3Jf5P9tL/HcXq1v3eggYEhNTW26OTJU6YwoeEnE6aoqMCmWm2HAhaYvrUZVktzu4GK3XjUptalpTlMwYDlDEABdApt76iiotq2TRg6+/T7v//7pjwAfIyOjliDjFWOjKu0dLepOVC/oDwAHKDQANhh40IZge3m7Nlz1uQSDo7CAWUF5yYQ3BF9IoACQBQOhax+6emEBmfY8RbkFxpQ4tzxXkALVFoolbwZAJJD7QNFnElV1OLCiiYmlrQTpk7pKinJVl1tve3fwuK8FheBVAmz0vky0rQT3ldkx6HcHI/KK7N16nSXenuTqiOn06M7tx7pcT+ZSjO6cOGkOrtbtB3yK74XViQSkjc904LEBwemFI1KnV1dOnPurIqK8zQzN67M7AxV19Tqxg0sV2PqONGlpsY6ra+vmvoNUECDD8QBlLBOgUB80JDTdJMrxtfY64A+x4HYnG9+zs+AEmyLugOAkoH5CQNJGd4MHSYSiu8SCB83mMT3AUsoqgBKPPjMx9pawECTx+OSw3mkvb24PR/bFlYqU7/k5xuAmZtb0Hb4yGyu5eW59p7Z2bmqrq6xc8l1sbt7qKamWhUV5ZlyDkDR2NSgqqoKO59J9dOeAZGpySXNz23a/lRXl5otEqUdqrA7d+4ruB3V88+f1iuvfNnsVsBQQOb8/KL8/rAyfDm6dLHb4Bn7DFijNqi+gGLAImA04IZrjWypEx1NZlWjNu+99xODR0xmAzzV1tRadha5ZcAxzgVwjID3S5fPajceMeUOoNW/um7nbXFhSbl5RWY941rBHpae5rV7E+cH0Dc3P292xMuXL9nwAPZvOxS0+w81IaqoubnBrIU2SS8aVl1No9bXA1b3F1543uDy3Py0ASsskpw7lEhOp1tr/i3l52Gp67Q18/zVKwZxJiYn7TOT8wiKB8gdg2Ry8rhmqBNrkXtOOBxUS2uz3aM4P6yZ3JwCsxfn5OTp3Xd/0yZxApSxHi4vrai8osL27fHgY1MYvvgiEyuXbR+51wCAjwHnsRqOexNTBAPBoOJ7+9rYCGo3FpfTkVQxce/3pBPO7rXjNAjlkJ0TlE5HqJ0+M3aC9cP0uuR3lfz833cNR6npdSml0y/6a1Tq+akKpCrwRaxACjp9Ec966phTFUhV4O9bgc8RdEqCp6TS6fhWf2R2MKZhpTulns5GvfHKl6SDPa0uL8jtOlRWZro86W5rsnjQPNHwYa9D0cO0posXL9pf1YeHR8zK4nA6VV5VoXSPx5oeFENMtVpaXNHk5JopglAo/fqvv6X8/EKtr62bJQULy5p/Xe+882tmDZqYHLeGkYBfVEDY2IASNFu4QOrqay3bZnWVIGS/qT2wtGX6ss0G5hA5JW4Fg9umVgIWPXjwWG997RWDTlj3UCGQu4LtDDUJFhpAGAoIlB6oN7AukZnj8bgtyLy0tEjRaFx5ucXKzy/Q/MKsAoENlZeXKCub8e/b1gx6vUzcAlBkaXlpVWtrGzpxolOXLl227WIrIsQZOICCJSMjXU6X05p2Ap7J/QE6ARBo5rHEoLgAJjU2Nj3LuyFkOGYKjM2NLVOW7e05MUwqJzNdBYW5yvA6VVKWq86ONjU1NVu+FyqSp8NPDUr5MjNsVTCynWMEPACUJJfl7KyvbWp8fMkCwAsLferoaFNnR6fZCIeGBvXkyYSWViKqr8/WifZaLS9tKhI+tOmFp8+eUE9Pu/ILss0ihEXqwb0nmp5a0OysX1ee71P7iUYFgsuKxmiKd5SVmaeNtYjGRheUm1euy5evqK29XZtBv54ODygnL1NV1TW6f39As7NLampoMTCISorMH1RLgDiUTjTeWBipN8oQwBxrGWDHg+8BjLDV0fwT7Ey9UQItLa0oENhRU1O1QSgUXdSJWrucLsWjByooyDQghXKG92BtklmUk+Ox1wACgACzs6va22P/3CosKlA0SkYTwdlusw+iUGKfyJaan/crFD5US3OpWloaTA0DVCR0HrjDNdbc3GTTywjQZgIayrXmlnpT1KFU4lhYU6i+7tx+ooX5DdXWlltwP+/Fvl2//olu3rqp4uISvfXWV0zllAzkvmVQieOMxRK27a6uEwYjeB1KJ65/JuQBfZn+Rx4RuWwAFyY8Xn3hkl2jAGL2j/MB9CH3qLyswhRKzc0t9nzUftxTsJU1NFbq6QiT85Z1eHhkGUfUmjUO7MHy6l9bM1jDxDisuQYE15IWuIaGJpWXlxk0Yh9RQcX3du1+wz2An3HO1zfW7d6HVXRlecMgFHZAJgBOTIxpcWneoBeWR+4F3FMIG2fAAPcHLIPY26anp+wYgX5JdVtYuXk5BgpZQ5wD6sa6Q/UFPGcKKAAKIM/7onQClo+NTai8vMKUnjMz83aMicShnUNUpCggnwwNqKCwwIAqa+HYwjk1NWMQOT8/x9Yh3+c4gX6B4K72EwDQA4Pv3PvS3e6kwlVHlunk4MbJ/x34fHSUtOceJeHTZxuDx7O7PwsSx3x3aNv4zCMFnY7/wvP3/Z0i9bpUBVIVSFXgC1GBFHT6Qpzm1EGmKpCqwC+pAp8z6PTfTa+zaUVHFjHudUsnu5p0+fwZuRyMrIursCBTWZlua5zI7uEv6jSJyVDhHWtWsY2Q9cS/yX6h6SoqLqHD0U40ag0jqhoatsODI+XkoHZxWm/T1dVtlq2traApiphIhcIHJQVAi/cis4jmz+weiX3FdqOmEsnK8pnND0vXVoDJZ5umyiotLVdZaYWFXaMyIk9qJ0xQssMmv01OLut//d9+39Q85PgsL/s1M71qCiSvNxljwv4eHTkV2UkqFlzuQ4NN9Q21Fkaek5Ot9fVNFeQz5cylVf+ypqcntL0dlMsNyEiqkoAETLbyr27oyZNZmyB24UKXQaOlxSUtLS+b5QmFETCnqrpMly9fsADoYHBLN25eN+UOAC4Wi9v4eIfSrEZsIwnJNhXYAtihaIqZjY7gdpfbrapKLHb5qq4pUlY2QCnN1Gbk7qCYIl8mafnxGCBA9cRnag4MYcKdJz3TgMDw8LIcwupWZpZIgA4NM+dtcHBC4Z2wXnvteZ09e1r9jwa1urytr775FfWcbFV8P6y1NWo0o6dDYwoGolpeWtfCwoaeu3JKbe0NBp12IgEdHe3L583WyvK2lha21NLSrXPnL8mdlqb5xWlNTI2gw1JWdo7ZnZjqVVFebequWCxsKhAa/GMrHdc5qjygEBAgaWcCSnotC4c6kH2D4glY9fHHH9tnns9zOY9AFiACCiOugUhkX9lZHjXU1auhvt6AK2oqlD6jo7M24bGw0GXKJaAXtQSe8BkgxBrhOmFb2DBfe+01s63xeuyc8/Obdh5Onmy1bXBtAcUAKuzDxMS4XnzxBQsa/8u//J6uX7+r8vJCAz2EVDORDKsVCijygJjgmNhz2uRF7GxYu8hBApigdsKK+Gu/9o6cLiDV1DO12J7ZylDGkOV0bEsE8CSDuxcsF4trlel/KJPYf4BHc3OjnrtyQcvLiwZWsdcCjfjgnsFnwBMACiCHyolaA51iewF98sl7lmfFtrinmDqvoFCVlVU6ODjU1OS05ZdxnlAeMZlta3Nb4VDUYNaxPXBt3W+AB3Uk3wsEyRVzPVOY7SZhryPd7J5Ao46OdrPfzs5OGThGlYSiDYUZ8Hp3d095uQUGbcma4rgBVMcAHujEvYnrM92TZlY/jgFww36g9EsqGJPZYMBw1pUdV+LQ/k2AOiD84YNHFvwPbOT8MwEwKztL41PjVjPUU5xj7r2ApXv3BkytWVNT/CxbKqzMzDQDhpHogakpAdC8X2RnR970NHnS+fm+fBleJfb3dXRwDKXcBp0OEvv2+X8EnY4cTh2iigJQfdawnYJOKej0S/rlKrWZVAVSFfjVrkAKOv1qn9/U0aUqkKrAL7cCn0Po9Ezp9Jlx2PyxOjtD6u5oVmdbs9l6yooLVVdTJl+GU+HQtk13ikQj9td8rBw0OjTE/MWeBojGCBjFI4ew5rxcrfj9piKhGdqLJy1sNJuocYAkRYWl1iTSWNFcXrv2gYLBXZ06xZj3dGueUVJhKWLq1dw8obsuZWR4TDkVix1YgLc3w6XiklyzzmCv8aT7LBtq4HFymhPjzIE2wJitwKHefPO84vGYqSn4/txcSAUFPlWUFxqkKikpN0XR6NiMMnxZ6ulq1Km+HoNBBGZPTk5YNtXBgUNul1teb7pWVha1uBRUY1ORzp07bVCttrbO1EnTU7N69OiJNd/nz19QQ32jKVqWlhctFBkI0NHZru7uDlOwPHx031QoKLgAAai8POlexaIJm8aXkZFpOTerK35tbAS0uckUOim2J9VUFmgnHDZFEzY8jpHR8GnpBwa3aO5R1NBwY+VDGcQH70FjCmTha84rU+uYdjcyMqbFhUWbNAa44ZwSVI0lB/A0ODho6+Ltr7+dBCF/8X05jjL0zW99Q5VVhRoe6dfiEoHyYZtat+YPajsY1erqhs6d71VzS40isS0dHjItMaGDhLQwv2nQKT+/XBWVNZZpkzjc1frmivzry9pPHMrl8srtzpDLmf5MtUFmUZlBEUATah2CogGIhYXZpvyg6Ue9glUO2AFAxObFOgPooN4BZgSDhwYK2turLGwdUIdaJxxOKv5OtDfqt37zNw1KUFOAy4cffqK5hS150qSWlmrbJq9F6YL9C3DDx8zspEFcrhegzdtvv23rnUmJbGdighwg6cyZNoNfAJG+vj5bT4C7sbFRdXQkp+n96Ec/0vXr13XiRLtef+NVtbY223ZZo0zKA/qMjy8oze3TqVNdBnMAMMDMyclxU5+hcDp95rSFmxO4DTgBiOXl5puiD8UR1yKWTaDTbnxXI8MjVl/UVhwDAA/FT3LqX56KSwq1tbVhgIfXb21h8Uyqv6YmZ1RayrQ+7IYeU/ywXaDP0+EH2gquml335s1bdj44b7W19Upzp5n1kLUPbGHqG/AQtSGT5TY3AgayLMPrMGE1IG8NQEqAO1Mosdmh1uTBPSsaicuhDLu+yIzDJovtDijNMfPcvDyuKe5ZqB4PzfrGMZF/tBUgK2pLu7tYF/NNTYa6CvUg1zb7AOgqKSm2dQd0C4V29P3vfSiHI25TPTmvrC8gO9cRNQGu8ZnnU1+CwScmp7S0smLribUIpDp//pz9G+hHfhkfrLVjZRVrObwTMYUWgIihC1ubIVOxlpYUGaSNRnYU3901uyj3AK/HY7Bpfw/b6N+GTg+nIqZ0AjodOR06OFZFHf9/NQWdUtDpl/s7VmprqQqkKvArWoEUdPoVPbGpw0pVIFWBf5QKfE6h09+kTpDhgdKpvCRHvV1taqqrVk1lqerrqpTpTdfayqLm5mYNVNAY00Dt7+3r4PDQmsFjCxFAgcbJgpddkifTo/2DJGgibBlNFc0WU9CwnJG1lJuTZ+oBAA2N6NDQpJxuh06fbjSrCEoLFCg09dev39DA40WdO9dijRWQamNjW21tgKZO9Z5qV25+lsGwifFp3bh+V48fjyq0TZMpU5lUVBRrYmJdeXlSTW25AQea/zX/pnpOnlRtTZ1GRyb1wgsvWeNOxgoB6NiRUC0AnEZHn+r+g3v66U8+0fLqjqoqcqzJRm0FAGMyWHZOtgXztra2m1phZnpeAwODpmB4+2tft8b4Bz/4vvLycy1HhxBmVFpM18Ou9vEnH2pmZtJsWOQ80UCiNvN6fCopLbOspZmZWRtBT5g54G5/D/tgVFlZuVqYX1T7iQ5VlJcbGKiuKlFpGbDKYyDFMpxiUcuowuqIcgKQRPNKk8nX7CP2Ov/qlo1159xjJ0pLZ2KaQy0tLZanMz0zo3t375nSB1BAg/+jH/1Ewa2YvvLVN5SX79XA4H2trCzYcayvBbS6EjDFFuCxr++kamrLtL2zpv39HR0d7isciml1JaTF+U2tb0TkcntMjZORmSY5E1rfXNXyyq4ps5hWRg1QdHV2tpl9jH1BsTQxMa1E4kjxfVafU7k5LlOhsf/r62G53elqb6+1fQZAAM8474FAXLFdqaI8y8LuUaiwtgErWAJra0v1xuuvq7mh0Z4PACATaHBw3JRXTDYj5wwoC3jiOShbUDMBH8bGR6z+rGvgHZlIvD8ZX1gBl1Z2VVudzO3hGuN5ZWXlFl6Nsoxg+cbGBlNR8RpCtLu6u8zWxpoGNvE8FIJct7HonvLyCk1FQ5YT6haDREsLdv6bmhoNNjBNkJpy6lHt5ebkG7QFDrEmOBbgENcMwA7AxDEVFOTbuaTu1InzzFoDaHBsTHZDDdTZ2W2weHx8whSOqAQtWH1nR11dPRbsPzYxpKtXL+nSxYv6L3/0R/Za7gWARI7fv+o3ZWRDQ/IegWIQGyBrFzADCEJ1l5z251ZtbbWBRmBaugeQnWawlBoAz1HdhYLAFafB46OjhPILcpWWDtzO0CFBVA6nYtFdu0/MzW/Z97BctrY2GQAk5w34xTkBBCatkw7LRRsY6LeJgFXVlfaczMxsLS349YP/dlfZPiBpiVn/gENcl6FQ1OB5e3ubMnyA5qjdT1Br3rn3QPG9hF3vk5MzikQO9cILZ2y72Hk5P0AyvuYeCZhjXTKZk7XOPTsr02dB4TvhkH3NhMyN9TXtx+Nmr8vweu2D+wBB4tTps43BvfHQ30Anh0MH6JyeTcq0/8OmoFMKOv2j/KqV2miqAqkK/KpVIAWdftXOaOp4UhVIVeAfswKfT+j0mTs9X6a7HWptrNLJ7nbVlJeoqaFGBbnZWl6Y1+DjAW0Hg6Z8Ib8F1QW2DhpOOtTysjIVl5RoNxYzyw1Nrtvr1N5hVA4XNhCvcrJzrNkCMGGD8fmylZ9H3onLJjMxiWppMaDEQUKXnzuh8ooSU3T4Mnz60pdeNivN9773A01O+PU7v/Mb1th98MGHpnR46623dPZsnzIynVpZnTcFBrBhfGxaE+OzWllB1SP1dLfqypWL+uTTT8ySR1OH4oMMG8J6n3vuimUwjY9N6Z13fj0ZjNz/WL/1279tzyWLZWx8WHfu3NLQ0BPdu/dA28F9Zefk6GRPi2K7O5YR5c1It5ypCxfOW2YN4Obp0Ig++vBTZWXl6A/+4A8sp+q73/1L9Zzs1rvvftMsbpNTY1pcnNfAk0cKBDa1uxuxjCUgCY00jbJZdioqTdmBaoq6YN8jKycSjtn+7+8fafjpsJqaW60xJxy4uLhAbrdDBwd7pvhAzRGN7ViwNXYb8qpo0oGJQABUFoADhyNNaS6f2evImEKpcXh0YJYwYMP4+LjBBM4VTTEqLrKmbt26q+3Arrp7OuXNOLJJhktL86biiETi6uro01780ILWu7rbLdx6fXNBgaDfoBM2wsBWXAtzm1pYDCk7J9dUOhVVJXK4DjQw+Eh37s7L63WrublavT2n1NREQHS1KbhQDJETRFg7AOngyK36uhJTsqFwQiECnAGgcCx85jiwWxJmH4uxbtl2hV566SU7Vl5369Yta+KvXLmiV7/8il0XT4ee/qwOnBOUYKwXIAkgBKUSVj9qRQ4PIdhPnw5awDX1RAmVVPuE7PpZWFg2Kyfr53i/AH7kPnFebt68aeunu7vLXoM6C7hy4kSbCgrzk+Hb/lXbXxQ3hGCjlklmEkUU34vb63ger0ONk5Wdqc0Nco3W5MvMVG6uzyAtFs41/4ZC4bAp+gwwez3af5aJVVtXp7xcbJ579mET76axkZKhlGUKHaxpY2NjNuny4sVLmp2d0+rKqqkOUQsB1KhTdXWt2QEzM7369j/7lsHjv/iLv9Ty0rK2QxEVFuaZXRS7GFbFstIyudPSDeYeHblUXJynyspiA2YAGVR9b7zxukE+7IjrG2tWV8471xKAbGtrU9uBmGZnNgwWYmnMzfOpob5ae/u7dl64NgGwTmeaZXwtLgaUm5up9tZms9t+/PFHBtcAd1yfwDbIi8ebbjlz2BUrKsuVn5+0tmFXZApf/+NZlRQlrYBA0NzcbJvWCTQCBAGq2B7An3PFfkRj+5bNxBQ+vz+kpqZyW4vAwvHxSXV2tts55t4FSAXCMdhhemZRu3GHSktzDYqjZJqenNB2MGD7tRuNGljiDwoZHo8BZkASE+7iu7G/9f/P+xPhn0En7HUHnwVOKeh0XKtUL/WP+VtXatupCqQq8CtRgdSN8lfiNKYOIlWBVAX+J1Xgcw+d0LPkZnvU292mrvZmFeRmqbqiRDuhoOamZhQJRRQMbFtjhXKD5hJAQbOIhYnmlOaGhpTvAS1yC7OUVeCRHIcW0o2thultKHF2d/ctNwkLFU363NyiNaAbG7vKzDzSN775VeXk+DQ+MWmKnpMney1Q94P3P7bn//t//x/MNvZnf/pf7S/+7777bVVUlmlldVazcxOanJjU0tKqlpfXtDC/rPW1bVNZvfzySzZivb//kdraW7WysqT19TU30l8OAAAgAElEQVRr5g4SBzpz5pxWlgkj39XLL7+iB/cfWhONegclkt+/YgqnR/33TTUxMjyqvX2HqUe+/OUrBow++uhjm7CG9YkMHpRagLH5uQVd//S2PN4M/S//+l9rY2NNf/ndv7ApYl/72luan5/Vvft3bLx7ILiZDO91HMrpSjaCqDNoYvf2CRHPtGBj7EDAJnKrgAXAPCxIgD1GsaMcwcoILLAw5d2YnaudCIq0FbM+HYcay3FkTT5gICc716apARcPEg4LEo9GogYcUXCgFkHRAbjATkXzDtxBxVZSXGKWrKGhEenIYzDD6T7QTmRL0p7Ky0tVV9uoC+evanxsRtc/va66+mo1t9QqtEM49LKBsaNDl7Y2Y5qaXFU4fGDw4rkrz6m2oUpbAb9+8FffVf/Akro663Tp0lV1d/UalAgG1u383rt/T37/mk1Ki+8dqb6+SpcunjbFEhlGqHGwYHFMqEOY5jczO6vbt25pY3NTpSUlBhNRupDbw/pGPYIlEmD1zq+9o/LSMs2Y6mjaFDNmWnU4LHuosbHR6sf7sL6AREAgLHKADOyTQC5sbUnr3popSo4BB9caoAuAALBiP4FZ5HehhAIWYSMEUnHd1dXVGgxkPaNQQrXEg685BiAl65B/8x7sK2ubz6iUUNwt2UTITcVih6qsRLVTb8BqeXlVMzMLBk/J+srwulVXX2Pnuqy83AAUtSGnaXMroJVlAIlUU1Oms2fPmlKJ+8SZM2dVU1NrGVMMC0D9hS10P5EwGIigiElqr7/xig0m+PGPf6yJiSk9ejSgnciBMn1uZWVmW5Yb0xJRLWJLG3wyaCCvqblWG5urWlldtsl+9XUVevvrX7O63rt3164frivy0YBOTJvDWohdcnx0TXv7Un5eutraWtRzEjvejr0XYAzQxXXV/+iJnYO2VuBhvlxp0vjYqCkAAY3Yj/f3dxUKo/oKmF2Ra49peWRFsU6Wl7YU2Ynb/Y91grIMqIS1kOsQaMU5icZQhLoUDgPHAnaeQ+GoFhb9Wl5et/voqVMd9t7Dw6NaWFhRXx8gMmygCuiEAgq1pn89oL19t9paq9XS3Gz7NDkxru0ACi2P3Ru86QxU8NhnVFqmdtSRqdo+2xg8OLbXCZUTNrtUkPj/4HeNVC/1P+kXsNTbpCqQqsDntwKpG+Xn99yl9jxVgVQF/udX4J88dKIkDmsbkrd3m1/nOJKbxuIwOceuoa5EF8/1qLmhRmUlhXI7jzQ5Mabozq58GWSwTJnCBpUDjXRDfYPZQe7cvWMgo7mpWaVlpdZ08+/MbI/k3rfMIBofrE3JyU5Rs8L4fFna3KDB3X02ln1NDke6CguydeX589ZsHe8vthAaxDt37lmj94d/+L/bqPH//J//i6lJXn3tNQNhKGloOJeXluyv/hvrAe3sMMJ8T/l52Xrxxectk4gwXhp2cnBscp/LbUoGsm4ePey3fbp0+TkNPhmyKU6vv/GG5bM8evRQIyPDBpzISUIlUVFZqRdfuqqS0hLdvXPboFH7iXYLV6cOW5tbNq58L75vliJyVQhsHh0b1vUbnxpIYVLVw0cPk2qMtTWL5CXUlzwZVCeonKhrfDcqh3PP4AoZM0zmI0gc+9P83KI21rEcNWgfO4zDYY07jeOaf82AH0HIBBijgiHPB8gEdECJQzOOhYqfp6elPcvKISvJbYAwEo3K60k3ZZTHm2YT9uZmFywQG+UGCqvCgmIVFhabDWlw6Km2ArvKzfWYOqmgMFtlZbnq6e5Se3uXdJCmD97/VD/9yU9VWVWm7u5W7SfC2thijH3E1sJ2cE9Tk8vypGfr7NlzZk/aP4gpsL2ujz/5yMK83/7a2+ruPqMsX47CO0ENDfZrdIyA5oCBnO3tPdXVl+vixbM6ebLbQNDo6IipXqgxYesV5VWqKq82Bc7du/fsGuns6lRefoFNSSN7yPKeRob1/gc3VViYq29/+1sKbGzoxvWPdXhwaGsqPy/fXrtDPk48bkqxWDQJ+lAX8bmpEetVVE+eDNm+AGVQEHLuXW6XWQj5N5AKpQnb4RwCmYA62NAODlizLpuQl5Z2oEuXLtl1QXYQNj+UM6hkeE+gSmArkMwlys81FRjbIcOLrwFSKNjI8EJxODe3KY83U2dON5tlFZ/svbuP1P/oqQ6PXKqqKlV7e4N6ejqS2VQzM6ay4bVkHgUCKNn2lZfnNZsj9i4gGdDslVdeMSvcrVu3tbICTAxrbTOh6soiC2XfCoR14XyfvvnuO2Y1/d53v6+Z2XkNDo4qGjnU0aHDIFBtLRlZLtU3VConJ8uALYCssrJEMzMTGp8Yt+NFCdZ36pRW/WSOPbFjBZpRT+A4sDRscGhPY2PrKinJU2dni72GKXHk2OUX5Ns1Cchhn+/e69dePG5rifvaweG+VpaXDPywBoCzTMoDKrN97hO5eblqaKg3SIuSy+8P23AF1J/Ux5Pu0cbmuuW6YV0l1BtbHblarBmuVWAVarBAIKTd+L7Bd8AQ4eIALaAfNtre3lN2fNhEUV5hzQQ6rW3sKHHgVmtrtZ2LYGBL0Z0dC7PP9PnsWAkV95Hn5kkqtXg/l9Np9znseMePB7O7yQmoDodlRH1mEOrf+r/vZ5uJz8X/JH+5vzukeqlfbj1TW0tVIFWBX8EKpG6Uv4InNXVIqQqkKvCPVoHPwe/ThF3zV/5k9gZ/n3YzqcxmMB0pJ8ujs33tOn/upEqKcpWT5VNib1eBrU3J4TZLB+G9ZLMAQMZGx9TZ1WW2nhs3rpvt58KFC2YVosmlSdmN03xhvyNy1mHNC0CDB802ihOz+sRp+MYsjBrrUVdn58+Ca1GAAJOYLoYqY2hwyELCv/Wtd63JQgmBGoTJVQCs2dl5m+JG4DRWJh05lJuXb2HfJ060qqvzhAEzVCtM7pqbnbPmEuUKUC43N083bt5QYj+hF196SasW2HtkmVI0i08Gn5g9JrQd0tr6mqqqKtTV06HSshIL7iXwmH0+ebLHFE40uoAMlCXYVVCl0JwyCe3mnRtaWJzXuXPnLBT83t37z5pgoMKh5a+gZAKGARgAY+TdZHgd8vnSrabRyK724gcWbMxkQAKzUcigjEL50ne6V7MzZBDNKNOHeinXwNPsszHrbMPv37DGliY/Hj+wbC0ykqjFyZ6TFsBO041ig2BmMm+iMcaxRw0cYttDbVZSXGYT5BIHR6YQ+/iTe8rI9Kirp1mXLvepprZUBQXZKispU3qaT4P9o/rJex+q/2G/6huq1XOyXYnEjraC64onDuR0Z2hrM6KhQdRumeo71aOcXHLB9sxe9+TJYzuWt7/2GyoqrNDiwqpC4YAp3VCw0TCj0MjOzlVbW5Pq6msN1gE6yD8ig4f1BzAqyCtSWUmlBcfPLywYnCgsKrZpeTNzc6ZyYVLe4tKyKWw6uk7opZde0ODAgKYmRpXhTTcVyvF4egLvgQ2snb09p3JzvWadAlLwQLWyuRGyPCaUT6wpcrwAIsBLrJlTUxOmJuR6QxmFkuz439QdGBUI7Kijo8XWEwCYDCdgCqofwBKQJB4nnythsKi6ptKynvh+S0uzXYPsA8+nFg8fPrKg7M7OE+rtPWk1nJ6eM0Xa8NNRU6m98OJz6unpNNUQYAU7Itli83MrBpvIaWI9YGN75ZWXbT/Zr1OnThkEvX37tmVQsb/kMbncGWprbbCsM0AKE+8uXjql2dlJ3bh5yyYdTk0tKhp1qLK82EBSTU2lEgdxyzrb3t7UTnRbPQAyHWhmesrAM9tuamw0JRET67j2AOzUmDrywfGRQ7W6uqnt7YTOne+zEH9URqivsAAC+QCY5FDxNYpM7HmAHq4zA8uBTVMVofha39iwexYWVu5rwN9kFlWhnXvqwflP7HMfdiorO1uF3AujUfs5SiMsldwjOSeApeR5jNs1x73KbHbRmAFKzj3b4N6Imox/A6uePHliWWEAzDt37sq/FtXunkP1DUzezDJbKJAptL2tnOwsxSJRq40BLwt+T07zI5cOhR7QiWPh4+7sbnLMJeDJst+SqqjU4/+TuaVKk6pAqgKpCqQq8D+oQAo6pZZFqgKpCqQq8PNX4HPw27ZDaYTIHhxJRwfyetxK7MVFgHhRgU+1VaWqQcHQ1qDqyjJl+TwGpYLBLYXDuzpUmk2bIzgaAIKaoryiXINPnpiNCyhDgwNsGh4eMXhCILbTeSiX22lKGoJ8aZ5psLF20Mjzb+xZNISE3rIdgq8JpS4uKnyWWxS2nwOesA699trrpkgC8BDMTNNMw0MTm9hHtZNl9ib20Wx+ubnWsNF88hd+sn4AXChDgAAoWFCkYP+jGSSvh+lrTDPjebyWJo8JYLwHjToAjG2f6jtlAb8LS4taXFiwBg9wZrBiZsbAGOqG1pZWI3xMjcKqRb/28PEjO6aCwkLb1vzcvOJx7FUuUxmlp6WbIgwdGv/xM9QHnLM095Hl1xQWliiyg1JsVYGtXR0cHigv16u8vGxVVJVbuPnc7LRW11blcqYpKzPHMqWwdbFDXo9XS0t+AyZM0PL71w2cAEKoMTWanSbc/akBSHNlObAZRUzVRn4Mwc5AGlRXOzsxsycySn58ckbB7T1dffG0Xv/Ki6qvr5DX69LB/qH8K+t6/HBYd28/NPDXfqJFnV3N2tsLKRwJ6FAupWfkaH7Or/HRWWVkkEPTbnlN5O3EdsN6OvxEaW6PerrPKBza0+zMooW8BwLrZkdCdQIcACC4XAQ6J6dwsfawLXEuEgdJZZfb4ZbPm2NqMB5p6ekKhXessQ5ub+vg8EihMFPFdlVdU6GOzk7lFxTo3t07Cm765XI6zPrG+mK9oDhhKh85Yqhnent7LDcJmxxgYG1tw2yLAKGqqjIDfdgdmbIGzECFeP9+v7YCe8rOctlUxUgEkLFrYCAWd9oa6OxoMNhL7hJQkPcFqgEtuRaTmVwuUzJduXJJObnZevDgvoGp559/3q5Jm94WjRo0BVQAyo4VSqhrAC/ATK7Bs+f69MYbr5m9c3ZuxuDlwuKCAbHZmWXt7HCd1aqhvsnW15kzpw1eAC2w4lVVV2tifFz3H9w3uyzqqvq6ejldycluKAyzszNVV1+pqekJUx3Ozy9rdWVTOTkFuvr8FTU2Nht8nZmd0v5+XEdi2IBXXd0ntBfnWpiz4G2OkeuR7SYVQgEDNgAZYArXPvcfQFcgGFZJcYW6ewgy37Xncp/jc3JaYfhnCk7gEdcF9zHqhu2WYyHE/SCRMDUj6qG19XWtLC/bMaNmIkOJ9wSucX8MBkNmWc7JzVVVZRVR3Gbx5RrH1kk+WtL6F7L9TsKyuN1HANhA/JqaGrM3Ut/RkRH7PhMrJ6cm7d5SW1Nrr0OFFgwBnaTSskKrO8om7muxaERZPp8Fo7vNOsmUzDQ7Fhte4GD4Q+hvQac7s+TIpaDT3/ErQqqX+vl/h0o9M1WBVAW+oBVI3Si/oCc+ddipCqQq8PeqwOcAOqFoSsILm9ylQ7NA5ef6dOFcj2qryxWLbJu1rbmxVulupxL7cVOEYGPBvhTcDlkjxl/fgS6AJJpcmvqenpPWSN29y7S4xxbM3NhE5s+mfJk+sx0BJmjIaaJoLrH+5OXmmQoCK8wbX3lDxUVFFtwN4KmtqTHFB8+l8eO9aBhROQGSCIlGaUXzQ1NJE7i/l7AGHABGQwhMobGmeaNRZB+uXbumkZEV1dTkGIji+zSNNM4oCmjCz549Y2ooGm22w/HSxIbDqHtQqyRPOWqYvf0Dy1WisW9vP2HbGxsf08MHD21bKJ9oOlGYoFbq6enW1NSM4ok9C0P2+8nYIbcJVQzBvZLH41QsdqRo/EgFuekqKMgxew92KF9Gmgryc00xVVZWqbHRST14MKC9eMKayObmRhUWsg8jZoUrLSu2HJ/5xS1rVGtris26yL5QNwAFKo38vDyNjI5a8Pjrr71mTTD5VO/9+CemuOru6jTbEBPo2GZ3d4dy87KtPihbsDtOT8+arXF2dlFra/vaPwKMVOprb7+q3lMn7BjX/RuanprTyOCkxkenzY7Ue6pbrW11isW2FIvvaC9xpENHuiYn5hWNHKixvlWlZWUGxvLzs7S6tmih64CuaCShxYV1VVc1qKS0UIuLs9b0AwexmR3pUJub65IO7fwn1VoeC3hGkcLXib2EEnHAxLYpUjJ8Pi0tr1jzz7QvFE7hCBPMXGbtAkbxWhr3o0TccohaW5sN1LHGHz16pOHhRUV3D1VX4zNL5/FkQMsS2tjSxkZQy/6YqsqybH1gG2M9VldXWvD0D3/0nvzreyovTVNdXfWzHCbZ/hHqzoOMMrKuuDZQ1QATuVYIzmcK2unTJyybC8iAQigQ3DLbFdcuYBGoApwALgBWhofHrB4EkqO2MbjhcurhwwcWev7cc5d05swprawuafjpkCmIsICiOCNTLBaNq63thNrbOmx/2WYS7nrsvoFaiO9xLQBCyD3jfbgOgL/AIBSFhKFTx+mpWctPKi4qNxsZQePhZ3lFc/OzNnWPc15ZWa6KylKDTkxkczqc9n4AJGyg3PeYZocaEmiDtc3UfdhXM3zyeH3yejNNpce1nlQVxWwb1OD4fse9BrjIOQSWswZQFlH/EydO2PUOtOY65X7Im3H8nDPuRVxvPIftoHTifgOo5OP4PsY6Oa4d9zRyr9gP1i73SeoNfAJgcW/jOZxzziMWvvLyCoOHHANAnuNkXwLbYe0fSJlZmTZxEnB3dJgMCmf9ApdQNWX6MizTiRwsg5ZSUnFFFZ8pne7MpaDTz/GbQqqX+jmKlHpKqgKpCnyxK5C6UX6xz3/q6FMVSFXgF6vAP3nodJzmlOZkApO0nzhUVka6zpzu1KmTXQYyNjdWLSC4qCBH28EtswxVlpepsLBcmVkFBhRQQxwHR9MA0XTRKGNxo/ECFhH8W19fa0HTo2NDBopsWL29N9DLZ40YqimsbtjPsIKRbUODdf/ePUV2IsrKzDQlAk0Tf2lHdcQ2GCFPQ4WKiJHta89Cwhsayq1xTU6ByrUGFuBDY8b7ACFoQv/qr34kv39HL79Mxs9JgyZkzkxOTmt+npyUQzU2FtuxHW+L9/P7yYeKq6iIvJwcUyGlezLUd+q86huarLHkfYBu1ILXjI8vqqmpwppFVC4cC8eOuibNk6FAIGiTyo6OmJTm0E70wPKTsrOBTofKzk6zOqLYYH/4HA2HLI+qu6tH0WhcP/3pBxobm1Rdbb0BI3JcdnZC+viTD03xdKqvR/MLqGBmdHi4b00zSi7AA1CNphrVC80rIA+I0dHRaRaojz/+RLPTC6quqlZ7W7sWFma14l9UX99JtbSSURM0+EUIMgqPwcGnmp9f1/b2kaK7kidNysn36fU3LunqVfKl4pocn9T05JyWFza0tLAqtytN58+ftnye7ZBfe4moDuTS/oFTw0+nbLJYYWGZ7SeKlswsjyLRoDa31rQd3FFga0e52SV69dWvmoXt4aN7loFjFqn9fbPYEcxMoDlKNaYC0sCHQiiYEgYD3A4UWExk3DalGudyxb9maqbo7q5GRkYtXN6XmW1ra2JyXmnpUltri4rysUflPwuNzzRbJ1lho6Prys4+MgtWRUWJgT2UfBwH2WQffvCphWhfvnzGpuNhcQOisO+PB/r1/vs3bY11dzfY+eKBtRG1Emoe1gN2NfYH0MH6Yn0DIKamNuR0Huj558/YsfJ9LLAoawC1RUXFFnpNPZLB5Q67tlm3ZIJdvXrVrhuDGeurGh0blM/nMRibnZOp/v6HWlyaNwsda5vcL0KtE4lD5WTnWwYWikPgEuAY+JEEXH6DnEAQts3USa5t1F+sR0BKEqihwsu042cyY11tg0pKygwOc40dW3gJ7C4pRWFWaKDnILFviiIgKKo2rm3qxDrgeuS9gEnsM3Xhg/rl5OabSm9+ftHgINcI70E9eA7XBqoiO1aXy7YL5OFeVlnJgAH/zwLTBwZQix3YeUZpx7Hz/kkLa7rVIXkt59jXWO/YPkCO+yPb55ywTR68ltpwjjiP/BxwBRQHYnEOsSjv7h6oubnWajg9PW12W5St2dkZcjhdWt/Y0f4hcBulJLl70uHBkTK8aQaWyDdLT3MrOytLPi8DCrDtPoNOO9G/rXSai6WUTn/37wipXurvrlHqGakKpCrwBa9A6kb5BV8AqcNPVSBVgV+oAp8L6JSGmsZJBkdyJHdvT4sunifE2Csyu3djOwptb5n1bn8vZpYhYFC626enw5OamZmzRozGbX2dv9ZLRUVZNg4dNQTqFppQLHk0aLW1NWYZejI4oc2tfZWWeNXWWqfW1hZrtGjcABubm1vW5NGc03wV5DP5bEiBLcKO3abqofmJxpKZJzRbNF4oFPge1jJye65cOfNMUXJg0IDmkeaOZhw1FWCMhvODDz7U1lZUvb3JkfbJTBKnTdh6+nRCOTkZBiyAEYwiB2QBY65d+1C5uVk2bvwYSNXWNaq+rlXp6V7tRCJmcbl//74mJmYUjR0qPc2h4uJcFRcXWVOJtYuG+MKFSwrt7GphcVFjY+MKBMJyu50qLER9Va/8gjzF4zGDDQSd3713T3vxPZ3oaNf6it+g0Om+Mwb4fvjDH2t9bVMnTnTqueeumBJrbGxEO5GQ2tqaLftmcHDApuChbsBqduHCRRvJ3t/fb3Du6tUXzLr40/d/atk7WAvJ6kK5FovsqaqyXv5VvzY3/SotK9LZs70qKy9SJBqyQGqaXM4ZShtqUZBfII83R+sbMTt3PSdb1d3TqsR+zBQu46NTiob2tbTgNxXVxUtnVVVdrI2NBcX3otYcy+XVwvyaJsYALEeqKK9QU3O9EgeEGO9ZJhNZQ7sxl5obG1Vf32IgiSwgxsxj1wQM0JRjgeIcTM9Ma3R0Xj4f5yXfwAT7l+FJlyct3eyVQNSkwulILW1tZr8aHBrSxuaWamrrDKhMTk/b2jlzuk/Oo4RKS4oMAGD3vHPnjp2XcHhfkRgA0adXv3zWYCnwADD74MEjDQ1iQ41YNtTLL79s65+A95mZKT3qf6jHg0sqyneor498sMxn0NKpouJ8ywsCYABubcpZNPqz8HnsrlynPIcJj4APAFBLc5s2N4OmiGJN87OFhXnLBqJuHDv7ALhkbWDZMntoOKidCHWpMwUU62p4ZEi7sYipGFH9JYPN0+R0pBl4IvA7qZIClMQMhABdeC8gIHCZ65hg8YGBAVs/XIe8hiymROJILme6qbSKCovlciUtadwrWK8AJOoN9MzKBmLn2foFOJWWlBo4wS57/FxUX1x/ZEP5/bsqKHCrra3O1gT75XJ7FIvFNTE5qeVlv4EyQOX6ekDR6KEKCzPsuuS+w3riOABEHBe215WVgLq7W+y+yprDEhgKHailpVxNTQ12fKjomIoHPOJ+hKWS4QKoI8n/Qr3EcQCkuaZGRiatdkVFeWYtZVjA+PiUMjOp0d7P1HNcc9guYzGpo6POQBj3vPV19jNhQf4o3WJ7caXZ/iZtpgCmnXBMGV6XdmP7ODot1y0n22dqJ+x2dp9TclAA6rG/UTpFU9Dp7/4VIdVL/d01Sj0jVYFUBb7gFUjdKL/gCyB1+KkKpCrwC1Xg8wGdHFKm16GSkgI1NTaoq7NDtTVVcrukg/24dsLbWl9fsdBhcp+YyAQ8yMkp1OCTMQsYRv1A4zU0NKHAdlyV5T6zhiSnbW2bzYVwYdQyfacJA57WtWsfKBSK6OrVc3ruueesKULh8/3vf8/US+QXke+Un59japCS4mKzwK0s7ailpcyaK6xvWKZo+GjAUebQOH/66XVrsE6f7lObKTfI8wmZvQ+YQLNH40zzhJ2IZvzmzdvWKGPtYV9oHMvKyk3VMDg4ZEoPgBNN8dtvv23Wkj/7sz/T/fsPzKLE8RLMSxD5hfOXlJWVpwSBxMGg2YTm5udsQlcwfKjCPLfq6xtsEtriwqKFQre1tauhoUlPhsZ1+/Zd20ea/dLSIlM1YUssKyvV6uqyTvb2aGtrQ3/yJ39i6ofz58/qMHGkzhNdys3N17VrP9XdO/dsIt7ZM2dVV1dveUBM8cvNS4Z837x13bYFhAF6sf99fafMdnTz5k2Dh5wXRqx//PFHljn16quvmmLr5s0bmp9dUigYs6aXqW2n+rpN5ZSZ6QE3WH4So+WBbjwyvD6DeJEIEwpLtctEvLSEXO6E3K4js9NNTcxqN3Jo2yZr7MKFMyorL9DK6rTZ65xuj+IJhwWJDz+dVix6pO7udgMfTtehKZ0IM1/3b2pxcU2HB2nypGdasLIv02t2Ls75kyfD9rmzs9XOK0qbx4+fmFKMSYbYw27fuq3d2K6KCrJNYQOc5IJO93jVc/KklpaXLdCavKvevj6VlpVrembGrHRM4kvEI0rs79k6w9bEekQxFQgmlJXpUFfXCVuvKO0AEgAX1v+9e/0Kh3bsZ6xNMpiWlxcNniwtL2pmZkPNzaW25lC4sE7y8nPU0dGmnNxMW8NJJVBSHXOs5sEKlgyyjtq6wrpXVFRiCqS52UXLYDu2ZVnY/rMwaNY71zHXF0oalE989njSFN7ZVlNTvdk2UT4Bovg+djbeG0BHZhgTDFEmEcjOfiTDppNqstycXMV2Y3bsvIbrD9vt0NOnBntR3vDA+oaFjCyqA4vYSldWZrrBWuoQCu2YIgzoZ0Arw2PgDVVVTlaOwTSyynhr9h9oyIMQ7tHRKW1v76qmpkQdHa0GtQBTTpfb9msMa+jcugoLsDyWGAjjg2uGuqBMQhHJ+kJRyOPRo8emluKex70keR+ZNZh/7lyPAaxbt+4oGj3QhQsnDawPDAzZPgLGgLxMU+T73Ic4JtRgT4eTAfUEvmPd4/xzTshQYzAA1/Oxmgxr4/5Bmq5cPmX3iamp6Z8F2bOv3Oc8Pq8ShwcKhSNWvwwvGXZBZWYQJr5r/x9IT0tCJ8LEUT7ZdMsjsqbIkvssdEf45KQAACAASURBVGK6ZCrT6e/4LSHVS/1Cv0alnpyqQKoCX8QKpG6UX8SznjrmVAVSFfj7VuCfDHT67BShv9UU0Lo5pdrKfPWd6rZmmb9+FxUWyOtJ08TYiNbWVk1tEwxuWjPJSO1LFy+rrLRSt28/tOldKJiAKz++dk0HB27V1SWnLDXUN9i4d1QDj/v7TXGDKuf27VumLMJS9o1v/LoBJP7K//HHH+vRoyF1dDSbfQWbF7DjzTff1MjwsP7kj//EckZQhwABaLj44HkApXfffddUEX/0R39kGTEvvPCCTdNC+UCOEU0izR82J5pxmjZsYFiLPv74pnJzfaZi4nnHk+WePh0xmxIABsUC23/99ddN5fTDH/7QVFIogGjE/vRP/0JZWen69W98w6bpYW8hx+fho0eampyzHCosVezTqd5e22cafABA76lT2g6G9cGHN3Tz5h1FojGbrtbUTL5UrtLT3aqpqTJgd/YcWVoBvXftxzZC/fKl57SxtqX6ukZ50rz6yU/e1+jouFl82lrbrOlFJeFyyz78/mXdvH1dmZk+1dY0WPA2YIomHYvW/QcPzJJGcPTk5IRlCZE5BegYejpkUwq3NkPaCe1a/hbZQi1tjRZ+7c1wK5GIKxLdsUBnYMva2npy2p7TrUjkQGnphQadQmG/trZWlOlLN2tXNBxXRnqORocnLIfrwsWzKi7OkX9tTpHYtjIyc7R34NTK8qaGBqcU2TlUTU258vKy5PE65fG6TPGTk52n0ZFpjY3Oqr6uRZcunVdautMAGpPYngzNq6QoW1evXrDao/IhgJ6x8m+88bqGh5/qO3/+l4rvHupkV51N/qOWLsv78SovP1+TU9N6PPDEMrXOX7iowqIiPRkaMlDU2tKswMaq5udmTelloMWm021pK5BQTXWJens7bP0BWgBOKFMAP8NPJw1EHa9D6r+4uGAKt8QBofEyVSAgjTUOQKkg5D8LtQqTIeM/yxpjraL8YW3yAZwBlgKXUP15PF550nym3GFaG89nH7FwAW+AQjx43fF9g2NBwZOWJls/5WWlSvMAZzbkcklFxYVa869aaD5AkklsTGEsyC/SbmxPk1MzNs2urr4oCfKOjrQwv2D3CyAs1z1TEZdX/Bp8sixfZhKeVVeVqrAoy+o9Pb0ipytDfb1Nam5pNmvvwOOnlu3F5Mi9/X1TRgKz2HaaO83WKUCHyX7RWMhyizKxpUajmptdsgmNFRWFlhsFN8nOzlFRcbHVa3DoqQWpo0gCAlF3zh33AwYDLC2hlAqovr5GZ8702Tbfe+8Dvfrqly1HDij1/vsfanJyUefP9xpwpM5M+AP8sC3qyr4SiE7SHhZf1G8oSLlP8DXqx81AVKXFORYsz72L+wfrB7seVlbANKCQ7bNv2dl5OnfutNkWnwyOyO0i6y5hAJJznFeYp+XVFW1shsxmi60usrOjTJ/XVJRch550l8EoVFDUjdcm9g/s3JIDxb2Sx525JGBOTa37//2VIdVL/X1/o0q9LlWBVAW+MBVI3Si/MKc6daCpCqQq8EuowD8Z6ERTQPPJ47hBoNlzOaTSfJ+uXOzVifZW5ebl2PSuru5OedPTNDL8VHt7u8rLy7XQ4KWFBZte9O1vf1tpaV49evREZ86csyb5o48+sglw5MmgHgFe0Nzy1/mZmWn19z/W7/zOb9tf/wcHn+j+/Xvq7u7R66+/prm5eVPQ3LhxSy6XV1/+MnYwn0074+df+cpX9Mf/1x/bR2fHCb3wwosGhhgnjxVvdnZVXV2tevHFF5SW5tbjxwMWFt3V1W2B0dvbW2YdAXLRiN26dcte39vba/uDlefDD2/aX/rPnDlp9jXen5pNTk5Zs/fGG29Yg0xDie3pxz/+sVnmAGrnzp2zxvLP//yaWlrL9W//7b9RU3ODBgYH7HmhbTJjEtoKBNTYUG2ZUigS9ixvJpG0IrpdGhkeU/+TET3uH7dpXVdfOG92RJpEFCSlZSVaXJxX76mTpljAHsfDJuotrqmyokY+X5bu3L5rqobcnDxrQGmuMzLS5XI7tLG5quGRQcWiYbW0tio3u1hHh1ie3Nb4ovrZ3NxQXn6ugSdADRlHWKiwOwJBaGjT3Rk6OnCpsaFBmVkZSk93qqyiWDk5Pm1vB7S8smTnHxXG4/4B7ZD/4mTa4aHc7kxFYzE5nEm1U2VFiU60d6ggr1ihQEwP7vVbztBzz11QfiGgYVXhnaCOXG650jI1O7Oi4aEpbW3ty+MBxnEuO3X2fK9lC83PLar/0VMNDoyrq6vXoJN/bckUWsPDk3K40tXeWmdAMy8vX/fu3bOmnAmIWNO+//3v23osLy1VfV25KYOAEICltHRPcgLZ6qoCwW0lDg7V2tauvPwCUzT1nT6tgvw8jY8MGnRiXQAEWEtY01DGHGcxsfYAO4A5oJeF1i9vmloKhQwKNIAGQAY1kdOVzD7DwkUIPACEdY4CaD+xq1A4YEHhWLSAJcAa1j3rlvfBKoeqijXBfYDtZnizDSAmM43S7XV8n/WJGoc1sbi4bPtPRhJTFCcmFpWVlaGqympb/4SdA5wcTqmqKqlqxPI2MDBqFtvsrGzLX8LCOzI6ZqH+3T0tdh0wnZH8NoLDL1++ZHUA1GFVW14OKifXp6qqSl04f8qC7p8MPtbQ0JQuX+7Tl15+ya73Dz/8QDdu3NGFC+cMmqOQbKhvNEvj0NCoZRQVF+WpsIBAeb/Ky4vsvQFvhPffufPEstIyMlwqLvZZ6D4TKPML8m1d3Lh1Q550j0GemdkZBbYCeutrb9m5/eSTT7QdTE5FBB5xbudm522y45tvfs3y5wBHP/zhjzQ+vqC+vk4LXUfNiQoOFRm1pv7ra+sqL680K92JEx12jSfzxFr105++b9tE9Yj9j3PK/Yv8OiAhIIhzx/rlumP7ACngJOeb187Oof7sVSy6Y5l6HI8r3a2ZuVktr6xol2vScaS9eFwOHdkxh0MRg8LYqpmMwLXAexMOz3ADLHd8Dyh3Zy6pHks9UtAptQZSFUhVIFWBf0gFUtDpH1K91GtTFUhV4ItWgX8y0InGkAaVx7Figa8zPC6d623VS88RZIwKJWJNEFDjYH/fFCBJy0qVHj/u162bN+2v+3/wB39gU+7GRif0yiuvWhPyn/7TfzJVDwCGxuf4r/Q0n1jbAD6/+7u/a80v9i0AwKVLl0wRRHOI0oOJVDSwNG6oK2jEvvrVr1oD/qd/8qf6znf+b7OLoTpCocLEre9/7weanV3RxYt9unDxvE1bo7HmOHgOjfvaut8yY9geyhCaQBpymk6aT47zgw8+fZZrdNbeD9UH9SBrCIvNmTNn7LU05Pz89u3bps7ifWg22f+bN+/r4sXT+q3f+U3JkdCNmzcMuGH5AzYAHXg98IZ9ofG3qWgZGdbcok7aie5pbm7VsmJefvmqcnJzbN9RO/kyMwy0oXLAbjUxMW5N9/nzFxTY2FZ+LsHJCQuk9vvXVFBQaA0/0BB73dbWmja2/Do8jKuwKN9gVzzq1PJSUKsra9oKbFkoNUoPtsvXTCdDsURulTvNZUoT8oCqK2tUU11v0wSZWjYxOWqB3gUFeWZZoqkFtjDtbeDxoE1li+8yBUwWCO5Jl6pr8tXcUq2TJztUV1OncCimxw+eaqD/qWLRmK5evayCwiwLEt+JBnUgp2LxIy3Or2lubk2rq0wi9Onq82f06mtfUlV1qdbWV/R0aERPhya1MOfXyZOn1d1zQrNzE7p79442N4IqLy9VY1OTKiuq7DzTkLNOX375y2aR+uM//mMdHdLUd2s/nrwmgJSod1ZW/ZqZnVV4J6LiklJ5MzKUl1cgh8tlWVwAVyalrSzMmsKO88sH6hjURgBa1gAKPZQ+x4o9AAHKOB25lZOTZ3DJJi/uEy6dacAHtdp2iLDtRctb4lok74cwdFRO5DUlDhJWO84hUCsQDCu+GzcVGuCIsPPdXafKy7zKzSWk3KmN9aC2twnLB04fmLKLa5hrlbyg+fklU5QxBS0YJENoQg31zWpsaNfs7LyyMn0qKMxTWppDJWXFFtwNQL7/YFQ52RlqbWlSS0ubgUSAUl5Bturqamw/jyddAqALiwo18HhA779/XV6vQ7l5+aqtqbYQd4Dr8PCg+h8/1t5eRL/3e7+r02f6TIUH7CYP69Spk88ms6WpprpON2/e0oMHj5WVmaNTvR0qKSnWyvKKqdEIgweo3b/3SO9/cNvgpc9HeH2fZXLxnsury3r46IHu3rtj1yj3E84j1zLAEoUR9yDOJ2sdxSdADeWkf3VDr732Fbv/cB6vXXtPg0OzOn+uR9/85q9pZmZWt27dtPWHfZjsJu6fwN/z5y6YQorsNN6LPLG//uu/1ujohIE1lG6ErAPquJdxX+J+wr2dnCcsx0Bn7jfJHKrk/YWcKYLi2R8b3ABUW17WzPyctkMhg5momYBOWEOZarkfJ7A8Q26X0ybaQTS53yf2WWcJs9xxL2Vt3V9M5uulHinolFoDqQqkKpCqwD+kAino9A+pXuq1qQqkKvBFq8A/Geh0rHSiKTlWOPB1dqZHr1ztU3dbjQ4O9g0M0TQDqbD0kHXk9WYYBKIp/t73vmdN0L/6V/9K6/51a7qOp8b9x//4Hw00Yck6f+68qWEGnjwx6xsZUK+9/pq+9KUvKbC1pU+vX9e9u3f1xle+YsCGbdO0YNFjFD3qAN6bRp/X8Bf473znO+p/1K9vfuMbunDhvDVOP/rRj/W97/2V2Xy+9a1vqLm5yV4LJKLBR/XBZKvl5SWDMTTMNEgcA2CK4+zp6bHjIDybJp1pebwvzSXNNSqnZMByhYGlpFXNZwoe9pFms6mpybZHYwecOnOuzxRFE5NjpgBA7YESAQUDMADFCfvCv1ElsK+oJlBobAMziksNLLE/NKNJlVaeQQDACdCH/aOpzMvP0+m+04pFdrW5EdDU5JSmp+dsHDzKHB9TyuIxgwm5eT4Vl+TL6TzS4dGesrNyFAoeamrSr/m5ZVMjlZbmW1gyqprDI0bVB8wSl5uLrave7JE1NdV2Tr0en8Khbd2/f1dj4yMqKMi1WnFuOA/k7ywtrWh6as6mZiX2ydM5VHzfpe6eJl25ekadnc2qrCxRdCeq+3f7NTQwZoHiqFNeeun5Z9BpVZFYSKGdmPYPXdpYC2lhYUP+1ZCKS4r19bdf07nzfdrbj2hj02/ZQUy4m55a1JXnXtCJjmYtLE5pYnJcG+ubdg1kZWUrP7/A8nP8q2sG06qqqn8W6Aw8aG6q18E+oecJew3rZHh0TJumXsrX6TNntEfzvRs3mU8kGrW1sYDKL9NrWTisDa411Ew064AiVCicIxQvAAWgJ2tnd3dPaW6v5RMBEQASAEOAI+CJ8764tGhZR6iZWlqqn6lkIlpZJSQ6qJ0d8pwOVFqarcrKCm1sBDQ3t67a2nLV1VUY2JydDens2QYDFOtrWzZdcGsrbCoX1EScQ/YbWMGgAADw6dOnbP1hK2Vq38mePp3qPa+HD/sNTpaXlxh4Qh0HcHz//Q/06NGw6uoq9cqXX1VTU6s999NPPxHYsbOzXcFtrHorOnf2nM6dP6fVlVXdvHVTw8ModPLU2tr2TOl3ZNlMIyNPNTm1pMzMQ/27f/dv1NV9wlSTH330oYZtn3oM4nFdoeAiY+3/Ye89n+NMsyvPk94jgYT33jsCIAFaELTl2FXd1V1t1FJruqWNmNjYP2ZjInY+z37RTKi9UXW1VIZVZNETILxHwqb33ufEuUlUS7MRqyqpQ1PRTEQgaJDmfe/7vA95f3nOuVRLtra04Mrli1JL3rfXr9+Qe5L2tidPnmJpaVOgXnd3K959912xHVK9w/Xy7PkzLC2vYPzMMJqbmnB4dPQy/2yqNGHv4EAUi7TwMWheKYHgDAiPYu7qdVEOcs/59NPPsLHpxOuvzeJb37qD+fnnYidmFtPFixfE3sg/02ZKJSfVSfwz1xPvt9/+9ncyRW929jLGRkexu7cn64PXhuuK14qKN+4ZpT1gD0UU0dzULICNyjiuKYOe+0FariXXpf3gAB6/X4CnVqOR6y+T/dIpCQunfY5Qkb/msxm5t7lXc3/x+2Iw6rUvYWUBC+7Mq/Zv/L/lfMu91L+lauXnlCtQrsArVYHyRvlKXe7yyZYrUK7Av7MCXxvodHoebH74zaaCv9ZWV+DqzCDqKjVoaWoU4FJAUXJv+HM21kxPrmtoEKD0m9/8VkJ+f/jDvxCFAi0XQ0OD0jC///770oyxiSak4qf/zEKinY1ghePf2RDRPkPrEiENs5GoAhG7llYnr0OlCRspWkb4WufOTYvNhCorKoQuXrgoDRAnjj1+/ESaKyoXZmamBQjx3DjRqqRoigrcCfiDAhlOz5tNExUXPB5a5ZjvdKpaolqB78/zo2KBsOTChQtSD54LlSoCyMJhOUaeJxUHVEURTBDaabRqhCJBgV08ZgIYggtCLp/fJ00hp3Hx8VQPUVXDn1kqzMjk8mjv6BDAEA5FxM7HsGT+mQHHtPQx2Lr0fIXAAU6tO7QfYGOd8MKJHCdMpRn0q0SFVQeVqiD2OE6DKyKL9Y0lCX2ura1DMqbE+soR7PtO6HUqsRZxsh2nDXKyHYEXrX8NDTUyoa+puVGUax63W/K9An6/5EsRWFARRHsTr2VbWweCgTCOj11i3+LkMobDhyNxKJRa3HrtGt68cx2NjTYkExEc7B+IrW5n8wAHdgf0OgNu3b6GykoDQmFnKSA8GILRbIPHHcLmxgGKhRI0vHPndXR3tyEaD2Jzaw1bGzvw+aIwGapw5swU1Jo8jk624fN5BfjRuqXR6FBbUyfXhmH4nGJWLEAgK8+DQKrCbJSJjXweQSYtdccnHlgqjBgYGsL09Izk/RAyKNVqCRonACCI62xrQlWlVXJzCBQJV7hu+HuuFYboj40Ny3txrckkxkRKprN5PH6Z1NbW1iR2KqrHCEESybhA3MXFNSgUWly8OCbB1VyXL16swemKobJSiXNnJ2TCJGHmwsKSrInx8WHJJCLgDQYjePPN1wVYURX30Yd34fFEodNxCiSv86C8LuENwSaPV6fXSej9ieMEsWgMTU2tmL1yXe4/TjfjZMXBoT65f2kB/cUvfin3DpWPVy7PQalQ4ze/+Z1YGWevXsTM+bMCmTkZjjYvvif3i48++lDAC+8N7iP85p7hOOHktwh8fr9Y+b75zbfR2taIra0NfPzJXbFNTk2N4cqVSxJa73b58dFHn8JuP8bYaC8uX74guUSETlS0UUFGm+3CwqKotXp7O0VdRGUlgS4Bjf1wD8srixLmfu3anOwhu7s7ct9w8iH3MO4zJVVmSq4voQxBdyyakowwAkZCrPX1NUSjCXznO++KXZC5ctyDeO4MDT85cYjSqbenX9RStNARRtJexzXEHDzuJVSE8R7jNeeaoVqL+wLXCd+fIJwqKl63XC4reXkEccxVIzTlHsh9g1ZKhVIh0/liyZTAU272tNUxLJxqNQI0g14v0/+ogKKfjs/nnsdgd583DIOEsyvk7xbc6X/nP5mvxNPLvdQrcZnLJ1muQLkC/54KlDfKf0/1ys8tV6BcgVetAl9L6HT66Tg/Qe/v7cCtK2OI+w9QW2MT6BSJxSWbhiCFY+DTqSzyxQI2Nrfw/Nm8WLI4xcxu35ZcFzZAzDVhk/bee++J8oeqDjbX/GLzw0acjQ8bSYb+EmCxgWJDysaNj+Un9Wyg2DixseHv+Wk/G0E2z7FoFFOTU5KBxCwUNoZUjbDxIjxi887nEWCxueLxsBGieiiTyaPCYpXmiGCKjSLH2NNCw7woNoo8Jj6Hr0f4xawZZjBRbTE3NyfNI+EAG3WeB495dXUDDodLbGUMKufxskFk5g/BEGVNhEJUkPFYCKqoEllfP2Y8CqxWLdra6kVZwtekYsJUYZbj43Wi/Ymwi8HCvF4upxsMNidMi0apVjBjcmJcjmljbR17u5zClRQVTCLF1zdh5uwIZs5Pi7KkUEzj40/+Eccn+6ivr0ahCLgdMWxtnODwxI+ujiacnTqDw8N9bGyuS4B8Xb0Nra3NaO9okZBiQoVkMi6T6Qr5jDTvzJs6BXHM/CE0MOjNYsvat58g4I8iGknA5wvAFykIlLt5YxLf//43Yas24eBgB1sbW9jZssN1EoDH5Zfr9dprN2Cu0MLvP0EiFUE0kYK1sg57ew5srDMkvAe3b9/GzMw51NRWYH7hCR4+vI9EgqPcdVApjaiproPeAHgDRzg6OpAmnioqgjGTyVLKrYlyCmIcVqtN1iFH1jcy88dWiZPjQ7He8XqLVTSeR2WVAa1tbWKvo32Q0750BoMonQgcjAYdam0V0Ou0ct1OJ8hxHfM18vki0mkFqqq0AhsJvghsaX+KhBOypjIZJdrb60TpQ1sdoV4kGhFbHe116TQnLdK21ie2usXFJTk3BlAT5vKeKEGcjwR4Xrp0URR+XPe0lPIe5pr+4Pd/wLNnS3B7YrBV6QXcEBDzdQmb+HwqgghjeR/T1sW1yjwhhs8LbFXxfJIYGOyTXxcW5gWqcCLjhfN83wrJK2OYNu+Dv/5PfyGPJbTlXsP7g9Y1nhfvj7NnzwoEJqyWHCW7XcArrZGRcAxQFDA6OgyzRY+j4308fPhIlDwTE+MCGRlYvrmxi4X5Ranp9PQkens7wFgi3tuEPNxfCJVXV7cQj6dw69YV2RsIv/glwdsriwiGvLBYLXJ8vH+5h7B+PHb+meuFX9xDeH25L/EYU6ksmhpbZE+hqojAjHsjhxtwH+F1YO14frz2hGFcG83Nrdi374s1ljCL+yXBPPdJTjTkMfK5vA48Fr4Gj4fXh9fzdL/lz7gX8mc89tM9k3skj4fHSjhtsliQyyuQzmRLsEksdAX5QIH2Oqqf+J9/nVYDrbo0DZHfVDolE1lo1To5f/7dk+Poq/Zv/L/lfMu91L+lauXnlCtQrsArVYHyRvlKXe7yyZYrUK7Av7MCXxvoJOPLS3PGBdSIOqehAVcuTWN6vA37609hNhlE3QEJGC4KrHE6XRL+SxUHPymnQqSzswvnzp3Fnn0HqWRUsoM4qntu7qqEiLPRKWVBFeTTdDZCbFbZLHGCGZtDNiinGShsqmQE98svNk1sinjMpwoCNlCV1opSiDKU0nhz5DkVBAwvZrAvGzN2R5GXKic2gzW1NQIvstmCNKxUuTDjhO/P85mcnMCZiTPSELpdrpeWNZ80dLQb0dJ2584bkuFEW5HH65GJfCXbkV2adTavDQ3VYl8jcKKywO3xS+YNM2nY/Jdgg1/yoZjJxPMiCKBthnkubK6paGL+C1SAWkMQoZdrxesQi8ZFNbK9vSv15gSucCyHlqZ6XLt6CRUWC46PjrC/Z8fOzgFyCqC9qRGzs1fke2R0CF6vEx99/I8CZlRq2nG0cHu88LiiCHjTon6gdaejsw2ff34Pbg/VMaMYPzMqyh6ClEIxJ6PbqYhQqzkFK41kgqqdiKhBCG6oFLJaq8RKd3TolODmUCCGRIJNrRJFJc9NhekLI3jzrWuw2czY3l7D1uY23E6vQKeAL4Ka6hrcfu06DEYVvN5DsddlCIv0FdjbPUHAF8PkxLTkWdXW2RCLB3H30w8FQjC0muPe7XtUTJnQ1FyJTC4Mh9OBSDiKfKEIrUYrQetmiwVejx8ul0/UK7U1tXB73KLysVmtCIcCJegZiyMSTSKZKsg6o/2QVsWWljbQbER7lMNFVVccXV0NsJr0Al8LBYXkITEji1CBMJHglLbFXB7o6WkRCML7gfDq4YMn2N07QTIDNNebBCbU1dVI/g5zkJh/9ujRAnr7WnDzxk25J6iiIYzkWpubu4bh4SGBX1TS8PG0Tl29OivrdnHxhcBW5qlxPVLts7a6Jeu9vb0J165dFVWPyWgSVdRvf/cPsuZu374pwJEgi69DZaE/4OF2Aa1OLcCoobFWVGGrqytiI+3p6UNDfSOCwTAODo4k4J0wa2JyBFqdBm63C0dHx7I3UEFIgMn7v6urW4AQgTbz5AhhmXPFjK5EnOHzSnR3d4hFNBjySb4Zs+Cqq2tFweZ0eERdR/hoq6rGyHC/AFfeo4SHBN68x1kjrluCGU4LJCAi4GO9WFOH8xgFZEWByP2Ix1FfV48Kq1Vqy32N9ecXrysfQ2Ul7ZHFAvfcoiiFrJWVohqqq6+Te31newdanU7eizCNGUzca7km+WeBmDqdgFzeW4R8rDnhNxVz3IvEWltZKe9NaEfoTisfBzdwHXDv4Prj3xMC8/rQ6ksFoNmsQTaTQTKVg9FkRDKdFwDNzCbZt9UqAaYqhUKgKB9L6ESbHafXsU5UZ/IeJ3TivyeEWU9PykHiX+L/DOVe6ksUqfyQcgXKFXi1K1DeKF/t618++3IFyhX4ahX4D4VOpxv0H9/0j1s2GweCAn4az0+waU8bGujD9auXYFQn4DzcQEtTEyLRmMCN2rpGBHwB3P/8ETLZPOrqCHQ4Acssyh0GMfOT+b09O/b3HejobMBPfvxXYuc4Oj6UZpJNCBU3VANUVVXLp/m0vRD2UEXA3BeNViuh08wRYWPPzBU+hyortUotU602No4QT8RRVWlEhcWIvr5esZatrmzB64/DYtaKLSwaS0ClooJFi+oaGwYGuqXBJUjbWNvDg8+fYmvrGAYjGyla+IC2VhtaWpulQS7k8/I+bLC93gCSSWCgvxM//vEPUFFhxgcfvI9kKi4ZVGq1VsKq5+dXoFSq0dPTJSHktEFxepc/EBZ7m8Fklmaao9oJlWgTooWG8C6VyouFpq2tWZ7LejGTpaGpHu0d7QKl2BgzsJ3nS/sNQ6z5Z4VCh3Q2j76eLnzrW2/DarGI7YqNOqcEMrfljdffkLwta6UV8XgULxafY2HhGdKZBOKJCFwuNxKJPHJZdps6tLe34MqVi6Ja+vDjf4RGo8T4+IjAJU6EiLaB3gAAIABJREFUq6m1yc+isYhkbLFeiXgKqVRCbFK06hiNelF4sQmVYPJABIkYm302zRY01DXBJhPgNNAb1ejsbIJSxfO0w+f1IRyKS0i4y+ERKHrz1hy0uiJcbrtAJyjUKBS0OD7yIpdVY3joDNrbO5EvZnF4uAuH65CrXBRHnAKXTORRyHOce1YshqwpXUTMTaqpNqO+oV7WG6eNHZ+E0dxkQ39/r8AIl9MpoM1s1osCJJlKSSNPCOv1BaHRmDA9c0YCyZl7tPBiES5XEHq9EtevzUKlLGB5eUUUVSMjfXJvEAoQcPD8V1fXJOD76tU5zF65KuufeVF///e/wOFRCAqVEn3djRKWPTI6LIqnYNCPDz74QCx9w8N9Yj0jZHW5XdjZ2pPw+be/8Q0Bq6tra1heWsLCi3Xkc0W8+eY1AbPMBCM4ppqIap3FFytYeL4k58d1TPjCXDbCGAKqo6ND9PT2CJDb3dtBOpVCY1OjAKitrU35lfcHbaMEP4QuHrdLlGBch1lC0xiti0WBMLTtZbJcg/EvrIanai/CZYIcCUAPEhCXFIzct3idgoEI8nmF3K9U7wSCfpmUyHuegDuTziARTyIciUGnpTpMJbbUjvYmRCI+ATK0MCoVKlHhZTPM6qKltAc1tdViKSVY5bUKBn3QGZkP5xfFIl/faGCgfJ3YRGllpTWNMJFw6DTrjUCGij6tVo94LC5T7bhv8t4mTOd+x3Ps6e6BSq1+Ce1LCjxeN54bQRDtawz2J3Ciaor77szMWVFkEngRtJvMJjl3LVVIWo0oJdUqlQBrwmr73r6omKhi5T3J898/iMBqVcq5o5iHQqVDMJISyyLvdbWKYeJK6LRqeS0qnRgsTnudxWwS1ROhOYPECxlmBHJIRUn9tOAp2+u+xH8Ryr3UlyhS+SHlCpQr8GpXoLxRvtrXv3z25QqUK/DVKvAfBp24Of+v0InpHH/8W0hjGOPUNjY1eh2mp8bQ39OBkP8Y0bBX8mw4AttirkRdXROODo/xYnEd4WgSnR20gFVK3ktbe7M0pB4Ps0M8cLuDGB1tl5BphmfTakPlAd+b2SVsvsIhfrpuhcVslU/0Gc5NSwubF9rLmprrZZra+PiYfGqfyxUE6qyt0Yq2jxNHHDarCmfPDeHGjetwOt149PAJDg49qKq0YWSkH2urq9AbtOjt68TMzBTOTIxAr1fj+MSBux8/weefzWNnx458UYnRkR5odVpRN9XX14niiFCNFhQqCaSR0+nR19uHb797B9lcAr/61U9hsuhxdmoKHk8AK8tbWF7aRCJRgN5gRpVVD0uFDjW1VtTU1kGvrxD7FsEXG1EqRJh/w2lboVAM0WhBmuLm5iqBErQRsjHlZWMTxzwoNq9URljMZrHU0ZZDy19nRydS6ZSEBFP9wMdsbG7i0cOHeLGwJtlLP/jBDwRe0apDWEAQEE9EUShmxaplMOpkelg6VYDRWAWzyYyGxnrJ59ne3oBOr0F7B4O1CzIhrqraKrYbmQTIKX45JYL+JIL+oLxuc3OjPJf5TmyeaTOihZCTw2gPVEAtqiIUlFCpDYhEgtDpFYjFQ4hEg9BpdJKDk8+pMD+/hLa2FszNXQBUKZw4dpDOxKBRm1DIaeByhHByEoRaZYKtugYqtVKm26WzMRhNWjjdzNExw2y2CcRCXoWqSgsy6ZTAz/b2DlGOEGwsLS2LdYlT3AhtqH7jtSLwG+jvRnW1RUAKoeBpVtmDB48Eqly5NIt0JiOZSPsHBwDUYlu8eWMOJ44DeH0ejI6OSMD23t62WM9s1QxqN+Levfsw6k14/Y03cWZ8UtRW9+5/jg8+/ASBYAx6gw6TE6O4dv0auro6kMtnZVrhRx/9E7a29zE+3ofxsTFZL8zY2tncRE93t8AkQsCV1VVsbmzIVDKuFyqdYvE4Pr17F51dXRgaHMTBwSE213ZxcuyBWqVBR2c7pqYmJbfL4TjCnn1XbKOtrU0CXB2OY1HCcIpiLluQAHadvhRgTWBE+EI1EcOtqCYiXOEXf8apbIRLSpUSLrcDRRQEgpwGU1MlRKjH1yII4u9LMIlQh8A8K0pAZltxXTU0NAnss+8dgvJAPsZoMEr2VjSaQktLvSiUaqqrUGUzIZWKIJPOiX2RQNLnpT20IPsTM5SqbGao1AXo9EpRsKk1RQRDQbg9PmjUOiiVWlRV1aC2pgEBH6fwrcNuJ0S0oaa6Ws6NCkUCmrX1bcmPogozneGEN42sC8JwDgjgfsP35T5IMLS5aReAVVtbCVOFASYL1YIVYjFkjQjr5uZmxd5KGyVh/+mEyMbGJnlsJpNEvkB7XB4mo1ngKAPZQ8GC2DQ7O9rhcnmwu3si/xYcHAdRaVaB7Emr1yFfSEOnLUKnlSA3+XBCp9XKvyJUaXF6nVatFigmtuVMDsWcAvns6TXMYzFQUtOWv/5/K1DupcoLpFyBcgXKFfhXKlDeKMtLpFyBcgXKFfjyFfjfAp14eBJoLJlCVHlIurGoUFKJBPQaJZAvorHehs62BqgUaSBPe5UaNTX1aG/rlk/B558vyrj0VDorYKijswVjY0PI5FLyqXeEGT3esDS2wVAYnV0NmJwaQyodx/b2pjTW09PnJBD58/sP4DihCkQjSio2aLSIcYLU+QvjMsWLahoqAtiEsjnaWN/Cwf4RdnacYgMZHmLjfPElxEnh7iefyfGdPTst2VC///37GBjoxdW5y2htaxD45XAeYmlxCc+ersG+65DJXamMDj/+63cEjkQjEVyZvSwqh4P9fbETRWNRWCsskqlSaaV9ikHQbjx99jkam2rQ3d0Dl9OLna1DLC5uwemMi+Wqs70Sl6+cw/iZAZkaV1lZUkRQwUI7DFVIbNYIY46OnPD5MmhursTly+ckh4ewjY/dP7C/DB5nsHRClA4STh2Nim2RigI+nn/HppwghLV+9vQZnjx5hs1NJy5fHsN3v/tdUUjRXkVwQCDAYPCS6kIjeVzZXA6ZdAGxaFLUEQyfZmA3G/zKygrk8hlksrQc6VEs5kUJ4vf7SmqNvAaJeBHOE6covDhJLJmMiS2vsbFBFDCEDQQCzKJyu5ntpUA2U5AAcK/XL429Vl9AdXUVRkfG0NDQivlnS3j06Bnq62tx4eIkiooE3L59FAoZFHNUXljhPAlhcXEbkUgBDfW1qGuoRb6Yht5A+x5Dw4/Q0zMg12B9dRtN9Y2wmEyihBFIZ62QQOutzS1RiInKTK8T21lHeweePnsqip6pqXEolTnEY1FRuzTU14sKikH7ff0DAiU5He3JkyUUCzmxJra1tokqKBwJifWMyh6FsoDNzXWEIwFZ81TFPHv2HHW1zFa6g7bWDuzu2nH/wUMsLK4hlkqgqakBly9fkuwkhs17vcw/WoTdviu39eTkuATtc13Y9/bgPDlBe2urKMQY9s3zOlXaMNyeEIgQgxCSa4ZqK+aWhQJxRMMpsYkxRJ4qJ61WjfWNFYFOnExXVWUR6BSNhuVnDJanyq1YUIqdjYCIMKgEiwiXSn8+HVxAWy3XH/OCchJGnZTJahK8nc/Lr8wPUms0chxcN/ym0uZ08maOz81RWcTX1qKxoRl7e4dYfLGKUDAlcKa5uV6e5/OF0dPThqHhflnrkagXiXgYOq0eoWAC62u7ONiPiaKnupoTF6kubERVlRkGk0rUar6AG4dHh4jFklCptZJRVlFhg0FnRigYx8mJG5ubh+jtaReQyfuX58ypn2vrmwJ5PF4fIrEE2lrqMDTch8HBfvnmPTw/v4ClpRXJOtvaPgSKSrS21qGplUq4UvYclWjRGGGfS/Y2njvBczyWEGhOFRcVX7zNotEgsrm0vLbZXIFcNo+VlS3kcxoMD/eiva0DLpcXK8urkgeXpeqsqx1FRRE1tWZRy9H6TOsngRPtdYROhGiETrTccd/n70U1lc1DWVShkCspaAkj573ZL/+v46v7yHIv9epe+/KZlytQrsCXrEB5o/yShSo/rFyBcgXKFXjJfv5DCvEvNU3/X+ik5NQ6RRH5bBZGrUoaBmuFCRNjfZgc70dLUw2MBhPq6hpF6XT//gP8+te/k4lm2VwR/b3NUKuLuDJ7ERqtCmfGx6DRGDD/fEWmTR0eHeONN67hJ3/zI2xtrWN3b1uscgzIpo3lN79+H1tbfphNtKkoUVdXK6CkpqYaA4M9YklLpZNiAyN4SaXSksF0fOwQFQZtQdevX0MsFhZowsDnxcVlyed54403xUL3i1/8HDduzuHWretIZeLY2aFSahmLS4uSBcPQW2b5RCJp/OQnP4Df7xXlwPnz55HNZQQ4cUoegQobXbPJIo1gOsncGC/CES+6e9pkop/XHRC1xOKLTRwfB6DXmzA3N4237txCZ1czCgKJUtjbOxArIaf1nYb6sine3t7D8bEfExP9eP3129I4nk7sS6YSAkEYEHwahl6CNxAFDptyTtPjz6jUocqJgGx7a1eaWJfTj5s3r8oIej5+Y2NNLImEHYRYVKmUVkgpmyUUjIh9h3lUtHARxhE0sM4ej0smptXU2MDjYj5XPB6TQGYltJKb5Pf5MDk1IRBkd29LQsip5jCZjNDrjS+b31JgcySSQTxWgMWsEQBWV1+F/v52TEyeQWdHF9LpAn79y/cFntXV1+LipSkoVWkEwiey/vRaC3IZDTbXD7C8tAe9wYapyUn09vfAH3RDocohGPbh8PgQw8PjEibOvKLB/l7YKs1y3pw4R5vbRx99DKfLCaVCKTZHKnFs1TaxhNn37aitqcHk5BgCfjd8Xo/YlWiHOjl2iBpuemZamvvFF0s42D8WxRFtWoMDg6KSCwXDslZMJgOcrmPs7e0IkOUx8JoxT4nZUxcuXEaxqBIYsLyygv1jFxqaGzE2NoqB/gFYrRb4A1QV7onVzWDQobGpQa4JVUMEEwyQJ0hubWkRUEDlFq8tz4m5ZLR1MY+I6i3CStpXmQlES5dRb0YyXrJ2Mpyb4PHEcYTl5UVEY7TGWuU9CSAJHiuszFtTIhZNCFBUoAS2BRKpNaIgIzAhhCBcJig5nW7GrKRMrvQ6fBqP5VTpxHuOkIrHyr/nN593Cl0JrPjN1zMYTGiob8LJiQsPHzyH4ySElpYmVFdXyP7Bc+7u6RJARlCm0wMGvUoC432eIHa2j7C7G0A2DVRXm9HX14H6hhoolHmk0hEUkUYw5IfHG4JaQ9sZJx3Wo6a6AZkMFV5+mQCYzRRleAAhDPc0Ko5YY6oUOVGSalDW9dLl87LHUYnJW5nX5vfv/x5bWztQKNQ4OPCIBbmzowkVVRZAkZf7nOdSglt76OwkyOVkSK3sq6wz68Uau1xOeH0uUTrRllxTUyd76PPnK1Aq9BgbG5C8K6rpGNTu8SbQ09WM2dmrSKbjEtLPXD7fy4l3vL85xU4A0z+zZOs0Grn2PN9CrgAVVCjmaZssyPV+6irb677EP/jlXupLFKn8kHIFyhV4tStQ3ihf7etfPvtyBcoV+GoV+NoonZidlMukoSgWoFNJvydqnjduz+KdOzfQ39sukIUKAo5r/+///X/gd7/9AD5/VJqkubnzyGZT+NGPfigKjEIxD583hE/vPpCMGJ/fg29/+5v4Tz8uQSc2q2yuGbJNBcdHH97D1k4YFSagvb0es7NzknXU0FAHa6VZbFm022SzaQEjbIb3dg+wubkjNp7x8QmcPTuFX/36ZxLUPdA/iOfPFyQrhpO62Mzeu/eZjEsfGRmC/WAHGxsr8PmYz+SRUeV+XwDDIyMIBgMYGR5GNpeVwGU2q8FQQFQgDEFmcC9tPAwgVyuNYvnKZhMSaN3QWC1KAr8vjEgohdWVXeztOiVv5bvf+yZmzk9Coy0gGArh+fySTOzixDE2+LT/DA4OyHlTKUOb4dXZK7h46ZI0dnwMFSpUrsh0KMmRKTXsrAkh1NraJjo6WnHlypWXweTb0gAyrJmhvrQP8tgZ8sxm9MWLBRllf/78jJzb4eGBNKpUMhGuRaLRL8KRCZ0IMRjezNckJOOUOr4OG02+P5t+qoSoQKHa4vjQIc3xa6/fRHt7Kx4/eSCBxYROXDfV1TVQKjVSh42NbbE2EfrZqirx2ms3MTzSi0qbWWybBF+ryxv4/fsfYXGR59mI2bnzUGsyCIZPJPxcUdAil9Vgd/sE21vHsNmaZFpZfWMd3N4TFJBGrpBGRkbF98DlCsBx7MLFi1NQKTJiQ6MqjmPlF+bnxXpGJYetulrgBuvOmhN8EL7U2CpFoeRyOSTDhlY6r9cnoOrK7KwANarnopGo5HRV2Wxik0wm0qICbG1tF1i3s7OBQMAn65yKKqqBGK7d001bZRfcLp9YpgLBMEwVVgyNjqC5uenlRLSUQLLVtRVkMikBW1RScR0TAiaSCeQyGagUapiN5tIEtVhMAqx57QgpeF4CoV5OyiupCV2SNVZtswm8NJtMcv9UV9vw6Wd3sbOzBavVDGtlhYATqowIngiguIY4FU6l1Ip6jflehEQlpRLDsQ1iXRPYrVRK3hd/LmqnAsFOUpRj/BKAUaDVlBY8FYxGk+wdfPwpiCqJNWndK4iaymQyw1phQyAQxsMHz8Tie/HCebm+m5vbuHRpBucvTAu8BQhwVKJW3Nvbh/PEg5MTDw4PIkjGAUuFFv39begf6IXFoheLJjPACAiZE0dVGcPgaauzWqvhcHiwuLCCk5MwurtbJKeO9WtqahRQyvXPwPgrl2exv38o+9udO2/CaNQhFmdguAObmxsCzbkn5XJKeL0xdHW2SFZeXWOtZDWdDjxYXl7Fzs4ehob65Hq2traKUo17AoPCCUAJIxPJmGTjMcifweG8XxcW1iRIf3p6SqATLdNra+twOiOYu3oe4+NnEAwH4PE6cCiTHYMCm6iMzWbSsvdq1JxiV8oB1EtY+kvVWi4HZYHFKQpk5/V6fJL6av9CvpqPLvdSr+Z1L591uQLlCnyFCpQ3yq9QrPJDyxUoV+CVr8DXBjpJQG8hB41KAUWhCLWCWTsGfOvtW/jRD7+N1uYaaVZpgVpdWRMVyNISR3rn0NpSj2+9e0fGst+4eU3ygKjcYahvwB+V8d20Ev3whz/Ad7/3bezubsPpcsDjdoviwuFw4sWLRbHTnT07iYsXLqG/f1Cmz9GWxaYsn8+KrYtghPDl8OAITqcHCqgwNDSK0dFxUebc/fRjsbtR+fT82YIEQ3Py1+koeoIPqgkODuyIREPS6LG3ZWg2Q505Cp7ghKoiNnVsEpmzIwAmEv5CPcTmVavRQas2o5BTwWDUoKrKCINJI+9FeJJKFuHzRuF2BTF9bgZvvnkLGh2wtb0iVpX9A4dYsdiMsQ5soAk82tvbcf/+fQEfDG1uamrG7u6OnDe/CdBOm20qG9iIM4ydDabHE8e5c0PyPDabrD2n4jE7qsJcDafTK4CADbDTeSLA4/r1OXR1dcpoegY/E0Lw/AmVmC1FADI01COAgO/BkfGEBgwr5nqg/Y42MYbJDwz2i42IIfLbmztIJjKYnBrC7dusawaPnzyUdUIlBrUSVmul5IRR0cHJZQxxDgRSuHzpvADMjq4WJFMRFIs57Gzv4d5nD7G2uo2NjRMMDLTg2o1LgCIJt3cfUGTlWmhUFth33Vha3IXBUImxsXE0NjcgEg9Aocyhpa0RtfV10GqNJXVVOIrz02MIBh1iM3zzzTfE6vjxRx9LBg+bdx4rYRt/z6adEJHwxOtxYX1tVcAc84Ko6ChNODNhYmJS1h+n7tFGSXhCKEAr2fGxEy1NXRgcHBZL4ubWOmIxhq1DbIen8KS9rVPsaUeHDgGoeoMBdY2NqKmrLcFNv0+mCrKmq6u7yOeT6OpuFzsirxXXC6+3tcIKW2X1y4DsI7hcnH6mlGBoXm9OOaP6x2wuBVkzy4lQguocvU6DYMAveVbXrs9JJtOvf/1LCfxva2sSyEQrl1gtM1RPlSx0zFUqSKj3Swvvy8mYXLNcP1xjp1+niiU+l7+PxqMCok5zoE4na3Ld8/mnyqmSlY41LeVFlYLGaf2iykeLeCyF588XkYinZXomBw/wnnjt9VuieGStxfLpZj7Vlih5vJ4g9u0ncJxkUFWllVD1vr4e9PV1Q6fnveZDJpeUwH1ea7WWk96ozquUNUUY/vn9R9jdT8Fm5b3G2laJjZI1djhP4Ha5cePGbclf4h709tt3xJ7IUHKCX9o3UVQglcogGIwiEk6Kfc5mq0FHV4dM3eT0OgJw2kB5r3PKJdcCp/nxetJmxwma/Bmn/jGjjdCJ14NgTmy8h06x/hHaM9Ce9+DOzq6o1F5//XWYTCbEkzFRSdFKSHsdVU4EhTLJrlAoWRwVDN9XywQ7/kzsdbkckCslB55+PTwqQ6cv8b+eci/1JYpUfki5AuUKvNoVKG+Ur/b1L599uQLlCny1CnxtoJOMfkIBRr0W2VQGnGVnrTDgB997B3/1F99CIZeQT8upSqLNjJPSDg/cCIWSeO21WVy4eE6aT8Keg4N9aeYYmpyIZfHw0UPJTfnhD/9CrETP55/K9LpTOxeBCy1mhCu3bt1GZ2c39u2HWFlZFXsdm2ha7mLxiKgECFioSGD+SntbF7q7+6DTGWQMezaXFOgVjycE5NASSDUNVTqivsikxDZHC5jZwowok0AigjRa9b797W9L47ayuixhugRCVB5Q+cHcnNIUubQ8p5Av2bks5ipYK4zQG1USNMxGjVY9vzeKZKIItcqAM2cmMDDYC4/3GM/nH8LldovCJ5PNSePIxpCwidCLTfXnn38usIjATEaNP30q503LDtUOnJRF0MFvNt5s8ny+NGw2raiWRkZGcHx8LK9L8MCA5EwaCPhLlq4iODEsggsXpnF1blaaXTavhGCcCMZfmYcTDOVhtqgwONAs58Xx9WygmVtVCpLfAsUiPd31AgxbW9sERjx/9kxUHIQfb799E+Pjo1hfX8X2zqbkPxEOWCwVAmN83gDW17fh9VDBBQTCwF989zreuvOmhDDn8ikBhE8eP8Wzpy8kc2d314vh4TZcv3kJBcThdO3JyHu1woB8Tov11QNsb3nR2dmO6zduS+C5P+hBKhNFT18nDCYD3G4/dncOkU7n0NfbikTMK+uTtfv5z38uWVfMROK1L4GkUpYQgQktU7xuzPliHanaIVAoqc/Y3GtRU10nuUmcdliykenkWvr9IbhdCty4Po6hoRHJYqLtkNZRgjnaG2mvY4aWyWiRUHpmlxGmGE0mqHUamV5GCMb1SUhEJY3PF5Fpg2Yzc7mMAsx4zLwXM+ksKsxWWXMEEYeHUWg0VJrpRHlFkMj7g8dL+9fhoQtqNW2FldBqFKisNIsahgoq5obdu/+Z3GdUW3H98b4oFHKiUuLzeL7cUrjuVKqSGu8UFJ1a6giJ/lfoRKhECkzLJiHnF3lNBBgvLXqEZKfQlb/ncZ/a8GQbK5aUTsyK41S+tdV1sb9dvHgZGxvrAuPeuvM6JifPiLVua2sDB4c7SCQiouBJp/M4PnTKZMW+3gGxwRFAM3Sc9t1wxA+NtgTsmO/mDwRE6cTry/d2u7iemTeXgcWiwshIO8bGxgTgZbIpATe8v86dvSCTJJlV941vvCU5d3b7DjY212VtMcyeeU5URfE+6e7qlT3SaDZDq9PJHkcwyOvB/Yj7B9cmlZLc+ziUgGDvdO1WWE2yt53mxsVicVEj1tc3gmHjkUgMAX9QstRY1xs3bsr+Qfi3f7grCj7mmBFcMb+JiqfTEPEvMp0YBP/yPTjREVSzvcROXAMPj8r2ui/xX4RyL/UlilR+SLkC5Qq82hUob5Sv9vUvn325AuUKfLUKfO2gk0GnQT6bE6VTa1M1/vYnP8LFmXEc2DewvbMNj5tj7gPSuOzvu0X18bd/+0NpehgOzYaHKh0qWZincrB/IqqXS5cuioLk7t1PJHumssqKVCop2UBssNg8UT1COMQgca3GhN/97h8EDtmqmRmjFUVAnmosjQbr65vQaY2S28LcHBoCCbLyhRTq6mqkyaUFj2oQgqvvfe/70oidfvLPHpjHysexCV1eXkdtTR3ee+89OR5OAOP0txJgotIphVicWUqAwcDMqSpUVVahxlaP2lpCICCbi8uEJ+b/xKNprKxs4/jIB4POgvr6BlTXVEowdiodFoVRMplFPJHE4aFbrFdvvXUT129cw9HhkdSQx0EYwF/n519IBkskkoPZrERDQ4OcG392mt0SCFCRkxf1CTOcaPnideIUwEg4jmJBhVQyJ3Y6KmM4Qe/HP/4eOjra8ODB51h4sSAqiOamFoGKBEHRSBaVNoKYTvT3Dwh0ogqIqgqGyT9+vCD5OWfOjEgO0MH+oQRgB8NFWEwKTE52i62ytrYa9+5/KgCPIIqwjKPl2eg6TtzY33chlUwLvPD78qLW+u53v42+/g7JYnry5BEePngkVsZEPIvd3TDGx1tF6UTo5PHaAUUO8WgGkVAWeztOoGjCtWu3MTt7DUVFAUcndoSjPtQ11IiShlliiUQOWo0eg31dKBQSAiGymSzu3b8nkI0B24R3hDpcd5VWK0xmjri3SO1P+DN/WGCS0UgrGadAcr0aoNVoBT6wpmaSICglx4nXMJ9XoKurFj09vQJBOa2NYJWwqLauRqAW1VWENrQd7uw4JB+IoqGGpiq0dbRgcGBAgABVgltbexJSHY1yOlkB9fVGuUa0WRHKMByc1st4rKTaS6cVqK42STD6xYsXJTNseXkZ//RPH2J39wgUd5lMStiqDKitq8T5mUnJ5KKy6qOPPoJ9f08gCu9zvm8my5y1pNgyaX2TQPBcAdYKhmdrZFc8tcmdTqxjTUowioqmUuYTf5YvFKSeSoINBUPyS1PsSjljzE+inZO2wD+qnPjafA6nuFH9aLFYoVQQnStgtx+iwlIpyrOHDx/g8Ggf7777TbF42vd35D4JBjwCNvkWWo1BgvOpMurp6ZPJfgKdlLkFAAAgAElEQVS31EqxQMYTESiVRVEmBYIBOR5eGEKudIrT7+JiQSaQn5wYQ1d3l0xaJGxiLhLVdFTADQ+dkWvHDKybN69hcWkB+/t7Au35moRIhMwEQ2qVVqyYtFomUhmkM2mB0jxvyd0yGkSxRBjHb4IoZnkRILMuPH6T2fCF0okqp0Q8KfsOa0XLJK9XNELVl1fqOzQ0hIUXizJQwOlyI5ujmqkoEz9pp6PSiXI23hdUOlHxRBhFAEVQS6UTVbOETqfQ8dEx7Yzlr3+lAuVeqrxEyhUoV6BcgfJGWV4D5QqUK1CuwJ+sAl8b6KRgswLxw8BqNiARTaKvpwPvfvN11FYZEQ65sba2Ko0lG0M2MuFwBG1t7bh06bwAETYazBOhaunw8FhGfK+tbiKRyODs2TNobm6UBuUPf/iDfHKvVKlhMLAxzIn9o3+gT5rtrs4eybv57LMHWFzcQFOzDTMz42huaRT1EWHLhx9+gvW1fQE/nZ1tYuVhKHB7R7M8hla4Bw8eS/P03nvfxNj4OD779FNp1NjhBvwBsXIRmjmdbtj3HBgaHBYQxXHytArZ9w8Ri8ZgMKoRCueh1WjQ1lYFa6VFGsIKSwXyuTyKhTziiZCEC1sq9NKIM9PpxcI6drYdSKU4qp3ZOBbUN9qgUGbh8TF4GshmCzg+jqGlpRp//dfvSR4VJ9ktLS2LSoUWGgK5kvqEwKKIlhYdRkYGpKnkdaBSheooQhLCnEePnqBQ0GB0tEeOhc8n2HG7QqLAMpuNqKmtwsTEGK7MXpAm+sWLeWzv7Ij9ylZVI1P/7PYTWMwWTM+MYfbqJbl2n312T2p4+dJlGT3/ySd3UVlpkwwpee+HjxGJMOdLiUIxh7mr07h8eUZyhR4/fij5WQwgJ5RpbGyW6XnkFLlsUax4BGRsyGkR6u3rgtmsxfbOGhZezMPt8gBFNeKxLI6OQpiZGcb5ixOIJ3wIR10CnVKJHFyOEDyuGGprWjE5eQG1dY1we12wH2zDH3BBoSrCaDYgSrCQzKO1pQMtjQ2Ix8IIBQM4ODzA0ZEDoyND0sgTVrJJ5zQ1qrOYT8S8L65DrhXan2iv0mqV0vwTMPA+4GS4Bw+eIpXKw2azSP04HY/nFwhSOUV7oUmUXwywb2ioxvBIH8xmk1xvZnypVTqsrKzBceJFNEZlEvOx5tDd04l4Io6nT57Dvn8gUJYKNuYwcc3cvHkTw8PDonThdXr65CmePVsSKFNTUykwk2umra1NwBRVMQ8fPsTKyqYAo5aWBgFlbW2t6Oxsgc1mErvt8/nnooijfY4h+39UOTHwOwNOkCN0EN0kgYNCJbatU+DE687ncL+gmov5Yqwj4RBfk7YvPpc/V7zMBqIiij9TKVVSd64ZhtBTzUSrHy2PDHGnvYtqI9aXWUMENLQJMj+rtrY0LZGB2vFEDNeuXZHXfPDwvoSW5/m6VC8WCrInhIIcWJCVOlFxRlUZ9yjacjlUoFgoQqVGSf2oViGVzkCl1EjgO9cxn0sl5NDQsKikqNJkflxpYqFCwC7XMdVKzS1NqK21YWVlCU7XiZwba18KXDchncoKGKViM5PJ4fDYIVMlT3O4qKSjda+vr18y8rgGqIo8zb1iLbmmCJZSYuELyT9gtIDyPs/mlGhrrRcbJo/78NApeV86nRonzghqawwwGA2iwEu9VNVxz1OrlF/Y6/h7Qif+KhldnC4IIB6O/Qt73XP3H9Vtf7J/Rf/8XqgMnf78rmn5jMoVKFfgT1yB8kb5Jy5o+eXKFShX4M+6Al8b6CQBwhoVUokEtCpqBRTo62nH1cszyKWjWHoxL0HNzF2imkOjKYg1jXaPwcE+gTVUBtCCQVVCKpkSW9HW1gG83gimpgYxNXUGTU0t+NnPfob19T3EE0BHhw19fWxqK3FmYkxUQnz3hw/mcffTRxLoS7hw/folUYCwQSeU+eyzz8XG0tLcIlYvTnaigkarU4hqZGN9E5tbDNftxve//55Mr/vkk09EkaXV6rEwz9HyxwJ92KTrNEbJTaGCiJPcGMy8s7uDVDIJs8X4Eia0obevVxpQTt6jeiCdTIolKl9IitIpk01IU+33hkTptLnpQjRWQEOtFefOjcl0O4/3CKvrq5KXRDsUlS+Tk3340V//QBrNf/zDH6RxJAhkY87mkmHUh4cRsQnduD4hyqmNjQ2xztC6Q5UR1Te0Pt69e1eux507d8TuyL9bW92Afc8pgIeByIODPaisMqHCyglYCaysLMPj9Ug4Oq1CKyvrUBS1mDk/LdettbUJq2urMtmK9rOa6hpRPHGsO9Uy16/fENj46PFjAXVs6CkAaW6qxcjIoNil1tZWBN6wqab6hcoypYogJo9wiFYfWnf0olwj7KGiooAUDg52sLK6hEg4hmpbvYR/Hx0GMT1N6DSJRJLQySnQKSM5WnEE/UnksoQYJqmZWqtEKMpA5GNodBp0dLWK2oivpVUbUFdTi3QyIZk+gUAIyWQeDQ2VL0FeaaJcTU2NWAuZtUXLYipFuJERuFIsqtHUaENfbxe6ursFRm5tbWNxaR2BQBy2KpNMeautKalRFpeWoNZoZTrh0PCgBHKbTLSkFuDxchrZpiijDHqThEQfH3lQLCoxONiL19+4jlAkKCHwS0ubEjTd3d0gVsDV1TV0dXbh1q1bkpfFdcQpeAsLCzLlrLOrS/J++vv7BTrxOnEtESgvLi4KyCxlVnXL2uF6tFh00OuViERCYk9zOV2osFoFXhL60CZL0MManWYsEd5w3VI9w+EDBBpilaNiifk/L8ETQZFA7GxGVEYMUdfpCQSjgEL1UjWV/yI0v6RyUgng5K/8Jmjh+1GVxt/zPVk3nufy8hryOVofbXKfU8mWSickbJ/B2rQMc98wm8ySoeSjhSzNfSyIeCyNlpY6gWCE1/wPLocZMIMrFEqhutqA2vpa6A06HByciHWRAfK8fyzmClnjvb198iwOUmD9srmSmo/WS5czKI/h9EG+LjPWCoUsqmtsct9zeme1rRS0HwyEEQ5HBeQHwxHZGxhcT1UYoTJhNQGiy+kU6y73OR5vRtSQUYFO9fW1oiijUpUqMe6ZVIy63An09zUJLOWevbF5glQyg+6ualgqKtDaxhw8g6x5p8MhYeIEk2qlQgCjSgLe/wid+He81ooiEAvHuaS/AGDz3vyf9T/of6KTK/dSf6JCll+mXIFyBf58K1DeKP98r235zMoVKFfgT1+Brw104qlp1Erks1mw1aswajE+NohbN66hmE3iN7/6FQYHu7GysoNkKvnSmtP5cgx4lXxqzgyfZ0/nJYyY05EY0Mu/Y/M5O3sZExNT8rif/eznMlmOjfqV2SlcuzaLqqoKNDTWiupgY2MHdz+m6mJLmr+R0W7MzEyIOodKkvn5edz95HMEg1k0Ntag2laJ9nY2Xa0yznx1dQlr63uiOnjnnat45523ZerbgwcPxKZitVZJ0O/e3jHY646Pj6GpsRWbGzvo6OjE9PQ0Hj16KMocdk5UdFCBxRDyku2pKM2udMlFWoGS8AecAp1on2Mzf3LsxvLijhwjgQbVJOcvnEN7RyN2dtewtLKIcCSGUIg5PAlMTJzBW2+9KZatX//616KAoNKJIIlNIu1TzMYZHRnAO+98C2trG5I5REXNG2+8IY+lTZC1+fDDD9HX14e/+Zu/EXsN86A4Ha6Q18DvC6GyqkJGpJssWoTCPvj9bjgcx6KKodWGNi7Wvb6uCePjk9KUKxQFPHn6RBQrzJmizYoqEtoVpyYncfv2bbFfLi8vicqCNiuTUQ+TWY+mxnqkUgkBGrRKsT7MJyLgqqioEtjE82PNaJkkcOro7EAkEkAw5IYv4BJYwOmJzU3t2Lc7RIU1dXYMZ8+NIhJ1y/S6IrKS6RSL5uE4Zhi0G4FgVpr6zq52FBRZRGN+1NbbMDg8KJk9Dx8uwOMKobLCDINWK8oxqmQIUYrFrIAXNvONTU1oqK8XuPHg4UMsLq5K/hSBTGNDpdjuqM7isRNwxKIM9l7Fs+dLUKk16O5sh63KhqamJoEsH/zhfVEQMZh7cLAfShUQCvmxu7ctGUNcB4Q1ZlMFTk6c2Le7BERcu3YZ/QNd2N3bFAAYicZlwhzVNPw5A/Y57XCgf0AC+mmHZDA0s3kIoUbHx8UqSCsrARrXFs+xlPN0KGuRwIDrnFZXqnsS8bDYRt0uh+QLESDRvslsHyqb1Cq1QA4SjVLekkKgG5WPBDAERSWLHdVQzHhi1pRBwvtPraFce1RRUulkMBoFplChw19Lzy9N2TMaqLgxidosnkiUJigmErLO29rbcXhwIJYx/plr+dHDp2KJZVYXb1naWVWqAqqrK5AvZEqqxbZWaNR6xKNJrK9tybpIJLMw6DXo6moVqMMMJl7b1rYWscjF4xkMD/eitq4WxydHmF8g3OL7aFFX14DGhqaXgxCqZQhCIOiTzC5aG6mK4hACBTQCWDmRk5Y2paqAykrCyUo0tzRDpSzVjXsWgdPxkVP2C7VOJ3XjGqHtNxJJCBBtbq4TWMcBDKfwj1Da5fIKIKRSlJlcXH+nKikqKvN5Jaanz8hr0Aq9tWUXUHrhwqisE06s5LXaPzhAKBiUPZoB4vwPv2Q7vZwiWFI7KQVElZROSsRDCYFOvI58zoKfqrby179SgXIvVV4i5QqUK1CuQHmjLK+BcgXKFShX4E9Wga8PdHoZJK5SAMoioNcoMdDbhZ/8+C9hMejwq5//VCYs3b//GfwBr+QsEcKw2aX95OTYiXv3HmBrywGFSo32lno0t9Ric2sfRoMO3/jGa+jrG0DAX7Jkra5tiGXkL//qXdy6fUM+4Y/GgvB4XHjw4Al2to7gcHhxfOxFb28L3rpzE6NjQ6iosIhS6uOP7yERL6K9vQk6rU6mLw0PD8LrO8HyygvJ6yFsePMthliPSUYSlUE6rQE6nRHPni7AceKBSqXDtWs30NXZK6CBdkE2dL/85S/x6aefoYlKndERNDTUoaqyEnqDHnpdaSQ8wQrtQZzC53Dui22uqsos48yZZfViYQsalRUzM9Oor2tAS2sjauus2N5loPZWKQw8npB8JQILZvCwkSQcK2UelbKpmK/ERrK3twfT0zMymv3Jk2eiYhkdHUN/f5+ABIIFqlUImaampvCjH/1Ink87lMPhgkZlRCqVleabOT06PRAM0fLDoOK0NKJUGmnUrJEJ9XUtco14TDI10OdBT3e3BFS73U4BMIRVk1OTOHf2LDY2N3B8fIREPC72RoIF2gqZCUNYRYBBixMVJ7R5MWensbFFbG5PHs9jaWkD2XRBrrE021qCi4So1zq7OtDR3gmd1oTHjxawt3eAM2fGMDE1hFDYiUDoWKCToqBFIa/FzpYDa6snMBgrMDkxga7eThw79pFIhtHc2oDq2mqsrGzgwecvkE4B1ZUmNNTVoaG+TsCHw+lAJBzGmTNncP7CBQEzhGVHh4f46c9+hoX5TVgrGcLdjK7OVlGO0G5JGxID7p0Ol6jA/P4gBocGMTJcysCiQoUg4JNPPpL1fOvWDck3czqPxbq1Z9+WWrNGJiMtViZ4vQHs7hyLmu3OHU4UU2FrZ12ypmhjFNsZlUZFWtS0uDJ7FflsHk+fPRcLLO1UVDQNDg3JeXM9UOlEqMQJZ5Wi3vLKRDVCJCpjeD5cj1zrTscxotEQYrGogCNCZdq/eA+UMsNiYnnjNeNx84vrTmBUJivHSMUggR7vrdNA9lg8Lrk/Gq1WnsM1TGii1mgEGFE1SUBCi6i10lqaiqemQqdK1FLMPiNQUyrVosSrslUhEY/JlDU+tru7F48fsQY5mdRXU2OR4zEYVGhopGpSi47ONrGShUMJ+DxhLC1uIBAgtAFaWmoxODiEYDAg9xYVfrwG9+7dk/OYnJyCWquSyYPPn6+IxbK3rxOXLl4R8Dj/fAHLK5xOZyjlOOXSAsT4q0atxYXzV4GiUiDWzs6OQPeKCoNY9k6nO3o8PnkM7xWuJSqqFCoFrJXMZaOtMAevNwylSov2Nh7voNyXp1M+o9E44ok8+vvaBBZSocna8R6NxWPY3t6GVmvAzMxZuTe5HgivOSnxjTduo6WlFQeHh7Dv74sKiso+qppoRaQlkeuDtjpmPNFWx18JnWQNFJVIxThREqWMp3wei8FykPiX+N9DGTp9iSKVH1KuQLkCr3YFyhvlq339y2dfrkC5Al+tAl8b6MRJUcV8Flq1CkUGwBaBpvpq/F//59+iymzGowf38c7bd/Czn/89nK5jDA31i3qEFjs2fYuLK/jwnz5GLJpDNMpJSw2YvXoB27ubSCbimJ2dlSbQ5w1KYPHi4jJq6+rwn//zTzAyOgiv14mt7XW43MdYW9mSqW9stqlkYEj162/cgsGolQaNjdJnnz2ESmnGxJlBKBRqmUx17twUjo53sbL6QuCVVqcWFQmDxD///L40TRZLpWSubG3a4XB4UFVZi9u3XpNP+W3VnEJnxebWJn7723/A3t4Rzp8fw/iZMbFGsalKZzJiucpkUmI3ScZTokrK51MwmdRQqgvS9LldfjhPAqiva0drayfSqQxq62ywVhqwubWME+eRqL4USpU8noqmUxUMG1yCCb4PFST8PRttqpqoViEsY2YWG39mS7FRp0qFChVOH6MqgaBrbm5O8pdevHiBYCCEYoH5WUpRN6nVBTS11EJvpB2I4b55sYkxQ0anMUOtNsBiqpI8LkIv1pyAcXJyQuATA+AZsn50fICJiXFRQ+3sbMk0LzaeDEonIFCCmT7a0sQrrUaeRzhRLEBsQ22tXfIeTx8v4MWLVWn+T8OQz0z0o6mF16VCxsVbzFbY947xj3/4RCbrTUyOiWUxGvcgHHNBqczLtERF0Yi1lQNsrHvQ1dWGixevQKNX4/nCY1RWGXFuZgpGsxHPnr0QC6RRXwEzM7eqrKLsYFPNqWJs6l977TVRoREW8M9LS4v46U9/hsOTGAZ66zAw0IXa2iqZzkgFD8Edc4wYuL+2viHwYfrcNOrq6nFwcASvh9lMUWnuaYfjWHoCidW1JQmR9vrckk1GaxizsqgWofKG0xyp5rt16zoCAQf27FsCQiQTK5eTrB9Cnvb2LpwZn5AJgsvLq5KVRCBF9UxXbxfC0ZDcf6f2uX3Jg9JLJlLJmpaV5yaTBVy+fA5NTY2w7+3C63HLOiVP4HkSwHFiJKFQwO+Xe4B/T+jEv+M1JIwWyCI2Owbgm2WN81da2FhPh+NEAA7XN7OznE6PgN2ZmQs4PjmW12SdeC9wLVNFVxpScCJWQq83AZ1OhaYmm6h4OrvasLAwL4+7dOkKNta3EIslJey8ubkB/oBPIGj/QLc8j5PjCI0Jub3uKJwOr4A1S4URLS1NYlvjfU5Ic+HCBannz3/+C4HTzGviNEy31ymTNpmHdPXqHG7evA2/L4jf//4DfPTJI9TWGAUmGU06gXlcL5wYNzYyg6MjJ549e4Lt7Q309XeLioiWRdaPmVVHRyc096GjvQs+XwBLy9uIJ9OoqWHem1YgGMEiIdHo6JCsX8JoZnRxjdFqqFRbcOnCmKgTCZZYf9Y+Eo1gb29XcsoI5qk0I8jk4wjtvvOd78i+xDBxqhRD4Yg8hrCJk+kYHi4A/qW9Tqx2ylKWUwk6qZBNAvlMQWx+hE5LoeRX+xfy1Xx0uZd6Na97+azLFShX4CtUoLxRfoVilR9arkC5Aq98Bb420EmuRDEPo16LXDoDnRqwGA1479vvIB1PQq1Q4C//8gf4+5/+D6yvLwkoYmA380zUKo3kzjz4/DHC4QQqrTU4e3YK42cGsbr+XJQCba2daGpqk7BdNt8MLeZjvvf97yCbS8Bu38bG5gqSqZiEO1tMtVhYWEIg4MelyzOYm5ulOUeCgKmIYFi2yViBy5euiFKGqgNO17p3/2Nsba+JjUWpKqKiwiTWEuYz0fLU2dmDcCgGrzeErc099PeN4J13vol4IgyvxynN1uHhAR4+eij5MuPjoxLAa6uqktwVqj0IqBhozCY5HIgjGIhCr1cJ0FAoacsCMqk8YrEsNGozwkFOqkthYLAXhWIKq2vzyBf5yX9RslLENmRkbhQzcvgesS+adzbwbPAJIWg7Yo4L8492d+1yydhAUonEJvvUNsO/p5KFzTmbSIKoZCIFrcYo0MkfcKO2rgITk8PQ6RWIJ5mJU8rNqbBUyeTAWDSDXE6BaDiB42OnfFNZxDD4dCaB/v5ebG6uw+E8Rnt7C+eVIRwJCkAhgKGVRiaJFVWi/KHaQ6ujoqUo4IKWIbPZippqNs0xLC2uY2fLjlAoKja/wcEBvPHmTYyM9kGpYnB3WtR088+X8PzZMux2L86eHcTMhQkkU37Ek77SZMBEAakEsLiwg73dKHp6WjEyMo5EKg6P3yn2xt7+LoQiIezs7EOp1GNoYBTIZ8VmKNe5WJQMJAKUa9fmZJw8gQezbGhpu3v3U6RSkAl7hFpUjNH2RfjHWstkNY1OrGiV1kq0d3TIREYqiajeIUjldejvo9LpNQFN8/PP4HAcIhINS74Z7WEEE5zox/pwEmRXZzempiawuPQIwWAp3Jygg6H8BEsMrm5tbUNTY7PYsGgJI+DjzwmdKirNcHkdpQwzvQ6xWFyAJlVQJqMJ0RgVS5yKFkQkUsClS6NobGjE1uamHDdD0FOpgoT/tzQ3i4WWsIog2OnkOQFVVRZZz/yixYv3AiEoA/+HhgZlHdOuRphKCLm0uCTnSrDE+4nfbe2dMgHQ7fHJvcYpapzWtjC/gN3dXZk6x+MhaOW5MZiecKyjsx0jo/148OA+nE4Xrs3dEIBGYEV7HiENc8XqG2pw/sJZUfhFIkHY9/Zg33Ui5M+iWFCgssoiKkna6WitpfKHx8spf5wU94tf/ApDQyMy1a6APNweB1ZWVwXwvPvud9DfNyhqTk5bPHE4JJS9qalB3tdmswqsb21pRzIBPHn8XPYa7muTkyMCsQjyWTuuO+aLKaAWS/D21g52dvcAlVImHVI5xrB4Hhtzxq5evSr718rKiuwJvI8I9AgkCYYJoriXsaZUQvHPu3u7aG5uwvDwkOTYcZ3zm3vRt771TXmPR4+fCHimSoyKNfrlBDpq1OAF5r1+qnQiiPqiESgoUUxrxK5KyEjwuBzhhM3y179SgXIvVV4i5QqUK1CuQHmjLK+BcgXKFShX4E9Wgf8t0On0TTlc/J+1CFAoitBqVMhnc9CpFaJ2Gh7sR1tjDW7fmMPrr93Cf/kv/zc+f/AZZmcvobGpXpqPdJKNagjzz19gZ8eO69du4e133kE44sXPf/HfRU3A0FqLuRItLW2iirh79xNcuXIZ12/MYY0qj4MdOJyHkr1CaBWP5rC6ugGDUY/r169KXhNHmjMvhgHWz549R6XVJtY4Wpk42nxoaAAf/OF3ODrelwaTSqdCgfYdtTRZHBE+PX1eRpozxPvhgyeYnr6IH3zv+/AHPPiHf/iNNG0Mul5aWpKpUmxo2agNDPQL2Nnd3ZGmnZa4QCCIcDiFA7sD8XgEtmqLWGSo5uDUMU41c574RM1AJcfMzDkcn9ixuvYC7R0tMma+pA7Ri8WFgccEBYQVDHcmnClN+ypN7aJKiOHbnHpltx+IooHZK5zcZ63UyPUTC5JGI819Is4cpYD8nJa6cAgYHGzHmYlhjI0PyKS9ldV5Ua5ptVRcQTKELBZO8EvA6wniYP8YJ0deOY633noD6XQceoMGU2fP4NPPPkE4HIBKxUleCglcp1KjlN2TRZwKE5VWApGpmKCCiEoJgjWqZARwaQ2S5bSyRGueC5FwDpEk8L1vzwl0OjMxhEg0gNXVkjpud+cQHjdBQRBTUz2YPj+BRIpj7AmdOHxRDZ87ipXlXfh8QF9vO0ZHz0Cr08DhOkZ7Zwv6+rvg8wck80ivN6O5uQ1qZRE72xsCFanIoLKLwIEWM0IoqoCoDuE64s+oUrt48Ty6u9oFwtntexIczscxXJ/nzHXJiWMM5uZ7nSqh9vddMBs1kpc1e+WqQJvFpQWEwyFR0DU0NsgxcMIZrW7RSAJerx9dXd3o7e3G+sYSUqmoQFTmHlFpyGtOex3VYwRNhEkM9OcXgVR1TbVco0g8jKmpSYFj6+vrkslGRQ3XDdVDfF/CgWQygwsXpiWrikH0kXAEgUAUsRgnVHJa4WV0dnYJoHj//Q8EAhK8Dg52iPpGAr+VXNvMYFuQv5s6OynTC5k7xvuHYeePHj1GbW0dxsfGBRARuM7MnMd/+2//r6hjGJJPhRFBFS2yvPd5rARCvC4Eb8yfYmYahwyYLVqxAHMi5cz0eQneZpg3n0O10/Lyotx7s1cvYmNjVdSVJyfHyCSZRWQSKE5IzcdWWC1SH6qxCHAmJiZF8fO7376P/v4Bgbq00tKKuba+Ltf8b//m/xA15d/93d99MfWwrb1VgssbGxvkHqmtrRa7XDKRx8cf38Xz588k8+zy5UsCtru6OuXe5jrihM18jucZlz2P9/TVa1cRS8REXUUAx9oQ1n3jG98QwMa9i9CJwIjwiDWlNZAKpppamyi3drZ3ZD/j+ZjMRoF+rGfJrle63wlcqaZ7/PgJ/IGg2E4ZIE5IWWW1ijUyHAoKcJXwcKrg/pnSCQUlkNOI7ZBgjIq3lUjZXvcl/vdQhk5fokjlh5QrUK7Aq12B8kb5al//8tmXK1CuwFerwH8YdOJhnW7Q//JN//m2XRT7B0OAZXS4TosaWwVmJvrww/fekjyf//pf/x8BCrRusdlh08nHc+rTo4ePMTE5hTtv3UEimcTBoR1PnjzE5NSUTFOj2oWfsu/sbuPevU9lrDtHhTP3hIoDgqKGxnpRIqGogd2+L6HeVO2w8eMn8WykqHRiY3XlyhVRALBRItRhs0T7k8HAaVt6BENByZthI0YQwiaOFiRCgKWlFfn0/ezZszg7eRb2vQP4PF6BAzwONky7HgsAACAASURBVO1s3j1ul0ysI0hik0clCIEDJ03xvRVKjrTfwP6+H5YKJQYGesSGRrhCO8zRoRu0LnZ0NIl6Ip1OyiS3dCYKo0mFuvp6DA6MIZUs4MXCKvbtJ0gk2JgpRVFQXW1Fc0uDgBJmaLExPLB7sL29J5O3+B7VNZyUBWnsmFHDhp8KmeNjD04cMRiNagz0tUuQO5vliYkxaHUqPH36EI+efC4h3aUx7RWiWgv4wwKAfF5O6YrDZDBLbhQbcbNFj7ffYeC5Hx99/AeBdQYDIVeFQD5ZZwqFrB+uC9qEqHwhcMoXGECcfxlyrJEJWbSOra4cwOdliLQCzKPmhL25a4O4eHkaQ0O9cDiPZJw8YVwoGIfbFcLGVgyv3RwRZQvtdalMUIKYA/4kUNRj/vky0ikTbt++hO7uPlGM8JoMjwyJxYjggxZA2hVlCppSKdCFaqbt7S1EoxmZmMgMnHiC0+sYbJ0qBUGn/id77xXcZn6mez4ASAAEAZIAc845B+XUklpSB3e3O7g9bfuMJ7lqZnbmbvfm7J7afHYvNt3s1d7sek4dH9uz7u6x3TkpZ4k55wACDABIECABImw9D6Szc7M1rZmqrXYJqFJLTYLA973///dJ7w/P87z7gh4KlU8aNFVvdW0Nw0NzyMiIKzSflqelxWXBNq4R4Qj3EJVJVDpRzcKMLmZepd6XwCkqRRxVSVQQMayb60i4SbhExQ/fc2R09AkgSCmcCFaorCLM5YPXMKEjAQHVS/ZsG2zZtHjZ0dDITK5M3L1LVeKO7JmcIEcrG/PTzObUJLrIQRIVlZwI6YLDni214vSMB1ZLEn/yJz/C8ePHMTY2qgyxx4OPBKkIjE+dOo7q6ipdPzkOFyIHCYyPTyhziRPcJibHtbdeeum8ph7SqlZaUq7wbSqs6uoa0NjQgH//i59jeWUNP/vZn+p5tAEyi+r69Yfo6WnR6zG/iutAUMb9xfPb2vLgt7/7HZx5uejtHRDcKSkp13pwnRcX59Da1oTqqnJMz45r4qHX60FkP4GdwAFWV9c0H4CqPl63hIxU7/FnqdTiWs3OzgiiVVfX4CAaw/LSqqyUVCZdvnRZaijen27fvoOjx46giMeY4Ho6pUzk+126dFnX8PjYBIaGBnWNdHR0PrFV5mmPEJZdu3YdtTV1GBubECTkhD7ee3kcvP9yDbk2zBy7ePFFwaZr167pHpnKkkopGGkxrqwqxf5+CAuLC1I5bW/vIseRhdraet2XadXkNUbVFCEm9yvr5vFu4DAW0/6nItJizhRoYog4VU4JhsMbjbo/cB3onT2k7fMwprB0qse4rxmgPhn8//WvvGf72/i78+x0L/XdWYv0kaQrkK7Ad7QC6Rvld3Rh0oeVrkC6At/JCnzn/gXO5orAgHBDqh+bGUe6avHi2X6UFBbi6tWrmqzU29Or8FtaXDhmXpPIHKmAYQYUs4leXFqWDaa3v0+Nj3ttVcolAhtmLrV3tEu94/NvKzPl/50UV4ZoJC5lCwEKm3AFdx/GsLW9pQacwdq0GhE4MSiZYbZs7F35+QJDzCeiLWZt1aNw58ICpyaQSW2QbceXX32Drc0d1NeXy95jTBhhgEnNGoEVmzm+J3/nsbOJZzNG1QBVAPwarUwM3J6cmcfy6jZqa0pw/oVzqKwsFwBbXllUrsrCwqqC0ouKnbIl8RjN5gTyXMzFscDlLMG624/794axtrKBSCSOQDCC3q5mnHvhlJpkZsL4/BuYmp6Be8WP8XFanjZgsWSgu6dDliw2x6EwIZMNVkuWJpexsWVTf+HCRRw5ckTqLcKBkdEhKbsmJ8f1/8UlxVIyUD2zteXHTiCIRBwKXbfbcpBlyYbFmone3k6cOXscI6OP8Nvf/QbBvQBKS4uQk2sX7OCDoIkqGzaobF6p2KLijI03a8rx7WazBUuLK4jFgN0d5j9lwWrJll2KP19YmIe6+ioUl+ZjeXlOk+AIQzJMNiwveTA64sOLl1LQKbzvQ2h/EwfRMPZ2GYR9qCD5kuJSHDt2CiajGeturyAioQ0hhXud6pWwlEXc65wUFzmICdwxEJ3Hd/TIAA5jUewFg9q3pgyjguN5fbDhTiSpFTRhf/8Qi4srCqB2Oe2yKnGPUhlFBQozhWi9qigvEwTgsdFyZHdkoKy0QHucr0lL3PZWCDk5VkECKuAIMAjmCKsqK0u174ymDGz7AohGmJXEn+NENk6Jo+3KiqIip8APlVMEt5wM2drWgpqaau0NKrUIRAjfaGPkNZQKkGaWjwHJpBF5eQRIpwRS9kJBPHhwH3Nzq6ioKMKPfvSuoAsnPE5NTWJ6ZkbHV1JSIAVkcXGRrhsqfpA0S1WTX+DE6uqygtJZ87ffflvX1M9//nNlV/X2DCAvL1/qRVoMv/r6U4TDe3jvvfdQUVEhuyMtuXzdp4oe1pb3m6dgk0qn9fUV3L93F9VVNbLSUmVTUFAklSNh+dLyIjo7WxXqPzU9hlg8gs1Nryy9tJRSncZ92tvTg5zcXB0zoQ5zpurqaqTQYl0JlrkW3o0UmJ2fX1T+E1VZvCdyGiDvJbzmCJSoLHsKcnjcBGncI7Rrcj2Y/TXQf0RAnHuQ58k/p5RghdjdCQoqMrOJoJD3Nt6PCPd4TTHvjaH3U1NTAoH8+WAwDIfDJiBFAGW1ZSIcZv7Tns6B1yhD4XnvTu0jqvn2ZQUVuMyl1RSaVsqLmNcNp09S0URlU2qCXRKZgrZUkqUm1/E5VEFxrxPKcj+F9yOC/JO738m/h79rB5Xupb5rK5I+nnQF0hX4zlUgfaP8zi1J+oDSFUhX4Dtcge8cdGIjxSb86SPDCNRXOtFcVwJrZgaWlldQV1MjeLG8tKjsFAIfWseKi4oElghSVtfWMTIyJ8UOn8tPwak6IvShVYrWMqoo2Phyqhk/UWfTyoDj7p4+LC6s4ObN21hbdWu6Fy0nbNqWFpekouKn9FWVxZquRAjm9/kxNDykkHCnKwf5rnx4Nzak9ikqykdTYy0qq1KTqjgt68svr2J0dB52ewZcTgeKC1zId7kECQgLWAPCs1SWz46Om80jLSIpcGJHTU0tgnthPHw8rGNiRhXVEKxhIOATeGLTOj7BCVtJnDnDbKoXBNH2Qj5sbDGTJgZzRjZWVzbw6OEY1lYJKQ5gMdvx45+8i9deexn5BblYW1vEjVvf4M7te1hZ8sHr8cFgTGjke2tro7KrEsm4QqEJxRi6PTMzK4tiZ0c3fvSj9wSv4vEo5hdm8c3VrxRgHI3uKw+HjSwVXOH9A2xubEltZTRkCDz5toI4jCQF+V5//RWYMhL4/Ucf4sHDO8rZ4iSwlCUp4z+GgLPhpNKGqrGnk+viiZjWm6o0NrsEi/E4LXFG2LPzkIgbBGh4DhkZBgT3fMi00B62L8C2uxsSoNreCmJi3I/Ll3vQ3tkk6LQX3kQoHMTBvgEeT0DKJuaIMVjb79sR6OHEsBRQDAjwsH5cFx5Pbk4h4jGj1n9hYRltbU2oqa3B7My0mm424Xz/aDQsi5QysGCA0+XSfqFljjlP9mxav/J0+fB1uXe4t/lnKmOCu3sYHp4QDKmrL0ZXZ4ugACHCo0ejUn91drbI7kRoODU1je3tIPb346isLNJ7UyF17/5DvTZh2WGMuVkZyHflSJWXiMcFYOcXFjXZrK2tRnk/Tlcu3GtrgjcTEyuory+WinBjcxPzc/PK/qmqrtB1QEBLZRVDwgnhqAzkNdfd3YI333xD1/jNm9cxMTGFhUU3cnIs6O1tlzKRUiECEWZ2Zdty9WcGza+5V7C6uqSg9MtXrgi0ffnFlwqybmhoFqTifpuensLDR3d1zfF6oVrs4cOHCkAngKLKiuCEVjtek9zvVDMSnu6Hg1hbW1ZmEq2Gft+usqcIPLgfqVxqaKhFbp5dGXLxBOFgSErD8F4cBwdRQRPa6phBFgwS+B3o3sMJlgeRfUEoqeNMJsGU4O4+doN7gk68jqgiYv0J1ajw5LESBnHvsaYEQgRJUhF5vFI1UdXW0d4h6MrcqlT4elxAXZlUJrPuSXw9Qja+BtVOVMfl5OQIpvL3xcVFfY/gan09jIICqsEKpCJMGmiNo+qpQKolWnkJvjhVkaCbGWyEjgT2vKdHo0lN+ON1TdLE65gPPofh4YSVyXgMWU8m2PFnaPHl87gH+dcI1zOZNKhOrO0UByCmH/9UBdK91D9VofT30xVIV+C5r0D6Rvncb4F0AdIVSFfgGSrwnYNOT4+djY0eiQTsFgOK88wwZ9IqZZE1hZ9q+7a31PjW19Wgo6MFu7sBTTaiCmBocBx37y4o/6OgIFf2LOaPVFVX4Ve/+oUaJqo5urq7cBiNYHd3RxPuUjlKuZqE9/U3NzR1rbGxVvk6hDgc381mx2olbGlQVkltTY2UEB9//DG2tkM4fqwb5RUVmJxIBSC3d7SitaVFTRntRlTeXL92C48eTyA3146e7hZ0tDWqcaeihg0j1VHFRcUYHRtH5CAiaxtBExvggydqF6pANre2cPfeY4Uinz59EvH4oRRgdkc2nHl5smuxaadN66c//Ve4ePEiNjY3MDM7jvmFcdlQ7HYX9oIRTE8uYnp6AWurW+jqasff/u3fYOBIL9Y9K7hz5wZu3b6WmoDmDcOzHpRf0mbLRFNTOYqLC5Gbl6NQ4JQNxoDRkXEBlAvnL+LHP/6R8m6Wludw/8FdDA4+QiCwLWjF2ubk5qAgv0Dqh9mZBSkfqHJamF/D9OQ6igoK8ed/+sd46ZVLuH3nGj755LfYC+/IWscaZtksasJTk+dMTyaqMbPKJGsaVSaJJAOILWrGqa7g1EGCnFDwACaTVcCQGTb8PuGKx7MCg/FQYGtnhxazQ9m11t3bWF0J4eVXTqK+vgr+nXUFiUcPed4WbHh3sO7eQDKRCUdOjibl0Sro8x8g38Wg69T72rJTx85MI4s5B/t7CczOzWFjcwdnTh+BxWrG1OQk7A679ujmVgAVlSUoKS5UthdhFAOiD2MHOu5AIKxmu7a2XFlOzPwhBKBlq7W1DTXVtZifX8Dt2w+Q77Lj8pXz6Ors0L68efMmPvnkazjzcvDGG6/LOnXv3n2Bp0xZ5w7Q0tKE48ePCYb837/5jaxUhA20aD4FL6zd1OSUIMdeKIS83Hz09XWio6NdFjraT8fHpxGNJjAw0C67Fq/FqakZwSJO6iPYIRQhnHj48BEmJsalmuEaNjU1CCwRRNy7x300hMBOCI2NlcqAKikpkX2MoMXlKlAINvcjlU4+3yY8Xrf2A+EyISfBC5VOVH5tbmwru0gT1HybOlcqeAhWWEfmD/F4ea6EwZOTk4JBgqwOKnbsgh4B/7bqT8UOwSbz0VhPqoJoL6NdlTlps3OTSCRjCsMOhQ4R8O0r04kh6wRNPGeGpjPziBCHmWeEobzWCGr5Nfc6c9V2kGXL1lqwLlQ48cH1572K9aXSicfI46eiiN9bXl55Ml0wNd2vuKhE7zE9PfdEbWRUbpauoaThyVTBqO69hLkEpFSuPQ1K5wQ73tsIzXhs29sEuAbBONpnuXeZ6UTVE/fk5OQsQnsH+pnDQyC8DzjzLGA+OFV2Hs8O8vIYOm9FRmaGakjYSnCfZbVogl00QkBuhjmD0xtT6ic+Ryoog1E5dbwXhcIHUsOlodO3+tdBupf6VmVKPyldgXQFnucKpG+Uz/Pqp889XYF0BZ61At9J6ESlTgoWsD+Mw5RIIjeLodZm9PV2o7GhDm73ChbmZ2Uzam6uw+6OD4l4FOfOnVVTefXqDTx6OA+TyaGcl9de+55UAFSZ/C//6/+sT/NPnDiG3t5ejIwMK8D5jTfe0PvSmjI4OIIHDx5JscTn+QMBTaxjJlJzU5Oa0e7ubilNmMHCCVDXr10HDCa8+ebrKCstVfAwVRxPgdO2z6eGiSqNL778Gl7vNgb6O3HkyAAcDiump8eVl9PZ0SHLHRUanNzEyW/Mi6FCifaWWDwu+0hJaSkCfj/uP3wsJQGhU2DHr/Ddzs4OVFVVSMFy69ZNwZg//uN/hd6+bmVD0TK2E9wU5CnIL4HRYMHKsgcjwxOYnFzGO2+/hr/42Z9rvPvtO9dx+84NNclIGuFxB7G46Ff4d01NMY6f6ENFRalCz9mgc9IUG9CJ8Wnl/bz15ju4cPE8lldmMDs3gbm5Gax71tSAZ9utKC0tlhKHihta6x7cfySrE6elTU8tYnR4ERVllXjvj36gqYXXrn+BsfFhMLs602zUa7D5Zw1SCpBMHQezj7gXUuq5hEKSqRgiZKHSibY3j2cTy0tuhPaohOAEtlSzfnh4gI0ttybXWa0ZUj8xcDorKwe3rj/A9nYIr7xyCUXFeVhbn8P+gU+TxDJM2QgEDrAwv4qlpRByc2yorytTHVZWt1BfV6W1dLtXUVhUiPLyElkK52bc2N2JysLkD+yirrYKVGaxgaZ6jSHMVLmcO3tODf/Hn3wsNVtJSSEcOVlwuvIES/bD+7hw4UXU1zdImfLRRx8pj+jMmbOaBPfw4WPcunVHCqcfvPuWsocIHDjt7Pr1mygtKdM1xPyiiYkZHSuzfbgXCSBef+N1BXv/9vf/IJsi1VMMuWfdCTv4i1lLDOXmmlKtx2MhRKKCiN9zu72qaVtbuyAR4RUtXlwvToGkdY7nSKAxMsLnrwt8ce2omqHahgqj1OuNCNAy6J8giZlXnMRGEML1IowjdEqBPj8COz6BWQIKqhS5D5iNtrXpx/z8kpQ9VP4QntLeR3jCcyIIJjQiYOLrUV1GkMNrmfsrNQEyCwYkENoL6twJKRlmzkl4hM9UVNqyraioKJMtlcor3k+ozGFw/urKLqKRBJyubB0jp/txShxtmXwO1Xy1tVUYODKg8yVcvnf/viY7ci/xnKlQYt14TFQ2Eb4xFJzHSyDF42T4f2Njtc6JEJ95WPPzbuUrcT8xNJ6qI06643qwBgzlp9KLCj0qwAj2CeFqampSNj9vajIi14D1I5QjwOLeYn4Y7ZaVVWWaAkml1rp7XcMfDg7iiESSYOZ8hsmIivIirRXXmPuEoee0G0YPmb/m0x5hnlM286IOOc2O1tgMWDIzlevEuvE9abNTcH6U11AKOnE9pvee9a/I5/L56V7quVz29EmnK5CuwLNUIH2jfJZqpZ+brkC6As97Bb5T0InNyz9+KD8GSRiTSdgtGTAkEjh6tFeAY35uCu41N2pqKlBazHHeY+jr7cTlyxcxPT2pUPGRkRWYzS78xc/+FO+++65sLJ999in+w3/4pWw/b775ihrZjz76HLW1FfjBD95R00p1BRvz7S0/Bo704czp03g8OKhQ3caGepw6fVoZUGXl5Wo62dxT9cBGnSDqqYXl66+/VjNOiw7DfDm+PDcnR1a4X/7y15oCd+pUn5o4TiBjA72+7sYbb3xfahs24oODj7GxsSP4093dobHpbB6p4KJygSqQBw8fyCrY09vzRH2QJZBFS+Ho6Ag+/exT7AV3BQzYrFK1AQMtUD4BrNwclyxm6+5NTf9bWFjB3/7N32iy3+LCHL659hWWluZSod3WbEyML+MwakBLa71CwTs6WgV1GIxNBcPa6rpCgZeX1pCTk4cfvvseysrLcOPm15iaGlXjT6VHJLqvJjTflSfQQIXS3NwC5uZW0NHehr6+I/Csb2B2eglZFoeAW8rqt4Dgnh8WawaMpiQsFk5MS0FKNpps0gkG2KBSeZKCTnEpnf4xdMrMsGBtzYvHj0awvMTpgswSMyAnx4zsbCt8/i248m1oa29GR0ebQqHda5v4+KMvNUnt8uUXkZ/vgNszh8jhDvVUChHf3g5rIp5nfR/l5YU4enRAgdyECAQhBIEMC+/r60VnVxtWV1bx+ef3FGBeVkqlDvOfUlMMi4oKBHVWVlf0NU4Ym5udxdVrVwUh8wvyYCe4KytNqYuCIbz99jsKrSeEev/995U/xuBo5mw9fjyoEPP+vm68+8O3EQ7tac8QkFJtVFFeKZsWQ6MZrE1oVFVVLRDLY7/y0hUMjwxiYnICDQ11msrHrCY2/DxGwj8CXQb72x05cNgdKCwsVmA6A+MJ22g75aXOrxHU8EGbF6FOf3+/4CMVetxDK8vLsjwaDKyHXYCS68lftJ4x3J9KIO4BKgEJlbkXGUKtjLC9UMqGlYyl7I+RkJQ6BB8EWAyvt2XZpSpyr9Fq5tfEPl7H3G8EuIQufA0CHaptCDQJgah8JOBJ2TcPdR7MG0rED3UOVDoRerAmVC45XU6tryvfKRi6ueVFOByUAmdzIwjPehhGgxEuF/PJzII1hC08R4LQkyePaUoe4RKHAYyNjuDR4JCslbZsqq1SAwyoFCNk4nFxL/EexXsG7yMpi2YS3d112j9UAxH+DA/NwOVKWWWfTo+jLZBrz3MO7YVx584jHB5GcP78Wd3XGFbO9eK6EUgRzjFTivdCQkoqr2hhJKDnfcdoArxeNwIcY5lMASlO+fN4OMQhG1WVRcrwYug3c7kIv3jeVGZubHqf1D4iOEXQRDVT7DAqq50506zJdcyV4+tyPzLoPXIQTUOnZ/9XTrqXevaapX8iXYF0BZ6zCqRvlM/ZgqdPN12BdAX+RRX4zkAnAaYnlrqn2R1q4hSVnES2xYJINIpClwNZVmadhFBZ4URdTQXisQMcRoJ44/VXpKC4evVrzM6uYnzMB0euDX/7tz/Dq6++Kojzi1/8e9neEskM/PjHP1BT+/U338hSxFHuHB/OLCeG8XIEOYFRd3cXvvzyK1noLl++LMDDJpmf6mdZU8oHWthu3LiJrs5OZTwxT4RNP+ERrUX8fzaCTyfuffPNVZhMFpw8OYDysnIYjAZlTjEUvbqmRo0TYcD9+/fh9fjR3tGCd955U9k4fL9UgLkPH3zwPqZnpnDq1EnZB3mMtA22t7fr+4tLC7hx47qA24svXlDDytdlkPHeXmqsOZVBzCra2NgWaPP7d/A3f/OfqFlk9tLjx/eRkcmslUNZ3qYmFlFWVoXjx4+iuLhAWU60NFGV4/VuyPJozszC5qYPpSUVePPNtwUQbty8hrt3bsK7sY2qqiIFg7PBZcPOMHCe19LyDqxmTmA7h+bmVmx4t+BeXZdSiJPnuL7xZATJ5CHyC/NkT+O24d5JBXITOpkFedjoZ2Ty67TXpUABIQlVKMzxsVps8Hq3cPvWA0xOrGAvyOfRwgRUVTlRVl6MgSPd6O5uQ2FRAdbWPPjmqxu4c/sxNjfDuHTpNIpLnAjsriORDCEWp1IpqYmBOzshTc5qbGxGX+8R1ZRZNWzCGYpN5RL3XGdnOx48eIBvvrmNfFeJABOhIBto7gNOQuQ5LS8voqKyXE3+F198LrBDKxrPj/uGVjRmDLHJfuedHzyZkDiMjz76WGDlypXLauZnZ+b0vObmBrz00otS5RCsXL9+Q0qV/r5+NDQ0PplotyNwQx8l1VJUtZw9d1Yh8AyMb21txtz8rKYiMsid+40KFV5nVCc57HkCXWazVfs/nqB6JxUkzdclAHyqyOG1QXjR1NQkSEPIlYJFkOWMYIR7l3lS3LNUR1ERE4tTycLJZvuyTnIf0K5JZRWtgbyOqcjiXmOemPawNRNrHCqgLCYHLJYs7AX3pazx+/aUZdTa2qTvE9rwGn76YF4R9yn3EjOmcnNt2ncETBTWKY/ICBQWZUu9tL+fRG5eJqoqSwVeOWWRiqdt35ZgUkqNZ8C6ex/RA4OskYSNfA6hF/fu/MKczvvkyeNS6RHoEE5ToTkyOo4tXwTRQwPycjlcoFgWOh536rioamrUHrp/fwxu94YUgt3dzao1r0uCtvGxcU3w4/uMjY0LPBI68R7I3CUOUbhx447A56VLF3UMn3/+uSaAcp0ePXqsYyZ0unv3gWrNYHECr9bWVsGw3WAAe3s7svcR5BFQz87OybpXWVktUEhr8/LykmrO/Uh4x72wE2R+GO2zBllI6VmlmkmB+rGYLHb8fx4DbZjMd6JFjypRKp32Qiml0wwHQaYf/1QF0r3UP1Wh9PfTFUhX4LmvQPpG+dxvgXQB0hVIV+AZKvCdgU7/X8fMm3oKPHFOUQJMenJkZ6K2ulxWjKKCPFSUMbskhNaWBoyPDOHWrdtYXQ0iuAdk2Yx48dJxWef8Ph9+/fe/1qQsWu1efvkVNcj8xP4nP/mJmjQqPGjjYGNLJRGVDGw++Uk+m6Dvf/8NNfj8+tOpX3w9ggNCppMnOXGLmS2Z+hkqeAhv2KSyqaaygEoTZvIwZ+fEieMoKirWhKWHDwfVpFExwGaLioHU8fgFDX76058KmLBBZ1PJpvPRo4dSeTDonCHFVCDQmpRqjsPYC+1JXcKGjbYpKigIGYpLaD1igx1DwL+rpp6To5htw8adDSPVE3yOpmtFwoI7bJANMKOyogbZ9izlaBEkHEQi2A+HpRKpqalDNEIVw6agU1VVLba3AgJ1bCCHxlZQX2OXbYwT9miJIShgzcfGlpWbxJyokuIy2Z0YGM8sGwYxGwwJ9Pa1o7OrVaHE+wchWSN5HimLU3Yq0+kwLiABcGQ79LOUVxA6pdaOyohM2YYePBjC6ooHnnVa7BI4frwFr732KvKcDtTVV8KUkcT8/CzGxyYxNTmHWzdHYTRk4tKlsygoykUovIlobAdRwU+OuQ9haWkVkQMjamuqUFlZIzUL7WkWswW//+h3Agsvv3xFdkjmKXGSHvcOwQ6bZtoeaZ+jQiQ372kjnoucHAdu3bohNcvRo8cUpO/1bgrkjI6OSqn03ns/wtzcvMKvaQHr7e1XQ8+9d+/ufdnjjh8bQF9flyxq3A+0YBEu1NU2CEYwB4g2SaqkUtYsArQm1HKfbW8qi4gTIJl91NRcL6ulrE+2LAwPj8iyZc6k6isAl7NAkI+wh5Mjuc68dmgvragoEeAgHOF1RrUSoRhhFAEWASltkOQMBCDMJiNk47XErCCuOwEYQSvVrZCbdAAAIABJREFUbHzdM2dOC3L85jfvC05x3fneeXm8ngmv95Xhxv1C6MKQbGZWBQJB7du9vTiqqlKKKl6HfA2CUd4zeE8gNCHMmp3dRGmpDUCmwFp5eQGWFpZQX18Hh92O+fk51Dc0yE5H2EQ4RuUSAS2vX1rQeK8JhaIwwoKa6gaUl1diZWVZKiwqJrk+vAb7B/plUWOgPe8zvO65733+INyeCLKzTejqqpWtlmCT9yQeJ/fJ+fPntTe4z5aXN9HR0STVFKES14VfJ3RyOvN1ffMapbWQ680AdCrzGO4/MjImoMWsK+4t3juZEcf3Yjg9IU9zc61u5YRGXAOuE8EUz3V1bRk+35ZAM++1tPkSStJ+ePz4CanSCAqZs0V7scLQc53Y2PLCH/DpHqbcNkNSOVipvxuSKXudmXDWiEQ8llKikR7rXkXLXRJB2WcPMRt+hr8dn9+npnup53ft02eerkC6At+yAukb5bcsVPpp6QqkK5CugLqx7/zDgExjhmwnbCiSiKPQ6ZByoCg/FyZjHA31lci1W2HPtmBpYRaRA06DCsNHq43BiJbWNkEUQpVPP/1EjTqBD1VDbHwYrnzhwgU1a7QosZFtampUs01wYcuy/ccR31RDUX3xdCoUM2pS055iari7urrVrD6137ChfprPRCXI9rYPbveawActUIRTzKuhO4e2NjZg6x6PGik2e6mmGWocqbJiEzc3P4+Z6WmFjof2OHWPQc4WHS/fmz8TCgVhNGUqV6W4mLAiB11dnTCZjIJsqbHlu1J1sKGmCoZj25k1w8a+uqZS49Y5Bn5hYV5WM24Xnqc9OwdGY4asNmz4Uxk5bAgz1HhGDg6RlZUNc6YNmxt+5eVkZdkRDkVlmaFKg+Pfq2vKsbMb0J8JDTY2tjBG5caWHz3d/arL1NQkotEQCgqYvZON0rIiHD8+ICDEKXgrK4tScVFhwnMnuLCYaXlKKHCdiijm9wiXGSF1DZthQoK8XBeCuyE1zMx1Wl3x6fxfffUVWS0JKEyZCczNTSv4nPYzQqfNjRBozbty5RIKi3IRDG0gfLCN/UgYiVgm/P4DTE7OYXsriebmUvT3HUW2jTazIik8Pv74IxQU5uPixfPY3t6UPZLAkHY7Ak0CkVQOUaamu7G+k1MTAhFFxUWYGB/Xnzm9cHFhGevrW8qCImSgSunE8ZOy0THzh5Ckp6dP70uF3+TklJrypsZ62an4XgQA3AtUqLmcLgVfE/YQXGm6odmstaDVjvDKu+Fht6895g9syuKXSHDqWlxqHvfaulRuB/sxTcnLzXUJAMRiESmzCI9ojVtfD6K4OBv1dfWCMdy3PBYCCiqVmPdEhRXtdakpg3GtJa8ZWrd4vVExRAhFG6LL5URVVZVgZkqJ8wVmZuYFEq1ZJpSWOjWh0pGTLXsqryWCNSphkgmj3ifDlCnlEyEu4SuvXV5XvF5bWloEtXhd0kpLeEIwxL0vO5zdgfm5BXR1dcFizsTi4oKGCBAKU7FEpQ+PlVCZ65V6cG8a4N/eQzgUk9ooGo1o3RgYTkAYix/i2LGjgmyETVSREfBRYbi84obRaENXd6P2CtVg3Ds8N96DuJ94Hvx/wm4eOwE860Q4y3sfwTZBX3lZBcrKKgST+Fp5eU6tP++L8VhSz+H6c3jC73//ew0JePXVl1QHgksCOu6Rp3l8PE/eW86cOSOQRtDu8a4LJrGehKXOPJeOsb29Q8qnpaVlBbrzGmXN8gsKdO+NJajIZL4VP37grSih/WBIJlKqJjMDyE1SW2pogCbdcV0JnNPQ6Rn/mk/3Us9YsPTT0xVIV+D5q0D6Rvn8rXn6jNMVSFfgn1+BPwjoxE+rU+1ZQnonV54dpUX5yM7KRDjoR2lJPkqLXAptTsajyLKYkW2zIpaMIZqIqlFnA8XmiSooqjoGBo6go71T/89XZiAyP+Fnk8spXcwUSSlrUk0hQRQbGjZwbKTYYLGpGxoaUiNHgMTwYTZ9bMLY5PO5bNLYBM7MzMoSyAaUodTMKmGjyibL46GyyqAQcj5/eWUFO4GAGj7CGKolzp09K7sNGz+OnCdQYPMWP4zBYbcpxJsKlJ2dlIqksNCBqqpStLe3SUlCMMOGjVkwd+7cwdzcIvy+A+zuJmCzmeB0WmG1psay047T1d2pJpeNIs+RGTQMTWcNeNwpMLKfCuhOJmDKMAnO2WwOqYcKC4phtzsx+HgEQ0NjyM7ORVlpNTzrm9jc2EBnVzsqK8uklCE0ozqMI9Snp2fg9WzhrbfeEQx49PABurqb0NPTDLuDjWgKPM7NT+Phw3tSWbFpZaNL0ERgkJtDCJJUPpeJ09af2O8InbichBYMUM6y2rEfjmBxcQ0L8yuYnXErSPnP/uzP8MIL57C6uoTFpWlMzzDfaBPhcATutQ3MzawhM9OKV155GUUlTuyFNhQkvh+hpc6G9XU/5mYXYDbbBYDa2zsRjcZhNJi0N77++ivU1lUr64k2r8nJca1dc3OjlE3ca1TA0C5GWx8hJRVLrFFJabHUQoRrrPfi4iq2NrkWUe3VpqZmqZ0YwE0IxX3J2lCxQqVewB8QGGSOVkYmsBPw67ogkGX9KiurUFlRqT1NIJuaoGYVKCKAyTSbU9AkfAAYYohEQ8gvcCA724L8fKcCrXd3gtpfqys7iMVogTIimTAgJ5egtUjAh9CT57m7S2iZkBKIkI3nRZUe7WqELgx6X/fsIh43oKw0F3V1lbr2CC2osBkbm4Q1y4KGhlSQ+MDAgOyvVOLcv/8Ao6NTsjyWlblw/EQ3mprqpYihCnByagrTUzPwev2yVRYW5EuNRrUV1YmyaWWkpqZRsfg0q21+fh4ffPAPUi4dO3bsSf6SAxmmDIG97i4C7j0sLMzh1Onjeq9o9AC7wR3BttS5E/Cm1pAA1+vZxtzcMooKi6V24+RCXmt8DQKYnp4uZWYxo40qHoanc105IbChsQktLa2qCdeG9xs+UmH6B08GC3TqnkEF21tvvSXAx7B3QkiqK3cCO9o7+fmFgtK8ZxCA895HGOlZ92oP0j7HWnz44Yd6bcJ67hW+F6/Dp8Hq3Hv8empPNkm16fNvK4icUM3lpGXRAKeT0+xSoe+02q27PdjcDsNkTOh+zimAVANyQiMn2HGPmDNTUypJ1Gm5ZbYTp9cROjHDjfdlwkt+pMLpdWno9Mz/QEj3Us9csvQPpCuQrsDzVoH0jfJ5W/H0+aYrkK7Av6QCfxDQSaSAVokkG3cgL8cu8GRCHLFICHk5Njhz7CgrKUBNVTmCOwHEYxFYbGaYLCbkOvP0ST/zboaG2UiHcPRovxq8ocFhlDJTCQY16rvBXbz88ksKA2bTR3jE4G82U2xm2HD6fLQM5cLFaWubm1hd8yLblo2CwrwnQMMseMTGLdtmw+LSkuwtU5PLyMm1wGqxyprGKUwe7yaWl5lxAtTWlaG6pkrNmtvtkZqKmT9sbNmIEkRwRDwzT2jv4dQqI0yorSmDy+mUssLtDqC+vlg5VByrXlJaImhAJQJB0V4oKCUDA7r3w3H4fGHU1JTiyNEeQTPCNmZDETjduXtbeVBUnvDrtMyw0TQYEymgYzLIrsYasTYEbmzybFkO5OcXKbB4dJgWwVlNhistqUT04FC2vf7+XuTmMfjZL9DCJnqBqovJKWxt+PCXf/nXAinDQ0N48fJptLbSdnaApaUFzM1PYWpqAv7AthRefF+CFDaXBGJ5uSmbEJU4DExn90nQQehEkMiG1WrNkloppXCJYHFhFRPjM6iursVf/uVfqbG+ffsGZubGsbvrU1YMQ6E3t3YwM7kEo5H2uhdRUJiL8P4WonGqxiICHDMzK9gPRzHQfxT9/UeRiBs0GY0wg1ZJhsMzu6mmtgqLi/NaTx4rQQchE6EmlUZWq1ngac29qkldDKJm073h9SJOK5nJhIN9KrksauY5lYzh3Hm52VLU0eKWl2dXU0+gEI1E8ejRIPyBEFx5NkSiB4hGIsolIlByuQpQU12rfUfQODExDe/GHixmowAmlUd83XXPBrZ9IThdhAIO1NaXoqAgT9POvBteBPw7WF52Y2V5B+EQp5KZUFFRiJaWBkFA2s6oimONOSGPx93X16ocJb43YdG1aw9RW1soIBMOR1U7Dg1gPhpBRipkfwgrK340NpXi+PE+2dpSyiMjvvrqK02fnBif1YS6vv5OXLhwDmVlJVj3uAVzCDnGx2kvDMnu2Nfbhr7ePpgtnJSXIUDE/U6AQgUPoS9BF5WN77//CcrLXbo2+WD9eA/xuDcEnTidcXl5HpcuX1SOEQPzqXIi/JWqkGAoSUhCFVIE6+sbuj+Ul5XgzNmT2sdbWykrHYPHKyrKMTw8KABGRRf3NO9pVDNSnWTLtj+Bh2Fdj4RAVGjR5skhBMym4z2D9wEqsZgbRrUVYSSvH65Ha0ubvsb3pKqLIJKWN6rGtja39T3a6QgLaSfmfiA8p1KKYIxqSv4ixOTrE4AR2rE2rBvvF/4AFV4JFBY4pajjdctaUHW1srKGncAuwuHDlMopnyH5dkEnTm40ZRhS0N5qgZnBVMmkoBOvjQyjUfvsqapR32NY+WE8DZ2e/V8I6V7q2WuW/ol0BdIVeM4qkL5RPmcLnj7ddAXSFfgXVeAPADqlfFHkTmxEqHniaG97lgXJWJQjkOBk0+ywwpJhxMuXL2rK3ezsNBKGOFzFLslbpqamBWS8XlqICD26pd7gtC82Jx7PRqpZixyivqFGE9b4fmzUHTk5mtC1F9zDzZu3ZPWprCxFQWGBvja/sKbGhyoMTpCjNYif+j/NpOGn/LMzMwIP2z6O/M7A0WM9KFPTPYnJqQVksTHu61UTtri0KMVVY0MDent7UVRUqHPY3qJSIKApbEuLS5icnEFejhOF+TmCAfSSZGSaBI9aW1vUnFKtcRij4mFfwdpsBKl28G0HsLnJDJs4Tp85grfffgtVVRUCEVRwMOz63v27Gj9PtRUVCapH9EBWJWb6sPEzmgxPlBVJ5cMQzAAmZNtyZdcbG53C7OyyMpB6e/pg0yj7fFRVlSuPiYqQuvpaqTbmZucwPDIq9dFPf/qnWHd7MT83j9dfv4KCQjtmZiYxNTUmVdDWtld5TU+zY6hcSk2uMytLiLZCjqPnVEA+j01xpjlD0ImNMO1/bKQJhDJMWfD5djE/v6wcKWZ9EQyMjAxia3sd+wdBHSfPAcjA0oJHjezp06fhyLEiGPIiFg/K7hSNmrC05JUF8ejRE8jNcWJxYUVQITfXKXUaIVNjY72si0vLbM59sgEVFDKbjGHbewIUVKZJWeQLIsuWgWybWQBmfz+kBtyRY0dRIWFgvoDC+DitYgnkOExSDCWTJjQ2VstKynye5aVlfPTRJ5ib98JuS8LEOljNqKpKwQPuPSSNUhrxF1VU694DOOxmHBmgYq4O8/OLGB2dRDxhxPETPWhsqkZRsRPxxIEsmMwZIzjY3d2XDXFv14CC/DxB3iybBSur3NsLykcimH1w/yGsWdl4683X0NzcogyyX//qV7h7bxRnTvdrfS1UfBUWCgLzd9ozb926pQl3NpsdHZ3NyiCi5ZCZV4Qt169fw927D+H1+NDd3SmlUElpIaKHB1h3r2Hds67Q+8HBcf1Mf18f6uoaUVZaLlUkbYNUt3EteM3wfZmPRLUQr+eHD4dx8uQRwRnBH6MRB+EDBPx7Al+bmx79OnvuJLwbboRCuwKsBDYpkLYvMBmNxrC7sydouLm5K/XfqVPHtEfX3GvKcOL1R7jKP/M+SBBJCE7lkce7o73tyncp743rT0jM9UvBS07iaxK0JgjisdK6xxpRZcZ14HP5teqqGq0vX4P7YWFhUbZLZXCZMnV9pWzKYSn2WA9mMI2PT0ohyHse34dgbHBw8ImiC8jPz9W+5nt4NzZhtZhVY1r8eJ0RarEOVOHxmAgVCZ44JICwOJ6IwWwx6Xc+CAQzTSZZ6Gi51kcSCpw3PMl9orKOCsw0dPpn/usg3Uv9MwuX/rF0BdIVeH4qkL5RPj9rnT7TdAXSFfiXV+APBDo9iT55crTmDKMAE2IJJOMJZJkz4MgyqXH51//pX6K1uQnTU5MIHYSQabNoRDth0eTkFmw2I44e6UJbW7vAASEJpzWxUa6rq4d7fR3r66vINJtkTaOVh81VQX6B1B9ff/019g8i6GhvVQPH4Ox4grYuM3p7ejX9KeuJzeUwmgrhZVMX3NtTDpN3I4z29jr8+Z/9iaDQBx9+iLt376Kzpxf9R44op4mKq5WVTZw40YO+vr4nSh7mPh1KqUCrHlUofP0j/T1IxpIKLe/oaEN9Pe1DJtmcOLWLjTmBE3OB+GeqGFZWV7HppdUnArM5C5cvn8EPf/gD5Bc4MT09ibn5GYyMDKmxZNPHhpuWNDajmWajwtmNJi4Gp7ExqJvNHoEPoYwBvu1dmDOzBWioHmKuE6EHc2IIXTgQrbKiDHaHDQZjUhOp2Nh7PV7MzM4J/Lz66msYGR7D1uYWzp8/jXh8H/cf3MXGxrqsWLF4ROojuz0V6M6GmLlRVI7sBangOJStLolDNbwEPGYLA6ljatgJHB/cf6xjM5uzkWXNlmqI2UUMVF5bdSMYCiiryGiMI7/AhdraemRn5eKbr2/j8DAhq5EtOwOBnXUFiWs6WzCOdY9fMKugoAjML2c9CMGys+0CdD7f9pPg9Ah8/gAMhhgyM6xw5hU+acCpPrEhpKyqBPYP4si2UX0D7O0dwOl0wOnM1RrX1FQiiSSYLTY/v4och0Oh3lQ8sS6EBMwJ4uswM+f+vfuYnFyGLSuJ/IIc2ZwYDk1AyvXjcbL5J7hghlUgEJblsre3S6CAyqDx8RmUlVfg7XdeR0FBDoKhbXi8K4KCzKZi7aly87h9iEbM6Ors0CTCyakxLC3NC4gdOTKg4+N1WVlZgXfffVfQktfYJ598rO9RncPjJmTJfrKXufY8Nl4nhKC8hsorytDU1CDowj3BfU4b6vDwGOw2J/oHBlSvzS0vgkHmDBHc7Qvuriy7dZ0TEBoNGUjEIUVZ9DAEj8ctEM09S8UNoQrhHlVWvDbOnj2ra5PfJ5jhPYQZVlSLMWstFN5BW0cTVlYWENjZht+fyirKceQhHD7QxDwCbCqdwlQdRaNSFLIehFg8TyqjSksZsh/R9cxhCoSUVBRRqTU5tYPCQhva2poE8QiECKNSysaIYG5bG4PezU+u50xZ67gGbvcmurraFWpeU011o112X17DfH9m3zFoPRyi0tMqAEjIRnhE1SWve2aHMSy+tLRQEInqNb4es/FYl72wCe2tFaof70PMrSsocOm+wnrS8kk1VZbVJkssj4lqpsAOYSftlja48nNhzcpUfhzBOQmtcvMODxGPHSLLYpXiSdbZJ2HjJE60bSbi/D2d6fSM/1RI91LPWLD009MVSFfg+atA+kb5/K15+ozTFUhX4J9fge8+dEo566So4Uhs2reY1ZHJnJ4kYGaORyIp+JQB4P/43/8H9PV2I+BnsPMBJmemML+4gJs3bmJywouGhiK89NLLKC+vkOKHn+YPD40rOLizqxODj4cwNT0pe9oPf/gunHl52NndlcLh888+k7WmrLwcba2tePBwSJ/U9/a0S2lQXVONeDyiaWNsGNkYMaeIYIpA5eHDCeTkWHHixDE11GzOv/jiC8zOzuDKK1fQ1dOFDz74ACOjoziMJvHee+8ohJd5ScxBYoPHrBoe8+7ugRQqJ44ewV5wF0uLi7LNcBIeG2BrllXwiU0aVTNsxJdXlqS2oE3Gt838odTUrRMnjuLKlRdle2NgttQquwE1hmwWCQPY+DMnhRAmw5xSHjA/hYvDBpYPZvnQEsd8HKvFLhUVx9Dbs3Nx9uw5+H1bWF1bEdArLuLkLDtgSMhKtrq6IhCwsbmFk8dP4vjxk/jm6lUEd/dwZKBP1rXh4SE1nkVF+bIrUc2QZeOErLBgCbOc2GAuL68itBfW+ZjNqfyeTDOVGkbVQxa8PCfWVr0YHl4SbKitLUG+q0jWS4Zz+/0RFBYxUykP5RUlWrPyskpMjs/iHz78RLDgzNnTyMnJwk7Qg8hhALE4wUNcE8Lm5jyIRI3Id1qRm0OlBwOOU6HtVM8QIPj9VNkZ4XRZZD0sLCh9EvIelDWTTTqfR+BnymCWWFT7iVAiNzc1WbGyqlRreuv2XU0zq62tht9HWJYUuKEaq6SkNBXevRvEb3/7e9x9MIO25gJUV5dpshqzkMwW6xOVGm2JYYWV057G9WXIM3OemB80NTkNz/q2wqTf+P73pAQbnxjCXiiAQIDKsYQgbCJhVDh7jqMQL1/5nl5/bHwYm1seAdr6ugbVgQpEBn9zfxCGcH/PLyygp7tHqpml5SWdK1UvVB5xPxJEKbsoksoUY41oIaUFjlCRUI9QiNay0tIqqZeoXGQWVna2VXlJVA0RjnDPMM+N8JUKu2TSgMPYoZSM7nW3Xp/1IIQhbGEOEm13qTD2JgFtqiF5bXD/0jLnzOWEySD2D/ZQUVGKjS0Gf4ekZuK5MHOKuWc7O0EYDAy/NggmxuJJwbFkIgYTs+NiETADv76hXmtMGMbzZ+YbgcrSyhoC/iTKS/O0Ho4chwAOr3cqkKanvchxGASTCY6ZOcV7ydjYjHKhSssKkJObg5mZZdRUl+p+RMUgFUKEWgwx39raRzyRRG1NIWqqqWorQo4j94ly1I2Z2XVYzASD2bJQEugSSO0fHAiY7e5l4vzZTlisVuWcLS+voaWlUdcir0EqNwlIuT9XllcwNb2MLGumbHgupxXFxaWorq6Af2db9yTucaqbUn8XxJCMxwT+ErG48v5SE+5Im5O63lJ5fElZaPcPDjGXnl73bf61kO6lvk2V0s9JVyBdgee6Aukb5XO9/OmTT1cgXYFnrMB3HzqxbXgCnvgb4QIfzE/hfzMMjBkncEqirroM/+W//s9QXOhEOBSE17uOza0tKUa++PxzzMxs4MiRZtnY2LCzKadygVCIgGVre0uN5NWr13DxwmW8884PlEVy48YN2UXGJpeRbU1qshmBFe05VBdQwaNw3IIc2HMM2PZvKAQ8O9uhYNxYLIGZ6TlMT80rX4cj7JsaW5CZaZbKitDlyksvorDYJSXV1atXlR/zs5/9TEoVKjKuX7uuHBU2wYRAqbHidoEDn8+Dnd0d5RExwJvNHJtS5k3x3DminVYzWosyM00CSMxzih4YlL9UWlaqc2Az//jxYwG2p8DJmpWF4qIS1SqlfDLCkpVANMZJXybZbghxkjBqrDrVMmzerVabVB8ORy6qKms0EW9sbAg+Hy1LITXwqZD1iBQ4KVtZUMqMCxdewP5BGI8fPxLQKi0pgS0rW5ZDBpvn5nF6nkE1YBNNCMlzHhg4KhBFsBIMHqCzqxl2e8rCxnDvSCSBvNxMBcUTNCwtrWBkeEqWvLNnTqGiolLrMTQ0jJ2dEM5fOIbevg7093cp42pmehbXvrmFzz+7LsvTixcvwG43CzqFwptIGghsrFhZ2cXwyDh8gRjqawkE2gVGCIwWFxYFgYqKS/Do4SBMGZk4c/qUrJTM/vrss8/QUM/Jci5NdGPO0/7BvlQhXEfu1+qqKmTb7U8Cvi3KtmL4M/dgZUWVLJucDHbixHHZzqi4YmO+vLSCDz74UGql5uYq9PQ1KyeJkJTZPrSKer1bqvP2lh9zc0tw5uWgq7tHNj6uGy16q0sreO+P/ghOZx6Ghh/D63Fjd29HeVN8UHHk9+1gcWEJXV09OH/+orKsJmcm9TyjyQhzpkXHyPXnHi8pKcPc7LyOnevwwgvnVe+ZmWlU1ZTB4bBIFUfoIlvZuge2bJusVtybUsvYrLLYUZ1EOMQHv8dz457PksWSGWQHgpzc75ycF9wLPVHuGAXrTEYqvgzIzqaqaktA5Kma7qn6hwpIntPBPvOIjLJBUmGHZBw93Z2CX0NDg/o6s9uYY7SzGxLY4bkUFDhRWVWpqXvch/cfTGMnmALqzNvaDQRRWpINZ65dgwJoO8x2ONDd24917xZGx6ewsMisLyDXngm7LVt7hdcU60LodO/uAzgc2bh06RJKSkuxvbWF8fEJWV4tViP6jrQgJ9eBq1fvIMfhQnt7i2yhVA1ubW/j5o0buq7DEaCvu0rXDe8ntBDS2suQ+S1fHI5s5ko5BEW5zwi4eJ9KTem0K7w9NUxhXrZeri0tktybVG1SzSnV1uQEpqeXBeBqa0vR2FCnrLjwQVggkTXg/2cIKnGiHq11SQEo2u14PyIIJwB8Mq8SsQRBOSctcjpnFNPBZ/wb8vl8erqXej7XPX3W6QqkK/AMFUjfKJ+hWOmnpiuQrsBzX4HvPHR6wptSk8VTA4mQailM4Nz2zIwMNXqmxCF6u1rxb/+bf4P8XDt2dzipaxuxw6ia9Q8//ADzC8s4ffqYoBNVNrSyMAR3YmIcm1ubUghwGtPtW/fw4sWX9Uk5g8OpyOCn94QjVCkcP35CI8CpzOju7lYjTDiSk2fDfnQT+5FdgQyG2I6PTeIwltDUs8HH6zh3rhtvvfk2cnKcauwfPHgo+90LL5zCfmQPH330kZqzl1++jB/+8IcwmkyYnpqSnYhT99jsEsxs+3zIdzlRXJKLneCmFCYMgmZdGJBNxRGBGW02sVgUObl2gROGCjMPKOAPIxEza5w9ARzVC8ybmZ2dlyWQkOOpXY4hv7T/BIN7sDuyNKmtprZSqgiPh5alkCazHR5ypH2GFDO2bAeMBqPAmzPPKavb48f3ETuk0sgCl6sQeco42tPPEzoRDNAu58rPw/z8tOxQnNjG16WChPCAKqaDA2ZLETRZpIKgpbCqsloQkrX88ssvpbS4cvmSwsoJ8UZHl1BdXYw33/we+vsHpEr5+c//DkNDIwI1L730kkAYQ6w5lp4w4M23XkNTcw2czmxsb23I7nf/7kM8ejilKWwXL5xHVpYLLCssAAAgAElEQVQRu4RO+1tIwoR1TxJLy7vaH2x+qSZhYDgnsVFp5A8E0NnRhdzcfFy7ekMqj1deeUUgjcHld+/eEYShgo41aW1tlWWKx8a15C8GMxNcEbBQxbXt29ZUM4KRstIy3L59V9ao73//+7h8+YrWkXv10cNH+N3vfi9YcvLUAF565TQyLQapdjY3NhXkzAD7nUAQm5vbiEYTmqjX3tahNWNumHt1FdH9fbxw5rSuCV4/fFDBRQCY48jRfqKNk/u1v78fR44c0Z4an57AXjik/ctcI0JDTrWj9ZJ7jHlCVKi1tLShvb1d8I85RCWlBcjOzkD0MKLrjLYtgtrURMmEfmetn4ZZs15U0FBRxRwpXuu0EFK9EwqHBWMJrqhoqiivkGpqenoNwSDDq02or6/B6uoGMjOzdF60jBEWsaZUARGqcfIlp7oxmJ05RATAhQUFqKurkkpqdmYOd+8+0PQ1qip54+L0Oa5Xa2szuns6FeAeidJytoQHj+cxN+/Dwf4+XLlZ2A+FUFWRBxNimirJ4y4sLkXfkeMIH8QxNDKBR8PjiEXjMBsNaKwrwamTpzQpjsdIm+I331zVXvnpH/9Uai1eB2NjnOYXRkNTFc6c6xM8vnHjNpoa23Ds6ElsbfmVQcb7zfScB3U1nFhoRHt7M8rKi6UOo9JtJ0BQ50ckeihrXwpKe5URxV+0AFIxWVpWoowr2vYePRzSFMIrly/Lonj+/HmpqbjfmZNFqD4756E2Cc3NNVozAcTNTQEn3ocJs2ih40ky04k5TokYlWEmTSWkQkwfUvD7zHSS8o4ZUQxvP8RsGjp9m3/0pHupb1Ol9HPSFUhX4LmuQPpG+Vwvf/rk0xVIV+AZK/AHDJ1opuM4dkKnGLIygGMDPfjv/+v/AsUFuTAa+Ik4LS97uH7tKv7u7/6dwpxfvHRG4dxUSDCQe3JiQiomNp5s/F944SwGH4+gt+eoxrazyWFjy3Bcg9GoxpLZJWxaaaFjQ8VP8dk4M3dkbmES2/4tPZ9N9drqOmw2hybncZrYK698D60tHWo0qTyhsoOWlLr6Kllw5hfmtYQnT56U2olNPRs0QgM281QREKywAcvNzUGWzQwD4siyZcuq4/VsKSOG4GcnEMBBJCI7EW09JhOkVGLzvr3tR25OvuAYAUcykQoCZ4YLYcHGxpaUK5zyxuZ6dycsdQYDg3v72xW2Tsvg3bv34XavS1nF3JeVZU6sMqQmouXkCUKxCabSw2bLQEkxA5krkZOTp/NnY07bEZVANTVVSCbjCqTmujldqWlYVMQwkJtqGCrMxsfnYTRacO5cH1588ZLUHVRwXLt2TVY02nRobXz9jdd0zvz6wsKCLI1/9Vd/LWhANdsvf/krTE5O49hR2h3PS53GbKyHDx8ItvzoJ8wZsmBpeRYzUxNYXXFjbmYBszNe1NSU4fwL55CREcdeaAPRwx0kYMDEZAAzs5sCEU5XtvJo8vNTuUPhUEhg5OTJMwiHI/ji86+kAnvttdcR3t/DL37x72ShPHPmtEATz50ZOgQoBJtcF+45fp3WMwJI5gQxR2lkdESgkKPnP/v0c6n3fvzjHwv6cB8uL69o2hvBE1Vhb3z/ZdQ1lGDNvYy11VWsudcFELlPBQqdLlgtNjQ0NCrLh8ohrvOWdwOWjAzU19UKgHE9uH/5YO25XxjMzWuCx8AJijym1bVVrLpXEY3RimbQfuNeI4DKy3NJ8cR8H06B5HsSxvF8OXGR1loqWw5jqRB4XgdUIFFpyHWm0ogwioqXgwhhXRx5uanMK0JMvgYn0vG9qJQhAeL1ybrymtFUNX9I69/UWI3GpibcvXcPuXlOWbW4r6lQXFle1bGeOHFSMIfWwE8+/lT7metKaE2one/Kw8OHj3Dr5h2ppEpLy3SMVOvw9Ti5sa29BRubbkzPTMqit+4JYckdBvPqSgodAk9tzXUI7mxp/9CqVlRajpKySkTjBjx4NIzffnwLhrgBZYVZOHG8CxcuXFT23JrbjVs3b+Hq1VsYGOjGq9/7HgYfD+L27du6FnkshEFHj/fKqkdw1tvTj5qaRgw+HsbQ4IhgWyQaw4ULp1BcUoCSkgIpzWgF3vAGZJ9lADgz3Y4eO6J7EteEEwR5v+TzuC85jZP3LCqZZmfmUVxUhtOnzyjHjnuT2U+EVFRRjoyMYWXFi8LCXA0bYI0JFAkYTZmcJhiUgozQSVwpkRB0ikUP9WcqoAgaFT4eZ6j/oaBTIknoFEUkEsd86Bn/hnw+n57upZ7PdU+fdboC6Qo8QwXSN8pnKFb6qekKpCvw3FfgDwc6PVmqlNKJM+xSv4wGoqc4crLMOD7Qjf/2v/rPUVbigs3KUOAIpqZG8bvf/QM++ugazOYEvve9K7KJxBNxNXIc307gxGaF08BKS0oxP7+AhvpmgZRULtOWmhg2sWzGCK0W5hekjmKTzAcBUXh/XwHG3s1NTaeKHcZgMHKSmx17e2FBmMrKKgGJ6ekZTSxjXlRJSTGMxqQygajYYPPO6VG0rbGpp6WKjWJxcbG+R2UKm+xUo7ctdQktVJw8tu7xYmvTJ2UGQ7XZaLNihE18faqdqP5h88uR5cyomptzIxGnqqZR4ImQy+0OorSUihqqGzZ1LrTBUOFUU1sh9dTg48d4xCDhrYCUaFQ0sWZUXBEMUH1EuxIBGaekMR/J4ciCw+5QJtLDh4/x9df39DMd7fVqPldXlxHc20FdXTUKCp3K3uEUu7a2TtTXNwgQsmEljHnvvffQ19ev+vz617+WUoJQgiqm2ppaXHzxvKaG3X9wX1MJqSjir60tHz755FN8+ulnakzPv3AeDQ1NAhG0Jd25cxsDA7144/uvYmd3Ew8e3sHq8iKikRg865uYmdpEc3OloFMisY+DiA8w7qu5fTzoxtS0B9u+CAoKzKpVeTnBS77UGqwR7ZWLiyv4+quraG/vwoXzF6QM+b9+/n9q77300hWtM5UebNipAmEDTrUQlSadnZ1afx4v14FKvrHxMcFQlzMfn3/+hWDfT37yEwE2KoioeiMkXFtbF6w6f+E0DKYIPJ41AVTuTwISwi2qkLhnCWRo8yOMWVtzK7MrwlD6w0Pk5eaozrwenu5J7lFeJ3Y7AadJdkmL2aLpj9yzsXhMoed8PVqxCEB4ffFByLa9vav/d7lypKzinwkdmOvFaYNlZeWyb/H9ZmdmsbhE5WGOzptf5/G419yyC1KNyGmMGxsefPnVVwJktHjSqknLKMPSCdk2N3eQn2/XtU1oV15WjlgihuGRR2hta9X16PcHpDij0o4wrKe7V9cdlVicBkjFDkHXyPAgXn75Epx5uYKXBKpUCPJ6yMnJ1RTK4hJC1zJYs8xYXJyBd2NdQwYWl7cwvxRAbU0FSotzUFNZjIa6Sni9q6iqLNe52ewOHETigk6Ph8fx/od3UFxgxfGBFnR1tKOltUV2P9pjqVQaH5/GxYsv4OTJE6msuqkpTSykDbO0rAz19Y2Ym5/XXhzoP4YchxMjI+NPFF1J2RBfeOEMKirLpHZirhQD63d39uGwOwXauMYM2ee6U83IdeD9gxMKqSQtLCoQLGINg7shlJVWaojD9evXdc/knuZ+5M9TVUoQSJsgFU4El9wDBO75hQX6neo/3rsM3DzJpDKvuAfjh1Q7MV/Oqns59w1B5lPotL8fE3RaSGc6fZt/9KR7qW9TpfRz0hVIV+C5rkD6RvlcL3/65NMVSFfgGSvwBw6dDGo0CJ3MRuBoXwf+t//p36KsJB9b3jUsLc1icmoUQ4OP1WA2Nzfh3LkzsDsY4uxT48jMGE1SKnSpdLR7sQHi+PaZ6RmpoeKxuGxuDrsdPr8fHe3tAk78OptlNupsstkEryx5EYnGkZGZqabI7qDNLJU/RJsNYQDfl3AhFXJ7KJuUNcvyJHSc+T12KVnYXPNT/qe2OoIoNlhU9lB98ujRYww+nlBuUr0mkBUIDIyNTWLLF4CNGTaZZgVS5+XZFSjcUF+Hru4O5BfkYdu3gd///iOMji4iL9eGc+dOSOFy7dp1+Hy76OxsFUCYnJgWzOG0trLyEuzt7WIvtCsL1dTkLDY2fMjLc0ipVFBQKOsXIQ8VK4RvPIfCAhcsVk7qCspCRbsLX3dwcEoqkv7+TjWbS0sLUjvV1lXj8PAAG5teKWP6egdkVfr444+VX0Tr4RtvvCFVxTfffIPr168JjBBwUW3ByWLFJUUaW89MLp7XW2+9pWMaHRnT1LRbt27r/0+fOg2LNUsB3Mya4fO//+Yb6OnpwNT0MEZGHiEa2Yc504rV5XVMTmygq6sO586ewcHBDqKHAZitcQUuPxpcw9Q0VUMHKCnNwokTvWhuof3IqD3Hc62ursPU5AwGB4fR33cEHR2dUmp99tmnstFRkUWgxKmJBI+EBQzJJhziL4bLs1lnY8+GnQHbc/Nzqh9f/8H9h3C58vHaa689UW+N6vkEh1QTcbJcY1MVMs0pGMmAcO7LqsoqgSaCSL8/qGsrZeckyEtlF9HSxGPb3AwglkigvKwALqdLtkHm9RxEosjMMCo7THlcpaUKq6a1cD8cFsThg/uJMJQwinCDe3RnJ6ypgLm5FtlYbbYswZZIJInyshoUFhTpeqMqhqCRULWmplpgjXCO1wa/TuXR5cuXpJ67desGfvP+h8p8On68H93dPXo/QplHDx+rFvn5DhQVF6OyokKAbHFpHhNTw+jubddEN05Aa2xsFHQimKKai8ovwtDff/Qpjh0d0PXvWXfj1VevYGfXj1s372JhfgVWawaamlq0foTGVC2lprNtS+lEUMM8ttHxOfh3DtDb1wNLJlCUnwOL2QC3exmlpanz5v7a2PQjacjE4soaHjz0oK+7FBfOnkJpSbFshLQAc1+wRhubGzh75qzgDpVmrA1hG8+/obEFyUQGZmYXpYy89OIV5OW6ZK+lCjJVZy/aO9pQVlaMw8MIAgEfpqanNfHRmVeAgYEBAU8GtHONWW/+HMEoVV88Hob5Ex5xHfeCByjIL9KwA17D3Btcf+557gveT/h7SUmJjp/3Se5/2iDznE5d25qgKaVTUuomfuiQmmKXstpZrVQ6ZSJGpVYkingST5RO/P80dPqW/z5I91LfslDpp6UrkK7A81uB9I3y+V379JmnK5CuwLNX4A8UOj3NdEpBJyPiMBBUVBbif/zv/o2UTuMjQ5iYGEVob0fNLj+Br2+oU0PD6VPeDY9UNHOzc7Lv0IZDmxCtOAzWpkKDn7YXl7DhOpSCgo2l3WHHYfRQYcj8pJ9fo1Vozc1mbw3BnQQOIsnU6O6MDNRUVwlc+ba3lXnDT+KpApLSKWlEdXUqm4f2p5VVLywWApgWQSeqM4aHx6XEampKqV54jFQcsQH77LPPlVXEkO2O9mbU1zXq0/1vvrmOza0AGgSinLJgtbQ2ydbT0FgvoGMyJfHhP/wGf//3v1F+T1trk3KNCC1++9vfSlVw4sQpNZDXr92SJevUqRMK0E4kY1ITsAG8efOmzoVNOZUoVHQwV4iQj/kytOnR2lZZWYbCIgcOo2HZrji9a2pqFvfvjSmjicqhjo427OywKd6H2cLMH7+UEq0tbVJlEBwwm4vH9Nd//dfo7+/D9PQUrl+/gXv37qlRpbrirbffRltri8KiFxbnFY5O1dClS5d1zDdu3BRQZNZRW1uHwBMbY8+6V40vLY0vv/ISnE4HBofuYWvbA5czF5ZMqyDb1MSG1ujUyRMIBLyCTlnZwCHVLmMeTE6tYTeYQEdnpSAnm3buK4/XAyQNspvRXrm0uIKenj6Fv1M1w5rRckRAwWN4mt9FYETIyN+pbiNcoqKODbum1fl98G54BUSIYBcXlwXoOM2Q60hrE6En9zSBQigURXVNCSoqSuBy5SGRTCpTifAm4GdO0SOsr/uQnW3WpDxCTT641wkPeAxj46tS6wz0N0sNtbS8jJmZVV0bRUV5qK2rQktzM6prahDw+7VGM1OLAgXOPJtUPwSuzOuh9clopD2T14cFpaXFaGxqFLjifnY5S5CXW6ypgoQVy8tLAr3MAuI1QdBSW1uj65HKQF47x44dh8+3hdt3buHLL7/Svr58+SK6u7p1/I8HH+Pzzz6XOohg1WI2KxvMbDFjeHQQt+9cQ29/JyoquKfzVJ/QXgjFJSWIHEQwM5Oq6dDQGHp7qDyzaR36+joxPkaV05gmqdXVlgt0UYlISy+vG6MJCAS24N1wS31IODQ374YrvzRlVQtsIddh1XN8/g1k26wK8Cao3dndg8lkhX8nCJ8/gRfPH0Ura6XAdKqcZlQD3rsIB1944ZyC6J/mIXH/p5SSDsRjmZhfWEVmhlk2VcI0QifaFgko1z1uTfXkevC65H3Tvb4O95pH9xraDBn+zaB+Wj6pQKJ6VIMFkgnZ6widuD92ArQE7wtWERbyWuV6EWRSzUTYxOMiMOL9kWtEhZQskUwCN0B7gTW1ZVmU3fSPoRMzszhcgBY7/k44yuuR+X9UIIZCEUQiMcztPftfks/hT6R7qedw0dOnnK5AugLPVoH0jfLZ6pV+droC6Qo83xX4A4ZOtNexxU4iy5KBTGMCSMTx7psvoqK0AH7fBman56S+sNmsGkXOT97ZdAX3dpUNwgaQjT4bOU47L8gnSImjvaMVOQ47Wtva1BgNDQ4KAhBcUWXEJpE2GzY2FZWVCjumfSkcPoRvKwL/bhIFTpumlr1w/gWsra3gq6++gM/vk7WG9j7ab5gRNTDQI4vKrVtDsFiMOH36uMLJCZyuXr2BxcVVJBIxhfXS6kYgcezYMcGejz76GPthWp1caG5pRmN9s5Qmn3/2pQKaT585o+bMvb6Gs2dP4fIVqj+YceOHx+vGr//+l/j006/UJPb3dcmSROvT+++/r/fh1LH79+/jyy+/RltrGy5fvqxjIASjWoy1/NWvfiNlzOnTJxRmTnUOoQhrwol4DKdm7WiXq6gsEHRizWnJ40j7iYk5HEaTsvbRBhQM7mB5eVHj0Rm6zAlsR48eg8mUKcDE6W60zvzFX/y5QsaZUzM+Pqbx9pxOdvLUSdnPQqGgIA2PjbWk+or2PYYf8+sETgX5zPxxPLHw7OnrPDbuDUI0OhOpdLLZMtHc1CCl08jQGCYn1nHkSCeOHT2CjY1l7B/4QZcl87Nm5vwYnXALMFy6fA49PV0I74dkG2Tjzv4531Wg91lb82iKoclkhnttXaoa2rgY0D06OirbGJtwgiOCT1qPuAd5PvPzGxgYaBZEXV5ZkrKE36Odi2CJNklNwIseSjFC+xcnxtHmxEa+u7sTec5c/fmpEoXnTZBCiLO9HYbTaUVtba3skARTvNoIP9bW3Vj3BNDeXq81+3/Ye+/fSO802+9UZgVWsYos5pwzm51zlFpSK7dmRju7M7s7e73BF/Dau9fG+v5iw/7B/iMGMO5ewPfCa8+uZiRtS+pWR6kj2WzmHCuQVayccxnnqe6daxi4K12sgJG6CBDdTVZ43+f7fV/28+E55yGIIqhaW3OI3Y1w8+jRo6JkIVTg+n/y8adYmt8UO1RbWz16e7sFKiwtLSMcTkGrA2prLZKBRVDKMG9eF1QYDvSPophXY2pqBo6dHTlewixO8WNtaH/lcXKiH2vDvw8NDooV7NnMFDY3N9DW2ibHRFhFCDozO4PNzS28+eYVqFVqKJQKue4IZz79x0+wvDqLd997W1Q5BDgEMYQytDlS4cT1YU2Zd9bZ2SWgY293F7W1NuzsbCKdUqCvrwO1tfUCAHlt8LVz+Sz0ei2gyMvjfH6vfH3fl0RrW58ArK3tNVRZjHDvOpDJJOQ5vC4JXbQaDfTMiGNYv8GEVy6+gpA/KEoxwj1OuozHYgJueC8jvKNCibCG50g4Q8gTCEagAEPZU6I0GhoallryPHmsVHQyg4rqUO4xgix+n3s4ly3i1KkzAkV5X6NtsmRrJdznREGtACquC9WVVHgFA0FEInHOG5U8M+bFEUwRolMdxXs57Y88NsIn3lv4ydqzzpFY6WvMhbOYjdBqmOX3W3udWlmCTRIgXsgLkGKQOO3Nvw0Sz2A18nL/wP+GZ1/upb5hocoPK1egXIGXtwLlG+XLu/blMy9XoFyBb1+B7zl0YqtSlPwmRSEviqfWBhOOHxuDTq2Ey+nB/Ow6MmnAbjfLhCn+Jp5Bx1TQ1NfVYXllWXJ8vB7mnOhx4eI59PR0Sh4MIQYDga9d+xKpVAyNjfXS8MoUrHhcGjI21lSp7DhKo76jkQK8gSwunDmCP/iDn2JgsB83bnyBv/3bf4d8IYO33noT7e0tYgdjwDcnttEOs729KxPO+H2CLWYULS4uCxyprDQIgKBah+CEipYbN27g5s3b0FcYMHZgWCxQDH5uaGjCF5/fgNVajfffv4qZmWmxX/38D38msCuVTmBi4rFAMgKbycl5gROnTx2RiWHMgvroo49w4MC4wJsbN77E4sIiLl9+XZpyr9cjGUMMuyZYuvbZF9LkXbhwXpQWVIswzHh1bVVsPVtb29LkDwz0wmDgSPq0ABancxeOHbdkJLW0tOPSpUtiCWOjSwUaQRnDx1ljgizCEoINQiR+7eLFC9IAM/Q7nogJqCiFVtdI88uGl/Yagho2y1RXsIHl16g0InDiGnIiG5VTuVyhlMOVyyIep62spGJrbKrCwEA3qqrMMm1waX4FM9MOXL58Cv19vfD5XAiFd5EvxqSp39iKwrOfFGXX6TMnZe2YG7bn2ZW9RwChVmmxve2Ay+VFS3MTTCYLEvGUqGUIAF40+IRIBGxs6Amd+MGmfGODMKKAoaFOAaqhcEga+HA4hlp7jVgqOQGR+4lAhMoymfKWzWF5eR2haA7dHXaxv3HKH1UyVFLxfAlttra8YnMzVTITTI+mJht6eroF3LGu9x89EADCKZCEZIRHhJN8n2PHjsq0OkI7HjutoQSszK/aWt9FQ50NJ08cRXtHm0ChiYknokah6oqfDPOnFZHQjufE66OxsRUadYUEmVMBQzUVFUn8O8+L+5dgg3lGBGzcg/UN9fK+yysLUr+B/n6pLY+VcJH5X339/QJGWVuT0Yj+gQH53scf/wYms0EAJj94rVBlR7UUg/dpjaUijECQdeCfBC0M7qeCkEH6VZYqqT2nNPK5tLVxnRhaznPzBzyiQKTqSaBfQonOziGoNWp49nbR2FSLrZ1NgacGI4PaqepUyURIqgmpkiQEHB4exfbmDpLxhMBKAnWuK2tHu5vBWMo4Im3idUE1Etc5GIohEc9KRhS/xntaKWQdYmskeCSwfPXVVwSK8Rrm+1OZdnD8kGSgMYNpeXkJhWJe7gF8PqGTxxOW/DwOOtjz+NDQUC3HzOvdvRuFVg1RblJZx3sJ7X3cZwMDHXIOvF55LdJWSastbYXxZEEgsM2qk2l+GpUKFTodioW8BImLzVry5gmrOO2S6WEKKJQcGKEQeygnei6Hfud/5H37n+L/8s8o91L/8jUtv2K5AuUK/MAqUL5R/sAWtHw65QqUK/CdVuB3/n/gvKn/pzf2UpD4i6/STqGQ7JN8Ogetqoih/lpcPHcCSkUBm2suPH2yhEAggbffvoyO9lbcvXdXQqgZqB2JRrDv9WJtfU0apYsXT+C//td/jtaWZmxuceT5I9y//zWmpzeQyeTR3GyWporNNkEFG24qITiufm5uXgKqffsp6I0m/NV/95f48MOfIBAK4N//7f+BTz79WBQgb775OpKpuLwurTs8GzZazIjRaHSSm0SrCdVGPp9fHkOlARUBBFxUcbBxvnXrljTDhDkcZb6xvoGOjm7Y7XX49NNronp6/Y03RBHFsew/+cmPUChksePYwpMnj2ViHAPHQ6GYvObY6IiAKjbRX375JU6dOiXHc//+fWkA2WgS0rAmzNvh92nx2thcF/UTm3c27P39A5Jbw1HoTU2NkudEONDf34NgaA/hkF+Civ2+MDLpvEzQO3ToCDo6OsViyNeg4oZWpXQmJQ061WaMAuJ5s6GkhY4Nrc/nLeUkGSsEJFJ9xYBqTtGieoIKFrVGK5P82MhubrrEWtbZ2SD5WvlcAUtL66J+0us1iMWyojZjhlRLSxOamhtw5Ogoau1VcDl3MDM9h7mZVbhdKbz77jn0dHciENhDIOhEMh0U+2Q0XgH3HoOvdRgY7IPZbITb7YLHsysqIQIvWgv3vT4Jztbp9KJQyucYsJ0VQEKQQojBZjwQiKGigrCOMEMpMCgQyMFo5DHapQ5FFOB2e0TpwZwpPvb27TsCfrgubLgJJWkPm5h4CveuH12dzWKHpG2M68d9RsUSIdCTJ3NyDDV2o0xuGxkZFCsblS2Efn/3//zf0OoqcO7cObkGWNs7d+7IPn7vvffEVsnjJ3BijhCVTtPPFhGPxnD6xFFcufK6QJHr16+LAoxAq7unU/J4ZGKiXicqN64jH8ea8ThpfSTI4tXPDCkGVtOmd/LkKQEpnj1aZvfR1Nz8/FjXJNOruqZagBOhCPciwVk0EhG1FGEVz5V7jI9xczri4hJaWltRY6+V/SjARVWamsfMKwInKo/4NYJMBuHzudx7nKTJjDm+XmdntyidvB5O2vMgGotCX6GTKZeB4D7S6YTsXSp5UkklamxU4oUQCPrR1NII965TwueNppJqibVJEk7qKmRv86Onux+pREbukgSsDqejpGpSFOWaiERCkldHkESAR9DDfeLzB7G8vIFYnEoiQnmTwF0+l7Y4Wf8au4BjQnnWldeg3xfA0NCIDDpgXWhhDARDYpE0mdTPAWlewDrfc3tnG93dXaIQezZVmk43OjKE0dERuad9/vnncu+rrW3AyZNHZX8xt8zrJaAryOvl8nkBR6RKzJ7j8VPnyl8KFPM5gZBUdDIfi9MZRCUlz6HSSS0/Lzg5lGu1HPpOf57+UF683Ev9UFayfB7lCpQr8J1VoHyj/M5KW37hch4F0QIAACAASURBVAXKFfgBVuB7Dp1KSieVsghlEWAb9pMPTuHQ+BCCfi9mppaxsuiS6Vd//dd/JUohKojOnjuDvT232LKY/8Lf2DucO/izP/uvcPHiRVHs/N3f/Udcu3ZdmiQ2cEajBvX1taKqOH78uAACNlL85PMZPu1yU72QxIEDY/if/pf/Gb2Dg7h74wt89Ou/l/DtS5cuorOzHU+nJrC+voaxsVEBK2yAg8GwTHRjADab/+np6X8KECdsYmPPJo2KJwZLU/VDdc/Ro+PIFZLS1I6NHcTC/BLu3vkKb7/9DgYGBnH37l3J7bl8+RXJN1pYnIPDsQVFkfYWjYyAp3qKDbRv3y+NJSHB6dOnpQEmNKAFjdYs5umsrW3i9376AWxWq+TisNmnjZANLSEA60OIsb6xJl+juocQpNpmQSjsRSjoRz7PNpDZLWa0tnSgob4JgUBYrFa05bC5pyWIqicqj6j2YjPM99IbKuR1ZdpgpRF6g07UEFRbFIu0IKXEasbHE5golSUVisvpxswMQ5MzGBlpFTtRNpvHo4eP5HFiU9txyPGzbj09vairq4G5qgJbm6t4NjUhU752nR64nDm8//55gU5+/y6CIRdSmaBYeaC0w+EMiQWTgdGVZtoQc1IHngvtXS7XvmR+KZU6eDwx6LQ8ViV8gTwqjZyE2C7HvL6+g11PAvZqHUwmbWmMfZrWJJ1AIire2IBTMeMP+MXWeOH8RVGp/OY3H4vih3uHKi9mchFifnXvgYTlj40N48KFi6JA4frTfsr1o8rn1u0nqKvTy/Nps+R+ppWRe/DRo8e4du1zsUJduHgB3V3dAoCePH4sx/fjH/9Y9umOw4Gd7W1Rbb0Aj81NzXj10iUMDw9LztbNm19KxtmJkyfkfHgeXDurtUrOc2NzTUBRfUMtkskYXE4XKvQVAiJoA2PoO/O4eHxU4xAmESoRrPB8ObmOFj1CSiraCIUIIwlPCZ55XDw/KoNo6SI0o1KKoLKtrQuJZEqUOAS0VO8RfPF9WD/eeWhhpBqI/yYE4joXChm5X5iMJoFlKqVGVHrxOC1kRYGRRhOVSDlRPlIVxX2TTWlQzBvgcLgFglrtVnh9AQnCrqjgZwV0WjWi4QSqLCZUVVbKvae9rRv5nEImTBLAMtSbtklCKrd7j0lc6O5pRFtbKxoa60q5XaEAlpZXsby0jngihWSKqiQ9OjuboNGq4XDsoL+/D62t7RK6z+uC9wdOxySA5h4mqKZ1kjbYldVNxOI51Nh4P7EIqOJ68nWovCL4pArtwYOnMsHuww9/LPcx1vqTTz7FxoYTw8PMiDohIJv3H8LW/v5OgXmRaFTC1llr1i+fy4nCiUqnfI6T6widVAJlJVg8nxc4STDI2nLaKVVOVHGuhH+AP8X/5U+p3Ev9y9e0/IrlCpQr8AOrQPlG+QNb0PLplCtQrsB3WoHvOXQivChKo6FTQaY+/fV/+3O0Ntuxs7mO+19NYmVxF0qFCq++elFUM2xKj584jrW1FVHUDA0NCsBxuZz4t//2b6S5m3w6KZPE2MTxt+xs1Lo6u0RpwCa0q6tbwrwJEdhwUhnw8OEjOJwuySeiwui/+cu/lIbo+o0vxF5F1Q8BgUqtxNTUhCimaEOiEsDpcEpDRcsMoRPBCT/5W3/+yWOSkekGg3zy67T00GamUhfg3XdJI87A56mn08jlinj1lcsCGwi3aDsbGR3C/PwM1tZXkcnwNY2wVdXLn4Q5i4tLWFleE+UWbThs2vketKOx4eRkNzbpjU0Nkg/FcyekoEqHI9X5PSpRmFnFJp9TrfgYwiBOB8xmMlCq8vLeZlMVDPpKCUS2mG2S78RgZjakrDWtU/PzC6I+M5s1YqfhWqk1KlFZURnDqWUmk15sayuri2LFY/B0KbsGkt9lNDIg2iBqmfn5RSwtOqDVFnHkyCEcOnRYFBxTU8/Q3zcg8IFWSiqu3nnnXQFtwaAPm1tLmHz6CG6XA4VcEZFQHKsrAVy9+iraWjnSfgfhyC4KxTgUKjXCES0CoYKEmO954mL5sVWrYbFUyP5hLTfWCYhssFprsLqyDovFKqCF+4jKIWYPUUVy69YdyQk7ceKgHN/a2prUmICMsJSghKHafC/aOGmPbGxowszMLD7++BMBTmz4uZZc17XVdZlMyD108uRJgWu0VdHOybWemXmGf7z2j5icXEB3d72oUQgQuro6BAJREfj40WPMzS6jqbEW586fl2B5qmB4bFy7s2fPCfwhPPD7fJJzRUugubJSgs0JI5gb9ezZMzlfvjfPhXWiwoXqJu4pHg+VbVQ9cZ2pWKJSjNcQ4RavC8KF1tY2uUFKUHahgHwhD4PeUMq3SsYFTlJxQ2DGxxB+EFyxzjxGgmgCvpLNck/Ok2rBIlTY9wVK4NdWg5aWVjkvKuOoBrRWmdHR0SX7cn19E5FITM5Tr1ehtaUBdbX1kme2uekWBRcz4rgPVWqFqCwZwp7N0UKWlGtXBRNSCZUo1jLZDDR6HWLJFKrtVXKvMFsqxUYWDYfQ3tyCWrsdVWYzdDoTdnY8cgwlu+g+mprqBR4xL40B/aNjI+jp6YLZbEImmxZL3JOJSey6A6ICoiVQoSzKsRFQEzC+/vpropD7j//h/5Jj4tS59vZOsVBy3Rh4z33IvKzpmWdyjRPY0tJHWEnoxfepsVcLDHXsOPD06ZxkOv3iF38ka1aC9ffhcIVw/OiAKOQI1PkZi6Vx5cqrsqdo+XS6XbJ+vL45ma7ATD6tFvlsRibXMUCc3+OfkgWVSiGdyVLq9Bw6ZZHJ5MqZTt/svxPlXuqb1an8qHIFyhV4iStQvlG+xItfPvVyBcoV+NYV+EFApwqdAhplEcYK4G/++z9HS5MdPu8u5qYX8ejBggQht7aW1EIdnR2oq69F4vlIb6oPrt+4i2Ixg//tf/9f5bfojx4/xsrysiggNFqNhO+ycaUN5O7d+2hpacAf/+KPpfGljYxKpaXlZTidHiQTBbz19hu4+sFVUWMQ+tDyUWmuxOzsjDROLpcbo6ND0viurK5IODIbIqpymJvExpe/4Sd4YMNVmjZVmgLFc2CQN/OWOFlsY2MF244NRMJxmc5UaTKi1l4v07Liz0fUs+llnhVHwadScRhNRigVGjQ1tonqiM39DHOpdmid6ZLmjU04m0VCJyovdt20OuVw6PABGI06UZBEYzGxtLBp578JVU6dPi6KDip9WGM2o7SA0S5Fex/hk8logVpNlYISKqUOW5sOrK1uSoPIZp2N/PLKGlIZJUwG2maKYqMaPzgiSjGqNrgeGxurmJufFoUM87F4jlSREEzwmGhdU0Al60ZlTTAYk2Pp7+sXu9j6+obkBDFAnXlKN67fwODgEH7ykw8ljHtpaQ6rawsC9VDIIZXMYG1lG+FQFu+//ybq62rhdK4jGvNApc5ApdbAH9DAs59+nvGVg63aiKYmqyg0CFKoqmKeVVNTiwSTr69tlUKwjQaEI0G89tprsra/+tWv8Mknn8iac6og7Uy0OvI8+Hiqk6hC297eEVXHyOiAgACjwSiN/J0798TWNDg4CKuVMKAST55M4OnklEABgi0qZQigCI4IV6enp/DgwX1RqAwN9WNgcED2GIEYLYK0c1K9FNj3o6u9E6fPnJb8KH59Y30d9tpaAaFUN62trslril2uQi+ZURarBdlcVvYTISqD03kMhKNUA4kFLRoVBQ3VXFTIMW+ICqJgyC85Pfwe9y9fj+/Da4Mqlkw6LcCDQIkgTbKz1ErU1NgEHhMI7bp3JVeJsIR14gTKWnutfI3XGY+JjyOsJIzxePflGie4Y1YapzROPWXweRo2GycfDpSUgQuriCfSsNeYMDTUh97eLoGLn392A8vL++jtsUud+R6cVscwfyr0Mpk4EsmkKOJMFVXIJKkciqHSWoWiUoGiSoG+gT7oxJKnw67ThUgwgJHBAViMRjA82++PYnZuDT5fUPa9xxeEpVIHi8UoofyDwwMyydFeWy0221AwINPmllfWsbocQFHBCZo2NDTYEYtHJIOM4fAEhA8fPsTnn99ALJpAfV0zjh07gdXVNQF5p06dlP185+5tmWBHZRRVTjxHQh8q1rj2Bw+NCzRnLhynVVaaqnD16gdiW+S+mZqaxn4ghWOH+wWSMieOn8FgGlevvi5AnDAyGqfCrLQ3Cvms7AVCpxwD+wCx26lVKgHPLwLICQdLtjwqncrQ6Vv876DcS32LYpUfWq5AuQIvZwXKN8qXc93LZ12uQLkC/2UV+P5DJwWn1ylQyBZRb9fgr/7yT9DZ3ohYJIB0MoP5uWVUGivR3NIsjRAb03yBeSylsd0Mxp6eXkRHRxP+6I9+Dn/Ah9nZOcSiMYE/tArxT1pB+OnejaC+zoyf/ez3pbkhdKK1aW11Q74XjRRx8FA3xscPiiKATRJ/W0/1wsSTJ/B4gpIdNDzcJs0Yj4GWFTavBBEEB2zm+Mnf+M/Pz0szTEsLG1cqithMMZOIqgTmwkSiYTh2gmIfqazUiN2mptomjTOVWAaDVqZIMXS6ta1JIMLOjlOCsfm+PA+GezPwmAHibLwJMrq6egSSMTh5c2Nb1AsHDx2QiVq0PhGUlJQ8NhmtPtDfJwHtCwuzokBivQmgCNyo+splM6jQVUjgOXNkopEkPHsBbGy4kEqmxZLEqYCETvykSoL5VlRMHTx4QMLDrbaSPYj2yKVlqqHcAnR0FRqYLcwg0iKXy0hODpNf2GxS0cRGlkHltJMZDZwSNwiv1yfnSdUTrVWcjMfx9mfPnIPT6cb0zBQ8XgeUyjwqqJILRbE4v4l4LIsf/ehdgU5bW8sCnRSqtDS32VwNlpb3xIpXYzfjwIER1NitEnpOEFZXVy+qNrVKJ9P7dt178p7ck6GQD2+//baof375y19K0DsBExVxhJCcmEaLI+1pzGuiuigcDooyjMCBENOgN+LBg4dYWFiS7DHaz7gHCQ9pjQv4gzL9kOoivmZJnVMKI5+cfCKWU9pLX3/jsuwvXidcY4IK7v90Igm7rQYWk1nCurk/qAba91Jh0yQQyeP1yL7WarQwyB5RiAKJNjyVRoVKsxmZNCeyUd3HaWVULqUFHjHsvKKi9BxOhkunMtDqNAI3GbLNDCZCQ7vdLjlSS0srSCTyqKysEBjM/KaG+gYBpgSesXgU21ubcg05nE5EImFRR1nMZgkOJ8Cl4onh9QRoBCUEkGptycLHa4OB4yaTGfNzC1hddSEW5yRAoK+3GXq9UaYQEqz193XhyJFxud5crl18du0L7O3FcehQv7wOISHVlrRcEoil0zHki1kY9HoYK8wIB+IIhaNoam1BKpdFUaVEd38vCijCbDJifnYWqXgMp44dgYZgTqXC/n4Ys3PrWFvfEhBrq66CvcaGUNiPUCiI0bFhNDbWSf0CQWadxSRban8/hJUlH9I5JcZGOnD8xGEkUzGEwwGBuqwf1ZtUIMZjKbS1dWP8wCE8fTolqqmOjnZRhn19/2upHa1xVBdycAHXnnuGttvBoQFRiBFqE7a2NLfj9OkzYqHj4+bnl5DLKzE81CX3OIJHXov7+3G8/fYlWTenywXGghO4E4hTMUbIxAD8TDoFnUYrdjulQiHQSSbgpdNIptLIF3gHKt0HeH9ci/6X/aB8yZ5V7qVesgUvn265AuUKfPsKlG+U375m5WeUK1CuwMtbge8pdGLLUfpQoACDXolCpohDB1rxr//852iqt8G5sy4NJBU7+gq9BAunmdviZ6ZQXjJ22DTt+wh9Yjh8+CA6u7qwvb0hGSaEFtFIVJocNsVpjivXaqFQKmGuNGP84EFpenx+v1hHCK5cbubFAB0dFpnixcezsScQkIlZk0/hckblt/c9PfXSXFHRQYVAXW2tAKeu7m5ptLY2twUycDIemyVCGjboOh0DpTWIx1NobWt4HuQcxuLiithMmAtlMNjQ19spweaEJ52dzRgaHpQw747ONmm8r137DPfu3ZcJWFSHMGSajfHo6JiAGOYF8e9UkhDCMUSb0Ovtd958rgBawpEjh6X5J9BqamoQeLG358KXN28IuOC/pUFUqVDMc0qWSsBSOByF1xNAMBCDwxFEMpFFS3O9qGoInQir+FwqdVgLQqfhkSGBWlTKzM5NY3VlCdFYWKZ/sdFkU03LUmm9GI6chVLBCWhKCS7n6/T1DYh6Zm93T6xR3D2EigQ4VHA8uP8Ahw4fRmtLG1bX1uF2O6HRAiZTBdKpBDy7HmyuOxAK5vDTn74v50zoFI7sIV+Iyxj7QpHQzYXdPT86Ohqk6afSbN/nRU11NYZHRlFjq4HfH8KNGzelFseOHUc8HsHunhvnz5+TPcPsMapG2PwT5lDxxOadIJJKKCqdaE+iyiuZSkiTz7XgOREAxeIJyS3i3uc1sL/vkz3CfXb58qui4CNkpJKHMJFqoJWVUqYWYR+vB36PQdEMKidA5XWj06hht1ULfGLGEfcNbVhUKtHGxw+CKOYnESIQONIOte/zIxAJo629GbV1tVhZWcPubgQmIyeyMXdHgVQyh1w2L1ZUWs6cLresIadGEtBy/9EO19zcIja56zeuY5OT2xJZ9Pa1YWR4RKCTqKosnDAZw8bmhiiiNjaoUCupgTq7OnH61GkBWPfu3cPXXz8UG6DJWHoPWkgz2ZQEc3N/dPf0iNpxemYOnj1CPo1Ajq7ODgnfTqVTck/o7euF1WrCrttZspNRxeONYXx8UPY9wTOhLK12fP1EkveXEvTLpDJYmF3CfsCP/sEh5Gnw02kFQBEIVlnMePzwCdKJGM6cPIpUIgGLyYRYNI3p6TUsLm2gto55c4dgt1fLNUKl07Hjh2XyIm18Pr9XIFwoGJRcMa8nhWJRhyNHDuDM2RPI5dPY2dkSq2pXV6eAM1oEHTu7GBs9iLa2TlEHElrznsm6EqbSQkvlIK9B7k/e11h/yXrTczrnFtbX1uV+1Nc7JDY6Wpq5d7a33Whssov6TlSVHCCQTsPl8uDSpfMCBff2duUewr3JfcG9rigyy0+JdCqJSpNJ9hgVpbwX8D6Ty2SQJMQscAKe8nmQeBk6fcP/6pR7qW9YqPLDyhUoV+DlrUD5Rvnyrn35zMsVKFfg21fgdx46lcDSbz9Kk+sInfgnf4ddgE6jgNWox5uXT+G9t1+B3WbCnnsHkVgQkXgEuXwOsVgSyUQGuYyMNBL7FJvSfJ5ZQ0UcGB+GrkKNtbVlUcpw+pFkxOQYSpsXRQNVMmy0qSbhZDfalgikqARaXFzF+noI0VgRl187hq7uNuh0ajQ01EmOFBv+uZlFbG37cfzYuExHW99YwfDIADo7WtHV1SbNLhU/09OzmJmZk/Dr3V2v5MUEgymxjx0/fkDsJrTFDY/0S36Ly+3E3PwCqm12mCurJAj5/LmL+PLLm0glkzhz9pRAp66+HiiLOUxMPMavP7qG218+QiKRhtliktwcS1WlqBjYuLW2tYityLPnlYlnDx9OoLOjA3/4hz/H519cE4XVW29dQXdvJ/L5NGKxMJZXFmXqH61WVMgwaPnFWjFo2WgwQKPVYXVlDVtb28hlgUS8IOHgrS1NkknU0NAoths2s03NTaICoSWwra1Z1FTMMHry5ImouwgQqGbhJ+EAFT+x5xYcUdfkC1CrOAWulItltdlE0bWxsSVrSVUOs44YEs3jWVtbl/yr6ho73LtuUeKwNtwPsUgEyUQSjm2qZdL4vQ/fQ0tzA7Z31hAM7iGTiSGZziCXN2Jrex+bmyF0dNbg/LkTMFWaRNVBlROVR1UWhlzv49bN29jb8wjA5AffkxCDTTOBY0mFpJd/EzIRCjJHi3CJ50uFUS6XRjwRFosWYSRVTVTq8DkVer3U4wV0c7v96OxsxWuvXRZo43TuCSwiICRgopKJz6fSipYuAkfaJqk+Ys4XPzgtkjZJi1krliut1gDPnh+LixvIZ/MCs0KRJJobqyW7iNeUSkWrGtVgCowfpD3TKNP1IpEc2lprxYZHABGLpcRe2dffg0Q8ITljBMG0VjI0vNpWjZGRMbnuVpZX8fjJhABiPrant0tsYQKo9DqkM2msrqyKfdHhIDzxQKul7VIplsM//dM/FYj3xRfXcefuQwmVb22pEajV2toiU98YZE/gxIwy2gup8iHIZq4Y13N4aFisftlcBr09vaKi9Hp3sbq6DL/PL3a8TFaBE8cPCUihrY/wkEH4tAy691z/FIrPfTk5MSfg9NiJIwLhCFoUaqWsAz9mpmcRCQdx7PBBuS7isShCgRhm51YF2HGSZf9AjwDXqWeTco/p6+sBFAWBioROhO2EUVRIefdSODB+ROApARHvhbRWvsjVImQktKYi8ODBw6iptss1UoL2nC7oF3UTra2E+oRBVD3xuqHqivWAoigQkgrNSDCCzo5uGAxGrKyuipWZSqT6hjqo1GpRfPJ+yr9vbm6JwozwMkKwVcjLXiR0oq2OWX4E2oTZOq3m/wed8tmcwHooVMjkikgkM8hkc1iPfPsfki/hM8q91Eu46OVTLlegXIFvV4HyjfLb1av86HIFyhV4uSvwvYBOv12i/xQ40TxVgk5aRRED3a14+/WLODjaC4tJi3QqAn/Ig0gqIoHAqyub8HpCqNBxEpsB4XBMGkddhQpaLTA82gu9QY3tnXWYjDpk02kJKOfYejZCBgPBjFmmUZlMFmQzeQkcTiZSMtHN6XBj05FEJl3EO+9ehEKVRVGRweBgr6iklpfXsbPlwe5uEH/x538hkOfJxH28f/VNsfZZrAbs7TrxbGpGwqWZ0RIMUpUQlcl2oVACQ4O9uPrB+2KB4qh12uVoz/Hu70mTdvTocahVDN0Gzpw+i48//lSUP1c/eA/t7a3QVGiwOD+L69e/wFf3JrG5HsS+L4yujmYMDnZLaHFDQzX0eq1Y5qjUWlxYEqsWj3/8wEG8++57EjZNNcVrr72CpmZazNaw7ViX2rG5ZfYKoaDJyLBwNogqsR8R3PE1d7Z3sOfZk4lTsXhc1FaNTU0YHRkREPRkYkJG19MCxsDwTDaBCp1KRsDzPKnwUSpo+1JIE8psIFqj+J58b0LBEnQiLOS4eTaoRVE70S60s+ODwaBCY0ODgCC1WitWKjbMBDe26mqEoyGks2notBUCeyyVZtisNuy63ZI/9cHVK2hurofLxfwZr0A4NrWpDOB2+xAKp3Do4CjOnjsNjVoLfyAg0ITvFQqGsOdh+POGwIn+/gEJPWYtOPGMTToVHswmotrmxbS1F9CJwIl/Z+NfUaFGLBESlQnPkTUg1CEEoGqHYICvxccGAnEMDHRLkDrtkoRFVJcQpBIU7O3RfpVFVZVBpotRJRVPJOF0uBAIRKHVqWAxV6C23oSBwU40NrQhlSxiYZ4B43OiXLOYK1FTW4djR8ex53EKlKPtkWHwNfYa9PX2SRbYV/fugZSCkw55jsx1YgA4s4SoemGe2eTkpGRPUc321Vd30dfXjwvnL6Gmug4PHz7GzZu3MD2zLJlfY6MDeP2N19De3iLZY5xG+fjxBLa3qHLaQzyeRltrjdgzu7u68KMf/Rhra6v47LPPMTH5TCZBHj50QGyrhDZzswy9Bs5fOA+jQY+Z2WksryxJPhJBi9PlkKB1gikqcI4ePSIWSe7N9fVVAc0b606YLVU4d/aYBMC3ShaZ4bkikcdI66YKhWJBbJb+QAQjo8MCgPg6tBzW1dcJMGWW1u7ergBAKt14LfAx0XAMfl8Y1iqbKAVpy6X9lACYSkF+bu9simqPCkACIt4T0ukCYpEiTp0+L3uJ4eHcZxyoQBjHD74/7W4EkbR08lriEAMUGT7+26B3AknuPdaFtlh+EAilUkkJ9ecxcf9lUxk0NTQJxOf6KlVq1NjtMmHOHwzIvTSXL8AgNrsAGpvrBZ4mYhHEo1TP5aDXa1BpMsj1T3CnUvDuUZRgcUIvlVIhf/KXBrlsAQqlFqlMHrFkRsDiZtle903+x1Pupb5JlcqPKVegXIGXugLlG+VLvfzlky9XoFyBb1mB7zl0YrZHAWa9DicOj+DyhZOor6mEspiCSpFHFmkkc0ns7LgwOTmDlaV95HIKGVFfyBfERlYo9eno6atFRYUC3v19WKu0qLIQTmkk84j2DH2FQZQ7Wo0edXUNiEWTMgZ9Y53Bt05RDIUiReTywLmLR6DRFqHRFUV9QBvI7q4PC3PrKBY0+Df/5n+QKVNf37+FP/+LX6C6xoxgcB8PH9zH3TtfIZ3KoVhUIeAPIxpNIBRMIBRK4cKFY3jrrTfEEmi1mrGyugy9QYt0NoXtbQdeeeWyHA9hGBVDtIuxUfzw934Mq9WC7e1NfPX1XczOTGN5eRv7ngxS6TyOHhlGW1sjDCatBAoz7Liy0iiBz8wdcuy4EAxGcPTIcRw+fBRffH5dcoEOHR6VUfYLSzPY3XMgnY6LNYegg0qsqqrq59CG+Ss6OS4qYajQ4WQzsTDGohIKzOaT+UVsqpnVQ4sOJwQODQ1I4PL+PjOnIsikOfY+VZpWVmSIuU7egw0poRKh1gvQxGuBKhs+rjTtrCCKJpcricZGI5qbmuSYGO5N5REbaq83gVRWBas1jwqDBi3NbWhrbUNrS6s0spMTE6JIefedC5IhtLfnQDjiRzabQj5XQCqjgNO1h/r6Bly4cEFen2oi5tEwXJqWNkI31pZ5W8wtslRVQalUiy2MdSA4k71ZKEjTT5vaCxCzuLiJ6mpmV+kE1jDrhjCB6jTmWRG08ZNqJdrHShaoMILBBFIp2qbq0dBYJ/ZNqkgI+Wpq7FKf5SVOj0vCbFbgxImjogIjIJuamhNlYFdXO0ZG+9HVU4u29kYww3l5cQOzs6uYn1uFzxuVrJ8f/fgDDAz04bPPP8HNW5+jra0JvX2c/shJdJViG+T0OgJDKn/4QfUWw9JpMeXfCZz4eerUKVFW3bx5A+MHD+Hc2QswGc1iI54eAwAAIABJREFUifviixuYnJwXAPPaa2fx5ptXJD+L19bC4qw8n9B2e9uFQp5qxiGpI6Ec14eqn5s3b0qwP0PBmfNFNQ0VUjPTC6i2VuPSpUui2FlcYn7YLsbHDwjsCAT9GBjoF3BFZRAzx2ifo0WRSkSqMAOBUmj5iRPHxV5LeMQPXh/cDwQxBDoEpNlcQWpDZRez0hj6zvXnlEHuBWa7UZnJ16Ddkvcel9MpYfSVJitaW1pkDWlFo3KN1lOubV2dXaZnJpIlyypfu5R1lYa+woqWlk45DirqeFxUJPH9CKD4weuJVluuCfcRa0XoRKUnj5sQi/eebLaA1tZaWVPuXx4r96VSpRAAyntpMkYrXKU8hqDeVGlEe0cnvD4f3LteCWjn5M1quxmxeAxVVoucZyJOezMVrYDZoobZpJd7KmtM6ESr4wvYxL9TFSUXPX86FJRIErAxbD5TwE7ptMof//kKlHup8g4pV6BcgXIF/pkKlG+U5S1SrkC5AuUKfPMKfK+hE/OclMjDZjbg/MlDOH/6MLSqLLKpMPQ6JYyVBii0aoFOz57NY3lpE5EwJ10BjADhJ+0dpkpgaKgBNXZOrcqj1l4FfYUOJqNBQo2pHiIwUCkZ2KxGscCQ44hMDmOQsW8/LL/pT2eAClMFLlw6h8bmGugNKtTUVMn34rEMrn16E/19I3jjjbcx+fQxNjYW8fs/+zGUygKePZvCwuwidnc9ogii9YwNM5UxDPIlZOEUM04H2/O4JXOFNp6a2mqZFMcpbENDI1haWkV/3yB0OoM0qrRrHTt2GP7APh48+FqewwlvtOUsL29Ko01LDkOsTZUGDAz0iJWJCgMCEsIjBgAHA2H09w2hubkVX3/1EO+++y5s1RasrDIQmBP2EsjkGIjOfKCgNHwcNa/XmwTGyL+r7dLEssklMGGTy0aWjTebaUIHWolon2PjS5VLT083PFTMbK1BoSiKoomNKCER836ooigFZWfFBsSGlkoVZuiwaWWDzSaUkIbNMwPUPZ59jI+P49DBQwJcuKZUXjBoe2ZmAbt7WRw/2S4ZPcy16u7qETvT08mnkrW0tODEm1eOoaWlHn6/B7F4CPl8VoLLc3k11jedMomLk/CymZzUg+oR7hkSTh4/ARlBCGElYUxPXxeqa2qeq8Qg58FjogKJ6h9Cgbt3H8PtDmFsrA3V1VasiCIuCp1OBbvdKvUjeKBahe/DAHvuG8KtQgGigMtKyLweHR2tqG9gsHqlqNCoxJmYWEAoFEdDvVmCoQlMaP979mxaIMO5c2dx7PghKFVJUZ+trm5hcX4d25u7cLm8yGWLOHv2PH7xi18gGgvh//wP/x6zs1MYHRtEc3OjwDeCFeZLMew8m1Wgs7NJLG3MseI5E2Zyre7evSsWQ4I7Kpe4d48eO4bRkXFRsExNzYjdbXZ2XvbV1avv4OjRw8hkk3C5drDj2ILT6RCbJjPMCBapIOru7pY9RrjC9yMAo/WTVk7+m5Bu1+1BIpaFEip5PHOimGlFuFRbWyP7KZ1JCWDj5Da+x8Bgv/zJbLBIOCIWPCqFuOeYYUR4yO8TtHJNqAKiqo77nDa6ykoL6uobZH9TPbWwsChKN04z5LXCsHNeK6wN9zxfj2ttr7HLNEjmkO3uusQex+uBKki9QS/ZSy/y1ag6Inii9W13dx/pFO99VfJ6BEisCWETYRVfg+vPPcT35HtxjxCWej0EqEXJ3qqts4vlk4otqjq5XzlcIRiMw2rVS4aVWEaVKizMrSKTSgmsZc4Y93tLaxvm5uexue1COp2H2WKQr+37fKIO3PdTzQQYdQCZncGgEYBF6EQLr1oUjTloNWpR+zHbiTCVoeJUpWayQDKdQyyZRSZbhDP5zX84vsSPLPdSL/Hil0+9XIFyBb5ZBco3ym9Wp/KjyhUoV6BcAVbgewGdXtzY/795Tjz8AlQowGquwOljYzhz8gB0qizymQiMBi2qbFWoMJjgcO6KJcrt2pffmhfySmn+2IxRoVJdY0F3bxtsNgsq9GpU2yzQalTIpjnxKCN5LFTXZNJUICkQCXMceIW8hqhbUhmBCv5gEONHDqOhqQ5WmxGVZq1k2rDZ3tvdx1f3JvDWlffFcvbw4dewVVdiZKwXkXBAmuhENA2rtUaymagciEYYEK1GPJ4UO8mZM6eRy2fx9OkTCRBPpRKwVtswPTMjUKemplYa8q6uXmg1OmmAh4YGoVKr5Dn3798TqEZ7FZvLxcVlHDp0EIOD/TIunblAtXUEMzulMeWROHQ6vQCnVCoHa1U1NJoKZNJ5aaQJryLRoOTYsOFl9hIzXKjQeJF9RYDG5poQROwuCqUoTahMIhSgookNL5tzql6oklheXhFQxzHszJvxet3w+3cFhGUzWYE2fL6MTy8UZcQ9s7AcDsKfkjLt0KFOdHd3iH2SDTobZwIP5m8x4+nkyVMYGhwS4EP74tzcvEyG42OZMfThT3+CkbER1Nrr5fii4Ygoxz7/7DOsrPhw+ZURaZ6jUb+oSIqFrADCTE4t0/iYT0NQyXOlQs7h8MLhDKPappa9FQzS1qaA3W5GT2+PTAxjIPXK6grC4dKULgY5K5U6sV+ykXY6vbBYDLJmBAUzM7MCVOtqG3D8+AmBFLOzzAObkdpQYcLHERzw38zKCgTCOHx4HG9ceRXdPc0CzBw7Tnz99X3cu7cg+VUDA424ePESKnR62UOECu3tHTh79hwaGu3wBx3Y2GCG2TYS8RwC/gh2XT4YjWZcvfojXLp0EV9/fQ+ffPob5AvMDRqWvWU0mNHU1Cqvd+3aNYE8VLPRRkkQQxB3+PBhUWrdv39f9uC5c+dETTf5dELev621Q6YuLiwsS2YSAQcVclevXkVDQ61YyRyOLVHF5QsZBEM+yU0qKbpqRP3F12e4Nd+T+4L1IQylTS4SiQqsUKIC6WRpyiWBGJU7/GRuGNc0k0nBbq/B+vqa/J3qI4Lf0sS7otSee5tAjxbCkgqJGVz559Mp1XL+3Mu8Pm22GrH2ZXM5UeOtrm7AYjbijStX5LnT09OSq0V7Hv/NfUpQa7NWI+gPo7mpGeFIWMAYIQyvHwbYE8ASrBuNGjnH3p4eNDU3YurZLKaebsNeaxT1F2tPNRb3Ca2VhG0EnfwaoSmfy8fwXra6ug+1Kofh4V4JuqcKjN8nICbgI+BXq4s4efK4ZMPxmGkFvH1rAopiHkMDXfLahE68p3PAgsPlFjUVFWgNjU2S+fRsZgnJtAItDQaYK40yNIKDBPLZrEAnXiNqpQKFXE7gMqE0oROhIq3RSqUG6UwRyTTtdYROwG66/IP/G1Sg3Et9gyKVH1KuQLkCL3cFyjfKl3v9y2dfrkC5At+uAt8j6MTkDt7iX3zy0AtQKYqoMmtx7OAAThwdgV6bh0qRRpW5ZIdjpofH48POjhuePZ9kLrH5NZurxGpCYEDoZK+tApCHQlmAvkIrv13f292Fz+eXse2EHFSLEJrotHqBKlQBEWRQ+SQ5KEoF3n7vPWxsryIa86O6phIGow5ejxdLS+vYWHPh8uW3sLW5A/euE4cPj0KlycPt2kEwEAUKVEbVodbeIFlSBFVU8KjEemWVBi4Y9OHx40doa2uRqXNaXQXmFxZhsVgFPlRUGMWexzpRucBMFyonlpao4HGJzen8+bPwevewtLwgOSwMDKdqgU03c2bYZAYDIbH2Ub2TiKcFPhHmELYN9A9Kc9vS2izKj7n5WUxOPBZLDBUWbLip4Njf90v2C1UfBDJ8LapcWDc2iGz6WT8GNTPYm3YcKk04WSufp1KnAjZblWRsMQCa6hDWOZ3OieWJCjTmbdFOR8VQMpGG0VgheVTvvP0OKvQarK0vyuh4gjCuJdUiLS1tEuhN5EroFI3GJV9pbW1NbE/MmPnxhx/g9Nkzkg/FaXBupwsTExOYfvYM21tRXDjPEPc6JBJhpDNxoEg1lR75gh4eb1gUZ/G4CgcOtMt7bW4wi8qJ+nqqvTQS7s33bm9rR1d3DwymCoTCARklPze3IldxZaVOIAVVOmazSaASYQBteAQy8/NUv8Rx/NgJvP7aFXi9HvzDRx/Bs7cnAdj2mhppwDnFjjCPtkVClg9+9CMcODAIlTYLl2tbVDT37z/A9IwbZpMKR46MiAKOqhtCJ4KUAwfGMTY6Jgqmja15uN0ORCIJGPVmRMIJuN37sNnseO/d9wTAPHj4NaamJuW6amltFAhCq2JlpVWsY1Sz8VzGxsbkXAlkCHd5rNwXVDlxrY4cOSJ5WbSG9vb1QQE19iRcn8HjcVGD8f2uXHlDsnzW1pZkCmA8EYFWq4JKTeBikP3CPUlQw7pTzVfKatMLVCT8IYilikml0ECtMkCnqRAIRTgYT8QlCJ+qJ14z3FN8LteBYIfgivvL6w2IdZeAi+fBvU/FEN+zZL0rQamqKr3AGGZJETZZbTXI5vIC0gidCJi4Vnwu4QrXj9llhGe8RhiMzv1hNPB6T6O9rU1gFM+L94xgMCcZdQaDArmcEn19zQL3WF/aMH/19x9henoLPb1NYuGjtZSf3FvMjHoBtwiLCJSo3ON68DpxOvZEIUe1ICdvPpl4LPUlgOK9hnumo6MN77//nthpOSX04YOHmH02L8MIeL3T/snstLWNTZlkuOfxSRg8w+8rzVVYXVvDs+llJvbhzIlBFHK0AicFalEtxTBxXkcMEqeljpCJPw9ogRXoViigUKBtUYkEM50SOVGi7pcip8of//kKlHup8g4pV6BcgXIF/pkKlG+U5S1SrkC5AuUKfPMKfI+hEy1bRSgVRVgq1Tg41o0j4wPQqjPQaQpoqLUJWFIp9QIpdt1eUQ94PX4YDJXyG3U2hmxom5sbYLWZxTLEprNYyGHX5ZTQaAYp67Q6Ua0QPFHZRDsWG1aqoNgE5nJUJUXRQoDQ24eZ+Wmk0xHY66oEllC5suv2we+Lo621G3u7HlSaTTgwPohgyIPV1UWZrJdNQyapEYp49vaxteUQ+5e9pk4arHA4iHQmib09N5pbmkqTs7J5yRCi1WxwcAThUBTT03MCyKjEYHNHRZHTuSNTtsbHR3D4yEEsLc3Du78rO4VNJS0wnCA2O7ckShCL2Yz6Oo6u14m9juCNUKe3rwcmk0EAB0fPczT66uoKtrY2sbsbQIUeolCiIml5eUNUSGNjgxKQzWb52bMZsTXW19PaZRZVBdeBMIkAgXanUvA37WAMAtfCZjXDWlUpo+oD/qAoSpjVQiBls1VLTgzhAC1KNTUMQjfICPeZmadYXp2VKV5UlUxNPYPFUoVLl14ReEg4wDUkHKMCanOTk7siSGfzeOXV43jjzTckL4o2SkKn+bl5UYF5dtM4c7oHjY21SKejyGSSKCIHfYUJmawW8UQeT59Oo1DQ4/KrJ9HS0lqaZJbJyjlzKuHmphOtrY0CcxiizmD5bccmHj95LICS2TYdHQ2iCKHShjWi0ovrSYBGQMbXpPKOgO3goUPS2F+/cR0d7e0yEY+qj1A4DIvZIkCRE+O4Xr/3ez9Fjd2Cre1lCft2OJwylczlCsJut+Dw4YMSAl9VZROoQhskbYacoEd4ubm9BIWCDT7/y6US+yevsZbmdoFE3BvzC3OIRkPo6+uWIHDCgmpbnQRYLy8vC9zjFDmeF+1jBCaEPzw/vh/3AiERgSgVfeFwQK6FeDyFRDyFysoqAXKsA2EHFVI+nxc7jk3E41GBYwSbVCoRRvFa4euxlnW1tQgEgwJ/q2usz61je0gmM6iooHpGiQqdEVq1Dm53AGoNA+uLAnqplCJAo9KIMIh7kde/zWaW49/ZDgo8bW9vFHDT2dklkIq2M8K2paVd2GwGHD48LCCZUIprHI7EsLbOKZhL8Puj0OvVol5MpagqbJVzJIDie9y6dRsLix5YzEWYK/Wy3l2dnQLuZmYWUVmpl9ypuvp6yfrieZ85c0ZqS7US68upfRubLowfHMHFixdx+/ZtzM0tCiw6ffqUXC/cZ1wbZopxfWjXJYBkAD3VW7Rg0tJ2/8F9AX/d3Z1iwSOoGhsbxauvvoLNLQarr2NleQ2RUBjDgwTWfrS2tqG+oQFPJiYRjSXg3Q+ip7dTrKAGU6Wsz/zCKvJ5Lc6cGkYqGUcyEZN9RKBkrqwUdRMHPqDIvUjQlJe1Zog5J+OlM3nkCxqBTtHn0CmQ/+Y/HF/iR5Z7qZd48cunXq5AuQLfrALlG+U3q1P5UeUKlCtQrgAr8L2CTlTvlNROLz4IgIowVCjQ292AI+P9sFcboNcVUVtThRpbLTQqg1jUIuGoWJGoktjb8woEYXgwG0SqYzRalQAdaVgjHCe+K5PFCECoYiCkiEVj8idVSPwgwKB9iQHVhDIVehO8gQjce1QhqNHYbJdpS2zgshnA6fChWFCLba2zqx21dVbs+5zw+/cEpux7s6i2mdDf34N9rw9OpwdtrS1ivQmFg9jc3IZGU4TVVoXe3i5puoKhKJxOn+TH0H7E87t1667kQo2PjwlMInTixLtINIqhoR5YLGzqfAKPqOBw7OyJtY2KkJ1tjzR0wyNDaG5qRSKexNSzGezt7kkt+vt7EU8GJbuJ6yGNXzYr6oKNjV3odMClSxcEKlCJQ3vfG29ckUb917/+jQS6M+eKTTRtPWxWWUNChgcPHsjz+HXafErh3wR9GbQ0N6C5uUlGuNNWxlDshvoadHV1S+A1M55ozyEUoIqICqqJyQeIxkohzzxGNs3d3b04c+as2IQ0aoaaewXeUMERDMbg8ydRVBRx4sQAzl88Lxaz5aUVOB0OUTz59n3w7GVw+lSX2OsIndKZBFRKhpZrEI0B0VhWlE5ABY4eGUF9fQmkUNHCEGZOXXM4fLh8+azYxwgHONb+/oN7uH3ntkAwNs6dnR0CXQjmmINFqEDww/NkIz81NSUKEwZoE2Z99vln2NrckhwgKlrcbpfAkWQqJfCA6iFmAJ0/f15g68ranFjPeGwET7R0NjY2PFeBKWS0PW1oVAHxOKgSop0tkQxBreYEM61AL0IgqtcaGppkQt+OYxtraytQq5UYHmE4d+R5kDZtkFmBsHwtngeBBkFKySpZEHUPwQitgJJZZK8VYAZFDtXVNTDoTbBW1YiqbGfHIY/jsVFdRzUU7Z46nRo+vxeJRE6C57n37LVWgS4M3CZ4ogrwy5v3YDBYUFWlxdZmaXKf3a5DrZ05RhpZ70SCkxdVMJk0Ai8JmalgouqHH7ynhMNZ1NRQtVQFpyOAbDYtQeq1tXaxwfJ8CFMJnQhmDx4cxocf/ljOlV/f2t6W/bK+viOqO7PFLODbsx9HW0sTLl8+I7lXpkpOb9zE3//qV1he9cFoAGprTAKJGhvqsbi0hNnZJXR3twuYoYKJ0JBh88ePHZP6EggJnJqdhXc/gAPjo/K469dvYGFhRYL7r1x5Te4HhFW0CPJcuQ9oiyR49+wFpRbvvPO2rM2XN2/IedJex2B1Xmdnz57BgQNjuPfVXXkeFUgoAFZLleTW8frnvp+ankEslhCjNCGuzx+EWqNFvlDAJhVfKQUG+5ph0NPel5B7M4l0laWU15ZJlnLkMuk08rmsQEYq015Ap4JCi1gyjyjDyDNAkL+rKH/8cxUo91L/XIXK3y9XoFyBl74C5RvlS78FygUoV6BcgW9Rgd956PTCTFc6pxJ0+i14KkoINxt+e7UO42PdGOhtgc3CrJNKVFfVoJhTigqIz2VjzKydO3fuydhyNqvxBMfT+6WhoSpApVaKZSOdSsK5s4dQKA17rRk2q0lUMYRObrcPVVVGUYL4fAHJkqGqYWFhFcFIXtQYTS3VomTq7mkXm5LL6cHNL79Ghc6McCgGS1UlKs06aHW0UVXIhKmdrTCqqnQYGe4Xi4zbvSej0FvbqHxyY8fhgr3WIuCHWUexeBTr61uYn98QCxZhCi2En39+BzU1ZoyPHxS1E21LMzPPkEgmcPr0UbHBEeBYq6yYejaNubllVFttMBiN8HkD6OsbwPDIKOLRuFhfmCfj3ffDaNSLoqOuwSz5TQ6nG60ttNjVSyPOY+GxMQCc2UIMX758+TKOHTsq08o++ug3eDq1gcYGo0CCs2fPChQjEKJi5fHjxwIaOJ6dEEXC2dMpaNRKjAwPikqHtixmURFaMKicIIfvTwhTCiOvE9hlMVchFPHC53fJJD4qqfh6nL7HgG+qZBjyTRhDJROncvFr4XAMVpsFFqsZA0MDMrVwbnYe21vbohzi1D23K4kzp7sljDsWCyCRYOA7bUwFxBNK7PuiYn9SKDQYHu5Gb0+f7D9CFirlPvnkU7Fh/fEf/6GoRZghxRH3t+98icmni6K4qaszynQ0KngIAErTy+KSgcSGnfUkpGtpacTpsydkYhtrQ9UMX5Mfa6urEsZMqJOIx2UyI5VF9XX1okxLpuICM15AFGaC8Ri5X337JeBKqMNMLqq1mIUVCBBwxgXSsu5UEwb8AQkcJ9Tgc2nfKoWZF9Db1y1T4mgZi8fyskZU/rwATLR8idInHP6niW5ce4IRp9MvAIlqmvaOerEi1tc3SXD21tYOJiYmBQBTYcOQdlrLlCrmKVXKhMdYlKMn1WhprROQSzWQ3mAQ0MP9NvFkFkVUYGy0DcFQTHKCamtt6GhvgVKVw+zMlKiLCDAJRgmrePysF+8FtPdNTy9idTUAq1WD1lbaSCtEGdnR0Sl1oNKJ50bwy0B2wsPz58/hypUrEqY9OTmBZbHUOeH1RkXNRmUgYfj2jgdvvH5BJvi9COB/+vQprl+/js3NICxmBdram3Dq5DGpKRVkhGkvgsvffuttPHz0WOAqbYy0zRIe8fwdTif8gRBevXxJrsGvv/5a1vr48ePyfrRlvgCdVC/t7+8LPCNgV6u0Yr/kPlteXpK8LQ444L2GUItg8vXXXxML3p27t0X9VGu3QwklksynU3I6pBUarRZO964cs9Vmg95gkqDyokIhasU9r1eC7evrqtDS2CCKtxdKJ5ORWXEqsdoR0KWSSeSymVK4uFol0I1KJ6gMiMQziMQySHM4Qxk6fZP/HpR7qW9SpfJjyhUoV+ClrkD5RvlSL3/55MsVKFfgW1bgewOdeHPnwRahlM9SthO/QktFESaDAi1NFvR0NqK7swmtLfWwmauQTxdlOhVhERtiWrZoM2JALgOB2cQwSDqRyMBoVEugc3NTI3KZDL66N4VgMIXeXmaQcJR9SeGQyeTR09MlTTkbxyNHDstv17/44g6W10IYHx/G2XPH0NPbLkHWhBqPHk5iY92FWnszVlfWoVIrcOr0UQwOdSMY9OD27ZvQqLXo6uwQ6x/VAOvrmwIsxg6MYXl5QZQcQ8PMEmqQaXScVLW6ui0KnZ6eHvT09GNjYxu3bn6NhoY6nD59+rktS4mpZ5MSmv7GG5fhcG5jeGgEdns9rl37XN6nymL7p6wc2s8aG5qwtLSMZ9PPsLa6gVA0AatFj9a2OoyMdWFra02ULocPH5HH0jY3PT2Lo0ePiRrk7t070oRevfq+WAkfPXqEhw8e4dHjDTQ36TE0NIT33nvvuUJlR1Q4XAva5NisE0YwB4dqmbpaO+pqqyVHiqCB4JA1slptqDSZJayZUEMmgSmVmJ6mmorwBIjEmP9TUqUQnBA40drD16b6jSof1ppKqReNdkdnJ7R6DQxGA3LZvOQxeT0esQyy+XY5ojh3th/t7czY4usHoFKVpsPF40V4fVHs70dQX1+Dc+fOiHKISrYXk+u+vPGlKNN+9vM/RH9fH3YcDnz94Cuxru15AqI4O3LkgOToEMgQ0HC/vrAjvlBtESD0D3TJJye2sXacYMcaUHHCjCFCjNJ0wJKCiNCAXwuFwlILgrwX0/TMlRaxkRJORCIceZ99DpOYXWYS1RAVKFVVZtiqrbBZbXJd8ZogJGJeF5VX7e2tAsgICZhDRqXTwsKaTHAcGRlCe3ubqF8IAqk+IhSjwo1wlNlFhCCEjxMTm7BYNBga6sDRY4fQ0twiof0ry+uYmJiSY6NFzWqtEgsoQ9C1OgXq6moEJnMCZH1dG8YPjKG9o0PuGFTuEFDy/XlM9fW16O3tlABvHgsVNG1tTXC5CVsfCzziXmLduL94yyF8I3BivWmFdLmi6OiowYEDQ2K9rdBVCKwitKE6i+dF0MNMME6Pu3z5NVHz0ZbKY6FFj/ayaDQtOW2EjawN1TucEsnJeqwtwRVD9rm/nc44Ghp0ODA2jNHRATk37gfuDYJD1oaTANfWNuSYe3r7RK03O0vbY1TgG8HT7//B70utl5aWZN2peuJac79xDQllS/e8jCg2ea0xO45Am/BtcvKJHDNVXbS2UYnF55w8eUKUdiury1K3xoZGFLI5xGOJf8rVovIyEo0hnclAoyWA12HfF4DBaJJ97NrdlaywGpsJzY31EtjOXw7wXDlNkvdcKp1oic6kqbYrBYwTPFFZlckVUVDoEU08h04ZIPw7/xPvW/4E/24eXu6lvpu6ll+1XIFyBX5AFSjfKH9Ai1k+lXIFyhX4zivwO/9f8BdKJ2KmUooTlU4qyTspQSda7ArQqIuo0CrR2mzGofEhDA/2otZqhaoIgQVUW7Ch1mq0WFhcFGURmy82RPytOq1yVqsFDQ31sFdXw+1y4ePffI62tg6xQbEBo9qk9Hi9NEX8Gj+YH8Qm7csvv8L8og9/8z/+FS6/dgGb28v46qvb0ui5nF4cOXwKCujw8MFj9A304l/9q5+hodGGa599jFs3v0RPVzf6+voFjq2vbcpIeNrHBgYHsLGxhlwuheMnjgrgmHzK7J8l+HxhtLR24sSJk9LwTj2dxuNHkwJWXnnlVWlAS7krX4k65c03X8fjxw8xPn5IptH96lcfiWqjsaEFDx48RjqVlcwfqlju3bsjIcFsijk9rb2jCYcOj6LKqpNQ8v7eQQwNjyKbKeCjf/iNwCtCJ9rBbt++JeHkP/nJj5Av5PDJVxOVAAAgAElEQVTw4QN88fkNrKw4cezYmGQEnTt3VoAIlRGEPlwjWuNYY8I/qpaY0cSpVQH/vkwKYy4U4REVJBICHolJ7hZDxbkuhBd37twVoNjUXI/qGpNAD/6br0fVCgOZjQaTvBatdWzQCVgIFth4NzU3Y2CoH6FICMlECuFQRDK7IuEwdrbdCAWzAp06OgidPBIArtEoJSjd66NyLinvxylzo6MHBE4yM8lkNIkljOCss7NbsnRYe+ZE7Xn3EImGBYrQInjp0iUBYlzjF+CI50e1FpUh/F6hWEB/fxeqrKWMrRdqHKpNNjddMBjU8lw+j8CAoInKPQYsc0+cP39crglCBbdrV16bqiqGvrNGPNbNDQdSKUCvV8FiIQywS14UQS6VRawhr0NOFdvZ2ZNMqIGBXlGbMGCbahfa7RYX1tDY2IzXXrssIJRqr8nJWQnU5rVE8ES7GY+BKhgCjSdP5tDT04LXX39FssS4Rx49fIynkzPY34+ioaFGJtdxzUuwpUZseI2N9QiF/YhFk7j86luwmK3yfT6O4I2WMwa2z88v4+DBUTQ0NIqyiK9FtVtTkx2b23OYmZ4QRQ/VdARzBMxi+cwVZJoloZ7D4YJWa8DRo+MCF7lHCW0ITUsh96Upl1T7EDoRRtHeyD3Ox/J8aVmLxQnckvJ3rgHtnsx7evPNN+U9+e/t7S25z1ANxPsf87JGRgZgsegRCYfkvHhNcB+EgmG5RgIBZlsx/8wmqkUq9rjmDY2NCIaCOH6CKjm/gDEeE/cea09bJuvF96a6i+dU2kcaGWzQ3Nwq+5aZTbxncr15/RI+ci1HRoYFfPLaJzStttlE6RQJReSaJyz0+f3YJxhVq5EvFKFSaxBmNpvZIsqn7R1mrCXRUGeCvdoqmXS00KlVKmg1GoFN2XQKDLAjcCRoIogi/OJ7ZnNAQVGBcDyDKJVOGSDynf9I/UG8QbmX+kEsY/kkyhUoV+C7rED5RvldVrf82uUKlCvwQ6vA9wo6lRATW9xSyC6VIwolQ375jQyK+QKqrUocGh/G+NgwWuprUKnXimKAqgM2JMwB4d+pPGBjxd/Ks5lig8bmkjaWXCaL1eUV3Lv7Fc6ePS0WMVpP5ubnpLkibKJyhK9DuEDrChu+R4+eIhwr4k//7M8EBHx56xqmpycQDkehUetx+vQrcO54sLS4gvfefwdvvnUZe55tfPqPv8aTR8/Q1dFRym4xVSIYCOPu3YdiCezra4PRZEBXVzvGxobg9e2KwoANHyfKHTt2Cr29/RIETOugyxlCf3+njL1nRk8iEcO9r+5IM3727Cl8cf0zUSqYK834+7//tYR9d3X24PatuzCbrfjwww+luX327Cl2HFtIpeMy1a+zsw3HTxyB203LFW1Ah6BS6jA7u4DrX9yE0VCJ9967KqDr1q2bkvty9txpCTGnde6zz26JMo3qJ9aNjTBBD3Nh2OjSxsdGl83/i8a9ob5egtO3tzakcWcDPTQ0LMfOhpqQiFlKVMdQ9cRsIk5p42sfPXYQXd2tAhi51oR5PDZmZNHis7iwKCo0qnrYCHM/Efo0t7RgbHwUK2sr8Hp8YsWkeoU5MY6dHfj2UzhzelAUMYGAB5FoCTqhqEQgmEQklhLlGTO2qF7jdDja96jOIsDjJy1Q9XUNcrxUtej0DLxPY8exI4obWg9pAZuZmZEmntCENSOk4L7j1/h3qnryBVqh4qL4qaurl724sLAtj2lutkq+E9eL70WQxMlmDJq32UrXEcPa+fqcgEj7HoECJy4yeH1tbVMmCTJvh8Hf7W0dorgi4JyefoZHjx9Kpo7khAXCsNOe1tEqiidOZuMx8hwIaA4dOiwh7rzmfvnLX2J/P4Te3g5RxlFJQ9sggRPXgOdOoPXKK5dw+vRJsZIS1j1+9ASxWEpC27nG/OTaMRusutqK3T0n2tqa4XTtSBj/e+9+gEwmJ2CFkJmQj/CGx+T1xnDlynmBpHx/Ksv4nlVVJvj8O1hZmcfY2AF5bcJNvz8oEIa5S8xwc7l4D/GKTZfQl+uyubkuSkSuIVWV/BpBF1VIfG0qnHiNU+HEYyJwIyhKJnOiWEwkS8CS+5V7hFY3wm6Ca05v5PvzHkV4xXwvs1kPp3MDaZnsFpEAeEIuKum4z6nKor2OCjGCT9pwqRCk0onZWiOjo7LvCIsIalgH/pvrxuPjR6m21fJ1rk0slkQmnZW6EyxSVUa4qVIp5Nj4d8JJgtDqGptco/oKPSymSoSCIYGf/f0DUCiVeDY9I/d0KugIwzLZHBQKlXzN6YqI0rGrww4tA9E5aUEBAU68Wvne+WxWoDSBE/eh8vl1wWDxXEGJHCoQodIpmkEmC0R/aD/Bv5vzKfdS301dy69arkC5Aj+gCpRvlD+gxSyfSrkC5Qp85xX43kGnEnii0qnUMBM6Kdjv51NQFAvQaYDOtlrJRWptqIFZr5IJd1RclKZIZUQJULL//HYiE9UztIoxuDgcDOHBV/clI4UAhPlHhCIck06VSSTKyVul4Fw2jQQMVE78w0cfI5NX4sOf/hRKZRZT048RDO6LdUenMaKttQ9PJ2clj+ZP/uSPcfTYOCYmv8KtWzewuLCLIwfH/l/23us5rjPL9lzpDdJnIuG9IwACBEDvRFKkXMmUSmW6u+reaDMRMxPzdB9n5r+ZuD0RE9N970OXUcmXJIregPDeZCIT6b23N9ZOsrujIzqaqpqHKfEghIBIpDlnf985xP5hrbVlyhTVDnfv3MN33z2RiWw3b10UVQObaYvVhLX1JbFixZMxmcR3cvqUhO/e/vYuFhdXBKxcOH8RJ0/OiH0qFA7h9u2vMT7O4/VI8C8n2HV2ePHrX/8GOp0RAwPDWHy6hMkT07h56xaWl58hGg2hgSp0OhWKpYworDi1ioCCSii3yyuTrJaX1xE6jstzr1x5TRrsBw/uy3v09Xfj0aOHonrwHfpFpfTBBz+Wppuvw5wcrgef8+23dwWAzM/PSe4Up67RRhONhpHLtuxXhBKDg0PPc3KCMl2OTbHRaJYGm/YeKqcmxk/g5q1rMlWOgI6vz0l3bOSp5CEsCBwFRIVEsMcmna/PBpnQyeawYv/gAKlUVib5TU4wGNorEw0fPniCc2dPCohhCHw2l5RcMSpbmjAgnS3KMRGO0YLFfUQQQADFZp7Ah2tMmyCPmcCoVm9Cq2uFzhMmvAAThC/ZLCcl1jA21itqPCqTqPpJJEqw2zWy3gRLVJYRdDBgfGV5C3qDEWfPzuLkSWZY1QScsg6ECWazSWxRtB5y//L9urt60dvbJ8f61Vdfi9LO5wtCBQ1GRvoFGvH6YPYT1S63v/sGv/v4U6jUOkxN9qK93fV80p4b5jYTHA67AAYqfHjetHsS0D548BD/9b/+vdjIqBKkMou15/e5vlR33bt3T2pBQMl9exTw48H9BwI4NWo9dDqD2F0JrAhmCHmoaOPEwqHhAWzvbMr+euvNtwU2Uc32Qr1DyElAQ3UjbZ4E0VQxUbHTUpq5EYke4ch/IOol7s94LCFwkvuE61arNsRi14K+5+W8trY2BZCyDjq9TqAf7ZgEOS++Eo5SOcT9z/OjsojnUi4zT6wgr081EY+ZYIlAjNCJYJKPJ+jR6rSimiPcqVYLKBSTcLtojdTJ3xEwUY2l1xsF6hLU8jrlMYyOjsLhcKBQLIm17Sc/+Ugg4Keffir3OO4fHh8BFPcZASNhI6ETwRSnPMairEUVo6O9MJoMYvPlfmf9qOzisfI4stk0HE7mbx2IKNVhtaNcKsHnS+DUqQkMjwzhk88+F6Ui9yJhO6dxxpNpFEt1CRF3u7Xo7+tBvcrrswSNWiXQiZlNVKfxYvqXpD9OvWzIsXOSHaFTtdmCTulcCzq1tKnKx39QAaWXUraIUgGlAkoFlBulsgeUCigVUCrw/1kF/syhk0Z+Wy6T1Jo16DRNqJo1tJm1mBjpx+hgF2xmtTQstGtRecOG00L4VKnIc9dW1yR4mnaiK5evYmxsHLlsFl998Qexvwz090tjSCsHVQvrG+tinxoa6sCHH/4EQ8ODomT45uuv8buPv4Kz3Ymf/+Jn0Onr8B/toVoryqS0ek0NjdosuTYMCb956wY6O9148vQuHj9+gEZNh4VTFzA3twCf7wi/++0niCeSOHtmXiac6Q06FIq0B2Wxs7uJaIxB1U3Y7A543B0olirY3NxGOBzFmdPnJLOpWuMx55FI0Ka1iitXL8tkrb29bZy/cAbpTBLffXdHFDo93bTLHAlYoDVodW0ZxQKzX3Sw2Izy3rFoSJQYdpsHXZ09SKVyKBVqYgvS68xwOTmNzCZNJ5VkY+MjEuxM9Uer0c+hv68fly5fklBlhq8T5BCCPH68iFQqIZYi/n0ymUCjzsZZB6NBD7PJKM04bTlsbJlVQ1BAZQ8zdwpif2pBwWQii9GxIVy6dF6UL3u7uyiVS+ju7pHnU+FBGx9tc0Ar84ivyWltPt+xKIdUGsBqa0NPd6806lMnpqSZ/e72bdz+9h7mTo3B63Ujk4nJ9DpOUeQ+qDVoESpITdmwc98wu6bZoDKjLrCGKi4CCyo52EQzt4iWIuYH9fX3CxChqotNP+FDPl8UuHLx4nl5zcePH0v4u1ptxPz8BObnTgs8MRiNWFtdFevazq4P3nZCFSqyBgUkyP5dXxclVHdPJ6amJiSAnGHltJFR/UUVD5VZnLS2JfspJRPqpqdHxfLndLplqiEnu338+9/h/oMHkh82vzANo1EvYJfwS6vTiKqIiilCN77/tevXZG2/+OJzARGEvJxEtrW9hd6eXswvzIuqjKCNGWAutxvvvvuOZFwdHwckt4sWsWymIDZQqmMYLv7W22+JwoaZZ2trKxKuvvjsCXp6u3DhwjkJTafKSJROpbLAICp9eJz8/3wuj2gsBqrqsrkcHA7CjyJi0YhM5OP1y6mFnDwoa6jVSQg9oQ4BHCGo0+HA7t4ugse0uGkENBFyMkyfwK0FuSuiAKPiMpVOw+1yisqJAfS0DPMeQQjJvUogztckAOWeZqYT94Fep4XeoJd9xewzKp1sNoMMM2Co+uHBkawhARVD8LmnCedCx2mBqycmB8UaSeg0PjEpVr9vv72NBw8eyeACHivPn8CwZbfrFDhIiESYy89QKIN2T2tvUX2VzWWewyy7XOfcX4TdzF9qNOtyX0qnizAbtPC2u7F/kMZAv1P286effYFUOg+7wyLrzXy9Q39KLNMer00gpsVsFBtdoZiHmkonvV4UToROVDxJyp9aJd8jdOLES9476k0NKk1DS+mkQKfv80ODAp2+T7WUxyoVUCrwSlZAuVG+ksuunLRSAaUCf2QF/n8PnXhe/3qC3YswccKCltLpebYTVU56Neq1ilgsujocODnWj8FOB+rVklh9urq90rCxIWMeDrOeqIBY39iU/Jex0TGMjZ+QBubZ4hMkEwkJeu7t65XJZVQMMQeF2T78+tFPPhKYRasOJ4dt7exgbHwMUydPIJ5kRk4ZVhtzhrJiCTrYPcbI8CSmp2fgcjsQDvuxt7+BWDyMvp4h2KweNOoqsXSFwzFp8KenTgpUYYj23v62WN3y+azYudqsJrjd7ag3IGPHmctDBQ3BEeEPG1021eFwSEJ95xfmRNnCZnB8fEzOnYoL2ln4Ogz5nRifgFqjxqPHD0WpYLWa4O3wQKXmJDMfatUSKqUGOjq6EQ5FJEzcaGxDm9mGXDaPXL4gmT3MVaE6KZPLodGowdLWUk+0WSxSU07D42Q+NsWcDre0tI2+fi8MBg3CkbBkt1At09XVDm+7R6xxXDd+pUqJNjGqOWgnYggxwQFzd2j9yeerGB7uwYkTLaiSSCaeT93SPLcyleRyYfh0odAQdRWVcQwQp6pkbX0bHV0OXLt+AbMzp9DXNwC71S6g7B//8R+wsryP2VnCSDcqlTyaqIttkAqYVJrNcRXJJFUrDDxWS7h1sdiQCXfMFKMVjQoUTmfT6gyYnRnG3Nw8xscnJN+G08m+/PIPcq5Wq1kaflrPaH0jIOOksaWlDYyPD+KvfvmXmJo8gVq9JkqUleUV/P6Tz7C9HUNvT5tMEqR1lIoZ2qxoc/zuzh10d3dgaLgXhWJWph729fYLjDs89GNzY1PsgNs7e0jE8wLkrlw+j/fee18UL7lsAYuLT2UyWS6XxsLpOYEJh759ATn9A/00voqtlHDvyB8QGxyVb+lMCotPnwo8a/d6ZcIeQcfk1BTazGaBMdFIROCY2+PB5UuXUCwV4TtkUHxdFF4EdgRazGIbHhoWRR/vEswYopqrzdImIfjjY8Po7e/Exsa6qHgILalsYyA61W4EK3wN1pSqKNpsucdbwwkacp0THBFE0U6nkimY9Pc2BXj19vRJGLu33YtKtSo5cCury2IF5PF5O9oFHvGD12ImQ9sa5LWNJrXsA+6ZSpn3oibUKiO0DKRvVmGzm8UOS8tfPJ7C06drSCSKsNmMsDnMMmWTNr6BgS5o1U059v39Qyw920MiQZjZhMtpFxUcgVUslhHF1vTJsZaFtLcb7733Hiq1Kn79T78W+2MgEJN9abebMTMzI5ZM2nP5GY1G8PjJYxzs+5DPV3D2DFVvnFa3C4NRL0qnF7lOPFcqItPpFMKREHZ2qK6roN1jxWC/B/t7IXR1e0Shdv/BQ7FB0l5K698x732RPBx2LUZHh+Q8GRJO+xxtfNwrOq1WJowS7KmarBsk54n3fcI4QidarRsqLYp1bQs65VvT61qroXwov8BX9oBSAaUCSgX+tAoo0OlPq5/ybKUCSgVerQr8WUCnF+BJ+j1Znxe3+tZXWuxaWR4NaQg5vchs1GOk241zJ0cw0NeNTCYlv3Wn+iZ4HJTXYENYqzcQiyVx5D+W7Jee3n6ZaBWLBTHQ3ysTlbKZjKhEtrZ30N1FNURWmt83bt2SJvzJ0yei6AgEg5idPYlKjfAhiumZUTidVlH++H1hhIIJuF2dePudd1GtlLC6voh0JgqNhhPBnLC02ZDJFJFJ52Ey2qDXMbiXFqicNMW0mbW1meD2cGKXDRDboB2BYAjxRAJ+X0CUQrOzs2Kl4feoFKLqiKoZVq9SacBk1kMNrcAZwhqOLudUKgY5U5HCxo7ZRRw7b9Dr0dHZIZacg8MjmAxaUX2wGaZSiEHmPCarlZMAMxLKTOjEtXj8+AnqDRVcTodk92h1aviPfDL9amhwBJFIHMfBMEKhiBxbf38vwpHjlgrEbcPJmQlMT5+QJnl7a0dUIAQP+/s+gYjMIOLzaU+SoOxkGvk8QZ8LF87Pi1KD1iGeE5VDtFexOeb5EXYx26dQKIvailPmaGciPCSYmZ0bxl//7X+G2+VGqcQ6FWTq4YP797GxGcPCQo/kKTFPTKvjXiqgWCpLwDUVK8FgDMk04HETHOmRzZRgMDB7qkuUduEQA8jTAi1vXL/RCrGu1wWaMJPqydNNseF53AaxjlFtxZpzz1I5tLGxhXPnz+BXv/o5zBaN2LoIWra3tvDdnVUk4g3Mz3tx6dIVgSPcX6wfc5r+8NXX6OvvwsTkkFgmz5+/IEosAqKDA78AE2YYMWj76CiDgQEv3n//bZxeOCONPsOoaVkMBI7gctsxNzcjCjqq72iXawVZZ0Rxs7t7IAo6Tp47MTmGUimPdCYtII1wgtcWbVWcFMhzexH4zbXq7OgQGMXj3tneFfUK1S58fVri+BpUKHLyIgEtgeNxMCLh3lTfud12GE2c1JcU2FMsMPuqBqNRJzbBrs4uWXNaKglieZ1ubO7DZKR2hlC7LBP6qKzhnjk6iqHZZFC5VyAgbWcM7GdNqAAisOS55osFsYmZzVQgdYm6iQqgUJjh5mVotBqMj3cJmOV9xSH7OINGVYOR4V64PG3oH+qAuc2A/YND7OwcYnPTL+DS6bLD7miDx+vC6OgAXC479Gq1BJuvLK9hb9cvSiTC1IG+dlitNjm/li1PjXPnFuA/8uO9997C8MgAvvn2Gywvrcra00pKuyrvBQsL82J1pCJOr9cKuFtaWnx+H9Hi+vWbonZ78uQR2r3tAqk6Orxi2yRc5vlSKUoVG5VWZpMFExPDqNVLCAZCErDPHLn19S3JDeO9l4/j5EfC5P5+twT1F0sFOX6q+LhGrLVGrYH2OShk/p5Wo4ZWrRHQ2YJOVL420VTrka9DrHWZfBmVGldU+XiJCii91EsUSXmIUgGlAq92BZQb5au9/srZKxVQKvD9KvBnA53+o9N6EawsEEpFRYkGHVY9Xj8/izMLs5L3QujETwZwS+Or1UozVK02RFkUjSRQqapg0OvgdOll9DsbTkIPwovd3SisVubuqGGxmCQrh80cIQBDrZkXNXNyFhubG4CaTf8I2jtc8B364POFkUlVpEE+vXAOuXwG/qNdVKpZuDw2CcJ2u6hoSmF9dRvFArNJVKKCYFYQbUm0/4yfGENvTxdC4YA0YWKr29pGIplCPF7A3KlxjIyOYOnZUisjSKOF0+WQ5vbIf4RAIC2Ty2jJ4Uh5nh9VKIQwVEGxuaYNjUCAyhFm7VAtwVwrgh2qORjg29/XJ3Y2jq/v7++BzWaR45ycnJTX4LStp8/WZdw5VTa9fT2IxY4FOtH6NzZ2AvfvPcLq6oaoTTxuqqmAVCouYdSDQ72YPnkCbrdD1Dv37j2A3x8XlQhrTzsZQcL21h46OrpEbUKwRIsRJwCynpub62LzYuO/uLgoQeD8f8IoArYXU7uouOFxs0bMEiI4GJ/oxn/6z7+C3ebA8XFYrEePHz2R/KEDfxFnFrrE0qTWADo9lTJllKmcO04J2PD5khI2PzXVL/sxFIqir69XwNqLTB/WmGqP06dPixKHqjMqfJaWlhEK5WCxGjE+1idAiplNtBoRjKysrAicevvtt3D+wjxiiSOZbri/fyDwYGMjAKPBhNdeOyN2TYIEwjoq7jitj/Y85h6NjvUJUKCdkvuXAeeJeEoCncX+dxTC4UEYU1NjMoWQcG5/bx/LDOEOh2B32KQGNrsF4XBQRtYPDA7IFD/WjAqWeDwtQIQAieoqKvXk2lNrpA7kx1xH5vXwGPlDnFgkU0lMnpiU4G1CyfX1TdSqNVSqFag1GlEEMdvIZrXKVDxmmzUbKskuevx4A9F4Fh6XHp52q9j/eD7BYBSxaAGzsxM4vbAgeU2EW4SjtN7xetrZO0ajXhUYNzTULRYyqgc5qe/wMCC2sTNnFiTDiXuMQPfJkydi0fX7wzKtjXuO9wWu18BAn3yl4oc2V147BGbMqSJgoyWT11skmIIGZly5eh49fW602TQIRQJifXv2bAv+ozSq1SacLhu8DGsfHcCJyWG0mfRo1CqolCpYWlrF0rMthCMF2K0WGTqQSWfl/jU6NgKDQSsZa7T/dXZ55Th47ocHPgSD3OMp6HQaeNxO3LhxA6OjIzCZCL52JEMueBwQ6GS1OPH2W+/KNfV0cVHUbT/96U9EOUaVKPfm+jrD84+QSMYFYk1NnZBjj0RCYmmdGJ+EQW/Gs2crct+lCo35X9FoXO5PHFrQ2dUutkqukcPlav2SoFqTXzBoGGJerYnNjvc4/pkfVETx+lY1gaZGh2ylgXShgmy+okCn/+gf0X/5vtJLvXytlEcqFVAq8IpWQLlRvqILr5y2UgGlAn9UBX4w0Onfnj0tFy6TBj//0Ws4vTCLSOQYOr0WsVj4ue0jDLVGC5OpTXJ2qJDJpHMoFqvym3qDEZJRQ9BCIBCJUNVThcfDaXlanD59SiwtbDqprGDzyOlkszPz+OSTT2G1mzA21i1ZJaFwGGhqsbMVRCFfR1dnh0x6MprVcDhN6BvoxtTkJLRaA5aeLeOrL79D8LhlBHHazejp7pEG+fLli6IkYBbTN9/8QSAXw4Bpq0mkiigVm3j//Wvo7OrAl198KRkpVGR429vFesWsHIKERKKK7h4zBvoH4Pa4JS+Iiqel5SVp2C5evChf796997xx7kcmnYHT5UQyHofH45JGnhYsTuK7cuWy1IRWIQZRU/F09+5D7O4dY3y0W8CB1WbBzu6aNPMEIRQj3PnuHrKZvCiWOLGLAe02qxlz87NSNyqJavUK7t27iyePF1Es1sVyRGsQs3ZoB2OjSsUEg8TZEPMY1CqNgA0Goc8vnJTsFzbAhDdWm00aVDawxRKDidWimCEo297exoOHy0gmy5icbMcvfvELOB1ObG3tYnt7F7s7e/Ie/mAV58/2ivWv3qiKba7RrKJSreM4mJQpZLQTnTjRj+npSYFb3EOES1QtEUKxYSd0evvttwXqMWz7RdD32tq25BjNz8+IEofQgkHfrCs/mZnDjKIPfvwBPB4btndXETjyIxJtWc+o6CHgYp1pYaT1kuvPDCwq9Pw+P2ZmpzAw1I18LiMQh3Ur5IuiTuJkMuaOcQ8QLNLWd/P1W/L89bU1ea1qpSy2K9r/CJL29ndEYUiLFRV2VIcROlUrtB6qBTDRxsiML64HA7OpAKICi9cbrx8CC77n0VFAlG+XLl0WJeH62pbYCVPpMmrVOvR6oKOTMLNX7G9U5BSLFSTiSQQCIayvBSXPbGy0A6fPzkj2ESe3FQucPFfCzddv4PSZMygVywJdbn97W/YCASwtgQQgvb1ejE+MS6g786eoYqLi5uTJk/jJhz+R1+Q6PH7yBCsrqwiFErI/2712maJHix+Pi9cJQdPKyrJATWazMcdrcmpS6vVC6RT0xWC3tuOtt2/C6TIgnYtga2dDrsH1DR9iMeZBmcWy53Da0NvfLfZIvb6JRrUgyrmlpXUcHkQE8sydOoWzZ86L+o3WOCrq9AYtNFqIrY/WYYag0y6XSjFDLIIDXxIuRxtOTo9LjhyHDnAC3eMnDxAI+MW2xrypgf5hTJ6YwVdffYX9/WOcOz+D999/TxRlfC/C6qMjv6iOeM9t7d8h1OsVBIJ+GPQmOJ0epJJZ7O/55NqVP4RQXBMAACAASURBVKc4jZKTIHWSy2WxmuH3H8q+drpcAumY+cUf9Ame+P8EybyG1YwTbzRk/1Dp9AI6Zcp1ZIpV5Ao1VOuK0uklf0pQeqmXLJTyMKUCSgVe3QooN8pXd+2VM1cqoFTg+1fgzx46sYHnB6HBv/7g33bYTfif/updjA73Y/9gF21tRiQSMckgYcYRVRNamfikh1ZjgE5rkHBgqhSYs0R1g6gxAGxvB0TNMjREu4xFRtpT9ULVCBtHNphXrlxDZ8cQ/u+//3sMjXTj8uWzcLqs0vhxutvqyg729sLo7+Vks0nMzU+hu9cDi5WTuLKSp/Ps2bKohyLhjARFnzs7h5s33xBwQyXBV199iZWVpZZNrcOLcCSKza0D5POtZvyXv/yZQIzPP/9CrE6crEUbGQPD2RQyLJqQbGxsEJcun5fsFTaTDI7++uv7MJvVEhjNGty+fVvel+ogWs6odGGg99T0hIR7c4x76DiEd999T1QyzIg6MTEpTew339wW2DE/Nyfj0dno7h4QOjWkyXzyeAnr6weSSdPR3in5PgxdplVvcnIcBqNOmmuqr7755msJkR4ZGcX8/IIoG2gfZDCy2BItVlHx8M+NelOUHQyP1uqA02dmkErHpfHt8HaIsoZTywh9uLaEOrlca7oZG2Yqkmi5Y74Q62612LC2toHl5dUWXCxUEUs2ce3qKLwdbuTzDCOngq4FnfK5OsLhpMDMS5cuyHtQCUc1GWEeFWsEV3fu3BEV2ZtvvilNMhVWhBqt4PCCTEakmoZ2In6fx8/XYRYS14aAinuw0ahgd38T5TKzrAoCUlgP2ghprSJEYhA2QRODqHmdUNHDHKZ8PiV5VFTyUKVGiMecM4Zb09rHr8VCEcPDo+jo7MTuzi5y2ZwcU6VcljWlVa3RrGF3149MJo/eXpdMJSPAoj2P9eD0QwZgDwz2orevS2Dp5uaWBNHb7W0Cb19MZuN6M0yak9Bu3LguKqgH959i6dkusrkKLG1UGepFCTdxYkwgVyKRlAltzEKjUiaTKch1zcecOzcHn/9QlHdUw9HTdvXKa2KLo9WQyi9milGRRfhINdbc3CnU6lWBYrSJPnnyDBubBGENXL0yj7/5m78WsMIpgVQvEfQRVhGk0SbocnvEZko4SmXUUeAIt7+9I0CF9wNaYCcmJuS6Y05Rm9mCoC+ODk8vXr95FaVKCjv7qzj078LnDyAazSASLqBeV8Pd7kZvXzfGJxg63wWAmVBprCwvYnuLYKiJ0ZFRzM2dRldnN9bW1pFKplCtMdjcIRY7wj3WLJsuS9ZctdIQldbxcUpssDeuX5Xj5/Hu7m7Df3Qo+4tiImaHjY1Nol6FKPMIfV+/eU3uERwYQLXhiz3LvWGz22TP8yOfTyObo5pSjUYdiEWTAvs7O2jJ9QqYbeXQMaPKAKgaSCbjKJXLcDidch00G82WuZq5WrW6KJsk86/ZUjnxvQmeBEJpdMjVgGyxhkKprkCnl//5QOmlXr5WyiOVCigVeEUroNwoX9GFV05bqYBSgT+qAn/20IkNOMGT/HZbpZKGXHqSRgN9Xjv+7pfvYai/S0auq1AXmGS1WUX5wqBrqgJosWtrs0kYditYWIOjI5+omAglCA6oZmADyWaRjQ2//v73X+L+/UW0t1swOzuFD97/iUyJ+s1vfoPxE4M4e/YUsrmkAIvAUQjRSBY720G89eYb+OijDzF76gRMbYRAe7h3/x6ePn2G1ZU1ZLMF5HM12O1u/OqXP8cHH3woapDl5WX8wz/8v9IEvshP2ds/wNFRUhq09nYH3n//fQEczCairY01Yd4MVTy0UVH5ROBCsDM5PSaNMVUmDK/e3toWBQatXFTn0OZE6ESFAQEblUI6CTDukAb0znd3BNK98cabePLkKZKJNKamTiISieHrP3wrihfmBc3OzMr7PFt5gKMAs3kglim/Pyi5Oj09tCDZsL+/JxBhlAHQvT1i9WFjv7T0TMDE2bPnJNtIQq63tuHt6BTlEIPF4zGOhI9L+DanDQaDQVRqefT1eaVJ5zryHJhXxHyq3/72N6LK4uuxuSZ0YmA21S61ahNtZicGB4Yl+4v5SaurnPp2hES8hEq1iZs35+H2OEQ5V6kW0WhwmhYBjhqxWFYUMZcuXRJVEAEFa8pjJXBis8714b66cuWKwCeuEUEa14uZXOPj4/L3XAf+HRVOVKrxdahM42tyffOFLAIBn0AbZgUxe4o1MJvapIEnSCJUIwgkjHI6HQLohkcG4fPtiSWOe4sZRwQItO8xbJuwh9PPWC+q0HhdEFhRHUdlIC12PCaH0yKKLwaE8xo8c6al5lpf38CnnzxAsQz099gwNDQoyi3auxgU/8knn2BpKQyDQQW3m9lMZhQY+Jwpw2bT4tSpWYGmBHHrq7tiTw0GwtAbqKZqYmi4H/Pzs2izmEV1RKXW8tIy9vYOZb+azRbJIxoZGUA4fCyAh9cFwRKn5tFeyT376OFTHByEJG+L6pq5U3M4NXcKT548RLlSamW5ydq0cpEW5mfx7nvvSuD4zs621J31YQA33zedzomCktCP8I21fbb4FN/efiRrMDnZj5mZKVEYEoxS9dXd1YNwIAmn3YuF0zM4Du9jY2sRyXQC+UIB6XQJh748cjlgenpQLHjDo4MolQhL91DIx7C3u4VyuSYW3aGhEbR7OmWdeW3wHLhfGPztcNiQy+dkEl80koNWY4QKGhwfR0Qtdmr2FM6cOSd7kcfHnC7a8Wgp5rESOnm93YhFErKfmLHF6XaEbwSGvDeytgSLfLzF2ibQiXuxUMgI5KQNkplXhXxFLMRtZiv0epOoD7nnW0q4PIqlmkyFNJu1sDkcch3ILxe4PxsNyfji139WOclEu4rYpeVfAapUa0C+3ECh1ECtoSidXvKnBKWXeslCKQ9TKqBU4NWtgHKjfHXXXjlzpQJKBb5/Bf7sodO/VTqxCRQIVathoNuFX/70DUxODCObSSEUOpJMEbvNgngiKk2zzWqT3B6z2SbZNzqNXkBD8PhYGkYqmF40nlSeEDZRZUII8k+//hy7e0eYnqRyaQqnT5/D5vqBZLx4O2xiX9rcXBMFilZrQjyawfZWGP/lv/xv+Oijn0ClqSGdDuP+g+/EvkMlzf7eITIZqlEAr9eJv/nrn4rNiAqC+w/uSyNIpcrU1KRMnNo/8CGdyYoSpq+Pdq4psQcxU4WKHkIENsNsxmjRYuP86Wef4tKl8zhxYlwmYPH7hE5syAlBOCmPodlUdBE6sU6EMaxFLBZBe7sdNmsbbt/+TuxHU5MncffufbHI9PcPwnd4hDt37uLExBQWFs4I6OrsbMfDx99ic2tZoAkbVuYkcfocm2SqHBjETisgG3YqfRhG/PHHv0MkGpFjHxocErjA+tOKw6l+hFWEg3w+G2zCEYYas8nOZlPwtNsxMTEuYIBTBrmWhGy0pw0MDMLr5XQvZg+1smcInjQaHSbGZ1CvNeX9CMj4GY8lEAhExLr11ltX4XLZEDxmjlRO1D5spDOZCnK5Mq5duy5Ai6CLH6wB35sgjwCQUIzqEIJAqpuYW8M6szaEVQRjhEyEVGy0eY5cn5ZChlPcIrLPua5UsPHri6BxvlazycaeNrmKTBvjn8fGBtDuacezZ88ke4iwiHYpTg2juodWquWlNaRSVdhsagmEJ4AiCOCazM/Py7Q4BkH/t3/4b0hncjg1dwJ9fZxuFobL7ZT9wL3y6OET3L79GFaLFRcvXhBrYbvXKdP+uNc//vj32NnJwe3WSWg0z43T02q1imQRzc/Pyf4j3NnaOMTm9jGC4QTcdh0cdjPOXziDd997S4K0qVh89mwRn37yKVZXqUhsYHDQKdlLHZ1uyYuizYvqRl4nDMlmPZnD9GxxFfU6A7z7MTQ0KtcQlUiPHt+T64w15rpxDVhPWgo5DZBrRXjI7zHbievG/ZfJFlCpEhjbZc/m8zk8evQQ6+v7ErZ//sKsrDkBDcO5eR/p8HYiHEzA5fCit7cDewdrCEUPYTBpBWRGozn4/bShOnDz1nXMzJ5EPBnD2vpTBPy7MBga1PWgo6MTRgMhnEnuZdyzBDncw7ymee2zprxWuMcrZcBosIoqjMMKqEAcHGCOk0mUizxG2luZBUU7MCfJESCpoBOIzv+ndZDgj69JhZJMBm0wh64s1xJttVxb7tliMYtKlZZWndhrOamTqifaQamKZGA84SBteeVyE7U6VYlqyYLilFL5BcNzGx1VTYRO/KGfk+s4rY7XQLlURq3Wgk5NjQbZShP5SgOlChTo9PI/Hyi91MvXSnmkUgGlAq9oBZQb5Su68MppKxVQKvBHVeDPHjr927NmY8JPNjmD3W789P1rmDs1Jc3s4eEuopFjUTUUCzlROtGe5bA5oNcZxaKj13ISmg6xeELCtdnIbGxsYHt7HxcunMHY2JhAAjZzn39+WzKgFhbGBSqwKTwOMuh5CU53m9jnstmkKE/S6YIoNoKBFP7P/+N/l/HxB4db8B3t4PHj+2I34kh25hGxaUulCtIgv/baRVG3EKIQFjDvhA3w7CwnhtVwHAojFI5IfhOzn6jGYkO8f3AggIG1YBNJcMBMJlpPqFJ58603YdC3JqMRbHz55Rdwuz1i6bpz5zs8e7YkNj3+me/H12CDHY0e48SJEZmed/vb7zA+PiGKpsePFsWGRUvWzva+WO8unL8kWVQ8f05429lbRiC4L/Vl/aKRGPoHBnBqdk4gQCyWEJWSXqcX5Q1VOoQJnE5ImMEmlyPaqR5q5TC1FG2FYlFsN8wB4rHwsfv7+6KuoN2JE85Yt3wuJxPjmNEzPDQkeUF6g15yjgr5fGsrqVQwGUzo6x+UUfNldqtQSyNL5QinHFLt8aMf3RLgcRSgtTEr0ImTENO0LGUrOHfunIAHgiMqmrgOXBc5b7EG1gVW8HtUWREcEdZQkUV4xJrzcTwHQktCNubycL3492zyZZKXhllaFandxMSI5AWtrm5JzbztLtkXBA6s3alTczAZTfjd7z5GOJLFyEi7qF9YB6rYCEsZ2E1bGZVJtKC11DtpCW6/cOECdFodfvub3+O//cM/SnbY++//CDq9Bnfv3pYMHl4HVEJRGba2uoHBwRFcvnRVLJalCi2ku3j8+BHu33+GRkOLyUnmlY3K/iSM4zoxXJ17nudM+9v+3jG2Ngn3ihgfGxQFEyev3Xj9KprNKra2N0U59ujRE0QiWZhNBszPn8TVq5clx4gKG06c5KQ1QiOGWi8tP8PW1o5c98PMBDOYkc0UYLe7JMto8dkjuWdQtcO9xrXh2nFNqZTkeu7v7Yn1a3pqWuDUnTv3ZFojLW4ms0mALc+LiijWcHh4ENMnpwSC+f0+sXMS5HINY6EUeroGYDCq4PNvodrIo4OZYXUgHEkjFs1heHgCp+bOotms496DO9jd24ZBr0Z3px2dHV50dXcLGKXVj9ecWCGrVbFVMridVkkOFyAoYig514k2ULVKKyHubhenz1nleuB9gtdTo1ET6yinYHJqJoEcJ/D5DgMCPvlhbqMFmZiHId5VlEoVmM1GjIwMCYhkDbjfaa+jMo/QqVajPQ7yNZfl/s6Lyo22TtonmZPGgH6n09yypGaz/wydeOG/gE7MdtLrdGjUqDKsiu2Tk/Bot6PSiZlO+UpTFHd1Btb/Uf9MvnJPUnqpV27JlRNWKqBU4PtWQLlRft+KKY9XKqBU4FWuwA8OOr1YTP5j0Omx4e2b53Hh/ALsDivazHrEoiGsrS4hmYgLeHI5nKKY0WkIJYry23MJF9fqBMKw6SekoKqBjRPVCwQDVJPQDtfe3iG2IVqimOlC2xDDsqdPjsLuNEGtaYhd79HDZ3hwfxWzM3P4X/7n/xXxeBTHYR+2tpYRS4RRyJfhcXdIc0sQQUUTG9zOrk5R4zC0mPCLYMzjcUOn1Qsg4cQ0NpgEXnwem2Sqoqq1qmQw8ZgJlwiM+DxPe7uMvFepNahVG5iZmRXlEEEOFRhssGkn4t/RIsbzZbPP1+RrtXs4Qp7PLUk4c8uqZJRAcE6OIwjb29tHNpMTOxxVF8wLymSSOApuo1YvyHEWCnlR4VBZ0tPTi2QihUw2K5PPPJ4OUV8QCnAKGvNd+MlzY+PPSWA8FtqJqOKgEoP2rNZjCBGG5XFUsZRLzJAySS1ZDyq/uJ4EelS0EaYR4jCriuPzCA9oJWKmFKdjcW9wOhrXdmd7V6x9VLJw5Dyn7Pn9BzJxj4HifH6pCBwcBEUlRPsb86WoOOE4eDbkzNNp5RepRHXC4+D3aM9iUDSbfVq0WqBP/3z8fFEaeQbbv8hAYg15TrQ3Bo6OcXgYEsuk220XZQ3PdWpqSsDN+saGAA+uJ9f5D3+4g7Y2nUxnpKKKe47Hsba2JoovQiDuOYIn7nPCrWvXr4s97WDvAF98/jU+//RrTJwYxMLCKbEXbm9vSA7T/MI8WYXkYD18+ASnZhcEOknofsiHvYMtsYnu74cwMOAVFRRBI0EuJ+9R6cL1I/CitY57KRiI4WA3JK/R09eFyUlOnQvigx//SDKCNjc3sLhIYLaHRoMWuGm5Hqm2yRUyyOf42gGUKwV42l2yvqwD15Swqb9/GJl0AblsEX19A6K02dhchsVq+mfb7gtVGQEIgRPhGK8RgiXaAAmEuV8BHZog6DUKtCZg4l7nnwnpbDar7D+qqDg9jvuAoDmTKsBiskOnb0Kjq0JraIVw1+sqJGVIAG2Xp1EoVJHKpAU4+Xwx9PWZ0e5yYaC/H1Yqw3yHz+2RBEYMba8JbOK1ptXqBXClU2lEInmYzK2Ad4Oe9kYLOry0qsZkP/LvCStZ8+GRfrHH8prgtXIcjKJS5oRGTrIEunva5Xk9PR65pmh3ZIA6gSbtdYRBfF4qFZPrhDVnjl4ykZEMNdpZCZ+SyQwqtSZOzZ6A1WKE0aRDpVISUMxP+WhKLNvzXKfWV41KLcpWfhBGUTFVqzQArRqFuhoZZjqV5akKdHq5n3aUXurl6qQ8SqmAUoFXuALKjfIVXnzl1JUKKBX43hX4QUOnNpMWp2fHcPnSWfT2doldrV4r4eBgB8lYFIlYVH4j7nF70NHeIZOx2MCzUW/v6BS4xN/S8zf6bL7ZGNOmRWjAv2ezToUIm39CBtpR7t+/B5fbionJIdRqBaQyMQFFe7s+rCwd4Rc//ymuXXsd29ub2NpeRqmcQbGUQ6nYkFHkhA4cuZ7NpuF02kWVRTgRjUXhO/TJpDGb1S4wghPGqFyw2R2iVKD6hfDghcWQ+UhU0ZRKRQFTVKtQvUSlSblcR09XP5wuDxLxOMqVVtYRAQMnW1EhQcuVWqXG6tqawBq7zQaH3YZypQibxSJQYGpqWo6FYdXMBCJ04nEQ3hEcEKYQjjGEvVBMoFrNQ61pTY9j7guVOGaTWZ5PhYjZxNwht0C4x4+XcHQUhU4LOF0WyXlizdkM872ZdVMsQTKAOjrsYhUkaCE8o3Ls9rcPsLcTEmsZa0mYYtDrRVETCNKKZ5A/s6b8fsuOVG7ZB+0mnDt/Fn29/TLBjfBjf+8AgUAYTdTw1lu34PE4xF6XL2QkG4lKp3JJJaHazMfxet0CjyKRJAqFuoAeQiOCPSpBCHHYkBMIUm3Ex9KOd3SUEaVHV5dN1oT1jcUYulzC4GCPgBqeJ/fK9vYe7t97KGHWtOUxa+vu3Tuy1oRGX3zxNXb3DnDx4jxOn14QtRVthlSkMd+JAIV7hu9PGJROpzA3f0rWhiHzL9QsVG7xY3VlFU8eLeGLz5+iu9uEy1fOSx0IUd0el0A6AbX7hzg6OsaF85cxPn5C9k8o5JNwbAJV1uBFdhVfl8fFx/Aa47EQmvF1IuGIBGln0xX09ffDbDZIgHsul8Llyxdkah6hE5VthJvccydPzgq85Pnk8hlR6+TyaahUDYFOzAkKh0NizaS9q93dhUQii2Qii/b2TgmpDkUOZTIfrwuGibNekmlUI8TVi/rIZtXjytWrAns4UGBn9wDNpgYqlU7gktPlEIUTgQv3bZvFJIo5KoKi0SxMJrWAoc4ONzQqA9pdXnR2uZHOhhGJH4mCTKMxoFxWQae1w2bzIJZoTS8MR8PI5pqYm+2B2WCSY26pEfMwGg2yN6ga4nXIMHlem5waZ27j5LokgsdZmXxnseoxOzMBr7dTJg0SFjLfieCN+2d2dlom5tE6l0onpM6EReFQAskk6+WC28NphSWZUMfz5j3SaqWtTi0J37yn0CobTzA3Ki9DG1ScMJnKtYL787w3ELaW0GZW48aNqzI0IZNlsH4LOCVTqX/+x4337FaYeGuKnUqUTy2rHa8Vguh6tQGVTotcFQp0+t4/FrTKq3woFVAqoFRAqcC/XwHlRqnsDqUCSgWUCrx8BX6w0Ikl0KqA3i4nTs1OYHCwDwP93fIb9OOAD7FICM16FUa9AW6XGw6rXUaqH/mPEIvHYbHZJMeGKh9CKEImNlZUPLCJJCigkoUqDTY6BAhsrILHzI0xwttlR6WSE6BEcHN4GEA4lMPPPvqF5KkQnIQjPrRZdJJldBzMSp4UlQm0orEZ7OnplBHzVMjwOAgomNXCho1j7amoYDNsMBkFOjCniM3e4OCQgCcCg60tNuNU+2glaNxsNgmIcrna0dM9IKG+BDgcAsicJTaufA2+Hhs/jq/f3d2RrCQCq1qVliOjmGmYYUM1Az9ejL1nSDGtOC3lkVkaTqpDqP7SaBtSD04BI2BRqSHvx7oyAJvqB4PBDIvZLsqTp4triITzcLvNGB3rx8TEmGRwxeJRUeXs7h6hVKKqrB83b16V8G0qLAgvPvv0Mzxb3IDvICHqF4ZOU5HCunMSXzhMO9qwrCfXmaDj0aPH0qyfPjMnKp6BgT5p1mnb2t3dl0l9+/sxOJwavP76NQllDkeCEnpcrbFxLqFW1SIUoropDa+XAM2J4+OoKJUYak3FkYR+a1o2yqWlFQmYPnduQdb3wYPHyGTLcDqs6OpyC0CjqobqM36f1jPmbnG/UX32+PFT3P72voC+N9+8JWtBe+e587T3WfHf//uvEY2m8OMf35RMJoaK7+7ttvb6UUDWhpYzQtPVtRVRjBA68XFcQwEmBh2mp6YQT8Tx9Mki1la2EAnlMH1yCGfPLsBo0suUMQIy2jtbarJDpJIZzM+fhcPuwvb2FtLZGJKpsKh8eO3QeskPmSRZrgjoZKg7lXkWq1VUTzzOYrEOo96KoeFhUb6YzAwOz2JoeEDOlfueqjSGh9tsDjgdLrGUETwSfGi0KtRqZej0KrS3OwXqplIJUffQvma1uBCPpuH3h6BRE4hwr9bgctvluiNsomqJlINgi0qgw8MCbt2akQmChJgcNODzRZHLV0W143a3YWx8VOyfzKVKZzIyPZPQqqvLi+XlIPoHrDKNcHR0EJ2ebtitTmQyMaxuPEU46oPT7ZQBB5WKGs2GCcVCA9l8WaZcVmolsYa+duUcdGqdrAvBbpvFCI/H1bK01TjNjUHxQOg4gUoFAu0Ia/QGExxOLTztDgGDBHzPFlfkfsFBBqzTrVs3MTk5gWQqDr+fENEHn98vExyjkaLs74WFOSRTBFAJUbpRIcVz4j7gGzFonHuTMPMFnGVwOe14DBIneOK0yHyhjky2JtDp5uuX0dHRjuCxH6VSQRSQ/JSP5/9ivZhYR9jGGjNcXGzVtZb6scFcJ70emXJDgU4v//PAi0cqvdT3r5nyDKUCSgVesQooN8pXbMGV01UqoFTgT6rADxo6EYxYTFp0djglyHpwoBs9XbRYHSNyfASv2w0XG2WrTQJq81QEJNMoloowmoxo97YLcKLliKCA9i42VQyBpm2KoIKQguCCQIaPi8VjcDqtcHksUKurUGtbagPfYRDNhh5zs+fg8x2h3euGSk3A1MDi4iZ2t5Oi6DGZOIUMcHsILKwyFY1qAdpwqJjiRDFCp0K+hHyhJHYZq80mU662to7kV9SnT09JlhGhxN5eBPF4BXY7MDjglalZhCdU5TQbGrGmEX4wR4hWIUIg/pkZS7QgMdycH7Ri8XwZ1JvLlBAJRxGOJGC3ceKbTtRLzB6CqiavSRUNIQlzcWixYbdoMulEJcVaWm0tNQTzg6huKZdoPWPWC2DQWUT9sLS0hUgkg+4uJyanRkV5xudyzDyD0nlsVON89NH7uHbtNWk6AwG/BK5TeZJK5BGN5EW98vrrNzAyPCIqr7t37wqsI5hhc86cLgZef/XVV7A77Pjwww/Q09eOg/093L//QHKOGHTMTKfAUQR6A3Dt2hXY7BaZXletUbXF8fN5JJMlZLNlyeTq7+f0tBEBF4RMzJriPuH+4dpQ3bW760NHh1uad+Z2EW6NjrYsnAQBhJo85/v374vi7Ve/+pXANSpO1tfXsb62gZWVLTEcvfPOmwL0dna3Jbib6qvfffx7mRD20Uc/EoDFIHjmTIWOI1he3hLwxqB1Bj4fHflFqUIgROVSEw2ZStbWZpKsJh4f3y8SSqLT2ylT3ghz05kkMpmUQLgmmEUVk7yufK6EkZEx2a++w0PUGgzZzovqp6+vV+Ala8FPrh0BEfcQa0W1TmsSpUpAkN3mFkUWM4FeQC5CsYODPbFTUR3HIOxoJC42WcJLWsqo8KNKp1TOQ62uwemyCrSi7Y0qIyqJ7FY3UskCNjb8SKfKch2aLU1MTY8J3COEop2Twf3M3gqFqMpr4O/+7q/Q2dmF3/72twiFjhEOU3lXEWAyPT3xfIrikdjpCLocdoael0Udee/eI5w7d0rUWw67A6V8BYlYEvsH24jG/NDoamiz8R7CaYpaVCtahCMZAcj+QBx6fQ0Dg924cP4cirk8Pvn9l6Jym5wckOmP3HPc27xPMTtpf59gjqrA1uAEwqRcMQa324Henn48fPgYjx8vI5thJlITp06N4e233xRF3uKzxzg8PJB1JkQu5KvIZWuYm5vCUdS4CQAAIABJREFU+Qvn8N13d3B0FITX65D7CPcur21CQ041JNTmZ71RlkByhqMXCZpyJZRKVZRLDOFvolCiYKuJc2emMTzch0DQLyo1Prdcrf4zdPq39jqGiIvNTq2Wew6vVUInndGIVKmmQKfv/yOC0kt9/5opz1AqoFTgFauAcqN8xRZcOV2lAkoF/qQK/KChk1atgkYF6LQqWK0GdHV6MHViFGhWEQsH0dPZAaNeB4NOL5lOqqZKwncz2Qzc7S4JDCZIYuNGsETgROUKYQDtQLSREEqxOSYYoILIbnNhZHQINocByVQEiURE8opCxymooIXX2yMZJkPDgzIuPpWJYGVlDwFfASaDDsOj/bBamUFkRrGcRaVSgMlsFBsJm2i7wwm3s12mTW1ubiOeSMFitUhz7vcnoVLX8eYb19DT0y05VMvLBCZFDA52ybQ6l8stSp+dXR+6uwnjvPB6O8R6RUDC3Cg2kQROgUBIMmQ8HqtY26hkcDo82Fzfw+NHz5Ar1OF2GEQRQjBBtY+RWUj1kmQCyaQqjUoUM7Qo2exWgVCEVJzkZW4zifKKgeFUbjFInRO1DHoz0qmi5GAdHIRhsRhw4sSQBGlTAUPb4NbWOsKRsMCaH//4A1H1EMQsLy9hc3Mdx8zsKdaYriMT9KhmIlDb39/D2to6XC6nZBwlEknJEKKa6LvvbotK7KOffojjYz+WV5awtrqOJEFksYx0KiPKp1K5huvXL0iYeiIZlZwawsF8oYhspopEIieWpqGhAUxOTor9sqX+aNkiV1ZWxOIWjyck7+vy5UsC6WgH43HcunVLAAuDvakCI2zixDce/9/+7d8K/GNwNtdqZ2cP8VhSptrduHFdasIazMxMS9P/2eefymtfvnxRQE40FhHlWiyaAJpaCbYmDKOdisHWXDdaOo9DxwLSGJJOaEhrJZ8XCBzDbvWgr2egBQ2ttHTl0ERdYCPPidcGlSyVch1Oh1vAArOXTGYNGk2CB7XsCe5nXlsEGTKFksnwKpVAJ04ko+2R9dDruE8sApf4Xgws57ESZJaKRRiMVOfZ0Wyosb21h2CAajva3AisVFDzJoAa9EYV3G4rHE6rHAPXksHZDrsX2XQZK0v7MinO47Hg4uVTmDgxImo/KmdeZKrxeCmsIWz78MMPBbD9+te/FvUW4S7XiGsxNDwk1rrFxadyjrzOeM4Egd093RIufvbsGVEKEnT7Do6QS+eQTNOK14DBrEalVoZabYBOZ0U+30TgKI5yuYFkpgSXy4TXb76G4aE+LD5+iMWnT9Hd04EzZ+fk2Kg8ohqTx34cDGN/34/enkF0dfaJuov5X4e+LbHwcUrj4uKSZFoBGsTjKczNzeL69deQTifx4OFdUbJRmci9RFidzRQl1H5y8gQ++/wzUTNxvxNgEtRRHSY22FRCABg/CaT1egK0uqip+H4Eomi2gvpT6Zwo3ghCOb3yOMQcuSr8R0fQGwz/LnTivuFcO96HyyVC3xZ00puNSBUV6PRH/ISg9FJ/RNGUpygVUCrwalVAuVG+WuutnK1SAaUCf1oFfuDQia0Ie9MGGC9iaVPj7JlTGOrvQT6bgtmoh1algroJGHUG6LU6UVokknEYzHpRC/E35/ztOxtjNk4ET/w7Ntb8f0IBfqXiyWhsw+vX3xYocBzex+Kzhzg43EU4lEIyURdriM3WhpmTp0TpQ1VT4HgPm5v7iIYqQEMrk7W8HU542u2Ix8NiCeL0KDbQtPiwidfpjDjyB/H06QoCwQTMbXp4PE55DJUq77zzjmTrUPHz8MFDUdcwb4UKE4PRiO2tLURjIbzz7i2MjgyLIqOjswP5XF5UG1988TkikTgymRp0OrXAKapfqNDo7xvEvTtP8fmnX8FoMmN6egz9A72SX0Trjs1uFhDD4GEGTFN5w8BkhjdTWVIsFeTvZCx6pSgKLkKnRDwpSoxmQwedzoREPIenj1fFptbf78X1G5clp4iNO+EWs7MIHubnT2F8YlQUKD7foWQi0RrGUfVUPMzMzGNqknApLna/XDaLldVV9HR3o7unB4HAkTTPVMSsrq6IGujs2bNYW19FOBQWCyEBH1VOhDucQkjl2euvXxbYFo2GUKkUZbR8qVxBPlfH9jb/Dhgb6xQAQeBFeMKcIu4TqpwIyGhD4zFNTU1Kw0xFB9eKoIr7jeHUfAyhE79H+9pbb70lMIMQitY3qr0sbVaxDvb398kkt7W1VbEiEhIsLT1DX18P2r0eATbMamItqD5q93RKEDmhZfU5JOjo9Mp0NNalldrcEEBIgEVLI22Qnd4BjI1MyHmrNBCrW71eEUBBlWC1UoPJZJH1ZkYXoYLNbkOblZPkkpIxxr3Kc5aJY5KbhNb+fA4X+H78PhVpBFhcH15/vO4sFpOAX4FKGo3YQtUqXrtlrK7sYn+/KNe9VsNcLKtcazabCVabEXaHGRaLERptCzoRaGnUJsQiGTxb3EYmncf0yUm8+/7rAGj3S4rqj1P09vY4NbEpCiWuEfcNwR8BIo8tFs/B5WzH6Ni4AGkq0TY2diSrzG7Xi8qQ1yehKWEsn08IyXtOMVdCm8mCQjGFerOABkooVzlrjUpEA1KJMtKZCmo1FVRqNTxeF371q78AUMFXX3yMdCqGwaF+uQ5pZWXYPkEv7Xx+3zHy+SquXGb+lANrq5sCvowmjcBsTrvjPuJ9hdMamWs2PDyCc+fOiMLpwcN7snc4CZD3AJ3WiEQ8I1BrfGJM9hvPiZPtaNNsWZAjov4qlYuyrjJtEpyCR8WoWd6H9jqNmpPqaCuuS625Pwn6uGejsTB0Oo3Ac7OFYP3fCxInXNTImvOYeI0SOhnaDEiX6orS6fv/jKD0Ut+/ZsozlAooFXjFKqDcKF+xBVdOV6mAUoE/qQI/aOgkk6FonFMx96MpPfSFc5M4f24BlWIexXwaDqtVEkaqpTKa9bpkw+QKeSQzKVhsrcwVt8spv0E/Dgaej5DP4CgQbDXOGq0EBrPJvHj+Mi5fuIZIOITPv/g9Hj56iEKRTRxQLKtgNTelYX7jjbckq8Tb4YLPv4uni6uIhovIFpvwOjhhziV2QIaQM/yc4dP9g70CEthcra5u4tHDpxIiTTjDIO7h4QFRGDBLZWFhQWDY7du3pWkkyKDlhR+0Scn48mIa165dFJsN1Rm0ONHCdefOHRmZToVXLleViWkjI30CNaiEYmbO3/9f/w+ePdvAufOzeOON1yV7iuPN1RqgWi3Cf3QoCg7CDdprSsVWFpYoEcpleRzPnxkvFLjwWDlJT6tl3owOWo0RyUQO+3t+AQ7MO7p567o0o8zv2T/cx727d6T5vnTxghw/QQ5BCa1MRpNBsor4flQNcXpd4Cggk8kIEL7++htROXFt2dCyUeb6EVoRDHV0eCUQnaod2oaoRCE4oGokGk0IiLt583UBiIGgD9lsSgAaoROaBqyvB2TsO/OOZmZOoq+/D/lCHjXJLEpJQ06YRFBGYML1Ifwxm9okZ4g1YgNO0PVCJcKA6JmZGVGkPX36RCanSeB8piAgkOfAPC2f70AsdAODfWK3isWiGBgYFMVIMpWUc6aVlLlHVDvx/GhXY6g6s6kGh/pEiba1tSlZTrTAWdoscizLyxsCBagMvHbtRstCVavj4PAAx8dB7O0lode3IC2BKkERa8m9R7BWKCVwFNiTsGtCiBfnyjXhWhF+8v0IojhxjR8CeSstdRwfQ9UQwVTLjqeBWq2V0HACE1pOny3uSt6Sy6VCZ6cLC6fn5PrkNcSsNALccpnWM9rrmJWkRiZTxMF+EE+f7Mt1fvnyaUxNDyOXS4qSkWvAyXp+H3OgtLh164aARK4hJzgSAvJxkWgeLrcTV65cFMUcr6e7dx+KWqm3143JqUl0djCcPYzevi6BsVRVOh0OyaAq5gqo1oqo1PIwGDWyvxnqHQol0ajroFIZJaicwwOY5/Szn/0EkUgA6+uLEk7e7nGLoiyRiMlQA5mUd+gTZSUz3K69dkMylD7//Cv0dPdgZnZKJs1RwXdw4Bd7KPPFOjs4MbMDJ06cwP7BHp4+fSQ1oBWW9wFOV4xEYohEozi9sCB5VcxSYqadua1N1GVUOdGOx9fndcuvLWutGjabE+UiISUhKO/NhIdaWW8CSQFPTptYNtvb3ZJhZTJz2mSLOqmef8r/Nzm9rgUfxSIt5/CvoFMZSBeqKFUayvS6l/9RQemlXr5WyiOVCigVeEUroNwoX9GFV05bqYBSgT+qAj9o6CQzjvgfO5MmlQ/AyakxzJ2ahqpZxcHeDtqMenR4XGKza9ZrMrltZ/8A6XxZJqt5PW4YdBqUCjk0ajWYjAYJxY0nMoglqEZoim3I5rDA2mbBmZMnEY9EBIBEosyHasBiVaGj04F4Ii3j3q++dhUHh/uiROFUtLX1LcTiQK2qlgbt5z//SwEFwaAP0yfH4fFa0WgWkSskcXi4j6++/FYyopKJEoo5Nc4tzGJifFjAC6ETrSlUhFCBwBBsKj0Il9hE0lZGoJHLpfHe++8IHCJwunfvnigzqBTy+Zh/0xSVweRkt0xKm54+KUqGrc0NfPPNN2JROnNmAeMM41Y3ZBw9QRJtPa1pawkZq86cpnQqK6oSQjE2lYViVqazMeCZ70OwQDBUKJREsWK3eUSdEQnHMTk5hYUzJ+FytyxVtM2xsXz6dFGsaTMzs2IPok2OYIB/x/cnOLty9SJmZyfl/BjkTai1tck8o6jUgiHLtE2xIe7p7ZZGndO1eL603DFfaXNjS0a5E27QDhQIJGA0NsXSR6VPLB4RpQ8b6mqVao0cSuWqQC3mTdES6HQ5W6qPUlGAAyELbYWEf/x7m82Odk8XKuWmqL6oQqICioCKoIsqKQJUTmDs6+8RdRX3gUarkYmH7Z5ugWRUauULaTkf7i2btQ0VQiK9SQAPQYLb7RULUzgUwdIzKlTU6O/vRjoTRyoTRbvHIblJOr0eWo1OpruZTTZUK4Dff4xsJoPXrp0ToGa1OhEOxWUvrixvYGf7UN6P0+wmpyYkOL2zyyXh1tlsAps7y/LVZDIKXGIgN/dFS6FnFwCn1WjlXGi94wfPXdWso9GooF6tyjQ55ppxjRt1oM1igVrFNVcJMNnZ9iEWK2NkpB2nz86iq88BjQ5izaM6illMpWJFLJONugomowXpdB7b2z7Eo3lRDA6P9GFqchjNZhUmo1HUbjxOHi9z1bq7e+Fxt2N3d0/2HFVaVMEZTAacmpvG7NyM3Hc+/vgT7O0eieXs5MkZtJnNqDfqcv8oFnMCVmg3peVRVGg1TsdjDpVWrgkqoGiFs9uZK6WFpc0ucDIQDAk8ZBaUSt0U2BgKhwV+sW6EuK2Je1SHleBwOCW3iQA3EAhic2MfHrcdf/GLn0rA+/7+gdhBCRBbe88k1xXvBwSGBNBU5vX29Ira0B8IYG//QECR2+0RRRvXjLCQx833jvO6KOZEeVUqF0TZaLdaJDuN9eM1y+mGrC1hIa9bftKWV2/UUCzytdSwO0wyDVCvt7RCxFUNoFlHs8HpfFWomg3otC3g1KjTbsng+Qqa9SYaGiPSFS2SuRKqDLYSXZjy8RIVUHqplyiS8hClAkoFXu0KKDfKV3v9lbNXKqBU4PtV4IcNnSij4UhtiYthswL093oxNjIAdbOOSDgA1Kvo7+1Cp9ctNrxQMICN7UPkioRJRlhMRqgaDVTLJeh1KjjsVgwNDSMcieHwKIxovIBqnRksGljMBpighsdhgsftFgtPoVQQuELYQwVQdw9Dra8jEDySyU6c8vV0cQfpbBPudjs6vD34y7/4T3DY3aJY6BvohEZbQTwZRPB4XyCH3xfE4cExErE8hvpG8NqlK8ikMpIVdPr0PG69cUtyff7pn34typ+x8SGcOXNaVE6EYX6/T8bbX79+TUK593Zp8duUPCBms8gkvKOc5GAxUJgWMTafbCgJtra3N3FickyyYxjQHE+EUauX0eC0sWJBoAstVQxpjkdTYtVrM3Mynlma62IpD51OJXYdg1EreVBaLZUcaslzIuigfUenNcnENdoNQ2E//Ec+CTJnCPr21o40mT09fZKxw0woNulij0wk5Vg/+PGP0O61i/2Jk9SYRcO8GoItBjgfB0M49B3KtC+Ohw+HjyW4+I033xAbEDOVDg/80uhzzHs4HEMwGIPZrMP7778nkI02xVw+g3K5IBYhWik1Wh2uXb8mdp9MtgWBBDSUqN5pTSMkRCIciMZiMJtMMBrakMuVkExkZb/yvIwGk5wLQ+Kp7GHWl04HgUJWm1kgIC2J9ZpWlFihUEDer1CoQW9QYWioS+CEy+URWyZtTQxoJ+jc26GqpwGzSQuX2wqDUYVEMoJ6o4Se3i5RMdH2pNeaYTTYEAmnsLq6hUI+h/kzoxgbH4TRYJVQ6Uy6jO2tA+zsHMhx3rj+Gm7cfA3t7TZR7RwebmNrexXReEgUV1QtETISuhEGEjbodbRZ0VqpB5oqWWPJ6tGoZcpks14RhQsn3HGCIyEH15zh4c0m4aUGuSzXIy7TIglJJyaHEEv7kcmnxc7FsPpsLo9SoQK1hlDNgDazTfK6IuGY1HCgfxAjI4NQq8qolPOSJUTFG6foUe3F7CGCMZOpTaAgYY1Oq5OJlLymegY6UG9WRZHHsHaua3//kNhdCUs5AZA2RNoxqTDjvuE1SNUaQ9gJpTi9j8CW14PVZpf347H19vbL91ZX1wWYGg1GmMwmlKoVgWKpVFbyswhlmGNFVSTfV6djLpRejp8w+Pg4i+4uKy6cO4NwOCRTLnlsfA/CSdqDCfv4+N7ePhwHjxEMhkSR19vXi1gijpXVLbEv0o6ayeQFuhGktlnaxDqYTieQzuRhsWhFYUbgPDI8gH7ua6NZssg2NrYEAPK6odKrXK4LZOPeNZtpGbbAZDbIPm009M//Zauj2axJLp9AJzSgJ5SFSqAZ9xPXulFroq42IVnSIJUndGoFkSvQ6aV+QFB6qZcqk/IgpQJKBV7lCig3yld59ZVzVyqgVOD7VuCHDZ1k+pVwJ8nh4W+/28w6dLjtQINNaxG2NiOmpybgbXehXMwjEY/JyPujYEqaWmaDEFbRgme1auF2OjA6NiaT42KpDKLxFFLZIsoECWhAXa3DbdeJeoRTrEgeqGqggiFwFEZHpw3vv/8Ostk0otGwZK8sLR+gWAHOnJ+By+nF3OwZsdHQzgJVBfFEAIVSErk8VUR15LJlbG7solbV4NzpCxjuH4LP5xfgc/78WQFEn332KT7/4is47E5cuXpWGmKdVis2KNpienu6xYJFFRAn7rHppE0mm+Gx1hCNcmpZmyiCent7W9aVPJVMrdwVBotr9czFiYktiwoEAgVan6jWUauYRUNlRVgUKRMTk9Bq9BJQHg4HJXxbAtMdDKPmRD6SQU4Jaz4fY++UiWQ6rUFUWzxu5rUYTSZRM/Ac+HiZ5sfsH51BGvFQiBlMaZw8OY13fvQGkqmowCMCBza0DBcnMNCotQL8srmsqMuYh0TgRDvh6TNzCIVp1duTvBsqhdgYRyMMyS7C5bLhRz96R5QckcixKJ2YXVMu15DL1hGJpkQRQmVNWhRedoFB6UxarJqEkbQ00Y7H96Q6jWBKlE35Grq6vJiZOQWrhfa/PWnwqayz2zTo6HQK7DsxOSoqKFotg0cxeW+VihYihjRX0dXtwJkzsxJ8bzCYRNXDcwkGQtjfP8RxgIBRhcF+B/oHuyXvKB4Pgczn+o2rsFptokApleqolBpYX9/FyvIm9Ho1Lr92UpR79RrD7RvIZavY2tzH7s6hTNb72c8/wtBQL45Dh4jFj7Gzu45QOCBrTFXQC8jEa5PwiEoZqmsIR/j/XFeCJH4w8PtflC11WXuTuQ1atRbVWk3Ua7xGqUSjiongiuonVVONfDGLfDkpYdZ8X75+rVrnPDwJHidsak25qyKXycn3Pe3tcDqYEVVCMsmwcpXAFz6f1wjzjiwWmwAhfhJ88n2p3NIzI84AAbFcGx4TlVQ8Rp4Pn08oxn1Mmx5hDAEKJ2XyeMoVApWWuisYPJa9TbsnX0uj1WJsbFy+t7qyKpCJH1TRqbRqxGNxyXcrFetwOo2yhwiQePw8RsI2qtt4zqVSA4ODnbCY9WLxlFw62igtVtkrtKoRCPK5/DMVf7x+7HaLWC5rDJ2PZcVmamnj9MkCarWmqECpYiNAiyeiApHcHjN6emjVm5B7jkalht9PZdyqqM2YDxWPpxGLZ2E26eWe0NbG/CunTEMk0KXVtl7XyfnSHolmTZROVKKpVU0YmQPWbKJerct1wPt2vdpATWVAvKAS1WqVU0AV6PSyPx8ovdTLVkp5nFIBpQKvbAWUG+Uru/TKiSsVUCrwR1TglYFObF6ZO8J/JMwGDRq1OtQqoLfbjbOnZ+B2OVCkxaVMG04FwaMkwqEY0pLn04BODZhNGpjMZgk31hlMUOkMKNeayOSLSOcKKJfysOjraNYYvmxAZ4cLBqMOuWwGqWQOxUINw0NWfPjhu6hVS2KRIiA59IXQN9SNi1cuIp+r4n+w957PkZ1nludJ730CCSDhva8qFMqyDFkkRVIUxZZampnuiJ3d/rYxf9DGftuN6YiN2Ijt3ehZqcVptehtWXhvMhNIpPfeb5wnq6Tp3u4eFdWfWBcMBIqFzJt5n/e9t/D8cM55tBoTctmSwKNSOYtyJS3j5lPpqOTbtFpqJOI5TIzNYeXKqqicopGoTIdjLg6D0He2tyVXZWl5EZcuLUleEYOnu0qkKgYG+uH2OEXlVK5URE1BhRMVB1SdEOCwaR0ZGZPAY9p0aM3J5wqiUpEsploZRiPVSjpRMDH8WavTIpvJitWMeUONRhuTE9OYm1tE4PQcuzt7ODoOiiVveNiDvv5eaV4JcAisqMhg08jcF6fTLZP3QoGI2LjYPDPLhk0yrTxsMKnqYX6QTFEr1ZDOFOHz2fGjt9/C7OwUDg53cHR8LPCK4CifK0vQNTNpstmi5M/YHRbJXTLotdLkMk+nWEo9hwJs2mUgu6gyqCbhdLcf//hdseKlM0k0aYtqNeRcc5kWwhcpAXUEAbRkDQ31o6PqoFJm1pBLFG7BQEhypxjCzrVgePfu3o4Ahls3b2N+flGeu/ZsHesbu6LgmJ8fxb37N7G8vCgZWl9//RV+9w9fIBjIiJJvaKgX3h6n5PuMT4wKeCPU4f7N55j3FMbJcVCARqlQhd5gxeT4AC5fXkCrU0M2m8DQcL8Es4tFMZZEKpkT0EaoFAnHMTjch6vXJ+DyGEVlxWmD+WwZh0dBxKNJPHjwAG++9QDZXBKPHn0tllDCLEI5ATAahkrrBA4RPvGaJPTh2vPvGHxN+ENrH+En1T+ddkvqy3XndEnuS+5Bqo8IKXmOVEdVqlWxb/X19yOVTGN7Z1vC7bnfWQOTsTsFjxYyPof5bYQ83NtUaPn9g6LsMZuouuP1efR70MTXJHDimhC0EY71eJm35pRjEyTF4lnUm1X0+Cxyn0jEaaPrwGZlQDrDz8uIxYpQq1vwD7qgN2jk/XWzrGxIJHIyAZHB6pw25/E40N/Xh2wuK7laDL7nupyfn6FcKj8Hpk7ojHoJz08maa/rwqHenp7nykJmMVkFgFE1R6tcJFqAw25Er9csof4EflQiUY1Ie96LiZxci2Qyg0g0i75elyiY+L3+wX6Bv1w/Kgh5XrxWee0SoJL1U9VJODs84off34/BIb/cc4OnQaw925D3QnjHSXahUBSFUgPjoz55LDPfTCYqmzq4iIRlUh4n+DErrNVm6HwTKqqd0JIBEbRA8thcTx6vXm8KdKp3dEiWmOlUQ7Ot2Ote4ucDpZd6iWIpD1UqoFTg1ayAcqN8NdddOWulAkoFvl8FftDQiQoY0pFuvokOjXqDvyqXbCe0Aa0acNpNWJgfw+jIMBx2BiM3xBKmaulxHgojJhlCbDQbaNHuo1aj3elApdFCQ1mIRo9mR42KNDwVaNUN6NWQps5hN0FNBVCjLr/hN5sMmJsdxo0bV1Ep5XF6cih2pWKpgJt3r8NsM+P48AyNhhoX4ZgoDtxeBwb8HuRycewf7EojbrO6oVGbMTuzhP5+P85CIWkGVQxOVzNUl+HIeQEozBRioDABFIETA63Z4I+PjUqWDJVHVDQwF4fqJk5+Mhp1MBrMor6g2sjr8YpCIhgMSXPtcDhkWlWz1RQVD8scj0dFGcX3zMdUqjUk4inYbU5cu3ZdgMOTx5s4PDxFJJqB12PGpStzGPT3oVqnNa0qljYekw01rXhU20hTGkhibzeIRLoIq0kvk62Ye5NMpgT0UEnBjCj+PxVoKyuLePvtt0Rddni0K7kxzJChIoNqJWY0JRMZ0MGlUmuwMD8pI+KpPNve2YLJrMXM7DCMJq2AJoINu80lNqLNzS250n70o7clQJwTtpjtxEynSqWJWKSMYrElVkYCAloHaYPj1D5a3ex2K0KhkGRJMetn9doq+nw9ODk9wq9+/RuUSnm8/+P3MTw8ivPzMPZ290XtRKD4k5+8iwdv3pdz3d3bwueff4avv17HWagq9VxdnZOAaoNBi16fV8bbEyJQeUarV+D0DMHgucBFvdYg4d5Ggx7Ly/MyWazVrsE/yKDrqKxhOp1DJs0pZXXEIkmUyw3MzIxhbrEfFjuBESTriUqU8Dmtc6zLj+D3D2B94wm2ttfFKsVw+Vq9KnZJndYCnVYv0IafXYsdp7R1lW4EGW63R8ASYRDfR7VWQ73ZnXJHkMe9ymubUwWpsOF1y9yiRIJ7nEB1QADE3nM1oEEPqUmPt0e+x5rQdppIldDvs6Ont0fAz+TklHxtNWt48uQr7GxvIJPh5MgO+vscqDNcPkm42pIJeENDgxIozvceCoaws3eGZruO2Xm/wJfj4yB0Ogsmxhnk3sbR4QnOzjPweExYWJgQRZDTaYPL7Uap1EQwEBMgmEjt3DazAAAgAElEQVRmkcuWMTMziP5+HyLRiJw7M8J4fVNpyK8MMne6XQKAkqmUXL/FQl2yvlzOrk1ufHxSYBChMtWBpyen2D+KwmnT4s0HN+X6JXTinqASimCa+4X3Gd7zIvGqwLqVSxNyj2F21JWrl2EwUpXGLKuUKJc4WbO/v6vuZHZZNHaB27dvYHiEeWM1UUGGAiEETgNiD+Y9SKPRy75JpzkVVIe5uUm5X6XScTkGr18qpjhcQK+3y/VEWyIVTsz5Uqu7U0kJnRjS36w3ZT9QzcY/V1va30OnVofKLcVe90f+mKD0Un9koZSHKRVQKvDqVkC5Ub66a6+cuVIBpQIvX4EfNHRSc6KRSt3NkTHo/wCduiwKem230e3xWjA2MiRh20ajARehC5h1FlTLZZQKBWTSKWmu2HRS5dRsd1AoV1GqNdDhyG/al9SEMHU0qkVYjCo47cww0jNpBGaDDl63HR6XHTNTo7CYdMikEsimE5KDZDDpcPnaEpKZBMLnVJcURCXBJuvGzVW43Bbs7W3gIhoWJYfJYIdaZYLN5pE5TslUQppENrHMC3I4uoqFUokqG78oawjeGNLLiXKEQ1TiMPSbEI2qjHKpgv39I4TPuxOm5maHxBYkgeB1KsTUkqdjs9kwPOwXGxotb3y9Dtpi0/F6PQI6qHygWonP7enpxcrKVZn6trV+hEgkiXS6DJfbgIWFKfT194g9jVO3mFXEdaHVbXR0BFqtVixhJ0dxrD05QCyex9WVJdy/f1fynZjBxCZ1dHRYJl0xpJuhylNTE7iysoKjo30EgyeSU5VOZ5HNFCTTKZ/j9DQ2skbo9DrcvnVDoBMntgVDp7h8ZRGzc6OoVAuimKGiioHohDZff/2N1OCNN15HMhlD+OJMQFGhmEexWEelxKwmyHunbe/69WuSu8NajY+PiY1ub28X5UoZd+/eERtepVzC1998hV/9+nfQaVsSUs4cpkQ8ibOzc5lUxwDxP/uzDyRMfHdvGweH3dD33Z0AUsk6ZmdHsLJySbKeLBajhMezcWeYNC2HbO4Jnhi2zfP2uNwY9PsFRI6MDooqBSoqiggXT8XGyUBm1ozWKlqldDoTpqbGMDzmRKtTFvUU7YoM4iacctiduHXrlqhpHj95iHw+DZfbKtZLZlrVKm3odGZRNHEaGtVw3aljaoFIzOuiosvldEmwOGETQXGTsFerFRVUMHiBQp5ZTgwRJ9DzYGRkRGyEOzs7klc1MOCX7KPDg2PoVEYYDTr093cn6NGuxlyz9Y01HB3F8dZb13Dr1g3JK+pOA8wjfH6Ox4++webmAUpFBnnrMTnZJ9fU+XkCAwM+2XOEr4RjfF+bG5s4PArA5bFhcXkGNrsdsWgCfX1+DA0NY3/vUCbZ0UrGyXjXr1+FRgOxlvK6OtgP4vQkgvNwFMl0GT0eM65cWRRYfnR8IgqrpeUpOJ1OUdqpVSrJYCPoabSA9XUC3XMUiqwxMDsziJUrK7hy5aooFDn1jxCT9YnFElhcnMUH778puWoMID88OMTJSUAsnpyeyPsJ1yeb7WBkxIOVK1ckTLzdaWN0YkQy02gp5HOePtmE1erA6upluFwOgdn5fAb//j/8QqYi7h/siKKTr5FJZmRSJXOdCA2DgfTzsHQdFhbm5BrhNch7AvdgJpuCXmeBVss6N7vQqU1bHaFTR6AT7XVUgFLBSLbE3K1GrYlKQ4VUVS32ujZ/y6BApz/2JwSll/pjK6U8TqmAUoFXtgLKjfKVXXrlxJUKKBX4HhX4QUOnbjg1lQENgQv8bTj9NBIT04bY6wg52MDZrBpcubyI0bFRZJNJoFaH2+mUnJJ8NotEvKs8YjBvOBJDIpNHtlgB1DpojGY0xd5TQateRjFfQKulgkGrgsOmgcNmhsPKcHEHxoYHEAmHkEsnYDRoYTYZ4fN5YXEYUGTouNqELz9/JqPE/f4+Gc9eqebxbO2hZMUwjyiVyIvSyeXqk6DleComY+ipqKHCiXCJeShUPFD9RPUWrW+EEAROVHMQrtEaROhEKx0zoXZ3z1AoNOFx6/DgwZsyTe6br9dxfp5Bj9eMmZkJXLt2FWMTfmkq//Zv/w77+yEwUoWWI4tFDYfDjFSKwdcQJQuzrdjUp5JZRMJZCaQOBAOoVNro9ZlkWhindhGUMMdlfn4Gq9dWRM2xsbGGs7MwIud5HB9GBVb8h7/49wJy/vqv/7Mocu7cvS2NbTR6IfWv1Spy7swW2thck3Bt7gHa6cqluqiVyqWWgAPCCY/bjeGRIVgsZoRCAQl3fu+9HyF0dixT9mg3LBU5dS6No8NjHB2di3XyzTcfSCA0VRkENaw5J27pdZwwZpWpZrTiXbo0D4uVlkydwDCCFU4FMxj1EvjudrmwtraGh48eYnPzGH19brz7zo8EihF4HR0dI1/I4+7d1ySvK5Olbe1beW/RaAz7+wFYzXYsL1/G2NgIqrUi3G4neno9MhmPwI1NPieXde2FHFPfgtlokqaeqimqbfh4TsU7PNqH2WzsqkqabWTSOVGJ2WxO+AeGMb8wi2yeOWAXiFzE5Zg8PhVnVN2Njozi8OgAkcg5en09cDgYuJ3Czi6nytVhNqoEGFGRwnwoTk+ksonny4mDwUBcVEFms0auN7PFApvDCYfLLdBna+sAiUQFQ0NW3L59G5cuXRIQw2yyv/mb/xfHxyFcu0YFoE+sXEuzywJf+/v7MT09KarCTz/9BN9880Syjz78sw9wdeWygFmG+3Pd4swdi8SxuxMWIOL327CwMCPWR67H5OQklpaWBLhSpUWb39rahsDfazdWMDUzKcpAKoAIXT3uHmxubuPJkw00GlXcvXsTr79xX64RAqRI9AKffvo1goGohG9zAiDVeoRkkYswDo8PBOa+/fYDURJRDUh4TMtsf/8Qjo7P8fjxM4TDhM+A2azFypXLeOONB6LCIrTsKteyOD4+RjwWx/Ubq3jt1goi0XMcHR0hmUgKRKJtkXUmNOU+oQ2Oiq7xsQns7e0LDK42qnLN+Hx9+Oij3+Kbb9YxMz2K+/fvCeSktS6TSeIXv/yZgOEvv/pMakULcJNh4Qz55qS5ah2FPBVVzO4CFhc55W9WQC7rxHsA4bJWw8yrnufQqSZ5Ti+gE8PMDXpacgkom5IfRxsuoVOJKjxCp3JdgU4v98OB0ku9XL2URysVUCrwClZAuVG+gouunLJSAaUC37sCP2jo1K0Kw8RfnGb3q+SKv/gkeJLA4q4ljjDC67LBbtBgbNgvlig1OMo+i0w6LU2VVm8UO12uUEG9o4LZ5gTUWgnGLRXLaDWaSKcSSCYSaPO3+voOZDZVC/C6tchlmjDq+LoqmAxqjIw64fQ4kM3lUCw2EI8VkM+pMT7eK1CGAeIMINZom9J0FvM1JJO0SFkkvFilbSN8URDo4fcTGFCZ8zy0WcPQZLMoqtwel2TWEE7RDkM7EtUGBFUMvWaTzUbw7bduY3X1OoLBM6ytrWN/L4CVlSv4T//pf8bS8hxqjQz+5v/+P/Ff/vbvcHiYBFkeIcClS9OSH0OARRgyOOgVu9XExDgALb77egNPnmzi0bMDjA46ZZLfysplmUI1MzuFoaEBgR/1ehmbW+vY2troNsupCrY3gvD2ePDee+9IltLGxno3f8mgk0B0Qh3mSvX29ghAyubSkhWl1nTEOsSR86qOFqVSFbUqA8NNAt3YDBPAUa1Fy57Hw+DtbuN8cREWZRCDp5uNjii3qNji8d95523JKaLKiQHezLUyW2xifWTO1LfffisAY2l5AQuL892JbQa92ByPT44l24nZTFSFbWxsYn//EPVaWxr5yYkpmVTG983AZarUbt2+CY/HifWNpzg42IPLbReIGIkkMDI0LdPaCL4sVoNAt3whKzk/kUhEGnECBLEUtiAghFlWF+Gw1Ij7w+G0i1qNII9KOUIn7tBoNCW5WmOjI5iZmZX9v3+whfNzWjprooqz22wYGBjE+PiE5IHt7VOFdSzHYW4YgSj3Gvd2X59LJrbxPO/evSsKJQIIAqeN9Q18/fWRKBOHhmzIZIpwexy4unoNDrcHh4dHODg4EHUWFWJ/+Zd/KUCRKp69vT189NGnAgTv3r0t75P5TyvLl+U65DpTGcV989VXj5Av1GAyMZvrJh48eEP2y6NHD2WaW6PWQqXYwtYGQacGc3N96B/olywlAhnuaU5q4zEJxghmNjc3kUjEsbi8AKfHhdOToFgZFxeXsLS4LH/+5JPvBAi9/fZ93Lh5TeykXMuHj77D4eEJSgy8blJNqRMotLy8hO3tDezsbuPKlcuYmZkUiJxKJWRyItVD0WgG2VwTiXgZ5+dRGXZA6Pjzn/1CLIdi13tumWOdGECeSWfxo3feRKdVFujE7xM40YLn8XThDj94fRCyuV1u+XvCPbPFhMOTQ7l2OaTgo4/+AWdnKdy7d12AI/Pk1tfXYLEY8MaD+wJlCY9LpQLUvJO21ZK3ROted9Ics9A68vq8HgYHB0TpJJbVGqc7xmHQW6BS8b7WQVsm11F52Q3OF6WTnlMAa2hQedrmtFI1VB0NGtDjNFpAqd5SoNPL/Yig9FIvVy/l0UoFlAq8ghVQbpSv4KIrp6xUQKnA967ADxw6vUBLrM8fwNOLfyiodBJFDr9F5ZMasFh0cNoMmBrtxcTYEPz9PrgcDgkDPz05RqFQwMTkJDjULkNgU6pCozdJxlOxVIPd5pGmik1WqZCXcPF8Jo1YJC2/ffe6gVwa6PXqMOj3oMfrgdfrhtFsRDqbQypVRCZZFBtPsViFTqdB34ADTpcBfX09mF9YQL3aweefPcTR0Zlk9wz4e3AaOBNlFEOEC4W8TIs6OT2WjUE7GFUDhCvMb6Hyi9k5HK/++NG6ZFQN+n2iKmIzyMlsV6+uInIRxRdffCkj4z/88EP8/Od/DrWmhb2Dx/jm28/x8e++RjhcxMCAEzdvXhbVCWHFkydP8PjxY0xOjuOnH34gIIdN91dfPMXO1pFY3Kja4Lj1oeFBgRKXLi2KNSyZiiMQOBLow7HrBCnHRyFkMxXMzMzIaxAKbWyuS+YLz7N7/FOZBEg7IadwXVyco1ItQqPtQhazySJ5VRztrlbpnk8vq8g0PkId5mBR5dTNyklIc86gb6p9ukohrTz36CiBwUE73nqLSrAiCsWsBBprdWoYjCaYTDZRuFDN1NPrxWuvvYbeXmZiVUSdQuVHLp+VzCfa76hCoaKJeVAWsxMT41Oi/KEqhRlanCbI82UQMxVdu3ubAh2mZya6kwKzRXg9fsm/4kREwi8CVKpFCCVkMpnRDL3OJMHgmUxB9gMVdpy8150Cxulr+ufT4FSybvPz8/L6a2s7YhtcWpzC5csrUhMCnq+++hqxRBtz0724ceOGqMZow9zZ2Zbvc2044ZBZVtFITGBFr88pCiR+EMasrKyIFe/g8EiC1Z883sLRSRJzM8xXmhCYROvc4tIl1JotbG/v4PMvvoDdZsVPPviJZGLF43Gcnp7Iax4dnWJ+fhrXrq3KusZjMdy5dQvBQEBUaZwGyT1ydHQg09xqdTXu3V3C7dduylpubq4LgKlVWkjFSyjl62LHY0aVzW6VHC6CEGaU2WzW5+q2iqis9vf3JbB89foKTBYLIpGYTHC8ceMm+vv8ePp0TWpGuHf9+qrAFUKr0Nkpnj17hkw2D4vVIions8kk1wXBJC2jBEwMdycUJXCjVTMa49TEMpoNNcpl5lsxQLuB4WGfWP7u3LkLo8EkExppq2MtCZZpBeT1T2vneehQFHO8p1EByfB2h4MQkAHiSbE4EhYSPjHInP9vtZqRyibRRkvuC+dnF/D5+jE3tyDvpwvmKnKebo9dFJH85PXFCZMa6ICOWiAooROBKLOduK+oqOIaETolk3E5TneipA3VajcD7J9CJ06v06jVomLl9DoeW37R0Fah1tbiLFlRoNPL/3ig9FIvXzPlGUoFlAq8YhVQbpSv2IIrp6tUQKnAn1SBHzh0YgPy4p8Fnuo/VjwJdNLw+5yK9PzbnW7W0/CgGf4+Nwb7fZL3ZNJrkUzEJH+HCgK90Yhao4VKjVlKBqi0VNrUkclWoVHrodfpJPeIacvRSAQnx4coFxrweo3IMsC4z4alhQUM9PeJeoGZQKl0VoKK1TAimSR0CGLA34u7965j6dIsenvdstiPHq7hr//6/0K5Arx+76ZAJ6osLl++hHA4jFK5iNu3buKzzz6F3cHwars0q7RT0WZHoEJ1SalYw7NnO6K2cbupbmnB19uLB2++Cf+AX1Qyv/v4d9IE/9Vf/ZWAiMOjHaxtfIW9/S3sH5zAbOxmuRAisHHc2dkVCw9BwNj4CO7de03UMBy7vr11gsDpBRx2B37xy1/C6+mRiVRsejlhr9Vu4OBgB8EQc5jyYifk12KB4eVu9Pb6JJuHU/12djnprYSpqSl5zNraU1nrublZOY+DwwNUqwU4nFZpmg16s0wtazVVyOWKyGZyYi2kUoZA6CISFTBnsepQrVTksQxgpnrMbDJjdHRSAoqfPdsSxRGtRIQ8hE4dUFkGaLQ6sZtFonE5p/n5WczNzQnQSCQTArOo0uL7ptJMFEn5vOT12KxeGPRWacJpI6TdjOuSTKRkghsVXFSEHZ8coNWqY25+GjqdDvFYGo161zpXrfK4Osnp6TBLzGwSmxTVJO22SjKGqJBjflNvj1uOR3sSA6iZn9TT4xILGlVThGJfffUlPv30K7FDXb9+BYuLy1KzZ8828MXnX8JkouXrPqanZwQe0SZIJRKhhsfjFdjG/cYPTiWbmhmFRtMRSMPnEDoyJ4g5Q3t7B9jcPIHJqMPt29dFrcLg6mvXrmFmdk7e49r6Gn79699hZnoE//F/+h8QubhAIHgqoIOqLZPZiOs3rouSb2trCxfnYdy7e1cynCTrzGkXeJwv5ARmtNpNAUqjo0Pyd1Rn0YrXagCNih46jUky1HiPYC2pBCOQkQB2E/8/LSoqri2VkE6XE/OLC6jWGaKfhNvdg7nZBQG5rNfJ6SkWFxawcvWy7B2GxwtY6bRQq9e6wwraXQBItRNfi/Zfh9MheWl8Pe4XquX4mrx2CLkNRpdASoPeKGoz2hOZ2dbpqATU0YZZKpbk7sesK+49Kgwffvs5TGaDqIT4d2qVWhSABFO8JgimqbbjdUBVJmGWzWZBpVGW/CuueblURV/fgOxZBvlTXUfwS0hHu2a7U4der5HHG7RGaNUGmQZJQMXrkECXk/2odKI6zWo1idKNUyEJTZkHpgIn2TG4/J+HTu1WCx0q8zp8lxr5SgBVaWpwkakr0Onlf0RQeqmXr5nyDKUCSgVesQooN8pXbMGV01UqoFTgT6rAKwSdXqid/hvwRGudmo0Km5luHZnvRA6l03ZgNalhsxgxMtiLof4e2C1GuJx2gQac6NTlVGpYrHboDAaUKw08e7YHrd4Eq8UieVD8DTxhQzwWFcA00NeHQOAUnVYLTodDjsCGOpHOSmiyXqvD4NA46tWWNMur1y7j/Q/ekmBrZgcdHx/hqy8f4r/87UdwO/vwzrsPoNW0JRuIyo9PPvkYvj6fWNp+85tfS5ZNX3+fBO0SPFH5woaSNqvDgyD2905RKJZFIcG8HoIAj9sFrU6LQOBELEfjE2P48MMPxEq0vbOJs7MDhM4DAkjm5xYxMzMvjSQn4TG0mLIxNp9Wm0nsioRJ+VwBF2EqfdIY9A/h/v030OmoRcnD4166tCyT4J4+fYJkKiq2NaowaEGiUokNMD/Hx8dFlUGrFdUsVG4RtBFeLC0tYmlxCaeBUxwfHUFnUMPlssJgNAo4oWuI9h7azC4uuhlRXCMCl1SKCiAzPF4LstmUZA4R2DjsbsmHogIpHI7gH/7hc3i9Tty585oosWjxo7KIzTFUaoSCFyhXukHMrD0tgVSrMMS7WmvAZjfIpD6q2JjxRfVZdwqbGlaLQya7ERowSNxitopSJXR2LionWpZarZqo2widqLrZ3jrE7s651IbWteGRPgEDDKjmsVkXwiZCRuYuUeXVzbJyiD2px+vG4dEh0qk0VldXcePmDXi9XgFDf//3vxUrmt1mx+3XrmJsdExyjRge/fjREywvL+Pd996VtX30+JEEpHcBmhUer1dCvvv7+uR4Or0W/sEeFEvdXCFOVWMWD8O/mbe1v38ie5O5VQP9A5IfZDZbcfPmDYEdwUAQ2zvb+O67Z1hdXcJ7776DL778XEAQbYaNZl2UMlRXEcrs7HbfC7OIeL16e7yyb5hzRfUg1YUMnSesYOYWa5nNZaHVaKDTGGAz96JcrEnYPoO2Bwb6odGqBV4xh4rXLRVHVBARGokabXAQVrsVyVQahUIJbk+PhKtzYuLh4bHAHV5f3h43wsx1y2fg6/UKLMvlu/lhnKZImEQAStUggQ+hJwchEIjxPTMXjI8hmDIYLTBbHGKZI5waHR0XRZNarRVotb62IZZAQjxeZ1QzdSf1TeC7b79AX1+vPJ4DErpMXvV8smAb+XwBGo1WrpNWsyUTJfUGHQrlrCjXmGfFEHiGiBNAsd6csMdBABwKcH4ehN3B4HgVmhzmoDFCo9KLGqlY7GZMcTolc+p4bJ4z10Gn14i9jv9PWNVpM9/L/K9CJ2b10b5HdRn5E1Wl5YYKkWxDgU4v/yOC0ku9fM2UZygVUCrwilVAuVG+YguunK5SAaUCf1IFfvDQiUipq3aiXuSfgCf5F+O/KYEon9SSd8MmS0f61OrAadWiz2vBQK8bo0N+eN0ugVOlckkaOovNBrvdiTbU2Ds4hUqjFzsJm8xsJit2Nx5vbGwMQ4ODCJ2dyW/6+d7YuFG9kExnUKtWYNDr4B8YQafDRkuNn374Lu6/fgMWmxbn4RPJCnr6ZB1rzw4x0O/H3Ts3JLx8YX4eHq8HH/3m77CyuiJJ6Z98+omogrqZSsw2Koh6oFgqodPS4OjwTMKH+3w+rKwsYWp6QhpwqnFisQvsH+wKMFlamsfc/Kw04OHwGYol2rZq6PMNYGJiGuhoZSIWA7fZlPMzRusWmqLOovVM1BPlBkrFOny9/bDbXchlC6jXWnC6PAILzs5CknFTq5dRKuVQb1RlOh1VHlRR9PX1yyS887NzHB5RJUKQVsVZKCZg4Pata/APDmJvd0+aYKNJC5W6KQ0tlUtU+xCO8XXj8QzSmQq8bpMANoKykZFByWva2tkQ1cXc3JRM/xoaHEEhX8aXX36Njz/+DoODHty6dVMma1FdRCUHVF21HEFeKpVHOluHx2XF+MSgwL7w+QXyhTo8HpNk7nAaXqmcRzZDW5UZXk8vRkZGBUQeHZ1IQ06bIBVZ5+cRab4ZMt7T68bExKhM/aMSbm1tG2fBpExfe+ONu7h0eVGUUKcBhp4fYnt7T5RiVKFZLVS9OeF0usGAsZ4eBwYG+rC/fyDKrDcfvCVZSQQph4cH+OSTz7C3d4KRkX4JbCd4ofqKNrO1Z89w//X7eP3117G7syPQiZYvgtNsrgiH3Yp7d+9J6HapXBHw6vN55JypypuamhYl0/r6BnK5PDJpKmSGsbq6IhPUmCU0NTkl9jaqmAKnp7gInyOXz0tINsHGkyePBAQRTDJ7yeNl2HhVgrkJZhjy3+lwmIBaYAita8xsorppYGBALHG8NqliItQhyGGd9FoDzAY7IuGY1LhabWJhcRIWs0kUiYQhrTYzshikzqwoTnIzCPRptJpi3SOsYfh6vUZlYV4ALVVEkgXVqotqiblcrH8un0MkEkeno4VawwDv5u9zlboqNcBut4kSicCY1xKVSYSiPJZKpxJFGXOyCJS4Z1hDKs6octLpDAKvmg2GdtcFfFE5dxY8EVBHWNzpELhz0mdb6sUA+lgsKd9nTheBEh9DFZJK14bT5ZBzpP2U75FTJqmoZPYU7zVbW+vI5dOyXzudroXTaDBDqzIwQU+mZXKPV8o1sdfxeuO5sVYaTRtmi0Hy2lTqDjpt7b8Knbq3cc7xJHbSCGDl9MxyHYhkGSiuZDq95E8JSi/1kgVTHq5UQKnAq1cB5Ub56q25csZKBZQKfP8KvALQiRa7Llz6w8k+/5Pqnzl9CRZXieJAp1WjVa9Dp+rApFXBbtbB73PgytIirPKbfmYCZSUHyGZ3Qm80IZnJoSU9EHOd2FhlpImkWoP5NN6eXslY4d+xiWOeErNaGo2CqB8S8SxaLS3UKj2urCzgP/6PfwH/oAulSgoXkQC+/PJzbGzsQKe147XbdyTs/PhgV7KhmDOztbWJ8YlxaaapiqL6x+frFciVzWUEzhByNepALJKTbKNLy8uwOyxiMaJNrIMGdne3JSPHZNFhYX4STpdNVCWEOWykzWYbenv7YTbbJVeoWKhII0wLTCIREzULG8f5hQmYzQZpYguFigAqKiNOT86QTpWh1ahhMdug1elE6cKmtt1pSCaWVqfCCK2NVFjoDRLI7HA68eTxE5yeBiW7hc1rOJwUVcjI8KComuq1ukAxKpFaHQYza0R109vTB3Q0uAjHxALXbKowMzMuAd+ECVR90BL5bO0xpmdGZMLY7AxhWx5bm7uSy7O9fYDeXo9M0EunE6jVKzAYu9CqXm8jGOAEthiyBY6t92NxYUZAHyeNsZmnSmlichxej0dqRAXM3Nw0rl5dgdlixlmIgdOf4vj4HGazXpRPXDtCkcHBPoyODWF6ekLyr5hjtLa2iVSC9sQr+OCDn6C/n/lex/j6my8l0Fmr5TEMYiNkIDgbf6qo2q2G7C/ucQbGUwV0+9ZtsTnRkkUFEr8y3HpxaUqC5Jm3w311ETkXePP2228J0Fxbe4bTwIko82i/C5yG4XLZ8Bd/8ZfwDwxiZ3dPrJq02BWLOclhGh4eESBCJRdhD89zYmJKsqkYRM9rq7e3T6yO0ciFTJAkNHXYbXIdUTnD9eV1RuCnUnVE2UWrJXcw85Fy+SpqdY3sVUIhKhazh6sAACAASURBVOMYdL+0vIRSsYjtnR3EolHoDQZRJtKuaLPbYTIYUS1Vxb4Xi6Wg1hiwvDwux6ctjmojvh7/zP1us1tELanWclwA3V1UrfE1zUgmM0jEU6I86lo2NQJTuMdpJeNzqTRKJjkIoC2Po8KN6iLCONps63UCK52osAiGCHuY08X9YrZo4PCaRW3H648KO1r7YrGY3FuMBgZwQ+AYgS+vi8WlWbHMmgw6gXobGxtio1OrNAKqeHx+nJ3FsbQ0i3q9LtCUd0Yq1gaGfKLW4uudhcIyNID3nhs3VsXuysys9Y1ncv3abCZRARIMmg1WmUTXbkJeLx5PyVTLUqklQNhoVMNg0MJo0kl+HS2QzEBrt7UwmRz/otKJdem02uhQrtoh4G7/XukUy7cU6PTyPx8ovdTL10x5hlIBpQKvWAWUG+UrtuDK6SoVUCrwJ1XgBw6diI9eQKcXmqZ/nOvUFUIRMpG28Lfq3fHyUGm7E+CaNZlexzZMrwI8Dg18HjfmZqbgcjqQy2akCSUUYc5TpdGQkeY8Fhu9fKEozRJzjGgjMZgsCJ2fS0NqtlhhsdokXFmra0he0sV5DNlMUX5Tzyburbfvoa/fiUo1g/Mwc5E2kEplMDU5h8X5S6iUinj6+BHSqRT8gwPSfFIh1Z3qlZJMISozAoGAADI2kFQHqVUGmI1useNQwRJPRKSJ57Q32mLKlQrCFzkMDtowOeWH2WyUcOhoNI5sugKTyS7BwFQt0NICFSe8caIUp2slEQ6n4PaYMb8wLvlCbOA5AY4KJ4vFhiePd1Cvq+B0mmTEOUEI1Si0BB0dHyCTLqLXZxNVCrN4CD1ou3r06DG2tnaeK6tq8nrMheExaTGjhYhT1tjIUwljd9Di1y8qIua90BrGUHO+5uRzJQ3DymnPmpubEej0yae/xdi4XyZ8OR3MB9oRAMew650dqkN8oshh6DknsTG8mw0yp+Id7IcRjebkeXfv3ZbJX+vr6whfnIsdqtfXI5Yzo8mAZCohGUMLiwsYHh4UIBg4DWB7Zw+BUzbbavT2OuAfoE3PC6fTJsoRCeNWMVh7W2AYOga88847uHfvrkwjW1t7IiosAiKxtmn1Em6+9mxH4MvVq9dEdeT12gR0cj9NTExiempW7JGcWEiFGxVPbrcbq6tXMDo2LGooWsqoMqM17uatGygUMlhffybQkoouKgXTqYzAo1u3bsNosMhkvlg0LjZPgpp0JiOTzvh3kWhMVIAEHVSyUR1IG5mR15Koepqwms1oN1uiYqK1jWokhqkTdNAuRxUcr2PmWVH98yKs/OGjU2i0DODnRERCyILY9Wgj/O1v/15Cso+OLtBqqWC1aeBy2jA8PIzeHqqAQkjG48gXCjL5cGpqUKxlzMGiko85T1Qr8T0RKBNYGYx6NNtNaLQaCeRmjlg8nkbg9By5bFXUasy0Imy2WDSS10bVG/OcQqEUjo8ZuM0g9xHYrHYcHp0gFi3AaCR0oRIL6PH2Sl4W7zfc14PDvciVoqJ4Ikw+OzsXpRNtkARsBLZUDxFeFYtdOPfa7SuSszY5MS5WyI8//lim3HHyGycv8lZIC2kgkMaVKwx0L+DsLIb+fhempibg6+9FKpNELptDOBxFMlnG8vK0WE65fo8ffyd7myrHVrsuQJZ7X681SqA9VV9UOFHpRIVkKlmT8PXLy5OwE8KVizL5kPZDqvW0GhP0+u5ExT8EiTPvqju9jtCJ+4OwqdOijbaDRr2JakOFeBko1v6gdOomjCkf/50KKL2UskWUCigVUCqg3CiVPaBUQKmAUoF/swr8wKET6/Qv/fz8r5y66vkEJHHlMaCWxjlBUdCqAINWg4nRXnhczOBhs+qQbCA2qJVqHc1WC416DdVyWSCW026XRpE5QpVaHTaHC76+QXTUWpSrNVGxtDtldFCTzJVMOo3jwyMJI79x/TJuXL+CVqOCvd0t5DJJjI+NYnhwWGDBweEpDo4ColBZWbmESrWEYPBEAoIdjq464Pz8ArFoBoVCHW6nQ6ATx5R73L1wudzSZHK6V0+vB5lMEtV6GdlMGs02g4pN6B/wyGQ3u80mMOhg7wL1Wgelch06vQGjI72SS8PMqp2dLQEPgUACJmZi2Y3wDwyIVaxUrGJn5xjLy7OIxeICKUZHR8RydP36DQEch4eH+Oijv0c6ncfVlSsytW3A78KlKzNi7/vVr/4Oe7tHyGYrqFXZvGthMpplshaBE+1hbzx4Hd9++w0ePvwWy5cWRY1D6HYRjkjNCHcGB4fE+kXVDf+f72FsbFSg18NH3+LnP/9QLH9sivd29yV3i+sXiXBC3qCEhDPPiUon5iwxt6paqSFykUY0WsD4+Chu3XwN8XgCX3zxHcqlMkxmvSg4enq6zTjth8yRolVJgJlaJ+/x4cMtFAotDPqdEt7OqX1UIhGccDohbVn5Qgbb21s4OgzC1zuEn/70w+cgag07u1uSiUW7GZUuVM8ETkMIBi+wuHgJ9+89AB2FsURAwp6pwCF8ZADz7u6BwBjCHgKe2dkp+PoYVB/D/sE+0qksqmUVBv2jYl9Mpi6o8YLZopUpZV0bZ0mAy+TkLIwGG0LBMEKhc7lWGs2GqNF8vT7J80ok0jIFjXWnDZNh/FQ+OZxUdg2IjY4AJnwekewoQshCntdZRSyFVEsxDJ+s2GbTw+t1CXjiOl3EWvD1aATw0V42MTGBW7duiRrrm2++keticzMs2V+TYx6ZjDg7OyvWvCeP1rG3syPww9PjhsNhwciIX9aZMI+5XIRiVK/RVtaFnipUallodMyEo+qqhmQ8h7NQFMFgCoViBz1eA+bmRjA9M4qJyWFotB3Jwvru4S629zKw24y4tDSLsbFxbGxsYmMrgMV5hoJT7WSA3++Xc2FYOs+deyqRiQrofaGqpFWNcJFh9FR3pdPV52BWK6pKXnN3796VWnFyHq+5aDSJeJxZUIDDoRMIurMdwOzcCBx2F3Z293H16jKGh4bEMnx0dITNjRDaKjWuXZ2SiYEmo1EC/s9CAag1EEBK4MQgfaPJKBMkCVJbzbbUjjlUXPtymTbaUdy8ef157lxFwH0wGBDIaTRYodGa5F7WBU3dcaNU67VbTRj1XesgQ80Jm3gdcU8z0+ksW0W1RZc0f5nwj8zU/2b/iP4AD6RApx/goiqnpFRAqcC/bQWUG+W/bT2VoykVUCrww67AKwCdvscCcmSUgCd+EDp1y0Q3Hv+RMeoAk0ENI0Ou3S6Mjg7DLtajguS5NGp1gU6dZkNCyZn/xP/qDU66M8JgNAMaPZodDToqDdRaNUrlLFweKybGRqHXaRA8PUUocIJmvYoet1MycjhWq1GrwGzUi/qD+TqxVB6FSksaX0IjZuZw3DgnrHECGd9x4PQMJydJlAoN+HwuyfghQpudm4XFbO5O/4qEMTzsh9liRD5Pi19dgq8z2RKGhlyYnZ2QfKVKuY1H3+5LADntQZeuLGJpaU5ynggdHj9+iAH/gAQ/12pNCTe/d+++5Al9+unnYlFjvRgS7vf3YXJqXKxUbITZVK6vbeLrr7+TEOn3f/wBpmemAFUJHVUJBwf7ePp0A9lMARcXecQTgF4HuJ06jI0NiopI1B+Dfmnky5Ui7t69LblWJycnApdoH6LVz2aziT2N1jWXyyV5W4QRhFBUSd24cV3UJAQTBBi5bF6mrAUCedy6NY3Z2WmxK1YqBTSabJIbYvU7CyVQLLbQ5/NgdmZewsuPjzgCPo2rV6+KtYlrU6kVBBLZbEZRndDCVynXsb93JOHdDEhfXroEv39Q/sz36HDYBXhkst0peKGzAOKxLC4tr+Ly5cvY29/G7u4mdHqVABwel+fArC1OCmOI+vTUHIaHx5BKxRCOHKHZqkKr0aOnxyd5V1SuMPeHdkSXyykh0Kl0QmAkA7MJAAo5NQw6K/KFFKKxM2h0TVGsQdUUCCc2wp4BjAxPAh0dDg8CEhSeSlXgdutx8+Y1zM7OidJld2cfu3vHSKbKsNs1GBv1YWR0CEND/WJFZEB3NBLDw4dP5Li01tEixg+uIa2qT57sIJ1tw+lQY3iw97nKL41qtQ6rzSDT6Qg1CJSoZOJe+OijjxCJxOQ9TUz04tKly5KHxP1xdHCMb796Isof2svcHgfoOCN0IkyhBZR7ltc73wszljh5rlwqwmLjpDZIZpdGzdo3cR6KIxBMyj2AiqBbt69haLgXOn0HmWxcwvO/+fYE0VgNC4sTWF5aEHD2+MljWe979+7J67EW3LtUoTF7jPsZapXcP6hg5CfVQFT8EIBSdVSp1JFOtyVvzGrBc5XeKi5fuiRqOGZ3EchS8ZVI1tDXZ8L01JDUkOCKYfh8Hdpqb9++LdfG5tqW2OqSySJGR/vw1ltvSV2ZycYpkulMSuyAbo9TlFtUSFIFRmsnLai85rr5TVm5LqhMmp4el2uOai0q7Gi1TSQS8hiqo6CiyozgqCWZe2pVR9SFnXYLBsmrYmZcVay/BPeqjgblFnCaLqHKLDd5rvLxR1ZA6aX+yEIpD1MqoFTg1a2AcqN8dddeOXOlAkoFXr4CCnT652r234FOWvKoNm0dgMOqR7/PjT5fL5y02+XzyOdyqJRKMOg0sJiMopDqNoA1mExWqDQ6FMs1VBttNNtUR1Rhc5ikqR0ZHpKcHWbYJGIRxCJhlIsFGHVagVwaVUeOaTJ2g3d5DJ9/WNRSzAjKZAmMNHC5jZicGBZVRCgUxvFRGk6HGXOz80inc2LBm56eFPXMt989wflFCn0+E8bHGSwcxtVrK9JE7+3vYHl5Ae+//15X+RPN4H/9X/4PPHt6iNuvXcb9+3cEcjx79hhPnj5GJlPB9evzAsTYCN67/zru3rkruUH/+//2n7uT6i4vS87L4uKs2NkIiLrNdBwHB0c4Py9gcmIAP/vZn8u0ukIxhfBFQGxqR4enMvktkWii3dZjyO/E5OSoqJaoBmJmDidrUXHVaNRw//V7sFrNMo3tRbPLvBsqeXZ3dwXmUDHDCXVi7Ts6koabgcjJZBIHB8cSosxzIXxio726uoDJyXGk0kmUy3kBN612E5VyBfFYDulUE5eWZ3H37utS+7VnG2IdI3RiFk6tVkI0dg61pi1T5jhdLZvNCSjY2zvEyTEVSXNYvXpdbGeEYTw3rnc0Rgh2JkomvqbV4sLszKKAj82tdaRStLH1iD3qBaRg7WlttFoJLxnsDMllUmuqGBsfhlajFRsYLVT5XAlumWynEpsabZVcq25Ytk5ygdLJBlKJPELnIaQzdRhNQF+/Gh6vSQK9+Z5NRhssZqdAt+hFEqFQHAaDBkvLs7h27TrsNqcEpj99+gx7+wHUG8Di/Cjuv34L4+MjkutTrTK0PIj9/T2cngZEuUelD1UwOi1DwoGjY04qjMprjo76BOgRVPAxtMnxPfM5tBlSSUdrHif6MZD/8OgUpWIbY2Ne2WfcEzKB8SyGUqGJ0eEBCdFnsD1DsfsHeDwtLi7CAni4Lt28MaMIIqni0uk6ojakZc9udUtO08nxGULBhCiVbt++hjce3IXFqheVWCR6hq2tDaxvXqBUVmNhYUoADsHLwcGBTMRjaD0ztqjG49+bTEaBpDxehtP7GjWBZdy/BLeEhoSkhGIMBidco22OOp/LlxcFEjGfi9lLtK+xtrSE0gI3Ozsir8kMLtoQWRNmPhFqMzSeAe9PHj1FPBqXYxN2EorRtvf5F1/IMQk7eXxmulFZxXsNP6m4Y84d1VesH79GIl3D2+LiMO7cuSbXKK9V3g8IuGSCnloHnd4s76XTIXTivZc/7ndVqLTXtRptgU6/Vzp1NCg1Owp0evmfCeT3K9/vacqzlAooFVAq8OpUQLlRvjprrZypUgGlAn96BRTo9M/W8LnSSf5F+YPSiSnBBEj8a/Y8BioaVN0/D/R7xXLVQRuFfA71ahVmowFeqpRsNmnsOQmLipNWWwWVVo9StYFEKoNsvij5J5weN9DnQ0Wm4lWhU3P0d0WgU61SFuUUR9xPjI+BwSg7O7sIR2OYXZiD3qjDV1+tw2RqYXDIJ9YoghhmWu3s7GFj/QCjo2OYnJjGs6frkk9z994tCerd3NyQnBrmy0xOj+P8LIjhkUHJ1tnd28Ybb9zHL37556IqePxoHf/P3/wWuzthfPhnDzA9M4HTwBECgSPEYmkYTSqZyEVQw8ynd955DxPjk/j0s8/x6Sef4urVVSwszslI9MmpCYEnu7s70uRGYzGkkszJaWBsdAK3b92By+UR5RUBD0O39/cOkU7lYLO6MD4+JQoWh8P53ErYHV3P7KPHTx4il8vitTs3JWyaMIEwgmCL09cIcJjDQyBBEMYAZAKozc1NgU1UXtEmRlsdm2s2s8y9YRO8snIZo2MjYjmjsuyFvY5Kp1g0B//AGN5+6x0MDAzi0cMnOD4+xfz8ggS6MyA9GDpFPHEBt9suapBMJiU2I4JJhk5zmtfq6g2Z8se/5weVHwwjp4KJag+CQeYKjY5Mwu3yCaCgwo2h5h6PSzKYvF7mUW0LOCsVaQHUQNUhECAoUWF4tAdLywtit/zu28fY3IqCcWRTk16ZbmaxmGQf+Qf7YLEYBXgd7J8gEavgIpxEIlkQa5rPZ8DQiAt+f6+AESqSVGBwtg7lUl3sZcfHZ5JNxCmJc3ML6HRUkjPF90co1tvTi9dfv4PVaysy7ezsPCATFAPBEySSMYFHVF5ZbTY0GO6v08n6HB8HJWj70qVpjI9PoFgoIBAMyvcH/X6xLVK1xYwo2vYIZMIXhLDH2NwKwWzSYmJyQPLCGPjO/cHMoXKhhrGRUfgH+0XF1+k0MDziF4VRNpdGpVwW0MdzbRB4iGWVCqiS7DtAC6fDi2KhjsDpBbKZOiYmRvDaneuYmhxDNp9E6OwIyRStd+c4Pimh1dFgfn5CABgVP8zXojWUtsCtrS0BenwNWg4J0QiYopwSqerI4wlyaK0jaK5W6gKdCKni8aQAb0KbmzdvSv5Xd0Lhnlx7tLpSEUcFIq8HAh8CoaWlJYTDYQGxnPZHCEWAFQqEkE5mBHLNzs5gcXFRlFi0tJ6dh2TfcNqeTq8TCEzw9EJpRCsd3yuhJkFrOFyS8PWZaT9u3Lgi5xcKheQxfL8ETwz/1xsInVr/f+jUbomCrN2iuosKU2ZS6YC2CqVGB6FcVVE6vfzPCUov9fI1U56hVECpwCtWAeVG+YotuHK6SgWUCvxJFVCg08tAp+cWO71OjXazDZ2m++ROi9YVLQb9vfD1eQUGmA0GuBw2sd+5XU5YTCZEI1Fsbu0gmcrC6nAJdLqIxCQ7yWqzSoPp7x+QPKVSsSDQSq9Vi5Wkwt/8F/Nw2m0YHBiQnJT1tS00Wi288fYtUaN89tm38PZYJeyXig7m3zTqLTx7to6trV28dvsu/APD+K//9e/R0+vFj955IBPuOM6ecMFiNcHptAtMIWxjUDaVJm+9/Rbu37+HaPQCn37yBTbXqUZK4Wc/e09UNVTeaLQqmRLXFsDTDXd2Od24f/+B2MM++/QLUT8xc4lTrQiC5uZnJIw5QBthsymgiiCBFhmr1Y6RkTHodEbEYykkEymxYxHKUD0zNTWL4aExgWqERGy4bXYrbDZO8KoLrOCfCQ2YV8XH0CZE8MSGlg0zG3R+UsVx48YNAVePHz8WQEWxGxtxNrq0n/ErrVwMY79//640/gztLhSyqDXKAtGy2QLikQKurtzGzPQcYgRcoXNR4VBlw9di9s55OCTrRWUbAVA8HkUmm5ZGnBPEOBVwdHQCuWwBwWBIakIQwAws2h9NJp1YvAgO7TYXmg0gEAiJtZM2NyrTFhbmZV4js4sINZKJMnIFwGk34Mb1JczMTmB4tFcAz872Lh4/XkP4PCtqpImJMYETVKy43S4BWcHQCdbXN3ERjiKbbiCT4ah7FcbGnZidH8PwyICojAgZuBZU+hA8pZI57O4c4OAgIJP3bt++Dp+vT4KkqRz77rtH8t4vX76EN998HU6XHYHAsUxPpAWz2apJeDcVYQQ+/JD8Jy0zpPICR2iLY/YV9xnXToLF0YFGTdihEpWZ0+mU5xG2EKSIoilcwPR0H+bn5+D19sh0RgIYo96EUqECh80hwfq0jfIrQ64ZZM29yvUgCGQOFi1shE5cP34SbFHVYzbZUchXpQYM3L9z546sC0Hr8ck+LiJBAVqpdB65vA5OlxtTU+OSN0YIywmBzPMiMHvy5IlAUYaDc78SxojSsV5BrpATYEl46nTShumUoHyqhghYed0R8vH7hL7MtUok4mKF5Vf+Pfc+9yjVW1Qa8TWpruOfeb5i3+3pEXhVzBdRKvCYbQGp/QN9opikgowB71Rg8fGSKyWyUMgxWs0m6o2GwD9eCy8sdIR2zDmjHZh75/z8XN6zTBztdCQfjBMEuX68L6nVHQH9tNcx00mi91pArUroRCWUVv6/UG/jotRUoNPL/4ig9FIvXzPlGUoFlAq8YhVQbpSv2IIrp6tUQKnAn1QBBTr9i9CJaid2MzIE/R89yqhTo1Fvy7epdOIn/6zTqdDX75DQYV+PFwO+XvT1eOGhQsNiRqPWkMb9JBAC1Fqx2FHlZLHa0dvrk082lZxoRjWHzWKC2WiEjpOyMmmEgqfIpFLyerSVME/G1+/F/Qc3JGuGagg24AxgptKDjTaBBe1dnCD2zjs/lmylX/3q17iychl3XruFvf1dASFs2KlQqNaYt1KSiXHh8LkEJnPil9frEaUN3//+XgBarUHCtpl3k8+nJfCqWOT486IoV4xGE/p8A6JqYQD002fP0NPTKxPH0ukE/P5+TE1PIhQKyKfJbBJ7DJVEVDpx9Dkn3VFbFgpe4CIcg0FvgsPhhlrFc/NIWDCPTZhEpZa3xyMQp1aroFavorfXg/DFmQCnVqspShFCAaou2PDW603k81UMD/fj9u0bssa0MREotKmgUDHYuioh5ZwaRmUGG2JmzzBMnBY1Tm+r1ooycSuVzKBcUqNWNkCj0wNtKk84ecwseUxs4tmUc7IX36fLZX8+dSyHSqUIh9MBm9UBrVYPk8kmU8jOzsLIZssSoGw0arqWOqtR8rcMtFdl8oiEUwI9Wu0OfD4n3nvvR5ienpKA6G+/+w7JRDckutEAVlfn8dMPfoKRsSHodC2sbzzFxx9/hsODM5RLLVEjjYwMisqFYdL9/X3IZJN4+PAbbO/soFppol7n/u8Gd8/Oj0ruka+P68HsoKZk8eSyRckWikUI2TiJD7i0vITZuRlZX9aKQdLrG5toNJp488Eb8r14IordnU1cRM7Eyma2mgRu0fpF0NRdR6qoIOCFkIQAkICDkKW7F7pgiICEmVIEMbR7EVoQVBFo8DicLkmbGgEt4QafTyhpMVmQTedg0BlQb1RRb1Sg5YDG5wHW3ENdyyUz2gwCSbmXCGpoM6Nah2opgiYCQXS4Byy4efOWWHAPDnYFWDILrN2uo9ZowGR2w9szKM+hgunw6FDC51dWrsrxmENFeMbrlO+RKibuUwKecr0s58CMK94/aPfrAre2KLd4nrxD8Z4wMOAXqMWJll9++blcE8xt4nvnMQmyWAdCI14jfC0emx/8yntOpVSVTx6Dr08gyPWg2onrxLXgY7nvCcO4JvzKmvNxDBXnunWVYVX5Hs+ZwxC41vx/rseLjCqbzQmVitP7utP3CJ1YYN6bWrQ0cnHahE4NscFymma7SejUQqTcUqDTy/+IoPRSL18z5RlKBZQKvGIVUG6Ur9iCK6erVECpwJ9UAQU6/Uvlk1ynF7zpH5epC5pUkivCSUzCpDqQxpSKH7NZi94eO8aGBzExOoyhgX6ZcMeA8fD5BYKhMFLpLNK5AmqNlqh6fD5adzji3ASrxSKQwqDToVnrNneZdBKhYEBChBtVNmX8jT/g63fgysqsTI9js081BBtGrVYnjR9VH7s7e6Im4YQzKjA++fgTvP322zJFjOqEYCCAXD4rgKFYKgjUYiA3X8vX14u5+TlRXYSCQZnglknnMTQ0jNffuCeAink3BA6cLke7XiZLi9mQTKvq9fWL7YWTtai8KhbzYsEZGxuRyW0ETrQkslGlCqVULIs9hu+TE8BKparYs1KpouRdzczMInJBBVYYlTKb1iY0GgIQkyjMfL4eXF29LBCK+UYPHz1CLldCX59bYBwVFmykqSShQqVcbsHpNIu9kYoPNt7ZbEkgidHINdVjfn4RS4vLApw++eRzURIxVJ2ApFIlXKlIaHkikUEm2UD0ooZqE+hxGUR11tfnk/WhfYsTudLplAA+KpHYWBMi2ewWqQkn8THXqVyuQaPWIxpNIJ0uSzNutWpFUTQzMwmTSY/TwAmOjoKIx6qy98bG+jA3NytKFsKNtbVn+O6776T20WhelDo///kHeOuttyVXKhg6wP7BLp4+XUcomEQ204HFApkuyP3BaX4MhD4+OcTu3pbY9xqNFlpNtYSO6/VqDPh9mJwahcVikABpquQ4VY0gibWLRjgdsCA2yEuXlkUZw+l4PK9sJo/t7R2Z7Pj2228JwNja3kAweIwOGI5vhk5PwKSGgblJHTLgtlwjzOtiFpbeYBDowCB3QiUqbggyCDWMBgvKpYaE0pvMZrQJnQoFgR16HSdGtiVkntPYCFo4fY5QiuoldUctxyXA5JRB2hqp5KMikHsoRzha7cIcAZ/ZIjRardi/CN4InbhmXq8PA/1DcDk9oqYi4GUtqeAieKRyivvfYnUDKpMAOr53wh3a5Gh3Yz2pgCMYooqKlkvmq8mUwVYDGr1GoDC/z3MnbOO1x/tAN7+sJRZRQidOtONXWhX39nbknJkhRSBKQMXnE+rx4wUwarUIe7QCZ4vFMlKJFHKZAgoFXnsqOF069PS44Pa4BHR3QT2DyE3yHk9OgjK8wGCkosrSBcyVinzyo1SqybRG7ie/3yVWPgI0vncGmFPp1GiixKL1mwAAIABJREFUqwRU897b6Ya5V0oysMFiMsv9twud2lIrQqd8rakonb7fjwdKL/X96qY8S6mAUoFXqALKjfIVWmzlVJUKKBX4kyugQKd/ETr967Ulk2JyDX/7zoaH//jI3+m6X2mL63FZMDM5hMmxEbjsdtisVml8C4Uy9g+OcBIMwWAww+n2SoNM9RCVCgRUbGzZYKs6bcmHooqA0ELyoth4JhPIF7IY8DuwcpVT6IwolyvS7/ErG1aGG0uocC4nKgJO6CJUOQudiT0tnc4jFDyTjBuCGLud0IuNbRW+Pp+MuKeKhM0eR5fLmPNsTgDA6OgoBvx9iMcJmVJixSoQKJ1FsbQ4C5fTi3y+q3Yp5EsCDlxup1jJqPShyocNZKGQ6zb0Bj3q1bpMHCNwMhk5Jp2ZQN2cJIKCe/deg8/Xj82NbUQicVxccIob4OtzYXlpCiaTAf0Dvbh69TKisQi++OJzrK3tSPN7+/YVUScRLrAGBHTxeEJABSdo0UbmcNhEFcXXJ/RjxtX8/BIG/bT9NPDll1/JiHlapFiXVJphyg2oNC2Bb7T+xS4YhFyVfJ67t5fw+uv3BQywwd/Z2UYymUVPj1OsclQmLS8vShYYJw+azQYEToP43e8+RTSSEGhDNRfXjgChjwBwbhreHhc2Ntfw5MkjZDKsrQ6+Xq+om2hfZBA0VUCczvf06dPnNrQclpeX8Od//jMBk/sH24hEQwKSYtE4Tk8TiFxUMTXViw8/fF/shrQv0XJ2cLgjqi5udCqIqNzhHp6YGJWa1+olsTZGIucyCZGQlNCTtkKq16jymZ6exchI1z61u7uPQCAo+VGEIQQ/zC3ia3ECX6NRgd1hFaUT1VwGHSdD1kS1R2UO14kXXDBwimaLmT4daCU7SCfXHlVq/DNhBdVbtJZRAcibHcEpIRw/qMqxWm2iwCEkI4ghdOm0OqiWKzL1T6cDdHqNTFrs6/dhwN8vNllONbRYbAJUCdYS8Twq1TYMxg78Q3b0eDn9z43p6RmZvnZ2di7wqMh8tlpV4LSO+VyqroWs2VaDAj8qprrh8Rr5JAglgGI+GtWDVN6xDnzfXAsqEzm9jlCT4JaKt1wuD6PBJHXlXud1SPjTVTtpBUIx+4xqrdnZSak99wuzm/h47jUCLF4jBLORaAmjI9x743Lsve0TgcOstcdrx9TUGMbGh8T+yOuJ9sVsNg+PuxeZDO2V+zLJcmCgB+MTQ7J2fAzhIc/h8JCTLtUYG+vB5OSYvG/uE2bgCTRrdMRexw8qnZhp1mrQ0tiFToT0aqhFccZMJ6okaa8rSqZTDXWopcZyr1Y+/pgKKL3UH1Ml5TFKBZQKvNIVUG6Ur/TyKyevVECpwEtWQPkp/HtCp98/7Tlw4v93KI56/q8Qv5h0KvT3mjEzMYKx4WH0eDzSTDHP5uz8AmdsvMxWuD09sFod0jCx+WVoMhtINtgGvf65jU8t1jWqZAQ6pZIyxr7Ha8T8wrCMEedzqURh4HVXaaGVxpighdOj2Fzyg6oltcqAyEUKeQk2JzSh3YyKI5UoTlZXr4r6gc1pIHCKg4MTAVgUQbAhZWD00PAgHA6rqHwY9B2PxUS18uabb6LTUePJo2eicmDTSxUX83rK5QJSqZxk/rjcOvT1eeFw2gRoadQaAQRUU+VzVRhNBgFcmUwZjUYVd+7cgNvtwdHhCcJhZvJk4ff34MbNFYyNDsNkNojqiePtDw72sbGxjlgsIedBhQ0bXKo42FSzJgQRL0KLOVmOChM2ugxMnpqaFNhmszmQSmVwdHiEzz77AsfHYVy7tigqoFQ6IYoVlYrNf0UsY4UscHqSQm+vCz/98H0JZ97e3sKjx99JiLjNZpfn0i7F13v//Z8IxNJqVQIRv/7qW3z00e9knRimznweKlEIigqFvNgem80q1tefiQKJcGdoaARulxv9/X7JxSFkOzk+kRpwL3DCGdeRAOzq1RWxTa6tP0G+QIVaR5RInEpIZdX169fwxhsPBHaIaikWkcwuWpmYJ0UVDSfcESZywh8znGLxC9kPfDyBIkOk+XqEJXz/Q4PDkhlEKElL3elpUPKxmL9DRRmDvrkutB4y62rA3yuAjWupouyubcBFOCN5Uu1OS6bScc8wPD2fZ6A3c5ssUhu+Hx6Ln+22GrlM17JJayffI8HPRSSKbKYFm00lAelU9VFZw/dB6HgWDCERy4vib3zCj9HRIczMTkmteN1RHcjrxuPpEUVaIp7G+Xk3CP71B5cwv0CFGC1kGgFuzIk6ODhEJp0RdVt3mhtVO10pJYPAG00VGq3uAAPuO5IZQuMuzqbKioouvbwez4cQlhCFx7G77MgXcgKsCZsPDoJiz71x46qcE8PaGeTenWxHeykwOuqW8yI85XEIgajkI6Am8L5y5YrUgnCtUKjiyhXCTL9kjO3v0PpXkSmHS8vzmJufEoDH+xGVlTxf7o8ebz+ymSJOT0OiPvL1uTEw2CP7mFlTLzKc9vYOZGDA6upleb/ce4RNgQBVgWmBk5xeR7sglWQvoBOnG9JeZzIaoVVrReX0AjpR6VRstBHM1tBQKdDpJX8uUHqplyyY8nClAkoFXr0KKDfKV2/NlTNWKqBU4PtXQIFOfyp0+ifPV2klbkmCbhk9YtIB0+P9uH71Cow6HRJxNmQtFEtVxBJJ6AwGsd0QpkheSqUiCgBa49icdtpddQnhExtNNoXMRKFso1LOQ6uuwOnUiJ2Mv+GnOmN9/VgmepmMtKuwge+T5zGsmuopKgNMJjsOD4KolOtoNDooV4F2B5gc82Jl5YqoYqgWoQqKapnNzWOxNE1ODgq0oZqEdjVvj1vCxk9OjuXYP/7x+5idnUPg9By/+c1/xc5OANUaYLdypL1fgBADybPZJkZGHaL0sTtsAusIKFibjfUtnBwHxGZHYET1BVRNGV9PqMWJcgynLhbZWF/G7NwsWu0G1GpOESvi/DyI8MU5MukCkskG9HqCDQs8HreAN4YzE/hQ3cXgcB7/3XffFZUGc5B++ctfylQu1iwWS2Lt2Tr29w9kdPzFRR43by5K6Duzjmo1KpZqkv1DG18qVsPuYQ6XFwfxs5/9VJRca+tPEQ6HMDg0KE2+1WKT1+3vH8AvfvHv/j/23us5rjPL8l3pvUNmwie89wABiiLoKdtSqUrlumsm5vU+3PuPTdyn7r63o1WlqlKJcvQGhvA2M5EW6b2dWDuJ7pqJeRiSeuPJCARJIM05+/vOgfZPa60teUMMFw8G/bj/00Osr++JhW5pcVlycdrb2+XYGNDO19fqJRwdHQj0IsR0OFyibCHYYdYVLZ+Hh8eiruE6scmnSmd5eVFAJqcVRqIh6A1qmM1GgWq0h/l8A5iZnkVbmwcHBwcCkRKJOIqlvFjzCHoY5s7mnqq8/v5+Ue3QIknVWqGYF0UeAQ6zuwheeEwEqASmhAkUm/C4jo/94JA3DidzOBiATTuoER2dXnR3t0tOEOEaVT3ZdA2HB1GcnkQkN21sbFjCq6k6C4dzaO+wYn5+XEAVwVDLkqdCOpXHxvo+drZPZaJhV5dHcpA4ZTGVamBigp/VLaou7gf+jDDwyePHKObLmJocwbVrq5IVRhXawcGerBvhDWEuM8aSyaxcc1TdWaxG/OMfPkVPb9ur4PdWJhL3DuEJz5+fQ9jEP1twqQWdGk016mjV5+KLn9PkpEuVRnKaCJ0qlboAmWDwHNVKEy63EX2D3TLpjpCLWV+EvCTgt2/fls9/+nQNW1unYg/0eKwCW8fHx0QxxnsMFU58T14HBLkE1zMzg7KmDIBn7ebnZwRqMa9ta+MANqsR8wszmJ+fhsmsFyUc7wMEVcxVslpdsFmdiMfSCIficvxGkxoOl1HUXry25ufnJQie8HBsbEzC61kXWhwJgwmA5dqHFmazXaA6J0VyimajXpWBAZLppNGKXZK1atmd1ahXGxIkfpwsKdDp9f/7QOmlXr9myiuUCigVeMcqoNwo37EFV05XqYBSgbeqgAKdfk7oJPY6NRrVhqg0tBQu1IGeDgcuL83KRDva4pirUqlyLPyZWKzaOzpgsbYgk91mg7e9XdQGtL8QGLDZInyp1qrShBFQ8XlsujTIw2FlY8qAXR3OglF8++0DacImJ8ZwdfWaqGSotvn66z8jEMijvUMNr8eLfK4sVrJIJI18vob+fjdu3bqOa9euy6Qq5qn8dP8nPH/2/JUFpoT5+Smxe/l8PTIdjvlMT55soFLJ48qVS/jyyy8RDHAq2WOsvdhENJqCChqx0y0sziJfIMgJiSqFEKnXxwl7hDZVUTIwPHtnZx87OwfI5+qw2vTweh2SZUR7HPN5YtE4njx5KgHfH330kVjjjo73RGnB0GdOG6PyqFyq4fiIYIY2thFR+bCOVMEQ6nGC2YsXLyTf6datW/J9wpbPP/9c1EicrnZ6GpDpbrQnHR0dIxLJ4sqVOYyMDgmQyRcyEghNm10hX0IsUkTAn8UHH1zFzZvXEIkGkckmJVCcFkLaKzkBb2trG/Pzi7h547Z8/v7BnkwSC4ciooZaWFiBxWwTaMD1o/2Jxzs01C+2PgKQfCErGUYEccyColWTqhgq6QgeRD2m0Yh9zGDUiV2Q6hDaIakKo+qMCiYqnWhnpOWS2UM8Pn4uLYC0MFHJxsysC+iUy1ZlaiD3aLlSFIggEWgqWjtp3dJganoEiwsLcs60zRGw8FgIFBhqz+ByAicCFq/HDF9fN7xeN1xtdgE8DMbnREAqi6LhLA734zIdkAH0ly4typTFr//8Nfz+c0xMdGJ5ZUlyrHi8KjWnpVURiyZxsB/GkydH8PW5MTHmE2sdj5eT2uwOB4aHhnD58mVsbXGC3xNRYB0dJmA2NfDrX32MO3dvy3RFqsb8/lPJrXLYnRJyn8sV4T89E/tXMllE/0APvvjVTej0VVEO0arH86U6iA+COEIV0S9dSCLlX0001Bo0VGoBWgQnApyatO+qgGZLvUW7YK3WlHy2k0AeWo0aI0MujE2OYGf3AJHIOWZmxjA0NPhqCmK7WCwJ+LZ3AgLzPrh7TfLYCAdPTo7Esst9RcBMBdX+QUyy6mZmBiS/iuCHYesEVQScBL6PH7zE3Ow4bt1eRaNRxsHhrgSjM2OL58wsNru9Dc2GFuFQArFoSiCYVt9AZ3drwiEfc3NzArwI+hhcPzMzI2oxAjpOzSMIK5eoJOS1Y5HP535tNqot8HQxva6pgkFvaGU51akNU6NWaUimkwKd3ui/D5Re6o3KprxIqYBSgXepAsqN8l1abeVclQooFXjbCijQ6Y2g09956P6X16v0OjQrlVemGHELwWJQw9fZBl9vFxq1Ghw2u0zw2t0/RLFUhsfrgc1ukmBhWn04TYqqo4spVQz8NlssrWyeVBrOV+qReq0Ch1WNwT6vTMdjc7qzfYC//e17dHX2YGFhSWxFqWQSG5vrePx4DYViGb29nHJF+NKa7MUwavbCd+7ewurqNbFzaTVaCaL++k9fY2t7B6GzDMrlBkZGvKKeYTNOa8/Dh4+xsxdEe7sVX/ziI8zNLeCbv36Lx4+eIR4jvGBgsg1jY0OYnZvA1ta62Puurl6R7CXCBUIAhikzJ4Y5S/t7R6Ks4ufNzQ5jemYcXd1eUc4wA4j2Oo6QZ6g4LWOEDLt7W/D7j0Udw/csFHKIRtMIBbNi4aNSY2JiQtRirCvVZGxuqV5io3v9+nVpmGkx+uKLLySYmZPs9vePcHrqR6lYFiARixVx8+aSNPaxeERG3jNInOHRhD17O1GYjBb86ssvMDo6hLPQqTTmnHzGiXo812SCjX4MU5Mz6OsbQOgsLEHuBABUEY2PT8LXO4CDgyOxxxEA0g4Yj8fQ3u6RyW5Ui9HuRnUZ4U+byy3QMRpNIHTWyqqi4qgFC8pIpRMSPu5qc0CjaYqdj1Y1whGCjKHBYfT3DwnwoCWxNc0tL5lPgWAYOr0aHR12sdednuRh0Otk5zscVFhZRclUqVKpV0F/fw8WF+fh8XgEEhAAUZ3HrCeu7+bGFvb3GXAN6HVqdHa2LISEHMyrcjitsreSqZhYrMJnSQQDzDKrY2JiDDOzU2K3/Mtf/iKft3hpAqMjQ5LrRGUZIQ6hCiHM0WEEobM0VlfnJBD/8ICKvSoWF5ewvr4Op8uJPp9P9tPm5jaKxRoy2Tp06gZ++cUNXLlyGc+eP8XmxjpK5ZJcewRCOp0BuVwJoTMqe4BUpoaebjd+/eu70Bsa2N1rqZuoBKO9kVZXqsWYbcYH30P8uK8eDRVQazYFQjO4+z+tdRqZxsa1JbzN54sIBJgN1cTIcAfmFmahM2hw/8FDOa/V1fellswXI3TknuZ5cU0XFmZlgh6ttLQIMmifWW0ETtxjoVAEZ2cJDA31YGZmUiAPr5XJyUlRqzFonFlc2VQeK8uXMTzSj62tNeztb4n6jtY3AnKdzgiT0YZKGQidJXAey7RytbqcmJwaEODJY+X+pLKQaicCKMItKqUugBP3PO9DnBAI6OQ65X5qNKosIJpNBrbXGYsl0ImwqVU3DRrVJrLlGg4TRUXp9Pr/laD0Uq9fM+UVSgWUCrxjFVBulO/Ygiunq1RAqcBbVUCBTm8Knf4npcLFm6igNZll4hz/l7tG1YSGY74bgEEDdLjtMBv16OrslOyRw2M/ypWq2HI87Q5Rk1CB4W33SqNFWx2bf4PRJLlLkWhM4AcbZT4YCdPuMmJksAMuh0usN5sbO3j86DkmJ2cwMzMnEIHh3WvrL7C+sYOODiuWluah1alQq3FUeQNPnq6ju6sD/+W//hOmpqZFjbG3u4eHDx/hxfPnAj4y2RKsFisGB32S30IwQ0vbk6ePEQz4Jcdn9dp1UUF985dvsbd3JE15qVjHQP8A5ubnJOfo8ZP7YvO7eeOahH6HQkEUywWxDzKsm6HMbJKPj9JiCbtz5z2x8DB7J51JC5haX9+U5pd2HKqfaAPjJLlkkplAnDSmEgiSTBSh09gxMzMlFkNO1mKzSxjAc6QKhNYeghlmOlHxwQb4008/FeDSsm/F5DO5Fn5/SM7p9u2rkm8TjgRFbdRsVmQKWS5bxM52HCNDg/jgw9uw2c0IBo+QzpwLnCKsIyRiLg8nAA4PjcFud4rChA+qmWjVcjrbRLV0dHgq4IBKp9a0r4JY0KhUopLJZqd9jbZBt4A9WiVZ95PjJKxWnah4FhYXXk0MPBF7VU9vh0waZAA11+zo6FCylbq7e+F00OJZkQllBEa08xEKnPqjsDuM6OtzC/TQaczweruklszKIrjcWN/A2VlQwNrq6lXMzE6LSomz7AmTRHkUjyFxnsT29g52d0MoFZkPpsHQUBdWVpYl/4o14zlSHba1tYHd3W2k0yWkEhWxT83NT6GrqwPHJ0fY3NyUcGrmClmsJrFa8bxaAJPQ8Rwnx2G0uTpw89ZVsYVubGzIVLqVlRU8evxY1FdmE6conqBYKokCqValbasiSsHBgX7s7e/JPuX60S5IYMQAca3GiHyhjEaNU+/ykhn13pVFOJxmqStrx33RynBSvwo6Z6YSwVJDVDl8yGeiiWqjJtCpBU7UAps0Gr2oEflcfiZVacViVdR9tEL2+LqxubWO5y/WMDMzLRCWgCsSjkjoN6HTo0dPRFHGqYa0sO7s7MikSQIcquuYrUQAxGuKiqqFhXmpFVWA3FtUIHH/Ezrt7x/C42oXpWSpnIPff4hCKS1Zb0VmLNXrosgyGmyo17Q4C5wjmchLNtrE1ABGx3pkcACvM74f1Ux8EJRxz1H1R+hE+x0fFrMFBqMFajXvD7QCl9BgyBOnBNar8neNWg291iAQr15rCpxrBYnXcRAvKNDp9f8TQemlXr9myiuUCigVeMcqoNwo37EFV05XqYBSgbeqgAKd3hQ6tebVveoa//NNVFpmizTAmd1qNMEBVWpOTqI6QgXYLTr0+/pE8cB8nIZMwKN9jk0ps2Is6O7pgUeCj80SDKzWaJBKpxF4ldtCO1WlWoHJoIev24WxoR447A6BHttb+9IYzs9fwvjYpNjxGAR+//6PCIWD+Oiju3jvvRWcnO7DHziU5pPTxN577zJ+//vfSdNJ+ELgRDhAq9V5PC1KG4ZrU13EcfZf/OJzUfesr7/AweG+BBcvXbokSp0ff/gJxycBGVve1eXDysoVdHZ0IJWO4eBoVwDT7Ny0qFIYiE2FTE9Pt4Ql+08D2NzcktyjK1eutlQWRkPLpnR8gnyhiN2dPcl+YmYNFTEnp8cCVhqNivgZaTvkND2TyQGbxSPj45lHQ7gUP49L0826UjlE1Uevzwd3m0dUOGyu+/v7EI2EBTboqdowmeX89/YORUFz585NAWLMjmLekVrTFPUFc5HOY0UM9I+ir78H9UYF54kwsrmkNNrNRg2FIqfxZZBMVnF5ZVIClBnWzOlbKrVarIORSAFqsaNRrWQXAEB4QGtYNleGRlMRa6HP14mx8SHJeeLP9nYP8fTpS0TCRQwMuLEwvyjqLh7j4dGeKFsYwsxcLarqmEPFulJZQ1tdezvBXJvkQxFG7u/vie2PWWNj44Mywe3k2I+pqXn4evvFcsj9ygD4P/7pz9jfP5DpY7QVjo2PIpNJibWPKjoGRxMy8L1oU9zZOUOlokJ/nxt37tySUHICKkI8qtROTmlp2xaQodMaZTocP+vq1Sty7AxmD0fCWL40LxPlaKujpZJQjzCCYDFxnpZw/KnJaZm2SNUUQSNVPdxXVDcRdFBBR/hBwMvzpmqQFj+T0SA21kDQLxZB/oyAjdduMBiC1eL4DxUSL3nCnt7edvh83YhGI/jhhx9QrZUFJBM68XahgkqAU63O43x1ByF0okqoVkdDpqwx80krNjWeO9+bsI/qSE5oI2Ds7fXB5XShWq/gNHCM88S5hMATrvK5BInMReIkS0Icqhp5/fK6oZ2NVl3WmefE0HDCIqqfmNNFxRHvG9999x0++OADeU8CNIKgbCaHro4eZFIZxOK05amg0zdRquRR5uS/ZksFZrW4oFYZcXwUQlqsh/0YHSNUpFVOK/uOSkKqly6yvlrh8xxowAmWLUjHr5bKSyfHTBh4Ya2rVcsCnXRaHbQaHRqsa5V3VI0AqEIN2I/lFej0+v+JoPRSr18z5RVKBZQKvGMVUG6U79iCK6erVECpwFtVQIFOb1y+i1830kn+3YMZLPwn5QpNaFQqUSQROjFcXKdVi3XL6XAJZKg3GqiVi7AZ62hUs1Cr1Ojr68fA4CAcTic0ai3qzSYOj44FTrg9HtisdlRrNVgtJvT5vFicHxe7VyQcw3f3vkf8PIHhoRHJfsrnC2KtOzo8xPDIED7++COZdPdi7RkC/hNRQdECdO36NSwtLUiDenh4hOfPXyCbzUvTGw6lZXIdX6vXaaHSVPHxJ3cFwLx8uY69/V2Uy0U5BjbUtPLEo1QTsdEdx+DgqCiH9ve3YLEZ0dHeIePfmZPz009PBaqtXl0SBRXfi43n/NwcBgYHpD7pRAHBQEym2lFdQ2UQAcRFkDVhBuvNsfGpV2HpQ8NDcNpdiIUTYtmZnp3C2NiogJTtnW2x1zWaKgmqNlvsaNSpvmgBGEKSbCYhUwQHB4dgNOiREDi3hXQmK0onBqjT4kZgSCkbQVchX0Y0UkSzwea5Is04M6kIn6guolKGFq2AnxYhDW7dmoHX0yF2M05A6+zoFJCSOC+I8oTB6wQCbMoJCh4/fi6gYmFhEpNT4+jt6Uab2yW2vBcv1gTG0SoZi1UxMODE0uISOru6RGV0dhbAy5dbAuaGhrm3rKjXS6IIc7W1oburR9ROBJ1B5hodH4v1ikoYQh5O2CM8of1wdHRMJrel0yl5PrPH/u3fvpa98+GHN/HBB3fhanO+mj4WF4hJAEIbIC+Ws+AZNjdjkvf0+WfvSYYYH/wsgsDWxLwzAYl8f7PFLECBqhuqoTip7eXWJhwOu8AqghNOxSNgobKPllXCRCqjGLJOIEuYuLe3L5CVoMlmt+MsGERXd7eAIJ4Lc8XqtTrsDrtcW6Kg0eslaJ1qNwJZhnVTNcQJkqwbPzufy8s9gPYyh92MxcVZUfLcu3dPgCmVifx8Aje66vQGqhi5F6pyHVDpxGNmzht1OgSuBFpNZhNVmwJSWGOCRZPJKEH4rYmTRclpisT8qNVr6GjvFGtZuVRFMplGKpWRuuULvI51cLpadaACrVKrIp5geHynDA4Q624yJTXlefJ5rCFrRXBIGyatdl2d3aiV66iUKhKizyw5jVYl2V6Sa1Yow+V0QqcnfFeLlfT8PIvBAR/6B3vQ3kEVHyfs7Uh+Gu8X2SxrU0NnJ2Faa5Jga02Tcux6rR5oqARs12RqX13APo+L9jo+CKnqVQLnutwzuU7Fuho7IUIngn3lV91r/KpTeqnXKJbyVKUCSgXezQooN8p3c92Vs1YqoFTgzSqg/Jf4m9XtjV4l2igVJB+Figk2pIRRatQwP9INbT0vCgPawLq6e+Dgc/QGlCsVcKx4JBoXBRQbKioXurs7MTs3hpnpYcmzod3opx9/kqZ5bGwcWo0G0VgMAb9fwMXU1BQ0Wg02Nzal8c9n8wKLvO1uvHdlRcKZX76kdY2jylOinNJqTcimaTvS4dNPP0e1UoJaW8Hy5XlRslCNQqDBppMNMbOiOC6djS8D02kfo1qI1rFSOQu3xylNNMeqM3A8eHaOdm8b5uamBPZwqprVZsTk5ISEscficeQyDYTPUoiE46I4SiTLAr86Ou2iRKFShXCAjfPR0Qn6+nsxNzuHTDqNnZdbMqWLeVXtHR68WHuBQMAPLUe8pzKSgVRm6HCminy+IoHcDP2enxtHd1c73G6XKF2i0ZAESecLObz//go8Hhdi8SjUak4eY9NckjygaLggYePRaB5tbj36+9tf/byIbK4g4cf5XBNerx0ff3QXDmcbHj14jKdPt9HhdYtyhMoSAkMoWf9/AAAgAElEQVRa16anp3FwcIj79+9ja2tPJon94hefYXV1VdaUljbCJCpRqCYKBGJIpusYG2mTqWzMB+P3Ca0IQgjqCGoMRi2gqsjxUCllsVjlHAgpaTWjAoWQjUBvSMK2VwSQcGoeQ+8JorimtFMmEuf48ceHAgHu3r0tx0w4uLX1UuxSXBdCBAI9Pofwxe+PCuD49a8/l4mChFJU2vD5hBt8PoETLYCEGgQN3Fs8XqqfeB1ZLGYBNrRAUgGkVhFqacRmSIuayWSRGvG9eDwXGUcEEPw+v0f4yO/zffh3whbCYqPJgFSKOVIqUc0JCLLaUSiUUK3Qxkcg44LJZJBsL052tFpNQKOCifFRgR+08vFaN1utApsILGmnpUXPZLHKNRYK5wViOZxaOR8G5TOPzeFoE4jJ8HSCm1C4BYdpqxsfH21leRm0GB7uw7MXDwQAc6IgQQ9BFafMVSsNuVdQZcXacUok4SynHkZjWTTQQG9fj9SfSq9SsSiKQObHUQ3GPcA9w4ECXEPWx9frQyQYQalQeqXE1Ei4OIGtxaKXkHACx5Z9rwKj0SBgiXtsfGJUrJbMdOO9iu9LVVYm04DLZcPc3Khk2nFteB/kvqW6yqw3ArV6Czq9shzzXtraUwwUZ75TU5Rg/DuvX553oabC9lkJXFHl8VoVUHqp1yqX8mSlAkoF3sUKKDfKd3HVlXNWKqBU4E0roECnN63cW7yODS7VBGyuaB+xmQ14f34UJnUZqWRK/q+9yWyBxWqVTBM2f1T5sHF1e7zS0HJk+8TkGMbHBuB0EQDkRIVCCEFLFkEMLUZUj1DBwJwoKoxoL6K9zGaxyRhz5tcQZAwM+gRA7e3vSBNeKTdwepoXy1BnuxUGgwVeT6coQhxOiwQ+8/mERPl8VpQ+tXpFGlOL2So2LdqCmNHEHBoej8GoFvDTqDeRSDCAuyETpwjZ2OSyYWV4dKGYh9VqlPdnM200OpDLVBEO872KiCWa8Li0MpGuv69f3juTzQh4odqG6iDa+dZfbCCdTOPWrffx/up7SCbP8ejxIwntVmt0KJYYlJyTr0QyD4fDg9mZeXS0e7G0NAW1qo5oLILHfE06KRarXD6DlZVL8La3iSqHoIwB2bl8FtlsCaFgDpFIRqxj8wtDGB8flhBvKsrYIGt1WjlnqlWYSUWg8Mc//gnFQgFDgwNwOuyYmp4WuMaGn3vl4YMHODg8FCjW1mbH559/JlP7CIR++ukhDvaPRAlDRVE4nIHBACwvL2JhYUH2F5t3frHOtNvxz0aziko1JxPtmOlD0EMQwCafn8kvggj+OTIygt7eXjkmAimdXisqMCrO2OzztQSVVMV8+OEHr8DVqRwPVWZ8DwIrgiGTySpgIx4/F1AoEwWtVuzu7Ah4IvgiMFCrmX3UaO0bg16gE+2AtNHx34SBtGWyRrSSUZHHHKxshkHbMZmiZzJxGhythFr5LB4fQdPJSUhUZ5yep9fzXBtob7eLkovXTDSaE+USYYjNpsXEeC86O3vErre7e9Sa0KYDOjq8kh9FGMw6WMxqTIyOoKe7G+fnCTx7toZiUYXOLrsoFA+OEwJefb3tMFusyGRpewzIVLuVy3Po6u6UPULxTj5XkkwqZn/R0kb7nFhvu7taSkmnTeAOVFW8WHskkIbKQrVKJwMFTk4CAn4rFQ18Pi86O9tl3XhNcT9yIEE6W4JKrYfP1yH3HMIwWlBZBx4H7W9c8/NzhtwXMDLik+esPd1DMpVHfy/3To9kR/FexvPg9cEHJ1QSuI2MDAto4v2He431ffTooawbH35/Es2mGgsLQ6K4Yh0Jo7inuP/4+RaDCRqZ6leT4+KDe4r74z+BUxmFQkV+ZjK1Qu6z5Qb2o3UFOr3+7yqll3r9mimvUCqgVOAdq4Byo3zHFlw5XaUCSgXeqgIKdHqr8r3ei1vj61+lB796KaGA02ZGn9cKo6osthGqkTiSjfY7i9ksTThBU5vbg/b2drG9mIwmyUGiXUWlquP8PCZNfiwWk6aezTobfipHcrmc/JsNI38ejSYl0JyKDTbwLpdDRtXTmpbNpaVJPDoKi+2I9p2ebp+EaDOUmWHU7e0dkllDZQaPJZ1hlgttQ2z4VJiaHIfPNyB2wMdPtkRF1NNll58NDfeLyuvsLIJ0KiPTrvgeqRQtZQZYbQaxrJktejk2h5NWJ4eAIf+pH6FQVhr+1dVlgSpsSh89eoS9vWOk0xVRR01M+EQJFjgNYnFuEh9//CE6ujrw5MkjbLzcaClfanUJgc7miojHMygUa1hcXMYvPv8lhgb70WwW8HJzTWxABDYcOsZzjkQSuH79skyRO08wKLs1KY1NMlUp4RAnvlFBo8Wt2+9hanocoVAAJyfHEpDdRFPskTdu3BSQc/+nh7h37zuMjg6gq9Mju4J5Q1y7C8UPQSHXkCoPnY6wbf4/FFBPnrxAPsupXjV5DmEmlSt8D0IKgikCBf6sFThulT3ArKF6owSvt01AIffOycmJfAb/fWFHYog59w1VTTwmqleoPuKDted783uEHlRVMRCa8I+fwWPhg/CBFjUClO5uBkZ7BZASPPC9ubdbEKIpx8drgsoafibzywgQGaJO66HRqIPBqEc2kxJ1H9VMoVAcLpdV1EGpZAb7eylRr3V2qGXqIfczj4+2LUKn58+PZE8yD2x83CXHzOuK507QcnAYhVbbgMdjwuTkFGZnFyTI+/vvf8T9h3soFGp4b3kAk1NjODk5khwq2v6Yw+VxeaFuarF/cIBHj9Z59lheGUd7RycOj0/QPzAo18+jx09w6g8gl8+hvZ1h6OOwu8xyDAyTT5zT7kZbK/9dgj/A/CwjRkd6ZRIi1UtGo15ylfQGBufnYTRYYLHYodeZcHzMiYvMRtKIIqmzs0OAL6+tRDIu0On4JIRMTo3JiVaQvighNRoBXFRDshYEbAR3vEY5pZDDBDQqLZr1pijyWuCnLvciWvBoQ+X9hN+j3XZqqrUPCc7DkTMB3lTAXeQ1bW/H5DyuX+fggxnZN5wWSYjOc6K6yWIyQ1NvipWO+5J77gI6XSidqNDL5Xi+gNlMxVsTyXwVxwko0On1fk0J03v9lyivUCqgVECpwLtVAeVG+W6tt3K2SgWUCrxdBRTo9Hb1e61Xs1n6+6aJDRObJ6tJD6exCZO2DpPBKGChxp+p1WIfo3KJDbzT6RAbFKe8ESLRzpZJcwpUWBo0qlTi8RTsdrNMdWODHQqF5fmFQhUej0PsQMcnURSLaowNuTA2NiKh2IViFs+fP8HJSQYer0qsdv39A5INlc0WcO/bB4hGU/jk4zvQqE2S+cTA7UQihuOTExgMWplGNzY2hktLy1CpNPjqqz/h/k+PJSx7YWFOLHTtHW7Jpvn6679g6+WOhIdfPKamJzEzMwG7wwKdTi3KKTbXPDfawzY2NrG7m0J/vwm///3vRbHDMOhnz9Zxfl5ENlsVK8/yci+Gh0dQKRYwN0NoMCuByz/++AOOjo8EcsTiCSRSGaTTZZwnaJEDrl1bxK9++SV8vd04Od7G48c/iYqDDTShx+FhSJrn27ffF+hEpRMhElVK54kEkskszmMFlMqQBv3K+8sYGxsS+xUziqgIS6aSkovzm9/8VqbS3bv3A6KRqKhIcrmEKMl6enrknNmYc50JZFoh13X5t8vVJiVjTQL+KOpVZvDQSsU8sD5ZA+4tgh3CJkIHwgEqWPigKqlUKaCtzSb1ZaNPwMV9d2E742v4HjwGPgiBCJcIEGgzo6WOSieuHz+XuVFUulzYnwhx+H2eBz/7+DiEaCSFifExsWid+k/F4sn3LJaqYofj1MFWv0tllFbqMDoyCp3OiBcv1nF4eCIw0mzSInZOOxdVPJ3yObwuaPULBkLY2YmC8VEzM8O4fuN9sZTd++4HhEMRgabRaBGFItDfZ8CtW7cE0lHdRzvh8+drOE9kMTragbn5WXR39coEuZPjU7EQRiLnstevXeMEw27cf3AfoVAEY2MDAltKuToqxYYA19PTMAYHe3H5vSvIEdolEphfWJSaffXHP+Hl9g4aDRUmJ0ewtDwJh8sgOVf5fAlnwQhOjgMIh+PIZAvI52twu52Ymx2RTKZMNoWBgX6xdzZRE6im1RjkWOkQ3NneQzbDKXcO+Vl/fy8uLfOzNTg82pe94Q+ei+Lqk0/uiDqQgfUEhpxaR6sj7ye8rhwOvey7dLqArs52jAwPw2a2iT3y8PAAweCZqLRosyP06e7ukHvV7OwMTGaDBM4TanKgAfcy9xL3c7FYRjBYhdNpwI0b8wL4qNSk4o33Ln7VqjUYdTo0yrRMylg/WW/JcBJVGHOcapLnlc+XX9kuDa1MKAU6vdbvp797stJLvWnllNcpFVAq8M5UQLlRvjNLrZyoUgGlAj9DBRTo9DMU8f/0LQiYLhQkhEj8uzT2GhXcFg0sesBkNIoFi40Ug4xpt2IDR9UPG36qRmgVovqDiqiN9XU8evRc/i8/+QCbw76+TrFEUaWwtkYgk0O1qkJ/vxsWiwl+fwDlsh4rS+OYn58Vq9T+wS6ePH2CRKIKn8+OS5fmBCQQ7NAK9fLlthzv7377B5QKwM7OgQSP83XhcFAmYw0NDaB/YECmavH5//2//7/YermLkZExXLnynqiyisWcKBkePnwsFrvBgUFR1vCcxifG0NvbiUqlKMCpUm1NI+NxMIdpfX0d4XAeKyvj+P3v/1HO7+HDhwI2WNu9vV3s7SVw8+ashJ6rmg0Y9TqBAVRv/PTTTxJenM3lEYnmUKpwzDtQqUAmui0sjOPunTvo7PBibe0hjo8O5Li4FlSMnZwwb0uN69evilWLsEaCpPMFsQ0x14bWrL6+QWm4Ly3Po6PDjeCZH6enx0ilk9LIO+xOrK5ekwl6T58+FwUHLZKh0AnyOSpy7AKDuNbcH7RqER4xx4hggFY1hofTclkuNWE1u8SSRUsaVURujxvn8ThO/X5RpnD/EFRRRcTX7e7uSUZQ/wBrXRLbIteWQLJUqordjPCJVjyeJyHA7u6h/JzQiNZJ5kgdHgZQrUJyqKguYc4TQQhzowjUuGY7O7uickqlihJmzUByp8PZyphKpVAsEABVYDGbJCOJx8j9QBWNj1Me1SqcHAcFXgZCUVgtOlgtemSyWZjNOoxPDIuahnuBofAMC9/fD6Onuw2rq1cxMjog4fFf/fFHhMNp9PfZ0NXlEdUT98z8/LysMWEL7XDHx0lRy733/iBu3boOo9GC0FkE+3sM16f1tIDe3g45PiquNja34Q/kMDzkxOz0MFy2DmRTJTx/sSYB2ktLc+j19eLg8EgC84dGRiXXaX19A3v7h3Kt83Nu3L4Mi00l+2h390CuG9oAY9ECxxHA46YNzoeJiXFEYwzUL4vN0+2hajAgIPdCFZVKZrG+voVMui75RqOjfXKd044XiZzJfmRO3E/3j7CyMohf/+Y3cm/hHt/e3pLpguFQSABuMtVAV5cNA/29Eurf0d6OarmONpcbHrcbz58/x7PnL8Tu2NfXIyCcKiPuuaVLiwLIWH/aP5njRmUjr2cCy3y+gUKBEwGNWFmZkXMjiCSQbMGkOirlMgxUzJGkNRqyZhdKJ0KpC+jEa5TDDvho2TGbSBVqOIgp9rr/099PCnR6g0opL1EqoFTgna2AAp3e2aVXTlypgFKBN6iAAp3eoGhv+pK/t9f9/f+tVzEPRgfYTSpp3uw2TharS1aQQa+DjSHANivcblqhjNKgd3URGFSl+afFKhLNSFYMm1wqe2ilImD5l3/5V8RiSYyPj2ByclzUHDs7x+jqcGFhYRGzM9PIZjN4/vwp/IETUThNz0wKQKhUypJbc3xyjO2tbRhNJvz+d/8Fay/2kM8WcfXq+/juh2/RbNTwyacfiU2IICwQCOL7ez/g3r2fEA4n0NPdiemZKYEEh8f7CPqDKBTL6O7uweLC0quMKosEJJvMeqRS5zLxrd6oSlYUA8G3tndwdHgEi9WCmzdu4vbt2ygUC9jZ3pHGlmCGeU7BYAzz8xO4e/euWAgL+bSEtVOJxAb55NQv1rtGU4MKB8/RxqhSo1Krw+ttF+ua19OGl5vPcHbmlyaXwdeZNIFSHmazWs6bQd9sotmYF/Kt/KVUOguVyojl5SsShO50WUFzTygclIwbZlWxGVZBLa8ndKL6hutYqVCpFodOq5VpbQI1DAbJ+KI66jzO0OW87At+nwCK0wU1GiP6fIPScNP+RuUWIaLDYRb7Y09Pr4RPE+YwkHxr6wDp9LkEYnu9VoE6bNKpgmJwdiSSFGhJwDEzMy1Qjfa/jY1dUctcv74Ko8GEH3+8j/X1bZRKKnR0ODA/P4lxqph8fbJvCFW416gCisXyorAZHu4VyMjMno2NLZhMBFVWUfEReoyOjWJ2ZlaAl2Q7adQ4C4awt3uMvV3mVmUxPTMBMohHTx7B52vHJ598JAHZIVn7M2zv7CAcymJ+fgwfffSxZEB9++09bG0dybUzNTUk10d3d7eAJn4+Ycv+PtU/zAwrw2hiHlc/rl2/imwmj+OjU1Gx7e4GkEoW0NfnFqWbTq8WQFOrN3Hp0gTGRsdQL2twdhrFk6dPZbrdrZu3kS8UsLWzjcGhYQwMDiEcieCbv32LjZfH6O114+6d2xga7UatmXsFfvbgPz1DqdhErdaETqtHV5dXrn9e17wueJ16vG7kcmmZDMlQ8mKhjHQ6J7lWh4d+CRTv6urGrVvX4OvrFUVkIHCK+HkU54kkAsEUrl6dw82bNxGPxQUuJpJJ2We0t3Hf8z+qOUVzaHBQ8p4IChPxFJYWLgng/ud//me83DrC4GAXpqfHJDic16PZYsLKyrIoodbW1uSWSeCkVmvF1ktgRBUdFWb8k2H1tGdyLajCuggJ5/OMOi3qlA82/xM68ToSJVStJs/l/fQi34n7hz/PlpvYCZUVe93r/8JSeqnXr5nyCqUCSgXesQooN8p3bMGV01UqoFTgrSqgQKe3Kt/rvfjvodNFWLNAiGYTTL+xGIB2j0MggV6vg0YN6DkNymmXJtcsKoIGPO42+Uqcn2N37xCPH2+gVCrgs88+xZ07d6QxZQjvDz/8ICHV/KwbN67L9//1X/9NQNCNa8vSbHZLo3eGBw/uQ6NVS+AwYQunc126tICODg/W1tewtvYcMzOzuHH9Fr766ht4PR1ir7t//weYLUaBTga9HtFYVEAQFTyHB6coFhsyBn1hYV6yZ079x9Lg6vUm9HT3YmBgUMLKOWa9o9OLaq2CcDiAbC4locS0mxXyzF1KIhAIo6urHb/73e+kSWVzyiaVEINfF00orV0SmG23IJtKSG4OLT2RSExG09PuZ7U5UKnWkcsXoJIR61podJy254DVbMTJyS5CZ0FpwAmF+N6RcAZOpxmXL18WUEXrHWFPuVSWBj2R5LQzNXp9fWjv8KLRqKLRLLcC1yMxJFNZmVpHOx4tZLSEJZNFUXDQDsYpaVx72so6O7uQTCSwsfkS2UxWFGqEbJHwORwOiyieCKCYedTV1SOgjwqZZLIglr733lsQcEWbHJVqzJSiDfHwkIHUTQmXJrjklDEqcWh5Y94O68h9sbhEK5Yez589x//3/38l77G8PIdrq9clP+rRo6d4/PixTPu7ceMarl2/LsfNNXn+7Bl++PFHOaZKmWHdenR2eQQ62WwWmQJYqTTFQufr8wlsoMKHUIOT7wgSCEBkclo8gWAgiuOjMzne1WvvY2dnEz89+AF3797Ahx/dhVrVxP7BvoSRb26+RCyWETh1/doNhEJR3Pv2noBGTlBjYD2VWFTw8Xz5YO4VVWtUkxFcMCR/aLgXdocVpyd+BINhmSSXTOSg0ZgwMtKHvr5esU0eHOzB2+7ByGg/tGoNSrkqIqE4orE4lpaWMDE5ia2tHck6mpiahsFgwuHRIb759h5OA1ncuD4vYeqNZhGFclrqwDynXK4o0+d0OoNkgF2sN5VRnMbIL2Yz7e/virKIQIfHSLteLlsSeNjV2Sm5Z4SHhDtUJTIQP51JSl0q1Sru3r0l9wXmMdHqeGH5JfTjNUOwRCBIZRjXl+CSAeVzM3NiGfzrX/8KrVaPpaVZsVcy54x7isCTmU7cd1RP8XrhZD6zyfIKsjIbzC5wiOvN9+cXP/PCXkcYyXuXXqtBNV9As1EXIHlxH6XVlcf79xlPF0Ma+H0qnfYiVQU6vd6vKT5b6aVev2bKK5QKKBV4xyqg3CjfsQVXTlepgFKBt6qAAp3eqnw/z4v5i4vQSa8GjAbm0xhkOlW7xy05LrS2+Hq6BGIQLrW5HNCoIA3q8XEADx+8gNPVhv/23/6rwBaCEqqcCJ2YecRGbGBgQJq1g4MjsZutLF+Cy+mQ77G5T5wnpKmniuIvf/kzRkaHcfv2TdTrFWzvvBR72N27BFpe/Ms//1srt0ndxN7eDnp8Xbi01LLS0Bqzv7ePw8NjVKsEZB0YGhqW3JxkivYaTv4ySKPKRlQNDbQ6vUA2qpqSyThSmXP53EaT4dhZ5LMVFIt1ZDJ5DA8N4re//Y1kXlG5RHUPm0+9TieKCW5oBjqzUXa32eGyWwSEMZS50WjCYLTI1D4VAUG5JpPHGLbscrtFpcX3onKrXivhPB6TWqpVaoFKh4dRdHe7xCpIOxMbcwIpvi/VVGGCpUQJZ9EcHFYzZmYZGu0SeEbb13kig6GhHqRTKQleZw0i4ZSoViZfZR31+nzwepgXFReoQ3skA8rb292ibjo7IyTyCixkkz40THuiARsbG1hb24TLZcevfvVLAR60NP34449iOzw+PhFYVCrRcgWMjAwJ4CJwHBwcFPBDKxztjJ988qmACFoBv/32W/ztbz+IKosB6ktLlxAKxbD2Yl2m3XEK35dffimh6NxHtEAyM6oFcuKST+T1uuDxtKFSy8PtccBht4nKbXdvVz5nbnZWpvMRcBAIEf5Q1RY/Z5h6GvFYBvWqCsvLy2In++Mf/w0abRO/+vIXsFhNSCUTch6scSQahcVsE5jpcLgFfJZLFbH7Uc1FAHYRcE5lHL/PPCvWm2BRJuaZ9FhemZUMLr8/2Jq0WG3IhDyGgPN9WPvtnU0Jxx4bGxZY22jUUMwVETmLQKPTilqMarRoLAabzYE2txux84TkG/mDZxJ2fvfOLXR0tuPwaBeFUpa7V6bx8Y7AjCbaHeu1hgSuc/15veoNvFs05NogQOI9gddSuVSD2WxDqcT928T83KLASx7r8cmRAKpMJiXXOK83ntenn3wsgfBnodCr7K86NGqN1D6fy4vajOtCMDw8PIRUMi37ihZQTsUMBgNy35CfpQizgqjWqqIg45ozZJ97gbXldEGT0SLXUitDTCfnwz3H96eCrwUcwyjScmnRSG6U3WpBMZ1Go16TtePr+H4EaYRW/N6FMop/5/vw5/FMSbHXvdmvKKWXerO6Ka9SKqBU4B2qgHKjfIcWWzlVpQJKBd66Agp0eusSvv0b8BeXTg2oXq0GM2UcVlpqPOju9MLrcaG7qx3uNgc06iaqlSLi0shVkE4VcHYWl4DiDz/8SPJSdnd3wYlnBBanfj6vicmJPni9blEGedweLC7OoVTKy//SZiaRRqMTmxgbYqOJAcs30dPbhXD4DHv7O4jFIvIaNnlPn77A1OSkKC2CZwEMDPjEWkcwRUhDIEPA0d3di9GRcVE4pJJJ5PJJtLmdcDpc0kzncoWWUqhckSlVxRJtPRmZrNZoMq+F4KmBRk2HfJYNpx6LiwsYGxuXUGJCBqozCNVaUwGZkdWy2rS5XHC5bNBpGvLeHE9fqRC4mABokMsXBTil0hnoDQa0edwS4sxmVYU6MqkEdFpO/rKIZYiN9t5eEL29HiwvX5JGms064REbZ9b95CSIZKKI82QZ83NT+Ojjm9BomtjZZf7RgQR1Dw0PSZ3ZZFOdkkykJax9bm4RZqNZVF2EPQxyfvlyU/KvUpmyKIQcdiNU0IgNkaoT2so4fY4h8GtrLyQAmmPn//CHP0gu0uHhkUwKOztjPk9LTRIOR0RpZLXaZGIbIQwVazzPSCQs6qsrV65IHZi79N1330mdqUKan58TOJXPF/H40ROZJscg7rt37qJQpKXrUL5KxSKqtZq8H8/FZrVxZVCt5bGwOC3ZPVTCPHz4SP6cmJgUUEVQ0dvb8+q4twRGEBgRzvh6BjEwOIh4PILtnQ2Mjg6jf6BX7GK0lxFiRKMxqWt3V4/sFYbqNxta9PcNyPmwJlwr7nHCCR4blU9cRypsuIf493KliLsf3BCbp99PmxsDub1oc3mkXlRFEXxks2lA1VJGUc3G5zP0ulQowOP1SlD2/kFQrGeEP6lMVsLEOQkuXygJIJ2ampY9fnJ6BJPZKHldnFbXbGpgNloRiRDcFQVgEeAQPPF5DNrnv5l7RissP4t7g0HixWIVVosdE+NTIlohyNnZ3ZbsJ+Z1cRKjVquBu82Nmelp2cu0itK6Wq+1wrlpZWRwPQEgIZHJbMalpSW52dGi2ppoV5Tau1xOAZjZHC2oEblHcMKh3U57KXPTigJzOYVSrdLJcANaellDXrvMbiI04vVbLDaRTFVEvWa3A+42F9wuB4pcnxonDraUTrzu+Z58XAxo4HtchO/znM+zJeyEKorS6fV/RSm91OvXTHmFUgGlAu9YBZQb5Tu24MrpKhVQKvBWFVCg01uV7+d5MX9xqYlCVMwYar0nxQwWixZWiwFetwPvv7eMa6uX4XLakMtQmRGFVqNGOHwO/2kUM7NzYqcicOIX4RItMwQ6HNN+bfUqzGaTjEGnUuPyyhIy2aTkJWUzObGKnZ1FxMpz+fJ7rQDtellGwlPNwXDvXl+PwKfzeGvUfamcl5wch9Mm2TkqVVPULiaTWdREVDaw+a1WagieBaHXq9DV3QE9s4zCVBEVZZIXm9SWZYZ2NE7m06FSLQlgoMpHrTKLTctoMEtAOiX9gZAAACAASURBVOENz4+NMSETQ7epxLlQOLChJVSwW42w21oBzLQdhUMxFIpVaDVGNJoq+ANnMjo+XyyjWuc0LBV0uiZsVsDjdmFwoF8UOQyPZk23tgKYmPBhYWFWJtfx+/VGC3bRYnd8HMTxcQnj4/343e9+jV5fF56/eCJTAZmnQ9VGT2+P1IM2PjbbzFaanpxBV2eP5BcRFvK82Egzz8kfCCGXK4stj2oaZhHNzc2hzdWGWr0modfJVAwbG2sCqj755BOxx1HpRpBDmELLHIELLWXMMXr+/CX0erVYMZljRfBD8EjgQssTgRZVZKwx1UDcCwyKZy24VgSLBJqEE8zOooqOx83PIwjgz3lu5XJJAAv3HfeGs82CublJARLcJ7S3MXCaFkECKtaEYIzncXJyIsobfhmNVrS52iUrinWkAo5T2Qj68oVs65hyBZleZzJZkMsWZF21Gj1mpuck74vHSmDGevD9qbCiGu4i3J8Q4+TEj0gkhfYOG37xi49boCYYFlBJOyn3KkPRCbAIW3g8VptZABDVbM16DXabGapGEyaLWaa5MUD90vKMWDpD4QhSGULVGgrFEirVmgS/s2bpTEpykGjzVKt1KJfqyKRzsj8IvKhGIyxkTdvanPK5VDrxc9XquijunA6q4bQo5CtwOFxwt3lFbUbbG3PZeM/gVEVCJ9pWP/34Y7lOuFeoKCM8Yj14PIQ2/Blzss7PM7JmtNDxEQgyyLz2KtRbJe9HqEkIThBGeMhsulbIfl5+btAbYLe34TyexsuXh6+GFJhkvflZzKLiPmewP23Fvb0uWCxGURPqGaqvUaFOIPzqBslj5DrwOuGDe4BfhE7c6y3oVFYynd7sV5TSS71Z3ZRXKRVQKvAOVUC5Ub5Di62cqlIBpQJvXQEFOr11Cd/+DS4GxatVgFajgoq6kIaIKARGmfTAZ59dxe9/+wXMRi3SqXMU8hnJBgqexZBM0rbUal6Zh0IFAhs+NtiEQ1evXpUmjHk7/DcVLioVoUAOhwcH0Kh1yKTz0GoNmJyYkfwbZrcQ3iRTcbHj2GxmsYHx/dnYEk7Q4mOxmkU9wSaWQcd8bzZ+bLhp5UslM6K+YK+o00OyqahGIWBpQSfjK+ikFsuP2+PE4GAf9AaNgJ5Hj0+QywA6LaET4HAY5dwIqS6aTTbHVE3x+xxyxYlqLpceoyP9WFmegdPhkCDovb0jxONp6soAlRZ5mZxWlKDuZLooE+wGB7sxOTGGnq5uWC08N5VMYVtbf4HNzTDGx9tx7dp7Ymvi5DeCGsInfgWDCWTSVXg8XaLIMhg1WN94jqOjALJZNtIWeNvtqFUJQLrF1levN0WJo9VoUS5R/dKUiW5cK0JDriUtZ4QOPD/awRhYzWaduVuFQg5noYAov/jzDz74QH7GqX5UqbDp5z4gOCJkIRjy+0No97rxj//4B1E88XlUu7Bpp5WKfzIEnPuJ58/PpCKINSfooJqF0IiT7Wh54/MfPXokdk9CIgIjwgDCKLE8ymQ8QkitQEfuhVZwd1BgBmEhX8t15OsJiPj+/Hwqf2jJIjTk5L1ypST2UOZf6Q06OVeCEWYFEThxH3OqH7OTOEnPbrcIEOvr65O9f5FbxfNkTQhgWReuowSFpwoYHW3H9MyYwCna1rh/06ksSsWKQCDWOZ2uwNXGnKgeNNEQVR73WbVURK1SRTxxjmy2ivZ2BxxOl9Qgnc2hWC7LunPvFUsVWK2tiZTpbF5sabRj0h6YyxYRiyXEMme3OwU2ci8QzLbgbF1gktGkFZsi973FrBd8TXhqNlkFujkcToFBXLNSmaHdGrEPej1ufPGLz3FyfCzWTL43a8E15t9Zex4XbbKZTE2uO07tS2cyYkulpZTrxWuWmWm8lhlgPzw8ILa6C+DEjDZCYt5TcpkSTk/P5Fol6ORnEYTyc0Khc6TTWQml574iFOTe5XXQrFVhM+pQ44XNu06jITDqAjLx3xdf3G8X8JnQSZle90a/n5Re6o3KprxIqYBSgXepAsqN8l1abeVclQooFXjbCijQ6W0r+DO9/uKX1wWAulA/adWA163HF5/fxod3b6CQY8ZNGMVCFpFwCJFoEoUix4VXJbeoVq/CZOR0M2ZDWTAxOSF2Ok6jokWMzb+EYkdoBQsLFOjs7BaVTiFXg8/XL2HVVO+wEa/Vyqg3apIzpdWpcXaWkobVarFKODIhRFe3B4ODDGe2v1KOQIK/mSMUDiVaE7h0atjsBnR2esXKdRakzSuBUqk1Qa693YylpSmsXF6S5nVrewPr6xxhf45GXQ13G+06DmlWadciuaCqgo0vlUGbm61wap/PhvGxUczNz2FyfEByYXa2t7Gzc4hQKC7QKRZNIZMtocmQYmZJNWooV2oybW5+YQYL83NIxpNSXwYjEyjxPAOBFIaGvbhx4woy2bRk6eRyGaktYUg4nEIo2FKIrK6+h+GRfhwc7Mj0OqpTpqYm4XQ5xTLmdLpamVZqLew2O/K5jLxfC14FRZHEppu2tsnJSQECpXJZxtTz7/wZlUixWFRsZawBgd/U1JQomwhXqPggHOQ68ouNOeEOgYKvtw8zM/NiD6TNjF8Xqp+WUqkm8IdggK8jmOJzqLQhRKBySafXCYxi5tUFcOJz9vejcHt0uLR0ScLPaRGkukum1Jmp5iEwbKK9g+ohvShtIuEIHE6HwCECB1rYaOvLcp2aBA1qGAwameJ2aWkBdqdd7IeEIvz83t4+AZzb22diwxoY6BXrYSR2KkH2rAs/59Gjl2g0KqhUVOjpsWF+fl7OkzD1Ikj8IjeJtkq+bzAQwdqLAwFyDocJhQKhbh1zc9Po6+/F8fE+/IFTym2ggRo6tQ6pTF7gp8lEFVRF4OrgsA8Wqw2pdBp+fwCRWOvcnE49vB2OlgpQr8fxsR/pVA4eT7uoljgBkA9+vtnM67csE/HsdjMcTivOQhFotSpUK01RB3V3dcNksoIiPEKn58/XRflls+lQqTTQ0enCb379S/R2d+H+/fsC5bjGVCixFlxLKqd4/pwGSSWh02mR+0kqlYP1lVItGi1BrVbBYtWiq8uJsbExCQ8nrGatc/ms7BXeb5j/FA3nUS43MTjYIwo37nPuT663389zVOH995cEPHL9+fNsJgMdJaDVsqwrQROP8cJWy5rwwe9xz3LteE/jz5npdJzg/Ejl8ZoVUHqp1yyY8nSlAkoF3r0KKDfKd2/NlTNWKqBU4M0roECnN6/dz/zKlsKJjT8VT5xoJwHjr6DTytIERoZ9yGWSKBfzqJSLSKeSaDQ1qDfUCATiSCQrcLu1rewnrQYmoxFanU5AARs5k9EkcIIqEoaSO51GseTRBne478fRYQzlch21qgo2GxUvDRlPXyhSrQCoNU1k0kBdujiVZAwxz2ZsfAADA32iuqF9j1Y35svQrndyEhelyPBQF2ZmJ+DxuETRsb7+Emtr22g2tRgZ7sXlyytYWJiD1WbC48cP8eNP3wtQoY3Hbneh3zcg4cWtKXedAlwIaJhBRNUMvwgsaC+bnZmBwWhAo17E6ck2nj17hrNQDOVSA+HQOQ6PosgUIM1sW5sRFptFgJrNbkWvrxs93d1QNzXIZtICd1i/TCaJk9NTDA35cGl5HtFYWIKmCYoI+qgmCQbjiEdVGB8fk0mCtIDt7m0JuOsfYG4S10OLTDor9rNcLg+DniHNGqRTcbHJMRD7PHGO5itVU19/vwSLEzg16nXJCmLujt/vF+tbIU8IxIwfnUAnKoPYsDPj6GKMPG1otE8SlHDdCH9oaWvUVahWmeHD0fN1OQcGOFNFQgBjNhvgcrXUL2IVS+eg4eZEEza7XgLbzRazKKEITwgEopE4srksxsZGMD42JuBgY3MH8XgRVrMeHo9TQBVhGhVcBGTff39f/hwZGZRMKqPBiK3tbbx8uYV4PCe2tu7uNsmeIrijoi4SDeP+/QfY2joRsNHR7hEFWSTCCYJltLnccLrMsDs1uHlrVepz7953ePL0ADptHX197bh06ZKAlt3dPcmR0utb09Ky2QKmZ0ZFXUTL2sOHT3Gwfyzh5ARmqWQWKnUDS0sLogB8+OiBKMh4/RI6WUxWcN0Ydv9ycwt6gwXz8zOYnZ+HWqPF8xdrePr0KRLJvNRvZGQAo2MD0OiAw6Mj7O3uw2KxYaB/RNROB/tHcv0S7Ho8tOmdYWdnH3oDwZ1XrHpeL6/tAvp8A1iYX5bMJUK4J0+eI3h2hmqlKrCJYLh/wIc7d24jn8lIZhfDwAmUaE/k/YEZYOk0c8So8KrA7TFK/pORmVhqDawOu+yHWDwuljzmcDEvjiCJe4jqpHAkJPuEDwJbCdyva+SLe497inuDajiuAdVxvBfNzs7KXmA2GK89CQqnfTXPzK2aXBeESzwfXks8bq4tv0fQxIdGq0WpWEIsXcJpSoFOb/CLSuml3qBoykuUCigVeLcqoNwo3631Vs5WqYBSgbergAKd3q5+P/urqSqQmBJ2jfXW7GqzERge8GB8dAAWkx65LNU6YbGbWMxO1GoqHB+FUSpXMDc3KCoP2o+MxpatTaVWSSNOtQuBBd+Uwc5Gk04a/MR5GvHzJAL+CE5PGMwNmE20QrlRq1HNUxKVSWtEeRPVskryhVZWpsT2RZsd7XWcXEelBpVInDRHqHQWTGJkuA937t7E9OwkmqgJLOFUtc3NLfh8vfjoow/FptWoN/D46RP86Y9/wslJy8ZHCEabm6/XC4vZImCF9htCJzaXnZ0d0vBzYl7/QD++/NWXGJ8YF0tZKHyMR09+EHscg5nZ8B4cBHBynBK7VlubHVPTw/D19cpUNH7Z7BYYDQZUSjUBT7l8AQF/S3lEgDQ6OoDJ6VGchU5EncQQaIIIwhvWz+Puw+rV2/D5epDg+PhUK1OHDTkVIMwCohoom8shHosLFCQEIiTK5qgkqsg0Or6GKiyGuhM4sMlmoDPVUXw9c7UqVQYua2AyW6Q2VEARNFGpwvMnQKF9qTUR7AzZLJVhLThEKyXrzYaddjXa3JgrFAxGUCzWJPNpbGwQ3V29yOeK2Nk9RPAsAa1GA6vFhM5OA7ztXvlMvkc4FBb1TjKVR0+3R9RZdoddAMTm5g5y2YpM7pudHcPI8IhcNwRhrYypTbGtLS3N4NKlJYFx29s7sj/y+TomJkdw+fKSZDKxHvt7e1hbXxM4l0mXEI0W4LDr4HLaYbU6JBye+3xkdAAzs8MYHhkQtdX333+PnZ0z6HQNzM9PCWRhLQ8PAmg21RgZ6W3ZtJo1vP/+JVGnUUH43Xc/oVxuYG52EacnAXz/wzMMDnTg008/Ftjyzd/+jMOjAzQbKtSqFThsNlxdXUUsGse3937E9PQEbt2+DZvdgePjUzx58hQvX26jXGlibm4Ki0uLKFcLWFt/ip09P5qNCuaZ2+V2Y2N9B8FAHAuLE7h2bRVOhx1//eav+OabJ5ia6kJvX7esFXO4DvYP0dnVjYGBIRzsHWL/4BAvXuygzWUWoMq1mpqagKvNCYvZjFTiHM+fPUMimRS1HWExFUmBACcP1qA3MGdOjaEhL3p7fWJbo51RrVUjFAkJLGIoPK/5ZCqB0NkZorGI3Gd4D6MqkfceqpBYa53GjFSyICCNP6dKiaCY+5QQlRCS1zYB1IVFU+yZ9brYFjm9jl+scb1Wg/4VdOL1SijLjCzGkdO+W6pUEYpnEcoo0OkNfkkpvdQbFE15iVIBpQLvVgWUG+W7td7K2SoVUCrwdhVQoNPb1e/ne/X/8ttL7HXNFnSiu2Swrw23b1zFxOgwjg738fDBT0gn07Bb26DTmhEKR6FW1zC/MI3ubg/YalHNRHLFpo+BztVqCSaDUWxqWr0O5UoFFqtVGs3TEz8ODxkSXofdocHi4jQW5iextbUtTSSVKScnYYRDAXg9Xty6uYKZ2WkBUa1Q78x/jJxn07e3e4RHj7bRbKixsDCCqelpdHZ3oN6sylj1+w8eCJj64INVfP75Z5LBQ6vUs6drePFiA6cnYaSSFdSqgN2mgcdjhNfrQUdHu9jz2IwSzBDCMHuHQdQzMzP4h3/4TAK7CTOOTvewc7CBYqkk4+4zmSJ2tv0o5IGe7g5RXo2NjUrGjdlCVY8dpXIBqUQKuVQOjYYGifMsTk+CCAZDYgGbmhnG5PQAwpFTqSeBEZpalEp1BANR9PlGsbhwSWp2fh6HRquGQa8TVQaVWVQhUflBNRD/ZPNvtnDKlwbxRFpgEVVjnBzIyWwMtyZI4rGJ4iiaRCJBeNQUKEVASFDJc6YCzCxT6w4FvPT2dIt1iYBrY+NIVFE2W0vNw5wkr7cD3V0dGB4ZFCva/sEuvr33LaLRHBYXx/DxR5/CbLbjxfNNPHr4TIAL7ZmDQ53o6GgTlQrBAbO3Nja2kEpl4HY7sLp6VfYLz4W2tRcv1gVAcM+MjPTBYNDLBDMep/80gFN/HBq1AavXFjA2OorzREK+//jxCzhdHnz86S0MDQ3LFDS+HyFjPBZDJJpAKkXLoQ2dnW0yhbC9vUPsjgQ+Y+PDmJgYgclswsH+Ab752484OjyHzQZ5vkrFTC1aB8sS1j0/N4lIJAKVqoallUno9Cqcx1N4+OAZLBYnZqcX8ezZGh4+3MaHH17FrVutCXdPnz6S0ZPMrKLdknuTE/nW19dxdBzEjRurGB4allyozc2Xss9pLWX+0he//BB9fT6sb67jyH+IaJT5WyosX1qUiXEPHjzB+XkJ//Dp6n+ogL766iuEwxn85refihqQCJnwl9MLuSYdHZ1Ye7EmyrxkIoPOLq+oiGiX4/N4zfJ1jWpFakn4x2wvg94kwPLsLIlMpg69QYvB/i5RrQ0PD4taSYLGawW83NoQ0DU9PYVA0C/3gHg8LqpATsaj7Y7rTDupQa+XvKZCvopctoqjI79kYU1MTIiqjsfDzyVwoiX0wlrH+xZrScEUVX6U0zVqFdQrZaiaDVGm0UpMWEbrcK3RRK0JaPUG1BrAaSiBeF7YvfJ4vQoovdTr1Ut5tlIBpQLvYAWUG+U7uOjKKSsVUCrwxhVQoNMbl+5nfuH/5rcXoZNMtQOnqZkwNz2OyfExFLIZrK+t4eTkDAa9GQ6rVabQsUnW6zXS/La5LTJpS69n6LaqpSro7cXoyKgohDjVKp3jVCqHZNQQ3OzuxqDVNrC8PI2PP/5YTvDpk6dwiUJiWpraH7//Dr/84lNMTbUUDswOYuNKyEJ7S6VcETUUM6IOD9KSgbO8PCnqI2+HF1a7Wew8//7VvyNfqOCTT65jZWVZLGeHhyc4PTlDKBTFwX4A0ShVI0ZMTfVjcqJf1FVsSgl6+EX7TSKRlGwfBmF/9NFHuHp1Vew5a2svcBo8RrlRlOwhTqyLx1IIh5Ji7+FUMyorGJpMqxwDpzu72gUinBwfoZgrSpOcTOSRThVQLJSQzqQxMzuKsfFexM6Dotpiw0sFVSFXlVwaNRje3PYqayojoIkNOIPhK5WWhQ2oChBkiDSPgfYx2v/OwjGp4dT0BPr6e/D82XMcn5zJ5LqxsWEBbE8ebyJxXsLISI+MqScwPDk9E1UbYSMnxR0eHqDZVGFxcV7UQYQ7Gxu7YsXyuJ3yGYQ78/OL8Hg9cDptYhW89903+PNfvpHz/ad/+iVu3bwjyqe//PlbbGxsS+2cTivef38ew0O9Ajhosfr662+wvX0Id5sVly7NY35hQdaJijaGVHOPEFzcuP4eNOq6hFrH4+eiIKMFk8qqgQEfFhc5gbFLLF4PHz7G9vYxVlZm8f7qKjLZjChyuM6EG4QU+XwJRqNNnkOLH22j3BfMEKJ1i/VlRhjXeHNzE0+fbkvg9uiID0ND/aKoIoyltdDj9gqwInRyexxweznRL41AIITtrQN43J0YGhzDgwePcXR0hs8//xjXr6/iu+++RaHIPC2P2EupkiL0YmYXM814LJeWlqHR6iQ8n5P0qHba3cthfLQNf/jDP4qCaHP7JdK5tCiGeDxUABK6bGy8RL2uxmeffSjn+OzZU6yvb8jPb9y4IYpBvp55Svz+8PCQ7G/aXKmq4zVChRNVSa2pknoBPdFIGNVyGclkAmgyLJ4qOQ3CYWatncPd1ibB4YRNRqNZ7hNcF55bsZLHqf9IwvB7e3txdHwkEKsVdE5Vk0FAKL/42fzMaCSGTLqAapWB8FmZQsnXcp14vV6AbT6X1k5+1t9PFmzUaTcW+gRVowYdoZZeK2CLaD6TzaJaa6DaADR6AxpQIxBJ4lyBTm/yi0rppd6kasprlAooFXinKqDcKN+p5VZOVqmAUoG3rIACnd6ygD/by2UUeCsvR75eASdCJ35xqp3dYoCvxwuL0YjzeEzGuxsNJnhcVlFadHS4UcinYXdYMTLaj+2tl+jq9Iqlhk0k81hox6KKZO9wH2qNSoASLUZskNPpPEZHB3H37geijKAdiXDg+vVrYo/593//dwT8J/h//u//C12d7aJI4JQ02qrYXOdzeQnG5nkQeGWzZQwODODmzWuYnZtDvVlHpVrGweE+/vbtX8X2tbyyCLvNJvCIEIFWLk5X294KQK0yYmVlBqtXL0kGj9GgF2DCAHE2pZx+xgwkHjstaJ999plkvGxvbyEciSBXyMHeZhelU6lUQ6lIe44KHncH2ts7pSHnF21lHPFOq1QsHkbAf/o/2HvPLzuv88pz35zzvZVzQuUAFAJBEokUqWSbkuxluzVtSe352B/m75qZD7N6adrtHlsiKRAgEQtAoXKum3POYdZ+3ipabsm9JIBtya63tGqhWHXfcJ5z3nvX+Wnv/Yi6rJAvi5XQZLTDYDAJkLo0PYruXjeSqRCgoRLDiFZDg3KpJbakVDKPYqGF/n6/ZNDQdsipZdg783SYAcVaWa0GsdwRJJRKZewfJaHRdtDb4xPlEfOgnq89l+wc5gtdXb2KZDKN//pffyGWyG9961vS8Y5QZ/31a1Gx2O1WsRtKfpeFFrgeAVpra89xeHiEmzffkeBmWt5u3LiB6elJWTeFQg7Hx/u4/+BXWH+1D4sF+N73v4elhWVsbu7gi/tf4fAwgmy2ismJfvzNT/4CPd0KTFh/tY6f/7//n4TYr67O48rly6Ku4jyFwiG8evkK0VgU79y4IZ3NTo72xTrFNZLN5hCLJiSHan5+TpQz/JkwiPlLVE7dfPcdDA4N4ej4CPFE4ixjqybn53UGBwflm6CCcItr6jwQmyCO3RBZX4INWiCpliOU0YA2RdodK6jX2Z3NBYvZKusq0OVFPBFEsZQXpRMznPr7htDd3YdnT1+IMuf999/H1KUJPHnyFSpVrvuOqNpoUyQY433wGfC4vZiYmJTniF32+Bxl0hlEIhncufMuPvjgA1n7W7vbKJQKAja5Jgl5+CZAkOZwOkXFx+NOTo4F7FBJxmysx0+eSKg/c8S2d3bErsb1QaUflXC8V64HAiVCStaJ9krWo1pix0p2DLRJd7nzTocMG7+6quRdEfzEYlRTQQAdAXa1UUGukEFPd68ElXM98by0ipZLJVkXBFxc5wRQPD/PHY0kJDOMSsjzrnWKFZSZT010dfnkeaDFkfPAf6l0kiD7Qkmgk7bThk7TgVFHBaFe8ryYJ0alU6PVRq3Zgs5gQkerRziRQaKgKp3e4DNK3Uu9QdHUQ9QKqBW4WBVQ3ygv1nyro1UroFbg7SqgQqe3q983dPQ5cCJeOoNODBXnJguA4ezXmg5gMWrhsJvk//Fn/o/JaILHZUdfXzcWFmZQrRbR19+NgJ+qiKe4vLKMyfEJlEtl7O3tI51MIZXKIhILCzQZHBoU5QgBEpUeCwvzuHTpkmyQf/npL9Hd1SWAg8qJn//876T73M9++mNoNR3pUPXixUuBBIQyDO8V1UGeAdtV9PcP4urVaxgeGpbMlXgqIfAgFDpFvVEVQDI0NCDHc9NIi12t2sDe3hHyuRImxqdw9epVeL1W5HNxRUnSakuWETfxhGVKZ7kihodHpBNZNBoR9YS0tS8WYXe5BNbE40npBMYsI73OhEajjVKpIQHVVAdRlUFrVCRKONEQW9/YqAuXJhdgt3vl+O3tDYyPD2JkvBeJZAitZo2BWWg2tahVOohHCQXiyGVbuHFjXgAEwR4BEG1HtDZRhURlmHT60yqd45jnpNEaBRA5XQ5cWV0ROx1VNOFICDMzlzA3N49QMIy1tXW8//4t3L51F19++Qj//b//g2y65+enZWPPazEfiyqSc8UP4SEVPAQc/B1VP3fv3kJXtxvFUk6UXoR3m5uvEY5k4PfbJBtLpzMIdNre2sPxcVoyxO7eeQd/+VefoFLKi32LFjLa67xeH+7cvoWe3l6xDRKWEOocHR0KQFhZXoHDbsP+7q6sN8IKsbYViggEumT+CGqoeKF6a2trR/K7xicmpFNbJBYVgEIIQUUNz09AQchybsniefl3BbJolWBwLTu6EYC0ZE0Ssui0tEPW5P54D6VSRc7hsDsFkhDWJNMKaGHXvWajLfY7At79/QP5PdV55UoJyWQUqXRCOsoNDw8KbIlEo6idnd/vp7WtVzoMZjNZGTfj2viccG0zi+vw6BjJdAqVeg2ValnGydB82in5fsDaUrVFuMt1RBsavwjMotGo3DsVc/yZ9lMJdI8nJH+JyjrOOetK9RUtj6wR58TOdVmlMrElYFTJ9/IIrKR1NRKNIJ/PoZAviD2U5/EHfCiUCYkI/fzy/kNoxjrynvP5ojyPzMLis8prMuyfa/PoKIpOh0C2S8bI8xE+8fp8XgmMee88nq8n8OJ88F8qDdFpQ9NpQc971WmlEQBVhIrqsSL2umq9CY3eINApmsohmm2p9rrf/1NK3Uv9/jVTj1AroFbgglVAfaO8YBOuDletgFqBt6qACp3eqnzf1MGS4HT2zXMq4EmDtoAnbrK4/TzvZqfTCnOSzStfaTED925fx/UbV1CrljE8PIBCnjlNh6JSatTqOJj9HAAAIABJREFUODo8wtHBMcrFiig/Esk4dIY2JicnZGPJTeTE5IRs9PkzgRJ/T1DCjT27bVFVMzk5jj/90+8hEg5K3lM4HBXrnsPuElsQc3IUy5KiHmEHMG4KCQT0JpOoMWjpYSey7p4u2exys0xw4nSw+1VLVDMBfzcmJ6fFNlYuMccohEwmJRtjAgVuSnle/jc3r9wsc/NNGMFNKkHO/sEx3L5u6SkWCccQCpWkYIyJYUj57OykZDoxg4YWtLW1bVHzDA4aMHVpGJcvX8HY6DROj6P45S8/x+bWLm7fWcXgkB/xRAj1RhmMmqnXOqjXNEgm8jg6iEOn64g9kbCDaibmIBGO0Wq0u7eLer2GpaVFsKsc1TkEQtVqHafBUwS6/PjRj36AdCaJ//Jf/h8BYrdv35KcHgZQM1vqr//qxxgcHMb/9X/+33j8+KnUeGxsTGpM9c/du3dFbUJFERUt7FBG4HLnzh2BDoRe3/7Oh9DqeM0jAWHMn8pkU1LbyclJ3Lh+E7u7ezg+OkU8nkIwmJFg7U/+7DsYHx9C8PRI1gPnjpCHoJIZPTw/r8t/+cXrE3BwfkwGA0oFZmW1RdHE9cL56OvrF+BGxQyBE4EQ1wPPx3GEIhEBjYRPXFec+0qlhr6+HrF/cd4ZRK2omRoCMQgvCPXYgU8Bk0oHR3aAC/i75NoESFQAET7x6eL/mG0kMJfB1wajdE8kCCUAUgBVSeDI8vICXq2/QCqVkOwjdt4jROX8UJ3GMdLCymsyWJ95SFTzcM3ymlScEe6wU1winoDT64HFZhMAy2P57HCsnDc+X6wDa8p68795PO+Fz6qotCxUiBHcmuR3itrIImoo1pXffC5YG46F681qotWuJut0bGxULHscGyclFA7i+PhIOlhy/fKatP7xtXoqjIxGqVG73ZFnlt0qrVY70uksNjcOkEjW0ddjwY0b70hNqUYMh09hd/BaYwJbOTbWgOuDYyWIYgOBbLYMu90oXQq5Hvk3WgAZIk7oRGsdoRN/5r0qlsE6OhotKvUGOhod2hodosksorm2Cp1+/48pdS/1+9dMPUKtgFqBC1YB9Y3ygk24Oly1AmoF3qoCKnR6q/J9UwdLXPjZ9/mUKEongictsQnBk1aDTqstHZpEG8XOdAACXiv+5j/+OQYGenF8uI/JqTHEYxG0mw1MjI0hncogGU8gny0gm8nh6PBEoMbM3DgCXT6xOXFz2dUVkM06N4TpTEqAB1UV/Bs36FRL0CLFcGaCCua/MHzY6XSj1eyIyoGbUAklNhlFkUIrHDe7oq4oVxCJxGA0GQQ6cUPOjTxDyLn55eaZqg4CCb3eeKZIqaBWy6LRKKBWrZxlIjG7yijn5CabG2Ju5rnZpvKB9h3aybZ2gtAbrXJOgrZisSwwi8oaAoWbN9+Te6Ma58mTp9jdPULA78bdezfx7e/ekvFGwmk8f7YuQdpUO33nu3fg9VuRykTQajbQbLZRKTXFXhePZRCPZUVl9OGHH4oShvWjzS6bTQt04gabod9sM390fCi5TYRO5UpF6ndldRkffngXL14+kxrPzs5geuaSwI/PPv1cLGd/9qefoFZr4vPP74slbGhoWOaMNVhcXJQcJ4IfZirR6kU1Eq997do1UYLRLnX33vvIZGMIhtgp7OisPX1bbFtXr14Xpc7G5haajZZcMxSKimLtxvVrKJWyYskjACHkGRwYEIUTfybc4O8JC6jOIRghSCoWKkJJaR/s7e0RMBmLJeQ6BoMCL5hBxDmlzY6QjXPM86UyGegMeoTDSeTzzNHSoLvbJqCLryWsIEjb3T1BNFqB1aqBw8Gcn7bUhOHpAwMBCeImQGWI+bOnz5HJ5AUA8YsgJnialnNrNG1YLU7pcEgIxGfCbrPB7rCLBZNWRtokj08Ywl3C3PwoVlevCPTa2NhGqVgWaBYMEj4pkJMAiP+ySx/H6nTav1YsORwudPX0oNqgym9flENUyXE9UzXIOng8VEi1sbcXl2fA66XVtAGbzSL3z5B81pxd4ajwWlxckGeDEJlZbDu7pyjkGwgEqOpry5jCoTrcDgNmZoYwPTMt6iaq/WgJLZWLyOez8uy3Wg1YbRbJc+J7jt3phNVmk2eX65+ZTzotc9NMAijXX+2hVKrj9u3reP+9O6J6ot0vlYqiUMrKewOfrXMlE0EdnxEFVisB4Q6HTWrGLyqmCAkJnbRow6TXwkgVWIcKKYJujRynYde6RlPCxJttDcKJnJrp9GYfUepe6s3qph6lVkCtwAWqgPpGeYEmWx2qWgG1Am9dARU6vXUJv4kTnEMnqp3Oc534kwKe9BqNApy4AWw35RVajQZ6HTeZHfR0u/BXf/lDoN3E4ydforc7gEI+A5/Hjf6eXlQIXApFFPMlAVDhYATNlg4ffnxVjif04KaPm0HF6tIUoiWbb6tFNr/MSNLrdJI31GrVJE+J6ixm3djtTmmDfnwURDZbELUEM4m4Ieb90hZHlUoiWZKwX6+XUMokm1GDQScbWYImKiAYiExQQCtROp2SawLcqFcFwNFSRLDEzBuCAoIOdidjjg0VLVTMtNotaR+/f5BALNFGd49NLFMejw8LC4swGc1yj/39A6Lmefr0OTY391EsVbF6ZR7/4cc/wvTsIB49+gqvXu4gHExIuDnh3JXVBfQP+ZHPJ8UqRKVTqVhHPltFPJ6FVqPH8vIKrly+gmwuA5/fJ5v4VDIpUI/3y+wf1ntfFEYpWUDMwqECioHbQ8MDoqDxeFyw2a0C7gjNNje34XK6cffuBwgy92prRwBas9EUhRdVP4QwBE6c0/Mw73A4JH8jnKIVjjk6C4uzSCQjYgsjHCR84bpyutwSGk97JTvAMbycECQei8Pn96OvtwfxeBSddkssTZwLjotZXlTtMJCc8MDndQuIInQiaEwlK9DrDFhZHsTc3JSAn729A4TDDFvXwee1wu+3YGCgTzq/0YbGcRCYJVNptNFBKk0A2UEgYMKlS5Oi8CKIIZji3DAAu1rVYGCAwMKIZDKP1aszMm5awbheCDs45y9fvMLeXh5sPujxWOB0mBEM5WEy6RDwu9CoayTLiVlgzPsaGemXe2MYeywWwZdffSnzRSXee+/fEJXT2toLUdRR+aNApyQqFQIwI/x+t4T6R6MZUe4MDvaIsoi2uIGBQQElG1vbolw7PmbOFZ+LjoAdWjFpn+W9MzeMUIZwiQHsMzNUDeVlffb390huE0ETASO/qKRjDff3wygUa1hemkC1yrXWwO5mFCMjPgFUBKHtTgvNZl3Wda3ONccOi0UUijmxezI/SavTotWBqJwIgjhOQjN2h9RoDNjfO8T21jH0eg0+uPctjIyMCazl2igU0oglgqLwYw0IR6lQ2t8PwWanmsuEwYGAwDiuG65hvvfw/aDVbAt0Yp6T1WiAycDsuLaAX+U9i2IorUAnqpxqjRaC8SLyNTXT6Q0+odS91BsUTT1ErYBagYtVAfWN8mLNtzpatQJqBd6uAip0erv6fUNH/4/2uvPTnqudFBSlmOloufunL/7c1+vFlZVZ2G0WRMInSMTCqNeqMOoN6A54YbeaUS1WkIgxA6mJTrMJq02P5SvTAoWoOGFnNYOxjcFB2uGULBn+jZtbqgmoJuHvuQHO5dlSPQ+7zQWfrxsa6BGLJrGxcYh4ogba//r7LbIJZqZONsdOYxXUGyZodZ0z+1sROp0Js7PjGBocEnDEjS9VHYQ0zAVSrltBq0nlSE3ybAgZzm11VHZQsUGARIUMLXX8mUBre3sXu7tRFMoGTE2NorvbL5t7bvJ/9fnnGBsblxyp589fIBqNI1+gvaeNyyuX8Nd//UM4vXo8fPgAh/u09ZURDsUkRHlmdgpdPez4l0OzVYdWY0C10kYmxVyqKhYXl7CysiybZip3aE1iZ8B4IiaB6c1WU+Ah1SpUk3C8Whq7NEo+Dcfo9jgwMjIsY08kYwLMqHiJRmIYHh7F2OgE0mlmQeVlU07oQhsfVU7MuqKqhCoyQhb+N8fJvCFel7CHKhra3dhFToEXhCdm2G0OgUxmixXFfBEmMzvQRVAsFERFo9FqRNVkt1lxenqC46OYADSzWYtymWtFD7udmUgWTEwMijWTCqRnz14JMBgadGN5eVZUXi9fvhL11PExO+J58cG9KwIdmQtEsEjoRcvj3v4BYvE8mpKDBJn78fFeXLmyIvcciURkvIkEc4U0mJ1lV7Q+gXms70cf3RMLVy5XEABDFRYB2vFxEKenLYFOLhfXtVXAJcOzPR4/wsEU9g6CGOjrwq1b72FsfEQUP+vrLyW8m4og2snGxgZkvmPxmNwHFX+019VqzJCqodXS4dKlAfT398maePlyHyZzGz/45E8xMjoCs8kk0GhzZw9bO/vY2WEnuIp02TOZgN5eu9SRIIn3T7g7Pz/7dZj+vXv38OjRY8lwYjc9vpZrioo62i0JnAgkI9Gs2Pw+/viWWGW3tw/RaUDmgwHzFqsZJhOtqxqBigeHewLXypWyzLfFajqDRQ0YLVRL6b/+piqRXTT5vb9/hO2tIxk7rb20MhJOE5pu76yjViticmpS5ufmzZuilrx//wvMzc3IPJ13H6Rdcnt7R46zWjgvDgGdhE4Wg16BTr+mdGLHzEKpjEa7A6PZinypgsNwGbWOCp3e4ENK3Uu9QdHUQ9QKqBW4WBVQ3ygv1nyro1UroFbg7SqgQqe3q983dPR5kPj5v78OnZSf/wk6ncMnAinl926XFcvLc1i9sgSLSYfXr55j/eU6MskyzEYdAl4TDDqgkK2hWGrJZtNi1cJsM0Kna8JmM0GjNaCry45r1y4jmUoin8tKZzO6j6jKUWxygNVmRbNVky54ZrMNBh2VUB1EwglsbYUQiTYwPOjC6tVJ6UaVziQQjYZQazTh8XShVK4LyEilyvD7HLh8+TJGRkaU3KdUUkALFSButwORaBjHx4eoV4vQ685yrghndDrotGzJrhNFFtVQVDswI0aCidttvH69iVishsHhcczOzYrqZ2hoUNRcn332mWxiqTpKJjOiouCmtVyqSpj64tIcDNaGtKc/OYohly0jmcxJns3i0ixcbrNAp1a7AZ2WAeptJOIMzy6IUqm7OyAZQwQTDHPmuAoS4KzcZ7uj2Kw02iZGhofE+mbQGRAjEEkkMD4+jO6eAI6OGFrdQU9vt4Q5E5xQreVyeZBJ56Q7Gn9HSDM9PSYh1qFQUNQnhBQEWzs77PpWgtdDGyKzfKrodAxothi+XILLqRNI0d3VLfCH3eSo0KFSiHYrgjOCMEInWryoimH49bMnT7G3fwKH3Sq5SRqtDt1dAVGv+ANURPUJsHjy+AlevlpHs1HHwIAbExP9UsdUKi35R5VyE0tLC7h9+32xV9L6RxUdIQoB0eFhEOFIHfUWFTXA6KgfKytLAlcUFRUzlBICHFlHdnnjFwEQa/f9P/mOAMz9/UOBWAQw+VwB6XQJqVQHg4MedHd7xM5FBRxVX1TmxKM5xJJVvHdzET/84Sei+nv45Rd48OARUqk8hoe9mJmZUWCd3S73q2RKNSWXKJVqyH2YzDqMjvjl3jgfkWhSgrS/851vSx0IhhjIfngURCKVRzicQCZTR7UGOOxazM4Oy5i4br/66itRA62srEjmGkHlzMw0Hjx4KJDx1q33xTYaizEYPipzRzhM8JjNFsWOeOXKokCqly/3YDZo8JOf/FgAJ4P0GSZPCx3tlgyw5/3y91Q4UQXFIG+jyQijxSRrTIGAzHaywKA3CXTc3zvCq1enMBjauHP7PYyNTYiq6mD/ALk87YtaTF2aksYEhKT84riuX78u0EkAWSQioJYwlc8lbZpOh/NrpZNRp4GBtFSUhk05B19XqlQFOumMZuSLZRxHqyp0erNPKHUv9WZ1U49SK6BW4AJVQH2jvECTrQ5VrYBagbeugAqd3rqE39QJftvH1z9Z7X7bVRTo1IHJaMD42BBuvrOKni4PtjZe4tnjZ8ikqnDZdejtssHttMFiMqHd7CASiiMSrcDlMWJ8vAcrl6k+6RNVjsGow/37v0IyGYder4XeoBO7Tb1eRZvtyvU6CU72ef0wGCzotHRieTo+CmFzI4Jstolr14Ylm6hcobpkE7V6GYND/dIFLhhKYG1tH8ViG9OXujA/vyAbcmmtbrNgdHQI/f292Nh8hV/96lPJDrLbzBIcTDDFL1pzqNqhJYy/owKLm/3zDljMiDo+PoXR5MH7d74lcCyZTEjAOgFEMBSUgGUeXynXpDsZu9kxJ4nd7RwOCzTGmljRQqEUMmnaEqnssmFmdhIenw3ZbAKlckkC3ZnnlIjnkU0X0Nbo4bDrUa1RndWExWwW2x6tUtwn5wutMyWYF2NjQxgbH4PJaMQeVS5bO0gk8/D57Ojp8SKVTorVkZtubqo5VoKRTkeLfK4okIvqLLfHjK4uj9SGGUS0fRGEsGvY9s4hqhVgYMADn891tqnPolCkGs2JwYEu9Pb0wOfrQqFQxvNnL7C7G4HdTjuiSxRurPXIyBCmp6cwODgoXfS+uP+FdCsc5/2bGTRtwsz0DHr7eiWIm3bC/YMDUdqcnkYF2sxM92N5+RLsdquor549ey4w4bvf/Z50OSOAOTk5UdRVxbKodWKxFLJ52j0Bt8eCpaUZAZVcM2L9KhQkt4r5VbRl0Z5JWEXo5Pf7cOv2TVFVHRwcCmTkVzyWQCiUw8jIAK5eXREgeXJ8KuocrkMCQXYvDJ5GMb8wjTt3me+VF+i0u3twpjaaxMrKZcSiMVGdEVZ1OuzcmEUwGEU6Q6sag8w1mJz0YXr6ksAbBra7PS5MTU6iUOT4YgLMMrkKMtmydE8sFpX79PsdWF6awwRfm8/jy6++EvskA9YfP34sYJH3vr21Jb+fX1iQGlJdls1kYLZYFLCaSMn6eefmNVnDay9e4PX6EUaHAvjJT/5G5liBPSHJBmP9CJx5v6wH1U88D9eBwWiARsd3nY4onaxWBdbRUkhVEpVLR0dJDA/1SHe+gf4BUent7O4KwCIInJ2dBTsqci1xzjgWdp7kmiW4I0RkXQjMqGSU/Da98aybZ1uCxJlxxyBxJXOK8KmDSq0u0KnDcPh8CcFEEzUCqW/qLfrinEfdS12cuVZHqlZArcAbVkB9o3zDwqmHqRVQK3AhK6BCpz+Saf8fP7x+Y2LOX/DP/qCBVqOFQW+AzWoSa5NB20KnVUGnWYOVIGBqBPOzkyQ1yGUzQKuNo4ND7Oym8M7NSxJa3dffJ1kw7GT26KuHWN9Yl/wks4XqGKOonQieuMGj4qGjgQQ9a0A7jhnNuhYbr3ex8TohCgfanxhmTpVHvV6C3qgR+1e+wEDhYzx+fAyP24of/vA7uH79HQEICkyqo96o4OT0EA+//BUOD/bgctnhcbuh0xA6KUohQg1a7xSLDxVPerGgUfmk1xsERnCz2t0zhIGhKaQzWQlGZ4cx2obqtRr6B/qRiKcEMJRKVbRbGljMdrEIQduB0dpBhEAhVUQ2XRZ1C6/PbB27w4R0JiY2wHq9jVqlg1KxKRbFeqMJh1Nzlq3jF4UKAUsHbVGL5QsVjI+N4O7d9+ByOxEKhrC1tYX1F3vIZfICkWirGhklFANSaSUDyOmwCZhhYHIuV0SpWEWhUAcbwHk87IZGe6JL6khoQFjA0GyqhggV2AmMqpzj47gAnZHRLglM7+3plSD4TLqA+/cf4umTDakp7U4EOoQE7BJ36dKEdNZr1GtYf7WJR18p0IPh3Kw3lVBLi0vQG/QCPSRnKZPFySm73yUFHN64voirVxdFMcfMrsePn2ByYhJ37tyV+xRYks2KbZDqLY67LV3o9BI+H+jqwtzcrFyXr1O6/lUFlPB6DEGnmoeZVYQowyNDkl9EkMGcKa4J1qLGTmcdLRYW5qWmBCXhUERyn9j9j9CDqjdenyqziclRtNsN7O7tIBoNCxRjx71LUzM4PDxBMpERlQ+VR6lUDOkM759h4Trp9jgxMSRZUIlEXL4J8zxet4BQdq6r1rnuNUhnqKhj0LZJMqK6uvyivON/U/1DIEclGdV8hHkTExNSByq+OHbeO5VuHD/vnQH6HC+hD5+N5eUlGRtVeOFwHHdv3RS1FmtPFZgAt1IZ+UJBrIb8InCiuspIYE01Ya0Cq8Nylv/UEhhEKMTsKdaYHS8Jb69cuay8R2g0irosX4AGVFPFBTARNPGemcv18uVL6ZhIiyzHybnknCph9HaBreVSRXLtCJsMWigdPcmwoMwpoRPVlIROjTaQzZUQzbRV6PRmn2/qXurN6qYepVZArcAFqoD6RnmBJlsdqloBtQJvXQEVOr11Cb+ZE/wGdPqdPs00QIeBw3qYjXo0m+wQ1oLPrcfczBjmpsdw7coSvG4HDnZ2cHJ0AL1WK9Dp9XoUf/bJ+/jf/uOPJaA4lU7g/v3Pcf/+lzBblFbzDAIneGJwMRVQ/GLwdLPTEitWtdqCyWBHtdLBs6fbOD7KgY632dk+rF69guHhXuiNHRSLGaSzGSSTJZyexvHy5SFmpsfw05/+J4yMKDYpbjDT6STWXz/H642XyGQSgIbWmTbsVpvkDXXaHQVEtNuyieYmmZva8y5Y/P15i3VuVgNdA6g1NQiGwgINhob6cXC4L9lMVMHs7uyhUm2gWmlAqzHCZnVJHhFzl+odZjSVZWzVagelQk2ua7WZ0GyVUamWBABRgtNuksqZZAPu89vQbJdESbW4tIBAwC9gpFIpiQqFvqTllWVMTk1gff0VfvGLX0gGTiHbRKvegVYDDA17BFSUyrTUZdA/MIDpS9PQ6Q0InYaxvb2HRDwtwKxWb8PpogJoTGAMARA34cxsIgzY3Nw8g3F6+dvOThJGYwt3763iu9+/J7CO4e+vXm7h888eI5/LSye2sdFxPF9bw9DQAO7ceV8yfWiTFAXT3jGePnkuoGBubg7B01MJb6cNTAn0PhWbFruOMYCedVtcmMP8/CVYLQZEIxHs7OxKltHKsgInaLdSuuFxfjvyzfnlOCw2myhr2DHN6XTK+EIhRZXDdUAQSVUM/0YoQ8hBGENwU62VBFAyV4jQid/s+MegcsJK3i/zoziP7M5H9dv29haqtRqGBvvhcLJrnRVGI/OxEmKVpHKIkGlsdBL5fBmlIu2mBunCGIkl0dfrRG9fjzxDBHUM/KfVMBSimqoMt8cNk0kvwff8vUajo14RqXQJxVIFPd3dGBkdlbFxHJw3jpHQl5llfAZYK2ahpdIpJoLB7fHIc5BMJKRWVF7xtRwPX0/VEtcH54aKLoLXd9+5LqCIWWGs5+DgkNSfajmqlwiSeF2G/BNo0lJH0NrWNKHVQ9Y7QSafOcIoQkreA+eAa6NaoXorK/NkMhJaaXF0FJI8NUIuPiO0n/KeqHhS8txyolzjmPnftA3yuoRhrKNBp4FeozRXMOgJnJW8KOmkJ8CJiqcG0rkKEvkO6qrS6U0+oH6nT583ObF6jFoBtQJqBf69VEB9o/z3MpPqONQKqBX416iACp3+Nar8O1zjn314kSX9tmN+4xNOA5PRDoPeinqtjGazDG2nhdFBH/7iR9/H+++uQq9pIHx6iL3tTVRLRVjMRuzv7uHgIIMf/flH+OCDD2TDubO7hbW150gmY3C67LJV42ab4cK001mt3FwqQdc6kx4Wiw25TAlGowPFfAMv1nYFFCwuLAi0WFickcyiSJRKlxDyxTwymap0qnrwYAcL80P4z//5/5CNLvOKgqFT7O5u4+WrZ9jb35QuWT09bvj9Hhj1JtSrDWlFT+DAjS1tRfzmhleBYQ2BO4QU3GwTLhiMNlSbivKn3WnAbGaWUV3GxfPs7x+gXGqgTg8Ot+4dbtAhaqWODqjVyfCoJjMAHb3Akw7Y2Ysd8zRwuWwwGiyolNuolmmf02J8sheNZlFyqgidaDtj2Ddvk0HQVHOMjY1KZ7svvrgv6pV6rQWjzgxtRyt2PAZF9w/0IpmKSQ4UlSEMQM+ks1hf38Ta81dIJtOy4TeatLDZjVhZWRSoQJULgRv/RuDEDTztWLw3AgwqSbhBn54ZxfCYT+qyt8uOYwco5Cvo7urHwsIyEomkqGYWF+exsDCHbC6F09MjAS/RcBLPn+1iaWlCcnk4BtaeyhUCTMIHBbRV5F/ChcsrK7BZLQieHMt9MGeIHdCotKLy6jyXiWuIYeJUIBG68Fur1ysgpVqV8/ObIIXzz3ryGufh8hw7r8tr0C5qMuvFbkjQwjlmXcwmiwSmU31D1Zwo51oMuNfKHDeadbhcDoyODgpMKRZzgIYKMyrb6qKqSSZqGB3pBWCQNdRqUuWURq1Rxcfffg9zc9OSu8Swdqp/6vWKqIO4HghKaL+k4oswyGa3o9MxIRrLoVxRcsmo/uM4zlVLBGoEMFz7HC+/z6Er1zrHzboQ1vC150qh87rwtRwb4RzPw2fZbrEICGV3QgagMyuM5yHEYUYT54fAh9Y5HeWOUOBSvVWBTs+gc76GSkh2Y6SdkJ3+mHU1LXlStDyyUx3vi7Vl9lkykZfsMd4f4ZQ8eSzE2Rfvl2PjMRyXzAefRwaEG/TQaylEbMv3OXSiKo5rmi0W2AWwUKoglakhXVah0+/w0fM7fdK84XnUw9QKqBVQK/DvtgIqdPp3O7XqwNQKqBX4X1ABFTr9Lyjqm5zyd4JOChv5NSJFOsWcI6V9uMNGS0wdmk4dK0szuLI8B5tFh0oxi1Ihhwrb2ReLqJSL0ub8L/78L2Uzt7b2DJsb6yiVmCfklg2yyWyU7B2qnGiZYnc5HTeEtbLkPEmHrFwZRgPzjUrY2z1GT3cf7t37UDb7zHNKJGLIF2hhK6BcrSCZYtg2W6Hn8OEHt/Gzn/3votZ5/mxNgEwweIpMNiUbfCpB9Aat5FXR3tOoN5BJZ2RTTdBAeMB/CVO4MT0HD7RXDQwMyKY2k8uJVYjWNmbR1Bs1CW/EIj/lAAAgAElEQVSm8mVvbx/VakPyc5pNrWzCWw0qqTqARotcsSkgga3YGcJO+MYa1+pN0Hnk99vFlqjXmRCLJRGLKja4GzeW4AvYMb8wj4A/gJOTY+TybDnvFjjDfxmCHQqHsL+3J/deKVdRLTVgt7gEtjBE3Ot1y30yzJv1JHwgHGBW1fHRCbQ6A0ZHRuAPuFBrFEWVxjBwQhGGSRPqMDCd4OD69WsCC9Np1pZZPDp4vXZ4vGaxTm5ubkt3voC/Bz3d/ZKBRQsZ1Se01uXyhERxtJp1hAgS6h1svI5gdXVCgNje/r5Y3QgPOCeSvdWBKMY4TwwepzWxWikjnUqI7Yth8AxwT6ezSCXTcDrtAn8US1svugJdSKZSODo8QbXelmB5ziPHxy5m7KRHVkHAMjV1SeAIFU7M6KJ6JxaNo9aow2YzoLe3S84dDNJm14DTqReoxOtnsnmlU5xRsWoSutDyRdjp9XmQyaaRz2Xk38PDuNwfA/eDp0XpLEebXjZDVZcGxWILw8N+3Lt3Q9bb0ydPUG/WRE3WaDXQIvA8A4KlckWUYAy9Zyh/tdZBOJJCqViHwagRRZjRpJP1yvBuqpzOwRGfWcK5YqkEj8cLthTg39IpdoksIdAVQL1Wl/w1PhcWs0XmgX9j3Qi1GMRPVRTVfLlsFVarHtVKDSOjQ2I/JPyi3VADnVgACej4rHFco+NDovQ7OaGirQmny4rBwV4J6if05Zqhco0wmx0pGUhOVVvwNIFMuiLrmjUhDOVaIaxkXTm3BG0EkOcqNt63fEh1qKzSQ6dpA60GOq2GqCqp3KQqrdnqoN3RotXRCnRKpqvIVlTo9CafRV/3rXjDg9XD1AqoFVArcBEqoEKnizDL6hjVCqgV+KYqoEKnb6qS/1rn+Y1scUWBQBhFNY1eS6hA+wlgNungcTkkT4dd7Nrc+DbYcU0Dn8eD61evS85TNBxCIZeWDR07kbMjFC1o3DCaLGa0qDiAVhQN3P21mhUYJcDbBL1Oj3gihVQyg0CgB91dXaJ64KaRQIXnyheYh6SHRq9FOBKVjlfv3Lgpna0ymRxOjoM4OQmKeocARqszQguGF9dkU67TM1dGj3yhiGarjYH+HrEA0RZGGMG8HFqNCJy46aUFiioL2vpqdeY7tUQtw+s2Gy0BHclUDpFIClqdHjarA3oDQRnzb0po1lso15vSmp1jEIuf3STqjnyhBoOBeVEWydSh2ub0JCib8u6ebly+vCBZVgQ7VGtkc1kBWgzMJrChksnr856pfZICA3p7+lCvtNGsQf6bgIHd9ZxOh6iGMpn0WU4V51grGUSEflQ2tdpV6A2ts1Bpm9SPGUrRaFw2+grkGpFA8v2DXbGADQ72S2B7PBYRUMTXlUoVURjxPmkb1OsMKFcqAnCUEOmOZPpwbglZOFfsZEdg8PLFS6QzGelepzcYBCQyhJ7jJ4TiMVw3LrcNPq9TsbhZbDKGhw+fI5mqwu8j+NPD7rBhanJCFDNray+xuxcWpRntXey0SEji8doEStIiyewgqmjYrfDkOIxGnee2Y3fnEJWGFsODXszODYni6+AgKmq3gN8Ji9UqQejHx2GUK7TKBTA+PijqG6rvGAr+6NEjHB4eSA3r0gkwKDCnu4eB1xVMTfVKhlg6lRG4UyxU4bDZ0NfrFzWcRstw7RLK1aaAE6/PjO7uXnR19eLoOIQXL7bRbLLrnwceF7OkUgiHUjCZtdJdcnjUD7fLhmIpL3Xh3HMuaJmzWRxoNFsoFmmjc0oXR2ZXhUJRVCtU89mkI1+r1RDQxZpzPvjFOSGoIljK5WqYmhqS55VKrcnJCTkPlWFU11H1RCsclU7sLsfOc8PDQ9jc3MCjR08QCPgk2J3XIAgj3FQylthNsiLXoxoqkUxhe+sEqWQBRqNWQODY2Jiorng9frNWtDvymWPNCRQJo2p1AjQDzCYDDHoNOs0qmvWKgCdGmlOJBQ2BeAsavUUgZTiaR7GmZDrxCVa/fq8KqHup36tc6ovVCqgVuIgVUN8oL+Ksq2NWK6BW4E0roEKnN63cH81xBEFs5ST7TskEIhtitzQNQ5i56TNooWfHKdrDOm2xqFgYzOzzwGm3o14toVIswGY2wGYxiqqI+VBmix0Wm0U2bcVKDbV6TWDCzOSIKJAIfmh9UTJ2YkgmafnRw+VkADmVSEbZFCcSBVFv6I1GNNtNOJ1GyXIK+LsFNJDrxKJJgU9sGd9o6eCy20V15fX5YLUbkUxFcXrKsGcXenp7cHhwILDh2rVrkpFEmxa7vHHjvL2zLX8vFNJi8Wu12e2OqiVakxrS9Y1ZPLl8WSx0zMSi8oawhRtYDcVOtAw1G6LQsduYawW0O020WhqBT0NDbum+xc08N8yED8MjwwgEvDg5ORKYw02zQIdKRTJ0+Dr+joHP5zY0btZ7enrRaWlRzFdQq9YELJx36ju3qCkd+2gB4zjakoVDtUitwTybqoCtvr4BeD1+RCIxvF7fQCZTlLwk3m+1yqynkmQUMevI7XKI9YsSoWZTye2hsonB9KkUFWUlxOPspFaTkHpCH8WeVZH6kaKMjPZL5z+GUvv8TvT19Up4+P5+BDabRpRDhIRmk0lyjMYnBmX+WAdaoghPNjf3kc1W4POZBfiwNgyUZ1h6KBRBoVDBQH8fAoFuAYlUKC0uzsLnpxWM9k8znj59hsODY4FK6XQFDptFauUPeDA3Pw6Hw4rj42OZC6qYOA6GVRMY5vO0Qg5hZWVFrs+/0ZrHbDOGV7PbnIBHDQRycm48HgXo3Ll7R+aA5z442MfudgQWkxF93W6chhLo7nGi2dKg3dHAajNiaDgAf6BX1tDGxg6ePT9gDziMDvdibGQc4VAI21v7GBj0wmbXiVLLbObzXTsDrwaxptlsDslc4nqtEbRoDNBodV+DtWyWVlLA4aCKyHcG7HQCLvnNOpRKdck7GxujQmkIOzvMOlOC8qlaW15eFpsqa8vQd8IlQidmNbFuX331FR492pYOiFevXpF549okGONxXLesC9ctz0ulXiSSQCrJkPUmHA6TdMzk88Av1pX3xdB9Ai+uHcIqHssPKY1Od2av6wDtGtCqSX7d19BJS+jUBrRmlGttRCJ5FNiVUoVOb/JJpe6l3qRq6jFqBdQKXKgKqG+UF2q61cGqFVAr8JYVUKHTWxbwD3/4GXQ6S4ES2MRvbtQIT6iDUpiUWJD4L+1iRgNgNhjg89ig6TRRKZahabflb8xdNhiAYlmcZjCaAL1RJ0qV/oE+TE+OIBIKiuKGm36qGtgmPZOpo1wFJsesGB8fE1scg4O3d2LQ6Ttwe+2w2S0YGPBgaWkZo6Njojp69NVz7O0eIJcryD1S+UMVFDt3UbFRrRWwf7iFYqkolhy+6MGDB9LN7Lvf+Q6mZ2ag1Wgkr2hjc1NsbPlcTpRSzNFh0DIHwiweqply2RIKxYoEm5drSl1o1SFwoWpMr9NJMDs3zrSh9fV3sbceGq0qHA4CjaZY5LjRpuUtHk8I+CNAololm0ljfGIcPq9P6cSVz8lmn93tTEajWPVofWKHMNqVWs0WKsylabSVHCKTScAH1TlUA0lXMYaG11rQapVW9oBiuYKmDq2uhf7+bqysXIHX48PGxjaePV0TKyOhnt/vhNtjFyAo46Q4rsMugFV43C5RHVH9wmvR8lUolLC7e4BwuCBd1cZGPKJuISg7OAiK+slqNYhNK57IolptY3lpQmyNtEm+ehXE8LBDwBjrQkXLwEA/7Haz2LJev34t1ixlnAWUyzU4ncqaYU2Pj49wdBQU61p3txejo+OolOuIxeJ4//2bWF5eFJsnoRlzp6hyovIqHishlW7AYoTA0cGhPoyM9sJmY9e+Y5kDQicCPVq4qIwjMGUHvv7+flErsebPn68hGk3AaDBKEDoBmNVqhMWiZBgxHJ7Wu6WlRRSLBTn30dEhDg/CGOrvx2B/Lza3XuPW7fdk/RIGW21WNKgSyxVkbJtbe4jFSqLUm740A6fdidevXksA++LSJWSycbzeOIY/YMTU1CD6+3thtpjFblmvNxE8DUknONbI5++WOTs5CQts4foYGPCip8cvQe+EQZw75jcR+DHXqVplpzeG/k9KptajRy+lY+HoqALeOA9c///wD78U8LqysiRqOs4xbYz/+I//iM3NMBYWRnHr1ruSYaZAPHZgrMkzuLOzIxCK1+e5UqkswiF21utIUD676RFm8v2Df+d5qexT7q8qb62ilGt3UKqUz7rXMc+JCqemku2kUTLYtFoDKrUW2jCiWGGWXBHlVkeFTm/2AaXupd6sbupRagXUClygCqhvlBdostWhqhVQK/DWFVCh01uX8A99gl+HTpxOZUrPYRNbjEtOb0eBK9ykETjpdUCrTlWUBmYDYNJ3oCFs0kNyoAqFFhpNSH7NyOgAXF4HrHabWJqyqShCpyeicqJKh5v5V6+Okc/XYLbosXr5ElZWLouS5dmzZ1h7sQmrzY73bl3G6NiQWIxsNjuq1bq0S/9v/+1XiEUTaDV5rwb09XkENDATiZv1WqOAYjmt2OiGhrD+ah0PHjzC/Py0BKE7nA5RSXDzf3h4KGobWnKo4GFANLuU6XRnlqJyDZlsAflcGYlkBXTmEFAwp4r1IcdhlywNN7YaYGDQj/6+HtQbDILmeANiG6Lqg+eljY2gicqgQp52pRLGx4awuroqm+gXL1/IvRUlbLoJn9eF0dFhgVJej1cUIMy/CZ4eizXObrdINg6VH+zqxZmkzZHKIMIZZvzUalSPNeF2GzA42IWeXj9mZy+ht3dArHVPHj/H1uaOqJQMRj0CATfcbie0OnZvY86SEU6nTQEZJgNqNaq/MnKfyhrR4eDgCPF4UcDQysoM5mbnxGpFYHR8ciRAprevVwAIFTcTEyMCEL58+BDBYByLizMC1Aie3n33XQnGjsUi2NvbxZdffonT0xT8fqtY+lhnqmNo5yLsIHSgqon3Q8jR3z+Ene19ASf37t0RtRZtb4lEXCAR7ysUjCCbrUmHNK/XBb3OiMHBPiytzEge1ePHzwTkjY0Ni0KNgITnI2ibmZmRtRKJhAV2MACc8DGfK+A0GJPnqavLJTlbBE78ZsYZLYDRaESC6o+PT3ByHMfE6BD8Xg+2d7bw05/9RLKhSuUSSpUSDg6PEIsnRUEWCseQzTVhtVjR19sFDbRIxGLSLZDremv7NQ6PTnDlyjRWLi/KvDMQncCPWUm7u3sCIp1OL2w2F6KxuIAyqvZGRwfEJsdanmc5nXf04/gIgjjukoS8d+Hw8AiHhye4fft9sbGed4ak4unTTx9gcnIY169flzniN9fAF198Ieq+jz76luR6sZ6cL84d748h9qwv18R5VlMhXxalHO+L1kyCKh5DGHYeEM/j+X7C9X/emZLQiblNfBPTgaHmLflXK9HhhE7MdzIJdGp1DCiU6ogkyqiq0OlNP5zUvdSbVk49Tq2AWoELUwH1jfLCTLU6ULUCagW+gQqo0OkbKOIf9hT/MnQStdOZyum8HR5/R7WLxaSH22lFIVeAw2bCQI8XDnaEM+ngsJtwdHgsm+ul5XlMz85KpgqDuamOScROmSIlNhh2jaJ64vXrfYTDZczN9WBhfl5UTAQxtOdw88pObjfevYr+wV5RR4VDEezs7GF7ewd7e0c4PWHodwutNuB2aDA01I3e3j74RVVih9NjQU9Pl2xG//7v/x7hcBS3br0n3dOYR0OVE0FFJkPlTUXsVVQ/NBsaAQrUfrE1Pe116UxWws+LpbbY0gxGIzrsrlVlZ7I2jAYtBvo8UodAlxd2mwWtdkM25D6/V+li1wGSibTADuZAVSo1gR4Ou03sRoQpL1++EHUO1Rq5fBVdAXb2msTs7JyohJS6rePlqy3kc3k4bDqMjQ0KfOFGPBgMob+/T4ANgRphACEMVSSJRA6rq4tYXJoXSx/zdE5PQ9h4vYXDgxOx2OXzTVGstdvscEerlUtCnvv6mb3lxcTkCI6PDrG/fyjQiec3GkxiW1xb20A+3xCFz9zcBMbHJgTI0EYWCgcl+PvGjRsCXpgJRZDBvz99+lTqMzs7K5CHlr2bN99Bvd4QuLG9vYWNjU1RbQ0MdGNwcECgGuEE14ViJ2QtszKfXANDgyMCdWhlW1iYF8vb0fGhALnzLCKq5ExGGzweH7oCDKZui1VseWUen376C6ytvRDYxAwoRTlWljVDAEIFD0EJa0zQoah16qKG4rxSpcUMIqqcmNvFrC2GYzOvjOdgV7vDw6AoeRZmLkGv0SEYDuJnP/upwMxwJIzT4AlCkYjkinGN7x8c4+SU60WPsbE+mAwmVEplydtyue3Y3FyH3qDBOzevybpnNzjmcXHNMOSd9bHbnfB6CUGZm8bsso5kbBHmcIxUDZ0DnfOcJb5XETgxSymdy8lcU41HOHXr1i2BoFyvhKo7O7tStytXVkTZx+M4z1QwESbzWvfu3ZO1zOeSdeP1tra25P5Yb16Hv6ciMJvJw+FwY3p6Rjoa8jWs+3mnOs690h2w9XU3Qt5vgzbCumKU02la0Gvb0KOFTruJdkuBngZ2kay30GzrkS/VEUuq0OktPpfUvdRbFE89VK2AWoGLUQH1jfJizLM6SrUCagW+mQqo0OmbqeMf8CyCls6uT2sdf/wntdM5bDp/CZVO/FmvYct0HUwGHbr8HsxdmsDCzBQCXhfqtTI+/+wXWFpckJBgj8+HZDqN49NT2fA3aiUY9cyQSQpQUjbCBRSLHayujuLq6ipmZ+dlM/nw4UPJhFlaXsStu+8KvIlEIwJFYtEYjo6OsbcXQSRak1scHHBgZnoKQ8PDcLtdoqxwex1odxqiGKGy5enTJ2Jlu3nzpnR729vbEwWNtKyv1QQ6MYjb7fJKJlA6k1NyYvRGAU+FIgO+y2iKykkHjY5qnyYq1aZY3/xeO8YY4uw0iz2PgIFKIQIWyZg5A04HB8ei2CkVlW5i/MPk5ICoOAhJNjd30dPjk3BzQoxLl6YwPj4hG25usNnZbn//QDbepydxlEs1DA46cO3aFdn0E94w80ZRkr2SzCECBebpECp873vfQ1eXH9lcBlubW2KJIwjLZvOivspk66g3GSivweR4Ly5fXpLuZHaHFXpdGyenB9jd2RJYRZhA8MMAcSrYaKNjRhYB2OzMjMAfgoVEMo779z8TGHbv3l2BCkdHR6JY4TogqKG6iSAnEolKfhTtdfzb6WlYcpoILllLnp+B0X39zHLyopAvCoRUwGFNQAXHTDUOVUhKN71eORdBD++T9x6PpSQfaGJiUjrvsSsdLWNUckHTlPXCWr733ntio2MwNtVJnIPzLCKuY0Kz8w5xtO3xQeFYqD6itY3ritlG/MpmM9LVj7COCqREIgOHzYFLE1OIhWMolkv49rc/RjqTQjQWRSKZgMFogtvrFbi5sbmNcqWBublZTE9fQoe2xhyD8V2oVEp4+fK5WFEnJ8ekeyQts4RIhEIEUJwv2gQ70EvQunRVNJkEBBFSEugQTnKM5xBH7JMS7q9AnXqrJWuZzxTrwmedzw/rzHl8/vy5jI8wSjrXGQxyPJ831pDqJ0IngiauAa7j8zXA8xFUsc78IhyUDomBHglqJ1wiVDzvOsn3Cl6LY+B98jnjFyEgNMx1okm2I40SDDoqnppo1Kto1GtoNTswmq2o1TtotPl81xFPlVGnQkrNdHqTzyZ1L/UmVVOPUSugVuBCVUB9o7xQ060OVq2AWoG3rIAKnd6ygH8ch1PFo3z8nUMn/tvh/36tdZPs3/j7Mxceu7MF/HbYTAb0dvmwurwAl92Mo/0d7O1u4U++/13cfPddOc/m1jZera8jGDpFrVpEu9mUUGNCH0WVExMw87d/+7fo6+0XxRABwldfPZIN64/+/Icw24zY3dvG5tambIpp66IVLh7PoFxuwO93S87Llcur0q6dm2NuThutJra2NrGxuSEbbwIOwhdm8pzbobgZJwBhHbjR5TXdbh8y2RxCIUVFxXBlm90gyolymR2vmG+kbGjLlZa0Xe/p9mN0pAcDvXZYrVqxZjG3Z3JqQjbRvDatgIlEGuFQHKlkFpUyFUUmARSDQ/2SjfPixQtRkFDxw/s6/+aGmqoS3h8VILQhPV/bRjZdQ5ffgKWlGYFTBE3cxPP1/Ob4mGdFGPXzn/9cxv+DH/wAOQKnrS2xFTIrhwCCIObgICT5WmajFmNj3VhdvYJL05MwmXSoVMpot6vIF1Ko16pnmVY6qXepWBbgQ5XV8PCIqFKYrcXMqYODQ1EYZbNJzM5NS/g2YQ3tVoQRrA2/WAeOkQCCyizCrFQyjXQqJ/lIXV0BgV+FQg7NVkPUPYqK6gDJZEogAutJgEYLI9cVw+CZd0U1D1/LtUerGdVTOq1eFG/Dw6NyP4RdZpMFV1ZXBEYSEFGNQ4BFZRJti4QzBBv8JpzhGqZFTOm2p4TPE3ARGBLQ5CWXKy9AJpVmp7WCvJaB13ymmOs10D+ALl8vXr/YkMyuK6urODo+QrVWhU6vl455Gq0WhWIRqXQGY+PjWL26imajid3tHVTLFYF8hJwPHz5AvVFFd3dAAV/Dg5J1xXnmk93d3aVY5Mo16LRmZHNKDhJfy3vmzxwTnx/WjJCWAPM8iJ73fnhyAr8/IGuNIJQ1IXQitGKNuIZ5zIcffijPFNcH4RCvwb9PTU3JM8j553/zmoRcXNsM+OcaYPYac7T4FQnHRenEeeM88N54Lq6JUqmB7m4qt7xy3Pm5qMRih0k+s3wzkzw6HZskNFCrllGrVAT4msw21JsagU75Yg2JVBmNTgcV5o7/cbxJ/1u6C3Uv9W9pttR7VSugVuAPUgH1jfIPUnb1omoF1Ar8G62ACp3+jU7c73Tbv+0T8ex3/Meo04jSyW42oMvrQJfXJZ2hsqkE7FYbfvbT/4Denh6sr7/C+sZrROMJtNvMErIjlUhKLhOVIgRIzHe5du26AAa/r0tUKoROa2trkvv0rY8+RLFSwMMvHwhA4QaXm04qcrhRJRCg7ayvr1+ydKhaUlQZbeTyJYTCUbx+fYhsvoH52W7ZJNNmxHMxALzdobqlLZk2w8Me2RDb7HYcHZ/g9QZDyqsSil5htzqCEacSLN5oEqlBVE9anRaTE5O4fm0RzVocpWIKBiNhDC08TdnMu1weJOLczLfQamrQbEAUSkrItxYOpxFGk06ACzfQtIMx24pqGAILbrL537RKceNNC9Pr9R00ag1cXV0WyxqPI3Bi3hWPoU2J5+P1OV4qULjZJ6AgDDk43Bd4p9MZodeZsLW1g+NgDh6nEUNDfZK5c+PGNWg0bcTiYVitFmQyMYFO1UpJAtzPu+01Gy0JiO/vJyxyi2KMiqJ0KiPXrlTLAq4CXb6vYRhVLBw7VSqEaxwjc5EIqphdpYRYp1GvtmAyWUUt1EEL+XwWZgvVM4QZtChWUCpVJI/JanWg2ehIXhOVP612XYK8CZv4TdDAPK1sporeXh9mZ2cEVNH6RXUcFVS0/TELibVmTc9hCY/jfTLbit0KX706EsspIWN3t18yvswW3oNZgBLBF9dAoZiXMSvg9syaadDDZOa4zTAZLCjlqpI/RTshc8SoOnO5HbLGqvWmdKGzWM3oH+hHoDsgwK/d4lpqotWgXYxAtCLKrpPTFEZHA6Lo4/XX11/K31zM59Iq90DYUq208OLlHorFBnw+E4aH+wUWnVvlqKajwo8dHJnB5XZbxaqoMxoxNjYuUOr8i6onwiXp/uf3C0xi7fgzgS+fdUIj/p015pxz3girzufvzp3bkkvG7C6l25+i9JPnrc6Oe3V5/ePHe1K3hYUhAXuEuoSDhLG7u7tyPl6H4etGk1XGa7cYYTZq0KyV0awTuGmQy/PvFgm9b8OAYrmJaKqIakvtXvc7fU785ovUvdQbFk49TK2AWoGLUwH1jfLizLU6UrUCagXevgIqdHr7Gv7xnuH8E/Ff+GRkLpOeVjst4LYb0d/tRcBth0HXht/twuLivKg7qMahuqMh7c+1suFNJYtYXp4WWw4VFUoHqhoKhZq0NidkIRhghy1mz4yNj6LerODw+FA2nYRVzFPiz7y9rjPlCYOVBwYGBTbQxlOkeqZjQCpdQDiShttpwXvvvyebVObKUNHTbmngdBrhD3gxMTGBS1NTshmOxKJ48NWXCIUTyOUaoFiC9+50GuD2ukVpVSpX0Gi2UG+0BQwwv2d+dgLadhaddhVWmwXlUlHsXP5AQO4tHIpK1zCdxoh6vY1kgh3s0qIgGhjyYXxiSGCHAj88Am3O28lTpcLsIv43M4QISQhH5mcWMDs9L+MijKLqh69hZzV+0b5E0MZjaEu6cuWKQDmGc1MtxI16s9EW6EQVVj5fEEscO6wxg4j2tXgiipOTAxhNBrRbNSSSYZiM7ISnEbBCNQztdQQChGv8HWEiwR8zpwj5YvEo3G6/2L2olqIqh10KeQ3WnCCMYIIqGUIQj8cFnU4jc63TmgT+lcpFaDQtURYNDXvlNexMWKvWBDpFwlmBJgP9gwgGEzg9jcLt0aKn1yudDalgY04Xc8eOjsJgxvTQEO9JJ/NEAKbYIGkjYybVjCjDCFQePvwS+/s5gUwDA1aBnbzf85wjwhWDQQejyQSzWSsqoHKlLOPk/PJ1nCOxsGqYG6aRbnHMezLojUjH84hH0ojG2M2R3Qj16Ol1IZ+vIpasyHivXVuE1WHB9s42QuE4PG47vB4CX6BYKAqgI1xqNKho8kl4PqEnA+QJ+Aig3B6HrDHmQ5VKdWxvH0tNurvdYmekvZHQhusoFGLIOI1mGkxO+rGwMC0gydfVJao2vua8q50SRs4xGeHzuQTUEfxwbqlAYg7byUkagYBF7Iv8O8ESa5vPF8Vyx053ShfA56IG43GFQlE6KRLSKmNoiZqOHQvZDIDj4++pljvPZ+NxXFv5Qgl6g1kkmk3S7dMAACAASURBVFazQRof1GtF1CtldNotGYPRZEOt0UFTgsQbiKWKqLVV6PSGH07qXuoNC6ceplZArcDFqYD6Rnlx5lodqVoBtQJvXwEVOr19Df/gZ/j1D75/NqH/EnQ662bHlBSdFtC0OrAagaE+H2anRjDQ44eNO7tOGxsbW5Lv09G0RR3BDTkhjN/PzfOKKDlevdqBxWJEs1nD6WkB3V0OUVuYzRasrTGjpwiLRQuThflJWlEFMT+JAgtu7F1Obv57BFhMTV0SFQqhxbNnz1Gp1uFy+lAoVHEaTiHgc0qWEIfAvx8cnsiGeG72EuYX5jE5MQGzxYKtzU08W3uOvcMD5IslyTeimsntNqKntxs2uwPZXA7FEoECrXYaASzcrA8P9kAP5lZ1JP8oHo+JBYsqDEIthoNTNaLXmdFu0iZXRiFfQqvVgMOlx8TUsMAmbtYJKAgquDknLGBeETfWVHlxc02FD+HK5Pg0SoWyKJ9OTkLSOXBstE/gi2JFrMkGPJVi4DekVtyk5/MZNJqERG5YLDaYTVYJtD49CUkHNt6Hx+OE0aRHKBRGvkDAYoDRoEO9UYRBbxAYQbBEgEIIJYHZ3cyUUjr/mYzms/uN4vSUeUVcGi0EAjrp6EbLH+GNx8PMK63AQtrAIpEMCgWCExsCARdy2TIi0RIsZjOWlgcwMso1YkA6kwQzlAjnSsUKDg+LYrHr7fGjWqkily8j0G3CxMQAxsYm4HIysyiPFy/WcbB/CrPZISAxnaayySyKKFolvV4HlpdWxB5IqEHl2KNHa0inK7DZdFhYmPq6uxvXEGvM+mZz7Nqnx9CwT0Ac60GIxbmiLq7ZqKPDzmmigtIJdDKajDDqjUhEsijmqtjaDiFf1GB5oQ+Bri4cHp+g3elgfnEWk1PjiMbD+PTzz3B8UoPLqUNfjx12mwnlYlmsZpwTrvlWUwuLxQC9QQufzylKJTIvPl9Gs1GUgrlsBQeHUVFodXVxProFeHKdce2wo2IkUsDAYAAf3LspKjkCv+NgUOyJBJkEmARsJycpFEtN6W45NdUtnf0Ipc5D7Dc395FO53D16rysLSryuI4JPflsfPTRRwKUCISZ0aSonJR8LkLBSrmBaDQpwLdQrGJmegiffPKJgC6qmwhUmSdFdRyfN84L50OrZcB9B2Yjc+g0aNXKKBVzMheMU6MSqlrroNHSIlesIZkto9buQIkfV79+zwqoe6nfs2Dqy9UKqBW4eBVQ3ygv3pyrI1YroFbgzSugQqc3r90fzZG/FTr9+i9/688S+iTwRtvpwKABur0WzE+PYHJ0EGaDFuVSAVtbe4hGs4CmLdY6bvxor7p965qolZ4/f4WXL7lpZZYPxDo1Mz0tWUCJRBJ/93e/EPgxPNKDRDKNru4eVKoV7OwEBaKMj/dLG3va0MbHxwVu3L9/H1999aXYpzLZCqw2t3RRYwD16Mgorl2/JsDl8aMnOA1G0N/fjW9//BGmZ2bQkS5uJ3j06DE2d3ZQZ6h0qYR0hq3iNRgY7EGguwutdltyeJRW7FpYrBbYHU54fT4EvG5oWyXoNU0Ju47GwmJZI4gYGR2WoGp2zNKAAc8GdNpUf+nFtqbVM9+pg3KlIptuvU6nbJ7NJkSjaZSKzD3qQCvqHyVrp7enFzqNHsl4UhQi+/shFEsaXLk8JEoynoe/JxApFlsCTBh4zq5lAwM+9PQGziCXRlRfVMrs7R4gmyvBaLRiaWkKrVYde/uHAlkIx6hEs1h0KBWraLUgoIYd6bweu4RZj4yMinKGMIpqNNrrqLY6Pc0IOLSYWxJizswmWiXlvM2WwINQOCR2P2ZLtdo63Lx5GW6XB2vP1yV8fnCwFzNzk+igjlyOkIPKF+IBreQ+HRxkkUy0YTEDLqceXp8NoxO9GB8bRX//EHRao4C5hw8eCwSjcodKq2DwFDOz0xL8TZUTFWW0HMaicQEZBIe7uycol+vw+y2iFjvP/2KdaR/b2NhGo6nFBx9ewejokMBCrvtkKoWD/T1ksgwOp2qIQE4rAI9gRFE6mVDK1ZFOFvH06RFcTgs+/viO5C09eboGp8uFpZU5BLp9ODjaxbMXz5BJKwo7n8cMv9coGWzsSGfQm/HyxSbi8Q56e22YmBjCyIgSAg+05J7CkSBOg2G0W3rs7kXELjg21itAkmuO4GZjYwPpdJY9K/Hhh7fxzjvvCFwijPry8WOxUhLICdzJFhAOE3C2MDHRh5WVWYFTtMjS4km4SKDIOV5eXhaFk6gRi0UBTbRxMsOMGWMEfAqwMwlIYm1pSS0W+FxQIddGtQ4M9FnxJ3/yfXktz8X5YJ4TIRjBGVVrXMfswKjVaGA0aMRep2nVUS7lUSmXxFJLm2Gl2kaVSio2DyjUUO+o0OkNP6TUvdQbFk49TK2AWoGLUwH1jfLizLU6UrUCagXevgIqdHr7Gv7Bz/A/hU6SLM4E8V+7TVE6nf2+04am04aOqiM90B+wiuLJ57aLGiafY8h3UTaC+TwVHh2Mj/Xgk0/+TJQzn376KwSDWdTrwMREtygwRkfGRCmztbWNzz67LwqIufk57B+cYHZuAaUSN+VPxDb07rvvYnJyUuAOFRe//PSXkgXDTSo3nplMRQKxCQlGRvoxPTONifEJyZp58OChQIy5uWl88OEHoDVve3tblBnxRBy5QhX1phbpTB7ZXBV2uwmD7ERmNUvAOFVH3CwzTJwhzw6nEw6HE3arGaiVpD271+tBLpfG1vY+k58wMNAjm24CmU5bh05bI93ImFXDLmNU2lRrDEamgqqBgN+PkdHRMyXHoQAkAU8aLYaGeqRzGcOcm/U64jHFVnd8nITXS0XXuwL2aMF7/XoL6XQBBeZWaYG+HgtMJgt6+7zw+V2Sd8OW9FTCMJg5eJpDvdHC0KAf779/XfKIDg52MTU1gXKlhEq5IGOjRY0Ko76+HgFcXo8PTifPBwFrtGgxw4pdBg8OThGNFsVWZjFrMDzci7m5OcniIZxgLQkKCA8YLk0rFsO4P/74I1krn336hQAOztf84iXo9MwOqkOrYz6T0tkuGs3g6LAsXcq4PqjqonVycWUCAb8PFosDpSItYSd48ngN0WgBq6uz8Pt9SKeTuPnuDbF9lcsFCSWn7TEaictcEFRubZ2KDXR8vEsCrqnSobqN8Iwh5ARrvL+b710VWyDXKoPIT4On0m2QqiYCLX6x86HBqCjZaCOjNbFZ1eJ4L4yX63FcXhnB7dt38fjJczx4uIZAlwfv3VrF+OTo/8/eez43kt9png+89wRAgt57sgzLV7VVt8zOaKSJe3ETO/cn3L2/2H9m3+7EjrnYmJW0K7VabdRd3tJbkIT3HomEuXi+qNLqNDO36irtaFqV7GBUFQkkMr+ZSPTvE4/B1s4z3H94V1rxqBIL+DzotltQmipGRsYkL+xnP/0ElYoO16+vSjA3FWvtdgvHJ4fY399BsZQnvkS10sZ5rCAqp/n5SbFh8ovHy/cR1UwERoQ7VB5RhcRjTedyAhUJDLPZIqJRZl1ZMDU1jNu3b8hjCY/4WL5Pqdx78eKFXJMEW7yWX0E7vlc5T15DPPe8jmlVJPgidHqJt9Ht6OUapXKK0NThMOPOndsCnQireD54HfH7VdB7vcEMKMb992DQd2Ez6yVQvFmvoFopC/C1WJ0CnRqtLorlBkr1FtQe0NKUTq/z+aStpV5natpztAloE3irJqDdKN+q060drDYBbQJvOAENOr3hAP/YT3+JjmQ3XpbS9XfpN9a6V9DptxLE5fd66AxG9NoqDCB06kLfAawG5jsZEPAYEfA7Yeai2mQUi0ylwkwbEy5fXpPA66dPn+GnP/0UpZKCYNApPyewGB0Zg98fwIsXm2KTW1tbh8frw+lZEtev30Y2m8Hde3dx5coGbt68Jdvkgp6w6cmTx5KdU683RWHFrCWP14z5xXHMzc+KgsPpcCCRTIoCgxYi5h5JPXsiIT+jsokL6XbHiHyRYeUVNBTmCzkxEBxAS1WRL+TRUtsvZ9aTVjGqMphlY2ImUKcNu5kWqxEorSZ2d4/BAvaxsSGxvHU7PQEzzaYqmU7ZTBlKqwurxQw9F8Z2C1pKC3a7E3Nz0wIlaB9KZ0piLQoOuDE7Oy0wgAqsSiWPZqMii+7T0wLCYbuoSRjMTpXT9vaOBDFbbWzVs2N1ZU72w2CkUkaR4Goqkgx6kyid9vfPZHE/Mz0qzXvpdAKZTAqrayuIxc7QabckfHvzxQuBTlQ2MeeHaiXa6pjPw+PjdovFEtIp5gJlUCw2YDIBAX8QKytL0hpHOxdteLzmMum0gImHjx4hkcjj0qVlvPfue3Id/PwXX4tS5fadq3jn3evw+mwolbPY3d3E5tamgI9yiWHaesxMT2F6ahHFQglWO3Dj5qpsn0qZdKqAWCyFo8MoajUF6+urAoBoM7x+/YoEjzO/Kh5LQFWBZkMR2EV4cnycEyvexsa6QC1CGR43f0/oSUXUu+/dxtT0KBKJc7H9lcqll2qdskA7Xr/ttvob4MTrl6/P2TerPRzunCKRquC9d29ifmEJn332JXZ3D7C6voJ33rsJj8+JTz/7BTa3n2F5ZQ4bly/BarUgdhZDNp2D3e5GpVzHrz79NQwGGz7++Du4dOkScrkMjo4OsLu3hWIxJ2HugYEQdndOkEjmEAr5MTk5LtCJ7xOqhAhheVwEu7yeeC3xZ4Q6bQkQZ36TCefnCRQKFaytLWFj46KAJbYvEiDx7wTHVEcx343nnD9jUDkhHf+kjZTwjKo3hsgz543X9qsWOr6vmK9lMdslr6ofyM5g85bsG997vG4Ik1/BJoIsHoPS4jVplMD1XkcBY8jsFiNaSg2lYkFUXISRTaWLutJFsdJAuaGiCz0ava5mr/vmH1LaWuqbz0x7hjYBbQJv2QS0G+VbdsK1w9UmoE3gjSagQac3Gt8f/8mvoNOrE/mbE/q70OmfqJ2ofjJQziKQxGwAemoP+h5g0QEOGy0/RnhcVqmsJxjhQpuBx7dvXhH9AJUszHxia1goFBR4MT4xienpWbhcHnz99V1sb+/izp07Al+Yv3Tjxi0JEH78+BE++uhjrK2vycL17t27ePr0iQRVu9wuGSwDtrkYnZkdx42bVzE5NfVyEVvD2dk5Hjy4L0qK5eUVWcQeHByKhYpqJX5Xax2cnueRzVYlg8fnd0veE1VI5WpFFrc6vQ6dbkdynbo9nSyEaXGyGwGf2yFKJIZIb24dAFAwOTkKl8suoepUOzXqCjLpAnI55jQBnR4QHLBjYmJcwrcZcry+tiYqkGfPnuP58y1U6ipmpwaxsrwoKhu2m1HxUSnn8dlnv8LBQRI3rq9icWlRFuUMl372fFMyoTY2Lr9sEwuIqsho7KHRKCOXp3WPYUt6RKOsu3+BtqrHzOwYfF4PWmpTrFkEfTs7mwLlfF4f9vf2pQ2OSjTPy/wogjyCAcIxzrdUpGooL9lWBBPz83MIBkNYXloS5RnVP1SzJJNUap0gk+nb2Wq1JmZnGew+L1lVX3/9AiMjQfzg332ISCSEk1Paqc6QSicENHJWtCouLCxhcmIO5VId2UwOoUE3llYmJST87CyB2FlSAFU2w3wqq1jG4vEYLFYTrl3bwMHhrqiTmA/Vbuslk4qQhXCE6q2pqQkBJ1TpUAHFOdIiRssh9+HSpQvI5Pqh68VSEQa9XnK8arWKhGQfnxxBVRWx1LF9jWolAZZGMxqVLs5OkqA6h/Y9h8OFr7++J/a823duYmV1Ccl0AnfvfQWbw4J33rklirN0KolEIoZsJi/nsNlQcXgQldD0K1euyPUcjZ4InG13mOHlFiDMIPxEMiMKNYZ4MwifzY+El69smTyHFy5cFIC5tb0lrYIDwRDqzQZyeWaEsaGxK/tx8eIFUTgR/mxubslsaJnrB4WXBEDydV6Fh1NNRTUc4RCvT4bXM5Scr0lLHtVRhEeET9VaE3qdUfaPuV4+v1+eOxgOC7Ta2e0rnQjM+E3IxBB35r/ZbG5RAxI0mfQ92G1GtJp1FAsvoZPdiUarh3qzi3JFQalBBZ0JtTbhk/b1DSegraW+4cC0h2sT0Cbw9k1Au1G+fedcO2JtAtoEXn8CGnR6/dn9m3nmy1zwf3l/xGL3u1/srmPvOn/eAcvGX/4EBh2VBH1fyvCQA3PTI7DbzP0g5XYdc5NBWfTR2lYqVcTik0rXcHrawtr6IMbGxxEMDUrYs83uxMTElCxi1VYTFy6s4dmzTQke/tFf/FiCvD/99Fd4sbmJUrkMm8Mq2TSFUkFyhu68cwdrKxckuJsWLYIN2v3Ozk8RjZ7KYndkeATBYBiFQgnHx6fwuL0IhQaRzZdxHE2gVG6KUovB1eHBkCxsY/EkDEYbVlcmJASaQO3Z8xMUi3XMzrixuDCNcDCEsdFpAS2fffYFCoW8QAMqfXpgm1gThXwFqVQe2UwV1TrD1gGP34Dp6Rl01J5kGd28cVsCsf/2P/+dWPS4jYX5Wck2IsBi3tL5+SlevHiGBw+eIZOl/YvtgWsCmGgTOz4+EoUTAQvbyQhMCBWYx1UuFqWtjrYx5gpx7oeHbL8z4gc/+B7m5mZRKOQwMOBDU2ng0aMHCAVDsFldeP78OcbGRyUHqdvtyGz39gltSpJdReuSx+2TfK3z87gACIIJApDp6UksLM5Lg97e3i5Oz6KolCsSyM78Kb2OYd0XBEpS6ZSIxyVzicdF2xoBIa8pAi5a9gguaccj4CS44jkLDAQQCLjQUvutZtVqE2aTDcVCRdRwg4MROd+5XBYzs1SUGXASPRKARMCRzxFmtbCwsNBX97TbotohBKGKSafTC/AgJOM1SdsYg7a3tjZRqZQlLDweTyKVzmFychBTU2NIJJlRVJRwdgapE7rxcWxprFfbiB7HRbm0tr6KbDaNvYM9TE5OCKzrB2XnJLcpEBiA3z8gIdtUVREeEn7xPLPFL5VMYWpqGjMzs5KPxsfJ720OUeTxNQkMu+iI8ogZaQS4VC7xveH1eOU9w8ZFbpNAjVCV54cwkxvg4/nFmWxsbAiAohKKs+BjCJ24PX5xToRw07OzyGQzcv3xdwRQfCxnSvhGQEXgRnsdlVF8bZ3egKaiSpslr11CT1pqCZ0E9Pb6QeYEaXxN5qMZjAYBu2xlNBksoibrthW01QZ6XRVtVZH3FRVUDaUD6K3owIRsoYJipYV2j3e2l7e4fzN362/FjmhrqW/FadJ2UpuANoE/5gS0G+Ufc/raa2sT0CbwbZuABp2+bWfsD7a/REyGl1ujFoDQibkpgqLkm/Ap6LdgejIIj9sJk0EPxh1ZUIbDZkCHNqxKDeexEmrVLiYmg/j3f/3XMBgsqDcUnMeYz8IGODcODvYlWDkyGMbh0YkoTmZm5nFweIQHDx6L1Y0vyKBytnK5vS6Ew0Gx7PS6RlRKDcRjcRyfHMNsNsgClIteBpjPzExhZHhcVDBU2uh1DHe2gaV09ZaKVKYApcksoWnJnOorRmJYXZsX5Q+Dxwl8jo7yGIo48O67NxAe9MPnG4CuR9vPPr7+9X0oLQWzs5OAThVbG0FJIV/GyXEGuVxTlGNzCyHYHEZMTU7D6fTA5/FhODKK/d19/PrXX4r16cb1DUxNjYpKKZ9P4+wsKsotQp10ugCv1yH2RUIKLuiZjUWrE1UsbBPjF22EsfOY5HG1lAY6alv2l8qaeq0Jg8GE4ciIbIdZRy82n8JqYwNYF0dHh/I4KqEIlianxqHTM4D9WCAQrwUCmkhkWLbD2bERj8qlqclJjE+MiDrJ4bBJvtHBwR6KpZwoWvotenZk0jk0Gi1EIqMwGswCIvj4gWAAbbWNRCIlYMXldEvLIaEF1VjEBIQ5TqdVlFnMGCLgq9UrohxjGLXd5hKrZy5bhNXqEJshlT8+nweVCrOsmn31VayA/b00lhbHBYBQ/TQ6Ooal5SWcnTKj6VSUZ4VCHR6PFSMjQwK5qIRrKf0GuWazIUBKbasYGgogPBhEq1UXKx/nREhiNPWvRwaXt5o9sfwx24uAs9FgDlcJweCAqPEI80rFGooFKuN6cNjdojKqVkswGHtybfO6Iojh4/m7bpetgiYBMDwfVNcVi7Q/9gSymcx6CVLn/lLNRQVWIl6A3W6UQH8CHqoQaZmUgG67A1a7Dbu7e2IzZZ4SYSItqlQuMUOMAIhzHR0dQaPRFBsrYRBVTHqjCdUalWEt2UfCKH5zf3ieqVL66KOPBFwRajHvi9uoN1vIF8vyvu2rpjhDHQIBi8BVu8Mm+8d7AMEjv+X4yZN0RhipplKbv4FOVCASTOr1JoFOOoMV7Z4RmXwVpaoqqkPe2bQPuW/8oaGtpb7xyLQnaBPQJvC2TUC7Ub5tZ1w7Xm0C2gTeZALa/4+/yfS+1c99hZZ4ELwM2MZGzVIfOJn0EKBjMQFelxFWixEWkxEepwlDIRNmpkZlkR1PJAX2cOF669YNURyVimVR3lRp92LqNYDTs1MY9Gw3AzpdwOPxSxD37t4R4vEsFLUHh9MmYKLVbsFs0QmgcLqcMOqtaLeAo6NjnJ3lMTziEoVJPJ6SgOHLl5cwGB7G5ott2Zd6XUG93kVXx6MywOGyIDI0iPX1NbjcTmxuvkA8ERMrFhfTh4cHUJQGqjUFIyNh+fni0gx6PQPOT9P46teP8OI5bYRGjE8Mw2LRodPjYlcnipuTkyy6bYO08L374XUYzLQqBaCDAY0aF8ld7G7viqqIIdeXL61LUDhznFLJGDLZNMqlGjodnYShhwfDkrEki/xsFkfHR6LoGB0bE7hAtczuzi4azTo8LjucDhNsFguGhtjAVkcinhHIEgqFxZLGY2MANSEObWFUi1HoojQJ+Qxwe1wwm4Ayc6WahAs2AQ5U2TCzKnpyjmy2gHa7JxY8vaGLpsLcLOZX9dDptuFyOUTdQ0jAfCdCJyrACAyouKKqxeNxyuVAuyAVZVQdGY1WUUS11JZAuFDI9xL+eAWE1WpleS3CMm6brWd8Dm1oB/tpNJuAw6GD02lHIOCBzWaSrCU2E754Xpb8pumpoEAcXq9ra6sS3M6mOyp6CL+qVUUgGzO/BgdDkmVFUEZ1HfObCLyoxCG4sVj1AsIIeti4x2MgJOPMqBJSFB6TGTar5SU8YsC8HiajURRfVqtdQOX+3gnKZQJDoNsDTCYdjCaqpZiNNICpqUlR8VH5trdXBplSJELbmRv7e0nk8y24XAY0GoR0DFs3QW2zQdGM4QjbHh1iyeMxR0+ioijiNUkgSPCVzVFdlRG109hYWOAkYREViQRFAtpUiBqPCjgeJ6+pk+gp4smMqJfYXkgLHX/O9xFhFf/8+OOPJWft888/FwhGNVSpXJHZ1BoKlFZLrITpTBsT416sri7J3O0Ou6gJ8/kcqlU+nuelLdCNSicDA/xbDYFO6LXld3xMr8fcpy5gsELtGpHJVVCutzXo9PqfT9pa6vVnpz1Tm4A2gbdkAtqN8i050dphahPQJvAHmYAGnf4gY/w2buSVpukVdOq3Q/0GOhnQBwYvM8n5J3VRThswGLZg4/I8TEYTEskE1BYr6AOYHB9HpVyShSdVCAY9w5X1sjAsV0oCPQid3B6/VNlHT2I4Pkkik+ViFNDrCRD0CIYGMD45gMhwRGBFLlPE0UEUxydxqbsfG/OKLSqVziMQCOGD96/T/IOvv7qHXI6qqwZy5TZMRh0CITfGJ8ZFMeXz9W1Yz58/k0UtA7a5uGYQ9MTEqAQl+wN+3LhxDTabWcKVDw/OsbN1hOPjGIxGPSYnRzAYCaBeLwvIYVNcIpaHzzeE27dvY2ltCk213yJH8BI/TwhkyWVzErI9OjosAdxs4UokzpDLpsUKZjLa4XT6RflD1Qwn3+312+NaiiJqFbvDIeqR46Mj5AtFAR1+rxUBvxXj42Ow2Rx48XwTu7spCTQneGh32qLMCQVdEjytN0BUJol4BZl0U1oMOz1m5AAut1msbAyjDodDAh0Jd05OTpFI5FCrqgJk/AHuixlWq0FsUP6AV2ZIJRHVOFQuMQcqFsugUu6K8mZxcRJjY6MCnfK5HA4OThFP5NFq6QVYjowEMDEexuBgEHaHVeZbKhegqk10e6pcG7SUdcQvpcf5WRIvNuOo1QCXk0ofNwIBNwyGFoolZmwpaNRpP9PB6zFhKBLBzRs3JNx6/2AfiUQSmXQGR8cxtFpGRIZ8WFmZFusiVXgnx2eiPDs7T0p7HhVNVAFR6RQKBWC1mUQFxX1kyx0hDOFM375mECDJf1O1ZDD0wSutiiajFelUDqdRWgVbSKV4zZsxPe3HwIADwVBQLH4ETgzif/hwE6kUWxStuLIxJ9a4L77YlGbJ8fEBnJ6mBXpNz/Qb65jtRMjTB3RsMizLsRoNRoFtitJFPJ5GsUTrqwkWq1GUgjdu3BT4vLW1hePjYySTWZzHWhgMGwSCuVwuyXo6PDxDOlPBu+/dEJslIdXDh49xfBKDDqqEuv/whz8Uq91PfvITuW751WgSIAGFUhVNpSmh7pVKCx99dAdXr14RgFStlpFKp5BKJeUa5c84T0JLfc8gSkxeywRPBj2D/LsSdM/z1VJ76OktUNp6pLNVVJssCdBJWLr2IfeNP5+0tdQ3Hpn2BG0C2gTetgloN8q37Yxrx6tNQJvAm0xA+//xN5net/q5DBJ/+ZEpVwGVTq+KzfuA6bexFB/Bf7Oq3GgEAgN2WEwMae7BYjEKrHI5rDAb2XYHyVwx0CKjA9SWIlCip6fqwwx/ICgWJC68aW3KZDsoVXtwuyy4cGEKd955B74AF7gHePFiB2fRtARZV2ptUV55PFR4dEUVc+3aRczNLQgY+fWXd6XdrFFvSaaL3WGEy+cQ5RAb1ph7QyXF1vY2SsUiuj09pqdHRWXBhTqhyczsDFZXVySweXtrF8lEAcV8HWextBzH9PQ4VlZnRRXE/KN8voxELAe7pBrqKAAAIABJREFUzY8LFy8iOOhErUnokZfmNaXB8OMWKuV+UDWBRWQoLIvnfC6LZrMucxocHIfd6kGhUBRwRnhjseilSY5/J8SgkobbqFZpgYOoi9xuA6anQlhfXxH71IP7j3B0lEWtSuuVEcMjYUxMRrC6QuWUDbl8RuyFO9tnAp6oIuFruF1GTE4NYXFxHpNTk5JnxBD4TDqLSqWGTLosqhp+DQ46MTYRlnNKFRVBFoOjacFzu52i0MrnSjg/r4BuPY/HhsuXFjE5NQboumJtu3//GUrlHqanhrBxeV0yj8wWE8rlAjJZBoWnJDCbqiWjkSCH7YJWAU6K0sHB/hEODrLo9YyiTltenhC4lU73A7nLFUJPZi3pMTExJDCJkITQjC2JDEUnVMrnKxgYcAu0ozKI9i5mJ6VTRRweZcQCt74WkdkVinlMTIzJ61CFxXNXLhcF1nDfCZkMhh7anZZYzZhvRDBClRCBmd3mFOspc8DiMWZklVGu6HHpwgTef/86QoM+UYtRJbi/dyBB3kdHKTDyamoyhBs3LgtEenD/CRYWZkUN9fjJA1htzBCblNwnzqhvyeu3K2YzPH9VsblStZZI1AU8+QMG+P0OuL0eyXOibbNcKuHxkycSyJ9ONdHT6TA3O4SZmQnYbTYBYcyjMphsWFu7IHeEhw8fYnfvEKVSE4NhH95556a00bH1jkoygipCaGlXVLuIJ5gDV0WpXJd9/PGPqYpaEfUe2/mocqI6r6UqYtnjDPUwSKuirtdDS6mj027CZNQL7ONsabkkdOrqzKg1u0hlqqg129Dx/cLGu2/1ffqPsvPaWuqPMnbtRbUJaBP4Nk1Au1F+m86Wtq/aBLQJ/LEnoP3/+B/7DPwxX//VJ+bLq6APnfgfdUP9P387EeXVvw1GoN2BwKXBkA0WswFKvQ630wynzYKR4SDsFgNstB3ZrOh2WnA47ag2auiRQoEBzxXJL8rna0ilFFTrPayuTknwdWRkGJtbW7h//740c1UrLWky48LS4zYgHPZJa9nKyhzW19dlIf7wwRNsbu6gXlOgtrqwWO3wBTww2Q0IhgdEPRIZGhJl1ueff4ZUqoqlpWksL8+JtYoV7zabFcvLS1BaTQmSTiVzaNS6qFZUxBJpdNptTE6M4PrNiygUs6KaSqeySCSKUFt6WWA7PQZY7HoBB8VCVaxjXP2zjazb6Wf20KrosNMS5YLFYkJLacLnDcFotOH8LIbz86xAArfHKHY7t9sDk9mEbCaDSrWKNhfYPZ0ojUaG3fjuxzcwPj6Czc1t7OzsIXqSQibTw9ioEx9/932sra0IzGBr3ebWc7HXFQoKinkV5VIHXp8NC/PjuLzBlr1BpDMpUbA8ffJMwrrVlg6lkiq2Mq/XjshIAEtLMwK1+tYzBpAzEFovGVQEAcdHtGmV5PiHIyGsrdFCFYTaUUSpxXY9jyeA27cIKebQaDYEFmUySVRrZYE3tKV1u6r86aLN0mgS2xuzpV4830ax2MTkxASuX78m0PDwaB+lUkFmyn0gUyVIYpMggR0hB5VjsVhMoBpB5u5uEj6fHbOzwwJVCAvz+SJMRgcy2ZrM49LFBYGyDM9muD1VT2L76lHZ1M9fIhTjfiqtCppKVd42Zgvthh3JzaKtjuq+jgrU6i2cHJ3j8LAkyrLvfHgLa+uLEpbOnKnT0zOBlLSnHh1lUK4A87MBTE2PI5+jBbKJW7dvyTn94otP4XCasbyyJEq94EBQFG/MW+L54HUYO49LGD3nVi6rYgu02vSSuzY9M4b19QsCZHldUF3FEPJarYONjWUBUlSz6fUGgUe05g0NT2BkeEKuEVpGmfPEDKiRkREJuucxMzieX4SR/UwsKpkUmSlflxbblgr84PvXJeiemWVUjlHtxNfhfA0ClngnoteXt6IuVKWOXrcl7yFef4SEtO3x3sA8p0q9jXiyjLrSht5ohNKm4kn7+oYT0NZS33Bg2sO1CWgTePsmoN0o375zrh2xNgFtAq8/Ae3/x19/dt/+Z/6L0InLvP4vX6EnIy0uDPbtttHWcdFKmNSGQdeDy2GAzayDw2pAKODBhdUFBLwOOG1mWM16pFMJNBo1NNsKFFVFsVRDs9mG0uwhlSojl2vBaDLho48/xF/8xY/RaDbx+Rdf4iR6LBaherWB87MEktkKfG4Dbt68isGhsCyGafvhovr+vccCEahyYirV1NQMgkMDUDo1REaGxF5HCxRzZ+7fv4d2G3j//dti7Uql+o1a3N709JSoLp49fwq7zQ0dbMimy0imc2JZGxsdxp13ryKdjuHk5FisSpWSglaLDVzA4soU1i4uyaL52dPn0rjGSXrcHqTTZXS7TYyNhnHl8joWFuZFcfXVV7/G0WFSbFLSEthQ0O10MTo2jOXlZamUT6aSuHfvPs7P4mK7Y2D3xPgoZmaGcGFtRqDIp59+Ji1z0ZMccjngnXdm8N5774pa5Pw8ilQqLu11bMo7PlZQq3Vhs5hx9cocVteWMTc3LWHO9+7dlfa4s9NzycspFgnQaqIGItyamo4gMhKW0O5Go/6ybS7zEhrUJSB8Z/sQ8ZiK4WEXLqxfxNraOhwOCwolZi29wN7eAZaXV3H1ynUBFmznI8BqtdhkR0seA7qpn+ug222LzM5sIvRiFpgee3uHsFocuHRpQ9rZqGAjNOnbB4vyb1oEjSYj3C4XdHqd2DwrlYoogmjfOjmJoqXoceXqRSwvzSFfKIjKxuX0CryMRs8kBJvXGAHTq9wqzlqaHNEV2MXmQ2ZlESi2uzXoDVSm6aVNkAofg94Eo9Ei1jrme5XLDRwfnYrKj/lebMvrdBVk83GkU2kJxlaaqjQxViptCZ+fn5sU9RQzksYnxnDp0gUcHh7i8y8+wcTkCFZWlgWYMbCccO7w4EgUThJu3mK7nIp6rSFKOjZOUnVEYHP9xiXcvHlDfr+/v4ft7R1pmBsbi+BHP/qxqLcIwTgDzo5B/esXr8LnDeLRo0eS/0Toxt9FIhGBwAwTp0WPWU9UO/H80nLJzDSFb0+xzOkQT+Rw4/o6pqYnBTpRNcdzxHn2w8T1L5vt5DKQa1xt1YGeCrvVInCRX4ROzIRrdw0oVhTEEiWBTgaTCU1V1aDTN/+k0tZS33xm2jO0CWgTeMsmoN0o37ITrh2uNgFtAm80AQ06vdH4/gSezE/N37oK+kqnV3on/kn89PLfun7OUI/iHV0XIAxADzaTDk6bTsDT1PgQBgc88DgscNpMcDtt0INKmApaXRXlWgWlUl1CupuNLlKpEjKZFuYXZvHjv/wRfL4ATs9iePbiOc7PziR0uJAlDGhKI9j6hSWMj49KnlKlWpaFdT5XQOw8iWyhiV67h+FIGJHICOwuC/TWjoAyyTdqszUtLkqM4eEIhoYionBicxyzkqh06lfLN3B6dg6D3gyzyYlGvYtiqQKX04X5uWnJszk62cXuzjbOTlMolVVYTDYEgyF89L134HBbBDY9f/4U8fOY5FLRlnV2GoNe38Wd2zfx8Xc+ktl9/tln+Prrr3Aey2F8fBCjo2EsLizC5/eJQiQcDouC5Ve/+hX29xPw+WxYXV2UBrJQOIixkTB6naYAl62tbVQrdZycJKXl7Lvf/QABfwAHh/soFvNiCWM2EqHM6WkWlZIJ6+szWF9fRiDgE2BDyxhtTlQsEd4RnBTyJfl7cCAsDXE2hx7ZXEJyeQgl2KDWVJih1JSwakKL02gGDrsLV69excbla4IvM5kYsQF2trcFjr3zznuiRGIOFdvQuB2gLZlOzNTqdFWxMDIwnUBwYpzh2kYJNicMm59bgt8/IFlLhIYEQQYj4VJDziFtcGq7BYfDLio0qpz42Fdta7SAERT+9V//ewE7X331lUAP2vIYnN5SOpJVRmURrXUM2ibooDWPAJbAko+nMo5KLCoAm0oRNjuzrpxoNhSxPDJQnk2GDEBns2A0ei4AyOPxicqLdsR4IopyJSstbx63D2qLQDaLgcCgWN+o+Ll7955kpX3wwTvwB3zY3HyGp88fSxMilXwEUtxXwinmidFmx+ue1xD/ns3kZO7cJ4vNIudydW1VrIcErQcHBwKiaAVkcyIhEpVXbJsjJCIYYrj6hYvXRLXE/CcqmQg1OVsCurGxMdkHzpPvM0Jezlxtd+B0+WC2OORY+BiCKtoxmcfV7qgCAiXf7CXII2TivqittqSt007XUmqioLRSIdhq/ibzqd5so97sCHTK5GqoK10JiVO7XQ06ffOPKW0t9c1npj1Dm4A2gbdsAtqN8i074drhahPQJvBGE9Cg0xuN70/vyX1l0/+AToQNr37W1xrQHWdAr8eFIMFET9ROVhNgNQJ2qw5+lxk+tx0ehxUDfje8boe0j1VqRTSoZmh1pbmu0zGgUmmiUKhifGIGlzeuIZ3OYmt7B4fHUeSLzOWhwsUAv8cuKhyqTYLBAHro4PCQLVtF2Ky0dXUFDhEiMIybMMNg7kHV1aGoDTgczNMxoFRkNb1BABH/XixSfcTcIVrdLLJwTyRVsXeZDDqx8TQVBiGrGB4awo3rV3Dx8hIePbqHh48eIZkootvWwesdwPDwGCKjA6g1Szg7O5UgcsKDcMiJifFhWbwTgNy8cR0X1tYlb+fLL78UeOUPuHDn3RsCL7gfXq9HFvQECIQ7rxbvtDCxlY5QhSHNwYAXum5HgMDxUVRye2iJCw6EcOnSZYEx2VxGmuYIGZiTdHi4jxcvzuXcbGxckeDwplJHPp+VhbzeoJNcHwbFM6SZ3wRIbByktaxcoeUrLzCP+0mboNjXOhBLWD5Xhtlsx+TELIYjDMU24TR6imI5g6ZSwcnxsTS8Xb16QwKuk0m2EDZle7TT9UCY2RGARMhD4OTxuOF2e6Wdj5CqXGY4ekRUPa+AB0EQrX6EVa/UMrw+qZgxm80Cd2gjI3zc398XW9jS0hI+/PBDAXxPnjyReXN/eE3QnsbnEPpRrRMI+OV6J8ziuXn1xaBwApd6owq108+IYpMgmwFz2YLY2qjKYnsd7YFUDp2dpSWramgoBC/PS7sBg5E5TNw+GxuZB2WA2+UTlRRVTfv7pxgeDuH9D26gUilid28buVwakeFBgaV91Y8i1zXhEKEqLYUejwctRRWgReUTf1YoFqTJMTAwINCH1ybBK7fD64/fPG4qljg/PoYgkpAvMjyBaDSOo6MjAUS8DjkfzoTngsCJM+V7iflZhE7NpgKdwYIeTHA6XbI9qgFrAhuN0srH0HueE9oiCbloH+R+KHwDdplRZhB7nc1mhMVsRL1WlXsVQWS9qaLWYDacgky+iWarK+IoceX96d2m/1cfkbaW+l89YW372gS0CXzrJ6DdKL/1p1A7AG0C2gT+FSeg/f/4v+Kwvx0v9Qo6cW9/u7uuj6JeQSf0Ov16u5fLOkOPeKofQO62AW4HYDPr4XHbEfR74Xbb0enQitVDU2kLNECPlj2rZNyMjk0iFB7C7u4ezs5jaLbYdtUVdRPtSVT2ECQQioyMRkTxQRjDpjCqOQidaIkqFiqoVGhvAqwOHQzMrml2YTT0g5Urlf5ZcLt16LTZnMYFr6uvBMmWJaSa9fMOpwW1alPUWLV6F2pbh8mxUbH2MXD73v1f4+nTZxKubbPY4XSw4cuHYjmHfCmLUplh3zr4PCaEw374/T6UigVRWF3Z2IDVbMXu9h6i0ahAnms31jEw4MRJ9ERsYVTV8PhCoZAAjZ2dHYEAXIRTnUUQMDM9A6Nej/NoFLlsXgCa2qLyyIqBgZBkQdHqxJkR3gQGfPJnMhXHaZSWKS9CwZAoppjX1FKbyGRSoprirAkuOm3OjdCG58EoyiGdro1OtwWX2yFqGO4rv9jYl80UkEpmUa+14XYHYLc6BboQJpgtOrTaDZhNeqysrAnAoMUtenKKdoeQSY+2qqDRrL5sybNjeHhQGuc4A4KLQr6MFy+oMGuBxWg2mwHBgQG43K6XrWdV+RntcIoCZHI6uBwMjPdjfn5atnN2RlXPvuQ1sWmNYOkXv/hEFEyEIefnzNUiPDLLsRG2UK1GmNJXVaWRyVTlGrNYIK1sBEgCSuw6hMIeDEdGRG12GuW2UmIJ5O9HRoYlLHtzq0p2C5/PgPCguX9R6joSWG4x22G3ecTeyaB0NggSOlE5tLa+LPlPOzsvEE+cCZAbGhqUHCTCNFob+TpUYRGcEQjpdUaBsLweCaXqtToSqSR8fq9kLRHW8VqhjdPhdEBtqajVawLimAUlIMxsgc1uFfDX7RlxcHAsget8HV6LfO0+eGpJGP2HH74v1jvmsnG/GR6eK/A9rcPwcBhz83MCl1gWQDUbr+typY5cvgablXPpz5vH16g3xG5qNRvRVpuSZWY06F5CJwIqIxpUOindl9BJQZP2QQ06ve5HjraWet3Jac/TJqBN4K2ZgHajfGtOtXag2gS0CfwBJqBBpz/AEP+0NvG7H6P/zL9FisCj5uXTlaBsXa8PnEw6wqZ+yx25lFEP+DxmhAJODATsAgQKRbZ35UXtQjii15vh8w+g1W5je3sPxXJVwpFVlc1TfYOf3WaV6nmH0yZWsJ2dfQBmXLmyJCHNiXgK+XwJuWwR6XxTGuGCITtCw14Jr2awcrnE5jdajowIBt2iGOoHNjeQyRRQKDQxMsJGvMtoqXU8f76NeKwAk94Kn28AE5MTAi4YFr2z+wLxeN+CZzRyoa5Hp6NHuVpCQ2EQcgd2hwl+nwtul0MUQgxCpv2I4dfFfBF7u4fodXvSQjYyOoBU5hTpVBLT09Ow2W1i0SMUcrqcAp2oRCEQODg8xuhoBDdv3kS9WsXjB4+kIY9wgQCEi/Belza6Bhx2C6w2i6hwaJ0ipOu3q7UlUDoUCmJ4JAKPxylqp3j8DLF4Gh6SQ1A5pEO3o0Ov2+8yZI6R02mD2m4KiBkdHRWgxuytV7M8P0vi6ZM4mi0dhgcdMJtsEtzdaAF6gwkLc35cv35dtk3odHR4gtPzHKo1Va4X8pGxMR8WFmnxCgvQiMXiqNXqAhYPDmJIp9rw+22YmBjEjes3BZR99vkDyVYaGfGiVGYLoAK32yz5RGtra2Kf/Pzzr/DoUQxejwH/+1/9ABcvXhKg85P/+hOUK1Qz+QSGHBwkMDc3JNCJ0IUKKap6mFH09GlSGuCGh40yi2q1JduORAJwe6g4Yosd7V8dHB2e4/i4JOfD7bZgfn4M2VwSR0cVTE5aEAwFEAh44XRZYXdYRBGlg0kytGLnGQnbr5Rr8l7gNTQ8MojwoA/HJ0eijnK7HRIcTrsaVX/5XB3TM8MYCPjx4MELAaqK0oLPR5UWkM/lRJVmc9glj4v5aVSiLS8vSLYUzxPPiVgT1baAp5OTNCCB8ARXQKXWlOuMUIgQj2CTNlcq4hjaTuUcYRShE+15tNPRUlupUSkVwOjomFj+GB5/enoisK9abaJc6YeHB/xmgdSEgXzPEzqZTSbYrGa0W/w7WzF7qNUqArwIWZtKB00VKFVbyObrAqA0pdNrfzJpa6nXHp32RG0C2gTelgloN8q35Uxrx6lNQJvAH2ICGnT6Q0zxW7qN3/7A/CcXwv/fpylX5aROJE3yRx868Vvf64Mmqp640OafLrsRkZALgyE7THoVqXQB8bgKm9WASMQPu8Ml4CiTy+HwOIVao4tgUA+d3oR6vYPggEta42jDYTtZudJANJrG6GhQqua52CWE4uKcQeLJZA5mswmT06NYWJ+WQGpp8YrFJVOH6qHh4RGxP92//xB7u2zO6sHnM+PChRVcuXIZ5/EjfPrLrxCP1TE+OojV1XVp5/L5XdjafoKz82MJndbrTGirelTKLbSUnoQXK6oigd3MUKINyG4zyLES8DBPSGlQbUIVlQIjVVxOF/SGrkAft8si6pR2mxk2PQFFPfRQLpUFAqhqD7l8FWtrUxLanIyd48G9h1CaXTlms8koKiEu4iu1HoaHvAiFmLNEKFeB7qXVLBS2Y2TUJ/CKtrFKlZbAY5QrRQFThHTM0yEw4pwY5MUwaLFFdVVpGaNljcodAhkGURcKJSTiSWTSBTx7eg6zyYpLl1bR7eixs7MLu8OI2flRzM3OwuGgMolA4xRbm4fIFyowmgCDqH/MmJ4ew+BQCIpSF2UXFUZU7hB2pJI1ubhWV1cwMz0rIGNndwdPHj/BzOwUpqbG8eDhfexsp+D2uDEzHYbTaZdtnJxk0GoBy8vD+PGPfyRw8PHjx3IdxONFUS9FIl6k0iUsL4/IMXMeBCW02xH+PXhwKja+uTm/XEf8YrA7FWq0jDE3LJcrQlFUxM4y0pToclmwuDiNkdFhPHr0ACfRApaWffD53P2Wvh4VZF04HV64nH7kshWZC1sG0dP3bYMUF/Y68Hh0aHd7cLlMsFgMsFj6gDCbrSGVVDA8bEcw6MHuTgItlTY1vcyLzXuRSFDyrbq9Hp48eQ6T2QC3x4Nr164IQKTF8MGD5xga9EuuGHOlTk9LGBsLY3pqECfRqDTPRYZH5Lzz3DAUnmHzfr9bAs15/VLZRkhKK2Gt1pbgfqfLj5mZSdjsDlF7ZbIFtNtNyeKqVBkgDgyGXRifGBbQR+sdr0NaL10Op0CnVrMGg74LHToCzfh+stmcEoyuqDqUayqy+SqqjQ74qHaP7x7t6xtOQFtLfcOBaQ/XJqBN4O2bgHajfPvOuXbE2gS0Cbz+BLT/H3/92X3rn/kvQqff/sX/7FOVTVTMzXlpxqO8oK+J6cMng04vYeKRsB8eewcdpYxCsYpaTS+LSJfbCqPJAuj0yBXyKFdaULs9zM2FERgIoFGviVVpIBASNcuDh0+RSDbgdJjw/vuruHLlqrTWPX++iWZDle+zs5ioP1bWF3Dx2qq0wrGhjovjSpmL4wEEAgOScbO9tYfTUzaGGTAxMYyLFy9gYWEGL7Ye4u7dh8ikGhiODGFiYgYBvx9Olw3R032cx05QLBYExrCFj9BJVXUwma1oKE1U67Q5AXYbLYZWgUlTUxOi1inkivC4GEptQyaVQyyeEgVRU+nCae9Jcxcjg/yBPoDiwppZOcy/qta6cDnMuHNnQ2xnJ8cH2NncQqnUlrmHQm6BI4RvDKrmIp/ZPXu7u2ipLQyPhDAw4MPI6CCsNlq+OhLiXCzlkErGUatXYbaYBCjpdQQaVhiZxdPTw2K2ivKHYfK0RPGLeU5UAFHpUipWBCKlU3ns71UwNurHlY0b0vC3tbkFp8eCW7cvY3VlGZ1OT+yAe3v7ePTwudiqHC4nhgY9GB8PYmZmAgNBv0BGZgMRavE12GK4vZ2CXtfF+voSQsGwWMYYhF2tVvDBB+/B6XLg7/7ub3F2puD27UWxIT5+8kJytqYmxzAi6iy/wK9YPC4giZlZ8QQhohGjo174A05MTY9LThHBBxVn9XoDh4dH2NtLwmTqYWFhUmAU1T5U9jCfig1yp6fnKBbKMrNEPIN8oY6RkQHMzc1IE9/jJ8/FUnl5YxqhkFeuT7XdEOWgDkaoLeDsNIPtrWMUi124nDaMjg6iXlck92hwyAWLtQev1yHvNFpCG3VFoCoD96l+IuwsFMpoty0YHx9ApVLrt+DNz0uW2N7BAaLRBIZHgnIdbWxsSO7ZJ598gsePd8RuevHivFx7tLJOT8+IDe/u3QdYWV+V4PI+gHuBWq0kaqalpVlprKPqilY7WuYODo4Qi/P3OjgcHkSGI7Jt2kqzhQYoACRobHdoVdRjbJRh+iMyd4a38z3UaXdgMhrEXteoV6S9jtCJoeOSP2W1o6UCrbYOlTqhUw2VeluDTq//CfU/u+u//pa1Z2oT0CagTeBPZALajfJP5ERqh6FNQJvAv8oENOj0rzLmf5sv0g8I59fvqAFe/fifc9rxihEZ0++03vVFTzCw4a7bh1DGl4HANosVQb9boFOvXZOF7ECAigs/jAYT2h3avoxQWgwbJnCpY3p2Ch6vG6lUApHBiCw8D/YPkM7kkStUYTB0cePmJczNzYuN58mTF/2wZC6+z/OymL56YwPj08MCUZiPtL9/KODCZrPDYXfC6/Vhd3cfmXQWg4NDWFtblwU484rOzg8l26dSbqLbpZqpJwBoaCiIWqOEWCyKUrkkQIbKmUKONr0O2tALGOBCmsqPkUgAoQG/ZCYxJ4n5QKGBMKanZ1Et1/Ho0WOpoWeWDxf9tJNlsxnJk1pcnBWQQosSF/FUzjC7anVlAddvXEMhX8CTxw9xchxFtcoQbmB6KoxupyPZPvML85iemhQFFMPDB0IBrK4sAbqutOjl83Ho9KSEVJWUJUicAIogieCqraqS5cQmNsIYGig5A6pQer2+VY/2pkq1Jvk+VG8lkxnEYykkEyouX17G1OQ87n79SODO1evL+P4PPpAZc+ZURt29ex+PHz0TyDU/P4WlpXmBTbSSUSlGNRlbzWgRKxSKAjEO9vMIh924dvUKAn5CjhYymazM98rVy8hkkvjPf/u3sJhduHPnhqiRvvrqvmRqXd64INYuo96ASrUikOjk5BiHh6cyt/GJEQwOBdHrKZiYHEO1Smsb86k8SKXTOD4+weFhBsPDHly8cFGupYY0uJlFYUbFTz5fFDsi7aOH+yeIx/OYnAxjZmYK5UoB57FzTM1EMDk1AjAfq6OIwoxgRmm2kYgXkE415Fpu1Dvw+oK4srGCRqMKr9eJmdkJKCozoXro9vRiq2Nb3YMHW/B4HLh5c0Pg5tMnT7GwsCj7Ho8nBLQS+Hx9dxM61KUBb25uTpRiExMTqDfq+K//+I/Y34/CYnXgB99/T/LSMtmMgKSz03OkM1lcv3kdQ5Eh/Pf//nPs72cxOxsSOMTt8zwSBr1qsKM9jxlYLbWDYrEJq80hIFNtq6jWmqJWoiLS6WSbHt+THgmNl/D2SkUypvr3qa4UCtQqRXQ7iqTL0R5K4Ed7IDPXWh2dKJwyL5VOnZ4WJP6anzzaWuo1B6c9TZuANoE0+tAUAAAgAElEQVS3ZwLajfLtOdfakWoT0Cbw5hPQoNObz/BPdwv/EnT6H6zqn1RD6fm7l1fVq4fpdXpZMDLrSd/rwm4z4sLaIlaWFwVMNepVOB02lIpFaZFrtVvw+DyycGUGzcLMFJq1mjS0MUw6ncuhrihYWF7F2Pi4ZBxtbrLRrCwLVDaETU6OSVixz++RBTGhCMETgRhtQQxEpt3q6OgYBr0Bg0NDomSiaodZM9l8VpQtpRKBCsOjMzBbLLhwYU2ASyIZRzaX6+cc9Qwol6pi62l1u3C47fC6HBgMh7AwO4Mg7WulkrTUcR8nJ6ekWSyVzmBza1tUMhfWV+B0WDE0OITT0yg67bYoPr769a+xtbUNu92Khfk5eN1uDA6Gpeb+0aNH+OKLr3ESzQn4Gh0JYGTEL4qlYDiISxcvYmp6As1mHal0HIODIWkEq1RKADOdWk0BHYROVJT1K+tbkqND+1VbbcNmt8Pr8UpLHG2MPJdquyuZRXqD/jcKpHK5iqaiCnBhULfBYMOtW3cECHzyyReo1mp494MNbFxZkxmnJIw7g80X2zg8jEkz4MbGKiJDg3IOCZsI3AgwqPLqdDsCxfKFrCjjCOSWFlZhs3kQj6VFAcWWNqqTNree4pe//BUCA278+Z/9SKDKs6fPcBqNYnqasx9EpVyWLCe2taWSSYFPzNqiMqxaow2xK1Y4AlEqjOLJtHwX8iXUG21MjI9ifGxcUq4KuTzKpaLYP5sqIRKvcbtkUZ2eRFEt18QeyvkTOnV6KsYmRmG1m1FrVCRvq015U6+HZqOFZqMDpclrtohmo43FpWWMjgyi3qhhbDQCr8+FWPxULJHdrgHFIu2mVDlVxM64urqAo+NDPH/2DLdv35a3I4+PisHtrR2cnKYwECDc8cBitYpaa3FxQZRLVDpROXj16gY2Lm/g9KwPPNlUd3Z2LhbT5dUV9HQ6gbhHR+eYmhwX9SAhYj6XFyg5ODQoEO8keixNi1QyNpo95ItNjI2NIhgcwPHxIZKpPEaHqbZiPhSb6hpiUWQzXaNZh81qFVBFiycv1Vq1iEa9jF5XFUUgr0ujySzQidsv11ooVlpoquy3JJrS7HWv8QGlraVeY2jaU7QJaBN4uyag3SjfrvOtHa02AW0CbzYBDTq92fy0Z3+DCRBIhUMehAd8GPC74Hc74HM7MD89AXRbONjfQ2DAL9DD6XIJqGDT1ur8DJqlIqKnpxJinCuVUazWER4ZQ2R0FLl8HgcHB5Iz5HI5EfB55U+z0STqH0ITKnRoCyPQIGgg+Dg+OcHJ8bEAFpfTKQ1fzCziojmdL0iEOZUumWwW8XgWVrsV169fFSNhMpWWZi9ukeoOBjLnCkU4vW74BgJw2Oxw2ewYHhyC02pDKpHA9uamqGUmJiexsLAAndGI6GkUbo8Ly4tz6HUY+OxDMhEXYOH3eiT/h4BkKBzG2voanAyArrE5TY8vv/gS9+5vQmmZMDU9hMWlObEdMWR6/cKKADIqhhKJc+QLGYyNjaDTbUuejtJowPhSkcabAFVNhHy0qlGFwoBz5h0x0Nzj9kj4NBvmOJMejDLXltoWBRKtb0pLFTVLtdZAPJ4Sm+HFS5el0e7ru/fFonXzzgbGJodQLJUQO4uhUqmIWotQZnpyBkuLC+h2eigVS2jU6tLCRtsjbYG0dikqA9obErrNxj2b1QW1pUM2U0W13EQgEITH6xDodBLdFzvjpYtX5BzyXFHpRFmN2+WC1+NGOp2ReTJ8nEo6hm8zEDyXz8EpAd025PJFVGoKzhMp+ZPh4B5PAGOjY5Iz1KBaKp2ScxQMBtAV5VdF4Emz3kC1XITZaMD42CisFjMqtRKMZgMlgcgXczDbGCYehIkWyirzivoh8Gw/zKbz8PkCuHPnDrpdKoUK0hjI/T07j4r1sNs1wu0ZFEBlMusxPz8Ds9mAx0+YG5XCD3/4oZxTKp/Gxydx/x4zzKJQVT2mpobkfbK8vIzZ2TncvXcXmy825T1w/fo1Ubt98cXnohTj/Km4owFwcnoG7W5XLHtUClotTng9ftkHWvr43lpfXxUl0sHhvkBOvj9qjR4yBQXLSwsC4KInR2L1u3H9CtxuJ6rVksC7ZqMmwElpNmExm2B3uGE0WuXKoyKvWs6j223BaOw3AjJInNCp1uhIkDhznVodxrlr0Okb3J5/+6HaWuo1B6c9TZuANoG3ZwLajfLtOdfakWoT0Cbw5hPQoNObz1Dbwu85AX5ABwIEMSGMREII+T0wG7rwuewo5TM4OT4SaxUX+16fH01FQUdtY25iDMV0SpQp9aaKutpBrlSByeZAaGgIeoMB5/EYWkoDQ0NhURhRWZSIJ6A0W2Kdi0QiAptobyPsIGChgoYNcZVKQwKkw+Gg5N7Q3teBXhbfbbWDVCaNWDwrbW23bt8QJUsimRL1CIPDna4+qCpVynAHfPBSMWUwoqO0YDYY0Wt3kE4kRVHD9jnCo/ULFwCDHls7O/LaYyNDqNdK8LjdyGWzAmkcdhtSyQR8Xi98Hg8ikUHodTokE31g8+LFCyRTOYyNz+DatWsCr87Ooshm07h4aV0gSDaXkn9TTUM1Sa1WEwigKk0Y2l0YDQYBSly88xgImvjN+fDfBGpsESPkYqg5lV16gwXVah2lckVmQRuZ3mAUJVRDaSGbK0jo9fjElAA9gglmVt28cwUDIS9Ooic4PTmVbVtMZhj1RrFaWk1WUaRl0hnJAqNCia9JsGU0G2Gx6mGxAGarXoBDudRAuchAdkIzZgLZpAEul09CbVdFDeZyepFIJGX/CTMz6ZRYQJnnxOOkwoigyWqxiNqLqh4quMxWk8Ca6Ok51I4OjVYHOgMVNbSCuTE6Mgab2YJcOo1E7AxKvY6x8TGYrFacx+NIxNIC7qxmBulbMRDwSZ0jVXx6k04AZbHSw8JSCKvra2IlO9zdg8logV5vRK3aEOVQcCCEy5c3kEwlRYlGw1hTqUFRGhIuXm90YLf7YWS7m90iTXj1RgWHh3toNNv44IObYlXjuZmfX8DuzgG2NneQySiYne238zHnifY6Bqonk0mZG78IPp89eya/p/01Fouh3e7A5fOh0+vJvtIaWshX0GXIuVgKTfK9trYKi8WE89gpcrksMtmcWN8Y9r24uCTn4uw0KtbEK1cuihKS0JgKJ6VZE3UU1X68FzBoX6CTToc6oVOlgF6Xijzd70CnLkpVBeVaG62OpnT6PW/L/9zDtLXUGwxPe6o2AW0Cb8cEtBvl23GetaPUJqBN4A8zAQ06/WHmqG3l95iAdN7puAjX4fbNK7h1bQP1ch5bzx8hcX6KcqkJf8Am6gufPyDqGcKHoYAXqbNTRKMZKO0uujqg0gSMFgP8IZ/Y3mh1YzB4ZGgA42MjAi6ODmOiGnE4zBgY8As8IVBiMHWj0RJFCJU4DUILNmcNuuBy2SRYfHwygqHIsMCKeCKB07MknC4n3nnntih7YvGE5AiZbTaBIwQ31XoNCtvFvF6BTg3WyCstqA0FxXwexXxBmvO+/4PvIzI8jJ39PXx97y5cbhdmp8dRyKYlG6heq4myhDtfq5YxTQjQ5Vu1i05bRT6XFRjDjCO73YULl65iKBLB+fkZ4vFzAQ/TM5MSvJ7OJATQsIqe2o9o9FgAgtflRLNcgeFlmx0BEI+B2yWMIZAjiOJjqVzhHPpftNfRrlVAvsCmO5MoxGh54yxpvas1FFE9BQaCogpjsDuh0613rmIg7O2HSKezAtNEgdbuoVqpopgjHOmgUqrAbDIJiOK5InSi4sps1cFo6sBs0cNkMkBpMLuqjWadjXa04rUwOhqCy2NDo1mQbRBWMGuJAIUgz6DXwWm3i9qJx0ULn5GQiWHo5VJfYRbwQe3087eSqQwMJivaPQN6OhOaSluylkZGRuF1uVEpFpFkgHehgoGgFyarGfFkDrlcBw4r4HUDZoMeRoNOwAqLANtdFeVaD4GQBe+8+w7CkTB2d3bw6N4zgaQulwNejw+ZTA7ZjIrBQYfAQqrUeCwEeoEBqzTyMYA9n1dhtRlgsRrhctnRA4+1KdbSiYlxCRjn+VuYXxIlEvOfqHzifAkXeU0uLi7i7OxMoBNh6/7+voSt04I6NjYmVkg21Xl9PuhNtAU24HJ6xHbKsPR6rQ2n0wWfzytzozWUKrtsLtPPCysU0e6ZYbV7xV4ai53jYP8YOr0Bk+Mh6HXMCWPLXQvtFpvsVGli5L7YHU7odGY5d816BdUqM7OofuP95LeVThp0+j1uw7/PQ7S11O8zJe0x2gS0CbzVE9BulG/16dcOXpuANoFvOAENOn3DgWkPf/0J0E4moeVUzPR6IFcxGgCzng1VgNXE8OoeBnxGbFy8KBYdZrrcu38fj548Ra2qwG4zwet1S9hwOpVDIlnGpfUpLMyPi4KnWMhKbg4BUypdQbWux8zMPPx+H07PopILxUUxrWfM93nw4J4s5mdnZ+TnVIWMj0UwMzkEo9WCv//HX+LrR4dwuF343nc/gFqrQa0U0G0qyKZSSGYKyFXbqKo6scstLk7g0oVlDEeGRckxNDQkliGxRJ1Gsbm5j06rjh/96M8RCgbxN3/zt8jnSvB47KjVVHjcTnz/+x/hwcNH2N2L4eOPruHSpYvSzvazn32C6GkOH3905WUmzgnOThOiHDuJxgSgXL22gtu3r6FQzOHp0yeIRs9E1cPmsKdPN3Fl4xo2X+xhdWURiwsTon568uQxkqmEhHgz2Pk//sef4rvfvYC/+IsfY2f7AJ/96gucnycQj5UxOhZGFw185zsfYHh4GA8fPhQwcf36dcnM+vTTL+ScWC16fPjhTWkzI7wwmgxEZmipCr788mu8/96HmJ1dkCym//Q3/wWPHu/iOx9eg8upRzIVw9z8lISfE76NjoRhlyyqKlS1g1s330FL6UgIOYO9qbaiwk1Cxyv9XDBCj0ZDRbmios5Ww2ZT8qyoZEqlCtKUxtY3p9MqsI3nnk1ozCwan4ig1S4CUCV7y+FgsLoBx0dRCcW2mO1IpfKoVhoCb6amJjE9NS05Tj6fWxQ+T548xMOH96SljvCFdsBwOCTh9MVCCXNzCxLO/uzZJur1tkDCdrclSjvO9e7du3j2IoWFOZ/sE4Ha+vo6VldX8fOf/xxbW1s4OEhLK+LC4iCCgYBsk8+nLY5zoqWQFsyd3VOk0x143AZcvrSAy5cvY3tnB1/efYBr1zeQzRbg8/gF7g2GIwLjfvpff45ssQo/GwdvXsLwyCCKxbzki23vZWEyAVarGcVSE50uMDzkkTZBi9WMQiEn78/JqQnJZ+J56TcQtqU4gOcxlc6KUlBRezJ/hosz/4uh9MVyCwwBdzutcLlcgEFFV1eF3WaGTu1ArbUAPo/Cu64Obo8Hak+PfKWBbKWJBq2heoNYNbUo8de6X2trqdcam/YkbQLaBN6mCWg3yrfpbGvHqk1Am8CbTkCDTm86Qe35v+cEdNAbjf3SO3pxmK/UQx888VsvMTeiOOIH+VDQjshQWOxPhWIB2QIDpTtYWhzCD773HYRCQRwe7OPF82dSEb+8uCCQ4vhoX2xyVOvk8nWoHSqnfFCUJmK04LWUl0HckxJETEUHW9KoCCF4YNB3ZCiI77x/A9v7+/jki/vYPy2i2erhwvoCgl43GvkMXFYr0okE0tkiSk0dqi0gHBnClSurGAz7xcJF5QhBQzx2LoHo29unMOhb2Li0gg8/+ADPn2/iZz/9BLOzw9Kcx/Y37sOt27fwd3/39zg8yuL/+j//Dwk+//zzz/Dpp19Cp+vgP/yH/1tsUf/wD/+AB/cewml3ClRjhs7s3CQmp8aRTMaRSiUlOJ35UVR2/bef/QLf/96fSbPd9777MdRWFeVyAX//9/9FZnfzFpvf0nj+fBd/+Zd/hksXN/D11w/wyS9+hbNYCdU6MBpx4v0PrmN8fEQC0Bk+zS8CkadPn+Krr77C+voFOT/j4+MCeQie1HYL1VoRmXxKbFw//tH/hlBoCI8ePsE//D+/kDD2H/75u2i16pJN5PO78dVXX4otzUxlTaWBeq0hAGhxYRmHhyd48XxLwrNrtZY0FBqNXWkQHBxyYGxsGFVmMKlApVIXaMNZMBi+WOwINBkd9UqGFm2EVDi9AmRqu4FcPibNcisrq3C5PJIF1myqUFsdMDSdTYKpZA4HB4dyvOtr6wJRDg/2pGUuHj8TFdbEJGFTEF4fc7H0klcl8MVoQSFfRKOhYGpqRlR0tB0uLi2JqomB3o1GGxsb69IwRxhK1Q///stf/lJmfXhYxcy0DSMjYczOzGB6ekaAUTyeFOC0vb2DUrGCTKYCu92G5eU5gVbMr/rJz/4bpmZnsLa2JsonngvmPVG9F49RHWeQ90I4HBAgRsCUz2VweHgGu9MNs8Umx8tt+3w2LC3NClh7lbPEBkSHw45ypSQwlIoknoezU16XKTSV/vlotQGTico1iygba7WOhIBT0WUyQtRMZosRQyNuWAilm02otSb0XaBdb6NR08Hrt6ELA4r1Fgr1FpQu0NEbJXdKg06/5+35//swbS31WmPTnqRNQJvA2zQB7Ub5Np1t7Vi1CWgTeNMJaNDpTSeoPf/3nIAOOoYkEynR88Zv+VcPNG4ZxIjVB09ccDosevh9zpeLxi7sDitGRoZx+dIFzMxMI59LY39vD+l0AiaDDuHBMA7390RJsrw8j2ajgZPTDDJZRSxhlWoL7Q4wELAJMKHNj8HMzMZhyDFVMGyIo9VoeWkOLrsBn//6a2wdJlBqArUmMD05hMXpCeiUGmzMuIme4TyRR4Nh5aEIbt55F91OHd12QxQa8XhMcmgK+Rz8Ph+iJ8dwu5yYmpzA+PgYHj64L9lMH3zwAQYGgqLaIQQj/GB+FcHSrVu3sL29LXCHIGBwcBB/9Vd/JdlHf/M3/wnnpzFMTUxhYWEe7bYC6PpV8tlcWlr2bP8ve2/+5MhhX3k+IBP3fRRQ911dV9/3xaZ4SrI8GtmyPbGHV9ZYEd7d2J/mL9n9YX+cWO9ErL37y+7GhmVZEiWKIil2k+yz+qj7AgqF+z4TSGDjfdEt0R7NDLspNdXshALqZhWQx8tEovMT772vndDNJxoUixWcP3dRbvAnJ8ZRyGfwyac38N57v5Ii529/+y2kM0kBX8ePncD6+pY4cVZWtpDPa5ieHMTx4wsIDXjEIVQoFKRXip0/hE4/+tGPJRZ1/vw5ATkEDdwP7o/L7YTTraBUyeLR6hquvfI1tNtd7O3GUCyWMDU1iWg02o//WczY2dlGLp/GiePHsb+XQL3COJUFFtWKUCiCVDKDUqkqcclCoYJ6vY3hET8UpSvQikXV7BiKxVJIpooSSaPRrm+y649YDIfd4gyi04ZQiv1BErmrlaB3a4hEQwKTGPmr15uoVhuoVVlwrojjiQ41TjhcWlqW3rDUYVJgX71elUgZz6eZ2Wlx5nGCINdJNxGPXa9nRjQyiHA4Ip8ARiEZ6aMrbG1tDfv7GVy9ekY+W3Q60U32pAD/3Xd/IW4tr9eGa69ckX0ejEbhcNCBlZKJjHQ7cT3FQhF2uxNLS0uYmJiUfSGwunlrFX/9g/9G4Oza6jrmjizgzu0VAZLsonK4XBLXJPQZHhmUyCa3//AwAb3Lfi9F4na1WhWjo4yiDsnfGQ9lRxaLz+lS43mQSieRTmXEnVYqaShXO3A5IY40UmfGY2V7C0WUyy0B0063VY4Fe7V4ZRga8sPKi4Ouw2mxwetwolIq4zCegYl9YyYLqq0OSq0OtJ4JXZOKTo+z6/rXGePxVAoY91JPJZfxYkMBQ4GXUQHjQvkyHnVjnw0FDAWeVQHjX+PPqpzxvqdUQJDSY7TEt4rn6TF06gqcMfV6cLLAudkWkORy2qS7Z3QkijNnjmN+4Yi4SO7dvY1PP/lEQMJg1AOH3Qa/z4NKuSIOj7HRIXTaHWztpFBvsI9IQalMWEDQ4JUoVjqdEtBEB1Q2VxGnTSBgw+zsJM6cPoGdzQe4d38NO4ctVFqA1WnGkdkJzIyPolXMwW2zQun1UKw2kC03YPcNYPn4SaDbwvbmI3GWlEsl6Q6iW4tTuFgkTsjmdNikaDmXy8nUvGgkivhBHOlMRpxB7TZ7pupYWFgUl9Pdu/ckHkYAxTH3jHGtra/h4xsfQ+904ff6xFFFKMU+H97ws4iZvUx0Lvl8fnHsEDhFo0PiUNnb3cXe3i4ymRQq1TJGRgYxMzMlZdEEW+ws+tnP3kWlTGdQFY26JnAl4Peh1S7JRDxuKx0wBE6MMxIwEURx+7ktdDql02mBTx6vGyZFQ7VRRLPZkm1hL1QmnRUgRtjHqXqpdArdbgfr63GMjQVkqtr9e2tQTDYAqrzXBEWcW6qiSryNkIwRuqGhEEIhN/KFrDilrFY7MukiDhIF2O2qdHuxo4r9VdSTPUeEPIQ51IrQhOeK2+OE19fvAWNfVyqVlv4s9iFxnaOj47h9m3HPBvz+oEA1wqSO1obVakGjUUO9TndPDz6fGxarKo4sHhf+jJ1gbpcX4+OT4txid1O9UYfdaRN3EbVkHI3uKx6L8+fPCygiwNne3kcqxUl5Don1jQxHsb+3g+HhITlXWJq+u7srEId9W/yYcfocXVAEa4xprq8ztqjg8pXLsm+HhynMTM9hb/9AnFwKS+H1rkyeozNwfGJU3HMulwOJwwQ2NnZgUe3Sx0WwxGNLTQsFTpXTxUnI0n3uJ11OOzv7yOfZH6bK8jWtB6eLxed2tHWdgVuBVQRgpUpNity5TP7JovE2i+QVM2wWBRazCSFfAEORCOrlCna291Grd6SUv97uodruosNPmUAnIqf+8o3HUylg3Es9lVzGiw0FDAVeRgWMC+XLeNSNfTYUMBR4VgWMf40/q3LG+55SgSfQieDpyWn3G+jE4m3CBpfdJiXFdD+pZpPceE6ND2JxcRYWKx0mcdSqJWQzeYkJ+f0qXE47opEBcQaxCLlcKkM1WxCLF+ByB2C3uyVyVG9q0oEzNzfzGDpZxQ3CnN/k5LiAG0KI2ZlJrD64g5t37mE3UUG20oVqN2N6chSL01PQKjmoPR3D0UEZzb62E0ex0YHF7sRgJIDdrTWBMyxfDodCsNsYTcpCa3EinR0+rwcXLpzH6qOHAlG6uo5ime4axr5Ybl0XIDI2NiY34gRBlWoLly9dQlfvSASKgITL5/S5LiOJZgV+n0s0IvBipw5BCt0ohD8nT57E7MwReS/h0Mb6pvTttDttmYLGOBRdLZVKWZw16Uwa+/sHcDk8UBWbuHEISlKpQzB+VquVBCyNjERw5MisbAu3lc6tw8O0OGMIbAoFghy6j1ii3UGtXhfAt7w8J66aZqMlkGpkdATJZAr7+4dSll4steBymmGxOlAtN6Qnqdno9oGkxSJuIxbOE4rp3bZE1xjDGhuLSnk6u5UIXuiCYrfT5OSoABwCJr6PETa6lDgRjgCG+0I3EfuhGBOz2/vl6wQ11CybKUhX1eTksMDQ/b24xN+azS6cAkfNUM2K6NjWWtC0Jjp6G6pFRTQaEBcVNUqnqZtVIph0IJXLTXT1LsxKDxabCqvNKrpQw2DQg1deeUWcYHt7+zKtbW8vDbfbgo5ulnPM57UhmTzAQDgsx5nQj8XhhI4sCvd6vBKDpLOKAJDLYKeS3++TDqtavQGH3SXuN2pVqzWRyxXhC/jFCSiOJVWBxaLC5rCIi0vv9OBwuOQ8I2Tj8eBnmgCQulKDvm45cSoyFsteKxM4la8lfycQMykmOee7va50fnEKJZfj8rhhc7DDq4JCvoBmvQNT1wSHrQ+mvS4nhgcH0Wm1Eds/QLXObTSj2QEaeh86ARZ0wAl2/H/ja+4ZLtZP+Rbj5YYChgKGAi+XAgZ0ermOt7G3hgKGAl9MAeNf419MP+Pdn1uBJ9CJOKkfb+o7nfhfXVhkcloHFlWVKWN0x7AXiTE4p01FOOQR9wrA6WFlFIs1cTdNT0Wkd8Zpd0icrFQsY3d3D6VCHeWyBl8ghF7XjEQii2a7jcEIe3Fmkc1mZNl0cjAadOnSeSn95vQ2v8+ND37xDj65fRf7yQKylQ6abWBmehTH5mcQcKjIHh6I26LTM+PmyipSxTqaHR0OiwVuJxCNRPDw4Rb8HkIOp5SJE4yMDEUFOhF8bG5sSGSr11NlrF+n25TOJrvDhaHBqHQI7e0doF5vod5kWXMEqtJ3MkkfjtaRiV75fE1iYw57/6Z9aCggIKDRpIOsX4ZNdxdhTyqVQaVSRLXaFP0ymTwKxbI4yhjNY1cRJ7lp7Q6sFsBqdaDbs8DlcMmxiScO0dU1LC1GJM7FqFokEhJnDt1DBFb37t0ToMHtdjrD8HpVmaRmc1ixs3uAnZ2kRN1cLjOcjr4jhhP6SqUydnZScLldAnaKxbpAIJdTQafTE9BCIEUnkMvpEUfOEzeN1abgybPZrGJ2bhqJgwMcHCThdvvxytULAvH4CDHu53Ri5f59fPjhRwKlOLWw0yYkUqSLiCCJ5wdP0Fw2j63tFAqFBubmBhEJB3FwcIhcroZ6Q8fAQBADYRda4sIyyURAlton0xW4XXacOTsnejx8uIl4vAhNAwbCPN9VSZna7DYEQx40mnUpWs/n+3HPpaUpzM7O4uc//wCVahOjIwE5P3P5Bg4OSnDYuRy7uITGRoak8ykWj2FvPwuzqSPT5Rh3dLktMMEiLrmR0ahE7rhvsVhcjin7nLLZItqdnhyzw2RBPpl0MbEri0X7BEM2R9+pSJBK5x6XzfPN6XSJg4wwi5BT07oyhc7pdMPj6cOsVqsjn0PFbBUX1BPYxGNNzbW2Juvw+X1we1xoaS0Bn+VyBd22ApPek963nq7Lun0eNzptXaBxS6OjqYdWB2iyRFyuKip0mddoQKfPfYn+zQuNe6lnEM14i6GAocDLpYBxoXy5jrext4YChgJfTAEDOn0x/Yx3f6rfKmwAACAASURBVG4F+PVM4MTnk0f/9GPk7Ddf3n33E5/930FiNS67ipmZcSwuzqHZKGM/to2BsA8L80cwGB2Q2NCDlQdyo0v3zNrqNsxmG5wuTrkrCMBhpGdqalycGIROjCQRdEUHI7hw4QKGhgZxeHgohckfvPcz7MUSyJSbKDV1gT7Hjy1icXYcLqWLTCKGkN8PHX3olCzUUWt2YO7pePXKaXFoXf/oJgYjdJu4BDiFg36JAuayWZkqx06b/f2C7GtowIfxyWFEB8PiQiH8+ehXn2B/PyfRMAIkRpMYJ6SLiZ1CLM12OBWYem2BTgQbw0NDOHp0Frs7+9jcigmso9OFQIZggTfxvR5jT7p0bDWbHbTbjwubrYDDYYGLzhj0EAn7BRgwfkgnmt1mg9fnx9CgA0uL0xKvonuHka5sNi8dRm+99SZ+/OMfy89Z0v3Nb35T1u/3B6Qo+sNfXcd7v/wVkqkOXn3lCMbHJ7C1tSMusJamoVFrIRQagM8fkBJsuo8azYa4mdiTRdBmtznFkcbIGgEGo4jdXgcDAwFksknpdDpz5qRM5dNaLYFNp0+fEVjFiBr1ZbfRe++9h3ff/QC1Wk9cXjzbRkcDCAQ8GBkZltfQycP9W1/fh8ftwsLCDCYmpqTMO5XiFLoJ2U92DxG6FXJFmc7Iv+tdC44encHly2dwcBDHz37+K3Hv8NSmEws9G6amxqTDTO91kEwl0NKayGarmJlhJG5adLz/YA16x4yhoSBsNhUPH/Z7t44cCYtGp06ewNLiEXG/saT97r0YhgZZ5O2GyQxEIn5xeTHCSK3odCsxLpjPyTS5UDiKfL4EmFQ5R5KZBrROD26nAq/fK3rqPGdqTVSqbYwO+xEOemUb+KDDsO/IS8r51Wp14XCY5fNFFxtdiXRSETBarU4BVHREtfWOdH1ZbFaBVATNhFB036WzaRRLNXGQ2VQbmrU2TD0CPRNUxSRxXMYPCa/MPI81HfUW4bCOTo8SM2pqMqDT574+/7MXGvdSz6ab8S5DAUOBl0gB40L5Eh1sY1cNBQwFvrACBnT6whIaC/h8Cjy2jXwGL30WPv3LL+/fQKcebOzhMZsQDvswPTMGq9WEbreJ2ZlxLC/Nw2G3497du7j+0Q3YbQQ8FuztxMTZo6gOpFJFWFR2z9gRCgUFOtDpwWLyTJZxJSeuXLksTid259y9cwt6q4F0roBsuYlstYlqo4ezZ07g2PwUSqk4rOYueu028qUKNvYTyFV1ifl4HcBbr12VgvIHDx5gYX4eVosKt8uJ+SNzyGYyuHv3NsqlCs6dO4uPPrqJUyeWMDIxBLfPJ50+dGptbR1gezstQGpoiDEyDZ1OF9PTE7BaCa5yKJVr0LQahqJecYhMTU3h+LFjAt7e/+UHuH//If71d74trqpqtYx7K3clHkdXEyNP9XoPxVIF5XJNwJbf70Qg6JFOHkalBqMjOEwwkmVFr2uSuN3c7BQWFkZRKqYFHBAKMRZH4MUpedT05s2buHdvC2fOLOBv/uZv+tGybA67uwf42c9+gY8+fohWq4f/6X/4CywsLuK9X7yH/f24HDfG5+o1RrBY6m2XZdc1bktQJrwRKBIO2ex25LM52W/2JNUbFZliqNA0ZtYxMjqI2P4+nFKivSjAhZHF4eFhASHvvPNTbGxsYm8vhUYD0LucokY3WwTz83Ow2x3I5/ICyggJJSoZDmNmZkb6m375/l1Y1J5MKyRwYXSN++lx+ZA4SKBWq2CWWi0ekTjZ/fsPxOlktZoFHA0NjcDvC2F6eg6JxCG2dzZRa5QRCAYklnb16hWEwyGsrq5hc3MXm5tJjI9HxB22uZmG3W4SmLW+uo4//dPvyGeAXU6ffHJLfn/69BSOHz8Ki8TfVAwMhCWmyUJ6Oglr1So6LQ2Vcl2gmd5l0b8V8UQGqUwDbR1YXhzHzJE5KeOOHcSwF4vLOchC/bHhQYE+PGbcTh6nR4/WkM9XxZXGeCLL6c0mOrq6AsAYJ+Txq1ZrMJlNsFitAmcJnfh5JHTkz+uMhebzqNe68ll32GywqQRWNomCMuLHqX+MxVJbu8OJltaRXq9Gq422zi02P/ZSGp1On+/6bECnZ9DJeIuhgKHAS6yAAZ1e4oNv7LqhgKHAUytgQKenlsx4wxdT4Om+pvlqq1nt+xZMjFpZ4PHwRteHE8cXxCnCyNXWxhbu3l2B2WSF3eqSmB1BCWNihWJN3CTs+AkGnZib40Qxn0x5K1f60bLFxQVxbHB63NbmBgYCPmRyRcSzZaQKVYnuXL50DgszE2gUUnBYTNjf3kIincNhvomOSYXD7YLbpmB8OCIdPM2mGRfOL6JerSIyMCARt1q1gvd/+UuJCL322usypv6NN67B6XUhV+Q0uAcCIXTdJBE4llUzaqWYFXEFLS8fEyiVPEzJzb7ZrGFw0AuP14WAPwSfLyCdO++8867AkTfeeF3en8ulsbb+SLqVZmenxXFSLrdx/eObWH20gbHxQcwdmRLHj0Xl1DANoeAANE3H8PCYwImf/OQdmE09fOPtq9hYvy+OFTqOCB8Y5+OT8SpG7W7diuHf/JvX8Zd/+Zfi7tnc3MbKyip++s51JJIFXDy/iO/+2bclkra2ti5QQlX7XUl37jxAo95CKBhFuVJFrV5GcMArsTe9SxBhk22kKy0UDkm8jVMMTUoPg4MhdHtt2O0W1GtVdDtdnD51GuPjjNb13TG7uzt4771fShF6LqehXgeCQSuiUa+Uhw8Pj6BaqUsUkW4eupbY/0R4x4gaJ8Rlc2Xp5woGfaKDTL5TLbBa7Hj0YB2Vag3nzx/DyOiQdCOxtJ1l5DxmjKNxWqHb5cPIyDju3VvBXmwbZhW/7kN67bXXxEnGqOLOzh4qlQaOHl0U58/Dh2s4f/6MrPfu7bu4dOkiUsmUnLsbmymUKzquXJrG22+/Ls4hlskT1BCC7uzQYeeW+GK33UEykRdYZ7O7JL64u5dDsdLCwuIMTp46gdBAGJlCFiv372F1bVvg5KXzxyXOx2gbe9UI4/b3YwLI0ukGOh1AVSDgiZP7PB6WutPN1JaOpkKhBpPSn15ndzqky4lOMcImwj72k7VE95YAPVWxIuCLyPnVbDWRyaZQLLMbrAdFNcFmUwQ0tduMYPbQ7TGWq8jnvdPVjOl1T3/BfrqL9NMv33iHoYChgKHAC6+AcaF84Q+hsQOGAoYCz1EBAzo9R7Ff9lX9yy/of3byffaX/+IXCvg/tuV0YLOYYLH0oKpm+PxW+L0OeD1uWCxWZNN5VMq0rTAr1e+fYc9Ms6mj0wWcDhOWl4/gyJE5KVrO5TLSHcNoD50gBAp0GhFWWM1mHBymsJMoIltpQ7Wr+Nq1y5gcicKp6KgVsrj5ycdI5xi/A3yRIBaWjmBpdgrx3S38/Gcfw+n24OI5Ttyr4cL58+J20tsafvSjH2F5aRHBQACrj1Zx7doraHSaKNUq4gThzTIhB6FH8jAjxdKMJ504fgrT0zP46U9+hrW1TSwuzSMa9SAQUAVGsOjb7fFjeGgM/+ff/18IhcIy0YyOE8asCG8IHKKDA6jVWiiXO/jJO3REbeHChUVcuXpO4lfsuYpGBwWg6B2TTJlbWXmEhw9WoXc0/Mm334Le4eQ2v0SiWF5dr9ext7cnICAajUrU6q//+q8wPj4usOMwmcLKykOsrGxhZDSCP/+z72BicgIr91cECoyPTSKVzAhw+vSTOygVawiHWfztQbVeQrGS63c9udwYjA7C7fYgHo8hGAogGh3A7t4WqtWCOJxMpg4UixmKCVBNFly5fEUcTvv7++LCWltbkxgYoU2pxGiiCePjATkHCJlYcs3Ca075Y8k4zy0CD8YE6ZbiRDbG7riv3HcCJzq8atW6QLNMuoqRkRAuXjwHh8OKZOoAiQS7ueoCtLjtdptDuo8GwlE8ePgQh6kDlCstRKJ+jI5GpRuLRfBPtKWOfDBGypjhG2+8ITFGxuROnzojDqb9/T3k82UpC19aOoJXXrkCRVWwvb2Fe/fuyrnN33EfopEwqsWyTPfzeFgk7pCy+tghAa2OxeUFDI2OolqvoVAq4OAwjfhBHtEBF95+8xJCAa84pxqNpvRrEZTu7sZQKtGR14/Fut0swx8XMMnzuVYrS7k6nU6Vah0Ohx3+QEBgU7HIbbPA7fHC4XSh24Msm+8j+NS7CkxmMzq6Jq9vtXV0TRB4RaD82NbUD+X2zBIdVRQFnXbTgE5P/8Vj3Es9vWbGOwwFDAVeMgWMC+VLdsCN3TUUMBT4QgoY0OkLyWe8+WkU+I+g0+f6xjbBrjih9uhm4A0knQv9DiKPGwj4bRgfH8Xo8KhMOaPL5CBehP6ZM5ur8Xms0sdz8dJFiRvdvXtHupE4vaxQzMvfCR2km6deh8tmRyyRxOpOEslCDQ6PHVcvX8KA34WQy4LD2A5Wbt9BqQZUNGB2eQHnLpzC4swk/uH/+b/x4UdrmJ8dwl/8xb9CpVyG3+eVCXap5CHe+8UN/OAH/zX2dnaQy2Xx5ltvoq41ET+Mo1SuSPSOo+wVs0ViZm321LS7GBwcRsAfxvXrH2NrN4WRQT+Ghr2IRKw4dfoEFuaX0GrpaDU7+Pf//n/DzPQsrly9gnq9Bl1vodnipDcNzWYNsXgSeteBh492EY+n8OqrJ3Hm7GmUSkVx4hCk5PPs/SljdycmQIHwq1ZuY2LcA5edThKT3Nhzaho7g+LxuETuCHgINr773e9ic3NTQA9BAXuoLDYLTp48gbGxEZkOd3iYkLgXgVkymcXmxi42N/aQz9UFevn9Ibi8TpgtLNy2y3YxDkbgs76+Lm4ZOsjoFMpkDmXim8XGKXJOKfQO+8L42qtfk+26fv26vIfwh1Ps6Hoi1AgGAwJG6Mjik26bXteCdDorr+G+cL0EeP3C7LLoxEdfA7NMcmvUG6jXNFgtNszNzmJ0bFjA5kFiH+l0QSbwzc5OwmazC0iJxxJwOtyIHyRRKjfFTXfu/DyWl6Zle+kae9IXxWlwXDd/du3aNdmHd955B6dPnsbc3DzWV9eQy2fRajWlWJyxs8mpCSkDp8vqzp37AlUHBrzyOo/bjWa5KqCMk+i6XQWlShO5fAcOpw3D4yNwuD1IJJMAe5SsCvKFAo7Mz2JxbhJaoyLwiJCO/WOlYkkm7mWzdWhMvpmAUMgh7rz+ucQ4aF46w1gATwcb/2R3V6FYQbFYgdPFaKy1D5yaLYFOjEJ2uiY026wKJ1t6PIuOpeJP6uE++y3WMwF8mtT+panbLzs3Hk+lwOe6Mj/VEo0XGwoYChgKfMUUMC6UX7EDauyOoYChwO9VAeNf479XeY2Ff1aBf/YFzXvD3ybPbyFT5p5FHCtKD1AUHYrSlt4elmebTUA45JC4D6dj7e0mUCk1pUum1WnDwi6okBdzc1MYGRsRuFQo5LG+viZT63S9I/EngigWTRM66e02rIqCcq2J3cMcDnNl2N1OXL54AX6nFc1yBlqtiHw6hVqrhVKji7NXrmFyZgbZgxhu3vgIlXIbZ88u4fXXX8dBLCaT6rLZNErFAvKZBr7//T/D3Xt34Xa5cOLECezEdrG1t41avT+xrVSsSjeTCXQ9afInI0PsrCIMSiZLCIfdWFgcwfxCBNMzkwKkNta3ce/uQySTGXGZLC8vYXNzA61WTWCM02mVYuhajY4RBelMXsDIufNnxa2zubEOp8uJg4MEdL0nRdV2uwvoKdjZTqBaaaGnd3F0MSAdWCzpnp+fF1jzq48+krgc4QZjZBcvXsSNGzckbldv1NHuaJhfmMPE5DjW1lbR0hpSPs6pdSxJJ4gpl+qI7SeRPOQ+m+ByWeDgNDmPC/5AUJxO7I8ilNnZ2UYg4JfpgLl8CvlCRjqd3B4bRkYG0aw3EPAEMTU5JXFHQjECGTqXGF2j2ykez0hXkkx+i8UFovh8frhdAeRzJXF99d1PKsIDYVk342p7ezmZIOj1mdDrMvrZn/bWqPegNXoIhhwYiATQqFehPXbbMGI2EIn0PXvtLjY292BRrCiXW3C4FIQjLiwsLkifVrFYlLL7fm+SIlqfPXtWzk9uC51FGxvreO3aayiXq8ikM7KtdO05nA45pxltozvsIBFDPpcTd5bdYZVz3tTrwdTR0W51oKg2dHSTFMo3Wh04XX688trrsMmEvweoNGqCeuh4unjhLEzdFjZW7wuMo6eJ66YTr1rVZKJfW+vBYuFUQz8CgaBE5KqVCqp1OsQgkwxViw1dvYem1kGpVEWt1hRQRGeZ1tZRqWrokD4JYDajZ7ZA73XR6T6eRvekIo6GRj6euJ1of+KwAiFSbBTnDDvja+4pv4mMe6mnFMx4uaGAocDLp4BxoXz5jrmxx4YChgLProDxr/Fn185451Mq8LmgE5fJFz45M3smqCYrbIoNnC+v6XWY0JU182V2u4JQ0Amf1y/j53PZknQaCXSqV+B3W7C0OCNRLoIPjmFnl0+xXJYCY5fbK2XR9UYTjZYmY9jpWsllcjCrFlRbOioNDcGQF69euwSvw4LNh3fg5ESvloampkGHgrMXrsBitePG9Y/gdbswOTmBjvTSNKSEmjEo/t1us8oUuOWjS7hz5y68Hp906uSKWSFonJjWqDeRTJXgdFilo0lr6QIiOM6e4KnX1VEotyXqdPLkLCIROwJBP/y+ANLpHG5c/1SmvHU6FnzjG1/Dxvo6Gs26xKjsDhtg6gr0qDd6yOVL4vZipxXjY48ePRBIQLDFCW50WXk9fhl5v7q2j4GQC416AddeuYjpqWlxsfD17PRhkfWTcmlG7+bm5rC+viFxslw2g73YHkZGoxgZHcbHH99AqVRDMOSTkneuh2Puu7oZiUQOhXwXNiunmdkRiQYxPjmO8MAA2loH2VxBOowOD1PSgcTOqmarjmq1BL3bg89vx8gwJ7Ll4bQ5xfmSSKQkIhcIeqWHyOG0S1/Wo9Usxsd8CAQdSCQyUFUTnA46nVQpNed0NLqqHE6nABQCIAKhZCqDSkUXVw6npClKD4oZsFvNqNa7oMxDQwFxcUk3UbeLRoP7RIdYF6pqRTbbgs0K6DowOOjB3Ny4/Pzhw1U5JxgbK5UKEpNcXJzH4OCQOMPu3LmDgYGIxNtmpmdQLtXEhUYnFQENnVSlckkAmcfrkfdYrCo6Oo97S6CP1mqi3WzBqlpFH63ThVlcRiZYbU4sLi2T8GJzawv1Zh2KRRUY+c1vvo39nQ18euNXsnyer/1+sQGJhR4cpNGoa9KpxfJ2h8MpjiVOEezoLagWkzjGAsGg6L+3H0eRhfgCvHTpV6OezVZH+pnomDIpKtpsejeZ0O09Lgbnh18hkDKhy3F1Tx5PnE5PBhbwomBAp6e8Uv/WaQ9Puwzj9YYChgKGAl9pBQzo9JU+vMbOGQoYCvyOFTCg0+9YUGNxvwMFPgudBC6Jz+fxnVAfOD150Lni87qhKqo4hNiDw5vcLkGBqYfpiAenTsxKMXEynYLN4UBb1xE/TMHt96HeZAGNFQ1NRzpXQaPRhs1ufVxM3IFZYSlxD9PTw7hy+Qw6zSry6QQa5RJymSzMPROikSgiA4NIpvLYOziUEua+o6qAWCwmoKIpU9kYPYsKYFEtKtLpImr1NibH/eJKcbocaDU1iXWxOLrZaMPjZhGzX0qoU5kS2p0+0OAN/qnT87h69RyslraUXBcKJdy9c09cSul0GXaHC8eW51EsVgXABPw+ccGwzJkghRCrpemw2mziUGL3lNvtQL3elMiV1m5jaGhAupuymYL0PRECNRpFTE2OY2FhUTqK6LphHJAgiGyA4I7uFcbWunoXNrsDmTTdQQdSlj0zM4Fmsy79P6q4jnTUayyg7okDqwsrzGijWu8gGPDg6tWTuHD5vBSIczrb++/fQK3SgMpxc10TvD6vgC8uk24ef4AgsYl0KgmzSRU3FONbLLImgCB88fvd0FoaCsU2JidDAk8ODnLw+RwCsag7nV4Sc1QUDI+MQlGtfRdSqSyxvHyehdhm2G2qTE0jAPF6rAKrGLnzeq1ot3lOttGDGVq7CxN0OZN54eX0O+4zwcpw1IOhaBix/TQAwkp2I5kwMRHGlStX5BgwpkiAyW1NJLICmWycAGeyoFKpIxQKwOPxIZnKyjlWb7Sk04nnPj8n4+Mj4lhqd1ooloqolsoYHBwRUMdYnstl/3XZOqf00dnEdRFKNpoNzMxOY25mBquP7iOdPBQYxvOKPWSEcnSEFQuEoxpsNjqdovB6vPJz6sbzi7rQ7RUMhfsdWPEDVGUSnQKt0wdNWkcXCMbPM2HdExPTP4NH/7l/7RM8/YZC/Q4uSC/dIox7qZfukBs7bChgKPC0ChgXyqdVzHi9oYChwMusgAGdXuaj/4Lsez/E89sfZpP515PT+Are4DLqxNha0G5C2NFDKOCC1WZFp6ejobWQyRWQLTThcFkFAbR1M3SogNmKZrODar0J3aSgrbXgdNGZZMb05AiOLh9BqZAGX32wt4/kQVom6wX9Xph6JuzHSig3Ohgbd0oESlUUASNejwflSkNcIBwf73SoAgPMZhtGhgcxOzsOj9cNxWySAu47t+8jl69JdNDldMuOS2Gz24NSmVE0wgQVf/Inb+DSxTPIZOJIp1MSIdvfSyKTrQqwIgCy20yo1Xpw2M3wuG2yfwROgQD7rCqo1vqvczkdiEb9Uny9tRmT+FMgGMCxo7MCPNbWNiRWxihb/CAhcGp2dkKidclkCvHYgUwzY+Tx8LCCttaViXqcLGi1KgIvWP7Mn7vdKt544xUpHO92dXzyyU1x54RCfiSTSRB40DVFULGwMI+z509jcnpC1vNPP/opfvGLm2jU27BZzTCbrfI+QidGzxiTZHE6o3sENCzdnpycEnBCh1IfPEHWy6lqyWQOgQCn4gENFn2PRMWZxbgfwQ+hE8HY0NAweo8L3ukqKpYqKJXrMCtmORbNFnup7AiH3HA4GGN0SE8Uu5g47Y7xPRaWs1+LqTRur/QVdXpwOV0YHPDB57JLpI7bzKhfo9HCqVPHJX7JSX0ffnhDptDZ7VYkEmV4PDYBezzPCJ0iAxH0oGB/PyEONkW1SBxR67TR1Bh77BfKq6oinUqc0Mfjxc/G+NgIotGgdC9lMikBbyz6pnON0cluj1MD7RJhZT9auVQWmNfW+lPmGGnjMea+dTqEaya43V75bPYLwWsSQ6QuXp9Pto2dUKVKFS32NZn6OI6Opla7I7COcJCRut9k516QC9aLv5nGvdSLfwyNPTAUMBT4PStgXCh/zwIbizcUMBT4SilgQKev1OH8au7Mk77g37Z30uDCO2kT3SPMOvXg9wcwPTWJkZAb5kYe9WoR7U5bOoWKlaYAIBaN6zAjELSjpfWgtXsIR4bgdvtQKFcRP0xLrMjndUk3z8z0GMIhP3a3N9DTNeTSGdSrTehtHYpJRUfToao25IpN+Lxd8D48MuDG1NSEQATCpIeP4lBV4MzpIwJACKYWFxel1Jpj43lz/uDBIzy4vy0wgvEqxrdUxYTpqTGcOHEMd+/dQiKRlLHyf/StVzE9NY5KOSf9RoROpWITWltBIc/pcqo4dkqVBsZHB6Vcm9PKuG6uy2TuiSOLwGdsbBQLC3MolUp4991f4vLlCzh27Bi8Xh+2tvrTz5rNprhy0pmcTDgLh71YWFgQR5De6QpEuXPnHra2ihIb4wSxudkJBAJuPHiwJXBmdm4cU5NDePPNNyUKxmWzEJtl5Hzu7OzgjTdexz/+448kvvXKK6/A6/Og3e1ge3sX7777Hu7cXkOrSURBeEQnk+txvxDgcNjgcjkkTsjpc5xENzc38zgymJf+KE4+bLaaGBsdFTca9WcMrlqrCcCh8Sbod0sMj64m6uP1+wUstVqagBr+nbEw9g6xsJz7QpA3PhqRLiNCmycl4A8fPZJI2cDAgHQrsbeLMIeQjJHG6akpDAR8aFTL0jc2MjKClZUVKQ0/evSowLlbt27h3so2PB5GB+kwKmNsjJ1a4xJt5Dnh8wYEnhUKZaRSBXi8Xhw/fgLrW5tIJg8RDPnFuUfXUjpTlnMsEvJianpcJjoS7vA4b2/HYLWyl8ki7iybrQddN4kzjbG/s6eXsLW53S+oF0DUjxmyRykSYdm6RQAUi8LZ21Sr18RVBhC4OqQQnkXhdNQxwsdtJmhiSo6gSWMMsNMTB9ZvfE7GV9VzvLob91LPUWxjVYYChgIvpgLGhfLFPG7GVhsKGAp8OQoY/5L/cnQ31voUCjzpDP7t0Kk/Ap7uHbox+AiHwpibm8Vo2AdTsyiTtpKpJA6SRdSbXbgcgNNtQbnSxciwF92eWZ4joxPizkims3i0sYNKvQa/z4W5I9OYn58FMdX9lbuo16rQmi0pks5lKjKti6teODKOfC6D8dEBdHsKJsaHMDs3Ix1St27ewd37+5iZCuPVa1ekYJvQ6WuvfQ0W1Srwgn1MdP3QaSSRJw3i3BkbjeDatSuYnp7A//F3f4d4PIGz5xbw9a+/ha7exvraIzx6uCqxPAIXuo8ePtzGzMyU3ORzO9mvxHgaHUTsDFpZiWF6OoD5+TkpUCcQGR4ekjjgp5/exA9+8NeynHj8AD/+8Y/x6NEjKQhnfK3RrAm4YfwpGAgJ5GPMjtDpn/7pn3DnXgIhvwknTpyU8ms6fX7603cxMzuOV66dh9vlRjaXhd1mx9raGu7ff4Bjx48J+Njf38dbb72Fv/3bv8X09DReffVVmehHSLGy8hAffPARdvfyArrsFrJGVRw5NqtN+qpcLqf0AlVrBDiMh3URCgXFbUbnVDyRBXodqEpPHER8DY8PgVOv1xWXXKHYgsOuwmblBDQT7Ox4ApArVATMsDzd6XLj8DCJVCYvpeR+v0+cRJMTQwiFPFLqTV0J9z7++GMphefEvlQqKdtBEEkXFMEadfc6HaiWCgKdlpaWsLe3h3Q6LceF0/OzxgAAIABJREFUUCyRSGBr+wDjY8NYXp6XWBuLyflkbHFnJyYdYIxishg8lytKRPTM2bP49OZtFCtlOR8ZrSsUcrKPAwMBHFteECDGeB2P0+bmDjJZurH6sT8CNo+n7zWkU+vs2aN49ZVX8N4v3pdJgG1Ng9msCiDlZ5CQkhqK28lkFicU4Zo8euyyUuS8p96EVTaHSwAw3YXNtg6915P/7vUIkVnoxGdXHILG47kpYNxLPTepjRUZChgKvKgKGBfKF/XIGdttKGAo8GUoYECnL0N1Y51PpcB/6YtdOp+YRXvcQE64QgdP0G3HaNiDkN+LdCaFra196csZGR2A3+eRyWyMtTnsLgQCIQQDYWTSWdy6u4L9wyJa3S48bjuWlmbELVOrV/Fo9ZGMq2c0qKMD1UoHTjudHT3Mz01BbxVw7cp56bIZGR1BOBSSm/MPP/wQm1t7uHr1EmZnpvHDH/6jQImrV69K1KildZHJFnDz0zt4uLYnUIWA5/jyEZw8dRxnzpyApjXwP/8v/ysSh1n8zX//pzh54phEyOL7celO0rS2ABSWTN+9exdnzpyF1WKXaBeLnumcuX37NlZW7mNvr4LvfOcqjh07KtCErhbCAcKlcrmM733ve+JsYhH4w4cP8ODBA3nd6OgY1jdYdO3tT1JTVOnumZqalnjdT356HY16GcePH8Gli5cFRl2/fgPvvPM+AkEnLl0+Kc6gD3/1Ma5cuSDr4HIIxQhXuI3nz5/H3//934lLh2DowcNV5AsVASIPH6zi8LAq5duMDhK6OB0uWKwWcTmxwFomEpYK4qQZGhyUdRCsUJ/dvZj0VzEmSLhDvWKxhOwzu6BcTidKJfY/dSQKxniay+0Wt04imRZgcu7cebg9XmxsbGJre1um6wWDIbhdThxdJsRTJSbHLigCptu37wr4m5wcFbBDtxSL5gnpeN4GAwFYFDNataq8j7CP20XXGWELnxIZdXvEkcZ95nHieUhHVz5fkamCXq8NwyNjsFqcqFQbePBwGwsL00gkk1CtFunnOkwmUauXYbc7cPXqKxgdHpFzaHX1EXK5rHRflSsdcR9NjPthtaqoN6oC9uhEO37sKNxOH/7hH36EjY09cRY6HCp6XUW6nOwOlpnzE2kSN16n3RE4yQJ9Aju9Q6dYD81mvxDc6rBBZ+yQpfztrowI6Hc4PZ5CZ+JyGEfsPNU1w3jxF1Lgv3TJ/UILN95sKGAoYCjwVVDAuFB+FY6isQ+GAoYCz0sBAzo9L6WN9fxeFeiPrO8H8Z7cpDtUM0bDfoyNDKLTbiKTSUrp8+TUGIIsEa/VYLVYEAwEEfAHUa/WsfpoHasbm8iVNVgcKpxOO4aGB+EP+JHn1LJkEpl8Ha1WF1Yb12bD+MSQTA+LDgRxcmEc3/7mmwIEcrmcOFI4bWxtbRtOpw1//Md/JL1TjJExmkYnC90wO7sJJA5z2NjYxvpWAn6vDceOHsPi4hFx7ni8ThSKWbz77k9Rrpbw7/7d/yjbljg4xMbaFrQWy8RZOu4RMMIycUa3FheX0ORkvkZTnDP37q1INxIjW3/+53+CoeEh0Yza0eV0//59cfJcvHARDx89FMcNIcHGxjrqNXYejWB7a1v6nggWnE6XFEozEsZ9/X//v/cxPxfF8eNHMTQ0JI6Vmzc/xUfXVzAw4MZ3/uRNcW9tbW3j8qVLqNaqstzBoSFZB/uDCIPef/99TE5OYjA6hNt37iObK6NaaUhZep5/rzZgNitw2J0CqwgwFIVT5CAxylqNriQzTp8+LaDH7fII3CLMYQk4gRC7qgjbDg4O5eeDg1EBOuk0e5Xc4t6xO9g1FUKj2UTs4EAiYxcvXkK90cC9lRWks1lZBiFOZCCEUyeX0NUbAnBYZl8pl8UtRogVHgjjMFFmQxeWluZRq9XEDcT1el0u+D0uOUacCEgd+OT7+OAxZdSO20e32ubmprikypUKarUmBqNBcen5/EGUyzU4XT785CcfYu7IONxeN2x2nqxd7O7tQO91JP736rXXYYZZzsXd3W1UqhWUyxo0DVhaGsXo6CAU1Sz6UWNOOCRsPExk8N4vfiUTDnnecFmKYkGz3kS7o8vnj9tLBxRL5fnfBHIOuwWtZh2VShPtdk9gEovLepxA1zNJ5xdnGDKqx1YoHj/D6fR7vWz+pxZu3Et9KbIbKzUUMBR4kRQwLpQv0tEyttVQwFDgy1bAgE5f9hEw1v+FFCA84JMgh/GeJzfoksrp6LCYenA7LLCoJomiud02TE2OYmgwAq3RgMftkgLmjtbB6sNVJOIJWGwO6IoZ/lBQupZMZjNaWhupbFbKnfcTZTicCoKhgJRNT83MIpvLI+B14fTCBL719qsCBQib6CJhhIsgYXZ2FufOncO7774rwOEJEMlm80ilC6g3uojF0qg02ji6MIlLly5JeXepXMDi0hHE4+xt2kSuUMAPfvDfSoSMXVLFHGFBTUAXocX+fg5vvHFRoAqByc2bt5A8TAowoKOHgO5rX3sVE5MTAooIlvgzQjJu6x//8R/Lf7NviXE3wisCEMbBzCZFYAyBBx+BQFD2jaXZdBT9/OfvYnx8TNZ74cIFFIsl/PCHP5Qi7DNnjuMbf/Qm1tZWpWOJ+89+KUbslpeXce/ePdGFMG5jY0NAh8PhRCyWgtY2IZ8rIZlMI3mYR63RRcBrF4cRY5WMs7Ec3KywC0uHrrPA3IqFhSVZN6EIJxsy2kenER1I3AdCs/3YIaq1OibHR+Dz+sVhRGdNqVwS6CHwDED84ED+fP3118XhdPfufZjVfpE43TycyjfGvqXcocAmno/FYhmtVv+89HgcKJY7iA64cOnSOcTjcQE63E6fx4MjczPIZbNyDOj4IiSjtqOjoxJtpGYEg/w5jy2B1crKGqKDQZw8uSwl3zxPd3b2cWR+GT/8x59geHgQI2Oj0Ls6mi069CowK5B44zfe/haKhZL0gTF+ShjEbR4aCuHs2VNSTt9sNeS8ovdoaGhQQFCtquHRww1xjrVa/e4mt8shELBcbkixOEEpHW3cHgIlj5NQLoBup4VUKi+F4fyMajqgWhVYrFY06Yrq9tDuskOqD59EOROPqRGv+0IXyqd7s3Ev9XR6Ga82FDAUeAkVMC6UL+FBN3bZUMBQ4JkVMKDTM0tnvPEPXQGFY+lZMN7jwHpAMQM2CxCNuDE6PIiBcAhOmw3tlobDgwQOYoeoV9qAYkJkJAiL3SY30rlCCbVGU26ec0UNPRPHurMo2wTVYpJIEF/ndlrx5pVTePPaRTx6+FC6l9ifxNH2jPtZbTaZkMYiZ4/bLfE6RtLYVwSTFY0GJ7BpaDQ1OOwO6WTiiHnG6gaiIWxsrmF3N49/9e1zGBoOY23tETxOHxTY4XJ5pPdnbW1dnERXrl4WoEPgwpgZAQ7dO+zUCQR8GBkZRTqVwc2btwXGENzxfRaLFcvLSwIaCDgIFjjxjdvKeB1jepVKVYBHvzC6LZ1ET8Af199fR0BKwOmc2t7ekq6ls+dOIRD0irOG8TJCrNXVVYFVw8PDsv10xRAGEfwQZLH4e2tzHy5PCBaLDeVSFfFYCqWqDodVQTDogdvjhtXCbicbGs0q2u2mxO0IaaKRIeRyBTSbDekZog6MX+ZzBdGM0CoWO0CxUBSHFyNsBHHsa+I+F4olHlxx6XDyIfeLTzqMCOksNotMKOQ++HweREIeFHJJ5HJNOBwmgS+cGMhKIovFJNt45vQptDQNW5ubAlWqlQoi4TD8Pq/Apicw79GjHUxMRMTtRH0Jm3gu00XU71jqotvjBLyWRAzpdGo0NNTqLYl7FkplWe/g0CDCkbA4nXKFLLK5DOr1NgajhK3dfiG43kGj2XcljY1F4PfTMUeIVEK5UpaoIXurel0TisU6CvkKSsWanJ+MqNqsdtGb8bxmQ+sXi8tWmmQ5fF3A54LDpgjMq9U5ZZLAyQqTosLudKFrMiOVyUmpOCFhW2cEj13j7A8z4nXP8Xpr3Es9R7GNVRkKGAq8mAoYF8oX87gZW20oYCjw5ShgQKcvR3djrc9BAU61swhu6gpwYpExDRMuJzAQ9CIaCUkhOGN1fOpaG4pZgWpRYLErApc8Xj9amo50toCG1obWNsvPCaAsNhusdnbSdOVpt5pw4sgEogG3xMYIbFburckkO7/fjrbWgT/glKgRoUq90YKmdWG3W2V6Xrnc7js8AIninTm5KNGrfCGHnd1tpNNFjE/4cfbcMemX2tnZQrsF2BSOtu+iXGbXUb/byeP1SKE1fxaLFcShMjzsRjjslwgeo3i8j7916x4KhSbcbismJ4clJka4QKdWPJ4SbMCJZSwxp/uJXVZcPuN6Xq8HTodTImjsIqLTiI6roaGoAK6FxXlsb22JC40xrVarIaXQhByAioGBILq6joNEEpFIBCZTT9xVjM512l24PXYpALfZXVAtTnE5HcQLqNR0OO1mjI5EBQBxu5wu9lKZUamWYDJ1oVrM4hiyWZ39KWn9wy/AicAsmczIZD92M7HHi84nxiz5u3K5Ir1OLDKnMyhfKEDnm03A6NiouLhS6ST2YwmohF1OG1paC26XHUMDAXS0ugA1upSoCTUjLKJbiX/ymNIBFovFxT3EyXmkQz6vV0Ah3WjVqo5AwAGbzYpWqw1N0+FysRcJAgl5vAk6CTQJIFXFIkXf2VxBzqkeFPk7NzocGUAoHJL4YbFMF1VaYnR0IllUVaAWl8fielajTU1FxMXX6WgolYpy/AgAeUwZI00l8ygUaqjVO7BZzXIecMIfJ9aVimVx/z35YuFnkMCMPU8uuwqryoL8Fjp6H55ZbHZAscBmd0ikLpFKo6V1YFZUgU9cDs+LJy7G53DZMFbRL8czHoYChgKGAoYC/xkFjAulcXoYChgKGAp8fgUM6PT5tTJe+WUq8Azf7qaemRXjMJtMUM28r+/IzSsX5bKZ4HLZ0Ky3oLV6NDfBbmEvFP1RjBL50DN1EQ4Pytj4vf0DlKt1mMx0YPTEocGCaU5MY59QzwRYLWZcOXMM+zvrEpni5K5Hq9vo9cwYjPqQL9QxNTWMUNCPjc0tFAsVGRHfv+kHyB6sdEV5nRgfG8TExKSAk82tbWQyJVisBBdWWG092U6rzYpmvYugz4dcNo96vSVdUzDbpe/p1IkJpNJp5HJlmax2/PiCRPzoWNK0Dm5cv4W9vZh0PnFZ7GUidKNL6Pr16zDBIuCHzqOx0TFobQ2Jg4SADLpX6BKiC4XdPHQp0U109OiyuJYODmICe2Jxxvpsso9eL3uSuhLVW1vPIhS0CNAiJKFramgogEwmi93dkjijpqcjGB6OwGK1IRY/lO6lTKYOs0lFOEyANiBdRVwvp/ZFo2G0O02UKwWZvkZXjq5zkpouheeclkYoRyjCziu7zQmbzYGGQCmzACk6vLRWRyAPS9DZ3cTl09XGmuuR0VH4/V4cJg9xkDiA0+2E2+MREGSzKhgbCsNilvFr4oDi8giSuP+ETnwde8RK5TLy+RpOnVoSKLO3uyfbyP3gazIZ/m5eOsQIZxhx5LlLdxX7pwgOCdyo09j4KFpNDcnDNDa3dkVPk1mVjjCLVZHz1OPzwGpVpHg8l8+jVNblnHNY+h9qOpNYHs5OrInxqEzaq9WqyOdzEl8MBgOyndlsDtlsGbVaR9x+dkvf6WS1WKXPqVKuSqSu/3HlZ4/AyUyzGKxqFxYzW5t64m5iLI9Zvw7Xa7GK0ymXL0LTdZlK+MTpZECn537hfYar7XPfRmOFhgKGAoYCX6oCxoXyS5XfWLmhgKHAC6aAAZ1esAP2Um7us36z9wiQFHD4utlEENC/4aWbQ1WAbv8/5QbZohBPQRwY/FD43Qo8Hhui0SG0Wh1kc0V0dBPaHAVPh4nDDofTKTf1dEbZ7JyiZsXM5Cju372Nqakp1KpV7O3HBDKwbJl9RctHl6VHiH1PBEqEEfl8HSYoGIx4MTc3jlAwiLamy8379tYe9mMpBINucUsdHORw/OQkZmenUKmUsPpoE3rLLJG3aHRAuo1mZmbETcNo1+ra6q8jddFoRCAFQQqB1/rqHtKpnAAnlmEzWsf3D4QHsLm1hWgkIo4pbiedUdSJ0ShCGO5P353UBwp0YzEu9c1vfgONRh3vvfcLPHq0BYvNheWlcYEknFCXy+YkUvfhR7sYCKkYHx8UsEQ4w9fs7e9jdS2NK5cXcXR5GTu7u9ja3peIo8VCBxidYl44HC7QRUPXTKlUQCQSwpH5GXR7baRSCektYuSM0Env0PljEtdXja62WgOJREpAl9Vqh2K2StE4oQ6Lygm1VNUu0IpaMb5HWJYr5jE6NiL7y06kbC4Ht8cJp9uFVqsJl9OOYwuzsKlmaC3GMXsSpyRgIkgi/GQhOYEkH3SMnThxXGDO7VsrKJXYZzUlETz+jPoyiigT+px0eqWkI4x9ToxAhsNhcVTxwRji7k4Mm5sxOaHtdhdSmYJAQR4YxWKW+GQXHYGTtXofvvK8Z1E8X0cnFD8QoZAfXp8HrWYT9cbjCJ3HI6+hA6xQqkoUlPDVpipwOPt9Tn0HHF1MusTqWFJuMiniRBPopOiwqV0oqiJdaSyZ1zo6mix2MtNZaEK1oUGXbjbzryfZ8b2M/RmP56bAs15xn9sGGisyFDAUMBT4shUwLpRf9hEw1m8oYCjwIilgQKcX6Wi9rNv6zN/sBE4WuQHu9dgJI7OxoCr9nifex3LRMidLup/6E7NUcw+qqYuhqAvhcAT1BnuNAIfNhWqtgUarKQ4bRobauibuEI+Hjhcn2u0W9nZiOH58SWJSBA6MJhE6aK2WQCc6PD795FOk0oyCMWYEHF+exYmjswJ8GP26c/uulFCXy01YLA6cObMscacbN1bwV9//U+mS+vCDD7G7k4BVsQhgOTI/i729XRw7dhRLS4u4desmVtceYWJiVLZBUU0CAPjs6maUC23cuXNftCDwoRKMUxF2PJlA1m53xF1DiEXwpGlNVGssLi/KdLnR0RGJX6VSh1JMfunSBTx4sIKbN2/i01ubOH1qCt/61jfFNcSY2Mq9B/jggw9w884BLpydwPnz5wV4cR2EKXRMPXiwjqGhAQFyjLBp7RZUqwXDI2EpfVdVq0zrI9wg4CJ0Wlg8gshAEOVqAb1eP85XyBdgs7mh6z3oHV26naqVujieshm+joXoDtisDrjdPpm0lsvloShWNBtddHVqBfgCPpQqZWRyGZw6eVwAYyabkfJtAke70y6vG4wOYGp0COj0p+RRF/Ycse+Jx5/Qkf9NiES96SAjOOJ+rq1tSmRtZoYl7H4pD2e/E11SfPD9nKpHregmY9k6l0u96CjLZthDlUIiWZbz2+PxoVKjK8yMVruNTpc9SSaYWajf7aLd5kfBJM42xthsVhV2m0XcbIRTjNv1g549gZd09KmKIjHSVruLZqsjcVFCR4FZ3T5Ea+sdcU0ROJnRdzn1m53ocurAbmXEUZX4HPXnurUOnYIm6D2gqXWkSJzvYRMbY42G0+m5X/if+Yr73LfUWKGhgKGAocCXpIBxofyShDdWayhgKPBCKmBApxfysL1kG/3M3+wqQ1Ny46tLtK4jsSveSNO5whvyvoPi8Xh2uqJM/d4ZtceybzpgXGg0GLfqiium2WrJzbrdYZVy43qjLtO1XC5Go2xyg5/O1DE8zCloDVnX5MSwgB66hAhNuM6trW0Uih1YVCAadeHt1y9jbDgkTpYdOntyBfh9Iel4Yp3Qkfk5AQ8ffPARvv/9/wqHyQT2dndlYhn7qKKRKAYHB6X7iSXdFy+ex82bn2B9Yw0LC0dkch2nlxGUsZtHMTvw4N4Obty4JS4juq8ID7JZghqLTKBjDI7l1QQlk5NTsFotKBTyEt3T2k3Mz88LdKrVKojFY5icHEcg4JeCc4tVxQ9/+B6++9238Oqr16QY+v7KQ2xucp03UK118M1vvIaFhUVsb28LiGFX0t27d7CxsSnbS3DDSWjRoRAiQyHpXCKsKBVL4loigKH7ptmsY3gkKvGxap3RPE7W62Jvdx8+f0gcS3Tz5LIF1GpNcZXx/UQj7HxCj24tVXqd0umsxCHzhRa8Ts/jsngF9WZDYpSXr1yUmCajdQeJGBSLIk4oajc8NIiQ14lepyUuIUIhAiXqRwBFnbnNlUpNytyHhobFNcb18nd9gGNBJDIgE/NYAk8gSDcTgRWXwZ/TyUa9OPmuUCiirXWRSCQFUhaLDYls8njStUd4RBDU0QmIGGvrn+48p/QOi87ZGdUHTTarRc7v/meDkbuewDRyI+rc50dmWG1OWTZjiuys4gIJowgBnxSIC3IyqeJ0EjthrwsFbflsWa3mx04noMNfmRR5H11PnGqn6V3pp+K6GO3rew+Nr6rneNV/5ivuc9xGY1WGAoYChgJfqgLGhfJLld9YuaGAocALpoDxL/kX7IC9lJv7rN/sEq9TBS710EWvp0vxM+ETgRFhVJf2CgnWMYZk7gMIkw67RUO3w56m/l06I3a8A2doiP/vcTsFPlRlnDzLyRkzsqJab6FaYwm2IhPECI0GowEoqop6rS4AggXM3a4mJc50Enk9dlw6fxSDA15USmXpNaIrKOAP9+NKWgcTE+MSzbpx/Ta+91d/IaCnWCygp/fEkdOoN+Bw2gU4hUJBATE//elP4HQ5MDU1KRG7XD4nsS/ewDcbOtZW4zKBjMCBcS46b1iiTcBAtxNfR/cRQQghEN1Isfg+JibHJd41OzsjET+Ck1yO29xEJpNCq9nA17/xNv7D//4f8G//7V9haXkRu7t7+PDDj5DLFQW4nTp1EufOnZfpdywP53oIWFZWVnDnzipcLkU6pliAzYl3TrdVjl21UhPHD4EH9zMQ6O9rNpdGMOiDy21Hvc5eIZaR67Db+tEvlm5lc3nUqv0S80q1joEwQZUTtWoD1WoThXwRB4kcWk1d4mkBf0gmvXFqnVVVpLtodm5Glp9MHSKbKyEYciI8EBY44nE5EfQ6Yec50+sJKCK4IzSSLjEWnjud2Ng4hNer4PjxY0in0/I6Tubz+vwyzXBsdFScRf2uL8YvWdxNGGiTviz2O1XKFYl5+jxe7O8fIB4/gN4hoGIsU4fd4YSiWpFMZfrQRix9LMCXTZMnT32X0wWdNj76isyMK2oCp3gOsAuLD5tNEcjV7+9iZM4i5y3PzXanLcsi1OvPmus/CPYUM6ETCVffaWjqdfouQvlIsWur73CiK60LM5rtvkuKsIvhPx43Iqc+GDa+qp7jtf9Zr7jPcRONVRkKGAoYCny5ChgXyi9Xf2PthgKGAi+WAsa/5F+s42Vs7VMp8CQ81++qkQJjidH9S+fEZ1/HFXQhrEluffu/k7c8vp3udRn54U1xf7ksmZbokpRNs7y67+wQ5wd7vcUi0l8eF8Qba1kqt0U6pkwI+x2wKb3HoESRyWcslua62Ak1OjIiU99KxSK+/vW3pWtn5d5dmRqWSuUkxhcOBTA8MiIupfX1ddy69QDDwyybdknUT9bJbdR1DESGENtPIp8nFCGcUcTBRDcTO544NY1/d7ldGBkeFsdT/CAu23P8xAkBYJcuXRRHzO1bt8R1w/WzE8pus2JmZgqffPwxvvff/aX0Gv3yg/extraOQDgk4OXkiRMCMO7duytgZnl5GQ8ePMRBPI5MNov9uIblxRDOnj0Dq82Mg8SeACoCCMXMjiy7TDzjPnFbGP1yu10CwAjJOD3Q6XSgp7NnqI5WswW9p8uxoEunPzlQh9cbgtlsQy5XQeIgjUKeETjA5fGj0Wqh0WzAYbcJ4LJaVNTrFdHJ5/dIybZFNYvTyeV0oNmow+WwYSDUn6gXi8WQSBzK8ux2VbaL0DGRaEok8+zZOSkXJzDicbA7vKg1+q6n+flZhMIBbG5uiPuM7IY9X5FIsB/JaxOg2uBxuZCQ9+cFxDmcLrhcbmhtHYViCdVq/dc+oSdnvZx3jLOBMJYuJZ6n/ROcZyTPEQGyXXYzQbbb6XJJJJDHjrE5uutYKk6dCZu4TEImaizLEkD7+LNDcNRjWX+/T42fA1ld/2VyHvSLzImYfv1JeapPuvHi36kCxr3U71ROY2GGAoYCX0UFjAvlV/GoGvtkKGAo8PtSwIBOvy9ljeW+0ArQ+fOfehAcyA26gCfGjvpPuZ1+TKf455O/83d8LV0rv60QWW7s0YPLrsDvc8Nus6FaraBRbUhROd1XPo8bHrdNbuM5gY5TzR493ITNzjLmfvcQHSos+CZ0OjxM4iBRwehIBNeunRMoRBDV77LqyhS3eq0lbhI6WBip4jKCoYBEuOLxmPw8HA4hGo0KYEmlUwIGLl68JBDh5MkTKOTzuPnpp7CqKs6dO4N6rYZcNiPAqlIq4Rtff1vWe//BfZn0Njg8KICETir+/MGDBxgfH8epU6fk7/F4HMViSYjE1atXxd2TSifQ0QmTVHHcWFSLxOH6kwYJ/PqT0CS6Vq7IzwnZnHYbLGpPopV0J7U7GhTpH+qK06lcqcPnG4CqupHPVRE/SKNUZIzODJfXh3qjiXZbg8fjQmQgDHZyF/I5lCtlTE+PC3BSzQSSjF5aBHhFwkFEIwOi88EBHUhxgUifPV84OZBl4TyOPDcYjcvkKmi3CcQ6aDQ1jE9EZIJcoZiVY0dXEY+Hw+6A0+mWXiueF6Q07Wbz144qOpwcDicazZa41ti9JH354iB6DHloPmLk1GRGp8coG12A/bP9CUzlxDye53zyd1w3teeUOpfNCV3T+/FHrfU4/mZCj0CTyxOn0r94MKZn6n8OPvt48tnp90yxaMp4/AEoYNxL/QEcBGMTDAUMBf6wFTAulH/Yx8fYOkMBQ4E/LAUM6PSHdTyMrfkDUeA37qT/eIM+C46eFHP/uqD78ZQtcX4oBDq/eRI+EDz9lvtxKD2WlwM+jx1Op02ieOw9MolDxAS3i9PlelLezIljdKMpkV8jAAAgAElEQVR4PR6Mj0/A4XJiZ2cPO3tp2Kw9LC0eQalUknWz7HtiYgL37t3DzduP0OvqCIc9Mq2N0TOJWekdASaMx3ES2cBAGOl0SiDAyMiwOIZisX3p+yFUOHnyJCLRiMTDdra3cevmTYnvHV1eQnx/H4mDOP7/9s70OZLryu4n19qAKqwNoPeFTbJJShYpyaJD47DlsT2f9Tf6k+1P9sR89NgeR2gcY2m0UBLJGbKbvWHfas/MysVx7ssEqpvdTTQaTWQVbjEgNApZmS9/N+uh8ujc88JwiJs3ruNf/exTfPXVVxJQHY4i+NWKiDHMb/rNb36P0cjFL3/578XZ9Q//8A8y7m++2REh56/+6l8LqidPv5Gw9dYcV62ri6ATDCMZH3OQmF/EjCIKUMy94mM4DOC7Nhp1TwSeYTCQNja3YgKsDw46GIYj1Gst2E4N7XaA7e0DHB70EY7Y9mXcN9RIGo0a5lpNca912gcSbH737h2kSYR+r4s4inDl6mWsra2g4jGQm3lfibTOMeib58R2ScaBcQW+Ws2TdkK6nNhOR0dSmjoII0sCvxl0bjsZrl5dlhBvrpJHhxlXfBsOYkRhikrVkVX2sjTDwtzCUeaTCHEMB49GCKIIYWhEI4kFN/ncck78H8Ym0aV0LDiZQH06j/iQlrmYItLxFcuXVhwXVsr9GWeSuKKyTAQsyk0vTGCS41LtGttXHmpvXFUUQo2Yq49zJ6D3UudeAh2AElACZSegE2XZK6TjUwJKoEwEVHQqUzV0LKUhcFLRqRjwSUSnIlj6RaITBScKTLwpb814ktsjLXrxCPUqW+0oqPTlObYtXbm8hnv37qE1N4dvHj7Cr3/9B1nK/gcf3sHt2zfFNcQ2q48++ggPHz7Go0ePZJU3uoGYxfTBBx/KSm47O3viYmLrHlv22EbHQbzzzm1xzzDUmuLON988wGxzVpxU771/F3Pzc9Jy9sXnn4vwFAVDNBp1EbDqlYpkELWaszJO7p9iyCAIMDc/j63tbdBJ88c/PpRV8X75y/8g2//ud3+QIG+2ny0sVPGLX/xUxKfNzaeI0xAL83Oo1esIg9FRyDhFJ7YYMpvLuHQcOUc+z2bHZMTQ7jnECYO8+/Aqvugee/uHEg5PsSdJHQRBik6H2VQdtHux5B2xrY5thtRgXJtusETyqthad/PmNbQP97G/tyfus/ffewd33rmD9sGetNlRXKTYxPPqdMg1kTH5Pl1DDHMnS7ZG7sqxq1Uf/SGDuFN4no1RnOHKlXk0W7OSpSUCGyxZdS4MUxEPKdTR9cSA+263J0IbnVIUnBjIzYyywSDK16AzwpOR5ozwxMUaZcHG/Gfhx1wziyvRGQGIl6RsUmzHUchzxZ8Ow5xCIFeaE8GJ+x13O4m4ZMQpWcdOnFXHTsDSvOl1IEfTmaJQAkpACSiBVxNQ0UmvECWgBJTAyQmo6HRyVrrlBSLwfBvQ+KkXbXPfhaMQoor2OtOq9OK3nE/3UmpWC2vUfczONDDTqItww9a1vd1ddLsdeY4ZT3NzLSwuLIj76Mt/uo/NrX0sLzXx859/Ki1Qf/s//1YEhEZjVgKv6V5xrASVqodbt27h5o2b2NzcQbfTQ6fTlpX1ur2+CDXMLPrkxx9Lix+FJOb2bG5sYG1tFQtLC7h+/TLSLJFWugcP7mMUhRj0ehgO+Hrgzu1b4pxi612d2UsVX0Kpd/b2MdtsibPnsE2XUIqPP76GTz/9FH/84+f47LOv0O0OsbDQwI9//IGs0kZXFNvrRqMArRadTrU8xJorwzFziCIG5DmypVhXrdbEERWPAhzsbWF+vikh5BIe7zqIRjEO2x0kiYUgoEjDFjxbwtV3dw9x0A4QxZkIQ2ybi0cRkpitXymQJXjn7m0sLS3g6ZNH0kJIZ9OtWzcwvzCPp48fot/jynhcOY5tfVydLgINbs0mWVDgCkQY4/7pvmKgtutWcNhhuyMwPz8Lr+JidWVZ9sk6iEvL9TDTaGI4jKQljxlKC4vLaPcGwjQYBnJu/SFXukvgeD56veGR2HSU6SR2J6Y5GTFJ3E2FEpUrTRS9cmPU0Qp2cj2L6GSJw+rI6SRClVlpjtcZX1e02ckhKDbZlgTn85os2vYKZ9NJ30/f9X7T358ZAb2XOjOUuiMloASmlYBOlNNaWT0vJaAE3gYBFZ3eBlXd54UlcBxU/m0ErxKybGmjY+C0J4HVdLLQCbO2ckkynjbWGRbdljY2um4c10GtwhwjF51eiH5/iOXFFi5fWZMDf/HFl3AcBpCviVDDVrv9g335943rN+TG/7M//smEPyeJ5BQxN2hhoYkbN67Jfnksz+cKexE6ba7UtoDV1UtoNmuoN6oiRlAM4wevrc0NdNqHWF25JGKYY9vY3dk251GpoNvrod3tIxql2N8/xP0HPczPOXj//euSGfWP//g5trbbuHJlDu+9ewu3b98W0ebhw28QhAOE4UAEsGq1fpSPRWElTVIZN4WcKBphfn4evl+R1fbCoI9eZ09cRAxT93wfoyQWV1CvP4Tt+MgyG0lmIx5l4gqiK6nXD3DQjiSoW9q+Uq66BjgSwh6LsOd6Dn7329+g2xliYb6B27dviAvsm6+/RhD0hTMzkCg60UFlRKcKajX/qAVwdXVVHF/M17JttuSxtY3tdxX4eW25Yh7bKP1KBa7jwYKL9fUt/PlPXyAMI7QWltAdhDjsdE2bnG2LC6zXH4izahhGY0Hix4H5dCo5FkWiwoGUR+1L5tdxy9146x2vKzbeScB9AsQZW0Vzd5S02BnRiY8iK0pew8wzXrcORSfjdOI1x+9Fq6o6n0o1Zeq9VKnKoYNRAkqgjAR0oixjVXRMSkAJlJWAik5lrYyOq7QEng8NLwbKG+fTik61ii+iBj/E0F3DVb64epjn8GbdlrauQT+SQ7H9ijfr860ZLCzMY3t7X9qvKr4Rii5fvixtXTs7DOxelPwkijCHh4ciclCAefTosYgWUWS+KPBQL2DL3OXLa9ja3pTWNwopFKDYdkfhanl5AZcutXD1GsWsKjaerkto987WpohC7757F08ePcRMo4FapYJE2tqGIvSwMfDJ000JuH74cBO3bl0WZxK5HR72ZGyrq0uSdcQvtqc9ePAATB6Kk0gcUwwWtyxHzpdCGzOH+Oj1+giCEIuLS+Iiovg0HHQRDtsyBu6PLqtev4+d3T0MhhGikYVmcwZepYYBhZt2TzKzHLeCXj9Drx+iPwzguQ7mWw2zel2/h/fvvQvbzvCH3/8JWWpjbbWJq1fXZOW+9SdPYFuZcOS5kc329p60xFUq5njkyGvo2rVrUhe6tOjWcr2qtBMyDyvNYnGgcUU+OtMoYqWphY31LXz+53/CxsYuqpUq6rMt7Hf7Mk5mW3GVuU63i729fcS5eMS8JVIy3ibT4sbQeddOZf264+uZIhBdXxSWzCqPHFfxR4LXpBFOjdNJBCXLEUGJ21LQK0SnUXrs6hOXnevI0fm6QmAqHE6FGPuikP3STgLTPTC9l5ru+urZKQElcAYEdKI8A4i6CyWgBC4MARWdLkyp9UTPisC4Y+msWoMqPh1Ontycc3U2ClCu46Ba8aR9KwwC7O3uidNmYb6J5mxTRBg6UXa3d+VGnmLS7OyMCBQMsN7ePcDSQktEGIo15qbetFJRBGIbHoO32VY3ihPUqi7m5poidND5dPfuOyI4McuIbie+lo6e1dV5+BVbspI++8MfsLW5Ke4mCk0721siWFxaXpaWNAoVfFAESTMb65vbIjrR6ULBheIQHT8UaOjQoVhGgatep6upio2NDRwc7on7h+dACSQIIsQjimSOuHkomrXbXezvj2RsrWZD9h0MO/C9DFEUSGuaZTvicGKot+N62Dvoimi3f9AFLFdaznZ3+9K62JxbxTffPJVcK9930ZxpSNthGAzA1efqDRdbm23Mz/lYWmC+1by0HAaDgdSMQg7PjaLT48dP4HkUy4wYtby8LCvacYy8lniug0EgK/BR/FtffyLuKjqmVlZXsby0LO2Ce7sHePDgMTbWt6UlT1xfjo/93gD9IBJnFUPf2WJHlhSdqA2Ztjo2ThrByIhOKeq+C6SmLTHJxSBuzOvDrGiYu56OcqCY32SEKwY3mWvfhNobUYv7MavXmXSnsQdfl2eWvex9eFbvpbN6n1/g/ei91AUuvp66ElACJyOgE+XJOOlWSkAJKAESUNFJrwMlUAICstqd66Li+8YRkqXyb2Y41WtVEXB63Y64nhYX5kVgYoZPr9tDOAwkK4dZRhQdKFzs7u6i36ewMStB2xQRKM5Q0OHNPd02PCbFpGHA8HBgdrYuxzNhPxlu3b4pzqkkjmX1NwoZS0vz+PTTj/Hb3/4/GRf3RUHMz90uzHVaWlyQsbcPD8QdRLGIK7k5XgVxYonjil8UwxiGfvXqVRkLx7y1tSX/poDCL2ZDMdPIZu8hKCCNEAahOHIK1w0DtCkk9XopFuZnJcOJQlYQdOE5CSoVF7btiljV6RnRSPrKLEeYP1nfEAHLdmzs7fVEFFpZeweff/4V9vZM+yDPg6JTEodozMzA8yzs7uxidqaKuVYLM40aKlUfrs2VBikiDSSziaLekydPhDfPh89x5ToKgBQHGRK+cukSBsMhgmEouVOPHz8UcYfCE91QdL6NRinWn2xgfaODMEjguZSObIwyC5FlIYhGsB063dgOOcKIDjDLRkzHUS46GaeT+ZhMmci3uQfz23E9SGQl24hK8nwe7mScTjYc2zNuJxGr8hXrqFRxNTxpR0yPAsqLtxbDxRlA/qqHik4lmIjMEPReqjSl0IEoASVQVgI6UZa1MjouJaAEykhARacyVkXHdAEJMNHZkSwkttXJKnUivngSJM6fefdfq5qQcX7YYatYxPYv2xN31PjS88UKYRQU2F7HnCO6bugk4u/okmIIOVdp480+hZn5VlPyj8IwAL0qH374gbiNdna2sbOzJfu/e/c2/uo//hv8r//9PyTcmi6sfrcnOUO+Z2NlZRE1n211sbiyatWqjHtnZxfBKEat3hARg+ISW95++tOfiiBDwcmsnAd5nmNiex3Hz7GO4khcR2EQibOGWgnbA+OYK/yl6Hb6sh3FpuXlS7h06RIefvPPuLQ8i1ZrFkmSYf+gjU53IK4ifp9tNsXlNQgGwmQQDEVsuXz5Bjx/GZ9/fh/b21uyf7Ye1iqOiF0/+cm/wHDYw9bmutSFIiAzkhozDThWJuHvZG3ymhLs7OyIEMQ6FI4zuqDodPr6669x5fJl2Y61odi4vv5UWigpOrFVMokzHBwcYmOjh04vg++YscRJhmCUIhHjkS3CGVeQCyKugmda5LgNL5YsM24ks+4c5acMTq4uOBQ8HbbdMQA8k5ysZ0Sn/N0oupJlSdYVVSWTd0Vn0/GqdfJ6ilXPfRpX0WmipjS9l5qoculglYASOA8COlGeB3U9phJQApNKQEWnSa2cjnu6CNiOiE4StJwkDHQyEoGsLsYfi+Yoc9o0/kgbFCxUpB3P5OrQ5cTvdNXQSUSxY2FhQYKou52OCDkiOlV9ySDiv2mK8T0H83NNceLQkkKR5dKlZRGPKBCxdYx5TT/96Se4sraM9acPcf/+fXz1z/+EOB6h2xkgjgLcfeemOH1kpbM0EycVnUps57NdF361imazJS1ldPrwO1vo6IRaWlrC2tpaHsA9EBGG52hynxJxWkn2kWva0OjkoojS78f45sFj3Ly5hp///C9w+/Yd+f1//2//FT/8wV14niPh5VtbuwijVFZ0W9/Yguv5SNIEq5dXkWR0h+1gaXkRt26/hy+/3MJXX7G9rne0ilvFMx8x/+Iv/iX29rZxsL8nrqtLywsYDvvS2sh2tYX5OXFyUUiioMaQcz54fhTu6H6i6MSvL774QsQo1jiOQhH7Njc3xGEWjUIsLS6Ju+vwsI/DA66iZ2rlOD5GUYIwSRCkiQhKZM42uTiBERNzUamY5E0L3PHDzX/Pa46iE8cq7qUkOcomGw/4LlZhdFy2dVpmFTq5fuimMrlRfIh3SkWnSZ6f9F5qkqunY1cCSuB7IaAT5feCWQ+iBJTAlBBQ0WlKCqmnMeEEbGYKOUZJoquJbqf8QdcJ26Akk6lYToyriHEZei5HX9ztFyuF8TkJfDZChOf54lyhEEMRSkQrx5ZQa0oEFEHCKJQsJzqE6MChgLK1tYF2+1DCxK/fuI4rVy4jZdZQv41e9wCHh210221cv3YVzKRiK9q7d++iyta69gE2N9ZFmOHxGUp+97330O335fh3796V1rJf//o3uH//oYgdP/zhB7hy5QoeP34sQg0FMLYRmpbBkYgvfPAc2u2OOJ3YNnew3xdB6Qc/eBe/+MW/w8rKqohY/+U//yd8+MEt+ndweEjha4AkZQvdIf75qzZcn8JaE5/8+EOEowAPHz/A6toKbty4i7/5m7/H06cH4uKhIMRwbTqM6CD6+Ef3MBh0MOh3MRwEEuje7piQ9tZsA2url7C/vy/1olOMYg7Pg99Zg8LRRdHp0aNHIg7GoxD1KusE7O5yxT1PtmMrHp1ZFMqikA4lrmxoo98PRYCyPRcjZm4lJvTb9W0ZB3OdBlH6TNvc+GTPq2Ou2UQ8isauCXqfcoHTKtrrTPA3H2zhJAzLcoWDCJYUnrJUMpz4n3FSqeg04bOR3ktNeAF1+EpACbx9AjpRvn3GegQloASmh4CKTtNTSz2TiSVA2xKXmjfLzZtH8dYsQnWM+4iuFLZgUZfiw6UMQXeUiCO2LEtfiBt0odABxXY9tjzxtcVKZdSkGBpunDcD9AcD+BVP8pharWaepzSQdjA+T+GH237z4AE6B3uwkOCjj+6h1Wwal4xlSSvd0tKChGk/fPhAtuXz9+69j48/+QQLSwv48+d/RrvTwZ07d/D06VP86lf/F1tbbSwuNvGzn30i4sxvf/tbEWJu374tIhif63Y7kpNE4UlWy9vZFdGDK7aFgRGjrl69LvlQDCpnS9tnf/gNPvrwlgSBk1SaWBgGMZ483cDX97cxM+vhzju38OFH93DQ3sM3j+6jNdfE0tIa/vqv/x47O30R65j1NBol4i5jWW7dXkWjXsFw0EMwHEh+1ZBjG8W4sraEhfkWNjc3xcVF0Yjc6NaiiETBjMITWwXZRkhxjJJiv9dFo87cJw+dDvOgKpLBNTMzK6ITzzGOLXhuDfEoE6GNOU90rCU2hR+Tv+RXGCZeR5yk6PT66PYNG/bO5QvPGRcaLCwuLGI4YLC6aWscdzoVQpM4ncaCxGUnlnMkOkl7XR4bbtKh1Ok0sdPQ8cD1XmoKiqinoASUwNsloBPl2+Wre1cCSmC6CKjoNF311LOZSALmRt6ITuNvyeIWXpLFxbGT5zXLj/zAw/Y6fhlpwLhRKCqIaJCZsO08KlqEhmJ1Mv7eddlSZUubFB0r/LniM3TbQaXiiQBCEYnZQkWr2KOH68iSBFma4he/+FQynR4/eow0GUm73PxcC6MwwMbGOnqdDq5cWcNHH/0Aly+votvv4sHD+9KSNjM7g8ODA2xsbuLwoCstZj/79CdyTl9++aW0nlFwKoK32Ra4vbONXq8vohJf6/kVzLXmRGjz/aoIZFzljWIW3VtxNMCNG5dMLpZfRRRl2Nk9wObmDg7bXSwsLuLWnVuYm29hY/MJtnY38/Oewa9+9QX2DkJZRZDCE4O5fccS4ak1V8PNm9fQ73UwikIR8zzXkbD1y6srUiO2HjKriZlMpr3OtK1RcGIAPPOweG5sXaQbKhj2JJyc3Hu9EK1WTV5Xq9Yx6A8RBCnCIHdO2R7ah30EQQLXd+B4gFfxJeuKK+AxN4vfGRD/8PG2uWYoWNKl5Nj5NcJaczW+CHESizhpF06sKDqWPHPRKdetRLmybON0klY8yXPKZSm2gebba3vdRE5ExaD1Xmqiy6eDVwJK4PsgoBPl90FZj6EElMC0EFDRaVoqqecx2QSOnE7PiU6FzYRnl9ubjj7oMO8pEynJrHj3jGBliRgi/5kE6Hw1smIts6KTj6ucmdwoZh9RomJwNjOhalVXWu7iOJKf6eh5/GRbtg/CBB/ce1eEMGYQ8VhcaW5xcV7ylyjW0P3z3nt3sbi4ANvK0OsdIgwHImRtb22Le4o5TQf7bXECffLxD+G5Lra2NqWlr9WaM61+rVns7u/i/tf3Jcep1xvg8OAQqyur4iSqVqryxQf3ub+3j+3tTcmoqtU8cfDYtieOoY3NHWmvS5IUt26/g/nFBeG2sbmOvYM9EeVsx8cf//wEw8i01lG8Y8xWxbclwNtxbVy/egWjUYgoDOE4FmZnZhBLfta8nAOdWAwUl1Dxbkd+R7ZkxNUAJTA+SbD+dA9z83VU6jYyOxPhqNcZyPlTCBIXVLePOIK00800KkaY6vYx6Ee58mjD831pq7NsR1bXk+D4bh/rGzviemLVXc+B69EbZ4loyDAvuXYYQu44ksnEVfCGUQzLZkMn/WyFkJRfP0LZiJxypRailFyUY9uMfRp/vq3vRW9UXbmuVNOX3kuVqhw6GCWgBMpIQCfKMlZFx6QElEBZCajoVNbK6LguIIG8f+s1z/zlH3xMQPSLHpQNXMdGlprMHsvKUPFc1Gs1cS+J28l3ZAU6toJxGwowgyDGIMwQwxEnD1UaBnBT0KA4RTGF4eF33rkpDp6PPvpAfj8YdNFt78BKI/zgow/x2Wef4dbNmzg8PEDnsI1atYIP7r2PaqWC9uGBiCnzcxSdZuFVfXT6XTxdf4ooHGFvdx/bWzv44N4HaM02pc1OVslLU3FrsRXvT3/6Ey6vrWJ2piliCAO2GQq+vb2Lbm8gWVA3b90RC1AYxThst+WLOVFcCW59qwPbNcIdRbgsYYC3jXrdiG/NWbOCYBgMUatXsTA3L+JWtVYToSwKA7QPDzEY9NE+OEQSsz0vA8vRajZkvIcH+9jf66Je9+DP+kgctlBSrAuB1EFztomEYeHDUGrjibhVE0dUv9dGt9uXHKcwojDkwPM9EZDYcuj6FRG+uv1Iwr4l28t34biu8EoZOD9MUKvYEqhuBKcYwShBRBsTV8KzbMSZCSUvvsTXlAeHv+ZlqptPDgG9l5qcWulIlYASOCcCOlGeE3g9rBJQAhNJQEWniSybDloJnIxAkeH0/NaF6ERXDt0qDOqmmMLA77XVFcl2evr4sQSBU0RinhJf05pfxOP1fYRJJqux8TlmLJmg8gjRaIRq1ce//cW/wZXLa1hbW8Xvfv97PHp4H3s76+IU+vHHPzKi0OU1yUTiqnoVz8O999+T/Kn9vR0sLy3LkLkq3ExrFn7dl3ButqYNhyH6PbayXTatbZ4njYmjKALVoSAY4P79B7i0fAmLi0viaqKYtH9wKKvYWZaDZnMOrlfBMIhkf6M4ka/BYIj+cIThKAWz3ckvpVMoAyqug1qtImJYreoLM4pydDeRhee46A+GIvBQONvb3ZEWuXY7QBKnqPrA5ZU5rF5aQjAcotc5FDEvimMMkpEITwxwH4UxgsEInuvDTi1YWYZGrSqiU71GYSmWIHeGi6cxECc2kLHNzgSI07XkuuTVRRhlqNbZLlmRlrhoFImIZtOhFFFotESIorhE0WmUZkgtB2GSIoGFmIIdV6qj8CTGpqLlcyy9/mSXom41OQT0XmpyaqUjVQJK4JwI6ER5TuD1sEpACUwkARWdJrJsOmglcDICLxOd+GoKRr7rSEvZKI7hey4ur63IanQUnR49fCiiEJ9nBhEDx2dmW3j4eAPhKIHnccU9ik0jI86kbEez8MknP8Jf/uVf4puHD9HrdvH4yWNsSXbTLhYXZuT3X37xJeZaTQlFH/R7kpV09+47Eqj99MkTcUH1+z3s7u3i0toltBZaIm4d7O/DdTxpJatVqiIIMXCcglMw6CMMAhGuNjY2xXFUqVQRj2IJIB8MA2mxcxwPs8059PtD9JiXFHL85lwoOrW7QwSjDJZrVvmTtkaGdLuutLZdXlsTx5K01tm2tBQyFJztck+frmMYBOLg6ndHcN1Mgr/5+rWVJm7fvIpGvSYr++3vcWU/V9iP7AwLq3OYn5tHMIiwvbUr2Ve+46HqVdBs1OH7DnzXQhKH6PUO0O+FEo7uWi4y2CIeDQZGQGMb3aA/gldxMTM7K+13vX4f7c4A8SiF55kQejrd2GSXMYweFkaZhTjLMIgYTg4RnSgv8XemGY8PPqN/Ok72DpzIrfReaiLLpoNWAkrg+ySgE+X3SVuPpQSUwKQT0DuHSa+gjl8JvIKA5Dm97CFtdSYWSLKMLEjbGLOQ2NYWR2yXY4ueIwJLu30oQk2tURNHTbc3lKwj6eDLF9mbn2/ik08+xo0bN/B3f/d/sL6+IdlAjgNEUYBWq4EP7t2T1e0oHLmOhTAM2B+GG9evIR5FIsisra1hZ3sbu3s9XFpp4MqNK5hfmBdBiiHifNy6eQuXlpbFZdTrdMUxRVGKQgpdUTx3hpvL6mzMLbIdWYWOzqYkpdCWynnECfOJTAteQBfVMMQwyiTbXcK3RdKxpB3RdR0JS6f7iOJWvVaVXCmKR4N+H3t7eyLCtdsDhCOgUcnzslwbt29dF1GPbqGdnS1sPl1HGMZwXKDarGFhZVHCxXudvoSzdzspar6FZqOGxXnjrnLsDKOwLyvnDYcBspGNilcx7iXHwYCurSiRFQdHoxiN2Saq9bo4tdg+yHGx4Bw3i896DiPAo6BV9RHFGXrDEEGamTynI4nJUFDR6UJMN3ovdSHKrCepBJTAmxDQifJN6OlrlYASuGgEVHS6aBXX81UCOQEJyS4exWp4thGR6EJiCDbb77gZ27MoO3S7DP2uYxRH2NjYwmiUoVb1EASxCDqt1gxS5kSlENcQhR0+2JYmQdlWhtXVNRzu78mqaVz1jYpIo1GXcG4KK512R3KlnlBgOuxhebWFu++/g/n5FrS2+xcAAB/CSURBVJ48fiztfmype/fuXVxaWkK/15dg8U67jadPnorodHBwgOEwwo0bVyV8nAHbzJiiyLS3f4h2u4vFpZU87wmIErblRQiCEEEYYRimspggRTlyskSU40p2kFZAPsew78UFupzo2MrE1bW7uy3/FmErBppNkwFFd9NcqyXilMmJirH+9Cn29gaYbfqYW5xBZcaswBcMAsms6nViaX+bbVQw32pitl6DbWeIArqVQuHAvriKU5NgceY5hXQoJYlkS3FlOc/zZWXEUZKIA0scbX5FVrjrDyO0e30EYSp5T5VqBcEoRieITJvdmKeJopwRnYr2Ov3TMcUTid5LTXFx9dSUgBI4GwI6UZ4NR92LElACF4OA3jlcjDrrWSqBFxJgWxzdPFzNjGINP0TJSnYuQ6sbqPhm9TcGjDfqddNWFvVgWSm2t3fgez4WFpbQ6XRFZKLQE4QUl2w0ahWxyoRRBNtxYXsOuoMhahUPSWJEKq78RtfNzRvXZFU7Blx3O20J6KaQlKQxlleW8O69d2RVvMePH4nTiLlRy4uLaDWbIjD12l0RjDaebkoWEsezf9DFtWsr6DOPiufkV5EkmeQuMTx8eXk1z3JKMUpSyV/q9vroDyjOZMjyT5QiOpFe7uaquBY815b8peWlRVnhj62FzGniynsUhthqRydUc3ZWhCS6odhKyFXsyLPf62FzYxtxYuHatWU0Wg0Eo6G4v7IkRTd3biEGPMdGc6aOueas1GYUBabljwHhKVD36xKQzuwqOs8oetXqNdMAZzvCn+drVrAzrYkMrOoFI4RxijhJjtrrKMoN40QynoomOvO9WCMxB6HtddM8o+i91DRXV89NCSiBMyGgE+WZYNSdKAElcEEIqOh0QQqtp6kEXkSALWhFHhMdR/wQxZa3LDGtdzQiMdeI27lcna3ioV6FuJuY89RozGBp8ZK4iSj6bO90YYPOpYZkL/V6A3H1iOPJddCPQqRcyc3OECdG4KrXa7h98xrq1aq4ldrtAwx6PaSphWrNRbM1ixu3rolAtbW5Th0FSRLhzu1buHHtGna5SlunKwHcnXYPM42mtMlt72yjPlPFcDgU0YTCF9vMLNuFX6mJA4hB4nQ4McybuU8c7zAayXacHCnIOXmLoji4sgxeLsrR6WREpxkRySI6pIY9VGtsg7MkZ4qOLOYpsW2OwhRfzxyovd1dbO8OMNPwceed6/AqHvYOdoR/Jq6roTingn4Gx7KxNF/FTL0qY2F4OffP/RnRqYatrT1xMVEeMyvVedIuyJwnniP522wP9Lh6HZ1dKYLEguV6cp48fzq8ojhFaomB6kh0Mt6m52xx+naaZgJ6LzXN1dVzUwJK4EwI6ER5Jhh1J0pACVwQAio6XZBC62kqgW8TeP4j07GfxWVrWf6C8a3474W5qhGjbAuua8P3KtKyxRXTwnCE7a19ET1azTm0D9vo9Qci+Iwy5gSZY1AwSeJYVlRjuxnb6iqeI8+xkYvCDLWeNEvh+z7qjSqCsC/CDuWQlZUWfvLjH+HG9evY3trGxtMN7Ozsw7V9tGbnEccZDtsHiLNIMp14VIpGYcTQcA/1mVlEEYWWkTib+sOhiE50QlFwknFaFnyKRq5jXErRCHGSwrMh4htfv3JpESsrl7C3uyeh6wwyr1RsaSfk8dhOxyBv8qH7ii2F9Xqd0pC0u9H11JqfF6GvP+hKvlWv2zEh5VaGZARxk60tz4pLys4scZ+5ti3jJQ9Z7S6MRGRi5hRD0ZnnFIQxbP7smC9O9twmiRNEaYYRXLMyXWrcTiPWhF/FSnVjzXRyKRQXgv7VmPbJRO+lpr3Cen5KQAm8MQGdKN8Yoe5ACSiBC0RAbx8uULH1VJXAMYHxdqni2WNPC9vont/i6GfGHVl0QFEQMSJIpeLnrVs+kpiOHqDb7SEIRtKWl2QZ+mEIy3GkvYsCCtvZ+GCrmm3ZkkXEgG4em6HdFJ8oAtGZ41cccLG8wZByEEPEm/jBR/fEadTr9rC1sS0rvlGkadRbsCwXg2Efw6gPx2WeU00ELo6p2x8iyyxZwY4OIApPIV0+DBWPuWpbhiSlG4tjdURcYzsbBTG2sPHHRs2XVsLWbAPXrl01QeuHDDFPYFmJZF5RdGJWVa1el6DvmOJOHAsbilAUeqIoQr3RwOxsHVnK1sIO2od0eaVozlioV4xrStxWPDZsydlyudoemA2VYhiGIqZRMGJ2FVsbeS4RVxj0PQlR57YUnOiG4muihKKTbVauyxikToHPfGdbYUxXV7FG3be1SX0jTTcBvZea7vrq2SkBJXAGBHSiPAOIugsloAQuDAEVnS5MqfVElcA4AQYVGTHCNJLx23FINIUOCkDPu5y4mQhSbL8yGeESrs1dUTiis4ch4HTwHB52UKkwr+m6bLS+tY1gNJLDsR2NYk/RzkeJiYIOf+b+KTCxtS1NMnHuUISK+FpkYBdZtQrcuL6A69dWRXTqHPawv9tFFKSoVOrwvSpGyQgJKOrU0JiZlXPtdHs4aHfEkVWfYQA4j8t9pibficKTtMGlR22FFL+YeUXhif+mA4qtboP+UFrnbt+8LkHhmxtPMdOownEy9Pp9k61Uq0mbWrfbl1BvtrHR+SVCVJKi3xtiZrYhjilKQPt7u9jbG0q+1uKChflmHQ71JmZBWTYcmOD1jNlNqYUEFsLMtMeRH+1hFI2Yl8XzEZiZJYIbf0+RjU+Pu5mk9HlbHq8Ay7ZMzhN/8aJP1fpXY9qnEr2XmvYK6/kpASXwxgR0onxjhLoDJaAELhABvX24QMXWU1UCxwQoOjljQJ4VnszKdnm73dgsIW6n/JOWaFT5g8KTGIJEtbBEgGLwNzONVlaWRZzpdPsYBIFkP40iIyDlhzFCFt02iRE62MLGDCeudpdldEEZIaTi5se3gDu3F3D71jXs7+0jCmIcHvTRbQdIY7p3uGJbhOqMB7/KMHRPXs98I5NxlEi2k2U5sMD2Oe6fgeKxOIbYwse2P7qGKDalWSJrt9FxxHEyf4qtcAyYunntClZXVvD40QMkSSDuL7qkuIKc51cQjkxWlF+tIogidDo9+BW2C0YYDEKsrl7C0uI8hr0u2gd7ODgYCpuFeQtzszXhyoTwml+F53hIYq5gFyEYRuAie0PmRzFEXNxJZtU5Ckw8HwaV8yFh4GytY/54nldF8axQlYoMq0JkYlvjtwSnQp/UvxrTPpHovdS0V1jPTwkogTcmoBPlGyPUHSgBJXCBCOjtwwUqtp6qEvi26DTmdCqWZ8sbq4oPVM+32ZlJ4zjgx7iTGEhugcrMaERXECTbKBpl4lJyKcS4zBpKEIaxqFP1GldSc8TFQ2cRlRFmMYnewfY9qjx0VGVAvVaXVrZe91BayS5fmcXVK0siyPS6fSC1MeiF6LYpaGWIwgwxYqxeXUSSJRJ03u2ZVem4U+4zTimOUUQySha1pjhLc9mGAd7MR7KRpsyeMqKTm4tQHjOSKEbBwtqlZVy/dhVPnjwSp1LVB+bmZtFqzcmqcN3+AIOAK/g5IjRx9TyKXUFEV5WFtdVlNBt19A4PEAZ9EZNcD1hcqGKmVkHGlf7CUESnilcV51I4HKHfD9ANY+zToZUb1Xhe5su0x1Fkev5RTPqe4xvXlIhQJiTdtNrljrcX2dyOeu70vTTFBPReaoqLq6emBJTA2RDQifJsOOpelIASuBgEVHS6GHXWs1QCzxEonE7H4pEoPGMtduPSUiE8ccJwnIpsJquxPbPGGeC6pk2O29VqDoKAGUdmFTxx2ZguNcmDqtd8acdjlpHoVfwfttjlOhhb3SgeuY6PWzduYm11BY8ff43NrU2srs3A92zs7nSk5Y3teSI0hdS9uEqdg8SOceP2VcTJCIftNg4O+uIGsh3TbhaJAMWDiYdJ+JgzogMrg+e4EiTOLKdRHMqWfM7iCeQB52y7W1iYl1ynrY11HBxswXeB2dkZEZ1GSYK9/UP0h4FkRTEHnccVQUhW0rMw26ih6nlIRyGQRtLKV6s7WJifwUzNRzwKMej2RJSTBjvLRRJl6PVCHEYZ9imgjbvPXvpJeFxG5NnS5WUeFJueqT/7J8cfz10m+naaagJ6LzXV5dWTUwJK4CwI6ER5FhR1H0pACVwUAio6XZRK63kqgedVhKNMJ5EdcsEp/3ee8/QiswvgisMnlytMm1wuUlA4YiC47Ri3UpLkmU/5v0XIyozoZFryjENqZqaOmUZDVopjHhS3GQz66HZ6yBK6iVaxurKMwaCN3b0tWHaMNGEAeIyKZyGJgWE/QxyZfbIlL7YzLF2aE12Jbqh2LxCxjMcexWZ8Ii8dhRdJYpMITly/ru75snJcQqfRKBI+dGZ5ji3ZT83ZGRFrGJR+5cpl7O3tYn1zXVr3KLgtLi5I+x1zpNhWKNlRbHmLM6QWw8R9WdWPIpOTZqgwvCmNJYy81nCxMNdEteYhTWIM6JbqB4hCE9KexkA/ANiIF5AtNUQ5n/whzjMHKZW+o945oZ9vkG/8zF8AqmC54vei9rpi3/pXY9rnEr2XmvYK6/kpASXwxgR0onxjhLoDJaAELhABvX24QMXWU1UCzxJ42UemF08LzzbUjYtOJ1Mjiiyo56sgLioRTSwRder1OmZnZlGpVETQyqIAo2FfHEbVagWWY2E46IsY1Gg0MNdqyepzFZ/b29jfO8BgMJQMpSg14eD9QYhoxHBwc5yYNqMjfcaS0HA+JIw7zVBjrhT3Jg6s4xypQpsr8qz4e9dzUPF9uMytCkMEyQiWbctxmBXFdsAoMg6ugkGh91FgY/5T3XZQYX5VksjqfrWZGlyfOVQjDMMA/eFQHFJhCIySPKMpj4CPj6PgXxz8/QzwsZq/dPbXPwsXfKbQe6kLfgHo6SsBJfDdBHSi/G5GuoUSUAJK4GR3icpJCSgBJXBGBExw9csfpsWLLXqucQHZDBCP4SFF1WWIN1Cv1yScPI6ZYsTcqKpsy+DrRr0hr2232+j3+3BcH4edruQbcbW6lG6iiivbxHEsK9bxObYJ8vuR8MVo8SSFz1wpik+uLaHmHA8f/TAxjin5vQXP45cH2/Ng1eoYJAk6na4EpnO/4uiyjaOKPxcP87wtq9LVHAc1PpFmcH0XXrUirqV+MJQ8qIAtfumzghO7AsVNRtVJH0rg7AjovdTZsdQ9KQElMKUEdKKc0sLqaSkBJfBWCOj/pf1WsOpOlYASeJ7Aq0Sn4ncUnvhvijESas3WM2SSuESRx/dN+10hUEkrXt6i12jUJYNpMBiI4MPgbmYq8SEtf7YtLioKRPx5RCFnNEIUhrKyHffjUfByHHh0HNHl5NAFZQLFzbp1JoeJq/PJmMXNRNHKrB6XOB6GSSJh4RKKnlHUSswrx3KXCncXxSi2A1ZsG35mlv+zXUe+Iu4niMThxLOQFej4nZvx0LnoxFa74746ve6UwBsT0HupN0aoO1ACSmDaCehEOe0V1vNTAkrgLAmo6HSWNHVfSkAJvJTAdzmdxl/Ibc32GSwKUbkTqRBXnp+4uKnJg7LFxURHEd1JVGZkLxRzbAu1WjV3SsWIoljEJ35RNOLv+XrXttGs+rJ6noyj0HQoIGWZCFNciU++s19PVolLpTUvthxkeaAVjxlFEbq9HvrMk2LgudGVjHiVt9tJi15mwabritFauSIVpxmYdS5CUyE65YKT2UFOrFCj9NpTAmdDQO+lzoaj7kUJKIEpJqAT5RQXV09NCSiBMyegotOZI9UdKgEl8CIC3yU6Fb+nAFQ8RJjJ862NeJT/ZuzTHp1C421rxWspGnFXhWjE755ni7jE1joGez8rdOVCENv2XFfC0blvIw7l23KluIRuLBsV35bV9wrhiYJUtT4D16+aMHQ5Toxer49ut4cwDCXYW9aJ4ymOiU6OuJy4op1Z2a74klwo28pX1TOr68mjWHhvfGO97JTA2RDQe6mz4ah7UQJKYIoJ6EQ5xcXVU1MCSuDMCajodOZIdYdKQAm8rugk2UaFayh3H3EfheOJbXbPCkTGCSUC1ZEV6dmjUixiChOdRMXLXZdtcZBQ8aLFzRxn7LXjC/kVjqSxXxexTEXAuIhluSOJDigJEYdZlc/zHPk3nVAUnRhqLovJFW6no/1bsDIjLpn/jK7EFeioRyW52CQuqCPlLT9osbFedkrgbAjovdTZcNS9KAElMMUEdKKc4uLqqSkBJXDmBFR0OnOkukMloAReV3QaF5goJBWZTXQUifDCFjvbRpowxDuTvCY++POzahQFJBP4naUJbLqVuF0+07mySl0mbiVHwr2Zu/Tt0UpmOJ1IheuI+k767egkWd2OK+LJCZhjp4nZP5+jU+pY0TJqk7TQ5YcU4St/bZbluVEUyRg6ztZCHr/4ZDuukskJ5mqTfNOpXN91Z0ZA76XODKXuSAkogWkloBPltFZWz0sJKIG3QUDvVN4GVd2nElACZ0ggT8x+3T1SqIJxNL3OQzSc131RLh7JinQvOSJbAF+mDeUSlRHLnh/s+FieH9eRbUqn8tepsW77SgKnuPqVqBJQAkrgYhHQifJi1VvPVgkogTcjoHcqb8ZPX60ElMBbJ5D7gZ7pgTvBQUXhOZ3oZHrvTnCM8U0y42wSd9MLHkZ0etmUazFm/Nuv+s4xFL16OpW/ZrV085cT+M6rTuEpASWgBC46AZ0oL/oVoOevBJTA6xDQO5XXoaXbKgElcA4ETqMAFcN8NgvqxIM/zSEl8JwJTi/+KGpa+V4uOn2nyvWi3cruNNTpxHXVDU9CQO+lTkJJt1ECSuBCE9CJ8kKXX09eCSiB1ySgotNrAtPNlYASOA8Cp/14d8op7pSHO73oRKYnO+j4VubsTnmO51FGPeYkEDjZhTgJZ6JjVAJKQAm8JQI6Ub4lsLpbJaAEppKA3q1MZVn1pJTAdBE47Ye7U09wr9vKN4b7ZWN9ucvp5bV6WZxT8bxpINSHEjhTAqd9u53pIHRnSkAJKIEyE9CJsszV0bEpASVQNgKnvicr24noeJSAEphOAqfpdCOJ0zedFR8lT/ORsphS32xqfX4ELxOfCtHpzY42ndeNntWpCZzmwj/1wfSFSkAJKIFJJKAT5SRWTcesBJTAeRHQe5XzIq/HVQJK4EQE3lx0moSPhmb9uuLxsn/z98+319HppBP5iS4l3ehkBCbhDXOyM9GtlIASUAJviYBOlG8JrO5WCSiBqSSg9ypTWVY9KSUwPQRO+8Fukie358/5pS17KjhNz4VenjM57VuuPGegI1ECSkAJvGUCOlG+ZcC6eyWgBKaKwCTfl01VIfRklIASUAJKQAmUgIDeS5WgCDoEJaAEyk1AJ8py10dHpwSUQLkIqOhUrnroaJSAElACSkAJnCcBvZc6T/p6bCWgBCaCgE6UE1EmHaQSUAIlIaCiU0kKocNQAkpACSgBJVACAnovVYIi6BCUgBIoNwGdKMtdHx2dElAC5SKgolO56qGjUQJKQAkoASVwngT0Xuo86euxlYASmAgCOlFORJl0kEpACZSEgIpOJSmEDkMJKAEloASUQAkI6L1UCYqgQ1ACSqDcBHSiLHd9dHRKQAmUi4CKTuWqh45GCSgBJaAElMB5EtB7qfOkr8dWAkpgIgjoRDkRZdJBKgElUBICKjqVpBA6DCWgBJSAElACJSCg91IlKIIOQQkogXIT0Imy3PXR0SkBJVAuAio6laseOholoASUgBJQAudJQO+lzpO+HlsJKIGJIKAT5USUSQepBJRASQio6FSSQugwlIASUAJKQAmUgIDeS5WgCDoEJaAEyk1AJ8py10dHpwSUQLkIqOhUrnroaJSAElACSkAJnCcBvZc6T/p6bCWgBCaCgE6UE1EmHaQSUAIlIaCiU0kKocNQAkpACSgBJVACAnovVYIi6BCUgBIoNwGdKMtdHx2dElAC5SKgolO56qGjUQJKQAkoASVwngT0Xuo86euxlYASmAgCOlFORJl0kEpACZSEgIpOJSmEDkMJKAEloASUQAkI6L1UCYqgQ1ACSqDcBHSiLHd9dHRKQAmUi4CKTuWqh45GCSgBJaAElMB5EtB7qfOkr8dWAkpgIgjoRDkRZdJBKgElUBICKjqVpBA6DCWgBJSAElACJSCg91IlKIIOQQkogXIT0Imy3PXR0SkBJVAuAio6laseOholoASUgBJQAudJQO+lzpO+HlsJKIGJIKAT5USUSQepBJRASQio6FSSQugwlIASUAJKQAmUgIDeS5WgCDoEJaAEyk1AJ8py10dHpwSUQLkIqOhUrnroaJSAElACSkAJnCcBvZc6T/p6bCWgBCaCgE6UE1EmHaQSUAIlIaCiU0kKocNQAkpACSgBJVACAnovVYIi6BCUgBIoNwGdKMtdHx2dElAC5SKgolO56qGjUQJKQAkoASVwngT0Xuo86euxlYASmAgCOlFORJl0kEpACZSEgIpOJSmEDkMJKAEloASUQAkI6L1UCYqgQ1ACSqDcBHSiLHd9dHRKQAmUi4CKTuWqh45GCSgBJaAElMB5EtB7qfOkr8dWAkpgIgjoRDkRZdJBKgElUBICKjqVpBA6DCWgBJSAElACJSCg91IlKIIOQQkogXIT0Imy3PXR0SkBJVAuAio6laseOholoASUgBJQAudJQO+lzpO+HlsJKIGJIKAT5USUSQepBJRASQio6FSSQugwlIASUAJKQAmUgIDeS5WgCDoEJaAEyk1AJ8py10dHpwSUQLkIqOhUrnroaJSAElACSkAJnCcBvZc6T/p6bCWgBCaCgE6UE1EmHaQSUAIlIaCiU0kKocNQAkpACSgBJVACAnovVYIi6BCUgBIoNwGdKMtdHx2dElACpSJgZ0AGHM2cuQaVP1U8zWflN+NPlOo8XmcwJ/kz8Sot7iSvHx/P+PbP7/dsND8LVl6ffH88ZLHr8fIW2x0N72yO/zr0dduXE3hpHcfKal6d11vrWLrLiTXkw8yXz72/nnkvPl9HfS+WrpgXd0Cv+0fu4pLSM1cCSuDCEtCJ8sKWXk9cCSiB1yVgw8tSEZ0ygPoT/51l8qPDr3yHCQB+ZXY+xWZGq5qEx7OSD38a/xo/g5zD0S3jt28Yj19rbhiPHy8SlornXvS7QsYbO+Ypedrgba6FVOqT17EQndLj0pptzBesfINMXjUJZZz6MTqw5Rz5PpP3Ir/G65hCtvh2HVN5z2odz/8SYW34fnxhHfO3mpUW8+rz70fWkRvpQwmcOwG9lzr3EugAlIASKDsBnSjLXiEdnxJQAqUhYMPPUipMR6KTuYHljZGbAW4+0hgAvzInn2LTSRedzO378aOwIIyJQS8UYywgK0Sr4tXjP4/Zi14obo2LA7kiVBznFNoPj+zkN7qsT0qhgmrhc2IFa2nEChtxITqxyLzJFcFCH+dJoKgja2TeZ98WnezEiBXcJoGNROt4niV74bFZGzefV0bc4vk6JoCdi04vrGMqkqM+lMB5E9B7qfOugB5fCSiB0hPQibL0JdIBKgElUBYCDlzjdSmsTYXTKRedxp1OMfUWY8aAsdWU5SxePY5v+4xe5nbKBSF5waucI4XwVBz3eRGqeO2LnE7Fa4pjjR3nFDx5BAqDdFdQrEhEdMr1NO4vMXqimxVuKG5XOJ0KZ8UpDjwZpZ+YUY7XkWKFEQ/zOvK9RpeTiBWmjhScjkQn/lIda6WoNevoSYWA09VRRadSFFIHofdSeg0oASWgBL6DgE6UeokoASWgBE5IwIOV8TYnNVYL8xhzOj0jOokDY7JEJ3aRFRkrFJKMvDIuEhV/Ml4kvLxKjHn+T83xfrJXOIcsaWsbe0jmiznOaTqkzE2uEZ4oOo2ohxViBXcqopOVm59MO88kihXf4nbC6/tNNnutOo4d6FWve9l4qOWyjiwdxYoRnyjMeLw8aIpLrSOn03Ed5cqZGNHpItTRz0sX8T35WnWcnPa6aa/jm8wbU/JavZeakkLqaSgBJfD2COhE+fbY6p6VgBKYMgIVIBOHDGfOsZtcyR0ZM1tQmDJtP5MmOlk4vkE6maPHiFQn2/ZFl0PK1sOXPOzCKfZ8ax9b39JCFDv5RcaRVnLBgvUJqU+wRjyOiBVW3jnJrBlqF4XoRO0tb62bgPY61vD7vtFN05fn69jHhfxWsV71uleJTqwjxUOKTpGV1/GoTdKSchmn03gd89ZYyVg7/TV78ivuzbac9jryrcc6FuJhOC4CF+/HsTpSADYZa3kdX3HNvRn5s331q67/sz3S8d6+z/fj2zqHCdqv3ktNULF0qEpACZwPAZ0oz4e7HlUJKIEJJNAAMnFWFK1zcpPLO16T6VSYZhJkRnQqhKkJaa/jTe7xDVJuGRmr0zN/MMZWljp2RxUbn/yGPnlFFjC1iiLD+2gYGVcis5BkGSTU/TUeLEc1/2IdKTpFhbuC+6GFTRwyheiUmaDqI2PWZARQP1vH1wD0BpsmyctbnXhNvUwEe9XrXjYcvs9qAOiSoUOGdRyNO9YoHqYmpJrl5ftRLrMJq+OruL1BqV76UrrOXiVWOE6hon97F6etYz0XgVlDfsXP1NEW8fDldZyMIPFpr+PbuBYnbJ96LzVhBdPhKgEl8P0T0Iny+2euR1QCSmBCCbSATG5yqU0cOZ1yoeJIdDJiiLThTZzoZMO2edd31KMklTpKdRrTeI5WNz8Sn8b/nOQbnuAvzCtFJ2csvvwoc5yik41Rlp5KdGrkggVFwSGAYDx7iyphLjrxKKyjESvyg0+AO4bD/b5vcnnMV4kOb0OsmMnFQ74fWcfQzjPrRTy0pU3SrFSodXyd6fb7rCOdarO5eEjBiXWkCCxrD2gdX6dsz2z7fYuHpx7o9LzwBH/ppudk9UyUgBJQAqch8P8B3oMgLpWQ3gs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data:image/png;base64,iVBORw0KGgoAAAANSUhEUgAABJ0AAAInCAYAAAAyMShuAAAAAXNSR0IArs4c6QAAIABJREFUeF7svedzZNmV7bfS+0x4DxSAAgoo700bsh3JeZwZjoYjKYLv6YsmQnr6syakD3oRemM1HEMzasc21VVdvlCFgvdIIAGk90ax9smLQvX0sLsJgITZSSJQQN577jnrnHsT+9dr72ODvlQBVUAVUAW+rQK1b3ugHqcKqAKqgCqgCqgCR14B25EfoQ5QFVAFVIFdKqAPyl0KqKerAqrAsVJAodOxmm4drCqgCqgCqoAq8FsV0FhKF4gqoAqoAt+ggD4odYmoAqqAKvDtFVDo9O210iNVAVVAFVAFVIGjroDGUkd9hnV8qoAqsGsF9EG5awm1AVVAFThGCih0OkaTrUNVBVQBVUAVUAX0P+DrGlAFVAFVYHcKKHTanX56tiqgChwvBRQ6Ha/51tGqAqqAKqAKqAK/TQGNpXR9qAKqgCqgdF7XgCqgCqgCe6aAQqc9k1IbUgVUAVVAFVAFDr0CCp0O/RTqAFQBVWC/FdAH5X4rrO2rAqrAUVJAodNRmk0diyqgCqgCqoAqsDsFNJbanX56tiqgChwDBfRBeQwmWYeoCqgCe6aAQqc9k1IbUgVUAVVAFVAFDr0CGksd+inUAagCqsB+K6APyv1WWNtXBVSBo6SAQqejNJs6FlVAFVAFVAFVYHcKaCy1O/30bFVAFTgGCuiD8hhMsg5RFVAF9kwBhU57JqU2pAqoAqqAKqAKHHoFNJY69FOoA1AFVIH9VkAflPutsLavCqgCR0kBhU5HaTZ1LKqAKqAKqAKqwO4U0Fhqd/rp2aqAKnAMFNAH5TGYZB2iKqAK7JkCCp32TEptSBVQBVQBVUAVOPQKaCx16KdQB6AKqAL7rYA+KPdbYW1fFVAFjpICCp2O0mzqWFQBVUAVUAVUgd0poLHU7vTTs1UBVeAYKKAPymMwyTpEVUAV2DMFFDrtmZTakCqgCqgCqoAqcOgV0Fjq0E+hDkAVUAX2WwF9UO63wtq+KqAKHCUFFDodpdnUsagCqoAqoAqoArtTQGOp3emnZ6sCqsAxUEAflMdgknWIqoAqsGcKKHTaMym1IVVAFVAFVAFV4NAroLHUoZ9CHYAqoArstwL6oNxvhbV9VUAVOEoKKHQ6SrOpY1EFVAFVQBVQBXangMZSu9NPz1YFVIFjoIA+KI/BJOsQVQFVYM8UUOi0Z1JqQ6qAKqAKqAKqwKFXQGOpQz+FOgBVQBXYbwX0QbnfCmv7qoAqcJQUUOh0lGZTx6IKqAKqgCqgCuxOAY2ldqefnq0KqALHQAF9UB6DSdYhqgKqwJ4poNBpz6TUhlQBVUAVUAVUgUOvgMZSh34KdQCqgCqw3wrog3K/Fdb2VQFV4CgpoNDpKM2mjkUVUAVUAVVAFdidAhpL7U4/PVsVUAWOgQL6oDwGk6xDVAVUgT1TQKHTnkmpDakCqoAqoAqoAodeAY2lDv0U6gBUAVVgvxXQB+V+K6ztqwKqwFFSQKHTUZpNHYsqoAqoAqqAKrA7BTSW2p1+erYqoAocAwX0QXkMJlmHqAqoAnumgEKnPZNSG1IFVAFVQBVQBQ69AhpLHfop1AGoAqrAfiugD8r9VljbVwVUgaOkgEKnozSbOhZVQBVQBVQBVWB3CmgstTv99GxVQBU4Bgrog/IYTLIOURVQBfZMAYVOeyalNqQKqAKqgCqgChx6BTSWOvRTqANQBVSB/VZAH5T7rbC2rwqoAkdJAYVOR2k2dSyqgCqgCqgCqsDuFNBYanf66dmqgCpwDBTQB+UxmGQdoiqgCuyZAgqd9kxKbUgVUAVUAVVAFTj0CmgsdeinUAegCqgC+62APij3W2FtXxVQBY6SAgqdjtJs6lhUAVVAFVAFVIHdKaCx1O7007NVAVXgGCigD8pjMMk6RFVAFdgzBRQ67ZmU2pAqoAqoAqqAKnDoFdBY6tBPoQ5AFVAF9lsBfVDut8LaviqgChwlBRQ6HaXZ1LGoAqqAKqAKqAK7U0Bjqd3pp2erAqrAMVBAH5THYJJ1iKqAKrBnCih02jMptSFVQBVQBVQBVeDQK6Cx1KGfQh2AKqAK7LcC+qDcb4W1fVVAFThKCih0OkqzqWNRBVQBVUAVUAV2p4DGUrvTT89WBVSBY6CAPiiPwSTrEFUBVWDPFFDotGdSakOqgCqgCqgCqsChV0BjqUM/hToAVUAV2G8F9EG53wpr+6qAKnCUFFDodJRmU8eiCqgCqoAqoArsTgGNpXann56tCqgCx0ABfVAeg0nWIaoCqsCeKaDQac+k1IZUAVVAFVAFVIFDr4DGUod+CnUAqoAqsN8K6INyvxXW9lUBVeAoKaDQ6SjNpo5FFVAFVAFVQBXYnQIaS+1OPz1bFVAFjoEC+qA8BpOsQ1QFVIE9U0Ch055JqQ2pAqqAKqAKqAKHXgGNpQ79FOoAVAFVYL8V0Aflfius7asCqsBRUkCh01GaTR2LKqAKqAKqgCqwOwU0ltqdfnq2KqAKHAMF9EF5DCZZh6gKqAJ7poBCpz2TUhtSBVQBVUAVUAUOvQIaSx36KdQBqAKqwH4roA/K/VZY21cFVIGjpIBCp6M0mzoWVUAVUAVUAVVgdwpoLLU7/fRsVUAVOAYK6IPyGEyyDlEVUAX2TAGFTnsmpTakCqgCqoAqoAocegU0ljr0U6gDUAVUgf1WQB+U+62wtq8KqAJHSQGFTkdpNnUsqoAqoAqoAqrA7hTQWGp3+unZqoAqcAwU0AflMZhkHaIqoArsmQIKnfZMSm1IFVAFVAFVQBU49ApoLHXop1AHoAqoAvutgD4o91thbV8VUAWOkgIKnY7SbOpYVAFVQBVQBVSB3SmgsdTu9NOzVQFV4BgooA/KYzDJOkRVQBXYMwUUOu2ZlNqQKqAKqAKqgCpw6BXQWOrQT6EOQBVQBfZbAX1Q7rfC2r4qoAocJQUUOh2l2dSxqAKqgCqgCqgCu1NAY6nd6adnqwKqwDFQQB+Ux2CSdYiqgCqwZwoodNozKbUhVUAVUAVUAVXg0CugsdShn0IdgCqgCuy3Avqg3G+FtX1VQBU4SgoodDpKs6ljUQVUAVVAFVAFdqeAxlK700/PVgVUgWOggD4oj8Ek6xBVAVVgzxRQ6LRnUmpDqoAqoAqoAqrAoVdAY6lDP4U6AFVAFdhvBfRBud8Ka/uqgCpwlBRQ6HSUZlPHogqoAqqAKqAK7E4BjaV2p5+erQqoAsdAAX1QHoNJ1iGqAqrAnimg0GnPpNSGVAFVQBVQBQ6SAjbbq2FBraYfed9ifjSW+hYi6SGqgCpwvBXQB+Xxnn8dvSqgCnw3BfQv8O+mlx6tCqgCqoAqoAocZQU0ljrKs6tjUwVUgT1RQB+UeyKjNqIKqALHRAGFTsdkonWYqoAqoAqoAqrAt1BAY6lvIZIeogqoAsdbAX1QHu/519GrAqrAd1NAodN300uPVgVUAVVAFVAFjrICGksd5dnVsakCqsCeKKAPyj2RURtRBVSBY6KAQqdjMtE6TFVAFVAFjpsCDofjlSFXKpXjJsHvMl6NpX4X1fQcVUAVOFYK6IPyWE23DlYVUAV2qYBCp10K+Ps7fefH27f5qPvq1P5hp/rb9Pg/0nI35/7+5gewFP56pX/bKGywobqrrv6+ZtcaxWGZk99V1N9Vz8Oky+7GaI30d23lu83M76qrx/3qdQpF8zN7bX0BX9d6TX77+xndd9Pi93D07yr376FreglVQBVQBQ6GAvqgPBjzoL1QBVSBw6HAMf2b+uBNzlc/vGRitiN8u3TY5nDCbneiUizB7nYDtRqqxTKILF6e/2o4BdvL0Gp71LXq1wZTO/tgLQxu/sQdoKxdoGq1Kuge4PedO0FZx5TL/P1Lfc35gN0O2KrSZfO1Ywq2h2kDnE67tFsu1+QYB89n8Lezzbo0Nrtpp/pVXlNvkKrxra/T9j/6Y8Hq7842v7rhldUur/1VzXi9mg1wuVyoVqsolysyO06nCxU2WgMcnMNqFdVaFTabHW6nE6iVUKmUtsdptc3+OBxGk0rFiEDzht1uR6lsBi4zXD/BWReM+lkvS3+aPHictaHXV+dp513hdDpRq5p1wmtbc83lxPF/FYFurxe+t+NN6xo75/urun31bvxqW/Z6e3X5Xo6r/q+vg31WF3juzj7w9/JlA+h5sX7eCSJe6Q/P/5oObo+hvj6t21Xao0by+/ri3wEvXkU1Zo1br53zIRrznrHZpP+VKo999cbZ7oP82rTs4EkAKnKP12CHHU67A5VaxZwPzp8dNd4ZNhvK9WeBrDO5Vg1cZuy/nT9vz/9LHe2vPHG4hv/983TnHO54Gmz3r1qHrDt3l7PbqRgXaA0ulw0EROxH0G9HIWeeK/zZ6bTJPWEUNhevVMpwe1xwOGxyH0UawiiX8wgGnHCwXRsdTzYkEg443F4k0zmsb8WRL5ZR/coqMC1SUaPYMfyQ1Fjq3y9p/Y0qoAqoAl/980AVUQVUAVVAFfiWChzDv6e/pTK/58NeCdS/cm0biU0d1sDuBKo1ONwuMPgrF4oSLMr/Xgn2GQzWYLOi7jo8YkNMMWFw+e+CxR3nW9Bl+5ivo0T1fgqo4b/rAb4FbszvrLCQQRx7/BJiMeBkYCvBpo2BpPEWVKs1lEomyOb7wlF2ULjt9ndE8Du7J5BCxlsf48vYXwJXti/Bdz2o5/V5wjYQE8hiok0eW+XPjNF3jJEAiIewf072324Hw/wCSYYdsDvsKJfKKJUMnCMk2r6GBclk7A6ZB6e9ArsZZL0f5roSg9t4vumfeZkGJGC32WFz2OU6BH4EXTzM7bLD5XLK/JdLFfOeBUPqugiYkjlgf21w2O0yDo4zXyjLzy6XiIRqpSKgzMaxUAtCkDoDsYAF26gYrmbmVWDlSwhVJmiray+Q8mvuMWolo7PmYHuNmTViVogBXwSUvEa5Up+jHe05eX0Hv+rAdsdifwlL69CO94K1VuvH1cxpAn4407IOKjUDf0gVd8A1axz87nEClMzldMDlcsPhcAqkJVw068uCteY7f+birtZsMt9mvVVht9nhcDog8K9WQz6Xl9/z3mU/BMBZALf6UoOdUIv95s+Emi4n14J9+3uxVITT60SpXJY2BbJwnqt8Ppi+fRUeSn+rNjgEW3GdWPdXxRwrcPnlrFqAk2uQ4yH4cTkJhpxyTd7vHp+7vg6q8HhcqNYqyOUyMm6fzyc/22oVuBz1Z5xcl3rWv+wGyBKQ+nwe2Lg4UUMoFECxlEWllJV7z2F3yb2wvFRGJl/CZiqLrVQG+VIFFZnPl8rJuOq4SaHT7/mDUC+nCqgCqsAhUUDp/CGZKO2mKqAKHAgFFDodiGn4GjvOzgDa5US1UpVg0+V2okL3DINSuw2VUknCJSvW+ypIskDFttuo/im57XipAyMDMOpASAJ6hwRpBA8SvBvbhfRK+IlE3QYuMHi0oAVhEYM8wgrThgXMqnA5HOJQYBDOoJKBMANQBqr8mX1gMFoslQTYMHhkW+Z/L/smIIt9YbD5sivb/bMACeGM6bIFc4xjp1KtoFZ3jrAvDIR5fQMH6pSkBpQrFZSKJZRKJjA3WhLAMPhnYM6xm/MJj/h2mYDCZkOxWEQ6nUY6nZXjnU4CCIe0lc8X5fpujxcBvx8erwdOB0FDuR60E0BUUSmXxSll6cC+ExIUCwXpjwFETtTghN3hErdHIV9AuVyGy+2WoN3r9SCfz6PEdSKaESjlUSgUEAgy98how7Zkrutf7KvbbaBJqVRELpeTNiiCm3PK9SgaAk6HAVzUkOcbgOiAnV/b1KmGYpH9Lsm15Pf116vuKwNFqS8BmoFUdZ1dbjmPv2cbXo9Hrsl+meN5X1jHuuBwOeEhnJUxGbhnHGPGZZbNZLYhD5EGAZWT69HpQKFYFOAkjhq6oqoEiCWjrdNVb8sAKYIYwyiqcNrKcNg431zfZl3ZHVzbRheBZnUXksAv698clziaDFjicY76PcKmOV8C5AgV6ze10doB1ByyTgmSDAwz/RF4ZbfD7/fD6/WK+85y4OULOQTCQTmnXCptA062L/rzHqk73LadbmSU/F+V9zQBJXtZh9sEpnVXnuHc1rrivcr55vG8V8x9wOvwmeGhY9OoKFqVyyXk8lnRNxIOy3u5bBoup4GYIHDi88DG+9UFJ8fkdKFULsLltCOXJ7CyIxD0i87rq1HjhKyDpenpBOKpHFK5IrKlMsqEfa949wxwUuh0UD4YtR+qgCqgChxMBRQ6Hcx50V6pAqrAwVRAodNBmZdXaNGr0+J2OSS1it9bmhtRyOcEaogzpVYTJxDBjcCfumvIBJ/8MkEzU1LcboIB47hgMM80LXEhCFwyQIiggEGrBWEIhhjYCUSQIJcBpSnGawJ8QiS2y/frrh0Gyy53HUIY9wSdCJVyScI7XkParwMKNkrAQqAikKfMNDMGfgYEcIySslQ//mWqn3FnGBeReTFgJhzglwS28pbR0zhJCO8qdaBhgnL2hYDF7fFIEMxgli8CoiKD+SKhRh1U1eopSHXoIgE1xy1VmQxwyhUL2NrawtraBuLxnMBCt9sBr5ewwi4gqSjFZWwIBAJoaGiA28WfSuJusYofUxNe1xpfLp9HgQCJv6dWpSpKJYbHLoRCEQEKXBfUz+1yw+PxCKwgdGJQ7/f54fa45drZXAouD1ApFwWkUCHOJc9jO03NTTImvpfJZJDJZgR2cs4iAf82BBTo5nKJfs46HKV22+tlh/OFQKFaLW87uYzrx8yPtYYMWLHAkwXduM4M1JI+VQgkAY/bsw1RLJAoa93B9ecSLQn32BcCHElVY8qjQK0KMun09pqQNc/z3ARFDpQqJdidhGnuusuMTjJqXq7Pj1lLnEvqYq5fQbWcg73GY8y6sNLA2F8L6Flr1aTL1YGocCKDOl55bafvvXRXsV1CPo6R/+azgXNKWMv2BPTWX7KuOTd1DbgmeEyukIPDaZdzCJ6Ms+klrGI6KOfHANaKACyBg1y1VcJOA6HFTSh2POt5Y91vBvDy+SLAW55DvNfMs4SaWevEAmnmuVSVsXHdcr4Jy0rlPJyOOny083nkgdvlhdvtlVTVXI5uJpuk121urhltPA64nR7MTM6jWKigkC8J0CN0KlaqKNVs4kosEfSp0+lrVt1B+WDUfqgCqoAqcDAVUOh0MOdFe6UKqAIHUwGFTgdiXnZGbPWEjh0FXpgqxMCup7sVp0dOIZ/LYHNzQ9LqmEbFgMzAH+MiElAjcIfwqA6CXI66M8Ts5iSpN5K2xTQeE9ATMFmBsQVzBPTUU66s8wiPrFQagVVMA6JDxGE3LhRJrWLdGKYkmWCdLhzxKNSdNNsBrrhZqsgXCuLgEdeKOFZeOkNM8ovlujK/t+AE+/Ty54pJaSsb6MQ+enZUEjZpOHWnUx1AWedbjiVCBwKOan2TK3FE1WvmGJ+KSXMjbODXdr2gqnGpFKtlZHI5rK+tYXllHfEtc4t5vUBTU0jcG16fH7lsTsAUIZHb7YLbxfFVBQ4Q3nzVrcLAP5XKSwBtlwCcoKFm6t7YXQKvCCGoHccSCUfE6bQeW0cinkChUILf70MkEhbwVKuVkMnFUa2VtsEM4YTPx2DecjiVxBVFoME54lpy8xrFAlwOOzxeL3xer8A6WTsOhwFcBKHianO8AhbpROI64HoQ0LXt2DFuGCvdkpTCcvWI66cOK2T9EYSI+4mplwaSSu2huuvNrHtzbc5XNpvbdjqJS0pS1Myak7ugnsZnoK0BaIQx5UpxGzrx3hCHmwBLuqRMWpwFOM36LqHKsRVzsFUNdOKX3DtWXqblKqsTGgNizNqmWYp2RaObcQcSrhFycZFJHTU539zThIOcR0InQtFSsSgwTdIa6+DYmgfr/uA4goGA3OuFEiFVAYViQc61UkANsCIk9WwDOs4b7wOTiskv4zbaTpHcTqHkPBDoGnfey2dMPTWS8+igvsatKaCT9c3k3+be4jiDgRASiYSMo6W5GcVSHlUQRhfl2j5fCIFAWFxTpVIFKyvLaGiIoKEhhOmZSZTKBeRydEf5kE9XkUkVkEplRMullbw42cqwI1eqoMj7VqGTQqcD8XeAdkIVUAUOkwIKnQ7TbGlfVQFV4A+tgEKnP/QMGOphisds1xVhQGyK40gsWgN8buDalXP43hu3kEhsYWZqUoJcj5sOI4IG1msxwIKBqBhMWFtIYjkDpegA4HdxHjH1ph4YC3Cqp95YjiWBTVaRarqUBA6ZgFKCcHE4WE4nBsoGWBmXjklhegkYWIfGpOuY2i7mo5pBvOXasQCV5VCyjhE4Ua1KAWILZBj4YNwwVjqQfGf/6kDBCqIJdExdKTMagRk74NM2BKuXDRbXRT0dR+rxiCOL0MG4R8hJ2A/WSZK0u3p1a7qZytWKfBXLJaRSKWxtJZBJFwSaMM2tqakRjQ0NCAZDKBSKWF+PYWsrLg4wm40pVXQ1GTAnAb3lfqvVxJGSzeRRLJk6OmQDjO1rcMDt8Ys7i+MnxOL5wUAQPr8PuWwWW/EEMpmCpDyy1g3TreiKyxeS4nyj+4WOEn437hm7OE2y2ayk1RngVE8/BLCyvAWfB2hoCCISici5FtiQGkVWild9PYujibCvZmCTwMWycSttp3xVCPHK9XQpA7CsNcL0KTqOzNowAIZ9NGmUxgm2E1IaOGrWCNdDnezIGrCKcRsgYrmHXsJQQlTeioUyU7yMw0ogTj0Fy6TE1es8iROIa8C4nAREFUum7hVvaalDVAdbO1xNTDMz94pTIArvV2MBrLv5WL+rWhPo9ApEretKzag5v9hOKpU2qYVMdXS5BFxu5//tcHdxDkPBoBxD2OR0EVgx1bJYB70GKhm0Ze5PqStWd2kRLAvM265pRWdUfZ3W7zF5RkjRcj6/mAJqrVdTv8zl9Mi4jduMJbxZj4zQjvcV0yF9co+tr6+jv38QXV1dWFyZR7mWRzKZRKVcFeAUDETE4ZVOZbC4uICOznY0NITx4OFjFIpp5HIlNEaCaAy1Y3MjjY3YJvKFIlLpGmp2O3JlIEeHmqbXfd0noMZSB+HvAu2DKqAKHGgF9EF5oKdHO6cKqAIHTAGFTgdhQl6BTpwS48Lg/yUWrQENIQfee+d1/PC9t7C+soz79+8hn8vC5yUwovvhZV0dCQwlgGWgZ2q7MJS00uMsl4nXxwCQ5zE9ygT2FnQwThDzMnVrrFpIVTlWkoHqBYIt2MTvhB5Wugyvu72tGiDvyQ5UDLLrBc0ZcLI/1g5tdG2Ymjd0E5UFfpTrgbxJyTPpf6bez8uCx1YBZmFsUp+IgTfTxxj41mtS7RgL4QH7Y4CLFQiXpWBzkUW06ciQNECTEidQSVIAK+Lu4XcDxEy9GEm1EohW2i6wZaU8ESywfpMAFqYX0elRqoLpcoQKktVEp0yV+ryqmcAnKSJek9o7+bxJlyMMMHWXfPD6QwItCXMYmKdSTL8UVCBuNgONaggEPAiGguJW4pxubKwjEPAjHA7B5yOIYuqfcdcQTCWTCQEa4jyT+Ssjl60gn6siErKhvb0Bzc0t4qhivwnGjDPMuICoL+ePUIN1ofi7cqWKQoHas/82+Hw2+Px07BjIyVpUXmrFWkwCYglwuFsikMvnpH2rPhHblzVF9CapbMbVx7Vg1jiMY8eqTVR3zFlAT4BVPT3TpIaaXDYBJk469jgXTEc1tYTMm6buWB1rCVSR+1UgLOB2+OCA06zNalkcU0wrLFdK9fpfZgdKSRd0cN25jFuLObIO9v1l6qcFh6lhnM4fSXt1id7BYADBYFDuz8WlxXoNKEc95ZBQ2IArutY4Tq4dqYNFy12tJumSTS1NyOdzAhZNimX940AK31Nz8zNBNOeF6Yx0WBULeQNbTQLsy1Q7eVrVC6TL3oBVgAXyCZ5YH8tOR59XjueaIAQiRMplzRpxONzw+wJYW4thNbqGH/3wR+ju7sH9R18i1OhDdC2KbLaAgC8Evz+IbDaPjdgWJibn0dHRhHDYhydPFxEMVtHU7Mf5c+eRS1URXdnA8vKq1FezObySVpfKlcTpxI0ZWE//pbFUazr99gqDB+EDU/ugCqgCqsAfXgGFTn/4OdAeqAKqwOFRQKHTgZirHel1TgfAYsus1MM4l7FbBTh9qhN/+uN3cbK/FyvLi5idmUQ6xUDU1AtigEdowDQrBq78N9OpGOzS/VQqMrDLb6fgMaBkKpXsEFWHNzxXUm8KhW03CeWxIBUDWI+XtZrs4mKywJT1nVBF4Ei9FpEFhkzg6kI6k5XdvwzYKJmUPpdr+3gBXHVAYKVg0c3COkYET5bTif3geWyDfbWKRxMGECJZfSBIMTvIleVaDL7p1uC/6UTidzp12J7VZwIdpmSx8LffH5B6RkyjIyzidwKoUCgsMCadSoveHFs8njS70LmcSKYS9SLePgmMrfHT4cT26bpgHScD3EweX6nI2k8lcaMR+FipUVaaGbW00r+WlpZkzLw2IVeAO3UxvaqetkZdcjkWDy9uAxpeg5qxbeqUTKZRYzFoEPz4RDdTwLsix4mLRhxdrGllgBGLa2fSKVlXbhbprjukrHVjuayoGYEIf56bm9uuF0T4QrjEtggPaHbyeLhmzfX5nlVbyJprC2iaGkPGnWS9ZxX25u+pq2C2evtmdzS6iJziLNsJQ+ng4jkcp3XdnWsom03B6bVJ7Wmmg9lsLoGLTqcXoVBo+xr5fFZSv+ggCwR98Hl8cNSCcNn8qNZYCyuFYiknKWd0FHGd8fxisSLpjnT1MDUyGAjDG/DCxrRJW01Sy8bHn4sLrr29ffs+E6dPpSLvv/XWW/L1/PkzTE1Nyr3NMVjjsbRobm5GPB5HNBoVPXp6esD1w3s/FA7JeuXLqv1l6qDZRU+uC2rMe4THWzWdvF7eG37MzS3IGMifeF+sr8Wk/6EQ5z6Prfg6Ig101nlMkfOaHfGtlNwT4XBE1n+pWDapci4Pctm8AKfJmQ1cuTg8BBFQAAAgAElEQVSCv/jpn+Ozzz6Dx++E3Q08fvoYoSBrl3nQ2tKOhw8eI502O91tbqWlYHtfbwTNLc3IZJICRNeWY9iIJbC1lZIdMXNFptMBFRskta4stdh2ukwVOil0OhB/FGgnVAFV4IAroNDpgE+Qdk8VUAUOlAIKnQ7IdDhcDG7pTjApbLIxuM0Gr9uOk/0dGB3uQ19Pp6TTxdZWsbUZQ7lYkOLUXo8JyOlAoivBpBbVU+5cZntyFnCW3ehYZ2bbKWRSnBhAEhwwqCRMooNBats4TNFx/o7tM6Bl8Gk2srO2WGcxa7OrF18MVK3dx8Qzsr0DmWx4Jo4cBpsG5pQkEPd4vNvOJ3HD1OEJgYwEwVIs3eysthNk8Xp0RjHo5BhMQWGThmegg3GcMA2H/bZS9wiT6MZh+9aW9OwLx8ox0h0jhdodTnEWiROMQXGOAAECpegKo5OJY6FLg5oyoM/ms1haWpCfw+GG7e3hkwnCGhYNb8TGxoa8z/SiTCYn+nqcdoRDBIZVSWtjv8xuXkw9ojuIUMEuc0yIwH4S7KSyCZSrRdkBj1ryZdIajY4cM48jKDKuLRZIJ0iqwO0KmgLLFaODtbOZcYCxtpMpqM52rFpdAn7Abe1zAiPYtjX3BBfUhdqyPbZDQGKtMVPovIRMJl2vtcR1Roj5Mt3MSv+01tzOdWWl/VFvuvgst5pVdJprmBpYheQJnFhsmg4dairpXHS/VSqyXghW2H/OBcdjATeH0wZPwIFkOoFCnk40pqy5EQk3o6urB1tbmzKH8cSGaB0KexGJBODx+FDJ+2Cr+AX2plJbSGcSqFbpMjLOtKamJgSDEXHTpZI5JBMEdGE0tjSiUMoimUrK2BYWFrCwkEBPTwQtrS0IBUMCl9ZjabBM2Z//+Z/h5s1bePHiOZ4+fSL9p7bme1GgJlPTODaCv1gsJrW36NLLZjPiJOvp6ZL7kADWgsCmppdH1gt3Qkyl09tpl9SLa4LuSWpN0EqIVK3SWehEMpmSdep0ESyW4PU5cebsKallxh3pSsUqlpfXsTDPHeUMbA0G/PD5gwL30ukcVle30NgQwuXLl9DU1ALusndyuB8r0UXcu38foWAY5TKfK8DU5DTa2ztkrI8eP4XL5cDgYA88XgJi3psl0KwWW99CLJZGoWA2satx10+bDflyVXav49P2ZWqzQieFTgfkjwLthiqgChxoBRQ6Hejp0c6pAqrAAVNAodMBmRBHvY4LP8QiYS/CIT8aIgF0d3VgZHgAoaAPxVwauWwKmXQS2QwDxYKAKQIqOmSMa6liwBCDqnxeAvoCixvbmGpkduLii+8zMKaLiLV/WANIdgWjA8rvN1vDsz6M07ntMLFS0YrFggSfbMMADBYAJ5gw8MLaxU529hLgxe9Mz2M2i0lbM24cA3GY4mV2rnpZmPtlkWfuXGeTOjni/qkXIrdS79gOXTkMgln0Wtqp13pi8ExAwWN5Df6bATmdGNRCdvaru6skBapclrboZLIcVwQabIcpXhYMim1sSoqQBbTiW3GBPKfPjMLtcWJ6ekqu1draJmCmWChhbm5eQM7p02cEWNApRQjEuk7JRBxNjQ0YHhpEOpXC5OSkQBEBN6WipDSZgtomNZG6mX4GUbWVATuBooEp1k57xhVl6mwZ55JP5ovj4cvj8aNctGNjg1CoJjCMbbLttLiZ/BJ7cr1wnDyP0IbriVouLy3WC46btLTOrk65ztbmlswttaLGHL+1cx4BE9PENjc2ZL0YwEdIZeCkBRXT6bQ4uFibiOPhuFkomu+nCawy2e2USaOLcT+xz2zPSutjWly5XJU22B9JD5N7wC6gwkoHZUF3zoflFOTOZ+EmrzjjMuk8trbSqFWdOHnyFC5fuir1hh4/foiHD5+ARra2Nhfa2wn2QsgmncgkIWlrhUIGxXIWDkcNgaBXxtDZ0YVwuBHZTAHz8yuYnpqHy03XUQCpXEIcQp2dHUgmElhZy2BosB2Dg4Oi49OnTzExuYSA34H33ntHXFDPnj3DwsKijI/zRQiWzeTkGcA5aWxoxNizcWxsJOuOyBq6OtuliDh3iiwUmLJYlVpfLS0tsg54Lu+FqalprMe2EAh44ff5BHYGQwEMDQ/K7oYszv3RB5+jWLQhFPITk8szp7EpjKZmOo4iaGtrQC6fQiIZhx0uLC/HMDEVk/TStlYPTg4OSo2p2PqGgbluN/pP9Jv7LZcTN1djcxi3v/gET54+hc8bQD5fRHwric3NFC5ePCc7N77//kdyvYsXT8PjccHn98hmC6yxFY2uY3UlhmyWNdcAm9OOUu1lIXF1Ov27D0GNpQ7I3wXaDVVAFTi4CuiD8uDOjfZMFVAFDp4CCp0OwJyYWjAsRmMKEJ8eHcDw8CA62lvQ092JhkgQ+TzTueIo5DOStpNMbpnaPqUqauWapH/RYcLfRSIhARZ0NBAOiYtHajoZiGA5S8RR5bBL3SMGmQzC6ZhhChohA2HUdpFo9k0AhlN2h2IdJMICyyHC98zOblUJ/g0cyUo78h4LiNvZl5oEmTyffeX51tbopoaSASVmtzADrXJ0RZUIjkwRbO62xVQj9tmk/NEpxZoxxpkVja5KXZ/Ori5J6clmjLPDpLPRXWWlkpXrNZaMM4qwgulmspuc18AxOnUIOeh4Yh/CkQgSiZT0mwF6W2s7lpaWEY2u4cKF8+gf6MXC/BwymayADSkani9iYnJSxnTp4mWsra0J5OD5S4tL4moZHDiBN16/hc2tTdy9e1cgoKQeVkx9JVPg2i7pbgYwGFdZIOyD1+dCKp2UvjKtjvoRDBFyca6tVDPL4cZ2A/4wotEtLC4sCRw7e/aM6Dk/vyDAhHNrnEtMQfPKvzmfBjQWBf5IKpfDjo72doyMjCKVTmFudk5qQRHM9PT24sL58/XaXMYVtrGxJU4h1hvivJkUOMKhelH4clnm1kp95K6GBCMEIVwPnAcWwWaBcK414/5yy7j5bwIHq9A4oV65VEMstiHvt7W2Sk0r6kF96fwjSFlZXkU8kZKxBgM+ON02BBtckn5GN9LcbAxOpwcXz1/AhQtXxDV07/5djI1NIRhyY2SkA+2dLeJqm3gWxczUGpLpHHxeG5qaA4g0+BBpCKG9vVXSw/L5MpKJLKKrm3jxYgaZQhku1rcKuNHW3oi2tlasrq5iYyOO0dFhNDY2yk51sfUYxsenUKuVcfr0qIC6yclpeD0+WVtGI46XgCUvaYt0362sRpFM5mTNBINeXLxwDi/Gn2MtugW/z4WGhgCYhtfQ2ChrjTsRUqPbX3yBaCyPgb4WNETCWFlZQUNjGGfPn5F6UARy/+2//VzqIg3194nTi2uwu7sDXd1tcLogxerjiZikILqcfkxPLWFyag12WwWnTvXhwoULstZeTEzIdbu7u+U+nJyYQm9vL/7r//Ff8fTpQ4FOa9E1KURerRKoFyUdb3j4lNRX++KLOzh37hTOXzgr+ch0elKHVCKBtWgMKyvryKSLKFZssNNxV7UhUyihWGEFL3U6feVjUGOpA/B3gXZBFVAFDrYC+qA82POjvVMFVIGDpYBCpwMwH/zg8jttqFVqCAccuHnrGi5dvID2jlZEIoQPDnE4pTNJ2Qp8czOGWGxNnCc11q2uOiUI39zcFGDS3NwksIKFxl1uZ93hwvShqhQg5u8IDhicM8Al/OG5ljMmkUgK0LCcIwxurbo+xjHFdDbWi6ITJC3t+wMBc76NtaT8EhAnUykJXr0eU6jb6fZjM56QtDR/wF8vfJ2Cw+kQQENHj7WLHa/HfgnsyGbg9/lx4sQJgURTU1MSALN2CwNTXp+gQiCIzSYBLPUYPDkEm80htZek0HfdvcV/E/wQHHGcBnJBAJupaZVDtVaU3eZYV4dFjTkOpjh1dnaJK4NA4+TJk+jq7MbTp2OYnZ3DjRvXcPrMKayurgjMsDYsI/CYmZ4VDYaGhrG8tCLt0amytraO+fl5nOjrwc0b15BIJvDgwQMZJ0ED++Oru5RYLVqKPjM9MZtBhQ6uUFBAIX8myKLrzEqPNDvOGShjpdZZKXqsi7O6zGsv4+zZEdy6dUtAx71797bT5Th/TMcijOBccF2w4DUDejpe2D5B4MWLF9HR2YHHjx5jZmYGa+vriMfTOHv2FC5duiTF2emAIthZX9+QNCwCQqvOFvWnI4mAjDCSUI1rqKO9Q8Apd2tknpTsuFYHIpubSUnX8njMzo/5PGt+2cQRGI6EBdQE/WGsrsYwN7eMQrGE/r4uqakkKWNutzhpgoGAaLqwGEUqVUAk4kF7ewROD10xZWzEcsikqwLWhodOobmpDZGGRnz55Rd48PAeIg1+DA33Ihgy/d5YL2JqcgXJDK8XwejpQTQ2hxDwu2XNc7e1ubkl5HMVOOw+TE8vYmV1Ey63HWfODgjQ4dq4f++e9G94eFicexZYnZmextr6Bvr6emRel5eiOHv2HJqammXeJicmMTE5K0XMm5oIPYOyjqQouw3o7OgUB9Tf/+3/i6DfhUg4VK/ZxPRLk9Jp1WYjyIltlfC918/L78fHxwU29Q10o7m1GcVCBf/9//lneL1B3LpxE6lUFrOzM+jp4TVa4HBW4XRRR9aSsyGbKePJ40nMzm7A5aph5NQJAbW8/3kPcF0Rmq2tEZIl8d577+I//+xn+Lu//++Ymngu97nd5oTXE5DC7oROdCWura+Je+6NN1/D4MkT2Nxcx/T0pDgKC9kiEvEU4ltp5AtVFMt22J1u5Cs1ZPJFqeuk0EmdTgfgzwDtgiqgChwyBRQ6HbIJ0+6qAqrAH1QBhU5/UPnNxYk8PHSuOICenkZcu34VFy+cR3tHmwTh3Go+lU4gmYpLgdzl1WUBBAQsPmcAYV8jWDOIgduZM6Po6OjA0vKSOE5M8WabuEsYOPb3nxCHx0ZsXWrFEKwQKDDIs2rm0KXCVBuCCp5rOYQILAjA6DgJR0ISHLMeDF04DOZZlFh2y2Kx43hCQAgdJXSM0MmSL1YRXd8QgBUOhcUtQzcCAQDBBl1GBAvsj0Au2VEL8Hk8iIQjCIfDAqEYWBNqDA724kR/v/zOqh1E8MQAlGCpoaFJoBGjbYIuts10IzoruONVqVxFS5NfgnEG2qyBQ5fXwuIcbPYyhoYGsRVPCCTi+OgaaWvrwML8AiINDeJyomuK7p71WAyjIyM4f/40YrGopM2lkikZB3d9W1xk8WY/IpEGcRexn42NTQIKWFeHNbJam5slnY5bwNPJ4fGwjlBYUo6oubUbXlNjI9KZDFZXo7DbCTNMvSamtTE1jXWaXG6mwQXQ2toqQI9AhGtG0hE9pi5XLkfdMsYhcv4CFhbmcefOfWQyBYTDHtkFLxRiWliDtCvurcYIuro7Za5XVpbR0dGJd955R+b8iy++wMTEC0SjCbjddgwPD0jBaF6bfU+lM4iuMpWtgGDQFL1nf4wTy4XW1haBosvLK+Jo6uZ1nE5ksikphM8i1VzbXEvPn09IIfTm5rAcy+uEw4H6Do026XMk0oi7dx5idm5V1tHgiU4EggFxrhFMceIJk7jenjwZx2p0E729rTh/YQTpXAzTs1Mo5G3obO9Fawsdhy3yvaurG+9/8G/44MP34Q+4MXq6Fy2tJo1wLZrGi/FZ5AslXLt+GmfODsHhqKBSNbvYra6uYWF+GR53EI0NHZibXcbs3Ar8QS9ee/0izp47I/P0m9/8Rgq5nzt7VtZyIGgcWoR6Ey8WMDTUI1rMzy3i+2+9i472Tlk3H7z/AebmCGTD6O7qkl0OW1qapZYUtRwYGBAg+n/9n/83Tp3sg8/HOm0+uQcJRQmO6USkA49wN5O14X/+n34sxccJobp6OnH52nl0dLZL6t2//NOv4fdF8KMf/jGePH6Gp2NPcfrMCIaGTsDprsIfYJpcHMsri1hbTWB2mkAyh9bWCPr7e9DT2y3uNKbCEaTPzUWRzWXQ0ODBa6/dEBj64fv/H6Iri3XHH9OIQ5Jet7WVECchUxGdLgcuXbqAjs5WLC8v4tnzMWTSGZQLQDFvCrezDlQ6a4fN4UK2VBWnE2s6KXRS6HQA/gzQLqgCqsAhU0Ch0yGbMO2uKqAK/EEVUOi0H/Lzk+i3KPvVDypCJ68N6GrxYnRkEKdOnUL/wAm0tbeJS4FwZnMrhnQmhUIxj5XoqqRklUsV9Hb04cyp85ibmZOAj+6A5qZmfPLpJwJ0quIeqIijhml3165dFRAyMzONkycHBXiwsDNdUHQ+8T3+jk4Ta/t5q1YTA7xQOIi5uVlxU9F5kEpy1zbjdJLi2aEQNjY3MT9HqFNDb2+nuE5Yyye6vik72BEQdHV1YmNjU3bAYjBMVwZfViFkQiCCHrbHtKhcNocX45Oy7bnLxesF0d7WIvCGAIb1aZj+RXhFKGPqF5WwvLIqoIlgKpPNynXpqHr85Jm0RXBFuMPA+8SJfuRzOdy+/Rn6TnRgZOSUAJCJiQlxVLBoMd04CwtL4j4ihCG44C5ZxiVlx5UrF8SJFl2NShoe08i4qxbT7wjVCJMWF1cRDDLQ90i6VyQSFlBGRxfT1TiOzc28FGJub2vYLnSdSLKGVxVnz52WOkVjY+PIZm0IBj1obIiIfoRvklrY2YG+vj6cOjUiIOfJk6f46De3EU+k4fcwDc0ujjeOZ2CgX9KauF7Gxp4jFstAyoXXauho9QmApH7U+vTp00im40imk5icmMWVK5fwwx/+UOoNffzxb8TJlMlU0NvbLOctLCyLCykc9kodKW5xn0zl0NnRJI4bSQnN5WWNDA0NoVqr4je/+QTPX6zgRG8j+nr7ZAe4tbVVhMMhcfUQVH3++eeyRgcHB8SlRwcZ1yR15tomqGlsaEY0GhO9mV55anhIIAVBKuea0ItAjA6e+/efCHyi6+vqtYt4Nv4Az8afo62lHWfPXkI6xdRLJ95+6z1Zy7/61S9w5+5dtLaGMHJ6AIEAnVNZJBIFLC5G4XTa8Ob3rss62tyKIhHfRCabxubGFhLJLJoaOxAJt+LFxDxmZlbQ2dmMt96+is7OdkxOTeLjj+/A67Xj+vUrdSdeTe6d5aVlTE5u4MrlQfQP9OPxo6f48Y9/gkAgiGdjz3D37h159PR0d23X6CIIZgol9eL8cbw///nPMTTYX3eXmZporLnF5wAB4ezsrNyLNpsT/9v//r/is88+x4cffoDhU0N4/c2b4jJ89Ogp3n//E0TCnfhf/svP8NlnX2Bs7CmuX78qaaYrq/NIpWMoFDPiPqKGiThTNj0YGRmWe75cKkixcGpTyOewuRlHqZQXl1R3VydGRkakMH98KwaPywOXyweX04dHjyaxFs3hxImgzDuLtRPc8b5aWYkiFtuEHTXk0pCdB3kfEi6n03bUHC5JacyWKqjU7KjKXqE7X6/+5hh+SGostR9/F2ibqoAqcKQU0AflkZpOHYwqoArsswLH8O/pfVaUn0I7oJNth8Lc4YnFiVm+iaCjJLu0Mf3MhoGuBlw4MyiBNR031o5ydNJIjZZcDhubG+LM4G5UT8fGJHj74bs/QrlUFRdCwO/H2XPnsDA/j4XFRUkdYrrW/NyKFNnu7+/G0NBJcfqwWDQdBs+ejwtQYCFhQoVcNou19TSCQScqZTsGT/ZIf6y6O4l4XNxN1o5fBGJsL5stw+fjLl92CWxZD8bt9uPa1YsYPDmI58+e4dPPHqOp2YfTp0fEecEUtzt3HqGjsxM3b1yUbd0JEAhL6NAgiKFTp7e7R9KNvrw7huHhXpw7f1bGtrm5hY2NGDo7O0VLXqOpuRlXLl8RVxM1YfhINxTHRhDB2jUETH/z13+D7p5uSTeam58TF9Xo6Kj0YXLiBa5fuywOq+XlZTx+/FhgSHdXtwSnDMaZLkbnF9se6B8Qlwn7cvHSGamlMzU1i1KpIgWRmXZE2ML0t2SStZAIuTxSCJwQ0Of34ovbtwUOEpix6DL76g8wiDZF3QkDWbiZrp6RU6NSG+nevacCBfp629He1lYvAF8R19qZM2ekzpLH7RVHFLee/+zOE6TSeQz2NUvRch/TqyJhmV8Cx+fPn+Phw0dg6lpTc4MsY/N+p6wRzgUr4Hx5/wtxq7AW0J//Dz8Vr94vfvErzMwsIpupCmAaGR2WNUMXGN16J4cGEQpHBArR+dbS0oRsjsXUHbIOzp87h+6eHnHY/M3f/i2mZ9O4emlAxlApF5DPpQV0EEAuLi7i4cOHklrZ39+PqelpnDl9WtYkYey9e/exvl7A0HCbzC91p8OM6YzUhg61np5eSUWcnZ0XIDc9My+1zU6c6Mbw8BAy2TjiiS0Bi/lcES3Nrbh58zWcOXMWY2PP8Ktf/RLPXiyjtdmHc+eG0NBg3HyFog1PnjxHT3cH3n3vTayszGJ6ahzlSlFgImtD0fFnd/hwov8UZuejmJ6ew5nRAbzx+kV4PQ7cuXsHz5+NS6oY0+gcTrvUDWOhbRbE5rqiq4e1nJ4/m8Dbb78njrMPP3xf+sx7mWl5hMmpVFLGyPphHHNzU4vUuOKaDwTdsqseHYF8lrAOVDqVFZced1pkQfyrV6/gT/7kj/HP//xPuHf/S5w7dw5Xr10VXcbHX+DTT+7h4oWzuHL1Kr64fQcsyt7X1ysgqa2tZTvVjfXIuJNgW3u7FLWnS5OgKZdJgQludPrJJgc1puwmBUBxHARKNVQk3dXnC8MOP8olJ25/PibF2EdHewT6OZwVpLNbKJcLWFxaNrsK+huQSVakfhZdfXzl8y4UK0CWzstKFWXWjhOvqbVnG7fY3PHQPp6fkBpL7fOfCdq8KqAKHH4F9EF5+OdQR6AKqAK/PwWO55/U+6WvBZys9vkf13coTKcLD3E57QKfmO4RCHjQ09WMKxdOYnigG9UKC3obxxEDP9mGPF9Eb+8Jqb3CAJq7m3355T0JuAcHhrCysio1hVjDhHCFkMKqt0NgxRQqBlKstUKgw/e3tjZkByu+T+DCtgg6CFkYULKwNNuj64nn0InCYJ9Qhq4e9oV1lQigZIeyWk2OIewgnPjlL38p7gkCKL7P1Kvnz5/hj/7oB3I9uofYNl9MV6Ibhw4Mwg2mAJnd0irybxYOv3f3Szn2jTfekLQipggRMLANOmTofpmenhaYRadYoVjE/QcPpcgxYYa1uxmvTWj0D//wDxKYE0Ldv39f+mzVNZqdmcbZ0RG0tjRLitHt25+Le4iuCzqC+DvOz9mzZ0U3uos+/PBDrK+v4dbrVwSoTE/NSdF0bgi4traB1ZV1cZHweu3tbRJg9w+wkPI5LCzM4d/+7d8kGO/q6kCpXKzXzfLCwVpftaqk8XGXeYInny+AiRdTsiMe3SB0rLH2Egt+x+NbWF1Zw40bt2TXM/Z17OkzPHjwGLFYAk1NhGscRxeWVxYkhY3j4Ovjjz8WAMN6XdeuXRMASAcNUzL5b66bja0Ynjx9gGKphBN9/eKy4Q54P//Hf8aLyRUpiB0JBwVuct4JWhobI5JGVa5Wpah1ayuLVofFEcZaTdTtxo3rsmY/+OAjfP7ZPePKu3pDYMjmxjp8XofAL87j2NiYFCqn9lxjXIMsSM3vjx49wtjYC9jtVakn1dbWJuuIqY10z/Fe4e/a2zrw5MkTuZ+o4/wCi107cOH8CC5fuoRsNiU79PE9ureo0zvvvC1r7f333xdnF11SXJ+sNcZ+0cUWXWMq2TqGh0/g5GAfxp89RGx9RcbJ410eH2o2F5zuIFraerEZzyIeT+LShVGcGenF6soinjx5KPfm6OgppDMJuUfpVESNmwBwR8AGdHf1YXMzIYXF/+hHP5Ix3b79KYqlvEDNE/09kl5L4MivhkgjmpvbBPwQopXKefhCTumX28Wi/mUkEmkpDs7UNerKemC3XruJkycH8E//9HNxHJ0+cxrNTa3iSGLq6rNn41IgnUCPzw66qqwacKx5xnmam1uU3e0CQT88Pq/cs1ynHrcTvT3dCIcCyOcy4jK022rIZtIoFnLw+70C4VnY3ePnTpoBZNM2RFdSmBhfluue6O9Ca3sQmewGlpanUQMBbUVgaWOkFcsLW4hvZWRHP24yUCq5UahUkS1Xka9WUaGjbxs68WFtfdUf4sfzE1Jjqf36G0HbVQVUgSOjgD4oj8xU6kBUAVXg96DA8fyTej+F/Q+cTtaHk1e2iK+IW4HAaWioV1LqLp0bQtjvQnwrLoEuHRl0edB1QEfPubPnMTAwiE8++QQTE1OYmVnApUvnBQrEtxLiMJicXJBaPAQ9hCsM7ghiVle5011JXEJ0SBCYjI8/R2xjXZwEdAoxFYo1oQiVzp8/L0E8C1ozjYm1jBhcs54MAQsDbwaZ4gCqVgVuMNik84RuoRcvXuBf//VfJRgnqCGs+PTTT5FOJ/EXf/FTLC0tiquGgS2PYbFjgjRCJ8IfwiAGq6zLQ7Aw/vy5QCf28fXXXxewRADGsfG6N27ckLGy7gzfYwDOVKnJ6RlEGpsQDIVFT9a48fp8ePrkiRTMvnnrlgToTAsjWHv9tddkl7mlxQVcu3RRAtfbt2/LtvQEXRw3x8i+EQQQzBC0EV5Y47t+g0W126VuDzVPJbNYXFzBynJSAu/r1y9Lu3SaXbt+RUAg6/d88MGHkgJFIOR2O8SFVqlyp7qMpEj6fQEJmjPpLLLZAsbHJ8Vpde4snVVupOtF2wkf6Yb6yU/+TFwt9+7fx9MnY5JyxL4yXS0UDovL59Gj+5JC+Pbbb8sccKwEedSccIwOJMIUvsfx0n3X3NqEBw/vSu2pttYOXL/+GuLxFG5/fhcvZGc1uvi8ohXBk9fHlCiHgLOV6JoUZe/oaEdTc0R2YWRaFJ1dhJUErJ988qlAkVOnRhEMhMWlwx0bTw0PSM0nrj+6nNgXrkvCMDrXuO44/9z5j/dLT0+3pBYyxZF1xbhODGzdkrXL++Pu3S9lndARZK1fAkFyB2q/srQkDiOuHbrBboXCZDAAACAASURBVN66KW43zhehJ3cIZGolX4kE663lsbmVhtvrw+nRYZSKGYw9eQCgJOl2dEK5PT54AxG4fSHkijak0gXYbC50tDRJ2iN3qFxdXRYHEp1CTCtk2h7TKR12lziaIuFGAdZMXYytp/HTv/ihbCDw6PEDFIt5VColNDZFZI4J4ggqA/6QpM/lsqyZVoY/4EGk2S8uKhY3X13dQDrFvhg0TrjK9FqmYHKcicSmtMnxbm3yeWPSall/Kp3mzoHcTdEj/aALrouFxB12WUME4bLbXL4sKaMNjSEpYE7A2tzUiNj6KtaiUbicDjgdkPpdTLtjW1JvyudApCkMlyuIzVged25PYD2WwdVL51Cu5BDbXEBzS0DcTq1tzXIeYWWt4sDj+1NIxLn7ZKX+1Ffo9C0+/jSW+hYi6SGqgCpwvBXQB+Xxnn8dvSqgCnw3BRQ6fTe9vvnonZ9CpoyIfPHlsNmkUG+lXILH45Rdry5dPIeuzlZ4nTW47QzcvHjxYkIKN9+69RomJ6ewEduQIJxOmQ8//EhAFAPn/v4B+Lx+CUiZcscAk8CIEMg4DOYEIjCY53WvXr2Ky5cvC6z56KMPJaBkKhEDcAbfBDF8/eVf/qUEiv/4j/8ocIiwh2DK7IJmihHzO4EUg3FxI5VKknpD6PPXf/3X4vy5cuWKADA6iwgDwuGg1AAirJJ6TeHwdpsETgRJPJ7tEUIROrG9u3fu4MG9p1Kc+uLF8+LMoROKY6N7hWOmK4tQjH0ljOCYp2dm0D94EvlCAcvLSzh9+oy4tH7961/L8d///vdl3I8fPxLIRocU+8lC07duXJPd9T744AMUCkVcvnxJIBkDbcILQhiCErpoCKXoKGIdmStXT+Pk0ABi64QQOcTWt7C6yno2eQEGdPTk8zkpmkwtWPCb13z+/AW6u3px+vSopBMVi6bODUEdwQ9fdJbUqjZTG2ljC8FACIMDvSiWMkgmtqS2FetNdXV24c/+7M+kP4RhG7FNmc++vn5Js6LLhHCR4IsQjbvPETLRuUaIQE35nb+TwuybmwJ7CN5GRk/h0ZP72NzagNPhxsjIWfnOFMLoKndV3JQVf+rUkAAtFiynq25hYRHLq1FsbsXFCcb0PUKKaq0sYI0uJq55Qia/L4hQKCIpiay71dQYQXtbo7hQCHu4Trj+uTY4DkJGrhXWIeI8EEhxHdAZloinpeg7QQShD3dt5LojJHn06AkiDaypFZLz+UUQxh3ipCZY3uz4yPmm44Z1o1h4n3CWa4L3AB1rvO+oDwvGlysONDQ2oa+3G6nUBmamxgWkeL1MqfTCFwihsaUDDqcfT59PYXF5U0CU3+1GMZNBrVqBy2WX2ml8RvAetjtcCAbcsNudaG3tkHRauq+Ybsc+3LxFZ1Zaxl6uFFDlznXNkW1oQ+jE1F6eT2C0Gs0IoOnsiaCtrRkbG0nMzMSQy3JnSiDgdwgU7+pqE4jT09Ml6Wr5QhbR6CoC/oi0RUfk4uIyNjbSApgaG/0Ccfnis4YwltCPjq0nTyexsZlFV3dECtcPD52U+V9dWcaL8WdIJRNojIQhS71Wld33qC3H5/Y6EG4MoSHSjq3NIn75q/vIpbJ48w1C4jF0dEVw/sIwXO6qOMS4JnjdrVgaWxtFpBIFFItM34MU3len0zd+jGks9Y0S6QGqgCpw3BXQB+VxXwE6flVAFfguCih0+i5qfetjX34UGd8AyzLX4JCaJTW4XUytaseNG1cwdLIfqJWRScYR9HrFYcC6OnQjETo9uP8Q8TjToprx4MFDTE7OwGZz4E//9MeSckUXB1OHCFwYoNFZxCCYbhCmuxCKECzwi+4Tpjx9+eWX+OLObQwMnBBnESGDcT+NC5T52c9+JoHb3/3d3wnw4Bd3tiOwMrvaOQVK3LlzR4JLAiTCgJs3b0pbf/VXfyWwik4g9oduqCdPHkuaFfvAXdIY4NNBQljFNnk+XREcPx05dEvRYUPQ8/D+A9lBjufTBWXBHoI1vixgQuhA4EToRoAxMTGJlvZ2RNfWpG2mzzVEIvjnf/kXGcO1q1exFY8LQCJ4IawgAHI5HOjt7kahkBegRLcFU4UIzwi76JYxRawHBXwRkBG2bG1lcfX6MM6dG5V6M9xFjrvsJZMZoMagvEncatxJkKClv78Xq9EVzM5Oi/uko71b5ofullw+LW4X1sjy+rzigJuf5y56QfR0nxAowL64nDXY7CzObBeHE9fK8BD7cF7mh645AgICo87OLimqTN2oD51VhErUmFrzRaDz4sUM8vmUpKfxPcIozit1cLodmJubRmxzU9IBR06dht8XQjBI91YO83MLohOhUEcnHWcsDh3DyuoK0pk8Uums1LwKBH2SHkVXTrlSEigq+uZLaGxsFifPyvKarPHGhhCymYSABK4XjpVrhuuS47BgINcTX1YK6cMHrGFVQTgYEMcVteQOc4RXhEvFItDV3YSmpohAlVw+K66nLNM+a7xnCYu8Ug+IehPQ0KVG4MT6W3wxrZTzQO0JqGB3Swobx1crF5CIb6BWLYmrkTvnhcKNaO3oRqXmwme3H2DsBcfoQFdLE8r5MkqFIjo729Dd0yk7VT54+ATlqg1ejx1Bv0+0SSUzogVrOjlcNtgcNVQrBVPs3esStyN3cWPKKsEUUwg5735/UKDTxPQGCoUKWlrtuHrtrIC98fFZJOIVVCqA1wOpUTV8akDmiI6keHwTq9Hl+tx2w+X0yvNiYmIOxWIVra0BeQ7wXuSLDkY+g6gPnz33HzyRwuHnzp9GT28P/D4v5udnMfFiHMVCVup+EcqzwpLTYYN5VFbkuUMw6wv50dzUgcRWCR+8/0B2v/zBD36AL+58Is/S6zfOI5Fcx+TUBObnFwTOFvNAfKOEVCIvmwoQNMLmUuj0zZ9jGkt9s0Z6hCqgChxzBfRBecwXgA5fFVAFvpMCCp2+k1zf5mAWpd0JnfiTgU78cju5s1Qzrl+/KEWnw2E/0skE+B/43Q7jEmA9JO6y9YP3foAXLyZRKpk6TyyQzPo5dBP88Y//E5xOl0Al1nhhehmDdsID4xiZFZBjARM6lRhA09lDp9PaWhQDg/2S9kQAwxfhC+ECAQzdLax1ZMEhnsc0NrpLCLXowGBtHYIlXpfvv/nmm9LG3//932/XPKJriQ6pZ8/GpEYLXSmEOQQEhDXsH69nAQ8CKvaHkIj95furKyvwuj0CpCwQxffpViKkIaQytagy4pLiMezPapTbr+ewsLgk29W/8847aG9rxy9++QtEwhFxNtGhwvMamxplB7zZuVkpclwtlyVgJuRgH2SnvhQdY67tOlZ0zBgnWVJS3jgXl6+OYnR0WKATi3wXCxVJsRMXTLkqgTnBBiELIdrU9ARWV1dkR65IuNnsTrjC3e08aO8gODCFxOkAWlyMi+OFO9MR+HBL+FIpjfaOECKRoNl5rFgSTVgP7PHjJ3A4nOJyIbQ0NcKSMreVSg2NDU3b4IRj5DwRNo6NLcLnq2FoqF/Gy/VEXTm+2GYMS8vzyBdKOHGiD6eGR5BJc2c7vwT209MzUn+IcxgMeqWANgtFcwxMr0pnirL7YA12tLc3yLwQ0BDCcZ0zJbC7uxe1mg2zM/NYW9uUelpuZ0nSFQl7urpYjJoF9jcEFnHcTAHj2uRaoPuOYPCD9z9BNmtHU2NYUvPotGNfqHE+n0Uw5JN0NO46SFjDtlmDik5EjrtSMrXRkikW5M4iEgkgEg4LCOF64KtSrYp7itBW7lMndzE0KbS2Whl2WxW1ShEer1v63NDYgkhjK9K5Eh4+eYGx5+toaAqin06vzRQCPj+Ghlnk3Y2JiRd4/nwKLg/TE4Fw0C/ptORdfn9I5nU5uozYVhxd7UH09DJtkC6xgIyH2vI5QIBngx2BAHdJ3MLEZBQOhw0NzT688+5rWF/bwN27j7G5SZgGNER8OHPmJNo72sR51NfXLUXfCUe5Fnp7BuBy+SXVd2pqQyDg0FC7AGwCQGrP+lXR6Lrsxse5nJmZx7XrF3DrtVsIRyKSwnrv3l1sxNYRCvplndcqFVQJIJ0OuCQdsSRau70u+AJ++P0NiK1n8fTxFAYHTuGdd97FJ59+AIezhBu3LiIWW8Lz8ecyHpvdheRmCdWyC6lEVkAh56wGh0Knb/4Y01jqmzXSI1QBVeCYK6APymO+AHT4qoAq8J0UUOj0neT6poP5EUR8tBM6WcCJeyTV0NTgxfVrF/C9711HTw+LHHNnriy2YnEUGZSnU/jVr34lDpL33vuB7BBFwMB6LKzdxBozDI65E1VbW7uAF4IhBscsbswgjTCFIIgAgS+CDoIIulos2MMg//tvvSlQhaCHx9IBw+PoTOCLzgm+x98zYKODhG3wmgQXdFfReUQARNBjQSem3REA0F1j9e3Ro4dSvJqpVhbMoauGjiEWB+e16CoiBCL82Ply2h2yOxtBAK/L8wm3CIvobCLIYj0fq+9sl4CEO2bNzMwKdAoFA3jn3Xfk2F8J1DMuKo6PATKDaWrocrtR4E6BG5tIpQpoaPBLahUdREwnYpoU4Uq1ylpHbrS0NEvqIa/Jgtg3X7ssO45txOJwu31AzSHpdSvLTGfL1l1lBQEQkYYQotEVrK3FUCk74HZ5BV4wRYpuqUFCQVQFELKO11o0LVCAuwQymG9uaka1xj4R1EHqLFXKVaRSOSlEzn5KYflSBaFQWOAZ9VtdXZN0I6fDKbWjqAU155phUet0ms4eG0ZGusRRxBeBH8FedC2K6HoUTpcNly5dQVdnD56NjUvRdO5ix3W0vMyi41WEwkwFdAgEoa6r0SSSSY6dO5fV0NREaModAFvk+oSnTY3NUo+H/ZifW8Ts7BJyuSL6+5qlJhbBHwvPGxcaU+k8ogVrOHF9cj1zLbGvv/noPqpVJzra22RHtVA4gFwuI8W5bTbCJ8LAPJqaWWS7UVLU6MoiiK1Va1LAnuCTa4kQk+uF80YIxnQyfmfdJAI13vOssVWp2uAPcCe7IrLpJAI+N9wuOgVtcLqcaG3rgN3lRTQWx8LSGl5MrWFgsAuDvQN4/mgcXo9bUkhbWhsw/vwZHj99iqbGkOzKSFBYLJTg94Ul3ZZpc59++glKlRKuXT2HK1cuSuF5jmN+YRazszOyvsPhBgFUhKB0DC4tbaCjswkjZ4Zx67UbuH/vIX7xy4+Ry7LQfQhnz4zIGu470YtsjqDVjqXlBQHHLPY9PHQGLpcPH330MaLRvKS9jo6aem68l3gP837gHN68eV2cYkwTHj09jBs3b8Af8OP255/h4cMHaGoIIxwOiLOJ9e5KrOXkcsLtsgvM4/OMTj9vIACn04+VpS0szq9jYGAY589fwEcf/xoOZ1nS65ZX57GyvCzPYKfTi4XZGPKZKjLpoqRWErQxVVHT677pc2zHB9g3HqoHqAKqgCpwPBVQ6HQ8511HrQqoAr+bAgqdfjfd/oOz+BHkhNPlQUUCUfo5+K0Mp72GWrWKC+dO4o9//A76+trhdXMnO0iayb0vnyCfLaGzqwuPHj5CX98JXLx4SdwChAV0sKSSdFykJbAjIGDqEUEMCzbzd4Q9DPxYF4lQhoCJAThhCo8nAGJaHN1Tg4N9+NOf/KnU9yGwISxgGhUhBWsk8TsDfLoW2AYDa6vwt+VEosuHAIjXIehiqh1BEOEXj+F7hCimEPW6uHsYjLMdvk+nE+EUi4Pz+qwBw3MIgPhiH/hiSlwxX5AxUguOmeCLbRD4cFz8vanJk5GaUTyWIIM6SE0bJ+FDq4Awnhtd24DXwz5CxsaaP0yXY/ofa+N8+ukD1GoEeF2ymxvbY4FsFoxmvaiurl50d3fIzm4EckzLI0C6fvOS1MBhLaFCoQyvJyA71z1+/BQrK3F4vXZx1hBs0JVCSMBd5TY2i/C4bBgc6MO5c6cxeLJfwNH8wpxsXc96TtyFcHE5JUDn0rlBcS+tr8+jUuO28xX5fSEPZLMluY7Px/HZ4WDg7mVqVqPM5dTUEjbjVTRF7JJGxfkhnFhc3JSaPm1tTVhfZzHuju0d4LgWOK8vJqaQymRwcqgHb775fVmTn312B2vRLQFwNlsNKytr2IyXEQra0dMTkfpNdCPNzq5jdT2Ltla/zBdQxMjoaYyMDIrGXCtMG1uYZ4rfFGwgOCuLg+jsaaYUFiWljnCJa+7zz+/i3LkzeOut7wm85Lrh3Jnd0eJ49PAFMpkKnC4vutpbpCA7547ApVotIhgiUGRqoV+cPJw/tksTEyEl71euNaumlkDJeioq9eLv2Wf+27pHC6WqrBNCKaaKeZwOOOyQY3huY3MrCuUKEuksthJZPB6bw8VLpzA8MIxf/8uHCAW8+PGP3xXA9stf/0Jg52uvXRdwnIin5HnAFLgTfQMCMZlCSZfXD3/4A/T2dmFhcU52mdvcism9zfMI8TzctS5fxPLSqgCZi5fOY3h0SJxfd+58idu3HyOZzOG1W5fw9ttvyb3KAvArq4vyNTc3g7X1VbnHBgdGUSrWcOfOXaxGC+juCuH8+TPbKah8nvB5wzXD9FpqxOcId+wcPjUs8O3xo4cCoAN+nwAmfvf7fCiX8vLcDPi8UptKtA344fUHEAq2YPzZLB4/nkBrC4F2BCur86jZcugf6EKhmEYiTieoHw67F7FoEitLcZSLNVRrNQFbDpcb6UIJuVoN5KTcuY472MlLthrV3ete+a8me/r5qI2pAqqAKnB0FFDodHTmUkeiCqgC+6+AQqc91ZiIyQGX2ys7MDFNi3VKWNPFaa9KQPnW927i3Xdeh89rA6p52O0VgQp37jxCdHUTw8OnJHimk4k1gOjU4Zbm/C/1aUmnKu9IkapKitPAQL+AI7oxCHAY4LGeCqENvxi4MRBnAErXEgNyFrF+83tvSmoX4RHBi1VImulJJvi2SfDIgJqpMzyfQSchBcEN6zYRhvBcFo1mgMm26E7g9eiAIqyReE6cUt1oa2uV3xEG0Y3CGjAER+wzXTgECgzumb5nCqC74LQ7pcAyz2U/eCzbNnWKOqUwNGEbHSkMwlkQnSlfdGgwcLZgAcFE34kTcDocGBsbx+pqAiMj3du7tVmgjDWvxp5Nob29WbaLZ38Jw9hX9ovjpTuLoM3aeY/FyelI+t73b6CntxvpVE52M/N5g+J0enD/ETY24khlAb+HNW86pW/cup5zur6eRUtTC15/44YUXmYqYnRtWYqc00HFF+tGzc+l4HBWcfnSOXg9XiyvzLBCEXxelzi7uPMb1wqLVhMytba2o5Cnc6ksrh3u7DY2NoutrSrCIS9u3Tot8IRzT+DDGj4cK+eGdXlYB4sOMgJCQsGpmWWk02V8/+2z+MF7PxKA+eGHn2B+fhPhsA8+r12Cd4KOlpYIOrtapYBzNLqGpeVNbGxkMDIyJIWumYJ2+fIFtHe0w+l0iHOOOtGJtbS0LilhTCvlfXRquEdACJ1XdF1x/cgOhDdvSh8JOFjgm198cf2NPWVB/ioqNQeG+nvg9dFBV5P0tYaGoBQxL5cLUt9pYXEeicSW1EHyeT2yhgnr+J33D+ecurCfTNVi+4SaXJ988R5hql0mmxfAwXOZJuZ2OKWWlAWuPF4/vMEgMvkCHj8dRzSWxfe+fw2tjU24/ZtPcaKvVyBTLp/B559/KlreunlD2qQjbmmRaaR5SY0kRJqdXcBA/6DAQdaGmph8geXlRRSKLIJeFr1Y04u7H9Ilx/pi3P1u9PQIHG6HwF7WipubW5E6SO+++3288cbrsqPg4uIcnjx9hHg8BthYXwlSq8vnbZRi4svLK1JInK4o3vtWbTc6Fuk44z3P+5Og02anAyuLhqYG0XFudsa4zBobEAr64HG7peZdtVIU2BcMeCW9jtrTAecLctOBEB7ef44H98fR0tyKE/098AecqCEPr9+OZHJLnm3cDTCbLmFxfguo2lAp1VAmqWMKs8eHRDaPbLUG/meBKmwCnhQ6vfJBqLHUnv5doI2pAqrAUVRAH5RHcVZ1TKqAKrBfCih02lNl+RFkh8PplrowDDwZcFbLRThQxejIIP7kP72HM6ODqJTo5imiUsqLeyaeLGB9PS6FphmgMlWHBXHv338o//Gd7gnWcGLAywB+fZ21bpj2ZAoGM82Hu8Vxu/t//ddf4N6DKQR8NjQ1BSWljO4iBuYMMhm8My0tHAlJOh8DRAIVgpz792ekjkt/P9OcTDob32MRcQbgBAMETzyH7p1YjM4boKeHgOaEgCAW3f7008/w0Ud3JRBub49I8e+hoUFxq3z55V0JDgnJLCcU32cgz58Z2NJ9EY/nceJEqxgQwqGQACkGsHTcMIWH0IfjIIjijnYEJUxNHBt7BtaUZr+aGumGMrV+GBTTzUS4RGBGTagZv7M/BHWEKwsLa+ISun7jugTtvB6DX6YS8ji2Q7hHHXhNupzYX7p83njzqtTCyaTzkhbmdvmwtLSKJ4+ZOphEMg0Mn2zH9etXJejOZE0x9WymiPPnL8vudclkXFLAVleXZNc9vk8IuLi4Li6m3p4ODA2dMq6w1AZCYRcaG0MCGLk+CJ3obGL9H4/b1D4isKSra3Z2Ds+erUpqWG9PBD/5yZ9IOwRKHBvnj/NA8El9uasf1w13wXv6dAJrm0W4HMBP/8e38Mbrb8puih9/fFt2FfN4bOjtbUNnF10oYXi8TqmbZLfXsLoaxfT0qqTXca7DEaaquXHhwjk4nHZx5bAPjx4+QTabRzSaQS4PBP0O9PY0Y3TkpLihOEauS8IlglbOA+eFPzOli321ano9fTKO6GoW/z977/0c151leZ70mUgLJBJAwnsPECBBb0XZMlJ3j7qqpqOn/6uJ/Xl3JzZiNqJnqqarVU6lokTRWxAkvEsHpPfeb5ybhHq2OrqrNEFFT1MPEQhKYOLle/f7fQ+4H55zbqerE4sL02KvGh0bkQl0BCg7u1tybrQYHgePkEjEJWeL0IOw1aBrTWvkB4Em9wA/eH9y//E8CJ64Z/nfao0G9WYTddrz6rTo1aFVET7pxMoo+VpUOxGcprO4/+gRHE4nLly8hEoxjyPPIUZHhgQYBkNHSKcTMuGNYJkAloCX4DGfK8q9T9samiZ89OGHAsMY9s28Le4VtaYFyGRCpM4Ak8ks2UqcfGc0mmVfh6JhJFMJCdznMXl+vHeZGcZ6EOJks2nY283o6ODEv4ZkzalgErUTa8TcNz4XeH+dBO0fHvpRLhdlKiDfn/cs7zFaRRvNBqq1mkyro5JpfGwEDoazl4oC6agKY/ISIeqJsq2ruwdmazuOjmJ4+vgVvJ6IAOiZmUlYbXqEoz6oNZxMyHwuvQCxZCKH3W2PZKWVi7RcVsSe2GaxIJktoFBvoKpAp3/pp5/SS73R3wuUgykVUCrwNlZAeVC+jauqXJNSAaUC31UFFOj0pitLbw6pTb3RUjuo1WK1M+k1OL+yhI8+eAed7VbksjEY9SqZZCf2JuhQKFHN0yVB0oQiL1bXRElSqTbQ6XQKUKLiYn//ANFIphUG3N4mNpO5uVlRfFBp9Pd//98QjxfQ398hdjFmNBEiEAQxy4kKFjakHMvO76WS5WTkPK1pbBQZHL2z05oERRXT6dPLcuxbtx4KCDoJGGczziaX6pNr166J8oSNOs/h5z//Fbq6OvH++9dx5sxpxGIR3L17Bw8fPsXp04vSrNIOdfbsWdy8eROPHj0SuEHVEm2AVOYQJqHBJtQoQIEAiOHIbJrn5+flWqjMYvPPYPOvv/4ah4detBx6agz2WzExPiowhWoU1peQgMchgCIA8ft8ODg8FLUPr4dWvHKlCldXl+wOwjg21YReJxP2+L28bq4T39fvP0ZnZzvOnT8FR7vtm/BwFXTyd7s7+4hECxgZduP992+KJSqRiEJvoKrLg2q1gffe/VCA1sOH95BMx6XhJ5hqKZFCOD7Oot1hwtmVs+hwusRKhGYFri672LEIDWjDZIZTKxSbofEeASSshclIAHaMQCCP9nYdbtxoqbX4wXXg2nNdWVOCKK7pSZbTw4cPBexkcmXYbHr84Ec/wPDQCH7xi3/E5uau2PQ62jsEODG7ixPqsrkk6vWKABACt91dqnTqYgfV6ggq7KLqyubSsh7RaAxajU7Ays5OECqVHtNT/S274XA/MhlmmhGGZGQdCHoYZM99wnPj/uB5E3BwHT2eAELBFC5dPI8ed7dMTbx06aIEuVPNtre3g/GJMUxOjslxqWKzO2wyuY73rEGvkz168kmYx/unZQ1UyZ4jOOWEPgI+qnlKlbIonqjOosGO0IlKPSq2OHXSYrOhqVZje38PoWgUfYMDklGVSSYQPT6G3WYRlVKxmJP60AJ4oixkXheVVARE8Tgn/TUxPNSNTz/9icDgw8M9pNIJyY8yWxi8bRRIZ7XaoVZpxarH6XUEVoTYFrsNuXxOgChhJj+4jlSBhSMxdHXZ0dffDVdXB5rNGlLpmEzK7HC4MTg4iWQiidu3bwt4rVRo72zCajXJJEaViuDzn7LZCDwZ4F6uNKE3aNDp5HPHismJcahVTQkWZ73bTHqBT1SbcbIhLcQDA0MwmR24dese7t97hWKxCofdgqGhPjRRRrWeRXuHpVUvix0atQHhUBLewyMU8iUUWbN8CbUq0GZpQypXVJRO//rPPaWXetO/FyjHUyqgVOCtq4DyoHzrllS5IKUCSgW+wwoo0OlNFldGcrO/VwH1lsVGS0lFvY7OdjuuXrqAC2eXYNQBqUQEJoNKJmsNjwyj2tQgmc5LQ/3q1bqAJb/vCIFAHBQ09HRbcWpxVhrG/T1OkcpLqDHVQ5xCx0aeFpdbt27hv/yX/0f+jjYZ2m7YjN+/fx9Pn29hamJA1DSBgB/DI0MClAidqFKg0oewh6CHVpjff/GVZLd8/PF7Arw4rYpZR1arRkAPP2lZY7NOhcRPfvITafapFiL8IeTq7e3Hxx//UCDXDzp/TgAAIABJREFU48ePsLa2imSyib/8yxvSzPO177//voCuL774QtQqFy9eFHUPYYLkEBVLMBoM8nc8RypxqLyiSonwiVCGzT+hyVdffYXDwzDsdhP6e10YGxmREGmqoQgkToLRCYuYfcWa7e7uyjXw7wh9iqUy8sUiEsmUnCMtQrxWAj9O/iOoIXggpCL8YNNNq1FnZwcuXSEE0UumE0FSvaaCzxeA33csMO7ixUs4e3YFPp9XcnIYyM33tlpsuHnzPdQbNdy79zVyuYxYrDhNjQqfUqksqjLmRd24fkPymw4PvDIdzWqlCk4tag7WgXCEoedUxjB8vjXdjYCxXQAU90NfX7+orah641rzWra3t+VaOU2QkJJQh9dJKyWvkccuFAtQa1RYPn1aMqVu3fpKgNLgwJCsBcFCR0cLlmSzSWRzKQEoiWQSyQQhgk1gH1QNgQQMU6e9dHt7S8LOu7t7sLO9h0gkjvGxSYyPT6CrywmTQSPQaGdnR/YG9yuBGAHZiWX0xB4pIfIybTCPbCaP+fkFAVHc8zMzs6IeI+Ti9RCGEpQRHBJm9vR0o9ftFjBFCEKVIfcNQSSVN7R28r2p/rPZ7AiHqd7Kyv8zxymRTqBCaxkVUSoN9GoddFoqpnQyPXByegapbAa//f3nKFSq0JvaRHFo1GoROAxKrpez0wan0w5Tm0HWn8C1LNlRTSTiKeRyRcSiZVEuzcy07mGCS6qjaBijksvZ6ZApl4SQrk6XQEcCyL09PyrlmmRZLa+cln318NEzJFMt6NTlsmBstF/2YXu7DVYbFXMGlCt5pNJxWMxWdHT0wWbpFMUl7zmfj5bLOhwOI1yulv2We4f15V7jPRUKxZHNFdFm1qOruwOTE2Nyv7Q77IiEj7GzvQ29VgOz2SjAiZlavBZCs76+IegMVnzx+69x5+4acoU6jFrgwoVlONpN6Ol1wGLVC2xLpXI4DkRxfBQX8FsnKMxzUACnCwJGkwGZYhklyXOita71KR9KptPJT0Oll3qTvxcox1IqoFTgrayA8qB8K5dVuSilAkoFvqMKKNDpTRb2BDpxgF2d7IlqB8Cg0WBkoB8fvf8uhgfcMOiATDKKZq0Ed48LYxNjKFTq2Nnz4NnzVYEr0rBlcohGM1BrTZifHcfszDSKpRKOZYJdU5QWU1MTAp1E3WA2C3T57//9l+jocODSpfMCAggUaF2iwufdd98VyPTs2VNMTk0IrOJx2EyzEWdDz7wivp4qBmZL/c3f/EcBMoRCtGDxfdhIniiv2LBTMUSlE+17PA5tN1RfULV0/fp1ySXa2FiXIHE2knw9YcdJ2DBhG4HOSX4UoQfPi+97Yq/jOZ5kKhH8EHTxfHkMBpJTiXXnzh2xHk5PT2BibFQytQht+PeERnwfQgrCNapkeC1U+VDpQljB11EREoxEYDS1CaxiDfm9LcUQrYRU3dDu1lqneDwpYIZZRZxex2Y5GkkK/KmUG/D5jhCPJTE3tyB2Na7Vzs42wuFjUaYQZszOzmNyckosdU+ePBK4YzTpJPeJdeC5cT/09PTi4sUrMhZ+fX1D7Jts1KkOIfzgOUqgeLkiCg9CQdqrjCaTQJ1qpSo2O057Y64Sc3NYN8IzwhQCIdobeRxeI+vLayTEIQTM5rOioup0udDe7hTlFBVWzN0haCAkodCPapZGo4pSJY9iISuqq2JRA6OxQ+xiDFDnVLtSKY9X663gd4I9FTQ4OgrC4ejA4MCw2KV0WhXqtZLkj3m9PrGf8by4DtzL3Bc8R8KOk6mNvD8Iofg6qmVsVptkXhEEBwJUtFXle8+fvyBrSpjFGrDWfb29YlVzdrR/A09kH6pUYhVjvQjwuru75Hs83oDYGe32Nmh0alE7ZVJZWXuDVguHzS4ZTGNjE1hcOgX/8RF+/sv/geNwGpW6Cn0DTvS5uhD0BcVGOjk1CrvdIhPjdnd2BeAxpL1cqsq5MzeOuVrMLevra0eb2SA2VtaUMImqPqutTRRYLVVgF7QaPQ4ODrGxFUStXMfgoBOLy6fkXnzw4DHC4TgqVcBi1mNiYkhgoMViEkhE9VK1XkQkcixqrZ6uYeh0Vvi8PmxtbYstmGCzp6e1tgIfy2W5L1kf7ievNwCdXofZuSn09fdJbbkGsWgEB/s78ieDxKl0ImQjjG+JRrVwuXqg1Vvx9Mkr3Lv7TKzIBIJ/958+xdCIG+lMGMVSRpSBoVBMpttl0mVo1TqBZ6VCAYUC87sg+ylTrIBx5Qp0+hd/+Cm91Jv8vUA5llIBpQJvZQWUB+VbuazKRSkVUCrwHVVAgU5vsrCtSCf2hOQOUDdb/3huMRowNzWOd69fhcWkh8PahlIhg1wmgf4+NwYGB3DgO8LT1Zd4tb4uoECj0cl4cjbMw8MjmJqakTwVjgRnRk+roa5Jc0jAQlhDixEVTfyT2VCTkxMCPtj8MXiZr6EljeodTrii0qmloqH9JC/fxyadCiLaj9hQzs7OiPWNsGdt7aVALjbfhDBUdxDgsAmnOomggGPQCRjW1taQy+Zw6fJlydyJx2KIJ6ItiKQCbDYrstmMqEWoLiEE4jkwPJ2qGkIWNq/xeEJGqTNomOCKqhrWh3CIChSqeQgbCLeYyUMAxg8ek41pOpmQ6+OxGLxdLBWlISZ8oa2JsIhwhZCF2Vo9PW6p2VEoDIvVKu9F1Ri/h2CE70X4IseoVsWmREhCpdPKypJAp3K5gFAwhmq1jnKpJvY6Km4WF5fE7khlD6GTwaCVKWOsB4ETwUUkEhJFT75QgN1uFptaa/KWWupqszmwvHwGx0dBrL/agP51rpDVapFrCIWSaDaYU0To05SmnddA/Cl5SHqdqJ4G+nthc5gRjYSwvb0joI1Zy4QbVOxQ4pNIEGDVYDLpRA3U3dWFXCEv9sVMtiLnx1B27ku+rlgqCHxgO9/pasfAgFusddFYCOlUBolEGbWqTvaNWgsBK7SreX1eUbzY7HZR8DHoenhoFH7/EYLBqASeEzpxv8RiOTidFjk/WkCpHuJe4d4hQOQe2N5mSDWnLerhcrWLEo7nSOsg1Tn7+1T71DEy0ou5uXkJw6a1j+vAe4UWN4K80ZERqRnhYuvvGUzfskvSLjc5OSL30vrGnqz15GQ/jG0mxBNxmVhYKgDdLjvm52YwN7sgqqx8oYjHz57hzv278ATSMJl1mJgcRJu+DclIAgP9AxgdHZZMpJevXmBry4OODqMAthOlU3c3VXcNbKxvyXrOzI6IRZBTAmm5peqN0Mzj9UhWFq+9zWRBMBjGxuYxVM0aZufGce3GDbkfP/vst/D6gmjUmxL+fubMIkxtRnR3d8Jmb0OtVoL/6BBe74FkhM3NrsBgsGP1+aooH3ntPEdOc6T6jDXi/UDIzfXr7e2S5w8B7vUbV7/JZgsGA9jaWEcsHoHRoJf7nOduMurhdDpkPXh+DocLOoMNz59t4PHjVdSrKnS6OvB3f/c3onDy+fdkil1acuJqyKZLAuW45ytl2hCL8nVmOqk1r4PE603+u8Br8KQEif/Rj0Gll3qTvxcox1IqoFTgrayA8qB8K5dVuSilAkoFvqMKKNDpTRdW/nm+Za2TXCdOTFJrcOncApYXZtDb7ZQG6/BgF7lsWpQBOr0Bm9v7iCVpnckL2CCMISRho0YQIkqXbFbgAKEPlTm07DCDpa/PDWenUxRQHq9X1BK0PnFxS0UCpYLAmpZVpU+ORWuTVgckknFkqI6p11EsUKWigbu3V0ASVUtU5tBudHR8LJCH2VLM6iHI4XtEIlFR1Zw5vYJUKoM7d+6JoiaTzgrwOHNmRRp0Kh7YAFIJQwVMuVxCvVHFzMyUgI5wJCyQDU01kqk0LGa7fD+zjPSc8lYtSvNvNlsFqBECMBS7zdSGc+daE+M8nkNRwxCkybj34DFyWWZfqcW2xXoSivC4tWqNUVECxnh+BEpslAlo2js6EA7HkErnoNE0YeZ0LYMOmQzrw9waq6hJqAoi+GP4NS105y+cxeKpScTiIbH2UJlSqTREnRIOReF0ci17BLTQ6sXpepyoxiljjTqQylRBR5fdapXr5vkxSLo1OU0lDTgVIrSEVaoVPHjwELkMwaQJo6MjovLZ3D5Eo1qFTq+GXqeF3mAQuyBVd67ODvT29WFgoF9AQLmSxs7OFra3dpFJF5EtNGHUa9Dr7hZbYyurp4iJySHML0yLFZCT5R49XEMsxjDrhihqBgZ6X0+8O5Jco7GxYVlXgpt0Jolg8AihcATHgSSSqRpsVj163C6BbgRJDBInJCwUirL/R0fHxVp3/x7tmFvo7+uU6WmsG5qt0HSGXVMxwz1NIBrwBwSqMqj64ID5TjV0dRkFDLm6XGILI8AlYFpf30QslsGpU7Oy3lSMEZTwuLwPurs6MTTYjw5OiCtXcP/eY+zvBaBS037WgVyOgdUaLC3Nibpoc3NLrGz9A26EwoS7ltY0xngCly6dw5XLl2RCH++7Z89Wce/+A+zsHiCaqGNgwCFrkk4kUSkVsbAwJ5CW8JH5ZsfBFPp67ZLLRhjKe35klAq/Gn77m9+hUjPi7/72x5KjZTDqpZ60bvr8XhSLnHZZfa120wsc3d+PoavbinffvY6Z2UUBy19+dQf7B0GZInfxwhJWaLsrlyQMnmvu8Rxg7eVzJFNxDPQNYnZ2CRq1Hnfv3sfjx9t0EmN02In5+WmBsBw+sLW1IwCJgIxoh3CXz5HTy0uikCyVClhff4mtrQ1R/jmd7dDw0UnoZDLA3GZEo0ktkgrGNjs0Oiu2t/fx8MFzTE1OorvLheFhqqraAfAefC5QmvcR7YOETMVCBeUyQ/qLUi9SLL3RikQ2j1ylJtPrOLmOE+xaH3xitj7/56+86R8R/w6Op/RS/w4WSTlFpQJKBf5tK6A8KP9t66+8u1IBpQL/viqgQKc3ul4qaWzIndiUol6Dnv+IXmvi/RtncO3yaWmmaCV5+XJN8lYIS4qlCrz+oIzzpnKDUIPKHDbUbJRbOUQRydmhKodWIcIlV2cnhoYHBIo06g0BKszoIdygAogZPbRcOeztYhviVDDClWQyganpCdTEMhMSiMUwqtYUKoeEBTP3hsoO5g/RhkTgxfPhZDWPd08aM0InHp+j1nt6+nAUCMpELYOBI9DbRFng6uxCLlcQRVSjzgYwC5W6KRCJtp3l06fQ3mFHLBaV1zMsWQUttFojvJ6ATNYiHFOrW8HYo6NjEiy8/mpTFDe07jC8XK/XYW9/G8lkXOpvMOpkMh+D0qn0sJgtEvCs0+mBpkpGzwcCRwKxXK4uObbn0CN/PzU9jYD/CIceH2w2E2x2i0ymaymx7FheXpLXOZ2dEsy8w5DwSAynTi1gfLIP/sABSkU2vcxXAo6Pw/B5A6Jeq9dpKzNJQ57PZyR0XKaVHXNSWEkmcvV0u/H06SrKpYoAsGKBTXNVwMXQ4ACmpseRy2fxq88+k2lwk+NTGBsbF+D29PlzGT1PdRbVQ4RA4UgEbne3hM1THUTI12yWsb7xBJ7DfYSCcSSTeaTTFbicnZKXRcuf13cgdZ9fmMTIaB+K5axAp72dKDY2DtFoaLG4OAmXy4lQ6BjHwWNR6UxMjEkgt+RSFQsCGAkdX60HUCqWMTM9isXFOeTyGbEYUoFEpRYhItUxVIRNTszg1q3bWH3+EnPz09BqVWIXo92TKjda23g/EHo+e/ZMYBLVfwR5iURB1FnTMyMYHHaj190Dvd6IRkOFSDiG1dUX8Hj8uHTpgsAmZmsNDBDG9Yo9jnlCnDgXj8URPA7j4cM1hI5p9wQGB/sEqjIgn+oif8CD588fi+Kwx+1GLldFV1cfjo4CiMaC+PGPf4AzZ5ZAXU08HsPq8xcy9dHjCaJQUEktOpxOBPweGIwaXL12GX29fXix9kKgE4Ox5+em4WhvRzKRENUbM5rKlTK++OIPAIz42U//gwTkc7+zzvzk/UQbJCFOS81YFIjIEO6pqTGcO3cBuUIFu7sHePlyE15vDDOzw/jk4w/kniG8IsSMJ2Lw+70CcE1tJoyPTcj9l88V5P23dxPQadVYOjWEixdZT60oJjc2tqDXayUzjc8XPncMOh0cBOLODtSqFezu7Qh8ZQZae4cDFrNJ7gXeu3zmcQ/yOaPWtkFrsAmoS8STEgYfPg6iWqngvffeQzIRx7OnTwXykdTyXuGzNZuhqpH3bSvnjPBZ22ZGitCpTOjUynP6Y+jE6Xl/jKHe6I+J//0PpvRS//uvkXKGSgWUCvwbV0B5UP4bL4Dy9koFlAr8u6qAAp3e6HIROqml0Wfjr6pXoVMDehVw89oyVpbnEIuEpNFiNhJVFk5Xp4Cbo2AMtTpEYUIrDRtoKgbY+FFhdPLJho5KKDbcVIcwjJeWGo5rZzNKCENwRQXD/ftPkEhkMTE+KJYWAoO1tT2Uq3WsnBlDuULlVEqCh3k8WsaohCJ8YmNPGEBlDptG2mNaDW0IKnVNoIbR2CY2JqoJ2IQeH6dECdLZ6UKve0CgTiqZkRwYqhlodeM0Np4zJ2J1dbWjf4BKiKY0xWwUaR2sVTmBzI6jQEgmo+kNalhttGV14tTikliLnj97IcoNKiuYBZROJxEKR6FW1wRQ9PW7Ba4ws4q2JFrPqKQhYKLtZnV1Da9e7UmtJsaHRO1EpRP/nuqshw8eyeTA4ZE+UWHQAlQo5MRuyDwqQirCh3K5JoHvB/se9Li7cGp5EoGjQ+RzrYlZzYZaoJPXcyQ2JKqJujtNYlOMRsPQ6TUCMJipo9Masbx8WtQaT58+h7nNJmCPmVxcgwsXzgvUYdbTxuY6PvvsH6HXGXH9+k0Biw8fPcTW1qaMkyc4oPopX8hJyDRB2cLCgjT1DMne3d3E9s4aoqJAayIaKaBebcokQdr3vv76tkxDGx0bwPkLS3B129BolhGNJrGzFcLnnz8UZdAnn/wIlWoZX399R0DF+fOn0dvXKyCB8I8wkAolTkJcXd2DUW/A8ukFjIwMiXImFgvLfUAwQvUe1+rs2fMYHBjBr3/9W3gOfTh3/qzYzQhyT6bVEWIwO4xglTa8o2BSJkH29XYKdO3udqHH3QmzRQurzSqqMwa7M4ibaqOtLT/OnZt7nT9UFGA4MjqIQiErFr1sJiuB/QF/CLs7BBxNtLe3SbA57wnuKyq17t77Gk+frUr498LCNGxWKsia2N7ehMGoxQ9+8D7cvS0gFDjyY2tzS5Rvx0cRNBoarJw5K2u8vb0Os8WADz54T/Y0g/iZNTYzO4P5uXmBTLFoTBRU3AtUGq69XIPNaseHH/5AroPh+ASPtC8KNPR6ZEKlxdIm1lGCYwbFM1hfrdbBfxSR/LP9faqiKrh69SwuX74o4eh87shEP59H1o/3O8EWv7+jo1Pgzx/+8AfEE1V0ucxYWVmWAHpCQ1pz+exinU6eJYTZkq2UywgsorqP93zp9boSCFGdyIECDKrnM4GQm99frgLZfBV7Bx55Pp1aXMTdr++gUa/j0//wKZ48foyD/X1UyhVR9PH4fJZl0nmUSgReJYFYVHE2tXqkCyUUa41vMp0U6PTPfggqvdQb/b1AOZhSAaUCb2MFlAfl27iqyjUpFVAq8F1VQIFOb7Sy4g+BWqOGqlFDk3YYADYTcOncHLqcduQyKVF+sAEiYGqzmOEPHEmIeDhcRXe3SeAAFRw7O4di25meHpNmjConWnkIDtLpEtrbaftq5Z9w4hyBCZsrNu6cgPfo0XMUi3WBTmwIaUl78uSpQKZz51eQyyVEgcFGklPk2NDyOPzg+1FxRSjFBpTWIP43g8Bp3eI4dlpWOE2Pah828alUCf19Dpw+vYLFxVP48tZtUSr19Q3AarHAe3gg6gfaYnr7umG1tkng9Ek9CFceP36CXLaE8fEpATaEbHaHGR1OGwYHBgVIRKNxPH7EkfeHr8PUJ3F4eCAQY2ioX5rqyalxmM1tok6iwoMNNOHY0OCw2LA2N7fx8uUGVNBheXlRABtrTthGsPDZP/5GcqauXL0guUqPnzwUqHL9+jWxdjFImoqPWCyB+/ceisWOAO3ipVM4DvnE2lMqVSl2Q8AfxMGBH6lsHc06cP3aEsbGRhAI+GCxttQdfG+NWicqMapwqpW6wB+qvxgmTYvYzZs3BNhxStmzZ0+wuvpMGnvWhKq0L7/8UvbI9PSkQIKx8TFRtbE2VIf09HSJZTIaieLFi2dib8xncxJ4fRTMw93txsc/+qFAm//6//5X7Bz4cP3KIn784w9gbzchX0iJquv5sz2sPt+WOr9z84aoYGirJPy8cuUCxsZH4XQyc6su50Pb44sXa/D7wgLSqM4jFOLey2ZpKc2JPYzrQpjHsHSbtR2PHz9FsVDG0vIpHB35RHF3+vSywE/uC78/IJCFuUHFYgOdnVbMzEyIfYv5TmpNA8Y2DSqVMvK5ouQ4BYMRAbLcF5xeyD3O9aXirq2N9jsvjo+OxOaXTRPK5nBwcAyzicH5zFsaF+hDsEdg9uTpI6QzCckzmp2dg0plhM9/LDVZWl7E5csXkMunZa1pD22pjQiQktBo9Lh86arsJU51JKTiOhEwM5uMdeG92cqqYuB89Rs4zPOnMoww+eOPP5E6M8+NMOfMmTMCnRhIT3USbXK0aPJZIXZenQ4HB17kClX5M5FglplLplpSEUk7HaEN379aY3aXVYAT7xF+r1qtRS5LkLgjAJznyL9n1hmv8dGjVfT0OAV0cjIkgdjkxDgScU6V8yGT5lRI1TdT7vjfrClVUgRNXC+D0Qh3T48oR49DUWxsH0oeFqE6s7ZoBW7WG2h3tONgb0/2NZ1xFJbyWUVYxXuQgxh4H/KDYKvUUCNH22uTsXsqUTsp0EmBTm/01wDlYEoFlAp8LyqgQKfvxTIrF6lUQKnAG6qAAp3eUCFbh2lBJ41Wg0a1DA2tIU1gyG2XTKeJ0UEZC05VDnNoWHzCHX8ggPXNIyQzNSzM9ePq1SvSdLJhY74LgRGVOlQy7O8fSOPIJpLwg7Ygqma6e3rg9XilEWQgNRtSTpBjQ3vu7AVR77DZvnv37mu1zjSi8aCACCojHj9+LI34lStXpPFkBguzjxh4TVUJz5ONIW1QtA0x44hZUbSqHQdDWH/lQVsbm+hLYt1xdXbjF7/4B1Fx0dLF8/Hs70vjzswfWmjY9qk1kGaY6hJO11pb20YmXZPpWkaDWYBXb1+XhFYTqhHE5PNFgTzM5qHaiNP2Dg/3kS9ksbS0IAofHp+NP49JQEEVlcnIKWCdcl1UYT19+kya5RvX3xFrIkEdm2gGjO/uHIg65ea7N8RS+Nmvfi8qqk8//VhC0zkBjp9PnzzHF198KYqcs2fPYG5xFOFIQIAZm12CDq/Hj/39YxRKwMz0IG5cvyIwKJGIic2R+Tabm5uSjUWIdeDNYLjfgZvvvIdEIom9vX2MjI7gMoEE6pKFs76xJo321NSkhKizTs+fr4piiPCA585gaUIAKlVu3LgGrU4nGToyec8XEIugXmuQ5vwoEMbMzAKuX38XwWPCv0cSAH7z5jWcu7CMTDaOwJFH1F+JWBleb1jOnaHzPHdOO5ybm8H7H7wn58Dri0TCsq5Uzuzve5BI5NHt6sbM7BT6+3sBVQPxeETAEdVqBGjJJKfmZaHX8RhpUXKNjg1jZ3fzNTQZEqsmlXeEpAQjfB0VYMw9IhRpBbwbBGpyqhltfs1mK+H/8MAn4fTM4yKwofqH0GN0dBCZbArJZEzC0WmXrJQqSCWzArU4KZHT9AhamY9GwsG8Ku5ht7sLVptZwF8qlYfHS8VWDdeuXxGroc9/KCCHlleuE6FNJp0ToLi8dEbu1929XTlfBs3zPuS68XlyAmFa56kWGEQ1Ea+RIIpTHE+fPiOqL74H9wLXhKDv7t076O7pEphD5RkBGwP8+b2xWBLhaAqHHg4mKKGn24z+/m6pRyDQsqgyHJwB8lQMWixmUV9yz3Of8k/moXHdCAv5fOJ+PDz0iK2POWtcC95jCwvzGOjvh8+7h1QygnqtKoCKgfZ8DQE8j0FbL4E5a8T8NYvVguPjENa3duHxByXcnPfrwvw85mZmRd10l7BTrRJlGhuARo3Aic8pq+TD+fxhUbjxa1TKpQt1FKtNEEM1VWo6n0Xx1Po4yXNS7HVv9MeicjClAkoFlAq8hRVQoNNbuKjKJSkVUCrwnVVAgU5vtLQte51axzynKgxaNXSqBs4sTuLqxRWMDfejWi5hb28HT548keaPOTDpbBY+f0ygwAcfvC9KjTt37khTySaSjRltRLTb5PNVfPTRTZmExel0tGYxb4hw5cGDB9KQDwwMShA1ARSnc62cOYeurm58+eVXomj69NNPZTLVo8f3MDU9hWazIe/XsnBdkOaW9h3moHDSGptgZkvVqlUYTQYJdWaDxuaSSqe93QMEAiEJj7586Qr6+galwX5w/xGGhoYlFP0f/uGX8Hm8+MEP3hULDxUZ+XwWqXRSlE7hUAhHx0Hs7ngRj9fR329CX1+/5Bv1DTCTh8HYBrjdfaIUebHKEOJdUSaxyWamkKlNL+CHCqfAEXNlNqQO5VJZMnEcdoc0+GyaCf1WV9cFNjATivlQ21vbOH3mNJZOncbGxraoKc6eO4PNzXX87vNbGBpy42c/+1RgBaEVAREhzObGNiKROObnZzA9O4REMiIj6mmvo82O9rujo5goda5fvyp5RE+ePBYQQIVNOs3g5U2oCBVKFYTDUYyNTmBp6bTUkdY92pMWFudQLOawtb2FQ88+CvkcZudmpUZUsXHqHeEApyFyehlhHsEPwQVVJ7TBbW5uyHoWcgxtV8HZ0SWqKtr73D19GBkek0a/iQZqtTImp0ZFaRYIHCISC4ryqNEwYG/Pj4mJcaysnBE4ynreuHEdo2MjkidEdRXhFvcuQQkVPmqVAb29Axgc6IfeoEUkGhLwxnwrwj5+UOmUyeRhMdtQKJRlD3ag+E4sAAAgAElEQVR1OeHx7KNWJ6ygus8g+8/r9aNerwrs4f1AMESYQSDFqW3NZk3UWbT4Wa0OqAidDn2SMUaLJI/D+4XKGmenA6VSHjabWbLSkskMfB4/gsEYKmVgaWlGJgf6vH5BEzy+zWbB/PysZG0RbB0eHooyKhyJC/TkXnS5aJ0MibWOmUzFUkngJy2iXIehIU7A0wro4/6ggoqKQl7DyUABAuZMhpMEOaUvJ2rGFoyqCKRigDifD4QqXANa0J4+bSnhaHXk/U3wREUdX0Oo3NZmxcv1HcTjWfj9CdgdbRgZ7nqd/RTDwEA3envdAi4JoPis4nnwHGhF5TXwawTWBFVcf07HCwYzmJkZxvLygtx/BwcBzM9PCrAKBX3QaxswmQjALHLdnJjHPUJLIf9fo9ZAq9XL9ZVKZbx6tYmtvRCqDcDZacWpxSkB433uXvy3v/97/P7zRzDoW1NCjQa1WHO5NxwOTmzUIJHMylRG7jF+xtI1FGtAXdVKbuLLFej0z34IKr3UG/29QDmYUgGlAm9jBZQH5du4qso1KRVQKvBdVUCBTm+0sipQuqPRadCsVWDUamDQNnH90hlcv3wOqJUlMJhwgECJzZ/NYUcqnUG9ocH0zByuX78Bj8eD3/zmNwJUCDhoDaPVi00mG86f/OQnYg2i3SWVimN3dxsvX71CMpGUr1ERRMUBv+fSpSsSvlyr1gVKsWkkdGKe0PrGC7ErscFlDgtVQGzG2URSbcD3o5KEH2waJRdFq4bRqJWMGZORAcVlPHv2QpriK1euYnZmXppzWp8IwqanZ1DIF/DLX/4K2UwK/+lvfyrNOK+JaipCEapieHyex6tX22g2tVhZmRfo1FJXmdHeYYNWQ3WUCul0TjKdaLObmJgUJRXDoF1dTlE6scknlOE5xGMJCRKn8kHqbbNLs0wgRzsf87OYo8R6Maz90qXL6O8bxJMnqwLZ5hfm8Oz5Y7EqMfeHUJB1oW2QQCiZyIg9iVlBY+MjmJ0fRiabkOleBBfpVA6RcBzpdBbT07NineT7EDKNj4+gq7sTkWgYqWQMeoO+BV3SOQwNjcrUwmQiJRCKdrmBwT6BG6EwQ6hbCh3aEKlUIoBhHfnh6nRKF262tH0TKN3ucMjEO7434Y1Oo0e7vV3WqlyqybQ+/sm9Q2hJ+9vxcQDxBF9fltD5arUEjVaHSlmFVDqPnu5uAT2sJz9Hx0YF4DAwm3uP0IkAk0oWKs2s1g4YDW1iw6MSiDlZVP0RlPH6CDqZEyaZTF1ubG/viTLJ0W5GvtCaQsi1pyKIr/f7aYc0i7KKihva2whqWFuqvlhzu8OIsbEh2O0dojyj1ZH1JHQhjDEadWL5bG+3idWRwf60bYWCMVHTJROcWKjFwECXgBAq4vh5cHiE0ZEeAZ68Zu5dTnikBSyXp/WVGU/zck9RaUYoQ7BJoOZwWMQyRwUh662VKY1hAbiEalxXu90hyi0qgHiPcMIeVVatoH6tXGetVhWLI0PlqTIiBOP9zPNcX38l30d7HafBUZnIdSCI5DOC9djd98HrPUYymcXEBCfBOUWRRgh6+vSSPH/0BobfV8Xyx/uf+5PZaJwGyA+en89HJd8BsllmKTUwOkpg1S33CZ8jVI3l85ygWEObCbDbDHL+tMGVShWBycxW02oNMp2vzWQWAEVFGmsWS1RgtGgwPDqIc2dXpOYEyf/Hf/7P2NqkMg1od+jh6rShXq2JtZA1YL0I1ajKYsA8nzHhREWgU0OlQkOlRrVB7aCidPqjH4NKL/VGfy9QDqZUQKnA21gB5UH5Nq6qck1KBZQKfFcVUKDTG63s60wnCp5Qh16jRpteg/eun8PCzDhioSN4PfvS7DLPSafXo96oI53JoqPTjVOnTgsEYUAvrXHz8/OiJDg44BQxtTSqtBT96Ec/EisSLVQceX9I604iKXknhFRsttgEsjkkUOHkNlqCPB6fNGMEBQRVVCxNTo4L/KHigwoJqi3YQJ/kOLExJPg5+aSKoM1slEabDSffgzlTbGivXrmG3t5+UUTs7u7LexII8dgMRu7qdOKD998TyMDro6KDjSw/2AiHwxEBcvyepSUGhtdEIcOwbU5fazZVkiVDmLC1uSsNKq+P6o3t7S0BOGz2OXmPk9EC/gBUKq1YA0+mAPKceS2Efrw2wgo296wBr5l1ZTj4/p5P8mIGBnuxsflKJnjNzk5jcXFBXkvolMnkBIRRkZPN5DExOYaJyT7ki2nJSSIwYkNP8ERly+TktNRsf5/fm8bgUD80GiCeiIqqiEHKbJA5ZY1NPRUaqVRaXD+EBwQGBACNJgGOWfaDxexALJqTUPVQMCyqMZ5zj7sbRoMBHi9hWhyFUg0moxrmNgPsdpsAI651pcRw8LhkHUUjaUxNjeODDz6QvfX02WP4/MzqyqG9nQq3hsAsKki0OqPUiqo8rh3VY1ThsK6tXLGG1IiWOofDKDZIrcYo0Ikql0azhuMg1WJxAQJcN5fLJTlZnZ1dUKu0ePDgMVZXN6EzaNDRboLdbkEqVYBK1Qqh1uttmJ0d/Wbf894hML116xbu3XuIUgno7rHgwsVlUU4R+BwfhbC9vY9ksir2scuXz4vijNPnHA6r7LXDg0Ps73rhOfAjna6KsqndYYTL1SHXzFDurZ0j6LVqzM+Pyb4h9CFY42t1BhMGB3tFpUi4wv1CC+L+fgC5XAVdXRaMjg6JJY33HMHt3p5HFGdUOnE/UrnFe5/Ql6rIJ0+eo1JlXhGhjV7OhR+sZaVC0MXJig4JvW8NIYjLXuDzhflrzK0idKXiqfWnAYlUATs7zG+q48KF02KXvXv3OXS6Gi5fPifvzyBywj4CLiqzeM60MxKOEZbxHmUulM8XQbVKu7AWvb2dsrd4DxOg37nzCNVaEz1dRnR3WWRKHa2dhHmsGW1whI2cMKhWte4BqtEIB5kXR11lR5cTYxPjAsXtzLdLp/F//5//F0LBAtw9dricdjg7OBWvlXt1MsHO4w1LnXQ6lTyjoskaynWgRuj0WumkZDr9sx+CSi/1Rn8vUA6mVECpwNtYAeVB+TauqnJNSgWUCnxXFVCg0xutrApqvQGNagVqTq3TqGE16fHOldPodtqQiAaRz6ZlshhBCKEHLXUqhoo7u2GxOET9wHwW/sncGcImqoIIGNg0MUT5o48+eh0uHJcso3KlBINeLxY6TgLLZpkX0xC4QhhAlRMnOJ18jXYWTmJr77AK/GKTxkaVTStBEEEPG2HCMb4/LUuEVbQx0crHAGqqGKggYvNJ2EB7zMR4y0bDDCLmI/HvGBBNRdDhwQFOLc5jbnZGwMS9e/elgSWMoPqIk/dSaYasFyWnhsokqnIEbrUZRc3CSXnpVAapVAZeTwDt7R0CndgMM4iZUKTRIExoF1sQ1S6cOkaIwwbXYjGho8Mh4IcfvAaCOjbOPp/3G7sQOVjAH0GnsxM6vRbJVAz1ekXCsVkj5u2wPlQJ0ZLG84nHkxIO3j/oRKmcRS5bRC5bQCKRkVwg5soQqlApwqwpKlYka8dE9YlGJtIRJDGDi/aiUDAiU85opyRca6lxLGKLZH4QX0tlUCKeg0ZlEXXU/oFHbIunTs1jZGRYFDZra2sypaxUrmF6cgBz89OiYLGaqYKKIHh8LIAylcoKfDh/bkXCrB8/eYQXL54DKg0ymQLcbofkSRE4DvQPQmcwosvFaWYt+1ZLycMw/LCo6RguTdVMKlXByEinTFlzOFzocvXAJIHdPjxffYZstoSBAYZYT70O9rYLfKTCaX19CwcHR3QBYnjICZfLKfue+5owg/uE0/ZYV36dyiqeB/PJnj9fR7kMjI634+rVSzC3WZHNFuD3HUuoeTpdwYULp/DDH/4Q1WoZKjWzhHI4OvZjZ2sHkVBSwseTyZJMhhzod2FiclhqRysoc8J4jOnpEdlHzN7q7u6B3WGDzW6F6/W92AJOWzKFMRzJQ6NpYnKiT2x5hLG0sPF+e/lyC91dvTh37uxrm6BB7htOoLt37wG83hBKFUCvYy26BRbzXid8473MHDnmu/FcWB/eN/ykqo2qshNbHdeKQIaR2/liHYlEWuyPV65cErXc7duP0dFhwqef/sVrMK5FsVgQ1RTXlvcss6jMbRZ5H36NiiQqmTKZiijPLl48I+CYQO3nP/+F7K/2djsGBzqljvxFnWCc38/nEsEt7yWNhiHlGhQLJYGRzJ3i80ur16O7z42Ozk4ZSMDrrtdq+B8//wUadTVGRwaARlOm1vG5mc/lWvbgah3haBZqClDVdD6rkMw2UWlAgsRrkshF+MS8L34omU6vC6H0Um/09wLlYEoFlAq8jRVQHpRv46oq16RUQKnAd1UBBTq90cqqoNEbUBfo1BTopFc3sTQ3ig6bCfHwEfQ6jUARqg0Iczo6na8bKzOg0krjTMhEwETFA5soKo9aqqKCAJJLly6J3YVqFIIDAgkCHqoq+HWqBwhkqDZ58OChWMy6u90SkM2mkdCH+SaOdpvkvLBBo7WGdi42kbSe8dgEQmzm+d58DYEU810sVjb+QHdXt0AS2rpS6TRsr1/P0HDm/PD62HgSWPGzr7cbfW632N6++OIrJBJZOJ129PcNCDhg00fIQ7jD4xeLebH3tPKjGqjXGmJlCwSOsbvjk1DkU6cWBUi9fPkCwVAIvb1dWFk5LWDjq6/u4fCA+Uocd2/D9MykjLrntTBziPY6qjn4/czj4bS1ickJyYV5/mxd1DZanRp6vUagRCs/qBWmPjo6hpGRMbEBrb/axFEgKKHRfYMdKJaykn1UKddE6XR0FEI8lpaGmk0/LUW8njazHm63C339PZIl1LJBGUXlQSXXzo4fhUITOi0wMNiFc+dOY3CwHxotLYZJgScHeyHYLE40mwSSrfymM2eWJUCaUINreXR0LKHM77xzDctLSwL3dre3JOCa1r9IJAGr1SC1WJifk4D6r+98jUDAL9dqs9vQ398jcJH2s4XFRej0RtlrVLqJtezoCMHjEA4OqKwqYHp6QOATw7sJlNpMtM11QwVC1AA2tzawu+cRq9yNGxcEdNFSRnDFqXUMZqflL5spwWBUw93bIXuJCiDazxiqz4B9BlazlgQn/BrXkdfL4+TzKiws9uDMygqsFrso0vZ2D/Hy5SuBLj/72U8EzhHccIqe13cg1sVoOIpqWSXWyVSqCLPZgImJAQwO0e5mFPsg9zhzjWZn5yU3jFDz3Pnzss+a6iZqVar0QhLev7Ozi+BxHJVKK2toaWlOwFQ2S+hqQTqTxsb6Fhbml8Rey/uNIJh5alQ5bm3tIRbLyZyC7i6bQEUOGCBgIrBKJOOyZgQ9zJpqBaxnBTRxr9Buxk/W6WRSHNclm6/I+vCZ8s47N0SBd/fuI5k899Of/rWsbywelaB35nTx+cNjUJVECxy/j+/FP/laWh9pe+SURaqcuC9++9vfyjkSktH+ptM2kMtm5Ti8l5iLZm4zi7qN+4U2OyoaGQxOpSRBObRamG12mWgX8PuxsrICk8GIf/zlL+UZRNgUi0aRiCXlv4mS+H1UGzZe/4Tje/EjkW0o0OlP/8xTeqk/XSPlFUoFlAp8zyugPCi/5xtAuXylAkoFvlUFFOj0rcr1p17cynRCswGtRgWjXotqsYxBtx32NhXSyQyYMe52d4iti6CFKorN7W1k82UMD49LqC7tNFQMcfQ5IRFDrdkzUV1DpQ6hDJs9Qh3asxgm3hpn3po6R0sWoRP/fm1tE7FoTGxhzFeiQuThw4cCQDqcNhmHTlg1NzcnTT0b94cPH+HoKIuzZydFVcD3IsAgEKNCixPTeA5UCRFEPXjwRDJp3O5OzM3NSsP89OkqUukalpdGxSZIS12zXpX3I1D48ss7yOXKGBoawPzcApxOBqLTPlRFqczmtiZWJ1qf2KBSGVGt1uVaXr4ksEigw2HCysopCVOmXTAUPsbKyrJM52OQ+Oef38b+Xhhjoz0CJwioaA978OA+7t9/gFC4IPk6C/NDohQhDBweHhLg8+WtB6LicTpZV41MNiMEo4KHx2FAOi17u7sH+Pr2XQEkDBIfm3Ajl0+jkC/JxLRMmqPt/fB6YqIk0mqZg6OWqYETE6MYHhmC3WERtQ3hBxVQkXBUQtI9nlaINffLzZuXcP7CWVGaETR6fR7cvfsAOztJOB1WdLk6pWknzOBas95UVBEcUZVDuHL12lVYLWY8evwId24/EMVaqdgQ+9XMzKBAJypvCEJ+97vfCYTr7XOLhY72LO6dmdkZgS/1BgFgQsAd9ygnClJht/5qV/77nXeuyHQy1og2MyrUGKwejcSxu7eNoyM/0pkiBgdd+PTTvxSVE9VCVMg9ffocwWMqaAqoVptwuUwYnxiSiXecXsb9RUUT15RqJ79YAFMStM9z4n8fHYVRrWlx6dI0xifG0WaySGbV1taOfFKx9Nd//dcCY2h1jMXCiMXDohpMxpMw6Ozweo4QDBdgs2gxOeVGf79bYC3Vf6ura3KPnTt7EcfHQZjNNgmk51y0RDrWCnb3HQsAC4diAmSoduvq6sC5c2dk0iL3OAPVCSL39w6wsnIei4un5HsIbGgT5bXE47RpZuR7OZlxbGxU4CShFFWFPB9+ndZaAjGuCe11tFGqNa2pbXwPgbo6nfw39xnUVDByYlxD9gyPx0ByKva4ZoRM0Rgz11ph/wQ3/H67vV3USC0AS3iWlfPkfxN6Uj1JlSa/RojNQHFCMZvFgFql8A0Qs1rtyGZbYImQnaomZlzxOFSBUsFYLldRqTPWXg2VRovtrV289967sLSZcPfOHbEOU61HkFUpV2DQ6eV6+azMZSvQ6lhfZog1BYyl8nUFOv2pH2OCN5UPpQJKBZQKKBX41yqgPCiV/aFUQKmAUoE/vwIKdPrza/VnvLI1vY6/smvUTRh1GtTLVQz1tmN00AWHtQ3NekUae+bPsNnzBwJ4/uIFdveTmJwcwuBgn6g1CHsWFxdFJfDgwQuYzVRG6TA9PSWqEjbVs7OT6OvrkRH0tPZ4Dj34xS9+gYODOJaXx2VyHRtyZiBNTU6J0olWl88++zVUKk5Om5LgYTarhFZs2L/44gsJFWcmCwN7aSXjMQgkCKVaGT721wqhNsmq+fzzz6VBPHPmNM6eXZHz//VvfodksoJz56YwOzMrza/N3CZhx9vbu7j1hzvIEDoMDGBhYVHGpdPGw4l2hE4dHXb09jG8mYHcKVE9UCWTzebx8uU6otEsJsZHcPHiJQlTvn//nlijLlw4B4fDhp3dLay/2kI0mhF1z7Vr16QZfv78Kf5w6wv4/TEBdrzuq1dPo72jXWALVU9ffXkX+3sBnF05h96+HlFOcNIagRivkbk+bJR9vgDWXrzE2tq6ALEzp5cxOuFGKh1DOsWgby2KhSq83gA8hyGkMlU47FqMjQ7J5Lfh4QFRm7Ghz+ZaCjROMTs+DiMUiiKVrEmGD0Oe//Ivfyhg4eBwT0LTo9EQNjZ2EA5X0N3lwOTEWMuqaLdiaGhQwroJQ/b3d0UFcvHyRQm2po2QgfL7u/swmcyolqvocLZ/Y8ejfZDfT3sdVT2tnLABAQuEOrSzdbs7EUtEZS+FQxFRurRG3ZclM6mjw4l33rkpjT/hCDPE9nb35VqymRz29vckrJrrTPj2wQfvyf1A2EIV0traK4RDUUSjFYE8BD7nzy+j0+UUaxiDq6louXT5kijxqKpjcPlJRhihy/FxDE5nS93Fta3XmgICmedElRL38l/8xV8IvPL5PAKdzBaTKNo4oa7N0IGAL4hMpoRutwXT0+NibeQ+FjvnizWZpHjxwhWZ3GjQm7BwahH5fBJe/z48Xp9keVXKLQvbMe16hSYG+tvx/rtXxapoMulk3ala43qfO3te1F60RBKsUZF3MkmS7zk1NSUwh/cKoRIBEde4o6NT1on7nmCY+4jWVILhQpET+axi5SSMIYimYs3nO4LZ2iGB4gTJXGta+Qi7CCg5AZJZVcVSCwCfZLpx3/OcdFqDvCdVWYRKBJsEsoR5/Hs+Lwir+Bx5+fKlWN4Y+G23tonV7WSyISEWp2DyONx7fO7xHPkhFsFqFaVKA7FkDpVqDQF/GuPj/dBrm0inGOCfQKfTCbVKBQ0nh8oEyJKA0Eya9ePxVQKx+LzNVRR73Z/3g+zPeJXyEqUCSgWUCnyPK6BAp+/x4iuXrlRAqcC3roACnb51yf7Ev3toddCoVahXy1A3AYMGOLM4jg/fvYLhfjcq5YKMcKcdaP/gQNQjgeNjHHjSooBhWDWVO1RB8V/m2YCyoaaigw02m34qldhg37z5jjTtVKqwWbx160v8+tefo17X4IMPrsk0r+3tHVEJ9br7RN3E9/viiz+IwuinP/uJQCw2uKurq5KFQztQo6HBX/3Vj6QZffTokTRrVHFwEhebUTaUBCX8Pja+hFS07TCPhk0xIdTjJ6sCS2iF4XGoujDoNTIZ7MmTZ/j8d7cRizfQ2dGGyYlRUcUwu4m5PZ2udnR22iWjiWodNq+0DOr1JlTKVTx//kImtp0+fQaTk1NSS06XY+7SpcsXpIklmKHSpFxu4urVa6JOogrkD3/4AqsvnqNeVwnk45S2+YX5b8KSubob69sI+KMS7M7x7gQNdU5wq1Vl+hzXj5aqvb0DCfAO+I9l8tjy8ikMj3YhkYiIMoVKJ6prmM3k84aQSFcwNNCJ69cuC3gkGCLkYA4V7VAECF6vD5FIHIU8M3nqUKvUAht+/PGPBdg9evQA/oAXqVRCpvRx4ld/f58o5ySryUrlWptYr3i9tNdVaxXcuHEdLlcnNjY3EAoGUcxXREVVyBXQaHKMvUEm4xGGrZw9I1YrQocT8MQ1YCN/7vw5sbtt7WwJ7KFVUKeleoY1akgINLOJODGRwfUEfX29ffB4vbCY7RKWfRxkoHZGpuIx64c1pRImFApLwDyzoMqlqhzb2eHC6Pgg3L3ceybZ9wRFVOfxXiAMI/Cgwo9ghPCCqjyeOxU7tCPy65yglssVEQnHJH+L1lVCXdbH4zmEWtPEzMwkiqU8Dvc9qFV0yGeLMilucIjB7FQlUm1YkPenmnBwYBgLC0sI+EMCtSanp5AvJuEPHIq1rlalgsco8MkXiMi0x5npUYyPj0oYPFOFEklO+juWhwqPxRwiWuoI1wjzONGQVj3e+4Q6vG6uLe93wmBeC+HhCajhHuX+53pRGWZ8PbmO9wiVhARQrOGrV8zKamJ8fFggExVxJ1llVFPSbkvQlclm5HhU+7GOXGPez6cWlwVAUxl5//5jRCI56PWAy2XDzMy0wNz79++/tuYSFCahaqjh7qa6qgG/n+ejwvAILbi98jzi84VWXaqfuGe/mZhXbuAoGEel1hAQSWUan639fVZEI0UM9jvkWHy2VMplWftSqY4qM7D0BtRqzddgtIFiHYrS6U//zFN6qT9dI+UVSgWUCnzPK6A8KL/nG0C5fKUCSgW+VQUU6PStyvWnXkyJEyd76VArF6EBoFcD50/P4G9/9hcY7O1G6nWTSYVTKplCoVQS5UUwnEGHswNnz57B1NS0ZD5RscAmnA0VM1IKVBOtrODu3bsCgjhljEoQTj/b3NiQ/CaGAff0dOPSpcsChxim7bC3i+qJ9hUqSah0uXb9Kj755MeipnjxYhVray/FlsOGjQ3jT3/609fWuQcCwGi/4WupRODxaaVifgzBA5UMBDGETlQ/EFQxC+bChQtim6KFyWKmOiOCTCqNx4+f4f79DVRragz2OcXaNzc7L1YuBoCzGQ9HjuDx7Isyh5Ydi8UmFilOgbtz556oVs6cWZEcKjbYtJtxuhnBDxUSPr8HB3te2O0uUd1QxbS5uYHd3R05N0IzZjDx6339vQJqCEwyGYae+5BNVyWvh7Y6hpvT6levVTE5NSG1DwSOxEJVKjJXJyyQ5OzZ0+jutSORDEseEBUWhEeEXz5/TDKiFhenZI1pf6tWS2g066jVOPktL/YyBigzwJoT9JigzYlew8MjknnEkPA7d2+Lva5QyIoKhWDB/Xo8PYELVWi0UVFJwmvx+X2icpmfnxNoxpBug4FApYJcpo56tSnwik0+1WVXrlzG1PSkTAMk8JMsrr4+ZDJZUYsMDQ+iWitgde251ICqGzb2hC5UNREe6rR6UddxKh7PnUHoiXhSLGgqqFDhdTdqAnEItajIIVQhOKJ6imtM2MQaMDfJajehVM6JQoYfhEpUyNDmyeuh6ofnSfBykofENert7RFIVKlW4PMeoVohBGqFVVPdx9cQmnAfD48MYGlpQZRkiVgKxXwDjRohjRmdXR0y/SyfzyBfyIn6kFZGo8Eq+7tSakgQu9liRqmSRr6QRpmT7Bq0tWlE7VTIczKiG4NDfN8qdHo1yuU8ypUCgsEjyUbj5EcCFar6TgLBCRHl/rFY5TlAGxqtt4RILZUW9yfhirh6YTZrYbeZ5HtoMyXIZWaU1+OTc2LmGffB+kZU9vS5c4sC4GiRpTrKbGagvUUAJSEg9y1zxzs7DXC7naLEGhoawejImKzF7du38fDRKgoFwNymxtjYAObmZkS1ePv2HcmMom2VFsHxkT7YLBZRanJ/Tk2NiR23q9slWVBUfNEWy/wo7nXaAMW6l60gX2zA2elCLJqBzxel2Q5Tk10wGowysY6fVDiVS8xS4z3FXKemTEykwo4Qj+tdrP//lU51qNBUgsT/+Aeb0kv9qR/1yt8rFVAq8L2vgPKg/N5vAaUASgWUCnyLCijQ6VsU6895qUqjhlqrRaNSgValghbA4swo/uNf/wgjgz0Ih3zY3tmUxpmZJhqNAesbOzgORjAyNozLly9JTgmnnLEx29jYFDsXm9t4LC7NMsERFSQrZ1cQiYREOULwwsBiNqIDA4OiAuG0OQKh8fEJUQWxUb175y6er67ik09+hFNL8zKJi41+LpdvBfhmOcWsgvfff7zP9SYAACAASURBVF/sVJwKRxVKj7tb1EDunl6BIWVOxqrVRCmyubEpWTu01rE5Zkg31VUEHWym2czWqhXE4iEZ7/782QtsbgbR09OO+blpTE/PilLHxiyXZk2uKRQ6QjIZl2Bxo6FNplwRPGnUWpl8x6ZyaWlZgFg+l4ff74WpzYSBwX7JXmJYdeg4ipGRCXkdG1nCNTbzVI8QTMn0OCNtQl1i7WFTSiAVPArD1dmHvt5+aYIJ9agmo9qDI+1pG6PShH9qNXrJc6Iq59y5FdgcOkTjIWQzRaknVS4BfxCxRAHjY6MYHRkUaEfwQ7seIQbVHTwWR8cTZjBInFZCAhKCHL6eGVKEX8+eP5O6VDix0Kj/xkrnD/hRKpYEfNBGReUU60JQaLFSndYhod+8Xu6nbDqPbKokOUPcM8zvGRhw4+LF8+hxd+HVq5cSqu2wO0RJlS/kUSdoMRlQb9ax9uolwqEkXC6HQJBsJg9He7scm4Dp8NAnEIjh1lRcVSs19Lh7JFNKq9eIeof5WlqNVvYKa0/1UCaTQ1/vAHrdA5ITxjoTjpSrBYFpbSZTy/ZVLqLL5RK4wnUkKGm+DpzntRBakCJSjVcuVRCNpeR1Drtd9ijzungP7ortj5lGU2IjpAqOgEjV1MheY2i+3WYR1yzrX6vXJFeMUwPzBZVMohsYGILn0C/AUG+ixZbT4vQCXKKxDPRaZiHp4ezsFADDrKzOznZUa1Tl5F4HtlvFGplOpQWQEPDp9DqpP/csYRPvN9Za8tv0OngOvdjZDSFXVEGtasKo12B8pBfurg7YLG2yrwU4+bxY3/AhW6zD3eeAydyGeDyHXjfvv1nZM19//UAykUZGe+W9Ce/4DFpdfYVGQ4elpVF5BtHGyzWOR+OtSYFPnmJ72w/md/d0W7CysijXSfXZzva2PBcI0HlNVy9fQSaVwVdf3Zbpix9//ENRVHGtqPjiPctQ9FKxIBZl7nGC2HSmDrXOINbjeCwmqjW7jeH2/WLP5aAEKpwIwgnmeR2i0soUoFGbRHHGGtICmqu2oFNLZ0bjrBrNbyKMWtPr+Pk/NxPfwx+SSi/15/ywV16jVECpwPe6AsqD8nu9/MrFKxVQKvAtK/A9/H36W1bo27ycOeJ6tdhCUG1CAxV0KhVGB7rx8Q9uYG5mCOGQBweHO9LQ6fVm1GsamXBWKpckZHt2blYm0XFSG5VHEt48MyOQiUCCcINgaGJ8AharFYEjP+LJmDSkrdDhOGZnZ8X6wu9nHhKtecxW4fdRJUWlxl/91SfodNkFSjAnKZlMCzyJRePSnH3yySfY2d1GNBpGX59bpmC5OjugNxiQTRKUpOQ8I5EIctm8WPlo72qFS4dEuUJQQqDA1zAAO5kKQ6tT4cWLFwgEklhcYK7RiFj2aN1iiDChCM+73qA6hOoWjQQXM5yajTuVVpxM1pqG1yerw+tOppLy/lQQseGlesdkNGN8fFLOk9YhWojYzbKhptWI78m60N5DFQnBGzOkqK4x6KjMSsDjPRTFkMNhlfWhaobnSzudQW+USV60bDHDaXJ6Ao4Oo0CnUrEq1jcqnhgkzWlpzABqKXIYtuwQiMEcqhbAqkKt0sGgNyCZSgl4pIKIHy1blVlggNjcMsx/isvfEwhRDcPA5r09D5qNKjpdnQIICbIIVGhL4/7g65gLRXsUFSHpRApHgSMcHYeQzTGknvavcZlQ9+zZE7FVETgS6BQKeWi0alE2lat1vNrYRDxWwcLCsByPOUusP+15u7t7khnEoHSeI9VqXd1dGBx0i3KIuTvxREJgEMFcMsHrYW5XFp3OLgGFapVGIOrhoVdAl4pWRBWxUlPWjwo/rgOn9BHkcBJcPMH7oCKAgcArHAojnWAYdQNarUpy0aiQIgThlDTCq1AoLnWZmRkTKMW9x9pwYqHR0NpvPBb3Ie8LrkHATxVeHEajRqyhS0unRb1He+T45AjyxZxY6XidDx+vo8vVmixJCMRjUcFD8MTgeE4S5P7lNTqdtm+AE+ESz1NsY82mwCYej+9/ouqKRKI48IYRTzeRz9fR3+PAh+9cgKPNgO7Odhwf+WVfHIci2PfGkMw1YO0ww+XugdnSBqddj54uPldqePz4hdxfS0szApP4fszi+vLLr9DWZscnn3wokEfqUK/j0cNHAqxpB43FMigWGfhux8rKnOwH7mnmvdGWy/uIe/Gd6zdEHfirz36PubkJfPrpXwmQJjhkiDmfZdy3XFfeh5VqWdai1miIGkmr0+MocCyqpvn5BVFd8f7lNEyCplQyjQwDxStVZNJpRMIptBnNAjzLhE71JpIlgPPtOFeRn00Vn9cEhbzT/gk6yY33/f3pqPRS3+bnvvJapQJKBb6XFVAelN/LZVcuWqmAUoH/xQp8f3+t/l8s2L/6bfwJpIEADeaXaGkCqdfR3WHFzWsrWD41LtApnggJ/CiV+C/wKtisHTKWXqXiOHKTNPiEBfxXfio1mOnD5pe2G6o4WpanflE/EEBUai0lBD/ZlDIbhY0q4RKbVjZmbLDFhub1SpP50Q/eR71Rls6KOTtUlXAiVyadw+TkND766CP4Az5kMoQ5VFuUZNIWj1fIlJDPF+S4VL+oVFQA0XKXlfwpNoMcIU/lCqdcsVkmMCBwKpcLcl48T8IUWhF5jZxANTk1JV8LBUOSM0QgRgWDzW6XY/CT1873aalZ6i1FiE4njS6hB6Eb86mYhzQ40C/nRRjA92AN2EzzGAROPB7hGO1jtCKeNPXM1amW6/B6vAhHgi0VElRo72iT4PYW3GJ2kk0yeHZ29hCJJDAzM4WuHrtAp2KRChwD0qk8gsGI2O/4/1R8MKycmU6cWOf1HUrQNC1phQKvRS2KKp4LIQcDym3WthYsMRhgs9oEyO3uHKBaB0aH3RgeGRGV08tXG9CoIXCD0+X4PfzkerOWzNsaHRltgY5EUiaAbaxvwus9QiJThrPDiMX5CQFcjx4/FqhC6xWtkwyf5h6lygVqPdY3NsX+trg4J3uCOUS0VnL9aFmjconfy7UmVFlaOoUet1Oyk7jnCDlDwVZgejSSQCKRFxXT8vKyhHLTJso9Sbjp7OyA0WwS5R9VXASqzACi+oxqKSrbCAapGOOcM8Iy3i+hYAS7W7QAamUKYXu7Te4Rnpvs40JB4C8zjai0ozqG66PTUlVUhgp8HRVntMkxz6kirz/YP0Q4nIPb3Y5LF6/I5EVaSgm7FpcWEU/EZT9xv33++99LbhIVirQStiBv6z7m9EC+H79G5RszuwjV+GZ8P5WaZkRCJ15TE2qNGo16Q5R6RoMB8XgCB74I9nw5aNRqnF4Yxw/fu4ZSJgnUSohFqGLcl33iC2aQr6oxNj2Orr4BJFMJOMzA9OSIvP9vfvO1KOxWVqakPgRxVFTdu3cPQ0ND+PDDDwX2US0XOj7Gs6dPUa20zj8YiiKZLGFstA/Ly/Nol/swhgf3H+DUqVNyjxIunV05K8+wr778GmfOLOHq1SsIhYKt+8DrRSabfq3kskst+H2tOjVhJOwsVwTCE9ydO3f+dXh9UezJBJaZNOFXWRSdXKdKqQa9jkqnupwnn4nxfBPl5j9BpwYlbP8SdPr+giell/oufj9QjqlUQKnAW1UB5UH5Vi2ncjFKBZQKfMcVUKDTmywwfwK9/lRDDYNaB9RrcNpNuHZxCTarColYAG1mvdjOAv6wTFcbGZmCs9OJSCQscISfbIrZxPJf/KlyOlE98HTZ3NOWQoBSZWCJSiXQpTXZi6Ao8w1AYSPN5pdqAx6TDRuVBOcvnBUAwIaWKpPDAy/W1rYke+mHP/yRwAPmAWWzKVgsJsngYYPPD7vZLvYhwhvm+lBRwv/ne/E82TATOrFBpl2K58X3PFFAVGs1CRanOkFG3KfTop6gFYuggtfLxnft5UtpXjk1jFPkCEP4+r29PYRCWVgszObpF2DAT14b7YS3b98XEDY2OiBwiA0oARnregKpTiYEUs1BqEdQx2NTnUE1haXNJtkzbJKr1abYq0ZGunH27LLUhkonKqMi4Si2t/ckY+r0mWV09zoQiQWRyxahUevE4nN0FBKbXS5HZU9dIASn4DH4fH3jlahRqMoqFqui2mG+FN+XNZCpfaqmvCfBBWHKwcEhHj16CYvViPPnljE2Ni4KHZ47LWJUI21srItyhfXk+nNtJiYmBHYRzJFtmPRGrD5/joNDHxLJAvp6O3Dq1IxYD7d3tiUja3h4SELis7mMQIienl6iGKxvbEktCeyoZCNsZCA4147nIXZJmw23bt0WcPPBB+9gbHxI8qAIoYLHEWxubmN/349c9v9j7z1/40qzNM8nDBn03pMiKVKkSIpG3mcqK035bFvVaFPTYxZjdjFfFgvsnzHfFrsLzC56PzTabHd2V2ZWZlb6lPcSKdF774MMMgzDL34nFJqcnsbODCAV0MpLISAxGHHv+573vTd4fnrOcxJm2A4kxNwbgDA2OmFQgfLCtvY25fhytbK6Ysft7++1/RMIoHDbNn8uQC3KIdRY/BvAsDC/pJEn8+roqM94B9XgZ5Sw6wPQwjgBKXQ2ZKyAD/ZqPBY1o/PkMzNr9jL7iesRiLq+vqm1tR3V11fprbfeUTgU1uPHg3YNd/egFJpTR2enje+DDz80n7GBgb5n65lRqTFGrifgYgaIZLrCEWtuIhkj8fi3YDI/d9kxGA/XPuB0cdWviVm/KitKdPZEr86d7JN/fVn7/k3tbFOKtqFwNKHtvahqGpt05uJrUo5PN2/d0Nuvn1V9XZUZkr///ufm+fT6ayefNzEA7j54cN+6S54/f85AM3tnbXlVc7OzzxRbaa2ubto1MjDQZapKYorS6eHDh9YUgeuSNW+orzO4DDi6fPmy7a2VlWWbJ/e+jL9ZBspyrfMVOTiwvwsLi7W3HzQVHeo5SnnxGUPthbJye4s1pcsexvzEKq3C/CJFD5KmGmWvsie2gkkdpBzo9F/52HNyqRf5e4FzLCcCTgReyQg4N8pXclmdSTkRcCLwkiLgQKcXGdgsdLK00aVct1fuVErV5YW6cvGEPK6wQsFN1dRWWHnP40eTmp7Z0JH2VitdodMc/0sPuDJvknjSgE9RUZ7BAhK4svJSU56QYJNI5fryVVyS8akh8b9+/bqGh2dUXp5nCgVAysLCmqlSmptr1WpG0HHV19eqoqLEzjU5MWUePHj00A3v3Xd/yxQqlLyEI0Hzn8Gsms5XxUVFSkQTKi+vtMg9fvRYDx4MmQIClQ4KCWAB3cuqKqtMhUAJDpCtsrLaStFQjqBeovPb+vqOfLlu8xPq6uqyZL21pcUgynvv/Z0llGfO9unCxTNW5kVp3ldffaX9YErnz/Xp4sWLKiouMmiFkovkf3BoyOLR3dWl5uaW552rsioJwAhqHIAJkAPlEiAi28EPf6JwyKO8XIAeJVUplZUXWUkQ5szAO/xj8JbZ3dmzDmJut1cDxwdUXJqrze1Vg0zI3jASR8mTMdYOq6goR+fPn9Hp06cM6D16/MASbuBKQUGRxYB1Re2F1w5rSjxJsg8fbrO4fP31Vxp+OqXDbY26dPGiSstKzVsLQHXy5Al7zSeffGbG4MyPuRFzSpLwpAJWeN0ezc7MaWx0THNzS+aZ1dnZqq7uDoMiABDW20oPgU57AQOgBYVF2tsP6Zur12yvUvppbeqjUYOGfAH0eJ4k/733/t7KI3/yk++rurpce0G/KeAohWJvLC6uCucz1FllZZWqrakzdRcqPzyVSkpKDTptbm+ZNxFeZRiI0/Ftdm7G4A3jxIDboJPHYyoe/r28uKLQfli9vT0G3FB9AUN4AOKGh4dt7X/0ox8ZLGN/mKH79paVPqaSQAzM3H32AKbiRUWJ2Pw8AKzWoBMNAZgzJuG1dXUaHRsz43/UPR9/8rF5mwG9GFPGaygzVvYWgAQAZufJ8dnfxDMWjysSDmfUarm5zxSFsr1gf1KU1IW0HQhpYyekluYWNTfUqLwoX+E9vyL7u9rZ2pLH69VeMKTcwhL1DJxU+9FjWl7f0o0b1/QvfvEHOgjva3h4RIODTwzMokAqLi4xEIqRPKWslMixBkuLS/bc3k7A1hYvJtRHjL+iotLmCRRFncTYuB6zxu7MF6CNt5rb5bKulpBPSl45DnD5IBoxsAZ4BaoDsIkPH1Jud46CoZCGh9nn+3a/AGShQsQ4PBJBJehVQQH+UUlTuxXmFyoUjFpZnZU8S9rYi+kgmfFzorwOgErp6z9aXscbvpufkE4u9SJ/L3CO5UTAicArGQHnRvlKLqszKScCTgReUgS+m79Sv6Rgkrh4fG77n3UyGtp6YyReVVqgy+f61dFeJ6XDpnQiWRoenjRD344jx5SfX6RbN++YmgXTbjqtoYpB4dPW1mLePVXVlabqWFiYVTC0b+CquARlDB3fXAYo7t+/r9u3n6q0NN9UKwCR0dFZlZUV6vTpAVOKkGwHQwEz5gVszM0uWLmTfztg5tVXzHuFDm8RO2d9fY2qqytN7YKfSoGvwLqUkchNT03r1q0H5nGTkyP19rZZQonHk8GPjz/T8PC08vJy1NPdpb29kCWklLUBPwAlgA0SW95H4ovCiK59zIWSpEuXz6rz6GFLJB88eGCt2Clpevfdn1r5DskncxoZGbHkH6AAAAHgYHyMwsm8kAIBKw8jqef4nA84QNLMe+nENTS8qjwvZY9udXXUqqy8xM5bU1OpQ82N5seUgThe69iGZxWduYA2QIeiEq+V162vbVu5EvAJFcb+fkIeT1otLU2mciKpXliYs/I6yulQrqC2Agyh3qBUjO+JBeWKlCIBoyjjYpyrq8St7Bk0q7SkHSUS8yY+xIlSNZQnlL5xrP7+AVORoOgBIISCYQMok5OzBjsojWIt6OZWV1srj9ej4pJM9zRULyT1xI5yQsrrMHGn8yCgh/fzPbCCfUjsWefPP/9cDQ2NunTpgg4OgtYNMFMK6jWwtLKC/1XM4BKd+hrqm8z7irlSPsa11NDUoNn5OdtPKGQo9xwdGzV4k/XHwrOLcXNsSgGt9DQQUFlxpiQQ+MG6AWGzpZnsE54nTuw7VEG8Zse/bcdAdMS6oBjj4fXk2HHZTyj8KFckpihugKN4afE6oNOpU6cMOqFkY024flE+cU6uYdRkdAxEPYVvEco54AeqMNYIuMT4gS7AF8ZB2a6Br0TCHoC+YCSmneCBenq6VFaYr4NgQF4l5XWlzJCbOOdQjtvSpvqmVoVjSS2vb5oxfGNtlZYW5kzpxPExrOe6zBrlc37OQRdKlGDsI9Y3nUyqrKTMYoUiiz2BigygmTGD3zOIByintJVrk/mWFOPnJYPH7FXiwZpxfQHSy8rLzH+MawNlJOdmreTyWOc6vJqePh3W6Oiy3XtisbQa6gtM2UeHRIAXnlOsB9d77JlPGl39eD17dD1woEjCgU6O0ull/RLgHNeJgBOB70oEHOj0XVlpZ55OBJwIvIgIONDpRUQxewwzEnfZ/6wDnTxpFxZPKi/K1bmT3Tp7ultFhW6l0jFLqDc3duXLK1Vry1EtLa3r88++1G/91rvq7+/Th79638yrz58/q+aWJoXCKGo2tb6+at3v8DzB18mbky9fXrH5kqDgAJ4AJoBLJL6Dg8PWoauvr0tXrrxuJXEff/yxZufm1dHZbDACT6e8PODTvPkPvfXm25ZQ4zODwimRjFm50cjIE0so21vbTZlDAk7L+qvf3NTY2LJqa4v0z//5n+j8+QsGxD799FO997cfaHl53VRVnB8VEYouuqkxfhLwqqpq9fb2mtkyHawwBgYAoDypqqrQsd6j5ieF7IAEGWAE1MB3CmUVqiVUSsx9ayusvDyZvxLeP1kjZv4moabUB+gyOTlpACMLrSjZQ0XFPKoq89V++IipR/Lycwy+FZrirND+zbwxPUfdtLqypuHhsYwXVlenyivzteXfsI51lN5tb+9rb4+W7i61tTXpxIl+M/NG4fHgwV2FIyEdPtxiHkCsBQ+Se6AL4yUeqMaAOyT8Wbi2shJQTU2hQTMSfpJ61CYAgNu3b9s6nT171oALJYeoujg2yTgga2J8Qv39x60E8sGDh7Yvzl88ax0EM2WdPkv6gQoArXAkrMqKClPBPHr0WAfRqK0ZsAbgwxdzAFQA8SgHzJpJU+JH2V84HMTszErj2D+UJy4vr2h1Zd3gHUq4ixcvq73tiO0ryt8YLybkW36/lXP19vUarGAfsPZAJ6AMa4pXEjEDYrCXGEdJYca4nLnwfQZWZLqbZT2viAvvA6wxZlSGwKn8vEwJqceNxxadDilNzRiQA8COHu2yYwBpODZeRpSgYYDec+yYxS2RRFVIaWiRGaqzLih7WK9kChDpyZizH9AIYF95vjyDdxyX9QaoAlKAMBlvNLy+UgYC+Tvl8ijl8ZiSqrK0WP7NNYX3d5WMR1WY57PS27LyCtXUNyntzjHgFE+5bH0GHz3QytKSKYMOHaI8NV/+7e1Ml7wcb8ZTLRYzhSWwi7ij4MzLybXXjIzMG2j2+Vw2Px6Mmzhx/0BpCQC9f3/IhESlpXmqqiqx63h9fds87PDawpuLzoasA1AKtVMkkinlAzrh59TU1CIX6rzZWT1+PK3d3ZiKi1y6cuWcKQRpssDe29rya39v39Y3Eo4qNyfPVGFZ6LSxl4FO8We+To7S6R/9AHRyqRf5e4FzLCcCTgReyQg4N8pXclmdSTkRcCLwkiLgQKcXGdhnlRqUZLgpGnJ55EmnVVLg1flTPeo71qrKinwdRIMGnXb8QXm8BaqvO6z1db+++Pya/vW//lc6deqE/vf/439TU1O9fvzjH8jlTmtsbFh7+zvWZh3wRDkSCX8i6VJxcaWZVJOgAmQeP36i48f7TMHxwQefmFnvG29c1jvvvGNJ7y9/+UttbK6po7PNWrJjiF1ZUWPwZHJiWr/3ez/Tm29+T4G9XSsBm56eUChMediaJfi5HjptZcpfKAP7+utbpmg4f/60/tk/+4WprlAb0Pnq66+u2+swnO7r77Vk/cnQEx1qPqSTJ04olU4rx5tjBtFz8/N2PDqgkSzfuH5diWTSIFx5eWmmI9n6uimggEV48ZCYouoBQlAK5PeHVVDgthIsoBNKlkyy7rIE3zrSzc0ZTLl06ZKVNaLM4YG6ixi2NLeq+VCrPC63gqE9BQI78uXlmloLYADsOHSoxWDDg/uPdO/eI4EXX3v9osoq8xXYByj6MwqoEB3kJK/HZyVeZ86ctfKhq1e/1hdffKmDaFw9Pa2mWCLpJskGOpG8M0bmCzCiDIxEGhAAYCGOHA8fJQAA6hviAzgBoDFfYAHrhJk0xwC8AIgyBs0R9fbhM5TW7dt3zcT77NnTBlmIF2CFsZhv0OKinQNYVluLUfioxQmgxR4EDHFsIEgWPPA3Mc2OHxUKyr2i4gKLH8qaWDRuaifAE+ouTN9///d/rrraOj18+MjKvljfwqIixZIxgzGoaSj7RCGH2g0oklFF0SEwbYoc1D2cPxjcV67H/VwVxLwYB7Ganp5VMulSWVmBxQjlTRYmUUK3t3egkqIMQKG0jvcBnNhPgI/V1R21tjYqHEYBlmvPNx06pN3dPT0dnlBtbbX8/i2VlBZZ+R8qMfYXijjKNdPphHJ9GPCjIqzR1mZA42PzysvLNZP0srJMV7a5+TUDPexpVH9cS3SbzHofFZeVqqml2fyRSgrzNTM5obHREW2u76miLMdinV9YoMKSUsXiKW3v7smXX6jmlhbdv3tXayu7Nr/29npb7/V1PNx8qqmpeqboYg75ZlROTCnLbT3UbHv09p1hlZZ4DCATP/Yo8c+a+rOHP//8Sw0Ojik/z6Py8iJVVKCci2pmxq/6ep+V5HE9oHTy72wbTGNNDw7C9jfzzS+gk2O+UmlZKer4+LICu3E1Nxfpd3/3d02dCaQeHRmzMmGuG0pBM83oPM+hE7f6zf2owvG0QaeUy6VU2qU0SOwf617HG76bn5BOLvUify9wjuVEwInAKxkB50b5Si6rMyknAk4EXlIEvpu/Ur+kYGZNxDk8gEPxlHIw7/akdOlcv04MtKumGk8cvyXGU5PzWlzaVHfXcSXiMlj0x3/8R1aO8x//4/+pvv4eUzotrwBUpuT2yMyn6XqFUgFFgMvtUyrtNaUTST+AAbUGyhgSYVRNJGFvvfWW+R+hPDClUHenKWyABfilJBKUys1qanJGP//5HxiwmZqe1PDwE21travpUL08HgyOYyrKLzRAQFJIsvfo4aB1GXv33Xd14cIFXb9+w34++HhQ9+490MmTJ3Xm7Gltbq1qcPChdeFqb2szYIH3EqVMwBIAFGqajo5O3bt3V0+Hh9V1tEsdR45aYsm8UNmgEgKgAYyePn1q4ALlyMjImLa3w2poKNXx4yesKxmwBJUDwIakn2MAbogNYyWp5WeACMbAa/EVSiddWlxY0ObWhmKxiFpaDxkQIJYk2fgrARhu3rilp0/HTG1x7twZMxKPxvHuOlAoGDFz8Hic+h63+WARC4DBF198rplZTJG95jl05Ei7qX1QNgFUgHCMCQUHSTmxpqQR1QwGzYy5qyvjm0QZF6VHgBFKzogHqix8tPgbKARYYOyoVZj/sWO9pi6hTI5OcUASSjsBOHQly0IkYkLc8HLqONJhpVET4+NaX18zeNLS0mwwBggGtGFNOX7Wj4fjoboDggEbKB3Ly8+3ZJ7381pT/W1uWond7/zO7xrEuXHjhs1xYWFJ+8GQqmoq7Vwo4wBZlG9BCubmFk0xRekiwIxrABWVLzdTBpnrRYWTUbgBTVBd8fynn962krbm5hKDc8SOvQzQ2/EfCJ/v1pYimxswkPVhDnidPXo0pEAg09GwtrbQjs+aVlXXyOPJ1aNH47aX8/K8qq3LNAEgvhx7eXlLbrdPJSV5qm8oM3DIWMfGpvXw4aSUTqmv76h5Yk1OhI6IkwAAIABJREFUTen2nSFVlBWY6pFrHrhz+/ZD5ebKoHJ9Q71qG+tMLbTj39SDu3f18MGoArsx+UyFJFVWF+pQc7NScmt2fkHxRFqH29oM8O76Iwbd2toaDeYxx4rKSrt/YZD+aHBK5eXF6us9ot5jx+ya88itP//zPzdPLgzWW1oadegQJvf5tnaoz9bW1g0QbW5um+l6TU25ysvyrVthTU2Z7QVAGeWcACeUTXhVsb7JZNxKCVnLaCxmSqxEUmbgvrm5o729hKi66++rs/3Cfp+amjFvOpoi8MUxvR7ui5mOf+xDjrcTSWrvIKk0tZNuj+LJtMEsBzr9Zx+KTi71sn5HcI7rRMCJwCsTAedG+cospTMRJwJOBH4DEXCg04sM8reMxA06JVLKkUs+d0oXz/bq1IkjKi7yyuNNmxE1pri5uSWqqmzU2NiUamvq9c47bxtEGHryWF1dnaqsKjfFBF268P4BUqAW8XjcBnrcnlwVl1RYVy3KplCDZNUqTO3atWs2w9dee808h4YGhwxg9Fmre5kXDe8NBg+s0xyKHdqjozChTMsMhssKdeHCKXlzMt218MkBhqBWAYw8uP/QgMnv//7PDBQ8ejRoChyUR6FgyABHRWWZFhYmtbA0Y4k8yTNfqCNICIFGlBkBg1BKUIrEserrGxQOxc0jiQTWAEgBflUDlilibAzAI1kl0eVYeNOgIAE0ALRQcABcGCvAgXMAH3p6ekz5xAP4kW2rXlxUor1dOmVNKhgMWELf3n7YOqORLKMeIbne2trR0uKyjauosESnTp9UZU2xQpGADiJxpZLS7i5+UntKJV1WJgfYYcx0l+O4KGFQcTFu1hMvJ8YBIKHrXla1AZxDvcVcr127qkAgqKamBislY60ofzK1iH9f+/sRMywHkhFToAdQhcQe5RIgrK+vW9W11bpz96FWVrZ06FC1wa3gflBuj8eUTyiQ+CovrzCQw3qzt3a2t58pplzq6TlisQTY0FWPDmLpdMxAE4CCdeZ9U1PTpoYDXBJ/wAQqq2xnPSAXr71w4aLFYmRk9Nn+XNfW9r4Ki/PV1pbpzMfe59j4ld2580ChUEK1tSVKo7QqLtZBJGr7BDVgQ121vF63qbKAR0CV8fFxffHFXStV6+trMfDD9YoyC2i7skznurTeefuc/Yz9SHkb19fg4GM9ejRlYIS51NeXGPgBaLAffXmFmp9fNpDDeSmh45oErty5c0+7u367roGHub6cjFpwbV2Dj59qanpDZaXFungBs/SjevJkSHfu3LUyNV7PeLl2KLEETF++fMngZE4+nex2NT83oydDQ5qcWNTuDusglRR71NvXrL7+AR1EY7r34IFWVjdtrZsaD9m8gVnEf2hoyNaNa4dS04wv1p6NBViK0o3rdXZqRv/vX/+1pqZmtR+SSotzTPXFGIkVxwJCcl1xjQCMu7uBdmmtrS4ZwAMGo1qjTJj9gYIwmUpaGS/7lH39/JrdBwpHFTmIKxyKKRROKZ6QTp04rN/6rd/R1OS0XavT0/N2rRNTlGXAJmA85XVZ6LQbTWs/mpIZdgGdUpi5O9DpH3wMOrnUi/y9wDmWEwEnAq9kBJwb5Su5rM6knAg4EXhJEXCg04sM7Lehk9sjVzIlL13sXCmdO9Wtc2eOGnRye1LaC+xpfGJOeb4SxePAkw11dx9TY0OD5ubnFDkIq7am2hJTklsS7cKiAkvcgE+ofVbX1nXoUKuZiS8sLJjqBbhE4pUto7p3757BF5RBJL/Z0qvKqgptbFBStm1JOgbflIC1tFDqNWCJ7bVr1zUyOqvOzhZ9781zprKibCXHPG4o98m3pHRxYdHK+/BxwT+I5JgOeHgthUN0tqowtVA8GVI4ErD3AZQyJVq1BjSALYARoAJ/o7DJfs3OLFspIn45JPckyQAE5mvlN/n5BpR48BzvByIBmIhVpgNZrn0PHEElgx8RsAQ4QYJMCRkqCfyGmhqbNDszr62NTXm8xN6lgsI8S1zpJohBOIAHdVNhQbGV2dGB7Vhvj0rKfFrfWrGyOreLkqodbaxvW+KNoTbwaGpq0ubb2XlEaSU1P7+k/X06mGU6gQEDGSNwkAfqIcADQAAwcvPmfYXDdCOsMD8sxkKCTpI/M7NtfbmamykZKzXIRVIP3OHnqJ7W17fUfqRFjc2N1oJ+anpFJSWFajucGR/d0laWl7W2tmH7YaB/QGvr63oyNGzxLCspsjWniLS/v8fMylGQ3bp1T8vLu+rubtI777xlYAjIBeS5cfOhlle2leORyspyDTgATAAUrFnGJ6vaIA+qLcrlGDf7enZuSWmXW8eOHVF3d49BP6AnYOrBg8cqL69ST0+nrUtrS6t1FWQfvvXWG2qsr1EqlbA9wZ5jnen0R4fHg5hHp0+22r5lbYkPSqblpS1VVZbr93/vd+1nlOmxd6amJkxlNjfnVzSeVnWlVydP9dr+BpbgSVVYWKqp6VkDdXTWo8Me+4x9hXcWY79y5bJ9v7q2Yvt8fm5eU1Nz2tzCpyhfxwe67T2MEzXR8eMDtgeAi8yDaxs4d/78OS0tL2h7Z8PivLKyrHkM11e2tb+XVDLlUmtrhS5dPKWu7m6DiDdv3VIoHHlWeonx+4bFnWuRslPUgew5zgv45IuOgSgnuY+wz+ZmZvXlF19ofHxWe/uArRwdHzhicJnXcG9ivzA39lBNdZV1dgzs7mh9bcU6QLIfAV/sdR54XwHOeGQAdJ4dy9Rw0bgikYT9m3sA6xwOR9XW1qrXX7+itVW8zkY0OTlj16LP5zXgdhBJKj8vx9zXM1BQ2ou7tBdJWGmdPB4lHOj0j30COrnUi/y9wDmWEwEnAq9kBJwb5Su5rM6knAg4EXhJEXCg04sM7Legk9vlljsl5VBql07pzIkOXb7YZ+V1/p0N+6/1jY0dTU8va2M9YP/LX1Zaquqa6mfwJc+UH+RG/M8/SSqwhfIpwMn4xJi1Kz9+4qTCkQNLGFEkoAACTOC5QiIJZKqtrbW28CSRmDPzPMoCzKHxr4lEYqZyKiosVk9Pr5WBUbY2MTFuIAZA0d/frd0AZYFuuZ9BAkABSR6eTJR+4eOEGqS9/Yh1wLt9C0PrfTOfRnWTVlw7gS3FYzFTvWxt76ixodbmu+0HlmQ8VFCrRA8OzNcIILW6sqHdnaBC4bjy87zmB1VcVGTHra6uMtUEKiFK/zC45hhbpsZZVUmJz+YNwCAxB3Cg2sBknaQeCJPxQZq1uR492q7+vj7du/tQ62vrlsACWtwejNpDlsyWlXnNGPtoZ7eBBjqw+bd31dV9VDl5KS2vLhh0otRqfW1LKyvr8rhzVFKSUXfRzS+eSurkwBG5PWmNjMzIvxNTTXWBDjXVG0QCPpmJtMejmurMniBxJlnHmH1vP6jamvLnaiJetzA/r7HxOdXVVlhZJmCO9wFaxsbHDawAPULBoI52d6q2sVoPHt7T6OiEDh9u17mzZwwq4HfEe/J8BTp9+oyOHOnQN998o88/v6XysjydOtGr1ZVlg33sOfYl8O6bb65pc9Ovd955Q9///vdtDsAfVDNTU/Pa3IoadO3sbM6UlflyDRQCnsrLywzwMF72L13NeP/4+KRm5hZUXlmivr5jBu4OIgeKRuOmEEJBVVdXb8BjewsVUY/twfv3H+hP//RPVJCHGm/P1pnyNkrzMr5eG4rGPDp1ssWAXtYXC7Czsryqs2fO6e0337b9x3WwvrFmCrW5uVltbOzL7U2rva1BAwP9Bkn8/m31DxxXIiHdufPQoCz7cW5+UT09HbbveC+lfBcvXrCfPXz0wMbCvtxY31UwmFZZaYE6OlptToyFax/D8q0t/MYCtn5AsDfeeEPt7e16PPhQa+vLVh4GGFteWtL6xrapdzDzv3jxtJoPNdueIlYoubiXdPf0aHRsQju7u6ZKJObDT59a2V3hM0DH9ZdMpax7XceRIwqGQlpdWdHczJxGR0Y0N7dsJuc1NRU6cWLA4CNx5BwZeBQzoIvqq72tPdOxLx4zsM7zQCfmF4sBWl0KhYO27pQqMkZgGPeVVMplUDZyELUYsC+AT3Q7xHQeUA3gZt9mSzuJ90E4noHO37rHR1258u+HFTMRlFtJypKd8rp/+Cno5FIv8vcC51hOBJwIvJIRcG6Ur+SyOpNyIuBE4CVFwIFOLzKw/xh0crnkAjD0Htb33z6j+vpyzc9PqaiwSH5/UJ99dldra0HV1Rerrq5S3d1dppygjIqkHmhEQkXihsqD0ruxsXFLVAEuh9vbtPsMpqCOIdmlBAowxf/+43fT3NxkncxIxPBzIuFLJtOmosqjXGonaOqkQ02H1N3daxDg5s2bOjiIWOlXXX2N6upqtL29YQqdcHDfzsE4a6opYyswxRPHBZSQJOPpRBevSDhix8b3hrJAlCumSJLky801RQeUCE+WrEk3XkMowRgvpT4ApenpBW1vRVRTU6CurqP2fEbxkjAvGnxdUEbwPaom/JZmZ9dUXuGzuFqnr1TKEmO8rYjnX/zFX5hqJNuBjNhx7Ib6Bt28cUeJWFzFJXRDSyiVTjzzWvLq9OnjamtrV0NDk3Wtw4h7eWlVA8f7VVDsMeVJPEaLdo8BM3yHogeUY9EBLd/UJZzr5Mk+M4lHbRSLpdTb22fJPQCA0irihLdPbW2dKc+AW3gDZTvLARMxqc74TFUZbMHkmvcACkjenzx5agByaWnZoE47+2V3R109nUq4orpz55ZJTb73vTdNnXPv3n3zxqmrrVdra5vNk3F/+ulnunHjvo71dOj0iT4tLy1YDAE2fLHf6JrIvLJAJNslkNInQJnXm6v29lZT7qDayijyFu2BhxjG8ECYwcFHto+Y//z8iuYXt9RxtEmXLp01tRIqnENNzaa0Yo81H0IF1qStrW0b78LConUy/MWf/JFiUXyhZk3BBJRhfFw7g4PzamwsUVdXh42FvcbPiT0dCS9fel09XcdsjJOTE9oNACcDNq7NzS21tDYYeESRA0gBmrQf6dD2dkD37j02OMjaBPYCNl+AC4b+lPlRJokK6t79uzZf67y2G1I65dbhtmbzrkLZBGBB8VVaUqqFxUXb18BWADXry/3h6ZNB62zpy/MZAMaQPRQOm58X+wNwQxyBYhE6weX5VF5WqoLCQj1+8lQ+X76+97037DoAEKKMa25uMTjH9c988Y5CtQZYZE1XlpYV2g8+M3OvMFUe4BH4A2gCkPE3MeW+wLg5JzHyUrpZUGDAl5JD4sJ5gGL7wX0rk0VZiEoPaIrPF35zi0vr2tkJGDxEVcmxKAvmnIBBxoZxP2CVY7FnoUmxaGZtso9UbqE2d/cUjqWUdrkMOjlG4v/Fh6CTS73I3wucYzkRcCLwSkbAuVG+ksvqTMqJgBOBlxQBBzq9yMB+CzrRccqTprQOR9ykBnqa9Tu/9YZKirza9q+bJ9DE+Kzu3RvW7m5cp8/0GswAppDoUWJEwjs4OKTR0VkVFOSqp+eoJZUTEyuqriqwUpiC4kJVVFZYmRpd3EgeSeBJ+lCrkPgBKYA7JKAoooaGJpRIeNTVXaeS4lJT4tCtrbd3wOAF0OHDDz+Sy+1VX1+HtTWvrqk0f6MHD+7rIBwyPyRrWe8D9KTsuCTJQAFMvFFhEYNAIGNEjdcLpYDDT0dsXoARlBooXObnF3T//j07N13c6LRGmRDwi2R2aXlRjx49sJgATvDqIaFmXswXUEJyTuxIxDPlTiHzGGo/0mznADTwPH5VvJcyqY8//lQzM4sGAgEovBcoQFe1xw+HDKjU1VVrc3NdsXg0U4LWdtjGzVgPDmIaGnyib765bpALsFfbUKpgOKC9QMiA1MrKhlZXt82XyufD+4ZyN4+pfDo62hQM7ZuSprq6Xu2HO00Z9vjxY4sZ86G0iST917/+0sDJwECPxRJQxpoC2YAlAEjAEuDv+PHjNsbpaYyo75ivFkk3Ci8AASq2rt5OBYIbWl7NwKizZ8/Z+zGBd7s8VuqJwimZSFmyPz09Y+VZfb3HVFNVrqmJMVsnYATgBEhBGR0xZsyo4FC8MDbGzV4EDPX3DaihEcVe5nnUPGtrK3Yc1FF8PzT02PYvc9vf39Pq+rpa21pt/MQH8MF+BTYsLa1YRz2vJ9c68rF+jBNw9PY7b2rXv2ZlcUAg4AdfXF/sjWPHMnsYnySAJGPi/MG9oDo7elRWWm6ADtAKeEQZGI1GTO3X0FhnvkGZUsiy58fe2Q3ZmjMW9ikd2bge8YDi2uA87DO+X1xayBjoY5gdpbSuxLyaWFuuW34GpEWlx/oBx3gtkBF4ynW0trqstBIWbxQ7CUp6vTkqKimxuQEiUbaFQ0Hz6WpsqLf9BPTaC4WUl19gpaZAQ6630tKMupK1Ybw8jzoLCMa/2ZcH4YhKiostptxTODdrAUBifIAfjsX68TPAD80D8FZypV123T59OqP29joDzVIqA4oDOwbqUHgWFxc+jyld9/x+4rqq5eVt6yJJmWs4FLF7z8FBUjk5lMFSVpcppUOR6HF5FIlE5XHreQdLV36JNnaATsmM0gnknXa61/2Dj0Enl3qRvxc4x3Ii4ETglYyAc6N8JZfVmZQTAScCLykCDnR6kYHlE8gtuVLgFpc8LsrrMtDp2NEm/eHPfyyPm/95j5vqADXN9lbA/GEoNxo43qdgKGgJM93G+F99WqyvrW1ZSQ2QaWN9U0vLQXUdrVdDY6OVj5w+e0pV1VX6f/7szzQzO2uwgsSVRJGEFX+e6poavf3225YofvjBh9rYDOjSpVOWcM/MzKmvd0CdHV3a3NrSjes3tbS8bMbMJ08dNxPw5uZGUyR8/NGvLDF+8803NT42plu3b9tcARUkjgCRc+fOa8XKZyotUUXtdOrkKVMsfPrrz20u5y9cMP8d/n316jVLck+dOmnQieTx6dMnpgoCDDwefGTKK4yKO492GIhg3KinOD6qFmAc4AK1Tk11ramj5uZnNTDQa9AA0NLaelj/7t/9W0v6UTl9/sVV7Qai6u1ptmMTM8YcDoasIx0ApbS0WNFo2AzdATv1DXXmR+TLzTMT9gf3H+nhw0Gl026dP3/GOpLt7G1pbnbBgNbGelCRMEbGMrhF+R7KLjoQArDwXwJ0eNyUmh1oeGTEVC+ooFA+URqIV8+1a7dUVFSgH/zgHVOOoQhB5RHY9dseYE6zszMGTlBysQeYM1AOeAAAyBpmA4MuvX5JKVfSoBNxZi1QpTx9OmzAp7Ki2jqSMUdM77OllE0NDWZ2Pfx0yKATqhi6lAGdUBgRm66uLoMTlHKiLGIPUv9VUlxiqi0M2QFUzBvAAIBj71AaijoLWMZ7gCvAkWgioYamRpsDz9HtDt+phrpGmr3Z2lNW5XF7bP23NrcUCofU39erleUFU94A24gRgAyD6eJncAMAlTWRZ94Ai1xvrgGyRDxlysJEMmFjzEKVnp4ubW1vmI8V+waIyTlQSbGG7AXUS8SC+JeUFhuoYi2Bnzww5AfMZKBLRhVXVVVp4ySWlI9lPNPwQCsw1Q8QlHOiXEJJCGiNRQ+Um+NVPBG3Urf8wgK7CWFCvxfcNwBUUlQsl1tKxgGfPhUXFSqdTmlnL6CqmowaCrUgpWyck+MGdgP23v1g0M7L80AwwO/+zp4pqcKhkAEs4sP1mOk4B8aR9p8ZgnON0gWPuALVSorLbJz3H4yrsRGzfICoVxWVmRg1NtarurrS9ghrQ1zTSY/Ky2o0Mz2nkfEVM6AvKnSboTild4WFXlVVAtlKFI/GFNjdtfljIh4OJWxcdP4E3LnzyrS1F1AkgZm42zr6UUL4/IPQxb++9bH43fyEdHKpF/l7gXMsJwJOBF7JCDg3yldyWZ1JORFwIvCSIvDd/JX6JQUz03fbrRxPrpluZ1KatHLcUl1Nsf74D35bfb2dmp+dsFbukXBIa6srpkzIzStQYQkJeJ4l6IAAvGsmJqZ069YTFRfnqyA/1xLuw4fbDCqQiDYdalRjY521sKeNOdAB099smVnWPPzSpUsGnX71q1/p008/NUBz4eIF68aFMuSHP/ihnffjjz82BQWJ4ZEjbXYckur+gX6NjY1qembGFD20Vf/662/0zTc3Dda0tDQYjELVAaAg6SNZBS7Q+evM6TMaHx3T++9/YCU8dN5CbYKSg0Sa0jhgBeMikcfEHGjW03NMn332pSYmZ9XdQ+lhmTzelLq7jxp4GRkd1qOHj9TY1KyW5sPWIj0nh7KjYdXV1qixAfjyxODU5cuXzcuJ5PmLL77UrVu35fMV6PjxYzYH5gpEYe6f/Poz+Xf8VprY3dNpSheS0fYj7WptaTGj5MXFJY2NTGhkZNyOc/bsSTU0lioQ2NTy8qo2N7YV3Md/KGGKjNLScrUdbjPTZEARRuLhSMigWJ6vUFtbfgM3qDWIxenTpy1ZpySSMkvUYShcKLfEX4hYNx9qUCyK0fWudQtEdYMRPJ46ACM8wIBUwByADZAAv6DS8kqtbwbk3wmoprbWDMQXFxfs/MQHGARoQF3CmgAVABH4jrU0H5J/K9NJkESfuFDCx/7p6+s1KMK6AlkAOqhOUAUVFGYM3ilHAyhkgEpGmcb6A6g4D3uZ97IPgUsH8bipUqLxmAFByst6jx2z0qvpyUnbPweRiHI8HivNQlFjhvc5voynWBHqmXIrLWPNOHdHxxGbJ99TysW/AV2MIcfrNSUb8BOlE3HjZ4AxSuq4pr788ksrrSM2XPbEgnFgdl1VWW1eSUAOwA3KNt6L+ikQiKq4JFebWxHl5Uoer1dlZfm2zsARwNPGBl5OURUV5tt7DKTW1NhdCx8rvlCgAUs8ZuifZ8AmFo+b5xWgjD0M1APQAMtYd+a249/NXNfJuMLRsAqLKPPNdG8sLi4yWMZeYbzclygFBI4BhVFO7e+FtLm2q9D+gQHimdkpUyrxXmBwQaHPgBbqK9YgP99na8sYY9GkqquAZX7bz/0DPWamfqipUS43IBDolWvHSaeTBjO5BuurG1VbdUjTU7MaGp6Xy+1W//EjmpqZzcDgqirl5+ULH72drW2tLC4pHI4p3+fT7nY0e1s2lJT0FmkvEtQz1CfsxbOPDG5KZ16f/fpufkI6udRL+x3BObATAScCr0oEnBvlq7KSzjycCDgR+E1E4Lv5K/VLi6wb23DleHKeQaekQSevW6qtKtLPfvcnOn2qXwehHYVDeyotypfSlIZ4lZNXqETaYwoHkm0yH//2jgYHn1gLdhI8EtzlpRVT4/AgMayvr1Vevld0qcOTBWNnoA7lTCSSJJtADKATyfJf/uVfWgnV22+/ZSVyn376ayvt+f7337Gk+b33/l77+yErqcNfinIb3kepEF5SqGZ+8OMfWRL6/vsfanx8Wi0tjUL9AQThtSToJLwABfx8gAqoWO7cuqWr31w13yRg0v379y2xBAgwNx7MCQgwNPTEAATPff75Na2ubenyaxfV0tKkg2hIObkuLSzMZUye1zesNLCqska7O/vyeHyan1syYHSsu8NgCqob4BmlZ6g9rl69av5HxIsxU5bG+ShhGh+f0FdXr9tY+gd6rQwOPx9Koo504OXUoLt37hmw2N8Pm9+Ux+3VG29cUlVVng4OAmZ0fXAQt/FgKo7vFcbHnIPkHW8m1BeYSwNhUIDgyYNCCwBCuR/wkK+s4TnKImIK0MmUW9Xb3toLbBlkQhmHET2ldQAiVDY7uzuWjAMcgGo5uTkGMAqLyrS2GZDbk2vxAABRXofyBrUaawacYR0ZB+MGThTgoZOTo+gBKh0ARcKeR0HHcYkNAIZzE2+e5/tolG5q+O24DEqgKmJv8gAuAnbYW9m9w3E4BgAzv6hYuYVFBs/i8agqKyoMhsSiUY2PjpqBNCqesrJCpRIAvoSZVONXFIslVFFe9fyKZ9+urW3r8OEmUyZRvkksuV5QGWW9nQC6nBsYyRz4Yn7Ehvcxp2x3N2LLNct7s8cDwgHusp0UUYtRghmNuVRU6NHWTkxtLRX2c+BMKBTUtt9v3mlcD8R2aXFZwWBMR4602DyIM6qn3Jxc+Xd2TZBTUJBv8eOaAR7zPgAPCiWA1NLSuioqSwyUAsJmZpbU2Um3vphCByHzdmLdi4sL7DoAcLEfKNdFcZXt6gfMZj4Y5i/Mbcoj/KdatTA/p4LCfANryVRCra2N5gNXXMJ+9yoai1gnzmQ8qVAwrvLyGjvu6OikBga6FDkIWcliWXmJmfYDlXNyMyBtZ3dbG+vrKs4vVXVZg6kHHw1Nq7quTCfPDGhiatLUi1xP7IW93V2tLi1rbWlLyXjCoJ1/K6IUZuGutJUfJt1FCsfDSiillFwCj30bOmV63NntN/P13fyEdHKpl/Y7gnNgJwJOBF6VCDg3yldlJZ15OBFwIvCbiMB381fqlxbZDHTyfgs6eZSW2yXVVBToD3/+2zp5oldlJXlaWZ5XSVG+ErGoEvG48gpLFAhGDH4AHVBMBXb3zEsHhcxbb71lXeXGRsdNvUCiRUJMskaJFuoXEndMf0l+KaECOgENABiYNJNA/v3f/73u3LmnP/mTPzag88H7H1iZ3oULFzQ0NKS//du/VzSaUl1tqY719hqUIcmPxmJWrkVC+s4P3zHfIUreOBdQAsAAMCAxBdaQmJOsMx98djjX/bv3tL+3Z8AJZQcKJEp6GB9JPmCDZJ7jADxIyPn5nbsPFYnE9dbb31PToQatr6/YY3Jq3FQclCKWlVUonaLD3I4S8bSSibROHB9QTXWFRkdHDCpkYE+t/U18Ml3TaNvusvFyPqAC0GlxZc1UQ8C0quoK8x2Kxg6sTTvABIiQSmI+HdTMzLxyc/J07twZVVfnKRTyK5lEccNxN63zniXzufl2ztq6WvN2Wl9f1ezcdAYclJSbPxHwh1gBfcwsOZIxc+bfjA8wk1EYFVvcQvv72g9kQBWwhTEDJIkv0AbTa1QoPM+YgSN8L7c/FmxXAAAgAElEQVRXu8EDNTQ22PsAaBkfomo7P3sJdRivpyyP85sBPJl7Oq1CM3D2mWcQ5wY4soaMHzjC88SaY6P6ClqZk0stLdVUNRnQAaIxzqzKjHPyPMfgnCi8UP61dx6VKyfXABqdD1HUsVempya1srSotdU167hWXZ0p+crPy7NS1FAootnZBbW2HDYgx7EBRKiFUN+xjhhyY2LP3gZSZvceexh4x2uII/uaNcFPijkBxbKwjnVhnfg5sUPFQ8c+xsn3wNzZ2XlTMnFezgH46uvrspha2V46+exaqbEufW63Vzdv3tb2NqWp3Qrs7RtIpEtfPM56LSo/r0ClZaVmnI2K68GDQYNXra2H7NpnH4yNTejo0Q6LB/5wCwtLOnPmpJXK7oeDpi6an19Uf3+vQbUsAGTeQFnWgj1LPIBsQO/p6TXVVpWrprrKwBDwE3hE+eexY93mfebJcSm4v6eNzXXzagJSetyFqq1uNkXe4OCIzpzpU0lpkR48eKRz50+ooaFOXi/lbnG5XClTmW1sbsiV8Ki0oFybm9t6Mjyp7t4u9fR26ead2zrS0WGd7laWV0zhtLW+pWAgZqXNhQU+7e3GlEhKiVQGOiXc+TpIRg06YSCeAU7/OXhylE7/WQRe2qelc2AnAk4EnAj8U46AA53+Ka+eM3YnAk4EftMRcKDTC414BjpRlpNKxuV2Zcrr3Om0Ksvy9Ke/+Jm6Ow+rqaFG66tLuIloY23FSlrSbq82tneel8QU5BdaeQseKtXVNeavgxJmdmbO1FD8DNNduqthUE2SyBfJMaCHxJ9EEaURCTKlZQAEOoyh+vnDP/wjlRSX66uvvjLFE6bUt2/f1jfffGPHQLFBeRxm0qgYAB0cq6y8VCdOnzBglG2HzvGBISSpKHGycITkHCgFfEA6MD8zp8LCYlVVVtpr6VbV0UHpWtI6dFFqNDKc8RQqryi3kpl4IqGlpVXlFRTqxInj1u2NbmRbWxuW8JIkk/xj/h0IBC1ZB+7ghYVpcuqZRxCJOuoJxsT8shCC5DyrAgKKMH5iHgiGDZLgZ4UCg5IgSoYOHWo0b6eqqmqcrDQ+PqWJiRlVVlTpwoWzqqryaXt7VfF4Uh63T6urG1pdWTfVTWEBHjYHluijTNnd9ZtBOf+mvf3TJ6N2nvPnz9q8skk/McyWR2V8jmgzH7POgfhl7WzjSxSzEiselDOxJpTXYe7e0nLIwB/ABAACaIvG49rZ3zflFsdDYcV+ApxkfL5mLK7sIY5HnHgeU/L1tXUrieLnAATiQcklJYf37g6qsDDH4Ef2WECz3d195eR6deJEv7wer3kqsS9QHrEmyURSHq/HykoBR0Cs6zeu294/ceqMVjY2NT4xrtKSYvX19dn4bt24oXgsqiRlkYcaDb6gdmHfAnympqat9LHraJftVdaWskXWHrUYkAzl29WrN6zUEwUQr8leR8QYdR+QDngEhGMtgC/Ek3HzGhRCWeN3jsk1hFKvv7/Pri3OTfdBgCYP9hsxYZx4aFHShUIoHNlTeVmZWg+3WUninTt3tLiwrr6+bvselRMm/Y8fD2pkeMTWEXBXWVlhcGjoybD5SNXWVJvfWa7PpydDQzpx8qSN+bPPvjCftkuXL1rHQE+uxwAYgPCdd96xNcF/CWUgHTFRN2XNwLkWgdYAtdBexFSQeb5cK9NraT2kleUlg7NHuzKlqIG9Ha2uLiuwu2NADQBbWFClstIGayYAdHrzzYtqbGrQL3/5kX7607fUfqTVSk15bzgcVCQStkfiIKmC3CKFgmGNjk/qxOmTqmus16eff6a29rZM84PxCS0vrigZTcjrdht04voMh6SDWEqxRMqgU9ztUzQVM9BkH36YiWM+/gw8ZZ771ofCd/MT0smlXujvBc7BnAg4EXgVI+DcKF/FVXXm5ETAicDLisB381fqlxVNXMQpPDHoxP+2o3JKW+vu8uIc/Q//4o/UeaRVleXFCgb82t/b0ezMpHK8OYonpU3/jkEJSphIvoFXdLkj8Se5BTYBqGgVDnwATOTl+wwKUQcC+CGhzSbyJP2UspCYUp5H0kzSCGR48813zP8IhQcJNe+bnJwy36aWllYr0QMyAGoy8IKxZTpylVWVmvEwYyDJZhwkvSTWGxsHKinxqqqKDlTFlhjzc9Ql2xt+GzuJOw+eB3ZxHOZJmRnqlnA4qt5eEu20mUTH4gmVVZRbQr28smiJKaBNLoBWjSX9JKSDg3SBq7AOaUCJ+bk55eXmWLJOfNbX6UKGUqbVOubF427V1FDW4zPFTVbpRNa5trn9TGGUUkFhnsUYwIcag3GzDngmr69vanxsyhRZV668ptzcmPz+NYNfhQXFZhQ/PT1nnexQZBFn5kuyjn8NwAmow7ovLCwbLGtoqDEYgMIkA5kyZZIuVyZm/IxugQ31DUonXeYBhBE1x6HMCHhDOSOvARqgVmMdiC3wCBBC17y5xXm1HG4xCMMXIIW9gToO9UtHR7vtHdQ47C3UR7z22tUb6u87ZudjfwGB8Jv67LPPdOfOkDo7m03VgxKL87If8YpC0YVZPGvd0kIXvxzbM8SEtQYa4REFaOB9eG7hodU7cEKDT4Y1Ozervt5edXZ26NeffKJvvr6losIcM7lvP3xYuzt+hYL7Nj8gy/DwiGLRhAFUYBv7mbECfFDpcX0QG7o+4sXEviC2gCceKJw4xvHjAwbxKGEFWDI25k6s+JsYEWuAEu/74osvrNQN6ERcuO5QInKtoOpCcQXQ4bWY0FdWlen8+VPKL/A+24tpu564VpcWV9V6uEVFhcVWSgYEfu+9v9PQ4KTq6stM2Ug8MkBxU0ePdtl7mT8gjPOcPHnC9sE331y1NUbB9eTJkI4c7bDuekAnlJSZboCLmpubN3jJfjXT+2TS1ojrH0URYKy7q+uZXxjrXK7h4admAI7vWjqd0LZ/y3zHUHFRPphKSb6cMuXllmtqata83n70o++ruqZKH374oa68cVl1tdX2vr39gN1v8HViH8XCMRX5ikxVODY+o97jvSqrKNHt+/fsPmVwfWJam+u7yve6VJiXoxQd9A5SSiRyFT5IKBJPKgl0kldxJQw48cD7KpFOGXh6biHuQCcnl3ppvyM4B3Yi4ETgVYmAc6N8VVbSmYcTAScCv4kIONDphUaZjyCPXLTuTsYNOvE/7qgLigs9+qOf/7auXD4vGFEwsKOlhRk9fTKYMVt2eRUKH1hSSpkL/jUAFxJIFDd8kQSS5NJljPfk+fLkzcmoFfDJyXaso/QGSAVMIlEkyeWYqJ9IuAEkmB3TTY5j4SGTOYXLyoIAHJh58zzgY+gJJX0J1dZUmNfLwsqcJbN4t6BWIQknMcVTank5oNraIku4SbIBTwAdDNHHhicUCR1Y5y0ARvZ9dLCjRAvwgpqK17/22mU7B6Vu3lyvyivL5c3xGkyqqipXa2uLmWdjgE0XOBRCN2/eVVtbm06ePGlG4k+fPFFDfZ0a6uvtmJQ4lZWVGHh48OChlZMBkQA7xJUxEUsAyaOhp3Z+ku/qmnIrO0PJgaoECGPKqbxCBYNhjYyMySWvLl++oFRqT8EgEMctr8dnCp/ZmQWtrvgtzSVmGKCnlTTwUlDgM2UV52K9MR2nJTzrBSwB9gD9KI8DzGQhH7AGFRBqjngsA8yIBQojSuC6urt04/oNFRYVWjkjJWe379w2GHHu3DnNzs1peW1ZjU0YT2/a/FlLFEAorNh/TU2NBmVYG/Zhb2+vASTWGUN2xgOg4jUAl2tXr2phcUn1dXVmBt16+LCt8cMHD011xNjxYgI2nTp50kyiUQTxelRu7CHAFOvCnmWOZi7f3KLBp8PmPXb61CkDgO+//0uNj02ouqpcZ8+eUW11tZYWF1SQT2ndYdvrADEUaMBawCLQKetNBYAD+gCouF6IC3sVOANgYb7Z7/kZ8QHsUIZJnABqdsW4XAY9iQtj5guvMmKDWgsgxVg4B8CHfcjx2cdcwzs7AR09ekR9/UdVUISqzKf1tY3npZHEgj0NgAYGH2pqNjN+wA2w7ac//amBMAAV8eMeMTk5YeNgrMwPMEMM6AoI5AWwzc7NqPtYt6amJ+X37+j06VMGb5gj9wyUVQBRjsl1CRDk/mCdDcsrVFleaXNAvYZ3E8pH7hkY/OMbFgrtWddFjsU9CiP9VCJXuV66QcbNLP7td95SIgFofqjeXozhi7W9vWlAdG1t9Xk5YjR8IJ+baymg2bk1tXW0KL84T7ML8xngHKIhw6ZCezH5PLImDemklEym5XIXKBjGvyph5uFRkzG5TOeU6Vn3n3ydHOj0/MPQyaVe6O8FzsGcCDgReBUj4NwoX8VVdebkRMCJwMuKgAOdXmhkM9DJTGtSlFdloBMt2osK3Lpy+Zz+5Z/+iXI9aQX3djUxNqJ7d29rdmZVB9FMyUdNTZkGBjJm1wCYqakFS34bGqosgSdRBYpk1Qd7e2FTCJWVFVnyT5ILOAIUHDlyxCDT9PS8eaWgDiJ5ppQLAONx55gXEokbSTQJ6UcffaTFxS1VVQEreiyRvn//icERyo9QNVy9+Y0lxwAEFCCMDxCDOffCwo4aG0t08eJFAxGZFvfbGhkZ1fTUto4eadEbV163RJgEFm8lvKRQjQAEUKQAA374wx8aDCEhLSwuVHVdlSWhqCfo6gYAAUrMz88ZtCG5JSZ4UwFMKCMM7u2bgTIlYRwzW+pHnAADnB+VB8CA53gv579585YmZ5YVj6dVVJyjpqZqM2wvr6AMLt/gHsk/571x45YePxpRXV2D3nrrdeXmxBWOBBTY3ZffH9DWpl9ra35tbR1YutvcXGPbA8Pk3r4eg0QAGsAGpWrACZQogCHihxINxQ1ALGu+zVoxd94DQMC7B+CESohjUXJXVV2lv/qrv7I4U0KG2uvu3TsGs1C9Xbt+3UqLmluabc4ci5+h2CEeWUDCHmINARhAFOCGLy/PjgFM4bUohgAprDPrwIO9SzzZU7du3XpWflZrsBNQc+XKFVt75oEqK7sWHIeYMC/GwrrkFRZpYnJKJaUlOtbdYzCD0jO80qpQK3V2ypebo+XlJQOQVZUVpqTB3B3Ayr+ZB3CG8XJNAKSIL+dGicQX1xaQlfGzp/kecMu1xPt4P4CDvU5pXLZMk9hlPbUyJYezdq2yTvyM8xFjzsfrMtcUir6UmpsrDZpVVZfI5YkbeEE9Nzc7byCS9+PjBJDkumVdrn5zzdRIjO0Xv/jFM2Ua13gGyjIfzsF+Zw34N2Ng3LwfFRbIJeVKaWpq0ubOtc6+BjpxzixMIx5cm1w//NzrzVWOO9dUfqibiBMQcHZ2Ru3th83Inu+BSawTQBmzcjM/395XPOayfRYOh6zMj1K+jBqzwRoqAKMCe7umuEJlCXhNHESViCQUjkS05Q+qvqlWaXdKy2sZ839AHmWBiWhSrpTkSsrAPub94ahLe8GYggdxJZ9BJ4/Lo7QLn6f/pHjKAqfnH4iOkfgL/WR0DuZEwImAE4FXLQIOdHrVVtSZjxMBJwIvMwIOdHqh0cVIhBI7RC2ZNIb/U+cZHt2djfrtn/xAF8+dVjwa0fbmuiVdn3/+uQGM3r5+U3agWqHtOWoMkl0SL9QOJH6UV5FwAz/q6up19eo1U5CcOXPaQA+J8n/4D//BIAA+TiShQAsgDYkwxwDm3L59T/V1jWYCToc6EjcSakqNbt8f1/HeFp05c8aOc+3aNUvaOcaDB/f1ZHRIVVUVpihiPJRc4Vvz6NGo1jYiqihzq62t0RQhPIBBd+7c1/TUljrbmnTx4gVL2IEZJOEoZ0g8eQ5IAdAgYcZviqS3pKxQufk5BtQAZAAYyg+vX7+uTz+9aqE+fTpT7kW5HdCAlva53hwVFxWr9pmyKtthjXjhX5VN0okRc3377bcNGHz11dd6ODhj5W/9/e0Gh1BEVVSWm+KL86yurmto8ImePh3R5ua+Wppbdfp0v3JyYtrxbyiZlJk2b274te2PKhJOqamxQjU1lRYz4B1t4oFoWQVT1nSdkiz2gKnMhoZsPswdEECSnYUnrBeG0Md6eyyxB1LwhWIFA+ZbN29ZeRfKLvYAAIv4ARiePHmqnNx8NTe32vkBR3yNjIzYeYkR8WFf8HPWqbOz03yCgBdZ83WUUUAN1o1jsP8AU6wtYIZ58HrmhtoFbzLem4VcgCp+DtgwxR9XTSploIhjvPHGG/LlFxh0QnmHKoqOhX7/tinYhMIPwpBOay8QUGN9vY0HaMG59/b2bf8B3jgP4wWWAeOyXQL5m+eYN2sbDIasvIvrBUUX4wJOErssmOFnxJnvAWZAOdYm6xnGGgN6UExxftaKcTFP5rW8vGGd/Li2UfUVl/qUSIR1wH1h22/QkpixDg0NjabyyZTa+rSxvmnnZE8AAjl3Jr4Jm8PYGN0NY5myw/Z2W0fuI4yF8drtSWn5CvI0NDSlykqf3V+AZOyhjBrLY6VxvJ57AD9jHjlen8LBmBbnV60cl33M88QWYAY48uVlzrG3R5kc3l4ltlY7u3san1hRZXmhjh/vVWNTve03TOwbG+tsnwOp/P6IdveS6j5anlH2FRYr4N/V0uKKQniw5bgUS6QVjkq5PrcaGirldXvkxig8GlXsIKo0PnmuHKXcBfIH9hU5iNje8kczt+fnXeqeldk9Vzm90M+Df7IHc3Kpf7JL5wzciYATgd9UBJwb5W8q0s55nAg4EXgVIuBApxe6it+CTqQ46Qx04oMJ6FRekquzJ/t07swJHW4+pIK8XK2uLOvrr782r5bzFy5Ygnvjxg0tLGRMn0niSOZJCkl6URHgx1JTW2Pm29ev39C5c+f1gx/8wBJEoNEHH3xgSXVW0UPSCHggKSZ5RIWCIXlf34CVOqFaIqElmb9x46YlkIChuvp6A1SLC4u6dOmSHf+v/vovtbRK2U6HqShICkmiUUh8/PGXlrCj5gGeAR0ypT0h/epXH+ne3UmdHOjS669dtmQbDxmUPbdv39Lg4Ki6uzvN9DqZzICd8YkJgweNhxp0tPuIwTHUPH19/dZC/sMPPjQAR/I9cHzAyu2ATng/ffjhB6YWqa6sUl9vv0EOEn4gDEAAs2egxMTEhAGF1157zeaI9w7eN09HZ6286Pd+78c6feak4vGoYrEDhSOhZ2qSTS3ML2ltbUN7e3HrkHb+/Am5XZRMbZjn09jYjJYW/To4kIoKc9XV1W4m2pQkUVpHq/iV1WVT56CCQeUBzAASEGviCpAD+gAPeI54s4aohFgbOn31Hz9m+8I66qVSVhLI+YFpxB+PJ+YImCgpLjbfn7X1TVVW1BsIAo4AI1Hp8O8sJEHFwp4BlgAWOTfHX9vYUDAUfK5sYuxmaF1Vpd2dHTsXY2UuAB0ACZAQc/WS4lK74pKUnBYV2d7gmJwbeLi9vWXwgW6JdE3s6u5WJBLV/MKilXlRZlhcVCi326Ud/7aWlxbNE620uEjB/X3byxyX64jjZhV/XDvsNeYHWMl2omPfZwzvM3CNf6MerKurMojLPgb8Ae1QFvH+TAc7dDP4UOFXlHquQssqEIln5liUwtL9LcdiAhTiepyd3VZBgUtHj7bpzNnTOjjYM4VcKp0yqETZayAAMMO4nLLAAlM67e+HdRDB/N5l8QI+MyauF/YL1x8KPZ+PTn0u21co4VAWsf+zxvCY2UcTMYNrqBVRH3E81GKs9fr6lnkxAZX4yjQHCJvCqbK0VvNzKxqZWNThQ1X23unpWSt/bG1tki8v1+LO/cvtztFAf49aD7fq6dNRzc1Na2Cg1yAlflJ37z3QfjCl5qYy+f27FrNUinHnm+m8L9cnyuvmp2fl395RYD+iGMTII3l9LlNvEmuuKw+lcvGEEgcx83SijYPLV6SdvaAi0ZgpJTfDyYyB+Le+st87H4bPg+LkUi/09wLnYE4EnAi8ihFwbpSv4qo6c3Ii4ETgZUXA+T37hUb2H0Cn5+ApA51wfKkqy9OJ/qP6yY9+oM4j7ZqdmdbVq9/ozOmzpkzif/7/7M/+TCurqwYPaONOoo2iAT8llACAmM6jnZag3bxxS2+++bZ1nyL5/OSTT6zMDVUSySSGyXjcoFIBZgAhgFyoKTo6jlhZFgk/SSulTiiESKjxWAEaATZIlr///R9YKdv//X//X1pZD+kP//AnBmoACiTWJOIfffSJaQgof0MhQmIP7EHNgvnxvTvD+u13f6i3337LwAnJOoDtyy+/svKhCxfOG4wCGJAsP3782AzLu3o61dHVYR3OCgrwizquleVVffTRx3Zs1FrWmn57Q3V1NQau/vZv/0ZPn4zoxMAJ9fX22TwYK2Mj8Qc6ER8gEyoX5oICiHPev//AyusY/5/+6R+oq7tTs7PT1i0P9QaqEeK3499VJILBe1KHW9t05coFxaK7WlwkAY9rbXVDgd2wgsG47bLeYz02L0BiXX2d3O60KZ0KCvMtIQZMAHYAMST5QATAEaCA54GBQKBstzS8oXLz8LsqtVIh6zTm9lhceV1WZQNs2g3smsKI47KX9gMhRQ8wiYaNZsyizeDckv6UnYt1Z2/wN98zDroJBvYBJBE7niX8Xq/tHyATe5Axcx72GnsDE3ngFnAoJwe4lDkfeyB7fOLCFyV1rFPWNwlAuLq2bsoyjsUxBgb6rKPc44cPNT01bWCmqrJYReZrVaSy0lKDLCiA2BeonNiflJ1mTcvZZ0CozU3UYcQl402UMTTPNRUfIBfg9t577xlEYZ9ljoPfV0jFxT47H+9hHnxtbe1Y+STAkrgwZvy/8AJjTlkYMzW3q7qqXLW2Nlv3v7X1RaXSMfP0okSSv7lrBALAuRy1tzfadTkxsaqSEp91VERFVFpaYHsKaLa9vWPj4NrNquTY08SA74FAXFu8pqa2Wv5dv6KxqK03a8maEHug38TEhtzulEpLKatzmxcZUHMvEFZtVb2KC8u0uLiijo6MApPrhlhwr2GvoMBjL3DPOn/+vI3xs88+1dr6ss6ePW1dMLl2UcXxeq419it7iLHwN89trK9re33LHkCtnb24IgmJ3gBFJT65PW5FwlG5XS65MjVzEE0D/WkuKl++doIRReNpu8aC35Y4Pbv3Ox+C/8WHoJNLvdDfC5yDORFwIvAqRsC5Ub6Kq+rMyYmAE4GXFQHn9+0XGlmgk/Xqfl5ex+FpYAd0yoU6JaXO9hr9T//2X+vsmdN6/Oihbt28oYsXL6njSIeuXbuqP//zv9DWVki5eR4d62m17lR01sLjhHI8SnAGBvotmX/08LF1oqOLFV4uv/zlL3X9+k319maSTRJrVE6oEUi4AUl//dd/bT5QHLOltUUuuSxJRFmE/w5J3Jmzp9Td1W1ABi8dPIYoSSMBD4ZT+vf//t8Y2EIphAoEsIFPErADeAZ04nwktCS7H3/8iUafjutf/ct/oTfffFOhcMje9+UXX2royZBaW1qtrI6Ev6i4yKAF5XWUTA2c7Jcv36etzW2VlVWqvf2IxkYnNT4+aZ4yAAiATUFBnhoaaWUf1Ucff6hwMKIrr31PhQVFpu7itSThgA1KF4kP5VYoQIBRQChK0PDMWlnfVFVVpd5663vKL/BpenpSsXhUgcCuqUNIgNPkt0lpfy+ipqZmXblyWZGwX1NTo6bWQBWSSrm1vraprc0d9fcP2NhZR4/XNokWl+Y1NzervLxcU6ah0iJujJXYA8v4AhYALIgP8AIwxbiJCzSTUihK3wry8xWOhA0AoIhZXVvT0tKyAYPCgnyVlBabr8/q8poiYWCY29Ys0x0xZMfPdlcLBg8M6OTlec0TDLiSArDk5ym/oMDgF2NF2YQKpqGh3oAB+xDlEwCC/YHCBcUL4GV/b98gFiboQCkUWuwPVG9AVsZKfMrLK7SxsW5AyOPNNU8qSuUOwmGdO3dWBYUFuvr1V1pZXraufuWlJers6FBZaZmtEWOiBO/7339HDY2N+urLrzQ2Nm7nYM2amxssppubuyorK7b4A9wALgCpd99911ROlPn93d/93fPOd+yj6zcH5UrHdfhwg8E2vrKwcGpq3lRSmGpTMgpIIU6mBHumMqQj3s5uVEc7mwzYsA92AlvmQ7SzA4Aps66UzH1jfVcNDdW2bxYXljQ6NmeKuegBpWghdXUdtRsM+5hrpbPzqN743hsaGR7RBx9+qPPnzlmct/3bdg3s+HdM+VZRUa6N7U2LNfeC8ooKK9sE8gGobt16qPWNqHK8Uk1NgdrbD5nSaH5hQ2VFhbp08ZJBKpSSO36/njx9qs6OTrvPMG/iQjyPnzhupbms5d/8zS/l39lQb2+nQSigXKZT4oKBMM7fe6z3WZfOhB0HgBkKhJSKpawDXiiaFru2pMgrX0GueeEdHCTsWsM83J2SctwZM3F3jkcpX6529iM6SGS60x04n3j/LZ94Ti713xIl5zVOBJwIfKcj4Nwov9PL70zeiYATgf/OCDi/gv93Buz/9+XWGOkfONCm/xN0KsiV4jHpcHOF/tf/5X/W5UsX9eDeXY2NjurypctKpZL61a9+pY8+/kQ7OwlVVRfo7Jl+nTp1wmAEXZ0w/qWkhDIxksjp6Tn96Ic/VldXt6kN/uZv/sbKVM6dO2PgggQSmAEcACaQAJNEo57q6++xhDfTIW01k+CFQqa8oIQN8AO0Ki0tseOjkMJDqvFQq37603ctYSYpJ7EGHAAYUIigpCFxB1IAITLQ6WNtb2zqF7/4Z/YaXouqi3PydexYj3W1Q/XA+/iiCxcQpLWtRds7dCPbUHVVnQoLS8zfJTcn3xJVIFJOrkcnTw6oorJUjx4/0KNHD3SosVmHW9q1vYWZd8YIGzgwOjpqYAQ1RbatPICEeFG2BqCJxBIGZ/DFCYXxmdkyUBSJhE3BwVirq2oMymxsbKuyosZ8tfb3N7S2uqSiQkzUk9a9bnV5w8oBz549bwCAsifMstc3Vmw9g8E9Nap5kx4AACAASURBVB1q0pEj7VbSRNyJAbHJlqcRF5L87BqS0C8uLcntyXRLRIFEok+8dnb8Bp2AFsR/fn5VW1t0KfSptfWQmTaPjo5pL7BnwJE4AJ6yptEonjJqpwN5PJjNF6m0tNjG4gJcHm5VeWWlxZ61pQQQaAXcZE8Agmpqa1VXW6t79+5rfGJS7W1tam1ttzIsPLZOnDxh552cmLRyRs4HEGMMjQ2NNg88uzjembPndPhwmyYmJrWz7deVK69bWdkH7/9S09a1La3G+iqdPEF5o0t3797T5ua22ttb9POf/76N8b2/+5V2drblceNXRKkj8C/flEhcE+xh9gIgD3Pxn/3sZwbHMKQHpgIo2dOopa7ffKqmhmKLY7bLHYCKawclFHEAqqA6pLvha69deq4AAurOzMwacKEDY0bVV2xWcKlU3IAZ5bIlJaXa2tq22NbXN6q8rFyTk9N2ffBz9jA+cHiR0TkOBR4wknPjeca5r127rpMnT1gpG1CK97AnOF+uL1eFJYUGnxgDMJr5sscwKR8aGtT84oFKS7zq622zElBUSVNTczra0ab+/mNaW1212BOzsbEJ89xqampQ9CBmeziRTOgnP/6J8vLz7Vp///1fGxA+c2bAABz3JMD56MioQcdM58lTds+hax/3FvOqOkjaA2oUT0lur0f5RXlKpNmjlGdKiUSG8+Mmle91K9+XI3dujlI+r7b39hWOZsrqwv+I0ukf1tt9O5H4jn5AOrnUi/y9wDmWEwEnAq9kBJwb5Su5rM6knAg4EXhJEfiO/k79kqL5X4FOKJ343/j6miL9+//x3+jc2TMaevzYEs32w23WJhxwNDj4WOFwVMePH9O582esZCyRiJs59OLivCXcKAqATiS1r7/2PUucHz58aAkySSZgJ9tNLGua/P+x92bfcWXXmecXAyKACMzzPBEzCZAE5zHnyc6UUrYGl8sul716ucv1UE/9Uv9K96qn6n5ou11VkktKKaVUTmQmk2RyJoh5nqcAAhGIOaLXbwcjV1XJlpyknswba0EJIOLee84+515w//Ttb5NU8oXKZ2CgV80t9ZqanjQPFxK9dCptaqO29jbrgGZt5zc37Nycg3NPT89qeOS0QQDgC9cgecz7wGxYmVpBLQOIAGCQ9NPljU5+r7/2miWwdLOjdI5W8PgwobCg6xyqC5JYvuhgFiwNyOWRARY8fcrLKMOJqMRfqra2zqelQJPq6mrXpcsXdBgL65NPP9Lq6rJ6e/rkynpNoQF8ARpw3oL5dUFNhKkz6pLS0hKtrKybcqKypiIP7ZJ0Y4uaagNYVFpWbIqdoaFjqq2ptbKvmel56wJI7PZCawqHd1VbU69QKKyZ6TmtrmwYKKMrITACcHUQCWtra0Pr66sqKy9TV1eH+ecUoBuAByACfCLGXJ+4Wsv6mhqDRCh30lm3gmUVcnu8NsdEPGHrAiQhpsxhbGxSu6F9dXW2anj4qHUY+/rWLY2Njau/v9P8ogBAKM+AA4Uuf4Uyp4K3EwAgWFqqI329pnRibWdmZwwOAHBQt6EUun3rtkENSjpnZ2ZNdUQHtiNH+nTv7gNT46CGy5eDfqgPP/xYXq9Lra0AxaDtNaAFyjrm8corr5qiBji1H9rTG2+8buq2//4PPzZgGygJavjYoE4cP24iQ8pLMd5+7bWXTMFG176//bufmMqpqjJg+wCVHvPMG2CXW5klZZP8DiUeJWHsa+4pzOUZB6AID7EHDybNvwu+TEkqkAd/s0JXPFSHxIYyWWRo3//+9+x4ICJjA3gyP0An6wosQq2Fko6Syddff8PWmg6TP//g56qooNSsxsApa3rq1Bl9+OEv5fV4bH6MCVBcUOsxB9SMwNgTJ06qqblJjx4+NGjU3X3E7m/KD1s7Wg30sb/YA9wb7Dk+hzfc/n5SIyN9pqrknMQCX7Mrl84qp7SejNG1sdHKB4kDne26u7oMhPIsCYX29Bd/8RfaDe3q0aPH+uzTr20Nrl49b/stGjm0587q6po9YzBMRxWVNyivtY54T8bGtbsVkivtlnJuA04ur0epbEaxZEKpdEbJDP55EuLBgMerEgzevR5lXFLSm9PuQVTxVF7p9NRH/H/+A/C//BV0oJPdRs7LiYATAScCTgR+SwScB6WzPZwIOBFwIvDPj4ADnf75sfrdnzTo9L987GmEKbGjuo4yu9KAXz/643d0dHBQY48fqsiT77xEmUpxcZHBpUTiUFeuXlZ3d6eihxEDNySH2zs7VopCEk4ZWH0dpt2Dpggg6UUJQ/KGmgE1EUbJKDI4HiUMCgKABuqpSHTPAAylL9Mz8+rt6dbbb7+l0F5IkxMTT319vKqtqzMYMDExrthhUo1N7aqprbfxoO7ATybfXavIkkquA6ggoee6gAgzFZbU39dvUAHDYsZMEv0/qmxQIqHqKoAW5rofObA28iUlQblcHi3M043vuHWMQ7GDsueVV1/S0aMDevT4vm7cuKbwwb7FwZV1y+1ym+k6Ko6p6WlTPlVVV5kaCMPmlZUdK4nq6Gi20h5USd09PZaYo0TCrBvAgMH50NCgqbKIOSV2qEnu3HlgqqfR0ROKxfa0F9pSdVWt+f6gRJuZXrWNUVtbZeVfKNZQpuCTg6n4wUG+BIuSLOJETIEPxInk/ObNe7a23d1tBiP4HF5cdNlLZTw6fuKkSkvLDUgBCunUdeb0GYMZi0uL+vKLGwa6gGKoSQAdn3zykXZ2twyIDPTnVTrXrl83+DIyPCyP12vm1ST/qJD4Akq1tLZY7NK5zDeePMAQDN7xCKM8DkN6QAwlmZwPaDN68pTq65v0q19+bN5IQBre++CDX2pqel6tLbU6cqTbYAzrwp4AqgJJjh0bNnj16SefKZVMWLc3SjC/uvGlqaoaG+ptbr1HesxL6fatW3ryZEwjI8Nqb2+zffvVVzcNkAAMiTUqLSAQ12Gs3CuolIgf6iGUhHwGZRPvEUvAC+AV/7Hvfvc79lnUWMzlyuUrWlhcsBgNDg1aPP/2//1blVdU6Pvf/2MDW6iWPv30ulZWQyordVs5JvCYOGMin07nIe358xdMxYQK6P/7u783oAnQ437i88DUH//4H2xv4Fd19+4dU8qdPHnCPK/w7/rP//n/1vb2likSmfO1z69pemba1oQyXgzsG5sbVFldaebtVr63tGRfrAvPBWID4GMfUhLIdY4ODRioXF1dMFgOSKU89P79BxocGFBra5viiYSV8S0sLurf/bt/r8ePHluXx/W1bVVUVGtwcMBgcwHSUQZKeV8qmbKOnDwXAI1A7J/+9ANNTiyrtAibcLd8/mIlMxmFDmNKY0DvcSuezsrndilY7Fd5IKBiFFvpjGKphPYyKe0dxpXKC6WU/ieez//jU9uBTg50+t1/7J1POBFwIvCiR8CBTi/6DnDm70TAicC3iYADnb5NtP45n/0tf4X8RR6lkhkFfF6dPTWkjtZmLc3PaW152VQFJ4+SYPcqehhWkd+l2roqKxtLppJKJFPyevySy6fZ2UXduzemg/ChGuqrVFdfZQoFYAKJNZCHEjH8WnihGKIDFok5EAelBeUsyWTG1ByU51DK09PTbcdjZEz3PJLsvLqn1BRIJKc+X4mKvMU6c+aclRYBBrge5tgk5uPjT9Tc0mwAgqT8wcMxhXYPlUrmTatHRjoVjVKutmem43QbIykmwQc64Ku0tbVpUAptAuVdsVhGKyvbBojoeuYr8tlcClDo7LmzeuutN5TNpvXZ559ofHzsaQc8OpkFTXXDfKORqGbn5rSyvKNs1qv2jipL8j2evEIDwEIcgTdnz57Trz76lQE5vIoYH2M7e/aMKY2YO0CC8jEUR91d3Ro5PqzoYUjJZMwg0P5eVKurGxofXzIFUnNTnUEVVBhen1fdXZ0GCBYW5kz9Q8ne9PSMwccLFy+YpxY+Wyh+UI5cvHTRYgXgoxSMLoYtLW3WuQ8ImV/LR1ZC+PLLLxsUAIrklTB1BhwAOpRPPRl/Im+RV++//75a8LJ6/FjXPv9cu6GQqV4Ah3nPJfyc8gbbwCWXx2Ulh5vbmwbxgBQTE5M2LpRNqGXYX8QKmEO5IvDgpZdeVi7r1vVrX1r3PMrAfvKTn9g5GxoaDYwCrkADhS5qAEk8uFD0PHrwSJ9/9rnBv3feecfKEDGDjxxEdOLEcYNpwUDQjLGBTKyjv8irulo6tx3aOjMP1FvmG1Zaasod9izQCOAEXCp08gPooFgCwABBmIv5JoUx+U7oj/7oj2xdUCai2kJZePPWTa2srpoBOXD4P/2n/0dHjx6xnwFGqIFQ8Swu7am2xqd33/1Dtbe1mZpwZ3tdqVTc9nRLS6uBpRs3burWrVsaHDyqo0eHNTc7Z7CTToAfffRr6wT4ne++q4nJJ9rYWDP1IeVyzIH3mSP+V3hhUXLIHkQNyPmnpsZVVh5QeUW+0x9KNQDr5taW9vfwLdvX66+/bufgfiCm/Je9ASSbmZk0YIxp/+TUuEHN06cBiw3WjCAajamkuER9fQPa3d3XYRTjea/8vhLbSwUFZMHPC8DldnsMWjMWYBqgkJgvz6/Jj8LJxbMwq3AkrVg6ZxA/WFKsaCKpuooy1dfVyOdxKRY90OFhRIfpjBb2k0rm8iqnwtc/5zH+gn/GyaVe8A3gTN+JgBOB3x0B50H5u2PkfMKJgBMBJwKFCDjQ6fe9F37jr1BB/pQHOLlMVpXlfh3tP6LSYp8WZucU3t2XN+vSqy+d1fDxAYX2NpXOxFQc8MrtRR7lFjVmgZIK+XylmphY1BdffK2tzR3V1laoq6tJNbV5BQeJ4bVr1xUOx83oGAABDMDPqODBdOPGV9rfi6i9rdtUPZTTrKzsqq6uVDU1eSPm0rKAdeKKRlMqK/OprKzY1Brt7R0aGDhqSTHA6Re/+FBTUwsqKnJpYLDnace9NoMKlGr97GcfGURoaalWPJ7S4MCQKUUwea6uqTLlRlNTg5UfkXgCnCj5w9jcFFDxlFbXQtraBFSFzPsmr4gp0fb2piXN77zztoEHSg9//osPDCBgUE2HL7yI+P/tgSiU5wF11lb3DdKcONGnxsZmgxEAFFrUA0hQmQBRgHhAOpJrIARli8ANVCyUE+KRwxdlTCTjw8NDisUPlEgeKlCCiipi6o7JyWVl0ll1dnItPJJYs0719ffamFHl1Nc3moE7kIZ5U6YI9EEdUzBopyQMkAcQRLGG8urM2TM6cqTLxs8X0AmQcvXqVYM/dPgDrmBkfenSRZsL430yPqG29g69/sabBqso+wJwoJRDiQTsQbkGZOF9QAuxqagsV319jeTKm+NwbsALUIayNK5JOR1zIFYAH8BCbU2d0umcZqZnzUQcuMlxnBtAVeiCyDWBQijdAH3AQEo9Z2dmtLuzY+/hUYZaj1gB8Zgb8+JYYAYxA6RQglceDBowBYwWvMK4FmtLHBjj2bNnDW5wHxBfPsd6snGAolyDTmrEogCwgEysC0AKVRQg8v6D+4olEjo2fMyuxzgYK9cAzgG1iAX3XH9/r12Xz1FGplxKFeUB+5nYdXZ2GcxcXFiyey4YLFM4HNHRoaOKx5O6d+++eSihWNzYXLE9AVADElE+yBoQD37mnAAv1vaVV16xeE9NTegggol6ucFc7js+x1zZW4Al1pR139raNvjK3mUu3EfMh3uwrR11YNjKRfF+A5qtra2bkolnzPCxEXuOoPHEpwrIWOiSaN0WPR5b+3xXRxyZsMXLd0W8deuu2tuarCvd1tqGeaQlk1IsJsXTEo/GYqBTPKHq0hLVVFfK73MrmTjUYfRAkVRG8/tZJX/fz/h/+edzcql/+WvszNCJgBOB54yA86B8zgA6hzsRcCLwQkXAgU6/7+X+LdCJ/68dX6PaqlJ1tTUrm4preWFFJUUeDXS36eqlC2pqqdfMLAnhroqDJI0B+Yr9Zhbt9ZQoHs/q7t0JfX37kQGh0dFBDY/0GGQBiqCAwYycJPztt9824EQSyoskGSNjStLWVg9UWVFmyR3JOd3PMBcHBOEzBPDAcwmwARBCvdTW2mJJp98ftMQUY/Ff/OJjbWzsq6urUS+9dOGpx0vSxoIJ809+8oFaW1s0NNQrtxt1T68l+xhpDx0dtPMBhkhuSZTv3btrHfpo6Q4wQ4E1M72ivf24NjZ25XZndPr0qHXwQ2106tSo3n3vDw2WffXVl/r5zz8wOJBPYj3yW1eylCXTlMPNzMzqIBy1ErWLFy8aaAIkAA1IjAEhY2PTGh09ZuCF+BBTkmNACedlrMAJysbwAQI84EVDx0DWDaVaSXFQBweH2toMaX4e0/NitbY22XyIMyVi/f19mpqeMBUJ0Gl6asZKJlHe4M8D8Lh7954pagAweABRvsULiEaSfuLkcVP9RCIHBlqILdAJcARIwTOJc2JSfuHCOdsXQLmxJ+MaHjmu0VOnDRSxlpybY4EowMA8iNu3GAAIgE5V1ZUGJIALqHf4HfFlbOwzYgG0AdKhXOGclHlRDgi0SKeyBvIo1+P8wBzAE2MAyAAcmBfnZo6A1FQiYYomFE+8mANrwjGMl71WKAHkv8AdxovKzZXLmQqPeTCuvNF6yNad8kbmyTmAKMAVFDvxeEY1NQCUlC5cOG1z4VocD5hhLzBuyvO4Dt/ze/ZCMR0CKytsv3EtykyBLKwFCqQCxCRe7CWgJe+1NNer50iHAV/2L6ovSj3TKcZS97SjW1Y9R3otxisra7YfmUMsHjEoxLyATOwfrsn1+OJ7jmHcmKSz14mflWLG4vbs4N6jJI1yQGAScyoANtaJsQL6UDBx7+e79gEes/L5PabS4n4D8NJ58DAa1/37szp/9oRCe8C6mMFKVHaRaFQeDxA+3zmRmBOXdDpj6kwAOb/HBy4YLFE6kZIrk1M4TPkhDN5l5uFueayzIb52xX6PykoDCgaL5VLGlE77saSWI3Kg07f/G+fkUt8+Zs4RTgScCLxgEXAelC/YgjvTdSLgROC5IuBAp+cK3z9y8O+ATng7VZT61N5Sr2KvW8nDiNpbmnRudFTHBvsVT0R1/8FtRQ/3VV4ZVGVVuTxFRXK5KXHyamVlS19+eVeLi9tqqK/VxYtnVF1dar5PqDNIrik74vsf/OAH33TNAjT86le/siSX0pnlxV3F4zKo1dfXaooBzIg7OtrNX6a9vVUzM9OW2OIVg/m0z1ckj9ujsbEJAxm3b39tJtUk4/gp0b2NJJyucwAjWqHT1erUqeNW0kMZW1NjsxlPA0ouXDyvxsYGS7IpywOYAJwAXT29RwwIAAJWVre0vRXW8sqKFcn09fVaORbwAxg2NDRgnf8+//wzffHFtact4autFAu/KUBEPrmNa2Vl1YyngTLAirt375tyCUUKUAQFyeList599w8MRjA2xgtUIBbMC+gBYEDpBSgheed4TLo3twBkOwad4jE8lg6sxK6qsloDA0N2DKWOb775hpXtjT15pNXVFVMCUU61s7OrH/3oR6IbGmAAcEcZH2MF6gARABaos/CywiQaIVwBLgAGGCPwgdIwFC6AHFRSAEhiwV6Ymp7RyPETam1rt5/ZF4XOeAAG5gQIKChveA8wkc1lDf4ES4P2eYCGqZOKfAYpUK0AeSoqK62dGGtKyRmlVmXl5Ta2XDZn5ye+QBmAD/5FeSiUN7sH7HEu4IbHhS+XS0VetC2yfQGUYtwcz15n3/G7QrdEfgakZlNAocq8Ss7lsj1DrABLqPcAY0AzSk2BfLlcRqFQXDU1AQOJADjuKdabc7LejA8QxfWID2tRGG/O7VJ1TbWphPg9YBJlX35sKP5anhqHuwziAJww3G7CU6y9yby++Dym3PgzYa7P9+HwoXLZrO0zfLP4XB4A+8zUGyjGHFl37lfWgvViXKwRLxRWjAm/N7zFQiG6Yc6rva1Fob1923u5rFRTW2Xgif3V3tautvZ2626HcuvGjbsGdXr7egw0ARWDpX5VVpbZ86O+od4A4/TktD679kQDfc02D8r2Skv9ih7GtR+Oq74+YMpHgFZTU40BJ+4/4nP8+LDFlQ58gKlsKqdMIqnNjUODTaWlPlNSZTN0Z/Q8NdyXKRvLy4B9HoOiu9Gk1mNSfvbO61tEwMmlvkWwnI86EXAi8GJGwHlQvpjr7szaiYATgWeLgAOdni1u//RRvw06uSR3Liev26XmunJ1tDSoobZag709Guw9osa6Gm1srerRo/tKZ+MqLSuRr7jITJ2LS0oN2oyPz+rXH3+h7e20jg526dixAclFi/ISS0JJYkkO8Tx64403DLaQGJKA8nuSYDquLS0dihy+oiKo/t4O820iaSTpw7upoaHOYAum2efOn7Vkld8DBxbmlyzBXVpa1tTUrCW1gB8+S0kdQIGkm0SbBB8TZJJ75VzWiQslSmNTg/nNkMhjPI2fTF5ZkbREuqk5D3h4f2VlQ48ejz8FE1mVV5TrtddeM/jEtQPBEh2E93Xn7h1NTo4bLAGc8AKyAAkK5XV4XTU3tRjUYZzMgWQXA2OAAqVBwJ1Cxz9+B3BgLkAnYBXvAXQePHhgZWCAKeDEyMgxrW8saTe0ZeV1gIy9UMTKICnjw5sHCETp3quvvmJA7O49uoTtqaG+ycyYAWM//OEP7VpPxsfNFJsxoFABKHA91D+MJ9/JrlrpTPKpoXv+ds53yMu3nAeo8XmAEzHgeEqc1jc2dfTYsPzFJQaGiAXqFtQ5rAOgpVBeVzD2Ri3Deauraw0w4oG1vEzZGPBt12ATqhn2CjFk/QBnnB9YyO/YX5ROAkn4mc9SEgjoA4YA4lAJMW7AZiyWVHlpieqfgjTWk/kwDsrhGCNwiFgUlEQovjgehVVLY5Mp6ehKiF9QeXmpwR5iweeYbzqdVX19rd0rqIUWFpbU19djajPmTLwKyh8MtSm/bG1ttn2GcocXMItzRWOHGh4Z0ekzp+1e/PWvP9HqKl5oLlVVlZt6jnNxH6ISI9YHBzEDeTXVJQoE/AaafEUAMDoXhrS7Sykl6+rX0aODWlxY1NbWntrbm637HNARABfai6uqslR9fflyS+JRgGTsJ7opEoempjqNDB8XXRsp/6ytrdbC4qoODqIqDdKVEBP7NttvjLeyqlLJRFLXr1/X48cTCgTw+2pTOp0w+NXc0mhfZWVBiwmxf/zoie7cnzP/usbGGoNfdfWVCgQ92g/vGcQCNlKCeuHCWRsv68oX68BzhA59KBKb6hu0NL+o5aU8FKuqDMpjqrmcxQp/uFQya+sLSPSX+HQYi2rnIKWdpAOdnuFPnJNLPUPQnEOcCDgReLEi4DwoX6z1dmbrRMCJwPNFwIFOzxe/3zz6d0Anv9etTDKj8qBPR/s7NDzUr8GeHjXUVKqqPKitnU1NTT1RzpWWvxiFk0t+usGVV0gurx48GNcvPvxUuyGXBvubNXpyWHV1Vea1wwuPHUAN3i0FsIL3Dck/CTUlQbRij8c9qqvFvLtTAwP9Bpwo4SJxW19fU3GJX48fP7IOYMCk0N6uJeBrq2tmCIwqAtXQ5OSsqVwuXTqn3t4+M62mvAb1CWABOIAyZ2NjU34fXe0o75q3EhrUTCibgCMAApQoQAvKZ4KlARsPpV2oMKZn5yyJNjVMUZFGT42a0TYKp31Th2xYko9XFC+SX5Q4fNHBD7gBsKDED1URib8l6qE9S1zz5UMRxeMJG2/Bw4gEGqhE8k+ZILCIsRNnvhgT4IBYA51CoQ1t726a0imVympnm7HtqK213ZROzLWzs8NMl+n6BXRivkCn5eVVS77Pnz9vCT+QELhFXIBahZIp5sF65pVCpbY2xIH3OR5ow/d8hngBf/gCtgCTeMUTSdXU1imbk4G3fIlhtcWt8GJumFC3tbWaoghIgiH7yZOnzPica2Ai/uDBfc3MLMrvL7IyRwDXyMhxUxAB5vKd0AIGlUpK8qV17FHWlzg/fPRE+3th9fd3G6wEJAF6UKFFInEN9HXp+PCwXY/fMz9egFTGiwoMmMb7BXUaY08m4nr56hW7BrAPmIFCiRgAN9ifqNaAT4wlDyEBIftWosbvUJqxB4GNwMcvvrht0Ky9PQ/VUIgBLYEjGNZ7i4p08fIlA2r4ZH32GYA4rupqvwYH88opxnn37l1bH17MscjrU0tzpTraW1VbW/d0/XY0MzOnlZV91ddXaXAwb3Z/86tbWlwMqb290pRFGP8z9lTabV0Yj3R3PAVWO3a/A/qAPDwHlpbWdPLkiIaGjmpladPAqMVnbNxURSPDQ3ZfXL585ZuyXJSP9+49tLJcSujwZkKRBnxCFdXS0qSKSsoIEwac2DMA1M2NPdXWNqiyotzK7vr7u7Qf3tLefl6R9fjxtNzufEdI1gM1HnudfQaUQ0kZKClWX0+vIuGw5mYXlU1nrRNlNiMlEym7n3e2Q0okM/asDASLVeQvMvi3E0lrPy2lf9/P+H/553NyqX/5a+zM0ImAE4HnjIDzoHzOADqHOxFwIvBCRcCBTr/v5f4d5XWoNmKRmIBPfd2NOnPyuHq6OtRQXaGqiqC2DTpNKJNLGnixMiZvkbxFPksQH49N6ssbt5VKFWlkeEAnjo9Y9zpgDQkzyTVJP+CC5JZyrrzvTtqSdZI5IAPKh96eflOWUKpCEllWXqpEIq69vZAllCTUGHQ3tzRZqR1JOqbDNdW15ilDootXC53bTp0+bR3WHj16rKamZjsn1woGS80TCniCr1FFRaXW1lbV0dlhhtpcg85bjK9gIu31ug16AQlMkZJMKJ6gs1fePLukhNKcuM2BckDUHHS7I9nl/YJBsc/nf9oRi85XeAXhsVMujztfDkVJD4ABRQ3nRo0FxKB8i/dJoIE2+W5xIQ0O9ulP/uSHNi5gBOAAWMNYCuV1eDqxhiXFeEiltbmxa+V17W0dBuXoXtbd3WXg6fbtW2aa3oyqq6ZOe3sHBmSYF7EgZoAOgFhBNWTlnvtY7wAAIABJREFURlYit2wlTQCzkgDd+XwGlfb2Ik8N1MttzowPaMJxBfUSkAaF0+r6hh3PujJ/Op+xVkA19g4KJFQ9lGvxMoVaY5POnbto3fmAPkuLi9YRcGJ8Wj6fV6+++rIuXrykhsYGU2kBXgBFQIeKilIVF/sM+HEdlEH5LnyPDf5Rogl04tqcG0AXCAT10pUrGujv1907d6yjWUNDvUFN1E3Mkf+iegIgAYe4HnMFor328ssG9wod/Igt+5brM2/gB/eNKcOmFpVOxdTb02VwiNgDs+ikxue+/vpr3b79QEVFbvMnIo4AGtYHc27WrKmlWcdGhk3d9V//63/T7OyKksmc2tpqbH6FcsJHj2aEBqe8PGB7rqmxQUe62u08fAYFFfOfm1vU9nZEJ08O6dVXr1qcfvzjDxQK7Wt0dMhgEt0nAWSMEb8mxsO4bt9+qJISt6nk2NMolQDPGL6jONzZ3rOOjqG9Pa2vrdsa0zURSIiSkHvv5ldfWVnr9PSCMpmc+vs78/sqeqj2jjZ1dLYpk07S58BKE1kL9szPP/jUgNIfvPOu+UABnc+eO6XbX39pfm7Ee2ZmXUePdplKk3lwD3Fvsc94dvAsIzbnz55VPBrV9OSUgaZAcVCJWMKM9+luCXRKpjF5cstX4pfL61E0FlMomlEk40CnZ/gT5+RSzxA05xAnAk4EXqwIOA/KF2u9ndk6EXAi8HwRcKDT88XvN4/+LdAJkJJOJOXz5MwYt7ujRZcvnFBTXa36utsU8LsNQoyNPZbPX2TeMAEDT2WmTFlaWtHC4oqih0k1NjSb2qSpCUBCudKGgRCStL/6q78yZQ/QguQN1QcJMdCp4HuDEgOfoUwG1UnSvHpcGE5JpnaiPAWQhbqHMjDOT6KIuTGdtIAUvMpK80CENu5AH8y647GEJc0kxpSiVVfXGBTgWJJGoAnd2zADB4hFo3nYQrKNxxNQwVuE107aElw61iVSCR1EDqz8DK+efGlZjZqbW77xCAIUcR4gEAqnvGE188mXfDFGvlzKgxt+D4B7/HhKa+thedx0/3LnFRw1NXaefGv3A5srRul0ygNGYTgOMEMFxTgpxaIj2c7uurZ3NsxvhoQY6LS8vGblUm1t7RaD2toaM0y+f/+edkM7Vv7FZ90uxlhsah3GTtKNcglAAixYWlo1QFVfX6eHDx8pHE6puaVS7e0tBhr4zNzcvHlGodbKA7M9gxFAGOYDQKEcbW5+QZ989rnFk/c5nvLMkydPGrxhvYAUxIHfAS8peUIhc/78pbzSJJkv6wPoAODYU3/9139t/+VaKME++ugjA0j4GfUP9GpgoNfmQ+wp+wQwTExMK5VK6+zZUVO78GIueFkBzF556SVTt3zy8cf67LNb6utrNyN2jmfNiRGqMMZNWSnnZp8Th9MnTxhE+fjjj59Cyo5vPLyIL7HmWnxmZnbeVDnf+977FjvOz7mJJfH7/PPPrfQORRvHcQ1AX6EsDH+xmtpaeX1FNh6A29wc/ktJ9fQ0qq2txfYLMGtpOaqR4TYzeAd+1dVU60h3lwE5zglIQpmE+g5iRynq+fPnLCYffnhdRUVJ/cmf/MgAD9diPwOXgDb8zPrt7YXNZwwIzfhZI54BdM3jOpGDA917cM9UaJTNsg9Onzpl++7lV15RSXGxrn9x3UppD8IHAuLSKXFzc9vgc/eRTh0eUqpYZOWJPIeISfjgQHfujKm1pUlvvfWOHj0cMzXY8eMjunXrK/Nc476iG9/AQJ8dw7j5Yh8SD8YPdEPVSAfDaHhfEaByOiOfq4hqTXuWoCbc3DpQJieVVQZVWlGpSDyuze2QDhJZHWalzO/7Gf8v/3xOLvUvf42dGToRcCLwnBFwHpTPGUDncCcCTgReqAg40On3vdy/BTq5PW7lSJq8ks/t1ukTA7p0/rSqyoJqrq+UMgnNL8xrN7RtZUCU6yRTaUFdVtfW9XjsiQ4ih2puaTPYgnKH0qzYYcTUG9PTs+bPgicQsIHkkYSf73mRcAI1rJV8eflTI+i0nYOyGQAPipmSQLGBJpJROq3RXQr1UyabMaCEIiiXk12fUhtMomlnHolErfxqanJGDx48UibjVnd3h0EpgNT83LxWViJqbg4aeNne2bZxYWaOaoQ5A2MYSyQaedpxLGvlMplsWoexmJWRAXn4AiChXHK73AbBAAW8eA/IlIdOdC8rsp8ZN18YG6PE4nOUGs7MLGhjk05hUl1dkXWZY8zEDoVTaC+p2toyvffuG3rzzTefgpIJU7PkTanj30AnjMSBTinKfeS14xcXlk3tAVhC3YMJOuoOoMLm1p6Ki93W7r27u9cUKYXubQCGQmc9YAWABWBEnAALqJTOnTtj/lgovQreUwYUq6oMEhJXknoAClDmrbfesj3w45/8d/34H36phoZKg0p8DsDEccyJuaPsAUSNjo4asOCaJ06c1HvvvW/eV5wzD0gem3k8gPEv//IvDWgADhg/QAolESbdb775ukEWyu5QEAEcKdlEaQbQOH/+rCmdUGUxhlu3blm8Ll+8aJDh+rVr1n1wePiYKZEAqkApIBOqLEAQ0AkYBmRh77Y0NhjA4H3mSHwL5ZDMCWVRoXMi6iDuEWIEAEExxRgBOpyP+bKPAIx8rqCQIp6cl7gHy0pNmcc1iZd1hcvkISuxJV4AF0y9Bwf7ba7A4Wb8woYG7b5Euffw4QObH/ceY0G5yPp8+eUXevhwTrW1xfrTP/1XpiC6du267fVLly7l1Uk3b9peYB+hWAKKAQyJAfuHro2A1YXFGY09eWwxRH3I+QcHMbuftH1eAFisRUENh1IsGsmr+/B18ha51NhYb2bmqCFRSgJWo9G4mptaVVlZrdWVdVPG1ePNtLRk6jViwDmJCfEHeDEH4lMAuby/sbElL0byyilQXKSAv1g+t1fZdE7pZEqJZFpb2zHl3G5V1laopKxC2/sHWtsK6TCVVSKX77HnvL5VBJxc6luFy/mwEwEnAi9iBJwH5Yu46s6cnQg4EXjWCDjQ6Vkj908d9zvK69ySvG6pPBDQd/7gZR0/OiivK6u+7hbFo/uamJxQMoUxeEBb2xh3b1r3OnyNxp7MaWs7pYpKEr1aUwbRFp5EjyR+d5f29n7zYSKx5neAh42NfVMxYeiL9wyJHnApm01b8lfwUpIrZ+qmPPih5M6rQDBv6oxvTKGUCVUKHjQkq35/vnQrmUgrFkvYz+NPJvXw4RNFIjmVV/jUWF9nXjSon5aW9vX662fNWHpza+Op4XSNKWEYK3451nkqtGPXBYhhDIzaCc8WkmrAFiAAY3K+54tSOSAMY0SdgrICxRbldiTfhbI0DvN68h3S8G8C/CwurisSofzQo6NH+w2yMLeC8TrQBjhBAo8p+rVr10wZA5AARjBu1COYqa+szmtnd9M61+VybjMSX5hf1up6WImk1FBbos5OTJqDZqgcCu1YmeHoydPq7Ow2SIGKiuR7e3vHOnxVVpYaAADmUFbGmgF0gDxvvvWGKUx++ctfflPqhb9UwS+JUjmSdwAG33/3u981oPN//l//Sde/uKOu7hYNDw8bZCuoTQoKHqAl0Inz3b5929ROeP2cP3/BQBNKJgABkIQvYNqf/dmfm5IJlQrACfiytrZpSpjXXnvZPlPwpuIYwA7gCWhDbNmbvBijKXNKSjR68qTCe/tPQZvLwAnrB8AgBqxVwbuIawMDKdtraW5SVUWFGdWzl1hD9gHAhM8B1fA7AnYwZ8YBsOL8xBlwQwxYC6AIAIz/ch7uLyAUL47lfBWVFaquqdFhPGbzAmKxP/g877N3+Szz51wFVRPn7+roUEN9vZWoslaPHj+066PqQyl44cI5O25uDuP+pIFG4jU3O2+wmfVmHQuqrwKsLEBK4sP5WEvg2+LinMKRHe3v79qcGS/jBNyxXy5cuGjPCPYj5yqUGgKZgUbwXTy8gqUl9iwCeq6tr9n9Sulda2ubyssr9eA+aj2ppCSow2jcSvQKhvUFpRrx574FAhc8yRgHe+DJkwkd7EvFRVJVhVflwWK5US8lU0aTclm3tkMxef1FKquuVq6oWGs7Ia1vHyiRBYUZr3Re3y4CTi717eLlfNqJgBOBFzACzoPyBVx0Z8pOBJwIPHMEnH+PP3Po/okDfwd0KgsWKxmPq6GmSv/6R++ro7VJ8WhYvZ1NCoc29fAxCqGsQZ3V9XUrr6muxe9nX/cfTmsnlFJbW5mOHx9SZ2eXwYvdnR2DICSLJLCFLmEkyHklyiNLeEk4SfjyKiCgCy3uE+a3Q7IIoCEpx9+J0jcAVDBYYkk6IMjgUjJpgIek2ecrNn8kElBjQFmXlczgsTIxMav5hZBQd3V11KvnSJf50XD8j370I83MTCl8ELYxhcN7ltQyVhRWpImpdNISUBQyJcESFfk8di5ULQw4Sz2NXE+vnVMu5zJVUypJyQ2ppks0zHO7eY8uV7RXd5vSifI6fqYUcHZ2zjyXABfHjh014ATIIJ4oUAB3XJMkGM8ZVCNAAcAGSXNB6XTu3Dnz7FlemVNob8f8ZihBC4djWlxc0cpKSMX+Ig0M9FgJITEG7KXSCTPq7uo8YmblP/3pT3X77rTamssMcJCIA4SAMqwd3zMmoBPjefnlqwYqf/rTn2lpaV2VlUGDX5RUsc4FVRhjBTZgMM8++fv/8t904+ZDdXc3m58OsIdrMD/mCxACHHE91C0YgqOme/31183Yng5qk1OTOoxGrUQP8Am04H2uc//BA1MmATNQwB0bPmaQpDQYtD3AGBgTUAaAyDEAoLwnUL5sD+BRXVWl9rZ2LWPwvbdncKVg/k3sWRfOwTxR6rBHWTtAIICr1pRbIZsT1wH6mBm9Lw9UCmb1BRDGdfksXmTsvYLCjP2RVwmW2b5kDdivjKXgEVVcUqziQECHMbowpp56nh3aWhBX5sUxQBxeefWdW2WlZaqvq2NX2pgAdZSzAoEBpxUV5bbWAFnibIbsgWIbz/LyisrLMNwPfFNGyd5kjKwd8Jp9xLyYPzFGWXTnztdye9Iqr8iXXtIYAOUS9wVzZk/kO+vlS1/5nthx/9CZkXNmc2lVVVXI5/fo3r1xe27V1BQbQG5paTMl5Ne37ms/nJGvyG3xpGEBai7iyD0/NbVgHlkAWn43MNBt+431BPjNzS2riMYCJR4VedAOumQUK5OVO+c26BSOpOUvLZG/rFKHmZxWtna1HU4o/VTl5PyR+9Z/5Jxc6luHzDnAiYATgRctAs6D8kVbcWe+TgScCDxPBJx/jz9P9P6xY38HdCrxF0mZtHq7WvSnP/q+aivLTeHUUFOqWDRkpr0ka3R626Wzmscjl9uryakp6/bkK3br0uVL5t9SaE8OdCKBJ8EnGSaBf/nlly2JAxagUiHpxc+HV95c2qdYLKpkKu+DBOghKQb6UN6WSCbsv5TiAaMKPkn8l0S5UKqG2khyy+v1qcjrN2XW9nZIDx9MaHMrqf6+Vp0+fVzlZRU2RsZx+fJl/fznP1ORr0jAGpQowC+SaJJsgAzldAUVVjqbUiqTsrEBE4AcAB2Xi5JAt9yufNkcn0dtBRQDLHg8dP7zWlctfiauwAbgGEk5JXkoYoAi+C2hVqJzGB4/JLyMl+NIsAE+JMMcT0IM2CiUs5HEU/5EuRRKp63tdYNO+M3s7oS1vLSqUOjQDMQBQpR9MU/AH/Ok1DB2GNfY2IRu3LipgwOUUycMGgBASNIZhwGKMvy0Dk11hBk5a3r33h19+OGvrXV8S0udKd1QKBVUPawrcwGmUX6GuuvXH3+qsfFFHT/eZ8oegBFzLIARwBp7ifXi9/wMuKBrILAS+EHsKKVi7xCX9vYOg0CAHIAVYANQwT7FXLynp1dbm3mYRfxYL+YG7EJlxbyAUQUwhJqpFSWSz6+piQmLBRCFeBde/Mx6ESuACWPmPJwXI/HyYMCAIvFDeQQgYqyFfZzvaMh+Zt9hyO63PTY1Nae6uuqnHfdK7Jr4GKGqY18BZvgsc+X7QnlYOBoxiFuATMSoALY4B18HB/iluW1cgDLWNJ1IKXYYs3WiZM7txni9XB5kkUIdVGVlqJj9o0TEjJtzb6zv2L7EoJ8Xa8TvAXJer9+gEPuNe4vrcS0gE/sHJSXdKymXo3S1o6NNW5ub2t7ZNYjFudijzJN4sh7RSESrqzsq8oHIXDp6rNeA8I0bD8wwvburSrV1KBfxZMtoc31XE5O7Ki0t1qnRI6bQArYB61jrjz66poMDyg9rdebMCQN0rDN7FEXh6uq+qiq9Kgv4xU1f5HLJh+wxk1XiMK54LKd01iVfsEQuf6n2Eymt7oa1H8uYzxN/4Jw/ct/6j5yTS33rkDkHOBFwIvCiRcB5UL5oK+7M14mAE4HniYDz7/Hnid63hE6oiXKZrMqCRTo3Oqx333nL/JzcuZR8nqTSiQNL+FDs8P/gb23nv8/Kpc2tLUsS/SXFau9oV2VVpeKxmEECr8drAGR+flGhUNRaq7/99tsGVjC7pmyI8h58cEiySZK9RZhpp0w9gccOJTskmcAfEl2STRQL+Dpxnnx3OW8eRnm9+XExzpzLDLA9Hp+BJ8rsZqbn9OjRpCoq6vTOO69qcPCoNtY3rOV6oYTq7/7ub1VXX6uXXnpJu7vbBgPyqpxUHoA9bb9uv8umlMnl7YBRUzDfoiK/+eKgeEKVwrVRLlHaY2Mia3dl5PZkzAeKeaPIAlJRXgeEyAOnvGcO5VR4zmCaTCkScACYAcjgXCTKwAPABLAEaJEfT8YgBfMCKC0uzWh1bcmgE4KMleUNra9vWTe7U6fOGNwBGhBbYF4mS3mjdBCOmtKJ9QKc4LMEJAJKcO0C4EKRxHhRxAACWlubde/+Pd25c9dAFmotgCSAgZjy4nyUouGXxDkpW8MfDIP67iM9dj7mVjgvQIjPcw5MtBkDseI8pWVBxWIR2yN5ZVpONdU1qqquVlNjowEj9iTjzfsZZex4vKDc7iJTli0tLtlnAA9cFxBCTClX5LhQKKxAwG8Agn17GInq8cNHtiYWq4OIARmAUwEGFozJZ2fzKp+aGiBNUKUlxXYN1gs/KEpQgZrYSwNiuC7XL3SgA14BQyi929o5VFlpiY6PDDz1jZqwOVdVoXZK27XZV+xDxhQsLbYOaoC3ltYW+yzdCvf3McouUXV1pcVnaWlH9fWlthYoihjf/My83SPEeXs7bOtWVuaXy519eq1KjRw/pq6uDrvm4uKCKRjX1/fV1FirI0d6bJ9yv7BvZ2bmzGi+oqJYZ86ctDHlOzambV9MTk5payui4WN5XylIGYo7jN2nphfMk6yiIqiRkaF8bFpaFAwENTs3q48/uq7oYdRg89lzQ1a6Ozk5bUqmI0fa7T7a2Q0ZBI1G4pqZXlVbe6tOnRpUPBG1/c+6ct/87Ge/0PZ2Qu+8c8G8phgf8QcQAn43N3cUKPHIncvKX+RV0O9XiderTDyh/b0DRQ5kvlJu/O9cPu3GUtqJJhRN5kzp5PyBe6Y/cE4u9Uxhcw5yIuBE4EWKgPOgfJFW25mrEwEnAs8bAeff5M8bwd8KnviT5DLvIdIf/E9ikaga68r1ytULunzujCpKS1RaUqRMKqxkIqLNjS0dHqImKlIkElM6Qytwj7a2trWyuiKXx22tyilTwdjb5y0yM+/Hj8f0xRe3tb6R0Mhwg65cuWKqBDMPf5p4m6LiadIZiYSVyZKEpqy0jmSe77O5jMEl/FxIyK0ELJW2RBcIkf88XkkZA0AknvlucJS8UTLkN++mvVBY/f1DZrqcSWd158497e7u6P333zfo9ff/5e/Nf4puZSg4SJRRZ6BSMUiUy4MiK0HyupV9ahKO6qK6utbKD9fWNgwmNDU1G3RCdUPyjwIjX06VVFYYjheZ6oIOXHQBDJQEbS6oKeiwx/GowygxAtxZN79s1ubtLwZmpXR4mFAwiFrEb+VQNbU1+TKgVFoLiwumLOo50i2MxJdXFpROZeTx+LW0sKrQXlhHunt1+swZZTOcN2UgAaVZcbHPSgldLq91uLOueOPjOjU6qpGnajZgwdrqqnZ2dw3gcF3z+8GAuaxUi4vzCoV2Te3S0dFugIEY08mO9Qd+EHsUTewVwFYimVRdfaNKy8os9sQDiILShoSftQCQAZ2ADsASrrm9s2Xm1n5/vnSvvqHO1rBQ2jYxMW4qJuAO48bkvaq6So0NlEwx94x1RSuYpXNeQB4ACJCxubGpnd2wqqvKzBibuaytrunWV/fMG6qstMhA6JEj3dblEJUUIA5QiAfXzMyy4om0ykp9qqgoVWVZmZWJsq8o79zbwwg/p9q6UjuW67a3tdncy8rLlE6l9NXNW3r8aFo7ewn1HGnWS1fPKRzetz1cXl6qYADlVF7NtL6xYQbxlLQBujq7utTb32cm9xhyf/31PS0vb6unp0U9Pd22JtPTy7pw4aSGhgbNe4w4jT9+orCVue1odTWseDKr0qBLtbUB1dXVWGdETNjpasm18HaiDC+RyKq7q9sUbOxZwDHnANjs7CQ0NNSp99//jt0PGLOzLwB+ExNTSiWl48dP5JVYxSW23uy/mzfv2h6lhPc73/mOdZvDW4t1/+STT/XJZ7dU4nepo7NVo6MnNDM7bXuQ7nyU9hJTAOrCPPByR/FESieP96u5pV4Tk09UX1/zzdw//PAj7eym9L/91ffU09ur1ZUVU9VtbW9paXHRnnuU32EkXuL3yY/yM51S8jCp5GFa1mfB41LG7VE07VIontFBMqd41qWUQXHnT9wz/IlzcqlnCJpziBMBJwIvVgScB+WLtd7ObJ0IOBF4vgg4/yJ/vvj9xtGFP0L5wKIgyKsIeJUUeZROxdXd1qD3/vB1nUJBobRKiikPSyuTS2t1dd2UMX5fUMrh+ZM1vyRAANCpta1ZR48NmFoANZDfF5DHXaTr17/Ql1/eUUVlla5cHjUPGJQEJOgk+JhwA2iADySlyWTclBmIHFB+oFzJZPBryiuN8gofOr35lAWa5dymLgI44UO0ublucKckEJRbAB4ZnAFE0eEuEMBwOd9hD9+ZfKcxv956600tLCzq2rXPLdkuKExQrmBWHovHTUmV/sZfyiePt8jgG+qJ0mCpBgYGFdrdy6t1AkGdv3De5rawMG/ACqAGNCPsqWRekZJTTkuL+RLEivIqS44np6a1s43qpEFt7e3Wjv3Rw8fa2EHN4pPH7bHzxBMJU4U0N9eqtbXRStraWtssphPjE7pz967BHlRG6+uYR4cMOqXTOVM6JeIpnTlzzjqDAbYABpSn0UGMMqtYPKbaOkrMSk2x9ODhA42eHNXVq1es6x8mzdt4CIXDGhoaUkdHp6amp7SyvJxXt6Tya4bKC7VTV3e3lWph9O3xep+qqjLmG+Tz+xWNRHUQiZj/UJEPQ/msxQPVDWoj4AQlfj09nXY91D+UZOFxNTU1o/1wQtVVxQacjh4d1PHjw3J7XNre3rRrAp1WVvBZcqm5qVJHunvyJtxlQSvXRG2GzxIqoPX1taddEMtMcYSX1OJSSEODbab2QtUWCR/q8aNJM81ua23QqdPHdeLkcVMP4TW2srJqxuazM3OmEkrEs6qvr1b3kS6DFRsb66quqfqm/DIPLsvU199n91FFRZlBNc7FfTY29kRzs/uqqAhocKBbJ0dPaHNrXU+ePNaZM6dNHQiUAYgBVwBHzIXyTOaK5xVxJBYPHj7SYTSmM2dGDfA9uP/A7stLly6qsbFJ++F9W9e90K6S8UMz456eDcnryaquNqBAwKeBgX4NDubVVju7O9ZpjvgtLS0rHM7q9Kljdr/nu+IlDRgC4HZ3w3r//XcNQAOqfvzjf7B5lpWhlFu1Err+vgEzP29saFJpaZm+/PKGvrpxV0VFOf3rP/tXGhk5plg8qughhvhz9v7jsTUb29mzpwxU3b37tdY31nXy5IiNg71N+d7ExKR2tsMKBIMaPTmsqsoKra6uGXDtaG8z9dRP/+G/K5Vy6d/+xY/kL/ZrYnzc7mP2KOdh7dwej4HzEp9PmWRC0f2oMgmUT6ic/Eqkc4rEM4qmXIqm3TpIyTrXpQ32O1biz/AnzsmlniFoziFOBJwIvFgRcB6UL9Z6O7N1IuBE4Pki4ECn54vf74BOmF7nja9BTx5l5FZao8f69L333lB/T6uUPpTXm1Mik1AsmdDS0qoWF1eVSbuUy3oN9qDiCVnb8nXzT2lorFVNDV2kAkomMtre2rNyGsDA8MhRHT06JB+wJIYZOKVwGCgfaGd32xJrlAioi/BswmybUjqfz2PGwIAsMxR3AZmKpZxHiURGmRSd44IKWre8iPkIoRzCAwmVC6V2y8uMO2OdqlCfkIzjgwNIQIVUVhbQwGC/KRg2tzYNGNXV16uvr9fGSRkgCXnBg8dgmcutSDRmpYaYlJPUd3V16/btO5Z007Hr6tVLWltf1fj4mCXp4YM967wHjMtmAUeUUaUNds3NAr8CZsKO+unhw8dW5nT+3HmDc7/61UeamllWa0e1qiorDYqZOiy0r+Hhozpx/LgpXIjD4uKSvvzyS/PN6u3t0cmTJ7S9vaJYFLPoONZd5m+ViKc1MnxC3d09pjJinPjsYOIMwOAmbGxusm56wILwwYHOnDmjocFBLSwummoFBQvKnLNnzlgSf+PGDU1OTCiXzZrnUTAQsHVmbSlLQ9nzxRdf6SCSUE018CJvKA30AWStb26qtq5WLa2tZi4NdOIzlGx98MEvFIuhdBm0skHWF1DJPB8+HFc8njaIMjw8pPb2FpVXBLSxuaaFhTmNjT02T6Kd7ZiBpu6uLnV39RiEzClppVDEGcUNpVxzcwuKxzNqbKzT4GCfeRUtLa1paKjP1oXgZNNu3b/z0NRMw8ODeu31lw2+7u1ta35h3oDKxvqW5ueWtL0dtXU7c+asAZCxsYfW3W9gcMCUOuwvlEMNjXVPTesWcnfaAAAgAElEQVRRXyUMdIQP9g3GYIQ/ObWvqnKfWloaNXR0QMkkQGhFFy6e0+LCvJKplHVoY18V+0tsb7322huqranX5uaWQVbWkjmyn/H8Agpdv35TicShrly5ZCb6vChp3Qtta3NjWQuL85qc2lNTI35RZaZSY1+hZOJ4vgBHwDpUU4dRgOYpU9oBinkBVr/44gttbe3pP/7H/8PuRRRMP/7xL7S1tWuqK/ybKivLn6q7Mua5hg8T0BNvsfLyoP7m3//vqqoq19IyyqppTU1Panqassm46uu8Ghk+ajCo0FHv5MnjNg7ANd0ngWOME1jW0d6h+tpGe5YBxTxuDNIrdOP6dYOab7/1pqnsxsefaHNjQ6lEwtSNKOYCpcUGnr0el5KUFB8mrAMoyie3p0iH8az2oklFUm7Fs0UKJ3KKJrM0t5MEkM1/57z+2RFwcql/dqicDzoRcCLwokbAeVC+qCvvzNuJgBOBZ4mAA52eJWq/5Zj/WemUh04oglzKyausQad3XruiP3jrqipLi+Tz0DEuo4NYRJuhXUuc52ZJnkMGesrLq9TS0moJJR3fZuc2VF/v1/ETx8zkeGsrpNnpRS0v7ykQcGl4ZMjUG5QDYbwNiEDJVPBqAi6gTqDkaGdnU/5ijILppOY2AGVlbZgRCThQrHgsZWbFkQO6ZlWZugN48Ktf/Vrz87vq6KjR6OiwdbKjo9qTsU21tJQaxDDT7pysrGl+fkMuV0oNjZU2LsrZrCStp8e+x2cI4MF4SUYLCTRm35tb29rc2jVwcfrUWTvnz372gcrKyvXd737XvJQePrqv8fHHqq7BdDujdCZlXlNFXsqCEqYAASg8eZIvfevsbFBbW4eV41FidKT7iJUFfvDBB9oL76m1vUU9vT2mkiLJB/oADkj++R4YgJLlq6++MmUPv0fxE9pd10F4z87rdmFYnTRfm6amFtXXNZqpO2sDpIoehk2h1drWqiK/T0/GJzQ1taKqqmIrPyJZxxcJnx/UOZS6oUZCIQbMMEh3mFQmmVNLS406OzsNTFEuhdLm66/van8/qpGRAQNHrAdrj5E3pXoXLl00hRfx5pwcw/iuX7+uaDSrixdP2rwAWZTgoV558OCxykor9L3v/ZFOnBxWPB7V2vqyZmYntbxMB8UNbWzsan8vq7Iyj825oaHFVG8lJV5T17FvAZH4JgGSgJPHj+dVMvj58B4eW1YOmkorl/Hozq17pvh69bWX9NJLlxWJ7uvJk0cWHwAbpXuzM/OKRhM6eeK0Ll68bDH75S9/rta2FvMzW15eMjDb2tqkIz3dmp+fNejHeszNzzxVQsWUTnGudfUc6TMPpbb2ZkUie1rfWNXAYJ/dh+ynhoZGU/YV+4M25kuXrqjYHzClFHsC1RTlmvhuoYJinL/+9RfWifLdd1/XlSuXbZ+jPlxcmNX8/KQWFpa1uXmo06d7TcWGofnly+fM74i9whoCbVCjEbuqymq999537H4ldoXyWUrv2D//4T/8BwOGxPrmzVtPy+ZGdOLEcW1vbwlP7kQ8afcvSsXHj8YMmJ05e1pvvvmGdnY39fDhXS0vL+gwxn1wqNBuQl1dnerr7bX7AODLmh47NmTgEsBN5z3mBcwD0gKdaI6AchIVk5mdh0Lm10V5Zldnp27evGl+X5QZUjpKCW88nlVNXYViiaQSsYRSibRKiqSq8oB8RUWKJ9OKJTIKH6YUSbl0mPEqbKontI08jXmWOdDpW/6Zc3Kpbxkw5+NOBJwIvHgRcB6UL96aOzN2IuBE4Nkj4ECnZ4/dP3rkb0KnfJcnl7IUoanYI/3o++/pyoWTyiTCKgt45fVmFU8nNbe0bOVLM9MLmp3ds6Squ7vJkl8UGg8fPrDE75VXruripYtWRvbwwRN9deO+5pd21NJYqmPDA1pf39DCwqrq6vIlS5Su0ckLRVFvX69BFPxmdkPbpqYAOqFyIjmjPItEGO+dYABVTFTj49NaXlxTMFhubdVzSpkiIZlMGRxBlYN596effqZPPx3Xq68MWyczkmCAAgnxQzOCjlrSDlygbAuggwqEpPizzz4zhQbj5QslDKAD1cjG5q518KOsjDIgDKFnZ9d09eo5/eAHP7Ayq08/+0QTE2NqaKwxE+qDyL55TLldfgMSeLugTLp/f97WAq+boaFjlhADD0K7+XKvr7++o8hhRB1d7Tpz9owBF+AOMQE6AWgYG2bMeVD22H4+e/aMRkePa3lpVtFI2JJzzODj8ZT2QgcWu1w2Z/Npbm6yJH1uflqNjQ06NjysxaUl3bh5UytrERX7pPJyvyXdgAfgQaFTGvHie+aDx9Lm+pYCxcXm+YOBeKG7HTAGMMW+oZNhwfQayAdUolvZ9/74j6x0CYiBWgiPK8AS34fD0tWr+W5iXAtgApTCMPrIkT69+cabqqqu0MzMpJaWF7QbopPdgUEclE6rK5h+u9TWWq2B/iEzum5qqVd5ecDgCYDy88+v6fAwqeHhAfP+AjiiyOG//MxcgTkHe4d68njCzv2Hf/i2+vt7dO/+HU1OjpsfGfCRDoSh3X3V1tZrdPSMgaDp6SkDRRhkM/9Hjyg527FOcCil+B7lEEqo7Z1t20e86G4YO8xpcGBYDQ11SiQPba2AtF3dHQqH9wzu1NTUmpF9cTFzSmpk5LgBzq9u3LS9j6Jsc3NbAwO9BlaI31df3ZHLldH3v//HBvRQA7FOi4sz2tpc1dZW1CD0O++8ZnECLgGsiAdryVqwtkAk9mBLc5uVz6EI5H32KzFDUcc++Zu/+Rsri6QTHMCNa+b9y7bzTQSewtlAgO6BMc3NLtjY33jzdeuqeOfOLS0uzcnrdamqutw+wz01MnzSzMDZM6trK+YxR3dGzsn+oQQX+ATY4l7Hh2xna1vJRNJAHdcI7eyopblFfb39SpjK75G9T8nrfujA7mPAEeu7d3Cg0O6hUnGptlJqaqiU2+XSfvhA6ZxHB/G0oikpmvFoP5bWoUEn9KX5zpzO61tFwMmlvlW4nA87EXAi8CJGwHlQvoir7szZiYATgWeNgPOv8WeN3D9x3G96OuWRE0onyuuqywP60x98VydG+pWI7Kq6osRKwkIHexqbmNDs3ILm51a0MB9RS0u1dZ7CCwhYcfvWLTO2vnz5opqaGrW4tKixx+O6/fWkMumEXn/tqk6OHreSr2vXvtLp08O6fPmyJY908gqW5jvRUSZ1794dFZf41NhYr0CgxJRQOWUMdOFVRNkQipbdnT3dvPm1Hj1aUZE3p46OJjMEpiSJpBt1DSV2jO/jjz/RxvqmfvjDH5mpNeMgGaZ8i9IZ4Narr71sJXEoIkiOSaBRC6GuQMUBHCChJ5nlnPv7SYUjUmtrtYaGerW9taN796bV39+uP//zf2PAa2VlSZ9++rEWl+ZN6URpEEANeOBx41vlsdI11B9zc5vq6mzUlStXzUMJDy2uS4IOWLnx5VdaXF7XsZE+nRw9aeAEKIN66OjRo09LBaMGBIAFADCSa4AU5UXzcxPKZlKmdNrfi5ivzvYWHj0Ys6cNWqESIemXK6vXX3/VSvU++vXHuvfgoUKhpIJBr1pbG77pXMeaEReAEQCKa6MwuXv3nql7mhvrNDI8bEoo5gBc4IvYMv6rV68avELNhIIIAEHp0htvvWnwifkB1lDmGERY3VYu59Hly6MGnTgH10SdwnwvX76q7u4jCoV2zEQamIhCLpNJKZVMmV/U6sqamcufOH5KFy9esrkAb0KhbdsL+fXdtH3AmIASnJ8xUG7FHuHFHtjZ3NXczIKVBqJyovPi9euf6+BgX/X1dRbTaDRmHRSbm1pUVVWrra0dUxth/E1XNUpG810JKWfM2p7HM4i9hm8Xyj+MyfHX2tnZU3fnoFzyaj8c0sbGqra21+VyZb+BVagHAauo71DvAJ0oY+N+efCAkr6ElYyyHqwLc2I8s7PMr1qvvvqKzYd48vtIBB+wmHVgxHMJkAREQnnGPcY9lFf+xG2tALSYf1Pi197eaaCONWcfcxzvs2fZlwAoYCJxwpweWPPgwX2b925o1wzsgU7s2b29sKnLzp47YwB6ZmZCB5E9M7ynrJfrV1c3qra64ZuOg+xjzg0ARDUGDKUMmPnhsYY6cn9/TzvbW/nOjTmeLyl7KnZ1dMvj8WpuZt4UYBXllVpeWtHG2raVXOay9GHwKIoibS9iSqcqFHS15XLlsto/OFBGXkWTaUXTMrXT3mFGsTSVyS6km7/nJ/wLcTonl3ohltmZpBMBJwLPEwHnQfk80XOOdSLgROBFi4DzL/Lf84r/z9Ap370u/79Ap5yOdDTr+9/7Aw0caVM6caCg36NAoEjLa2t6gB/OJl2b1rW2FteJE106f+6CARw8Y2hzjg8LXjAkzSR4y8trun37oaqrqvTuu29ba/Kf//znppD47nff0+uvv25m4oCRxaUFS+pJ+jG7bmioVX1DrSWCvPId3zDijsrn85v30frahvnQjE+sq7ysWAP9Hbp85YJWV5dNdYEKAY8eFB337t3X7k5YFy6cM3NuFFXABjp53b//wIypKdmpqKwwaFKAHMAAEmoSVxJl3qMEjONRRUSilOU1WonU+tqmlS9dvnxFP/jBD03BdfPmV7pz57b2w7sKBv0qLQsotLdjpU5eT7EymZypqSifA/ygGjk1elq3blHqdqChoaOW1M/OzunXv/5YiWRCx44fs7EUgBSxCQbxcVq0EjWgAok8XyT7nBPT5YX5SXncMi+rtdUtK5Pc2Ymaq1dNdYVBApJ9DJKPDQ/p7bffsu53f/9f/4vm5pbN6Js4FVRLpvQ5ODD4g4E56i8UVowDUIcq5EhnpylpWAeABOAByETyT7kdhtyoYgATAADURC63W1dffkkrq/jurNt5gT6ocbgeAIV9hpoF6ATI4H1M4S9dypeura6umFoICMS+wcuH0kdKzzgfJvLDx1BL9dvvKNUCEALDeAHSOA/ghy/iyOcANPkyrYh9JeMppRNpGzuKLvyC7t+nw1rSVHx4VQFNAECo24AnwBszvU/RGRBTfEBHUm6PW1tbm7Z3Aa14b6G+4tyUe/Le48eTaqhvMwNwyrPSmaT5hDE2YEpVVd6zjLXEz4kuk+yvUChsSiDuS7q9MT+ACr5HZuK/s2sd+jgWvypUPcyZcXm9ktcjGyfryHhYr6WlJVN85eeQV70VFIDsR8rW6urqFYvFDaoxRmAXn2efAnc4jnuLuPIea0yp4vT0vNIZ6ehQt5qbW00hCSzc349YZzpAXDi8ayrI4pIiM41n7G63X4vzKOmmzUAeNRgQjmcK10ftFAiWGBjnOcX4MUqnFLMYg3/hI1essmCZSoPl2t0OaXoKhWBM9XUN2t7a1frqpinSUFy6aSSQzRlYzyRj8nmk0hK/3WfxVEKpTE7RVFaxjMzPaTeaUyKb72qXTTt/4p7hT5yTSz1D0JxDnAg4EXixIuA8KF+s9XZm60TAicDzRcD5F/nzxe83jv5N6JQHTvweh6cLZ0f0B2++rLbGWmUSB0ocHsjjzpqf0+TMjJlILy6sam0toTNnejQyfNwSeRQftA+njIVyFZI/yrro2IV3D+VLr732mvky/eQnPzEvlb/8y39rpWwoWQAEQCcUNiShlBLRUh61Ez+T/OdLc/CXWTR1FQnz0tKKbt/+Wpubuxro7zeVVSDot1I/xoWKg4QfxcZnn13T0mJIg4PtOnv2nPk6oTCi3ApgcenSeTM6B4YwJuADKgzADkkxXxwDgOIzgB1K+HZDe4bsOjuPKFBC2dSMqaswi2bMX399y/x5UGoV+WRd4Sivo0sdaptUMmNwBBUHxuA9PX0GBK59/oUl5syVcjg8pTAn7+ruUkkwYN0CgTYAH8ZKso6f03vvvfcN/BkfnzDAdOrUSR09OqCd7TUVed3aC+1bzFDA4Lvkkketre2m6MHMHeUH/luofOhE99HHH2tvf9/UTMAl1pcYAAgBFr29+RItfodJNKAIIAPSHD1xQr09PU+h0LKdEyBBWRUwjZ+BVIU1Bk5w43f3HNHS8rLNBTjBdYg5+4FjABTAGYATX7zPerL/UulU3vA5nVJRkdfACbCEtWNtGVtVVbU62jtNURaJHpiRN+okQEthzwGbCtcEdgE82A8ej/JdF4EtLrfKg2Wqr6s3yLi1vanFxQXt7obM5L6trcH2DfvVuj+urRvmDQQDpuoBSqGIKq8oNzhGV7XCOClnKy0tUl9fl4E+YMwXX3yt/VBSdXWVZm6Okmd8fFJ7+weqqAjq9JkhU/EAZW1/r2/bnFZXN7W3F1Ug4LXrtbQ0237Le5rN6+AgavFkf/J74osKkZLITBrvr32LZb7L5K59hhcAbXkZVVixjhxpt989ejRu3mV9vX0Gk5jvkyf5vRgMFtt9QUzycKzVABZ7hv2bh4K7evRoTkU+v15+aVSdnd2amJjS2NikNjbCKilxy+dzqbq6VB2dbWYo3tXdbuMP7UZ1/94jPXkyK5/PLX9xwLpL+opyqqwMGuQurygzs3y8zbkmDwsqbXPZfKfFkuKgQafYYULh/ag213nurJlHFXs6tAPkyymZzqqqskzpbFaBEr+USSoVP5THhZeWx8BSPJ1WLJ3TYVraT+QUKkAnr2SXc17fNgJOLvVtI+Z83omAE4EXLgLOg/KFW3Jnwk4EnAg8RwQc6PQcwfvHDjVVE5nW005SeUPsrPn5eHLSu+9c1ZuvXlF1eYmi+zva2VhViu5VkQNFEwlLpJ88mVQ269P58yM6evSYgZa1tXU9fvzEoMXAwKCVjFG6Qxt5IAwlVD09RxTaC1npESDhr/7qLy1xp6yMLlKAGBL8vOqhypJpSmj4DJACg188pQBcb7/9joGGxYUlzczOmXLj1OnT5gt17dqnppwCaPT09BqwwaT4yy9vqthfrvPnR3Xs2LAl1YAPumyhIqFjl8/v1djYmMEUIANKDqAAqiKSbyAPxwHU8iqQtLI5lw5jCTM7xpg63xFvx8yp+fzSEgBiWy53Tm5P1kzRUWcEA2WKxVC6uJWIx63DHm3hOQ+JNyonuo3RxQ7lEWoVVGWVVdVaXV/T8sqatYGnvAmvJ8YKZPuLv/g3Ni+MxFFPsWaU1mGkvL+3aZ5RwLLYIS3s09a9DuRYXUWZY6mVegFgamqrVFlZYRBlYnJKgdJS89sxCJHJ2Hj4Imkn1sAvYsK1gXjEqbG+Xi1NzbbneI+YMkaOBy4RH+AFwAHQUzCiBnAdPi0vy3czLLWYsD9YC6Ac5wJ+8DtgA8fyamyiCxldDfOfZ59wLOokxjE/TyfFmJUIougBfHAbANqAfwWARSe1ZDKj0lKfgRPWfHFxW36/rLSKY1HhYWxfUVpm8Io5oP7Cr2ltbcvM7gcHu005k/cB29XKypbNf2iox9RIqIPw0EJhVgBAANPt7V0tLW2rublK58+f1sDAkMG5D372ofZCMb300hUzqZ+YHNODhw90cBDWseE+dXS02rxR4bF3ACfAp/n5Fa2vh9XYWGY+Tq2tLab2yndlm9DGxp7db52dTVZiiQoQTzHGujA/q/W1FRsjcQdysm7E7vAwpYmJZbW31+r06RFbd7oX0mBgoH/A7j9USmtrG9rZ2dWpU3kvLo5FMQVsxAMK3zRexJrSwnv3xlVWVmwwuLKySg8ePNL01Ly2Qyn5vNKxY506dWpErW2N8nhdVj4JzE6n3ZqZmtfiIkq3mBIpqdjvVmNjqdrbm2wOgCefHwVkXjlHp0y/z2N+VuyRivIKBUpKFd47UPwwpcNoUpMTPAulqooS5bIZ7e5Elcq5FMQ53O1SZUWpXLm0ovsRZVJ0yXSpOOBWOofLnMc61u0cZhSOS0km6pYyecblvL5dBJxc6tvFy/m0EwEnAi9gBJwH5Qu46M6UnQg4EXjmCDj/HH/m0P3jB5ptOF4iBpty1h2K/5cfw+Gq8mJ97ztv6ZUr5+VzZbW5sqil+RlFIxHlPB4VFZdoeWXZgMLIyLB19AKQ4HVCWdP09KwGBwat61pod89anNORCwDz0ksvWXK9s5tPyEmyL1w4b+ocVE5ADqx1AR7Ag9LSEvn8HvN6AsTQ0e3x4zFTO5SXV+iP/+j7BjxQVwF5AArVNVXmiYORMuU0gAmMwinzQmVh8OXE6P/P3ns9yXWmZ55P+szy3nsH7z0IgN40m632LXWre6RZ7UTsxe7F/C1zNzGxsyPtxuzOaqSm1GyyKRJ0ILw3hSqU974qs9L7jd+bKMZoNHtBgFeNkxEV5TLP+c77fScL3w/P87zWDY7NOMAC1Qt2J9QxQ0P9prYiC4mfAzoYHxACEIYNBwCyo65B8cF5GxqblUrnNTs7b522AG5srhk3Qdx2bcW8qbb8AbeKxZxtkrEIWq6Tx2sbe0ADHe04biQSfar8KdN2hC5yaYMWHBNl1dJqqWPc2bOnzPpFfhJqoFdeeVnvvvuuZe2gjNrJ1yGg+ejRw9rcWFImjS3L/dTqlbDudXyP2gm4h1qtUMgpsh02eEOYcyKZUt1T+xPwiHPu2NoYF7UGUjB2asfPqquqTM2STqaUeKpgKanYyq2uXDM1pqY8n80/v6OmKeyBExNKpcnjqTIFDc8HdgA1djKgOB/rKp93Wa6P2y21d9ABsd3WEdlMgArWQWtbkwJ+v0afPFEuW9TRYwcNUpKpxJrGdsY4ADaMZXJyQYWCR21tJcso4GpsbNoskoR/o9BhLOlUQm4VlUoSTh2zuR8bmzHrG6HiQBRUNwCllpYas1MCd44fP2LWzp18JdQ+AFXWJbVFxUejxkOH9pkikHVHt7krl69a10Psm2XlQX388YeamZ2yOTt67JDq62ueZkEF5fH4lIinDOo9eDilzY2EhoaadOrUMQPEBm5nZzU8PKLl5S319RH8fcaubSefi/tndGRYqWTM5otrnJ1dVTrjVnsbyqFSoP/QUJ/27CnViTB4FHGATNYm4Ik1whp9++23DZQyn5yDtcDzL1++Yd39urtb1NXVrrt3H6qjg+D1Y3K7vbp7975ZeDc2Uurv79Rrr72kgwf3WvOCldVFC1LnOsvLarQwv6KJiSmtr2eUK0gtzWUWzg9EY/yhMuy5QYNOJVWbX+K+9BRtzQOc3GQ1bScMyqIMfPhwRvFoTs1NVQqaXS+mTDqnDJPk9pi9l2YMqVjK1he572UVbmWLUsHjUySZ19p2TrGslCPOibdemtc5j29bAWcv9W0r5jzfqYBTgReuAs4b5Qs35c4FOxVwKvAcFXCg03MU73/0Uo/LY5tXuUulBfTw4I/T3qF2vf3GKzqwZ1DpWEQr87NaWZi3TaTHH1BZdbVZr9jckl+ElQhVB2CD7BkASm9vv6lnhodHLbQZKICiobu7216LjQlwcPz4MdvsW2DvU7XVdjRix2MTTkZLc3OdKXvYOJOVhNKB4F6scX19A/ZcNqzk3AALADtANALBubKS8sVlAIHsFfKdBvoHLWAcgEVmE6Ckrq7BlDp0wJpfmLXjsiEGmBAmjVIrkSjY5rS2NmQgDNiASofn1NTWKxZPm9ro8eMJPDqmWioUSlY6xkOGTGVlmTxesnqSpuLyeX1yu32m5CrNACzQbcqUUl5U0UAX0wWY4mfAwbX1dW1F8hoYbDWF1ujolCmhdu/u15tvvmlWN5QjJcUWVkgUUYd08uRxbawvKpWMG3TLpAva3o6ZfYisIeaQsfT399k1TkyOWXcvFCHllZVyucnUKticUVMe1InvgUVAMCACYAIoRVt57GMEP6NEY/w7eU5AmWAQZQl5PpX2Oq6VevJ5c2tLN+/cVTiSU3tbg86cOWrnRr21uRlWa2uzjbVkdStBPr4mBHvf/r3q6em2tffxx59aB8WSEmvwm054gKyjR49YxzNUNaiEUP1wXaVMIbKkOE+dDh2iS1yzrRcyslgzjLOknAIcZJXLYtNcMTiBTW1jI6be3k6dOX3GYNa1GzdMNbZ3z5CtUb/Pq47ODoOpdC8EkjLfrGVAKvMDrAHI7d2z1yAayi3mkqyi2poG/frXv7Hud++//76Nt7OrUcdPHFZ7O1Y+jx1jayuipcUV64w4NbWiaCyrQ4e6de6lMwZ+SwBpVvfvP7av33nnDQPEKLK4Hs5HflkkvKnqqgqbW6Dj48erSmWKGugrt1pzPoLsqQ11+uyzz8xuiQpyYWHp6X1Wysg6c+aMPZ/7vNSpcszmdWRkymyQWAlZr1gUe/t61NnRbdd++/Yd3bp53zLdfvqzH2rPnl3W3XJxaVYTE2MKRzZLijdfuSnUrl29YTCyvCJo6i9AG+dnrrkfUTtxnaxV7tlMJmXvAX5fKVQ/EQM4ZZXPFrS6sq7h4UkjRTXVlXIVyePK2X0eT6SVzOQV8Lvl9xTlKhTldUnlZW4FQgElMlkV3D5tJbJajeQUy0hZt7F+R+X0bH/fnL3Us9XNeZVTAacCL1AFnDfKF2iynUt1KuBU4Lkr4ECn5y7hf3sAl7xur/IQBlfROAebNP4wERL8/e+d1/HDBxTwFjU7Maal2VnFI2H5vX519ferp7/fgoRX11bMksfmmQwaNl8qohYIyesJGHC6dXPYoEtlpc/yY0rd1+IKhgJ2zgsXaKMuyyzCnpXLZbSwOG+bT7qTBbDDtNaYBSiXLWh2dlELC5sWdk1WEq/BsoSS6smTGbOptXfU2IaVPBsLZXajKpKNr2RhqrFNMKCDHKgnTyYsN6qpqcVCgdfXV1VXX2Mb6x3rF+O+du2RFpeiqq9zWcc9VC9YvLCaAcVm5xY0+mTCWqoPP3piOT6ZrERZyoIe1dQETOXEhjaTLVm9yHZic4sqCrULbe05FzDLgFW+FILO2FFisdHGkhiLpRXZLqihMaTBoQGzut24+dC69b326kuW50R9CWpH6YStCRXPkSOHLddpbXVeyUTMjptOlaDExnrYNteAuUgkpeZm6jigtXXgy8JQKT4AACAASURBVJzVsbKm2ix5Xp/PYA7jAUxZJlQybV3YAEHAGNQkAAsC1ePRmCrKQmbFAhpxfUAlMojIwW5pKjdIBpRkLVB7cqHu3b+vO/ceqLKq0saOsg5YyfpgLo8ePWpABtgFNCCTCAi0b/8+tbY2mjpr5PGoPvroE4NqqNuoJ9Y/QBrranCo3+xUPr/XOsNR94nxCRv37OySWQ4PHChlVQHWCDgHSDL/WOuoC2vY73Urn09rbXXVArPJyCKgfc/uvbZWUZ09Gn5g9sbW1ibrXMhYqQkWVCAt504lU5YvBkBjjQCfAGFDQ7t18MBBUxQR2M+81tc16Ze//KV1efzdB79XOLKlc+eO6eixw6b44rg8F9i0sb5l88zYqD+WTKCv5R9t0f2OuRqx37377jsG6OggybphLvhcWVGu+rpaU2iVsryiqqvzGZBDwcSx6ETHuD/99FN99tk9vfbaYbW2tNm1oeoDDHPNdHTka1RWJcBH6PcTW1+AQdYCNAarY1d3p3XfQ/n38OGwbt18LJcrq//1f/tfLAQ8mYxqcWnOLKzpTNKOT0fIxoYWG0cgGFRPT5f6+3vtfi0WCwYZ84WcfQ10Anwxv+RWoYQL+AOKxeNKxOJSwaVMOmtdKZeXVw3OAp6SCam83GUdNBPcD0D3YlEBr1QGfPK6FQx45fMHFQdcub3ajKe1Ek4rli4q63bzDqoCSenO49tWwNlLfduKOc93KuBU4IWrgPNG+cJNuXPBTgWcCjxHBRzo9BzF+5cvdcnn8SmXz5nCiYwhoAwb57KQ9PMff0/79w6pkE5qYWZaKdQfKuWbNLd3yO0LaGFpzrpAoTAgFBz4gwoHmx0ZReGtmG7euKvhx/PyeL3q6WowUAXUIbiXTSRQoq2t1bqJYSWamBg3lUomm9bXX1/SyJOoqiq8On2my7KXcK/MzS7ax8LCiil0Bgb6LFh5bW3FLHH19bXq6elUY1ODhR+T6QQcYcOL4gPIQsaNx+011QQZNo8ejWo7mldVpV9tbQ22AaXtOtYi1B/Yj1BuXL5813J4jh4d1A9/+N43ndh22sM/ePhYE5PTZn2am1tWLFpQJi+FgqXrB7rRsc7rJcspLZerqEDQp2CAQOWQWb+ACyWbWME2r8xLPkcmD63mt23jz7ipN1a3qpo6qyOQB2UJ4AUQQ1g76pQrV67o0aNHBhVQpmB1onvd8tKMEvGoHRs1yOZmxFQc29sJA13xRF7dXXSUO6xYfFtLS4vWAayCYGkftscKq82OEoyvGS/2RD6oGWO5du2avvrqktZXt+V1S93dhFZXmnJsx4YHmLlw4SWdP3/egBNAZ6dj4PTMjGbn59TZ1WUKGiAfwAjgsRNaTr34ABpgAeO4p06fMDXZ1NSkbt28p2vXbpgq6Py5lw1cXLx40eDniZPH7NzVNRVKpROKx6OWFzY3u2C2TWxauZxHg4Nd33TIo65cK3UuBa4nTK5CoDVZPqXudqWsrJWVNXW0d+vAgYO6ffuWbty4ZpCrqblebnfR1j/HMkVNImUAhs+xaNyslKj/gJgH9h+yY2ApxcIKEANKnTn9koW6f/nlZxoZHbYg7TNnT6qqusIyq+h8t7i4ZMfCsrm6umEKrMFB7pv9tm6491hXjJtcJ66JOeT6mVcgFPXm/aGpsUEeN3AtZ5CIutN1kNegWAIkMi/ML1Y5Ar9/8N73LIsJkMba5XwAO+pH/hjPpaYlVV/ejkVAPI+5OdZVwQK/qQlzh311cnJOlRVl+p/+6i9NsbSysqBwZEOx2LblpLE+fV66QvpNGXXy5EkLGt9RU2L9tK6AybhdC1Y6YKjf57P70OP2WDA8c5vP5gzIR8LbWphfshpaAl5eSiWlulqC1huVZs7JG0sl5OdeCQYwr5rKz+P1KZ7KKSevNmJpLYdTimeKyrm9Kro8BrocudO3/iPn7KW+dcmcFzgVcCrwolXAeaN80WbcuV6nAk4FnqcCDnR6nur9i9cCnfwGnbB3AY2AMnyurfbpve+9rgN7dynkcytBB698QRi/gCPL65va2o6WVE4u2sM3GoxgA8eGMxQqtxDt5aV1Xb58XaMjMyoU/Tp0oN/OhTIEGBQqC9rz4/GYvRbFA4qV2tpqzc3PWpgw+S0nTx7Wy6+cNVvTxkZEC/PLBnRGhse0trahv/zLvzRQQWv69Y1VC0bGyobFhg08G1I2jtYSPljKtjHFhc9v9iwsSqNPppVKedTcVKGWllqz13AslBaoPdgEo9y4fv265UG9/fZbZl9jY4syggB0bHrRWNwsNtPTc5qbXVI2W2q5PjDQJbKUsDtVVGLJk3J5Qq9z1ube1BXY0zIlixrjBjCxQUcBFd2OmToHAMXGHlAQiyW0uraujc0tVdfUmmoEhRQwiroS0MxGHkUQ4wMo7EAnVCkL85PajmyZ6gWlE/a6zY2I5f7E43nV1ZG1dUqtbS2amho3UFBdU22KkVB5ucEfOvoxFj4AW8wR4+AzwAlg8fnnn+vmjVuKxbJqqEWddsjAInCIjCMUWtQRdQxKGcADwGnH0jU7P6/5hUW1PFVPoWgCoAE7gI2lOcVChhIsapAIuyNqos1wqXvc0uKqRkfHVVNdrwvnX7V188EHH6qxsU7fe/ct9Q/0Khxe19LyghYX5w3qYBEFAFLDaDShgwf32RxSf8AM5yUIHVABnLGueN6icEgm4gmrYyZTUCyaMDUSXRsBHclUXB0drUpnyPfKqr2jzeZ7anLmqYqt1FGPtcDcs14bG5vU1tpueVuMHVCTSCTV1dmlI0eOmbrr9u2bcrkL2r1n0MLNFxZnDZ4CWQj3p4NdS3ObNja2nnYZHDBAC3BZxg4YDiubySiZSqmnu8eub+c6mSPOSce6hvo6ayjA/cA4mWtypli3zAvP5WtAEr+nXgCfjfVNs3iyNrHZHjt2zNYQ9k9sezt5XqwlrKLcs4AugDTvF/FEzO4DgBxqrXgsYec6dPiQwuFNra+viJjuUMhv7y3cC7msSxPj07befv3rX5vqDbCdSiXsXkCdGU/ELf+Lc6BYCxn89SsZTypjAfQZFQsFFfI5xbZjBpywWwYD2Ob8Bp9QVHJ/pjIZZehQl4gr4HUr5PMpk0oql8nK7fUrkcopK582oxmtRrNK5GUQqohUtEiIP+lOzuNbVMDZS32LYjlPdSrgVODFrIDzRvlizrtz1U4FnAo8WwUc6PRsdfv/eZVLfm9AWf533VWUxyvlC0X5vFJjQ7l+8dM/0b7dg/IUc9re2FAhnVYulVYxX1QslbEwcawp2RxB1FjIUhbGS8h2MFiurs5eTU/N6eLFLy1I2eUij6bXrF9d3V1mXUGBVFFZ8bRbFxvrRguKZqN89dpVU7O0trTqwMF9amtvsE3u5ua2wpsxLSwsa2V5w2xyQCc2lZcvf2WKnF27BuX2FG3j5/a4bZxs0MmVKoWmuww6BXwBra1vmL1reXlDPT0d2r9vr1LplOZmZ7S2sarj1gVvyDKD2ESj2mHT/Ktf/cqAA9Y7oAMABfsaFppUGovXjCYnpiwjiq5+fX39FspNXg95U4wzkSxlT2EFYnMOMGGTa13GktjWYirSEau8QqFgmW3KCWFmE4/ihVD2+w8eKplKq7yiUufOnTOIw3H4YC7Y/BOgDTgBlgFkUKWcOXNS42OPtLK8aD9HkZNIYI/LmMqJ83HdqJzo5HbvwR1Ta9ANLhAKqqy8wjb1wALUKtTk3r17BhKwoDFXAIsSDLltoe9+b1BnTh+zGlM3bFYABlRNKJgIlAY8ApyoNdcJeHoyNq6F5S3t2tVlcHFH0cScAzuAbNSGedjJBgJqNDTWa3JyVHPzc2b5XF/bUkUF0Ou05mbnLXdraNegqZwAfxMTo9ra2tD6xpoBjYqKKrNMJpIJU73s2btHjQ0NlqO1ubFhwANoAnAiGBxwkc+l5FIpm4xgaZ83iGHVwqhR+qRSBNFXyutza2V1wdYpwILrJKQ6mSD8Pmrh6UBS5sHnC6irq1v5HOHh0wqHt632dLs799J5UzFRY+uCWB5SQ2Otcrm0NjbWDAb7vF7Nzc2rrKxc3d19tq44NmC2lJ1W6joIgKGmQD3qFw5v2Trq7umx9c/aKQuGVFtTpe1IROGtsDxej923O9ZGy+/KZGz+gEZARGrB3HI/sLabm1u0a9du62DJPXPnzm2bc1SFKKEAmxYunssZdIrFYwZ/UW2lU2lT/HE/ez0lRRIQd6dpAHbhmppyA6YAw3A4aVa4N15/3cDX8PAjLS0vGhxjLrDlAaBQGNU31Jt9lfeJUKCsNB/JpNWFroTZNF0p0XtiRdy2rnVVlSEDVcFAwHKhclgjya9LJhTy++RzSdHtbaXieXl9LmWLHuXk10Y0q7VYVqmCWzlwvgv7b9qBTt/+b5yzl/r2NXNe4VTAqcALVgHnjfIFm3Dncp0KOBV4rgo40Om5yvffv7jUKa1QJI+JLKdSki32p872Rv3Je29r71C/QgGPMvGodWgiEDeVSCmKgiNPCHZa8UREiURU2Vza8mOAD8CEvt5Bzc8v6+KnX1rHMAK7sfJsR8PavXuPKUEAP719vdYprlDM2gZ8ZWVJjx+PaOzJuFZXNuV2+VXfUKv2jibjRWRDZTMFCxKfmFxRT1ezTp0+pdqaGq2tr5ltraMDMEEHtuI3SidABfalTDZrG8RSxzW3BTuPjY0/zZa6YJaeBw8e6OatG2prb9eFCxcM3AAzACLkI6Hs+OlPf2rw49KlS1bYUhZVXuUVVUpn8gZ5gAO9vX0aGhwytRNWrmQqaRvSzS02+lGrWVGEeEdtQ40lC6BQKMoAVCnvp5ShhAol8rQ73LFjxw0C3Lt3X9sx4JrHNuaAJgABG3+zCvn9BgAAIyin+Prw4UM6+9IZPXx4S4vzc9YBL5MqKJ93q1hw23VxLDqFkbt1985tPXhwX7V1tdqzd5eaW1psQ4+lEKBFkDznQ02FPY7XMjZUTtivgIeopNrb2vXKy+cU8Pl09959Uw1VVlSZ5YxAeBRlPA+VEZ3bqDfHWVhaVK7g1ZkzRww6AQyoL3NCbg9ghM/MEx9cP9+jyqGTWWQ7omCgTMkEHQYr1N3dawDEbGStLZZZlUonDTh5PC4tLS+Zbc3nC1q+EzACcOPzkycUMRsa5zD7ls9n42T+ARgerKrFnLwej6llAFfYTbOZnK2BEkgsPAWN22ppbbJuaXRnKy8r+8b+CcCixjsqMKyWXC/Xzj8e+/r7LVS8paVVn37yuZaXli1HCyUPFkFgJvczKibWDmo/AC0WMI7F2Dc2NzU3P2+qIR6BACAqZCCNrpaApUQyrd7eLhszAAa4VF9To/XVVYNdhHP7/CE1NACqShloBJlPT8/L5SpYptaOwnB9fdPWF+qsg4dQu9FNEivqtN2X2CcJvOc9adfuXfY8OmQCpuprG8yyCtwjcL1YIJvNp0K+IH/Ar5bmam1HY1peiaqx3qdAoNSVMxLJGPR6993v2XsCa5RrI9CcuWiorzEwR/c5AsZnZxeUSRfV29Op6HZCQX9AHq9bM1OTqqwE2nVaePj09IQ2NtYVCvpNAcV7EwrNYtGtZDJnkMpjwfI5pRJJJZMFG48/FNR2sqj1aFaRVF7polsFVwk6FQoOdHqGP3HOXuoZiua8xKmAU4EXqwLOG+WLNd/O1ToVcCrwfBVwoNPz1e9fvpp9mc8nNzAnm5XHXfqP9l0D3Xrv3TfU19UuryuvdCqquupK+X0eU/Ssr2/L5fbbxjYS2VQmh80F2OSzLnTYeFpbOqx1+teXrlk3LFQzhw/v1/LyvClNsLzU1zeV2tSHPFrfWFQiGdHS8ryWFpe1tRnX0uKWVAxq964h7TswaBtf4AbZNFevXtXjkVnt29triiNA0E4HPC60pDRJKxgIaXl56WnLd1QLBcuUCkfCdry62tpSB6uykPYf2Gcb6y+++FK5fF6HjxwzeIGCB+UHuTYENwNVUECh5CBQmnPtWLxcbp+SKbJ5EvZalDIli1/U4ASgDniAFYufG2Aq5A1QAcEABGzsOVdZqMxsYjtgg8085zp27Kjq6ur15MmoVoAzsagKxeI3HeFQiRhU2NiwepVqRqZVweAIsAfoND4xbGoYzulx093Po0LeZbk/tbV1Onb0mGZmZ/TZ5xdNiUL3sNdefVkNjY2mcuH4wB/UVUA8gBbzDLTga+AMCh42+lzTkcMHtWuw3zbrBGNjjQNEPHzwyKx1qHlQRJEdRaA2aq/VlVVtRTbV3dttSiPqBSwCvnBOrouvqTWKKeAdnRQZA3VbWFywHDECoYGOvJ7aMD5AQyiEYqjDgASwg+MAyqZmFi1kv3+gW4ODA9pYL2UbAWEAW3W11Qb4gILY0qanl1VbW65mbGDbUUXCEQtXb2oszR8h3ljjUAWi/mGtYjVD9YSt6+69YcsSAoiSscaaYH22tDSrobHOxjc1NWFqQjoKHj9xXPV1dbp8+Yoe3R+xfDIUU8A6lFi1NdX2GiDnynLYgv5R/3BurHOtbW26deeeHo+OKRrLKBhwq629yaBxMplQLpu14HY6RdbW01HQbQCMNVlTVamVpSUtzC9ofR2VXUjvvP2SqdZQFt68eUP37j1WQ0ON+vu7rd6sE/LYXPKpr7ffABNAaXxs3NbvgUMHDcp9+tlFu5foatfd062R0VFTyBVzbs1Mz2n48WOzxTJebIJkzLW1tai/r8U6Sy4srOvY0X4b/3Y0qtXVsDa24urpaTelF2pD5g1b6MjorCrKferqajfYhH2S9VheXq3e7m6NjU5oaGiXPB7p008+1rGjh6xLXrGQ0eUrl+y9LBQMKJNO2lzV1FYpm0FhmbfAc2x12RSB7W7l8gULy6+oqdDCWkwb0YLSgGV7y/WWGlY+BYXf9dv8H/nxnL3UH/kEO5fnVMCpwPNXwHmjfP4aOkdwKuBU4MWpgAOdvuu5ftqqzuOic1KuBJ3y0q7Bbv35L3+qjpZGRTZXtbm+rNaWBrPVoGxZXFhXMFhpmUnk4LR1tKi2lhyXjIGniopKy2KiCxod3MbHp81i1trWqM3NNR05fEyjI5Pq7Oy2jep2dEOLy1OKRtdNCYWFzOsuV7EYVF11m22yiy6URuFS7lE2a/kywBvsVWykd+w9gJxS+HapA9h2JGqhxyiagEtAHBQ709PY4vLWuQs4QMcv1AooWQiuHhignb1Xd+7csdDis2dP24aclu5ALkAL8AMlDoAIiw32Kbk8WlndKNl/vF4bL7CJzzuZQzwXNVE4HBMd2kMhl1mGXHIb9OBaUCjRYYvzAG643qmpWfs9ijF+z8+isZhW1lYVDIW0vhExO15vT5tt3BcXV1QoZO04qIh2wqCBUkePHdHM7JiFLluAvAhVz9mHSx6zBQ4ODGr0yYiuX79m1rHDRw4Z8AL6zUyXLHAokwjtBmxhhQL2ABm41lIuVcTGDwjaPTRokCcei9rcYQ9DxTI9NWP2Q6BDyeqVMOsUc8j365vr6uzuMEULx93JCdqBizyPem9vJ1VXV2HKK8YBYMMOicUqFPJaftEOjGLsnAcAST0AQ9a90eXS2Pi45hZXVFNbbd3d+D3zjh0vHAZq1Vo2107XOZQ6w8Mz2jXUqd7uLi3Nzmt1Zc2UP93dpc52rKN8vqjBwf6neVwx3blz12rV29tjUCoQKFNDQ6n7G2P3+73q7OyQz+/RxMSYdQ8kv+h733tbNTXVpsj77OLnWl1aV0N9k62Nqak5LSysqqqKLoheu3aUNyh/gGLYGAGmZeXl+t2Hf9DtOw8ViebV3lalY8cOWR0ePnxs90pvb4epxFDwEPzOOjIVXTKpmclJgzybmymdOXNQP/vZT23cyytLluG1urqivXv3GKBlbWCn9HkD6uzsV093r62L8YlxPXj4UHUN9frZz3+uK1ev6uJnF1Xf0KBXXnnFxshzenv6lU3K1I9Y8eg+x3vR1OS4jh49rEMH9ykWjejDDz8wxePrr10wa+Dk5JR1kpyeXdPZsycMcqJc4xo++eQT/dOnN1Re5tJLZ0/YGkU1Bnz2+wJaXdnQzNScjh09qo3Ndd26eUM/+fEP1NRYr7HxET18eE+pZAlaonRCVQdIJIQ/lcybQgplYp73RJ9PeaBwMid/WZmW1mPajJeAU7ZIUzyPWX4d6PRMf+CcvdQzlc15kVMBpwIvUgWcN8oXabada3Uq4FTgeSvgQKfnreB//3qLN6KrksdsIDAn/rN9354e/fSH72pooEfx7S3Nz06qrqZK9XU1ZoWZmJhVvuDR/PysKipCOnf+jFnjULCw8WLzS+evVCqrrc2odZs6fPio/AF3CVK1dmpqck79/bsMUq2szime2FI8Scvybctp6ewYUMBXrY012sintR1bV1VVhQEOgAtwgA8URWxgTdmUKVlpStYqn+KxuLU4LwuFLBwaVQxdtbAzAVPY0JNZBHwaHx+zLlaAhJpalCVeTU3P6vLly3asH//4x1Y92rnvtLdHWQNQ2FExDQwMqqKqRnfvPtDCwpaCQRkcQLGztUWOjlRdjb2r28by4MGEBYkPDXUrQDv1eNLGBzBCvcNY+LpU8wnFYqiVsL61Gnji8Wh42JQi/kDArEeoOVB+ALqwqbHxP3XqlHUKo050E6N+dE9bXpmzehOUnExmLfA6my2YFa2nu88gw8zstNUGGNLb123jQaW0srxiYwQAAeNQUZWygjymJuIcPJgTFFG8jg17MhFVkm5g+bzVEdi2tRlWoUDOllctLXVmxUTNkkymTXW0uLysQMivuvoag4bADQAX18tcAlJQU6EkOnbsiOVKASZRoXG9W1sZ9fe3mq2QmgIKsfwxBq4Ryx7jBITxs9m5Wa1vbqq1rVV79u41CEhI+sOHo5aDBIhiHaL+4nVcMzY6rFfbm2GNPHpkwdGAPsbLcTkfX7/66qsGzlDaYCUjVJ/1AHQ6cOCAwQdURQBcjp3PZ/VkbESPHz9RTU2FfvjDH+iNN9/QzMy03n//txp+NKxcuqAD+w/amsWmt7UVVW1t2dPXFwy07YAjOhdSL2r693//D3o8OqFsrqDu7hYbC/lnMzOzBsx27xkyyyGghu+xeZLvhYInvLFp0AtI+eMf/4nlehHQjTKO9Q80A2J1dLSbAo3rDYUqdPL4WdXXNxqEWlldMTUSKqeBwUGzrn556StVVlXppZdeMssoc9Hd1avVxQ2b3xvXrxm46+vtMehEHldzU4MW5uf093//X7VraEAH9u/T0tKCrZ2JqTktLW/or/7qX+v1118z0Ijy8b/8l7/TjRv3tW//gE6fOm7rB8DL/Yy6bvjRhDKpjE6fPq6FxXk9vD+mH/3wDbNf3rt7W9vRbQUDdOr0GtRG8UTg+dZmRCp6bL2TSZXPZc2WiaUxlkjL5Q9paSOhcFLKuQgRd9HbzoFOz/63zdlLPXvtnFc6FXAq8IJUwHmjfEEm2rlMpwJOBb6TCjjQ6Tsp439zEKQ9Lpklht7fO9Dp6KFBvfvOa9rV3yPlM9raXFVtVaUpoWg9Pjw8ptX1LW1uRvTqqy/p3e+/bSoMwA6WHIDB1as3LDeFAGcUHPv37zPlRTS2rXgspaXFNQs1pnNdKh1VIFhULL6pisqQmppa1N+7V4l4UV9+ft02hIGgzGZE5tIOlGEzi9LGgMZTGIHVCfAEFKiprpGKLoMcWLZQMaBaSWfSmpmZUmtri4EnxsDvyXaxcOjaWm2shzU3v2jKEbJ9Tp06bPAAhQyQLrpdCupmo073u7GxRe3e3a7unj7de/DYwExnZ7uNlzGRU4VVis10V3e37t+7ZzY+oMeePbuthX0um7MOZ4A07IOWg9TeblADJQYwB/sYypjvf//7tkFGseH2eRWLxw00cX2MC0gF2PrRj35kljeey6b+97//vf3++PGj2thaNuiESigWJdNo24LECb9uamo26xIKsbX11acWL5epu5h3j9tlYInjch5qDtDZ3k6Zwqmiwm+/Z27C4Yji8bRqa8pVW11uweV8X1NTqfb2NutItrCwYqoggAjgbG52TjMzc2bRC28nVVUTMHUWIejArStXrlh9ADaohQBJWCzpegYkpF5AncnJaVOwXbhw3moPIET9dOPGQ+VyKbW2NhhsYP1QO64Fxc3j0Vk1t9Zq11DpeFjrlpZWzA6KOo5xXbp0xXKQgEXAQubv9s1bWppfUGV5hdWd43JM7GWsBYAYwOWLL74wKMJrsffxe3Kt+Bl1zOUyZmVdXJrX/fsT2r27BEjPn3/J1gQWtt998I9mRa2tonPhSTvGpUtXVVnJumyxmgCcSt0iG2wdcY0Ef9+8eUuffPqZxidXlckW1dpassdiE+O+OHz4iNn17ty5pbb2VlOqMcfxWMyy0jbX1+2+5Ng/+MEPbM6BUMzJyMikQafTp4/afQ/Iun79hgWrHz92Wtls3u6zZLoUln/k2FGtrK6aFfLu/fsG5bDXYeMkpy2XLRhYq6ut1+PHw2pualRlRblGRh7pwvmX1NTYoMmJMf32t3+vrs52dXd1GDzE5vtkbEK37ozq5z//gd544w2bf2r8299+ZO9Xb775so2FIPazZ8/a+Kep++KyWTLPnD5l479z+7YaG+q0sR7R+PiyqqvcqqkO2dpCyURjBFSV0ShrP6BQMPhNxhgKw0w2r+1ERvL4tBrOKJqR8v8MOkH86Vzn/Jn7ln/mnL3UtyyY83SnAk4FXrwKOG+UL96cO1fsVMCpwLNXwPnX+LPX7n/wylLQLpscMm/s/9sBUAXp7OkD+umP31NddYXSiag8rqKaGxq0ubGmDz74QI+Gn2h5Nau6Oq/+zb/5K1OX3Lp90yw1KE+AGFeuXNXDh5tqbPBo164BgwN1dVVKJGO6d/ehJieWDFiQs1NXX6bG5irV1ZVr/4E9amlpU9BfrZnpFV385IrGxiaUTOXV1V2vV145axvpzz77TI8fww19EwAAIABJREFUL6ijA4VJt0GGmZlVszANDXXqwIF9amxotLygqclJ61CFlc+UJ5mUqR1ofU6nK5ROPj/2q3qzyWANBMDE4kkDTXNz5DP51NlZb2AD5QsQgvFzTBQvbLKPHDmqjq5uC8kGDvE7Nvg7aiw2tShNUBz93d/9nalnCCoHznz99RWVl5Xr+PETBikuXrxoYANwwTl3LGw7mUyAB+DJ7Tt31NvfZ6HQ/G7v3r3fdJUDNAAEGAPHAnRgfQJynDlzSuOTjy3MHHsdnbrW1ja1sryueDxjwAnFDSAO1U1tbZVi8ZQWFzfV0FBpGTn1dfW2ruhgxzVyHsAXcIMMLAudrq+3zTfnr66qUFdnmybGxw1SdHZ2Gdyikxzd1QiY7+3tNxXTp59+ofnFTVWUuVRdU6WGpnodOXrEwA0whgB3gBbKIa4LwELXPK4f4ADoY44ePHhoOT7vvvuu2e4AUTz/8eNZBQJFnTp13F6H2ol1hSLpo48+0vzivPbt22sQDCUXsJHjcX4ysYCCH/z+knp6GrR/355vMr9u3bile3dHVVVRpkMH9xjkQbEE6ACIoTqjXqxfjsmYWL88GDuqNqxsm1ubevToof2cOXr55ZcNeAGCWB8o7q5cuWzH7e7ostrxMz5YYxyXmu90MQTMMQ8AFq6HbLKvLt3UympMtbUe7d49pGAIUJIxOIpCiXEzBhRizS1NNseJeFyxaFRPRkesxjtrmtwzMsd4DjAYmIqdDVC1vlbKw8I+6feXAt3ffPNNUzldu35Nnd1d1q2P+2huYV7JVEqvv/66Dhw8aIqiRw8fqam+xToKcq92dXZoYX5ew48e6NVXX7Yw76nJCd2+dVMtLU3avQsbJ13lPLp245YejzwxpSLAEhiLLZU5AL4yftYT3//kJz+x+hP4D1hLJGKW+Yay7vatW1pdXlUmk1csKlWUe1Vd5Vc+VzAlJQ9gqgouVVcHbW1aAwLUl26PUpmcItGcaA+6vp1VMmdPVd7lUp4v7FFq5uA8vlUFnL3UtyqX82SnAk4FXsQKOG+UL+KsO9fsVMCpwLNWwPnX+LNW7n/4OqCTWxAHl6sot6vUuc7nkV69cEI/+8kPFPK7FYtElEkm7H/h52dn9PXX1zQ1s6FsXjp9ep9+9atfGbv6+utLlotEADV2uCejY7p7d05DQ4167bXXnm7KXabcuH37vkaGsXbldeBAt06cPKz6hnL19LZZpzqUMUsLmxodmdHlS3e1uLSu/gGsSaXuckCbr766pPX1NeuWRq7Txx9/bEqLgYEBvfPOO3a+yYlJ/eGjjzU6MquyMr+6uprU0tJiYcyzczN68GBBPT0V6urqKMGkinLLskmlMlpZWZfPH1R7e4cFibOB/N73vmfQgE31P/7jP+rRo8ff5ASxyaZTXb5Q1KXLV55mFnV8A12YAjbagBmO97d/+7e2aeeYdJX73e8+UF1tg956602bLaxhgAIUNGz+2SDv2PiACozhP/yH/6hwJKae/tJ5UFRQHx7AE8DU22+/bfAHOAEouXnzpqlTyGdaW1tQLL5tXQQzmYLWVjc1P7ek9fW42YgIRW5prbGw65qaKlOpASXOnn1Je3bvsZoA+wBkO/laqFQYawng+exrHsCogN8rVzFv3eqAAnv37jNbGeoc1iFQYHBwyADUZ19cUzQS09Bgl+U5NTY3mN2N1wEOduxqwBggEeohLF6AG2AL3zM/a+thHT60x7oNMhZgD5bJtbWw6uqq9d577xp0Yny8DsXLvfuPTcF05Oh+q2EplytiYyVUHBCFcufa1ZsaGOw1aATMRFl34/oNPbj7QH29vZadtBNMDmBinZIHBmy8fv26HZf5olZAiq6uTk1PTxn82dzcMNUNc8W8AyNYY9SfnzNWLHYAqNqqajv/1tamgR2uB5srHfgAOUATxgEkLeVWScvLq5qYnLJAeuAar+fYQJ5sNm1rj7yrtbVV9fX1KpNN2bwAbMgqAj5hqSQAnmPfv//AYCMQuaK80kLhuc+Gh0uqP2AR3fPW17bsHkTJtLC4qMcjjw2zVFRVGoQCthGK/8Mf/tDqTF7Z5599Lo+8lv/V3UU+WatmZ2YU247Y/UGeUyS8aWMqFvLq6e629buxuaHRsQlFtmMGHQGLvEdwL1AfcsS4N8bGnlinQJRkKDnLy8vk93u0vDRvKsiK8grNzy1oZor6mijUgtuDQbfy2byqKqrsPYPGCWUht/w+l0JlQWVzeaUzObk8XoNOm9G83F6PNmM5pQsmwlTR5VIOgZO9FztKp2f4E+fspZ6haM5LnAo4FXixKuC8Ub5Y8+1crVMBpwLPVwEHOj1f/f67V7ssKNtkLqK9d9Hsc2VBt95+46zefv0VlQW9ypPJs7qqJyMjWl1eNnXQ6kZK3oBL3//+Ozp37rxZXgj4JbuIDTRt2icmJnX/4YoO7Gsy1QJqnqJylhEz9mTKMlOwi/3FX/xGr7x6TuHtFa1attO25uYWFNvOKBLOavTxjNbWVnTo8F6dv/CSASegwejotGpqynTq1Emz6Dx5Mmbd39544zXb0JIjdOf2Hd25fVdjTxbU0FCmgYFeg1LBUMAUL2TXvPzyWYMDZNZEtsO2KaWr2MjIlEEONtUoitjc//rXvzYVCUDor//6r3X37qQOHuyxTT4qGR4bm2FdvX7DcqlOnDhuqiIAAVAGQILSBPAD/ADQAORQh3z6yUUDABcuvGzPRbnDWAEVgAOsU6iDGAdKG2xu/+k//T8qKqWqmmqdOXvWQAHqJp5Hhg7AAhseCihAF5a0R4+G7ZjHTxxVKr1tKhpUWYlEWpFwTIsLK1pbj9r+t6qyRkO7sGbVG3gCKgISzp+/YOdZXlq28wCdADonT560cwOGgH5cB18DI4A61ZV05XPpyuXLBnOo5cWLn+sf/vFL1dWEdOHCWR07dtyyqK5cvmJKFXKyqmqqFCoPWgA8yhlAF+CJc5BVBXTiXKieACC3bt0y69fC4pblir10lqDrnxl0+fDDD836SX7W3r27LCCe16CuYm1RV2xewaBfAwN99jvWF+CHz4yZn924cV2xWFy7dg1ZADW1Zm7+8OHHpog5e+asQRNgE2sKwER9AC6MD3UN4wf2MC6sbZWV5Robf/JN6Dy14/cEYpOfhRUU0MM4yVZCUQgszaVTBlG4x/geex7Xw7pjzDxYn9xv1AnwBBwKBkMaHBpUZ0en5bEtLi0aSBQQ2k02WoXBL8YGfNnpwsgYIEUcD0UV39D1DVtkKpm2jo2MjTGXfl7Kl4rF6IpHeP9xe5+YX1gwe28MZZGbvLewNsNh1dXXmS2UQPEnY0/09aWv5eKUxaIGBvpNkUlQeG11tcEsFqvv6RobGR5WdVWlKS5z+ZziyZTW1jdVU1Onzs62klorEVddfb2qKqtsjFw7irTy8grdu39PdbU1ymSSZitm7KzB7XBEoyNjyqQLSiULluPk9ZQ4UU0VHSpTioSTKi/zyaWsysq8KrpLQKng8iqRzikcy4rkvGgybwHiO9CpwBcAKOrqPL5tBZy91LetmPN8pwJOBV64CjhvlC/clDsX7FTAqcBzVMCBTs9RvH/5Uv4EeWzzRAtwQq7JdGptrtR733tZh/bvNuVTTUWlouGwPv7oI3k9XgUCIaWyeRVdbp08dcoUDSg3aCnvpeV7MGibU1Q1CwthXbhwxKAMtjVCszPZtB48eKwb1x4YMPpX/+o3qqgMaGl5SovL05qbm1Y4vC23K6R00q2x0TlTZezZ12NBzUAb4Mnjx/Pq6KhRW1urbbZnZuata95bb71mG1q6jTHeleVVPbg/rNraCh06dNDUMPMLcwYCAgGf3njjdQv7XlxcsBbuADTyXLa2cjp+/JAOHNxvljSO+atf/bmpID755FMLcY7FsnrnHc5XZ63q+cwm98rV6wYHsM6x2ce6A5Tg3KhUgE7AGlQW586ds43vxU8/s/Hv33/AwASwgQdAgucCnngeEAsYxfVdvnxVHq9bu/bstsBrAAObaj5zHuASOUYADq6Xz9PTs6bWOX36hBLJiIrCihZRdJvXJTU7s6iV1W3V19bqlVfOqaGxBBGrqsq1vLJs6hc6ESYTSTsHMIuwbhQ7jIvrZuzMCXBkR8UTCYdVVVmuXData9eumkKF3KCLFz/TB7/7J1Md/dmf/ZldP1lXX3z+hbq6euwacoWcauqq1dzS/E1HPPKpAFdYGIGQrDugHteOCgrIRS2AHaiLAB1AklKe0w2DK/xsJwMKiLVjk+R62zva1NXVbjCNY1E7gBeQBfhB/YFGzCtQr5QjtapHD4fVUNugkydO2vmwsaGs4bk72Volq1nA1jJzCggC7JFnxu9QLAGcWB+ALZRCBFFXV1dZvhCwEnUa65t8sEwyZupCAAkPABnHBIJx/TvriHHz4LztbW2WmWTd6NIpA1TkJwHHyivKDDJyTALj44mYdXisqq6U2+W285MDB+QMhcptHKxdlFWjIxOW6wWI4j0lFAyZiggIxbhQYjH31DUHMMI+mExodW1N8URCuXxe5y+ct/sCJRT3ytLyknxu1zfZVKsrK0qnkmqoqzeA5Pd61drSrNu37ujunWFTGpWV+cwS6CWQPpPWvXvzproEpGEDpp6sGWq2uho2K6nXW7BrqygvVyDgUVlZQD3dPXYPP7j3QMtLK5ZRl4xnrEsk75d8X1lRpXSKwHzet6SykOQPuORDFuX1K5OTosmMYumcNrdzyhWtSahM1/S0IQJri9o7j29dAWcv9a1L5rzAqYBTgRetAs4b5Ys24871OhVwKvA8FXCg0/NU71+81iW3y2dKJ4+nIK8bpVNR+/Z06J03L6ixrkq11ZVqqKnV/MysvvjsCzXUNaq1rU3pfEHRRNI2kAMDQ6bqmZmetQ0sm8+5Obq+fW3ZSUAdgq+TqYRts1DWfPXlZc3MLOrnP/szvfbaqwpH1rS8OqPZ2TGtri1Zl6r62lblsn7du/PEINCbb7+kvXt3G+ggV4pObqdOHTNAw+YRYICiBsC106K9rbVNVZXVunf37jcByViUUElsbm0YEKH9eqm9+oQSyVKnPJe1MPeqqhqrYNZUUSdOnLAwahRIf/gDVr77pmQht2Zxcck6fJFRRMbS/YePzApFXgybWJRRdXV1BkgAEFi/yI4B0gCFABhAJ84LvEFdhZKI55WCmUfMTsemlGMAOvg5x6quqVFnT7fBC9RQBuzcAIEygws8HxADCKQuKHl4/anTJ7UVXlGhkDOVBvVcWV7TzPSCikWPzr30kimqCF3PZlNmV5qcmjSwtmfPXm1Htk1xxNioD2AHgLOjzuF8O9CJpQfIaW5sUHhrw1RxABhyiD766A/67OLX6u5u189+9nNVV9ea9WxifEL9/YN23IIKpnTCdgaUAZBwHQAplD1AJyAGkA8ABORDNcMYWJOMqaRkKXWhY8ysGQASa4ZalrrhbRlYqqisUEdHq8rLgspkMwZL+CBzq6e3x+6kpcUlVVVXqa4W4Lhashqurmp9dVO7BneptaXVXsN64RyczwBLPG7zw/c73ReZF5/PI5e7YJ9RDPn9AaVSSctJWl4GTGXV2FhlHerSKQBTuSnj6J7m8xRNicSxgVI8B+UTx02lSsomrJeMAwUTsIi6EXaNUojz0AmQUHnGVF5R6kaI1ZTjcizCxAFjHINjAocI6ub5WM0aGpoMvNIRbno6LJoX9ve1ldZfNG5rjHlgHZTuu37V1tfZmr3/8IGpnjj20O5devOtt2x8V69d081bNw0e7h7sNzhMRziUSZl0RsFAQF6PRy1NzdYl7saN2xoZnldVpV+9vaVcqlBFuSamJnT7zrRamsssXw6oB8hjTXBtly8PS8pqz54uq1NlBZbbduvYCJTnPrt+9bqpuHzegLKZnAL+kLLprDVFALqRJUe+U2U5oeIFWzfpbFFZeZR3e5STV+m8S8vrMQNO+WIJOuF13OnE6UCnZ/oD5+ylnqlszoucCjgVeJEq4LxRvkiz7VyrUwGnAs9bAQc6PW8F/9nr3fJ7g9bmO+BFUVNQKOTW+bMHdP6lE/K5CyoPBlQWCGp9eVVLC8tqa2lXMFSmcDyusckps+icOnna2t3fvn3XbEYtzS0aGR0xKEP49EvnzhioSCTjZllhg3vj+m2NPJ7Uz3/+p3r55QuanZvQ9OyoVlZm5fHK1BMBX6UyaY+2w1kLsz5yZJ9qaqtM9YM9CZULcGanUxl2OjbXqBLInQFMnDl9Rm2t7dYpDjsSAc38HtuNm/wqn1der8dya2KxqGpqq21jnMnkLOOIrl7ACAAG2UhsUgEaqFfYCHN+FCxADPJiUE9cu35dXr/f4BcbWMbLxprzAoFQnwA3eD12K8AT6pubN26Z/QgVyFtvvWUQg5/zXOAOoAKIADghQ2ino102h4UoqXwhb+oWbGOABDr1oeLgnIwF0MR1AHQYy5Gjh5RMRkx5Zt3rYinNzS5oYyOsvt4BvfnG2wYnJqcmlEwmrJva9MyUWbzIYgL6PB5+bGOj7kAkYALjJLcK4ASM4fxspoF5jfV1yqSTBviAcA0Njbp167amJmfMJkdWFHBienrGWsizltLpjDYAhI118gf8Bp24DmoB5KIOzDfrgGPwOyAB9eW8fAYAMrYdBRhjxCK3E3AO0ONrPpgzgserqsulYh7Xk3Ur5BqxP/meduxD6eXz+0yxFAlHzB5FR8O1tS3V1dRb5zOgF/CGGlBLgqZR7ZXWndtqxbg5BhlC1TXl9jvOgW2LHCmsnisrANvSem1uqrJ1hh2SUHHsirHtpGpqfEokUlrfALR5VFfL/Afs/HxQJ+Aw0AngVVtTa6/HRujzem1douhiPXBPZHNkFEWUSaftvmlta1FZecju+VQyZRlEgWDQoCy21uamFrPFXr1yR2vraTU3V+nsmRMWDL++tm5jIxeMNUrtgcWpdEo3sUJOTphKEuUVnezI9qJ2wMRJMq6CATXV1ygQ9Nv9kEllbF5y2awF3ne0t2l9dU0P7j/U+NiCKivoltmvltZmxZNxzS3MKZtF2eS3zK+VlWVbv2+++ZZd69/8zf+rYNCjP/uzn3/TkRGLHoCc0Hs6Ty7MzcvvC5gnrpAvqrqqVulkWpubYamAHdFrULKxvkq5TFRRLJmJjFIFlwpun3Iun9IFl1Y3/jl02gFOjtLpmf+4OXupZy6d80KnAk4FXpQKOG+UL8pMO9fpVMCpwHdRAQc6fRdVfHoMzCF+T1C5fFZed96CxJsaK/Xm68d16MCQBYq7CjnhBYltx+R1+QxSraysaXphTrOLi+rp6dXuXfs0Pj6lZDKjo0eOGSR4NPxQ6XRSg4P96uxqtc5xQJ9wZMPUH+NjU1paXNdPf/oLnT17RhNTI5qaGlE2H1dTU51Z+DbWYtraTKqupt1URMlUxDrfoRxBPcSmFQDDZpmNewm4oKhIWt4P8OAXP/+FWlvarN35xMS4bdp5DRABnQGban5G/gu5NRb+m81qcXHFOrhxTVjPgDdkI6GmAToRdhwMBG3zTFgxG2G+ZjO+ur6mYFmZfc9YgCCMEfgRDJZZCDLjB0QcOHDAxn3t2vVS/k40bkoxAA7ABljFuePxhH2EQgEDRkAnNql0KltYXJfcRQ0O9T3NBvLbeTkez2MDj40MaEKOFJ3bUA+dPHVC6UzU5gblCtc6Mz1vuU6HDh3VyROnbMwPHt63XB/mk8wrOqgBcMgZwnoFMAEglaxgMbtWLIA8UJ/xc0AeNSIzrKqyzIKoSxYwwEYpP4qOhYA76g2cYYOPG4zryOQyOnHquM0bNeG1ABuOvQMbqSkAkN8xBuoKbNnYiKulpQT8GCtj43mMx/KbFhYsABp4k80Ssk1Hwga1tTUadAK4WReydNo+WFecl/pzfNYeX/Og+9/iYkQel0c+L5lI5QZ5trYSammpNWCzvLxhVi7Owfywpjim1+dWPp/S5hbdAxNyu0qh3IRnLy7GzKJVHvKpu6vJgNvGxpaNw+0uNQDo7GxSOBLR8vK6XWd1dbkpg7hexpnLoa8pGoijrqiEKsrKLP+ovDykaDRmFlPuUzKd/D6vqXUAmFgqUTlxmXSWy2QBwV4FDdBmTeUDhJmamtaVqw+Uybh1+OCAzr10Xo2NTVpaWrH7lnNznwGxuGbsmuMTE4pEt1VRWWnd42rqS2sJEPgYhd/GusrKgirm0wbTYtGYjd3n9Skeixl0QplE5tLIyBMNP5wxe9zx47sMHrp9bm2GN229AJBZ+yjbuEf+9E//1EDbv/t3/7va2qr1b//tv7W1YxlsqZQmxses++H6+pbVGGkSqqbyMmyFZcplyKgLq1BKArdxNNChM7apRDKlVLagTNGjZN6l7VRO0VROiXTeVE42G0WETihOS59zeSfT6Rn+xDl7qWcomvMSpwJOBV6sCjhvlC/WfDtX61TAqcDzVcCBTs9Xv3/2aqCTWz7bSbmVMzvM7qE2vXLhhHo6m1VR5pNHRRVzBW2sbgr+tLa8rqnpWd0bnldFjcdCmFdWNjQ5Mas333hLQ0N7LG+J7mQoiTo62+Tx0hktqWIxL7dHpoCZnt5Ua3Oj3n6bLnPVejL2SBubi6qo9Ku6psJUA3Ozq5qZWlHAV2PZLJlMzIKOsee0trbYZh8oAvBgYw0QACKwYVxZ2VJNTYV++pMfi+scezJqyityhgAmqIA2NtdN5QV0YhNcKLIZLxgscrm8Wl8Pa2lpwzahqFToWofigsDyHdsYIAebHN8DK/wBnzxer1mPamprTGHDRps8IDa5nBtYBmhg3Dywe2GjIyNmayuuYtGt+jpggttASQkgbaq+vsaUVqiI2LBzrXRni2ynNTDUaXlH1IPnAB1QBGEJJKgcZQsKp/fff9+gGSBq/4F9ymRjyueztvnN5YqanJjR9PScWls6NNA/aLACdRNd0mgfTwA7wdlssAkRB8aUWtO7bZyAH+q3k110//59U9gAysjhwb7FvANDUDOtr0dVXR0yexYZRZWVVdrejikSiRmswTqFGmrfgX0a3DVggA/QBnjinNSWHKXwdlF+r0sNDSVbGGuDfCo6inV2thpUxK6F2ovaAAJ31FKopObnl5RKUQNUdh719DSpsaFWhXxGqWTSrg2gyfUBRKgn5+dYXC/zSe2fPJnU7FzYssIIRgdwlOaY8PYhqwUh6Yzl2LFSpz3Ga7bIyIbmF6bsfiSIm7WSiKesm9rNmzPWTe/0qf22JrBz1tTU2rpfWVnUgX2DphDEpklNUIAxNs7HAxjI+IFV3Cd85h+g5ZZpxLW4DPYR2E8HO0Ana5nn8TtsZqiimG9qYDlEHrfNPesW65/H4zel3O07I1IxpFdePmZAGlUWFkHmG3gJdAW2cg5UTCjlQuVlFuxNJhf5TolkKYSce4tcJ5e7qKaGarlcBeWyObs21kYmnVXA51dZqEyhQFD37j7Q9WsP1dbaqPPnT9g95g/5LACfvCrWDjUHdHKdv/jFLww6/vt//zfau7dXf/EXf2GqOaD11mZYC/MLWl5aEvneQLitjYRqa8pNWcV1oXyj82QuU4KSttYrypRNx+09oODyKecJKJYpaGkzqnCcLDyAk6uknHOg03fxF83ZS30XVXSO4VTAqcAfdQWcN8o/6ul1Ls6pgFOB77gCDnT6DgsKjHHJq5AvoHQ2pprqoM6e3qeTx/eroa5MmVRMie1t5dJZhTci8sinyfFpLSwsa3kzqUPH9pjqZXj4iRrqW/SjH/7EgMH77/+Dbt68q1wupda2elVWhdTc3GBqilicznTzSsTT6u0dVGVFtUGdVCaqfD6umrqyp5YgaXJ8QSOPt+RxSd3dbWpprdfYeEnBtG/frm8gExt4IMPO5p3NNSqlVCqvgf52Uyb4fT7LgWlvbzNbHuHb5ArNz68rEimqrg5LWLmampssfwrwc+/esKlS2OSjhgA0AHw4Dxv7nSBoNs1TU4SYBxQqC1m7987uLtvcMlZCq8fGxi3wHOgBoNiBDV9++aXu3LljwIfNPbnKtbX1Ghrqt3ECNLDncT5AEccDlgCc2ECj2GCzzvlQubDpJacIIEIdzp8/bwCC52PVI/SbTTY2tD17d6tQJPAZ+1XRxoDS6f69x2YvbKivV3t7h6leRkdHTH3T2dVi6hwCowFla+sZxECqqqKTmc+AGufHMoiy5auvvrL5BTAAPgJ+r/p6ugzejY4+MZjT3d1jYBCLX2Njs3UU5LnkY/X19tv49+7fq5X1ZbM1Yq2cnZ0zWxSPnc0+teVjx7JGnYAkdJsDjlB3vgfMAHmoLXPKdTx8OKxoVKqu9tla6+/rVXl5QC5X3tYO64uxApZ4AJ5YF9Sb9cA5gXx37jxQJJxWf1+XmpqaDToCF5grsr84BuuFrCxqxHFR9Fh219aadu/pM/Ud4eE8d3ODrLFpzc4u68iRg3r1ldcNsj15Mm6Wye6uHk1Mjqm/t1XRWNgAJtfJ/O4ovpgH1GA7Y0dRw5jIKqqqKLPP2WxJxcW1oEQiLD9fyFlIN3UmwByVU5wucy6XQmXlQp7j9frl85E9Re5XXtuRuNkHy8uqNDi4S8FAmdbWNr5Rs6HmAjqxlqndvQf3bT22d3ZoaNcuu88I/d7JupqYnLS1W1FZpp6uFiWTcRsjSjmP22MqJ9A5YHBoYEiXv76qy5fv68ihPoPEQORoYlu+gK8UlL62ZsCLOaAe7733nqnxfvvb3+rYsWP2wf0GUE0mUopG41pdWbXa1FRVK7odsfXQ3NRsNYQacZ/lszm7P7hvKkIeuYt5u59yLq+K/pDiWWlxI6pYGq+mS/kic4DUqeAonZ7/b5qzl3r+GjpHcCrgVOCPvALOG+Uf+QQ7l+dUwKnAd1oBBzp9h+V02VbfrVqgSjSs1uZavfPWKe3b26eKkE/jo8MaGX6kRDShgL9MDfXNmpqY1fxCWOlcQYeP7VJNba2KBZfeAfYPAAAgAElEQVTeefs9DQ7u1pUr1/Rf//a/amR8Wk31lTp95pj6+rrV2FSn7W3yhK6anaajvVPBYLkePRxRXX2tdu3ul9udN0BFHksmm9PdOw81OjKnnu4+U4x4PEUtLMyrobHBNodYZf7hH95XOFzQmTP7TI3EBhAggCXo4cNH2o7E1NhYZxvNkgJn0FQ3bD5///sP9PDhlMLRoo4cbNQ777ytwaEB2+x/8fmXunbttkKhCuumBhTAYnPixBHruAYouP/gvm3YsdfML6zr7JkjqqqqViqT0rETxy3k+ZNP/km///0/GSzq6Ggx9Qqd306dOm1Wpv/4H/8PjY4uq7ISq5ZUUeEzUNHb12fQB/vS4sKigZPdu3YbNLp+/YZm5+aUiMcNpnR2d6uyqtpCrKkTwc0oNdgUs/EG+KBuAkiwgZ+dXTDo9dpr55XJoX4hRBzIkdXy0qoePBhTeCuu2tpKHT92VE3NjXr06IEFSu/aPWQqM0AB6p3Z2U3V1wVsPlCVAGK4Rh4AokuXrlg9ydJBXTbQ16u9e0pwgRwsWtTv37dfuVwJ3ADavv76suU6nTt33uBMPpdXIp3Q8ONhC4S/d/+xVlajKguRTUTodtBqAywk5B6wtBMODhjct2+vQTtAE4qtSHjb1GgAJ35OrR4/HpXLFdDQYLf27ttrnd38frq0pSw3CHUPIAyQA6ArZVzlbF6ti5wXZdyaFhaWVF5eqcOHjljIPsHnqGFQNwGCWDco644dK1kFAR7bkYjVaCu8oVgsLK/PY+PHtoblDcUNNrt3333PIOC9u/fseARxUz9g6q5dPSoWcnY81Hysi/HxCQsCB9JsR6N2HawF+0CtFfArAKzNleAS0ieynSxYPJ0yJRD1ARACnVA9UYNQKKiyCpSBNCDwms0M4EJmUwmkYCustWYA4S3UU9j9ghYa39vXbRZRwBqqxZnZOUW2t9XU1KiOTroAJmxuyHbi3MBaVIT9A30GAMlYwsJKzULBgLo6O2GiZk87efyEvr50SXdu3dKZM2c00N+vhaVFTc3MqLah3sAbH62tbTYPzD+20/FxukBesc6WjQ2NGhsfLynaQuXK54oaHRk3i+bgQKu8Hpe2zPqJxa4MHajSySSuRbPjpVJZhQIe8d6aShWUKRRV8PqVLHq0sZ1UPFNU0e0mAqpUKwGdLEtcbrPXOX/inuFPnLOXeoaiOS9xKuBU4MWqgPNG+WLNt3O1TgWcCjxfBZx/kT9f/f7Zqy0gWVJ9VcisSPv3dOkH339VDbWVymeT2tpc06Uvv1J5RbVl/CwtAVqGtbYeVUNDjU6dOqH9+w/K72fTv1f19U36v/7P/6z//J//b7MzHT5yUPv37zWQtLq6bJu7J2Pjltdz4MAeVVaWWwjviRPHLZyaLmpsvqKx0sbyD3/4J62vb+g3v/kL3b1zz8AAm9fDhw+otq7Wjnn16lWtrqZ14ECnWlqaTQUEfMBq9v77H1onsXfeedlsO41NjZblMzkxodu3b+ve/XuamJjR5pZL/+Z//oGpglCRoKS5fv2W4rG4zl942dQ7X331pW2uf/nLX1rQ90cffaSPPvrYOrqxyUdBRQg2G2Q2oiiPAAB0uUOVQ5A6yp3e3j7b6AILPv7DP+nzz7/Q0lJELrdbLa2V6ult0eFDBy3XCRUMG2MC2l+2cbQa6AH4ACGwoqEiejwyqmCoXA2NTWa3Aio8ePDAXn/06FEDPOPj42ZVYrMNOCEA/dChAwpvr1lAONaq6HbCbHwTEwCttE6ePKHTp06Z4uXixU9tw3/g4D5T0nBN40+BAB386MAHcLJtNJa86WlhrePz5mZJLTM40GUWs/raWqst6h9UUYCxTz+9aLANYHjp0tcGrjgmgIv1MjU9rWtXr9ramJ9bVCKZUVVV6Gmo+V5T/XBdQMBUms5uZXr44IFaWlu0Z+8uzc/PWhg0CheyjegMFwrSSa1g4dcEXXP+/QcO2vUBRZKpmNnrsHOWAFDUYBNAiNfzAMgAFwEkQCcUOm1t7QYQCUtnHumwh9qIdcT6YA1yLtQzzAvZXWZZKwJ/YnaNHLeyouob9R4wjtBrYCmdEFlzzc0tNv8AL7KO6FpXUisVDRxxL3C9Ph8qs4jBHtYEz2ctAZjIRMplSxZC7HqAWTo4Li0uKpnKqiwUUEdnu3XoIxNtKxyxexD4Ul5RoSY64IVCmp+b18QEgd9BW4PAPjrZAarI6aIGQEny4xKpmLbCWwZrS10Dl9Xf16eBwSFNTc3anBw9ctTgE/c9tWltazdrHvc9TQHSqYSGBgdUi60xHtWRwwdUU12lzz/9RNuRsPr6egxGrq5u6MnkrJZWw08D7husNtzLQE7Uhclk2nLqsC+y/lB5sTaKVseC5mdnDVaRD5VNo+jKqK62xt6rMmSHpVIGFqFIhPnzrurzhpTJFZXOFZXMFxVL57WdSCuRow8jjMoNpyqFRJlZtfRw/sA90x84Zy/1TGVzXuRUwKnAi1QB543yRZpt51qdCjgVeN4KOP8mf94K/jevJxfXK6mmwmtZNudO79GrL59VyO9WMZ+xEF02201NrQqGKjQ+OavpmQX5A0Ht2T2oI0cPmv0JYKUim96s3v/tP+jTT79QQ2Od9u/frVDQr3QmqXgiqrn5eW1txsw6dv78GduIk3WESoaNPiollBRsVNloosxhc/3KK6/od7/7QI+Hp9TU3Kof/snb6untNoj15ZdfKJks6sKFE/bc5eVFAxWooX7/+9/bppaw4HPnzpkChnOi+gEIAURmZ5dsE/2b3/ypQQHUN8AQ8qQqK0N64403DKZ8+OGHZq378z//c9tYf/DBB/rggz/Yc+hAhxKJzTbWnGQ6pebWZk1PzZi9DOgzMDBoHd/6+wcsWBn10sWLn+vOnbva3Iyou7tdJ04eUXtHk+XnADWw/5Ddc+/eff3oRz+27mB375bscWQVARfYDD8aHtbhI8e1e88eAwooeqgr14OFi+ejCuOzgRmPxwBbb1+PIttrFhCO0gmVxurKhmU6edw+nXvpggGDiclx3bx5Q+3tLXr9jdcMmgwPD+vy11dsrsiM4vqpL+fmg/PxGcjFsVE5Hdi/X3v37LENfSQctuwcYAT5T4SbUz9AANlTjJs8KmoHQEOhxbUCd4AVwIGenm4bC9CD5+8AGNYRxwHoAHdQLE1NT9r3KIqAddVVNVZjWAH5Plj7KsorTKXEOYBL+UJGuTyQIWvwAaBU6gBH8HwpL4mfAXLMaiWUahXf5GnNzs6rq6tTR48esXo0NDTYsXaez/ySW7RjgyvBrbSBJXLOSuo+jymxuE4UbDwfSMV5WJccwwKoczk7Dl8z7wAeABdh7zMzUdXWulVREbTrAOgxrzyW5pfNDtfQUG1zwTk5P4rFjY2Y+vu7dPr0cTsXNtFr1+6oUPBocLDNgCHPpx5YN69du2nzAhTmfr5//4Fqa2t04cIFOzbHHXnyWPFk1LLUyHman182NdfRo4fV19ev27fu2Vzu2UOHuTVNTU4ZoKWb307oPDDT7/Wot7db7W1NikUj2jXYp1DAp6tXvlZ0O6yqykpVV1eqsrJa9x9PaGRs2e4X1kJjY43BQKAR2WFLy1sGmHp6GrXrqWIOiDY3y33g0crysq2b1pZmFfI5g3vl2GhZJ1jrnubCseaAd+kMXQZDyhVcyhXdyhSkWDqncDypRDZXynOyDwc6fUd/zpy91HdUSOcwTgWcCvzxVsB5o/zjnVvnypwKOBX47ivgQKfvsKY70CnglVlFvv/2GR0+uFv/H3vv/Rxnlp1pvumR8B4gHAGC3ruiN1XFMqwu02W7O6QZrbSr3YiZ/2Y3NmJif9oYrSZmdkbdmlKrutVdtqtJFr0BPQDCe5vem43nfMxqKWIk7UyTihD1ZQWCYCLzfveee78Ez1PveU8xl5JKeU1PTVo5D6Vb8Xhas/MrikQT6unpVWtrvXks8T1lNctLa1pcWNbFS9/pwcNRNTc1aP++Xeru6TSj46npCfvf+Q31zdq5Y7e9DyBDMoeiBXUDiSgJLIk5Cg3Ks0igKbH6i7/4mZ6MTlkJzJ/+6Z8oGArqs8/+2tQXJ0+esOQXADJh7dWD1sr+q6++MhDxx3/8x2pvbzfIAbyomEiTvNNta8uWzfrJT35i7wc6WSIvj5LJtJXWkcgzV67x3nvvGbj66U9/aiABhQ3G3ZROAU1o8Z7OpDUwuMkgz40bN208VCmU9QAeSIRJtH/77QXrjEWCfuLkCe3atV2R6LKBM/PNCVdbKRjg4JVXXrVSJkyl5+cXLAEvFUs258XlZVNkoTypGEYDJyoABMBW8b1izcAJ1EW9fT1KJteVy2dsrYlESqMjE2YK39jYrL179lq5Wyab1tTUpIGQ7Tu2mToEGHbj+g2DIufPn/++ZJF9Y90AD9aN8gYggvIImLCpf8AUNutrawaUUI0BQQBNQBWgCLAR3yjizX7hwWR+UKGQASG+gEn4NwGYAFsV6ETcGJdrs24UaICjxcUFgzVer8/gIXsAaHCMnCln89tZnJ9bMgiI+T3lhYGA1/aT65RKACYwrfMn6iLOK4AHiAP0BIwRAwBLLJbShg0d1sGR5wAy5qXk8xnEYd85n8yT1zuquYDFDlhF+RzrvnHjtmprwzY+73fMu8taWVmzcrRg0GexqXQ15J4h7sTt8eMnSiSy6u1tNdjFmeCsOoB2Qdev3lU8FtNPfvK++SwxR+DSz3/+16Z6orMk55uYAlR/85uLCgRqdf78aTtDnCvup5///Of69tvv1N3dbs8DYDgHAEWuxzkF5o48GVY6SzfAnPlUxWIZ1dQEtH37FivHy2ZyGhzcYnu/tLhsKjeAG+cdr6/h4ScGCemWt2mgS4cP7VUiFtHc7Kzq66o0OzOtQj6rYNCvjrZWdXX3anRiVjduz5iqiM+GY8dQZwbtTKytxTQzu6ZtW7t19iz+Z4MWo7/8rz/X5UvXrVsg5aeA5s72dkNFlCn6/V5TPQEngU9+n9fObiKO7xf+bF4V5VUJIOjxKVsEPOVd6PQMf3/9raHcXOr5xNUd1Y2AG4EXKALuB+ULtJnuUtwIuBF47hFwodMzDDHQifI6vtpbGvTJh+c0sHGDUol1lQs5KxehZA0FzNz8smYXVpRK5bRn7141NAZUKOApVG3m1+vrMUXWY5qYmLJSsYH+fjU21isap4xmVYGgVzXVNaqpblBHR6/yuYJBJUyiUUEAhEikAU4k/yTiPAdw4ue/+MUvNToyrhMnTujdd9+xUpvvLn9nBSnnzr3qJHyJuNMlLpOykigAEoABpRPwAsUIY/MAyvA9vjenT5/SJ598YqooEmt+Rocs1C/ACaBJpdU6ZtCMc+HCBYNMlKmRvAMeKDMDnsTiMXX1dmtyYspKzFgTJVgtLa2W7KIeI2Yk0Rgwk5iTvON5NTE5YmupratVbU2dvTcSiZkCg7KwB/cf2FzocsframqqzFuntb3V/gQOFIuyfaqpCVryDTgCKAB+8IQCRlB2t2mwX7H4qpU14qEEbHkyOqnIesL8dygXRP2zuIQaZt6UI50bOkzpAaxDMdbb02tKNAADcQH2mBl0Om3zA5BUursRIxQo+WxOa6urtraK0TZqJqCJU5YFHMJPqWBj8Tq+ACLEr9IxjuccWOOzveDafA+oAf5geA8oSyQTKpezNiYxoIwMA2xK/FCMoXxif4Bxw4/HFIun1d3Vqu07Nqu2LmzX4FysreUUDjMGgKfBjOEBZUAK5gr84vwtLCwapKCbYSaTtnIt/g5wNHjR2Wn7zRcw6ptvvtHDh+Py+z2qrvarsbHOzj2glJhevnxb7e31dq8Aq1grz9+4ccvAVU9Pl8WR+BJD1sF8Of+UTWKmDcBiH4ghf3LGTfk3u6RUKq4//MM/MNDDOjjbn37617Z3hw8fMCjImIC3q1evq7a2UZ988kPzSePBvYWq8ObNB9qxY8Dug4pJ/NGjR+z9xBCfqFg8qqmZKYOus7ProrleWxufCR1aXloxNSDz2rx5q6mRgE65bNZA0+TktO4OPVIw5Fc2W9K+Pf06e+aUhh8/0uXvbmjzpk4F/JQ++hWqClgZJx5Jdx+M6NHImnU2rK2t0dmzp+xs8vkCnOMzi88APkeAlqz1Zz/7K124eMsxya+lg2KTdcjjCf7hTifOXDZDLanFt1goKJfNKZ0GnsvAbL5YNpVTQR7lAWpFKVssK0/XOlfp9Ax/k31fnfgsx3THciPgRsCNwAsVARc6vVDb6S7GjYAbgeccARc6PcMAm9LJ40Cn/t5m/eijt9XZ3qhUIqJiPqOqYMAS8ng8pdGxST0Zn1YwWK0zZ8+ouSWk2blxSx4pxfJ6UH5UGbzAbwjos7KyZK3KOzvbtGlwoyXhKgfk9zodrUjuKl3cKHUDjpBwAh1I4IEElFiRWH/zzbean1vUD37wA1OV3L3neL2Q/FO6RfKO0TXvS2ec8ip+juqC5B2oUQEUJJa8HlgAoADIAGEABqgxABZAMZJuyq8q3b5I2FFdAKd4H/Mg2SfpZo7MHxBDcl3XWG9qoLEnY7ZjlPChsqHEh/dWhxnLMdwGQpHQr62tqFQuGFgBTjC/1tY2KwWrrq6xeTEmvlNLS2sG6ZoaG1QsF1VdW63NWzZb7IaHJw1QHT26X5s3D1oMiQewCcUWgAh4R3kSnk5AJ9q+Ly+vGzisDtfp8OEj1nmMGOLD43gZeax1PcoW/HrWVtdszaiMWDfjMmfAD/vI/CqlaKwJvyVTgOTyFgN+xt6Q+GPUjoKJ9wBFgFYOvAnZmKyL16OIAxyhYHLMu1cshpUyM94LUJgzxVJCdXUBtbY1mWqJ/eM9Xi9eRnRZW9TqatSux16iOhoZmVC+IO3cMaA9e3aquiZkZZgXL15VIsnzlJVtN9jE+zgbABzODqCUPWKtwEnUPcAf5kuJGVCHfeVcsVZ+zp5QWjgyMmvqmZ6eZu3Ysc0xUC8WDRLevXtfg4MDdkZZAyowuh7iPUaZJOcXFRMKKc4480UthpIIg/ZQCLDTagAW8FXpDAekWl1esX3hvmLfOMv4nV27dsPxZdu/z9bKXNkn7iNUipjuA/+4h1kzHRjxdNq+faspo7755pKZmP/gB69bGR7vZX7DI8N68Oi+UumMKSRra6vN72zz4Ba7P4CMlN1h1k8pKmcKwLm4sGj3yaNHUxbfDR11OnH8iPbs2aWvvvpCmVTaOlo21tcblPJ6HWPuoaF7+vbiXSVTGe3es8XOEvcsD84o1+PsvfHGGwbRWD/XRLE4MT6nTKashvqwWpobHfN4VE4+j3LZvBncY2SPyonudXzucU1/IKRgIKw0yqZsQelCSZliWel8STlAlAudnuFvMRvKzaWedUTd8dwIuBF44SLgflC+cFvqLsiNgBuB5xgBFzo9w+ACnYIkZ/Jox7YOffDeD9TWXKdCLqlcOmHtycv4kSTSGhufViSe0uYt2y2hXo/gG/TYlDoN9U2qqwOM1FoiiV/R1PSkmTF3dLSqc0O7vN6yvD6vfN4qLcytGTghCcbPCWBA4kpSDgxCOVRp7+548gStpIxOdHi9oCy4/+C+KUgoRyK5JYEEKNTUUIYUkId2VpJBJ2AAyTugA6UI4Ijr8HoAAEk1ybyjZnFgTnNTi4EbQBnvQWkxN7doc2lsrDVVCYk+iTfKH1QZwA7G9fp9BoGIHc8BpEiYV1fXDOzQhn3vnl3auLHfkvibt57Io5K8Pjq4yRRKvb3dlryjwEF1hXE3STnKFbqBxaJx84ZC9ZJIJdS/qU919XW2hunpGVvTe++9a1CP9QIhvv76a4sDAAFYgWppPbJoZUcoSlA6lYoe+f0htba0W7yBRKhDUI9FImvKF3IGgoBkdFVj/ayvolAjpnwRJ76AEng7obzC/wooUBUMGcwi9swN2EPcMH1OZUravGmDvRcgACQBhqAYc+bixJ4zSHkdah7M5Gfm42pvCX3vgzQ6OmGgA6+iQ4cPmGk9D8q0uDYG9gDBubk1izdlpOSuk5MzphTbu3e7Nm7skT/gtY53V67csXWfO3fKOqMxPzoIDj9+bOsDqPBFbFEVAXEqZur8HQN6zhjnC4UNQKmirGNvuI/w8urv77WSQ5Q/gDZ8qLgf2EcAHTHgPgFUoXb68MMPDULxPa/jPmJcrj09vapMRqqvR3lDZ8AOmxtqKP7OXMefjGnrli3mywVMvH79ukEY9g2FEuoqzjn7zT0JJCPuxIC/A7n42dTUlMEa5s58Ll++ZgD6/fffMSjJ2Ix75eoVZfM5JVMJg3aspaa61u5rziyKKeZGWSvAG6jowLQVDT8a1uL8op2Zo0cOmok8nwE3blw343DAkM/nNQiEITsd+S5fuaYLl8esFPXgwU12T1VKeLkn19fXbB1vvfWWwcGKd9iDBw9VLEjxeMbOC2eW16JwCvgDSiZQgkrhKo9CQeeawDwM8/2+oDwev/KFsjL5kkEnSuuiyYyypbLr6fQMf4c9HcrNpZ59TN0R3Qi4EXjBIuB+UL5gG+oux42AG4HnGgEXOj3D8FY8nQI+j3Zu79S7b79h0MlbziudiBo0IunD52Zqel6NLe06euyk/P6Abt26osWlWdXVNqizs0tBUzllrWRsbHxZTY2oUVqt4xlpFkoNjKuBGneHHphSBq8XoBPJ6MWLFw1CkOCRkPNYX49aor916xb19w9ofGxaFy/ekM9Ph7Bma+M+OzujWCyvujrHq2fnzu1qbW1RMpW0MjQSZJLrCxcuaXExoebmBu3evckS/7GxFSvv6ex0QBRgK5nMKZeTmhprNDDg+Abhx4Rx9uXL11VVVatduwatRIokFeACzHLK+xKWrDe3tqgqXGWgCnACoAAWoVJCUYRZ9fFjx1RVVa1vv3WUR5R7YYje0wu8q7bW7cSZuVOWR4IMMAFETE5gJJ7V3r17TEWyHl3TG+df13/99C/NABqlDMoaFE4k9gAJlEiUMwImgGrEvam5QdMzY+Zzw97l8yXbx5WVdc1MzyuTphNaSf6Az8ATQAzl2uoqRtD4gPmshBKQQYkgc6Oz2sLCihlI9/Z2PS1hnLT93Lt3h3Up83scFRoPAABAomJ+Thy2bdticeUcMH9+/tvfXjII8fHH7xvYQDEE6ELx85d/+YV1JNu5s89UPyT/wDXWCZiQBwVVyeACahTOWTqV0djYhOYWkqoOS4ObBgzGANLwd9q3f6+VVHF2p6enDMbwPhRiXJ85VYAQ3wNf1tdzam4OWdzxKcNcm7MN4PvhD39orwcw8VpixvoYl7PFtQcHN9n9ghE+oIfXVcpB8Q6rGJpz31DGyV6i0Kn4V1VM+DmDdOSj5DUcDqqzs92ADob3XAeIw1jcH0sLi9o8OGhglesxJg+uX4GqjFvppAh0Iq5AJ+4Z4Bbr5wyz/8yNe4Z1sbecQ84wnyNAN4NUmZQmzS+uWy+9dMS8tSrG6D/72c/MJw2YyvxQBgKxAFh3b9+x0swD+zEd77d9YVwAFh5YQKFkImYKLfs+mdSjx2NmFI7Icvv2zTp37pzdX6jTiDvXYF+JDeCMc4nqjXsXw/RHj8a0uLAkCHI0FlUoGDRPskQ8Jbg2X8GAVB2uUlUoaLFDBZVMZuT1BVT2BVSQT4lMXquJtPhkc43En+EvMWcoN5d65iF1B3Qj4EbgRYuA+0H5ou2oux43Am4EnmcEXOj0DKNb8XSq8nt17MgWffjBO/J7SJEKSsbwW/GI/+MfiSTU2zegeDJripW19aiWl5zSJ8yxS0W6QlWbkfiTJ2OW0JJQUrYVCAKDmrVz13ZTqKBKefhwWO3trTpwYL+BIhLrr7/+rR49mlF/f4eOHTtgKhVACV3R6CBHEvjXP/+Frl69pUSyZGbA/f1dZiROYk8ZEP5KAKf5+Vl9/c3XGhkZs3IfklD8YObn6SLXp/37d5hiA1UIihLmSiJ6/fptK1s7fvyAtm7ZZmCmpaVNJMJffvmVJibm1dHRppde2mfQA5jklIE5iTrJK+qQcDWdq4pKpdMaGR6xhBxVErnR9PS8lcodeYmOfU0GDyjpwoB527atOnjooI2NmiIQCFriDmwCVgGNKHtaWV61EjHADEqwxuYGbRzo0/DI4++7qVGKRcIPFAAAADhIqvk7a8WHKVxdpbn5CVO0Ed90Oi+VvUols9bGfnEprh3bB9XTg8F30VrQLy7N23wBD4ObNpp/D3Eijp9//rn+6q9+Ye9rb8dIfoddFzN1vMHOvfqqWltarBSqApoAEqhLJidJ/v0GGBiPMkd+BuAhxsAKFDDAGwAIah7WQxkUABPgc+bMQVO2sbeYYXO2ADnBkE/hcNX3nmHEDtXZ9WtD5gOG0fexY8ed6yytmOoJxUw0tqZYfN1UWOwhsUbBxDyYHxAJFRYPQA+wgp+hzgK8cL5QYgFiUGYBnIBynBO6KQLaUHCxfqDL0aMv2Xw6Otrteryf54FEgCueI57AG6AaP+PsEgvUfMyB+KE+Y+yKkoz7rtJ5j+eYMzCU666vrmrL5i0WUxRnfHHvVdRAlfcyHvc1P2N8StGYB+AGuFMp2ePscr6YE/cHe8C8eACpMLv3+Oh06QDNXbt2GjgCnPFa7mX+5Hp4cQFWuadGHg8rsrKugNdniGHTpgHbL/zTeH8g6Nf27dv03XfAyVqbfzKd0uzcnBLxpHbu2v29Co41cnYo22Pde/Y4QI8SQT5reO/w8KiCgVpNTS9panJacQzPa/2qq61RuVRSJp2Rz+tRTXVQqWRannLx+9LFWCSqeDyndE6qa6hWuLZWK9GEluMp61iHx5Pr6fQMf5G50OmZBtMdzI2AG4EXMwIudHox99VdlRsBNwLPJwIudHqGcQU6hXxSTVVAr587ojdeO6vqKp/ymbjikVWDThgC01a8tq5JI2OT8ngo/Rowg2lKfiit++lPf6bHj0aVzxUViznm4idPHoXirqQAACAASURBVDcz33w+q/6BXoM1E5PjZggej0e1e/cOA0ooMFAb/M3f/Nqgx8mTL1mSjhKBLxQ0JNYoha5fw2vmugGMXbspsyvr4cMH5h919uxZSxxJ2hOJmO7dv6eHD+dNebJ164AlwSSvwBgS4y+//NKgBgkuRuUk0JS6kXC+/fbb2r5tu3y+gJUB/tmf/ZmuXLmm5eW0mRS3tIQscSeJrphkU4bE+CTacwvzejLmmGpTFkRyX1WFgXOdKSna2zt04vhJhUJhffHFlwZJgDd79+42NVjFEwkjcxJaoMP6esSUUkNDD7UeSdk8O9ubTNnV1dOtjQO9Wl5Z/j7BRwEF/MAUmgSb0qxKiROJNuVUQKTJ6VHbD0r+6GCXTuXMw4vSOlRHZ8+cVUNjvRkjt7Q06vKV72y/AEP47gz0D9h8ATCojq5du6lCoazDhx0DeKDLzZt3tW3bJgNCdTU1ikaimp2ZMZjDHgAfKuWRKFyII9cAeFB+BWxBmQb0QWHD+1gTChygx8QEnlp0g3MUa3R1A9QdOLDX/JeWluZVFQ4ZHMQTinMzOuJ4bW3Y0G3Aja5lxGtifNJgH/ASE3E63+HXxBfX58wCO9gzwA3nh31mLrwf6EQ8AELEHOCCKo59p5sicwdAAdMqHRoBapxxAMvcnNNdMZfLWmw4X/zJzyvgh7PKWjhrfF9R2WGKDszl71yX91T2nfcyVgUCAbQ4V+UipaSNSiSS5q1E7FlPxTic5/EyAlZx5nhwT1ZK5hz13KJ6epxyUAAQgBe1GCor5g4oIwa8p6u7R+lszhSKKAvDYcpTnS5wqK2YI/uzuraqtrYW+ywws++xca0uLCmEAXwyYWA3Ree4Utk81ArFgg4fPmRQFeCLSrNYKj2FbX7rUImvGl0Y+SxhXYlExoBjR0eLhodHrFSPtbEvfI4lEkUtLKxrZSViJa719WFHjZnLmUE8JXWhYECpZMaUUO1tTQax4tG4outplfh8rQ5JgaCiqYyi6byrdHqGv7/+1lBuLvV84uqO6kbAjcALFAH3g/IF2kx3KW4E3Ag89wi40OkZhhjoFPBIbc1V+vCD89q/Z7vqagKKRZaVikfs/+o/evTYoJM/GNbtOw/V3NKpd9551zyPurt6lMsV9X/87/+nLl26rtqaGiuDo/MZJTKra8sGNvr6uvTo8QNdv35Nt+/cU1MTrdgPW2kYihAS108//dQS01deecVULRcvXVddXZWOHztqJUHBYJUW5hf19dffmKqJpBMvl/sPRrVje/9T5YVjSowq5+q1q7p585GCwZBOnz5oiTxAgqSb8a9eRQnTaok5AADogR8Sih1KcOhwlkykTA3xq1/9SvfuPdDaWl61tQE1N1cbJAIe8H4URwAA1CZAloXFBWULOVM0AVhu3qSDnUdbtvSaRw4x2tDpgLSvvvraAAKxoGSovQMPI6+VEwE1AE/MA9UUPk6YSmezefX1dWvPnr3atXOXauvrtLy6rEgUMDVnUI3yLaACxuGsib8D8VDIAAFQOmG4vLaOmfayqYWi0aSVDaVTeVNlbdnsqL0oX8KsfcOGDn3zm6/NK+ett36g/o39loQzTxRsQLsnT6ZULHl05KU9tm/EA5jAvgJi4rGYkvGEIk+7pwElACeoZ4iDowprs3gS21BVlZ6MjtpaKJ3jvAB8KBlkHbx+ampRDQ21GhzcaGcIJQvgB+CC8U4qHbc581qgVkNDo+7cHhJuZsRmdnbeYrl3z15T9q2srFp5YDwRUS6ftrIx1ghEA4oAEYEyrId5V8zDmTOqH6BJxfC70mkPKAcgQw3F2WHdwA3UeMyNve/r67H9mZ9fVEtLg51XQA+qM+AMMImYEFfWsri4rHwe0NRmUBUo2tPT+P2ZBAIxX/YGRRVnD4gzNjZuvl+AxGQ8qZrqsIE0zNl5Dw9Az+jomCnsUCpyxgFqjAGYYT9YEzBwenrO5n/o0EGDNxcuXDWwum3bxu/L1RiXeAEyH4+MamJywgzDs1muiyqSwrOy458Wj9rcOHusDVVZnBLMqRmFg1Vaj0QMUmVzOfkDTglqSWV1dXdrdXVFXp/PfNUYq662VvUN9dYBLxJZt7JUAG4sltCmTX22H8yfewAVG2eKc5zLFTQzu6aVFbysCvJ5MbivM8iUz2XNx8065QUCyqYzpl1qbWlyfMxiCcUiCbu/Sh6vUvmiktmi0sWyKCp1y+ue4S8xZyg3l3rmIXUHdCPgRuBFi4D7Qfmi7ai7HjcCbgSeZwRc6PQMo1spr9uzY4N+/MkHam9tUChQ0vrqglTMmo8Pyfny8prCNQ2anJrTpsFt+vCjH6mhrt4UIiPDo/pP/+kvNDU5ZwkcHi2nTp22cqarV69oYKDP2tb/2f/zf5u5OM/j0QSwQRlCORClUEAnknpK5L777jt98eVlnTxxUD/60UeW8GI2jNoIDyQARjIV109/+lNNTi7ro4/eNG8bklpMsW/euqkvvvjcQNLhw4cNNJDMU/YDlCDZv3jxsqmWSJSBEyTtfKHeAgqQbK+uYPo8Y2V+lARGo0UNDLRags38KTGqeA4BJlDDACBQWvgCJKQhKxe6evW+Je4vv3zCxsebCLiD/9X9+w8sUd25c4fa2lvV1FSrbC5r46wsU3aUNj8nPJdQhqyurKqzc4N27dptAAYQMTE5pUwuo4XFRVsbihzWhOoDwEaZHaoh/k7HM4AMYM3r8+jJ2EMrR6TcrFTySGW/yiVMkb3as3ufASC619ElkO5qE5NjFkcUP4V80eAEMAJwCBzAbB2F2IEDuw1+MR+AA+tOJZM2Hzqm1VRXG7ACBla6AwKTgB+cCdbAvqOcAfIAXwBn/InKCbhWKQXj+qhoUEUBg/g5YIYYrKwsK5WKa3VtxeAEc0cdg+G9z0vpYtY8tjizzU3NunnzlmZmZlUo5JVIRuXxlhSJxMzPCjDImQL4AP4Yi/PGHgCvAE5cn/iibAJ6AFQAUJRu8TqUWvz87t17tsfsK5Cxu3uDmpubtLAwb15e7e0t36uJOKtbtw7aflfM9i9d+s58m/BrQuED8Hz4cEI7dw44oDCJcs0pe+P8Dg8/0f79e+xsX716Q0NDj1RdHdTgQI+6u7otxqi12O+KST6eV8ytq2uDzZX1/OhHP7LYAjPZL97Dddhj9u3OnSFb2+HDB+1eQ2EF6CIOxAaF0Xo0YWdxcmrKFEncg8Q3Go2YYgkQxf4fPXrEQNG1a1dVG67W+OMR+eVVKpM2xVpjU5Pq6usNPnl8XuXyeQVCQbV3dKpzQ6fdVyiSKAVOp5I2l7W1lLzekqmw8IFin4aGxrRzZ78+/OgDM4YHOi0tr2lhIaZ4oqRcriQ/itDqaoNMxUJe+VzOyuvCVUGVikX7nvgAy1KJhHlPAcYz+aJWY2klcyXlDDi50OkZ/gqrDOXmUs8hqO6QbgTcCLxYEXA/KF+s/XRX40bAjcDzjYALnZ5hfM1I3CO9ff6o3jp/TiG/VMonFYusKOgnyarS0NBdTU3OqrqmQfmiV3v3HdLRYyfk9ZQ1MzOlq1ev68vPf6P6hkbt2rnHAM++fftVFQrp2vWrZiBOgvcXP/vPyqRT5gG1desOS0hJ4AEDqDC++eYbA0SYMFP69u23F/Tuu+/oww8/MLiA8fOnn/7curj98IfvWTL5H//Tf9Ty8pL+9E//F1PBoJQAYly6dEFDd4csCcY7B4UPYAv1FUk3vjq//vXnlkxTSgcMIIGmrAhwRqI+Mz2rmppaAxCAj9HRJwoGa3TkyH6DZawTkAI4Abbg10PiTnkNyqN8MW9eMsARzMn3799tCjAACWVsQK3ZmTlT9/T29lniXRUOaG5uUvFE9KnyKKpSif+NT6cxwFPG5jRIKVhbu7VsBzQNj4zI6/Nr/qm3FEk+awJEsJ53333XEn5iwDwBZUAnecqaX5i0kkSS71CoWuGqWuWydFaLWBcuwM8mfJGCfs3OTZvpOGACQ+7IesTWD1RhXOAGEIc9RRGD4oeYothB8WNG67GY4pGolVUCkIBQFejE94zNeMwROAPs4HkUKIAIwCB77KjAUlYOxnoBJVwDYMB+AYiY2507t5Uv0IEsb/u2uLiilZWYNg10m+qFssKjR49p8+YtpgCiox2d/BLJuJW4YSEEeEHlxZllv2ZmAF6UjKGU67QYsVZ+xtx5oBIippRvsc5KZ7e9e/faWaO7m9OJrs/gFXPHlB0FD0bijAdI4310Hfz4448NuhHfL774wu4PzNFPnz4lxuRMAzhRsAFvKWO9fPmGKcCy2ZQpd/bt22PQCrB2+/Z9dXa26aMP3lNTY5N++ctfGghC9ccXcwOksjesg3lw3n/84x+byolSQeAee8EeAGDZLzy2UAdyntlvziA+SbyXsZZX1jQ2jrfYpB49HlGxSCfFE+YPx72cyQKFPOb3tnGjY0h+9+6QNrR3aGFyWtG1iJXNEedt7Htrq0rlsqZnZ+z546dOGZQte6TpmWlNT01qbHTEDL9RQS0vp9TQEFJLS5NBasDUwsKazp07bTAcBSQqutFR7sOSsjmvGex7PFIIc3UrMSwpnyvYPVYbDlqZHWuna2axUFAum1ZVwK9AMKRcsay1WEqRdF7ZMu90odMz/BXmQqfnEEx3SDcCbgRezAi40OnF3Fd3VW4E3Ag8nwi40OkZxhXoVFft0Z/80cfavXOr/N6i8pmEMqmIfCoqFAoYdHkyOqGS/GpobNOJk2e0oavb4MjExKgePx7R2NikBjdt0ca+AStZwj8FNcTokxFt7OtRIOTT3aHbKpWLKha8amnuMHhC8gpcIFknOQUcASMAUChn3n//fWtlDnigBOq//uVffa/SKRRzpnSKx2P6kz/5Y4NJKI0wFn/0+KEBKCATCpSbN28aoKDzGACApJ0kmrEBBoxPwk5STPIPoKkO11gyjT8NAIAEG+iAagg1Dj9DvYGSBy8jgIuZaw8OKhSusu5cgBFK7FgT5tRAI66bSKSUz9HhylFsAAk2bx5UMhXVo8dDBtQcw+Yqx5g8XKNsJmtQhPiilCLJRY0EkqLcaHUdnxrm1WSKmIp5MxACVRZgDH8n4gwEIhbsR76QNJBUKBSVyVBGFFAmndfU1Iwy6ZzNrW9jr+bm6JiXUm9fj3loUTZXVRVWX2+f0yXs0SMDbMQPuEOcgRUk9pXSLErqVldWrP086wIGMk/OALCONfMnD2LJ34FNvGZhYcnUQMSUB8CSn6GwYe+BJChZgE6cPdbM+bp9+5Yi0Zg6O5sNFOI/hOfUxr5eiydlVmfOnFW5LIMuqNN4DV36UOjRKRHgBFRhPsA1Ylgue03Ng0INKAo45U+ADesC1hILjMyZMyAOM3DO4S9+8QuNjIza+XnllZcNXnAu8CrjnsMIG5jjQLJFK/v8gz/4A4sT9wUQirmirEHhxxnnOc4xZ5p1/vmf/7+6evW2tm5FHdVnwI73c31Uf8wPqPXjTz5WKpkys3zgFzCSebGnnHn2EYUYAAqQxz3KnBiD+40YA3cBf8wZY3zWT/wdRVhWH3300fcNA1BcPXiEajBm8d/Y36uTJ0+opiZsZyydoTyRRgFHDXSiqFpaXlJ7c4vuXL2phdm46uooi2zT9p07FAxVqVgua3J62kDTj37yExVLZT0ZG9Ojx48Vi0WUTSe1vrZi5t9Ab6dbI6WIPXZ+OKfc25w9gBNlkCOjE4rFpUzWy0fJ90bsPg93XNnuF/atuiqggM9n4AlYZh0GCwXzycMs3IMHVa6g5WhamRIDeZUvl10j8Wf4e8wtr3u2wXRHcyPgRuDFjIALnV7MfXVX5UbAjcDziYALnf6euHqe2lqQzvzDj8orwRdlbepr1L/5X/9Izc31Cod8KuSSKuRSymdTWl9bUzKV0vjYtGKJtDZs6NPrr7+l6ppaPRl7oKGhG1pdXbcubG2tnYqsx1QolHTo0GEro3vyZFhbtm6yEqXxCTp9ebW0uCaPgqqrazAvG+ATaRzAh6SWZBdQgLrl/Pk3deDAQUsCMTQfHRlXc3OLqSYAH7/+9a8NLv3hH/6hle0MDz82jxnKdEgoUa9QXkWSjBIG1Q+vQS3V0FBvSomV5WVTxpAo19bVGMggCQXWkFRi3g0MePTwsQEUyv9QupCgA05IzK9cuWpJOQk6160KV+nR8GPNz6+ruRnoUv+0u1fayuXyeQBPXrU1YTOwJpEHIk1MjigSWzK/mHJJ5j3k+BuFLEkfGrpv8fN6fWaaTSzopDU+OaVYvGDX6OhoMLhA8gt0+9f/+l9ZIg0UuXHzphLxuMEMSpfklSLRFdXX1xoIm51dMOhUFaqxfW1saNLx4yc0vzCnCxe+1cGDB7R5y6DtD8qvfXv3GVADQBB3EnliBzBiPcAI5k9s2Fd+Djzbt3ev/D6f7t+7p0QyafCkkM8rXyjY+4EoKEoi0ajFlH148mRCpaJPoRAG7nV2lgIBv8ECSv+Iz9raqsEAlHaAtcuXr2hkZNzKrl5//ZR58jBXTMaZVy6bM4DHeWW9GODTtfDChYuamBjTrt07lEonvr8OYBG4xlpY95tvvmlzBXQBfVB3odRDXQX8PHjwkHVnAzDRWQ0gRYc/Xo+fF8AKSIS3EQohOrL19jrAh6+KX1Slex1QBBUg6p+1tYwCAZ8++eRdg0f4NmHOzflkTn/zN7+yTpIorVgrBvqMCVxlrwCEGLsf3H9A42Nj9n7ey36jCAKsAfGYM6qiixcv2nyASUA9yk6BYewz10NVxr3A+OwZ7wOMcRZR2rE/QKV79x+Yoo7XAJspDdyydYvSmZQePrhvZt7xREzHjx+zexzfNq/Pq+pQlb7+1RdKRIvavbtfO3bu0OatW5VIOd5OK6vr5qX26rlzmpqeNvVfzMoFW7W2vKR4NCI+G1uamx3PtExavT092rix39aHOovPJAzD2f/x8TktreaVLUgBn8f8m7xA3jLllI4rk8/rtecprUNJxZ9AZNnPPcoXSqqqrVbJG9DCakypYkmBQEjpPB5UlX/+/+47g63P5/fmiz6qm0u96Dvsrs+NgBuB3zsC7gfl7x1CdwA3Am4E/gVFwP03+X9js0lwnP8o3yC14v+o/+6Fwaoq8xjBw0alssqlsoLegMqljN48d0Dvvv2K2lqbtba2JJ/XKQBBtYACAp+f27fuanU1psOHj2ugn65bS1qPLMrj5f/2l1VTXadHD0e0tLSiQ4desoR/PbKqVComn68sr99xMqF8DCiwvLyqYqGkpiYHBJH4o9oBmlCSs76+ZonswEC/dap6/PiRlpfXVR1u0LZt2w0MTU5MmvoFtc3g4GYbd35u3hJ41Fk8T2LLn5S9UCqFEsXpbJZVU3OdJdGACMp4SHAxRgZkHDlyRAcO7tf4+KgWFmetTI6OZh0dnU99iOIK+IMGKlB7rK9H7ftkAu+jarVv6LBW7rOza/J4Stq3b4eVx92/z/ge86/husCm3bv3GCAaHx9TLLaq2rqQfH6vXadc8piBOubLszPz+u7yVaWSBRXyUk9Pp5mIE/9Hw480OTlnMRwY6NS+/ftMYYNnDWu7cuWKvvrqS/PHQXUDpDh0+JCVkGVy6aeqorxWVta1ML9k5URNjS3q7OwySHTv/l3z93rz/Osql4um7ELBdeSlIwaUKM0CFgH2AEtAJ8qWgEWsgzgDEfkT+IER9XeXLunmzQeqrvZr48Ze21P2h/MAfKRUEdUM0AKVEP5CDXWN5rtUU1Olrq5ODd29bVBp+/Z+uy6x6O8fVG1NnUGqsScTikbTqq0N6Y03X7VzcPnyJZXKJeueCGzgmuwBpXbhqhp1bejRpUtXtLS0aN3v7ty9aTcSMQNY3b//SIlETr297frhD981oAN8AdAwHkBvbGxEtbXVOnrsiJ01YAz3BGojHpwZgAwqMiAO6iXOACqrifEJ9XR1W1yJF8AJKAfEobQQU3uUX5j7U4a3e/dOUxld+u6CxRCvLQDsyMiwAVDuLZRzlNVxTwMfK2WAZ86eNYXY+OSEzR+Yy/sr3QLZR0Arc5uanDR4Z2tsabXPkzXAZGOjKaF4P/cvew4cQ23HfNm7iiE6awY07tmz216L55ejNMobzGMcx/g9raNHjqi5pclix/PA48//5pJef91pQMB1Q1Uhg8WLS0tWrufz+w0Eokbj2sQNZdHqakRzs7PWSXPTJszm21RdHbLGB5Ttejw+RSNJzc0saXkpoqXFVU3NrCiaLsjvx7cpYL5NqXTR4FLAJwUDPqF6AiBXhXw2HmtHTQV3KpalVEYKhf3yVYUUSaSVzFMr61XBfos5H9DAKz61Kx/X/M39Jfff/S8aN5f67w6Z+wY3Am4E/qVFwP2g/Je24+563Qi4Efh9IuD+e/zvgU5eeZ9Cp6fYqfLbhT+fRs1T9irg9WPlQ/2SaoJe/dEfvKnjx/aouqZK6+srlpil0hgix0S9itcb0OjIhNbW4ups71GhIOtQlUpHDSitrUVNbYL5NNCppaXVlCf4yASCXu3Zu0P79u9SPp/S4+EH5tviqGFk0IkuVyh5SsWSJf5AJ/xd6uprLYmmqxRJczBYrabGDrW3dVoiT5L7+PGoxscm0RyotqZaba2UJ1Xp5u3Hikbi6u/rsDb0g5s3GRi4du2GQYieHgzMe6xDWVf3BhufJB24RXL//vs/VH0DxuUXFI2t2VxRwdTW1pmB9OLCshmBo5gh+V9YXNbySkm1NSHt3N6rjQP9ml+cN2UJoMEBEWOWQAMIuAYJMQk5iSoKGn6ez6fV1FyjUFXQYE0+V5TPh2dM0Mzcb90a0txc1NQax48dVl/fRlNd3b9/T1u3bVIul7FSNkr8gE2oofwBn7799jdmzo4CDOiGz9ZLLx1SOptWrpCTz1+BgesGt0jSiwW6dTWa8gMjcdRelDTRWWx6euqp0fgeO42MHYmkzfcGSOnzecxLaNu2QSvVApwAWiiDO3nypMWBsimM1AEOwBXOUKWTIGPiUUS5mGO8XqfJiSl1tHZpZnpKwZDPFEE3b17VxOScBjdvsPn19mxUfX2TQdJLl++oVCipswNj7CZT1HC+r1z9Tl1dHTp2/IhdG3UQajO6MDbUoyzboMvfXTU4t7G/W/fvD6mhscFAGfvEOtgzVE2UogFOMMFHjQfYodtaqUy5Vpt9z1lnHYAb9hQYx9icR5RgqIsATJx7YFEymrDOiUA6xqYcDvDD9QFGqPb4O5CN8wOcDYWCGhq6o8amBpsX41fUfSiRADCMz3PMATgIbON7X8Cv5ZUV2wOUT/yMNfJ65l4ZizWg7mP+3K/V4WoVspQ4Aqllr+daqP+YF2OjIGRPAVsYqQOzenu69dFHHxgEqoAq4DDrBC4BxhgLaAWg5DnujVQqoUIxY58tzKPi4QWcZBxAHCAKfytiy5qZi8/nVyKRVbns0ejII/Vt7Nb7H7yrbCZl5aI0C+AzbHkxotXlmKKRjNZWUM0lFM/l5Q96VVMdss+ibCYnvxfVk9dUTZwDPreqQn4ri+Q1xXwByZOKHq+iiZx8gYD8VWFFkxnFM47CqYzE8Hvo5DxT+ZB2odP/0D8P3Fzqfyhs7pvcCLgR+JcUAfeD8l/SbrtrdSPgRuD3jYALnf5/QSd40d8NFYlfuVhWTSgMGbAkePumPv1v//P76ulpNiUSsAlPFZRGgBhUQqUiptoLikQSKhY8Zir+ZHxBzc1VamutUzSaMqUKYAR/J96zbdtW9ff3qn+gV909HcrmKOsZ1tj4qI1LckoySHJNCVkFODEnFBCogJh9NLpuSieS0prqejXUt1pnNBJRANWT0TFduXJLSysFtbeGdOjQAXV2dOrSpWumHnj55bNW4kRJHWoSut8Bat566zUDAlTLPHhw3xROi4vz5ml09uwJffDB+5qentSly9+qVCrYmpyOZEWDNtNTqJ8cc+Zksqh83qOW5moDA5T05Qp53bx90xJvvIBIiClxA56Q2FcScRJ/EnyUGbymtrZKbe0N8mNC7Hd8ZzASB+hhgI05dVNjs06eOKP9+w8qGo2bQoQOYJsGN5oKifihSgK0FEvMd8kgEUCNa6B2Av5g9JzKpBRPxuXx+gygLS2tam6WDngrWl9LmXaOjnUHDu4ziDX6ZNhgJJADoNbR3mlgBGPsSCSpbJaW91Vqba03iETSD1AhdoCwink8CibUNpSoARCZF3AJ5Q8wAUhFCRlnFjADvJifW9CWTdt06+ZNNTbVacOGdg3dvWUlZvv277HXbtu6w5RhX335G128cM0gISAI5Q3Kr8XFOVNt9W3s0vbtWw044R9EiVUmk1N9XaPC4TpdvXLd8Ysa6NX8wowpipgr6wRwAF5QZAEQUfF89tlnplxijU7XurBaWhu/96TiXBOvivKLPaqojRiHc0Ac6Vq3vrxuSrFKt7iKaowzQ1lcpSMdZwPIwmN+fk47dmxXewelmEEDN0AXQA7xZfzKF0ol9oOYG9gsAhUdhRRnk1hTWsdrUBGxLp5jL1ElsZ+cQ6AkJW+cNX7G2hiTM476i/lVvKxYw8WLlwwmv//D99TS0qyF+TmDUBVfN+YFFKtAOeIK1GMeAMpIZE3NLfVOaZvHY9dkz4FOXId1cl2AHPNl/4gPZaPV1fXasnmrHj68p3B1UD/+8cd2lin3S8QT9pk2Pb2oXAqlUlnr60kV8mWVPB75Q36Fq6tsvByeYz6fldTx+VLM5w0WBQN+mwsQk49db8CvTLGkRConAfkDQcXTOfN2Knu8KmE+5UKn3/ffAn/7/W4u9Syj6Y7lRsCNwAsZAfeD8oXcVndRbgTcCDynCLjQ6e+FTs6vE6dYo1Je54SLJC1cVaVsOqNwIGi+JH55dP61s/rgh2cVCtEWPGPG0vzff0pZKNHz+1AgZDQ/hxIjq3SSUqFZra3H1dfXqd6+TjPc3rt3v5XaXL58VQObNllpDKbPtXXVWltfMjhAqVo+n7Gk0kviU0zqVwAAIABJREFUFgiqob7BlEmAKBJk5knySQJHdzRK3nx+n7UoLxY9amxoNdhEEk/SNj42oRs37igWK2jjxi6dOXNCzU0t1oEKvyOnJGndlECU9M3OLerM6SP6wQ9+YD5Fd+/e0b17D7WwsG4+MfjvGPzYvk3Xr1/VnTvXFQz5nxp3+03xlE5lFYnEzJOpVCzbfDAEr6utN3iBUfHM3KzuDN2xcfBVckrw1k2FAvBxFFyrlsA7bdzXLLmuqQmJ7aH8i1IrysUAEcWCzG+J6+7ZvVenT59RZ0eXJf8YQgMJ6dBGzFGs4AmFbw3jkKwTXyCH094+YaofPHEWFxeUyWes5AeTc6e8Do+riGJROr5JTY01eu+H75jC5MuvPjfI48CinGprnNIr1mblgOWyJfrApUrnOVQqlMgBj9hXXgu8AU7QrRBAQgz4OaCBB9CAUjbex1j8ndLQng29GrpzR+0dqOnqND09oa3bNmvrti3mS1RbW6/q6jorq7tz554ZoWPCTryBZpTl5fKoZersbC4vL1q8UNuxhz5v0EoL79wesnPZ1d2heHxd7R3tdjYxY2e+rJW9RMHGeUaB5FzDAWR4mKXTCQNawBhiBIziQVxQBwHvUM855aWOqi+VzCi2HlE8juopYfHgfgCoVDr8AXYq4KkCkICw7777tnEMygJ5fSwG6BxXPp8zKIIMDWhKmScglXnX1dYqEo9pQ1eX3nvvXTu7AFDAJGePzwFg6eLiqrZv32JgirN87dpNRVZT6u3ZoOPHD5uaD+83SucARwA09pe1A5WY7+rqmpV7vnbuVUXW6UC4bvcA54EyQMYAdvF+3oPSCQgGcAassleccc5f5XOCeC4tLT9VHMZMvcjruU8x9XZUXhHVVDeopaVNy8sLiieSOnnqkOLxiJXcco7xipucWJfP41Gx4NPaet58pMKhgKpqwgoEAxbHfA6lk9dArKmTSiXHv8zrMeDLPvs8XvmCASWzORXKHhXlVTpXUjJbUI55+YPKFyg3rpTXuUqnZ/BvBTeXegZBdIdwI+BG4MWOgPtB+WLvr7s6NwJuBJ5tBFzo9I9AJ4pdnCD9Djx5PR5Vhx3oBGzye8rq7mjXxx++qyMv4ZFEOV1c5XLBDH1JNgEEJG0oQFZXItbxi3IvSsty+ZxaW/FUCZrahe5fAJBr165boghM4Ppz8zNmJr6wMKt8IWtlVyicnPbiITMN5jokpYASvgcC4E1E0ktCx3Mk5BhrY0CMUTkPkmfKaB4+GDWw8Pbbb+ro0WOWsF/+7rKBBJJPDJCBK3ivFEoevXz2mE6dOqVHjx7q4sXfamkJRUhBH39yXufOvWKJI0nvgwf3NDM7aWUz+BcxX66D8Tlm27lswUrt8HLCVBnfJxJb1CCZbEYLy4umsiH5ppyMRJzEGoUGkKWi0ECFQ6JMUktZVjDoMSUXUI4v1Doqe82/qqamTgP9g1bCmEymTHGFYTUKmEQyoX37dhuoIXEHagRDjI1XFt4zue/jTBc1TKvHJsa0BrAqOklwMpHR9PScxaRc8pnqqLOjQ+dee9XA1edf/EodHe3q6em214cpG4pGDQKg8mJf2TPWClCoqGR4jj2kFAxgBWwD3KDe4XWcPTMPDwQMsgAZAFMAGUq1+HlDXYOqQmHdvHHDjNnb21uVy6dtHahfuBYxqa9vUC5b1MjIE/Pa8vsCtg+oYDZ0cQ2fVlYWtLK6ZKAA+EKZJ3uZzRSsXHJ0ZMzmgbKmWMypqbnpezgGPOKMMl8DRSnulxUDUKwNqEeZ3MLinKmxWDulckBb/Lww2GdsvMO6urrtvKAco0Tx8cMZtbVUf9+Zj9cxJqALaMiD8snKg7gw9927d5lP0tjYE925M2T3HvMcHcVnqajW1rqnJa2UhEnBoM/OSaFYMFh0/ORxvfXWD0wxd//+AzsrrAkTfSBWNJrUzp3brHSNOA/dGVIhX9KpEyd1/vwbtt8AIxRJmKRzbl555RV7/tq1awaquA/4QiUEROZMVlRY3BfARe4JPNkWFlbU3t5i5Z2cX+5B4ClllcDj9UheLc1hNTRUG1ROJDJqbW3R3r2UYtbbnMfGpk2xFA77zQdsamrB/MMCwSrt3jOg1lYHcM4vLOjh/WFNjKdkjRNLXkXiJUcxWB1STV21AVzmitk90AmgRZkdHetM3QSiL5csxn6vT/5QUIYYfQFlckWtRFJK8fnDU/6gci50erb/Kvg7DobPemh3PDcCbgTcCLwYEXCh04uxj+4q3Ai4EfiniYALnf6b0IlGZE7Jxu+gU8XMqSyPp6wgypdCSUGv1NJQo4P79ujNN15RTzdlWBlLbLPZtEEnlDckVpSVYfhN8o5XD13T4jFHwVHfUGfqqK6uHjNDvnTpO81Mz+jMmTPasmWrqZRmZqf1+PFDK/EKVQWsFIfyOMq2AAwYAQMMUFeRnJOIA5tQSHAtvsdHhe8BMKgS+BMABJgBTkTWo9q6dZteffVVU4bcvHnTOt0xB0ywATLFp2oTkvEtWzZbok9pzd27Q1pdWzFA8/rrr+nUqZOaX5jXw4cPLHFFEeIoK7wGsIBPdLgKBYlLWbOz8+ZvRXxQfAERUDt1dHYonc0Y0AEWAGMAKJT+8EAxA2xxus112LwTibji8aiZs6PyqgCc6nCtqW4ikbglzx0dG0x9Rve4hYXFp53OEjYuXk3EdXJy2jFer/FbV0KgBpABIMJagW4b+zdqemZKkVjEYA3JMOwJjyyu1dc7oG1bt5kaZ9PggHU0u3r1snp6u61UDWVUseAYzgMGUXABzwCI7CUwBtgGhCAZR7lS6WbHa4BVAB8ADh49xIZxeAAT+TmAhWQfSFUVqtLG3o1OeV1jgzZvxsMqq6pw6HvFTDQSdaCgz2+qMM5PKBgyI3auge8TPmNTU+MGhTD7Zm6Or1iVdV9E1TM9NWdxBFgEqygDbbA5cOYq3fSYN+CMs4paB0BEjHme0rJ8Iae+3m47348eP9bcbELd3fVWBkfsKQMFVBGLyckJ/dXP/1ozU2k11PsNqGB6DgBFUVUpw6T8EEADxOILuMjPX3/9dfMnA/p+/fVvzJ+qpaVeuRywL6/aWqc8lHPv9/useyP3AvENhEI6fea0du7cpcfDjzU7M2PQDCg7Pj5p+9Ha2mwqJ66Nd9Wt27fV1tKqd99+V1u3bjGICiSkAx7gCDj1/vvv2/5SJsl5Bx4CLh8+eKDurg0GLit7znlhLcCpmZlVJZMZK/msCsl8wXbt2mFnOJGM6be/vaiV1Zz27QUkNtu+4NfEawBX7Mm1a1d1+fKQZmdT2rOnT1s3b9SdOw+1a/cWbegCmnaqVM6bv9zE5JSGHz/R2FjSwLbPK6UzhIfPv4CqwkH7LGTvMRMP+v2mbDKA7vHY+TRz8acKLKATSicAE0qnRCqr1WjGyu14ruzx0cvBVTo9238vuLnUs42nO5obATcCL2AE3A/KF3BT3SW5EXAj8Nwi4EKnvwc6Ob3rKpa0f7cXEuU1Jf4vvUeqC/u0dVOvzp4+oX37dikYlPx+GTyoKI4AE4AWHiS+8/NOyQ4JPW3DgyGMrqssMUdhgTfTf/kvf2EJ+XvvvmuQhySSpG5qatKS5qamBvNvAgigtiD5JVFDKZDLZxUM+lVdHbbXAlM8Hnycak3RhMIqEAxai3KWCYRiPiS4lLUBungOdcbVq1dMYUGSjAKJ8VA/kThyfbyOKGcCsE1NT1lpGgn8lq2bdeSlw+ZrhWE0sUBlgcqBcii+HAPlWut2RekWJt58UWLnkc/g0fbtO9TXv1EraytPS5UiBuUAEqhBKhAFqEKyjfKJkjTmGYutK5NNGbjA/wbgh3IDKAKIwsOJxDiVSpsCjQdlWCsrUbW2NpgXFhAFNQhQiOe6uju1c6eTkKP4AibQ/QvFEmbn+WJei0vLVnoFWJycmFEgUKXXX3tT3d29Wl5aViAITIobQNzQtUH79++zmMaiMYs5a0FNRMKP+gfAwYO5AN0qpZPEB8WRA1oc3yBAFA/OCw/2bm5uzs4SscL3h3gM9A+ouqpKE+PjBvB6e3ue+lnRIdGBgqtrdEUs2P4wDl+RSNSUesAz4AnQCZUT553rNzTUWDyamlqscx/rn5qaVzZbUEtLrdo68B2r/35OzIv3AlEwAWdtqOkmpiJqqAtp27Y+2zvOGX+yBsrvJidXde7cUb333nvfd83Diwg/MWLxm99cUTolhQI+7d7da0CGmACagDec9Zdeesnm/Pnn32h+fkkNDVU6d+5Vvfbaa6ZAArh+9dVvrWva0Ze2m+cUAAw/M2J+4sQJg5zAIa4NHGppa7Nuh8SK16GeIubXr9/U3NyywautWzebkg2wBhCk5G7H9u06/8abdm6Bv4An3g84fPnll62slGsDHpk76ifAzZPREX3y8Ufq6tpg54PrEQM6IuKr1NRUb58zfAagRnrttVcNrLW1tRr0/OwXn6lc9unVV0/bPQnQ4jwAPQHJjHn79h3zJ0sms3r57Gk1NTbp3tB97dqz0/bfH/SYihHAXiyWNTk5q9HRmNJp/JkcIOQR35Tl9ZQMMHF/8KlaXRW08wZowosulcwKiyf82ABjAT7fPFKEUtYMZXVFZYtllT0e5cuAKBvVhU7P9p8Ibi71bOPpjuZGwI3ACxgB94PyBdxUd0luBNwIPLcIuNDp7wnt7xpw/86k1im0K8vvlYL09y6WtG2wS6+9fExbBvvV3tai6pqQkqmkJc8kbAAUEkmACAk20MgxNUZx43RxIkEliQTi8D2eSTMzszp+/Jh5IuGzsrAwbz4ylOLwfjqEkTzTjY3SNFQ3Pr/U2FhPMZBBJ9Qay8sYGU+Zvw5G3ZSWdXR0GeCyDlaUs5DxUQlTKqmmukZt7W0GPkhwUVNQkgQIA8gArejahkcSgIc27KhPgE1ra6v2s1g8ZqV+AwP4CjXa2nkNDxJlgE867RheA8yaGltM6UTJ2/DwqAE6DL4p9XnppSPad2C/bg/dtgR98+bN1rGN5PjChQumIqmoWJZXsuZVVVfrAD4S4tXVrJqagmprrTV10KlTZwz84XF0//5jLSxEFa7Ch6jRyqDYN8ruMP/u7Gw1NQtAAdXUjp3bTYkCIESNA3DCVPzIkSPq79+o8clx5Qt5rUejpuJiDPy79u49oH17D2hxYUmLi0va0NVp5VCPHj1Qb1+PDh48YPuEMiWyHrG5AyQ4L84eO9CJfQdGWHlk2VHWAFM4Z+wNe+r4D8Xs9byXPeI55ku8ARfArL7eXiViMTU1NhokItbEBAA0t5BQXY3U0kLXt1WbB/5WlO8BoG7dHFIsllA2V1ZbW7VCIZ/iCafr4tmzp03Rh3rs3t0HevhwxM5cOl1QqMqj/Qd22llnHkAaACVQDADE/mCK/ud//qnaO2rV091lcTpx4rg2bOiwswVQoRMfnR3feutNvfPOO44x+vy8fQGWgDzDw08UiXq1f3e3DhzYZ2pDYCQwhdfzdfz4cVOO3bhx085RX1+PlbMCWClju3LlikZGRtXT06sjRw5bLBmHc0hpG+CI5/DZAgQBczo2dKqpudn2jHmwNmfOdICLa8+ezTp+/IiBHZR57DmQaVP/gA4fwqR/2F7POeRP9rfSdQ4AxR7zPvaY+3Nw04D++H/6I4sNcwDwOlAOZWFZL7981OYFGEO9SJxZO+dnePiRfv7Xn0nlkD788LzBul/9+opOntiv6uqAXau+od46Ll648J2dyddeO6cnIxP6+S8uaUNHQMeOv2SfO+GaKtXUhs3j6cbNIQ3dnVMxX1J1DeejRsl4VvFYXD4vnk0yFSBAqr62xgGq+Zy8QklWUpkPBVNvOt55Xr9P0WRKyUxReInj5cQnMU50bve65/JvAzeXei5hdQd1I+BG4EWKgPtB+SLtprsWNwJuBJ53BFzo9A9CJ5Ibfq1U/k86fysp6Peoyi/VhoM6c+KA3jh3Sl0dLaqrrVG+VFLSlDN0uMoZDOB78/hJJq00DrhBiQ6GulwB1UhbW7uV2lEatLyybKVLGFSToFPysrKyagnZtavXzdDYOsB5/Wpv71I+V9L4xJjW11Pq6Axr23YMtneY0TDJK+Vq8/PLunvngXmx4OUD9Kqto4sU3bbyliSjHkIBwTXx9pmYmFQ6jY+Lo7gBXLAW1FWU5VW8dFKppMGKfD5rKh7+jhIK4OSUwDl+Uiib+DuqnocPH2l9PaKqqmoFA1UKV9UoFApraAgVSd7Kcbq7O3T+/FuKJeLWvY6Srg8++MC6mv37f/9n+uyzr0yR1dGBWsqjXD6vgJ+5BQwwAIfw00JZw3uANMydJH98fEpjY/wsrEOH9mjvnj22RqfsCyg1ZIoXIODXX39tZVVnzp5+WqKWsfI4ACLqM6BT38ZezczOyOPzaD0StXnNzi4qGolr9+59am1p18MHjw26HTt+1JQ7Y2Ojqq2rsThRwjg1OWVxAmhwXfaOMwMkcyBh6u9AJyBhxWSaveFBjICEPA/QAU5UxmB/2TOuUVNdrW1bN+Oy/lT548ARDLOj0by6u5ts33nQxRCVTzaX0dCde7o79NDGxvdnz95dCgQ9VtJJOSKgyynXLOja1Ru6d++Rqcnw/d6ypV/Hjh8yEAEIoxMhiiLgCb5YrPGXv/yl7Q+KJF7D48yZ0+rsbLczhvrn1i267AUMogDMgD6AIOJTgTWUAwKqXj171uYE/DEo1NGhGzdu2D7/5Cc/McjDHIglP+OcAL+uXLlqryNWgCrOLdfnnPFeR6lYYyAO6McamFN3b4+qa2psn4GEwFvnHlw3VZqpoVpa7HkgEaCH/dm9a5cpz1gHZ5fx+Z4zC2h1vLIcZRv3Ku8DjHVt6NS/+ld/oJj5pj0w4IQajuvzIEacBzyuiDdrZB2AWl5769ZNg92nT59ySv1uPda5c6d04sRR23/mDRijrJb4HTr0kv78z/6jvvzNXX3wzgm9ef41rUVXDHSHa8OKxhP61a++1JWrEwpX4zPlUTRedAzBmVCppJAfdaUUCgasvC6HSXi+qFDIY4onADS9DXhNXY1fwXCV0vmCEumc4umSsiV6gzpfLnR6Lv9EcHOp5xJWd1A3Am4EXqQIuB+UL9JuumtxI+BG4HlHwIVO/yh0Ajg5yhke9E/yqayQTxrc2KK3z7+sYy/tVW04oOpwSLFk1sxu8UtCPYExdopOXj6f0umUysJfCVPykvx+jyV/JKsNDc2miqJkC7USKgpK5lAQAUP4n/94Bd28cUc3bw5pbi6v5qY6vXR4t5k2Dw8/Vk9vpz748B0dPLhPpXLOoAhGwjXVdXrwYFgXL1zV4xGnhXxLo1+tbfXq6dmg1tY2tbY1W4kOYAJvn5s3b1jCidIECEIJDIbnwCCeDD6FTswfcIVaqqYmbPPn/V6fxwAIJTK8l65xVpbn8RnYePhwWNPTa4b08PpBGdTb06eJCUr04orGpb27+nTo0GFdv3lDvoDPWr5T0kQC/O/+3f+l0dE5DQy0WTJMfPH0IVEGiABJUPZcvvydqZVI9pkP0ABFDEn/vXv3LQkHMrBuIAFG4jPT8xbvt9/+gcUeRRWqn5OnTqpQyJlBNIn9zMy0wSfK/fAVisYiZnqO0olyvNkZDNdL6u8ftJLGsSfjBmR27d5p+z4/P2seSqjA5ucXlEwkDX5YO3k8b0olmzMKF/YAAAEAWFlZe2poTpcvrzIZutxVa/v2zaaK4ewQoy+++FJ37jywPezoaDagQowYr1QsaGFuxvzE8PnCUB7vKUAghuZvvfWWo+oL+NXf32vlk9Mz0xofG9fiwpqGh2dMtbNn707Nzk5JnqIOHDhgoA9jdkDnb7+9pKGhh4pGUmZSvf/Abm3ZusnuI0AaYIn1sB/4YgE0v/jiC1srYAYgxN4ePLjfYgHsoRsc+4aXGO8B+ACpUE5xrtlX9hHQcuDAfoWDIVOjAZ3wUOLB6wE7H3/8sX1PeRuQh+ui1gIA83pKCStzYUwUQsAnrsV1uDavB/BV1EO19XVqbKLktM5Rjc3N2Vq5HtdH3VgpoQQ2sSbOwuCmQaWTCXsPr0OxBaziHBMLHijOeFT8mgBwGzo79G//7b8xWAN8wwuKODI3xjp06JDNj1hWFGbcA8Cr27dv2T1OSSbroJwQSI6SsHJPAb5QSRFP4FtLc6tu37yrC99e1dHjB3Ti1FGVPQV5fVLJU9Ls/IJ+e/GyHg8vmqdcKl1SIllSOBSUhwZ12awQiQKUqkJ+ex5lE2bogGo+Dzj/+RzeeR6DTqHqsAryKJpIKZLIK1N0odNz/oeBm0s95wC7w7sRcCPwzz8C7gflP/89dFfgRsCNwD9dBFzo9A9AJyc4FejkGIkDnQIeKRz06vC+Ab31xmlt3tipgK9ogGB5Pal80WtKD+DKsnmh4GcUMHVRVRUtvjNKpmJW/lVdXWUJYqnoUX19k5mJ43mCR1Aq7XTuAohUV9cqmUjp3t1H+u6765qdSenQoa06efysdUibnBzXiVNHdPbsCSVTEQ3dvWVQA/+ihvpmDd15aAqVmZklFfLStu2DeufdN1Rfj/IoZkbfyRR+RpQ7zdpcAR8+P3MMW0Jo7cx9TskXkIIufsAlSvQcJVPAIBP2VSSVwA3Ha4rnQ/J6/eajtLa6rtlZ/JCWlU5LvT112rlzs1qaWzQxMW2lhXg9bdmyxeYPyOkfHLAEmsQb1cann35qcAEVCK8jsQcucU3ABB3/SLpRhAwObjbzamAUD4ARMIDknbK49vY2K+nj9UCnx48nrKPerl3bnipLKEnsUHtHm8EXoBpQZ2pqwt4D6BnYNKBEMq5INKJMLqdoNGZrKeQpQetUPJbU6sqa+etwPfxv8JzCzysep9tgzlrUAx8ALJRJMT8gB9cGDHC+AABPnsyqowNPrwbzQgK0Ua7FmgEWlIB9/vnn+vLLLxWJJBQOh8woHHAAnGP8XDatVDKmutpa89MKBsNaWVk3MNbZuUGbN2/R9PSkdezbtWu7lVBxLsGuDx880d2hBzp56ri6ujp08eK3qm+o1RtvvG6qMhR5Dx480o3rtzU2NqNoLKNdOwZ1+swJtbQ22nkDbqASogSNGALKOG8VdQ/AkD1CReZ0LJw0WEMJJ+edOXEe2FPADWesougC0gDXMGYfHX5kEIY1A1oYl3GAOZTSVUrjAEkGlT0eu1dREtLpEGCaiCeUSqcsdhiwpzPOa1kn551HJp1RY1OjlYIVSwATB6yxr9wX7BX7VykFNNDb6pTmUXLZ1tqipoaG7+8z7if2lnuN/WTefA5w/olLRQXX2dGuV145q9RTgEVcuQeAaMQV0MSaiAFxBDIxDmeBM8w9xNkB9FC2CKDq69tocyZmeEFNTFDqe8jgLKq14YejVjq5b/8ebdk2qHQ2ofXYmnma5YpFra7HNb8QMYPybA74HLDPHG+5qCpPWblcyTzDasJeWzMKUQbG/D+XzT4FUE55KMpFXyCgss+ntWhCa7GsC52e/78P3Fzq+cfYvYIbATcC/8wj4H5Q/jPfQHf6bgTcCPyTRsCFTv9ouH8HnbAVBzqF/V7VhQN69cx+nXv5iDpaaxQKUOoU1vxSQvmSzwx1k4m0KZ1QKJEskgwHAl7FExEDQ+HqoGpqqyzRWluNW8cvlE2JRNTKtVpams08mXIvOoZJfo0Oj+uLL75RsVClDz98T+2tXfrsF7/W0uK8XnvtrDYObNDC4pS8vrKamzH6blYymdPQ7QcGCyYn8ASSNg1u1L79220+JKJr6ysG1VDdoOQh6QUohcNB65IHNKqoslDvkFDz94o3leE5r54m5w6gA0bxYO0k7ICNfL6omek53bs3rJUVlCLN2r1rQD3dfeZdNTY2aa3lXz77igEnINfW7dsUCocMLFAuhiLjyy+/skQZNUulI1nlT6ATqgyA05Ur17R/3z5T4RSfro1En4QcpRKwg1JGHqhXgB63bw+ru6tNu3fvMYjjKL08DixJxu19QIBIhHLDtHkDoXSi1C6eisvrw4R9TY8fjykeSytcRVe3ohrqmwwk0KmwXC6aWgmlE2tin/bt3W9ghDn86le/MjCDQgtAAkgAsGAQDZwBxhBXXk+ZF6VXlJoBFy5dumTeSGPjKN3Wzdz77JkjpsjidcQxEllVuZQzo2a8p9KpnHXam5yc0b59Bywmn3/+a/Pp+fjjD9Tb16VcLq0nY+P6m198pcUFx1OJ8/v1N1+qu7tTb7zxms15fHxCt2/f1dLiigGGqlCtTp8+oc1b+lUo5ixuqJtQ//B6AAlgjTMCYKkAE9YHPOK1PM+ZAsIBl4AmQKuKaoj3sHagCWsEmKyurCgejdg5RGGGko9zC8wjZsBKgBXjmfqrVDKY43QS9D4FT2EDp9yDqMK4Dypd97gm8AQgy/fh6rAgriU5ajWnLJJOh3UGBoE/rBdYRfkqz129ek1TU7Pa2NelXTu2mYqKc8samCPr43qMX+nYODY2YYo7rhEKVln3uLXVFRu/sr+cKb5QQTolvCjQWmwsxu3p6TG4Rkmd0yUxbX5qAEpgT29vtwGpWIzuidLevTttvkCnuelFjT+ZVHNri5At5QoJ1TeGVdtQq+7ePq1GMckf19TMiqIxp4zOOtmVivKVSyoUygpQOlcbUn1trX2GeD1lRSMRg7N0tQNUAbu5eLFclicQ0HosqfV4zoVO/+jvrN/7BW4u9XuH0B3AjYAbgRc9Au4H5Yu+w+763Ai4EXiWEXCh0z8YzYqJuGPk7Lg7FRX0ltVQW6U3Xz2kc2cPq6u9TlXBsmPYnJByRZ+1HUflkkg4SSxKmlAooHK5oEw2qXwhpWDIq3DYURRE1pOW4KGiodRt8+YBK1dbW1+z8h9K5Do7ejQzvaCf/vRTdXb06l//4R9rbS2h//Af/rOpZj7+5D0dPLRL/kBJDY21KpUKpoqYnVnU3OyKHj0c0/DjcTU3dWjf/l0a2NRl4MuD+iDWxJ7EAAAgAElEQVSPCTeJcta8e1BAOWol2pk7XefKQKliyVRcGIEDqHjeDLjTGKdXEnPMjh1jcgAHcAqIRev26nCddai7deue2ts79fLLp7Shs9sUYfgaJRKUSUnn33zrqRn3krq6u+QL+M2kG2UMhteUZaFyokQLGMP4dHyrdAsDVkyMT9iYBw4ctHIx5nT9+jVduXrFQALqE5QqJOL4UFHeyFhTU6vavWuLDh50SpNQYDhd7ZaUyVJaFbH3sn6+R2HUt7FP0zNTSqaTBh4olxsentDqStZiWFcbtg5llJ5RZ0Tc6EAI1OGBMTzrSSVTplL67LPPDAbQSRDAAigDkPAncO3s2bMGT5gHX8AnABneQr/+9a+tnIo5AxOam1t0/vzrVl7nmNtnNDMzqXwupUIub2A0ly1ZBzf8wV577XWLyXffXVJP7wa9/fZ5+Xxlzc3PmOn2yPCkwv8fe+/9HOeZ3Xt+OyA0cs6ZIEiQYM45KFLSSBM00ow9U2Nfl6/Xa9dubdW9rt2q3dp/4P7oct3dvWVfrz2esccz1oxnJEpUYBQzQRIEAZDIAJFjd6O70XHrc5qgNMHXlmRv1RXfVkEEGm96zvO8L3A++J7vyc7X8eNHbS1fv3FFdXU12rJls52fkk4MyFcjcVu3DQ3NBnhWVpYVDPmtHJPtgHkAjjUwCXBhzQCYuE6gFPPJ12zL18AhYEq6dDPriW8SsQK6sIbZBsBiCrZkQnfvdpviCE8pwAnnXljwm1E8YwcOca+tASVbBzMx5ednaOPGdY87FaL4wXMLNVTK1k0avGbatXBNy8tB+XJ96ti62VRBeGTdv98jyaPS0kKbT64RpRHlbIz3zp0ue6ps2rhOTY0NBp2vX79lvmYlJT5TuAGJOjtv25gw6Oc6gEjApKXFgDIzPPYcaWxssO25Fzg3XlWhEPco7Ib1nqPs7HQ5L7CVNXfhwoXHpYJujY3NWOdNjOFPnXrW1HajoxMGzeiCR1w9Lq8iK1END42bmXeGz6d1rTVa11avTF+WVuNx9fT1q/fhIy0sRhQKpWy/3JxsuelaGVlVKplSdhZKJ588lOpmeuVxuxQJhRUKxcwA3ZeNQirLOmxiK57APH0louUQ3euc8rp/zV8CfsOxnFzq3zjAzuGdCDgR+O8/As6D8r//OXRG4ETAicD/fxFwoNM/Eeu1YrpPyuvSG7rpDOdOKT8H6LRdz53Yp8a6UmV4YhodHVc0latINI2nKNFC2YNnDsAmEY/K5U57OuG5FE8AoxKWBKaSXjOepgxs//698uVkaXQMxUinGXqva2nVrp37ND+/rL/487/S5k3b9O1vfUedt7r0s5/+wsqb3njz62rf1KqcXK+isbCGhwcNusxMz8vnK9DAw1H19g5oz+79OnnyqLyZCVNEAUAAASTBACRgE/5NQKTV1YiBMGBUuqQnlO6CR8KZkWGJNIk+ICU7K9NAzJpB+hp04viAjugq58vUzNSMwYING9u1Zcs2RUKrmp9fMj8hOvGhbmpublFJSZnBJYzE6xvqTWlCCVBwZSWt2liNGpQgUQcmNDU3a2lx0cYBAKRMD4XR3r37rAMaYKC3r0f9/Q8NGgBzKLUbG3tkcJDEnTExvqxMnxksB4OoWeJyuWIKBENmAL9+/Tor5QNU3bvXZR3tWta1aHJqUoGVgMEIjjk+Nm2m3HR8q6ut1LGjx+yc0EtfTrap2ICFwKGWda2qKK9IdxB7911du3ZTBQW5VkIGdMB0GujCsTkG50elgrLFDKbLypSbl6cHfX1mgI06iPECIDCQfvXVV81onW5tzOPy0oKWl+ZMSZKVlSOfL0+z03NKJl06dOiIKWzoolhfX62t2zq0tLygWCxiarSB/nGVlVZayd74oxENjwyqqalBFRVlBjpQ9+TnF2h+btFKKpub1mklFNL8/IzyC9KwCO+hNa8qABNzhuJuzQspFEKRk1a3AdOqKqssDphf9w88Um4upZteM6AuLilSLBrV3FxALndCGzcCVJqt/HMl4DdTcMpT9+7dYUADpdzw8JxqaihncxuUq6wst3UMkBodnVEknNTevR3W7Q0FFp0KAURTM37zT6qtKVZhUZHycnOU+dinaWZm3kzi9x/cb3AJU/SbN2/bmKqry02ZRVy4L4CeeEYBEVES1tXUSKmExb2r66FBt69//SWDqng3MQZAVV1drUEiQCOA9F7XPYOzNdXlpgzEoJ6YAWcx65+fDxrsnp1L39dlpZnyelPau3ePmppadPbsWQOEGRlZmpxcsm1qa4v0xhuvm3cW5abAKcpC7dieTF29fENTE9PKL8hVRrZHdQ01ysnP0ez8rCamZ7TkDyi86tbc/IricbcqqyqVl5OrSDCglaUlhVZWTdmEubgZ2We45TV4TXdN1JZpwo+xOGonyusCoYhWIjGtRJLWve7XjcQf/1UAVdTjLqM8o5wfcJ/rlwknl/pcYXN2ciLgROBpioDzoHyaZtsZqxMBJwJfNALO7+S/8c+8GNqSuqQNxNNB4v9JUzlkeqXCvFx95dQ+HT+8W/U1pVqYfWRQIpbKVXhVWpgnSY+Z4bYZMns8lvwF/Iv2L2qC+YVZK1nCO6a6ql4krXm5uabYmZh6pHtdXbp7t8+UFK+//hWta1mvrq5unTt3Xhva2nXs+AnduN6pjz48q63bturll0+poqJEDx72Kis700puKJkhuSXxR8ly/vxFfeMb39RrXz2l4ZFePZoYs/I+1FixOHa9LisrAoRg/I35Of/6l1GoJJTt8ykvl3Izr8EDYBpjA/64gVfxuCmbKFkqKS1RhpcOfenStYxMn5IJmdcVsSkuKrEkPBQKq6yswvyrZqbxeQJ+Jez7gJPwakQ7du2wffA0QkVCjIAHQClKrgASXA/nIeFnPJNTCyouLtHRI/tVW1NtRt94A80vzFn5GGDi9u07unv3gZ1vw4ZmrW9db0AK36jZuUWFQngB0V2wyFRKW7cCInYbDOx70GuKInyhNm/epJXQih2bsqWpqRndv9+vcEhqW9+s3bv3aFP7JrtWABneRDm5dKhb0dDwkJpbWi3udGYDBExMTJlyCOhEPPhAxYICiVI0vmb8lOUBV8pLy8zAmm5klBcyj37mxOXSkaNHtX37NvX29BqQQjnkzXCbwoS5A1qhiFpcWFJ5WYXq6usNAAUDAVXXVhl8ZB00NzfZWrh48arqaxsNxkRWWR9068MLyW2wAEjE91DoMSZgCeocACbqLoAK84SKjLkyj6loutMjQI3Sx+npRR05sk9bOrbYPbS4sGhr7MGDh1aeyf3T2NxoscdHqq+3Vz09D0059uabb2hxcV5dd+/adQC4UIJRfsh5gXXLyyvav3+3XQPli6wzgFZv75AWFlZUU12sb37zdYs18O3Ondt62D+ucDim0tIcUxGeOHHUlEfsiw8aY3j9m68bXDp/4YI++vAjVVRWan1rq4Fd1HcoriYmJ2yca8bp1VVV1iEQvzBg7JUrt6z07A//8A/tnvqHf3jL5uPEieN2v1CeCHQ6ffpdPRqb1o7tW1VeVm7ld5TNARr7HvTowoWL6u+fNMXW/PyqWtbVq7ICD7dlg041NXX6/vd/qImJJZWXZygaR5nmU2trk31/cHDIyv82b9piPk/co3l5Bfr+X/2NBvofaeu2Ni0uLWpzR7sKiwrV3XNfPb2DampuUGNTky5duqK5uaief/6ICgoK9Whi3Hzm+h9MKBamox2+WFJepld5uT4rYVyNRhVFEQW290juDI883gx5PZkKhVcVWo0qlkopxbpxuZWwYyStuYE5lT95Pf6cf5yfcp/19wQnl/qsEXO2dyLgROCpi4DzoHzqptwZsBMBJwJfIALOr+P/JHSipA7wlP6PbnNr2QtqgIqSfH3lpYPat3uLaiqLNDM1biqRpDtfdHpHmRLwA1q8pgAqKsi3xNy/vGAJls9ULrRgTyk/v9CMxCk7q69vMHXDxx9f0tmz5ywR279/vwElEv5Lly4aUMHTh+T2ypWrltCv+fVQ7oVao7i4SAsLqGgCpjyhtIqkeKB/QNt3bFdzc516H9y1RJeSIYAPyb9SbisFxFx6JRSWx+3V2Ni4+vrGlZPjUXNzg0ELrotkH8BCkkviXV5eZkoSjjMyMowWynyoCgoyrHRtNZK05BuFT0FBkSorKpVfUGiGzyiNUB2hdqDr1fJSwK4jFA6rrLzcPK6W/csG4PBrwgQZ7yK2BzwATgAYgCngxNDQiCanAyrIy1JNdaWqqiuUleW1hB1V2M6daxDrmnp7H6qqqkbHjx5XXV2DbfP2Oz/VzOy0JfmHDx/Qtm1bTYVGXLlOTLr7Bx4+7pTXZvE3ZVg0YkCJYy7M+7WuZYMOHjiolpb1Nh5AUGFBvvk/xRMxS5RZJ6XlFVpaDpqSC5CGkguja6AIqhX+Xeuwh3KGcaKKqqqstFybuQUwERegDdvzL6/nn8cwvsA6w7EP0AelDWo6tkMZA4xh3pqbmq1U0KBTMGjfByAC4urq6jU5Oa3+h4NWOjc1G1ButltZ2W6DfniQAaZQyw0ODVhnv7SBts8g3NxcSPX1Fda1keMA3bIyMZhPG7VzjZyPMQCrvvOd37b3eu/3aWRo2FRW+F2hytu1a6camxqMNQDu2AcT/IaGer300kv64IP3bX1UVlbZmgEscS3sjxqL613reEgXPGAPpWb4cOG3xdr8zne+a35Dp989rVs3bylJ18fSYvs++37jG183wApMAWwRx5dfflk+X44++uhDXb161eAo5ZDMBaCQkkjm9sSJk+rr6zXASCc+oCW+arw3NzunPXv3WAklJaJnz50zQLV16xaDVoyZcsWf/ewfNTPp17GjR6yrXE1NlXmGMZe373TqwoXzplCiOQFx3LNnl/Lycw3+bdiwUV1379n544mEmppqVFFZqvLyUluTNDIYHsIT7YY2b96ixoYW5eUVqqiwWH/5l3+pocFRPffcM9bREDUY9x9AGHUVpvrM4/vv31Rra7n+4N//vqZnZ3Snu0uz83O63TmklaWYPR149hRkZaiIctWUzITfH1pRIJYwoITaKTs7Rx63T6FQROFoRPFkAvyvpCvdTDPBc2utEvrT//LTDXrl/JT7rL8iOLnUZ42Ys70TAScCT10EnAflUzflzoCdCDgR+AIRcH4d/5zQqa46Xy88c1A7t21UdWWxAktzwmA7Eke9ka2FhTlTipDAZXjd1p2Kspzoasg8WChZCwb8aT8Tj1eppNvUJiTJJOE/+cnPdbdrWFu31Ol73/uuQQ1Ko1DgUDqG2gfFDP45JHx0aEP5wgdlWJRf4QGEOmnTpk2m9CAZBRBRljM9jaF4zPxa3G6PQQy+l+665zfj8vy8AjU3r7O28jdu3NW6dU3asWOrAYWPPrqtjAyPmpoKLQGfmUEtUayqqorHkGpJGRlSdXWRGhvTXcMohaqtrbPrQWXBOO7cuauLF29pJRiQx5MUXb0YD9dIpzvzasJ0Oddn53n22Wft+3//9z+2sQKoSLTX/H74HACDAgmPrGQiZYqrffv2aMOG9VYSRCkVCpWf/OQnunr1pvr7xw1MATKys3I0MjqshYUZjT8aV1NTvX77t3/LzMIxEh8cHDCYwVzMm+l1Ujt2bFRHR4fBkGQqocnJCY2NTlh54P59h9XS3GoJ86NHkwYj8RpKd8AbkcfrUV5ejpJya9kfMLBIXFDF4PFE3AAVlJIBhYgL8ALFFHOGMg4vHEyYmd+0eTWeWmkAx7yjfmFfFD6sB47v9weVTFG+5NHqasI8vEpLi554DgGmKMObm5u3a6+sLLPjJOJpn7LenoeKxDzavWOjSstKTHGFrxPXOzDwUHe77mhxMWS+RFwDa3p+fkFtbRuelNexD/NrpZYbNphpOmsPWMMaef31180T6db1m4rH4gZRgUbMOeWSlKVxn1HOmfYQS9h9wXX+/d//yODgrl27DbikO+CN6vz5W1pcXFFbW5mtG1RZzzzzjI0V6MTxKVcrLirVsWPHLc7vv/+e7nXjQUbHOUo+B+08L7/8kgG24ZEhU5dxvIMHDxo0PH36tEZHZ9Xezj2zw+ICGHv4cFR79mw3iPzWW2/Z2AHIeEo9eoRn1k0DNpRDcs3E4v79h5qbW9K2bW0Gy9bWxltv/VQjw9M6fvSIlWZS3shYgYUA0a6uuxobG1V9fZ0OHz5oMDFtfp5ULBq3znSoqHiONDbVWjfN9etbtG5di91D/f0D6uvr1/pWujhWGYBGsYTSkjX53HPPWenfoUOH7Jq4L3jm8OL7KBgPHNhv0G14ZFizi/MGnzpvDWkZ6JSSvC4pP9ur/Dw8rzIVT6W0FFzW3ErEPi8qBlCXKOiPGbgO0z0ymXisO0V7an8S+HXoxHtpcaoDnT77LwhOLvXZY+bs4UTAicBTFgHnQfmUTbgzXCcCTgS+UAQc6PQ5oBPGvA21BTp8YJf2796qhtoKrYb9WloKKBh2KzMr39QkQCZUEeHQirL5a35RgdyupFJJvFtmTOGCETGJYCyaUEVFtSWAlFiheCGBBGZg+gsswP8FBQovjs9+KJRIUlGGkOySLKKC4D22RUHC/mzP/qg+MCUe6J8y1RHQgXOueemQ2GE6DGwhiV7f2malRex74MBBNbc06vLlS7pxs0/Hjm0zNQbJ9MWLF+04J06cMC+bqakF7dzZoe3bt9s4AB6oPqwF/PzCYxXWyuNSqhmNjMwqEadDV6Ul/QAavz+iiopCFRYXKwcj7vaNBtMwOKZMcGxsWfGEVFdbrPr6cgMEqKB4oehxu9BSuGz8O3duU0lpkRkwT89M6uzZj9L+QA/HNDUVVFVlkXbt2qb6+kYDNEND/brVedMUMr/92982OIEXFFACHyeABj5FyaRbe/ZssbFZGVwkaCAFxRheSaUllWamDcwbGRkzY3cUYcCKoaEBAzb5BflWTre4HLCkHnUN4IA5o3QISIC6DajC/OLrhTE1EM4tl7WVX41E0p5GrpSKi/NM1ZNWSU2ZqX1FRbHti2ppaSmkzEyPmlvqTIXE+8wTChzmEWUbqi3K+cyLKxo10AckqqqskceTqY8vXTEAsmPndoMl6Q50FaacA7rdvntbS8spdWzCYHzLY1CWbyVg09Mztj1KPeLJfBJfQBPwB8iJOou1dP36dfX19Gl6csbWGddGHBob601Vhc8Q6h3IAgDHOp5JVv4I7KiqqrbrJ5YAkTUDc+4r/JOIEeuDuLAeuIfwRtqxfZetHb4/OTVhY0KhR5khL9YF5+d9oBNKJ45z8uRJ6zBIHCkrBDhxPwLTUFhh8M12mM+zHS/GDqRZXFjQzOys3Zf79x9QJBzW/Z4eLS2tKBiI6OTJ/TYHLitl9JpKaX52QR2btynH5zMYx9ojhqivGKvf79Ybb5y0UlLWXiDot3M+Gp9QIBDS6MikOra0qaKiVIHgslpamkxBtjA/r8GhYc3NLqiivNLWciQSNRVX2oh93ubr+vUbev755wz0rRn8A0Z5Lm3Z0mFACpXX1PSUQqth9Q8O6UHvlPz+uLJcUraX9etRhjfboBPqpZVIWEvhiOROqbi8UDm+Ai3MBxUJrypMw4MUSqdPeJIDnb7Q7wC/aWcnl/pXD6lzQCcCTgS+bBFwHpRfthl1xuNEwInAv2UEHOj0T0In/JzWyuv49JM/mWd4pLKSLO3c1q4Xnj2q5oYqxVbTfkQJV54SSa9BBUroSI2WFhdEz3ASZVRPqWTcPGciYYypKXeJmtk4nimoA1DwADWACmmglG2fkzyTwAEUUPb09w9qZITSqyxVV1eY+oL32W7N6whIgxqKcqZAYMkSfZL36amAXMpRQ32FGpsaDTjc7uw0lcyWrVtUXV1l6gygw61bNy2ZPXr0iClKzl/40ErdUGDhk0PyzDFJuPFV+i//5b/YNR85csSSUZJgVBdACRQRQCiUOChfMCu+cf2m+gfnVViQqabGGks+KaWihKtlXaOaWppUXVNtyTlqF7qqkbzPzlI+lqldu9pNJUOSTwcvkl7ARSpJK3u8mtq0eXO7maZjiP3gQa8uXrwgv39Zo6MoMqJqaW7Qrp1pnxuY0Z07nbpx87qVuH3lK69YmSKwiRIuyt2AQv6A31RiBw7ssXOjNgpFggbWUASRsPv9YVNPFReXam6Or/0GFTheOBIy3ybm71bnXU1OL6q2Nu01hSJqaGjU4lheXmKgKBQCKkkrIami3GfgISfbp4a6uiflcMw/1wJEZM6AIcAj3uOYgBmADwo3b4bHoA2vNeDzt3/7I83Pr+jEiX2mtOIFTOS4zKPHk6GVYETnzl4w5Q+dBa9cuWzn2759q3XzA84NDParsDDfoAtrjnVbXV1jMALIhKcR0Ap1DOuVsjTWEj5QfNC1j+8DMAErK4GgBgYGNTsbUEkJBuvbrdwME/F0SemIqXqAMoBV4gsYwpyee8ebkaFwKGRxYo1zTSjBUIehwmKdAw0ZI/5FmRnZpvShfC7bl21rBXUapXzEJb2uV+y8s3MztuZQawGUuH+ZZ8AScWGtcN61c7D+2Z9xMxdLi0saGRk1k36ulfu4vX2T7t/vNlBJnFHmUXrLWLkHAJF0SMRAPSc797G6LWVzzjEo86SMjrWF2oiSUeAZ+3FO1mdoJWo+ZZQ5ohhD6da+aaMBccpmueZ4PKlEImX3Ep0lqWfzB5bs+QbgGxiY1vPPH7S4M28AqTQMD9ka270beJeGwMFwKG0oPxdQeCWpTI9Lmd4spRJ0HXTRKtNK56KJuOJKwG2VkUV3zUxFIkmtRmPWwRLk9GkR0y9BJ062VmLnKJ0+7+8OTi71eSPn7OdEwInAUxMB50H51Ey1M1AnAk4E/hUi4ECnfyl0euLrJHncki/Tpe0dzXr9ay+rtrpMyRhGzMtKenIVjiQViYQNOuH/hHdTVoZX69Y1K0kJViIq/zIeLyFLCkl+Kc2LrsZMfUGyNzExaR3QKGsCfFBeR7L6d3/3d7p374EqK0vMeHx+PqRNm9br6NH9lkijKCKpJ/Ej6SXB/vnP37Hyt6IiTJ0rLDENBqKqqsAAG5VOk/kVoZworyjTCy88Z4a/gJmenvt2PS3rmg3sLC0t6MaNq1qNrur3f//3DR4ABlBR4I3D9VM2xLYoXIAmqEyGMctublBObo51ncNMnG1Rf/T1DZhhd8fmdBe4cIhOZsu2Hx497Zs3qay8zEyGJycmDWpQ1gO0qqqu0s6dO9XU2GjdxDCdxtR5dGxM4VBEAX/ITNaBO/HEqu7e7TToFAgGDMDQ2S8z02eG1e3tm63MEdUJCTpgCyXX3r27DeI9eNBnST/wgI/pmRmDMCdPHjaYhk9TKLxiUIkufBi3j49NKeCPyO3JksfjUo4v24AIc4A/ECbMqHRudXbJ7c0wQIAaiFKvoaFhAysACiAaYAPQREyBiby8bo95Oc3PzVnizxoA/DE2wCUAjP3XjLJRgwFZgJ6Hjxw26MnXqNoYLwARuEfpFPMDRKA8DoADJFmYX9Lg4Ihu3bxtc1xWVqqLly5YBz8A0+3bdIYbUrYvy8q08IJifRMf/LG6u+8b/OKagJocH5UY65s1y9oF0gAwgSfnzp3T0vySlpf8pkbiPc5FXIgzpth0WgQIApD4HtcLIGLtcx8BOFEKAr7YhmMA0YgjceF9vs81si1KJzzFZmfnLMZW/phKm51jls5xAXHc4/F41O4Frh2wRyyJG+fg3mDsfM1aXit55FzMIw0E8HljXHiora7GzIOJUk6u5ec//7mGh6e0bl2NzQ9rDhDJvzk52bZuUnTCc3sN0AGUiCk+agDF3NwMA2lAOJRt3Nso2ICmibiUTFAKjBF3xLoKom7ML8gzwGZgKpG06xkfm1Q8BqxKl1wu+0MqLc3V3Jxf4UiGdu5osC6RKyt+g02rUWk1QvxTFjsUWDQgoHsiY7VjRbgAjzI8PP+kWDxtDs42McrnPFLSlVQ0kVIyQSdQr2IYjJufEz+20j3qfq28bu15nm4/+snHv8IPy6foEE4u9RRNtjNUJwJOBD5fBJwH5eeLm7OXEwEnAk9nBBzo9DmgEz9oMj3Sji3N+q03v6aSQp9cyZjiiaTGp5YNMAA/ioryLesJBv0qyM9VaUmxgoFlxaIRK7njfZJTyrnCIZK0TAMGvCiBu3btlrZu3aTvfPc71gGLZPNP//RP9YtfXFVpqdsUMCTs27fvtAQa4HTt2m2VlRUYfEC9Mjk5qc7OO6ZKQL1kXeOKSxSPSVs7dls3KhJ0TKBJ3DHc3rlzu8Gmv/27H5h/E15IO3fssDImgAzXlpWVrT/4gz+w6/3hD39oHkooQEj4b9y4Yd42JMpr47t+/ZoaaK2e6zPz75VgyMAT5UlDQ2MGWk6ePG7Ki77eB5qZmTOPJI5XWl4mX26uJf2AHWAAZVd8jZIChQwQYU1VgmoEmDE/t2gKIxRXeXk+jY4N6173HU1PTxnAIyEH/pQUl6mxsUWFBcVaXg4a3GF//Iz270fx02Lm6Xg6zcxMW0JuAGB4xPy7XnzxsJWfEetwZMXmHOg0PT2nsVHKpkKSy6uiolzV1daYAgX/I8BLZpbXOoANj4ypsqpaO3emu9V9+OGHdm3Hjx+3GAOhuAaumzhjDA8A8GMafatTS4uLprRBsQbcAH6Q4BNXjgO0unat0yBmdXWlXSOlcZh9sz3boUZBrYIxNOek3Iw4oN6hTIr36ByHz8+d213WWQ9Ice3aVQOcGLpTMsgcZWahJqIUDzCEQstlpVnMDdfNOICZAJE12MP1MkZAELFhDIAwj8urRCxh9wnv19RUG7BFvUM5ISAC6InHGOAHKIQSh2NRLhoIrDwBRoyB43IsYsXnzDfXxFoLBMJyuTwGnXJyMk19BDChKyRzjk9YOIyxuteM9IFugEauGbUO1wNoYQ5RCWHMzTqdnsZ8Py4JH7U0+JucXDRPt94Z77UAACAASURBVNzcTCvHzM3Nt5JAAB+lgHgnLS+H1dRUbWsciEg3SxRHeXmMtdK6Q85Mz6mutspiPT7+SCsrMVMvUXIKVEqXmK6TLyfbgCzjHegf19JiSuWUr+V41dxcb+WnCwuz8mZ4TcHFfJWXVeru3R4lE+nGCpQQUw66fXurOjsfGFCqqio0SFxZWaqxsWnNzK0Ij3xPhlRcmKHNm9sM0vX3D5uqC+CGujASTtnn8bhLsUTKlE6xeEKxVMIMwlPMbUrmPUaJaCL5uKkDvRldaeiUSKURlKmbPv3v2nMdgarz+qwRcHKpzxoxZ3snAk4EnroIOA/Kp27KnQE7EXAi8AUi4ECnfxI6pX+cpB7/RT2d0KRL7PBqys6Qtm1u1be++aqK8nxypWLWuW12KaxE0mOQpzA/zzqUYdhdUVZiSfEkpVmBZTMYj0bYNiFfdrb5GLW1pTtsAS8wucYvBehB63QUKsCcP//zP1df37Q6Ohq1detmS1DXrVtvieQvfvELPXgwpH37dprqBVUHCT/HBE6RWJPskhC75NHhQ8et7I4EHW+hvr4eNTU1qLyiVL099/WDv/1bzc8t6NDh3WbEjR/S7Oy8zp29pHXr2nTq1CkDFT/+8Y8NLgEmgD90SXvllVeelA+lTay7tWVruyXciXhS448eaW523lQglBQCyIApGFw/ePDQlC0k64CkgqJCxVCIJSn1wah70oAQoGTjxg02vrVSpTXDZmBJaCViMOnIkcOam8c3atDK6wAWdKFLK2e8llzn5xXJ683S0iJgadaSfuASyT6leYAMFCAAK85FDEfHxpVKefXcc4cs3uPjY1qNhi2RBlpMTc1qfGxekUhCW7ek5ykNupI2ryielpYXTQ03PDquouISdXRssXl69913Tb0CvEMZhAqNF1AC4GSgRrJ5P/vhR5qemlFdXa2piwAvrBfOBShhbiizu3LtniorCnX82GGDjLF4GuIBzNJKrVnbHg8iPLxQd7EvqirOC9gcGR7V8PC4xkYfGfRASYV/EMbeAKTBwX7z+4msEgePmVgTD+Y53UktZvCEGK6VWrJO+RogSsyBRVaimKBLnFe5vlwV5BUY2MHbCpUPpW1AQJSCiSQwJ2WqIUoj+RdfLMAECpyRkUklki6tb62zTnGsH8o6WQN4ns3NLRoA9fkyND8ftGNhoj+/uKK8HI+VZ5aVFxsAGxqaUGYmkK7CgCfHu9/TbT5sY2NLBp5rawrk82Xp0aNZVVWVmopwaOiRMjOztX59o0pKiiy24+PT9swAFpWVlmjLlm02t2udCfGFYs3jU8b7rOnr17tsvezdu8M8zu7dvWdm64cO7lcyGX+ihpuanjSVoD3BXCm1tq6zuQyFQwZ6L168If9SQjXVpYrFV60UsqS0QKFQUCklDa4W5BeqoaFJt2/3yL8ck9cjrUbj2rO3Qzt3brHnEeulpqbWyv+YzzNnLqh/cFJFBRnyeDO1oa1BGze2mYJtsH/Y7n1KHUOhmOYWoo/9qTzmzZa08rqkldiZPbhbaYP4lEvReMq62z15PYZOANVfgk6/9jx3PeFR9jxngTivfy4CTi71z0XI+b4TAScCT30EnAflU78EnAA4EXAi8Bki4PwG/huhE384TxuDpCs01n600Jo7RS5kSqf29S164xsvqqq8SKlE1MzAV6IpRaJpkERnsWQqbt3qrKwtkdDoyJAWFyjp8lipHeUulB0Bj9avb7PkHHNlStZI/DFU/vrXv24JP0ko7cozM3P0yisvGixAcQSswZwZ2AMEAsakVRl+U7+QsFIyRbIPyMCknLHRWn5ocNC6f1Fm1XO/Wxva6ZDls5bzdNKqqCzXiRNHDB6gLBkcGNHVK7e1f/9hA0X419Bhi+vHhwelDKqcN998066BBBq4Q1na1m2brRwKM+j73T0GGrh+klVauAN28NF5+KDfTIuJPKAiryBfS/5lK2cCpgAuiAflSyhXgDeU2gEv1sqoADdZmT4VFBSbcTfQKRaLKJGImpkygIRypob6OvPS8vny5HZ5DapR1jY8PKF4wqXNm5rMywpVC55BAAsgHUBnYpIOgNKJEwdNNUPsp6cnzOcouspcj2t6etFMmI8eOWKqK8AO+3M8DLgbGutVXFyowaERlVdW21wCXf7xH//RgBuG1wAj4gyI2b9/v4EwPqdka2R4WO+d/lDz84vavq3dTJ2BRJSoASmYD2KFEmhqek4dm9sNeBHL+z337FysF1Q+a+VrlCn29fYa7EKhwgfrBri3tEjpVcI8gVZWguaxg1oK4AXsSSt+YgYuOAf+VMwZMBAVG2uir++BfY3XFHEjJmnD86SyszPVPzij4kKPqZqAQm65VVxYYvdDT0+fgUvADQo94lhZVWFdBQFCRUV5amxMX0saYKV9ida1rtfuXdvtWijZ+/jjW+roaLVrwGfK5XKb6mh4eMTG0LF5q8Yfzai+rsoUfkAY1Hx4RNEl7hvf+LopB1nXd+7e1o0btzU2HjCIlJ/n0bp1VbZ2iSvg5OHDfgOkKMIYL1CROQQQZmfnqLmpWaWl5Qa/mDs+2IZ7Yq3cjvF3dnabYvBrX3vN9n3rH/5B83PzOnTwgN2frHvm69r1q+ro2GxrjQYGmHqjUCImKNPeeft9zc7EVVNdqNw8n5X+ZmXTITFmHRhZC3SaxNvq/TPnNTW1KK9XtiZ379lmXe5YlzyvUMKxNgDaP/vZGU1OTWvP7s0G9bhGXpc/vqylhSWl4imDUUCkyWm/ki63snw5iiaSisbiBp0oZeQ/HrsAtmTKrUg0rWj69A+sX/vh9RszAAc6fYbfB9Y2dXKpzxE0ZxcnAk4Enq4IOA/Kp2u+ndE6EXAi8MUi4ECnfxI68Q2gU/oj/Uq7iPiyMxSLxLShtVHfev2U6qorlIiGrTRkfjmM5kJ5uTmWHKNiIJEuLS4yb6eJR+MKrQTtPbcLFYJMHURCDnzB4wgQgDIAaPC1r33NQAPJ3dtvv23GyyShwChKptIlZnt0926XPvroI0sWSWbTSX6pdQAjKSTZpjSOZBZ4hVrkmWdOmErF43abBw/no3sVYA3ohCJo+/ZtBpdWVtL+O/PzS1qYAyast2PiD7NWqkSyDtgCyFB6BQQiacZfCEVKTW2VHo0DYmZM6YFnDMkq8IjSQuDA7MyslWCRvFsTuFRKmVmZysimBCllpXkABRQwJMAcH1PzRDxhCTXeVfOLcRUVutXSXG/qpbHRCS37g7LKRZeUkZFQWXmJQb629Rvk8+VaiRLgA1A0OjqmWDyu4IpLu3e16rXXvmJjpfyQ+aF7GrEhuU4mXQadmDtKkpb9izaf/uWghofHNDeLUTWKjzYVFRXbuIADQAxg0xtvflO+HJ9Ov3tGhYXF2tjebvFinoGKQBfK4rrvD6i8PF/PnDxqgA+4MDszo7HRMQ0PDtt2Bw7sM7hI8s8xurq6Hndjq7B1AWgDYvHv2DiKpSFNTU1a/DGvZh6BQsAsVD2sFcaCQgbVEOeg7mlgYER5uWnlkdvjMsURcIMYoQqanp60kjNMylFUoRpjTbAeUbLxNZ3TWINAKa4Xs3tK1TjHw4d0StxrY0EFtzi/oPBKxMr92BfVVXNzoynvuB9HRkfsPovFEtq2bYuBqPPnz+nBg34rNSss9GnnznQXOfybgE5jYwvasqXFIBD30JrJN+uSNXXk8HE7N+dCpXf23DlbW6zZ9vYm/fEf/4/W1fHqtSt27sHBCc3NhbRhA9e8rNraqidG4pjsE0vuCSAUUBkwC1Qj7svLfhUXlSgcXjXQt2lTGhb9xV/8pcG+o0cP2zwAebq7e3T48CGdOvWiHfPHf/9jjY1Oad/e7bYP2xPPCxfO68VTL9jzBUi2bdtWW/vAR4z4L5z/WP7liEFO7ssdO7ZqauqRlUUSV0ofAdaUuv7iF+/KJa8BYszMW1oaTQ0JZOX+Z1zce9yr779/XvPzM3rxxecsdgAw1snFCxc1/WhKkZWwMjJ8Sro8mppbUkIeZfjyFKbkNhxWwpRI6TI6rp17HaXTb4JO/5IffazbT78cpdO/JGq/JA77F+3gbOREwImAE4GnLQIOdHraZtwZrxMBJwJfJAIOdPpvQqe18jq0TWvQKaWsDI88LmnPjk169eUXVFlapHBw2f5CP++PKCMz28pN8nLTHcZQNeX4gB8jCviX5HHjb5Nl0AkVypoPDTBgLdkH8KBs+OY3v2n+TJTvUM7CtpSxAQIw0ybJXL9+g0EKSrD4PhCBxBMIQLKKSTMggYSaRBGghVJh2/Ytmp+fteQOUEVySFkSSgxULCSMwJSV0IqVlWEKXVhQqsmJObW3dzzx3AEooDgClpE0A8X4miQZMESij5qGZBbYQuJ3716PursnDNrU1RaoubnWFEck0oODw+alg89VIBBXls+j7By3lpcTqqjIM5UHcQMeECPAFeoexoCKa3IyrGPHtpnX1f3uPt29e0+LS+lW8eUVOdq1a5s2b95kMA9lU8/9Xt240akHfQN2XgBYTU2VdSXD34jzcc0k8n19vfZ5ZDViJX4uV4ZeeOHY4+5wY4rGIhaHYCCklZWIxkZn5HFn6dixw9q3b791YANioOqprgFM7DS1UE/vA/N0Ql2CmgpDb2AIc8CcAUL27t37GAAyH9Pm5zSFj1QorH1791qMWTfMdbrr4C37nPIsFGBrBtjML+CLsirmhtJAPoBOwCzeA1KxfoASJO7MCxDM68nQ3bv3DdLNz4dF07HMDGljW6NBLwDM1atXNDH5yLqu4es0Pk73xMl0yWlhuqxxfHzJVCwlJdm2vlmzBuv8fruG733vezbuO7fvyJVyKeAP6M6de+bzhccYyjvgEooqfIqAV8BA1gHA5Ac/+BuNj/uVkeFWdXWhxQDIg/IO7zMgLmMmpsQSGAMkBZ7s2LFT9XWN1h0Oc/SxsRG9/8H7BlTn52Nqb6/T888/o87OW9bpDWg4NjZh17NpU7tu3+60NUJpJGNiHMwjoJhYnj59WmfOfKzW1mqbzzSEC2pqcsau6Xd+53t2rv/0n/6zGhpKTEHI/cR9y/Ph1VdfteYC3P8/+ck/an5+VS88u9fWP+oi1s17Z97VK6+8bGozrouYEfeh4UF1d3droH/IFJMbN7SruKTQngcPHvbanOHT9PDhAzU2Nunjj6+YT1Pb+lbznaLcDuC0uhq2e4/7HdN3IDfPpKtXr6mvb1SHDu000MW9ydo5f+68Hg2PaWUpbM9Hd1aWZhf9CsVScmdlKxKLKxyNmZk40Nt8yYBOhhU/gU6f9YedA50+a8RseyeX+lxhc3ZyIuBE4GmKgPOgfJpm2xmrEwEnAl80Ag50+hzQCeBUX1OhF587oZ1bNyvLKy0vzlkXMX8krrz8QkvYfdlpY3ASXyUTGhrqVyIes/dJzuOxVYMnlCYBp0j2UUAAcfiaFyVwJOGUSZHUkTyTVAIUAAuoEQoKivTee+/p2rXrOn6cbmt77VhpeLRiCg+25T0Sco6Hz0pubrbmF+asvIgXiXFWZpaVuAGz0t216OaW9jcCimHMjMqIa+F4XAum0IyDhP7q1ev63d/9nsEDFB1AK45BGROx4L3QSkjd3Q80OLSomuoC7dmzzRQ4+fmFGhocNgNlPHAiEVkHrtz8TG3u2KR9+/eZjxCxvXPnjj744EMDGsCU9a0tds2dt+8oEIjp2LG9al3XZi3nUShh6l1VVaIXTz2nl156UWXlpXrQ90Dvvfe+bty4pampBS37E8rP86p1XZPN2UooaAAtrSoJ6KOPPrRkHDhDadfs3Ly83ky9+OJJgyZ4OtFO3kykY0lNT6GeImHfqG9+8021trYZHKT7XmZmhnkeYayO11d+YbGysnMsiUcZQ0JPzAE9xBiYSFkdYISyRyASkIGSzYqy8iddAgEoqHGAM4AU5hRDd66JfVgHlCKitKP0M2067rFSQ6AQHfXYBmiSXpt19nW6rKxcOTl5Ov3eFUXCq9rWsc6ARjgSsjXG/pQgPnzYp4nJtEn4kSM7bN4BJKwBAClgkC52jY0Njz2BagzucX2omVg7v/u7v2trnDE0NTRpYnxC589f09JyQGWlOaqvrzW1E3FhLvHbQrXFOgK0/fVf/5UGBhaUm5+vl08dMADE+gCAXLlyxWIIdERZtQZ6uedYw21tG1RZUa3bt+8Y3AF7XPr4kkZGhu08QCA6JjJ/s7PTun4jbWrP8QBIly9fNlUXHQCJH7AXiES3P+bhzJkz+vjj26aKWiu3Q0E3OjqhxsZ6vfnm67YGKLFERcS8ExOOw/uoF9dA9IVzF1VbXW8geq28jnv5Vuct60KJvxZlg8zPapTud4MGryYnplRVVWvxYv1RYkfHSoASHSpZf1VV1RoaHFFOTr4qK6vNpwyoR5zSqsd5WyfEiGcBLwBbd/dD7d/PdW+091mTt2/dUWh5RcnVdHldVm6eZpcCWgrHlKAUMpFSggO4MQlPeznxCz3gKZGUleP9sjnTrz+4f3N1naN0+hy/JDi51OcImrOLEwEnAk9XBJwH5dM1385onQg4EfhiEXCg0+eATkCjg/t265UXn1VuVoaiYb/8SwuWjK0mXCopqzCFT1YmJtU+ZXhdCofoijajRHzVCvaSCUyTMXl2G7SZm5s1ZdC1a9csOcb4G5ABtFlTYHB8vgdkARYAX/jA+Pr99z+wpBX/pS1bthikSpeCpbt0pVugJ6wEiSSUUibACR+LC4uKrK6qualFJaVlBn6ADMAIvG5Q/1i5W1JWOlVSmm/leIwRpQaJO6V+AAMgCQkwkIEEnHIiYANqq1TSpffeO2PvT07NKOBfVVtbk11vbk6evN4M8+ABNjx8SGe4DG3d2qaTz5xU++ZNBjWABpRiAQ0uX76miUmuM6GG+srHpVzTKikptUTd48kwny1gHP5LJ04c0u/8znfV1NxoCi/UYxcvfqzhoVGLS9pHymNqkdnZSZWWFemFF17QsWNHTBkDEBwdHU6XY61GrIuey+XV888fsxgAneKJqMV6emr2sdl2vZ577kVVV9VaKRJKJ9QnbIsBNn5TzEfK5VFkNWZJO+BjrYsh8w38YR0w/5is9z0YUEV52vw7Ho0qOytbwUDAyrTMYDuYUnERpWuMc16zs4uk78rP9z02XE+qqCjboBPKGr8/rLm5gFpb663TWLq875picamsNNeED4DGtrZWlZSUqfteryYnpg2AAl0of3zxxRcNZNH18NKliwqF49q9u0Nbt24x0An8ZHvgFkofQBYgiFixRoAZjBtFFIAGk3rKAwEWRQVFZph96fIdhcJRVVfkau/eXdq7d48pCjHNRkHHMVEaca533nlbMzOL2rix9YnBPcdGkQNQ4V4D6OB3tnZ9ACHgDu8VFZaaQTeljMwT6iXuUSAb6ifzmnK7rETxbtcdg0t8cP9yHO4BwBD3LvPOmgE6sX5Zu3QA3LCh1WAbsIzSTAAR3mqHDx8xg21gWGlJiXmYoTTE78mAcftGFeTnm9IOxVJba7uV542MDBloNsVYYFnPPHPS1isgEw8sStbwoEKJFw5F1NKyztRMHo9L/sCiAgGM0GOamZmyNYryMJmUCvKLFAnH5HZ7TYkHCBwcHLJ5QwnHM24NcHOf4If20kvPWaklkJU1PzM1r0y5FA+l5M3MUG5Rkeb9Ic0FgookpdUknejSlIm4rhU2c34q7gxI/errV356fToB4PO0wbgDnT7HrwhOLvU5gubs4kTAicDTFQHnQfl0zbczWicCTgS+WAQc6PRL8Uv/CPnEQvxXjcTT4WpuqtNLzz+r44cPaPrRqFb8i1oNr1ircWVkq6KyWrk5OZbvkIi7lNTC/JwpJoKBJYWCQaVSCSsvAgShSgGkUCY0NDRiSpWcnEK1tNQY8CEpBqTQmWzNx4h/gQ0kefg59fcPWpkWZtW5uQVyuaKmRloz3CYR7u3t08jIooqLPQYsGuppk16q5aVla7VeW1uvgoJCDQ+NWbkPn1dWVKVL0HrS/lH4VLW0Vmvf/t12LVwbSXxXV49CoYCZVDMmTJcBZwAvgELH5g5TJf30p/9oifjM7IJmZsNqbakwtUVFeeVjJcqKqaF6e/qsqxyeVsdOHLPudYuLC+ZhdP3GDfOGCgZDml8Mmvnx1o6NBulm52bNS6ZtfZumpmc1NTGjztudWl5e1Le//Ya+8pVXND07ZbAAAEEHPcqoaPm+EgQ6BBQIRBRc8Wvnro1m4k6ZEDDo4qUL6RLJYNAAB3HxeLL0wgtHVFlZZSApFA5anAL+kKanZ1VdVa8DBw4rHktY8g2o4vvAmZKSQlVVV1o5YSgSM+UOqjBiurwctM5reE+lkkkDGXwPMBUIxlSYnzbaBlrm5eAd5jG/H0o3AVmUNfF95gHYAkgBEgBxorGYigoLrMNcc3OTzQegCQgDKKFs8Z13zisjM1PtG+utbI/j8T3A409/+nNVVdbYMXv7elVZWWGwB2N04M/i0oK9R8c0PJ2AHPgBASfwE8OsG9hix0ul7N81cGFqMX/A1GW3bnWqt6fXTP3Hx8Y10D+mktJCbWpvs3VWU1NtoGZ6ZspAFfAE6Mk9geIKpR6+XaurUXsPyMu6R9kH6EHJgxk4yi8UTAAdoBAwBgg5NTmtisoKM/sH1gBwaQjAOuO+4tyoiyg/pYzQ7XIbkDHlXVubQisrFvsVzL2zsy1eU9PTBtPoatjR0aJjx45pbn5ejx7h++Q3Lyw82OgIh0E718Mx/IGAvB6PzXNOLs8Wl4oKi7S04FdpSaX8S3T2o1th2O6jpeVlbd++xZRRd7t6lJ+XaR3qUGeFwmHFojGVlZXLm5Fp3lpArcyslEG3bF+maqqrTdW4uhqXx52h1UhcGzduNt+1+z33bR2hcDp08KDu3L2judlZ88DC66y3d1LPP3/QSvqA4SMj41oNx5XtlsL+pLyZXhWVlWkpvKqZpeU0dEqkFLfWg5TVuYw0WWc6oBMA6VfgkT2If6UT3a9CpzRzSj/D115Put19sZ+bX/a9nVzqyz7DzvicCDgR+MIRcB6UXziEzgGcCDgReIoi8CWHTml8lH4l/5lpxT2Ej8fgyfX4T+yuxyFKSR4P/jUePf/sCR0+sFfNDbUafNir4PKifFle5eUXyOPNtpIeX1a2PF56fqcUDq9ocYHyOykSDhmYIJHlmuKxmKlmKMdCVXT58hVNT4cM1Gzd0mKJHJ3Jtm3fpl07dmnZH7DyLCAQCanX4zXYVFCQb9Dq0aMZ69h26PB2UxBRfpSTk6vbnXd0+vS7GhyaU211oU6cPKbmlgZlZmRobHxcd+90qa6+XjXVtbrdeVfl5ZUGvPJy8y1JvfzxFXm8Xp08eVwnnzmkzCyPlUldunRJ/f1DWlwMq6AgU0ePHjKFFaVfzzzzjMGKte5nlMRdvHDBVFUYkq+sJHXk8E5LXlE5oa4iiad7HIk5IIcyK/yX7nV3mRfP0uKSJeEArLn5oNwet7ZtbbNtAAvAIVROwIbA8oqGh8bV1XVPXq9Lr7/+DW3d2qHu+/es2xm+VVwnyquJiUkbL6V/oahLefk+HTi4yxQ8tJ5HdXLlymVL4knuAQIYS2dn5+nUqaOPy7QeKhpLK8rwv0HtNDU1r9ycAgMgJOzAHdQ9JOdcS2FRvjo7uxRPSocP7TPz7fc/+FATE/PauGGjmprq7PoYl3kqed3mrVVZWW5xBX4AGoGEKGgARAAgIA3ngnxiMA1gAboAZ4CFwCBA3PrH3fLYFuURUOMHP/iB+vrGrPzr8OHDdg6SddQ9S0vL+ulbP1NHx1atX9+qK1euGvzBUwng1Pegz7ZD5YLBOCo+1HjEeuLRhK5fv25KMo5LrJm/vNw8uweYg7HRUZWUlmjf3n26eeumlXFlZ2Vqfm7W4rZ121bV1dYa0A1HwlZyFl1dNR+i2ro6OxdwEqCI6XkspnRnw6VlNbc02z0xPjZmHRRRaK11OwQoMcZEPK7yigqLXRL4m5tjCjOOD/QjbmsAEKCBwod1W1CQa9uhroOF8L1IOGL7mHm1S3ZPM5cPHw4ow+sx8NbQ2GCQFVjKNqi0ioroKEfHP7/tzwvQGQ5HrBQOtVhmJv5KDVpeWFIyntL8nF/xuJSVKUWjSflyMtTcXKe5uSXd7RpWU2OhWlub7Vjcn5NTAXuWRaMJVdewrrwqL8+zjnsVlWXKzMjU5OSMBvpHFA4lzUB829YdutfdrXu9vcrJd+vrX/uqWltadPqdt7W8uGixXFwIaXx8Ro2NlSouKTWV19JyUCvBVbkAS6tSVpZXBSUlCscTmkOdF40rmuRpaPbhtmYNNBl4WlMruW0+f71/3Sc97YxLfQpE8WVGml+lTcldsvOs7fHf+uH36WTiS/5D8jf9XHRyqafol0BnqE4EnAh8vgg4D8rPFzdnLycCTgSezgh8yX+f9sj12Ip2LaV5wqB+KasgM/FYaZWBJ+ualDQFDUoS/tyeotNaQZYa66v12ldeVkVpkVypuBbmZpSIraogP8+S58wsPHoyTdmAyTEKiUBgWclk3JJ+2sm7PTLVBGa8JENAgNqaBuu09md/9p81NbWsF54/buqm4eFRS/oP7D9ox+681WnKmP6H/ZZYk8BvbE+3Yj9//qwGBh/qpZde0GtffdXUJubJNDWrt976mT744KyVm5Hs/vs/+D2Fwku6cuVj83ghCd++fbv27z+o7nvdamxs0fVr102BRXnc9MyMKY/efOMNg1X3e+6ZagUYs7QUMDVJXp5PR44cNmBEiQ8lRqhrSKQpLcQPiQ5ZKFkGh8aViGfq+Imd1tkN9Q2JfjgUskR1aHjEFEbPP/ec+WDd67prZUJr3lTT04um6OjYslF79+w2IAGkQG2yc9dOlZaUKhiIqOtOn7rucj2FevXVr1i8bt68bibhgAQgTySCwiVgECNGuVpOrlLeDNXVN1isUIRQLnjz5g0DfXgGRIifeQAAIABJREFUcY0LC8um4Dl27JCBFtQ1sXj0CXQK+FfU1zdiJYA5Pp9KSwoMvrCmKG/ctGmjwZah4QHV1tQ89g9y6a/+6m/ky87TKy9/RZHVqM3H4tKSKivKtBIOqqKi1Dy5KKGi/IikvtuA3KI2d3SYcmh6ihKpiJqamw2koEy5c/euzQUlUZUV5aooL7MP1DkAO+aLfd566y0Dert2bjbPMMbO/pRIslbfeee0zdnOXbvUeeuWwR7AHGuFtcQ6Z96BEKiuAEHAquhqWEsL87Y2iotLDNhQMsncoQBDpcMLhVZmZpYGBvoNzlF+GIujUkqr5lDjUB7HfcF4uJcoS+O4XD+qIIBFbDWppaWwgVmAIgo41FdASMARnlOolVi7zAklpEBIFEF4nVHuF41S/upTeXmJjYVjAI6AXcw5fmc9vQNKJjPMD4x9gUOLi1G5lFBJSa4po7iHuBeBh0CnWCypDRvSykUri4xEtBwMaNlPFziXMrwxi1tDY73KSks1MDiggYFh5eRmWaljYUGO1retlzuV0gzANBjRxOSMKiuKlZdXrP37t1uJ5rlzFzQyMq09ezapubnFSgRv3Lip0bGg8nJdpuratavdOtxlZHpNCQWku9fVrfn5ZQ30UxLs0ZaOdmsicOfePc35Z7TnwGZ99zu/pWgkrDOn39H05IRCwZCGh5eV4aGE16PVaEK+3DzFEyn5AyHFoilj/1nZmcrJzVNCLi0HggqEVxV/0hvUpaRBp8d/MDCQxDOYZ/PaC4r0CTpyu9Od7jDnZy2svdiDhpVgu8KCbBUVFWhscsFUk1hE8ZEuwXu8x+NDfvKnCq6D/566l5NLPXVT7gzYiYATgc8aAedB+Vkj5mzvRMCJwNMcgS/579Nu3GgepzOJdPqw9lPiV/+UbUkN5t1uS2A83pTiiVVlZngNOCXiCbWtq9MzJ45YKVfQv6hoZEUwqawMr7wezuUyCECyh1E0yTfKHXxSSK5JoFEveLz4MeXaeVAoUU6Tl1toreL/9E//zFQ/x48dN8+W+/d71d6+SceOHceL3EyIeQ8FUWFB4WPw0qGNGzfo/Q/e05Url/RHf/w/6PDhtF8OpVOjo2P6+NJVffzxVbldXv27f/d7OnXqOV2/eUnf//7f6MEDPI3i6uhotdbyeETV1dZbMk6JDYoKFCeJRErf+tabqqur1tvv/MI8nFDGAGEooeKFGof3KRF87rlnzccGYIFKCa8YlDqoNkZHx1VWSie+3Za8k8izHcd52N+vYDCqA/t3qampUY/GR83EeSUYtNIlYBHmxig3Nm5stzjiKYUfFHCJJJ+ynMnJOfV092tqYlo1tTV67bVXFQoFdfbcWRXk5yrLl2nxJ1lFeQYcXFhcMKPj3KISRSIxOz8+NpQfEUfmlnkFHszMzCsjI9u8okjeUQ7Nzk2nTbvjKS0uLKu3l+2CKizMVUtzo10fZuiolTj33DwqpmHrGggQYYG+9+77qqio0YH9h9TT88DGRpyrqyvkzXCrvr5GTc0Ndr6MTJ8eTU7rzJlzpoirr6+046QVbjkGOoA/zN+1a52KRsO2NrZu6TAFUWiFboGDBnLwKgKqffDBB7Y/8IdY4g+GQgozasolUStROkmpGuo1Pgf4AIJQgjGPKJz44Dgoskjvy0tLtLiwYHAJOAB0Yh2nY7pqAInzr/mWpUtPE2lFWlaGKsrLTZEDAO3t7TcwhYzFOIMrZcARhY+VDkYimpzyq7Ag11Q7HJdr5JrwI2IOWHddXd3y+1dUWJhjhuvpuPk0OfXIDPVXV93atm29tmzpsOukBI9x3r6NJ1OtQSpM8VMpr3bt6lB2dpZu3byt1dWkDh06oM2bN9rxAKqdnbftXuE+n5pZ0f69KNma0v5NA0Pq6x/WwtKqMjOldS016ujYYnMZj0f1/vtn1PeAe9Ct1tYKbdmy2dZScHlJqVhcSSs/XTQlF/PEfYi/1M9//gulUm4dOrTPQCDrFuP8ubmQ6urz9dWvvmpji0Yj8vuXrLtdZ+cdPXw4pWgkrmAABZhbZSUF8vlytbi8rK17N+noyUPasnmTuu7cMeg0NjyuoD+uYDChkiKPgaVAMCyXJ1PRWFIr4bjdkzyCmcPsnBzTngboUhmN2+f4NiXltlK6NcWTPbBROAGe1l4GnB4fTCkrUwbwr5XkrT3j3Skp1y0rS2xvq7Pyxvc++FiBSETRRPp8Jp76FMta+xGxVmjtQKen+dcjZ+xOBJwIOBH4pyPgQCdndTgRcCLgROBfHoGnADqRrKSTlF+CTsTo09UaltSsKZ1S8niSlsil/UWk/NxMHT64Vy+fel6p5Krm52ZM6ZSf63vS2huQFA6tWgIPmACOeLweS4pQEJBUA53SECrbEu76+norU0ItdOH8Rf3oR/9g3j579uxVz/0eTUxO6fixE3rzzTcVi8b1f/3f/48ll4cPHbWkn+Ta58u249+8dV3nzn+oP/qjP9Tu3TsVjUXN0wdjcErgrl+/paxMn/6P//3/VOv6Jl36+Kx++tO31NXVbx42qCMOHNhv8KastOJx6VaJAYKLFy8ZcPjud79r6eFf/fX/a8ojwMRadz2UVyT34+NLSiS9+vrXjlmbeJQ0wAnKvDAJBjABuVDRrLWxxw8I42aAVzi8aqbF7e3rVFJcbBCD8kTUK6hNKPVZ8y0CVoyMjBo0ArCgokI9QtI9NTmnO3d6rWwRFVfH5k3q6+vV/d77qq2tsiQVNUsylbAucgCpyYkJM/UuLa+0UkbGzjwBK/BiIvYAIK4F9QzvnThx3AynAVOPJsYMBgUDIc3NLWriEd3DctSxud1MuCn9QxV09+4du2aMx+mu19BQZ0onxn3+3EXz5aqtqdeFC5csLkAqAFhdfY02b95gXcaGR4Zs+5m5RZ0585HGxuZUWZmvU6desPGudSsE5FFS9fBhv5WH0RFx+7YtmpmeVl9vj6nVgDt4awHMUCsBL6zELJk0RR3vA23WICMgkhcAiliw3Zp6yHyBsrOfdDwE5HDtvqxMDQ8N2nWtxZBjmgH/6qqpx4aHpwxuxmIu5eZ6zPA8L69AZaXlBkEBUux79uwFhSIu1dcWKT+/QDOzadN6YBpjodRwetqvffu2Gqjk+jgX84XSic55KIkoZ8VAvrKyzOAZSibW0V9//y0FQ2FVlmeZ4TdAiu05P/fU5cudqqkpsWOy5imfZIx4oxFPOki+8sorpiADGuJjxYMEyHT69EW5XKv6j//xf1FVZZWp1N4984EeTUxbpzYUg3S0rK+vM3BIXK3r3IMhg0PHju3Xnj2703Pa16uWhgb5l5dtnBjfU2LJHP74xz+2UtXs7Fzt2rXN4sNaAH7Nzi7rhVP7rFyWZ8fE5Lg9m4CTfESjKZWWlGtxIajR4QmVl9M9cYuyc3yqbqxWWzueVUG9+/YvdO3yDS3Mxe3piXqqtDTf1E3TswEl5VIsnlJ4Nf1DyX5Jd7kMGCZdUiiyaqWlgCY8nUzl5FoDTJ8qjzbw9Ck69ETp9Al84rtpAGXiVLueHLeUn52tffu2mNrsL/76JwrHkmnAxeHZfu24jtLpCdb7l/8K4WzpRMCJgBOBpzMCDnR6OufdGbUTAScCny8CX3ro9AlZ+lRG8ZtiZX/yTns62d/Z3Ul53S5T7NB9bnP7eh0/elgbN6zT1MSYFhdmlePLVGV5mbBuQsFAJy2vJ0Mz0zMGnrwZHlM8pUs/UtZZjDIeWpcDX9ra1huEQAmC+uL69RvWUQ2VEWDlzh2URF599atftY5WnbduW+nTwYOHH3cOm037EIUwrQZ4jJoZ8f/0P/+xiosLzdgZM2bao2OU3dv7QKUlFfoP/+FPzMj83PkPdObM+xofn1ZjY1oJdPToMVM3zc7MWcJKSQ5J9ccfX7Y28fv27dfNm1d1+t13TPlBkg4UIhFnzCirKFNiTCdPnjCQAnQiCU7Ek3a9lLIBhQoLi2wfQADHQiVDUkws8cQBAhQWFGgB4JSMK78g30oY15Qwa+oYIAGqj6mpaVPtcE2UJt7r7tPg8CPV1dVbJy/gyY3r1yzJLioBQKxqdGTUSvtqa+nUlTSDabcnQ8vLlAum/XmAGFwfiqiFhVVVVOSZ1xOQ8cqVK2b6DHTCQHt0dMAMulGlLS0GNDo6aQq69o3t5qsEuEsmE1ZquK61RaWlxbp+/erjTmB0UlvS/e4+bdiwSVWVtfrZz36uW7fuWvnT0aMH1NraovKKEsXiq1Z+5nJ7NDo2qc7bt63bIKoVro3zdHd3GxgkrgBPoAkqGIBROLSi7ntdetDXa3MAqCNuQEzmkBgDnQAZfI/1y7wwV2loGDOF0fw8IDFlMeno2GSlfXyf83Z3j5jCa+/erVaatxJYtnMC7oA1wDxivga3uDfm5hY0M7Ng72/atN7UPr7sfC0u4GVGbCNWLnfnTrcaGmp18OB+U85Rgoiy7rnnntfp0+/o/PkL1nVwx86tunz5Y4NQnA/wwOvo0aP6r//1L3X3LkboRfZ+GgCvN2B89tyHunr1voqK8Ow6pgMHDtgcsYborviDH/yt3cMdHZtNDcY9yBofHJxTMJTQqRd26ujRI7Y+0sq/hEFWVI3vvPO++S39yZ/8ia13Ory9/c559Q/NKJmSaqvzdOLkUe3Ysd3gHcDpZz97W8PDM2rf1KAdOzbZ+unvH1VrS512dHRYh0bUcq+99pqpr65evWrnnZpaUH19lXURJOZcJ+tiJbSsN7/1moqK82zNc4+thILmq8U8h1YiysnJ0/jYnAb6I6qpKTL/tbqGJi34l1RZU2Xqzv6+Pk1PTGglEBTEjOcVIHRick5DI4tyZ0jJlEsrkccqUyrsKB9EQepyaTUWS3emc3kUTyaVBDg9+U0+7e9k6qNUyj7Sr7Vnefpf1g1+aagoUQIC0AGX6FazXC611JfYfcH6//7f/cLOR2ldgjLqDI8941ME3oFODnT6fL9HOXs5EXAi8BRGwIFOT+GkO0N2IuBE4HNH4EsOnT5tJP6J4exaUmM/MH4pAgCn9Jv8xZxuWMlESpXlxTp+lJKkTUomYoquhrS0MKeCghy1oODwZVrZkH/Zr7nZOUuYgSbABRI4EixarVPaAhzBOyXHl2OJYMu6Fku6gUNAIlQgJI3lZRXmkQM8efXVVy35/OijswZW9u7dZ+qHhfkF6zCXNjSeUd+DHrW1rdO3vv2mtXi/fafTxodCBOXNzMyctm7doZdfesVMx99+5+e6cuW6KaZOnDhi5tt0TENt9KDvoUGSEydOWmnV+fPn1da20RLbd999WwuL86amWSu9AzwBpxg7kIIEF3XIWlcyvG8W5vG3ChoQIYFHFYL5NNvxQmEFCMLfR65M7d2z3Vq9A0ZyfNkG2kjeZ2dmle3Ltv1QyaQ9o2Z17163xRqTanxpzp67pKQ7W/sP7LUEniQcYFBYVKi83BzbtuveA0XCq6qpLVQwGNHU9KqyMt3yZbvNlBl/naXlqCKrLjXUFWj//t3mWwWkwLvqhz/8oX0OlFhZCWho+KHCkaAZw1N+NzoypYwMn3bu2K6NGzfZPt3d98xv66WXT5mCqavrtpV6YcgNHOy536eGhmZTm128+LGZxqOOeuWVl5WTk2VwkbI85gD11PTsgkFLyofw9mL9AH1QwqAwKykpMfUL4Ix4MUeonPzLi+YDxTWwvlDVpKFh2heHfRhb2pNpydYpgA8YCQCprMwziMI8sA4YA6bYt2/fMWXP3HxMretKDeRYF7FETJNmdj+loqJ8K2UDXgFegFysmb6+YU3NhHTiWIepdvBHmp1Z1MK8X1evXjePNIAs27OOAJh9fQ8MmL344gvasGGjTp8+bfN86PABZWV51NvbY+bzQB9iRGyAY6xp1FWokvC5Yk1yHEpi/9f/7U+0tBTXM8/sNbUeMeCeY3vM8y9fvq+9ezfoyJEj6ZK/6WmLz/T0pCmFUC8+//wLj8vp0mWHqPNQ+Fy+fFl79+7R66+/bmAZM3ZUcTOzSxp/NK9t2zbo299+01RR/QMP1dV1V7du3tTS8qJBNozih4aHrGNcXW2d2tat0+3OTrvvgLyAsbNnzxpAopPc0aNbtWnTJgOGXCPPofz8bL3xrVf14GG3KbOCKwGtBFcUCodUkF9g5vQLC0taXgqaApTy37q6RntGLOFrlkrKl5WlSGhF8zMzBp2ScTpyeg349A+O6kH/rLyZLqXcHvlX4gabrFyNEruMTANKq9FoujOd260Y6+6JyumJLMpkS3hX/TJ0Sv/Ms1JoT1pNZZ7rBrXS7/sy3PJ5MrR723pTKgJUz1y4ZX9biK15Ojnldb/plwcnl/rcv1I5OzoRcCLwtETAeVA+LTPtjNOJgBOBf40IPCXQ6VPA6VO+sZ/+gfGrn5O08F5uTqY6Nq/XoYP7VVZKO/YZA0+onKoqygyKrEbCmplGLbBgKif+ap6VlWEm0yTbJOp4vZDcYVxNcg7oIXkGfKBkuNuVLrcCGKBGILmjLIxkF4Pn4aFhMwCmLA3wAswxk/DpWVO4oGyamBi3RLuxsV59D1CwpAECLc+npmbkXw7o2WefV2VljXVvGxzsN/UVyX9DQ6OpkCg9ogyrqLBYv/M7v2vvAy5IjjESZ/uzZz9QbV2NKWpI/lF4ACUoJeL6UTGh/gAokORSDsU1DvQPmqqKtvMABlRJJKjV1ZWWEAKhQqGIQiEpkfJo25Z6gy0zU5NWFrZ1yxZT0WBsTfJOCRIx4D3AGCohyqaI7cP+YY2MT2n9xvX6yquvmVKn616XJeczswsqKyu0rn6ULxYVFqp1fbMCfr+NAYDicXmtsyAwa2pqzhL648cP69lnnzVzcTyqfvSjH5n/EV9TDrmwMKvpmTH5A4vyLwc1PT1n5UktLa1mCl5ZWW3laKhUABCoLyLRsOZmZywGzCnA787tLhXklyg3N1+3bt2x+B06dNDMw8fGR2zekqmYqdpycgsUikTN/4v5AWYxhrGxR2bADZCj/IyuZAAb5o814V8OyeuREnH8xfB9SndPdLkyVF1dZmCD62F/5tCUe16vwZpLl65oZiasAwfazQeKNZ72Nuo2VVtPz4SisYSKCrO0cWOjwS7i2FhfayVZ9+4NKJGIW4eztKl4scEe5ghYwvX93u/9nq3zs2fPKTsrx9RiV67cUG1Ntfbt22vrDsjJ2uQaAaCozbhfzrx/RufPndfmjnZTuAFtuDaUTCiuuL84HwAQMAd0AjhxXgAd98aZM+9qeGRcx44dNPiF4ou4Mu+ol3gBo4B1QCz2NfWOUPMF7DrwY2LumFPGQpwAPnTXA1ZRzghwunr1msGdsQm/gsGYnn1mn9745jdMkdfZeUv3e7rV09Mnny/LoCfPD3yxGD9rduf2HUom0oCbdcqTC9N77uNgMKRdu7YbdGEODFYvLKiqqkwvnDquztvXDZihbuR7jCc3J8+eMwA/7k+PO9O88bjnCouKVF1fZx0v45TLppIaGxkx4JSd5bNSyMysHI09mtLDgUdWKhdPuRUMx5VIupSgI51cysKPy5ROUSWhUG63KZ2MFhlN+uTHm+sxdMKj6Te9gE2UJaZL99KHyM/LUnNjvdbV1agoL1c9vX1m+j4yE/zEP8r+JpEGYY//1pBWVX3Sw9QxEv/X+C3DOYYTAScCTgS+hBFwoNOXcFKdITkRcCLwbxaBLzl0WstefnmYTwrprI22K93SPCUzBefFX8r/P/beszmuPL3yPOkdgEx470mAIAkQIFn0nsWyZFe1qTZqqVvq2RfzXTZ2Yl7tbiikjdiZWa2k1qilbpVlVdEUPUEPkPDep/c+c+OcJGqliV7tqKel7qpKRKCKBDKvee7/XuL54Zzz0DLHJryttQ7Hjh7USHhOsyMg4LS61tZmNDXWK8A4FAzoM51KKXSc6gt+sKFmc6xR7Pm8mlYCke1R91RqUFny9OkYFhaX0dRULVCwtRnE4SMH1SjywAhBnj59piY5GomqKzpwYL/+fPfeKKwWO7q7u1As5tC7o7sEFoo5gRpOxrLbHVhZXpOK5tjRE7JFsdlmQDHDrAnH2LgTXKyvb0jh8M633sH58xdehiY/VlYSd7y0tCi4tbOvF+fOnROMYGYN308AFonEBD/6+rq/hE5UzDD0fHx8UpO0eJ4COyaT1CpslNn4Pnz4GGtrETQ1VSCft8DpNGJkeEgB0g0N9XA5nbJJ0ToUDCXUlDsdHGdPC6NB9Wazz8Dv1dUo3LUuvHHxDZx79VWdB4EB1U7j42vweEyCX5w2Rvsda8WaEEi0tbYqILnGU1Pqfw0GHDhwAGfPntXxEpARHnF6H1U2VFHRJun1bcDnX0M6kxB0WlvbQjZjkProjdfflMKDCiDCQF4jZYCl4oIUtGpRocL6b6x7sXfvPjTUN2FiYlr7Z/YVc8mWlhcQi4Vgd1j1emqSbDaX2ubV1U2YzS8jkA027NzZISj3/PksotEk2tpqBSS5HidePIdF9XNIvVZS5hWkruG5fPzxxwiG4jAaiqiqcqnGVELRokY108qKHwcP7tFxUelEiMPAcdq8GJTNe6e3t0MWSe6P729racLM9JQAUEUF7w2bIAcVbLxunAjHNU511XvvvafQfNpNjx09Jvjx/MVzHDlyRPsiQOE2qSBKJZNIplJSXREsEQQSTPJ6dXcRLo19OVGRgIk14THT1sZ1R9so/87j5PHQtnj5049l2yJYIuQhWCXYJIDjGiGk4rkRnNLmSVhFyNrUXI9kMq6vUeHFr/N93A/fx/uF7yVwIsTjeqRKrVg0IeCP6zqcPnNKcM3n92FxcV5rheq/uvpaHDp0AOFQCMsrS0gkknDY7IKmHrdHzxc+Z7hP7o8wlteM50agtA2AeZyE5Q2N1cogIyQnFCZo4rOCAIprlbDQZLJoLVMBye1SiFTfRBXmstaPu7ICvs0t3ctOB2FVHqlMHhubfqxu+JDKGhXanc0VkC8akBEdoorQCovVglg8IbBj5ECCfL4EoP6bn+SpcNKIh5fPayrzuD/WmMfF19POql8UGAGP26XBCnt370KTpwqrS0u4cu0mNjbDYLTUl6Hl3I/ZqPPf/jegDJ3+W+T3r/azR3nD5QqUK1CuwFe6AmXo9JW+fOWDL1egXIF/4wp8A6DTPx2Jvf1bbDYwJqmQSqGz7LIImtjAsI+xWgyor6vCHuXK7EaxUEAiGUcsGoHNalbTVlnlUn+USiaQSafVpIaDQSlk2BCXAqipqHF+OfmKagFaf5jH0tHRpMbz+fNJzM4F0NxcC4cjg0y6iJGRPVoKbFILxQKCwagAFSdbsUlubW1RwPSLF9Nq9vbsGVA+EK1dzJYqWU5oBUwjlaataQM+bwAtLe2oqysFCm9PgCIkYkM6Pb2MYjGD7q5ufP/7PxCkevyYocNeNXhms1UqkFg8h4YGDwYH+6XyYEOcTlMZQTUHVV42HDu2XxCIIIcNIpvi5eU1KXCorNq2exFaEALQtsTGfn5+QzCDjTLhztkzZzC4d68aXH7/F7/4Wzx8+AK+QEIh0+2ttaohwRUD1RkqThthfUMzunq7cO61C2hpa1PNb968hdmZGaytcwoeoUgbhvcNSZUVCoVx9+4dKX4IYuxWiwAMg8wzmaygI+uezeWkOuMEvPHx51IzcTIYbU0bG6tYWJySCikaiWNhYRVORzXOnzuDkZEDWF5eEWCgFZKfVKfFE3GsrCyqZs3NTYJ2s7Prsjhxwh5rzj68ZHsjFLDAaCoilU7INml3ONDVvUNNO2tLJV11tUdrjtCDUOb+fU6ty+DcuVM6VwK4WzdvoLurQyBvW53GrCUqhljLn//8b/D8xTL2DfVh//5BXaPtaXgffPABgsEkzp07ptoTEhGWUAFE2MMPwlXWazsnijAnEgrizu2b2h/hUWkC4JZex/XAY+X7ee0Je7g9AioGeRuMRWUt8ZqEwmHEoqVcsJnZWU01JLDoaCc8rJOSiACltrYe3q0QFuaXtL55XlQYURHE/RKSse5cg9v5UlxzvDYLi3NSJ7KGhEW05/Ec+ck6cG0TVBBk8l5nHQguh4eHsOUtWe0InKlIooKQzwbCHh4X/8znQGnCZRqJeBLZbAHZDNVSVqmx1tfXlLFEuymhILfHYHHmFj0bewGb1aRQcYfdoRFsPDeeF68TrzUhMPfPY2fteXxcQ1zLnIBXVWWXGpPHxO/XVNfBaDIjk85q3TIjifDJ5bJrcmc6k0NfXydcFU4k0zFEY0FNP6x0uVDI5TRx02gwwe+PYX0jAH8oiky+iHgaSGRLgxQ4pY8qp3yBE/Gg/RKo8Wtmq1mZaYRW/EdJ0U5y3RlhMRlR4bCixlOlmrHOBPdrq2vY8vqRTudRpJWZ2WtWXrMe7Nm7B/XVHqzNzWJ+dhYL88tIJPNIvJyStx0kvh1DrkVbznTa/vGj3Ev9G/8gVt5duQLlCnz1KlB+UH71rln5iMsVKFfgd1eBrz90+ieZHaXMJrY+ZjUz/O1+FiY2Ny97Dn7fXWVV5sz+/XvU6FENxeaPMCeXzyGdSqCy0gWny6lGaWuTCggfKlwuuCtcUm1Q2VPldqvBDgVDUt+wgSpBp8d4/Jhh0e1SeUxOTOLZ+IImYJ08MSygxDHxbMCnpuZQ5a6Ay8kMmzocOMgpTB1YXFzA1as3EAzGcPDAfmUKEUjI/lfMIRCgamlNnZvD7sTa2gamp2ZRV9eAvp39MFvMaijZFJdgyBK83piO6bvf/a4ypT766GOMjj5SjWjtodqEtii7sxpNjdXYsaNDjSyBzfo61Q5W9Pa2C3oQKhA2/eIXf4/RB+Oor/PIzkWotGtXj2xzrAWtUgRrVA4xjHx11Y8jR0Z0jgQCzGfq7elW8PXNmzfwF//XX+D5iy14PBa8cnAveno5Uj4nOKTtjN5XI89A9J4dO1AwmWQJog3rxhc3MD29hHQqh5bWBhw7elhKibb2dql8aMmi2T4sAAAgAElEQVQaH59BXV0lhob2ormpURYmggZCJaqzqMbhcVKBs7REO2Ae584dkRJqdXUJm1uriMXDSCU56S4CAyzo6xtAV2e3YBhVL8wMohquqblRE8MInajSYSj14uIyrl8fRX1dPfbsHpA1jtlezAmiKov5YRWVDlRUcqpZAoWiEY1NLfAHArI4EgDxk8e9nd/D49+GQAQ7zBTiNMD+vj6FQXNdEgQSTDD3iAqqP/uzP4PHU4tz504LCBFecF3zg2H2fC3DuPn1bQDDGm+HglMRRrsb7XhcB4QLD0dHlSPFOvK+IMjhe3m8XGNUUBEGMXeJiiXWmgH5bk8FauvcaGwkLA1iaoqZVx2yf/H7VPGUMp7qlJnGj5L1LImVJS8ymbxADCEHVVwEMqwD1w3hBY+Bf+Z2+MF7j0HttLvyPFgPrimuRwIn/pm14HtnZ+c0/Y7n09fXg6F9g4JWDKgvGck4jKBkfUskk4LXJRic0fNDCqNMFplUHmazTWCRYIUgi4AnFArItsf3c/AAz/fFBNeCFd3dHZq2GI9Rv8P3AhYLFUluHTe3wfwtAmEGuvP+IEwKhdLo7KzX+RDyMLutvbVDpGdpcRl37z4T0OJ+jcaCYK7RaEGV24VcPgWTOSelIXPPGuqrYDURGAGxaAYrq1FNzTTZLEjn8ggnCkhlxcV0H1GlxBcThFNZynMlyKXCidvg/wmEbXYr7A6bXl/ptKN/R5fUjtsTDKkCnZudU94Z68uvE6gR8jPniusz4PUiFvAjGYshHk8hlwOieSC3DZ6okPrH//aWoVMZOv3ufhYr77lcgXIFvmIVKEOnr9gFKx9uuQLlCvxOK/DNgU46U7aAJfBkMhRhpnKhWBB0UritCehor8OOHZ2wWS3o6e1Ww5Uv8DfoFtTU1sjK09beqgllVPEwCDvg90tdUeF04NyZkpqEDTAVRFRnPH78FJc/+VTNqsdTDa/Xr2yjkyePKKibMIQhyQQwVFasrq0ik07hwcNn8PvDuHDhmCAIv0dLz8LCHP7u73+BWzfvSF3EsetUOlisJphMQCIRQ76Qg9PpkIqEU6i+uH4TN2+9wL7BHrzzzrtwuRwIhX2YmZlWVpTBYEJzc4vCzd9999t48XxCk9PY1G1uBjXZj9Bpx45WdHW1ob6hTuoQNpKECoQpDGPmJxtCfo1whtDp5s0xuFwmdLTThtUvJYIm/Zkteh2VVFQxMWA7EIjh/PmTgiSEISdPnERbW4tsRp98/LFAG8O99+/fK9UKLT9U7hBaEB4QWhBm7Ni5A109vVLF+BSevPRSSbWJluY6nD59SlPnGMze1dUt+PTFF1/g+rVRdPc04e2Lpel0zNvicRAqUYVC6xVD33ntGf5sMjnw+uunBDN4jOGIHxuba4JOqVQWfl9YDXuFqwr19Q06vtVVL9xumyBTNBZGPp9VLhQB5+joQ1z5/BoOHjyM/SMHMTMzL7UPVTW0A9bWedDYWIfGpnrlB1Hp8ezZC0zPzEtB09HRJmDD68J9cV1s15JgiYqvy5e/UAZQe1s1dvX3S1lEmMJ9EOYQJDIgndeS4IjAg/UlyOCfaQkjpCutLac+qZwjJCK44SeBDEEMP3mNCHo21lal3uJ1IpzatoIRhhCqlfKnKgWheCy0i1HtwvB0s6UIq82izCgCJKqBCI74mm0QxDXF7CqqlbitQt6ISDgNs8n2JTjitnlM3D+Pk+dDgMT9EVTx/9lsBjY7VUAEVQ6EwzFYrUYkU8yuMsJsKgim0XY3P7+Iqel12O1mHD82LCUWQSLXIO99rhne9zzHja0IXA7WxIC1tSjyRSMcNqCy0gJ3pVtAaGszjEQyg6pKi+BnOpPWFMzGhgZ0dXWqxlRibj+jrlz5QvlahMKciNfdzQl8vQJKVGFxPRWLNuzbVwpz57E8fTqOHTu6lTFGNVN3V6/+nEzQNvoQV67dk1W4ssIkZRUHH1DZGY9zemEMFlsGiUQOHrcddbVupJMphEIJ+Hw5WeZqaitRNJmxthmAN5hF0WhAgaifuVeSk5YcdHxepTNUPRWk3PJ4GGBejYpKF+x2K0xmo47XYbfgyKH9UlxxiIDD6URlRaWgPAE+nyME2AwxJ2yymK0KRA94fbASYlHOKhs1sB5JfxkiXiB0KgeJ/7ofQMq91O/0x7LyzssVKFfgq1CB8oPyq3CVysdYrkC5Ar8vFfh6Q6dtL92XOeIl5MS2x8hR2/x8+a9GlcuMXf3d2D+yF01N9RrrzqaRaoUqWrecdjXLBFAcdU/Ly/sffICPProixUlzcw0G9wzg7OmTsNtsghj8pF1rempGgciLi1vI5ZgP1I/Dh0sj2GNRKnhuIRgIY2Rkv5plTqwaGOhX8C2b/XffvVQaeV5dmsD05MljfPbZp7h79wG2tiJoamxEY0Mdmlsa0drWLMvg7t39aGltlgLg0cMnuHz5M2xthXHk8CE0N7dibm4a8UQI8/NrWFvz4ejRIRw5ckjKms7OLkxOTOm4nj+fx8KiHw47LVOVOHHiCGpqqlDlrhI0IJBh087mn+omNt38IJS5d+8erl37QrY9t9uJCxdOC8gxO4q1rXBVIBgKCSKwI3wxMYFcNod3v/2uvsaJgOfOn0NTYwPu3rmNDz/4AOsbm9izZzfOnj2Dnp5eKbXu3x+VVYrT3wi8/D4/DEajYIvT5ZKChtDJ6/MrlPrkiRM4fOQIZqZnpT6i2oRZSzMzs7oOJ04dxc5dO6S0ILjZtkoSeBAmxGJxQRaqbmw2J95881WBHh5DILCFpeVFTa8rFo1YXmLOVRZ2m1FKsPr6GoGdrq52KdoePLyvfBweO6EOLXLzc4t4881L2LN7UNeAQdNszJnH1L9rp9Yn7WbFYh7RWBKfX72Nh48m0NTkxs4dXToWWsYIGXiNCGcIPWidI9x7//0rIAY4eGBAU/XY6DMDiEopvo/ghblZ29MHeS1YV8Idbouv4zlQnUWlE6EhayN1UTT6pYKI8IpQh8olwkXea5UVTn2Nr+Xa2VYlcR8EVQRB/B6PifcCP0sAwiDljcPp0Bph/Uv5aHYUCkXZM0OhpGpOdY7BUIDZZFZ2FDPPVla8CIaSaGnmFLYm7efFixUBoJaWGkG0tfWg3ltXW4WaWtrnCgIaPB6qbKjm4zEcODDyMiB8C2Pjk1hYDGGgvwM//vG3VRdOTmT9qPziOuc9qJDxItdkrVRfzyd8qKwwyr64d89uqSQ//eQLrK+vYmRkEJFIUHZN5oFRFUgAQ4saVWoEcyMj+2TvvHf/MYJh4MypIbz66nkBPoIXQjVCVIInm82BQ4cOCkTx+UHbIp8nVCTy+TQ8vB9VlR54vQFcv3YDt27d1X1cXV0lVV0qFUd3Twd8Pi+sNrMyxWgprva4YTJwjS/D7wsikcyh0l2NSncNApEExidm4YvkZeNTiHguA4uxZF/mR4XLLEucw25HR3uLIH99fa3sxJFwCKFwCCvLK4LdZ88cUQ4UcZXFatP5jd4fxdLyJkwGE9zuClitdqmdqCJTPlQuD7fDAZMoV+k3C7PeCNL5InJUVfFLZehUhk6/Lz+NlY+jXIFyBb5SFShDp6/U5SofbLkC5Qr8jivwjYVOVDkxKySfy6oRGtnXh7feOI/OjmaEwgE1NbTMlaCKS/kqFZWVasR39u1EdU01/s//9J/wySeXZQU7eHC/Gjmb2YBkPK4A723LBy049+4+w+JyHE47MDDQipbmVjW6tAj5/SHMzvmQz+Zx5MheTQ7jBxtQwq6LF99WcDiVLOPPx3D37m2pTZ4/n8LaahT7hgaVr9TR2a6GlSoNi8UkKw7hzxdf3MSTx8/h9abQ2FCJXbsG4KqwIxL1wuslbIhgaGgI+/ePqEGluiMUDOOLL27g0eMpKXb2j/RLjUPgQ/tOlbtSzXgJzqUVqDw4OCjwRLBBFQKb7tu3Hwq+HT++X2PiqRRio0vgsq2SIrCiDYiKHtqk3nvve4IYBDynT59GZYUL9+/d0XsJ6rgfqnYIO3h+hCA8FqkcLFZl8fDv2xDFZDQJEIVDEezs68fAwG6FsK+urEv9wPOfmiyppRgqfvDwK/CFvNj0bgqQUPFDVQvPsdTEl7JoCAXZ6L711usCRjy+9fUVrK2vMaVGdidCp3SaIMMjlRvPh+c+PT0Jk5k5TIva1htvvCZgQRXV7OwCjh45oYlhf/nXzLB6htrqCuzfvw8nTx1Dba0Hm1vrWpOc9nf12l0sLC7h7NmTUnCxhoRNBDPM5OJxs168Ngw/57U5euQI2tuapTjhNaTSiGudsIFKIAI0XlfeB/z6dvYWv05gQ5UT7Wq8RqwRX8vtbGc/bWcIEdhth8Y30R6VSggCcu3Ttsea8/38JBShYm5yOiAwXF3NYG+b3l9TUys4yD9PTk7go8sPMdBXpwmG3JZsdzMbyKRy2LuXUyFNAqYmow2trR6BQtaEtec5cs3dvz+OQ4dKCkKq5QhxqGDivcx7iJyCMIx15GuoMiJ8o+WT998vf/krLC0FpCh8++3TuHjxku5nWtQYgn737jiyudJstNZmNwYHd2nfk1OTePZ0DG+88bqmIRJgPx8bw8//+q9ktz1z5rRCzqloPHWKGVRZDSwwWyz45ONPBVh4jAzwp4VzeWULr756Wmo71rOUS+XVtWfm2rbVkeuCdeb7Tp48DlcFw+gj2LNnCJl0DqurG7h75z5mZuZ0jlVVFbIZUr1HUMc1R4un3WZHlnliNhuS8aT2kc3kYXe4kC8Ykc4bpHJ6Mj4FXzgvCxtrwGvaXO9BtacSqVRC0It2yGg4hFw+i/b2VtTW1OiY/L4tAWVmphWKNrx18YTOg/l7DNt/9Ogxlpe34HFXCHSWtm6EkWFQsjQWkMtkUeeuguFlUDifNwuBGFK5MnT6//m5o9xL/Y5/MCvvvlyBcgV+/ytQflD+/l+j8hGWK1CuwO9PBb450Ik1L1LlVFI7cciXmcG2hRw6W+px4fxxHD40gmIhK+WJ17f15QhxWkaY02J32FFXX698H2Yi/dVf/yVWVlZx6PAhNfXuqgpUVTg0Fp6BvJzgxbyjx4+e4N6959j0ZvDOpcNobW3D1qYXHR0cJ2+X9e7hk3nUuJ147cKrqK3jJLU5TTnjJKvXX39NDRpzgB4+fID7o3eVa8P8n1Qij8NHjqK5qRk9PV146+03UChkBD74WoKXdCojG9D01Dy6unpw6dK30NrWiBcTTxCNBhEMhqTmaWltQ21NnVYn858ePHgoBQkhFe1MnZ20oWUxMTEuVRXhVKnhKwVds+klFGL2EgOzCb2osGEjTcXG6Og9NfNU3LA5Hx29L1UIG3t+EnBQUXL+/HkpagiOCLkiobAgDRURVM0QbHC7DKJmVhZzYbYtfQQiPJdoNIaNDa/sP00NTVJj8WuVlZz0VY21tXXU1NS9DE5mnlUJrhBqWOxW5AxZ+IOB0iTAQkGqGlqzCEbYZLOxpyrJYnHg0qXXdX14PBxvz5q7nJVStoSCMdTXNWHv3iGBDtouCQ8jkRC6urtkbwyF/C/te2Y10/FYCidOnBYIuHr1usLiOWWQdszBoT0wGosCANFoGMFQFFMzc8qyOX78uOyX3M/MzIxqyE8qY5jVRDskJ7sREJ08cRxx5UktC6psT2TbttDxHAlpqHoiHNq2vPF6c02UFFSrCjp3OCwIh6kyMmF4eJeAD/dP5VFbW732z+vV1dEum+qzZ08RiSSUgUQFFOvl88Wl3KqosGBjg5MJC7hw4SQOHnxFmURTk7MKieb6Igy9c3cMvT2NghaEmtvrh+vjjTfe0Hr8xd/9nY7rwIFdAnE8fyqBeDzM5CKw/MEPfqC//8M/vK8MNII5Tj57NvZEwIvXmfXh+idM5f45AY/vZ7YV7WlUIr311lvo79+FBw8eKbj8wYNR+P1R1NZWqd58PvA+ILwjdCP4+elPf4qDBw+UMsIejmLiOUPT+3ScvL+59np7e17utxbDI/swNvZMEJTH8fz5OMbGSmDr0qVLaGxs0j1D4MQpgPyeP2jE6VMDGBoc0hom1Lt58yb6+ntRW+9CJpPEyROnFWI+N7eID96/jGfPlvGHf3gJtXVVmJp68TJTy4NMJg5XhQveDT98W0EiHoEnwnXacwt5A1LZAtI5AzZ9IUzOLsMfycFmt8FTU4P2lkYM7OiGlUB8Y10oKp1JYuLFtKyGB0b6NBWUKiquFw5s4HXM5jI4dfa0VKeE05MT05ifX5fdz+Oxvcy0os3XIOhE5RuzqpA3wG6CsvsIQQmdVqNpJLOF/1fpJBXUy3+Qf22mE4/y6/3P5K/5caTcS/3+/IxWPpJyBcoV+D2tQPlB+Xt6YcqHVa5AuQK/lxX4mv80zWlTpd+yl/6zHSReChOnva7KacORg4M4dfwQqqucmrCVSseRyiTVjFDlxFDbSDQsu02+UJTNjlO/vrhxE4FgUDYvu92Jykon2tvqBaxoAaJqKBwK49mz51ha2sLQ0ACOHT2iJptw5JVDh7TNn//132JleQOvv/a2VDg+X0CB3fMLC9jV34eR/cMCOFR4rK6uSH0QDPrx4sUU7PZKvPH6eUEAKp32DQ9hYX5Oiy0WjyIYYEMfwPPxF3A4XPj2t7+LhoZG3B+9hY3NBdmQ7A6nmrWKiipBFb5nY3MLPq8fFgvzYPYpjJwAgsAhEg0qU4j2OFoLqUBhrXp7GOpNKDWhxpdZSmz2CTxoeSPYYa4RlTesAQFJKBiUWoYBwjxnNufMEaKVx2QqTQQL+H1S0RAc0eI1PzevMGbCAtaRqiyGETPXJZlMKyOJAIkB8BaTFYl4Ap5qvrYEkGhdJPDr69uFhw8e4/r1O/BucSw80FBfjWg8BMrfbE4XursZvN6Hgd27NdXu0eNHWFxYUFhyCbo4cOniBU2NW15ZUQYUQRoVUAQrS4ubsj/u339A4+d57nwNVXEXL76F6ZlpxOMRwQXWkRlThGM2qwNzcwuqGW1FrW2t2LdvSDYtjrkncCKUSKZ4rlZ4qqtlT2OTvrqyimCIUxRzmhhGIEUbGq1HrDWzdeLxqGxPVHwxTtloNOhaEeAwdJnB07S4UdlH9Q/XFyHN9lQ02hGTySIGBroQjycFZo4dOyJFGOHbZ59dQyxhwJ6BFl23rc0tRCMR9HZ3oVDMY3JyDk6nVRY4rh3CLp4nryunvfEe+9alS7LT3bxxC1PTM1oXDNT/4MNPlF22U/ClUflgrDlVPMPDI2hpbsGNmzfw0UdXcfjwXgwO7oXVZoXT4VSNCIGuXPlc6qf33ntPx/43f/NLKc9eu3Bar3369LFAIu8HDhE4cOCglHu0h+7evVsg6MqVK1pP/BrVSTt27BQEJRS5dv06qLBrbmnWGidoZhA4wQ8VSFRK/cEf/FjrYGLiBe7dvYPr1+6g2lOB02eOaZLhRx9+iLWNTVjMTvzRT74Hj7sKv/zVr2RrrKutVeD5rVu3UeWplsrK5/fh6ZOnWF5e0lTEisoKNDaW1i+hHAEaM+j4/VdeOYC6+kpsbKxJxRWLJqS4HHv2XBCaakMGmX/++WXU1lUjl8sgnUkgn8shFIwgEozqmdDU1Aa7jVP6OBEwiHA0jkwOiCXTWNsKwGRxYNeefj0DqlwOJKJhrC4vIRwO6trGY1GtRdoOmS8my3EsioA/qMmbfN5k81lceP2C1Gyl6Y9+DQPgvRIIAnarAVVuG5wOl+5Lrh8+8F02B6LBpALPeU359F+JJJHKvYROpd9DlKDT9r+Exe1/I0rtBIFTGTr9Xv7sUj6ocgXKFShX4HdagTJ0+p2Wv7zzcgXKFfiKVeBrDZ04wpsWpUJx+7fVRdlU2GRrgp0BaGmoxhvnTuDwyBASkSB8G+swW41IZBOorvUo24UWPEInNnls6tlcrq2uY3l5TUqPXbv2oLtrByxWIzL5CAKBTQUaWyx2TYa7dfOemv5Ll95Ww03o0NhUh7r6Gv3G/9q1W+js2In+vr1oqG8WnJianFFjyu2w6SdsIZRhs5YvZARWlpYW4PZU4ujRI1K0dHd3we32qKksKYiyUrCk0xwfBTQ0NL3MVPJhaXkWMKSx5aXih5Ou2LRxH0XBD4IHWlmo1qKagw1mS0ublEpjY481PY1gRzlXHFVus0m1QpWNQpwLBR0DP+rr67CxvoVIKINsFgospj2PTT2tNFQ18PWskc3OAGqTbFP8vnfLh9lZWtCSaFaWkQEz03MKNu7p6dF7x8Zndbz8ASCTM6DG40I6k5HCK5sBjCYT6uqcaGiswu49vTh+4ogylGZn5vDhB5fxfHwRm1tJLQ0KJOqqHRjc14/+XTs0YY7nFw6FsLS8pIlZDPDmGopG4zAYLTh7tpTPRSAYCIUwMTmNak+1MpyWl9bRt3MXTpw4hUgkJuDA7TEcnbZMuoE4KYxAgNDE6/VJqcVOeHZmBtU1tejq7ITFSkVRyc5GhUtpolkeZosddqtLyjGCBebhRKNJhck7HXZBFgIIroFMOo/GxlqFwG9tbSCViim8mdeX+ySgTSYzqKurFiQgjNme3sf/85OAhcdPsERoSOUOwQCvH6EQwWTJ+rmolr2np0kgSuqoTBZHDh/Wdu/dG9W6oD2Q50WgxmtO+yLBAlVArM8vf/n3eDb2GA1NNRgZHlYG1/XrN9Hb2419Q0Oa2ldbU4t4IimocO7ceanYPvzwQ2xteWVf4xqhio5qOKqEWGsqlfg1KpR47zx48EAQk/ZHKq6orCOEI7hhRhDXy63bt9HR3iEQShUR37djR6+C6KmiqW+o1z6YNfTJ5cs4eOCAtsl7Yu/evVojvDdu3rqFtdVVTYlkPbkmxseeIhaLYFf/Lhw9dlRB3nfu3FbmGY/32LFjaGttfZldVrIlPht7Jstfc0uLFFqaShgk6DHJsueuqtL/uVYivM/CYV0nAknmgzGgm9CbgwZ4jAE/bcUMxzcpM43PvPm5Oa1L3lyEuPlCFn6/FxazCbU1DaiqqEM+T2UhYWEWs3PLCEejCj+PxPM4dXoY5y+cE7RaW17B+uqaLL2M86qX8mpd9wDBl8Vs0TVLp7IoFAwCYbQpe6rdGB4ZwuTkFAKBMNZWaXstIpkgYDZp2h0tocy8KhTyKOQJWwGT0Yh8tgD+O0Coymu0GIgqSJyxUrL9/ZOuoRTyVOJQ/xg6/ZMZd1+xf+J/o8Mt91K/UdnKbypXoFyBb1IFyg/Kb9LVLp9ruQLlCvyPVuBrDJ1KkeGEThxcLupiZE+RF3Biy+G0WjC8dwfeOHsKXS1N2FheQmBrA84KBwxWwE4lhoXWDAPC4RC21CwZ0dbaLlUA1SgtzW0KKwbY/Jiwsj6LVCYBd1UpRyYcimpUen1dvX6zzyYvGgsplyUWDyEcpqqpiP6+Idhtldja8iOZyCAUjGJqalqqAyormLlEKxEb01g8LFvMxua6mqne3h2yuVGZwgabodBsm9g8sjklTCpBoKBUBAwLr6vnNKqA8mUSiYLyeZxOC7Y2qRIAbDYzrBYDnE6XbDvcPxUzj588xurqEiorCTpKU8oInFwVFUgmEoJc/DshBrOsGBre0tKkfKOlBZ9CtTk5ze0mYLIjFktpShjrajJxXLoVbW2NOP/qOcGEy59+htu3HyGZzKG2phKVlXY1npygR5seQciVq3cRDsfRUF8Jj6cCAwO7pIJ4+nQKRoNVk74Gh/qwa6AXHZ3N4NB0AqQ7t+9ibm4Jy4sBrG+kYDEBRUKnuhqcOXdYEDEQ4KTBFe2Ha4ZZMU5XCYwlEhxVb8KpU69IwUJLY/DltDyL2a6sqFQyJ6vcgf0HpThjuDptWwyYJsRsaCQA2pSSi5lPbP7Z5Jemz4XR09OqbS8srCKdTqpWkWgaTodVjXwhD5hMNnjcbq3RbJbj501wOW2yWxIgEq4QfhJKErKwOb9z95ZCzxsa67Uv2o+4Vti8c1If4dHnn1/Bw4djsi3V1bkFTRhSzvXFgHWCFL7u5s3bsoSdOnVC22DuE+EY1x9fT+i0sb4hdU5vdw9GR0f1/lOnTgmacHsEVtsAizWgRY7H8vnnnwmQdna1yGrJ3CXeF3wv1/vS0org4+3bd2Gz2vHd735PQOzjjz+W8o3ZRM+fvxCQo/2ztI8VPHnyVHWn7ZOqvOnpGWWpjYyM6JqPjz8TnNvOxiJM4nFu51ARBHHN8u+8d2hb24avPHfeGwRcvC8Jr0rHuqRrux3aTlBEmDw3N4toJIzurk5lTrGG3AYzzlhD3k/bCivug+/nMfO6UmVWU1uPnTv78PTpEyRTSdn9qIxLp5LKRWL2F5WFVGzxWLLZtIAep26aTSZdf10vo0lWVZ4P1xzhIK8Fs6T4PgagxRJRZDIROBxW1Hga4HLVIJe1IhxJIxJOYWpqEdF4FNl8Ec0tHvzJz/4IRnMRL16MKf8pEY1r/4ROrCnVegzspwKSk+loGUaRx+FAJJzQ/UYVocNphc/L50cC0UhCdr5YNC2olsnkBNb4LCQQLhR4/xRL0KnEy5Tdxo+tRBbpfB65fxY6bc845b8ahZeQ+X/0n9qv1PvLvdRX6nKVD7ZcgXIFfhcVKD8ofxdVL++zXIFyBb6qFfhGQCddHP36uoiCIa8OhO1JY1013rpwAodGhoBMGpsry0jForA5LKhrqoXJYkQ4EgJ/L85MJzappaBlm2CWwWgGCiaNOi8WjFIYhMI+rK2vSlVULHJiE/NmclI4BIIB9HR3wmCiuiWhqVBNzQ3o6OxAIWeA3x+Gd8svq57JaFUDRujEpprNO5sqWsQMRjZWWYETvzcEu92l3+abzGY1ifxtP2FQyVKVFhjgJy1stCJRxUJVyfT0BEZHH2Fuzo/qagdaW2sQDGZRXe1GXW0NWtvqpeqijY5NO1UI4+Nj2i4b3unpJTWpjU0etLa0qqEmeGG+FI/l0aMxKRJGhqmAMeDRo3FsbTLnxo2OjiapVHjOjY11at5lT/Jn6QoAACAASURBVGxvUaYOwQ5VL1evXMPcHC19BdhtRRw4sEf2In7StsXXfP75VZ3vnj0DatAJyNbW1/HpJ5+jpqYBb7/9Jnbs7ILBkEM0FsT0zAs8fz6GqakZoGhGLMpaEshlJX+o8VSiu7dJajTWi7UjRKuocMJmsyr0mDbCtbVVgR4GsLMpX15ZxvrmpibncUoeM6XYOHd19si6WLJNUmNRxMLCskbLE94xV4nwgSHmBDZrGxHYLAR/dtWJ57a4uCpgyHo7XdVoqK+RLYn8tL29W4olQg2pc1y0GWUFewghCQIJHY4eOYo9e/dostq9e3cEzphTRuhAxRr/z/cT1PB9//k//4UUS729LbKGMteJ9keGbjOHiOuI271+/YauB8Opqf7ZhiXMV+I2CWfqaus0hXBxfkGKHKqkaCXlsVDBd+rUaSnbqJJiDhoD0flBBdLG5gqcLqvURlTPcZt9ff1a81QeEijcuXMXDocT589fUAj92LMxdPd0C+LwWHm9aCtlwaiE4volwCvVKCqIQ1UUYQwD4Xm/G00GAR4CJtaFEIx1EmR1uWTTY50IllgHgjteK36N2yUoYrYVj5efBFN8P6EO7xW+hvcV92G3WQQJC/mC/s5tUrXEbfLhxfcQJlGVyOcQ60D1WHV1PfbsoQLMr/XIZwRhDoEZ1T4EbAoiR1HnwWJlsml0tLcjHAoKBPL1XDu8HxPxHMwW2oqdqKyokL2S65nHy3WUTFLFlIXDYRIkNxrsSGeMiEYyCAbjWFzaQDiaRCZXxN697fjDn/wQU9MTuuYc3mAoGmCzmZRrxpwy2pepemRNl5dWsbCwpFByglRmm/HaEra7PS6dc8Af0b3FZ+Ti4sbLaYgFba9kpebUyNI9RuhkMlpQLNC6my8FzmeKSOVyUjv9fyudytDpq/oDTfm4yxUoV6BcgX+rCpSh079Vpcv7KVegXIGvQwW+MdBJzYihZIviB2cc7expww+/+zYaazzYXFkCvV82s0mZTr0DOxCNhbG4OK9Gv5SjFFQuSzhMtZAb8VgS09NzWFv1CRBoxLzLjmvX7ikvpbGhWbk6m5t+bG6FNCK8p6cTmWxKo8h37mTj3adGiVkw3G4uW9C2fd4QJienZc+hOoPQik0lVQK1dWx8Lco9Wl4OIhTKo6a6AgZZZRz67T9fSysaFUts7JqaGWa9W3CAH9wfs3JW19YRDMakHNq1q0+2npbWVuX+ELQ4XU6BFeaplIBGBfKFPKYmp3Dv3mOkUtynBT29VLTUY3pqWg1klZsBymysm7F3T5/ef+XKVWxuBnHq1FFNsnv46IEa5/Pnz2oyHptCNs1UAr2YeI5PPvlE2/P5OQK9iAMj/Th79rRqQpDBpp+Ag/YkAhAqn1gnqmao3Pjwg4/R3b0D77z7LVRU2LG5tapP5vXMzk5rFdisTqBowfqaH/OLAVQ4nBjYtQMnTx8SdOK0LjashANUqfEzECxNNmTGFv9/+PAhwQRCp0wuJ+DDEPCVlXVNrysWzMogYl0YZM33MOD65KlXpHbiNDnay/g5OvoA4+PTGB7eq9wdKohKdrXnghiEF1TRbOcsMVx7YPcepFNpARpmI1GRRPhIUMHjplqGHydPnlSN//zP/xwTk5Po7GxTLXldCZP4PX7wWhAe/eVf/pVsTidPHlXAOrdHqLLl9eLpkydal1TDaBre0aN6H++Rhw8fau1QWURF0/b0tyqXS9eUSqIzZ84ou2ppaRHNzS3KvSJAmp2bVUD94UOHlJfGsHmGrrs9FbK1Meje7fEop4uWSyq5GMq/5fUJLnR2dsl2SIjU1NSIeIJAqGTzpNqIx0+gQ+jE4ydQ5H4JikqT5Cp1XXmMVAhxPfFrXGusIwENASk/CAhXV9cEOLhGCFgJEfl3XmuuUV4r7oNQkddeE9iKRUEqQiAq6LjtaneVIAwB3HYGFtcwr38kGhNc7Oxqh8ftEQCKxqJYX1vH4SMnYbVU4urVL2Sx5L1OAOP2VEkhNDM7I0si1zrzmKrcDtTWVqO/byc6Ozqwsb6uOs7Nz2FxYQ2RaA6tLR60tNTrWHltCKRog5PV0lhAZ1ctXBUWFPJGpJIFZLKl/4fCcayu+hFLpNHV3Y5XDg2hd2cnHj1+iBs37qDGXYOujibU1Vajyl3KZ+OzNZlKCMjNzy1gZSWESCQHs9mI9tZ61NXV68+0FHO9UGHqclYpqJ9THvk8YoZTScn0ck7elxZqwGpxaF2wZoJOWSCVJXQqmWR/vb2uDJ2+Dj/clM+hXIFyBcoV+NesQBk6/WtWt7ztcgXKFfi6VeDrDZ2Y5aFMp23YxN+Al0RPTrsFhw4M4Pzp4yhkUrLW1VV74HZVwOvbhK3Chtn5GeXLNLc0oL29Wc0hm0kqnYwGggRayBZxf3QG2XQOR47sQ1d3B27euouurk50dnRJrTQ6+uzLho8Wnl27duKVQ/sVbh0K+WSvmV+YV4OKolFTzzgBa3PTi5GR/YJZpWlUM7LeVFRy3wZYrUbkMmakU2bs2b1XX2OYM5UDv/jF38LptOPEyWOytzEMmE07rVWcavfFF7cwO7OEjfVN+IMxNX8dbU0KTaeiglCLDSxhCjNVqLQiSKBVafT+A02s4iSpYDAqS1dfX7eAHBtUWpVocSPkYAMtmDA7KzUKbWU//vEfSB30N//151L5/OQnf6TJXjw3Tuyj0mRi8oVCt6lKCQWTUjscOXJQx3P//n01+VTe8P8EDAQcVIRRjcFtUY3zq1+9jz27B/Gtdy4hkYhiYnIMy8sLmF+YlVXN6agAwKlWFsQiKawsezVl7tVXz6O5pVb2OqpEeEyEKbQC8e9Uv4VCQZ0TM4lOnz6u4OdN2uTCYYQIMcIxjbNfW+X78rIGyqIEZmvVKySdliFuk2HOVL0wkJ7HTWBEGxwBIf9OiMMPqoMETI1GgTWeN4+rva0NK6sruHLlJuw2kxQ+bOipDCLoiMfiWF1bxeDgoOyL//df/AXGxpmLVYn9+4ek3iOMIeQgZNm/f7/+fPXqVdmsCPOo8mHjTlDCGvMYt612VPNwch6nOhJAEX7xdQRZ3C7fa7VYkM1k8OzpE0EcqqBorePx8fu0MPL+Ihjg+wjV+DW+ppQ7VFLucXu0fDLrzGy2IBaN4cULWkRTWpNcJ7QpMkydyka3x6mQ6m0IxPdznfH4uQ+CFIIxgiiCy1IdmDu0hYpK10sFXqWuw+amDw0Nddoe74XFxSXMznoFSqurrYKuVBny+nDNr6wk0Ntbrfpy3W5b82j/49re2KBqC1objQ0NUl4xWJt2WYK6+/cnAYNZUHqgv1mh4zxeqpdoW+Waeefd7+PGF6O4efMOAiFaQE1wV1p0/xI8mS0MRZ+Fw25CR0cD9u0blJqLqjPCuZs3vlBuEp89fN5sbETR2FgJp5PPOYtgIyd0El7y+mSyCXR21sLpMgusRqNpFIoWFApmqfqC4ajswkeOHcKewT1IpqOYmZnSNL4aTw0aamu1XavVLOsf7yfmVvl8QRgNReVCbXnzcNiAocEBWXqZAeX1bQh60nrMzCeqO1OpLBrqG2Wl3VYy0VZnMJbs0wTnRoNFwI7rilPtgjmDlE65stLpn/tZptxLfd1+0iufT7kC5Qr81itQflD+1kta3mC5AuUKfI0r8LWGTgRDzP4oMvjmZXSs2cTffgNN9dU4c/IwajxVyCbiyKaSqPVUw2G1avrc2MQYfIEw/P4UPNVm9PeXVCGEBMwZyeeKcFfVIBZLYnKipNb40R/8EPdH72JpeRk7d/ajo70TExOT+Pzz26iqcuLf//v/SSPSHU4bMtkkJifHsbg4p8BeNqlSaGz5sb6+iUQ8o+Z6795BAQaqXa5fvw2n04TaOrfCp6vcbjhttbCYqnDw4CGpM77z3XcFm/7jf/xf0NzShLfeel2B5WzG/AEv1tZWBEuWFtcxP7uGqalZbPmjSGcKGB7sweHD+5XVw6BuNrtsiu12qxpYBqD/9V/9jaAYQ6mfPH2OZKqIgf5OXLz4Jtrb2/CLX/wCN248QFtbrcKNtxtwnt/m5pbUJz/72c8EEP63//1/VbP/k5/8ocAGm1rm0rz//j9gcmpCyhIGmft8adl9Lrx6QuoLgg3CLEKPkgKpqMaeH9wPARSni127dh1Dg8M4e+4M5udnce/eLczOTSMY8gv8MDzdYePENgMSiQzCwZjyl06ePAGvb03j3Evh8VR6BWR32s6gIeDj1whpXnnloKxhhE4sWDaf14QvrzeAxQUv/L6M7IvMqmITf+DAfsE3Kp6ooGONCenc7mrcuHFDqhtmFhFS8Vpdu3ZTSpMDB4a1BnnOpXNPC9hwzPy9e/fxySe3dXw7djShp6dbQIcKEjbctGkxq4lrl0ByYcGHwcEdgkVURvE6cF/8P68/30c4wv0RxLDhJzihdY0qIX6Nx0BgQzjENcq6E87wc9tuxvdQrcO/x6MRJBNxARseE+EVwSE/aN0kdCGsIiDiJ79PmMB1wLXB9zGPjMd76JXDUkRRGXbn7iOEwim4K82a1sZsJ8Iq5mWdPHUYzc2N2h/PideLHwRoBGvcH9dlJpMXCKmvJ1AyI5tjoHqd1FAEMtzezKwPDocBPd0tOiceM6GywWDGzp2dUntRkfbkyZjCrQml+/t3KtuJH1wvrFdJFZXD/Pwi1tZTyOYMqPVYUV9rQSCQQltbPfr7dyinKh4voK+vTYHlPH8CvsnJJVRUmHHx4tto7+jB5U+ua5/eQAzZbBHuSqMAS2dni9YHBx7s3r1T1koCZVntkkkszC9gfW1N58Lj4XTCublNVFVZUVPDiYdODA/v0zVn/bguA0Ef+vvb4fY4NEGOGUv5AkPtAa83hKnZDSmu+vpa0d3bCafLhsXleV13Kp1ikRgqXA5Nv+R9W1lFxZNDmV/MHaPac3WFuU9F1NU6dV3CUebSFQSrCvkiguEcqqsIIR1SPNGOyXsiX8gpK6qU7ZRHMZ8H3axG6Vp5axqwlSggXSj8oyDxfzy6bjtIvKx0+hr/zFM+tXIFyhUoV+C3UoEydPqtlLG8kXIFyhX4hlTgaw2d2Awy94XqAwNyMBmKsNuBCqcZPZ2tOH3iGIL+LRjyBbjsdtisFtCBxybz9v3bykUhFIhEgpq01dPbXcqnqauXtW51ZQOTk7OIhAkejuDdb7+Lv//lf8XS8iI8nhpl9CSSaUy8eKGg3x/96Ifo7e2RZW9xeRbJZEyB4C9eMGNoQkBgbTWKUNiA3u4qAaeWllYBGaqTpNzZ04+Dr4wgn8/AarPBaa9BpasefX27cPPWF7jw6quywPyH//A/Y2jfHrz11hulqXrZpCxljx8/koojlzVicd6LxYUV2Ws4uf7cubN4++IbapJ5zrQXEa5wwhzVQQIKUzNYX/PB6axU097V3Y0ffP/7gg7Xr1/Df/kvfyElCBviffuG1Viy2X7y9Anu3LqLXbt244//+I+VS/Pn/8efyQr4/e+/p7qyYZ+enhLooUqFKh6GC1dX1+Do0WM4fvyEIAHBDK1SBBZs4gknqAJic0xwQlBAdQabaOYG0WY0NvZUsIl5L4EAj9+pqV20QNIGSMUWodPw8H7Bs/Hnj/X6bRsU1TFcR7Qu7RseFLQiJCGQ6u/vU3PPeqxurAs8BQOEbD4k4llN/uvp2SEIwToRFhFgnT5zCpub61hYmNNaoWKMcJGwg1Y1ZvtQOUbgwf9TKUOFEBU6PEd+n/k8HDN448YXGB9fRF1dBU6dOia1F61grBfth6wRFURU2NA6R0UXJx22trZ9GT7P7RHKEOCx9mrkXwZX85hYYx4fv6fcII23L021I+AioCLY4XXg9ayoqJRKibCE9YmEAgq3jsUY41xEQ4Nb7+N642t4H/C9hAPcFkEH78VYLA06zFpaanDm9BHs2bMXXZ3dArq//OWvsLLqkwVteGiXQC+hGNUvp8+cgMNpxJZ3Q5PZuF1ed54X4SSvLe15vIYEW6wVp6g1tzTrGm1bsnhO/PPScgTxWBivvXZccI8qSCqrtifTcdtcw3/3y1vYvasely5d1DolQOO+eC/w2HiO3ObTp+MIBACP24Caapfuc1rBCCN5nT/88DIMhir8+Mdv6Rpdv34HMzObspJdunRMCsFbt+/h6tWbGBujrdWElpYGQeciipqWyetNNREBMJVbPFeqvBIxwj+rco9YF07zGx9/IeDGaZiEj3zmDQ+P6L7nOqBKkoAoleK0yZzWazAQQSqdRzyRxurqBqbmvHA5TOjd2YHBob0Y2jeIe6N3NP3RbrFhcY73ZL+m0bGmVBzSrstnUDyWUMD72LMlJBI5NDVWqX48n1w+pXudeU+ZTAHtbZ1SKNI6yO1kM1llrSlA3EzIxCl2eQWJm41UhpYC05eCSWReqpxK9roydPo1P+uUe6lvyA+A5dMsV6Bcgd+8AuUH5W9eu/I7yxUoV+CbV4GvNXTi77gtZoZ+F5DLpWE2FGE0ADu7a3DsyAGYSZgKpd+Ib61voK21TTY1NoXxVBz7hofw4OGorCYMt6ZlxcSx3HlOY5rEJ59cwdZmGGaTDYcPH0Tvjm7cuXcdJgtw+vQZ5TPNzS3g6dPneO+97+FP/uQnyk6ZmBiD17uBRDKq42IjOjk5j1g0JduezeaQiioSiQk8vfvuu/j5z3+uhpbbgCGvkfdseEPBOHb07kZTE0evP0RPb5csZLdv38Shwwdw/tWz+vvi0pyCwwliPNVViEdziIYL2NoKYGZmDS0tdfjOd97C8RNHFSQeCgfUrPp8W1/aYzgtL5nMwOOuw8ryqqADs3kISAgrmNdz8+YDnDlzBCdOnlQQMTObCDOo6picmMM73/qOwskJl65dL9m3Ll5868tsIL6eU9kIUwgcmJXV27ND1jk229wPG2num43k1avXpG6hKoOggLCDTT7rTvsOYU+xmBNoSr2c/savUyVD6w7tWZkMFVJJ2XGaGptQUVmhSXobmxvY3AzLsmS22lFfZ8PBA0P4/g++J+D0yScfY2zsmdRrVCV5fV5EaNfylsa+h0IxeLfCaGxowr59+5Q9w+Z6eXlJVqk333wDE5PPBZ44RY3rdWJiQg0/60JQQ9j07Nk41ta8GB7egxMnjgnIEHAxIJsQoKqqQgoxwgRuh4ojQjI244RvhIwlUylkFRS06eoWmKFNi9BoW4nG19AqSOseFTC8Fwi7Dh06pGt59+59TUzjpMbOzpLlcmVlTUCF1jM29oRSPl8IuZxR0wQbGjxSgllMRszOMAcpiubmCgwPD8ryR1jDbXOqHY+DiiGeOyEQ4Ran1fHa075H2OZyumQFo8ppYWFR4dWZbA7f/fZFOOwO3Lx5C0+eTODC6yfQ3dOC+vpqgUseI9fixMQLTVZcXt6C2WzHgQO7BFUYGk+4SeUWIR2PhYq6bYURz4uAjKoxboeQ5Uc/+r7sr7xm/PpHH32EZ89eYHBwt+ysfD/rx7XM60HYxGvH68Nw+GAwhwP7e3Di+AnZD7etd7xHeH8T2DLYnbBvbGxcx+xyWfHTn/yhlEsfffwxrly9gnA4I2B0/tXjel80FsHJE8e1Rgn+/uDHPxLoJXBMZ9KIMTx9y6fQeZ/fj1g0ivWNTbirqjAyMqzjeO+997T+toGl1+tTmD0n7XF9MKSbFjcvrXEmi1RKy6shVFdX4u1Lr8Es2J3RlM1cNov6mjq4HC60tjYhkShlWfHY0pmUtpdMpKTynJr0Sin2ve++q7oSFMcTYd1z/EVCZYUHJpMV62tbCh7n+uV9z+cVYZjVZlYOFBcN7XhOu1P5dhzqMO9LgLHq24brcqbTr/2hp9xLffN+FiyfcbkC5Qr8CytQflD+CwtWfnm5AuUKfKMr8DWHTpwwZwKKORiKeZgNgKfSjOG9PdjZ24EKuxXNTQ0YvXdfuSZvvXkRO3fsxIcffYTBfUNSIa2uraC3txtud5Umx7G5YZYRocbDB8+w5U2Bjp29uzux/8BuTM89gavCjsHBfZpatzC/iGw2j5/85CeybT1+8hCjo3eVUWIwFDSlTXkqG0FYzE4U8gbMzS2pAaONjQoFfhI4sQEbGtqDQjGLeDwiG6Bvi8HcZ9W4P3r0EIePvCL4xLDsb3/nHfTv2omZmUmMjT3B8soSgkG/FC82awXMRlrmlvD48STaO5rwve9eQktrC9bXV2VnC4eDmsTHBpS5KmzqrFY7nI4qNekEYrt375ZVjtaYK1euCJYQsNCORWUCIQftL7QheTfDaG0p5RJRNUGwxEbf7anF5gaBFu1BGalIOGnPai2FMqOYl7WLE/DYTFIBE43GBSUIBpqaGrC1RcjBzC1aKml9i8laQ2DQ0uKG+eVIddramB+TzVJNU4Gmxlosr/iRTBbR0daAvr4daroJqT65/Ckmp1YwsKsdhw6NKAuHSrWa2mrMzEzj448/FiQaHh6SbTASjWB5lQHuRhQLBkEJDg47ePAw9g2N6LUzM7NSshw/fgynTp3E+saajpvQkE39vXv3pCzhNaLahYCC9aetkEoYQpiSkmdDQIDh05yoRyUNa0/AwZqXphgWBQy4dhnkznVGSxKtd7RyTkxMSa2SzdI6FRWkI2AlyOL1ZX2533PnzskWSIXZlSt3EI6kUFtTgePH92t7nErI63XsaCn4nK978WIZAwPtOHbsmM6FYGB68gVu3hiVYuydd16TUo3h0LyneE2pdKKih0obHh8hj6fag6XFJUHCI0cOK8eJtjZ+bWJyCn6fH5EIz8uF73znElKpNC5/8ikWF9fwwx99G4cOD4GPAJ4b88FYW0JLr9ePTMYKh8OC3t5mQUMeD4EdrxOhJpVarEPJ0jYpqMTcJ9aer2c9eU34GkIknvv777+PJ09mlXtEeMbrQQhaGgSw9mU2EoGh3x9Db28bDh86jJrqGoyPjQsO8nqxDjxXqvQGB4cEyhjev7m1JbXdmdNn0N7egZu3b0jhaDCZsG/fHnR1dmiCJO/VPXt24+mzpzreb33rLUEerlsCM8JWbt9utenrrPfq6pbA4dmzJ5XdxuNXoHqcdrdsyRqYK8DvCyKZSMPjrhG88QeCUmmGQnGsbyVUp6PH9sJTU4XqmmrEE3Hdkz2d3Qh4/UI+zFjjGqWikfc887iodCJc9HkDaGpqw9GjJ7G2ug6fbxOhiFfPFP4SgbArnc5jc8MnpRPPg/sknKIl2GY1w2wx6JcDqWQGdptDwFGWRm8ZOv13/MRT7qX+O4pUfkm5AuUKfLMrUH5QfrOvf/nsyxUoV+BfVoGvNXQyGDlunAAgCyMK4Ayvvu5qHD88gpaGarS1NKKxvh4ffvCBflN/9OgJNDW14Pr16+jjOPhwUDYzh9Ou38zLiQEI/kQjCYyOjmN+IYhqjwenTx5E/64eWBw5mK0GWC0EAVFMTk4p7+nSpW8JsBAGTU49RzgcgNliVHYKP0wGJ9bXfViYX0YgENWUKobl0o5VUsnENa2O0+vSGSpmovD5ORkNskix8WX2EsO8X0zQprSKPXsHUFdXg5WVJamVCFyoImpsahI4yqQhCxgnWLF5vvDaq1LFXL58Wa9lo8bJUrTkUEXEjCk21tUeqkYMsnmxYVxeXpUljqqM7elezHXZ2OBUP5OgBhvSeDSObAYK1m5oqFJd+T4/AVGO2VFAZaVDQGpjM4RQGKhwmdDY4ILDQYsSQRLVDtxmXrYbqpCoJuF2CKQ4mYtqGIKJjY0tTT3jxEACDE678vvZABdRX1ep3C1azKh6MYDvrdNIesJBNvmXP/1M07Jef/00zp8/L7BHNQmDiq9c+VyKmrW1DQwO7kJ3dxeSqSQCoZDsdWzK+d662iYceuUI3O4aqYrYuG9ubgh48Voxb4vnW1LgTApuUGnDvCQCG4INQidCN1qN+D2CqH8MhWgXY0NOdRCvAUO7B3bv/tLuxu9TLUTLXxG0YNVqW/z6xMQMIpEsHA4rmptr0NLSqG0TkPD/BE5vvvmmtsu8rps3H6FYzKC/v0drk1CLQInWO6qACMSoeON6/fa3v42RkRGBQSqxnjx6gMWFZbS1NeHChQsCVoRlPHZCkmfPxrQ9QqdYjAHrG1Kxra9vCGxSUUeAyaB61pJghgHiwUBIUOytt97Wcf/DP7yPdCqDn/27n6Kru1k2SWZiUfWlHK1sTteRa5mB7lTb8FiouuK9yomIXAcEQFQG8u+sFSEgPwnj+HdCP543ARTBDdcYgRW/x/uA506YxlpsT83bzsDiNmhj5Pt5n6USKfh9AVR7qgVHnj59pjwlQi5+0GLJY2G9CICo/OM0w7WNFURiAQ0PICDkfcAJeHzWhBWAH1AtCZJK1/uFrpHL6YTZVMpI4v4I/ny+gMDbyZPHtT8qCVk3wks+83hteO/lMnR0GgVzZDGNlYYJEP7lYVYm1ZFjh2XnI4xcWV3VtlqbWjD+9Bk87iqYzITrc1LMxeIxQUVCp1Qqg4A/ikOHDmN43wGtdz67/EFC+pJyiZZVQq5clsCKtj9CJ9qomUFXgN1hlSqVBCuVzMJitgiqsW6zWwnQ3FlWOv2zPyiUe6l/2c9R5VeXK1CuwDewAuUH5TfwopdPuVyBcgV+4wp8I6AT85yodDIVgSP7u3Dq2AG47CY4bRbkc1mBoVcOHkalu1p2kbX1DVS5qwRuqBohzGAwLVUHbPrYqBpgwrOnk1hdDeDYscM4d/YsLDYT4kk/Uum4wonzBWBzYwu9vTsxNDSExcUFTcYrFNg0ZQSPGF7MTJNUIodwOAGzySpQRsselVK0BbHR5QdtWZx0VkRWaqBMNgWnw6WGj0ob2o9oCbt/756UPVUc9Z5JadIaX08FC5tEqg+oDLHbKmRTIlTau2dvSeUxOYmrV67C54+hpaUaJqMJXl9IjR4bOavNiooKKmFysFrM2j5VMlmOIk/RvljUa2y2IkLBLEwmhjZDIcDVHhfW1yIaLT841I3W1hZBjpzJNgAAIABJREFULlpkaMUaGupHd3eH1BjjzydgsVRowlqDgtANstqxeeXUMJ4vIdDa2hbq6xtgNpfG1G8rgtjQ0hrJIGe+9uHDR7h27SESDDne0YHh4b3o7u7B3bv38OjxcxgNRuzo7VQWEhUit+/c1hQ2KjAuXnxD8IUBxawjM7s+//wzqZbY9A4P71azTkVHNB7XNC7a68xmG2prGtFQ3yRlFpVMbOAJObgdqpQ6uzqkoCMsoRKnNCUvAaORIfK9OkeCimSSdsMMgsEwTCaGXlsRDqdRWeFUQ02I0traKPDDhp0NOHOeCKjW1r0CD06HA7k8sHcPA8SPYXNrA59/fhUWqx2dHc1f5h2x0afdibaxixcvau0yvJ3WsbGxWRgMOYEj7ouwgjCDEItghX/mdEGqm773ve9pm8zZop1y4sUYkvGYMpNampths9tKcNXhQIK2yfl5gYFXDh6EP+DH5samwAr/bLfbdB9QUccAbNaRsIGvX1/bwMDuPTh65CimZ2bx2aefCbj98EffR76QxOrqsqAeQQ/XESEloRDX0rZVjoo4gldmTFHJSCsk1Y+sA8+J64rT4niOBIH8Oq8ZASe3tz3Vr2TTc8kuyH2UbF+EXBZBNAI4QjbZBF0ugTO+p5gvCgDROsh8pmQygp/+9I9UV06uJHAi3OO2eDx8L4Gckcq/Yg5GkwG5fE45RlxfBKCpVELTKPkcILzis4wwKZVOoa62DulkRueSTqUFbfgc2bFzh4Anz82n6YghuCpcSMQT2jfXoREWPZ/4DOA6s9itpUysdBpt7W2ob2iAyWJCPJHQtaV9T2CraMD89KwmavJZxJw6/j8YCqiutCNTqRbwx/DKK4fQ3NQm4MohAOlspBSAnmJ+E//Z4i8ToDBzXkN+8NnGUD6qNAm8zEaTlE4oGl6CwjTmvGlBJ823M9B4zY/tfwbLQeIvf5Io91K/8Y9U5TeWK1CuwDelAuUH5TflSpfPs1yBcgV+GxX4WkMnqmBorzMaCzDkc/C4TDh7fBi7drYj5FtHwLeJ1pYWGI1mDO/bj02vH1veIAwms36zT+UJFT8ejwsGI9DW1qrmvlAAspkc4vE0LGY7Dh44hLq6BgSCAcwtTCIWj2BpaRlVVdXIZfOob2hUVhCVSpz+ROCUzdPSkkaV2wWb1apA44aGJjQ3teLu3VHMTM/D5apUkDitPgrBXVqUMsVoYmNlVqNJ+MWAajb5bCypuLh29ZqaQKo/NJ3OG0FVFW1xFgSCcdTWuErNVpHnkpZqoLenVxCGChLClKUlLwYGujWJamp6BfF4DhQPpAiQTAb072qVTSoRj6nxTKVzglj1DbWy7nR0NGNzy49kIonKqiq0t7Xo2OZmlzVanpPYLFYzHj58KHUIJ6udP39WIOby5U9w6/ZNNefNTc1Sn1BhwcBmwoRr1659Oe2Olqy+vj7BQDb//D5hCJt+qspa25rV+DP76emTGWVXUcmxe/dewZpPL3+G0QdPUFHhwg9/8D2pbKamp3D16lU8ffZc6o3z545I7cOmlkCM0On583EBIperAocPHxCgCYVDCEej8AcCsgFxXLvXG0Q0EtcULl4TgkUCE7vdUMoR0jHbNKWP2+M6IEhZWo6hrbUSAwN9qi/XE1VpBGtUx/FcV1c3kUqmpDxjaPvx40fR/DI/iMCM57y6wol6nGTWjra20jQz5jN1d3fi+vUrePL0sUAb1w/BEm1fi4t+vPLKgNYPQST3RYh39+5dTE7OwW43a2IfYRRVM4RUUsBVVwuGcN+0lTGLiN/j9aW6KxEPIxjw6XoQIFGtQ5izbZMkGOK5UkFFWEZ1FQPbqdahqo21ZiYRQQ1D4JnfRCWN3x9Af98utLd3yj43Pv5cgIg5a/ML08o/49rjeuI1oLKI/+cHv8btsa69vTsEP7h2CHy59vm6bUBFcFKybnKSYVAghcfPY+b2Cdj4Z4IyQikeKwEia749dZDAiNvk3/nJNcD9pxIEiJVIJdNYWlrD4OAATp8+LaXRixelnC8eB58/PF/W3WK1qN4FFFXTUDj60lpmVGA7wXlrW4uun4BpPC67HN9L8GsxmXV8VAJtA0OqF40mIyLhCLK5LELBkOA54Y7b7SyFoXsTsFgYh1eA1WZCQ1MDrDYLcvk8dvb3yX46PTODmdlZ1LA+RSjTKRlPIZ/J4rXXXkUqFcetW7eUe0VwzbwlZoXRXrflzaCuxg2P26262uwWBcLTIhmLJZDNFIAig9+zGuhAlRSfRYRp1DAx48xT7YbNwlywDPLZvIAd19m8P6vJdfyHjyHiBE+EdKWPMnQqQ6ffxo9V5W2UK1CuwDehAmXo9E24yuVzLFegXIHfVgW+5tDJCLPFhmIxy64H+wbacfb4AWSSAUw/H0c+W8DhQ0Ow2R3IZAuYmJxBJJZEbV0D1lbX4PVFEI9n4XIZYbMXsXNnj+ACpz4lGKZsdijQtq21U82Q109gM6lGmPYuNsaZNCc0pWVpy6TTWF7xKnekrY32rh5093RqzPfS0oJCyjs7OCFsDI8ejiGXM0tV1NhYKxCxuelHNptEdU0lGhtrpFjyuGtRyBul1qK6oae7F6srbJoz2DUwoPNYXl7H4OBeNazMViL08fu92PJ50dHRimgkAhSNaGltU5YUp3IV8sDIyH5lAT1/PiWwUd9QL8VIR2crvnXpTVnBOJXObDJLicIQ64qXE8wIwG7evKkGnkCLkwBnZ2dw//6oLHBdXR1SeFFRwSbx1VfZiKYEdai8Yv5ULJbEvn2D2D2wG5lMVtk2bOoJhGg5ZONPyEBlBpt8qlTY4BPUra+v4datG2qKaWOiemVxcQX1dfVoa+sQwKBKjOqi8fExKZX+5Gd/LCDwp3/6pxgfn5GSCMYizpwaxne+8x1ZDG/duomp6UkplUKhCCoqPApOJyyjnSmdySAUiSgQPhAI49mzWSm+nA7a9zxS0BAC9PX1CgBMTs3CarVp6hyBExUwvNaPH48paPv06VNSo2yHbG/DAZ4Tt0WgNTLyCgZ27ZYFj/axBw8e4sGDUdnSaEnksXFbtFwRbu3fP6Kg6YWFaWV2MbuH8OX27dsvYU9EII0wjyoSQhFCIF5v2tuYCfXGG298md/E9c1rT3BDaMVpeVQNEW4RZCm8mnbNQgbra6uyqTKnjNYyXk9CEF4/fvKDwKoUKE/Q4cbm5pqypgjrqKrjsfL68dhYO64Ngkl+f3FhScfb2NikdcXstGg0rHVBaCMr20vFE+tM6MNj4DZZP0Il2vCopOH2+D6qlHg/8fX8M99DCMQPXg9+sgb8GrfBbTGviMdBcCdb1+yK6lNXV6nrOTdfCh5va7WVoBaYRWbCyjKtk1kFzZdy0TaluOJ+uUa577m5WczM+QVzaqstUkPmOfXOF5LqaffuPt0LVFY2Nf8/7L33c1x3luV50nt4k/AeICzhQQt6UiJVMiWV7+qumJneie39T/aHjdiIjZ6u7YhtW9015VRSSaJESvQGBA0AEt67hMkE0nu7cW4Kquqe2VGrpjpiS3yIQFAA0rx3v9/3hPvBOeeWChAKBYPy/gR4PJZwKInCAiOS8ZSsc14+JzxOiyWN9wlRoeXlyb3A7wujqDgP9WIhjWJ6chkmUzobVp9SoaDIJADZaDKi2F4iVlOqRe8/fIpEQiNWOp02g1QigzyrFQ2NVbKm6+seVFYy94k1M4kiiUHimxteULzEoQ4M+68SgL0hqsitrV0E/BGxBjJUnOooKt6IkWjRJGCl0slm+9w+mM6IoosKM9Z93Zv+LXRilhg5E/+KoECn3/2dQuml/lC/YSmvo1RAqcDXtgLKjfJru7TKiSkVUCrw71CBPxLo9N+7tf9bDl0DPf8Knoojk4jj1fNDOH20FxNPHmDqxRRKCq3SZMaTaUl82nP74dhNwWrRotxuBafRr214UFZmxvHj3RIizRwXNjnMAGJmz+ICx93XCIhy73vgcGyhoLAIqVRGMpCoiKIygRPDCCpofysvt+PM2ZNoazsk0+GuXf9YQnD39ndRVFgiYGB0dAJOVxC9PY2iNqGih5CBKh3moExPT0oD3draIZYXAh6xOeUVoLe3V1QmVPL85Cf/JPasN954U+xpVJ1QibG5uSE2wMbGBplINjszJ1Pl2ORR6cSm7sgRBgl7pZGnGobBxcyEOXX6OI4cHcQ//dM/Y252TlQ2VHnwOAkm2NgeO3YUH370oai7Tp48KY3si8kJXLt2HWVlJThz5owox6je4kSsA0Dx4UcfSAPPDB82/FS9NDU1S35MS8shaeQnJiakqaYSjUCD0IlfS0C6wSDAg+qQX7/7C7S1N6Omphajo4/x8MFzyZI6efKUnI/Nlp2M9sEHv5F8JU4YpAXqzp278Hj8YqMMBL2oqamUeiaScVH7jI9NCGig8khvsOHixSMwW7L5VFR77Do55SssKqftrT0Y9GYJ+aaqiWoKWpmoxCBcI0AgsKPqJceWzQFig3z37l3JdDp+/LisGVUhXDeqiag6OphQt7K8hvPnLshacW+OjY2JhYqWNqo7EomMwJPjxwcFYhCwnD9/AeFIEBMTY2JtInRi3RhWT8UYX5+152RCXh8ETvwkSKmurkJHR5vsPUIiQsiiokIBRVwL2qGobuJxE4wxXJ7nU0rLFS1g8YSoWwgGqbKhOpBh4AR6VLkQ+rFWXAfWhWHem451UTrxMVTlEUTxsYRSVPoQWPBxtLLy+uOx8zUYhJ9MxcVWRiVQNjsqJefEfc6vefz8mjYvqt34XFpjp6edMBoyokLj2rA+hFUEibFYEiYTFVA2eT3CGSqJNjZ2EIkm5NiKizlVMEeAzvaWCxMTU2htbZK9T6A2O78Gg16Nvr5OdHV2IRSM4cnoGGZn1yR3jRPqLBYCZzv8/hB8/iCam2tEfcX1dTpjyM1To7mxCRqNEVNTM5JdxkEA5WV2UUFyX/O4WAvuOQJzrtHiogO5uZyQmc2TY74W1ZT//F/flUmXJUV5kjlWV18nge1mi1muZ54nge+TxxMoyDPDH/Bhz8PcNSAnV4eqmgrU1NagqrpKpu199PFzmIwqlJVbYDIakeDa5+dLNhP3PutKgNnU3IhMOiPX4ujopEyMLMg34sTxk2JJNRi1WFyeFTVTLJZAKpmBXpdVErL+VFwRyhE8EeBzr1AdRQGTVq2XmnnFthrBhh//Ajpl1Cq5JmTRFKXTwa8YSi/17/DLlvKSSgWUCny9KqDcKL9e66mcjVIBpQL/vhX4t5Cbf98j+NJX52394JMPPjhkMUj8i2ez4Th4hDSwWqoUDEjEI8gz6/Cj77+NHKMW9299CnUmLRaTxdUdFNlL0NHTjaRKh6vXbkGnSqKjsQJGHSTc+9ChFrS2NogShOoENpMMoGajyzHmCwvL0kgTjDh3vfAHU3jjG6+IaoVh04FgAG+9+ZYoc9i8X7lyGW3trQJPfvaz/ypqhpaWZjx/MYGVFQcGBjoknBvQoq+/TZpi5hhRMXT8+EncuHFDoMrQ0BEMHenH4uIMfvazD6BWx3H27GkBOLSMsIl78GBElDWXL2eVSWywaGVjTgyPn+dDYMV6Eaxw8thA/wDq6xtEyUAAxYweAghCtMnJF/jhn34fZWV2/NVf/VgUIQX5RdLUM1OKuVMrK8sYHOrDBx+8j5nZKfT0HBYoRMCytLSC11//hoQ2E3AQrvD4mpqa5Jjef/8O3N4EujryBIbQhsWsGT62v39AlFGsOY+PkIRKMqpmaHNic8njIBQkTJh8MYGWlgY5x/ff/xCBgF9CwqnCojKG8OKDDz6Q8+OxU81EUHPr1l1sb+2LpdJs0cFsIcTIE7C4srKGhw+eoKSkTNRlXPczZ49LzlIqE5cwaE7WcrncCIdjWFkhPMnB0JFemZjmC/il0WZuFEfJT89Moqi4EFazDUF/UDK0uEcIEC9duiRghFlKhDAEA4QyPFda06js8Hrc6OxoQ3tbqyibuMYOx6ZAHSo7aAUjIOO1kp3QVitrEYnFMDbOrKA12Q98DMEmz5/PYRN/APB4LPweQZNazYYf2NpaF9DEj4NJbsxbWlhYQkWFXV6TUIlrxDUhPDGbbKIAIzgkwOJ1xGPk6/O9uA/4HoRnBBI8V9aCe5YQhCofub4/v+w5tY/qMMInPp77lYCNe8TliqCmJl+UdzMznH6nQUkx4RBfcw8WCwFcBl5vWOCPvYyT/0pEdbO+5sDTJ7S3UnlWIdCmra1dQO3IyKjkk/X19YryiHuH0+34GLc7hAwC8PlpESzGD3/4Q1EMfvLJdUxMTMv51tZWYmpqAXp9Cv/rX/xnAV1Tk5OYfL6ImenVz5WRzIBSCXQ7e+6sWOwIEbnevBfQ5ukNpVFdlifX7PrapkCew92dGBjok1rt7TvlWp6cXBNl47Fj3cix5cp95NHoJGxW5rGFUF9fi29961syNOFXv3pfIPjw8FGZoMdr3OnaxfDwCXlP7qvffPCJTJR75eJlUfxlAbFJjrWouFigXQYZgdEbmxvQGwxiE2SYOuF7eUWFQGbuZ0LVw4e75GfTM9npfATJe3sBxONcaTXsdmZXlSKeiMt6pZIMLPfD74tAo84gN8cqezWdZLaTBjYr7cpZZRohvV5rklB5AkPuk7ndqFiLaa1L0V6X4dEqmU7/6n/DSi/1pb+XKA9QKqBU4GWvgHKjfNl3gHL+SgWUCnyVCvwRQafPiVI2jeN3Pn97ugKdaJfI/LYxValVsBh1aGuqxYmBboR9+1hZmEFBbo5MrNvcdeLsxcvo6B3C9dsP8NG1Gzg20I2B9jrc/uy6ZCidO3dabGhUnFBpwqafqhM26J999pk0TVTkcNT3xPg0hk+dQXVV9efTohiIrcMbb7yBkZERmMwmfOc738Gea0/GqxP4sHmtqqqUJnFzaxfdh5vFGmQyc5x5FKurK9jf94kqqbGhCYuLy7BYcqThLCzMwdOxUbx4PoHqmmp0dnRKA2zLsYmC5LMbn0mzS3hzcPxsoF88nxSIQWsSj4uQgI0alQyEHTwmNne0r7HhvXz5srwOJ3l95zvviI3sv/zlXwnoqaysQl1dA44MHcHIo4eiSGloqMF77/9KFDVHjgxKo3737n2sr22Lyov1YdDw3OwsCouKJK/pzp3buHp1DDk5Gpw82S3fI9xbW10TgEHQMjHxXJrcjo5OPHw4Ao1aKyofLjxVLtkPlRy7c3cblZVl2NneEjBAOxfrQOUNQQihE8EfwQfBFZU5hDZT0/MI+BLS6NryDMjNo4VKL2uxsrwBZHQ41NIpU9SYF3by1FHQHeQPuOF07iOdUsG5uy/qlL09ryjhBgaPYm5+AT6/H29/620JUX/v/Xeh1gC9fb1IROLYduwg4M825IQonJhHUMmpcVxzAgrCKqqhWAMqkgJ+DzraW0Spw4BtfyCr0MrPzxOVCNeCUIiZOQyErqmukbWbmp7B9g7zlbQCj7iXCWsIDQh3uGepbGGNCIgIO7LB22rotRkZY094xdclMGKe1fLymqjuTp48KpPXnj19humZaQkL5zVJ+5jVmiOh5lQJEmzwWiZo4poRYBBuUNHC9+Yx8PxdrqzN1WzWCljg9EOzWSV7jGtKuEtbHye+ES4QgBBUdHS0i1KNdrncHELiHAQCYWxv7aKkpFRUP1Rf9ff3otReLKo7r88tuUrPJ5bkOjp+7JhkPRFwPXjwEDMz0zhz5qy8Nm1vP/v5z+HcdQmYKSkphD/oFCuYzZaL06fP0tWLX//6fTx+PCHqtM7OFrmGdDo1Ll+5JJMl79y9i/XVfWRSepl6yXuYTqtFQ2MDevt6MD83J0CWQwcIlLheVptV7JJWsxWffvoZopEILl48h57ewwgEfRh79hTXP70Jk8mGo0d6UFxcCqPRLBlIVPFxn6QzCZgsRpw/f06ug08//VRAU2dXm6isuD60qQ4O9cv1Oz8/h9u37yKd0qC3Z1CAMXO9Dib0cf1YM16rVLtxvxAmcy1475mamUZHZ6d8zXWlJZP3U64D14/X6PIyQ+yZo6fGoUMNks9my8mVXCmqmqKRsOSDbTkciIRDUieCKPXnNTMZDfI9Akgqq1TQIR5NyL7gvp51xr6AThIkrkCn/97vC0ov9VV+i1Ieq1RAqcBLWQHlRvlSLrty0koFlAr8nhX4WkAnNsRsXuUfFSToW9CDKvtZUZqLwZ5W2AtzsLezgZBnH7k5tMyYsO8P4lvf+wFaOnvwz794D6PPJvDK+XMoMmnxdHREIERbW9vnDXFCGj5+TXsWc3bYqBFkEEJdvXpNbCJ/9qMfSYOzu7MjocqENW9985sSmk01R19vLz748EM8Gnks05rOnh2WJpAKm/wCC7oPdyIv34ZQOCjAiWG+bMztdk78MsHvDaGtvQPdh3vEOkSrHfNkqIohAKCqhLkqVAdxOhvtT4QUzJnixCsqnNjk0a7G51FNQmsa4RNBAq1vfB3+jOdPCDI8PCw1paKCQcBLy0t4PvEcdns5CgqKUFNdKzlL773/a2lWzWY9bt+5IY14Z1e7ZPHcv0elmEGa3IOpYdkJYFVi/bl+/brkR5WXF0tjSghEOECFCfNcWIOlpWWpN0faj48/F8XTyRNZGw4VUGw2AwGGBseQSsZgtRgRiYTl2AkLCaPY8BKqsUkmUGHjS2hINc/Dh4+wt++HRsWQasCSo5eg42CQDbUBZXY7jh87LVPpbt++I9MIh4Z6YM3Vwencgs8bgFqtx/aWEzs7LsQTkGlyhw/34uGjUXh9Pvz5f/5zqdFPfvIPaGyuR3tHO9aX17C5tinWLtrWeHxUiNBK9d57v8HWlgt2exFOnDgqjTzrRkUZm+3mpnrhsMzwof2MwIrghlY3AgDaD9mwc68QKhESuPaougqjsLBIvsdriGtCNQghKr9HmMP60A7G9eBryWQ9aJFKcBqiWfAv9zTBHYEboVNjY63sP77/wRQ3vietXnwOVWgECwzDJ8SKx9MS3G0yGVBdbUdeXq6sEdeH4dL77rBAn8aGClGWsT4EUoQ4XDvuc0KNmZllAElRWvEabWpqxOTUBEJBhrdnoRf3a44tT5RgVCkx/+fKa5cl2PpnP/sZVlYW5Vowm/JgMlnlGuF78lzu3LmPUCiAN954XSAtIeff/d3fCcQ5fnxIQHEqE4ZKnZSA/+bmQ1Cr9Pjww48xOzsvofBcV17TJSVF6OvvxtNnj3H37iNEwirU1VTCbLbJlEyeL3PYbDlWUUI5tjYlVJ33MwK5wiIGmKfg83jxycfXBar09HSiqooA0Y+tnS2srmRtmK2t7WIt0+tNMs2NdeDXXKtAMCRqI+4dKpOqqyvF/lZqL5F7Ko+VoLO4uBDPxp6JDZfn1NR0SO4XvC9wPXkP4d7h+xHqcn8SZBIc817Ca2tpeRmHe7plf/Ln2YmQarmncDofQdXurgfxeAZVVQTRbZI1RTAeT6Rkb8djUbkXODY3ESRgVath0OlkP3Capk6T/eME7xUcs5CMZ4c+cC/xnrywlw0SP1A7yb+K0ulf//qg9FK/5y9UytOUCigVeHkqoNwoX561Vs5UqYBSgf/5CvzRQyc2ywfQ6aB9yKoqAPYftAK1NlXg4pmjyLMaEA16oUMKyQTHz3ug0Zvw6utvQW/Owf/14/8Hs4vLOHH0GOy5uZh+8UKsPmykqBbhX93ZYBM8Mavll7/8paiA+HP+lf7OnYcYGurGhQvnoNFq4XK6cPfeXbS3teOVVy7hl7/8lTTyzS3N+Nu//VvMzy0hLy8fp04dl5HyDM8+dfokiosK4fN74PW6EY6ERLlBixlzTGgXzKTVn0+1syMYCGN1dV2aYjZ7PDZaxfhBuxQhAaEXIQIbPDb/VBawcWfuDht2NoWEMQQcbBIJm/iYA9UC68ucKDZuBB08l0ejj2RKHaf2cUIUz6Oqsgq3bt8UoMIJfTu7DjQ21SE31yZN6fraFkqKy9DU3CyWIdrB2Kg2NTZKKDrtgMy9YpPJ92+or0dHZwf8fi+mpl4IAInF4gIumHtFkFVdXSsh2gRqXCt+cAIfbWpUk0TCQWlA2cRTDcTzZB0Ibvh91oNqHp4rAcnTp+Pw+SNIJTXwBVKiYGK+Tk5uLnp6GjE40I/mpg4szK/g5z//JYKhAE6cHEB+gQmuve1sFpRaJzk+DHDX6a149dVX0NDYgs9u3EQimcSrV14VxQ4zlSqqymRa2NzULNwuj+xJrgnhBMEGG3rmNLGppi2Qyh6uKWEgm3rC05IiWgvDcv4ajVqCpfkYvhYtTVS4MAeMKiICJbrUCHuiidQXOU/cl9wnfA0Ge/O9Dybase58b4KBtVUHMmk96mvtKCoskr3Dj03HJtbWtqDVqgQe1dbWwWwyYWV1RSYYMkieMIih0gyL5xoThvK6Yv4VoRWtXgfwjyoavvbBhDdCL8IzglWq7/gz7kk+nwCDFrbp6VWUleXj2LFBeR3eA6i2oy3UZs2VDK+Ghmax+PF6IuQoKirApVcuYnz8Gf75n38qQf2dXR2or2uWkOpgKAj3vluslItLG7BYDHjzjdfQPzAgSjPmmsVjaXR2HUIqGUd5RTEqq+0Ih6MSzh8Jx/HgwWPJIurrOyzqQu6z2toqNDTW4tGjB5ianpKJbCXF5WINbW09JOCJajWCoI31NYFPBMbcD1zrgsICAS4etwePR58IfONEyKLiAuzubGN9Y1VC5Wlho3LL7fGJKvAgfNtosiKVVGPf7ZVsKoE2eirL3DJhs7+/T/bhwuK8qPJoM5yYGJfBAlZLDpqaWmSv8NphHQmVCHUJrXmN8dri/uT7857J15p4/hwNTY3yM94PqJ7k9zmNkrlzvO9wf3KteX1ybXlPiyeSyMsrQDQWRyQclvPiOVL1pOb9n4HunyucVJm0XNO8Z3EqXyKeEaUTVZx838X9JJL/Ajr97v8Clel1n/9KofRS//O/WymvoFRAqcBviW3rAAAgAElEQVTXvALKjfJrvsDK6SkVUCrwB63A1wY6saGQv26rs8CJVjuNCsjP0eDcqV5cPHsKqXgQAc8e9GogHKL1aQ9FpWU4d+kKdva8+N//j/8TWqMZb73+FozQ4uOPrgpoYbYQGyeqmaikIRCgKoTZSoQ5bGj432yaWw41oq6uWixOzLPh9K4rV66g1F6Kd3/1rkwOq6ioFMsUGy82aZxwxf9mQ0pry+TUC2xuroqdymQ2ikqJzSUb9ZqaOhQXlUpDnMmopamirYkZUFRkMNSbCiFCKFpyCHUY4k0oxPfa2nKI4oqqgdOnh8UCw4afzR1hDptHAjQ29bRx8TzZwLGpJYzgxDUqMNY31hEKhmTaFFU01VU1AoKojNBo1VCpUsjJtYjyIp5gALMHmRSn3GWnd/F8+bp8HzauBB5sUllL5s6srrnQ2GAXtUoiGcPW1oY023wvPp/h4qzx+vo24rFMdrS6IWv/cjg8sFh0MBk54SqJSDiGdFqVDU/O5dh5hg5DlA9UjRBs8F82vFSAOV0eBHxphGJAfX0Renub0NxSL+9ZWlIuuV3Xr93C1aufIL8gF+fOH0dunhE7u5vY3XEhlVLB4/ZL0LjJnCsh7sUlZfj4409QUFSE1vZWRKNhUR4l0nHJZdpx7CIaiohCi+fCBp7j67Ph1W5pwNmM85ipPCM05GN1Gj3MRp1ApnQmjfLyMrGzcX1Yy/09H/z+MMrKC1FaUoztnW24nH5YbXpU19aJyoN7RHKeIhEBS9zrBJKEc1Tz8XWYwUU1Ee2FQwODqKupF+DKayibq5TNU+KxMrOKFjReK7du3ZS1b2lpQmWVHaEwJ/o9l71OiMT3Yt0Pssa4D+7cuSNWU4IHwsCDyW38l3vkQD04MDAgzyOEunnzHra3naitLRc7J5VzDscGnjx9ikAghvq6CgFOubn5Amqp8OLxS6j/mVO4cfNTPH78COUVdrm+zSarKJ2YUUY4yppTdcWQ6hMnjks9eH1/8MGHMkmPdjsqhCoqS1BSWoydnV3JWvJ5QwJBqazKgjDaQJm5ZZfrg0onl3NXamiz5cl1SWtibW2NQMPJyefweD0oLi6S+9rq6rKsB/cClWORUASBQAhWixUVlWUwmXSSy8SMpux1myc5Y6xBMplGbU2N/KtWG5BMaJFIcnrgnqgfuRYzM1OoqKwQlRHhGCdO8pqhyoqQjXulqKhY7oUERbzPcE9yrQ/2EPcuISX3JP+b/3JfOba3MTg0KPuK9xJCQ95rCMf5PcIqQijevwhXeU/i/uIEUk4CDQSDom7yeLzwekJIp5Iw6FXQ69QwGvTQajTIpBksnpL72u9Cp2zeVxrLnvQX0Cmrdvrd/58q0EmBTn/Q36+UF1MqoFTga1wBBTp9jRdXOTWlAkoF/uAV+KOHTv+6IszIEeCkUUOvSaOhugCvXzmDob4eJCJB+VQjhXAoBH8gAKstF81tHVhYXsc//vTnaGlrx7GjJzH17AWWl5ZF+UOFExtANkZsZtgws+EiOCEMYHPG5uvs2TPwBzzIybFIw8dw3HgsJtlLbFqpDDgI0GYzT6BD4MSmjU0nA8uZG3T33i3s7DhgLytBeUWZjPTm6HK32y+ZTbS2EGh4PT6oVHr4fSFRSNRUV8sx7jqd8Ljd8Hi9SCaS0rDW1dcLOKJChsoZZv0wv4XqCTaAbPzZ8C8ubkCt5sj2Lsk5YoPLRp+NYxYwcPKXTUwphGCjo2zqwygpLhbFCqdGEfwQABUU5srXnBel1eqhVZuQSmkkUJx2OMI0Hi9DzwmeCC3YaDK/ihabvDw99HqjWGt0uqT8PBhMobIyV6AGm0/Chj1XVFRNra21AqZmZnaQk6NCIk5FD5UQDI3nTlGhtNQk9ThQOLEmBF88Fp4jQQSh08pKAPbSXJy7cAzHjvehuCRfIBeVK8+eTuLJ43FMTExKAPXJ4SPIyzdi07EKl9ONSCSOaCQBry8Anc6MS5dehVZnFKUT86vs5VTChMQG5fZmc5dS8RTikbhANR4LIRj3BetPGMT1YbAyFToqVdY/6vGEEIlQ0adCUYEFLc31qKmpFnvh+Pi4qGVk2lcqLdYuWhXn5maxurqB3DwLrDlcH0N2gmOcQdEOgVy0jnIvcM8TFhxMYePeIcC4cPYCSkvK8NFHVwV+URHF4+W1QADEaYWvv/66QKr3339fas1JjRWVpdh3OzE29kygBJ9DUJzNcqISqE/O69q1a7IOvO4IQgl2qeDj9cJa0NZFQMJrk/uF6h9mfTEnKi/PhsHBATkHBvT/8le/hl5vxpnTx2SCpN8XxPq6QwLVCRhp5aNl8eatz+By7aKyigHsYZhNZlRUVopaMRqLwu/zy3mwXgcB67weCMB43oRctLtxCiUh6c42r0EfdDquZb5YSLmerBfVRGVlpdDqVFhYmEUsHpNpmARdMvmupEgGC9BWSkUg65OblyN7hufEexD3SCIekz2ZayuQ+53BoBUlWTDICXsRyX3ifYqW31gsDY1aL6AvkUhL2P3+XhB6QxY0E0zzvHhPGx4+KcCb96td564oBPlz7gfCxYP15rHx9blGXBuuJcERgRHz17inuDbZUO+QTHasra+T86GqiTXj/uL68jWpWKPCkWo2ri8fw5qbzFb4/AGEw3HJaUrQapfMwKAHLGY9DDrCZo3cS1RpwnhCNTW0Gi1i0TQSsazSia+14s0o0OnLf41Qeqkvr5HyCKUCSgVe8gooN8qXfAMop69UQKnAV6rA1xI6MRxYp9WgoboEl84Moa2lHjaLCclYGOpMEs6dHbFnqDhVy16G0vJKBEJRLK9toKCoBBvrm/B7/LCYLfLXeDa2bBb5weaFDRIhEht0/svvUZHBv9Kz6ZOR7DabJIUUFhRIA5QNyt3CmTNDkuuztLgogIGqEKoHmLHCJnxre1MgDW1aao0Jp04dlqaWqiU+v66uCs1NLVheptVpQ3JaNBqdZPrwfQiAOHKdOTmRWBr2Eht6eroFdrHpYo4NJ3AFwmnYLLSgmVBfbxe1D5tGny+IlZUleQ7BE0HEgbKGPyssZB6OHYGgH2aTBfPzi9jeCcgUqcqKUtjLSiUnR69XS1AxrXFUA1EZodVYBAQ9ePAAY2MziMTVyLHq0VBvl6aVcIvNKQEaG1FCJZ8vAqNRjZJSG9xuZvMk8O1vvyXn8/TpM9y+fQ/r67QIESwcEYA2Pj6J/PxcsUXxlwJCSMIng8GIpqa6L3JmWPeDEGTCDNqEZmfXEQzG4Q+kUFxkxfmLR3Hu/AlUVNplfSdfzODe3VF43AFsbhI6mnH0WDdq6jjpyyHf54h72qW4FvFEGkePnkQ0msDokycS4m3NsYpqhfAhHItKrfRqLaKhbEPN8HMCQTbs3HtUprjdQcklys01wm4vFvWPTMPzBqDKqNDS3Ci2LMIbwh6CBGZzUZ3C1yDcJAzgazJDh+dSUV0hNi2uPUEAoQL/m4qc0dHRL0ArAQKVNQzAjkVjOHPqNGxWG/7h7/8RkWgc3d2dqK6qgtliFmjQ2NiEtrZWUdQxaJ9rSdVSfQPD6b0SWt3d3S3XyUGoO9eC0InX1EcffSTAg6Dp4Lh5bfCDe4Th+wQWhKJ8Pm2h9+7dl3NglhPhLyHmvXt38WKSAd5t6GjvkNoyZ2vLQSiZK3ZDQhQqox6NPhRoVFxSiMXFedmvPGfufUIM7isq+QicfT6vhNdzDTltjceeSiXlPkD4s+/eg3vfK1bYgvwSsTsS0GbtocwWSqKqqgJqTUaCxKHKIByKQac1yXXAtWloqBfApDfoEQwEkEwlxLbIDx6n1+sXmGgvLYZBb5Z9zqQigicqC3kPyMvPFSikVumQSqskj2x/zyOWOp3WCK83CJVaK1MZ+b68f/DcCPsIGhnYzeviAMgKgA4FJNCcGU/cY6wz9xyBFX/O9SIU4wCG/PysbY9Qan19A/FEArZcm0BRQi2uL9fuQEXK8+bjvN6oKBP1+rSAa4Ln9fVdxOIZyTDTaLKfVrMWFrNZbIYq8GdEd7zes9Ugbo6Gk4h/Dp0I/VZ9TP3KZjopSqf/z98VlF7qK/0apTxYqYBSgZexAsqN8mVcdeWclQooFfh9K/C1gE5seA7sE/kFOdKQFebn4sRQN1pq7NBrgKDfixyLGQG/F36fR6xonLxmy8lBQWEJfMEw9t0epNIZabg5dpvQhc0nYQzVFevrOygstH1ubaGVbBWuvbDk5RgN+FyVYUBpif0L9Q6bWzZuVBetrnnQ2VEtWTZsqhkMzrwUhmNvbW3D7c42pHqDCna7Da+++ioGh/pEffCLX/wC83Ob0OtVYnuLRpIYn5hGe1sT2tpbJQiYVhbW4r33PpAx6YRjzJ7ixCsCHCon2DwzrJrhzMVFeTh79oTY5dhwsoY8LubpsHE8sD2xUSaMoBJodzcMm00Ni5V2Fj2CQQb7RpGfZ0ZenhlFxYVyDslkFMUlBWjvaBVVByeWbTtozwtIo7mwsCL2pcHBbmmwqWzh+xBwELIRWBCe0GI2PHwMFqtB1Dtsjt955x0BSB999DFGRh7Bsbkn8O7cuVOilmBTS9Cwv7cLg0En9jVSOeYW8fUJQbJ12P3C+rO4uAKnM4RQKIVoErAagURGg9PDnfjBD9+B0ajDo0ePsLiwgv29AAL+KJaWNsVOdf78MVhsGjhdW2JlCwWj0GoM2NvzwOlyo6ioFBqtAcsr6zKxj+HhbLonJl4gEgMqq2zo7ujGjmMbY2PLqK0tkH1HgCO2ubRalHDFxfkCBKhEobLugw8+gHvPi8LPJyryvAgC+MksHa49bWoEpgQ0bPIJL7mXuSdOnh4WUEQwwVoTNBD8EPAwVJswha/DuhHu0CpKG9M3XnsFd+/e+QIe0TLq8/rg2NoSpV5fX79YrQiXuO+pfuGe7ezoEkjDr7PwxifQgutOYEEQxXVhOD/PhQCDx0S7G+EF15aPo62Nr3cw3Y72LO5Vnh/hL9+b+5k5aZxeNzAwKIB0dPQJHI4d2EvLxV7H9yf4M5r0AjEIdRLJOFIpTsozybVEEMfHUXXD64nXAQEylVRcC+5b1pvHRbUNIRaVUQF/SFRmxUVlYg2juoqvw3sJJx4SzFJzw/el+shszsPExBrCIT9ybCZEolkIzfsQ4dLq2haSSZUooRijRRVgdXUVSovtcO7uYWN9AxotJKOKNr8M0qJI9Ho5KCCM4eHDSKeApeUVTM1sIRFLor29Cu0dHXLN8/6QtbcFJIONQI3nRFBHgF1RUSwKpLn5DbHOlpXliEqS9zaXy43i4gJZDw4T4H67d++xqBK7uqoFBHLtxiZm4fPH0NPTLNc01/rateswmYxiYeZe53W/uuZHS3OZBOdzD/O+fPPmA1htOWg91CBrlg0RV4kK1MBw/FQKsWhEsvo4vY73r3QqjUg4gViE55GQ/0eu+YA4s9wU6PQ/+p1B6aV+39+olOcpFVAq8NJUQLlRvjRLrZyoUgGlAn+ACnztoJMtxywKk6KCXNRVlGB/cxUGrQYmIyd0ZaDVqGGzmqUpYcgybV9qjUZgU3GJHc0tLVhcWsDC/Iw0XswvobJnYmJJwEl/fwteeeUVUUBQcTE774Bep0FDfZkoPDhK3Gg04datW9Jws3ElQODjCTkOrEtcOzbTDDdmozXycAKpVAxHjvTj1KkTKCsvFYBDuw4h2LvvvoeVFTcK8vX4i7/435CfV4hf/epdUT61dbQIdGpubhLlDm1PbPQ4QYxh29nJZBp4vczTeYHHT54iEjXgyqtHBMKwWczmNbmleafa5P79Z6ipKcWlSxel+WfTffPmTTx4MIVQNI2CPDXK7LkoLi4RddT8wg5MRsBuL8Tx48dw8uQxFBXnw+/3YGZ2EmNjE5LpRBURbVrRKHDiRL+ocQgJHj58KO9NGMFjoRqH4OHChfPo7u5AOBLA1NSkwDk2ojk5eVKXBw+eiL3w+PFBASsEKFRu8LiikaDAolAwIECQwIDnQWDD92CTTeUMv0eYRfUMjwUqHXa3fSguKUZVTSlKy/LgdrskeyYYiCARV0mOFKEQ1+nI0T5AFcX2zjpSSYh1KRZNiqrGseWCRmMQuKnV6cVe19PXI4qSTz75GPmF+XjzzddQXlqOe7fvyYQ0ggPazwhO+Mn14BoSQlAVQiUSwQen2qWTahw/1i+h3lTAMEuIcIN5R7QOfvjhh6JWY21YW+5JQr+u7k4camsTqMPXZ7YOgQjXmnX/m7/5G2QyWgwPHxW4QjDE99TrNeg+TBXTqHyPoIiwk3tbrFyZjNjr+BpULBFm8bgH+gdRXVWHublFyXg6UM8QOlGBwsfzeFnTA8UV14jnQvCYta9lbVM8Hx6T5AQ5HHIcVCUdTNEjeOLrLi8vgnZbKl4IUwiBTCaLWNloBaUyjHthe9sh6iBa8wie1BqVADeGzxOq8Pj4Net3EIJNW9vBXuX789ionaE9j4BjbtaBPXcGlWVGVFaWw+XyynkHQ7SFqXDoUCXq6qtE8cRJdNOTS7j28V0JIGfQO9fbatVLcH4imVXl2EtyUF1dIaHerDk/fF4/no9Pwbm7D5cniByrFs3N1WJxXV9fE1jZ1taOc+fO4+mTMdy/PwKfN4i+gV6cv3AKK2vLApmNBpPct7IqJOvn5+aWutOWyHOimmxubgYtLQ04f+GsQKnf/OYq5pd2UFNpw7lz5wTUM5Pr6tX7MJlSuHz5FbleeT3fvvMIJosR3/veOwLaeN/79a8/wNBQn0yk5HoTVK6u7uLkyUGpJ/fX8soabty4hVK7He1trZKJ5dzdBWijk8BwrSi9CJwyspdo8dWKtZiZWgwSP4BO6wEV4mkFOn3J7w5KL/UH+OVKeQmlAkoFvt4VUG6UX+/1Vc5OqYBSgT9sBb4W0IkN64FVSm/glK4Uigvz0FBZhp3VdRTk2STvhqG4RpMJFeVlmJufl3weTpmjXenM6TPo6++XMeh//dd/Dcf2HoYGmsVex4blxo3sVLY333xTGiaCk+vXr2NycgldXe343vfeFnWNxx2UPJef/vSnGH38DCajGXV1lQI2GBzNpow2HU6wq6muEVUQmzlmI5WW2vHOO9/E5cuvivrC5WIO1CrGJ8Zx/fqn0mCePn0Or3/jDYyPP5eG/uy5YURjVGzso+vwYawsL8s0qEOtrejv65OmlQ0srUQEX7RITU5OwbXnQ35ejtigqEJgo084QDhDUMbXpiXqRz/6kYAynu/f//3f486dJwhF0ujqLJNzo/LCas3BxPMllNsL8N3vvSMKDGYsbWyuYH19Bf6AV+xFhQVliEVT+OyzG3C5wjh//ugXtj+qLbKZLllFCDOACJw4GZA2PZdrWwABJ9zxg9PROLGO6hVO5XrttW+IyoXnyNBmnrfRoEU0GoJzd0fAAeEA34c2J0JH/ktVFcHLweQtAjha4qJhFWpqaxFPBpBMh0S5xef6fREgo0MyAQlRr6wqw8DAYSTTQWzvbErAO6CFe98nwda7Tj9isQxq6yrR0Ngk+6+wuFDCm2dnp9DY0ojTp4ahSqtw89ObGBl5LCCCiiOuWzYwPCow6GAyGI+VcIYQUKfR4vTwsICLg3Pa2d6WYzcZTQKZnC4nerp7xKo1+eKF5EJdeuUSVFqtnD+fx3Pj58FEP+4TKntOnTolQGfT4cDiwgJMJj2qKgsxOTkuYOcgUJrHSaUKazw0dET20MOHD+S6rKurR0FBITz7tCTuylrwfQlqRJFCtYrBIO/N1ziwehIqcV8S7vD8+TPuDf5LYMsaEHxQCRSP0+KWErDMLCvCqe3tLdTVUy2Vi3QqI/uUNsflpVV5Do+fe8DpdIOwuqOjAbV1NQI7aPXyej2y53gOPN6qqmp5vxcvFuD1plBcrIPPl0Qmo0JRkUGmHLa2tSAYDODx6AyCQeDY0VYcPtwrGWaPHz/Fzo4bbW31uHjxLKqqy0UlyQl/Nz99gPHxBfiDSZQU5aIgPxfRaAR2e4nsdwJFTnLk3qBKjXuD8HB2Zg672/vY3XEiFk+gqakW3d3tkivF/C7Cve7uXjTUN4qtdnzsOSKRGI6fOCZA9dMb1zE3t4zm5nrY7aVynZYUl0jm1dbWjjx/cHBIrk0OPyCkPXHyKAoKcnH79l1MTMwJMGxursQbb7whajNO9bx79wkaGsoFRPE1COinpqcxeGQIf/qnfyr3Q94/b99+gIsXzwiwJOAjvOQ+INgnUCSwmp6ZFRhbVV2NxsYGrK+tgnuckIkTEnkTosWOEEqrVsu0T65/PBaHy+lBMp76fG+osOaHAp2+/HcIpZf68hopj1AqoFTgJa+AcqN8yTeAcvpKBZQKfKUKfC2gE0EBc1eYkcTpdWw4aqrLUWMvhmN5GYc723DplQvSgBP0tBxqkVHnbGCvXLksf01v4/SpTAYffvARfvxf/jI7Gv3NbwiMYMN048ZdtLY24eLFC9KQUpVDuxf/Os/Q5GyTtCWgweP24uNPPsHU1AIMegM6O5sFCng9HnR2dclzO9rbRVFAtdWDBw8xPvYCw8On8P0ffFcmkO06t2RSFfOVOIns8ehTuJxeDA+fwODgEYyPTYhF6NKrZzE2/lByi+rrG3Dz5g1R5JSVlctELUIhNuls6NjE0lo3OzsPjzeD82cHcfToMcn9YRPb398vzRkbbapUqCahlY0gitP53n33N9jd9aGhoRivXn5FcmsWFhblfefmFtDe1o7LVy5L5kso5MPevhOhkB/JVNbesrXlEtBHyBaPqfHmm5dE4ZBMJbG0uCRqm4UFTqmL48prZ/DalSuymTn+fXNzTRpSQgjmX3ECYDQax8TEFCxmG370oz+BXm+QRpV1GR+fgFYD7LkYZBz9IsyYTTObWkIOnisBBz/ZOPNrAp4YQ72jGlQxlDu4h1DYK1PeYrEQ8nIL0NzUju2tPUxPzwgUGDzSjWQqhO2dDSTiDE03YnvLCadzHx5vGHT2HO7ukvwwKjAKS5j/5cH+vgsdXW0SIO/d9+KD9z7EvftjaD1UIxPS2JjTvsX9PDg4KBCIoIVrxSad+9liNuHI4IDYwQhnuM7MumKjTzhB5RPfkxZGKrtWV9ekKWcmUTjGMfL4wrpG2xrfk+9HhQs/qTLi9/gz7qP6+hoUF+V8AZ1obVpZJcRJCTw6AEI2Ky2dHlF4EWY6d10CAFKpjCjRDiyx3Bc8PsIqXheEO/zkdeXxMM+KwepG5OXlCCjidc7H8702Np3Iy7UIZHZ7InIuRgPXVitqMeZiNTbVCeSNReOijmMO2r17o5+/Zq4AJga6V1bxemlDWTmztLYFbtJyxuuloCAP9XX1AvKosHk48kisa8zI4nrwXHt6e6XeoVBAcqRu35oBb0bnzvSitrZe9imvq9LSIpw/fw4DA30IBD3Y2nbg6ZMneD4xh+3dKCKRBC6cPS4ZRdwfFy9dQiIRw97+Hnp6DouyZ9PB3COv7PX11Q3EIinJL6OVlZP4zBYjtrc3JXicdSotLYPFYsPszAImJ6cRjcRw+uwpLCxNYmVtUdKPeH5mS1YFRmhL+2oomJ0W2dLSKio3Qs6s0q4JHu8+RkdfwB+Mob62COfOnREwyLW5evUqHj58gZqaQoHK/B7rtOPcxfCpUzIZkevLvC/uV06r4z2W+5f7gV8TNhF8c59sbDqwsrou1zWHADCPz+f1Ih6LSqaTTKujKlAFGHSckGmU+0YkHJHpjelkdrIp9/WKN61Apy//FUHppb68RsojlAooFXjJK6DcKF/yDaCcvlIBpQJfqQJfC+iUtSGppPHlCVksJhzuakdZUQ521hYwONAnE+Ru3rqN3r5+gSM//vH/LSDonbffRkVlOfIKCrC+soyf/OM/4pe/eB/NDZWoramW5p2Ki5WVNZmKNTQ0KICCjfinn34mAOTP//w/ijLls88+FfUBFSW3b93BwsImGptqcfbMcegNWSDS2dEhzym1l4qCwi2Wkhd4NPIE3/3e9/H9731XRr3TkkbwRCsJG86lpRX4fUmcODGAo0PH4XYzoLsADQ1VePpsRGxBHN3OY2ANCAsI2Nik7+zuwmqxSLNPtRfhWG5uAU6fOi/2PoINNpNs9himzQaTdrcLFy5IrhSbP6oXlpe30NhYAWb4cIQ6gQbHtXMyFxUXPT29aGxqEFVGIMA8ox04XcyqcgnwMJsYWJ3E3Ny8jIR/++235X1pmeNEOwKfUIhT8lzS+NL+xA9aB3mMVJCYzVmFDBvl7GPdqK6qFQWaBAWvrsqUu4cPHkogeyIRRXFR1orEBvcgu0rAYTiBSCQNk0mN0pJ8gR08TtdeAMm4CgaTDYlkCPFECEaTAS0tNTh65Dhqa5rw9Mlz3Lx5C4WFuTh2fIDzELG7u4lMmlHGWjg2d7C5uSPQiWHvtLvRr1lSWopD7a1yvktLC+jpO4yuw13YWNnAL372C4yNLWKgn/DgtEBRggo24rRLck05HY5whgod1oRB0r3dXQJtqMBjbZiJJBPPcrPWOX6fdkOuLV+T6iLa/EKSdZMUqMh6sHbckwcWPtaT9ZCauFyiCKNlMxTwYnvLIbAukUzC5eQkQuYhEQhpYDTqxaqVSqaQzqQFAvA4+DUzwEKh7CQxrk9+vlXgFq8nh2Nb4BntY4RX6+vbsm4Ma9doMmIF5SfXkIH4M3ObsJo1sFgIpXKlLgcWQYJkToBLJKN49mxMQDDhz+bGFq5evScgp7u7VY41FA6itrZKbLRmi0kUQnOz84hGY6KMamlpFDDN43z+/AXGx8fQ2dkl1wCvDf730aNHJGtodm4KDx7ex5PHDlRVmUSVWFJSJoCQj6Vt8pVXLsFsNmJyagJr6yvYoMrP4ZJMN6ouz587LSCYNrGLly5gemZaromhwUFEIiFRPvK9uM/DwSj83rAMPTh6bEhC3T3ePcwvzAmU4cQ4Ts8rLCjG5sY2njwhqLThW995G+PPH8Hjc8ua6wLRq5UAACAASURBVHUMKVcjx8aMu0JRhvHa5j2DWVwPHo7INZUNWC/Czu62rAOfS6shbbhc5+x98VM8fbaEhvpCUXYeWDg3NjfR3dsj+5h7iopMgjuqx5gXxtoQCtM+yv3Ivc+fRWMJJJKpbDS4CvAzGyudytpmTSax1mU/aV3Uyfe4d0PBEPy+MFQZtYBafi65kwp0+vJfEZRe6strpDxCqYBSgZe8AsqN8iXfAMrpKxVQKvCVKvC1gE48Yza7bGTTmQwqKkpx4vhRFOUZ4XWtY2iwT/7a/+mNGzh77jyaGpvwl3/5lwJL3nrrDQmZjoRCGH38CJ98/DEW5taRa9GjvbVNrGVsgGg3YjPEv9yzgeYH7SpUcXz/+98VEHXt2sdwbK9JEPGLF5ygVohXX70oNjVObGPTzzHvVIek0mmkkklpbBeXlrC6soFvvfMd9A/04cGDu1hZXUIqnUDk8zHpq2ubqKqsxJ/8yZ8K2Hg08ljAQW1tJVZWqVbI5t1wdDybYb4nAU02q2lfjo/5Tisry6KYGRw8DqPBKk04z+8gW4cg4yDf6bXXXpNgYKqcqEQgZGBeExUdc/Ozoh6prq6VZnV5aUXUOAajXhRVPr8be3vMF3IjlY6LmkavM2J7J6tW6uvtE2VVIBgQS2AgGPxtoxggoDIjJ5fqlhR2d7KB3zxGNrBUX9Bax4wcvndxEUPTywWoUE2VySQF1JTZi1FVVS45XvwZG12qLviaVJitrLgQTwCVFXk4fPiQZAqx2Z+eWUE8moHbl0BBgRHNh8rQ1dUiYcdVlXVYmF/F/XuPBDoysP302WPQ6dPweF0ytS4cjknGztqaA15fXDJ9CDup1LCXl4u9bnT0kSjZuno6BYo9HnmMxyNPkEwy6+qIBGVzHQgAaW3imtG6xOM7GDkfCPjR1FiP9rYWeD6fJEbIM/oom7ek0WqkiacVjee25diSukhAdDKFXVdQrhuGQPN7BxMaCQ8IovjBLCSZiBZnHpJJ8nO8bh+KCgvkMQzm5qRFi0WHRII2Oa5/UuyVanVGlDM1tdVi0QtHgpienoXHE5H3LC7Ow6FDDWIbpDpvdXVDVEXMJiMgYP4Y9xxhKNefAINqGKpmuB+5ngRovAYJ1hi4T3A4PDwsz4lEwngxOY7nE8+Rl8ecrFZMTc7g+vW7sgdKSgokNJvTLvv6eyQYOyfXKtdI1h65K7lIBC28DngOVJHx/U+dGhbgQlhCCxlVgZOTL7C4NItnz8axuupFd3ctTp44JXuUAeq8/pmtdezYUWxtbWJ+YQZraysCZyPhmFwfPb09MuSA12FTU6OotR4/GZWgdqrlYtEoZudmEAqHZEKmRqVHMqESwMx8MY06g32PS6yFPq8HWp1WlGAcbhCPEcpuoMxegcEjA3DubWHXuSP7LJWkikwlFt/c3DyZuMd7g0qlQUdHp6gTefysBcEg14ZDEHh/ZN0J5LjHCEMZuM9A/d7eLlEystb8/vbuDrp7emSNaOXkPZUQ8SALjPub/00odRDQngWbaTmHcCSCUDAoykWjwYCA3w+b1SIT6wjXGSpuMujl9Q+gEzOdtGrdF/loc86oAp2+/FcEpZf68hopj1AqoFTgJa+AcqN8yTeAcvpKBZQKfKUK/NFAJzavvz1Y/tfBJ883Ax29VEjLX+hbWupx8cI55OdoEY/s4fjxozKqnllCZ86eQ25eniidaD9jE+jY3IDX7RYFw9TkC+jUOvQe7kdvd680gGNj42L94tSw5uYWuFxOadKZWVNSUoqTJ0+I6md5ZQGRqA87u1uIhMM4duy4gCo2zIRB/OBf89kk0+bE12D20NzsnCiAzp27gMLCfDwceSDWGjZXVG/4A35EwlG0d7Tj6JGj8lq7Oy5RzxDMLC3Ni+qHYInNHK0xVBCoVVnYwk+CJ0IINnY8J2YSbaw7JbiYzavVZhUlEZ9PhY7BoBEoxPMbe/ZMIA1hhMlslEadNiIGFLe3d4oViVlMDfUNMiFvb5/KJq9M0+KULirPeGwEbOsbDrHMsA60xPDYDsKyaZ/bd1OJkxGgwSaSsIOPa2s/hEMtrGUEOztOsfMRCmTSKiRTGui0DNq2QKc3IDfXkp08aC8VNQ3zX7a3dyRInZY8ghda+ObmnbBaNGhuLhOLGxv0zY0NOBy72Nz0QKM14ezZQfQPdqCxsRZ19fXYWN/Ci+fzePp4DHfvPkB5RSmGTx2BTp9CKOyTgGq324dQICYALBqDrFNv3wB0ej0sVgsyqgzu3b8rYKC1rVUAwvjTMaQTKVF4cVocQQzXntApa8sqFasn1+cgn4p1a6hnGL1JoFM8zumHaYFHhGuhEC2VcYEBhYWc6ugTFVowGEE8kYLXk0RunklygghQtnd2EA7FEIurYC+1ijXO4/YI5PP54xJsbWIwuz+M4ZPDso5UEfl8AYFIVNpxD9FiSphFixuBFwGa1WYRFdCdO5yMqJKwfO5RWrKoAPz00+uiuuvq6pRzIMgglDt0qFVUXrxeuGd4blTSrKxsoLKyVDLRCEhox6KdjPCDOWwED1QwjYwwK2kCdbX1AkgfPhzByMgEdDrImufn54mS6vjxIzCajJKxtLq6gi2HE5ubDiwuLgn46e8fkHVh+DXXhECW0IvnT7sYQQy/v7G5hLn5OQAanDl9Eo2NLdje2vnieuc9ge9JNVQ4HBBrnz/gE8jKa626ukaUfdFYRLLReK/h/YMgl9cu7wn8Hq9l7ge91oRMWouC/AIkk8xtc4j1LZ1OCrgjiCfQLSwoQjzONfejvr4JthwrvL49+PzMW+PkPZ3Aw7zcPIGjtOOFQ4TragFNMzOzooDjMIWNDReKi3PQ2toie4BQlECSyiy+H9eI0xmz4C8iIIn7Ip5MobGpWe6DDBZn3bmvCZBpKaZyi5lsXDuuP1+Xr+Ha2xfwxHsBJ0MCSeTmWBAOhZCfl4d0KimfAp2MRuTYrPIeVDrtubzQabLB4qzHzE7k3widsv8fpa02Gzv+Un0ovdRLtdzKySoVUCrw+1RAuVH+PlVTnqNUQKnAy1qBPwroROD0W+hEE8VvoZOWM8czKaiRglbFwF0Vjg604dLF81AhCp2OY9+P4MnTJ1heWcXZs2flr+hUIhE4sTlmSDbHbdNeREAx2D+E/t5BmehEtcTW9paAIp1OKxPqdnd38PTpU2xtOaTZo6qooLAAT59yTLgXhcUFEuLMhpkNu0yQgwqpNERRQLjC4F82UfzrPRVDVksObDm5AkTW19a/UDLQvkTFAhu6M+dOy5jw23duiRqEDb3X54XfF4BBbxSb2szMKgoLbHK8tDhR6cLWad/N8Oys6oRWRJ3GiJWVbYFZ/Npms6C4pAjhcBDj41OIJdUoK7FKCDPVDi7XPjRqDUpKivDGW5cFSlGlQJvf7dt3BB5RIUELEZtMny8u6peSkjzJz+G5JuIZ7O95UV1TI03m0vKS1JfnQfUYLWdebxTxJGCzaGC1GiX0/eixXrR3NCMciuDx6DPs7O4hFIhiY4MqjYAER/f2tqG+oRJGk1YsWzU1VdDqNJianMLKyir29rxw7rqRjDNTyChj5h1bAdhyjBgcaEFLawOMRi38AY8omZ6MLqO7pwNvvPUKWlpqkZObtfWNPHyMifFZbG7siDqnuqYKJ4cHAXUM+/usZwjxWBrOXR/c+2FUVTWip6cfttxc+AIeuD0uOPeyaq9UWgW1SguP1yf2qtwck0Akrl1W0ZXEixdTEujMoGe+/8zMGiorCwTg7ez4UFhoFBUI4YvRoJfpaVSVMT+Mj2E+lcvlE2Ck1UKsR5zImElnBA7V19ehpblZLJj37z9BTo5ZwFdxUR4cW1TLeGUCmt5gQnFRgYDHvNxcgUW0khLoEDAQiFB1RFiQiCdQXFIiqicCIIIDgiWCttnZGfn+uXNn5frjOT158hjPnj2F2WKWvcAabmxuCKgksKsor4BjaxtFRYVS86tXrwvMIPw8fLhDArBraqolMJ1Atb6uThR0hHYEtKsrq3ItcC/Pz81jZ9cl1w/talTgcEohA/UZts9rmufl9wexsbGJnW2XhIPzWAnDaCPlXmcWGs+JCiaqeVhz3hfiST88Xqeo72hLCwRDsv+YL8Q6Hu7ulnV58eK5qNGYURTwcw+XiP2Uj9/f20NOjlXuNwRMiWRCrn9aCMORsIAVKtqo7qkoq0Y4SGVfUkBTPB6BL+AVAMXsrqyKkWDNJnt+c8MlwIlqUK0uCefetjyX9eF0P2Q4Nc+KwsISBANhCYD3+fzZ4QxFRVheXhXbY2trMzo7O0QJxnpwyian/vFa53vzvsp9wWMnMGTtiktKodOb5P7A/c99eKCc4r7a29tHLMb8tQSWljaRSETk9SLRuCgSzWatZORlM8NTSMZjApOYa5ZkNpia9kCr7FG+Dm14vN8yB4vAiR/ja2FBSFlzJ5BhEBTDwA4+MrxTZ+16WeiUBU8v2YfSS71kC66crlIBpQJfvQLKjfKr10x5hlIBpQIvbwX+f//bNFsAAif+xT2b2sHPg480VLSVIQ29OiMdglmnwutXzqKvpwuRqB9mix4lpcUCnTjN6FDrIYw9G0MqncKJ4yekYWJIciwek0aW78ZsomgoingiIaBGGhuLWR7Lxpd/jc/mIFnks7OrE4l4HB9/8rH8RZ+NJBvM/LxCUTIx4JqNVFFhiVhY2IRNTs7B70vAatVIc8mMJcInqhqSybSoRmipogqBTVpdHQPQaeEZFwAyMNiHJ0+eYm52SXJsGJZMKBSLpWSS1743ipICi+QLOfd80mbV1hTh3PlTqK2thlZjxC9//gFeTM/Lz7o6WtDd0ykKJY48d7miaG+vRnNzK4wGs0zLKym24zvf+RYMZoZqB6UOVHpQQUM1DYOX+Tk2tso0dxxqKhEgx3NiIPPOzh7KyyrR1XUYGxvr0niz2T9z5qw0+6yfw8EmWYvu7i6xIjY21sFelof9fTb489hz+pCIA8tL6wJNaGerqq7E229fQW1dOSIxH6BKAOqEqLueT0xiY30b0UgS4VASOq1Fzn1zcxs+XwgVlUU4cqQXZRWFSGdiov6YnprHvjO7P779vddRVl6I1VWGnC9iZnoB83OrcLuD2NzYRUtLtSidMqoI9va3EI9FkE6psL3lw7bDC7O5EBWV1dDpdUhmYpL7tLqxgVicWUUGUal4PWHJFiLcqq+vFeUXm3ICA6499wBVNgQkq6tODA11CpAiHLTZjBIaz576YNIbLWhUQ1F94na7BZ4QylANRGUJAcb62gZGR0ZQWpJVUFFNxeD7np5OCdRmSD7tVDwW2p2qa6phs9pk6l55hV0ADdUqBCqEQ8yPItwoKiyUTCAGbRNWdHcflutndHQUDx8+wubmPpjz/Nprr0peWCgUlClmBF7xBC1Z7fIcnuv8/JzY1pjFRCslYRgtbL/+9U2ZwEaQduZsH+rramEwGgTmUh3ETCgqE3nehEKEPIRbtGdmA9ZzpB7MKyKYoqqMkITAjDXkfYKKOgJbqp14DATI3O9Uj2k1tGtp5PwIa3hvIKQiBEumgkimaR8slnsJQXYgQBujXqYrEs4xH25ne1fe22rlc1IozLdDrdIjEo1+Dqg4cTImIftcLyoazSaCZYesCQEUVBmYjDlIxFUI+IMIBLPXeSxOhRunAFoFYFKdqdMZMDU5i8XFVVEztbY1QWdIQG8gKDIjmaDllCH9VEwa5TrlNev3hwTCUk3H16Hi8fnkCupr7bJOzLgihNLpMtDq1EilgNLSPJnWyPB37pPp6Tm5rouKC5DOpASWFhURGHZlFZlqtaijuGaEz7zP7uz4YTDwTq+CxWqG2WyFWqMRNRMVbQnaR9UqqY1ep5UwcUInAigCQAK9cIih+FmIdPDxbPkAOqnABMD/Fjod5EP9LnR66X5BUHqpl27JlRNWKqBU4KtWQLlRftWKKY9XKqBU4GWuwB8hdCJbOrjVZ6GTTgPoVBn5q3aBVYU3v3EZuTYzpmemEIlGpCnc2mZjpJVmkQ159+HD8hdsNpJseKhIIjCiXYRjuZFOSig2mzY22gwX5pS2/v4+mc60s7MtP+PjT58+heWVZdy6dRMOR0j2U16uTvJpCI+YN7O6ug61SiM5UmzC7z94jL39CI4f7RALXigUxcMHbMq3JJS8p7tXQBXzUQho6uprodWqEI748Wd/9gPEExH8+Md/g81NLyxmNZqa6lBUVILdnX2BBzqdGUeGuuH3++B0udDf34ujxxiEPiBN29On4/jJP/wCi4vL6OrqwNvvvCXqoInnz/DJJx/L5LUrl18V5diLF9NYXFiWY29ubkQk5kUqFROgRlsOwRKVOY8fPxEI5XRy4lURTp48Kc0flWQUE5w8cVL+zVr+vCgpLcHQ0JA0148ejeLDDz+FShXDpUsXBERxHaiEWlmZxcjIXTx9Mib5NWy05+ZX4fVnUWRnVwv+l//0XQlVd2yvYmd3HVvba6JQ87h9MsFKBT00aiP0OotAK0KnmFjfWjE41COKp0QqAn9gH0uLq9jeCOOVVy7j5KkB7Hu28fTpI7H7eD2ETU74fWyOw+juPoSTw0NIpoPw+pwI+D3IpDXYc4UxP7uJnZ0ADEYjiooLUWwvkAl3G5te5ORpUV5eCa2Garo4WpobUVlpl8BoqsUIfPj9cEQlULG8LEeULPw4ffq0AJEnT54IxGCdmctz7949eSwhEdUqtJqx9lzjvr4embBI1RHP49bNW7h94x6OHRsQuMdrgCoiAhg2/g8ePBFlCUEJ7U7c64Q2zJGqqCwTdRlf+979x/B6U6ipLsCRIz3yOIKdg/BxKp342vfuMdPMAY8f0KiASxcHceXKFYEcV69+JNPdCovyceHCafT2dksN7t27K4qquroGgR9FhUWSu3bt+nMU5KfQ0dEik+B4LIRmK6vLUg+qhAjNaKlkfhGzzQiTqCLktcjzINTi3qQChsCU9wQeJ22q3HNU2PDnhHaELawloSfVXIQyiwtLApN57fJcGc5P4JVKxyTDjKiD34uEE6iuqRCwQ8hltVjluKhKdDqDqK4uFdWf1xvE1OQCJF9dPlTQaFWw23Nk8mBVVaUAJ9rcvN4QrDadABeqB62WfKkPJ0vm5jHTSItkMibHfPnyZYFjMzNzmJxcRDQSlRB/TiFMI4gMElIbKi/53tmphXZo1FRuObGxuYP1jQDycrQ43NUq5/piehP1NUUYGOgX6LS25kRrW6WAU64/Q9cZlL69syX5WNPTi1hddaOxqRpGk0bANAFoa2ur3AupGGMAOeElwR/VVLSA0gIZCqlQXGKR+vG+zz8M+DwhRCMpGA2AzaaVIQm8sdCGq9dqBGJR+ZdMxP8b6PRkMfi50kmBTv+DX3yUXupl/q1QOXelAkoF/k0VUG6U/6YyKQ9SKqBUQKmAVOCPDDplgdO/VDplYNCpoE6nxDJUkqdHd1crwgE/lpbWxNKWTGYQT6gkMDoQyKqXBgY6RFHAjByvzy9KkYMcktbWJjS31MHvp0pkQ5pwNkUMEWcTOjIyIlCGf8lnLhTDtRmse//+A+zu+uH2qjA0UC1/yaeqgkCG6qHnEzOSb1RZWYbd3T2k0xqcOXNMGvuZmXncuv0EBl0KP/jBD2Xi1IMHDzE2NiXqhbq6cuTl56Ciwo7LVy7i0ehD/OxnP0UsZhCbyoXzJ1Ff14DJF7OSXVVcXIpLly4JMKNdiCPN29pbJL9neWUJ77/3IT67flcUZBcunJPJVwz9ZlM/MzMt6ppvfvNtrCyv4dq1u9KsDg72yUj5svIiBINUKzDIvE6ac07nInCanV1BXp5ZpgWyIWc+DhtPKj9sORY4nTvS/PODuU3NLc3Q63QCMEZGnqG1tQHvvPNNgSMEKM+fT+DZs8fY2XaINcixGUGOjeowI7zeOKKJNFqaq/Gdb11G86F6rK0tYHxiFI6tdVk3WgNpd0NGB5VKh0xKK6onql+oYOnqakcFs4HSUURiAbhcbHrXsLnmx49+9B9QWVWER4/vitJJAsj3fPD7YvB5w9IYDwwcxuBQN0KRffj8e2KvzKTU8HkTmJnawPIqQYANPd2tqGuoxtT0OBw7G2jv6ILJxDyuDSRiKdTUVKK8vEQgIWHS7q5X1CBsxN1uQgYbqqtKRP3G2jCEmTVjwDWtX3zO3bsPUVCQK4HYbLwJbKiUopKPGVfnz58XVROf+/HVj+FzeyQcna/J64DgirlJbOz5HMIjQlWqqghmaIWibclo0st78D1v3LgHmy0fg5J71SjPOZiER6DA16eChXuQ+WGEFgQCnEzIY+feefbsCfbd+wI/+X3mgnE6Ha/Jurp6gTycQkZ4NDMzJTXjPmlorJPjYDYWgRFhEa12tFUS+NDmV1BQLGoiglZCUiprmGHGiXC8tg8C0rPTzSB5aDxH2sWolKPdj0HakUhU1I1U+iQTaVFe2e1lArmY50aQx2uJFkaeNwOwmdNk57S3klIBbguLS2JXs1psYkt07idw4mi7ZKPxOnn48JlM9rPbbaiuLkdlVaWALMJr7ov79+9hbm4V/kACFosGOTlU+KiRm1MoCixOtqMaknspmUqIGor3HtrW3Pseueesr23D5w9CrwP0xjRMZgNUKlrULGhsJNyqEdXks6djco4EUQ6HC/X1laiuqsHy8oooRwnveP1znZjndvTooNxreG0zXJx7iPUj1Kc9NBxOiF3V4/NjbW1doBP3C1+DeyyryNsQeDg7uwmtllMUjfD5kqirLxNLLoE1Yevu9rZM/eQfHGjVNBkNApzolGMTQDUU/0/Br3/3TxT8anTer0CnL//lR+mlvrxGyiOUCigVeMkroNwoX/INoJy+UgGlAl+pAn8k0Im39gN73UEbkU3bUKsy0KgyUKXTsBo1aKorR47VCL/XjVAwIkHTkVgGleWlOH3qpEyN23I4xNJCsMImZmZuGVazAd/85ps4NTwMtTYN194GlpYXRIHj8RCw5AtEuXbtM1FSEApwxPq3v/2mWJ9oH2K20f6+F7vODP7Tf3gDw8OnpNnlX/LfffddzM1nc2ra2qpEiUL4xQya9fUNLC9twu1N4shQK9568y2MPZvARx99gtzcfGlAmcNSXl6KkpJCFJcU4NnYYwFZh1paUVlZjb09Nwryi7C76xI7C1U6tIddu3ZNApXffvtNlJWxIVcJyPnVL9/D84k5say0t7WioDAPW1sbcO3tClxh5g2nfU2+mMHIyHOp8xtvfEMmdfkDbrHN0LJEsMMAZSpLCBu2tjzIzTVI3gsbSwILqna8Po8oHNKZuCiS2LAzUJkqKapHOD6ddi1admi/Y/PK116Yn8f2tgMWk0UAkscdQE5OPqwWqm5CSCaSkkXVcqgBVdVl2HSs4O7dG2KTozoiFk1Aq2XODNmdVlRIGg1BXYlMEeNaBkNe+Pz78u/Gxoo05rm2Cly+fAVGEzD+fFS+T1VOKBhDaUm1WOvYKPf1deNwdyvc3i34A3vIpBPyHh53DHMzG9h0+ERZcvHSBVTVlOPByG3Jdho+dRqbm068+6sPoVbrMTTYg4GBXsnh+eSTT6QWhDxU5RBiEAzxvwmNCOs4vY11Zdg7AcBnn30mgInKIj7mwDZGFQubeYZxs8nn1wSEIw8eoiA/H/19/QKKCFT4QUjE2h9MD+MaUOnEdaI1jwo/2sh2drfl2iDI6exsl+MjQMqG5K+K1Y3PIewinKLFjCpD7gdanrJ2vFy5BqngYXB2cXGhgJ+lpUU5hpaWZgES29t7/y97b/7dWH6edz5YSIDgvu/7XtyKxdqrurq6W63epG612seW1IpjO8exz8lxJjk5M4ln5o/I70n8y3jJyLYWO5Kqpd5rX1kssrjvO7gBBAiAIEFyzudFUW5nMmPJlnPcaqAPD1kkcHHve7/3Nt8Pn+d5FQpG5HQRjh4xFVJ9fZ2CQUDKSjK3zHFktSPQm3VJzYCxebmFptgBqBGCjaqIegGpmAS4skLAvsMyrDgGlInb2wGt+pOB9wBQwDHTJ7nGgFmbmzuG6zs6Wg1iJW18E9rbO1RtbaXKSkvU2tpmmWdgEFRN1ArFIPtXWIBdc04eT7b6+rpNmbawMKtH/UMWLn758llduHDeFGU8qM/w8JCtifGJDVMAnTxZbyBwOxhWaWmlTbdj8h6KxrLyEoXD23aNohwi6J28JqbR3X80pe3grspK01ReXmDHwPoE6AGb1tc3TE2FXY+6YR8kEB87Yl5etsFDBjMw8GA7FLKMK/KeGLJAyDpw7dSpXtsedsiN9Q09GXxq1r3eU92anJ622qPAImCe88S54f7BJECex8TH0pJsU16yvurqG1RaVmZraGV5WbMzM7afhwmsy27LcUpzJRVOejbFjhPE1EoA52cbgxR0+rl+P0j1Uj9XmVJPSlUgVYEvcgVSN8ov8tlPHXuqAqkK/KIV+BxBp2S8698onY6hE989lPPoSOVFWTrX1y2349BsTo4jp0EnbDA03cAh/vKOvYtmjOwPGmoaKX7+27/92waBRsYG9dEn1zQ3N62JiTmFw1H19XUZtPnBD97TW2+9avk+NIuoidg+TdP9ew80MjKpNHe2/o//898ZeEHlA+S5du2alpbXdelSrzVoNPNYqVxup4U+s0/hnahamlvU3tah/v4BPXkyZJY21BaBwJacriOzxZDpdO/eHS0tLejixctKc3tsKlxnR5fm5xYtf+mtt962iV3kJKHaeO7KJbNnMXVubGxEH398Q0uLG8lQ6Npqpac7FduNyOFIzmtC1YWy4P2f3tCaP6S+vk5dff55m/C2tua3JhR1B40i8MXysBwOyzqqqyu3hpIGn+Pi+Ieejsi/FlZGxpEuX+61iV/UD/DGGPrbt2+bmgSrF8oUQpJ5AAaIkS8rLZWLLB2HWx6PT8FgWLsxVCFl1gAnDuLKyfWZ2qi//77CO0GDBUzscjrSFNqOu8QKdQAAIABJREFUWGaO15upgvxiNTY2W+YNmUKLS7NmiXIybn5zVbHYvnKzq2ziVzC0qtW1eYXDAWuQa2ua1FDfpicDw6bYoJHu6mrV+uaCwjtb0hFhzC6tr0U1Ojyvza2Y2bOuvvCCjhz7uv/wtnxZHn3p5S9raGhc3/3uf1NVRbUBPex15Bj96Ec/tvPNmsTuhkqMD5pzoA4qGmyX1J068z2C7QlQBnQA8YAzwJfjc8O2WO9Y6Kjp6sqq6mtrbSIgz0dhwvOpP9dI0t4Xs5/xOt4TSARE9XjTLEAagJW0s+XY+/Fzno+SCpUaihdAFeeW9U6u0HGgM2uS7QKZgEZYLFEoYRnjGkTNZbbY5RXNzixqfW1b4fCuvN40C7GuravVwvy8hoaHtb0dkyfdoaKiHFP35Bfkq7oKhVChTTh8+nTYgCdKK65hFIjcNW7duqPxcb+KirN16WKvhaoDy+7cuWch25cvX9Sbb76psbFxg8ZMJgwGQ1pdicvnc+rs2R6DfBMTE7p9+54d66uvvKKy8jJbOwA2MqVQegGZZmYW7Xg5PsK7AX5MiuOa4l7z8NFjO7533nnL7h1AI1Rfw8OEyS/Jv+bX0nJQ1dWFOn/ujF3PXAeNDa0G+lpaCa3vEbMVuDfML8yZsmxjfdPA0/r6lpaWt7UfPzQ11W98420Dm+RZodbivKPkolYovlaWV8z2u7ERNnVmZma6qcna2pqVX5BnMBPQyfV6sueUrl37yFRib775Fcv3qqyosul/ZM9hZ7z83GUNDA5ocWlRv/Ebv2FrjXPPehwYGDA4D4RkDVFLICkA3JvhM2C4tk4Q+oINe+DaT3M7lZGRzHQCOnEcKJ64cTGlEQCVUjr9or8S2PNTvdTfq2ypF6UqkKrAF6kCqRvlF+lsp441VYFUBf6hFfgcQCd+Az6eJ5S01n12p90uJoAdiQTbkvwMvfzCc8pId2lrc82CZVHC0LgQBEwTB2BiNDlNvcvlNtsczfq3vvUta/RomG2C2dSwpmcnTU3DX9gBRV6P1xpVFAaE55KHw3ZR1ACdBh4PGnQC/vzhH/4HU1CgKsES9PDhA5WUFumdr39NpWWletT/wAAQoeOoOlBtYPnyZWTpgMliy9jQDuXLyDT1BaPcQ+Gg9hNxCxWnqSQsuK/vtAWHR3aiys8vsrBmHTn1rW+9a1kuhDQDcLAibW6uaydC/syCxscW5EknHLhJpaXFBmkAAVjBEolk9g0N+8MHg7Zd1CzsC1P/sEVh3QImoWJBYYByCwUKAIhpYAAlFC3ADJQr1NvhdCsQWLWJZMA6lENMZ0PBQcPL9rHb7EQiBtsIpSY7x+E4VEE+wCOq3RiTvFAuHcjt9qiqslLeDOw560r3OOVOkzY2/HY8QKr0NCb4xTQ3u2KZWkwwKykuV1vbCYMmyyuL1hi73Ey1o8acA7eiO+nKz8/QVsBvsKiursRAVXdXr6KRA13/9LaGh0d16lS3uk+2a2NzQdEY6pKYnErT+lpEo8Nz2g4lLAi7u6dL3sw0+deWVFJWqPYTnbpz56E+/PC6ujp6bMJiMLhhk9ywMBFYD/gD6qBcYg0D+fgaBQ75TTTsnAtqD1wCPvE91jRAx0BmOGygB9scYAjbHECIbKG8nBz7DJhg27yG5wEwqDXb4r2AbTy4Tngta4gJZcABYBSggDWMEhAVy+DgiFmjABpsE+jCGkV5xJpAQcN0Q/J4UM+gRmEqG5MR+/pOqbGx3gAYwAUV4NLiuhbm1xUOJ0ydc/Zsr62ThYU59T8e0qo/rOqqPJ0716u2tlazyaK6m5oCZjy1wPjS0gKrEwCXzCEg2He+8+eWy1VbW2GZSdQKqxhrsbauRP/8n/8zq/e1a+/p3j2yqyKKRAikP1R7e4XOnj1r1wH3DEAVAPCNN16z4GuA3fTUtKmGADkoEJcWN9XYVKv2tmbLbjt37nxSjRff1ezstGXQVVZW6Otf/7qptqamJrS0tGjWx0BwS6ur65aV9PzzlwyWc20VFBQpOyvP7j+soa7uDlNqzc5N2b0H9Rn3DybRYZMDdnFdAbve/fY3tLcHVEra4FgH2A2BZawd7kebG5uWRYXNj+vca1lXXJ+VBgQ5TuBuVWWNfvBX7xn0+Rf/4ndsGidr9t7d+wbo43t7uvzcJfUPPNJ2aFvvvPOOKfZMBRkM2vvzmbXKmkIRyj2EdRWJxkwBtbm1pY31dVuXhwcJu7+jnkvD0uhyyZOWzLliWh33ejKdUDt99pHKdPq5fmVI9VI/V5lST0pVIFWBL3IFUjfKL/LZTx17qgKpCvyiFficQKfjP77+v6ETuR1Je92RGuuK9ebrr5jSaX5mUjpi8hNNidsUIzQyx7YtGjkaK5osMplo9HZ3Y7px46Z292LKyPTI4XQoFAonJ3aVV1kTNjT0VLOzK6a2+eY331ZZabnZTObnktPUHj0c0L/8l7+nK1cuW4M/PDJkQAlVwrnzZ8xCRKNFU2iAxhQs61r1r1rDBXRiwl00ErPPLld6MrDb5bSclvGJEVMzuN3Jf5P9tL/HcXq1v3eggYEhNTW26OTJU6YwoeEnE6aoqMCmWm2HAhaYvrUZVktzu4GK3XjUptalpTlMwYDlDEABdApt76iiotq2TRg6+/T7v//7pjwAfIyOjliDjFWOjKu0dLepOVC/oDwAHKDQANhh40IZge3m7Nlz1uQSDo7CAWUF5yYQ3BF9IoACQBQOhax+6emEBmfY8RbkFxpQ4tzxXkALVFoolbwZAJJD7QNFnElV1OLCiiYmlrQTpk7pKinJVl1tve3fwuK8FheBVAmz0vky0rQT3ldkx6HcHI/KK7N16nSXenuTqiOn06M7tx7pcT+ZSjO6cOGkOrtbtB3yK74XViQSkjc904LEBwemFI1KnV1dOnPurIqK8zQzN67M7AxV19Tqxg0sV2PqONGlpsY6ra+vmvoNUECDD8QBlLBOgUB80JDTdJMrxtfY64A+x4HYnG9+zs+AEmyLugOAkoH5CQNJGd4MHSYSiu8SCB83mMT3AUsoqgBKPPjMx9pawECTx+OSw3mkvb24PR/bFlYqU7/k5xuAmZtb0Hb4yGyu5eW59p7Z2bmqrq6xc8l1sbt7qKamWhUV5ZlyDkDR2NSgqqoKO59J9dOeAZGpySXNz23a/lRXl5otEqUdqrA7d+4ruB3V88+f1iuvfNnsVsBQQOb8/KL8/rAyfDm6dLHb4Bn7DFijNqi+gGLAImA04IZrjWypEx1NZlWjNu+99xODR0xmAzzV1tRadha5ZcAxzgVwjID3S5fPajceMeUOoNW/um7nbXFhSbl5RWY941rBHpae5rV7E+cH0Dc3P292xMuXL9nwAPZvOxS0+w81IaqoubnBrIU2SS8aVl1No9bXA1b3F1543uDy3Py0ASsskpw7lEhOp1tr/i3l52Gp67Q18/zVKwZxJiYn7TOT8wiKB8gdg2Ry8rhmqBNrkXtOOBxUS2uz3aM4P6yZ3JwCsxfn5OTp3Xd/0yZxApSxHi4vrai8osL27fHgY1MYvvgiEyuXbR+51wCAjwHnsRqOexNTBAPBoOJ7+9rYCGo3FpfTkVQxce/3pBPO7rXjNAjlkJ0TlE5HqJ0+M3aC9cP0uuR3lfz833cNR6npdSml0y/6a1Tq+akKpCrwRaxACjp9Ec966phTFUhV4O9bgc8RdEqCp6TS6fhWf2R2MKZhpTulns5GvfHKl6SDPa0uL8jtOlRWZro86W5rsnjQPNHwYa9D0cO0posXL9pf1YeHR8zK4nA6VV5VoXSPx5oeFENMtVpaXNHk5JopglAo/fqvv6X8/EKtr62bJQULy5p/Xe+882tmDZqYHLeGkYBfVEDY2IASNFu4QOrqay3bZnWVIGS/qT2wtGX6ss0G5hA5JW4Fg9umVgIWPXjwWG997RWDTlj3UCGQu4LtDDUJFhpAGAoIlB6oN7AukZnj8bgtyLy0tEjRaFx5ucXKzy/Q/MKsAoENlZeXKCub8e/b1gx6vUzcAlBkaXlpVWtrGzpxolOXLl227WIrIsQZOICCJSMjXU6X05p2Ap7J/QE6ARBo5rHEoLgAJjU2Nj3LuyFkOGYKjM2NLVOW7e05MUwqJzNdBYW5yvA6VVKWq86ONjU1NVu+FyqSp8NPDUr5MjNsVTCynWMEPACUJJfl7KyvbWp8fMkCwAsLferoaFNnR6fZCIeGBvXkyYSWViKqr8/WifZaLS9tKhI+tOmFp8+eUE9Pu/ILss0ihEXqwb0nmp5a0OysX1ee71P7iUYFgsuKxmiKd5SVmaeNtYjGRheUm1euy5evqK29XZtBv54ODygnL1NV1TW6f39As7NLampoMTCISorMH1RLgDiUTjTeWBipN8oQwBxrGWDHg+8BjLDV0fwT7Ey9UQItLa0oENhRU1O1QSgUXdSJWrucLsWjByooyDQghXKG92BtklmUk+Ox1wACgACzs6va22P/3CosKlA0SkYTwdlusw+iUGKfyJaan/crFD5US3OpWloaTA0DVCR0HrjDNdbc3GTTywjQZgIayrXmlnpT1KFU4lhYU6i+7tx+ooX5DdXWlltwP+/Fvl2//olu3rqp4uISvfXWV0zllAzkvmVQieOMxRK27a6uEwYjeB1KJ65/JuQBfZn+Rx4RuWwAFyY8Xn3hkl2jAGL2j/MB9CH3qLyswhRKzc0t9nzUftxTsJU1NFbq6QiT85Z1eHhkGUfUmjUO7MHy6l9bM1jDxDisuQYE15IWuIaGJpWXlxk0Yh9RQcX3du1+wz2An3HO1zfW7d6HVXRlecMgFHZAJgBOTIxpcWneoBeWR+4F3FMIG2fAAPcHLIPY26anp+wYgX5JdVtYuXk5BgpZQ5wD6sa6Q/UFPGcKKAAKIM/7onQClo+NTai8vMKUnjMz83aMicShnUNUpCggnwwNqKCwwIAqa+HYwjk1NWMQOT8/x9Yh3+c4gX6B4K72EwDQA4Pv3PvS3e6kwlVHlunk4MbJ/x34fHSUtOceJeHTZxuDx7O7PwsSx3x3aNv4zCMFnY7/wvP3/Z0i9bpUBVIVSFXgC1GBFHT6Qpzm1EGmKpCqwC+pAp8z6PTfTa+zaUVHFjHudUsnu5p0+fwZuRyMrIursCBTWZlua5zI7uEv6jSJyVDhHWtWsY2Q9cS/yX6h6SoqLqHD0U40ag0jqhoatsODI+XkoHZxWm/T1dVtlq2traApiphIhcIHJQVAi/cis4jmz+weiX3FdqOmEsnK8pnND0vXVoDJZ5umyiotLVdZaYWFXaMyIk9qJ0xQssMmv01OLut//d9+39Q85PgsL/s1M71qCiSvNxljwv4eHTkV2UkqFlzuQ4NN9Q21Fkaek5Ot9fVNFeQz5cylVf+ypqcntL0dlMsNyEiqkoAETLbyr27oyZNZmyB24UKXQaOlxSUtLS+b5QmFETCnqrpMly9fsADoYHBLN25eN+UOAC4Wi9v4eIfSrEZsIwnJNhXYAtihaIqZjY7gdpfbrapKLHb5qq4pUlY2QCnN1Gbk7qCYIl8mafnxGCBA9cRnag4MYcKdJz3TgMDw8LIcwupWZpZIgA4NM+dtcHBC4Z2wXnvteZ09e1r9jwa1urytr775FfWcbFV8P6y1NWo0o6dDYwoGolpeWtfCwoaeu3JKbe0NBp12IgEdHe3L583WyvK2lha21NLSrXPnL8mdlqb5xWlNTI2gw1JWdo7ZnZjqVVFebequWCxsKhAa/GMrHdc5qjygEBAgaWcCSnotC4c6kH2D4glY9fHHH9tnns9zOY9AFiACCiOugUhkX9lZHjXU1auhvt6AK2oqlD6jo7M24bGw0GXKJaAXtQSe8BkgxBrhOmFb2DBfe+01s63xeuyc8/Obdh5Onmy1bXBtAcUAKuzDxMS4XnzxBQsa/8u//J6uX7+r8vJCAz2EVDORDKsVCijygJjgmNhz2uRF7GxYu8hBApigdsKK+Gu/9o6cLiDV1DO12J7ZylDGkOV0bEsE8CSDuxcsF4trlel/KJPYf4BHc3OjnrtyQcvLiwZWsdcCjfjgnsFnwBMACiCHyolaA51iewF98sl7lmfFtrinmDqvoFCVlVU6ODjU1OS05ZdxnlAeMZlta3Nb4VDUYNaxPXBt3W+AB3Uk3wsEyRVzPVOY7SZhryPd7J5Ao46OdrPfzs5OGThGlYSiDYUZ8Hp3d095uQUGbcma4rgBVMcAHujEvYnrM92TZlY/jgFww36g9EsqGJPZYMBw1pUdV+LQ/k2AOiD84YNHFvwPbOT8MwEwKztL41PjVjPUU5xj7r2ApXv3BkytWVNT/CxbKqzMzDQDhpHogakpAdC8X2RnR970NHnS+fm+fBleJfb3dXRwDKXcBp0OEvv2+X8EnY4cTh2iigJQfdawnYJOKej0S/rlKrWZVAVSFfjVrkAKOv1qn9/U0aUqkKrAL7cCn0Po9Ezp9Jlx2PyxOjtD6u5oVmdbs9l6yooLVVdTJl+GU+HQtk13ikQj9td8rBw0OjTE/MWeBojGCBjFI4ew5rxcrfj9piKhGdqLJy1sNJuocYAkRYWl1iTSWNFcXrv2gYLBXZ06xZj3dGueUVJhKWLq1dw8obsuZWR4TDkVix1YgLc3w6XiklyzzmCv8aT7LBtq4HFymhPjzIE2wJitwKHefPO84vGYqSn4/txcSAUFPlWUFxqkKikpN0XR6NiMMnxZ6ulq1Km+HoNBBGZPTk5YNtXBgUNul1teb7pWVha1uBRUY1ORzp07bVCttrbO1EnTU7N69OiJNd/nz19QQ32jKVqWlhctFBkI0NHZru7uDlOwPHx031QoKLgAAai8POlexaIJm8aXkZFpOTerK35tbAS0uckUOim2J9VUFmgnHDZFEzY8jpHR8GnpBwa3aO5R1NBwY+VDGcQH70FjCmTha84rU+uYdjcyMqbFhUWbNAa44ZwSVI0lB/A0ODho6+Ltr7+dBCF/8X05jjL0zW99Q5VVhRoe6dfiEoHyYZtat+YPajsY1erqhs6d71VzS40isS0dHjItMaGDhLQwv2nQKT+/XBWVNZZpkzjc1frmivzry9pPHMrl8srtzpDLmf5MtUFmUZlBEUATah2CogGIhYXZpvyg6Ue9glUO2AFAxObFOgPooN4BZgSDhwYK2turLGwdUIdaJxxOKv5OtDfqt37zNw1KUFOAy4cffqK5hS150qSWlmrbJq9F6YL9C3DDx8zspEFcrhegzdtvv23rnUmJbGdighwg6cyZNoNfAJG+vj5bT4C7sbFRdXQkp+n96Ec/0vXr13XiRLtef+NVtbY223ZZo0zKA/qMjy8oze3TqVNdBnMAMMDMyclxU5+hcDp95rSFmxO4DTgBiOXl5puiD8UR1yKWTaDTbnxXI8MjVl/UVhwDAA/FT3LqX56KSwq1tbVhgIfXb21h8Uyqv6YmZ1RayrQ+7IYeU/ywXaDP0+EH2gquml335s1bdj44b7W19Upzp5n1kLUPbGHqG/AQtSGT5TY3AgayLMPrMGE1IG8NQEqAO1Mosdmh1uTBPSsaicuhDLu+yIzDJovtDijNMfPcvDyuKe5ZqB4PzfrGMZF/tBUgK2pLu7tYF/NNTYa6CvUg1zb7AOgqKSm2dQd0C4V29P3vfSiHI25TPTmvrC8gO9cRNQGu8ZnnU1+CwScmp7S0smLribUIpDp//pz9G+hHfhkfrLVjZRVrObwTMYUWgIihC1ubIVOxlpYUGaSNRnYU3901uyj3AK/HY7Bpfw/b6N+GTg+nIqZ0AjodOR06OFZFHf9/NQWdUtDpl/s7VmprqQqkKvArWoEUdPoVPbGpw0pVIFWBf5QKfE6h09+kTpDhgdKpvCRHvV1taqqrVk1lqerrqpTpTdfayqLm5mYNVNAY00Dt7+3r4PDQmsFjCxFAgcbJgpddkifTo/2DJGgibBlNFc0WU9CwnJG1lJuTZ+oBAA2N6NDQpJxuh06fbjSrCEoLFCg09dev39DA40WdO9dijRWQamNjW21tgKZO9Z5qV25+lsGwifFp3bh+V48fjyq0TZMpU5lUVBRrYmJdeXlSTW25AQea/zX/pnpOnlRtTZ1GRyb1wgsvWeNOxgoB6NiRUC0AnEZHn+r+g3v66U8+0fLqjqoqcqzJRm0FAGMyWHZOtgXztra2m1phZnpeAwODpmB4+2tft8b4Bz/4vvLycy1HhxBmVFpM18Ou9vEnH2pmZtJsWOQ80UCiNvN6fCopLbOspZmZWRtBT5g54G5/D/tgVFlZuVqYX1T7iQ5VlJcbGKiuKlFpGbDKYyDFMpxiUcuowuqIcgKQRPNKk8nX7CP2Ov/qlo1159xjJ0pLZ2KaQy0tLZanMz0zo3t375nSB1BAg/+jH/1Ewa2YvvLVN5SX79XA4H2trCzYcayvBbS6EjDFFuCxr++kamrLtL2zpv39HR0d7isciml1JaTF+U2tb0TkcntMjZORmSY5E1rfXNXyyq4ps5hWRg1QdHV2tpl9jH1BsTQxMa1E4kjxfVafU7k5LlOhsf/r62G53elqb6+1fQZAAM8474FAXLFdqaI8y8LuUaiwtgErWAJra0v1xuuvq7mh0Z4PACATaHBw3JRXTDYj5wwoC3jiOShbUDMBH8bGR6z+rGvgHZlIvD8ZX1gBl1Z2VVudzO3hGuN5ZWXlFl6Nsoxg+cbGBlNR8RpCtLu6u8zWxpoGNvE8FIJct7HonvLyCk1FQ5YT6haDREsLdv6bmhoNNjBNkJpy6lHt5ebkG7QFDrEmOBbgENcMwA7AxDEVFOTbuaTu1InzzFoDaHBsTHZDDdTZ2W2weHx8whSOqAQtWH1nR11dPRbsPzYxpKtXL+nSxYv6L3/0R/Za7gWARI7fv+o3ZWRDQ/IegWIQGyBrFzADCEJ1l5z251ZtbbWBRmBaugeQnWawlBoAz1HdhYLAFafB46OjhPILcpWWDtzO0CFBVA6nYtFdu0/MzW/Z97BctrY2GQAk5w34xTkBBCatkw7LRRsY6LeJgFXVlfaczMxsLS349YP/dlfZPiBpiVn/gENcl6FQ1OB5e3ubMnyA5qjdT1Br3rn3QPG9hF3vk5MzikQO9cILZ2y72Hk5P0AyvuYeCZhjXTKZk7XOPTsr02dB4TvhkH3NhMyN9TXtx+Nmr8vweu2D+wBB4tTps43BvfHQ30Anh0MH6JyeTcq0/8OmoFMKOv2j/KqV2miqAqkK/KpVIAWdftXOaOp4UhVIVeAfswKfT+j0mTs9X6a7HWptrNLJ7nbVlJeoqaFGBbnZWl6Y1+DjAW0Hg6Z8Ib8F1QW2DhpOOtTysjIVl5RoNxYzyw1Nrtvr1N5hVA4XNhCvcrJzrNkCMGGD8fmylZ9H3onLJjMxiWppMaDEQUKXnzuh8ooSU3T4Mnz60pdeNivN9773A01O+PU7v/Mb1th98MGHpnR46623dPZsnzIynVpZnTcFBrBhfGxaE+OzWllB1SP1dLfqypWL+uTTT8ySR1OH4oMMG8J6n3vuimUwjY9N6Z13fj0ZjNz/WL/1279tzyWLZWx8WHfu3NLQ0BPdu/dA28F9Zefk6GRPi2K7O5YR5c1It5ypCxfOW2YN4Obp0Ig++vBTZWXl6A/+4A8sp+q73/1L9Zzs1rvvftMsbpNTY1pcnNfAk0cKBDa1uxuxjCUgCY00jbJZdioqTdmBaoq6YN8jKycSjtn+7+8fafjpsJqaW60xJxy4uLhAbrdDBwd7pvhAzRGN7ViwNXYb8qpo0oGJQABUFoADhyNNaS6f2evImEKpcXh0YJYwYMP4+LjBBM4VTTEqLrKmbt26q+3Arrp7OuXNOLJJhktL86biiETi6uro01780ILWu7rbLdx6fXNBgaDfoBM2wsBWXAtzm1pYDCk7J9dUOhVVJXK4DjQw+Eh37s7L63WrublavT2n1NREQHS1KbhQDJETRFg7AOngyK36uhJTsqFwQiECnAGgcCx85jiwWxJmH4uxbtl2hV566SU7Vl5369Yta+KvXLmiV7/8il0XT4ee/qwOnBOUYKwXIAkgBKUSVj9qRQ4PIdhPnw5awDX1RAmVVPuE7PpZWFg2Kyfr53i/AH7kPnFebt68aeunu7vLXoM6C7hy4kSbCgrzk+Hb/lXbXxQ3hGCjlklmEkUU34vb63ger0ONk5Wdqc0Nco3W5MvMVG6uzyAtFs41/4ZC4bAp+gwwez3af5aJVVtXp7xcbJ579mET76axkZKhlGUKHaxpY2NjNuny4sVLmp2d0+rKqqkOUQsB1KhTdXWt2QEzM7369j/7lsHjv/iLv9Ty0rK2QxEVFuaZXRS7GFbFstIyudPSDeYeHblUXJynyspiA2YAGVR9b7zxukE+7IjrG2tWV8471xKAbGtrU9uBmGZnNgwWYmnMzfOpob5ae/u7dl64NgGwTmeaZXwtLgaUm5up9tZms9t+/PFHBtcAd1yfwDbIi8ebbjlz2BUrKsuVn5+0tmFXZApf/+NZlRQlrYBA0NzcbJvWCTQCBAGq2B7An3PFfkRj+5bNxBQ+vz+kpqZyW4vAwvHxSXV2tts55t4FSAXCMdhhemZRu3GHSktzDYqjZJqenNB2MGD7tRuNGljiDwoZHo8BZkASE+7iu7G/9f/P+xPhn0En7HUHnwVOKeh0XKtUL/WP+VtXatupCqQq8CtRgdSN8lfiNKYOIlWBVAX+J1Xgcw+d0LPkZnvU292mrvZmFeRmqbqiRDuhoOamZhQJRRQMbFtjhXKD5hJAQbOIhYnmlOaGhpTvAS1yC7OUVeCRHIcW0o2thultKHF2d/ctNwkLFU363NyiNaAbG7vKzDzSN775VeXk+DQ+MWmKnpMney1Q94P3P7bn//t//x/MNvZnf/pf7S/+7777bVVUlmlldVazcxOanJjU0tKqlpfXtDC/rPW1bVNZvfzySzZivb//kdraW7WysqT19TU30l8OAAAgAElEQVRr5g4SBzpz5pxWlgkj39XLL7+iB/cfWhONegclkt+/YgqnR/33TTUxMjyqvX2HqUe+/OUrBow++uhjm7CG9YkMHpRagLH5uQVd//S2PN4M/S//+l9rY2NNf/ndv7ApYl/72luan5/Vvft3bLx7ILiZDO91HMrpSjaCqDNoYvf2CRHPtGBj7EDAJnKrgAXAPCxIgD1GsaMcwcoILLAw5d2YnaudCIq0FbM+HYcay3FkTT5gICc716apARcPEg4LEo9GogYcUXCgFkHRAbjATkXzDtxBxVZSXGKWrKGhEenIYzDD6T7QTmRL0p7Ky0tVV9uoC+evanxsRtc/va66+mo1t9QqtEM49LKBsaNDl7Y2Y5qaXFU4fGDw4rkrz6m2oUpbAb9+8FffVf/Akro663Tp0lV1d/UalAgG1u383rt/T37/mk1Ki+8dqb6+SpcunjbFEhlGqHGwYHFMqEOY5jczO6vbt25pY3NTpSUlBhNRupDbw/pGPYIlEmD1zq+9o/LSMs2Y6mjaFDNmWnU4LHuosbHR6sf7sL6AREAgLHKADOyTQC5sbUnr3popSo4BB9caoAuAALBiP4FZ5HehhAIWYSMEUnHd1dXVGgxkPaNQQrXEg685BiAl65B/8x7sK2ubz6iUUNwt2UTITcVih6qsRLVTb8BqeXlVMzMLBk/J+srwulVXX2Pnuqy83AAUtSGnaXMroJVlAIlUU1Oms2fPmlKJ+8SZM2dVU1NrGVMMC0D9hS10P5EwGIigiElqr7/xig0m+PGPf6yJiSk9ejSgnciBMn1uZWVmW5Yb0xJRLWJLG3wyaCCvqblWG5urWlldtsl+9XUVevvrX7O63rt3164frivy0YBOTJvDWohdcnx0TXv7Un5eutraWtRzEjvejr0XYAzQxXXV/+iJnYO2VuBhvlxp0vjYqCkAAY3Yj/f3dxUKo/oKmF2Ra49peWRFsU6Wl7YU2Ynb/Y91grIMqIS1kOsQaMU5icZQhLoUDgPHAnaeQ+GoFhb9Wl5et/voqVMd9t7Dw6NaWFhRXx8gMmygCuiEAgq1pn89oL19t9paq9XS3Gz7NDkxru0ACi2P3Ru86QxU8NhnVFqmdtSRqdo+2xg8OLbXCZUTNrtUkPj/4HeNVC/1P+kXsNTbpCqQqsDntwKpG+Xn99yl9jxVgVQF/udX4J88dKIkDmsbkrd3m1/nOJKbxuIwOceuoa5EF8/1qLmhRmUlhXI7jzQ5Mabozq58GWSwTJnCBpUDjXRDfYPZQe7cvWMgo7mpWaVlpdZ08+/MbI/k3rfMIBofrE3JyU5Rs8L4fFna3KDB3X02ln1NDke6CguydeX589ZsHe8vthAaxDt37lmj94d/+L/bqPH//J//i6lJXn3tNQNhKGloOJeXluyv/hvrAe3sMMJ8T/l52Xrxxectk4gwXhp2cnBscp/LbUoGsm4ePey3fbp0+TkNPhmyKU6vv/GG5bM8evRQIyPDBpzISUIlUVFZqRdfuqqS0hLdvXPboFH7iXYLV6cOW5tbNq58L75vliJyVQhsHh0b1vUbnxpIYVLVw0cPk2qMtTWL5CXUlzwZVCeonKhrfDcqh3PP4AoZM0zmI0gc+9P83KI21rEcNWgfO4zDYY07jeOaf82AH0HIBBijgiHPB8gEdECJQzOOhYqfp6elPcvKISvJbYAwEo3K60k3ZZTHm2YT9uZmFywQG+UGCqvCgmIVFhabDWlw6Km2ArvKzfWYOqmgMFtlZbnq6e5Se3uXdJCmD97/VD/9yU9VWVWm7u5W7SfC2thijH3E1sJ2cE9Tk8vypGfr7NlzZk/aP4gpsL2ujz/5yMK83/7a2+ruPqMsX47CO0ENDfZrdIyA5oCBnO3tPdXVl+vixbM6ebLbQNDo6IipXqgxYesV5VWqKq82Bc7du/fsGuns6lRefoFNSSN7yPKeRob1/gc3VViYq29/+1sKbGzoxvWPdXhwaGsqPy/fXrtDPk48bkqxWDQJ+lAX8bmpEetVVE+eDNm+AGVQEHLuXW6XWQj5N5AKpQnb4RwCmYA62NAODlizLpuQl5Z2oEuXLtl1QXYQNj+UM6hkeE+gSmArkMwlys81FRjbIcOLrwFSKNjI8EJxODe3KY83U2dON5tlFZ/svbuP1P/oqQ6PXKqqKlV7e4N6ejqS2VQzM6ay4bVkHgUCKNn2lZfnNZsj9i4gGdDslVdeMSvcrVu3tbICTAxrbTOh6soiC2XfCoR14XyfvvnuO2Y1/d53v6+Z2XkNDo4qGjnU0aHDIFBtLRlZLtU3VConJ8uALYCssrJEMzMTGp8Yt+NFCdZ36pRW/WSOPbFjBZpRT+A4sDRscGhPY2PrKinJU2dni72GKXHk2OUX5Ns1Cchhn+/e69dePG5rifvaweG+VpaXDPywBoCzTMoDKrN97hO5eblqaKg3SIuSy+8P23AF1J/Ux5Pu0cbmuuW6YV0l1BtbHblarBmuVWAVarBAIKTd+L7Bd8AQ4eIALaAfNtre3lN2fNhEUV5hzQQ6rW3sKHHgVmtrtZ2LYGBL0Z0dC7PP9PnsWAkV95Hn5kkqtXg/l9Np9znseMePB7O7yQmoDodlRH1mEOrf+r/vZ5uJz8X/JH+5vzukeqlfbj1TW0tVIFWBX8EKpG6Uv4InNXVIqQqkKvCPVoHPwe/ThF3zV/5k9gZ/n3YzqcxmMB0pJ8ujs33tOn/upEqKcpWT5VNib1eBrU3J4TZLB+G9ZLMAQMZGx9TZ1WW2nhs3rpvt58KFC2YVosmlSdmN03xhvyNy1mHNC0CDB802ihOz+sRp+MYsjBrrUVdn58+Ca1GAAJOYLoYqY2hwyELCv/Wtd63JQgmBGoTJVQCs2dl5m+JG4DRWJh05lJuXb2HfJ060qqvzhAEzVCtM7pqbnbPmEuUKUC43N083bt5QYj+hF196SasW2HtkmVI0i08Gn5g9JrQd0tr6mqqqKtTV06HSshIL7iXwmH0+ebLHFE40uoAMlCXYVVCl0JwyCe3mnRtaWJzXuXPnLBT83t37z5pgoMKh5a+gZAKGARgAY+TdZHgd8vnSrabRyK724gcWbMxkQAKzUcigjEL50ne6V7MzZBDNKNOHeinXwNPsszHrbMPv37DGliY/Hj+wbC0ykqjFyZ6TFsBO041ig2BmMm+iMcaxRw0cYttDbVZSXGYT5BIHR6YQ+/iTe8rI9Kirp1mXLvepprZUBQXZKispU3qaT4P9o/rJex+q/2G/6huq1XOyXYnEjraC64onDuR0Z2hrM6KhQdRumeo71aOcXHLB9sxe9+TJYzuWt7/2GyoqrNDiwqpC4YAp3VCw0TCj0MjOzlVbW5Pq6msN1gE6yD8ig4f1BzAqyCtSWUmlBcfPLywYnCgsKrZpeTNzc6ZyYVLe4tKyKWw6uk7opZde0ODAgKYmRpXhTTcVyvF4egLvgQ2snb09p3JzvWadAlLwQLWyuRGyPCaUT6wpcrwAIsBLrJlTUxOmJuR6QxmFkuz439QdGBUI7Kijo8XWEwCYDCdgCqofwBKQJB4nnythsKi6ptKynvh+S0uzXYPsA8+nFg8fPrKg7M7OE+rtPWk1nJ6eM0Xa8NNRU6m98OJz6unpNNUQYAU7Itli83MrBpvIaWI9YGN75ZWXbT/Zr1OnThkEvX37tmVQsb/kMbncGWprbbCsM0AKE+8uXjql2dlJ3bh5yyYdTk0tKhp1qLK82EBSTU2lEgdxyzrb3t7UTnRbPQAyHWhmesrAM9tuamw0JRET67j2AOzUmDrywfGRQ7W6uqnt7YTOne+zEH9URqivsAAC+QCY5FDxNYpM7HmAHq4zA8uBTVMVofha39iwexYWVu5rwN9kFlWhnXvqwflP7HMfdiorO1uF3AujUfs5SiMsldwjOSeApeR5jNs1x73KbHbRmAFKzj3b4N6Imox/A6uePHliWWEAzDt37sq/FtXunkP1DUzezDJbKJAptL2tnOwsxSJRq40BLwt+T07zI5cOhR7QiWPh4+7sbnLMJeDJst+SqqjU4/+TuaVKk6pAqgKpCqQq8D+oQAo6pZZFqgKpCqQq8PNX4HPw27ZDaYTIHhxJRwfyetxK7MVFgHhRgU+1VaWqQcHQ1qDqyjJl+TwGpYLBLYXDuzpUmk2bIzgaAIKaoryiXINPnpiNCyhDgwNsGh4eMXhCILbTeSiX22lKGoJ8aZ5psLF20Mjzb+xZNISE3rIdgq8JpS4uKnyWWxS2nwOesA699trrpkgC8BDMTNNMw0MTm9hHtZNl9ib20Wx+ubnWsNF88hd+sn4AXChDgAAoWFCkYP+jGSSvh+lrTDPjebyWJo8JYLwHjToAjG2f6jtlAb8LS4taXFiwBg9wZrBiZsbAGOqG1pZWI3xMjcKqRb/28PEjO6aCwkLb1vzcvOJx7FUuUxmlp6WbIgwdGv/xM9QHnLM095Hl1xQWliiyg1JsVYGtXR0cHigv16u8vGxVVJVbuPnc7LRW11blcqYpKzPHMqWwdbFDXo9XS0t+AyZM0PL71w2cAEKoMTWanSbc/akBSHNlObAZRUzVRn4Mwc5AGlRXOzsxsycySn58ckbB7T1dffG0Xv/Ki6qvr5DX69LB/qH8K+t6/HBYd28/NPDXfqJFnV3N2tsLKRwJ6FAupWfkaH7Or/HRWWVkkEPTbnlN5O3EdsN6OvxEaW6PerrPKBza0+zMooW8BwLrZkdCdQIcACC4XAQ6J6dwsfawLXEuEgdJZZfb4ZbPm2NqMB5p6ekKhXessQ5ub+vg8EihMFPFdlVdU6GOzk7lFxTo3t07Cm765XI6zPrG+mK9oDhhKh85Yqhnent7LDcJmxxgYG1tw2yLAKGqqjIDfdgdmbIGzECFeP9+v7YCe8rOctlUxUgEkLFrYCAWd9oa6OxoMNhL7hJQkPcFqgEtuRaTmVwuUzJduXJJObnZevDgvoGp559/3q5Jm94WjRo0BVQAyo4VSqhrAC/ATK7Bs+f69MYbr5m9c3ZuxuDlwuKCAbHZmWXt7HCd1aqhvsnW15kzpw1eAC2w4lVVV2tifFz3H9w3uyzqqvq6ejldycluKAyzszNVV1+pqekJUx3Ozy9rdWVTOTkFuvr8FTU2Nht8nZmd0v5+XEdi2IBXXd0ntBfnWpiz4G2OkeuR7SYVQgEDNgAZYArXPvcfQFcgGFZJcYW6ewgy37Xncp/jc3JaYfhnCk7gEdcF9zHqhu2WYyHE/SCRMDUj6qG19XWtLC/bMaNmIkOJ9wSucX8MBkNmWc7JzVVVZRVR3Gbx5RrH1kk+WtL6F7L9TsKyuN1HANhA/JqaGrM3Ut/RkRH7PhMrJ6cm7d5SW1Nrr0OFFgwBnaTSskKrO8om7muxaERZPp8Fo7vNOsmUzDQ7Fhte4GD4Q+hvQac7s+TIpaDT3/ErQqqX+vl/h0o9M1WBVAW+oBVI3Si/oCc+ddipCqQq8PeqwOcAOqFoSsILm9ylQ7NA5ef6dOFcj2qryxWLbJu1rbmxVulupxL7cVOEYGPBvhTcDlkjxl/fgS6AJJpcmvqenpPWSN29y7S4xxbM3NhE5s+mfJk+sx0BJmjIaaJoLrH+5OXmmQoCK8wbX3lDxUVFFtwN4KmtqTHFB8+l8eO9aBhROQGSCIlGaUXzQ1NJE7i/l7AGHABGQwhMobGmeaNRZB+uXbumkZEV1dTkGIji+zSNNM4oCmjCz549Y2ooGm22w/HSxIbDqHtQqyRPOWqYvf0Dy1WisW9vP2HbGxsf08MHD21bKJ9oOlGYoFbq6enW1NSM4ok9C0P2+8nYIbcJVQzBvZLH41QsdqRo/EgFuekqKMgxew92KF9Gmgryc00xVVZWqbHRST14MKC9eMKayObmRhUWsg8jZoUrLSu2HJ/5xS1rVGtris26yL5QNwAFKo38vDyNjI5a8Pjrr71mTTD5VO/9+CemuOru6jTbEBPo2GZ3d4dy87KtPihbsDtOT8+arXF2dlFra/vaPwKMVOprb7+q3lMn7BjX/RuanprTyOCkxkenzY7Ue6pbrW11isW2FIvvaC9xpENHuiYn5hWNHKixvlWlZWUGxvLzs7S6tmih64CuaCShxYV1VVc1qKS0UIuLs9b0AwexmR3pUJub65IO7fwn1VoeC3hGkcLXib2EEnHAxLYpUjJ8Pi0tr1jzz7QvFE7hCBPMXGbtAkbxWhr3o0TccohaW5sN1LHGHz16pOHhRUV3D1VX4zNL5/FkQMsS2tjSxkZQy/6YqsqybH1gG2M9VldXWvD0D3/0nvzreyovTVNdXfWzHCbZ/hHqzoOMMrKuuDZQ1QATuVYIzmcK2unTJyybC8iAQigQ3DLbFdcuYBGoApwALgBWhofHrB4EkqO2MbjhcurhwwcWev7cc5d05swprawuafjpkCmIsICiOCNTLBaNq63thNrbOmx/2WYS7nrsvoFaiO9xLQBCyD3jfbgOgL/AIBSFhKFTx+mpWctPKi4qNxsZQePhZ3lFc/OzNnWPc15ZWa6KylKDTkxkczqc9n4AJGyg3PeYZocaEmiDtc3UfdhXM3zyeH3yejNNpce1nlQVxWwb1OD4fse9BrjIOQSWswZQFlH/EydO2PUOtOY65X7Im3H8nDPuRVxvPIftoHTifgOo5OP4PsY6Oa4d9zRyr9gP1i73SeoNfAJgcW/jOZxzziMWvvLyCoOHHANAnuNkXwLbYe0fSJlZmTZxEnB3dJgMCmf9ApdQNWX6MizTiRwsg5ZSUnFFFZ8pne7MpaDTz/GbQqqX+jmKlHpKqgKpCnyxK5C6UX6xz3/q6FMVSFXgF6vAP3nodJzmlOZkApO0nzhUVka6zpzu1KmTXQYyNjdWLSC4qCBH28EtswxVlpepsLBcmVkFBhRQQxwHR9MA0XTRKGNxo/ECFhH8W19fa0HTo2NDBopsWL29N9DLZ40YqimsbtjPsIKRbUODdf/ePUV2IsrKzDQlAk0Tf2lHdcQ2GCFPQ4WKiJHta89Cwhsayq1xTU6ByrUGFuBDY8b7ACFoQv/qr34kv39HL79Mxs9JgyZkzkxOTmt+npyUQzU2FtuxHW+L9/P7yYeKq6iIvJwcUyGlezLUd+q86huarLHkfYBu1ILXjI8vqqmpwppFVC4cC8eOuibNk6FAIGiTyo6OmJTm0E70wPKTsrOBTofKzk6zOqLYYH/4HA2HLI+qu6tH0WhcP/3pBxobm1Rdbb0BI3JcdnZC+viTD03xdKqvR/MLqGBmdHi4b00zSi7AA1CNphrVC80rIA+I0dHRaRaojz/+RLPTC6quqlZ7W7sWFma14l9UX99JtbSSURM0+EUIMgqPwcGnmp9f1/b2kaK7kidNysn36fU3LunqVfKl4pocn9T05JyWFza0tLAqtytN58+ftnye7ZBfe4moDuTS/oFTw0+nbLJYYWGZ7SeKlswsjyLRoDa31rQd3FFga0e52SV69dWvmoXt4aN7loFjFqn9fbPYEcxMoDlKNaYC0sCHQiiYEgYD3A4UWExk3DalGudyxb9maqbo7q5GRkYtXN6XmW1ra2JyXmnpUltri4rysUflPwuNzzRbJ1lho6Prys4+MgtWRUWJgT2UfBwH2WQffvCphWhfvnzGpuNhcQOisO+PB/r1/vs3bY11dzfY+eKBtRG1Emoe1gN2NfYH0MH6Yn0DIKamNuR0Huj558/YsfJ9LLAoawC1RUXFFnpNPZLB5Q67tlm3ZIJdvXrVrhuDGeurGh0blM/nMRibnZOp/v6HWlyaNwsda5vcL0KtE4lD5WTnWwYWikPgEuAY+JEEXH6DnEAQts3USa5t1F+sR0BKEqihwsu042cyY11tg0pKygwOc40dW3gJ7C4pRWFWaKDnILFviiIgKKo2rm3qxDrgeuS9gEnsM3Xhg/rl5OabSm9+ftHgINcI70E9eA7XBqoiO1aXy7YL5OFeVlnJgAH/zwLTBwZQix3YeUZpx7Hz/kkLa7rVIXkt59jXWO/YPkCO+yPb55ywTR68ltpwjjiP/BxwBRQHYnEOsSjv7h6oubnWajg9PW12W5St2dkZcjhdWt/Y0f4hcBulJLl70uHBkTK8aQaWyDdLT3MrOytLPi8DCrDtPoNOO9G/rXSai6WUTn/37wipXurvrlHqGakKpCrwBa9A6kb5BV8AqcNPVSBVgV+oAp8L6JSGmsZJBkdyJHdvT4sunifE2Csyu3djOwptb5n1bn8vZpYhYFC626enw5OamZmzRozGbX2dv9ZLRUVZNg4dNQTqFppQLHk0aLW1NWYZejI4oc2tfZWWeNXWWqfW1hZrtGjcABubm1vW5NGc03wV5DP5bEiBLcKO3abqofmJxpKZJzRbNF4oFPge1jJye65cOfNMUXJg0IDmkeaOZhw1FWCMhvODDz7U1lZUvb3JkfbJTBKnTdh6+nRCOTkZBiyAEYwiB2QBY65d+1C5uVk2bvwYSNXWNaq+rlXp6V7tRCJmcbl//74mJmYUjR0qPc2h4uJcFRcXWVOJtYuG+MKFSwrt7GphcVFjY+MKBMJyu50qLER9Va/8gjzF4zGDDQSd3713T3vxPZ3oaNf6it+g0Om+Mwb4fvjDH2t9bVMnTnTqueeumBJrbGxEO5GQ2tqaLftmcHDApuChbsBqduHCRRvJ3t/fb3Du6tUXzLr40/d/atk7WAvJ6kK5FovsqaqyXv5VvzY3/SotK9LZs70qKy9SJBqyQGqaXM4ZShtqUZBfII83R+sbMTt3PSdb1d3TqsR+zBQu46NTiob2tbTgNxXVxUtnVVVdrI2NBcX3otYcy+XVwvyaJsYALEeqKK9QU3O9EgeEGO9ZJhNZQ7sxl5obG1Vf32IgiSwgxsxj1wQM0JRjgeIcTM9Ma3R0Xj4f5yXfwAT7l+FJlyct3eyVQNSkwulILW1tZr8aHBrSxuaWamrrDKhMTk/b2jlzuk/Oo4RKS4oMAGD3vHPnjp2XcHhfkRgA0adXv3zWYCnwADD74MEjDQ1iQ41YNtTLL79s65+A95mZKT3qf6jHg0sqyneor498sMxn0NKpouJ8ywsCYABubcpZNPqz8HnsrlynPIcJj4APAFBLc5s2N4OmiGJN87OFhXnLBqJuHDv7ALhkbWDZMntoOKidCHWpMwUU62p4ZEi7sYipGFH9JYPN0+R0pBl4IvA7qZIClMQMhABdeC8gIHCZ65hg8YGBAVs/XIe8hiymROJILme6qbSKCovlciUtadwrWK8AJOoN9MzKBmLn2foFOJWWlBo4wS57/FxUX1x/ZEP5/bsqKHCrra3O1gT75XJ7FIvFNTE5qeVlv4EyQOX6ekDR6KEKCzPsuuS+w3riOABEHBe215WVgLq7W+y+yprDEhgKHailpVxNTQ12fKjomIoHPOJ+hKWS4QKoI8n/Qr3EcQCkuaZGRiatdkVFeWYtZVjA+PiUMjOp0d7P1HNcc9guYzGpo6POQBj3vPV19jNhQf4o3WJ7caXZ/iZtpgCmnXBMGV6XdmP7ODot1y0n22dqJ+x2dp9TclAA6rG/UTpFU9Dp7/4VIdVL/d01Sj0jVYFUBb7gFUjdKL/gCyB1+KkKpCrwC1Xg8wGdHFKm16GSkgI1NTaoq7NDtTVVcrukg/24dsLbWl9fsdBhcp+YyAQ8yMkp1OCTMQsYRv1A4zU0NKHAdlyV5T6zhiSnbW2bzYVwYdQyfacJA57WtWsfKBSK6OrVc3ruueesKULh8/3vf8/US+QXke+Un59japCS4mKzwK0s7ailpcyaK6xvWKZo+GjAUebQOH/66XVrsE6f7lObKTfI8wmZvQ+YQLNH40zzhJ2IZvzmzdvWKGPtYV9oHMvKyk3VMDg4ZEoPgBNN8dtvv23Wkj/7sz/T/fsPzKLE8RLMSxD5hfOXlJWVpwSBxMGg2YTm5udsQlcwfKjCPLfq6xtsEtriwqKFQre1tauhoUlPhsZ1+/Zd20ea/dLSIlM1YUssKyvV6uqyTvb2aGtrQ3/yJ39i6ofz58/qMHGkzhNdys3N17VrP9XdO/dsIt7ZM2dVV1dveUBM8cvNS4Z837x13bYFhAF6sf99fafMdnTz5k2Dh5wXRqx//PFHljn16quvmmLr5s0bmp9dUigYs6aXqW2n+rpN5ZSZ6QE3WH4So+WBbjwyvD6DeJEIEwpLtctEvLSEXO6E3K4js9NNTcxqN3Jo2yZr7MKFMyorL9DK6rTZ65xuj+IJhwWJDz+dVix6pO7udgMfTtehKZ0IM1/3b2pxcU2HB2nypGdasLIv02t2Ls75kyfD9rmzs9XOK0qbx4+fmFKMSYbYw27fuq3d2K6KCrJNYQOc5IJO93jVc/KklpaXLdCavKvevj6VlpVrembGrHRM4kvEI0rs79k6w9bEekQxFQgmlJXpUFfXCVuvKO0AEgAX1v+9e/0Kh3bsZ6xNMpiWlxcNniwtL2pmZkPNzaW25lC4sE7y8nPU0dGmnNxMW8NJJVBSHXOs5sEKlgyyjtq6wrpXVFRiCqS52UXLYDu2ZVnY/rMwaNY71zHXF0oalE989njSFN7ZVlNTvdk2UT4Bovg+djbeG0BHZhgTDFEmEcjOfiTDppNqstycXMV2Y3bsvIbrD9vt0NOnBntR3vDA+oaFjCyqA4vYSldWZrrBWuoQCu2YIgzoZ0Arw2PgDVVVTlaOwTSyynhr9h9oyIMQ7tHRKW1v76qmpkQdHa0GtQBTTpfb9msMa+jcugoLsDyWGAjjg2uGuqBMQhHJ+kJRyOPRo8emluKex70keR+ZNZh/7lyPAaxbt+4oGj3QhQsnDawPDAzZPgLGgLxMU+T73Ic4JtRgT4eTAfUEvmPd4/xzTshQYzAA1/Oxmgxr4/5Bmq5cPmX3iamp6Z8F2bOv3Oc8Pq8ShwcKhSNWvwwvGXZBZWYQJr5r/x9IT0tCJ8LEUT7ZdMsjsqbIkvssdEf45KQAACAASURBVGK6ZCrT6e/4LSHVS/1Cv0alnpyqQKoCX8QKpG6UX8SznjrmVAVSFfj7VuCfDHT67BShv9UU0Lo5pdrKfPWd6rZmmb9+FxUWyOtJ08TYiNbWVk1tEwxuWjPJSO1LFy+rrLRSt28/tOldKJiAKz++dk0HB27V1SWnLDXUN9i4d1QDj/v7TXGDKuf27VumLMJS9o1v/LoBJP7K//HHH+vRoyF1dDSbfQWbF7DjzTff1MjwsP7kj//EckZQhwABaLj44HkApXfffddUEX/0R39kGTEvvPCCTdNC+UCOEU0izR82J5pxmjZsYFiLPv74pnJzfaZi4nnHk+WePh0xmxIABsUC23/99ddN5fTDH/7QVFIogGjE/vRP/0JZWen69W98w6bpYW8hx+fho0eampyzHCosVezTqd5e22cafABA76lT2g6G9cGHN3Tz5h1FojGbrtbUTL5UrtLT3aqpqTJgd/YcWVoBvXftxzZC/fKl57SxtqX6ukZ50rz6yU/e1+jouFl82lrbrOlFJeFyyz78/mXdvH1dmZk+1dY0WPA2YIomHYvW/QcPzJJGcPTk5IRlCZE5BegYejpkUwq3NkPaCe1a/hbZQi1tjRZ+7c1wK5GIKxLdsUBnYMva2npy2p7TrUjkQGnphQadQmG/trZWlOlLN2tXNBxXRnqORocnLIfrwsWzKi7OkX9tTpHYtjIyc7R34NTK8qaGBqcU2TlUTU258vKy5PE65fG6TPGTk52n0ZFpjY3Oqr6uRZcunVdautMAGpPYngzNq6QoW1evXrDao/IhgJ6x8m+88bqGh5/qO3/+l4rvHupkV51N/qOWLsv78SovP1+TU9N6PPDEMrXOX7iowqIiPRkaMlDU2tKswMaq5udmTelloMWm021pK5BQTXWJens7bP0BWgBOKFMAP8NPJw1EHa9D6r+4uGAKt8QBofEyVSAgjTUOQKkg5D8LtQqTIeM/yxpjraL8YW3yAZwBlgKXUP15PF550nym3GFaG89nH7FwAW+AQjx43fF9g2NBwZOWJls/5WWlSvMAZzbkcklFxYVa869aaD5AkklsTGEsyC/SbmxPk1MzNs2urr4oCfKOjrQwv2D3CyAs1z1TEZdX/Bp8sixfZhKeVVeVqrAoy+o9Pb0ipytDfb1Nam5pNmvvwOOnlu3F5Mi9/X1TRgKz2HaaO83WKUCHyX7RWMhyizKxpUajmptdsgmNFRWFlhsFN8nOzlFRcbHVa3DoqQWpo0gCAlF3zh33AwYDLC2hlAqovr5GZ8702Tbfe+8Dvfrqly1HDij1/vsfanJyUefP9xpwpM5M+AP8sC3qyr4SiE7SHhZf1G8oSLlP8DXqx81AVKXFORYsz72L+wfrB7seVlbANKCQ7bNv2dl5OnfutNkWnwyOyO0i6y5hAJJznFeYp+XVFW1shsxmi60usrOjTJ/XVJRch550l8EoVFDUjdcm9g/s3JIDxb2Sx525JGBOTa37//2VIdVL/X1/o0q9LlWBVAW+MBVI3Si/MKc6daCpCqQq8EuowD8Z6ERTQPPJ47hBoNlzOaTSfJ+uXOzVifZW5ebl2PSuru5OedPTNDL8VHt7u8rLy7XQ4KWFBZte9O1vf1tpaV49evREZ86csyb5o48+sglw5MmgHgFe0Nzy1/mZmWn19z/W7/zOb9tf/wcHn+j+/Xvq7u7R66+/prm5eVPQ3LhxSy6XV1/+MnYwn0074+df+cpX9Mf/1x/bR2fHCb3wwosGhhgnjxVvdnZVXV2tevHFF5SW5tbjxwMWFt3V1W2B0dvbW2YdAXLRiN26dcte39vba/uDlefDD2/aX/rPnDlp9jXen5pNTk5Zs/fGG29Yg0xDie3pxz/+sVnmAGrnzp2zxvLP//yaWlrL9W//7b9RU3ODBgYH7HmhbTJjEtoKBNTYUG2ZUigS9ixvJpG0IrpdGhkeU/+TET3uH7dpXVdfOG92RJpEFCSlZSVaXJxX76mTpljAHsfDJuotrqmyokY+X5bu3L5rqobcnDxrQGmuMzLS5XI7tLG5quGRQcWiYbW0tio3u1hHh1ie3Nb4ovrZ3NxQXn6ugSdADRlHWKiwOwJBaGjT3Rk6OnCpsaFBmVkZSk93qqyiWDk5Pm1vB7S8smTnHxXG4/4B7ZD/4mTa4aHc7kxFYzE5nEm1U2VFiU60d6ggr1ihQEwP7vVbztBzz11QfiGgYVXhnaCOXG650jI1O7Oi4aEpbW3ty+MBxnEuO3X2fK9lC83PLar/0VMNDoyrq6vXoJN/bckUWsPDk3K40tXeWmdAMy8vX/fu3bOmnAmIWNO+//3v23osLy1VfV25KYOAEICltHRPcgLZ6qoCwW0lDg7V2tauvPwCUzT1nT6tgvw8jY8MGnRiXQAEWEtY01DGHGcxsfYAO4A5oJeF1i9vmloKhQwKNIAGQAY1kdOVzD7DwkUIPACEdY4CaD+xq1A4YEHhWLSAJcAa1j3rlvfBKoeqijXBfYDtZnizDSAmM43S7XV8n/WJGoc1sbi4bPtPRhJTFCcmFpWVlaGqympb/4SdA5wcTqmqKqlqxPI2MDBqFtvsrGzLX8LCOzI6ZqH+3T0tdh0wnZH8NoLDL1++ZHUA1GFVW14OKifXp6qqSl04f8qC7p8MPtbQ0JQuX+7Tl15+ya73Dz/8QDdu3NGFC+cMmqOQbKhvNEvj0NCoZRQVF+WpsIBAeb/Ky4vsvQFvhPffufPEstIyMlwqLvZZ6D4TKPML8m1d3Lh1Q550j0GemdkZBbYCeutrb9m5/eSTT7QdTE5FBB5xbudm522y45tvfs3y5wBHP/zhjzQ+vqC+vk4LXUfNiQoOFRm1pv7ra+sqL680K92JEx12jSfzxFr105++b9tE9Yj9j3PK/Yv8OiAhIIhzx/rlumP7ACngJOeb187Oof7sVSy6Y5l6HI8r3a2ZuVktr6xol2vScaS9eFwOHdkxh0MRg8LYqpmMwLXAexMOz3ADLHd8Dyh3Zy6pHks9UtAptQZSFUhVIFWBf0gFUtDpH1K91GtTFUhV4ItWgX8y0InGkAaVx7Figa8zPC6d623VS88RZIwKJWJNEFDjYH/fFCBJy0qVHj/u162bN+2v+3/wB39gU+7GRif0yiuvWhPyn/7TfzJVDwCGxuf4r/Q0n1jbAD6/+7u/a80v9i0AwKVLl0wRRHOI0oOJVDSwNG6oK2jEvvrVr1oD/qd/8qf6znf+b7OLoTpCocLEre9/7weanV3RxYt9unDxvE1bo7HmOHgOjfvaut8yY9geyhCaQBpymk6aT47zgw8+fZZrdNbeD9UH9SBrCIvNmTNn7LU05Pz89u3bps7ifWg22f+bN+/r4sXT+q3f+U3JkdCNmzcMuGH5AzYAHXg98IZ9ofG3qWgZGdbcok7aie5pbm7VsmJefvmqcnJzbN9RO/kyMwy0oXLAbjUxMW5N9/nzFxTY2FZ+LsHJCQuk9vvXVFBQaA0/0BB73dbWmja2/Do8jKuwKN9gVzzq1PJSUKsra9oKbFkoNUoPtsvXTCdDsURulTvNZUoT8oCqK2tUU11v0wSZWjYxOWqB3gUFeWZZoqkFtjDtbeDxoE1li+8yBUwWCO5Jl6pr8tXcUq2TJztUV1OncCimxw+eaqD/qWLRmK5evayCwiwLEt+JBnUgp2LxIy3Or2lubk2rq0wi9Onq82f06mtfUlV1qdbWV/R0aERPhya1MOfXyZOn1d1zQrNzE7p79442N4IqLy9VY1OTKiuq7DzTkLNOX375y2aR+uM//mMdHdLUd2s/nrwmgJSod1ZW/ZqZnVV4J6LiklJ5MzKUl1cgh8tlWVwAVyalrSzMmsKO88sH6hjURgBa1gAKPZQ+x4o9AAHKOB25lZOTZ3DJJi/uEy6dacAHtdp2iLDtRctb4lok74cwdFRO5DUlDhJWO84hUCsQDCu+GzcVGuCIsPPdXafKy7zKzSWk3KmN9aC2twnLB04fmLKLa5hrlbyg+fklU5QxBS0YJENoQg31zWpsaNfs7LyyMn0qKMxTWppDJWXFFtwNQL7/YFQ52RlqbWlSS0ubgUSAUl5Bturqamw/jyddAqALiwo18HhA779/XV6vQ7l5+aqtqbYQd4Dr8PCg+h8/1t5eRL/3e7+r02f6TIUH7CYP69Spk88ms6WpprpON2/e0oMHj5WVmaNTvR0qKSnWyvKKqdEIgweo3b/3SO9/cNvgpc9HeH2fZXLxnsury3r46IHu3rtj1yj3E84j1zLAEoUR9yDOJ2sdxSdADeWkf3VDr732Fbv/cB6vXXtPg0OzOn+uR9/85q9pZmZWt27dtPWHfZjsJu6fwN/z5y6YQorsNN6LPLG//uu/1ujohIE1lG6ErAPquJdxX+J+wr2dnCcsx0Bn7jfJHKrk/YWcKYLi2R8b3ABUW17WzPyctkMhg5momYBOWEOZarkfJ7A8Q26X0ybaQTS53yf2WWcJs9xxL2Vt3V9M5uulHinolFoDqQqkKpCqwD+kAino9A+pXuq1qQqkKvBFq8A/Geh0rHSiKTlWOPB1dqZHr1ztU3dbjQ4O9g0M0TQDqbD0kHXk9WYYBKIp/t73vmdN0L/6V/9K6/51a7qOp8b9x//4Hw00Yck6f+68qWEGnjwx6xsZUK+9/pq+9KUvKbC1pU+vX9e9u3f1xle+YsCGbdO0YNFjFD3qAN6bRp/X8Bf473znO+p/1K9vfuMbunDhvDVOP/rRj/W97/2V2Xy+9a1vqLm5yV4LJKLBR/XBZKvl5SWDMTTMNEgcA2CK4+zp6bHjIDybJp1pebwvzSXNNSqnZMByhYGlpFXNZwoe9pFms6mpybZHYwecOnOuzxRFE5NjpgBA7YESAQUDMADFCfvCv1ElsK+oJlBobAMziksNLLE/NKNJlVaeQQDACdCH/aOpzMvP0+m+04pFdrW5EdDU5JSmp+dsHDzKHB9TyuIxgwm5eT4Vl+TL6TzS4dGesrNyFAoeamrSr/m5ZVMjlZbmW1gyqprDI0bVB8wSl5uLrave7JE1NdV2Tr0en8Khbd2/f1dj4yMqKMi1WnFuOA/k7ywtrWh6as6mZiX2ydM5VHzfpe6eJl25ekadnc2qrCxRdCeq+3f7NTQwZoHiqFNeeun5Z9BpVZFYSKGdmPYPXdpYC2lhYUP+1ZCKS4r19bdf07nzfdrbj2hj02/ZQUy4m55a1JXnXtCJjmYtLE5pYnJcG+ubdg1kZWUrP7/A8nP8q2sG06qqqn8W6Aw8aG6q18E+oecJew3rZHh0TJumXsrX6TNntEfzvRs3mU8kGrW1sYDKL9NrWTisDa411Ew064AiVCicIxQvAAWgJ2tnd3dPaW6v5RMBEQASAEOAI+CJ8764tGhZR6iZWlqqn6lkIlpZJSQ6qJ0d8pwOVFqarcrKCm1sBDQ3t67a2nLV1VUY2JydDens2QYDFOtrWzZdcGsrbCoX1EScQ/YbWMGgAADw6dOnbP1hK2Vq38mePp3qPa+HD/sNTpaXlxh4Qh0HcHz//Q/06NGw6uoq9cqXX1VTU6s999NPPxHYsbOzXcFtrHorOnf2nM6dP6fVlVXdvHVTw8ModPLU2tr2TOl3ZNlMIyNPNTm1pMzMQ/27f/dv1NV9wlSTH330oYZtn3oM4nFdoeAiY+3/Ye89n+NMsyvPk94jgYT33jsCIAFaELTl2FXd1V1t1FJruqWNmNjYP2ZjInY+z37RTKi9UXW1VIZVZNETILxHwqb33ufEuUlUS7MRqyqpQ1PRTEQgaJDmfe/7vA95f3nOuVRLtra04Mrli1JL3rfXr9+Qe5L2tidPnmJpaVOgXnd3K959912xHVK9w/Xy7PkzLC2vYPzMMJqbmnB4dPQy/2yqNGHv4EAUi7TwMWheKYHgDAiPYu7qdVEOcs/59NPPsLHpxOuvzeJb37qD+fnnYidmFtPFixfE3sg/02ZKJSfVSfwz1xPvt9/+9ncyRW929jLGRkexu7cn64PXhuuK14qKN+4ZpT1gD0UU0dzULICNyjiuKYOe+0FariXXpf3gAB6/X4CnVqOR6y+T/dIpCQunfY5Qkb/msxm5t7lXc3/x+2Iw6rUvYWUBC+7Mq/Zv/L/lfMu91L+lauXnlCtQrsArVYHyRvlKXe7yyZYrUK7Av7MCXxvodHoebH74zaaCv9ZWV+DqzCDqKjVoaWoU4FJAUXJv+HM21kxPrmtoEKD0m9/8VkJ+f/jDvxCFAi0XQ0OD0jC///770oyxiSak4qf/zEKinY1ghePf2RDRPkPrEiENs5GoAhG7llYnr0OlCRspWkb4WufOTYvNhCorKoQuXrgoDRAnjj1+/ESaKyoXZmamBQjx3DjRqqRoigrcCfiDAhlOz5tNExUXPB5a5ZjvdKpaolqB78/zo2KBsOTChQtSD54LlSoCyMJhOUaeJxUHVEURTBDaabRqhCJBgV08ZgIYggtCLp/fJ00hp3Hx8VQPUVXDn1kqzMjk8mjv6BDAEA5FxM7HsGT+mQHHtPQx2Lr0fIXAAU6tO7QfYGOd8MKJHCdMpRn0q0SFVQeVqiD2OE6DKyKL9Y0lCX2ura1DMqbE+soR7PtO6HUqsRZxsh2nDXKyHYEXrX8NDTUyoa+puVGUax63W/K9An6/5EsRWFARRHsTr2VbWweCgTCOj11i3+LkMobDhyNxKJRa3HrtGt68cx2NjTYkExEc7B+IrW5n8wAHdgf0OgNu3b6GykoDQmFnKSA8GILRbIPHHcLmxgGKhRI0vHPndXR3tyEaD2Jzaw1bGzvw+aIwGapw5swU1Jo8jk624fN5BfjRuqXR6FBbUyfXhmH4nGJWLEAgK8+DQKrCbJSJjXweQSYtdccnHlgqjBgYGsL09Izk/RAyKNVqCRonACCI62xrQlWlVXJzCBQJV7hu+HuuFYboj40Ny3txrckkxkRKprN5PH6Z1NbW1iR2KqrHCEESybhA3MXFNSgUWly8OCbB1VyXL16swemKobJSiXNnJ2TCJGHmwsKSrInx8WHJJCLgDQYjePPN1wVYURX30Yd34fFEodNxCiSv86C8LuENwSaPV6fXSej9ieMEsWgMTU2tmL1yXe4/TjfjZMXBoT65f2kB/cUvfin3DpWPVy7PQalQ4ze/+Z1YGWevXsTM+bMCmTkZjjYvvif3i48++lDAC+8N7iP85p7hOOHktwh8fr9Y+b75zbfR2taIra0NfPzJXbFNTk2N4cqVSxJa73b58dFHn8JuP8bYaC8uX74guUSETlS0UUFGm+3CwqKotXp7O0VdRGUlgS4Bjf1wD8srixLmfu3anOwhu7s7ct9w8iH3MO4zJVVmSq4voQxBdyyakowwAkZCrPX1NUSjCXznO++KXZC5ctyDeO4MDT85cYjSqbenX9RStNARRtJexzXEHDzuJVSE8R7jNeeaoVqL+wLXCd+fIJwqKl63XC4reXkEccxVIzTlHsh9g1ZKhVIh0/liyZTAU272tNUxLJxqNQI0g14v0/+ogKKfjs/nnsdgd583DIOEsyvk7xbc6X/nP5mvxNPLvdQrcZnLJ1muQLkC/54KlDfKf0/1ys8tV6BcgVetAl9L6HT66Tg/Qe/v7cCtK2OI+w9QW2MT6BSJxSWbhiCFY+DTqSzyxQI2Nrfw/Nm8WLI4xcxu35ZcFzZAzDVhk/bee++J8oeqDjbX/GLzw0acjQ8bSYb+EmCxgWJDysaNj+Un9Wyg2DixseHv+Wk/G0E2z7FoFFOTU5KBxCwUNoZUjbDxIjxi887nEWCxueLxsBGieiiTyaPCYpXmiGCKjSLH2NNCw7woNoo8Jj6Hr0f4xawZZjBRbTE3NyfNI+EAG3WeB495dXUDDodLbGUMKufxskFk5g/BEGVNhEJUkPFYCKqoEllfP2Y8CqxWLdra6kVZwtekYsJUYZbj43Wi/Ymwi8HCvF4upxsMNidMi0apVjBjcmJcjmljbR17u5zClRQVTCLF1zdh5uwIZs5Pi7KkUEzj40/+Eccn+6ivr0ahCLgdMWxtnODwxI+ujiacnTqDw8N9bGyuS4B8Xb0Nra3NaO9okZBiQoVkMi6T6Qr5jDTvzJs6BXHM/CE0MOjNYsvat58g4I8iGknA5wvAFykIlLt5YxLf//43Yas24eBgB1sbW9jZssN1EoDH5Zfr9dprN2Cu0MLvP0EiFUE0kYK1sg57ew5srDMkvAe3b9/GzMw51NRWYH7hCR4+vI9EgqPcdVApjaiproPeAHgDRzg6OpAmnioqgjGTyVLKrYlyCmIcVqtN1iFH1jcy88dWiZPjQ7He8XqLVTSeR2WVAa1tbWKvo32Q0750BoMonQgcjAYdam0V0Ou0ct1OJ8hxHfM18vki0mkFqqq0AhsJvghsaX+KhBOypjIZJdrb60TpQ1sdoV4kGhFbHe116TQnLdK21ie2usXFJTk3BlAT5vKeKEGcjwR4Xrp0URR+XPe0lPIe5pr+4Pd/wLNnS3B7YrBV6QXcEBDzdQmb+HwqgghjeR/T1sW1yjwhhs8LbFXxfJIYGOyTXxcW5gWqcCLjhfN83wrJK2OYNu+Dv/5PfyGPJbTlXsP7g9Y1nhfvj7NnzwoEJqyWHCW7XcArrZGRcAxQFDA6OgyzRY+j4308fPhIlDwTE+MCGRlYvrmxi4X5Ranp9PQkens7wFgi3tuEPNxfCJVXV7cQj6dw69YV2RsIv/glwdsriwiGvLBYLXJ8vH+5h7B+PHb+meuFX9xDeH25L/EYU6ksmhpbZE+hqojAjHsjhxtwH+F1YO14frz2hGFcG83Nrdi374s1ljCL+yXBPPdJTjTkMfK5vA48Fr4Gj4fXh9fzdL/lz7gX8mc89tM9k3skj4fHSjhtsliQyyuQzmRLsEksdAX5QIH2Oqqf+J9/nVYDrbo0DZHfVDolE1lo1To5f/7dk+Poq/Zv/L/lfMu91L+lauXnlCtQrsArVYHyRvlKXe7yyZYrUK7Av7MCXxvoJOPLS3PGBdSIOqehAVcuTWN6vA37609hNhlE3QEJGC4KrHE6XRL+SxUHPymnQqSzswvnzp3Fnn0HqWRUsoM4qntu7qqEiLPRKWVBFeTTdDZCbFbZLHGCGZtDNiinGShsqmQE98svNk1sinjMpwoCNlCV1opSiDKU0nhz5DkVBAwvZrAvGzN2R5GXKic2gzW1NQIvstmCNKxUuTDjhO/P85mcnMCZiTPSELpdrpeWNZ80dLQb0dJ2584bkuFEW5HH65GJfCXbkV2adTavDQ3VYl8jcKKywO3xS+YNM2nY/Jdgg1/yoZjJxPMiCKBthnkubK6paGL+C1SAWkMQoZdrxesQi8ZFNbK9vSv15gSucCyHlqZ6XLt6CRUWC46PjrC/Z8fOzgFyCqC9qRGzs1fke2R0CF6vEx99/I8CZlRq2nG0cHu88LiiCHjTon6gdaejsw2ff34Pbg/VMaMYPzMqyh6ClEIxJ6PbqYhQqzkFK41kgqqdiKhBCG6oFLJaq8RKd3TolODmUCCGRIJNrRJFJc9NhekLI3jzrWuw2czY3l7D1uY23E6vQKeAL4Ka6hrcfu06DEYVvN5DsddlCIv0FdjbPUHAF8PkxLTkWdXW2RCLB3H30w8FQjC0muPe7XtUTJnQ1FyJTC4Mh9OBSDiKfKEIrUYrQetmiwVejx8ul0/UK7U1tXB73KLysVmtCIcCJegZiyMSTSKZKsg6o/2QVsWWljbQbER7lMNFVVccXV0NsJr0Al8LBYXkITEji1CBMJHglLbFXB7o6WkRCML7gfDq4YMn2N07QTIDNNebBCbU1dVI/g5zkJh/9ujRAnr7WnDzxk25J6iiIYzkWpubu4bh4SGBX1TS8PG0Tl29OivrdnHxhcBW5qlxPVLts7a6Jeu9vb0J165dFVWPyWgSVdRvf/cPsuZu374pwJEgi69DZaE/4OF2Aa1OLcCoobFWVGGrqytiI+3p6UNDfSOCwTAODo4k4J0wa2JyBFqdBm63C0dHx7I3UEFIgMn7v6urW4AQgTbz5AhhmXPFjK5EnOHzSnR3d4hFNBjySb4Zs+Cqq2tFweZ0eERdR/hoq6rGyHC/AFfeo4SHBN68x1kjrluCGU4LJCAi4GO9WFOH8xgFZEWByP2Ix1FfV48Kq1Vqy32N9ecXrysfQ2Ul7ZHFAvfcoiiFrJWVohqqq6+Te31newdanU7eizCNGUzca7km+WeBmDqdgFzeW4R8rDnhNxVz3IvEWltZKe9NaEfoTisfBzdwHXDv4Prj3xMC8/rQ6ksFoNmsQTaTQTKVg9FkRDKdFwDNzCbZt9UqAaYqhUKgKB9L6ESbHafXsU5UZ/IeJ3TivyeEWU9PykHiX+L/DOVe6ksUqfyQcgXKFXi1K1DeKF/t618++3IFyhX4ahX4D4VOpxv0H9/0j1s2GweCAn4az0+waU8bGujD9auXYFQn4DzcQEtTEyLRmMCN2rpGBHwB3P/8ETLZPOrqCHQ4Acssyh0GMfOT+b09O/b3HejobMBPfvxXYuc4Oj6UZpJNCBU3VANUVVXLp/m0vRD2UEXA3BeNViuh08wRYWPPzBU+hyortUotU602No4QT8RRVWlEhcWIvr5esZatrmzB64/DYtaKLSwaS0ClooJFi+oaGwYGuqXBJUjbWNvDg8+fYmvrGAYjGyla+IC2VhtaWpulQS7k8/I+bLC93gCSSWCgvxM//vEPUFFhxgcfvI9kKi4ZVGq1VsKq5+dXoFSq0dPTJSHktEFxepc/EBZ7m8Fklmaao9oJlWgTooWG8C6VyouFpq2tWZ7LejGTpaGpHu0d7QKl2BgzsJ3nS/sNQ6z5Z4VCh3Q2j76eLnzrW2/DarGI7YqNOqcEMrfljdffkLwta6UV8XgULxafY2HhGdKZBOKJCFwuNxKJPHJZdps6tLe34MqVi6Ja+vDjf4RGo8T4+IjAJU6EiLaB3gAAIABJREFUq6m1yc+isYhkbLFeiXgKqVRCbFK06hiNelF4sQmVYPJABIkYm302zRY01DXBJhPgNNAb1ejsbIJSxfO0w+f1IRyKS0i4y+ERKHrz1hy0uiJcbrtAJyjUKBS0OD7yIpdVY3joDNrbO5EvZnF4uAuH65CrXBRHnAKXTORRyHOce1YshqwpXUTMTaqpNqO+oV7WG6eNHZ+E0dxkQ39/r8AIl9MpoM1s1osCJJlKSSNPCOv1BaHRmDA9c0YCyZl7tPBiES5XEHq9EtevzUKlLGB5eUUUVSMjfXJvEAoQcPD8V1fXJOD76tU5zF65KuufeVF///e/wOFRCAqVEn3djRKWPTI6LIqnYNCPDz74QCx9w8N9Yj0jZHW5XdjZ2pPw+be/8Q0Bq6tra1heWsLCi3Xkc0W8+eY1AbPMBCM4ppqIap3FFytYeL4k58d1TPjCXDbCGAKqo6ND9PT2CJDb3dtBOpVCY1OjAKitrU35lfcHbaMEP4QuHrdLlGBch1lC0xiti0WBMLTtZbJcg/EvrIanai/CZYIcCUAPEhCXFIzct3idgoEI8nmF3K9U7wSCfpmUyHuegDuTziARTyIciUGnpTpMJbbUjvYmRCI+ATK0MCoVKlHhZTPM6qKltAc1tdViKSVY5bUKBn3QGZkP5xfFIl/faGCgfJ3YRGllpTWNMJFw6DTrjUCGij6tVo94LC5T7bhv8t4mTOd+x3Ps6e6BSq1+Ce1LCjxeN54bQRDtawz2J3Ciaor77szMWVFkEngRtJvMJjl3LVVIWo0oJdUqlQBrwmr73r6omKhi5T3J898/iMBqVcq5o5iHQqVDMJISyyLvdbWKYeJK6LRqeS0qnRgsTnudxWwS1ROhOYPECxlmBHJIRUn9tOAp2+u+xH8Ryr3UlyhS+SHlCpQr8GpXoLxRvtrXv3z25QqUK/DVKvAfBp24Of+v0InpHH/8W0hjGOPUNjY1eh2mp8bQ39OBkP8Y0bBX8mw4AttirkRdXROODo/xYnEd4WgSnR20gFVK3ktbe7M0pB4Ps0M8cLuDGB1tl5BphmfTakPlAd+b2SVsvsIhfrpuhcVslU/0Gc5NSwubF9rLmprrZZra+PiYfGqfyxUE6qyt0Yq2jxNHHDarCmfPDeHGjetwOt149PAJDg49qKq0YWSkH2urq9AbtOjt68TMzBTOTIxAr1fj+MSBux8/weefzWNnx458UYnRkR5odVpRN9XX14niiFCNFhQqCaSR0+nR19uHb797B9lcAr/61U9hsuhxdmoKHk8AK8tbWF7aRCJRgN5gRpVVD0uFDjW1VtTU1kGvrxD7FsEXG1EqRJh/w2lboVAM0WhBmuLm5iqBErQRsjHlZWMTxzwoNq9URljMZrHU0ZZDy19nRydS6ZSEBFP9wMdsbG7i0cOHeLGwJtlLP/jBDwRe0apDWEAQEE9EUShmxaplMOpkelg6VYDRWAWzyYyGxnrJ59ne3oBOr0F7B4O1CzIhrqraKrYbmQTIKX45JYL+JIL+oLxuc3OjPJf5TmyeaTOihZCTw2gPVEAtqiIUlFCpDYhEgtDpFYjFQ4hEg9BpdJKDk8+pMD+/hLa2FszNXQBUKZw4dpDOxKBRm1DIaeByhHByEoRaZYKtugYqtVKm26WzMRhNWjjdzNExw2y2CcRCXoWqSgsy6ZTAz/b2DlGOEGwsLS2LdYlT3AhtqH7jtSLwG+jvRnW1RUAKoeBpVtmDB48Eqly5NIt0JiOZSPsHBwDUYlu8eWMOJ44DeH0ejI6OSMD23t62WM9s1QxqN+Levfsw6k14/Y03cWZ8UtRW9+5/jg8+/ASBYAx6gw6TE6O4dv0auro6kMtnZVrhRx/9E7a29zE+3ofxsTFZL8zY2tncRE93t8AkQsCV1VVsbmzIVDKuFyqdYvE4Pr17F51dXRgaHMTBwSE213ZxcuyBWqVBR2c7pqYmJbfL4TjCnn1XbKOtrU0CXB2OY1HCcIpiLluQAHadvhRgTWBE+EI1EcOtqCYiXOEXf8apbIRLSpUSLrcDRRQEgpwGU1MlRKjH1yII4u9LMIlQh8A8K0pAZltxXTU0NAnss+8dgvJAPsZoMEr2VjSaQktLvSiUaqqrUGUzIZWKIJPOiX2RQNLnpT20IPsTM5SqbGao1AXo9EpRsKk1RQRDQbg9PmjUOiiVWlRV1aC2pgEBH6fwrcNuJ0S0oaa6Ws6NCkUCmrX1bcmPogozneGEN42sC8JwDgjgfsP35T5IMLS5aReAVVtbCVOFASYL1YIVYjFkjQjr5uZmxd5KGyVh/+mEyMbGJnlsJpNEvkB7XB4mo1ngKAPZQ8GC2DQ7O9rhcnmwu3si/xYcHAdRaVaB7Emr1yFfSEOnLUKnlSA3+XBCp9XKvyJUaXF6nVatFigmtuVMDsWcAvns6TXMYzFQUtOWv/5/K1DupcoLpFyBcgXKFfhXKlDeKMtLpFyBcgXKFfjyFfjfAp14eBJoLJlCVHlIurGoUFKJBPQaJZAvorHehs62BqgUaSBPe5UaNTX1aG/rlk/B558vyrj0VDorYKijswVjY0PI5FLyqXeEGT3esDS2wVAYnV0NmJwaQyodx/b2pjTW09PnJBD58/sP4DihCkQjSio2aLSIcYLU+QvjMsWLahoqAtiEsjnaWN/Cwf4RdnacYgMZHmLjfPElxEnh7iefyfGdPTst2VC///37GBjoxdW5y2htaxD45XAeYmlxCc+ersG+65DJXamMDj/+63cEjkQjEVyZvSwqh4P9fbETRWNRWCsskqlSaaV9ikHQbjx99jkam2rQ3d0Dl9OLna1DLC5uwemMi+Wqs70Sl6+cw/iZAZkaV1lZUkRQwUI7DFVIbNYIY46OnPD5MmhursTly+ckh4ewjY/dP7C/DB5nsHRClA4STh2Nim2RigI+nn/HppwghLV+9vQZnjx5hs1NJy5fHsN3v/tdUUjRXkVwQCDAYPCS6kIjeVzZXA6ZdAGxaFLUEQyfZmA3G/zKygrk8hlksrQc6VEs5kUJ4vf7SmqNvAaJeBHOE6covDhJLJmMiS2vsbFBFDCEDQQCzKJyu5ntpUA2U5AAcK/XL429Vl9AdXUVRkfG0NDQivlnS3j06Bnq62tx4eIkiooE3L59FAoZFHNUXljhPAlhcXEbkUgBDfW1qGuoRb6Yht5A+x5Dw4/Q0zMg12B9dRtN9Y2wmEyihBFIZ62QQOutzS1RiInKTK8T21lHeweePnsqip6pqXEolTnEY1FRuzTU14sKikH7ff0DAiU5He3JkyUUCzmxJra1tokqKBwJifWMyh6FsoDNzXWEIwFZ81TFPHv2HHW1zFa6g7bWDuzu2nH/wUMsLK4hlkqgqakBly9fkuwkhs17vcw/WoTdviu39eTkuATtc13Y9/bgPDlBe2urKMQY9s3zOlXaMNyeEIgQgxCSa4ZqK+aWhQJxRMMpsYkxRJ4qJ61WjfWNFYFOnExXVWUR6BSNhuVnDJanyq1YUIqdjYCIMKgEiwiXSn8+HVxAWy3XH/OCchJGnZTJahK8nc/Lr8wPUms0chxcN/ym0uZ08maOz81RWcTX1qKxoRl7e4dYfLGKUDAlcKa5uV6e5/OF0dPThqHhflnrkagXiXgYOq0eoWAC62u7ONiPiaKnupoTF6kubERVlRkGk0rUar6AG4dHh4jFklCptZJRVlFhg0FnRigYx8mJG5ubh+jtaReQyfuX58ypn2vrmwJ5PF4fIrEE2lrqMDTch8HBfvnmPTw/v4ClpRXJOtvaPgSKSrS21qGplUq4UvYclWjRGGGfS/Y2njvBczyWEGhOFRcVX7zNotEgsrm0vLbZXIFcNo+VlS3kcxoMD/eiva0DLpcXK8urkgeXpeqsqx1FRRE1tWZRy9H6TOsngRPtdYROhGiETrTccd/n70U1lc1DWVShkCspaAkj573ZL/+v46v7yHIv9epe+/KZlytQrsCXrEB5o/yShSo/rFyBcgXKFXjJfv5DCvEvNU3/X+ik5NQ6RRH5bBZGrUoaBmuFCRNjfZgc70dLUw2MBhPq6hpF6XT//gP8+te/k4lm2VwR/b3NUKuLuDJ7ERqtCmfGx6DRGDD/fEWmTR0eHeONN67hJ3/zI2xtrWN3b1uscgzIpo3lN79+H1tbfphNtKkoUVdXK6CkpqYaA4M9YklLpZNiAyN4SaXSksF0fOwQFQZtQdevX0MsFhZowsDnxcVlyed54403xUL3i1/8HDduzuHWretIZeLY2aFSahmLS4uSBcPQW2b5RCJp/OQnP4Df7xXlwPnz55HNZQQ4cUoegQobXbPJIo1gOsncGC/CES+6e9pkop/XHRC1xOKLTRwfB6DXmzA3N4237txCZ1czCgKJUtjbOxArIaf1nYb6sine3t7D8bEfExP9eP3129I4nk7sS6YSAkEYEHwahl6CNxAFDptyTtPjz6jUocqJgGx7a1eaWJfTj5s3r8oIej5+Y2NNLImEHYRYVKmUVkgpmyUUjIh9h3lUtHARxhE0sM4ej0smptXU2MDjYj5XPB6TQGYltJKb5Pf5MDk1IRBkd29LQsip5jCZjNDrjS+b31JgcySSQTxWgMWsEQBWV1+F/v52TEyeQWdHF9LpAn79y/cFntXV1+LipSkoVWkEwiey/vRaC3IZDTbXD7C8tAe9wYapyUn09vfAH3RDocohGPbh8PgQw8PjEibOvKLB/l7YKs1y3pw4R5vbRx99DKfLCaVCKTZHKnFs1TaxhNn37aitqcHk5BgCfjd8Xo/YlWiHOjl2iBpuemZamvvFF0s42D8WxRFtWoMDg6KSCwXDslZMJgOcrmPs7e0IkOUx8JoxT4nZUxcuXEaxqBIYsLyygv1jFxqaGzE2NoqB/gFYrRb4A1QV7onVzWDQobGpQa4JVUMEEwyQJ0hubWkRUEDlFq8tz4m5ZLR1MY+I6i3CStpXmQlES5dRb0YyXrJ2Mpyb4PHEcYTl5UVEY7TGWuU9CSAJHiuszFtTIhZNCFBUoAS2BRKpNaIgIzAhhCBcJig5nW7GrKRMrvQ6fBqP5VTpxHuOkIrHyr/nN593Cl0JrPjN1zMYTGiob8LJiQsPHzyH4ySElpYmVFdXyP7Bc+7u6RJARlCm0wMGvUoC432eIHa2j7C7G0A2DVRXm9HX14H6hhoolHmk0hEUkUYw5IfHG4JaQ9sZJx3Wo6a6AZkMFV5+mQCYzRRleAAhDPc0Ko5YY6oUOVGSalDW9dLl87LHUYnJW5nX5vfv/x5bWztQKNQ4OPCIBbmzowkVVRZAkZf7nOdSglt76OwkyOVkSK3sq6wz68Uau1xOeH0uUTrRllxTUyd76PPnK1Aq9BgbG5C8K6rpGNTu8SbQ09WM2dmrSKbjEtLPXD7fy4l3vL85xU4A0z+zZOs0Grn2PN9CrgAVVCjmaZssyPV+6irb677EP/jlXupLFKn8kHIFyhV4tStQ3ihf7etfPvtyBcoV+GoV+NoonZidlMukoSgWoFNJvydqnjduz+KdOzfQ39sukIUKAo5r/+///X/gd7/9AD5/VJqkubnzyGZT+NGPfigKjEIxD583hE/vPpCMGJ/fg29/+5v4Tz8uQSc2q2yuGbJNBcdHH97D1k4YFSagvb0es7NzknXU0FAHa6VZbFm022SzaQEjbIb3dg+wubkjNp7x8QmcPTuFX/36ZxLUPdA/iOfPFyQrhpO62Mzeu/eZjEsfGRmC/WAHGxsr8PmYz+SRUeV+XwDDIyMIBgMYGR5GNpeVwGU2q8FQQFQgDEFmcC9tPAwgVyuNYvnKZhMSaN3QWC1KAr8vjEgohdWVXeztOiVv5bvf+yZmzk9Coy0gGArh+fySTOzixDE2+LT/DA4OyHlTKUOb4dXZK7h46ZI0dnwMFSpUrsh0KMmRKTXsrAkh1NraJjo6WnHlypWXweTb0gAyrJmhvrQP8tgZ8sxm9MWLBRllf/78jJzb4eGBNKpUMhGuRaLRL8KRCZ0IMRjezNckJOOUOr4OG02+P5t+qoSoQKHa4vjQIc3xa6/fRHt7Kx4/eSCBxYROXDfV1TVQKjVSh42NbbE2EfrZqirx2ms3MTzSi0qbWWybBF+ryxv4/fsfYXGR59mI2bnzUGsyCIZPJPxcUdAil9Vgd/sE21vHsNmaZFpZfWMd3N4TFJBGrpBGRkbF98DlCsBx7MLFi1NQKTJiQ6MqjmPlF+bnxXpGJYetulrgBuvOmhN8EL7U2CpFoeRyOSTDhlY6r9cnoOrK7KwANarnopGo5HRV2Wxik0wm0qICbG1tF1i3s7OBQMAn65yKKqqBGK7d001bZRfcLp9YpgLBMEwVVgyNjqC5uenlRLSUQLLVtRVkMikBW1RScR0TAiaSCeQyGagUapiN5tIEtVhMAqx57QgpeF4CoV5OyiupCV2SNVZtswm8NJtMcv9UV9vw6Wd3sbOzBavVDGtlhYATqowIngiguIY4FU6l1Ip6jflehEQlpRLDsQ1iXRPYrVRK3hd/LmqnAsFOUpRj/BKAUaDVlBY8FYxGk+wdfPwpiCqJNWndK4iaymQyw1phQyAQxsMHz8Tie/HCebm+m5vbuHRpBucvTAu8BQhwVKJW3Nvbh/PEg5MTDw4PIkjGAUuFFv39begf6IXFoheLJjPACAiZE0dVGcPgaauzWqvhcHiwuLCCk5MwurtbJKeO9WtqahRQyvXPwPgrl2exv38o+9udO2/CaNQhFmdguAObmxsCzbkn5XJKeL0xdHW2SFZeXWOtZDWdDjxYXl7Fzs4ehob65Hq2traKUo17AoPCCUAJIxPJmGTjMcifweG8XxcW1iRIf3p6SqATLdNra+twOiOYu3oe4+NnEAwH4PE6cCiTHYMCm6iMzWbSsvdq1JxiV8oB1EtY+kvVWi4HZYHFKQpk5/V6fJL6av9CvpqPLvdSr+Z1L591uQLlCnyFCpQ3yq9QrPJDyxUoV+CVr8DXBjpJQG8hB41KAUWhCLWCWTsGfOvtW/jRD7+N1uYaaVZpgVpdWRMVyNISR3rn0NpSj2+9e0fGst+4eU3ygKjcYahvwB+V8d20Ev3whz/Ad7/3bezubsPpcsDjdoviwuFw4sWLRbHTnT07iYsXLqG/f1Cmz9GWxaYsn8+KrYtghPDl8OAITqcHCqgwNDSK0dFxUebc/fRjsbtR+fT82YIEQ3Py1+koeoIPqgkODuyIREPS6LG3ZWg2Q505Cp7ghKoiNnVsEpmzIwAmEv5CPcTmVavRQas2o5BTwWDUoKrKCINJI+9FeJJKFuHzRuF2BTF9bgZvvnkLGh2wtb0iVpX9A4dYsdiMsQ5soAk82tvbcf/+fQEfDG1uamrG7u6OnDe/CdBOm20qG9iIM4ydDabHE8e5c0PyPDabrD2n4jE7qsJcDafTK4CADbDTeSLA4/r1OXR1dcpoegY/E0Lw/AmVmC1FADI01COAgO/BkfGEBgwr5nqg/Y42MYbJDwz2i42IIfLbmztIJjKYnBrC7dusawaPnzyUdUIlBrUSVmul5IRR0cHJZQxxDgRSuHzpvADMjq4WJFMRFIs57Gzv4d5nD7G2uo2NjRMMDLTg2o1LgCIJt3cfUGTlWmhUFth33Vha3IXBUImxsXE0NjcgEg9Aocyhpa0RtfV10GqNJXVVOIrz02MIBh1iM3zzzTfE6vjxRx9LBg+bdx4rYRt/z6adEJHwxOtxYX1tVcAc84Ko6ChNODNhYmJS1h+n7tFGSXhCKEAr2fGxEy1NXRgcHBZL4ubWOmIxhq1DbIen8KS9rVPsaUeHDgGoeoMBdY2NqKmrLcFNv0+mCrKmq6u7yOeT6OpuFzsirxXXC6+3tcIKW2X1y4DsI7hcnH6mlGBoXm9OOaP6x2wuBVkzy4lQguocvU6DYMAveVbXrs9JJtOvf/1LCfxva2sSyEQrl1gtM1RPlSx0zFUqSKj3Swvvy8mYXLNcP1xjp1+niiU+l7+PxqMCok5zoE4na3Ld8/mnyqmSlY41LeVFlYLGaf2iykeLeCyF588XkYinZXomBw/wnnjt9VuieGStxfLpZj7Vlih5vJ4g9u0ncJxkUFWllVD1vr4e9PV1Q6fnveZDJpeUwH1ea7WWk96ozquUNUUY/vn9R9jdT8Fm5b3G2laJjZI1djhP4Ha5cePGbclf4h709tt3xJ7IUHKCX9o3UVQglcogGIwiEk6Kfc5mq0FHV4dM3eT0OgJw2kB5r3PKJdcCp/nxetJmxwma/Bmn/jGjjdCJ14NgTmy8h06x/hHaM9Ce9+DOzq6o1F5//XWYTCbEkzFRSdFKSHsdVU4EhTLJrlAoWRwVDN9XywQ7/kzsdbkckCslB55+PTwqQ6cv8b+eci/1JYpUfki5AuUKvNoVKG+Ur/b1L599uQLlCny1CnxtoJOMfkIBRr0W2VQGnGVnrTDgB997B3/1F99CIZeQT8upSqLNjJPSDg/cCIWSeO21WVy4eE6aT8Keg4N9aeYYmpyIZfHw0UPJTfnhD/9CrETP55/K9LpTOxeBCy1mhCu3bt1GZ2c39u2HWFlZFXsdm2ha7mLxiKgECFioSGD+SntbF7q7+6DTGWQMezaXFOgVjycE5NASSDUNVTqivsikxDZHC5jZwowok0AigjRa9b797W9L47ayuixhugRCVB5Q+cHcnNIUubQ8p5Av2bks5ipYK4zQG1USNMxGjVY9vzeKZKIItcqAM2cmMDDYC4/3GM/nH8LldovCJ5PNSePIxpCwidCLTfXnn38usIjATEaNP30q503LDtUOnJRF0MFvNt5s8ny+NGw2raiWRkZGcHx8LK9L8MCA5EwaCPhLlq4iODEsggsXpnF1blaaXTavhGCcCMZfmYcTDOVhtqgwONAs58Xx9WygmVtVCpLfAsUiPd31AgxbW9sERjx/9kxUHIQfb799E+Pjo1hfX8X2zqbkPxEOWCwVAmN83gDW17fh9VDBBQTCwF989zreuvOmhDDn8ikBhE8eP8Wzpy8kc2d314vh4TZcv3kJBcThdO3JyHu1woB8Tov11QNsb3nR2dmO6zduS+C5P+hBKhNFT18nDCYD3G4/dncOkU7n0NfbikTMK+uTtfv5z38uWVfMROK1L4GkUpYQgQktU7xuzPliHanaIVAoqc/Y3GtRU10nuUmcdliykenkWvr9IbhdCty4Po6hoRHJYqLtkNZRgjnaG2mvY4aWyWiRUHpmlxGmGE0mqHUamV5GCMb1SUhEJY3PF5Fpg2Yzc7mMAsx4zLwXM+ksKsxWWXMEEYeHUWg0VJrpRHlFkMj7g8dL+9fhoQtqNW2FldBqFKisNIsahgoq5obdu/+Z3GdUW3H98b4oFHKiUuLzeL7cUrjuVKqSGu8UFJ1a6giJ/lfoRKhECkzLJiHnF3lNBBgvLXqEZKfQlb/ncZ/a8GQbK5aUTsyK41S+tdV1sb9dvHgZGxvrAuPeuvM6JifPiLVua2sDB4c7SCQiouBJp/M4PnTKZMW+3gGxwRFAM3Sc9t1wxA+NtgTsmO/mDwRE6cTry/d2u7iemTeXgcWiwshIO8bGxgTgZbIpATe8v86dvSCTJJlV941vvCU5d3b7DjY212VtMcyeeU5URfE+6e7qlT3SaDZDq9PJHkcwyOvB/Yj7B9cmlZLc+ziUgGDvdO1WWE2yt53mxsVicVEj1tc3gmHjkUgMAX9QstRY1xs3bsr+Qfi3f7grCj7mmBFcMb+JiqfTEPEvMp0YBP/yPTjREVSzvcROXAMPj8r2ui/xX4RyL/UlilR+SLkC5Qq82hUob5Sv9vUvn325AuUKfLUKfO2gk0GnQT6bE6VTa1M1/vYnP8LFmXEc2DewvbMNj5tj7gPSuOzvu0X18bd/+0NpehgOzYaHKh0qWZincrB/IqqXS5cuioLk7t1PJHumssqKVCop2UBssNg8UT1COMQgca3GhN/97h8EDtmqmRmjFUVAnmosjQbr65vQaY2S28LcHBoCCbLyhRTq6mqkyaUFj2oQgqvvfe/70oidfvLPHpjHysexCV1eXkdtTR3ee+89OR5OAOP0txJgotIphVicWUqAwcDMqSpUVVahxlaP2lpCICCbi8uEJ+b/xKNprKxs4/jIB4POgvr6BlTXVEowdiodFoVRMplFPJHE4aFbrFdvvXUT129cw9HhkdSQx0EYwF/n519IBkskkoPZrERDQ4OcG392mt0SCFCRkxf1CTOcaPnideIUwEg4jmJBhVQyJ3Y6KmM4Qe/HP/4eOjra8ODB51h4sSAqiOamFoGKBEHRSBaVNoKYTvT3Dwh0ogqIqgqGyT9+vCD5OWfOjEgO0MH+oQRgB8NFWEwKTE52i62ytrYa9+5/KgCPIIqwjKPl2eg6TtzY33chlUwLvPD78qLW+u53v42+/g7JYnry5BEePngkVsZEPIvd3TDGx1tF6UTo5PHaAUUO8WgGkVAWeztOoGjCtWu3MTt7DUVFAUcndoSjPtQ11IiShlliiUQOWo0eg31dKBQSAiGymSzu3b8nkI0B24R3hDpcd5VWK0xmjri3SO1P+DN/WGCS0UgrGadAcr0aoNVoBT6wpmaSICglx4nXMJ9XoKurFj09vQJBOa2NYJWwqLauRqAW1VWENrQd7uw4JB+IoqGGpiq0dbRgcGBAgABVgltbexJSHY1yOlkB9fVGuUa0WRHKMByc1st4rKTaS6cVqK42STD6xYsXJTNseXkZ//RPH2J39wgUd5lMStiqDKitq8T5mUnJ5KKy6qOPPoJ9f08gCu9zvm8my5y1pNgyaX2TQPBcAdYKhmdrZFc8tcmdTqxjTUowioqmUuYTf5YvFKSeSoINBUPyS1PsSjljzE+inZO2wD+qnPjafA6nuFH9aLFYoVQQnStgtx+iwlIpyrOHDx/g8Ggf7777TbF42vd35D4JBjwCNvkWWo1BgvOpMurp6ZPJfgKdlLkFAAAgAElEQVS31EqxQMYTESiVRVEmBYIBOR5eGEKudIrT7+JiQSaQn5wYQ1d3l0xaJGxiLhLVdFTADQ+dkWvHDKybN69hcWkB+/t7Au35moRIhMwEQ2qVVqyYtFomUhmkM2mB0jxvyd0yGkSxRBjHb4IoZnkRILMuPH6T2fCF0okqp0Q8KfsOa0XLJK9XNELVl1fqOzQ0hIUXizJQwOlyI5ujmqkoEz9pp6PSiXI23hdUOlHxRBhFAEVQS6UTVbOETqfQ8dEx7Yzlr3+lAuVeqrxEyhUoV6BcgfJGWV4D5QqUK1CuwJ+sAl8b6KRgswLxw8BqNiARTaKvpwPvfvN11FYZEQ65sba2Ko0lG0M2MuFwBG1t7bh06bwAETYazBOhaunw8FhGfK+tbiKRyODs2TNobm6UBuUPf/iDfHKvVKlhMLAxzIn9o3+gT5rtrs4eybv57LMHWFzcQFOzDTMz42huaRT1EWHLhx9+gvW1fQE/nZ1tYuVhKHB7R7M8hla4Bw8eS/P03nvfxNj4OD779FNp1NjhBvwBsXIRmjmdbtj3HBgaHBYQxXHytArZ9w8Ri8ZgMKoRCueh1WjQ1lYFa6VFGsIKSwXyuTyKhTziiZCEC1sq9NKIM9PpxcI6drYdSKU4qp3ZOBbUN9qgUGbh8TF4GshmCzg+jqGlpRp//dfvSR4VJ9ktLS2LSoUWGgK5kvqEwKKIlhYdRkYGpKnkdaBSheooQhLCnEePnqBQ0GB0tEeOhc8n2HG7QqLAMpuNqKmtwsTEGK7MXpAm+sWLeWzv7Ij9ylZVI1P/7PYTWMwWTM+MYfbqJbl2n312T2p4+dJlGT3/ySd3UVlpkwwpee+HjxGJMOdLiUIxh7mr07h8eUZyhR4/fij5WQwgJ5RpbGyW6XnkFLlsUax4BGRsyGkR6u3rgtmsxfbOGhZezMPt8gBFNeKxLI6OQpiZGcb5ixOIJ3wIR10CnVKJHFyOEDyuGGprWjE5eQG1dY1we12wH2zDH3BBoSrCaDYgSrCQzKO1pQMtjQ2Ix8IIBQM4ODzA0ZEDoyND0sgTVrJJ5zQ1qrOYT8S8L65DrhXan2iv0mqV0vwTMPA+4GS4Bw+eIpXKw2azSP04HY/nFwhSOUV7oUmUXwywb2ioxvBIH8xmk1xvZnypVTqsrKzBceJFNEZlEvOx5tDd04l4Io6nT57Dvn8gUJYKNuYwcc3cvHkTw8PDonThdXr65CmePVsSKFNTUykwk2umra1NwBRVMQ8fPsTKyqYAo5aWBgFlbW2t6Oxsgc1mErvt8/nnooijfY4h+39UOTHwOwNOkCN0EN0kgYNCJbatU+DE687ncL+gmov5Yqwj4RBfk7YvPpc/V7zMBqIiij9TKVVSd64ZhtBTzUSrHy2PDHGnvYtqI9aXWUMENLQJMj+rtrY0LZGB2vFEDNeuXZHXfPDwvoSW5/m6VC8WCrInhIIcWJCVOlFxRlUZ9yjacjlUoFgoQqVGSf2oViGVzkCl1EjgO9cxn0sl5NDQsKikqNJkflxpYqFCwC7XMdVKzS1NqK21YWVlCU7XiZwba18KXDchncoKGKViM5PJ4fDYIVMlT3O4qKSjda+vr18y8rgGqIo8zb1iLbmmCJZSYuELyT9gtIDyPs/mlGhrrRcbJo/78NApeV86nRonzghqawwwGA2iwEu9VNVxz1OrlF/Y6/h7Qif+KhldnC4IIB6O/Qt73XP3H9Vtf7J/Rf/8XqgMnf78rmn5jMoVKFfgT1yB8kb5Jy5o+eXKFShX4M+6Al8b6CQBwhoVUokEtCpqBRTo62nH1cszyKWjWHoxL0HNzF2imkOjKYg1jXaPwcE+gTVUBtCCQVVCKpkSW9HW1gG83gimpgYxNXUGTU0t+NnPfob19T3EE0BHhw19fWxqK3FmYkxUQnz3hw/mcffTRxLoS7hw/folUYCwQSeU+eyzz8XG0tLcIlYvTnaigkarU4hqZGN9E5tbDNftxve//55Mr/vkk09EkaXV6rEwz9HyxwJ92KTrNEbJTaGCiJPcGMy8s7uDVDIJs8X4Eia0obevVxpQTt6jeiCdTIolKl9IitIpk01IU+33hkTptLnpQjRWQEOtFefOjcl0O4/3CKvrq5KXRDsUlS+Tk3340V//QBrNf/zDH6RxJAhkY87mkmHUh4cRsQnduD4hyqmNjQ2xztC6Q5UR1Te0Pt69e1eux507d8TuyL9bW92Afc8pgIeByIODPaisMqHCyglYCaysLMPj9Ug4Oq1CKyvrUBS1mDk/LdettbUJq2urMtmK9rOa6hpRPHGsO9Uy16/fENj46PFjAXVs6CkAaW6qxcjIoNil1tZWBN6wqab6hcoypYogJo9wiFYfWnf0olwj7KGiooAUDg52sLK6hEg4hmpbvYR/Hx0GMT1N6DSJRJLQySnQKSM5WnEE/UnksoQYJqmZWqtEKMpA5GNodBp0dLWK2oivpVUbUFdTi3QyIZk+gUAIyWQeDQ2VL0FeaaJcTU2NWAuZtUXLYipFuJERuFIsqtHUaENfbxe6ursFRm5tbWNxaR2BQBy2KpNMeautKalRFpeWoNZoZTrh0PCgBHKbTLSkFuDxchrZpiijDHqThEQfH3lQLCoxONiL19+4jlAkKCHwS0ubEjTd3d0gVsDV1TV0dXbh1q1bkpfFdcQpeAsLCzLlrLOrS/J++vv7BTrxOnEtESgvLi4KyCxlVnXL2uF6tFh00OuViERCYk9zOV2osFoFXhL60CZL0MManWYsEd5w3VI9w+EDBBpilaNiifk/L8ETQZFA7GxGVEYMUdfpCQSjgEL1UjWV/yI0v6RyUgng5K/8Jmjh+1GVxt/zPVk3nufy8hryOVofbXKfU8mWSickbJ/B2rQMc98wm8ySoeSjhSzNfSyIeCyNlpY6gWCE1/wPLocZMIMrFEqhutqA2vpa6A06HByciHWRAfK8fyzmClnjvb198iwOUmD9srmSmo/WS5czKI/h9EG+LjPWCoUsqmtsct9zeme1rRS0HwyEEQ5HBeQHwxHZGxhcT1UYoTJhNQGiy+kU6y73OR5vRtSQUYFO9fW1oiijUpUqMe6ZVIy63An09zUJLOWevbF5glQyg+6ualgqKtDaxhw8g6x5p8MhYeIEk2qlQgCjSgLe/wid+He81ooiEAvHuaS/AGDz3vyf9T/of6KTK/dSf6JCll+mXIFyBf58K1DeKP98r235zMoVKFfgT1+Brw104qlp1Erks1mw1aswajE+NohbN66hmE3iN7/6FQYHu7GysoNkKvnSmtP5cgx4lXxqzgyfZ0/nJYyY05EY0Mu/Y/M5O3sZExNT8rif/eznMlmOjfqV2SlcuzaLqqoKNDTWiupgY2MHdz+m6mJLmr+R0W7MzEyIOodKkvn5edz95HMEg1k0Ntag2laJ9nY2Xa0yznx1dQlr63uiOnjnnat45523ZerbgwcPxKZitVZJ0O/e3jHY646Pj6GpsRWbGzvo6OjE9PQ0Hj16KMocdk5UdFCBxRDyku2pKM2udMlFWoGS8AecAp1on2Mzf3LsxvLijhwjgQbVJOcvnEN7RyN2dtewtLKIcCSGUIg5PAlMTJzBW2+9KZatX//616KAoNKJIIlNIu1TzMYZHRnAO+98C2trG5I5REXNG2+8IY+lTZC1+fDDD9HX14e/+Zu/EXsN86A4Ha6Q18DvC6GyqkJGpJssWoTCPvj9bjgcx6KKodWGNi7Wvb6uCePjk9KUKxQFPHn6RBQrzJmizYoqEtoVpyYncfv2bbFfLi8vicqCNiuTUQ+TWY+mxnqkUgkBGrRKsT7MJyLgqqioEtjE82PNaJkkcOro7EAkEkAw5IYv4BJYwOmJzU3t2Lc7RIU1dXYMZ8+NIhJ1y/S6IrKS6RSL5uE4Zhi0G4FgVpr6zq52FBRZRGN+1NbbMDg8KJk9Dx8uwOMKobLCDINWK8oxqmQIUYrFrIAXNvONTU1oqK8XuPHg4UMsLq5K/hSBTGNDpdjuqM7isRNwxKIM9l7Fs+dLUKk16O5sh63KhqamJoEsH/zhfVEQMZh7cLAfShUQCvmxu7ctGUNcB4Q1ZlMFTk6c2Le7BERcu3YZ/QNd2N3bFAAYicZlwhzVNPw5A/Y57XCgf0AC+mmHZDA0s3kIoUbHx8UqSCsrARrXFs+xlPN0KGuRwIDrnFZXqnsS8bDYRt0uh+QLESDRvslsHyqb1Cq1QA4SjVLekkKgG5WPBDAERSWLHdVQzHhi1pRBwvtPraFce1RRUulkMBoFplChw19Lzy9N2TMaqLgxidosnkiUJigmErLO29rbcXhwIJYx/plr+dHDp2KJZVYXb1naWVWqAqqrK5AvZEqqxbZWaNR6xKNJrK9tybpIJLMw6DXo6moVqMMMJl7b1rYWscjF4xkMD/eitq4WxydHmF8g3OL7aFFX14DGhqaXgxCqZQhCIOiTzC5aG6mK4hACBTQCWDmRk5Y2paqAykrCyUo0tzRDpSzVjXsWgdPxkVP2C7VOJ3XjGqHtNxJJCBBtbq4TWMcBDKfwj1Da5fIKIKRSlJlcXH+nKikqKvN5Jaanz8hr0Aq9tWUXUHrhwqisE06s5LXaPzhAKBiUPZoB4vwPv2Q7vZwiWFI7KQVElZROSsRDCYFOvI58zoKfqrby179SgXIvVV4i5QqUK1CuQHmjLK+BcgXKFShX4E9Wga8PdHoZJK5SAMoioNcoMdDbhZ/8+C9hMejwq5//VCYs3b//GfwBr+QsEcKw2aX95OTYiXv3HmBrywGFSo32lno0t9Ric2sfRoMO3/jGa+jrG0DAX7Jkra5tiGXkL//qXdy6fUM+4Y/GgvB4XHjw4Al2to7gcHhxfOxFb28L3rpzE6NjQ6iosIhS6uOP7yERL6K9vQk6rU6mLw0PD8LrO8HyygvJ6yFsePMthliPSUYSlUE6rQE6nRHPni7AceKBSqXDtWs30NXZK6CBdkE2dL/85S/x6aefoYlKndERNDTUoaqyEnqDHnpdaSQ8wQrtQZzC53Dui22uqsos48yZZfViYQsalRUzM9Oor2tAS2sjauus2N5loPZWKQw8npB8JQILZvCwkSQcK2UelbKpmK/ERrK3twfT0zMymv3Jk2eiYhkdHUN/f5+ABIIFqlUImaampvCjH/1Ink87lMPhgkZlRCqVleabOT06PRAM0fLDoOK0NKJUGmnUrJEJ9XUtco14TDI10OdBT3e3BFS73U4BMIRVk1OTOHf2LDY2N3B8fIREPC72RoIF2gqZCUNYRYBBixMVJ7R5MWensbFFbG5PHs9jaWkD2XRBrrE021qCi4So1zq7OtDR3gmd1oTHjxawt3eAM2fGMDE1hFDYiUDoWKCToqBFIa/FzpYDa6snMBgrMDkxga7eThw79pFIhtHc2oDq2mqsrGzgwecvkE4B1ZUmNNTVoaG+TsCHw+lAJBzGmTNncP7CBQEzhGVHh4f46c9+hoX5TVgrGcLdjK7OVlGO0G5JGxID7p0Ol6jA/P4gBocGMTJcysCiQoUg4JNPPpL1fOvWDck3czqPxbq1Z9+WWrNGJiMtViZ4vQHs7hyLmu3OHU4UU2FrZ12ypmhjFNsZlUZFWtS0uDJ7FflsHk+fPRcLLO1UVDQNDg3JeXM9UOlEqMQJZ5Wi3vLKRDVCJCpjeD5cj1zrTscxotEQYrGogCNCZdq/eA+UMsNiYnnjNeNx84vrTmBUJivHSMUggR7vrdNA9lg8Lrk/Gq1WnsM1TGii1mgEGFE1SUBCi6i10lqaiqemQqdK1FLMPiNQUyrVosSrslUhEY/JlDU+tru7F48fsQY5mdRXU2OR4zEYVGhopGpSi47ONrGShUMJ+DxhLC1uIBAgtAFaWmoxODiEYDAg9xYVfrwG9+7dk/OYnJyCWquSyYPPn6+IxbK3rxOXLl4R8Dj/fAHLK5xOZyjlOOXSAsT4q0atxYXzV4GiUiDWzs6OQPeKCoNY9k6nO3o8PnkM7xWuJSqqFCoFrJXMZaOtMAevNwylSov2Nh7voNyXp1M+o9E44ok8+vvaBBZSocna8R6NxWPY3t6GVmvAzMxZuTe5HgivOSnxjTduo6WlFQeHh7Dv74sKiso+qppoRaQlkeuDtjpmPNFWx18JnWQNFJVIxThREqWMp3wei8FykPiX+N9DGTp9iSKVH1KuQLkCr3YFyhvlq339y2dfrkC5Al+tAl8b6MRJUcV8Flq1CkUGwBaBpvpq/F//59+iymzGowf38c7bd/Czn/89nK5jDA31i3qEFjs2fYuLK/jwnz5GLJpDNMpJSw2YvXoB27ubSCbimJ2dlSbQ5w1KYPHi4jJq6+rwn//zTzAyOgiv14mt7XW43MdYW9mSqW9stqlkYEj162/cgsGolQaNjdJnnz2ESmnGxJlBKBRqmUx17twUjo53sbL6QuCVVqcWFQmDxD///L40TRZLpWSubG3a4XB4UFVZi9u3XpNP+W3VnEJnxebWJn7723/A3t4Rzp8fw/iZMbFGsalKZzJiucpkUmI3ScZTokrK51MwmdRQqgvS9LldfjhPAqiva0drayfSqQxq62ywVhqwubWME+eRqL4USpU8noqmUxUMG1yCCb4PFST8PRttqpqoViEsY2YWG39mS7FRp0qFChVOH6MqgaBrbm5O8pdevHiBYCCEYoH5WUpRN6nVBTS11EJvpB2I4b55sYkxQ0anMUOtNsBiqpI8LkIv1pyAcXJyQuATA+AZsn50fICJiXFRQ+3sbMk0LzaeDEonIFCCmT7a0sQrrUaeRzhRLEBsQ22tXfIeTx8v4MWLVWn+T8OQz0z0o6mF16VCxsVbzFbY947xj3/4RCbrTUyOiWUxGvcgHHNBqczLtERF0Yi1lQNsrHvQ1dWGixevQKNX4/nCY1RWGXFuZgpGsxHPnr0QC6RRXwEzM7eqrKLsYFPNqWJs6l977TVRoREW8M9LS4v46U9/hsOTGAZ66zAw0IXa2iqZzkgFD8Edc4wYuL+2viHwYfrcNOrq6nFwcASvh9lMUWnuaYfjWHoCidW1JQmR9vrckk1GaxizsqgWofKG0xyp5rt16zoCAQf27FsCQiQTK5eTrB9Cnvb2LpwZn5AJgsvLq5KVRCBF9UxXbxfC0ZDcf6f2uX3Jg9JLJlLJmpaV5yaTBVy+fA5NTY2w7+3C63HLOiVP4HkSwHFiJKFQwO+Xe4B/T+jEv+M1JIwWyCI2Owbgm2WN81da2FhPh+NEAA7XN7OznE6PgN2ZmQs4PjmW12SdeC9wLVNFVxpScCJWQq83AZ1OhaYmm6h4OrvasLAwL4+7dOkKNta3EIslJey8ubkB/oBPIGj/QLc8j5PjCI0Jub3uKJwOr4A1S4URLS1NYlvjfU5Ic+HCBannz3/+C4HTzGviNEy31ymTNpmHdPXqHG7evA2/L4jf//4DfPTJI9TWGAUmGU06gXlcL5wYNzYyg6MjJ549e4Lt7Q309XeLioiWRdaPmVVHRyc096GjvQs+XwBLy9uIJ9OoqWHem1YgGMEiIdHo6JCsX8JoZnRxjdFqqFRbcOnCmKgTCZZYf9Y+Eo1gb29XcsoI5qk0I8jk4wjtvvOd78i+xDBxqhRD4Yg8hrCJk+kYHi4A/qW9Tqx2ylKWUwk6qZBNAvlMQWx+hE5LoeRX+xfy1Xx0uZd6Na97+azLFShX4CtUoLxRfoVilR9arkC5Aq98Bb420EmuRDEPo16LXDoDnRqwGA1479vvIB1PQq1Q4C//8gf4+5/+D6yvLwkoYmA380zUKo3kzjz4/DHC4QQqrTU4e3YK42cGsbr+XJQCba2daGpqk7BdNt8MLeZjvvf97yCbS8Bu38bG5gqSqZiEO1tMtVhYWEIg4MelyzOYm5ulOUeCgKmIYFi2yViBy5euiFKGqgNO17p3/2Nsba+JjUWpKqKiwiTWEuYz0fLU2dmDcCgGrzeErc099PeN4J13vol4IgyvxynN1uHhAR4+eij5MuPjoxLAa6uqktwVqj0IqBhozCY5HIgjGIhCr1cJ0FAoacsCMqk8YrEsNGozwkFOqkthYLAXhWIKq2vzyBf5yX9RslLENmRkbhQzcvgesS+adzbwbPAJIWg7Yo4L8492d+1yydhAUonEJvvUNsO/p5KFzTmbSIKoZCIFrcYo0MkfcKO2rgITk8PQ6RWIJ5mJU8rNqbBUyeTAWDSDXE6BaDiB42OnfFNZxDD4dCaB/v5ebG6uw+E8Rnt7C+eVIRwJCkAhgKGVRiaJFVWi/KHaQ6ujoqUo4IKWIbPZippqNs0xLC2uY2fLjlAoKja/wcEBvPHmTYyM9kGpYnB3WtR088+X8PzZMux2L86eHcTMhQkkU37Ek77SZMBEAakEsLiwg73dKHp6WjEyMo5EKg6P3yn2xt7+LoQiIezs7EOp1GNoYBTIZ8VmKNe5WJQMJAKUa9fmZJw8gQezbGhpu3v3U6RSkAl7hFpUjNH2RfjHWstkNY1OrGiV1kq0d3TIREYqiajeIUjldejvo9LpNQFN8/PP4HAcIhINS74Z7WEEE5zox/pwEmRXZzempiawuPQIwWAp3Jygg6H8BEsMrm5tbUNTY7PYsGgJI+DjzwmdKirNcHkdpQwzvQ6xWFyAJlVQJqMJ0RgVS5yKFkQkUsClS6NobGjE1uamHDdD0FOpgoT/tzQ3i4WWsIog2OnkOQFVVRZZz/yixYv3AiEoA/+HhgZlHdOuRphKCLm0uCTnSrDE+4nfbe2dMgHQ7fHJvcYpapzWtjC/gN3dXZk6x+MhaOW5MZiecKyjsx0jo/148OA+nE4Xrs3dEIBGYEV7HiENc8XqG2pw/sJZUfhFIkHY9/Zg33Ui5M+iWFCgssoiKkna6WitpfKHx8spf5wU94tf/ApDQyMy1a6APNweB1ZWVwXwvPvud9DfNyhqTk5bPHE4JJS9qalB3tdmswqsb21pRzIBPHn8XPYa7muTkyMCsQjyWTuuO+aLKaAWS/D21g52dvcAlVImHVI5xrB4Hhtzxq5evSr718rKiuwJvI8I9AgkCYYJoriXsaZUQvHPu3u7aG5uwvDwkOTYcZ3zm3vRt771TXmPR4+fCHimSoyKNfrlBDpq1OAF5r1+qnQiiPqiESgoUUxrxK5KyEjwuBzhhM3y179SgXIvVV4i5QqUK1CuQHmjLK+BcgXKFShX4E9Wgf8t0On0TTlc/J+1CFAoitBqVMhnc9CpFaJ2Gh7sR1tjDW7fmMPrr93Cf/kv/zc+f/AZZmcvobGpXpqPdJKNagjzz19gZ8eO69du4e133kE44sXPf/HfRU3A0FqLuRItLW2iirh79xNcuXIZ12/MYY0qj4MdOJyHkr1CaBWP5rC6ugGDUY/r169KXhNHmjMvhgHWz549R6XVJtY4Wpk42nxoaAAf/OF3ODrelwaTSqdCgfYdtTRZHBE+PX1eRpozxPvhgyeYnr6IH3zv+/AHPPiHf/iNNG0Mul5aWpKpUmxo2agNDPQL2Nnd3ZGmnZa4QCCIcDiFA7sD8XgEtmqLWGSo5uDUMU41c574RM1AJcfMzDkcn9ixuvYC7R0tMma+pA7Ri8WFgccEBYQVDHcmnClN+ypN7aJKiOHbnHpltx+IooHZK5zcZ63UyPUTC5JGI819Is4cpYD8nJa6cAgYHGzHmYlhjI0PyKS9ldV5Ua5ptVRcQTKELBZO8EvA6wniYP8YJ0deOY633noD6XQceoMGU2fP4NPPPkE4HIBKxUleCglcp1KjlN2TRZwKE5VWApGpmKCCiEoJgjWqZARwaQ2S5bSyRGueC5FwDpEk8L1vzwl0OjMxhEg0gNXVkjpud+cQHjdBQRBTUz2YPj+BRIpj7AmdOHxRDZ87ipXlXfh8QF9vO0ZHz0Cr08DhOkZ7Zwv6+rvg8wck80ivN6O5uQ1qZRE72xsCFanIoLKLwIEWM0IoqoCoDuE64s+oUrt48Ty6u9oFwtntexIczscxXJ/nzHXJiWMM5uZ7nSqh9vddMBs1kpc1e+WqQJvFpQWEwyFR0DU0NsgxcMIZrW7RSAJerx9dXd3o7e3G+sYSUqmoQFTmHlFpyGtOex3VYwRNhEkM9OcXgVR1TbVco0g8jKmpSYFj6+vrkslGRQ3XDdVDfF/CgWQygwsXpiWrikH0kXAEgUAUsRgnVHJa4WV0dnYJoHj//Q8EAhK8Dg52iPpGAr+VXNvMYFuQv5s6OynTC5k7xvuHYeePHj1GbW0dxsfGBRARuM7MnMd/+2//r6hjGJJPhRFBFS2yvPd5rARCvC4Eb8yfYmYahwyYLVqxAHMi5cz0eQneZpg3n0O10/Lyotx7s1cvYmNjVdSVJyfHyCSZRWQSKE5IzcdWWC1SH6qxCHAmJiZF8fO7376P/v4Bgbq00tKKuba+Ltf8b//m/xA15d/93d99MfWwrb1VgssbGxvkHqmtrRa7XDKRx8cf38Xz588k8+zy5UsCtru6OuXe5jrihM18jucZlz2P9/TVa1cRS8REXUUAx9oQ1n3jG98QwMa9i9CJwIjwiDWlNZAKpppamyi3drZ3ZD/j+ZjMRoF+rGfJrle63wlcqaZ7/PgJ/IGg2E4ZIE5IWWW1ijUyHAoKcJXwcKrg/pnSCQUlkNOI7ZBgjIq3lUjZXvcl/vdQhk5fokjlh5QrUK7Aq12B8kb5al//8tmXK1CuwFerwH8YdOJhnW7Q//JN//m2XRT7B0OAZXS4TosaWwVmJvrww/fekjyf//pf/x8BCrRusdlh08nHc+rTo4ePMTE5hTtv3UEimcTBoR1PnjzE5NSUTFOj2oWfsu/sbuPevU9lrDtHhTP3hIoDgqKGxnpRIqGogd2+L6HeVO2w8eMn8WykqHRiY3XlyhVRALBRItRhs0T7k8HAaVt6BENByZthI0YQwiaOFiRCgKWlFfn0/ezZszg7eRb2vQP4PF6BAzwONky7HgsAACAASURBVO1s3j1ul0ysI0hik0clCIEDJ03xvRVKjrTfwP6+H5YKJQYGesSGRrhCO8zRoRu0LnZ0NIl6Ip1OyiS3dCYKo0mFuvp6DA6MIZUs4MXCKvbtJ0gk2JgpRVFQXW1Fc0uDgBJmaLExPLB7sL29J5O3+B7VNZyUBWnsmFHDhp8KmeNjD04cMRiNagz0tUuQO5vliYkxaHUqPH36EI+efC4h3aUx7RWiWgv4wwKAfF5O6YrDZDBLbhQbcbNFj7ffYeC5Hx99/AeBdQYDIVeFQD5ZZwqFrB+uC9qEqHwhcMoXGECcfxlyrJEJWbSOra4cwOdliLQCzKPmhL25a4O4eHkaQ0O9cDiPZJw8YVwoGIfbFcLGVgyv3RwRZQvtdalMUIKYA/4kUNRj/vky0ikTbt++hO7uPlGM8JoMjwyJxYjggxZA2hVlCppSKdCFaqbt7S1EoxmZmMgMnHiC0+sYbJ0qBUGn/id77xXcZn6mez4ASAAEAZIAc845B+XUklpSB3e3O7g9bfuMJ7lqZnbmbvfm7J7afHYvNt3s1d7sek4dH9uz7u6x3TkpZ4k55wACDABIECABImw9D6Szc7M1rZmqrXYJqFJLTYLA973///dJ7w/P87z7gh4KlU8aNFVvdW0Nw0NzyMiIKzSflqelxWXBNq4R4Qj3EJVJVDpRzcKMLmZepd6XwCkqRRxVSVQQMayb60i4SbhExQ/fc2R09AkgSCmcCFaorCLM5YPXMKEjAQHVS/ZsG2zZtHjZ0dDITK5M3L1LVeKO7JmcIEcrG/PTzObUJLrIQRIVlZwI6YLDni214vSMB1ZLEn/yJz/C8ePHMTY2qgyxx4OPBKkIjE+dOo7q6ipdPzkOFyIHCYyPTyhziRPcJibHtbdeeum8ph7SqlZaUq7wbSqs6uoa0NjQgH//i59jeWUNP/vZn+p5tAEyi+r69Yfo6WnR6zG/iutAUMb9xfPb2vLgt7/7HZx5uejtHRDcKSkp13pwnRcX59Da1oTqqnJMz45r4qHX60FkP4GdwAFWV9c0H4CqPl63hIxU7/FnqdTiWs3OzgiiVVfX4CAaw/LSqqyUVCZdvnRZaijen27fvoOjx46giMeY4Ho6pUzk+126dFnX8PjYBIaGBnWNdHR0PrFV5mmPEJZdu3YdtTV1GBubECTkhD7ee3kcvP9yDbk2zBy7ePFFwaZr167pHpnKkkopGGkxrqwqxf5+CAuLC1I5bW/vIseRhdraet2XadXkNUbVFCEm9yvr5vFu4DAW0/6nItJizhRoYog4VU4JhsMbjbo/cB3onT2k7fMwprB0qse4rxmgPhn8//WvvGf72/i78+x0L/XdWYv0kaQrkK7Ad7QC6Rvld3Rh0oeVrkC6At/JCnzn/gXO5orAgHBDqh+bGUe6avHi2X6UFBbi6tWrmqzU29Or8FtaXDhmXpPIHKmAYQYUs4leXFqWDaa3v0+Nj3ttVcolAhtmLrV3tEu94/NvKzPl/50UV4ZoJC5lCwEKm3AFdx/GsLW9pQacwdq0GhE4MSiZYbZs7F35+QJDzCeiLWZt1aNw58ICpyaQSW2QbceXX32Drc0d1NeXy95jTBhhgEnNGoEVmzm+J3/nsbOJZzNG1QBVAPwarUwM3J6cmcfy6jZqa0pw/oVzqKwsFwBbXllUrsrCwqqC0ouKnbIl8RjN5gTyXMzFscDlLMG624/794axtrKBSCSOQDCC3q5mnHvhlJpkZsL4/BuYmp6Be8WP8XFanjZgsWSgu6dDliw2x6EwIZMNVkuWJpexsWVTf+HCRRw5ckTqLcKBkdEhKbsmJ8f1/8UlxVIyUD2zteXHTiCIRBwKXbfbcpBlyYbFmone3k6cOXscI6OP8Nvf/QbBvQBKS4uQk2sX7OCDoIkqGzaobF6p2KLijI03a8rx7WazBUuLK4jFgN0d5j9lwWrJll2KP19YmIe6+ioUl+ZjeXlOk+AIQzJMNiwveTA64sOLl1LQKbzvQ2h/EwfRMPZ2GYR9qCD5kuJSHDt2CiajGeturyAioQ0hhXud6pWwlEXc65wUFzmICdwxEJ3Hd/TIAA5jUewFg9q3pgyjguN5fbDhTiSpFTRhf/8Qi4srCqB2Oe2yKnGPUhlFBQozhWi9qigvEwTgsdFyZHdkoKy0QHucr0lL3PZWCDk5VkECKuAIMAjmCKsqK0u174ymDGz7AohGmJXEn+NENk6Jo+3KiqIip8APlVMEt5wM2drWgpqaau0NKrUIRAjfaGPkNZQKkGaWjwHJpBF5eQRIpwRS9kJBPHhwH3Nzq6ioKMKPfvSuoAsnPE5NTWJ6ZkbHV1JSIAVkcXGRrhsqfpA0S1WTX+DE6uqygtJZ87ffflvX1M9//nNlV/X2DCAvL1/qRVoMv/r6U4TDe3jvvfdQUVEhuyMtuXzdp4oe1pb3m6dgk0qn9fUV3L93F9VVNbLSUmVTUFAklSNh+dLyIjo7WxXqPzU9hlg8gs1Nryy9tJRSncZ92tvTg5zcXB0zoQ5zpurqaqTQYl0JlrkW3o0UmJ2fX1T+E1VZvCdyGiDvJbzmCJSoLHsKcnjcBGncI7Rrcj2Y/TXQf0RAnHuQ58k/p5RghdjdCQoqMrOJoJD3Nt6PCPd4TTHvjaH3U1NTAoH8+WAwDIfDJiBFAGW1ZSIcZv7Tns6B1yhD4XnvTu0jqvn2ZQUVuMyl1RSaVsqLmNcNp09S0URlU2qCXRKZgrZUkqUm1/E5VEFxrxPKcj+F9yOC/JO738m/h79rB5Xupb5rK5I+nnQF0hX4zlUgfaP8zi1J+oDSFUhX4Dtcge8cdGIjxSb86SPDCNRXOtFcVwJrZgaWlldQV1MjeLG8tKjsFAIfWseKi4oElghSVtfWMTIyJ8UOn8tPwak6IvShVYrWMqoo2Phyqhk/UWfTyoDj7p4+LC6s4ObN21hbdWu6Fy0nbNqWFpekouKn9FWVxZquRAjm9/kxNDykkHCnKwf5rnx4Nzak9ikqykdTYy0qq1KTqjgt68svr2J0dB52ewZcTgeKC1zId7kECQgLWAPCs1SWz46Om80jLSIpcGJHTU0tgnthPHw8rGNiRhXVEKxhIOATeGLTOj7BCVtJnDnDbKoXBNH2Qj5sbDGTJgZzRjZWVzbw6OEY1lYJKQ5gMdvx45+8i9deexn5BblYW1vEjVvf4M7te1hZ8sHr8cFgTGjke2tro7KrEsm4QqEJxRi6PTMzK4tiZ0c3fvSj9wSv4vEo5hdm8c3VrxRgHI3uKw+HjSwVXOH9A2xubEltZTRkCDz5toI4jCQF+V5//RWYMhL4/Ucf4sHDO8rZ4iSwlCUp4z+GgLPhpNKGqrGnk+viiZjWm6o0NrsEi/E4LXFG2LPzkIgbBGh4DhkZBgT3fMi00B62L8C2uxsSoNreCmJi3I/Ll3vQ3tkk6LQX3kQoHMTBvgEeT0DKJuaIMVjb79sR6OHEsBRQDAjwsH5cFx5Pbk4h4jGj1n9hYRltbU2oqa3B7My0mm424Xz/aDQsi5QysGCA0+XSfqFljjlP9mxav/J0+fB1uXe4t/lnKmOCu3sYHp4QDKmrL0ZXZ4ugACHCo0ejUn91drbI7kRoODU1je3tIPb346isLNJ7UyF17/5DvTZh2WGMuVkZyHflSJWXiMcFYOcXFjXZrK2tRnk/Tlcu3GtrgjcTEyuory+WinBjcxPzc/PK/qmqrtB1QEBLZRVDwgnhqAzkNdfd3YI333xD1/jNm9cxMTGFhUU3cnIs6O1tlzKRUiECEWZ2Zdty9WcGza+5V7C6uqSg9MtXrgi0ffnFlwqybmhoFqTifpuensLDR3d1zfF6oVrs4cOHCkAngKLKiuCEVjtek9zvVDMSnu6Hg1hbW1ZmEq2Gft+usqcIPLgfqVxqaKhFbp5dGXLxBOFgSErD8F4cBwdRQRPa6phBFgwS+B3o3sMJlgeRfUEoqeNMJsGU4O4+doN7gk68jqgiYv0J1ajw5LESBnHvsaYEQgRJUhF5vFI1UdXW0d4h6MrcqlT4elxAXZlUJrPuSXw9Qja+BtVOVMfl5OQIpvL3xcVFfY/gan09jIICqsEKpCJMGmiNo+qpQKolWnkJvjhVkaCbGWyEjgT2vKdHo0lN+ON1TdLE65gPPofh4YSVyXgMWU8m2PFnaPHl87gH+dcI1zOZNKhOrO0UByCmH/9UBdK91D9VofT30xVIV+C5r0D6Rvncb4F0AdIVSFfgGSrwnYNOT4+djY0eiQTsFgOK88wwZ9IqZZE1hZ9q+7a31PjW19Wgo6MFu7sBTTaiCmBocBx37y4o/6OgIFf2LOaPVFVX4Ve/+oUaJqo5urq7cBiNYHd3RxPuUjlKuZqE9/U3NzR1rbGxVvk6hDgc381mx2olbGlQVkltTY2UEB9//DG2tkM4fqwb5RUVmJxIBSC3d7SitaVFTRntRlTeXL92C48eTyA3146e7hZ0tDWqcaeihg0j1VHFRcUYHRtH5CAiaxtBExvggydqF6pANre2cPfeY4Uinz59EvH4oRRgdkc2nHl5smuxaadN66c//Ve4ePEiNjY3MDM7jvmFcdlQ7HYX9oIRTE8uYnp6AWurW+jqasff/u3fYOBIL9Y9K7hz5wZu3b6WmoDmDcOzHpRf0mbLRFNTOYqLC5Gbl6NQ4JQNxoDRkXEBlAvnL+LHP/6R8m6Wludw/8FdDA4+QiCwLWjF2ubk5qAgv0Dqh9mZBSkfqHJamF/D9OQ6igoK8ed/+sd46ZVLuH3nGj755LfYC+/IWscaZtksasJTk+dMTyaqMbPKJGsaVSaJJAOILWrGqa7g1EGCnFDwACaTVcCQGTb8PuGKx7MCg/FQYGtnhxazQ9m11t3bWF0J4eVXTqK+vgr+nXUFiUcPed4WbHh3sO7eQDKRCUdOjibl0Sro8x8g38Wg69T72rJTx85MI4s5B/t7CczOzWFjcwdnTh+BxWrG1OQk7A679ujmVgAVlSUoKS5UthdhFAOiD2MHOu5AIKxmu7a2XFlOzPwhBKBlq7W1DTXVtZifX8Dt2w+Q77Lj8pXz6Ors0L68efMmPvnkazjzcvDGG6/LOnXv3n2Bp0xZ5w7Q0tKE48ePCYb837/5jaxUhA20aD4FL6zd1OSUIMdeKIS83Hz09XWio6NdFjraT8fHpxGNJjAw0C67Fq/FqakZwSJO6iPYIRQhnHj48BEmJsalmuEaNjU1CCwRRNy7x300hMBOCI2NlcqAKikpkX2MoMXlKlAINvcjlU4+3yY8Xrf2A+EyISfBC5VOVH5tbmwru0gT1HybOlcqeAhWWEfmD/F4ea6EwZOTk4JBgqwOKnbsgh4B/7bqT8UOwSbz0VhPqoJoL6NdlTlps3OTSCRjCsMOhQ4R8O0r04kh6wRNPGeGpjPziBCHmWeEobzWCGr5Nfc6c9V2kGXL1lqwLlQ48cH1572K9aXSicfI46eiiN9bXl55Ml0wNd2vuKhE7zE9PfdEbWRUbpauoaThyVTBqO69hLkEpFSuPQ1K5wQ73tsIzXhs29sEuAbBONpnuXeZ6UTVE/fk5OQsQnsH+pnDQyC8DzjzLGA+OFV2Hs8O8vIYOm9FRmaGakjYSnCfZbVogl00QkBuhjmD0xtT6ic+Ryoog1E5dbwXhcIHUsOlodO3+tdBupf6VmVKPyldgXQFnucKpG+Uz/Pqp889XYF0BZ61At9J6ESlTgoWsD+Mw5RIIjeLodZm9PV2o7GhDm73ChbmZ2Uzam6uw+6OD4l4FOfOnVVTefXqDTx6OA+TyaGcl9de+55UAFSZ/C//6/+sT/NPnDiG3t5ejIwMK8D5jTfe0PvSmjI4OIIHDx5JscTn+QMBTaxjJlJzU5Oa0e7ubilNmMHCCVDXr10HDCa8+ebrKCstVfAwVRxPgdO2z6eGiSqNL778Gl7vNgb6O3HkyAAcDiump8eVl9PZ0SHLHRUanNzEyW/Mi6FCifaWWDwu+0hJaSkCfj/uP3wsJQGhU2DHr/Ddzs4OVFVVSMFy69ZNwZg//uN/hd6+bmVD0TK2E9wU5CnIL4HRYMHKsgcjwxOYnFzGO2+/hr/42Z9rvPvtO9dx+84NNclIGuFxB7G46Ff4d01NMY6f6ENFRalCz9mgc9IUG9CJ8Wnl/bz15ju4cPE8lldmMDs3gbm5Gax71tSAZ9utKC0tlhKHihta6x7cfySrE6elTU8tYnR4ERVllXjvj36gqYXXrn+BsfFhMLs602zUa7D5Zw1SCpBMHQezj7gXUuq5hEKSqRgiZKHSibY3j2cTy0tuhPaohOAEtlSzfnh4gI0ttybXWa0ZUj8xcDorKwe3rj/A9nYIr7xyCUXFeVhbn8P+gU+TxDJM2QgEDrAwv4qlpRByc2yorytTHVZWt1BfV6W1dLtXUVhUiPLyElkK52bc2N2JysLkD+yirrYKVGaxgaZ6jSHMVLmcO3tODf/Hn3wsNVtJSSEcOVlwuvIES/bD+7hw4UXU1zdImfLRRx8pj+jMmbOaBPfw4WPcunVHCqcfvPuWsocIHDjt7Pr1mygtKdM1xPyiiYkZHSuzfbgXCSBef+N1BXv/9vf/IJsi1VMMuWfdCTv4i1lLDOXmmlKtx2MhRKKCiN9zu72qaVtbuyAR4RUtXlwvToGkdY7nSKAxMsLnrwt8ce2omqHahgqj1OuNCNAy6J8giZlXnMRGEML1IowjdEqBPj8COz6BWQIKqhS5D5iNtrXpx/z8kpQ9VP4QntLeR3jCcyIIJjQiYOLrUV1GkMNrmfsrNQEyCwYkENoL6twJKRlmzkl4hM9UVNqyraioKJMtlcor3k+ozGFw/urKLqKRBJyubB0jp/txShxtmXwO1Xy1tVUYODKg8yVcvnf/viY7ci/xnKlQYt14TFQ2Eb4xFJzHSyDF42T4f2Njtc6JEJ95WPPzbuUrcT8xNJ6qI06643qwBgzlp9KLCj0qwAj2CeFqampSNj9vajIi14D1I5QjwOLeYn4Y7ZaVVWWaAkml1rp7XcMfDg7iiESSYOZ8hsmIivIirRXXmPuEoee0G0YPmb/m0x5hnlM286IOOc2O1tgMWDIzlevEuvE9abNTcH6U11AKOnE9pvee9a/I5/L56V7quVz29EmnK5CuwLNUIH2jfJZqpZ+brkC6As97Bb5T0InNyz9+KD8GSRiTSdgtGTAkEjh6tFeAY35uCu41N2pqKlBazHHeY+jr7cTlyxcxPT2pUPGRkRWYzS78xc/+FO+++65sLJ999in+w3/4pWw/b775ihrZjz76HLW1FfjBD95R00p1BRvz7S0/Bo704czp03g8OKhQ3caGepw6fVoZUGXl5Wo62dxT9cBGnSDqqYXl66+/VjNOiw7DfDm+PDcnR1a4X/7y15oCd+pUn5o4TiBjA72+7sYbb3xfahs24oODj7GxsSP4093dobHpbB6p4KJygSqQBw8fyCrY09vzRH2QJZBFS+Ho6Ag+/exT7AV3BQzYrFK1AQMtUD4BrNwclyxm6+5NTf9bWFjB3/7N32iy3+LCHL659hWWluZSod3WbEyML+MwakBLa71CwTs6WgV1GIxNBcPa6rpCgZeX1pCTk4cfvvseysrLcOPm15iaGlXjT6VHJLqvJjTflSfQQIXS3NwC5uZW0NHehr6+I/Csb2B2eglZFoeAW8rqt4Dgnh8WawaMpiQsFk5MS0FKNpps0gkG2KBSeZKCTnEpnf4xdMrMsGBtzYvHj0awvMTpgswSMyAnx4zsbCt8/i248m1oa29GR0ebQqHda5v4+KMvNUnt8uUXkZ/vgNszh8jhDvVUChHf3g5rIp5nfR/l5YU4enRAgdyECAQhBIEMC+/r60VnVxtWV1bx+ef3FGBeVkqlDvOfUlMMi4oKBHVWVlf0NU4Ym5udxdVrVwUh8wvyYCe4KytNqYuCIbz99jsKrSeEev/995U/xuBo5mw9fjyoEPP+vm68+8O3EQ7tac8QkFJtVFFeKZsWQ6MZrE1oVFVVLRDLY7/y0hUMjwxiYnICDQ11msrHrCY2/DxGwj8CXQb72x05cNgdKCwsVmA6A+MJ22g75aXOrxHU8EGbF6FOf3+/4CMVetxDK8vLsjwaDKyHXYCS68lftJ4x3J9KIO4BKgEJlbkXGUKtjLC9UMqGlYyl7I+RkJQ6BB8EWAyvt2XZpSpyr9Fq5tfEPl7H3G8EuIQufA0CHaptCDQJgah8JOBJ2TcPdR7MG0rED3UOVDoRerAmVC45XU6tryvfKRi6ueVFOByUAmdzIwjPehhGgxEuF/PJzII1hC08R4LQkyePaUoe4RKHAYyNjuDR4JCslbZsqq1SAwyoFCNk4nFxL/EexXsG7yMpi2YS3d112j9UAxH+DA/NwOVKWWWfTo+jLZBrz3MO7YVx584jHB5GcP78Wd3XGFbO9eK6EUgRzjFTivdCQkoqr2hhJKDnfcdoArxeNwIcY5lMASlO+fN4OMQhG1WVRcrwYug3c7kIv3jeVGZubHqf1D4iOEXQRDVT7DAqq50506zJdcyV4+tyPzLoPXIQTUOnZ/9XTrqXevaapX8iXYF0BZ6zCqRvlM/ZgqdPN12BdAX+RRX4zkAnAaYnlrqn2R1q4hSVnES2xYJINIpClwNZVmadhFBZ4URdTQXisQMcRoJ44/VXpKC4evVrzM6uYnzMB0euDX/7tz/Dq6++Kojzi1/8e9neEskM/PjHP1BT+/U338hSxFHuHB/OLCeG8XIEOYFRd3cXvvzyK1noLl++LMDDJpmf6mdZU8oHWthu3LiJrs5OZTwxT4RNP+ERrUX8fzaCTyfuffPNVZhMFpw8OYDysnIYjAZlTjEUvbqmRo0TYcD9+/fh9fjR3tGCd955U9k4fL9UgLkPH3zwPqZnpnDq1EnZB3mMtA22t7fr+4tLC7hx47qA24svXlDDytdlkPHeXmqsOZVBzCra2NgWaPP7d/A3f/OfqFlk9tLjx/eRkcmslUNZ3qYmFlFWVoXjx4+iuLhAWU60NFGV4/VuyPJozszC5qYPpSUVePPNtwUQbty8hrt3bsK7sY2qqiIFg7PBZcPOMHCe19LyDqxmTmA7h+bmVmx4t+BeXZdSiJPnuL7xZATJ5CHyC/NkT+O24d5JBXITOpkFedjoZ2Ty67TXpUABIQlVKMzxsVps8Hq3cPvWA0xOrGAvyOfRwgRUVTlRVl6MgSPd6O5uQ2FRAdbWPPjmqxu4c/sxNjfDuHTpNIpLnAjsriORDCEWp1IpqYmBOzshTc5qbGxGX+8R1ZRZNWzCGYpN5RL3XGdnOx48eIBvvrmNfFeJABOhIBto7gNOQuQ5LS8voqKyXE3+F198LrBDKxrPj/uGVjRmDLHJfuedHzyZkDiMjz76WGDlypXLauZnZ+b0vObmBrz00otS5RCsXL9+Q0qV/r5+NDQ0PplotyNwQx8l1VJUtZw9d1Yh8AyMb21txtz8rKYiMsid+40KFV5nVCc57HkCXWazVfs/nqB6JxUkzdclAHyqyOG1QXjR1NQkSEPIlYJFkOWMYIR7l3lS3LNUR1ERE4tTycLJZvuyTnIf0K5JZRWtgbyOqcjiXmOemPawNRNrHCqgLCYHLJYs7AX3pazx+/aUZdTa2qTvE9rwGn76YF4R9yn3EjOmcnNt2ncETBTWKY/ICBQWZUu9tL+fRG5eJqoqSwVeOWWRiqdt35ZgUkqNZ8C6ex/RA4OskYSNfA6hF/fu/MKczvvkyeNS6RHoEE5ToTkyOo4tXwTRQwPycjlcoFgWOh536rioamrUHrp/fwxu94YUgt3dzao1r0uCtvGxcU3w4/uMjY0LPBI68R7I3CUOUbhx447A56VLF3UMn3/+uSaAcp0ePXqsYyZ0unv3gWrNYHECr9bWVsGw3WAAe3s7svcR5BFQz87OybpXWVktUEhr8/LykmrO/Uh4x72wE2R+GO2zBllI6VmlmkmB+rGYLHb8fx4DbZjMd6JFjypRKp32Qiml0wwHQaYf/1QF0r3UP1Wh9PfTFUhX4LmvQPpG+dxvgXQB0hVIV+AZKvCdgU7/X8fMm3oKPHFOUQJMenJkZ6K2ulxWjKKCPFSUMbskhNaWBoyPDOHWrdtYXQ0iuAdk2Yx48dJxWef8Ph9+/fe/1qQsWu1efvkVNcj8xP4nP/mJmjQqPGjjYGNLJRGVDGw++Uk+m6Dvf/8NNfj8+tOpX3w9ggNCppMnOXGLmS2Z+hkqeAhv2KSyqaaygEoTZvIwZ+fEieMoKirWhKWHDwfVpFExwGaLioHU8fgFDX76058KmLBBZ1PJpvPRo4dSeTDonCHFVCDQmpRqjsPYC+1JXcKGjbYpKigIGYpLaD1igx1DwL+rpp6To5htw8adDSPVE3yOpmtFwoI7bJANMKOyogbZ9izlaBEkHEQi2A+HpRKpqalDNEIVw6agU1VVLba3AgJ1bCCHxlZQX2OXbYwT9miJIShgzcfGlpWbxJyokuIy2Z0YGM8sGwYxGwwJ9Pa1o7OrVaHE+wchWSN5HimLU3Yq0+kwLiABcGQ79LOUVxA6pdaOyohM2YYePBjC6ooHnnVa7BI4frwFr732KvKcDtTVV8KUkcT8/CzGxyYxNTmHWzdHYTRk4tKlsygoykUovIlobAdRwU+OuQ9haWkVkQMjamuqUFlZIzUL7WkWswW//+h3Agsvv3xFdkjmKXGSHvcOwQ6bZtoeaZ+jQiQ372kjnoucHAdu3bohNcvRo8cUpO/1bgrkjI6OSqn03ns/wtzcvMKvaQHr7e1XQ8+9d+/ufdnjjh8bQF9flyxq3A+0YBEu1NU2CEYwB4g2SaqkUtYsArQm1HKfbW8qi4gTIJl91NRcL6ulrE+2LAwPj8iyZc6k6isAl7NAkI+wh5Mjuc68dmgvragoEeAgHOF1RrUSoRhhFAEWASltkOQMBCDMJiNk47XErCCuOwEYQSvVrZCbdAAAIABJREFUbHzdM2dOC3L85jfvC05x3fneeXm8ngmv95Xhxv1C6MKQbGZWBQJB7du9vTiqqlKKKl6HfA2CUd4zeE8gNCHMmp3dRGmpDUCmwFp5eQGWFpZQX18Hh92O+fk51Dc0yE5H2EQ4RuUSAS2vX1rQeK8JhaIwwoKa6gaUl1diZWVZKiwqJrk+vAb7B/plUWOgPe8zvO65733+INyeCLKzTejqqpWtlmCT9yQeJ/fJ+fPntTe4z5aXN9HR0STVFKES14VfJ3RyOvN1ffMapbWQ680AdCrzGO4/MjImoMWsK+4t3juZEcf3Yjg9IU9zc61u5YRGXAOuE8EUz3V1bRk+35ZAM++1tPkSStJ+ePz4CanSCAqZs0V7scLQc53Y2PLCH/DpHqbcNkNSOVipvxuSKXudmXDWiEQ8llKikR7rXkXLXRJB2WcPMRt+hr8dn9+npnup53ft02eerkC6At+yAukb5bcsVPpp6QqkK5CugLqx7/zDgExjhmwnbCiSiKPQ6ZByoCg/FyZjHA31lci1W2HPtmBpYRaRA06DCsNHq43BiJbWNkEUQpVPP/1EjTqBD1VDbHwYrnzhwgU1a7QosZFtampUs01wYcuy/ccR31RDUX3xdCoUM2pS055iari7urrVrD6137ChfprPRCXI9rYPbveawActUIRTzKuhO4e2NjZg6x6PGik2e6mmGWocqbJiEzc3P4+Z6WmFjof2OHWPQc4WHS/fmz8TCgVhNGUqV6W4mLAiB11dnTCZjIJsqbHlu1J1sKGmCoZj25k1w8a+uqZS49Y5Bn5hYV5WM24Xnqc9OwdGY4asNmz4Uxk5bAgz1HhGDg6RlZUNc6YNmxt+5eVkZdkRDkVlmaFKg+Pfq2vKsbMb0J8JDTY2tjBG5caWHz3d/arL1NQkotEQCgqYvZON0rIiHD8+ICDEKXgrK4tScVFhwnMnuLCYaXlKKHCdiijm9wiXGSF1DZthQoK8XBeCuyE1zMx1Wl3x6fxfffUVWS0JKEyZCczNTSv4nPYzQqfNjRBozbty5RIKi3IRDG0gfLCN/UgYiVgm/P4DTE7OYXsriebmUvT3HUW2jTazIik8Pv74IxQU5uPixfPY3t6UPZLAkHY7Ak0CkVQOUaamu7G+k1MTAhFFxUWYGB/Xnzm9cHFhGevrW8qCImSgSunE8ZOy0THzh5Ckp6dP70uF3+TklJrypsZ62an4XgQA3AtUqLmcLgVfE/YQXGm6odmstaDVjvDKu+Fht6895g9syuKXSHDqWlxqHvfaulRuB/sxTcnLzXUJAMRiESmzCI9ojVtfD6K4OBv1dfWCMdy3PBYCCiqVmPdEhRXtdakpg3GtJa8ZWrd4vVExRAhFG6LL5URVVZVgZkqJ8wVmZuYFEq1ZJpSWOjWh0pGTLXsqryWCNSphkgmj3ifDlCnlEyEu4SuvXV5XvF5bWloEtXhd0kpLeEIwxL0vO5zdgfm5BXR1dcFizsTi4oKGCBAKU7FEpQ+PlVCZ65V6cG8a4N/eQzgUk9ooGo1o3RgYTkAYix/i2LGjgmyETVSREfBRYbi84obRaENXd6P2CtVg3Ds8N96DuJ94Hvx/wm4eOwE860Q4y3sfwTZBX3lZBcrKKgST+Fp5eU6tP++L8VhSz+H6c3jC73//ew0JePXVl1QHgksCOu6Rp3l8PE/eW86cOSOQRtDu8a4LJrGehKXOPJeOsb29Q8qnpaVlBbrzGmXN8gsKdO+NJajIZL4VP37grSih/WBIJlKqJjMDyE1SW2pogCbdcV0JnNPQ6Rn/mk/3Us9YsPTT0xVIV+D5q0D6Rvn8rXn6jNMVSFfgn1+BPwjoxE+rU+1ZQnonV54dpUX5yM7KRDjoR2lJPkqLXAptTsajyLKYkW2zIpaMIZqIqlFnA8XmiSooqjoGBo6go71T/89XZiAyP+Fnk8spXcwUSSlrUk0hQRQbGjZwbKTYYLGpGxoaUiNHgMTwYTZ9bMLY5PO5bNLYBM7MzMoSyAaUodTMKmGjyibL46GyyqAQcj5/eWUFO4GAGj7CGKolzp09K7sNGz+OnCdQYPMWP4zBYbcpxJsKlJ2dlIqksNCBqqpStLe3SUlCMMOGjVkwd+7cwdzcIvy+A+zuJmCzmeB0WmG1psay047T1d2pJpeNIs+RGTQMTWcNeNwpMLKfCuhOJmDKMAnO2WwOqYcKC4phtzsx+HgEQ0NjyM7ORVlpNTzrm9jc2EBnVzsqK8uklCE0ozqMI9Snp2fg9WzhrbfeEQx49PABurqb0NPTDLuDjWgKPM7NT+Phw3tSWbFpZaNL0ERgkJtDCJJUPpeJ09af2O8InbichBYMUM6y2rEfjmBxcQ0L8yuYnXErSPnP/uzP8MIL57C6uoTFpWlMzzDfaBPhcATutQ3MzawhM9OKV155GUUlTuyFNhQkvh+hpc6G9XU/5mYXYDbbBYDa2zsRjcZhNJi0N77++ivU1lUr64k2r8nJca1dc3OjlE3ca1TA0C5GWx8hJRVLrFFJabHUQoRrrPfi4iq2NrkWUe3VpqZmqZ0YwE0IxX3J2lCxQqVewB8QGGSOVkYmsBPw67ogkGX9KiurUFlRqT1NIJuaoGYVKCKAyTSbU9AkfAAYYohEQ8gvcCA724L8fKcCrXd3gtpfqys7iMVogTIimTAgJ5egtUjAh9CT57m7S2iZkBKIkI3nRZUe7WqELgx6X/fsIh43oKw0F3V1lbr2CC2osBkbm4Q1y4KGhlSQ+MDAgOyvVOLcv/8Ao6NTsjyWlblw/EQ3mprqpYihCnByagrTUzPwev2yVRYW5EuNRrUV1YmyaWWkpqZRsfg0q21+fh4ffPAPUi4dO3bsSf6SAxmmDIG97i4C7j0sLMzh1Onjeq9o9AC7wR3BttS5E/Cm1pAA1+vZxtzcMooKi6V24+RCXmt8DQKYnp4uZWYxo40qHoanc105IbChsQktLa2qCdeG9xs+UmH6B08GC3TqnkEF21tvvSXAx7B3QkiqK3cCO9o7+fmFgtK8ZxCA895HGOlZ92oP0j7HWnz44Yd6bcJ67hW+F6/Dp8Hq3Hv8empPNkm16fNvK4icUM3lpGXRAKeT0+xSoe+02q27PdjcDsNkTOh+zimAVANyQiMn2HGPmDNTUypJ1Gm5ZbYTp9cROjHDjfdlwkt+pMLpdWno9Mz/QEj3Us9csvQPpCuQrsDzVoH0jfJ5W/H0+aYrkK7Av6QCfxDQSaSAVokkG3cgL8cu8GRCHLFICHk5Njhz7CgrKUBNVTmCOwHEYxFYbGaYLCbkOvP0ST/zboaG2UiHcPRovxq8ocFhlDJTCQY16rvBXbz88ksKA2bTR3jE4G82U2xm2HD6fLQM5cLFaWubm1hd8yLblo2CwrwnQMMseMTGLdtmw+LSkuwtU5PLyMm1wGqxyprGKUwe7yaWl5lxAtTWlaG6pkrNmtvtkZqKmT9sbNmIEkRwRDwzT2jv4dQqI0yorSmDy+mUssLtDqC+vlg5VByrXlJaImhAJQJB0V4oKCUDA7r3w3H4fGHU1JTiyNEeQTPCNmZDETjduXtbeVBUnvDrtMyw0TQYEymgYzLIrsYasTYEbmzybFkO5OcXKbB4dJgWwVlNhistqUT04FC2vf7+XuTmMfjZL9DCJnqBqovJKWxt+PCXf/nXAinDQ0N48fJptLbSdnaApaUFzM1PYWpqAv7AthRefF+CFDaXBGJ5uSmbEJU4DExn90nQQehEkMiG1WrNkloppXCJYHFhFRPjM6iursVf/uVfqbG+ffsGZubGsbvrU1YMQ6E3t3YwM7kEo5H2uhdRUJiL8P4WonGqxiICHDMzK9gPRzHQfxT9/UeRiBs0GY0wg1ZJhsMzu6mmtgqLi/NaTx4rQQchE6EmlUZWq1ngac29qkldDKJm073h9SJOK5nJhIN9KrksauY5lYzh3Hm52VLU0eKWl2dXU0+gEI1E8ejRIPyBEFx5NkSiB4hGIsolIlByuQpQU12rfUfQODExDe/GHixmowAmlUd83XXPBrZ9IThdhAIO1NaXoqAgT9POvBteBPw7WF52Y2V5B+EQp5KZUFFRiJaWBkFA2s6oimONOSGPx93X16ocJb43YdG1aw9RW1soIBMOR1U7Dg1gPhpBRipkfwgrK340NpXi+PE+2dpSyiMjvvrqK02fnBif1YS6vv5OXLhwDmVlJVj3uAVzCDnGx2kvDMnu2Nfbhr7ePpgtnJSXIUDE/U6AQgUPoS9BF5WN77//CcrLXbo2+WD9eA/xuDcEnTidcXl5HpcuX1SOEQPzqXIi/JWqkGAoSUhCFVIE6+sbuj+Ul5XgzNmT2sdbWykrHYPHKyrKMTw8KABGRRf3NO9pVDNSnWTLtj+Bh2Fdj4RAVGjR5skhBMym4z2D9wEqsZgbRrUVYSSvH65Ha0ubvsb3pKqLIJKWN6rGtja39T3a6QgLaSfmfiA8p1KKYIxqSv4ixOTrE4AR2rE2rBvvF/4AFV4JFBY4pajjdctaUHW1srKGncAuwuHDlMopnyH5dkEnTm40ZRhS0N5qgZnBVMmkoBOvjQyjUfvsqapR32NY+WE8DZ2e/V8I6V7q2WuW/ol0BdIVeM4qkL5RPmcLnj7ddAXSFfgXVeAPADqlfFHkTmxEqHniaG97lgXJWJQjkOBk0+ywwpJhxMuXL2rK3ezsNBKGOFzFLslbpqamBWS8XlqICD26pd7gtC82Jx7PRqpZixyivqFGE9b4fmzUHTk5mtC1F9zDzZu3ZPWprCxFQWGBvja/sKbGhyoMTpCjNYif+j/NpOGn/LMzMwIP2z6O/M7A0WM9KFPTPYnJqQVksTHu61UTtri0KMVVY0MDent7UVRUqHPY3qJSIKApbEuLS5icnEFejhOF+TmCAfSSZGSaBI9aW1vUnFKtcRij4mFfwdpsBKl28G0HsLnJDJs4Tp85grfffgtVVRUCEVRwMOz63v27Gj9PtRUVCapH9EBWJWb6sPEzmgxPlBVJ5cMQzAAmZNtyZdcbG53C7OyyMpB6e/pg0yj7fFRVlSuPiYqQuvpaqTbmZucwPDIq9dFPf/qnWHd7MT83j9dfv4KCQjtmZiYxNTUmVdDWtld5TU+zY6hcSk2uMytLiLZCjqPnVEA+j01xpjlD0ImNMO1/bKQJhDJMWfD5djE/v6wcKWZ9EQyMjAxia3sd+wdBHSfPAcjA0oJHjezp06fhyLEiGPIiFg/K7hSNmrC05JUF8ejRE8jNcWJxYUVQITfXKXUaIVNjY72si0vLbM59sgEVFDKbjGHbewIUVKZJWeQLIsuWgWybWQBmfz+kBtyRY0dRIWFgvoDC+DitYgnkOExSDCWTJjQ2VstKynye5aVlfPTRJ5ib98JuS8LEOljNqKpKwQPuPSSNUhrxF1VU694DOOxmHBmgYq4O8/OLGB2dRDxhxPETPWhsqkZRsRPxxIEsmMwZIzjY3d2XDXFv14CC/DxB3iybBSur3NsLykcimH1w/yGsWdl4683X0NzcogyyX//qV7h7bxRnTvdrfS1UfBUWCgLzd9ozb926pQl3NpsdHZ3NyiCi5ZCZV4Qt169fw927D+H1+NDd3SmlUElpIaKHB1h3r2Hds67Q+8HBcf1Mf18f6uoaUVZaLlUkbYNUt3EteM3wfZmPRLUQr+eHD4dx8uQRwRnBH6MRB+EDBPx7Al+bmx79OnvuJLwbboRCuwKsBDYpkLYvMBmNxrC7sydouLm5K/XfqVPHtEfX3GvKcOL1R7jKP/M+SBBJCE7lkce7o73tyncp743rT0jM9UvBS07iaxK0JgjisdK6xxpRZcZ14HP5teqqGq0vX4P7YWFhUbZLZXCZMnV9pWzKYSn2WA9mMI2PT0ohyHse34dgbHBw8ImiC8jPz9W+5nt4NzZhtZhVY1r8eJ0RarEOVOHxmAgVCZ44JICwOJ6IwWwx6Xc+CAQzTSZZ6Gi51kcSCpw3PMl9orKOCsw0dPpn/usg3Uv9MwuX/rF0BdIVeH4qkL5RPj9rnT7TdAXSFfiXV+APBDo9iT55crTmDKMAE2IJJOMJZJkz4MgyqXH51//pX6K1uQnTU5MIHYSQabNoRDth0eTkFmw2I44e6UJbW7vAASEJpzWxUa6rq4d7fR3r66vINJtkTaOVh81VQX6B1B9ff/019g8i6GhvVQPH4Ox4grYuM3p7ejX9KeuJzeUwmgrhZVMX3NtTDpN3I4z29jr8+Z/9iaDQBx9+iLt376Kzpxf9R44op4mKq5WVTZw40YO+vr4nSh7mPh1KqUCrHlUofP0j/T1IxpIKLe/oaEN9Pe1DJtmcOLWLjTmBE3OB+GeqGFZWV7HppdUnArM5C5cvn8EPf/gD5Bc4MT09ibn5GYyMDKmxZNPHhpuWNDajmWajwtmNJi4Gp7ExqJvNHoEPoYwBvu1dmDOzBWioHmKuE6EHc2IIXTgQrbKiDHaHDQZjUhOp2Nh7PV7MzM4J/Lz66msYGR7D1uYWzp8/jXh8H/cf3MXGxrqsWLF4ROojuz0V6M6GmLlRVI7sBangOJStLolDNbwEPGYLA6ljatgJHB/cf6xjM5uzkWXNlmqI2UUMVF5bdSMYCiiryGiMI7/AhdraemRn5eKbr2/j8DAhq5EtOwOBnXUFiWs6WzCOdY9fMKugoAjML2c9CMGys+0CdD7f9pPg9Ah8/gAMhhgyM6xw5hU+acCpPrEhpKyqBPYP4si2UX0D7O0dwOl0wOnM1RrX1FQiiSSYLTY/v4och0Oh3lQ8sS6EBMwJ4uswM+f+vfuYnFyGLSuJ/IIc2ZwYDk1AyvXjcbL5J7hghlUgEJblsre3S6CAyqDx8RmUlVfg7XdeR0FBDoKhbXi8K4KCzKZi7aly87h9iEbM6Ors0CTCyakxLC3NC4gdOTKg4+N1WVlZgXfffVfQktfYJ598rO9RncPjJmTJfrKXufY8Nl4nhKC8hsorytDU1CDowj3BfU4b6vDwGOw2J/oHBlSvzS0vgkHmDBHc7Qvuriy7dZ0TEBoNGUjEIUVZ9DAEj8ctEM09S8UNoQrhHlVWvDbOnj2ra5PfJ5jhPYQZVlSLMWstFN5BW0cTVlYWENjZht+fyirKceQhHD7QxDwCbCqdwlQdRaNSFLIehFg8TyqjSksZsh/R9cxhCoSUVBRRqTU5tYPCQhva2poE8QiECKNSysaIYG5bG4PezU+u50xZ67gGbvcmurraFWpeU011o112X17DfH9m3zFoPRyi0tMqAEjIRnhE1SWve2aHMSy+tLRQEInqNb4es/FYl72wCe2tFaof70PMrSsocOm+wnrS8kk1VZbVJkssj4lqpsAOYSftlja48nNhzcpUfhzBOQmtcvMODxGPHSLLYpXiSdbZJ2HjJE60bSbi/D2d6fSM/1RI91LPWLD009MVSFfg+atA+kb5/K15+ozTFUhX4J9fge8+dEo566So4Uhs2reY1ZHJnJ4kYGaORyIp+JQB4P/43/8H9PV2I+BnsPMBJmemML+4gJs3bmJywouGhiK89NLLKC+vkOKHn+YPD40rOLizqxODj4cwNT0pe9oPf/gunHl52NndlcLh888+k7WmrLwcba2tePBwSJ/U9/a0S2lQXVONeDyiaWNsGNkYMaeIYIpA5eHDCeTkWHHixDE11GzOv/jiC8zOzuDKK1fQ1dOFDz74ACOjoziMJvHee+8ohJd5ScxBYoPHrBoe8+7ugRQqJ44ewV5wF0uLi7LNcBIeG2BrllXwiU0aVTNsxJdXlqS2oE3Gt838odTUrRMnjuLKlRdle2NgttQquwE1hmwWCQPY+DMnhRAmw5xSHjA/hYvDBpYPZvnQEsd8HKvFLhUVx9Dbs3Nx9uw5+H1bWF1bEdArLuLkLDtgSMhKtrq6IhCwsbmFk8dP4vjxk/jm6lUEd/dwZKBP1rXh4SE1nkVF+bIrUc2QZeOErLBgCbOc2GAuL68itBfW+ZjNqfyeTDOVGkbVQxa8PCfWVr0YHl4SbKitLUG+q0jWS4Zz+/0RFBYxUykP5RUlWrPyskpMjs/iHz78RLDgzNnTyMnJwk7Qg8hhALE4wUNcE8Lm5jyIRI3Id1qRm0OlBwOOU6HtVM8QIPj9VNkZ4XRZZD0sLCh9EvIelDWTTTqfR+BnymCWWFT7iVAiNzc1WbGyqlRreuv2XU0zq62tht9HWJYUuKEaq6SkNBXevRvEb3/7e9x9MIO25gJUV5dpshqzkMwW6xOVGm2JYYWV057G9WXIM3OemB80NTkNz/q2wqTf+P73pAQbnxjCXiiAQIDKsYQgbCJhVDh7jqMQL1/5nl5/bHwYm1seAdr6ugbVgQpEBn9zfxCGcH/PLyygp7tHqpml5SWdK1UvVB5xPxJEKbsoksoUY41oIaUFjlCRUI9QiNay0tIqqZeoXGQWVna2VXlJVA0RjnDPMM+N8JUKu2TSgMPYoZSM7nW3Xp/1IIQhbGEOEm13qTD2JgFtqiF5bXD/0jLnzOWEySD2D/ZQUVGKjS0Gf4ekZuK5MHOKuWc7O0EYDAy/NggmxuJJwbFkIgYTs+NiETADv76hXmtMGMbzZ+YbgcrSyhoC/iTKS/O0Ho4chwAOr3cqkKanvchxGASTCY6ZOcV7ydjYjHKhSssKkJObg5mZZdRUl+p+RMUgFUKEWgwx39raRzyRRG1NIWqqqWorQo4j94ly1I2Z2XVYzASD2bJQEugSSO0fHAiY7e5l4vzZTlisVuWcLS+voaWlUdcir0EqNwlIuT9XllcwNb2MLGumbHgupxXFxaWorq6Af2db9yTucaqbUn8XxJCMxwT+ErG48v5SE+5Im5O63lJ5fElZaPcPDjGXnl73bf61kO6lvk2V0s9JVyBdgee6Aukb5XO9/OmTT1cgXYFnrMB3HzqxbXgCnvgb4QIfzE/hfzMMjBkncEqirroM/+W//s9QXOhEOBSE17uOza0tKUa++PxzzMxs4MiRZtnY2LCzKadygVCIgGVre0uN5NWr13DxwmW8884PlEVy48YN2UXGJpeRbU1qshmBFe05VBdQwaNw3IIc2HMM2PZvKAQ8O9uhYNxYLIGZ6TlMT80rX4cj7JsaW5CZaZbKitDlyksvorDYJSXV1atXlR/zs5/9TEoVKjKuX7uuHBU2wYRAqbHidoEDn8+Dnd0d5RExwJvNHJtS5k3x3DminVYzWosyM00CSMxzih4YlL9UWlaqc2Az//jxYwG2p8DJmpWF4qIS1SqlfDLCkpVANMZJXybZbghxkjBqrDrVMmzerVabVB8ORy6qKms0EW9sbAg+Hy1LITXwqZD1iBQ4KVtZUMqMCxdewP5BGI8fPxLQKi0pgS0rW5ZDBpvn5nF6nkE1YBNNCMlzHhg4KhBFsBIMHqCzqxl2e8rCxnDvSCSBvNxMBcUTNCwtrWBkeEqWvLNnTqGiolLrMTQ0jJ2dEM5fOIbevg7093cp42pmehbXvrmFzz+7LsvTixcvwG43CzqFwptIGghsrFhZ2cXwyDh8gRjqawkE2gVGCIwWFxYFgYqKS/Do4SBMGZk4c/qUrJTM/vrss8/QUM/Jci5NdGPO0/7BvlQhXEfu1+qqKmTb7U8Cvi3KtmL4M/dgZUWVLJucDHbixHHZzqi4YmO+vLSCDz74UGql5uYq9PQ1KyeJkJTZPrSKer1bqvP2lh9zc0tw5uWgq7tHNj6uGy16q0sreO+P/ghOZx6Ghh/D63Fjd29HeVN8UHHk9+1gcWEJXV09OH/+orKsJmcm9TyjyQhzpkXHyPXnHi8pKcPc7LyOnevwwgvnVe+ZmWlU1ZTB4bBIFUfoIlvZuge2bJusVtybUsvYrLLYUZ1EOMQHv8dz457PksWSGWQHgpzc75ycF9wLPVHuGAXrTEYqvgzIzqaqaktA5Kma7qn6hwpIntPBPvOIjLJBUmGHZBw93Z2CX0NDg/o6s9uYY7SzGxLY4bkUFDhRWVWpqXvch/cfTGMnmALqzNvaDQRRWpINZ65dgwJoO8x2ONDd24917xZGx6ewsMisLyDXngm7LVt7hdcU60LodO/uAzgc2bh06RJKSkuxvbWF8fEJWV4tViP6jrQgJ9eBq1fvIMfhQnt7i2yhVA1ubW/j5o0buq7DEaCvu0rXDe8ntBDS2suQ+S1fHI5s5ko5BEW5zwi4eJ9KTem0K7w9NUxhXrZeri0tktybVG1SzSnV1uQEpqeXBeBqa0vR2FCnrLjwQVggkTXg/2cIKnGiHq11SQEo2u14PyIIJwB8Mq8SsQRBOSctcjpnFNPBZ/wb8vl8erqXej7XPX3W6QqkK/AMFUjfKJ+hWOmnpiuQrsBzX4HvPHR6wptSk8VTA4mQailM4Nz2zIwMNXqmxCF6u1rxb/+bf4P8XDt2dzipaxuxw6ia9Q8//ADzC8s4ffqYoBNVNrSyMAR3YmIcm1ubUghwGtPtW/fw4sWX9Uk5g8OpyOCn94QjVCkcP35CI8CpzOju7lYjTDiSk2fDfnQT+5FdgQyG2I6PTeIwltDUs8HH6zh3rhtvvfk2cnKcauwfPHgo+90LL5zCfmQPH330kZqzl1++jB/+8IcwmkyYnpqSnYhT99jsEsxs+3zIdzlRXJKLneCmFCYMgmZdGJBNxRGBGW02sVgUObl2gROGCjMPKOAPIxEza5w9ARzVC8ybmZ2dlyWQkOOpXY4hv7T/BIN7sDuyNKmtprZSqgiPh5alkCazHR5ypH2GFDO2bAeMBqPAmzPPKavb48f3ETuk0sgCl6sQeco42tPPEzoRDNAu58rPw/z8tOxQnNjG16WChPCAKqaDA2ZLETRZpIKgpbCqsloQkrX88ssvpbS4cvmSwsoJ8UZHl1BdXYw33/we+vsHpEr5+c//DkNDIwI1L730kkAYQ6w5lp4w4M23XkNTcw2czmxsb23I7nf/7kM8ejilKWwXL5xHVpYLLCssAAAgAElEQVQRu4RO+1tIwoR1TxJLy7vaH2x+qSZhYDgnsVFp5A8E0NnRhdzcfFy7ekMqj1deeUUgjcHld+/eEYShgo41aW1tlWWKx8a15C8GMxNcEbBQxbXt29ZUM4KRstIy3L59V9ao73//+7h8+YrWkXv10cNH+N3vfi9YcvLUAF565TQyLQapdjY3NhXkzAD7nUAQm5vbiEYTmqjX3tahNWNumHt1FdH9fbxw5rSuCV4/fFDBRQCY48jRfqKNk/u1v78fR44c0Z4an57AXjik/ctcI0JDTrWj9ZJ7jHlCVKi1tLShvb1d8I85RCWlBcjOzkD0MKLrjLYtgtrURMmEfmetn4ZZs15U0FBRxRwpXuu0EFK9EwqHBWMJrqhoqiivkGpqenoNwSDDq02or6/B6uoGMjOzdF60jBEWsaZUARGqcfIlp7oxmJ05RATAhQUFqKurkkpqdmYOd+8+0PQ1qip54+L0Oa5Xa2szuns6FeAeidJytoQHj+cxN+/Dwf4+XLlZ2A+FUFWRBxNimirJ4y4sLkXfkeMIH8QxNDKBR8PjiEXjMBsNaKwrwamTpzQpjsdIm+I331zVXvnpH/9Uai1eB2NjnOYXRkNTFc6c6xM8vnHjNpoa23Ds6ElsbfmVQcb7zfScB3U1nFhoRHt7M8rKi6UOo9JtJ0BQ50ckeihrXwpKe5URxV+0AFIxWVpWoowr2vYePRzSFMIrly/Lonj+/HmpqbjfmZNFqD4756E2Cc3NNVozAcTNTQEn3ocJs2ih40ky04k5TokYlWEmTSWkQkwfUvD7zHSS8o4ZUQxvP8RsGjp9m3/0pHupb1Ol9HPSFUhX4LmuQPpG+Vwvf/rk0xVIV+AZK/AHDJ1opuM4dkKnGLIygGMDPfjv/+v/AsUFuTAa+Ik4LS97uH7tKv7u7/6dwpxfvHRG4dxUSDCQe3JiQiomNp5s/F944SwGH4+gt+eoxrazyWFjy3Bcg9GoxpLZJWxaaaFjQ8VP8dk4M3dkbmES2/4tPZ9N9drqOmw2hybncZrYK698D60tHWo0qTyhsoOWlLr6Kllw5hfmtYQnT56U2olNPRs0QgM281QREKywAcvNzUGWzQwD4siyZcuq4/VsKSOG4GcnEMBBJCI7EW09JhOkVGLzvr3tR25OvuAYAUcykQoCZ4YLYcHGxpaUK5zyxuZ6dycsdQYDg3v72xW2Tsvg3bv34XavS1nF3JeVZU6sMqQmouXkCUKxCabSw2bLQEkxA5krkZOTp/NnY07bEZVANTVVSCbjCqTmujldqWlYVMQwkJtqGCrMxsfnYTRacO5cH1588ZLUHVRwXLt2TVY02nRobXz9jdd0zvz6wsKCLI1/9Vd/LWhANdsvf/krTE5O49hR2h3PS53GbKyHDx8ItvzoJ8wZsmBpeRYzUxNYXXFjbmYBszNe1NSU4fwL55CREcdeaAPRwx0kYMDEZAAzs5sCEU5XtvJo8vNTuUPhUEhg5OTJMwiHI/ji86+kAnvttdcR3t/DL37x72ShPHPmtEATz50ZOgQoBJtcF+45fp3WMwJI5gQxR2lkdESgkKPnP/v0c6n3fvzjHwv6cB8uL69o2hvBE1Vhb3z/ZdQ1lGDNvYy11VWsudcFELlPBQqdLlgtNjQ0NCrLh8ohrvOWdwOWjAzU19UKgHE9uH/5YO25XxjMzWuCx8AJijym1bVVrLpXEY3RimbQfuNeI4DKy3NJ8cR8H06B5HsSxvF8OXGR1loqWw5jqRB4XgdUIFFpyHWm0ogwioqXgwhhXRx5uanMK0JMvgYn0vG9qJQhAeL1ybrymtFUNX9I69/UWI3GpibcvXcPuXlOWbW4r6lQXFle1bGeOHFSMIfWwE8+/lT7metKaE2one/Kw8OHj3Dr5h2ppEpLy3SMVOvw9Ti5sa29BRubbkzPTMqit+4JYckdBvPqSgodAk9tzXUI7mxp/9CqVlRajpKySkTjBjx4NIzffnwLhrgBZYVZOHG8CxcuXFT23JrbjVs3b+Hq1VsYGOjGq9/7HgYfD+L27du6FnkshEFHj/fKqkdw1tvTj5qaRgw+HsbQ4IhgWyQaw4ULp1BcUoCSkgIpzWgF3vAGZJ9lADgz3Y4eO6J7EteEEwR5v+TzuC85jZP3LCqZZmfmUVxUhtOnzyjHjnuT2U+EVFRRjoyMYWXFi8LCXA0bYI0JFAkYTZmcJhiUgozQSVwpkRB0ikUP9WcqoAgaFT4eZ6j/oaBTIknoFEUkEsd86Bn/hnw+n57upZ7PdU+fdboC6Qo8QwXSN8pnKFb6qekKpCvw3FfgDwc6PVmqlNKJM+xSv4wGoqc4crLMOD7Qjf/2v/rPUVbigs3KUOAIpqZG8bvf/QM++ugazOYEvve9K7KJxBNxNXIc307gxGaF08BKS0oxP7+AhvpmgZRULtOWmhg2sWzGCK0W5hekjmKTzAcBUXh/XwHG3s1NTaeKHcZgMHKSmx17e2FBmMrKKgGJ6ekZTSxjXlRJSTGMxqQygajYYPPO6VG0rbGpp6WKjWJxcbG+R2UKm+xUo7ctdQktVJw8tu7xYmvTJ2UGQ7XZaLNihE18faqdqP5h88uR5cyomptzIxGnqqZR4ImQy+0OorSUihqqGzZ1LrTBUOFUU1sh9dTg48d4xCDhrYCUaFQ0sWZUXBEMUH1EuxIBGaekMR/J4ciCw+5QJtLDh4/x9df39DMd7fVqPldXlxHc20FdXTUKCp3K3uEUu7a2TtTXNwgQsmEljHnvvffQ19ev+vz617+WUoJQgiqm2ppaXHzxvKaG3X9wX1MJqSjir60tHz755FN8+ulnakzPv3AeDQ1NAhG0Jd25cxsDA7144/uvYmd3Ew8e3sHq8iKikRg865uYmdpEc3OloFMisY+DiA8w7qu5fTzoxtS0B9u+CAoKzKpVeTnBS77UGqwR7ZWLiyv4+quraG/vwoXzF6QM+b9+/n9q77300hWtM5UebNipAmEDTrUQlSadnZ1afx4v14FKvrHxMcFQlzMfn3/+hWDfT37yEwE2KoioeiMkXFtbF6w6f+E0DKYIPJ41AVTuTwISwi2qkLhnCWRo8yOMWVtzK7MrwlD6w0Pk5eaozrwenu5J7lFeJ3Y7AadJdkmL2aLpj9yzsXhMoed8PVqxCEB4ffFByLa9vav/d7lypKzinwkdmOvFaYNlZeWyb/H9ZmdmsbhE5WGOzptf5/G419yyC1KNyGmMGxsefPnVVwJktHjSqknLKMPSCdk2N3eQn2/XtU1oV15WjlgihuGRR2hta9X16PcHpDij0o4wrKe7V9cdlVicBkjFDkHXyPAgXn75Epx5uYKXBKpUCPJ6yMnJ1RTK4hJC1zJYs8xYXJyBd2NdQwYWl7cwvxRAbU0FSotzUFNZjIa6Sni9q6iqLNe52ewOHETigk6Ph8fx/od3UFxgxfGBFnR1tKOltUV2P9pjqVQaH5/GxYsv4OTJE6msuqkpTSykDbO0rAz19Y2Ym5/XXhzoP4YchxMjI+NPFF1J2RBfeOEMKirLpHZirhQD63d39uGwOwXauMYM2ee6U83IdeD9gxMKqSQtLCoQLGINg7shlJVWaojD9evXdc/knuZ+5M9TVUoQSJsgFU4El9wDBO75hQX6neo/3rsM3DzJpDKvuAfjh1Q7MV/Oqns59w1B5lPotL8fE3RaSGc6fZt/9KR7qW9TpfRz0hVIV+C5rkD6RvlcL3/65NMVSFfgGSvwBw6dDGo0CJ3MRuBoXwf+t//p36KsJB9b3jUsLc1icmoUQ4OP1WA2Nzfh3LkzsDsY4uxT48jMGE1SKnSpdLR7sQHi+PaZ6RmpoeKxuGxuDrsdPr8fHe3tAk78OptlNupsstkEryx5EYnGkZGZqabI7qDNLJU/RJsNYQDfl3AhFXJ7KJuUNcvyJHSc+T12KVnYXPNT/qe2OoIoNlhU9lB98ujRYww+nlBuUr0mkBUIDIyNTWLLF4CNGTaZZgVS5+XZFSjcUF+Hru4O5BfkYdu3gd///iOMji4iL9eGc+dOSOFy7dp1+Hy76OxsFUCYnJgWzOG0trLyEuzt7WIvtCsL1dTkLDY2fMjLc0ipVFBQKOsXIQ8VK4RvPIfCAhcsVk7qCspCRbsLX3dwcEoqkv7+TjWbS0sLUjvV1lXj8PAAG5teKWP6egdkVfr444+VX0Tr4RtvvCFVxTfffIPr168JjBBwUW3ByWLFJUUaW89MLp7XW2+9pWMaHRnT1LRbt27r/0+fOg2LNUsB3Mya4fO//+Yb6OnpwNT0MEZGHiEa2Yc504rV5XVMTmygq6sO586ewcHBDqKHAZitcQUuPxpcw9Q0VUMHKCnNwokTvWhuof3IqD3Hc62ursPU5AwGB4fR33cEHR2dUmp99tmnstFRkUWgxKmJBI+EBQzJJhziL4bLs1lnY8+GnQHbc/Nzqh9f/8H9h3C58vHaa689UW+N6vkEh1QTcbJcY1MVMs0pGMmAcO7LqsoqgSaCSL8/qGsrZeckyEtlF9HSxGPb3AwglkigvKwALqdLtkHm9RxEosjMMCo7THlcpaUKq6a1cD8cFsThg/uJMJQwinCDe3RnJ6ypgLm5FtlYbbYswZZIJInyshoUFhTpeqMqhqCRULWmplpgjXCO1wa/TuXR5cuXpJ67desGfvP+h8p8On68H93dPXo/QplHDx+rFvn5DhQVF6OyokKAbHFpHhNTw+jubddEN05Aa2xsFHQimKKai8ovwtDff/Qpjh0d0PXvWXfj1VevYGfXj1s372JhfgVWawaamlq0foTGVC2lprNtS+lEUMM8ttHxOfh3DtDb1wNLJlCUnwOL2QC3exmlpanz5v7a2PQjacjE4soaHjz0oK+7FBfOnkJpSbFshLQAc1+wRhubGzh75qzgDpVmrA1hG8+/obEFyUQGZmYXpYy89OIV5OW6ZK+lCjJVZy/aO9pQVlaMw8MIAgEfpqanNfHRmVeAgYEBAU8GtHONWW/+HMEoVV88Hob5Ex5xHfeCByjIL9KwA17D3Btcf+557gveT/h7SUmJjp/3Se5/2iDznE5d25qgKaVTUuomfuiQmmKXstpZrVQ6ZSJGpVYkingST5RO/P80dPqW/z5I91LfslDpp6UrkK7A81uB9I3y+V379JmnK5CuwLNX4A8UOj3NdEpBJyPiMBBUVBbif/zv/o2UTuMjQ5iYGEVob0fNLj+Br2+oU0PD6VPeDY9UNHOzc7Lv0IZDmxCtOAzWpkKDn7YXl7DhOpSCgo2l3WHHYfRQYcj8pJ9fo1Vozc1mbw3BnQQOIsnU6O6MDNRUVwlc+ba3lXnDT+KpApLSKWlEdXUqm4f2p5VVLywWApgWQSeqM4aHx6XEampKqV54jFQcsQH77LPPlVXEkO2O9mbU1zXq0/1vvrmOza0AGgSinLJgtbQ2ydbT0FgvoGMyJfHhP/wGf//3v1F+T1trk3KNCC1++9vfSlVw4sQpNZDXr92SJevUqRMK0E4kY1ITsAG8efOmzoVNOZUoVHQwV4iQj/kytOnR2lZZWYbCIgcOo2HZrji9a2pqFvfvjSmjicqhjo427OywKd6H2cLMH7+UEq0tbVJlEBwwm4vH9Nd//dfo7+/D9PQUrl+/gXv37qlRpbrirbffRltri8KiFxbnFY5O1dClS5d1zDdu3BRQZNZRW1uHwBMbY8+6V40vLY0vv/ISnE4HBofuYWvbA5czF5ZMqyDb1MSG1ujUyRMIBLyCTlnZwCHVLmMeTE6tYTeYQEdnpSAnm3buK4/XAyQNspvRXrm0uIKenj6Fv1M1w5rRckRAwWN4mt9FYETIyN+pbiNcoqKODbum1fl98G54BUSIYBcXlwXoOM2Q60hrE6En9zSBQigURXVNCSoqSuBy5SGRTCpTifAm4GdO0SOsr/uQnW3WpDxCTT641wkPeAxj46tS6wz0N0sNtbS8jJmZVV0bRUV5qK2rQktzM6prahDw+7VGM1OLAgXOPJtUPwSuzOuh9clopD2T14cFpaXFaGxqFLjifnY5S5CXW6ypgoQVy8tLAr3MAuI1QdBSW1uj65HKQF47x44dh8+3hdt3buHLL7/Svr58+SK6u7p1/I8HH+Pzzz6XOohg1WI2KxvMbDFjeHQQt+9cQ29/JyoquKfzVJ/QXgjFJSWIHEQwM5Oq6dDQGHp7qDyzaR36+joxPkaV05gmqdXVlgt0UYlISy+vG6MJCAS24N1wS31IODQ374YrvzRlVQtsIddh1XN8/g1k26wK8Cao3dndg8lkhX8nCJ8/gRfPH0Ura6XAdKqcZlQD3rsIB1944ZyC6J/mIXH/p5SSDsRjmZhfWEVmhlk2VcI0QifaFgko1z1uTfXkevC65H3Tvb4O95pH9xraDBn+zaB+Wj6pQKJ6VIMFkgnZ6widuD92ArQE7wtWERbyWuV6EWRSzUTYxOMiMOL9kWtEhZQskUwCN0B7gTW1ZVmU3fSPoRMzszhcgBY7/k44yuuR+X9UIIZCEUQiMcztPftfks/hT6R7qedw0dOnnK5AugLPVoH0jfLZ6pV+droC6Qo83xX4A4ZOtNexxU4iy5KBTGMCSMTx7psvoqK0AH7fBman56S+sNmsGkXOT97ZdAX3dpUNwgaQjT4bOU47L8gnSImjvaMVOQ47Wtva1BgNDQ4KAhBcUWXEJpE2GzY2FZWVCjumfSkcPoRvKwL/bhIFTpumlr1w/gWsra3gq6++gM/vk7WG9j7ab5gRNTDQI4vKrVtDsFiMOH36uMLJCZyuXr2BxcVVJBIxhfXS6kYgcezYMcGejz76GPthWp1caG5pRmN9s5Qmn3/2pQKaT585o+bMvb6Gs2dP4fIVqj+YceOHx+vGr//+l/j006/UJPb3dcmSROvT+++/r/fh1LH79+/jyy+/RltrGy5fvqxjIASjWoy1/NWvfiNlzOnTJxRmTnUOoQhrwol4DKdm7WiXq6gsEHRizWnJ40j7iYk5HEaTsvbRBhQM7mB5eVHj0Rm6zAlsR48eg8mUKcDE6W60zvzFX/y5QsaZUzM+Pqbx9pxOdvLUSdnPQqGgIA2PjbWk+or2PYYf8+sETgX5zPxxPLHw7OnrPDbuDUI0OhOpdLLZMtHc1CCl08jQGCYn1nHkSCeOHT2CjY1l7B/4QZcl87Nm5vwYnXALMFy6fA49PV0I74dkG2Tjzv4531Wg91lb82iKoclkhnttXaoa2rgY0D06OirbGJtwgiOCT1qPuAd5PvPzGxgYaBZEXV5ZkrKE36Odi2CJNklNwIseSjFC+xcnxtHmxEa+u7sTec5c/fmpEoXnTZBCiLO9HYbTaUVtba3skARTvNoIP9bW3Vj3BNDeXq81+3/Ye+/fSO802+9UZgVWsYos5pwzm51zlFpSK7dmRju7M7s7e73BF/Dau9fG+v5iw/7B/iMGMO5ewPfCa8+uZiRtS+pWR6kj2WzmHCuQVayccxnnqe6daxi4K12sgJG6CBDdTVZ43+f7fV/28+E55yGIIqhaW3OI3Y1w8+jRo6JkIVTg+n/y8adYmt8UO1RbWz16e7sFKiwtLSMcTkGrA2prLZKBRVDKMG9eF1QYDvSPophXY2pqBo6dHTlewixO8WNtaH/lcXKiH2vDvw8NDooV7NnMFDY3N9DW2ibHRFhFCDozO4PNzS28+eYVqFVqKJQKue4IZz79x0+wvDqLd997W1Q5BDgEMYQytDlS4cT1YU2Zd9bZ2SWgY293F7W1NuzsbCKdUqCvrwO1tfUCAHlt8LVz+Sz0ei2gyMvjfH6vfH3fl0RrW58ArK3tNVRZjHDvOpDJJOQ5vC4JXbQaDfTMiGNYv8GEVy6+gpA/KEoxwj1OuozHYgJueC8jvKNCibCG50g4Q8gTCEagAEPZU6I0GhoallryPHmsVHQyg4rqUO4xgix+n3s4ly3i1KkzAkV5X6NtsmRrJdznREGtACquC9WVVHgFA0FEInHOG5U8M+bFEUwRolMdxXs57Y88NsIn3lv4ydqzzpFY6WvMhbOYjdBqmOX3W3udWlmCTRIgXsgLkGKQOO3Nvw0Sz2A18nL/wP+GZ1/upb5hocoPK1egXIGXtwLlG+XLu/blMy9XoFyBb1+B7zl0YqtSlPwmRSEviqfWBhOOHxuDTq2Ey+nB/Ow6MmnAbjfLhCn+Jp5Bx1TQ1NfVYXllWXJ8vB7mnOhx4eI59PR0Sh4MIQYDga9d+xKpVAyNjfXS8MoUrHhcGjI21lSp7DhKo76jkQK8gSwunDmCP/iDn2JgsB83bnyBv/3bf4d8IYO33noT7e0tYgdjwDcnttEOs729KxPO+H2CLWYULS4uCxyprDQIgKBah+CEipYbN27g5s3b0FcYMHZgWCxQDH5uaGjCF5/fgNVajfffv4qZmWmxX/38D38msCuVTmBi4rFAMgKbycl5gROnTx2RiWHMgvroo49w4MC4wJsbN77E4sIiLl9+XZpyr9cjGUMMuyZYuvbZF9LkXbhwXpQWVIswzHh1bVVsPVtb29LkDwz0wmDgSPq0ABancxeOHbdkJLW0tOPSpUtiCWOjSwUaQRnDx1ljgizCEoINQiR+7eLFC9IAM/Q7nogJqCiFVtdI88uGl/Yagho2y1RXsIHl16g0InDiGnIiG5VTuVyhlMOVyyIep62spGJrbKrCwEA3qqrMMm1waX4FM9MOXL58Cv19vfD5XAiFd5EvxqSp39iKwrOfFGXX6TMnZe2YG7bn2ZW9RwChVmmxve2Ay+VFS3MTTCYLEvGUqGUIAF40+IRIBGxs6Amd+MGmfGODMKKAoaFOAaqhcEga+HA4hlp7jVgqOQGR+4lAhMoymfKWzWF5eR2haA7dHXaxv3HKH1UyVFLxfAlttra8YnMzVTITTI+mJht6eroF3LGu9x89EADCKZCEZIRHhJN8n2PHjsq0OkI7HjutoQSszK/aWt9FQ50NJ08cRXtHm0ChiYknokah6oqfDPOnFZHQjufE66OxsRUadYUEmVMBQzUVFUn8O8+L+5dgg3lGBGzcg/UN9fK+yysLUr+B/n6pLY+VcJH5X339/QJGWVuT0Yj+gQH53scf/wYms0EAJj94rVBlR7UUg/dpjaUijECQdeCfBC0M7qeCkEH6VZYqqT2nNPK5tLVxnRhaznPzBzyiQKTqSaBfQonOziGoNWp49nbR2FSLrZ1NgacGI4PaqepUyURIqgmpkiQEHB4exfbmDpLxhMBKAnWuK2tHu5vBWMo4Im3idUE1Etc5GIohEc9KRhS/xntaKWQdYmskeCSwfPXVVwSK8Rrm+1OZdnD8kGSgMYNpeXkJhWJe7gF8PqGTxxOW/DwOOtjz+NDQUC3HzOvdvRuFVg1RblJZx3sJ7X3cZwMDHXIOvF55LdJWSastbYXxZEEgsM2qk2l+GpUKFTodioW8BImLzVry5gmrOO2S6WEKKJQcGKEQeygnei6Hfud/5H37n+L/8s8o91L/8jUtv2K5AuUK/MAqUL5R/sAWtHw65QqUK/CdVuB3/n/gvKn/pzf2UpD4i6/STqGQ7JN8Ogetqoih/lpcPHcCSkUBm2suPH2yhEAggbffvoyO9lbcvXdXQqgZqB2JRrDv9WJtfU0apYsXT+C//td/jtaWZmxuceT5I9y//zWmpzeQyeTR3GyWporNNkEFG24qITiufm5uXgKqffsp6I0m/NV/95f48MOfIBAK4N//7f+BTz79WBQgb775OpKpuLwurTs8GzZazIjRaHSSm0SrCdVGPp9fHkOlARUBBFxUcbBxvnXrljTDhDkcZb6xvoGOjm7Y7XX49NNronp6/Y03RBHFsew/+cmPUChksePYwpMnj2ViHAPHQ6GYvObY6IiAKjbRX375JU6dOiXHc//+fWkA2WgS0rAmzNvh92nx2thcF/UTm3c27P39A5Jbw1HoTU2NkudEONDf34NgaA/hkF+Civ2+MDLpvEzQO3ToCDo6OsViyNeg4oZWpXQmJQ061WaMAuJ5s6GkhY4Nrc/nLeUkGSsEJFJ9xYBqTtGieoIKFrVGK5P82MhubrrEWtbZ2SD5WvlcAUtL66J+0us1iMWyojZjhlRLSxOamhtw5Ogoau1VcDl3MDM9h7mZVbhdKbz77jn0dHciENhDIOhEMh0U+2Q0XgH3HoOvdRgY7IPZbITb7YLHsysqIQIvWgv3vT4Jztbp9KJQyucYsJ0VQEKQQojBZjwQiKGigrCOMEMpMCgQyMFo5DHapQ5FFOB2e0TpwZwpPvb27TsCfrgubLgJJWkPm5h4CveuH12dzWKHpG2M68d9RsUSIdCTJ3NyDDV2o0xuGxkZFCsblS2Efn/3//zf0OoqcO7cObkGWNs7d+7IPn7vvffEVsnjJ3BijhCVTtPPFhGPxnD6xFFcufK6QJHr16+LAoxAq7unU/J4ZGKiXicqN64jH8ea8ThpfSTI4tXPDCkGVtOmd/LkKQEpnj1aZvfR1Nz8/FjXJNOruqZagBOhCPciwVk0EhG1FGEVz5V7jI9xczri4hJaWltRY6+V/SjARVWamsfMKwInKo/4NYJMBuHzudx7nKTJjDm+XmdntyidvB5O2vMgGotCX6GTKZeB4D7S6YTsXSp5UkklamxU4oUQCPrR1NII965TwueNppJqibVJEk7qKmRv86Onux+pREbukgSsDqejpGpSFOWaiERCkldHkESAR9DDfeLzB7G8vIFYnEoiQnmTwF0+l7Y4Wf8au4BjQnnWldeg3xfA0NCIDDpgXWhhDARDYpE0mdTPAWlewDrfc3tnG93dXaIQezZVmk43OjKE0dERuad9/vnncu+rrW3AyZNHZX8xt8zrJaAryOvl8nkBR6RKzJ7j8VPnyl8KFPM5gZBUdDIfi9MZRCUlz6HSSS0/Lzg5lGu1HPpOf57+UF683Ev9UFayfB7lCpQr8J1VoHyj/M5KW37hch4F0QIAACAASURBVAXKFfgBVuB7Dp1KSieVsghlEWAb9pMPTuHQ+BCCfi9mppaxsuiS6Vd//dd/JUohKojOnjuDvT232LKY/8Lf2DucO/izP/uvcPHiRVHs/N3f/Udcu3ZdmiQ2cEajBvX1taKqOH78uAACNlL85PMZPu1yU72QxIEDY/if/pf/Gb2Dg7h74wt89Ou/l/DtS5cuorOzHU+nJrC+voaxsVEBK2yAg8GwTHRjADab/+np6X8KECdsYmPPJo2KJwZLU/VDdc/Ro+PIFZLS1I6NHcTC/BLu3vkKb7/9DgYGBnH37l3J7bl8+RXJN1pYnIPDsQVFkfYWjYyAp3qKDbRv3y+NJSHB6dOnpQEmNKAFjdYs5umsrW3i9376AWxWq+TisNmnjZANLSEA60OIsb6xJl+juocQpNpmQSjsRSjoRz7PNpDZLWa0tnSgob4JgUBYrFa05bC5pyWIqicqj6j2YjPM99IbKuR1ZdpgpRF6g07UEFRbFIu0IKXEasbHE5golSUVisvpxswMQ5MzGBlpFTtRNpvHo4eP5HFiU9txyPGzbj09vairq4G5qgJbm6t4NjUhU752nR64nDm8//55gU5+/y6CIRdSmaBYeaC0w+EMiQWTgdGVZtoQc1IHngvtXS7XvmR+KZU6eDwx6LQ8ViV8gTwqjZyE2C7HvL6+g11PAvZqHUwmbWmMfZrWJJ1AIire2IBTMeMP+MXWeOH8RVGp/OY3H4vih3uHKi9mchFifnXvgYTlj40N48KFi6JA4frTfsr1o8rn1u0nqKvTy/Nps+R+ppWRe/DRo8e4du1zsUJduHgB3V3dAoCePH4sx/fjH/9Y9umOw4Gd7W1Rbb0Aj81NzXj10iUMDw9LztbNm19KxtmJkyfkfHgeXDurtUrOc2NzTUBRfUMtkskYXE4XKvQVAiJoA2PoO/O4eHxU4xAmESoRrPB8ObmOFj1CSiraCIUIIwlPCZ55XDw/KoNo6SI0o1KKoLKtrQuJZEqUOAS0VO8RfPF9WD/eeWhhpBqI/yYE4joXChm5X5iMJoFlKqVGVHrxOC1kRYGRRhOVSDlRPlIVxX2TTWlQzBvgcLgFglrtVnh9AQnCrqjgZwV0WjWi4QSqLCZUVVbKvae9rRv5nEImTBLAMtSbtklCKrd7j0lc6O5pRFtbKxoa60q5XaEAlpZXsby0jngihWSKqiQ9OjuboNGq4XDsoL+/D62t7RK6z+uC9wdOxySA5h4mqKZ1kjbYldVNxOI51Nh4P7EIqOJ68nWovCL4pArtwYOnMsHuww9/LPcx1vqTTz7FxoYTw8PMiDohIJv3H8LW/v5OgXmRaFTC1llr1i+fy4nCiUqnfI6T6widVAJlJVg8nxc4STDI2nLaKVVOVHGuhH+AP8X/5U+p3Ev9y9e0/IrlCpQr8AOrQPlG+QNb0PLplCtQrsB3WoHvOXQivChKo6FTQaY+/fV/+3O0Ntuxs7mO+19NYmVxF0qFCq++elFUM2xKj584jrW1FVHUDA0NCsBxuZz4t//2b6S5m3w6KZPE2MTxt+xs1Lo6u0RpwCa0q6tbwrwJEdhwUhnw8OEjOJwuySeiwui/+cu/lIbo+o0vxF5F1Q8BgUqtxNTUhCimaEOiEsDpcEpDRcsMoRPBCT/5W3/+yWOSkekGg3zy67T00GamUhfg3XdJI87A56mn08jlinj1lcsCGwi3aDsbGR3C/PwM1tZXkcnwNY2wVdXLn4Q5i4tLWFleE+UWbThs2vketKOx4eRkNzbpjU0Nkg/FcyekoEqHI9X5PSpRmFnFJp9TrfgYwiBOB8xmMlCq8vLeZlMVDPpKCUS2mG2S78RgZjakrDWtU/PzC6I+M5s1YqfhWqk1KlFZURnDqWUmk15sayuri2LFY/B0KbsGkt9lNDIg2iBqmfn5RSwtOqDVFnHkyCEcOnRYFBxTU8/Q3zcg8IFWSiqu3nnnXQFtwaAPm1tLmHz6CG6XA4VcEZFQHKsrAVy9+iraWjnSfgfhyC4KxTgUKjXCES0CoYKEmO954mL5sVWrYbFUyP5hLTfWCYhssFprsLqyDovFKqCF+4jKIWYPUUVy69YdyQk7ceKgHN/a2prUmICMsJSghKHafC/aOGmPbGxowszMLD7++BMBTmz4uZZc17XVdZlMyD108uRJgWu0VdHOybWemXmGf7z2j5icXEB3d72oUQgQuro6BAJREfj40WPMzS6jqbEW586fl2B5qmB4bFy7s2fPCfwhPPD7fJJzRUugubJSgs0JI5gb9ezZMzlfvjfPhXWiwoXqJu4pHg+VbVQ9cZ2pWKJSjNcQ4RavC8KF1tY2uUFKUHahgHwhD4PeUMq3SsYFTlJxQ2DGxxB+EFyxzjxGgmgCvpLNck/Ok2rBIlTY9wVK4NdWg5aWVjkvKuOoBrRWmdHR0SX7cn19E5FITM5Tr1ehtaUBdbX1kme2uekWBRcz4rgPVWqFqCwZwp7N0UKWlGtXBRNSCZUo1jLZDDR6HWLJFKrtVXKvMFsqxUYWDYfQ3tyCWrsdVWYzdDoTdnY8cgwlu+g+mprqBR4xL40B/aNjI+jp6YLZbEImmxZL3JOJSey6A6ICoiVQoSzKsRFQEzC+/vpropD7j//h/5Jj4tS59vZOsVBy3Rh4z33IvKzpmWdyjRPY0tJHWEnoxfepsVcLDHXsOPD06ZxkOv3iF38ka1aC9ffhcIVw/OiAKOQI1PkZi6Vx5cqrsqdo+XS6XbJ+vL45ma7ATD6tFvlsRibXMUCc3+OfkgWVSiGdyVLq9Bw6ZZHJ5MqZTt/svxPlXuqb1an8qHIFyhV4iStQvlG+xItfPvVyBcoV+NYV+EFApwqdAhplEcYK4G/++z9HS5MdPu8u5qYX8ejBggQht7aW1EIdnR2oq69F4vlIb6oPrt+4i2Ixg//tf/9f5bfojx4/xsrysiggNFqNhO+ycaUN5O7d+2hpacAf/+KPpfGljYxKpaXlZTidHiQTBbz19hu4+sFVUWMQ+tDyUWmuxOzsjDROLpcbo6ND0viurK5IODIbIqpymJvExpe/4Sd4YMNVmjZVmgLFc2CQN/OWOFlsY2MF244NRMJxmc5UaTKi1l4v07Liz0fUs+llnhVHwadScRhNRigVGjQ1tonqiM39DHOpdmid6ZLmjU04m0VCJyovdt20OuVw6PABGI06UZBEYzGxtLBp578JVU6dPi6KDip9WGM2o7SA0S5Fex/hk8logVpNlYISKqUOW5sOrK1uSoPIZp2N/PLKGlIZJUwG2maKYqMaPzgiSjGqNrgeGxurmJufFoUM87F4jlSREEzwmGhdU0Al60ZlTTAYk2Pp7+sXu9j6+obkBDFAnXlKN67fwODgEH7ykw8ljHtpaQ6rawsC9VDIIZXMYG1lG+FQFu+//ybq62rhdK4jGvNApc5ApdbAH9DAs59+nvGVg63aiKYmqyg0CFKoqmKeVVNTiwSTr69tlUKwjQaEI0G89tprsra/+tWv8Mknn8iac6og7Uy0OvI8+Hiqk6hC297eEVXHyOiAgACjwSiN/J0798TWNDg4CKuVMKAST55M4OnklEABgi0qZQigCI4IV6enp/DgwX1RqAwN9WNgcED2GIEYLYK0c1K9FNj3o6u9E6fPnJb8KH59Y30d9tpaAaFUN62trslril2uQi+ZURarBdlcVvYTISqD03kMhKNUA4kFLRoVBQ3VXFTIMW+ICqJgyC85Pfwe9y9fj+/Da4Mqlkw6LcCDQIkgTbKz1ErU1NgEHhMI7bp3JVeJsIR14gTKWnutfI3XGY+JjyOsJIzxePflGie4Y1YapzROPWXweRo2GycfDpSUgQuriCfSsNeYMDTUh97eLoGLn392A8vL++jtsUud+R6cVscwfyr0Mpk4EsmkKOJMFVXIJKkciqHSWoWiUoGiSoG+gT7oxJKnw67ThUgwgJHBAViMRjA82++PYnZuDT5fUPa9xxeEpVIHi8UoofyDwwMyydFeWy0221AwINPmllfWsbocQFHBCZo2NDTYEYtHJIOM4fAEhA8fPsTnn99ALJpAfV0zjh07gdXVNQF5p06dlP185+5tmWBHZRRVTjxHQh8q1rj2Bw+NCzRnLhynVVaaqnD16gdiW+S+mZqaxn4ghWOH+wWSMieOn8FgGlevvi5AnDAyGqfCrLQ3Cvms7AVCpxwD+wCx26lVKgHPLwLICQdLtjwqncrQ6Vv876DcS32LYpUfWq5AuQIvZwXKN8qXc93LZ12uQLkC/2UV+P5DJwWn1ylQyBZRb9fgr/7yT9DZ3ohYJIB0MoP5uWVUGivR3NIsjRAb03yBeSylsd0Mxp6eXkRHRxP+6I9+Dn/Ah9nZOcSiMYE/tArxT1pB+OnejaC+zoyf/ez3pbkhdKK1aW11Q74XjRRx8FA3xscPiiKATRJ/W0/1wsSTJ/B4gpIdNDzcJs0Yj4GWFTavBBEEB2zm+Mnf+M/Pz0szTEsLG1cqithMMZOIqgTmwkSiYTh2gmIfqazUiN2mptomjTOVWAaDVqZIMXS6ta1JIMLOjlOCsfm+PA+GezPwmAHibLwJMrq6egSSMTh5c2Nb1AsHDx2QiVq0PhGUlJQ8NhmtPtDfJwHtCwuzokBivQmgCNyo+splM6jQVUjgOXNkopEkPHsBbGy4kEqmxZLEqYCETvykSoL5VlRMHTx4QMLDrbaSPYj2yKVlqqHcAnR0FRqYLcwg0iKXy0hODpNf2GxS0cRGlkHltJMZDZwSNwiv1yfnSdUTrVWcjMfx9mfPnIPT6cb0zBQ8XgeUyjwqqJILRbE4v4l4LIsf/ehdgU5bW8sCnRSqtDS32VwNlpb3xIpXYzfjwIER1NitEnpOEFZXVy+qNrVKJ9P7dt178p7ck6GQD2+//baof375y19K0DsBExVxhJCcmEaLI+1pzGuiuigcDooyjMCBENOgN+LBg4dYWFiS7DHaz7gHCQ9pjQv4gzL9kOoivmZJnVMKI5+cfCKWU9pLX3/jsuwvXidcY4IK7v90Igm7rQYWk1nCurk/qAba91Jh0yQQyeP1yL7WarQwyB5RiAKJNjyVRoVKsxmZNCeyUd3HaWVULqUFHjHsvKKi9BxOhkunMtDqNAI3GbLNDCZCQ7vdLjlSS0srSCTyqKysEBjM/KaG+gYBpgSesXgU21ubcg05nE5EImFRR1nMZgkOJ8Cl4onh9QRoBCUEkGptycLHa4OB4yaTGfNzC1hddSEW5yRAoK+3GXq9UaYQEqz193XhyJFxud5crl18du0L7O3FcehQv7wOISHVlrRcEoil0zHki1kY9HoYK8wIB+IIhaNoam1BKpdFUaVEd38vCijCbDJifnYWqXgMp44dgYZgTqXC/n4Ys3PrWFvfEhBrq66CvcaGUNiPUCiI0bFhNDbWSf0CQWadxSRban8/hJUlH9I5JcZGOnD8xGEkUzGEwwGBuqwf1ZtUIMZjKbS1dWP8wCE8fTolqqmOjnZRhn19/2upHa1xVBdycAHXnnuGttvBoQFRiBFqE7a2NLfj9OkzYqHj4+bnl5DLKzE81CX3OIJHXov7+3G8/fYlWTenywXGghO4E4hTMUbIxAD8TDoFnUYrdjulQiHQSSbgpdNIptLIF3gHKt0HeH9ci/6X/aB8yZ5V7qVesgUvn265AuUKfPsKlG+U375m5WeUK1CuwMtbge8pdGLLUfpQoACDXolCpohDB1rxr//852iqt8G5sy4NJBU7+gq9BAunmdviZ6ZQXjJ22DTt+wh9Yjh8+CA6u7qwvb0hGSaEFtFIVJocNsVpjivXaqFQKmGuNGP84EFpenx+v1hHCK5cbubFAB0dFpnixcezsScQkIlZk0/hckblt/c9PfXSXFHRQYVAXW2tAKeu7m5ptLY2twUycDIemyVCGjboOh0DpTWIx1NobWt4HuQcxuLiithMmAtlMNjQ19spweaEJ52dzRgaHpQw747ONmm8r137DPfu3ZcJWFSHMGSajfHo6JiAGOYF8e9UkhDCMUSb0Ovtd958rgBawpEjh6X5J9BqamoQeLG358KXN28IuOC/pUFUqVDMc0qWSsBSOByF1xNAMBCDwxFEMpFFS3O9qGoInQir+FwqdVgLQqfhkSGBWlTKzM5NY3VlCdFYWKZ/sdFkU03LUmm9GI6chVLBCWhKCS7n6/T1DYh6Zm93T6xR3D2EigQ4VHA8uP8Ahw4fRmtLG1bX1uF2O6HRAiZTBdKpBDy7HmyuOxAK5vDTn74v50zoFI7sIV+Iyxj7QpHQzYXdPT86Ohqk6afSbN/nRU11NYZHRlFjq4HfH8KNGzelFseOHUc8HsHunhvnz5+TPcPsMapG2PwT5lDxxOadIJJKKCqdaE+iyiuZSkiTz7XgOREAxeIJyS3i3uc1sL/vkz3CfXb58qui4CNkpJKHMJFqoJWVUqYWYR+vB36PQdEMKidA5XWj06hht1ULfGLGEfcNbVhUKtHGxw+CKOYnESIQONIOte/zIxAJo629GbV1tVhZWcPubgQmIyeyMXdHgVQyh1w2L1ZUWs6cLresIadGEtBy/9EO19zcIja56zeuY5OT2xJZ9Pa1YWR4RKCTqKosnDAZw8bmhiiiNjaoUCupgTq7OnH61GkBWPfu3cPXXz8UG6DJWHoPWkgz2ZQEc3N/dPf0iNpxemYOnj1CPo1Ajq7ODgnfTqVTck/o7euF1WrCrttZspNRxeONYXx8UPY9wTOhLK12fP1EkveXEvTLpDJYmF3CfsCP/sEh5Gnw02kFQBEIVlnMePzwCdKJGM6cPIpUIgGLyYRYNI3p6TUsLm2gto55c4dgt1fLNUKl07Hjh2XyIm18Pr9XIFwoGJRcMa8nhWJRhyNHDuDM2RPI5dPY2dkSq2pXV6eAM1oEHTu7GBs9iLa2TlEHElrznsm6EqbSQkvlIK9B7k/e11h/yXrTczrnFtbX1uV+1Nc7JDY6Wpq5d7a33Whssov6TlSVHCCQTsPl8uDSpfMCBff2duUewr3JfcG9rigyy0+JdCqJSpNJ9hgVpbwX8D6Ty2SQJMQscAKe8nmQeBk6fcP/6pR7qW9YqPLDyhUoV+DlrUD5Rvnyrn35zMsVKFfg21fgdx46lcDSbz9Kk+sInfgnf4ddgE6jgNWox5uXT+G9t1+B3WbCnnsHkVgQkXgEuXwOsVgSyUQGuYyMNBL7FJvSfJ5ZQ0UcGB+GrkKNtbVlUcpw+pFkxOQYSpsXRQNVMmy0qSbhZDfalgikqARaXFzF+noI0VgRl187hq7uNuh0ajQ01EmOFBv+uZlFbG37cfzYuExHW99YwfDIADo7WtHV1SbNLhU/09OzmJmZk/Dr3V2v5MUEgymxjx0/fkDsJrTFDY/0S36Ly+3E3PwCqm12mCurJAj5/LmL+PLLm0glkzhz9pRAp66+HiiLOUxMPMavP7qG218+QiKRhtliktwcS1WlqBjYuLW2tYityLPnlYlnDx9OoLOjA3/4hz/H519cE4XVW29dQXdvJ/L5NGKxMJZXFmXqH61WVMgwaPnFWjFo2WgwQKPVYXVlDVtb28hlgUS8IOHgrS1NkknU0NAoths2s03NTaICoSWwra1Z1FTMMHry5ImouwgQqGbhJ+EAFT+x5xYcUdfkC1CrOAWulItltdlE0bWxsSVrSVUOs44YEs3jWVtbl/yr6ho73LtuUeKwNtwPsUgEyUQSjm2qZdL4vQ/fQ0tzA7Z31hAM7iGTiSGZziCXN2Jrex+bmyF0dNbg/LkTMFWaRNVBlROVR1UWhlzv49bN29jb8wjA5AffkxCDTTOBY0mFpJd/EzIRCjJHi3CJ50uFUS6XRjwRFosWYSRVTVTq8DkVer3U4wV0c7v96OxsxWuvXRZo43TuCSwiICRgopKJz6fSipYuAkfaJqk+Ys4XPzgtkjZJi1krliut1gDPnh+LixvIZ/MCs0KRJJobqyW7iNeUSkWrGtVgCowfpD3TKNP1IpEc2lprxYZHABGLpcRe2dffg0Q8ITljBMG0VjI0vNpWjZGRMbnuVpZX8fjJhABiPrant0tsYQKo9DqkM2msrqyKfdHhIDzxQKul7VIplsM//dM/FYj3xRfXcefuQwmVb22pEajV2toiU98YZE/gxIwy2gup8iHIZq4Y13N4aFisftlcBr09vaKi9Hp3sbq6DL/PL3a8TFaBE8cPCUihrY/wkEH4tAy691z/FIrPfTk5MSfg9NiJIwLhCFoUaqWsAz9mpmcRCQdx7PBBuS7isShCgRhm51YF2HGSZf9AjwDXqWeTco/p6+sBFAWBioROhO2EUVRIefdSODB+ROApARHvhbRWvsjVImQktKYi8ODBw6iptss1UoL2nC7oF3UTra2E+oRBVD3xuqHqivWAoigQkgrNSDCCzo5uGAxGrKyuipWZSqT6hjqo1GpRfPJ+yr9vbm6JwozwMkKwVcjLXiR0oq2OWX4E2oTZOq3m/wed8tmcwHooVMjkikgkM8hkc1iPfPsfki/hM8q91Eu46OVTLlegXIFvV4HyjfLb1av86HIFyhV4uSvwvYBOv12i/xQ40TxVgk5aRRED3a14+/WLODjaC4tJi3QqAn/Ig0gqIoHAqyub8HpCqNBxEpsB4XBMGkddhQpaLTA82gu9QY3tnXWYjDpk02kJKOfYejZCBgPBjFmmUZlMFmQzeQkcTiZSMtHN6XBj05FEJl3EO+9ehEKVRVGRweBgr6iklpfXsbPlwe5uEH/x538hkOfJxH28f/VNsfZZrAbs7TrxbGpGwqWZ0RIMUpUQlcl2oVACQ4O9uPrB+2KB4qh12uVoz/Hu70mTdvTocahVDN0Gzpw+i48//lSUP1c/eA/t7a3QVGiwOD+L69e/wFf3JrG5HsS+L4yujmYMDnZLaHFDQzX0eq1Y5qjUWlxYEqsWj3/8wEG8++57EjZNNcVrr72CpmZazNaw7ViX2rG5ZfYKoaDJyLBwNogqsR8R3PE1d7Z3sOfZk4lTsXhc1FaNTU0YHRkREPRkYkJG19MCxsDwTDaBCp1KRsDzPKnwUSpo+1JIE8psIFqj+J58b0LBEnQiLOS4eTaoRVE70S60s+ODwaBCY0ODgCC1WitWKjbMBDe26mqEoyGks2notBUCeyyVZtisNuy63ZI/9cHVK2hurofLxfwZr0A4NrWpDOB2+xAKp3Do4CjOnjsNjVoLfyAg0ITvFQqGsOdh+POGwIn+/gEJPWYtOPGMTToVHswmotrmxbS1F9CJwIl/Z+NfUaFGLBESlQnPkTUg1CEEoGqHYICvxccGAnEMDHRLkDrtkoRFVJcQpBIU7O3RfpVFVZVBpotRJRVPJOF0uBAIRKHVqWAxV6C23oSBwU40NrQhlSxiYZ4B43OiXLOYK1FTW4djR8ex53EKlKPtkWHwNfYa9PX2SRbYV/fugZSCkw55jsx1YgA4s4SoemGe2eTkpGRPUc321Vd30dfXjwvnL6Gmug4PHz7GzZu3MD2zLJlfY6MDeP2N19De3iLZY5xG+fjxBLa3qHLaQzyeRltrjdgzu7u68KMf/Rhra6v47LPPMTH5TCZBHj50QGyrhDZzswy9Bs5fOA+jQY+Z2WksryxJPhJBi9PlkKB1gikqcI4ePSIWSe7N9fVVAc0b606YLVU4d/aYBMC3ShaZ4bkikcdI66YKhWJBbJb+QAQjo8MCgPg6tBzW1dcJMGWW1u7ergBAKt14LfAx0XAMfl8Y1iqbKAVpy6X9lACYSkF+bu9simqPCkACIt4T0ukCYpEiTp0+L3uJ4eHcZxyoQBjHD74/7W4EkbR08lriEAMUGT7+26B3AknuPdaFtlh+EAilUkkJ9ecxcf9lUxk0NTQJxOf6KlVq1NjtMmHOHwzIvTSXL8AgNrsAGpvrBZ4mYhHEo1TP5aDXa1BpMsj1T3CnUvDuUZRgcUIvlVIhf/KXBrlsAQqlFqlMHrFkRsDiZtle903+x1Pupb5JlcqPKVegXIGXugLlG+VLvfzlky9XoFyBb1mB7zl0YrZHAWa9DicOj+DyhZOor6mEspiCSpFHFmkkc0ns7LgwOTmDlaV95HIKGVFfyBfERlYo9eno6atFRYUC3v19WKu0qLIQTmkk84j2DH2FQZQ7Wo0edXUNiEWTMgZ9Y53Bt05RDIUiReTywLmLR6DRFqHRFUV9QBvI7q4PC3PrKBY0+Df/5n+QKVNf37+FP/+LX6C6xoxgcB8PH9zH3TtfIZ3KoVhUIeAPIxpNIBRMIBRK4cKFY3jrrTfEEmi1mrGyugy9QYt0NoXtbQdeeeWyHA9hGBVDtIuxUfzw934Mq9WC7e1NfPX1XczOTGN5eRv7ngxS6TyOHhlGW1sjDCatBAoz7Liy0iiBz8wdcuy4EAxGcPTIcRw+fBRffH5dcoEOHR6VUfYLSzPY3XMgnY6LNYegg0qsqqrq59CG+Ss6OS4qYajQ4WQzsTDGohIKzOaT+UVsqpnVQ4sOJwQODQ1I4PL+PjOnIsikOfY+VZpWVmSIuU7egw0poRKh1gvQxGuBKhs+rjTtrCCKJpcricZGI5qbmuSYGO5N5REbaq83gVRWBas1jwqDBi3NbWhrbUNrS6s0spMTE6JIefedC5IhtLfnQDjiRzabQj5XQCqjgNO1h/r6Bly4cEFen2oi5tEwXJqWNkI31pZ5W8wtslRVQalUiy2MdSA4k71ZKEjTT5vaCxCzuLiJ6mpmV+kE1jDrhjCB6jTmWRG08ZNqJdrHShaoMILBBFIp2qbq0dBYJ/ZNqkgI+Wpq7FKf5SVOj0vCbFbgxImjogIjIJuamhNlYFdXO0ZG+9HVU4u29kYww3l5cQOzs6uYn1uFzxuVrJ8f/fgDDAz04bPPP8HNW5+jra0JvX2c/shJdJViG+T0OgJDKn/4QfUWw9JpMeXfCZz4eerUKVFW3bx5A+MHD+Hc2QswGc1iI54eAwAAIABJREFUifviixuYnJwXAPPaa2fx5ptXJD+L19bC4qw8n9B2e9uFQp5qxiGpI6Ec14eqn5s3b0qwP0PBmfNFNQ0VUjPTC6i2VuPSpUui2FlcYn7YLsbHDwjsCAT9GBjoF3BFZRAzx2ifo0WRSkSqMAOBUmj5iRPHxV5LeMQPXh/cDwQxBDoEpNlcQWpDZRez0hj6zvXnlEHuBWa7UZnJ16Ddkvcel9MpYfSVJitaW1pkDWlFo3KN1lOubV2dXaZnJpIlyypfu5R1lYa+woqWlk45DirqeFxUJPH9CKD4weuJVluuCfcRa0XoRKUnj5sQi/eebLaA1tZaWVPuXx4r96VSpRAAyntpMkYrXKU8hqDeVGlEe0cnvD4f3LteCWjn5M1quxmxeAxVVoucZyJOezMVrYDZoobZpJd7KmtM6ESr4wvYxL9TFSUXPX86FJRIErAxbD5TwE7ptMof//kKlHup8g4pV6BcgXIF/pkKlG+U5S1SrkC5AuUKfPMKfK+hE/OclMjDZjbg/MlDOH/6MLSqLLKpMPQ6JYyVBii0aoFOz57NY3lpE5EwJ10BjADhJ+0dpkpgaKgBNXZOrcqj1l4FfYUOJqNBQo2pHiIwUCkZ2KxGscCQ44hMDmOQsW8/LL/pT2eAClMFLlw6h8bmGugNKtTUVMn34rEMrn16E/19I3jjjbcx+fQxNjYW8fs/+zGUygKePZvCwuwidnc9ogii9YwNM5UxDPIlZOEUM04H2/O4JXOFNp6a2mqZFMcpbENDI1haWkV/3yB0OoM0qrRrHTt2GP7APh48+FqewwlvtOUsL29Ko01LDkOsTZUGDAz0iJWJCgMCEsIjBgAHA2H09w2hubkVX3/1EO+++y5s1RasrDIQmBP2EsjkGIjOfKCgNHwcNa/XmwTGyL+r7dLEssklMGGTy0aWjTebaUIHWolon2PjS5VLT083PFTMbK1BoSiKoomNKCER836ooigFZWfFBsSGlkoVZuiwaWWDzSaUkIbNMwPUPZ59jI+P49DBQwJcuKZUXjBoe2ZmAbt7WRw/2S4ZPcy16u7qETvT08mnkrW0tODEm1eOoaWlHn6/B7F4CPl8VoLLc3k11jedMomLk/CymZzUg+oR7hkSTh4/ARlBCGElYUxPXxeqa2qeq8Qg58FjogKJ6h9Cgbt3H8PtDmFsrA3V1VasiCIuCp1OBbvdKvUjeKBahe/DAHvuG8KtQgGigMtKyLweHR2tqG9gsHqlqNCoxJmYWEAoFEdDvVmCoQlMaP979mxaIMO5c2dx7PghKFVJUZ+trm5hcX4d25u7cLm8yGWLOHv2PH7xi18gGgvh//wP/x6zs1MYHRtEc3OjwDeCFeZLMew8m1Wgs7NJLG3MseI5E2Zyre7evSsWQ4I7Kpe4d48eO4bRkXFRsExNzYjdbXZ2XvbV1avv4OjRw8hkk3C5drDj2ILT6RCbJjPMCBapIOru7pY9RrjC9yMAo/WTVk7+m5Bu1+1BIpaFEip5PHOimGlFuFRbWyP7KZ1JCWDj5Da+x8Bgv/zJbLBIOCIWPCqFuOeYYUR4yO8TtHJNqAKiqo77nDa6ykoL6uobZH9TPbWwsChKN04z5LXCsHNeK6wN9zxfj2ttr7HLNEjmkO3uusQex+uBKki9QS/ZSy/y1ag6Inii9W13dx/pFO99VfJ6BEisCWETYRVfg+vPPcT35HtxjxCWej0EqEXJ3qqts4vlk4otqjq5XzlcIRiMw2rVS4aVWEaVKizMrSKTSgmsZc4Y93tLaxvm5uexue1COp2H2WKQr+37fKIO3PdTzQQYdQCZncGgEYBF6EQLr1oUjTloNWpR+zHbiTCVoeJUpWayQDKdQyyZRSZbhDP5zX84vsSPLPdSL/Hil0+9XIFyBb5ZBco3ym9Wp/KjyhUoV6BcAVbgewGdXtzY/795Tjz8AlQowGquwOljYzhz8gB0qizymQiMBi2qbFWoMJjgcO6KJcrt2pffmhfySmn+2IxRoVJdY0F3bxtsNgsq9GpU2yzQalTIpjnxKCN5LFTXZNJUICkQCXMceIW8hqhbUhmBCv5gEONHDqOhqQ5WmxGVZq1k2rDZ3tvdx1f3JvDWlffFcvbw4dewVVdiZKwXkXBAmuhENA2rtUaymagciEYYEK1GPJ4UO8mZM6eRy2fx9OkTCRBPpRKwVtswPTMjUKemplYa8q6uXmg1OmmAh4YGoVKr5Dn3798TqEZ7FZvLxcVlHDp0EIOD/TIunblAtXUEMzulMeWROHQ6vQCnVCoHa1U1NJoKZNJ5aaQJryLRoOTYsOFl9hIzXKjQeJF9RYDG5poQROwuCqUoTahMIhSgookNL5tzql6oklheXhFQxzHszJvxet3w+3cFhGUzWYE2fL6MTy8UZcQ9s7AcDsKfkjLt0KFOdHd3iH2SDTobZwIP5m8x4+nkyVMYGhwS4EP74tzcvEyG42OZMfThT3+CkbER1Nrr5fii4Ygoxz7/7DOsrPhw+ZURaZ6jUb+oSIqFrADCTE4t0/iYT0NQyXOlQs7h8MLhDKPappa9FQzS1qaA3W5GT2+PTAxjIPXK6grC4dKULgY5K5U6sV+ykXY6vbBYDLJmBAUzM7MCVOtqG3D8+AmBFLOzzAObkdpQYcLHERzw38zKCgTCOHx4HG9ceRXdPc0CzBw7Tnz99X3cu7cg+VUDA424ePESKnR62UOECu3tHTh79hwaGu3wBx3Y2GCG2TYS8RwC/gh2XT4YjWZcvfojXLp0EV9/fQ+ffPob5AvMDRqWvWU0mNHU1Cqvd+3aNYE8VLPRRkkQQxB3+PBhUWrdv39f9uC5c+dETTf5dELev621Q6YuLiwsS2YSAQcVclevXkVDQ61YyRyOLVHF5QsZBEM+yU0qKbpqRP3F12e4Nd+T+4L1IQylTS4SiQqsUKIC6WRpyiWBGJU7/GRuGNc0k0nBbq/B+vqa/J3qI4Lf0sS7otSee5tAjxbCkgqJGVz559Mp1XL+3Mu8Pm22GrH2ZXM5UeOtrm7AYjbijStX5LnT09OSq0V7Hv/NfUpQa7NWI+gPo7mpGeFIWMAYIQyvHwbYE8ASrBuNGjnH3p4eNDU3YurZLKaebsNeaxT1F2tPNRb3Ca2VhG0EnfwaoSmfy8fwXra6ug+1Kofh4V4JuqcKjN8nICbgI+BXq4s4efK4ZMPxmGkFvH1rAopiHkMDXfLahE68p3PAgsPlFjUVFWgNjU2S+fRsZgnJtAItDQaYK40yNIKDBPLZrEAnXiNqpQKFXE7gMqE0oROhIq3RSqUG6UwRyTTtdYROwG66/IP/G1Sg3Et9gyKVH1KuQLkCL3cFyjfKl3v9y2dfrkC5At+uAt8j6MTkDt7iX3zy0AtQKYqoMmtx7OAAThwdgV6bh0qRRpW5ZIdjpofH48POjhuePZ9kLrH5NZurxGpCYEDoZK+tApCHQlmAvkIrv13f292Fz+eXse2EHFSLEJrotHqBKlQBEWRQ+SQ5KEoF3n7vPWxsryIa86O6phIGow5ejxdLS+vYWHPh8uW3sLW5A/euE4cPj0KlycPt2kEwEAUKVEbVodbeIFlSBFVU8KjEemWVBi4Y9OHx40doa2uRqXNaXQXmFxZhsVgFPlRUGMWexzpRucBMFyonlpao4HGJzen8+bPwevewtLwgOSwMDKdqgU03c2bYZAYDIbH2Ub2TiKcFPhHmELYN9A9Kc9vS2izKj7n5WUxOPBZLDBUWbLip4Njf90v2C1UfBDJ8LapcWDc2iGz6WT8GNTPYm3YcKk04WSufp1KnAjZblWRsMQCa6hDWOZ3OieWJCjTmbdFOR8VQMpGG0VgheVTvvP0OKvQarK0vyuh4gjCuJdUiLS1tEuhN5EroFI3GJV9pbW1NbE/MmPnxhx/g9Nkzkg/FaXBupwsTExOYfvYM21tRXDjPEPc6JBJhpDNxoEg1lR75gh4eb1gUZ/G4CgcOtMt7bW4wi8qJ+nqqvTQS7s33bm9rR1d3DwymCoTCARklPze3IldxZaVOIAVVOmazSaASYQBteAQy8/NUv8Rx/NgJvP7aFXi9HvzDRx/Bs7cnAdj2mhppwDnFjjCPtkVClg9+9CMcODAIlTYLl2tbVDT37z/A9IwbZpMKR46MiAKOqhtCJ4KUAwfGMTY6Jgqmja15uN0ORCIJGPVmRMIJuN37sNnseO/d9wTAPHj4NaamJuW6amltFAhCq2JlpVWsY1Sz8VzGxsbkXAlkCHd5rNwXVDlxrY4cOSJ5WbSG9vb1QQE19iRcn8HjcVGD8f2uXHlDsnzW1pZkCmA8EYFWq4JKTeBikP3CPUlQw7pTzVfKatMLVCT8IYilikml0ECtMkCnqRAIRTgYT8QlCJ+qJ14z3FN8LteBYIfgivvL6w2IdZeAi+fBvU/FEN+zZL0rQamqKr3AGGZJETZZbTXI5vIC0gidCJi4Vnwu4QrXj9llhGe8RhiMzv1hNPB6T6O9rU1gFM+L94xgMCcZdQaDArmcEn19zQL3WF/aMH/19x9henoLPb1NYuGjtZSf3FvMjHoBtwiLCJSo3ON68DpxOvZEIUe1ICdvPpl4LPUlgOK9hnumo6MN77//nthpOSX04YOHmH02L8MIeL3T/snstLWNTZlkuOfxSRg8w+8rzVVYXVvDs+llJvbhzIlBFHK0AicFalEtxTBxXkcMEqeljpCJPw9ogRXoViigUKBtUYkEM50SOVGi7pcip8of//kKlHup8g4pV6BcgXIF/pkKlG+U5S1SrkC5AuUKfPMKfI+hEy1bRSgVRVgq1Tg41o0j4wPQqjPQaQpoqLUJWFIp9QIpdt1eUQ94PX4YDJXyG3U2hmxom5sbYLWZxTLEprNYyGHX5ZTQaAYp67Q6Ua0QPFHZRDsWG1aqoNgE5nJUJUXRQoDQ24eZ+Wmk0xHY66oEllC5suv2we+Lo621G3u7HlSaTTgwPohgyIPV1UWZrJdNQyapEYp49vaxteUQ+5e9pk4arHA4iHQmib09N5pbmkqTs7J5yRCi1WxwcAThUBTT03MCyKjEYHNHRZHTuSNTtsbHR3D4yEEsLc3Du78rO4VNJS0wnCA2O7ckShCL2Yz6Oo6u14m9juCNUKe3rwcmk0EAB0fPczT66uoKtrY2sbsbQIUeolCiIml5eUNUSGNjgxKQzWb52bMZsTXW19PaZRZVBdeBMIkAgXanUvA37WAMAtfCZjXDWlUpo+oD/qAoSpjVQiBls1VLTgzhAC1KNTUMQjfICPeZmadYXp2VKV5UlUxNPYPFUoVLl14ReEg4wDUkHKMCanOTk7siSGfzeOXV43jjzTckL4o2SkKn+bl5UYF5dtM4c7oHjY21SKejyGSSKCIHfYUJmawW8UQeT59Oo1DQ4/KrJ9HS0lqaZJbJyjlzKuHmphOtrY0CcxiizmD5bccmHj95LICS2TYdHQ2iCKHShjWi0ovrSYBGQMbXpPKOgO3goUPS2F+/cR0d7e0yEY+qj1A4DIvZIkCRE+O4Xr/3ez9Fjd2Cre1lCft2OJwylczlCsJut+Dw4YMSAl9VZROoQhskbYacoEd4ubm9BIWCDT7/y6US+yevsZbmdoFE3BvzC3OIRkPo6+uWIHDCgmpbnQRYLy8vC9zjFDmeF+1jBCaEPzw/vh/3AiERgSgVfeFwQK6FeDyFRDyFysoqAXKsA2EHFVI+nxc7jk3E41GBYwSbVCoRRvFa4euxlnW1tQgEgwJ/q2usz61je0gmM6iooHpGiQqdEVq1Dm53AGoNA+uLAnqplCJAo9KIMIh7kde/zWaW49/ZDgo8bW9vFHDT2dklkIq2M8K2paVd2GwGHD48LCCZUIprHI7EsLbOKZhL8Puj0OvVol5MpagqbJVzJIDie9y6dRsLix5YzEWYK/Wy3l2dnQLuZmYWUVmpl9ypuvp6yfrieZ85c0ZqS7US68upfRubLowfHMHFixdx+/ZtzM0tCiw6ffqUXC/cZ1wbZopxfWjXJYBkAD3VW7Rg0tJ2/8F9AX/d3Z1iwSOoGhsbxauvvoLNLQarr2NleQ2RUBjDgwTWfrS2tqG+oQFPJiYRjSXg3Q+ip7dTrKAGU6Wsz/zCKvJ5Lc6cGkYqGUcyEZN9RKBkrqwUdRMHPqDIvUjQlJe1Zog5J+OlM3nkCxqBTtHn0CmQ/+Y/HF/iR5Z7qZd48cunXq5AuQLfrALlG+U3q1P5UeUKlCtQrgAr8L2CTlTvlNROLz4IgIowVCjQ292AI+P9sFcboNcVUVtThRpbLTQqg1jUIuGoWJGoktjb8woEYXgwG0SqYzRalQAdaVgjHCe+K5PFCECoYiCkiEVj8idVSPwgwKB9iQHVhDIVehO8gQjce1QhqNHYbJdpS2zgshnA6fChWFCLba2zqx21dVbs+5zw+/cEpux7s6i2mdDf34N9rw9OpwdtrS1ivQmFg9jc3IZGU4TVVoXe3i5puoKhKJxOn+TH0H7E87t1667kQo2PjwlMInTixLtINIqhoR5YLGzqfAKPqOBw7OyJtY2KkJ1tjzR0wyNDaG5qRSKexNSzGezt7kkt+vt7EU8GJbuJ6yGNXzYr6oKNjV3odMClSxcEKlCJQ3vfG29ckUb917/+jQS6M+eKTTRtPWxWWUNChgcPHsjz+HXafErh3wR9GbQ0N6C5uUlGuNNWxlDshvoadHV1S+A1M55ozyEUoIqICqqJyQeIxkohzzxGNs3d3b04c+as2IQ0aoaaewXeUMERDMbg8ydRVBRx4sQAzl88Lxaz5aUVOB0OUTz59n3w7GVw+lSX2OsIndKZBFRKhpZrEI0B0VhWlE5ABY4eGUF9fQmkUNHCEGZOXXM4fLh8+azYxwgHONb+/oN7uH3ntkAwNs6dnR0CXQjmmINFqEDww/NkIz81NSUKEwZoE2Z99vln2NrckhwgKlrcbpfAkWQqJfCA6iFmAJ0/f15g68ranFjPeGwET7R0NjY2PFeBKWS0PW1oVAHxOKgSop0tkQxBreYEM61AL0IgqtcaGppkQt+OYxtraytQq5UYHmE4d+R5kDZtkFmBsHwtngeBBkFKySpZEHUPwQitgJJZZK8VYAZFDtXVNTDoTbBW1YiqbGfHIY/jsVFdRzUU7Z46nRo+vxeJRE6C57n37LVWgS4M3CZ4ogrwy5v3YDBYUFWlxdZmaXKf3a5DrZ05RhpZ70SCkxdVMJk0Ai8JmalgouqHH7ynhMNZ1NRQtVQFpyOAbDYtQeq1tXaxwfJ8CFMJnQhmDx4cxocf/ljOlV/f2t6W/bK+viOqO7PFLODbsx9HW0sTLl8+I7lXpkpOb9zE3//qV1he9cFoAGprTAKJGhvqsbi0hNnZJXR3twuYoYKJ0JBh88ePHZP6EggJnJqdhXc/gAPjo/K469dvYGFhRYL7r1x5Te4HhFW0CPJcuQ9oiyR49+wFpRbvvPO2rM2XN2/IedJex2B1Xmdnz57BgQNjuPfVXXkeFUgoAFZLleTW8frnvp+ankEslhCjNCGuzx+EWqNFvlDAJhVfKQUG+5ph0NPel5B7M4l0laWU15ZJlnLkMuk08rmsQEYq015Ap4JCi1gyjyjDyDNAkL+rKH/8cxUo91L/XIXK3y9XoFyBl74C5RvlS78FygUoV6BcgW9Rgd956PTCTFc6pxJ0+i14KkoINxt+e7UO42PdGOhtgc3CrJNKVFfVoJhTigqIz2VjzKydO3fuydhyNqvxBMfT+6WhoSpApVaKZSOdSsK5s4dQKA17rRk2q0lUMYRObrcPVVVGUYL4fAHJkqGqYWFhFcFIXtQYTS3VomTq7mkXm5LL6cHNL79Ghc6McCgGS1UlKs06aHW0UVXIhKmdrTCqqnQYGe4Xi4zbvSej0FvbqHxyY8fhgr3WIuCHWUexeBTr61uYn98QCxZhCi2En39+BzU1ZoyPHxS1E21LMzPPkEgmcPr0UbHBEeBYq6yYejaNubllVFttMBiN8HkD6OsbwPDIKOLRuFhfmCfj3ffDaNSLoqOuwSz5TQ6nG60ttNjVSyPOY+GxMQCc2UIMX758+TKOHTsq08o++ug3eDq1gcYGo0CCs2fPChQjEKJi5fHjxwIaOJ6dEEXC2dMpaNRKjAwPikqHtixmURFaMKicIIfvTwhTCiOvE9hlMVchFPHC53fJJD4qqfh6nL7HgG+qZBjyTRhDJROncvFr4XAMVpsFFqsZA0MDMrVwbnYe21vbohzi1D23K4kzp7sljDsWCyCRYOA7bUwFxBNK7PuiYn9SKDQYHu5Gb0+f7D9CFirlPvnkU7Fh/fEf/6GoRZghxRH3t+98icmni6K4qaszynQ0KngIAErTy+KSgcSGnfUkpGtpacTpsydkYhtrQ9UMX5Mfa6urEsZMqJOIx2UyI5VF9XX1okxLpuICM15AFGaC8Ri5X337JeBKqMNMLqq1mIUVCBBwxgXSsu5UEwb8AQkcJ9Tgc2nfKoWZF9Db1y1T4mgZi8fyskZU/rwATLR8idInHP6niW5ce4IRp9MvAIlqmvaOerEi1tc3SXD21tYOJiYmBQBTYcOQdlrLlCrmKVXKhMdYlKMn1WhprROQSzWQ3mAQ0MP9NvFkFkVUYGy0DcFQTHKCamtt6GhvgVKVw+zMlKiLCDAJRgmrePysF+8FtPdNTy9idTUAq1WD1lbaSCtEGdnR0Sl1oNKJ50bwy0B2wsPz58/hypUrEqY9OTmBZbHUOeH1RkXNRmUgYfj2jgdvvH5BJvi9COB/+vQprl+/js3NICxmBdram3Dq5DGpKRVkhGkvgsvffuttPHz0WOAqbYy0zRIe8fwdTif8gRBevXxJrsGvv/5a1vr48ePyfrRlvgCdVC/t7+8LPCNgV6u0Yr/kPlteXpK8LQ444L2GUItg8vXXXxML3p27t0X9VGu3QwklksynU3I6pBUarRZO964cs9Vmg95gkqDyokIhasU9r1eC7evrqtDS2CCKtxdKJ5ORWXEqsdoR0KWSSeSymVK4uFol0I1KJ6gMiMQziMQySHM4Qxk6fZP/HpR7qW9SpfJjyhUoV+ClrkD5RvlSL3/55MsVKFfgW1bgewOdeHPnwRahlM9SthO/QktFESaDAi1NFvR0NqK7swmtLfWwmauQTxdlOhVhERtiWrZoM2JALgOB2cQwSDqRyMBoVEugc3NTI3KZDL66N4VgMIXeXmaQcJR9SeGQyeTR09MlTTkbxyNHDstv17/44g6W10IYHx/G2XPH0NPbLkHWhBqPHk5iY92FWnszVlfWoVIrcOr0UQwOdSMY9OD27ZvQqLXo6uwQ6x/VAOvrmwIsxg6MYXl5QZQcQ8PMEmqQaXScVLW6ui0KnZ6eHvT09GNjYxu3bn6NhoY6nD59+rktS4mpZ5MSmv7GG5fhcG5jeGgEdns9rl37XN6nymL7p6wc2s8aG5qwtLSMZ9PPsLa6gVA0AatFj9a2OoyMdWFra02ULocPH5HH0jY3PT2Lo0ePiRrk7t070oRevfq+WAkfPXqEhw8e4dHjDTQ36TE0NIT33nvvuUJlR1Q4XAva5NisE0YwB4dqmbpaO+pqqyVHiqCB4JA1slptqDSZJayZUEMmgSmVmJ6mmorwBIjEmP9TUqUQnBA40drD16b6jSof1ppKqReNdkdnJ7R6DQxGA3LZvOQxeT0esQyy+XY5ojh3th/t7czY4usHoFKVpsPF40V4fVHs70dQX1+Dc+fOiHKISrYXk+u+vPGlKNN+9vM/RH9fH3YcDnz94Cuxru15AqI4O3LkgOToEMgQ0HC/vrAjvlBtESD0D3TJJye2sXacYMcaUHHCjCFCjNJ0wJKCiNCAXwuFwlILgrwX0/TMlRaxkRJORCIceZ99DpOYXWYS1RAVKFVVZtiqrbBZbXJd8ZogJGJeF5VX7e2tAsgICZhDRqXTwsKaTHAcGRlCe3ubqF8IAqk+IhSjwo1wlNlFhCCEjxMTm7BYNBga6sDRY4fQ0twiof0ry+uYmJiSY6NFzWqtEgsoQ9C1OgXq6moEJnMCZH1dG8YPjKG9o0PuGFTuEFDy/XlM9fW16O3tlABvHgsVNG1tTXC5CVsfCzziXmLduL94yyF8I3BivWmFdLmi6OiowYEDQ2K9rdBVCKwitKE6i+dF0MNMME6Pu3z5NVHz0ZbKY6FFj/ayaDQtOW2EjawN1TucEsnJeqwtwRVD9rm/nc44Ghp0ODA2jNHRATk37gfuDYJD1oaTANfWNuSYe3r7RK03O0vbY1TgG8HT7//B70utl5aWZN2peuJac79xDQllS/e8jCg2ea0xO45Am/BtcvKJHDNVXbS2UYnF55w8eUKUdiury1K3xoZGFLI5xGOJf8rVovIyEo0hnclAoyWA12HfF4DBaJJ97NrdlaywGpsJzY31EtjOXw7wXDlNkvdcKp1oic6kqbYrBYwTPFFZlckVUVDoEU08h04ZIPw7/xPvW/4E/24eXu6lvpu6ll+1XIFyBX5AFSjfKH9Ai1k+lXIFyhX4zivwO/9f8BdKJ2KmUooTlU4qyTspQSda7ArQqIuo0CrR2mzGofEhDA/2otZqhaoIgQVUW7Ch1mq0WFhcFGURmy82RPytOq1yVqsFDQ31sFdXw+1y4ePffI62tg6xQbEBo9qk9Hi9NEX8Gj+YH8Qm7csvv8L8og9/8z/+FS6/dgGb28v46qvb0ui5nF4cOXwKCujw8MFj9A304l/9q5+hodGGa599jFs3v0RPVzf6+voFjq2vbcpIeNrHBgYHsLGxhlwuheMnjgrgmHzK7J8l+HxhtLR24sSJk9LwTj2dxuNHkwJWXnnlVWlAS7krX4k65c03X8fjxw8xPn5IptH96lcfiWqjsaEFDx48RjqVlcwfqlju3bsjIcFsijk9rb2jCYcOj6LKqpNQ8v7eQQwNjyKbKeCjf/iNwCtCJ9rBbt++JeHkP/nJj5Av5PDJVxOVAAAgAElEQVTw4QN88fkNrKw4cezYmGQEnTt3VoAIlRGEPlwjWuNYY8I/qpaY0cSpVQH/vkwKYy4U4REVJBICHolJ7hZDxbkuhBd37twVoNjUXI/qGpNAD/6br0fVCgOZjQaTvBatdWzQCVgIFth4NzU3Y2CoH6FICMlECuFQRDK7IuEwdrbdCAWzAp06OgidPBIArtEoJSjd66NyLinvxylzo6MHBE4yM8lkNIkljOCss7NbsnRYe+ZE7Xn3EImGBYrQInjp0iUBYlzjF+CI50e1FpUh/F6hWEB/fxeqrKWMrRdqHKpNNjddMBjU8lw+j8CAoInKPQYsc0+cP39crglCBbdrV16bqiqGvrNGPNbNDQdSKUCvV8FiIQywS14UQS6VRawhr0NOFdvZ2ZNMqIGBXlGbMGCbahfa7RYX1tDY2IzXXrssIJRqr8nJWQnU5rVE8ES7GY+BKhgCjSdP5tDT04LXX39FssS4Rx49fIynkzPY34+ioaFGJtdxzUuwpUZseI2N9QiF/YhFk7j86luwmK3yfT6O4I2WMwa2z88v4+DBUTQ0NIqyiK9FtVtTkx2b23OYmZ4QRQ/VdARzBMxi+cwVZJoloZ7D4YJWa8DRo+MCF7lHCW0ITUsh96Upl1T7EDoRRtHeyD3Ox/J8aVmLxQnckvJ3rgHtnsx7evPNN+U9+e/t7S25z1ANxPsf87JGRgZgsegRCYfkvHhNcB+EgmG5RgIBZlsx/8wmqkUq9rjmDY2NCIaCOH6CKjm/gDEeE/cea09bJuvF96a6i+dU2kcaGWzQ3Nwq+5aZTbxncr15/RI+ci1HRoYFfPLaJzStttlE6RQJReSaJyz0+f3YJxhVq5EvFKFSaxBmNpvZIsqn7R1mrCXRUGeCvdoqmXS00KlVKmg1GoFN2XQKDLAjcCRoIogi/OJ7ZnNAQVGBcDyDKJVOGSDynf9I/UG8QbmX+kEsY/kkyhUoV+C7rED5RvldVrf82uUKlCvwQ6vA9wo6lRATW9xSyC6VIwolQ375jQyK+QKqrUocGh/G+NgwWuprUKnXimKAqgM2JMwB4d+pPGBjxd/Ks5lig8bmkjaWXCaL1eUV3Lv7Fc6ePS0WMVpP5ubnpLkibKJyhK9DuEDrChu+R4+eIhwr4k//7M8EBHx56xqmpycQDkehUetx+vQrcO54sLS4gvfefwdvvnUZe55tfPqPv8aTR8/Q1dFRym4xVSIYCOPu3YdiCezra4PRZEBXVzvGxobg9e2KwoANHyfKHTt2Cr29/RIETOugyxlCf3+njL1nRk8iEcO9r+5IM3727Cl8cf0zUSqYK834+7//tYR9d3X24PatuzCbrfjwww+luX327Cl2HFtIpeMy1a+zsw3HTxyB203LFW1Ah6BS6jA7u4DrX9yE0VCJ9967KqDr1q2bkvty9txpCTGnde6zz26JMo3qJ9aNjTBBD3Nh2OjSxsdGl83/i8a9ob5egtO3tzakcWcDPTQ0LMfOhpqQiFlKVMdQ9cRsIk5p42sfPXYQXd2tAhi51oR5PDZmZNHis7iwKCo0qnrYCHM/Efo0t7RgbHwUK2sr8Hp8YsWkeoU5MY6dHfj2UzhzelAUMYGAB5FoCTqhqEQgmEQklhLlGTO2qF7jdDja96jOIsDjJy1Q9XUNcrxUtej0DLxPY8exI4obWg9pAZuZmZEmntCENSOk4L7j1/h3qnryBVqh4qL4qaurl724sLAtj2lutkq+E9eL70WQxMlmDJq32UrXEcPa+fqcgEj7HoECJy4yeH1tbVMmCTJvh8Hf7W0dorgi4JyefoZHjx9Kpo7khAXCsNOe1tEqiidOZuMx8hwIaA4dOiwh7rzmfvnLX2J/P4Te3g5RxlFJQ9sggRPXgOdOoPXKK5dw+vRJsZIS1j1+9ASxWEpC27nG/OTaMRusutqK3T0n2tqa4XTtSBj/e+9+gEwmJ2CFkJmQj/CGx+T1xnDlynmBpHx/Ksv4nlVVJvj8O1hZmcfY2AF5bcJNvz8oEIa5S8xwc7l4D/GKTZfQl+uyubkuSkSuIVWV/BpBF1VIfG0qnHiNU+HEYyJwIyhKJnOiWEwkS8CS+5V7hFY3wm6Ca05v5PvzHkV4xXwvs1kPp3MDaZnsFpEAeEIuKum4z6nKor2OCjGCT9pwqRCk0onZWiOjo7LvCIsIalgH/pvrxuPjR6m21fJ1rk0slkQmnZW6EyxSVUa4qVIp5Nj4d8JJgtDqGptco/oKPSymSoSCIYGf/f0DUCiVeDY9I/d0KugIwzLZHBQKlXzN6YqI0rGrww4tA9E5aUEBAU68Wvne+WxWoDSBE/eh8vl1wWDxXEGJHCoQodIpmkEmC0R/aD/Bv5vzKfdS301dy69arkC5Aj+gCpRvlD+gxSyfSrkC5Qp85xX43kGnEnii0qnUMBM6Kdjv51NQFAvQaYDOtlrJRWptqIFZr5IJd1RclKZIZUQJULL//HYiE9UztIoxuDgcDOHBV/clI4UAhPlHhCIck06VSSTKyVul4Fw2jQQMVE78w0cfI5NX4sOf/hRKZRZT048RDO6LdUenMaKttQ9PJ2clj+ZP/uSPcfTYOCYmv8KtWzewuLCLIwfH/l/23us5rjPL9lzpDdJnIuG9IwACBEDvRFKkXMmUSmW6u+reaDMRMxPzdB9n5r+ZuD0RE9N970OXUcmXJIregPDeZCIT6b23N9ZOsrujIzqaqpqHKfEghIBIpDlnf985xP5hrbVlyhTVDnfv3MN33z2RiWw3b10UVQObaYvVhLX1JbFixZMxmcR3cvqUhO/e/vYuFhdXBKxcOH8RJ0/OiH0qFA7h9u2vMT7O4/VI8C8n2HV2ePHrX/8GOp0RAwPDWHy6hMkT07h56xaWl58hGg2hgSp0OhWKpYworDi1ioCCSii3yyuTrJaX1xE6jstzr1x5TRrsBw/uy3v09Xfj0aOHonrwHfpFpfTBBz+Wppuvw5wcrgef8+23dwWAzM/PSe4Up67RRhONhpHLtuxXhBKDg0PPc3KCMl2OTbHRaJYGm/YeKqcmxk/g5q1rMlWOgI6vz0l3bOSp5CEsCBwFRIVEsMcmna/PBpnQyeawYv/gAKlUVib5TU4wGNorEw0fPniCc2dPCohhCHw2l5RcMSpbmjAgnS3KMRGO0YLFfUQQQADFZp7Ah2tMmyCPmcCoVm9Cq2uFzhMmvAAThC/ZLCcl1jA21itqPCqTqPpJJEqw2zWy3gRLVJYRdDBgfGV5C3qDEWfPzuLkSWZY1QScsg6ECWazSWxRtB5y//L9urt60dvbJ8f61Vdfi9LO5wtCBQ1GRvoFGvH6YPYT1S63v/sGv/v4U6jUOkxN9qK93fV80p4b5jYTHA67AAYqfHjetHsS0D548BD/9b/+vdjIqBKkMou15/e5vlR33bt3T2pBQMl9exTw48H9BwI4NWo9dDqD2F0JrAhmCHmoaOPEwqHhAWzvbMr+euvNtwU2Uc32Qr1DyElAQ3UjbZ4E0VQxUbHTUpq5EYke4ch/IOol7s94LCFwkvuE61arNsRi14K+5+W8trY2BZCyDjq9TqAf7ZgEOS++Eo5SOcT9z/OjsojnUi4zT6wgr081EY+ZYIlAjNCJYJKPJ+jR6rSimiPcqVYLKBSTcLtojdTJ3xEwUY2l1xsF6hLU8jrlMYyOjsLhcKBQLIm17Sc/+Ugg4Keffir3OO4fHh8BFPcZASNhI6ETwRSnPMairEUVo6O9MJoMYvPlfmf9qOzisfI4stk0HE7mbx2IKNVhtaNcKsHnS+DUqQkMjwzhk88+F6Ui9yJhO6dxxpNpFEt1CRF3u7Xo7+tBvcrrswSNWiXQiZlNVKfxYvqXpD9OvWzIsXOSHaFTtdmCTulcCzq1tKnKx39QAaWXUraIUgGlAkoFlBulsgeUCigVUCrw/1kF/syhk0Z+Wy6T1Jo16DRNqJo1tJm1mBjpx+hgF2xmtTQstGtRecOG00L4VKnIc9dW1yR4mnaiK5evYmxsHLlsFl998Qexvwz090tjSCsHVQvrG+tinxoa6sCHH/4EQ8ODomT45uuv8buPv4Kz3Ymf/+Jn0Onr8B/toVoryqS0ek0NjdosuTYMCb956wY6O9148vQuHj9+gEZNh4VTFzA3twCf7wi/++0niCeSOHtmXiac6Q06FIq0B2Wxs7uJaIxB1U3Y7A543B0olirY3NxGOBzFmdPnJLOpWuMx55FI0Ka1iitXL8tkrb29bZy/cAbpTBLffXdHFDo93bTLHAlYoDVodW0ZxQKzX3Sw2Izy3rFoSJQYdpsHXZ09SKVyKBVqYgvS68xwOTmNzCZNJ5VkY+MjEuxM9Uer0c+hv68fly5fklBlhq8T5BCCPH68iFQqIZYi/n0ymUCjzsZZB6NBD7PJKM04bTlsbJlVQ1BAZQ8zdwpif2pBwWQii9GxIVy6dF6UL3u7uyiVS+ju7pHnU+FBGx9tc0Ar84ivyWltPt+xKIdUGsBqa0NPd6806lMnpqSZ/e72bdz+9h7mTo3B63Ujk4nJ9DpOUeQ+qDVoESpITdmwc98wu6bZoDKjLrCGKi4CCyo52EQzt4iWIuYH9fX3CxChqotNP+FDPl8UuHLx4nl5zcePH0v4u1ptxPz8BObnTgs8MRiNWFtdFevazq4P3nZCFSqyBgUkyP5dXxclVHdPJ6amJiSAnGHltJFR/UUVD5VZnLS2JfspJRPqpqdHxfLndLplqiEnu338+9/h/oMHkh82vzANo1EvYJfwS6vTiKqIiilCN77/tevXZG2/+OJzARGEvJxEtrW9hd6eXswvzIuqjKCNGWAutxvvvvuOZFwdHwckt4sWsWymIDZQqmMYLv7W22+JwoaZZ2trKxKuvvjsCXp6u3DhwjkJTafKSJROpbLAICp9eJz8/3wuj2gsBqrqsrkcHA7CjyJi0YhM5OP1y6mFnDwoa6jVSQg9oQ4BHCGo0+HA7t4ugse0uGkENBFyMkyfwK0FuSuiAKPiMpVOw+1yisqJAfS0DPMeQQjJvUogztckAOWeZqYT94Fep4XeoJd9xewzKp1sNoMMM2Co+uHBkawhARVD8LmnCedCx2mBqycmB8UaSeg0PjEpVr9vv72NBw8eyeACHivPn8CwZbfrFDhIiESYy89QKIN2T2tvUX2VzWWewyy7XOfcX4TdzF9qNOtyX0qnizAbtPC2u7F/kMZAv1P286effYFUOg+7wyLrzXy9Q39KLNMer00gpsVsFBtdoZiHmkonvV4UToROVDxJyp9aJd8jdOLES9476k0NKk1DS+mkQKfv80ODAp2+T7WUxyoVUCrwSlZAuVG+ksuunLRSAaUCf2QF/n8PnXhe/3qC3YswccKCltLpebYTVU56Neq1ilgsujocODnWj8FOB+rVklh9urq90rCxIWMeDrOeqIBY39iU/Jex0TGMjZ+QBubZ4hMkEwkJeu7t65XJZVQMMQeF2T78+tFPPhKYRasOJ4dt7exgbHwMUydPIJ5kRk4ZVhtzhrJiCTrYPcbI8CSmp2fgcjsQDvuxt7+BWDyMvp4h2KweNOoqsXSFwzFp8KenTgpUYYj23v62WN3y+azYudqsJrjd7ag3IGPHmctDBQ3BEeEPG1021eFwSEJ95xfmRNnCZnB8fEzOnYoL2ln4Ogz5nRifgFqjxqPHD0WpYLWa4O3wQKXmJDMfatUSKqUGOjq6EQ5FJEzcaGxDm9mGXDaPXL4gmT3MVaE6KZPLodGowdLWUk+0WSxSU07D42Q+NsWcDre0tI2+fi8MBg3CkbBkt1At09XVDm+7R6xxXDd+pUqJNjGqOWgnYggxwQFzd2j9yeerGB7uwYkTLaiSSCaeT93SPLcyleRyYfh0odAQdRWVcQwQp6pkbX0bHV0OXLt+AbMzp9DXNwC71S6g7B//8R+wsryP2VnCSDcqlTyaqIttkAqYVJrNcRXJJFUrDDxWS7h1sdiQCXfMFKMVjQoUTmfT6gyYnRnG3Nw8xscnJN+G08m+/PIPcq5Wq1kaflrPaH0jIOOksaWlDYyPD+KvfvmXmJo8gVq9JkqUleUV/P6Tz7C9HUNvT5tMEqR1lIoZ2qxoc/zuzh10d3dgaLgXhWJWph729fYLjDs89GNzY1PsgNs7e0jE8wLkrlw+j/fee18UL7lsAYuLT2UyWS6XxsLpOYEJh759ATn9A/00voqtlHDvyB8QGxyVb+lMCotPnwo8a/d6ZcIeQcfk1BTazGaBMdFIROCY2+PB5UuXUCwV4TtkUHxdFF4EdgRazGIbHhoWRR/vEswYopqrzdImIfjjY8Po7e/Exsa6qHgILalsYyA61W4EK3wN1pSqKNpsucdbwwkacp0THBFE0U6nkimY9Pc2BXj19vRJGLu33YtKtSo5cCury2IF5PF5O9oFHvGD12ImQ9sa5LWNJrXsA+6ZSpn3oibUKiO0DKRvVmGzm8UOS8tfPJ7C06drSCSKsNmMsDnMMmWTNr6BgS5o1U059v39Qyw920MiQZjZhMtpFxUcgVUslhHF1vTJsZaFtLcb7733Hiq1Kn79T78W+2MgEJN9abebMTMzI5ZM2nP5GY1G8PjJYxzs+5DPV3D2DFVvnFa3C4NRL0qnF7lOPFcqItPpFMKREHZ2qK6roN1jxWC/B/t7IXR1e0Shdv/BQ7FB0l5K698x732RPBx2LUZHh+Q8GRJO+xxtfNwrOq1WJowS7KmarBsk54n3fcI4QidarRsqLYp1bQs65VvT61qroXwov8BX9oBSAaUCSgX+tAoo0OlPq5/ybKUCSgVerQr8WUCnF+BJ+j1Znxe3+tZXWuxaWR4NaQg5vchs1GOk241zJ0cw0NeNTCYlv3Wn+iZ4HJTXYENYqzcQiyVx5D+W7Jee3n6ZaBWLBTHQ3ysTlbKZjKhEtrZ30N1FNURWmt83bt2SJvzJ0yei6AgEg5idPYlKjfAhiumZUTidVlH++H1hhIIJuF2dePudd1GtlLC6voh0JgqNhhPBnLC02ZDJFJFJ52Ey2qDXMbiXFqicNMW0mbW1meD2cGKXDRDboB2BYAjxRAJ+X0CUQrOzs2Kl4feoFKLqiKoZVq9SacBk1kMNrcAZwhqOLudUKgY5U5HCxo7ZRRw7b9Dr0dHZIZacg8MjmAxaUX2wGaZSiEHmPCarlZMAMxLKTOjEtXj8+AnqDRVcTodk92h1aviPfDL9amhwBJFIHMfBMEKhiBxbf38vwpHjlgrEbcPJmQlMT5+QJnl7a0dUIAQP+/s+gYjMIOLzaU+SoOxkGvk8QZ8LF87Pi1KD1iGeE5VDtFexOeb5EXYx26dQKIvailPmaGciPCSYmZ0bxl//7X+G2+VGqcQ6FWTq4YP797GxGcPCQo/kKTFPTKvjXiqgWCpLwDUVK8FgDMk04HETHOmRzZRgMDB7qkuUduEQA8jTAi1vXL/RCrGu1wWaMJPqydNNseF53AaxjlFtxZpzz1I5tLGxhXPnz+BXv/o5zBaN2LoIWra3tvDdnVUk4g3Mz3tx6dIVgSPcX6wfc5r+8NXX6OvvwsTkkFgmz5+/IEosAqKDA78AE2YYMWj76CiDgQEv3n//bZxeOCONPsOoaVkMBI7gctsxNzcjCjqq72iXawVZZ0Rxs7t7IAo6Tp47MTmGUimPdCYtII1wgtcWbVWcFMhzexH4zbXq7OgQGMXj3tneFfUK1S58fVri+BpUKHLyIgEtgeNxMCLh3lTfud12GE2c1JcU2FMsMPuqBqNRJzbBrs4uWXNaKglieZ1ubO7DZKR2hlC7LBP6qKzhnjk6iqHZZFC5VyAgbWcM7GdNqAAisOS55osFsYmZzVQgdYm6iQqgUJjh5mVotBqMj3cJmOV9xSH7OINGVYOR4V64PG3oH+qAuc2A/YND7OwcYnPTL+DS6bLD7miDx+vC6OgAXC479Gq1BJuvLK9hb9cvSiTC1IG+dlitNjm/li1PjXPnFuA/8uO9997C8MgAvvn2Gywvrcra00pKuyrvBQsL82J1pCJOr9cKuFtaWnx+H9Hi+vWbonZ78uQR2r3tAqk6Orxi2yRc5vlSKUoVG5VWZpMFExPDqNVLCAZCErDPHLn19S3JDeO9l4/j5EfC5P5+twT1F0sFOX6q+LhGrLVGrYH2OShk/p5Wo4ZWrRHQ2YJOVL420VTrka9DrHWZfBmVGldU+XiJCii91EsUSXmIUgGlAq92BZQb5au9/srZKxVQKvD9KvBnA53+o9N6EawsEEpFRYkGHVY9Xj8/izMLs5L3QujETwZwS+Or1UozVK02RFkUjSRQqapg0OvgdOll9DsbTkIPwovd3SisVubuqGGxmCQrh80cIQBDrZkXNXNyFhubG4CaTf8I2jtc8B364POFkUlVpEE+vXAOuXwG/qNdVKpZuDw2CcJ2u6hoSmF9dRvFArNJVKKCYFYQbUm0/4yfGENvTxdC4YA0YWKr29pGIplCPF7A3KlxjIyOYOnZUisjSKOF0+WQ5vbIf4RAIC2Ty2jJ4Uh5nh9VKIQwVEGxuaYNjUCAyhFm7VAtwVwrgh2qORjg29/XJ3Y2jq/v7++BzWaR45ycnJTX4LStp8/WZdw5VTa9fT2IxY4FOtH6NzZ2AvfvPcLq6oaoTTxuqqmAVCouYdSDQ72YPnkCbrdD1Dv37j2A3x8XlQhrTzsZQcL21h46OrpEbUKwRIsRJwCynpub62LzYuO/uLgoQeD8f8IoArYXU7uouOFxs0bMEiI4GJ/oxn/6z7+C3ebA8XFYrEePHz2R/KEDfxFnFrrE0qTWADo9lTJllKmcO04J2PD5khI2PzXVL/sxFIqir69XwNqLTB/WmGqP06dPixKHqjMqfJaWlhEK5WCxGjE+1idAiplNtBoRjKysrAicevvtt3D+wjxiiSOZbri/fyDwYGMjAKPBhNdeOyN2TYIEwjoq7jitj/Y85h6NjvUJUKCdkvuXAeeJeEoCncX+dxTC4UEYU1NjMoWQcG5/bx/LDOEOh2B32KQGNrsF4XBQRtYPDA7IFD/WjAqWeDwtQIQAieoqKvXk2lNrpA7kx1xH5vXwGPlDnFgkU0lMnpiU4G1CyfX1TdSqNVSqFag1GlEEMdvIZrXKVDxmmzUbKskuevx4A9F4Fh6XHp52q9j/eD7BYBSxaAGzsxM4vbAgeU2EW4SjtN7xetrZO0ajXhUYNzTULRYyqgc5qe/wMCC2sTNnFiTDiXuMQPfJkydi0fX7wzKtjXuO9wWu18BAn3yl4oc2V147BGbMqSJgoyWT11skmIIGZly5eh49fW602TQIRQJifXv2bAv+ozSq1SacLhu8DGsfHcCJyWG0mfRo1CqolCpYWlrF0rMthCMF2K0WGTqQSWfl/jU6NgKDQSsZa7T/dXZ55Th47ocHPgSD3OMp6HQaeNxO3LhxA6OjIzCZCL52JEMueBwQ6GS1OPH2W+/KNfV0cVHUbT/96U9EOUaVKPfm+jrD84+QSMYFYk1NnZBjj0RCYmmdGJ+EQW/Gs2crct+lCo35X9FoXO5PHFrQ2dUutkqukcPlav2SoFqTXzBoGGJerYnNjvc4/pkfVETx+lY1gaZGh2ylgXShgmy+okCn/+gf0X/5vtJLvXytlEcqFVAq8IpWQLlRvqILr5y2UgGlAn9UBX4w0Onfnj0tFy6TBj//0Ws4vTCLSOQYOr0WsVj4ue0jDLVGC5OpTXJ2qJDJpHMoFqvym3qDEZJRQ9BCIBCJUNVThcfDaXlanD59SiwtbDqprGDzyOlkszPz+OSTT2G1mzA21i1ZJaFwGGhqsbMVRCFfR1dnh0x6MprVcDhN6BvoxtTkJLRaA5aeLeOrL79D8LhlBHHazejp7pEG+fLli6IkYBbTN9/8QSAXw4Bpq0mkiigVm3j//Wvo7OrAl198KRkpVGR429vFesWsHIKERKKK7h4zBvoH4Pa4JS+Iiqel5SVp2C5evChf796997xx7kcmnYHT5UQyHofH45JGnhYsTuK7cuWy1IRWIQZRU/F09+5D7O4dY3y0W8CB1WbBzu6aNPMEIRQj3PnuHrKZvCiWOLGLAe02qxlz87NSNyqJavUK7t27iyePF1Es1sVyRGsQs3ZoB2OjSsUEg8TZEPMY1CqNgA0Goc8vnJTsFzbAhDdWm00aVDawxRKDidWimCEo297exoOHy0gmy5icbMcvfvELOB1ObG3tYnt7F7s7e/Ie/mAV58/2ivWv3qiKba7RrKJSreM4mJQpZLQTnTjRj+npSYFb3EOES1QtEUKxYSd0evvttwXqMWz7RdD32tq25BjNz8+IEofQgkHfrCs/mZnDjKIPfvwBPB4btndXETjyIxJtWc+o6CHgYp1pYaT1kuvPDCwq9Pw+P2ZmpzAw1I18LiMQh3Ur5IuiTuJkMuaOcQ8QLNLWd/P1W/L89bU1ea1qpSy2K9r/CJL29ndEYUiLFRV2VIcROlUrtB6qBTDRxsiML64HA7OpAKICi9cbrx8CC77n0VFAlG+XLl0WJeH62pbYCVPpMmrVOvR6oKOTMLNX7G9U5BSLFSTiSQQCIayvBSXPbGy0A6fPzkj2ESe3FQucPFfCzddv4PSZMygVywJdbn97W/YCASwtgQQgvb1ejE+MS6g786eoYqLi5uTJk/jJhz+R1+Q6PH7yBCsrqwiFErI/2712maJHix+Pi9cJQdPKyrJATWazMcdrcmpS6vVC6RT0xWC3tuOtt2/C6TIgnYtga2dDrsH1DR9iMeZBmcWy53Da0NvfLfZIvb6JRrUgyrmlpXUcHkQE8sydOoWzZ86L+o3WOCrq9AYtNFqIrY/WYYag0y6XSjFDLIIDXxIuRxtOTo9LjhyHDnAC3eMnDxAI+MW2xrypgf5hTJ6YwVdffYX9/WOcOz+D999/TxRlfC/C6qMjv6iOeM9t7d8h1OsVBIJ+GPQmOJ0epJJZ7O/55NqVP4RQXBMAACAASURBVKc4jZKTIHWSy2WxmuH3H8q+drpcAumY+cUf9Ame+P8EybyG1YwTbzRk/1Dp9AI6Zcp1ZIpV5Ao1VOuK0uklf0pQeqmXLJTyMKUCSgVe3QooN8pXd+2VM1cqoFTg+1fgzx46sYHnB6HBv/7g33bYTfif/updjA73Y/9gF21tRiQSMckgYcYRVRNamfikh1ZjgE5rkHBgqhSYs0R1g6gxAGxvB0TNMjREu4xFRtpT9ULVCBtHNphXrlxDZ8cQ/u+//3sMjXTj8uWzcLqs0vhxutvqyg729sLo7+Vks0nMzU+hu9cDi5WTuLKSp/Ps2bKohyLhjARFnzs7h5s33xBwQyXBV199iZWVpZZNrcOLcCSKza0D5POtZvyXv/yZQIzPP/9CrE6crEUbGQPD2RQyLJqQbGxsEJcun5fsFTaTDI7++uv7MJvVEhjNGty+fVvel+ogWs6odGGg99T0hIR7c4x76DiEd999T1QyzIg6MTEpTew339wW2DE/Nyfj0dno7h4QOjWkyXzyeAnr6weSSdPR3in5PgxdplVvcnIcBqNOmmuqr7755msJkR4ZGcX8/IIoG2gfZDCy2BItVlHx8M+NelOUHQyP1uqA02dmkErHpfHt8HaIsoZTywh9uLaEOrlca7oZG2Yqkmi5Y74Q62612LC2toHl5dUWXCxUEUs2ce3qKLwdbuTzDCOngq4FnfK5OsLhpMDMS5cuyHtQCUc1GWEeFWsEV3fu3BEV2ZtvvilNMhVWhBqt4PCCTEakmoZ2In6fx8/XYRYS14aAinuw0ahgd38T5TKzrAoCUlgP2ghprSJEYhA2QRODqHmdUNHDHKZ8PiV5VFTyUKVGiMecM4Zb09rHr8VCEcPDo+jo7MTuzi5y2ZwcU6VcljWlVa3RrGF3149MJo/eXpdMJSPAoj2P9eD0QwZgDwz2orevS2Dp5uaWBNHb7W0Cb19MZuN6M0yak9Bu3LguKqgH959i6dkusrkKLG1UGepFCTdxYkwgVyKRlAltzEKjUiaTKch1zcecOzcHn/9QlHdUw9HTdvXKa2KLo9WQyi9milGRRfhINdbc3CnU6lWBYrSJPnnyDBubBGENXL0yj7/5m78WsMIpgVQvEfQRVhGk0SbocnvEZko4SmXUUeAIt7+9I0CF9wNaYCcmJuS6Y05Rm9mCoC+ODk8vXr95FaVKCjv7qzj078LnDyAazSASLqBeV8Pd7kZvXzfGJxg63wWAmVBprCwvYnuLYKiJ0ZFRzM2dRldnN9bW1pFKplCtMdjcIRY7wj3WLJsuS9ZctdIQldbxcUpssDeuX5Xj5/Hu7m7Df3Qo+4tiImaHjY1Nol6FKPMIfV+/eU3uERwYQLXhiz3LvWGz22TP8yOfTyObo5pSjUYdiEWTAvs7O2jJ9QqYbeXQMaPKAKgaSCbjKJXLcDidch00G82WuZq5WrW6KJsk86/ZUjnxvQmeBEJpdMjVgGyxhkKprkCnl//5QOmlXr5WyiOVCigVeEUroNwoX9GFV05bqYBSgT+qAn/20IkNOMGT/HZbpZKGXHqSRgN9Xjv+7pfvYai/S0auq1AXmGS1WUX5wqBrqgJosWtrs0kYditYWIOjI5+omAglCA6oZmADyWaRjQ2//v73X+L+/UW0t1swOzuFD97/iUyJ+s1vfoPxE4M4e/YUsrmkAIvAUQjRSBY720G89eYb+OijDzF76gRMbYRAe7h3/x6ePn2G1ZU1ZLMF5HM12O1u/OqXP8cHH3woapDl5WX8wz/8v9IEvshP2ds/wNFRUhq09nYH3n//fQEczCairY01Yd4MVTy0UVH5ROBCsDM5PSaNMVUmDK/e3toWBQatXFTn0OZE6ESFAQEblUI6CTDukAb0znd3BNK98cabePLkKZKJNKamTiISieHrP3wrihfmBc3OzMr7PFt5gKMAs3kglim/Pyi5Oj09tCDZsL+/JxBhlAHQvT1i9WFjv7T0TMDE2bPnJNtIQq63tuHt6BTlEIPF4zGOhI9L+DanDQaDQVRqefT1eaVJ5zryHJhXxHyq3/72N6LK4uuxuSZ0YmA21S61ahNtZicGB4Yl+4v5SaurnPp2hES8hEq1iZs35+H2OEQ5V6kW0WhwmhYBjhqxWFYUMZcuXRJVEAEFa8pjJXBis8714b66cuWKwCeuEUEa14uZXOPj4/L3XAf+HRVOVKrxdahM42tyffOFLAIBn0AbZgUxe4o1MJvapIEnSCJUIwgkjHI6HQLohkcG4fPtiSWOe4sZRwQItO8xbJuwh9PPWC+q0HhdEFhRHUdlIC12PCaH0yKKLwaE8xo8c6al5lpf38CnnzxAsQz099gwNDQoyi3auxgU/8knn2BpKQyDQQW3m9lMZhQY+Jwpw2bT4tSpWYGmBHHrq7tiTw0GwtAbqKZqYmi4H/Pzs2izmEV1RKXW8tIy9vYOZb+azRbJIxoZGUA4fCyAh9cFwRKn5tFeyT376OFTHByEJG+L6pq5U3M4NXcKT548RLlSamW5ydq0cpEW5mfx7nvvSuD4zs621J31YQA33zedzomCktCP8I21fbb4FN/efiRrMDnZj5mZKVEYEoxS9dXd1YNwIAmn3YuF0zM4Du9jY2sRyXQC+UIB6XQJh748cjlgenpQLHjDo4MolQhL91DIx7C3u4VyuSYW3aGhEbR7OmWdeW3wHLhfGPztcNiQy+dkEl80koNWY4QKGhwfR0Qtdmr2FM6cOSd7kcfHnC7a8Wgp5rESOnm93YhFErKfmLHF6XaEbwSGvDeytgSLfLzF2ibQiXuxUMgI5KQNkplXhXxFLMRtZiv0epOoD7nnW0q4PIqlmkyFNJu1sDkcch3ILxe4PxsNyfji139WOclEu4rYpeVfAapUa0C+3ECh1ECtoSidXvKnBKWXeslCKQ9TKqBU4NWtgHKjfHXXXjlzpQJKBb5/Bf7sodO/VTqxCRQIVathoNuFX/70DUxODCObSSEUOpJMEbvNgngiKk2zzWqT3B6z2SbZNzqNXkBD8PhYGkYqmF40nlSeEDZRZUII8k+//hy7e0eYnqRyaQqnT5/D5vqBZLx4O2xiX9rcXBMFilZrQjyawfZWGP/lv/xv+Oijn0ClqSGdDuP+g+/EvkMlzf7eITIZqlEAr9eJv/nrn4rNiAqC+w/uSyNIpcrU1KRMnNo/8CGdyYoSpq+Pdq4psQcxU4WKHkIENsNsxmjRYuP86Wef4tKl8zhxYlwmYPH7hE5syAlBOCmPodlUdBE6sU6EMaxFLBZBe7sdNmsbbt/+TuxHU5MncffufbHI9PcPwnd4hDt37uLExBQWFs4I6OrsbMfDx99ic2tZoAkbVuYkcfocm2SqHBjETisgG3YqfRhG/PHHv0MkGpFjHxocErjA+tOKw6l+hFWEg3w+G2zCEYYas8nOZlPwtNsxMTEuYIBTBrmWhGy0pw0MDMLr5XQvZg+1smcInjQaHSbGZ1CvNeX9CMj4GY8lEAhExLr11ltX4XLZEDxmjlRO1D5spDOZCnK5Mq5duy5Ai6CLH6wB35sgjwCQUIzqEIJAqpuYW8M6szaEVQRjhEyEVGy0eY5cn5ZChlPcIrLPua5UsPHri6BxvlazycaeNrmKTBvjn8fGBtDuacezZ88ke4iwiHYpTg2juodWquWlNaRSVdhsagmEJ4AiCOCazM/Py7Q4BkH/t3/4b0hncjg1dwJ9fZxuFobL7ZT9wL3y6OET3L79GFaLFRcvXhBrYbvXKdP+uNc//vj32NnJwe3WSWg0z43T02q1imQRzc/Pyf4j3NnaOMTm9jGC4QTcdh0cdjPOXziDd997S4K0qVh89mwRn37yKVZXqUhsYHDQKdlLHZ1uyYuizYvqRl4nDMlmPZnD9GxxFfU6A7z7MTQ0KtcQlUiPHt+T64w15rpxDVhPWgo5DZBrRXjI7zHbievG/ZfJFlCpEhjbZc/m8zk8evQQ6+v7ErZ//sKsrDkBDcO5eR/p8HYiHEzA5fCit7cDewdrCEUPYTBpBWRGozn4/bShOnDz1nXMzJ5EPBnD2vpTBPy7MBga1PWgo6MTRgMhnEnuZdyzBDncw7ymee2zprxWuMcrZcBosIoqjMMKqEAcHGCOk0mUizxG2luZBUU7MCfJESCpoBOIzv+ndZDgj69JhZJMBm0wh64s1xJttVxb7tliMYtKlZZWndhrOamTqifaQamKZGA84SBteeVyE7U6VYlqyYLilFL5BcNzGx1VTYRO/KGfk+s4rY7XQLlURq3Wgk5NjQbZShP5SgOlChTo9PI/Hyi91MvXSnmkUgGlAq9oBZQb5Su68MppKxVQKvBHVeDPHjr927NmY8JPNjmD3W789P1rmDs1Jc3s4eEuopFjUTUUCzlROtGe5bA5oNcZxaKj13ISmg6xeELCtdnIbGxsYHt7HxcunMHY2JhAAjZzn39+WzKgFhbGBSqwKTwOMuh5CU53m9jnstmkKE/S6YIoNoKBFP7P/+N/l/HxB4db8B3t4PHj+2I34kh25hGxaUulCtIgv/baRVG3EKIQFjDvhA3w7CwnhtVwHAojFI5IfhOzn6jGYkO8f3AggIG1YBNJcMBMJlpPqFJ58603YdC3JqMRbHz55Rdwuz1i6bpz5zs8e7YkNj3+me/H12CDHY0e48SJEZmed/vb7zA+PiGKpsePFsWGRUvWzva+WO8unL8kWVQ8f05429lbRiC4L/Vl/aKRGPoHBnBqdk4gQCyWEJWSXqcX5Q1VOoQJnE5ImMEmlyPaqR5q5TC1FG2FYlFsN8wB4rHwsfv7+6KuoN2JE85Yt3wuJxPjmNEzPDQkeUF6g15yjgr5fGsrqVQwGUzo6x+UUfNldqtQSyNL5QinHFLt8aMf3RLgcRSgtTEr0ImTENO0LGUrOHfunIAHgiMqmrgOXBc5b7EG1gVW8HtUWREcEdZQkUV4xJrzcTwHQktCNubycL3492zyZZKXhllaFandxMSI5AWtrm5JzbztLtkXBA6s3alTczAZTfjd7z5GOJLFyEi7qF9YB6rYCEsZ2E1bGZVJtKC11DtpCW6/cOECdFodfvub3+O//cM/SnbY++//CDq9Bnfv3pYMHl4HVEJRGba2uoHBwRFcvnRVLJalCi2ku3j8+BHu33+GRkOLyUnmlY3K/iSM4zoxXJ17nudM+9v+3jG2Ngn3ihgfGxQFEyev3Xj9KprNKra2N0U59ujRE0QiWZhNBszPn8TVq5clx4gKG06c5KQ1QiOGWi8tP8PW1o5c98PMBDOYkc0UYLe7JMto8dkjuWdQtcO9xrXh2nFNqZTkeu7v7Yn1a3pqWuDUnTv3ZFojLW4ms0mALc+LiijWcHh4ENMnpwSC+f0+sXMS5HINY6EUeroGYDCq4PNvodrIo4OZYXUgHEkjFs1heHgCp+bOotms496DO9jd24ZBr0Z3px2dHV50dXcLGKXVj9ecWCGrVbFVMridVkkOFyAoYig514k2ULVKKyHubhenz1nleuB9gtdTo1ET6yinYHJqJoEcJ/D5DgMCPvlhbqMFmZiHId5VlEoVmM1GjIwMCYhkDbjfaa+jMo/QqVajPQ7yNZfl/s6Lyo22TtonmZPGgH6n09yypGaz/wydeOG/gE7MdtLrdGjUqDKsiu2Tk/Bot6PSiZlO+UpTFHd1Btb/Uf9MvnJPUnqpV27JlRNWKqBU4PtWQLlRft+KKY9XKqBU4FWuwA8OOr1YTP5j0Omx4e2b53Hh/ALsDivazHrEoiGsrS4hmYgLeHI5nKKY0WkIJYry23MJF9fqBMKw6SekoKqBjRPVCwQDVJPQDtfe3iG2IVqimOlC2xDDsqdPjsLuNEGtaYhd79HDZ3hwfxWzM3P4X/7n/xXxeBTHYR+2tpYRS4RRyJfhcXdIc0sQQUUTG9zOrk5R4zC0mPCLYMzjcUOn1Qsg4cQ0NpgEXnwem2Sqoqq1qmQw8ZgJlwiM+DxPe7uMvFepNahVG5iZmRXlEEEOFRhssGkn4t/RIsbzZbPP1+RrtXs4Qp7PLUk4c8uqZJRAcE6OIwjb29tHNpMTOxxVF8wLymSSOApuo1YvyHEWCnlR4VBZ0tPTi2QihUw2K5PPPJ4OUV8QCnAKGvNd+MlzY+PPSWA8FtqJqOKgEoP2rNZjCBGG5XFUsZRLzJAySS1ZDyq/uJ4EelS0EaYR4jCriuPzCA9oJWKmFKdjcW9wOhrXdmd7V6x9VLJw5Dyn7Pn9BzJxj4HifH6pCBwcBEUlRPsb86WoOOE4eDbkzNNp5RepRHXC4+D3aM9iUDSbfVq0WqBP/3z8fFEaeQbbv8hAYg15TrQ3Bo6OcXgYEsuk220XZQ3PdWpqSsDN+saGAA+uJ9f5D3+4g7Y2nUxnpKKKe47Hsba2JoovQiDuOYIn7nPCrWvXr4s97WDvAF98/jU+//RrTJwYxMLCKbEXbm9vSA7T/MI8WYXkYD18+ASnZhcEOknofsiHvYMtsYnu74cwMOAVFRRBI0EuJ+9R6cL1I/CitY57KRiI4WA3JK/R09eFyUlOnQvigx//SDKCNjc3sLhIYLaHRoMWuGm5Hqm2yRUyyOf42gGUKwV42l2yvqwD15Swqb9/GJl0AblsEX19A6K02dhchsVq+mfb7gtVGQEIgRPhGK8RgiXaAAmEuV8BHZog6DUKtCZg4l7nnwnpbDar7D+qqDg9jvuAoDmTKsBiskOnb0Kjq0JraIVw1+sqJGVIAG2Xp1EoVJHKpAU4+Xwx9PWZ0e5yYaC/H1Yqw3yHz+2RBEYMba8JbOK1ptXqBXClU2lEInmYzK2Ad4Oe9kYLOry0qsZkP/LvCStZ8+GRfrHH8prgtXIcjKJS5oRGTrIEunva5Xk9PR65pmh3ZIA6gSbtdYRBfF4qFZPrhDVnjl4ykZEMNdpZCZ+SyQwqtSZOzZ6A1WKE0aRDpVISUMxP+WhKLNvzXKfWV41KLcpWfhBGUTFVqzQArRqFuhoZZjqV5akKdHq5n3aUXurl6qQ8SqmAUoFXuALKjfIVXnzl1JUKKBX43hX4QUOnNpMWp2fHcPnSWfT2doldrV4r4eBgB8lYFIlYVH4j7nF70NHeIZOx2MCzUW/v6BS4xN/S8zf6bL7ZGNOmRWjAv2ezToUIm39CBtpR7t+/B5fbionJIdRqBaQyMQFFe7s+rCwd4Rc//ymuXXsd29ub2NpeRqmcQbGUQ6nYkFHkhA4cuZ7NpuF02kWVRTgRjUXhO/TJpDGb1S4wghPGqFyw2R2iVKD6hfDghcWQ+UhU0ZRKRQFTVKtQvUSlSblcR09XP5wuDxLxOMqVVtYRAQMnW1EhQcuVWqXG6tqawBq7zQaH3YZypQibxSJQYGpqWo6FYdXMBCJ04nEQ3hEcEKYQjjGEvVBMoFrNQ61pTY9j7guVOGaTWZ5PhYjZxNwht0C4x4+XcHQUhU4LOF0WyXlizdkM872ZdVMsQTKAOjrsYhUkaCE8o3Ls9rcPsLcTEmsZa0mYYtDrRVETCNKKZ5A/s6b8fsuOVG7ZB+0mnDt/Fn29/TLBjfBjf+8AgUAYTdTw1lu34PE4xF6XL2QkG4lKp3JJJaHazMfxet0CjyKRJAqFuoAeQiOCPSpBCHHYkBMIUm3Ex9KOd3SUEaVHV5dN1oT1jcUYulzC4GCPgBqeJ/fK9vYe7t97KGHWtOUxa+vu3Tuy1oRGX3zxNXb3DnDx4jxOn14QtRVthlSkMd+JAIV7hu9PGJROpzA3f0rWhiHzL9QsVG7xY3VlFU8eLeGLz5+iu9uEy1fOSx0IUd0el0A6AbX7hzg6OsaF85cxPn5C9k8o5JNwbAJV1uBFdhVfl8fFx/Aa47EQmvF1IuGIBGln0xX09ffDbDZIgHsul8Llyxdkah6hE5VthJvccydPzgq85Pnk8hlR6+TyaahUDYFOzAkKh0NizaS9q93dhUQii2Qii/b2TgmpDkUOZTIfrwuGibNekmlUI8TVi/rIZtXjytWrAns4UGBn9wDNpgYqlU7gktPlEIUTgQv3bZvFJIo5KoKi0SxMJrWAoc4ONzQqA9pdXnR2uZHOhhGJH4mCTKMxoFxWQae1w2bzIJZoTS8MR8PI5pqYm+2B2WCSY26pEfMwGg2yN6ga4nXIMHlem5waZ27j5LokgsdZmXxnseoxOzMBr7dTJg0SFjLfieCN+2d2dlom5tE6l0onpM6EReFQAskk6+WC28NphSWZUMfz5j3SaqWtTi0J37yn0CobTzA3Ki9DG1ScMJnKtYL787w3ELaW0GZW48aNqzI0IZNlsH4LOCVTqX/+x4337FaYeGuKnUqUTy2rHa8Vguh6tQGVTotcFQp0+t4/FrTKq3woFVAqoFRAqcC/XwHlRqnsDqUCSgWUCrx8BX6w0Ikl0KqA3i4nTs1OYHCwDwP93fIb9OOAD7FICM16FUa9AW6XGw6rXUaqH/mPEIvHYbHZJMeGKh9CKEImNlZUPLCJJCigkoUqDTY6BAhsrILHzI0xwttlR6WSE6BEcHN4GEA4lMPPPvqF5KkQnIQjPrRZdJJldBzMSp4UlQm0orEZ7OnplBHzVMjwOAgomNXCho1j7amoYDNsMBkFOjCniM3e4OCQgCcCg60tNuNU+2glaNxsNgmIcrna0dM9IKG+BDgcAsicJTaufA2+Hhs/jq/f3d2RrCQCq1qVliOjmGmYYUM1Az9ejL1nSDGtOC3lkVkaTqpDqP7SaBtSD04BI2BRqSHvx7oyAJvqB4PBDIvZLsqTp4triITzcLvNGB3rx8TEmGRwxeJRUeXs7h6hVKKqrB83b16V8G0qLAgvPvv0Mzxb3IDvICHqF4ZOU5HCunMSXzhMO9qwrCfXmaDj0aPH0qyfPjMnKp6BgT5p1mnb2t3dl0l9+/sxOJwavP76NQllDkeCEnpcrbFxLqFW1SIUoropDa+XAM2J4+OoKJUYak3FkYR+a1o2yqWlFQmYPnduQdb3wYPHyGTLcDqs6OpyC0CjqobqM36f1jPmbnG/UX32+PFT3P72voC+N9+8JWtBe+e587T3WfHf//uvEY2m8OMf35RMJoaK7+7ttvb6UUDWhpYzQtPVtRVRjBA68XFcQwEmBh2mp6YQT8Tx9Mki1la2EAnlMH1yCGfPLsBo0suUMQIy2jtbarJDpJIZzM+fhcPuwvb2FtLZGJKpsKh8eO3QeskPmSRZrgjoZKg7lXkWq1VUTzzOYrEOo96KoeFhUb6YzAwOz2JoeEDOlfueqjSGh9tsDjgdLrGUETwSfGi0KtRqZej0KrS3OwXqplIJUffQvma1uBCPpuH3h6BRE4hwr9bgctvluiNsomqJlINgi0qgw8MCbt2akQmChJgcNODzRZHLV0W143a3YWx8VOyfzKVKZzIyPZPQqqvLi+XlIPoHrDKNcHR0EJ2ebtitTmQyMaxuPEU46oPT7ZQBB5WKGs2GCcVCA9l8WaZcVmolsYa+duUcdGqdrAvBbpvFCI/H1bK01TjNjUHxQOg4gUoFAu0Ia/QGExxOLTztDgGDBHzPFlfkfsFBBqzTrVs3MTk5gWQqDr+fENEHn98vExyjkaLs74WFOSRTBFAJUbpRIcVz4j7gGzFonHuTMPMFnGVwOe14DBIneOK0yHyhjky2JtDp5uuX0dHRjuCxH6VSQRSQ/JSP5/9ivZhYR9jGGjNcXGzVtZb6scFcJ70emXJDgU4v//PAi0cqvdT3r5nyDKUCSgVesQooN8pXbMGV01UqoFTgT6rADxo6EYxYTFp0djglyHpwoBs9XbRYHSNyfASv2w0XG2WrTQJq81QEJNMoloowmoxo97YLcKLliKCA9i42VQyBpm2KoIKQguCCQIaPi8VjcDqtcHksUKurUGtbagPfYRDNhh5zs+fg8x2h3euGSk3A1MDi4iZ2t5Oi6DGZOIUMcHsILKwyFY1qAdpwqJjiRDFCp0K+hHyhJHYZq80mU662to7kV9SnT09JlhGhxN5eBPF4BXY7MDjglalZhCdU5TQbGrGmEX4wR4hWIUIg/pkZS7QgMdycH7Ri8XwZ1JvLlBAJRxGOJGC3ceKbTtRLzB6CqiavSRUNIQlzcWixYbdoMulEJcVaWm0tNQTzg6huKZdoPWPWC2DQWUT9sLS0hUgkg+4uJyanRkV5xudyzDyD0nlsVON89NH7uHbtNWk6AwG/BK5TeZJK5BGN5EW98vrrNzAyPCIqr7t37wqsI5hhc86cLgZef/XVV7A77Pjwww/Q09eOg/093L//QHKOGHTMTKfAUQR6A3Dt2hXY7BaZXletUbXF8fN5JJMlZLNlyeTq7+f0tBEBF4RMzJriPuH+4dpQ3bW760NHh1uad+Z2EW6NjrYsnAQBhJo85/v374vi7Ve/+pXANSpO1tfXsb62gZWVLTEcvfPOmwL0dna3Jbib6qvfffx7mRD20Uc/EoDFIHjmTIWOI1he3hLwxqB1Bj4fHflFqUIgROVSEw2ZStbWZpKsJh4f3y8SSqLT2ylT3ghz05kkMpmUQLgmmEUVk7yufK6EkZEx2a++w0PUGgzZzovqp6+vV+Ala8FPrh0BEfcQa0W1TmsSpUpAkN3mFkUWM4FeQC5CsYODPbFTUR3HIOxoJC42WcJLWsqo8KNKp1TOQ62uwemyCrSi7Y0qIyqJ7FY3UskCNjb8SKfKch2aLU1MTY8J3COEop2Twf3M3gqFqMpr4O/+7q/Q2dmF3/72twiFjhEOU3lXEWAyPT3xfIrikdjpCLocdoael0Udee/eI5w7d0rUWw67A6V8BYlYEvsH24jG/NDoamiz8R7CaYpaVCtahCMZAcj+QBx6fQ0Dg924cP4cirk8Pvn9l6Jym5wckOmP3HPc27xPMTtpf59gjqrA1uAEwqRcMQa324Henn48fPgYjx8vI5thJlITp06N4e233xRF3uKzxzg8PJB1JkQu5KvIZWuYm5vCUdS4CQAAIABJREFU+Qvn8N13d3B0FITX65D7CPcur21CQ041JNTmZ71RlkByhqMXCZpyJZRKVZRLDOFvolCiYKuJc2emMTzch0DQLyo1Prdcrf4zdPq39jqGiIvNTq2Wew6vVUInndGIVKmmQKfv/yOC0kt9/5opz1AqoFTgFauAcqN8xRZcOV2lAkoF/qQK/KChk1atgkYF6LQqWK0GdHV6MHViFGhWEQsH0dPZAaNeB4NOL5lOqqZKwncz2Qzc7S4JDCZIYuNGsETgROUKYQDtQLSREEqxOSYYoILIbnNhZHQINocByVQEiURE8opCxymooIXX2yMZJkPDgzIuPpWJYGVlDwFfASaDDsOj/bBamUFkRrGcRaVSgMlsFBsJm2i7wwm3s12mTW1ubiOeSMFitUhz7vcnoVLX8eYb19DT0y05VMvLBCZFDA52ybQ6l8stSp+dXR+6uwnjvPB6O8R6RUDC3Cg2kQROgUBIMmQ8HqtY26hkcDo82Fzfw+NHz5Ar1OF2GEQRQjBBtY+RWUj1kmQCyaQqjUoUM7Qo2exWgVCEVJzkZW4zifKKgeFUbjFInRO1DHoz0qmi5GAdHIRhsRhw4sSQBGlTAUPb4NbWOsKRsMCaH//4A1H1EMQsLy9hc3Mdx8zsKdaYriMT9KhmIlDb39/D2to6XC6nZBwlEknJEKKa6LvvbotK7KOffojjYz+WV5awtrqOJEFksYx0KiPKp1K5huvXL0iYeiIZlZwawsF8oYhspopEIieWpqGhAUxOTor9sqX+aNkiV1ZWxOIWjyck7+vy5UsC6WgH43HcunVLAAuDvakCI2zixDce/9/+7d8K/GNwNtdqZ2cP8VhSptrduHFdasIazMxMS9P/2eefymtfvnxRQE40FhHlWiyaAJpaCbYmDKOdisHWXDdaOo9DxwLSGJJOaEhrJZ8XCBzDbvWgr2egBQ2ttHTl0ERdYCPPidcGlSyVch1Oh1vAArOXTGYNGk2CB7XsCe5nXlsEGTKFksnwKpVAJ04ko+2R9dDruE8sApf4Xgws57ESZJaKRRiMVOfZ0Wyosb21h2CAajva3AisVFDzJoAa9EYV3G4rHE6rHAPXksHZDrsX2XQZK0v7MinO47Hg4uVTmDgxImo/KmdeZKrxeCmsIWz78MMPBbD9+te/FvUW4S7XiGsxNDwk1rrFxadyjrzOeM4Egd093RIufvbsGVEKEnT7Do6QS+eQTNOK14DBrEalVoZabYBOZ0U+30TgKI5yuYFkpgSXy4TXb76G4aE+LD5+iMWnT9Hd04EzZ+fk2Kg8ohqTx34cDGN/34/enkF0dfaJuov5X4e+LbHwcUrj4uKSZFoBGsTjKczNzeL69deQTifx4OFdUbJRmci9RFidzRQl1H5y8gQ++/wzUTNxvxNgEtRRHSY22FRCABg/CaT1egK0uqip+H4Eomi2gvpT6Zwo3ghCOb3yOMQcuSr8R0fQGwz/LnTivuFcO96HyyVC3xZ00puNSBUV6PRH/ISg9FJ/RNGUpygVUCrwalVAuVG+WuutnK1SAaUCf1oFfuDQia0Ie9MGGC9iaVPj7JlTGOrvQT6bgtmoh1algroJGHUG6LU6UVokknEYzHpRC/E35/ztOxtjNk4ET/w7Ntb8f0IBfqXiyWhsw+vX3xYocBzex+Kzhzg43EU4lEIyURdriM3WhpmTp0TpQ1VT4HgPm5v7iIYqQEMrk7W8HU542u2Ix8NiCeL0KDbQtPiwidfpjDjyB/H06QoCwQTMbXp4PE55DJUq77zzjmTrUPHz8MFDUdcwb4UKE4PRiO2tLURjIbzz7i2MjgyLIqOjswP5XF5UG1988TkikTgymRp0OrXAKapfqNDo7xvEvTtP8fmnX8FoMmN6egz9A72SX0Trjs1uFhDD4GEGTFN5w8BkhjdTWVIsFeTvZCx6pSgKLkKnRDwpSoxmQwedzoREPIenj1fFptbf78X1G5clp4iNO+EWs7MIHubnT2F8YlQUKD7foWQi0RrGUfVUPMzMzGNqknApLna/XDaLldVV9HR3o7unB4HAkTTPVMSsrq6IGujs2bNYW19FOBQWCyEBH1VOhDucQkjl2euvXxbYFo2GUKkUZbR8qVxBPlfH9jb/Dhgb6xQAQeBFeMKcIu4TqpwIyGhD4zFNTU1Kw0xFB9eKoIr7jeHUfAyhE79H+9pbb70lMIMQitY3qr0sbVaxDvb398kkt7W1VbEiEhIsLT1DX18P2r0eATbMamItqD5q93RKEDmhZfU5JOjo9Mp0NNalldrcEEBIgEVLI22Qnd4BjI1MyHmrNBCrW71eEUBBlWC1UoPJZJH1ZkYXoYLNbkOblZPkkpIxxr3Kc5aJY5KbhNb+fA4X+H78PhVpBFhcH15/vO4sFpOAX4FKGo3YQtUqXrtlrK7sYn+/KNe9VsNcLKtcazabCVabEXaHGRaLERptCzoRaGnUJsQiGTxb3EYmncf0yUm8+/7rAGj3S4rqj1P09vY4NbEpCiWuEfcNwR8BIo8tFs/B5WzH6Ni4AGkq0TY2diSrzG7Xi8qQ1yehKWEsn08IyXtOMVdCm8mCQjGFerOABkooVzlrjUpEA1KJMtKZCmo1FVRqNTxeF371q78AUMFXX3yMdCqGwaF+uQ5pZWXYPkEv7Xx+3zHy+SquXGb+lANrq5sCvowmjcBsTrvjPuJ9hdMamWs2PDyCc+fOiMLpwcN7snc4CZD3AJ3WiEQ8I1BrfGJM9hvPiZPtaNNsWZAjov4qlYuyrjJtEpyCR8WoWd6H9jqNmpPqaCuuS625Pwn6uGejsTB0Oo3Ac7OFYP3fCxInXNTImvOYeI0SOhnaDEiX6orS6fv/jKD0Ut+/ZsozlAooFXjFKqDcKF+xBVdOV6mAUoE/qQI/aOgkk6FonFMx96MpPfSFc5M4f24BlWIexXwaDqtVEkaqpTKa9bpkw+QKeSQzKVhsrcwVt8spv0E/Dgaej5DP4CgQbDXOGq0EBrPJvHj+Mi5fuIZIOITPv/g9Hj56iEKRTRxQLKtgNTelYX7jjbckq8Tb4YLPv4uni6uIhovIFpvwOjhhziV2QIaQM/yc4dP9g70CEthcra5u4tHDpxIiTTjDIO7h4QFRGDBLZWFhQWDY7du3pWkkyKDlhR+0Scn48mIa165dFJsN1Rm0ONHCdefOHRmZToVXLleViWkjI30CNaiEYmbO3/9f/w+ePdvAufOzeOON1yV7iuPN1RqgWi3Cf3QoCg7CDdprSsVWFpYoEcpleRzPnxkvFLjwWDlJT6tl3owOWo0RyUQO+3t+AQ7MO7p567o0o8zv2T/cx727d6T5vnTxghw/QQ5BCa1MRpNBsor4flQNcXpd4Cggk8kIEL7++htROXFt2dCyUeb6EVoRDHV0eCUQnaod2oaoRCE4oGokGk0IiLt583UBiIGgD9lsSgAaoROaBqyvB2TsO/OOZmZOoq+/D/lCHjXJLEpJQ06YRFBGYML1Ifwxm9okZ4g1YgNO0PVCJcKA6JmZGVGkPX36RCanSeB8piAgkOfAPC2f70AsdAODfWK3isWiGBgYFMVIMpWUc6aVlLlHVDvx/GhXY6g6s6kGh/pEiba1tSlZTrTAWdoscizLyxsCBagMvHbtRstCVavj4PAAx8dB7O0lode3IC2BKkERa8m9R7BWKCVwFNiTsGtCiBfnyjXhWhF+8v0IojhxjR8CeSstdRwfQ9UQwVTLjqeBWq2V0HACE1pOny3uSt6Sy6VCZ6cLC6fn5PrkNcSsNALccpnWM9rrmJWkRiZTxMF+EE+f7Mt1fvnyaUxNDyOXS4qSkWvAyXp+H3OgtLh164aARK4hJzgSAvJxkWgeLrcTV65cFMUcr6e7dx+KWqm3143JqUl0djCcPYzevi6BsVRVOh0OyaAq5gqo1oqo1PIwGDWyvxnqHQol0ajroFIZJaicwwOY5/Szn/0EkUgA6+uLEk7e7nGLoiyRiMlQA5mUd+gTZSUz3K69dkMylD7//Cv0dPdgZnZKJs1RwXdw4Bd7KPPFOjs4MbMDJ06cwP7BHp4+fSQ1oBWW9wFOV4xEYohEozi9sCB5VcxSYqadua1N1GVUOdGOx9fndcuvLWutGjabE+UiISUhKO/NhIdaWW8CSQFPTptYNtvb3ZJhZTJz2mSLOqmef8r/Nzm9rgUfxSIt5/CvoFMZSBeqKFUayvS6l/9RQemlXr5WyiOVCigVeEUroNwoX9GFV05bqYBSgT+qAj9o6CQzjvgfO5MmlQ/AyakxzJ2ahqpZxcHeDtqMenR4XGKza9ZrMrltZ/8A6XxZJqt5PW4YdBqUCjk0ajWYjAYJxY0nMoglqEZoim3I5rDA2mbBmZMnEY9EBIBEosyHasBiVaGj04F4Ii3j3q++dhUHh/uiROFUtLX1LcTiQK2qlgbt5z//SwEFwaAP0yfH4fFa0WgWkSskcXi4j6++/FYyopKJEoo5Nc4tzGJifFjAC6ETrSlUhFCBwBBsKj0Il9hE0lZGoJHLpfHe++8IHCJwunfvnigzqBTy+Zh/0xSVweRkt0xKm54+KUqGrc0NfPPNN2JROnNmAeMM41Y3ZBw9QRJtPa1pawkZq86cpnQqK6oSQjE2lYViVqazMeCZ70OwQDBUKJREsWK3eUSdEQnHMTk5hYUzJ+FytyxVtM2xsXz6dFGsaTMzs2IPok2OYIB/x/cnOLty9SJmZyfl/BjkTai1tck8o6jUgiHLtE2xIe7p7ZZGndO1eL603DFfaXNjS0a5E27QDhQIJGA0NsXSR6VPLB4RpQ8b6mqVao0cSuWqQC3mTdES6HQ5W6qPUlGAAyELbYWEf/x7m82Odk8XKuWmqL6oQqICioCKoIsqKQJUTmDs6+8RdRX3gUarkYmH7Z5ugWRUauULaTkf7i2btQ0VQiK9SQAPQYLb7RULUzgUwdIzKlTU6O/vRjoTRyoTRbvHIblJOr0eWo1OpruZTTZUK4Dff4xsJoPXrp0ToGa1OhEOxWUvrixvYGf7UN6P0+wmpyYkOL2zyyXh1tlsAps7y/LVZDIKXGIgN/dFS6FnFwCn1WjlXGi94wfPXdWso9GooF6tyjQ55ppxjRt1oM1igVrFNVcJMNnZ9iEWK2NkpB2nz86iq88BjQ5izaM6illMpWJFLJONugomowXpdB7b2z7Eo3lRDA6P9GFqchjNZhUmo1HUbjxOHi9z1bq7e+Fxt2N3d0/2HFVaVMEZTAacmpvG7NyM3Hc+/vgT7O0eieXs5MkZtJnNqDfqcv8oFnMCVmg3peVRVGg1TsdjDpVWrgkqoGiFs9uZK6WFpc0ucDIQDAk8ZBaUSt0U2BgKhwV+sW6EuK2Je1SHleBwOCW3iQA3EAhic2MfHrcdf/GLn0rA+/7+gdhBCRBbe88k1xXvBwSGBNBU5vX29Ira0B8IYG//QECR2+0RRRvXjLCQx833jvO6KOZEeVUqF0TZaLdaJDuN9eM1y+mGrC1hIa9bftKWV2/UUCzytdSwO0wyDVCvt7RCxFUNoFlHs8HpfFWomg3otC3g1KjTbsng+Qqa9SYaGiPSFS2SuRKqDLYSXZjy8RIVUHqplyiS8hClAkoFXu0KKDfKV3v9lbNXKqBU4PtV4IcNnSij4UhtiYthswL093oxNjIAdbOOSDgA1Kvo7+1Cp9ctNrxQMICN7UPkioRJRlhMRqgaDVTLJeh1KjjsVgwNDSMcieHwKIxovIBqnRksGljMBpighsdhgsftFgtPoVQQuELYQwVQdw9Dra8jEDySyU6c8vV0cQfpbBPudjs6vD34y7/4T3DY3aJY6BvohEZbQTwZRPB4XyCH3xfE4cExErE8hvpG8NqlK8ikMpIVdPr0PG69cUtyff7pn34typ+x8SGcOXNaVE6EYX6/T8bbX79+TUK593Zp8duUPCBms8gkvKOc5GAxUJgWMTafbCgJtra3N3FickyyYxjQHE+EUauX0eC0sWJBoAstVQxpjkdTYtVrM3Mynlma62IpD51OJXYdg1EreVBaLZUcaslzIuigfUenNcnENdoNQ2E//Ec+CTJnCPr21o40mT09fZKxw0woNulij0wk5Vg/+PGP0O61i/2Jk9SYRcO8GoItBjgfB0M49B3KtC+Ohw+HjyW4+I033xAbEDOVDg/80uhzzHs4HEMwGIPZrMP7778nkI02xVw+g3K5IBYhWik1Wh2uXb8mdp9MtgWBBDSUqN5pTSMkRCIciMZiMJtMMBrakMuVkExkZb/yvIwGk5wLQ+Kp7GHWl04HgUJWm1kgIC2J9ZpWlFihUEDer1CoQW9QYWioS+CEy+URWyZtTQxoJ+jc26GqpwGzSQuX2wqDUYVEMoJ6o4Se3i5RMdH2pNeaYTTYEAmnsLq6hUI+h/kzoxgbH4TRYJVQ6Uy6jO2tA+zsHMhx3rj+Gm7cfA3t7TZR7RwebmNrexXReEgUV1QtETISuhEGEjbodbRZ0VqpB5oqWWPJ6tGoZcpks14RhQsn3HGCIyEH15zh4c0m4aUGuSzXIy7TIglJJyaHEEv7kcmnxc7FsPpsLo9SoQK1hlDNgDazTfK6IuGY1HCgfxAjI4NQq8qolPOSJUTFG6foUe3F7CGCMZOpTaAgYY1Oq5OJlLymegY6UG9WRZHHsHaua3//kNhdCUs5AZA2RNoxqTDjvuE1SNUaQ9gJpTi9j8CW14PVZpf347H19vbL91ZX1wWYGg1GmMwmlKoVgWKpVFbyswhlmGNFVSTfV6djLpRejp8w+Pg4i+4uKy6cO4NwOCRTLnlsfA/CSdqDCfv4+N7ePhwHjxEMhkSR19vXi1gijpXVLbEv0o6ayeQFuhGktlnaxDqYTieQzuRhsWhFYUbgPDI8gH7ua6NZssg2NrYEAPK6odKrXK4LZOPeNZtpGbbAZDbIPm009M//Zauj2axJLp9AJzSgJ5SFSqAZ9xPXulFroq42IVnSIJUndGoFkSvQ6aV+QFB6qZcqk/IgpQJKBV7lCig3yld59ZVzVyqgVOD7VuCHDZ1k+pVwJ8nh4W+/28w6dLjtQINNaxG2NiOmpybgbXehXMwjEY/JyPujYEqaWmaDEFbRgme1auF2OjA6NiaT42KpDKLxFFLZIsoECWhAXa3DbdeJeoRTrEgeqGqggiFwFEZHpw3vv/8Ostk0otGwZK8sLR+gWAHOnJ+By+nF3OwZsdHQzgJVBfFEAIVSErk8VUR15LJlbG7solbV4NzpCxjuH4LP5xfgc/78WQFEn332KT7/4is47E5cuXpWGmKdVis2KNpienu6xYJFFRAn7rHppE0mm+Gx1hCNcmpZmyiCent7W9aVPJVMrdwVBotr9czFiYktiwoEAgVan6jWUauYRUNlRVgUKRMTk9Bq9BJQHg4HJXxbAtMdDKPmRD6SQU4Jaz4fY++UiWQ6rUFUWzxu5rUYTSZRM/Ac+HiZ5sfsH51BGvFQiBlMaZw8OY13fvQGkqmowCMCBza0DBcnMNCotQL8srmsqMuYh0TgRDvh6TNzCIVp1duTvBsqhdgYRyMMyS7C5bLhRz96R5QckcixKJ2YXVMu15DL1hGJpkQRQmVNWhRedoFB6UxarJqEkbQ00Y7H96Q6jWBKlE35Grq6vJiZOQWrhfa/PWnwqayz2zTo6HQK7DsxOSoqKFotg0cxeW+VihYihjRX0dXtwJkzsxJ8bzCYRNXDcwkGQtjfP8RxgIBRhcF+B/oHuyXvKB4Pgczn+o2rsFptokApleqolBpYX9/FyvIm9Ho1Lr92UpR79RrD7RvIZavY2tzH7s6hTNb72c8/wtBQL45Dh4jFj7Gzu45QOCBrTFXQC8jEa5PwiEoZqmsIR/j/XFeCJH4w8PtflC11WXuTuQ1atRbVWk3Ua7xGqUSjiongiuonVVONfDGLfDkpYdZ8X75+rVrnPDwJHidsak25qyKXycn3Pe3tcDqYEVVCMsmwcpXAFz6f1wjzjiwWmwAhfhJ88n2p3NIzI84AAbFcGx4TlVQ8Rp4Pn08oxn1Mmx5hDAEKJ2XyeMoVApWWuisYPJa9TbsnX0uj1WJsbFy+t7qyKpCJH1TRqbRqxGNxyXcrFetwOo2yhwiQePw8RsI2qtt4zqVSA4ODnbCY9WLxlFw62igtVtkrtKoRCPK5/DMVf7x+7HaLWC5rDJ2PZcVmamnj9MkCarWmqECpYiNAiyeiApHcHjN6emjVm5B7jkalht9PZdyqqM2YDxWPpxGLZ2E26eWe0NbG/CunTEMk0KXVtl7XyfnSHolmTZROVKKpVU0YmQPWbKJerct1wPt2vdpATWVAvKAS1WqVU0AV6PSyPx8ovdTLVkp5nFIBpQKvbAWUG+Uru/TKiSsVUCrwR1TglYFObF6ZO8J/JMwGDRq1OtQqoLfbjbOnZ+B2OVCkxaVMG04FwaMkwqEY0pLn04BODZhNGpjMZgk31hlMUOkMKNeayOSLSOcKKJfysOjraNYYvmxAZ4cLBqMOuWwGqWQOxUINw0NWfPjhu6hVS2KRIiA59IXQN9SNi1cuIp+r4n+w957PkZ1nludJ730CCSDhva8qFMqyDFkkRVIUxZZampnuiJ3d/rYxf9DGftuN6YiN2Ijt3ehZqcVptehtWXhvMhNIpPfeb5wnq6Tp3u4eFdWfWBcMBIqFzJt5n/e9t/D8cM55tBoTctmSwKNSOYtyJS3j5lPpqOTbtFpqJOI5TIzNYeXKqqicopGoTIdjLg6D0He2tyVXZWl5EZcuLUleEYOnu0qkKgYG+uH2OEXlVK5URE1BhRMVB1SdEOCwaR0ZGZPAY9p0aM3J5wqiUpEsploZRiPVSjpRMDH8WavTIpvJitWMeUONRhuTE9OYm1tE4PQcuzt7ODoOiiVveNiDvv5eaV4JcAisqMhg08jcF6fTLZP3QoGI2LjYPDPLhk0yrTxsMKnqYX6QTFEr1ZDOFOHz2fGjt9/C7OwUDg53cHR8LPCK4CifK0vQNTNpstmi5M/YHRbJXTLotdLkMk+nWEo9hwJs2mUgu6gyqCbhdLcf//hdseKlM0k0aYtqNeRcc5kWwhcpAXUEAbRkDQ31o6PqoFJm1pBLFG7BQEhypxjCzrVgePfu3o4Ahls3b2N+flGeu/ZsHesbu6LgmJ8fxb37N7G8vCgZWl9//RV+9w9fIBjIiJJvaKgX3h6n5PuMT4wKeCPU4f7N55j3FMbJcVCARqlQhd5gxeT4AC5fXkCrU0M2m8DQcL8Es4tFMZZEKpkT0EaoFAnHMTjch6vXJ+DyGEVlxWmD+WwZh0dBxKNJPHjwAG++9QDZXBKPHn0tllDCLEI5ATAahkrrBA4RPvGaJPTh2vPvGHxN+ENrH+En1T+ddkvqy3XndEnuS+5Bqo8IKXmOVEdVqlWxb/X19yOVTGN7Z1vC7bnfWQOTsTsFjxYyPof5bYQ83NtUaPn9g6LsMZuouuP1efR70MTXJHDimhC0EY71eJm35pRjEyTF4lnUm1X0+Cxyn0jEaaPrwGZlQDrDz8uIxYpQq1vwD7qgN2jk/XWzrGxIJHIyAZHB6pw25/E40N/Xh2wuK7laDL7nupyfn6FcKj8Hpk7ojHoJz08maa/rwqHenp7nykJmMVkFgFE1R6tcJFqAw25Er9csof4EflQiUY1Ie96LiZxci2Qyg0g0i75elyiY+L3+wX6Bv1w/Kgh5XrxWee0SoJL1U9VJODs84off34/BIb/cc4OnQaw925D3QnjHSXahUBSFUgPjoz55LDPfTCYqmzq4iIRlUh4n+DErrNVm6HwTKqqd0JIBEbRA8thcTx6vXm8KdKp3dEiWmOlUQ7Ot2Ote4ucDpZd6iWIpD1UqoFTg1ayAcqN8NdddOWulAkoFvl8FftDQiQoY0pFuvokOjXqDvyqXbCe0Aa0acNpNWJgfw+jIMBx2BiM3xBKmaulxHgojJhlCbDQbaNHuo1aj3elApdFCQ1mIRo9mR42KNDwVaNUN6NWQps5hN0FNBVCjLr/hN5sMmJsdxo0bV1Ep5XF6cih2pWKpgJt3r8NsM+P48AyNhhoX4ZgoDtxeBwb8HuRycewf7EojbrO6oVGbMTuzhP5+P85CIWkGVQxOVzNUl+HIeQEozBRioDABFIETA63Z4I+PjUqWDJVHVDQwF4fqJk5+Mhp1MBrMor6g2sjr8YpCIhgMSXPtcDhkWlWz1RQVD8scj0dFGcX3zMdUqjUk4inYbU5cu3ZdgMOTx5s4PDxFJJqB12PGpStzGPT3oVqnNa0qljYekw01rXhU20hTGkhibzeIRLoIq0kvk62Ye5NMpgT0UEnBjCj+PxVoKyuLePvtt0Rddni0K7kxzJChIoNqJWY0JRMZ0MGlUmuwMD8pI+KpPNve2YLJrMXM7DCMJq2AJoINu80lNqLNzS250n70o7clQJwTtpjtxEynSqWJWKSMYrElVkYCAloHaYPj1D5a3ex2K0KhkGRJMetn9doq+nw9ODk9wq9+/RuUSnm8/+P3MTw8ivPzMPZ290XtRKD4k5+8iwdv3pdz3d3bwueff4avv17HWagq9VxdnZOAaoNBi16fV8bbEyJQeUarV+D0DMHgucBFvdYg4d5Ggx7Ly/MyWazVrsE/yKDrqKxhOp1DJs0pZXXEIkmUyw3MzIxhbrEfFjuBESTriUqU8Dmtc6zLj+D3D2B94wm2ttfFKsVw+Vq9KnZJndYCnVYv0IafXYsdp7R1lW4EGW63R8ASYRDfR7VWQ73ZnXJHkMe9ymubUwWpsOF1y9yiRIJ7nEB1QADE3nM1oEEPqUmPt0e+x5rQdppIldDvs6Ont0fAz+TklHxtNWt48uQr7GxvIJPh5MgO+vscqDNcPkm42pIJeENDgxIozvceCoaws3eGZruO2Xm/wJfj4yB0Ogsmxhnk3sbR4QnOzjPweExYWJgQRZDTaYPL7Uap1EQwEBMgmEjt3DazAAAgAElEQVRmkcuWMTMziP5+HyLRiJw7M8J4fVNpyK8MMne6XQKAkqmUXL/FQl2yvlzOrk1ufHxSYBChMtWBpyen2D+KwmnT4s0HN+X6JXTinqASimCa+4X3Gd7zIvGqwLqVSxNyj2F21JWrl2EwUpXGLKuUKJc4WbO/v6vuZHZZNHaB27dvYHiEeWM1UUGGAiEETgNiD+Y9SKPRy75JpzkVVIe5uUm5X6XScTkGr18qpjhcQK+3y/VEWyIVTsz5Uqu7U0kJnRjS36w3ZT9QzcY/V1va30OnVofKLcVe90f+mKD0Un9koZSHKRVQKvDqVkC5Ub66a6+cuVIBpQIvX4EfNHRSc6KRSt3NkTHo/wCduiwKem230e3xWjA2MiRh20ajARehC5h1FlTLZZQKBWTSKWmu2HRS5dRsd1AoV1GqNdDhyG/al9SEMHU0qkVYjCo47cww0jNpBGaDDl63HR6XHTNTo7CYdMikEsimE5KDZDDpcPnaEpKZBMLnVJcURCXBJuvGzVW43Bbs7W3gIhoWJYfJYIdaZYLN5pE5TslUQppENrHMC3I4uoqFUokqG78oawjeGNLLiXKEQ1TiMPSbEI2qjHKpgv39I4TPuxOm5maHxBYkgeB1KsTUkqdjs9kwPOwXGxotb3y9Dtpi0/F6PQI6qHygWonP7enpxcrKVZn6trV+hEgkiXS6DJfbgIWFKfT194g9jVO3mFXEdaHVbXR0BFqtVixhJ0dxrD05QCyex9WVJdy/f1fynZjBxCZ1dHRYJl0xpJuhylNTE7iysoKjo30EgyeSU5VOZ5HNFCTTKZ/j9DQ2skbo9DrcvnVDoBMntgVDp7h8ZRGzc6OoVAuimKGiioHohDZff/2N1OCNN15HMhlD+OJMQFGhmEexWEelxKwmyHunbe/69WuSu8NajY+PiY1ub28X5UoZd+/eERtepVzC1998hV/9+nfQaVsSUs4cpkQ8ibOzc5lUxwDxP/uzDyRMfHdvGweH3dD33Z0AUsk6ZmdHsLJySbKeLBajhMezcWeYNC2HbO4Jnhi2zfP2uNwY9PsFRI6MDooqBSoqiggXT8XGyUBm1ozWKlqldDoTpqbGMDzmRKtTFvUU7YoM4iacctiduHXrlqhpHj95iHw+DZfbKtZLZlrVKm3odGZRNHEaGtVw3aljaoFIzOuiosvldEmwOGETQXGTsFerFRVUMHiBQp5ZTgwRJ9DzYGRkRGyEOzs7klc1MOCX7KPDg2PoVEYYDTr093cn6NGuxlyz9Y01HB3F8dZb13Dr1g3JK+pOA8wjfH6Ox4++webmAUpFBnnrMTnZJ9fU+XkCAwM+2XOEr4RjfF+bG5s4PArA5bFhcXkGNrsdsWgCfX1+DA0NY3/vUCbZ0UrGyXjXr1+FRgOxlvK6OtgP4vQkgvNwFMl0GT0eM65cWRRYfnR8IgqrpeUpOJ1OUdqpVSrJYCPoabSA9XUC3XMUiqwxMDsziJUrK7hy5aooFDn1jxCT9YnFElhcnMUH778puWoMID88OMTJSUAsnpyeyPsJ1yeb7WBkxIOVK1ckTLzdaWN0YkQy02gp5HOePtmE1erA6upluFwOgdn5fAb//j/8QqYi7h/siKKTr5FJZmRSJXOdCA2DgfTzsHQdFhbm5BrhNch7AvdgJpuCXmeBVss6N7vQqU1bHaFTR6AT7XVUgFLBSLbE3K1GrYlKQ4VUVS32ujZ/y6BApz/2JwSll/pjK6U8TqmAUoFXtgLKjfKVXXrlxJUKKBX4HhX4QUOnbjg1lQENgQv8bTj9NBIT04bY6wg52MDZrBpcubyI0bFRZJNJoFaH2+mUnJJ8NotEvKs8YjBvOBJDIpNHtlgB1DpojGY0xd5TQateRjFfQKulgkGrgsOmgcNmhsPKcHEHxoYHEAmHkEsnYDRoYTYZ4fN5YXEYUGTouNqELz9/JqPE/f4+Gc9eqebxbO2hZMUwjyiVyIvSyeXqk6DleComY+ipqKHCiXCJeShUPFD9RPUWrW+EEAROVHMQrtEaROhEKx0zoXZ3z1AoNOFx6/DgwZsyTe6br9dxfp5Bj9eMmZkJXLt2FWMTfmkq//Zv/w77+yEwUoWWI4tFDYfDjFSKwdcQJQuzrdjUp5JZRMJZCaQOBAOoVNro9ZlkWhindhGUMMdlfn4Gq9dWRM2xsbGGs7MwIud5HB9GBVb8h7/49wJy/vqv/7Mocu7cvS2NbTR6IfWv1Spy7swW2thck3Bt7gHa6cqluqiVyqWWgAPCCY/bjeGRIVgsZoRCAQl3fu+9HyF0dixT9mg3LBU5dS6No8NjHB2di3XyzTcfSCA0VRkENaw5J27pdZwwZpWpZrTiXbo0D4uVlkydwDCCFU4FMxj1EvjudrmwtraGh48eYnPzGH19brz7zo8EihF4HR0dI1/I4+7d1ySvK5Olbe1beW/RaAz7+wFYzXYsL1/G2NgIqrUi3G4neno9MhmPwI1NPieXde2FHFPfgtlokqaeqimqbfh4TsU7PNqH2WzsqkqabWTSOVGJ2WxO+AeGMb8wi2yeOWAXiFzE5Zg8PhVnVN2Njozi8OgAkcg5en09cDgYuJ3Czi6nytVhNqoEGFGRwnwoTk+ksonny4mDwUBcVEFms0auN7PFApvDCYfLLdBna+sAiUQFQ0NW3L59G5cuXRIQw2yyv/mb/xfHxyFcu0YFoE+sXEuzywJf+/v7MT09KarCTz/9BN9880Syjz78sw9wdeWygFmG+3Pd4swdi8SxuxMWIOL327CwMCPWR67H5OQklpaWBLhSpUWb39rahsDfazdWMDUzKcpAKoAIXT3uHmxubuPJkw00GlXcvXsTr79xX64RAqRI9AKffvo1goGohG9zAiDVeoRkkYswDo8PBOa+/fYDURJRDUh4TMtsf/8Qjo7P8fjxM4TDhM+A2azFypXLeOONB6LCIrTsKteyOD4+RjwWx/Ubq3jt1goi0XMcHR0hmUgKRKJtkXUmNOU+oQ2Oiq7xsQns7e0LDK42qnLN+Hx9+Oij3+Kbb9YxMz2K+/fvCeSktS6TSeIXv/yZgOEvv/pMakULcJNh4Qz55qS5ah2FPBVVzO4CFhc55W9WQC7rxHsA4bJWw8yrnufQqSZ5Ti+gE8PMDXpacgkom5IfRxsuoVOJKjxCp3JdgU4v98OB0ku9XL2URysVUCrwClZAuVG+gouunLJSAaUC37sCP2jo1K0Kw8RfnGb3q+SKv/gkeJLA4q4ljjDC67LBbtBgbNgvlig1OMo+i0w6LU2VVm8UO12uUEG9o4LZ5gTUWgnGLRXLaDWaSKcSSCYSaPO3+voOZDZVC/C6tchlmjDq+LoqmAxqjIw64fQ4kM3lUCw2EI8VkM+pMT7eK1CGAeIMINZom9J0FvM1JJO0SFkkvFilbSN8URDo4fcTGFCZ8zy0WcPQZLMoqtwel2TWEE7RDkM7EtUGBFUMvWaTzUbw7bduY3X1OoLBM6ytrWN/L4CVlSv4T//pf8bS8hxqjQz+5v/+P/Ff/vbvcHiYBFkeIcClS9OSH0OARRgyOOgVu9XExDgALb77egNPnmzi0bMDjA46ZZLfysplmUI1MzuFoaEBgR/1ehmbW+vY2troNsupCrY3gvD2ePDee+9IltLGxno3f8mgk0B0Qh3mSvX29ghAyubSkhWl1nTEOsSR86qOFqVSFbUqA8NNAt3YDBPAUa1Fy57Hw+DtbuN8cREWZRCDp5uNjii3qNji8d95523JKaLKiQHezLUyW2xifWTO1LfffisAY2l5AQuL892JbQa92ByPT44l24nZTFSFbWxsYn//EPVaWxr5yYkpmVTG983AZarUbt2+CY/HifWNpzg42IPLbReIGIkkMDI0LdPaCL4sVoNAt3whKzk/kUhEGnECBLEUtiAghFlWF+Gw1Ij7w+G0i1qNII9KOUIn7tBoNCW5WmOjI5iZmZX9v3+whfNzWjprooqz22wYGBjE+PiE5IHt7VOFdSzHYW4YgSj3Gvd2X59LJrbxPO/evSsKJQIIAqeN9Q18/fWRKBOHhmzIZIpwexy4unoNDrcHh4dHODg4EHUWFWJ/+Zd/KUCRKp69vT189NGnAgTv3r0t75P5TyvLl+U65DpTGcV989VXj5Av1GAyMZvrJh48eEP2y6NHD2WaW6PWQqXYwtYGQacGc3N96B/olywlAhnuaU5q4zEJxghmNjc3kUjEsbi8AKfHhdOToFgZFxeXsLS4LH/+5JPvBAi9/fZ93Lh5TeykXMuHj77D4eEJSgy8blJNqRMotLy8hO3tDezsbuPKlcuYmZkUiJxKJWRyItVD0WgG2VwTiXgZ5+dRGXZA6Pjzn/1CLIdi13tumWOdGECeSWfxo3feRKdVFujE7xM40YLn8XThDj94fRCyuV1u+XvCPbPFhMOTQ7l2OaTgo4/+AWdnKdy7d12AI/Pk1tfXYLEY8MaD+wJlCY9LpQLUvJO21ZK3ROted9Ics9A68vq8HgYHB0TpJJbVGqc7xmHQW6BS8b7WQVsm11F52Q3OF6WTnlMAa2hQedrmtFI1VB0NGtDjNFpAqd5SoNPL/Yig9FIvVy/l0UoFlAq8ghVQbpSv4KIrp6xUQKnA967ADxw6vUBLrM8fwNOLfyiodBJFDr9F5ZMasFh0cNoMmBrtxcTYEPz9PrgcDgkDPz05RqFQwMTkJDjULkNgU6pCozdJxlOxVIPd5pGmik1WqZCXcPF8Jo1YJC2/ffe6gVwa6PXqMOj3oMfrgdfrhtFsRDqbQypVRCZZFBtPsViFTqdB34ADTpcBfX09mF9YQL3aweefPcTR0Zlk9wz4e3AaOBNlFEOEC4W8TIs6OT2WjUE7GFUDhCvMb6Hyi9k5HK/++NG6ZFQN+n2iKmIzyMlsV6+uInIRxRdffCkj4z/88EP8/Od/DrWmhb2Dx/jm28/x8e++RjhcxMCAEzdvXhbVCWHFkydP8PjxY0xOjuOnH34gIIdN91dfPMXO1pFY3Kja4Lj1oeFBgRKXLi2KNSyZiiMQOBLow7HrBCnHRyFkMxXMzMzIaxAKbWyuS+YLz7N7/FOZBEg7IadwXVyco1ItQqPtQhazySJ5VRztrlbpnk8vq8g0PkId5mBR5dTNyklIc86gb6p9ukohrTz36CiBwUE73nqLSrAiCsWsBBprdWoYjCaYTDZRuFDN1NPrxWuvvYbeXmZiVUSdQuVHLp+VzCfa76hCoaKJeVAWsxMT41Oi/KEqhRlanCbI82UQMxVdu3ubAh2mZya6kwKzRXg9fsm/4kREwi8CVKpFCCVkMpnRDL3OJMHgmUxB9gMVdpy8150Cxulr+ufT4FSybvPz8/L6a2s7YhtcWpzC5csrUhMCnq+++hqxRBtz0724ceOGqMZow9zZ2Zbvc2044ZBZVtFITGBFr88pCiR+EMasrKyIFe/g8EiC1Z883sLRSRJzM8xXmhCYROvc4tIl1JotbG/v4PMvvoDdZsVPPviJZGLF43Gcnp7Iax4dnWJ+fhrXrq3KusZjMdy5dQvBQEBUaZwGyT1ydHQg09xqdTXu3V3C7dduylpubq4LgKlVWkjFSyjl62LHY0aVzW6VHC6CEGaU2WzW5+q2iqis9vf3JbB89foKTBYLIpGYTHC8ceMm+vv8ePp0TWpGuHf9+qrAFUKr0Nkpnj17hkw2D4vVIions8kk1wXBJC2jBEwMdycUJXCjVTMa49TEMpoNNcpl5lsxQLuB4WGfWP7u3LkLo8EkExppq2MtCZZpBeT1T2vneehQFHO8p1EByfB2h4MQkAHiSbE4EhYSPjHInP9vtZqRyibRRkvuC+dnF/D5+jE3tyDvpwvmKnKebo9dFJH85PXFCZMa6ICOWiAooROBKLOduK+oqOIaETolk3E5TneipA3VajcD7J9CJ06v06jVomLl9DoeW37R0Fah1tbiLFlRoNPL/3ig9FIvXzPlGUoFlAq8YhVQbpSv2IIrp6tUQKnAn1SBHzh0YgPy4p8Fnuo/VjwJdNLw+5yK9PzbnW7W0/CgGf4+Nwb7fZL3ZNJrkUzEJH+HCgK90Yhao4VKjVlKBqi0VNrUkclWoVHrodfpJPeIacvRSAQnx4coFxrweo3IMsC4z4alhQUM9PeJeoGZQKl0VoKK1TAimSR0CGLA34u7965j6dIsenvdstiPHq7hr//6/0K5Arx+76ZAJ6osLl++hHA4jFK5iNu3buKzzz6F3cHwars0q7RT0WZHoEJ1SalYw7NnO6K2cbupbmnB19uLB2++Cf+AX1Qyv/v4d9IE/9Vf/ZWAiMOjHaxtfIW9/S3sH5zAbOxmuRAisHHc2dkVCw9BwNj4CO7de03UMBy7vr11gsDpBRx2B37xy1/C6+mRiVRsejlhr9Vu4OBgB8EQc5jyYifk12KB4eVu9Pb6JJuHU/12djnprYSpqSl5zNraU1nrublZOY+DwwNUqwU4nFZpmg16s0wtazVVyOWKyGZyYi2kUoZA6CISFTBnsepQrVTksQxgpnrMbDJjdHRSAoqfPdsSxRGtRIQ8hE4dUFkGaLQ6sZtFonE5p/n5WczNzQnQSCQTArOo0uL7ptJMFEn5vOT12KxeGPRWacJpI6TdjOuSTKRkghsVXFSEHZ8coNWqY25+GjqdDvFYGo161zpXrfK4Osnp6TBLzGwSmxTVJO22SjKGqJBjflNvj1uOR3sSA6iZn9TT4xILGlVThGJfffUlPv30K7FDXb9+BYuLy1KzZ8828MXnX8JkouXrPqanZwQe0SZIJRKhhsfjFdjG/cYPTiWbmhmFRtMRSMPnEDoyJ4g5Q3t7B9jcPIHJqMPt29dFrcLg6mvXrmFmdk7e49r6Gn79699hZnoE//F/+h8QubhAIHgqoIOqLZPZiOs3rouSb2trCxfnYdy7e1cynCTrzGkXeJwv5ARmtNpNAUqjo0Pyd1Rn0YrXagCNih46jUky1HiPYC2pBCOQkQB2E/8/LSoqri2VkE6XE/OLC6jWGaKfhNvdg7nZBQG5rNfJ6SkWFxawcvWy7B2GxwtY6bRQq9e6wwraXQBItRNfi/Zfh9MheWl8Pe4XquX4mrx2CLkNRpdASoPeKGoz2hOZ2dbpqATU0YZZKpbk7sesK+49Kgwffvs5TGaDqIT4d2qVWhSABFO8JgimqbbjdUBVJmGWzWZBpVGW/CuueblURV/fgOxZBvlTXUfwS0hHu2a7U4der5HHG7RGaNUGmQZJQMXrkECXk/2odKI6zWo1idKNUyEJTZkHpgIn2TG4/J+HTu1WCx0q8zp8lxr5SgBVaWpwkakr0Onlf0RQeqmXr5nyDKUCSgVesQooN8pXbMGV01UqoFTgT6rAKwSdXqid/hvwRGudmo0Km5luHZnvRA6l03ZgNalhsxgxMtiLof4e2C1GuJx2gQac6NTlVGpYrHboDAaUKw08e7YHrd4Eq8UieVD8DTxhQzwWFcA00NeHQOAUnVYLTodDjsCGOpHOSmiyXqvD4NA46tWWNMur1y7j/Q/ekmBrZgcdHx/hqy8f4r/87UdwO/vwzrsPoNW0JRuIyo9PPvkYvj6fWNp+85tfS5ZNX3+fBO0SPFH5woaSNqvDgyD2905RKJZFIcG8HoIAj9sFrU6LQOBELEfjE2P48MMPxEq0vbOJs7MDhM4DAkjm5xYxMzMvjSQn4TG0mLIxNp9Wm0nsioRJ+VwBF2EqfdIY9A/h/v030OmoRcnD4166tCyT4J4+fYJkKiq2NaowaEGiUokNMD/Hx8dFlUGrFdUsVG4RtBFeLC0tYmlxCaeBUxwfHUFnUMPlssJgNAo4oWuI9h7azC4uuhlRXCMCl1SKCiAzPF4LstmUZA4R2DjsbsmHogIpHI7gH/7hc3i9Tty585oosWjxo7KIzTFUaoSCFyhXukHMrD0tgVSrMMS7WmvAZjfIpD6q2JjxRfVZdwqbGlaLQya7ERowSNxitopSJXR2LionWpZarZqo2widqLrZ3jrE7s651IbWteGRPgEDDKjmsVkXwiZCRuYuUeXVzbJyiD2px+vG4dEh0qk0VldXcePmDXi9XgFDf//3vxUrmt1mx+3XrmJsdExyjRge/fjREywvL+Pd996VtX30+JEEpHcBmhUer1dCvvv7+uR4Or0W/sEeFEvdXCFOVWMWD8O/mbe1v38ie5O5VQP9A5IfZDZbcfPmDYEdwUAQ2zvb+O67Z1hdXcJ7776DL778XEAQbYaNZl2UMlRXEcrs7HbfC7OIeL16e7yyb5hzRfUg1YUMnSesYOYWa5nNZaHVaKDTGGAz96JcrEnYPoO2Bwb6odGqBV4xh4rXLRVHVBARGokabXAQVrsVyVQahUIJbk+PhKtzYuLh4bHAHV5f3h43wsx1y2fg6/UKLMvlu/lhnKZImEQAStUggQ+hJwchEIjxPTMXjI8hmDIYLTBbHGKZI5waHR0XRZNarRVotb62IZZAQjxeZ1QzdSf1TeC7b79AX1+vPJ4DErpMXvV8smAb+XwBGo1WrpNWsyUTJfUGHQrlrCjXmGfFEHiGiBNAsd6csMdBABwKcH4ehN3B4HgVmhzmoDFCo9KLGqlY7GZMcTolc+p4bJ4z10Gn14i9jv9PWNVpM9/L/K9CJ2b10b5HdRn5E1Wl5YYKkWxDgU4v/yOC0ku9fM2UZygVUCrwilVAuVG+YguunK5SAaUCf1IFfvDQiUipq3aiXuSfgCf5F+O/KYEon9SSd8MmS0f61OrAadWiz2vBQK8bo0N+eN0ugVOlckkaOovNBrvdiTbU2Ds4hUqjFzsJm8xsJit2Nx5vbGwMQ4ODCJ2dyW/6+d7YuFG9kExnUKtWYNDr4B8YQafDRkuNn374Lu6/fgMWmxbn4RPJCnr6ZB1rzw4x0O/H3Ts3JLx8YX4eHq8HH/3m77CyuiJJ6Z98+omogrqZSsw2Koh6oFgqodPS4OjwTMKH+3w+rKwsYWp6QhpwqnFisQvsH+wKMFlamsfc/Kw04OHwGYol2rZq6PMNYGJiGuhoZSIWA7fZlPMzRusWmqLOovVM1BPlBkrFOny9/bDbXchlC6jXWnC6PAILzs5CknFTq5dRKuVQb1RlOh1VHlRR9PX1yyS887NzHB5RJUKQVsVZKCZg4Pata/APDmJvd0+aYKNJC5W6KQ0tlUtU+xCO8XXj8QzSmQq8bpMANoKykZFByWva2tkQ1cXc3JRM/xoaHEEhX8aXX36Njz/+DoODHty6dVMma1FdRCUHVF21HEFeKpVHOluHx2XF+MSgwL7w+QXyhTo8HpNk7nAaXqmcRzZDW5UZXk8vRkZGBUQeHZ1IQ06bIBVZ5+cRab4ZMt7T68bExKhM/aMSbm1tG2fBpExfe+ONu7h0eVGUUKcBhp4fYnt7T5RiVKFZLVS9OeF0usGAsZ4eBwYG+rC/fyDKrDcfvCVZSQQph4cH+OSTz7C3d4KRkX4JbCd4ofqKNrO1Z89w//X7eP3117G7syPQiZYvgtNsrgiH3Yp7d+9J6HapXBHw6vN55JypypuamhYl0/r6BnK5PDJpKmSGsbq6IhPUmCU0NTkl9jaqmAKnp7gInyOXz0tINsHGkyePBAQRTDJ7yeNl2HhVgrkJZhjy3+lwmIBaYAita8xsorppYGBALHG8NqliItQhyGGd9FoDzAY7IuGY1LhabWJhcRIWs0kUiYQhrTYzshikzqwoTnIzCPRptJpi3SOsYfh6vUZlYV4ALVVEkgXVqotqiblcrH8un0MkEkeno4VawwDv5u9zlboqNcBut4kSicCY1xKVSYSiPJZKpxJFGXOyCJS4Z1hDKs6octLpDAKvmg2GdtcFfFE5dxY8EVBHWNzpELhz0mdb6sUA+lgsKd9nTheBEh9DFZJK14bT5ZBzpP2U75FTJqmoZPYU7zVbW+vI5dOyXzudroXTaDBDqzIwQU+mZXKPV8o1sdfxeuO5sVYaTRtmi0Hy2lTqDjpt7b8Knbq3cc7xJHbSCGDl9MxyHYhkGSiuZDq95E8JSi/1kgVTHq5UQKnAq1cB5Ub56q25csZKBZQKfP8KvALQiRa7Llz6w8k+/5Pqnzl9CRZXieJAp1WjVa9Dp+rApFXBbtbB73PgytIirPKbfmYCZSUHyGZ3Qm80IZnJoSU9EHOd2FhlpImkWoP5NN6eXslY4d+xiWOeErNaGo2CqB8S8SxaLS3UKj2urCzgP/6PfwH/oAulSgoXkQC+/PJzbGzsQKe147XbdyTs/PhgV7KhmDOztbWJ8YlxaaapiqL6x+frFciVzWUEzhByNepALJKTbKNLy8uwOyxiMaJNrIMGdne3JSPHZNFhYX4STpdNVCWEOWykzWYbenv7YTbbJVeoWKhII0wLTCIREzULG8f5hQmYzQZpYguFigAqKiNOT86QTpWh1ahhMdug1elE6cKmtt1pSCaWVqfCCK2NVFjoDRLI7HA68eTxE5yeBiW7hc1rOJwUVcjI8KComuq1ukAxKpFaHQYza0R109vTB3Q0uAjHxALXbKowMzMuAd+ECVR90BL5bO0xpmdGZMLY7AxhWx5bm7uSy7O9fYDeXo9M0EunE6jVKzAYu9CqXm8jGOAEthiyBY6t92NxYUZAHyeNsZmnSmlichxej0dqRAXM3Nw0rl5dgdlixlmIgdOf4vj4HGazXpRPXDtCkcHBPoyODWF6ekLyr5hjtLa2iVSC9sQr+OCDn6C/n/lex/j6my8l0Fmr5TEMYiNkIDgbf6qo2q2G7C/ucQbGUwV0+9ZtsTnRkkUFEr8y3HpxaUqC5Jm3w311ETkXePP2228J0Fxbe4bTwIko82i/C5yG4XLZ8Bd/8ZfwDwxiZ3dPrJq02BWLOclhGh4eESBCJRdhD89zYmJKsqkYRM9rq7e3T6yO0ciFTJAkNHXYbXIdUTnD9eV1RuCnUnVE2UWrJXcw85Fy+SpqdY3sVUIhKhazh6sAACAASURBVOMYdL+0vIRSsYjtnR3EolHoDQZRJtKuaLPbYTIYUS1Vxb4Xi6Wg1hiwvDwux6ctjmojvh7/zP1us1tELanWclwA3V1UrfE1zUgmM0jEU6I86lo2NQJTuMdpJeNzqTRKJjkIoC2Po8KN6iLCONps63UCK52osAiGCHuY08X9YrZo4PCaRW3H648KO1r7YrGY3FuMBgZwQ+AYgS+vi8WlWbHMmgw6gXobGxtio1OrNAKqeHx+nJ3FsbQ0i3q9LtCUd0Yq1gaGfKLW4uudhcIyNID3nhs3VsXuysys9Y1ncv3abCZRARIMmg1WmUTXbkJeLx5PyVTLUqklQNhoVMNg0MJo0kl+HS2QzEBrt7UwmRz/otKJdem02uhQrtoh4G7/XukUy7cU6PTyPx8ovdTL10x5hlIBpQKvWAWUG+UrtuDK6SoVUCrwJ1XgBw6diI9eQKcXmqZ/nOvUFUIRMpG28Lfq3fHyUGm7E+CaNZlexzZMrwI8Dg18HjfmZqbgcjqQy2akCSUUYc5TpdGQkeY8Fhu9fKEozRJzjGgjMZgsCJ2fS0NqtlhhsdokXFmra0he0sV5DNlMUX5Tzyburbfvoa/fiUo1g/Mwc5E2kEplMDU5h8X5S6iUinj6+BHSqRT8gwPSfFIh1Z3qlZJMISozAoGAADI2kFQHqVUGmI1useNQwRJPRKSJ57Q32mLKlQrCFzkMDtowOeWH2WyUcOhoNI5sugKTyS7BwFQt0NICFSe8caIUp2slEQ6n4PaYMb8wLvlCbOA5AY4KJ4vFhiePd1Cvq+B0mmTEOUEI1Si0BB0dHyCTLqLXZxNVCrN4CD1ou3r06DG2tnaeK6tq8nrMheExaTGjhYhT1tjIUwljd9Di1y8qIua90BrGUHO+5uRzJQ3DymnPmpubEej0yae/xdi4XyZ8OR3MB9oRAMew650dqkN8oshh6DknsTG8mw0yp+Id7IcRjebkeXfv3ZbJX+vr6whfnIsdqtfXI5Yzo8mAZCohGUMLiwsYHh4UIBg4DWB7Zw+BUzbbavT2OuAfoE3PC6fTJsoRCeNWMVh7W2AYOga88847uHfvrkwjW1t7IiosAiKxtmn1Em6+9mxH4MvVq9dEdeT12gR0cj9NTExiempW7JGcWEiFGxVPbrcbq6tXMDo2LGooWsqoMqM17uatGygUMlhffybQkoouKgXTqYzAo1u3bsNosMhkvlg0LjZPgpp0JiOTzvh3kWhMVIAEHVSyUR1IG5mR15Koepqwms1oN1uiYqK1jWokhqkTdNAuRxUcr2PmWVH98yKs/OGjU2i0DODnRERCyILY9Wgj/O1v/15Cso+OLtBqqWC1aeBy2jA8PIzeHqqAQkjG48gXCjL5cGpqUKxlzMGiko85T1Qr8T0RKBNYGYx6NNtNaLQaCeRmjlg8nkbg9By5bFXUasy0Imy2WDSS10bVG/OcQqEUjo8ZuM0g9xHYrHYcHp0gFi3AaCR0oRIL6PH2Sl4W7zfc14PDvciVoqJ4Ikw+OzsXpRNtkARsBLZUDxFeFYtdOPfa7SuSszY5MS5WyI8//lim3HHyGycv8lZIC2kgkMaVKwx0L+DsLIb+fhempibg6+9FKpNELptDOBxFMlnG8vK0WE65fo8ffyd7myrHVrsuQJZ7X681SqA9VV9UOFHpRIVkKlmT8PXLy5OwE8KVizL5kPZDqvW0GhP0+u5ExT8EiTPvqju9jtCJ+4OwqdOijbaDRr2JakOFeBko1v6gdOomjCkf/50KKL2UskWUCigVUCqg3CiVPaBUQKmAUoF/swr8wKET6/Qv/fz8r5y66vkEJHHlMaCWxjlBUdCqAINWg4nRXnhczOBhs+qQbCA2qJVqHc1WC416DdVyWSCW026XRpE5QpVaHTaHC76+QXTUWpSrNVGxtDtldFCTzJVMOo3jwyMJI79x/TJuXL+CVqOCvd0t5DJJjI+NYnhwWGDBweEpDo4ColBZWbmESrWEYPBEAoIdjq464Pz8ArFoBoVCHW6nQ6ATx5R73L1wudzSZHK6V0+vB5lMEtV6GdlMGs02g4pN6B/wyGQ3u80mMOhg7wL1Wgelch06vQGjI72SS8PMqp2dLQEPgUACJmZi2Y3wDwyIVaxUrGJn5xjLy7OIxeICKUZHR8RydP36DQEch4eH+Oijv0c6ncfVlSsytW3A78KlKzNi7/vVr/4Oe7tHyGYrqFXZvGthMpplshaBE+1hbzx4Hd9++w0ePvwWy5cWRY1D6HYRjkjNCHcGB4fE+kXVDf+f72FsbFSg18NH3+LnP/9QLH9sivd29yV3i+sXiXBC3qCEhDPPiUon5iwxt6paqSFykUY0WsD4+Chu3XwN8XgCX3zxHcqlMkxmvSg4enq6zTjth8yRolVJgJlaJ+/x4cMtFAotDPqdEt7OqX1UIhGccDohbVn5Qgbb21s4OgzC1zuEn/70w+cgag07u1uSiUW7GZUuVM8ETkMIBi+wuHgJ9+89AB2FsURAwp6pwCF8ZADz7u6BwBjCHgKe2dkp+PoYVB/D/sE+0qksqmUVBv2jYl9Mpi6o8YLZopUpZV0bZ0mAy+TkLIwGG0LBMEKhc7lWGs2GqNF8vT7J80ok0jIFjXWnDZNh/FQ+OZxUdg2IjY4AJnwekewoQshCntdZRSyFVEsxDJ+s2GbTw+t1CXjiOl3EWvD1aATw0V42MTGBW7duiRrrm2++keticzMs2V+TYx6ZjDg7OyvWvCeP1rG3syPww9PjhsNhwciIX9aZMI+5XIRiVK/RVtaFnipUallodMyEo+qqhmQ8h7NQFMFgCoViBz1eA+bmRjA9M4qJyWFotB3Jwvru4S629zKw24y4tDSLsbFxbGxsYmMrgMV5hoJT7WSA3++Xc2FYOs+deyqRiQrofaGqpFWNcJFh9FR3pdPV52BWK6pKXnN3796VWnFyHq+5aDSJeJxZUIDDoRMIurMdwOzcCBx2F3Z293H16jKGh4bEMnx0dITNjRDaKjWuXZ2SiYEmo1EC/s9CAag1EEBK4MQgfaPJKBMkCVJbzbbUjjlUXPtymTbaUdy8ef157lxFwH0wGBDIaTRYodGa5F7WBU3dcaNU67VbTRj1XesgQ80Jm3gdcU8z0+ksW0W1RZc0f5nwj8zU/2b/iP4AD6RApx/goiqnpFRAqcC/bQWUG+W/bT2VoykVUCrww67AKwCdvscCcmSUgCd+EDp1y0Q3Hv+RMeoAk0ENI0Ou3S6Mjg7DLtajguS5NGp1gU6dZkNCyZn/xP/qDU66M8JgNAMaPZodDToqDdRaNUrlLFweKybGRqHXaRA8PUUocIJmvYoet1MycjhWq1GrwGzUi/qD+TqxVB6FSksaX0IjZuZw3DgnrHECGd9x4PQMJydJlAoN+HwuyfghQpudm4XFbO5O/4qEMTzsh9liRD5Pi19dgq8z2RKGhlyYnZ2QfKVKuY1H3+5LADntQZeuLGJpaU5ynggdHj9+iAH/gAQ/12pNCTe/d+++5Al9+unnYlFjvRgS7vf3YXJqXKxUbITZVK6vbeLrr7+TEOn3f/wBpmemAFUJHVUJBwf7ePp0A9lMARcXecQTgF4HuJ06jI0NiopI1B+Dfmnky5Ui7t69LblWJycnApdoH6LVz2aziT2N1jWXyyV5W4QRhFBUSd24cV3UJAQTBBi5bF6mrAUCedy6NY3Z2WmxK1YqBTSabJIbYvU7CyVQLLbQ5/NgdmZewsuPjzgCPo2rV6+KtYlrU6kVBBLZbEZRndDCVynXsb93JOHdDEhfXroEv39Q/sz36HDYBXhkst0peKGzAOKxLC4tr+Ly5cvY29/G7u4mdHqVABwel+fArC1OCmOI+vTUHIaHx5BKxRCOHKHZqkKr0aOnxyd5V1SuMPeHdkSXyykh0Kl0QmAkA7MJAAo5NQw6K/KFFKKxM2h0TVGsQdUUCCc2wp4BjAxPAh0dDg8CEhSeSlXgdutx8+Y1zM7OidJld2cfu3vHSKbKsNs1GBv1YWR0CEND/WJFZEB3NBLDw4dP5Li01tEixg+uIa2qT57sIJ1tw+lQY3iw97nKL41qtQ6rzSDT6Qg1CJSoZOJe+OijjxCJxOQ9TUz04tKly5KHxP1xdHCMb796Isof2svcHgfoOCN0IkyhBZR7ltc73wszljh5rlwqwmLjpDZIZpdGzdo3cR6KIxBMyj2AiqBbt69haLgXOn0HmWxcwvO/+fYE0VgNC4sTWF5aEHD2+MljWe979+7J67EW3LtUoTF7jPsZapXcP6hg5CfVQFT8EIBSdVSp1JFOtyVvzGrBc5XeKi5fuiRqOGZ3EchS8ZVI1tDXZ8L01JDUkOCKYfh8Hdpqb9++LdfG5tqW2OqSySJGR/vw1ltvSV2ZycYpkulMSuyAbo9TlFtUSFIFRmsnLai85rr5TVm5LqhMmp4el2uOai0q7Gi1TSQS8hiqo6CiyozgqCWZe2pVR9SFnXYLBsmrYmZcVay/BPeqjgblFnCaLqHKLDd5rvLxR1ZA6aX+yEIpD1MqoFTg1a2AcqN8dddeOXOlAkoFXr4CCnT652r234FOWvKoNm0dgMOqR7/PjT5fL5y02+XzyOdyqJRKMOg0sJiMopDqNoA1mExWqDQ6FMs1VBttNNtUR1Rhc5ikqR0ZHpKcHWbYJGIRxCJhlIsFGHVagVwaVUeOaTJ2g3d5DJ9/WNRSzAjKZAmMNHC5jZicGBZVRCgUxvFRGk6HGXOz80inc2LBm56eFPXMt989wflFCn0+E8bHGSwcxtVrK9JE7+3vYHl5Ae+//15X+RPN4H/9X/4PPHt6iNuvXcb9+3cEcjx79hhPnj5GJlPB9evzAsTYCN67/zru3rkruUH/+//2n7uT6i4vS87L4uKs2NkIiLrNdBwHB0c4Py9gcmIAP/vZn8u0ukIxhfBFQGxqR4enMvktkWii3dZjyO/E5OSoqJaoBmJmDidrUXHVaNRw//V7sFrNMo3tRbPLvBsqeXZ3dwXmUDHDCXVi7Ts6koabgcjJZBIHB8cSosxzIXxio726uoDJyXGk0kmUy3kBN612E5VyBfFYDulUE5eWZ3H37utS+7VnG2IdI3RiFk6tVkI0dg61pi1T5jhdLZvNCSjY2zvEyTEVSXNYvXpdbGeEYTw3rnc0Rgh2JkomvqbV4sLszKKAj82tdaRStLH1iD3qBaRg7WlttFoJLxnsDMllUmuqGBsfhlajFRsYLVT5XAlumWynEpsabZVcq25Ytk5ygdLJBlKJPELnIaQzdRhNQF+/Gh6vSQK9+Z5NRhssZqdAt+hFEqFQHAaDBkvLs7h27TrsNqcEpj99+gx7+wHUG8Di/Cjuv34L4+MjkutTrTK0PIj9/T2cngZEuUelD1UwOi1DwoGjY04qjMprjo76BOgRVPAxtMnxPfM5tBlSSUdrHif6MZD/8OgUpWIbY2Ne2WfcEzKB8SyGUqGJ0eEBCdFnsD1DsfsHeDwtLi7CAni4Lt28MaMIIqni0uk6ojakZc9udUtO08nxGULBhCiVbt++hjce3IXFqheVWCR6hq2tDaxvXqBUVmNhYUoADsHLwcGBTMRjaD0ztqjG49+bTEaBpDxehtP7GjWBZdy/BLeEhoSkhGIMBidco22OOp/LlxcFEjGfi9lLtK+xtrSE0gI3Ozsir8kMLtoQWRNmPhFqMzSeAe9PHj1FPBqXYxN2EorRtvf5F1/IMQk7eXxmulFZxXsNP6m4Y84d1VesH79GIl3D2+LiMO7cuSbXKK9V3g8IuGSCnloHnd4s76XTIXTivZc/7ndVqLTXtRptgU6/Vzp1NCg1Owp0evmfCeT3K9/vacqzlAooFVAq8OpUQLlRvjprrZypUgGlAn96BRTo9M/W8LnSSf5F+YPSiSnBBEj8a/Y8BioaVN0/D/R7xXLVQRuFfA71ahVmowFeqpRsNmnsOQmLipNWWwWVVo9StYFEKoNsvij5J5weN9DnQ0Wm4lWhU3P0d0WgU61SFuUUR9xPjI+BwSg7O7sIR2OYXZiD3qjDV1+tw2RqYXDIJ9YoghhmWu3s7GFj/QCjo2OYnJjGs6frkk9z994tCerd3NyQnBrmy0xOj+P8LIjhkUHJ1tnd28Ybb9zHL37556IqePxoHf/P3/wWuzthfPhnDzA9M4HTwBECgSPEYmkYTSqZyEVQw8ynd955DxPjk/j0s8/x6Sef4urVVSwszslI9MmpCYEnu7s70uRGYzGkkszJaWBsdAK3b92By+UR5RUBD0O39/cOkU7lYLO6MD4+JQoWh8P53ErYHV3P7KPHTx4il8vitTs3JWyaMIEwgmCL09cIcJjDQyBBEMYAZAKozc1NgU1UXtEmRlsdm2s2s8y9YRO8snIZo2MjYjmjsuyFvY5Kp1g0B//AGN5+6x0MDAzi0cMnOD4+xfz8ggS6MyA9GDpFPHEBt9suapBMJiU2I4JJhk5zmtfq6g2Z8se/5weVHwwjp4KJag+CQeYKjY5Mwu3yCaCgwo2h5h6PSzKYvF7mUW0LOCsVaQHUQNUhECAoUWF4tAdLywtit/zu28fY3IqCcWRTk16ZbmaxmGQf+Qf7YLEYBXgd7J8gEavgIpxEIlkQa5rPZ8DQiAt+f6+AESqSVGBwtg7lUl3sZcfHZ5JNxCmJc3ML6HRUkjPF90co1tvTi9dfv4PVaysy7ezsPCATFAPBEySSMYFHVF5ZbTY0GO6v08n6HB8HJWj70qVpjI9PoFgoIBAMyvcH/X6xLVK1xYwo2vYIZMIXhLDH2NwKwWzSYmJyQPLCGPjO/cHMoXKhhrGRUfgH+0XF1+k0MDziF4VRNpdGpVwW0MdzbRB4iGWVCqiS7DtAC6fDi2KhjsDpBbKZOiYmRvDaneuYmhxDNp9E6OwIyRStd+c4Pimh1dFgfn5CABgVP8zXojWUtsCtrS0BenwNWg4J0QiYopwSqerI4wlyaK0jaK5W6gKdCKni8aQAb0KbmzdvSv5Xd0Lhnlx7tLpSEUcFIq8HAh8CoaWlJYTDYQGxnPZHCEWAFQqEkE5mBHLNzs5gcXFRlFi0tJ6dh2TfcNqeTq8TCEzw9EJpRCsd3yuhJkFrOFyS8PWZaT9u3Lgi5xcKheQxfL8ETwz/1xsInVr/f+jUbomCrN2iuosKU2ZS6YC2CqVGB6FcVVE6vfzPCUov9fI1U56hVECpwCtWAeVG+YotuHK6SgWUCvxJFVCg08tAp+cWO71OjXazDZ2m++ROi9YVLQb9vfD1eQUGmA0GuBw2sd+5XU5YTCZEI1Fsbu0gmcrC6nAJdLqIxCQ7yWqzSoPp7x+QPKVSsSDQSq9Vi5Wkwt/8F/Nw2m0YHBiQnJT1tS00Wi288fYtUaN89tm38PZYJeyXig7m3zTqLTx7to6trV28dvsu/APD+K//9e/R0+vFj955IBPuOM6ecMFiNcHptAtMIWxjUDaVJm+9/Rbu37+HaPQCn37yBTbXqUZK4Wc/e09UNVTeaLQqmRLXFsDTDXd2Od24f/+B2MM++/QLUT8xc4lTrQiC5uZnJIw5QBthsymgiiCBFhmr1Y6RkTHodEbEYykkEymxYxHKUD0zNTWL4aExgWqERGy4bXYrbDZO8KoLrOCfCQ2YV8XH0CZE8MSGlg0zG3R+UsVx48YNAVePHz8WQEWxGxtxNrq0n/ErrVwMY79//640/gztLhSyqDXKAtGy2QLikQKurtzGzPQcYgRcoXNR4VBlw9di9s55OCTrRWUbAVA8HkUmm5ZGnBPEOBVwdHQCuWwBwWBIakIQwAws2h9NJp1YvAgO7TYXmg0gEAiJtZM2NyrTFhbmZV4js4sINZKJMnIFwGk34Mb1JczMTmB4tFcAz872Lh4/XkP4PCtqpImJMYETVKy43S4BWcHQCdbXN3ERjiKbbiCT4ah7FcbGnZidH8PwyICojAgZuBZU+hA8pZI57O4c4OAgIJP3bt++Dp+vT4KkqRz77rtH8t4vX76EN998HU6XHYHAsUxPpAWz2apJeDcVYQQ+/JD8Jy0zpPICR2iLY/YV9xnXToLF0YFGTdihEpWZ0+mU5xG2EKSIoilcwPR0H+bn5+D19sh0RgIYo96EUqECh80hwfq0jfIrQ64ZZM29yvUgCGQOFi1shE5cP34SbFHVYzbZUchXpQYM3L9z546sC0Hr8ck+LiJBAVqpdB65vA5OlxtTU+OSN0YIywmBzPMiMHvy5IlAUYaDc78SxojSsV5BrpATYEl46nTShumUoHyqhghYed0R8vH7hL7MtUok4mKF5Vf+Pfc+9yjVW1Qa8TWpruOfeb5i3+3pEXhVzBdRKvCYbQGp/QN9opikgowB71Rg8fGSKyWyUMgxWs0m6o2GwD9eCy8sdIR2zDmjHZh75/z8XN6zTBztdCQfjBMEuX68L6nVHQH9tNcx00mi91pArUroRCWUVv6/UG/jotRUoNPL/4ig9FIvXzPlGUoFlAq8YhVQbpSv2IIrp6tUQKnAn1QBBTr9i9CJaid2MzIE/R89yqhTo1Fvy7epdOIn/6zTqdDX75DQYV+PFwO+XvT1eOGhQsNiRqPWkMb9JBAC1Fqx2FHlZLHa0dvrk082lZxoRjWHzWKC2WiEjpOyMmmEgqfIpFLyerSVME/G1+/F/Qc3JGuGagg24AxgptKDjTaBBe1dnCD2zjs/lmylX/3q17iychl3XruFvf1dASFs2KlQqNaYt1KSiXHh8LkEJnPil9frEaUN3//+XgBarUHCtpl3k8+nJfCqWOT486IoV4xGE/p8A6JqYQD002fP0NPTKxPH0ukE/P5+TE1PIhQKyKfJbBJ7DJVEVDpx9Dkn3VFbFgpe4CIcg0FvgsPhhlrFc/NIWDCPTZhEpZa3xyMQp1aroFavorfXg/DFmQCnVqspShFCAaou2PDW603k81UMD/fj9u0bssa0MREotKmgUDHYuioh5ZwaRmUGG2JmzzBMnBY1Tm+r1ooycSuVzKBcUqNWNkCj0wNtKk84ecwseUxs4tmUc7IX36fLZX8+dSyHSqUIh9MBm9UBrVYPk8kmU8jOzsLIZssSoGw0arqWOqtR8rcMtFdl8oiEUwI9Wu0OfD4n3nvvR5ienpKA6G+/+w7JRDckutEAVlfn8dMPfoKRsSHodC2sbzzFxx9/hsODM5RLLVEjjYwMisqFYdL9/X3IZJN4+PAbbO/soFppol7n/u8Gd8/Oj0ruka+P68HsoKZk8eSyRckWikUI2TiJD7i0vITZuRlZX9aKQdLrG5toNJp488Eb8r14IordnU1cRM7Eyma2mgRu0fpF0NRdR6qoIOCFkIQAkICDkKW7F7pgiICEmVIEMbR7EVoQVBFo8DicLkmbGgEt4QafTyhpMVmQTedg0BlQb1RRb1Sg5YDG5wHW3ENdyyUz2gwCSbmXCGpoM6Nah2opgiYCQXS4Byy4efOWWHAPDnYFWDILrN2uo9ZowGR2w9szKM+hgunw6FDC51dWrsrxmENFeMbrlO+RKibuUwKecr0s58CMK94/aPfrAre2KLd4nrxD8Z4wMOAXqMWJll9++blcE8xt4nvnMQmyWAdCI14jfC0emx/8yntOpVSVTx6Dr08gyPWg2onrxLXgY7nvCcO4JvzKmvNxDBXnunWVYVX5Hs+ZwxC41vx/rseLjCqbzQmVitP7utP3CJ1YYN6bWrQ0cnHahE4NscFymma7SejUQqTcUqDTy/+IoPRSL18z5RlKBZQKvGIVUG6Ur9iCK6erVECpwJ9UAQU6/Uvlk1ynF7zpH5epC5pUkivCSUzCpDqQxpSKH7NZi94eO8aGBzExOoyhgX6ZcMeA8fD5BYKhMFLpLNK5AmqNlqh6fD5adzji3ASrxSKQwqDToVnrNneZdBKhYEBChBtVNmX8jT/g63fgysqsTI9js081BBtGrVYnjR9VH7s7e6Im4YQzKjA++fgTvP322zJFjOqEYCCAXD4rgKFYKgjUYiA3X8vX14u5+TlRXYSCQZnglknnMTQ0jNffuCeAink3BA6cLke7XiZLi9mQTKvq9fWL7YWTtai8KhbzYsEZGxuRyW0ETrQkslGlCqVULIs9hu+TE8BKparYs1KpouRdzczMInJBBVYYlTKb1iY0GgIQkyjMfL4eXF29LBCK+UYPHz1CLldCX59bYBwVFmykqSShQqVcbsHpNIu9kYoPNt7ZbEkgidHINdVjfn4RS4vLApw++eRzURIxVJ2ApFIlXKlIaHkikUEm2UD0ooZqE+hxGUR11tfnk/WhfYsTudLplAA+KpHYWBMi2ewWqQkn8THXqVyuQaPWIxpNIJ0uSzNutWpFUTQzMwmTSY/TwAmOjoKIx6qy98bG+jA3NytKFsKNtbVn+O6776T20WhelDo///kHeOuttyVXKhg6wP7BLp4+XUcomEQ204HFApkuyP3BaX4MhD4+OcTu3pbY9xqNFlpNtYSO6/VqDPh9mJwahcVikABpquQ4VY0gibWLRjgdsCA2yEuXlkUZw+l4PK9sJo/t7R2Z7Pj2228JwNja3kAweIwOGI5vhk5PwKSGgblJHTLgtlwjzOtiFpbeYBDowCB3QiUqbggyCDWMBgvKpYaE0pvMZrQJnQoFgR16HSdGtiVkntPYCFo4fY5QiuoldUctxyXA5JRB2hqp5KMikHsoRzha7cIcAZ/ZIjRardi/CN4InbhmXq8PA/1DcDk9oqYi4GUtqeAieKRyivvfYnUDKpMAOr53wh3a5Gh3Yz2pgCMYooqKlkvmq8mUwVYDGr1GoDC/z3MnbOO1x/tAN7+sJRZRQidOtONXWhX39nbknJkhRSBKQMXnE+rx4wUwarUIe7QCZ4vFMlKJFHKZAgoFXnsqOF069PS44Pa4BHR3QT2DyE3yHk9OgjK8wGCkosrSBcyVinzyo1SqybRG7ie/3yVWPgI0vncGmFPp1GiixKL1mwAAIABJREFUqwRU897b6Ya5V0oysMFiMsv9twud2lIrQqd8rakonb7fjwdKL/X96qY8S6mAUoFXqALKjfIVWmzlVJUKKBX4kyugQKd/ETr967Ulk2JyDX/7zoaH//jI3+m6X2mL63FZMDM5hMmxEbjsdtisVml8C4Uy9g+OcBIMwWAww+n2SoNM9RCVCgRUbGzZYKs6bcmHooqA0ELyoth4JhPIF7IY8DuwcpVT6IwolyvS7/ErG1aGG0uocC4nKgJO6CJUOQudiT0tnc4jFDyTjBuCGLud0IuNbRW+Pp+MuKeKhM0eR5fLmPNsTgDA6OgoBvx9iMcJmVJixSoQKJ1FsbQ4C5fTi3y+q3Yp5EsCDlxup1jJqPShyocNZKGQ6zb0Bj3q1bpMHCNwMhk5Jp2ZQN2cJIKCe/deg8/Xj82NbUQicVxccIob4OtzYXlpCiaTAf0Dvbh69TKisQi++OJzrK3tSPN7+/YVUScRLrAGBHTxeEJABSdo0UbmcNhEFcXXJ/RjxtX8/BIG/bT9NPDll1/JiHlapFiXVJphyg2oNC2Bb7T+xS4YhFyVfJ67t5fw+uv3BQywwd/Z2UYymUVPj1OsclQmLS8vShYYJw+azQYEToP43e8+RTSSEGhDNRfXjgChjwBwbhreHhc2Ntfw5MkjZDKsrQ6+Xq+om2hfZBA0VUCczvf06dPnNrQclpeX8Od//jMBk/sH24hEQwKSYtE4Tk8TiFxUMTXViw8/fF/shrQv0XJ2cLgjqi5udCqIqNzhHp6YGJWa1+olsTZGIucyCZGQlNCTtkKq16jymZ6exchI1z61u7uPQCAo+VGEIQQ/zC3ia3ECX6NRgd1hFaUT1VwGHSdD1kS1R2UO14kXXDBwimaLmT4daCU7SCfXHlVq/DNhBdVbtJZRAcibHcEpIRw/qMqxWm2iwCEkI4ghdOm0OqiWKzL1T6cDdHqNTFrs6/dhwN8vNllONbRYbAJUCdYS8Twq1TYMxg78Q3b0eDn9z43p6RmZvnZ2di7wqMh8tlpV4LSO+VyqroWs2VaDAj8qprrh8Rr5JAglgGI+GtWDVN6xDnzfXAsqEzm9jlCT4JaKt1wuD6PBJHXlXud1SPjTVTtpBUIx+4xqrdnZSak99wuzm/h47jUCLF4jBLORaAmjI9x743Lsve0TgcOstcdrx9TUGMbGh8T+yOuJ9sVsNg+PuxeZDO2V+zLJcmCgB+MTQ7J2fAzhIc/h8JCTLtUYG+vB5OSYvG/uE2bgCTRrdMRexw8qnZhp1mrQ0tiFToT0aqhFccZMJ6okaa8rSqZTDXWopcZyr1Y+/pgKKL3UH1Ml5TFKBZQKvNIVUG6Ur/TyKyevVECpwEtWQPkp/HtCp98/7Tlw4v93KI56/q8Qv5h0KvT3mjEzMYKx4WH0eDzSTDHP5uz8AmdsvMxWuD09sFod0jCx+WVoMhtINtgGvf65jU8t1jWqZAQ6pZIyxr7Ha8T8wrCMEedzqURh4HVXaaGVxpighdOj2Fzyg6oltcqAyEUKeQk2JzSh3YyKI5UoTlZXr4r6gc1pIHCKg4MTAVgUQbAhZWD00PAgHA6rqHwY9B2PxUS18uabb6LTUePJo2eicmDTSxUX83rK5QJSqZxk/rjcOvT1eeFw2gRoadQaAQRUU+VzVRhNBgFcmUwZjUYVd+7cgNvtwdHhCcJhZvJk4ff34MbNFYyNDsNkNojqiePtDw72sbGxjlgsIedBhQ0bXKo42FSzJgQRL0KLOVmOChM2ugxMnpqaFNhmszmQSmVwdHiEzz77AsfHYVy7tigqoFQ6IYoVlYrNf0UsY4UscHqSQm+vCz/98H0JZ97e3sKjx99JiLjNZpfn0i7F13v//Z8IxNJqVQIRv/7qW3z00e9knRimznweKlEIigqFvNgem80q1tefiQKJcGdoaARulxv9/X7JxSFkOzk+kRpwL3DCGdeRAOzq1RWxTa6tP0G+QIVaR5RInEpIZdX169fwxhsPBHaIaikWkcwuWpmYJ0UVDSfcESZywh8znGLxC9kPfDyBIkOk+XqEJXz/Q4PDkhlEKElL3elpUPKxmL9DRRmDvrkutB4y62rA3yuAjWupouyubcBFOCN5Uu1OS6bScc8wPD2fZ6A3c5ssUhu+Hx6Ln+22GrlM17JJayffI8HPRSSKbKYFm00lAelU9VFZw/dB6HgWDCERy4vib3zCj9HRIczMTkmteN1RHcjrxuPpEUVaIp7G+Xk3CP71B5cwv0CFGC1kGgFuzIk6ODhEJp0RdVt3mhtVO10pJYPAG00VGq3uAAPuO5IZQuMuzqbKioouvbwez4cQlhCFx7G77MgXcgKsCZsPDoJiz71x46qcE8PaGeTenWxHeykwOuqW8yI85XEIgajkI6Am8L5y5YrUgnCtUKjiyhXCTL9kjO3v0PpXkSmHS8vzmJufEoDH+xGVlTxf7o8ebz+ymSJOT0OiPvL1uTEw2CP7mFlTLzKc9vYOZGDA6upleb/ce4RNgQBVgWmBk5xeR7sglWQvoBOnG9JeZzIaoVVrReX0AjpR6VRstBHM1tBQKdDpJX8uUHqplyyY8nClAkoFXr0KKDfKV2/NlTNWKqBU4PtXQIFOfyp0+ifPV2klbkmCbhk9YtIB0+P9uH71Cow6HRJxNmQtFEtVxBJJ6AwGsd0QpkheSqUiCgBa49icdtpddQnhExtNNoXMRKFso1LOQ6uuwOnUiJ2Mv+GnOmN9/VgmepmMtKuwge+T5zGsmuopKgNMJjsOD4KolOtoNDooV4F2B5gc82Jl5YqoYqgWoQqKapnNzWOxNE1ODgq0oZqEdjVvj1vCxk9OjuXYP/7x+5idnUPg9By/+c1/xc5OANUaYLdypL1fgBADybPZJkZGHaL0sTtsAusIKFibjfUtnBwHxGZHYET1BVRNGV9PqMWJcgynLhbZWF/G7NwsWu0G1GpOESvi/DyI8MU5MukCkskG9HqCDQs8HreAN4YzE/hQ3cXgcB7/3XffFZUGc5B++ctfylQu1iwWS2Lt2Tr29w9kdPzFRR43by5K6Duzjmo1KpZqkv1DG18qVsPuYQ6XFwfxs5/9VJRca+tPEQ6HMDg0KE2+1WKT1+3vH8AvfvHv/j/23us5rjPL8l3pvUNmwie89wABiiLoKdtSqUrlumsm5vU+3PuPTdyn7r63o1WlqlKJcvQGhvA2M5EW6b2dWDuJ7pqJeRiSeuPJCARJIM05+/vOgfZPa60teUMMFw8G/bj/00Osr++JhW5pcVlycdrb2+XYGNDO19fqJRwdHQj0IsR0OFyibCHYYdYVLZ+Hh8eiruE6scmnSmd5eVFAJqcVRqIh6A1qmM1GgWq0h/l8A5iZnkVbmwcHBwcCkRKJOIqlvFjzCHoY5s7mnqq8/v5+Ue3QIknVWqGYF0UeAQ6zuwheeEwEqASmhAkUm/C4jo/94JA3DidzOBiATTuoER2dXnR3t0tOEOEaVT3ZdA2HB1GcnkQkN21sbFjCq6k6C4dzaO+wYn5+XEAVwVDLkqdCOpXHxvo+drZPZaJhV5dHcpA4ZTGVamBigp/VLaou7gf+jDDwyePHKObLmJocwbVrq5IVRhXawcGerBvhDWEuM8aSyaxcc1TdWaxG/OMfPkVPb9ur4PdWJhL3DuEJz5+fQ9jEP1twqQWdGk016mjV5+KLn9PkpEuVRnKaCJ0qlboAmWDwHNVKEy63EX2D3TLpjpCLWV+EvCTgt2/fls9/+nQNW1unYg/0eKwCW8fHx0QxxnsMFU58T14HBLkE1zMzg7KmDIBn7ebnZwRqMa9ta+MANqsR8wszmJ+fhsmsFyUc7wMEVcxVslpdsFmdiMfSCIficvxGkxoOl1HUXry25ufnJQie8HBsbEzC61kXWhwJgwmA5dqHFmazXaA6J0VyimajXpWBAZLppNGKXZK1atmd1ahXGxIkfpwsKdDp9f/7QOmlXr9myiuUCigVeMcqoNwo37EFV05XqYBSgbeqgAKdfk7oJPY6NRrVhqg0tBQu1IGeDgcuL83KRDva4pirUqlyLPyZWKzaOzpgsbYgk91mg7e9XdQGtL8QGLDZInyp1qrShBFQ8XlsujTIw2FlY8qAXR3OglF8++0DacImJ8ZwdfWaqGSotvn66z8jEMijvUMNr8eLfK4sVrJIJI18vob+fjdu3bqOa9euy6Qq5qn8dP8nPH/2/JUFpoT5+Smxe/l8PTIdjvlMT55soFLJ48qVS/jyyy8RDHAq2WOsvdhENJqCChqx0y0sziJfIMgJiSqFEKnXxwl7hDZVUTIwPHtnZx87OwfI5+qw2vTweh2SZUR7HPN5YtE4njx5KgHfH330kVjjjo73RGnB0GdOG6PyqFyq4fiIYIY2thFR+bCOVMEQ6nGC2YsXLyTf6datW/J9wpbPP/9c1EicrnZ6GpDpbrQnHR0dIxLJ4sqVOYyMDgmQyRcyEghNm10hX0IsUkTAn8UHH1zFzZvXEIkGkckmJVCcFkLaKzkBb2trG/Pzi7h547Z8/v7BnkwSC4ciooZaWFiBxWwTaMD1o/2Jxzs01C+2PgKQfCErGUYEccyColWTqhgq6QgeRD2m0Yh9zGDUiV2Q6hDaIakKo+qMCiYqnWhnpOWS2UM8Pn4uLYC0MFHJxsysC+iUy1ZlaiD3aLlSFIggEWgqWjtp3dJganoEiwsLcs60zRGw8FgIFBhqz+ByAicCFq/HDF9fN7xeN1xtdgE8DMbnREAqi6LhLA734zIdkAH0ly4typTFr//8Nfz+c0xMdGJ5ZUlyrHi8KjWnpVURiyZxsB/GkydH8PW5MTHmE2sdj5eT2uwOB4aHhnD58mVsbXGC3xNRYB0dJmA2NfDrX32MO3dvy3RFqsb8/lPJrXLYnRJyn8sV4T89E/tXMllE/0APvvjVTej0VVEO0arH86U6iA+COEIV0S9dSCLlX0001Bo0VGoBWgQnApyatO+qgGZLvUW7YK3WlHy2k0AeWo0aI0MujE2OYGf3AJHIOWZmxjA0NPhqCmK7WCwJ+LZ3AgLzPrh7TfLYCAdPTo7Esst9RcBMBdX+QUyy6mZmBiS/iuCHYesEVQScBL6PH7zE3Ow4bt1eRaNRxsHhrgSjM2OL58wsNru9Dc2GFuFQArFoSiCYVt9AZ3drwiEfc3NzArwI+hhcPzMzI2oxAjpOzSMIK5eoJOS1Y5HP535tNqot8HQxva6pgkFvaGU51akNU6NWaUimkwKd3ui/D5Re6o3KprxIqYBSgXepAsqN8l1abeVclQooFXjbCijQ6Y2g09956P6X16v0OjQrlVemGHELwWJQw9fZBl9vFxq1Ghw2u0zw2t0/RLFUhsfrgc1ukmBhWn04TYqqo4spVQz8NlssrWyeVBrOV+qReq0Ch1WNwT6vTMdjc7qzfYC//e17dHX2YGFhSWxFqWQSG5vrePx4DYViGb29nHJF+NKa7MUwavbCd+7ewurqNbFzaTVaCaL++k9fY2t7B6GzDMrlBkZGvKKeYTNOa8/Dh4+xsxdEe7sVX/ziI8zNLeCbv36Lx4+eIR4jvGBgsg1jY0OYnZvA1ta62Puurl6R7CXCBUIAhikzJ4Y5S/t7R6Ks4ufNzQ5jemYcXd1eUc4wA4j2Oo6QZ6g4LWOEDLt7W/D7j0Udw/csFHKIRtMIBbNi4aNSY2JiQtRirCvVZGxuqV5io3v9+nVpmGkx+uKLLySYmZPs9vePcHrqR6lYFiARixVx8+aSNPaxeERG3jNInOHRhD17O1GYjBb86ssvMDo6hLPQqTTmnHzGiXo812SCjX4MU5Mz6OsbQOgsLEHuBABUEY2PT8LXO4CDgyOxxxEA0g4Yj8fQ3u6RyW5Ui9HuRnUZ4U+byy3QMRpNIHTWyqqi4qgFC8pIpRMSPu5qc0CjaYqdj1Y1whGCjKHBYfT3DwnwoCWxNc0tL5lPgWAYOr0aHR12sdednuRh0Otk5zscVFhZRclUqVKpV0F/fw8WF+fh8XgEEhAAUZ3HrCeu7+bGFvb3GXAN6HVqdHa2LISEHMyrcjitsreSqZhYrMJnSQQDzDKrY2JiDDOzU2K3/Mtf/iKft3hpAqMjQ5LrRGUZIQ6hCiHM0WEEobM0VlfnJBD/8ICKvSoWF5ewvr4Op8uJPp9P9tPm5jaKxRoy2Tp06gZ++cUNXLlyGc+eP8XmxjpK5ZJcewRCOp0BuVwJoTMqe4BUpoaebjd+/eu70Bsa2N1rqZuoBKO9kVZXqsWYbcYH30P8uK8eDRVQazYFQjO4+z+tdRqZxsa1JbzN54sIBJgN1cTIcAfmFmahM2hw/8FDOa/V1fellswXI3TknuZ5cU0XFmZlgh6ttLQIMmifWW0ETtxjoVAEZ2cJDA31YGZmUiAPr5XJyUlRqzFonFlc2VQeK8uXMTzSj62tNeztb4n6jtY3AnKdzgiT0YZKGQidJXAey7RytbqcmJwaEODJY+X+pLKQaicCKMItKqUugBP3PO9DnBAI6OQ65X5qNKosIJpNBrbXGYsl0ImwqVU3DRrVJrLlGg4TRUXp9Pr/laD0Uq9fM+UVSgWUCrxjFVBulO/Ygiunq1RAqcBbVUCBTm8Knf4npcLFm6igNZll4hz/l7tG1YSGY74bgEEDdLjtMBv16OrslOyRw2M/ypWq2HI87Q5Rk1CB4W33SqNFWx2bf4PRJLlLkWhM4AcbZT4YCdPuMmJksAMuh0usN5sbO3j86DkmJ2cwMzMnEIHh3WvrL7C+sYOODiuWluah1alQq3FUeQNPnq6ju6sD/+W//hOmpqZFjbG3u4eHDx/hxfPnAj4y2RKsFisGB32S30IwQ0vbk6ePEQz4Jcdn9dp1UUF985dvsbd3JE15qVjHQP8A5ubnJOfo8ZP7YvO7eeOahH6HQkEUywWxDzKsm6HMbJKPj9JiCbtz5z2x8DB7J51JC5haX9+U5pd2HKqfaAPjJLlkkplAnDSmEgiSTBSh09gxMzMlFkNO1mKzSxjAc6QKhNYeghlmOlHxwQb4008/FeDSsm/F5DO5Fn5/SM7p9u2rkm8TjgRFbdRsVmQKWS5bxM52HCNDg/jgw9uw2c0IBo+QzpwLnCKsIyRiLg8nAA4PjcFud4rChA+qmWjVcjrbRLV0dHgq4IBKp9a0r4JY0KhUopLJZqd9jbZBt4A9WiVZ95PjJKxWnah4FhYXXk0MPBF7VU9vh0waZAA11+zo6FCylbq7e+F00OJZkQllBEa08xEKnPqjsDuM6OtzC/TQaczweruklszKIrjcWN/A2VlQwNrq6lXMzE6LSomz7AmTRHkUjyFxnsT29g52d0MoFZkPpsHQUBdWVpYl/4o14zlSHba1tYHd3W2k0yWkEhWxT83NT6GrqwPHJ0fY3NyUcGrmClmsJrFa8bxaAJPQ8Rwnx2G0uTpw89ZVsYVubGzIVLqVlRU8evxY1FdmE6conqBYKokCqValbasiSsHBgX7s7e/JPuX60S5IYMQAca3GiHyhjEaNU+/ykhn13pVFOJxmqStrx33RynBSvwo6Z6YSwVJDVDl8yGeiiWqjJtCpBU7UAps0Gr2oEflcfiZVacViVdR9tEL2+LqxubWO5y/WMDMzLRCWgCsSjkjoN6HTo0dPRFHGqYa0sO7s7MikSQIcquuYrUQAxGuKiqqFhXmpFVWA3FtUIHH/Ezrt7x/C42oXpWSpnIPff4hCKS1Zb0VmLNXrosgyGmyo17Q4C5wjmchLNtrE1ABGx3pkcACvM74f1Ux8EJRxz1H1R+hE+x0fFrMFBqMFajXvD7QCl9BgyBOnBNar8neNWg291iAQr15rCpxrBYnXcRAvKNDp9f8TQemlXr9myiuUCigVeMcqoNwo37EFV05XqYBSgbeqgAKd3hQ6tebVveoa//NNVFpmizTAmd1qNMEBVWpOTqI6QgXYLTr0+/pE8cB8nIZMwKN9jk0ps2Is6O7pgUeCj80SDKzWaJBKpxF4ldtCO1WlWoHJoIev24WxoR447A6BHttb+9IYzs9fwvjYpNjxGAR+//6PCIWD+Oiju3jvvRWcnO7DHziU5pPTxN577zJ+//vfSdNJ+ELgRDhAq9V5PC1KG4ZrU13EcfZf/OJzUfesr7/AweG+BBcvXbokSp0ff/gJxycBGVve1eXDysoVdHZ0IJWO4eBoVwDT7Ny0qFIYiE2FTE9Pt4Ql+08D2NzcktyjK1eutlQWRkPLpnR8gnyhiN2dPcl+YmYNFTEnp8cCVhqNivgZaTvkND2TyQGbxSPj45lHQ7gUP49L0826UjlE1Uevzwd3m0dUOGyu+/v7EI2EBTboqdowmeX89/YORUFz585NAWLMjmLekVrTFPUFc5HOY0UM9I+ir78H9UYF54kwsrmkNNrNRg2FIqfxZZBMVnF5ZVIClBnWzOlbKrVarIORSAFqsaNRrWQXAEB4QGtYNleGRlMRa6HP14mx8SHJeeLP9nYP8fTpS0TCRQwMuLEwvyjqLh7j4dGeKFsYwsxcLarqmEPFulJZQ1tdezvBXJvkQxFG7u/vie2PWWNj44Mywe3k2I+pqXn4evvFcsj9ygD4P/7pz9jfP5DpY7QVjo2PIpNJibWPKjoGRxMy8L1oU9zZOUOlokJ/nxt37tySUHICKkI8qtROTmlp2xaQodMaZTocP+vq1Sty7AxmD0fCWL40LxPlaKujpZJQjzCCYDFxnpZw/KnJaZm2SNUUQSNVPdxXVDcRdFBBR/hBwMvzpmqQFj+T0SA21kDQLxZB/oyAjdduMBiC1eL4DxUSL3nCnt7edvh83YhGI/jhhx9QrZUFJBM68XahgkqAU63O43x1ByF0okqoVkdDpqwx80krNjWeO9+bsI/qSE5oI2Ds7fXB5XShWq/gNHCM88S5hMATrvK5BInMReIkS0Icqhp5/fK6oZ2NVl3WmefE0HDCIqqfmNNFxRHvG9999x0++OADeU8CNIKgbCaHro4eZFIZxOK05amg0zdRquRR5uS/ZksFZrW4oFYZcXwUQlqsh/0YHSNUpFVOK/uOSkKqly6yvlrh8xxowAmWLUjHr5bKSyfHTBh4Ya2rVcsCnXRaHbQaHRqsa5V3VI0AqEIN2I/lFej0+v+JoPRSr18z5RVKBZQKvGMVUG6U79iCK6erVECpwFtVQIFOb1y+i1830kn+3YMZLPwn5QpNaFQqUSQROjFcXKdVi3XL6XAJZKg3GqiVi7AZ62hUs1Cr1Ojr68fA4CAcTic0ai3qzSYOj44FTrg9HtisdlRrNVgtJvT5vFicHxe7VyQcw3f3vkf8PIHhoRHJfsrnC2KtOzo8xPDIED7++COZdPdi7RkC/hNRQdECdO36NSwtLUiDenh4hOfPXyCbzUvTGw6lZXIdX6vXaaHSVPHxJ3cFwLx8uY69/V2Uy0U5BjbUtPLEo1QTsdEdx+DgqCiH9ve3YLEZ0dHeIePfmZPz009PBaqtXl0SBRXfi43n/NwcBgYHpD7pRAHBQEym2lFdQ2UQAcRFkDVhBuvNsfGpV2HpQ8NDcNpdiIUTYtmZnp3C2NiogJTtnW2x1zWaKgmqNlvsaNSpvmgBGEKSbCYhUwQHB4dgNOiREDi3hXQmK0onBqjT4kZgSCkbQVchX0Y0UkSzwea5Is04M6kIn6guolKGFq2AnxYhDW7dmoHX0yF2M05A6+zoFJCSOC+I8oTB6wQCbMoJCh4/fi6gYmFhEpNT4+jt6Uab2yW2vBcv1gTG0SoZi1UxMODE0uISOru6RGV0dhbAy5dbAuaGhrm3rKjXS6IIc7W1oburR9ROBJ1B5hodH4v1ikoYQh5O2CM8of1wdHRMJrel0yl5PrPH/u3fvpa98+GHN/HBB3fhanO+mj4WF4hJAEIbIC+Ws+AZNjdjkvf0+WfvSYYYH/wsgsDWxLwzAYl8f7PFLECBqhuqoTip7eXWJhwOu8AqghNOxSNgobKPllXCRCqjGLJOIEuYuLe3L5CVoMlmt+MsGERXd7eAIJ4Lc8XqtTrsDrtcW6Kg0eslaJ1qNwJZhnVTNcQJkqwbPzufy8s9gPYyh92MxcVZUfLcu3dPgCmVifx8Aje66vQGqhi5F6pyHVDpxGNmzht1OgSuBFpNZhNVmwJSWGOCRZPJKEH4rYmTRclpisT8qNVr6GjvFGtZuVRFMplGKpWRuuULvI51cLpadaACrVKrIp5geHynDA4Q624yJTXlefJ5rCFrRXBIGyatdl2d3aiV66iUKhKizyw5jVYl2V6Sa1Yow+V0QqcnfFeLlfT8PIvBAR/6B3vQ3kEVHyfs7Uh+Gu8X2SxrU0NnJ2Faa5Jga02Tcux6rR5oqARs12RqX13APo+L9jo+CKnqVQLnutwzuU7Fuho7IUIngn3lV91r/KpTeqnXKJbyVKUCSgXezQooN8p3c92Vs1YqoFTgzSqg/Jf4m9XtjV4l2igVJB+Figk2pIRRatQwP9INbT0vCgPawLq6e+Dgc/QGlCsVcKx4JBoXBRQbKioXurs7MTs3hpnpYcmzod3opx9/kqZ5bGwcWo0G0VgMAb9fwMXU1BQ0Wg02Nzal8c9n8wKLvO1uvHdlRcKZX76kdY2jylOinNJqTcimaTvS4dNPP0e1UoJaW8Hy5XlRslCNQqDBppMNMbOiOC6djS8D02kfo1qI1rFSOQu3xylNNMeqM3A8eHaOdm8b5uamBPZwqprVZsTk5ISEscficeQyDYTPUoiE46I4SiTLAr86Ou2iRKFShXCAjfPR0Qn6+nsxNzuHTDqNnZdbMqWLeVXtHR68WHuBQMAPLUe8pzKSgVRm6HCminy+IoHcDP2enxtHd1c73G6XKF2i0ZAESecLObz//go8Hhdi8SjUak4eY9NckjygaLggYePRaB5tbj36+9tf/byIbK4g4cf5XBNerx0ff3QXDmcbHj14jKdPt9HhdYtyhMoSAkMoWf9/AAAgAElEQVRa16anp3FwcIj79+9ja2tPJon94hefYXV1VdaUljbCJCpRqCYKBGJIpusYG2mTqWzMB+P3Ca0IQgjqCGoMRi2gqsjxUCllsVjlHAgpaTWjAoWQjUBvSMK2VwSQcGoeQ+8JorimtFMmEuf48ceHAgHu3r0tx0w4uLX1UuxSXBdCBAI9Pofwxe+PCuD49a8/l4mChFJU2vD5hBt8PoETLYCEGgQN3Fs8XqqfeB1ZLGYBNrRAUgGkVhFqacRmSIuayWSRGvG9eDwXGUcEEPw+v0f4yO/zffh3whbCYqPJgFSKOVIqUc0JCLLaUSiUUK3Qxkcg44LJZJBsL052tFpNQKOCifFRgR+08vFaN1utApsILGmnpUXPZLHKNRYK5wViOZxaOR8G5TOPzeFoE4jJ8HSCm1C4BYdpqxsfH21leRm0GB7uw7MXDwQAc6IgQQ9BFafMVSsNuVdQZcXacUok4SynHkZjWTTQQG9fj9SfSq9SsSiKQObHUQ3GPcA9w4ECXEPWx9frQyQYQalQeqXE1Ei4OIGtxaKXkHACx5Z9rwKj0SBgiXtsfGJUrJbMdOO9iu9LVVYm04DLZcPc3Khk2nFteB/kvqW6yqw3ArV6Czq9shzzXtraUwwUZ75TU5Rg/DuvX553oabC9lkJXFHl8VoVUHqp1yqX8mSlAkoF3sUKKDfKd3HVlXNWKqBU4E0roECnN63cW7yODS7VBGyuaB+xmQ14f34UJnUZqWRK/q+9yWyBxWqVTBM2f1T5sHF1e7zS0HJk+8TkGMbHBuB0EQDkRIVCCEFLFkEMLUZUj1DBwJwoKoxoL6K9zGaxyRhz5tcQZAwM+gRA7e3vSBNeKTdwepoXy1BnuxUGgwVeT6coQhxOiwQ+8/mERPl8VpQ+tXpFGlOL2So2LdqCmNHEHBoej8GoFvDTqDeRSDCAuyETpwjZ2OSyYWV4dKGYh9VqlPdnM200OpDLVBEO872KiCWa8Li0MpGuv69f3juTzQh4odqG6iDa+dZfbCCdTOPWrffx/up7SCbP8ejxIwntVmt0KJYYlJyTr0QyD4fDg9mZeXS0e7G0NAW1qo5oLILHfE06KRarXD6DlZVL8La3iSqHoIwB2bl8FtlsCaFgDpFIRqxj8wtDGB8flhBvKsrYIGt1WjlnqlWYSUWg8Mc//gnFQgFDgwNwOuyYmp4WuMaGn3vl4YMHODg8FCjW1mbH559/JlP7CIR++ukhDvaPRAlDRVE4nIHBACwvL2JhYUH2F5t3frHOtNvxz0aziko1JxPtmOlD0EMQwCafn8kvggj+OTIygt7eXjkmAimdXisqMCrO2OzztQSVVMV8+OEHr8DVqRwPVWZ8DwIrgiGTySpgIx4/F1AoEwWtVuzu7Ah4IvgiMFCrmX3UaO0bg16gE+2AtNHx34SBtGWyRrSSUZHHHKxshkHbMZmiZzJxGhythFr5LB4fQdPJSUhUZ5yep9fzXBtob7eLkovXTDSaE+USYYjNpsXEeC86O3vErre7e9Sa0KYDOjq8kh9FGMw6WMxqTIyOoKe7G+fnCTx7toZiUYXOLrsoFA+OEwJefb3tMFusyGRpewzIVLuVy3Po6u6UPULxTj5XkkwqZn/R0kb7nFhvu7taSkmnTeAOVFW8WHskkIbKQrVKJwMFTk4CAn4rFQ18Pi86O9tl3XhNcT9yIEE6W4JKrYfP1yH3HMIwWlBZBx4H7W9c8/NzhtwXMDLik+esPd1DMpVHfy/3To9kR/FexvPg9cEHJ1QSuI2MDAto4v2He431ffTooawbH35/Es2mGgsLQ6K4Yh0Jo7inuP/4+RaDCRqZ6leT4+KDe4r74z+BUxmFQkV+ZjK1Qu6z5Qb2o3UFOr3+7yqll3r9mimvUCqgVOAdq4Byo3zHFlw5XaUCSgXeqgIKdHqr8r3ei1vj61+lB796KaGA02ZGn9cKo6osthGqkTiSjfY7i9ksTThBU5vbg/b2drG9mIwmyUGiXUWlquP8PCZNfiwWk6aezTobfipHcrmc/JsNI38ejSYl0JyKDTbwLpdDRtXTmpbNpaVJPDoKi+2I9p2ebp+EaDOUmWHU7e0dkllDZQaPJZ1hlgttQ2z4VJiaHIfPNyB2wMdPtkRF1NNll58NDfeLyuvsLIJ0KiPTrvgeqRQtZQZYbQaxrJktejk2h5NWJ4eAIf+pH6FQVhr+1dVlgSpsSh89eoS9vWOk0xVRR01M+EQJFjgNYnFuEh9//CE6ujrw5MkjbLzcaClfanUJgc7miojHMygUa1hcXMYvPv8lhgb70WwW8HJzTWxABDYcOsZzjkQSuH79skyRO08wKLs1KY1NMlUp4RAnvlFBo8Wt2+9hanocoVAAJyfHEpDdRFPskTdu3BSQc/+nh7h37zuMjg6gq9Mju4J5Q1y7C8UPQSHXkCoPnY6wbf4/FFBPnrxAPsupXjV5DmEmlSt8D0IKgikCBf6sFThulT3ArKF6owSvt01AIffOycmJfAb/fWFHYog59w1VTTwmqleoPuKDted783uEHlRVMRCa8I+fwWPhg/CBFjUClO5uBkZ7BZASPPC9ubdbEKIpx8drgsoafibzywgQGaJO66HRqIPBqEc2kxJ1H9VMoVAcLpdV1EGpZAb7eylRr3V2qGXqIfczj4+2LUKn58+PZE8yD2x83CXHzOuK507QcnAYhVbbgMdjwuTkFGZnFyTI+/vvf8T9h3soFGp4b3kAk1NjODk5khwq2v6Yw+VxeaFuarF/cIBHj9Z59lheGUd7RycOj0/QPzAo18+jx09w6g8gl8+hvZ1h6OOwu8xyDAyTT5zT7kZbK/9dgj/A/CwjRkd6ZRIi1UtGo15ylfQGBufnYTRYYLHYodeZcHzMiYvMRtKIIqmzs0OAL6+tRDIu0On4JIRMTo3JiVaQvighNRoBXFRDshYEbAR3vEY5pZDDBDQqLZr1pijyWuCnLvciWvBoQ+X9hN+j3XZqqrUPCc7DkTMB3lTAXeQ1bW/H5DyuX+fggxnZN5wWSYjOc6K6yWIyQ1NvipWO+5J77gI6XSidqNDL5Xi+gNlMxVsTyXwVxwko0On1fk0J03v9lyivUCqgVECpwLtVAeVG+W6tt3K2SgWUCrxdBRTo9Hb1e61Xs1n6+6aJDRObJ6tJD6exCZO2DpPBKGChxp+p1WIfo3KJDbzT6RAbFKe8ESLRzpZJcwpUWBo0qlTi8RTsdrNMdWODHQqF5fmFQhUej0PsQMcnURSLaowNuTA2NiKh2IViFs+fP8HJSQYer0qsdv39A5INlc0WcO/bB4hGU/jk4zvQqE2S+cTA7UQihuOTExgMWplGNzY2hktLy1CpNPjqqz/h/k+PJSx7YWFOLHTtHW7Jpvn6679g6+WOhIdfPKamJzEzMwG7wwKdTi3KKTbXPDfawzY2NrG7m0J/vwm///3vRbHDMOhnz9Zxfl5ENlsVK8/yci+Gh0dQKRYwN0NoMCuByz/++AOOjo8EcsTiCSRSGaTTZZwnaJEDrl1bxK9++SV8vd04Od7G48c/iYqDDTShx+FhSJrn27ffF+hEpRMhElVK54kEkskszmMFlMqQBv3K+8sYGxsS+xUziqgIS6aSkovzm9/8VqbS3bv3A6KRqKhIcrmEKMl6enrknNmYc50JZFoh13X5t8vVJiVjTQL+KOpVZvDQSsU8sD5ZA+4tgh3CJkIHwgEqWPigKqlUKaCtzSb1ZaNPwMV9d2E742v4HjwGPgiBCJcIEGgzo6WOSieuHz+XuVFUulzYnwhx+H2eBz/7+DiEaCSFifExsWid+k/F4sn3LJaqYofj1MFWv0tllFbqMDoyCp3OiBcv1nF4eCIw0mzSInZOOxdVPJ3yObwuaPULBkLY2YmC8VEzM8O4fuN9sZTd++4HhEMRgabRaBGFItDfZ8CtW7cE0lHdRzvh8+drOE9kMTragbn5WXR39coEuZPjU7EQRiLnstevXeMEw27cf3AfoVAEY2MDAltKuToqxYYA19PTMAYHe3H5vSvIEdolEphfWJSaffXHP+Hl9g4aDRUmJ0ewtDwJh8sgOVf5fAlnwQhOjgMIh+PIZAvI52twu52Ymx2RTKZMNoWBgX6xdzZRE6im1RjkWOkQ3NneQzbDKXcO+Vl/fy8uLfOzNTg82pe94Q+ei+Lqk0/uiDqQgfUEhpxaR6sj7ye8rhwOvey7dLqArs52jAwPw2a2iT3y8PAAweCZqLRosyP06e7ukHvV7OwMTGaDBM4TanKgAfcy9xL3c7FYRjBYhdNpwI0b8wL4qNSk4o33Ln7VqjUYdTo0yrRMylg/WW/JcBJVGHOcapLnlc+XX9kuDa1MKAU6vdbvp797stJLvWnllNcpFVAq8M5UQLlRvjNLrZyoUgGlAj9DBRTo9DMU8f/0LQiYLhQkhEj8uzT2GhXcFg0sesBkNIoFi40Ug4xpt2IDR9UPG36qRmgVovqDiqiN9XU8evRc/i8/+QCbw76+TrFEUaWwtkYgk0O1qkJ/vxsWiwl+fwDlsh4rS+OYn58Vq9T+wS6ePH2CRKIKn8+OS5fmBCQQ7NAK9fLlthzv7377B5QKwM7OgQSP83XhcFAmYw0NDaB/YECmavH5//2//7/YermLkZExXLnynqiyisWcKBkePnwsFrvBgUFR1vCcxifG0NvbiUqlKMCpUm1NI+NxMIdpfX0d4XAeKyvj+P3v/1HO7+HDhwI2WNu9vV3s7SVw8+ashJ6rmg0Y9TqBAVRv/PTTTxJenM3lEYnmUKpwzDtQqUAmui0sjOPunTvo7PBibe0hjo8O5Li4FlSMnZwwb0uN69evilWLsEaCpPMFsQ0x14bWrL6+QWm4Ly3Po6PDjeCZH6enx0ilk9LIO+xOrK5ekwl6T58+FwUHLZKh0AnyOSpy7AKDuNbcH7RqER4xx4hggFY1hofTclkuNWE1u8SSRUsaVURujxvn8ThO/X5RpnD/EFRRRcTX7e7uSUZQ/wBrXRLbIteWQLJUqordjPCJVjyeJyHA7u6h/JzQiNZJ5kgdHgZQrUJyqKguYc4TQQhzowjUuGY7O7uickqlihJmzUByp8PZyphKpVAsEABVYDGbJCOJx8j9QBWNj1Me1SqcHAcFXgZCUVgtOlgtemSyWZjNOoxPDIuahnuBofAMC9/fD6Onuw2rq1cxMjog4fFf/fFHhMNp9PfZ0NXlEdUT98z8/LysMWEL7XDHx0lRy733/iBu3boOo9GC0FkE+3sM16f1tIDe3g45PiquNja34Q/kMDzkxOz0MFy2DmRTJTx/sSYB2ktLc+j19eLg8EgC84dGRiXXaX19A3v7h3Kt83Nu3L4Mi00l+2h390CuG9oAY9ECxxHA46YNzoeJiXFEYwzUL4vN0+2hajAgIPdCFZVKZrG+voVMui75RqOjfXKd044XiZzJfmRO3E/3j7CyMohf/+Y3cm/hHt/e3pLpguFQSABuMtVAV5cNA/29Eurf0d6OarmONpcbHrcbz58/x7PnL8Tu2NfXIyCcKiPuuaVLiwLIWH/aP5njRmUjr2cCy3y+gUKBEwGNWFmZkXMjiCSQbMGkOirlMgxUzJGkNRqyZhdKJ0KpC+jEa5TDDvho2TGbSBVqOIgp9rr/099PCnR6g0opL1EqoFTgna2AAp3e2aVXTlypgFKBN6iAAp3eoGhv+pK/t9f9/f+tVzEPRgfYTSpp3uw2TharS1aQQa+DjSHANivcblqhjNKgd3URGFSl+afFKhLNSFYMm1wqe2ilImD5l3/5V8RiSYyPj2ByclzUHDs7x+jqcGFhYRGzM9PIZjN4/vwp/IETUThNz0wKQKhUypJbc3xyjO2tbRhNJvz+d/8Fay/2kM8WcfXq+/juh2/RbNTwyacfiU2IICwQCOL7ez/g3r2fEA4n0NPdiemZKYEEh8f7CPqDKBTL6O7uweLC0quMKosEJJvMeqRS5zLxrd6oSlYUA8G3tndwdHgEi9WCmzdu4vbt2ygUC9jZ3pHGlmCGeU7BYAzz8xO4e/euWAgL+bSEtVOJxAb55NQv1rtGU4MKB8/RxqhSo1Krw+ttF+ua19OGl5vPcHbmlyaXwdeZNIFSHmazWs6bQd9sotmYF/Kt/KVUOguVyojl5SsShO50WUFzTygclIwbZlWxGVZBLa8ndKL6hutYqVCpFodOq5VpbQI1DAbJ+KI66jzO0OW87At+nwCK0wU1GiP6fIPScNP+RuUWIaLDYRb7Y09Pr4RPE+YwkHxr6wDp9LkEYnu9VoE6bNKpgmJwdiSSFGhJwDEzMy1Qjfa/jY1dUctcv74Ko8GEH3+8j/X1bZRKKnR0ODA/P4lxqph8fbJvCFW416gCisXyorAZHu4VyMjMno2NLZhMBFVWUfEReoyOjWJ2ZlaAl2Q7adQ4C4awt3uMvV3mVmUxPTMBMohHTx7B52vHJ598JAHZIVn7M2zv7CAcymJ+fgwfffSxZEB9++09bG0dybUzNTUk10d3d7eAJn4+Ycv+PtU/zAwrw2hiHlc/rl2/imwmj+OjU1Gx7e4GkEoW0NfnFqWbTq8WQFOrN3Hp0gTGRsdQL2twdhrFk6dPZbrdrZu3kS8UsLWzjcGhYQwMDiEcieCbv32LjZfH6O114+6d2xga7UatmXsFfvbgPz1DqdhErdaETqtHV5dXrn9e17wueJ16vG7kcmmZDMlQ8mKhjHQ6J7lWh4d+CRTv6urGrVvX4OvrFUVkIHCK+HkU54kkAsEUrl6dw82bNxGPxQUuJpJJ2We0t3Hf8z+qOUVzaHBQ8p4IChPxFJYWLgng/ud//me83DrC4GAXpqfHJDic16PZYsLKyrIoodbW1uSWSeCkVmvF1ktgRBUdFWb8k2H1tGdyLajCuggJ5/OMOi3qlA82/xM68ToSJVStJs/l/fQi34n7hz/PlpvYCZUVe93r/8JSeqnXr5nyCqUCSgXesQooN8p3bMGV01UqoFTgrSqgQKe3Kt/rvfjvodNFWLNAiGYTTL+xGIB2j0MggV6vg0YN6DkNymmXJtcsKoIGPO42+Uqcn2N37xCPH2+gVCrgs88+xZ07d6QxZQjvDz/8ICHV/KwbN67L9//1X/9NQNCNa8vSbHZLo3eGBw/uQ6NVS+AwYQunc126tICODg/W1tewtvYcMzOzuHH9Fr766ht4PR1ir7t//weYLUaBTga9HtFYVEAQFTyHB6coFhsyBn1hYV6yZ079x9Lg6vUm9HT3YmBgUMLKOWa9o9OLaq2CcDiAbC4locS0mxXyzF1KIhAIo6urHb/73e+kSWVzyiaVEINfF00orV0SmG23IJtKSG4OLT2RSExG09PuZ7U5UKnWkcsXoJIR61podJy254DVbMTJyS5CZ0FpwAmF+N6RcAZOpxmXL18WUEXrHWFPuVSWBj2R5LQzNXp9fWjv8KLRqKLRLLcC1yMxJFNZmVpHOx4tZLSEJZNFUXDQDsYpaVx72so6O7uQTCSwsfkS2UxWFGqEbJHwORwOiyieCKCYedTV1SOgjwqZZLIglr733lsQcEWbHJVqzJSiDfHwkIHUTQmXJrjklDEqcWh5Y94O68h9sbhEK5Yez589x//3/38l77G8PIdrq9clP+rRo6d4/PixTPu7ceMarl2/LsfNNXn+7Bl++PFHOaZKmWHdenR2eQQ62WwWmQJYqTTFQufr8wlsoMKHUIOT7wgSCEBkclo8gWAgiuOjMzne1WvvY2dnEz89+AF3797Ahx/dhVrVxP7BvoSRb26+RCyWETh1/doNhEJR3Pv2noBGTlBjYD2VWFTw8Xz5YO4VVWtUkxFcMCR/aLgXdocVpyd+BINhmSSXTOSg0ZgwMtKHvr5esU0eHOzB2+7ByGg/tGoNSrkqIqE4orE4lpaWMDE5ia2tHck6mpiahsFgwuHRIb759h5OA1ncuD4vYeqNZhGFclrqwDynXK4o0+d0OoNkgF2sN5VRnMbIL2Yz7e/virKIQIfHSLteLlsSeNjV2Sm5Z4SHhDtUJTIQP51JSl0q1Sru3r0l9wXmMdHqeGH5JfTjNUOwRCBIZRjXl+CSAeVzM3NiGfzrX/8KrVaPpaVZsVcy54x7isCTmU7cd1RP8XrhZD6zyfIKsjIbzC5wiOvN9+cXP/PCXkcYyXuXXqtBNV9As1EXIHlxH6XVlcf79xlPF0Ma+H0qnfYiVQU6vd6vKT5b6aVev2bKK5QKKBV4xyqg3CjfsQVXTlepgFKBt6qAAp3eqnw/z4v5i4vQSa8GjAbm0xhkOlW7xy05LrS2+Hq6BGIQLrW5HNCoIA3q8XEADx+8gNPVhv/23/6rwBaCEqqcCJ2YecRGbGBgQJq1g4MjsZutLF+Cy+mQ77G5T5wnpKmniuIvf/kzRkaHcfv2TdTrFWzvvBR72N27BFpe/Ms//1srt0ndxN7eDnp8Xbi01LLS0Bqzv7ePw8NjVKsEZB0YGhqW3JxkivYaTv4ySKPKRlQNDbQ6vUA2qpqSyThSmXP53EaT4dhZ5LMVFIt1ZDJ5DA8N4re//Y1kXlG5RHUPm0+9TieKCW5oBjqzUXa32eGyWwSEMZS50WjCYLTI1D4VAUG5JpPHGLbscrtFpcX3onKrXivhPB6TWqpVaoFKh4dRdHe7xCpIOxMbcwIpvi/VVGGCpUQJZ9EcHFYzZmYZGu0SeEbb13kig6GhHqRTKQleZw0i4ZSoViZfZR31+nzwepgXFReoQ3skA8rb292ibjo7IyTyCixkkz40THuiARsbG1hb24TLZcevfvVLAR60NP34449iOzw+PhFYVCrRcgWMjAwJ4CJwHBwcFPBDKxztjJ988qmACFoBv/32W/ztbz+IKosB6ktLlxAKxbD2Yl2m3XEK35dffimh6NxHtEAyM6oFcuKST+T1uuDxtKFSy8PtccBht4nKbXdvVz5nbnZWpvMRcBAIEf5Q1RY/Z5h6GvFYBvWqCsvLy2In++Mf/w0abRO/+vIXsFhNSCUTch6scSQahcVsE5jpcLgFfJZLFbH7Uc1FAHYRcE5lHL/PPCvWm2BRJuaZ9FhemZUMLr8/2Jq0WG3IhDyGgPN9WPvtnU0Jxx4bGxZY22jUUMwVETmLQKPTilqMarRoLAabzYE2txux84TkG/mDZxJ2fvfOLXR0tuPwaBeFUpa7V6bx8Y7AjCbaHeu1hgSuc/15veoNvFs05NogQOI9gddSuVSD2WxDqcT928T83KLASx7r8cmRAKpMJiXXOK83ntenn3wsgfBnodCr7K86NGqN1D6fy4vajOtCMDw8PIRUMi37ihZQTsUMBgNy35CfpQizgqjWqqIg45ozZJ97gbXldEGT0SLXUitDTCfnwz3H96eCrwUcwyjScmnRSG6U3WpBMZ1Go16TtePr+H4EaYRW/N6FMop/5/vw5/FMSbHXvdmvKKWXerO6Ka9SKqBU4B2qgHKjfIcWWzlVpQJKBd66Agp0eusSvv0b8BeXTg2oXq0GM2UcVlpqPOju9MLrcaG7qx3uNgc06iaqlSLi0shVkE4VcHYWl4DiDz/8SPJSdnd3wYlnBBanfj6vicmJPni9blEGedweLC7OoVTKy//SZiaRRqMTmxgbYqOJAcs30dPbhXD4DHv7O4jFIvIaNnlPn77A1OSkKC2CZwEMDPjEWkcwRUhDIEPA0d3di9GRcVE4pJJJ5PJJtLmdcDpc0kzncoWWUqhckSlVxRJtPRmZrNZoMq+F4KmBRk2HfJYNpx6LiwsYGxuXUGJCBqozCNVaUwGZkdWy2rS5XHC5bNBpGvLeHE9fqRC4mABokMsXBTil0hnoDQa0edwS4sxmVYU6MqkEdFpO/rKIZYiN9t5eEL29HiwvX5JGms064REbZ9b95CSIZKKI82QZ83NT+Ojjm9BomtjZZf7RgQR1Dw0PSZ3ZZFOdkkykJax9bm4RZqNZVF2EPQxyfvlyU/KvUpmyKIQcdiNU0IgNkaoT2so4fY4h8GtrLyQAmmPn//CHP0gu0uHhkUwKOztjPk9LTRIOR0RpZLXaZGIbIQwVazzPSCQs6qsrV65IHZi79N1330mdqUKan58TOJXPF/H40ROZJscg7rt37qJQpKXrUL5KxSKqtZq8H8/FZrVxZVCt5bGwOC3ZPVTCPHz4SP6cmJgUUEVQ0dvb8+q4twRGEBgRzvh6BjEwOIh4PILtnQ2Mjg6jf6BX7GK0lxFiRKMxqWt3V4/sFYbqNxta9PcNyPmwJlwr7nHCCR4blU9cRypsuIf493KliLsf3BCbp99PmxsDub1oc3mkXlRFEXxks2lA1VJGUc3G5zP0ulQowOP1SlD2/kFQrGeEP6lMVsLEOQkuXygJIJ2ampY9fnJ6BJPZKHldnFbXbGpgNloRiRDcFQVgEeAQPPF5DNrnv5l7RissP4t7g0HixWIVVosdE+NTIlohyNnZ3ZbsJ+Z1cRKjVquBu82Nmelp2cu0itK6Wq+1wrlpZWRwPQEgIZHJbMalpSW52dGi2ppoV5Tau1xOAZjZHC2oEblHcMKh3U57KXPTigJzOYVSrdLJcANaellDXrvMbiI04vVbLDaRTFVEvWa3A+42F9wuB4pcnxonDraUTrzu+Z58XAxo4HtchO/znM+zJeyEKorS6fV/RSm91OvXTHmFUgGlAu9YBZQb5Tu24MrpKhVQKvBWFVCg01uV7+d5MX9xqYlCVMwYar0nxQwWixZWiwFetwPvv7eMa6uX4XLakMtQmRGFVqNGOHwO/2kUM7NzYqcicOIX4RItMwQ6HNN+bfUqzGaTjEGnUuPyyhIy2aTkJWUzObGKnZ1FxMpz+fJ7rQDtellGwlPNwXDvXl+PwKfzeGvUfamcl5wch9Mm2TkqVVPULiaTWdREVDaw+a1WagieBaHXq9DV3QE9s4zCVBEVZZIXm9SWZYZ2NE7m06FSLQlgoMpHrTKLTctoMEtAOiX9gZAAACAASURBVOENz4+NMSETQ7epxLlQOLChJVSwW42w21oBzLQdhUMxFIpVaDVGNJoq+ANnMjo+XyyjWuc0LBV0uiZsVsDjdmFwoF8UOQyPZk23tgKYmPBhYWFWJtfx+/VGC3bRYnd8HMTxcQnj4/343e9+jV5fF56/eCJTAZmnQ9VGT2+P1IM2PjbbzFaanpxBV2eP5BcRFvK82Egzz8kfCCGXK4stj2oaZhHNzc2hzdWGWr0modfJVAwbG2sCqj755BOxx1HpRpBDmELLHIELLWXMMXr+/CX0erVYMZljRfBD8EjgQssTgRZVZKwx1UDcCwyKZy24VgSLBJqEE8zOooqOx83PIwjgz3lu5XJJAAv3HfeGs82CublJARLcJ7S3MXCaFkECKtaEYIzncXJyIsobfhmNVrS52iUrinWkAo5T2Qj68oVs65hyBZleZzJZkMsWZF21Gj1mpuck74vHSmDGevD9qbCiGu4i3J8Q4+TEj0gkhfYOG37xi49boCYYFlBJOyn3KkPRCbAIW3g8VptZABDVbM16DXabGapGEyaLWaa5MUD90vKMWDpD4QhSGULVGgrFEirVmgS/s2bpTEpykGjzVKt1KJfqyKRzsj8IvKhGIyxkTdvanPK5VDrxc9XquijunA6q4bQo5CtwOFxwt3lFbUbbG3PZeM/gVEVCJ9pWP/34Y7lOuFeoKCM8Yj14PIQ2/Blzss7PM7JmtNDxEQgyyLz2KtRbJe9HqEkIThBGeMhsulbIfl5+btAbYLe34TyexsuXh6+GFJhkvflZzKLiPmewP23Fvb0uWCxGURPqGaqvUaFOIPzqBslj5DrwOuGDe4BfhE7c6y3oVFYynd7sV5TSS71Z3ZRXKRVQKvAOVUC5Ub5Di62cqlIBpQJvXQEFOr11Cd/+DS4GxatVgFajgoq6kIaIKARGmfTAZ59dxe9/+wXMRi3SqXMU8hnJBgqexZBM0rbUal6Zh0IFAhs+NtiEQ1evXpUmjHk7/DcVLioVoUAOhwcH0Kh1yKTz0GoNmJyYkfwbZrcQ3iRTcbHj2GxmsYHx/dnYEk7Q4mOxmkU9wSaWQcd8bzZ+bLhp5UslM6K+YK+o00OyqahGIWBpQSfjK+ikFsuP2+PE4GAf9AaNgJ5Hj0+QywA6LaET4HAY5dwIqS6aTTbHVE3x+xxyxYlqLpceoyP9WFmegdPhkCDovb0jxONp6soAlRZ5mZxWlKDuZLooE+wGB7sxOTGGnq5uWC08N5VMYVtbf4HNzTDGx9tx7dp7Ymvi5DeCGsInfgWDCWTSVXg8XaLIMhg1WN94jqOjALJZNtIWeNvtqFUJQLrF1levN0WJo9VoUS5R/dKUiW5cK0JDriUtZ4QOPD/awRhYzWaduVuFQg5noYAov/jzDz74QH7GqX5UqbDp5z4gOCJkIRjy+0No97rxj//4B1E88XlUu7Bpp5WKfzIEnPuJ58/PpCKINSfooJqF0IiT7Wh54/MfPXokdk9CIgIjwgDCKLE8ymQ8QkitQEfuhVZwd1BgBmEhX8t15OsJiPj+/Hwqf2jJIjTk5L1ypST2UOZf6Q06OVeCEWYFEThxH3OqH7OTOEnPbrcIEOvr65O9f5FbxfNkTQhgWReuowSFpwoYHW3H9MyYwCna1rh/06ksSsWKQCDWOZ2uwNXGnKgeNNEQVR73WbVURK1SRTxxjmy2ivZ2BxxOl9Qgnc2hWC7LunPvFUsVWK2tiZTpbF5sabRj0h6YyxYRiyXEMme3OwU2ci8QzLbgbF1gktGkFZsi973FrBd8TXhqNlkFujkcToFBXLNSmaHdGrEPej1ufPGLz3FyfCzWTL43a8E15t9Zex4XbbKZTE2uO07tS2cyYkulpZTrxWuWmWm8lhlgPzw8ILa6C+DEjDZCYt5TcpkSTk/P5Fol6ORnEYTyc0Khc6TTWQml574iFOTe5XXQrFVhM+pQ44XNu06jITDqAjLx3xdf3G8X8JnQSZle90a/n5Re6o3KprxIqYBSgXepAsqN8l1abeVclQooFXjbCijQ6W0r+DO9/uKX1wWAulA/adWA163HF5/fxod3b6CQY8ZNGMVCFpFwCJFoEoUix4VXJbeoVq/CZOR0M2ZDWTAxOSF2Ok6jokWMzb+EYkdoBQsLFOjs7BaVTiFXg8/XL2HVVO+wEa/Vyqg3apIzpdWpcXaWkobVarFKODIhRFe3B4ODDGe2v1KOQIK/mSMUDiVaE7h0atjsBnR2esXKdRakzSuBUqk1Qa693YylpSmsXF6S5nVrewPr6xxhf45GXQ13G+06DmlWadciuaCqgo0vlUGbm61wap/PhvGxUczNz2FyfEByYXa2t7Gzc4hQKC7QKRZNIZMtocmQYmZJNWooV2oybW5+YQYL83NIxpNSXwYjEyjxPAOBFIaGvbhx4woy2bRk6eRyGaktYUg4nEIo2FKIrK6+h+GRfhwc7Mj0OqpTpqYm4XQ5xTLmdLpamVZqLew2O/K5jLxfC14FRZHEppu2tsnJSQECpXJZxtTz7/wZlUixWFRsZawBgd/U1JQomwhXqPggHOQ68ouNOeEOgYKvtw8zM/NiD6TNjF8Xqp+WUqkm8IdggK8jmOJzqLQhRKBySafXCYxi5tUFcOJz9vejcHt0uLR0ScLPaRGkukum1Jmp5iEwbKK9g+ohvShtIuEIHE6HwCECB1rYaOvLcp2aBA1qGAwameJ2aWkBdqdd7IeEIvz83t4+AZzb22diwxoY6BXrYSR2KkH2rAs/59Gjl2g0KqhUVOjpsWF+fl7OkzD1Ikj8IjeJtkq+bzAQwdqLAwFyDocJhQKhbh1zc9Po6+/F8fE+/IFTym2ggRo6tQ6pTF7gp8lEFVRF4OrgsA8Wqw2pdBp+fwCRWOvcnE49vB2OlgpQr8fxsR/pVA4eT7uoljgBkA9+vtnM67csE/HsdjMcTivOQhFotSpUK01RB3V3dcNksoIiPEKn58/XRflls+lQqTTQ0enCb379S/R2d+H+/fsC5bjGVCixFlxLKqd4/pwGSSWh02mR+0kqlYP1lVItGi1BrVbBYtWiq8uJsbExCQ8nrGatc/ms7BXeb5j/FA3nUS43MTjYIwo37nPuT663389zVOH995cEPHL9+fNsJgMdJaDVsqwrQROP8cJWy5rwwe9xz3LteE/jz5npdJzg/Ejl8ZoVUHqp1yyY8nSlAkoF3r0KKDfKd2/NlTNWKqBU4M0roECnN6/dz/zKlsKJjT8VT5xoJwHjr6DTytIERoZ9yGWSKBfzqJSLSKeSaDQ1qDfUCATiSCQrcLu1rewnrQYmoxFanU5AARs5k9EkcIIqEoaSO51GseTRBne478fRYQzlch21qgo2GxUvDRlPXyhSrQCoNU1k0kBdujiVZAwxz2ZsfAADA32iuqF9j1Y35svQrndyEhelyPBQF2ZmJ+DxuETRsb7+Emtr22g2tRgZ7sXlyytYWJiD1WbC48cP8eNP3wtQoY3Hbneh3zcg4cWtKXedAlwIaJhBRNUMvwgsaC+bnZmBwWhAo17E6ck2nj17hrNQDOVSA+HQOQ6PosgUIM1sW5sRFptFgJrNbkWvrxs93d1QNzXIZtICd1i/TCaJk9NTDA35cGl5HtFYWIKmCYoI+qgmCQbjiEdVGB8fk0mCtIDt7m0JuOsfYG4S10OLTDor9rNcLg+DniHNGqRTcbHJMRD7PHGO5itVU19/vwSLEzg16nXJCmLujt/vF+tbIU8IxIwfnUAnKoPYsDPj6GKMPG1otE8SlHDdCH9oaWvUVahWmeHD0fN1OQcGOFNFQgBjNhvgcrXUL2IVS+eg4eZEEza7XgLbzRazKKEITwgEopE4srksxsZGMD42JuBgY3MH8XgRVrMeHo9TQBVhGhVcBGTff39f/hwZGZRMKqPBiK3tbbx8uYV4PCe2tu7uNsmeIrijoi4SDeP+/QfY2joRsNHR7hEFWSTCCYJltLnccLrMsDs1uHlrVepz7953ePL0ADptHX197bh06ZKAlt3dPcmR0utb09Ky2QKmZ0ZFXUTL2sOHT3Gwfyzh5ARmqWQWKnUDS0sLogB8+OiBKMh4/RI6WUxWcN0Ydv9ycwt6gwXz8zOYnZ+HWqPF8xdrePr0KRLJvNRvZGQAo2MD0OiAw6Mj7O3uw2KxYaB/RNROB/tHcv0S7Ho8tOmdYWdnH3oDwZ1XrHpeL6/tAvp8A1iYX5bMJUK4J0+eI3h2hmqlKrCJYLh/wIc7d24jn8lIZhfDwAmUaE/k/YEZYOk0c8So8KrA7TFK/pORmVhqDawOu+yHWDwuljzmcDEvjiCJe4jqpHAkJPuEDwJbCdyva+SLe497inuDajiuAdVxvBfNzs7KXmA2GK89CQqnfTXPzK2aXBeESzwfXks8bq4tv0fQxIdGq0WpWEIsXcJpSoFOb/CLSuml3qBoykuUCigVeLcqoNwo3631Vs5WqYBSgbergAKd3q5+P/urqSqQmBJ2jfXW7GqzERge8GB8dAAWkx65LNU6YbGbWMxO1GoqHB+FUSpXMDc3KCoP2o+MxpatTaVWSSNOtQuBBd+Uwc5Gk04a/MR5GvHzJAL+CE5PGMwNmE20QrlRq1HNUxKVSWtEeRPVskryhVZWpsT2RZsd7XWcXEelBpVInDRHqHQWTGJkuA937t7E9OwkmqgJLOFUtc3NLfh8vfjoow/FptWoN/D46RP86Y9/wslJy8ZHCEabm6/XC4vZImCF9htCJzaXnZ0d0vBzYl7/QD++/NWXGJ8YF0tZKHyMR09+EHscg5nZ8B4cBHBynBK7VlubHVPTw/D19cpUNH7Z7BYYDQZUSjUBT7l8AQF/S3lEgDQ6OoDJ6VGchU5EncQQaIIIwhvWz+Puw+rV2/D5epDg+PhUK1OHDTkVIMwCohoom8shHosLFCQEIiTK5qgkqsg0Or6GKiyGuhM4sMlmoDPVUXw9c7UqVQYua2AyW6Q2VEARNFGpwvMnQKF9qTUR7AzZLJVhLThEKyXrzYaddjXa3JgrFAxGUCzWJPNpbGwQ3V29yOeK2Nk9RPAsAa1GA6vFhM5OA7ztXvlMvkc4FBb1TjKVR0+3R9RZdoddAMTm5g5y2YpM7pudHcPI8IhcNwRhrYypTbGtLS3N4NKlJYFx29s7sj/y+TomJkdw+fKSZDKxHvt7e1hbXxM4l0mXEI0W4LDr4HLaYbU6JBye+3xkdAAzs8MYHhkQtdX333+PnZ0z6HQNzM9PCWRhLQ8PAmg21RgZ6W3ZtJo1vP/+JVGnUUH43Xc/oVxuYG52EacnAXz/wzMMDnTg008/Ftjyzd/+jMOjAzQbKtSqFThsNlxdXUUsGse3937E9PQEbt2+DZvdgePjUzx58hQvX26jXGlibm4Ki0uLKFcLWFt/ip09P5qNCuaZ2+V2Y2N9B8FAHAuLE7h2bRVOhx1//eav+OabJ5ia6kJvX7esFXO4DvYP0dnVjYGBIRzsHWL/4BAvXuygzWUWoMq1mpqagKvNCYvZjFTiHM+fPUMimRS1HWExFUmBACcP1qA3MGdOjaEhL3p7fWJbo51RrVUjFAkJLGIoPK/5ZCqB0NkZorGI3Gd4D6MqkfceqpBYa53GjFSyICCNP6dKiaCY+5QQlRCS1zYB1IVFU+yZ9brYFjm9jl+scb1Wg/4VdOL1SijLjCzGkdO+W6pUEYpnEcoo0OkNfkkpvdQbFE15iVIBpQLvVgWUG+W7td7K2SoVUCrwdhVQoNPb1e/ne/X/8ttL7HXNFnSiu2Swrw23b1zFxOgwjg738fDBT0gn07Bb26DTmhEKR6FW1zC/MI3ubg/YalHNRHLFpo+BztVqCSaDUWxqWr0O5UoFFqtVGs3TEz8ODxkSXofdocHi4jQW5iextbUtTSSVKScnYYRDAXg9Xty6uYKZ2WkBUa1Q78x/jJxn07e3e4RHj7bRbKixsDCCqelpdHZ3oN6sylj1+w8eCJj64INVfP75Z5LBQ6vUs6drePFiA6cnYaSSFdSqgN2mgcdjhNfrQUdHu9jz2IwSzBDCMHuHQdQzMzP4h3/4TAK7CTOOTvewc7CBYqkk4+4zmSJ2tv0o5IGe7g5RXo2NjUrGjdlCVY8dpXIBqUQKuVQOjYYGifMsTk+CCAZDYgGbmhnG5PQAwpFTqSeBEZpalEp1BANR9PlGsbhwSWp2fh6HRquGQa8TVQaVWVQhUflBNRD/ZPNvtnDKlwbxRFpgEVVjnBzIyWwMtyZI4rGJ4iiaRCJBeNQUKEVASFDJc6YCzCxT6w4FvPT2dIt1iYBrY+NIVFE2W0vNw5wkr7cD3V0dGB4ZFCva/sEuvr33LaLRHBYXx/DxR5/CbLbjxfNNPHr4TIAL7ZmDQ53o6GgTlQrBAbO3Nja2kEpl4HY7sLp6VfYLz4W2tRcv1gVAcM+MjPTBYNDLBDMep/80gFN/HBq1AavXFjA2OorzREK+//jxCzhdHnz86S0MDQ3LFDS+HyFjPBZDJJpAKkXLoQ2dnW0yhbC9vUPsjgQ+Y+PDmJgYgclswsH+Ab752484OjyHzQZ5vkrFTC1aB8sS1j0/N4lIJAKVqoallUno9Cqcx1N4+OAZLBYnZqcX8ezZGh4+3MaHH17FrVutCXdPnz6S0ZPMrKLdknuTE/nW19dxdBzEjRurGB4allyozc2Xss9pLWX+0he//BB9fT6sb67jyH+IaJT5WyosX1qUiXEPHjzB+XkJ//Dp6n+ogL766iuEwxn85refihqQCJnwl9MLuSYdHZ1Ye7EmyrxkIoPOLq+oiGiX4/N4zfJ1jWpFakn4x2wvg94kwPLsLIlMpg69QYvB/i5RrQ0PD4taSYLGawW83NoQ0DU9PYVA0C/3gHg8LqpATsaj7Y7rTDupQa+XvKZCvopctoqjI79kYU1MTIiqjsfDzyVwoiX0wlrH+xZrScEUVX6U0zVqFdQrZaiaDVGm0UpMWEbrcK3RRK0JaPUG1BrAaSiBeF7YvfJ4vQoovdTr1Ut5tlIBpQLvYAWUG+U7uOjKKSsVUCrwxhVQoNMbl+5nfuH/5rcXoZNMtQOnqZkwNz2OyfExFLIZrK+t4eTkDAa9GQ6rVabQsUnW6zXS/La5LTJpS69n6LaqpSro7cXoyKgohDjVKp3jVCqHZNQQ3OzuxqDVNrC8PI2PP/5YTvDpk6dwiUJiWpraH7//Dr/84lNMTbUUDswOYuNKyEJ7S6VcETUUM6IOD9KSgbO8PCnqI2+HF1a7Wew8//7VvyNfqOCTT65jZWVZLGeHhyc4PTlDKBTFwX4A0ShVI0ZMTfVjcqJf1FVsSgl6+EX7TSKRlGwfBmF/9NFHuHp1Vew5a2svcBo8RrlRlOwhTqyLx1IIh5Ji7+FUMyorGJpMqxwDpzu72gUinBwfoZgrSpOcTOSRThVQLJSQzqQxMzuKsfFexM6Dotpiw0sFVSFXlVwaNRje3PYqayojoIkNOIPhK5WWhQ2oChBkiDSPgfYx2v/OwjGp4dT0BPr6e/D82XMcn5zJ5LqxsWEBbE8ebyJxXsLISI+MqScwPDk9E1UbYSMnxR0eHqDZVGFxcV7UQYQ7Gxu7YsXyuJ3yGYQ78/OL8Hg9cDptYhW89903+PNfvpHz/ad/+iVu3bwjyqe//PlbbGxsS+2cTivef38ew0O9Ajhosfr662+wvX0Id5sVly7NY35hQdaJijaGVHOPEFzcuP4eNOq6hFrH4+eiIKMFk8qqgQEfFhc5gbFLLF4PHz7G9vYxVlZm8f7qKjLZjChyuM6EG4QU+XwJRqNNnkOLH22j3BfMEKJ1i/VlRhjXeHNzE0+fbkvg9uiID0ND/aKoIoyltdDj9gqwInRyexxweznRL41AIITtrQN43J0YGhzDgwePcXR0hs8//xjXr6/iu+++RaHIPC2P2EupkiL0YmYXM814LJeWlqHR6iQ8n5P0qHba3cthfLQNf/jDP4qCaHP7JdK5tCiGeDxUABK6bGy8RL2uxmeffSjn+OzZU6yvb8jPb9y4IYpBvp55Svz+8PCQ7G/aXKmq4zVChRNVSa2pknoBPdFIGNVyGclkAmgyLJ4qOQ3CYWatncPd1ibB4YRNRqNZ7hNcF55bsZLHqf9IwvB7e3txdHwkEKsVdE5Vk0FAKL/42fzMaCSGTLqAapWB8FmZQsnXcp14vV6AbT6X1k5+1t9PFmzUaTcW+gRVowYdoZZeK2CLaD6TzaJaa6DaADR6AxpQIxBJ4lyBTm/yi0rppd6kasprlAooFXinKqDcKN+p5VZOVqmAUoG3rIACnd6ygD/by2UUeCsvR75eASdCJ35xqp3dYoCvxwuL0YjzeEzGuxsNJnhcVlFadHS4UcinYXdYMTLaj+2tl+jq9Iqlhk0k81hox6KKZO9wH2qNSoASLUZskNPpPEZHB3H37geijKAdiXDg+vVrYo/593//dwT8J/h//u//C12d7aJI4JQ02qrYXOdzeQnG5nkQeGWzZQwODODmzWuYnZtDvVlHpVrGweE+/vbtX8X2tbyyCLvNJvCIEIFWLk5X294KQK0yYmVlBqtXL0kGj9GgF2DCAHE2pZx+xgwkHjstaJ999plkvGxvbyEciSBXyMHeZhelU6lUQ6lIe44KHncH2ts7pSHnF21lHPFOq1QsHkbAf/o/2HvPLzuv88pz35zzvZVzQuUAFAJBEokUqWSbkuxluzVtSe352B/m75qZD7N6adrtHlsiKRAgEQtAoXKum3POYdZ+3ipabsm9JIBtya63tGqhWHXfcJ5z3nvX+Wnv/Yi6rJAvi5XQZLTDYDAJkLo0PYruXjeSqRCgoRLDiFZDg3KpJbakVDKPYqGF/n6/ZNDQdsipZdg783SYAcVaWa0GsdwRJJRKZewfJaHRdtDb4xPlEfOgnq89l+wc5gtdXb2KZDKN//pffyGWyG9961vS8Y5QZ/31a1Gx2O1WsRtKfpeFFrgeAVpra89xeHiEmzffkeBmWt5u3LiB6elJWTeFQg7Hx/u4/+BXWH+1D4sF+N73v4elhWVsbu7gi/tf4fAwgmy2ismJfvzNT/4CPd0KTFh/tY6f/7//n4TYr67O48rly6Ku4jyFwiG8evkK0VgU79y4IZ3NTo72xTrFNZLN5hCLJiSHan5+TpQz/JkwiPlLVE7dfPcdDA4N4ej4CPFE4ixjqybn53UGBwflm6CCcItr6jwQmyCO3RBZX4INWiCpliOU0YA2RdodK6jX2Z3NBYvZKusq0OVFPBFEsZQXpRMznPr7htDd3YdnT1+IMuf999/H1KUJPHnyFSpVrvuOqNpoUyQY433wGfC4vZiYmJTniF32+Bxl0hlEIhncufMuPvjgA1n7W7vbKJQKAja5Jgl5+CZAkOZwOkXFx+NOTo4F7FBJxmysx0+eSKg/c8S2d3bErsb1QaUflXC8V64HAiVCStaJ9krWo1pix0p2DLRJd7nzTocMG7+6quRdEfzEYlRTQQAdAXa1UUGukEFPd68ElXM98by0ipZLJVkXBFxc5wRQPD/PHY0kJDOMSsjzrnWKFZSZT010dfnkeaDFkfPAf6l0kiD7Qkmgk7bThk7TgVFHBaFe8ryYJ0alU6PVRq3Zgs5gQkerRziRQaKgKp3e4DNK3Uu9QdHUQ9QKqBW4WBVQ3ygv1nyro1UroFbg7SqgQqe3q983dPQ5cCJeOoNODBXnJguA4ezXmg5gMWrhsJvk//Fn/o/JaILHZUdfXzcWFmZQrRbR19+NgJ+qiKe4vLKMyfEJlEtl7O3tI51MIZXKIhILCzQZHBoU5QgBEpUeCwvzuHTpkmyQf/npL9Hd1SWAg8qJn//876T73M9++mNoNR3pUPXixUuBBIQyDO8V1UGeAdtV9PcP4urVaxgeGpbMlXgqIfAgFDpFvVEVQDI0NCDHc9NIi12t2sDe3hHyuRImxqdw9epVeL1W5HNxRUnSakuWETfxhGVKZ7kihodHpBNZNBoR9YS0tS8WYXe5BNbE40npBMYsI73OhEajjVKpIQHVVAdRlUFrVCRKONEQW9/YqAuXJhdgt3vl+O3tDYyPD2JkvBeJZAitZo2BWWg2tahVOohHCQXiyGVbuHFjXgAEwR4BEG1HtDZRhURlmHT60yqd45jnpNEaBRA5XQ5cWV0ROx1VNOFICDMzlzA3N49QMIy1tXW8//4t3L51F19++Qj//b//g2y65+enZWPPazEfiyqSc8UP4SEVPAQc/B1VP3fv3kJXtxvFUk6UXoR3m5uvEY5k4PfbJBtLpzMIdNre2sPxcVoyxO7eeQd/+VefoFLKi32LFjLa67xeH+7cvoWe3l6xDRKWEOocHR0KQFhZXoHDbsP+7q6sN8IKsbYViggEumT+CGqoeKF6a2trR/K7xicmpFNbJBYVgEIIQUUNz09AQchybsniefl3BbJolWBwLTu6EYC0ZE0Ssui0tEPW5P54D6VSRc7hsDsFkhDWJNMKaGHXvWajLfY7At79/QP5PdV55UoJyWQUqXRCOsoNDw8KbIlEo6idnd/vp7WtVzoMZjNZGTfj2viccG0zi+vw6BjJdAqVeg2ValnGydB82in5fsDaUrVFuMt1RBsavwjMotGo3DsVc/yZ9lMJdI8nJH+JyjrOOetK9RUtj6wR58TOdVmlMrElYFTJ9/IIrKR1NRKNIJ/PoZAviD2U5/EHfCiUCYkI/fzy/kNoxjrynvP5ojyPzMLis8prMuyfa/PoKIpOh0C2S8bI8xE+8fp8XgmMee88nq8n8OJ88F8qDdFpQ9NpQc971WmlEQBVhIrqsSL2umq9CY3eINApmsohmm2p9rrf/1NK3Uv9/jVTj1AroFbgglVAfaO8YBOuDletgFqBt6qACp3eqnzf1MGS4HT2zXMq4EmDtoAnbrK4/TzvZqfTCnOSzStfaTED925fx/UbV1CrljE8PIBCnjlNh6JSatTqOJj9HAAAIABJREFUODo8wtHBMcrFiig/Esk4dIY2JicnZGPJTeTE5IRs9PkzgRJ/T1DCjT27bVFVMzk5jj/90+8hEg5K3lM4HBXrnsPuElsQc3IUy5KiHmEHMG4KCQT0JpOoMWjpYSey7p4u2exys0xw4nSw+1VLVDMBfzcmJ6fFNlYuMccohEwmJRtjAgVuSnle/jc3r9wsc/NNGMFNKkHO/sEx3L5u6SkWCccQCpWkYIyJYUj57OykZDoxg4YWtLW1bVHzDA4aMHVpGJcvX8HY6DROj6P45S8/x+bWLm7fWcXgkB/xRAj1RhmMmqnXOqjXNEgm8jg6iEOn64g9kbCDaibmIBGO0Wq0u7eLer2GpaVFsKsc1TkEQtVqHafBUwS6/PjRj36AdCaJ//Jf/h8BYrdv35KcHgZQM1vqr//qxxgcHMb/9X/+33j8+KnUeGxsTGpM9c/du3dFbUJFERUt7FBG4HLnzh2BDoRe3/7Oh9DqeM0jAWHMn8pkU1LbyclJ3Lh+E7u7ezg+OkU8nkIwmJFg7U/+7DsYHx9C8PRI1gPnjpCHoJIZPTw/r8t/+cXrE3BwfkwGA0oFZmW1RdHE9cL56OvrF+BGxQyBE4EQ1wPPx3GEIhEBjYRPXFec+0qlhr6+HrF/cd4ZRK2omRoCMQgvCPXYgU8Bk0oHR3aAC/i75NoESFQAET7x6eL/mG0kMJfB1wajdE8kCCUAUgBVSeDI8vICXq2/QCqVkOwjdt4jROX8UJ3GMdLCymsyWJ95SFTzcM3ymlScEe6wU1winoDT64HFZhMAy2P57HCsnDc+X6wDa8p68795PO+Fz6qotCxUiBHcmuR3itrIImoo1pXffC5YG46F681qotWuJut0bGxULHscGyclFA7i+PhIOlhy/fKatP7xtXoqjIxGqVG73ZFnlt0qrVY70uksNjcOkEjW0ddjwY0b70hNqUYMh09hd/BaYwJbOTbWgOuDYyWIYgOBbLYMu90oXQq5Hvk3WgAZIk7oRGsdoRN/5r0qlsE6OhotKvUGOhod2hodosksorm2Cp1+/48pdS/1+9dMPUKtgFqBC1YB9Y3ygk24Oly1AmoF3qoCKnR6q/J9UwdLXPjZ9/mUKEongictsQnBk1aDTqstHZpEG8XOdAACXiv+5j/+OQYGenF8uI/JqTHEYxG0mw1MjI0hncogGU8gny0gm8nh6PBEoMbM3DgCXT6xOXFz2dUVkM06N4TpTEqAB1UV/Bs36FRL0CLFcGaCCua/MHzY6XSj1eyIyoGbUAklNhlFkUIrHDe7oq4oVxCJxGA0GQQ6cUPOjTxDyLn55eaZqg4CCb3eeKZIqaBWy6LRKKBWrZxlIjG7yijn5CabG2Ju5rnZpvKB9h3aybZ2gtAbrXJOgrZisSwwi8oaAoWbN9+Te6Ma58mTp9jdPULA78bdezfx7e/ekvFGwmk8f7YuQdpUO33nu3fg9VuRykTQajbQbLZRKTXFXhePZRCPZUVl9OGHH4oShvWjzS6bTQt04gabod9sM390fCi5TYRO5UpF6ndldRkffngXL14+kxrPzs5geuaSwI/PPv1cLGd/9qefoFZr4vPP74slbGhoWOaMNVhcXJQcJ4IfZirR6kU1Eq997do1UYLRLnX33vvIZGMIhtgp7OisPX1bbFtXr14Xpc7G5haajZZcMxSKimLtxvVrKJWyYskjACHkGRwYEIUTfybc4O8JC6jOIRghSCoWKkJJaR/s7e0RMBmLJeQ6BoMCL5hBxDmlzY6QjXPM86UyGegMeoTDSeTzzNHSoLvbJqCLryWsIEjb3T1BNFqB1aqBw8Gcn7bUhOHpAwMBCeImQGWI+bOnz5HJ5AUA8YsgJnialnNrNG1YLU7pcEgIxGfCbrPB7rCLBZNWRtokj08Ywl3C3PwoVlevCPTa2NhGqVgWaBYMEj4pkJMAiP+ySx/H6nTav1YsORwudPX0oNqgym9flENUyXE9UzXIOng8VEi1sbcXl2fA66XVtAGbzSL3z5B81pxd4ajwWlxckGeDEJlZbDu7pyjkGwgEqOpry5jCoTrcDgNmZoYwPTMt6iaq/WgJLZWLyOez8uy3Wg1YbRbJc+J7jt3phNVmk2eX65+ZTzotc9NMAijXX+2hVKrj9u3reP+9O6J6ot0vlYqiUMrKewOfrXMlE0EdnxEFVisB4Q6HTWrGLyqmCAkJnbRow6TXwkgVWIcKKYJujRynYde6RlPCxJttDcKJnJrp9GYfUepe6s3qph6lVkCtwAWqgPpGeYEmWx2qWgG1Am9dARU6vXUJv4kTnEMnqp3Oc534kwKe9BqNApy4AWw35RVajQZ6HTeZHfR0u/BXf/lDoN3E4ydforc7gEI+A5/Hjf6eXlQIXApFFPMlAVDhYATNlg4ffnxVjif04KaPm0HF6tIUoiWbb6tFNr/MSNLrdJI31GrVJE+J6ixm3djtTmmDfnwURDZbELUEM4m4Ieb90hZHlUoiWZKwX6+XUMokm1GDQScbWYImKiAYiExQQCtROp2SawLcqFcFwNFSRLDEzBuCAoIOdidjjg0VLVTMtNotaR+/f5BALNFGd49NLFMejw8LC4swGc1yj/39A6Lmefr0OTY391EsVbF6ZR7/4cc/wvTsIB49+gqvXu4gHExIuDnh3JXVBfQP+ZHPJ8UqRKVTqVhHPltFPJ6FVqPH8vIKrly+gmwuA5/fJ5v4VDIpUI/3y+wf1ntfFEYpWUDMwqECioHbQ8MDoqDxeFyw2a0C7gjNNje34XK6cffuBwgy92prRwBas9EUhRdVP4QwBE6c0/Mw73A4JH8jnKIVjjk6C4uzSCQjYgsjHCR84bpyutwSGk97JTvAMbycECQei8Pn96OvtwfxeBSddkssTZwLjotZXlTtMJCc8MDndQuIInQiaEwlK9DrDFhZHsTc3JSAn729A4TDDFvXwee1wu+3YGCgTzq/0YbGcRCYJVNptNFBKk0A2UEgYMKlS5Oi8CKIIZji3DAAu1rVYGCAwMKIZDKP1aszMm5awbheCDs45y9fvMLeXh5sPujxWOB0mBEM5WEy6RDwu9CoayTLiVlgzPsaGemXe2MYeywWwZdffSnzRSXee+/fEJXT2toLUdRR+aNApyQqFQIwI/x+t4T6R6MZUe4MDvaIsoi2uIGBQQElG1vbolw7PmbOFZ+LjoAdWjFpn+W9MzeMUIZwiQHsMzNUDeVlffb390huE0ETASO/qKRjDff3wygUa1hemkC1yrXWwO5mFCMjPgFUBKHtTgvNZl3Wda3ONccOi0UUijmxezI/SavTotWBqJwIgjhOQjN2h9RoDNjfO8T21jH0eg0+uPctjIyMCazl2igU0oglgqLwYw0IR6lQ2t8PwWanmsuEwYGAwDiuG65hvvfw/aDVbAt0Yp6T1WiAycDsuLaAX+U9i2IorUAnqpxqjRaC8SLyNTXT6Q0+odS91BsUTT1ErYBagYtVAfWN8mLNtzpatQJqBd6uAip0erv6fUNH/4/2uvPTnqudFBSlmOloufunL/7c1+vFlZVZ2G0WRMInSMTCqNeqMOoN6A54YbeaUS1WkIgxA6mJTrMJq02P5SvTAoWoOGFnNYOxjcFB2uGULBn+jZtbqgmoJuHvuQHO5dlSPQ+7zQWfrxsa6BGLJrGxcYh4ogba//r7LbIJZqZONsdOYxXUGyZodZ0z+1sROp0Js7PjGBocEnDEjS9VHYQ0zAVSrltBq0nlSE3ybAgZzm11VHZQsUGARIUMLXX8mUBre3sXu7tRFMoGTE2NorvbL5t7bvJ/9fnnGBsblxyp589fIBqNI1+gvaeNyyuX8Nd//UM4vXo8fPgAh/u09ZURDsUkRHlmdgpdPez4l0OzVYdWY0C10kYmxVyqKhYXl7CysiybZip3aE1iZ8B4IiaB6c1WU+Ah1SpUk3C8Whq7NEo+Dcfo9jgwMjIsY08kYwLMqHiJRmIYHh7F2OgE0mlmQeVlU07oQhsfVU7MuqKqhCoyQhb+N8fJvCFel7CHKhra3dhFToEXhCdm2G0OgUxmixXFfBEmMzvQRVAsFERFo9FqRNVkt1lxenqC46OYADSzWYtymWtFD7udmUgWTEwMijWTCqRnz14JMBgadGN5eVZUXi9fvhL11PExO+J58cG9KwIdmQtEsEjoRcvj3v4BYvE8mpKDBJn78fFeXLmyIvcciURkvIkEc4U0mJ1lV7Q+gXms70cf3RMLVy5XEABDFRYB2vFxEKenLYFOLhfXtVXAJcOzPR4/wsEU9g6CGOjrwq1b72FsfEQUP+vrLyW8m4og2snGxgZkvmPxmNwHFX+019VqzJCqodXS4dKlAfT398maePlyHyZzGz/45E8xMjoCs8kk0GhzZw9bO/vY2WEnuIp02TOZgN5eu9SRIIn3T7g7Pz/7dZj+vXv38OjRY8lwYjc9vpZrioo62i0JnAgkI9Gs2Pw+/viWWGW3tw/RaUDmgwHzFqsZJhOtqxqBigeHewLXypWyzLfFajqDRQ0YLVRL6b/+piqRXTT5vb9/hO2tIxk7rb20MhJOE5pu76yjViticmpS5ufmzZuilrx//wvMzc3IPJ13H6Rdcnt7R46zWjgvDgGdhE4Wg16BTr+mdGLHzEKpjEa7A6PZinypgsNwGbWOCp3e4ENK3Uu9QdHUQ9QKqBW4WBVQ3ygv1nyro1UroFbg7SqgQqe3q983dPR5kPj5v78OnZSf/wk6ncMnAinl926XFcvLc1i9sgSLSYfXr55j/eU6MskyzEYdAl4TDDqgkK2hWGrJZtNi1cJsM0Kna8JmM0GjNaCry45r1y4jmUoin8tKZzO6j6jKUWxygNVmRbNVky54ZrMNBh2VUB1EwglsbYUQiTYwPOjC6tVJ6UaVziQQjYZQazTh8XShVK4LyEilyvD7HLh8+TJGRkaU3KdUUkALFSButwORaBjHx4eoV4vQ685yrghndDrotGzJrhNFFtVQVDswI0aCidttvH69iVishsHhcczOzYrqZ2hoUNRcn332mWxiqTpKJjOiouCmtVyqSpj64tIcDNaGtKc/OYohly0jmcxJns3i0ixcbrNAp1a7AZ2WAeptJOIMzy6IUqm7OyAZQwQTDHPmuAoS4KzcZ7uj2Kw02iZGhofE+mbQGRAjEEkkMD4+jO6eAI6OGFrdQU9vt4Q5E5xQreVyeZBJ56Q7Gn9HSDM9PSYh1qFQUNQnhBQEWzs77PpWgtdDGyKzfKrodAxothi+XILLqRNI0d3VLfCH3eSo0KFSiHYrgjOCMEInWryoimH49bMnT7G3fwKH3Sq5SRqtDt1dAVGv+ANURPUJsHjy+AlevlpHs1HHwIAbExP9UsdUKi35R5VyE0tLC7h9+32xV9L6RxUdIQoB0eFhEOFIHfUWFTXA6KgfKytLAlcUFRUzlBICHFlHdnnjFwEQa/f9P/mOAMz9/UOBWAQw+VwB6XQJqVQHg4MedHd7xM5FBRxVX1TmxKM5xJJVvHdzET/84Sei+nv45Rd48OARUqk8hoe9mJmZUWCd3S73q2RKNSWXKJVqyH2YzDqMjvjl3jgfkWhSgrS/851vSx0IhhjIfngURCKVRzicQCZTR7UGOOxazM4Oy5i4br/66itRA62srEjmGkHlzMw0Hjx4KJDx1q33xTYaizEYPipzRzhM8JjNFsWOeOXKokCqly/3YDZo8JOf/FgAJ4P0GSZPCx3tlgyw5/3y91Q4UQXFIG+jyQijxSRrTIGAzHaywKA3CXTc3zvCq1enMBjauHP7PYyNTYiq6mD/ALk87YtaTF2aksYEhKT84riuX78u0EkAWSQioJYwlc8lbZpOh/NrpZNRp4GBtFSUhk05B19XqlQFOumMZuSLZRxHqyp0erNPKHUv9WZ1U49SK6BW4AJVQH2jvECTrQ5VrYBagbeugAqd3rqE39QJftvH1z9Z7X7bVRTo1IHJaMD42BBuvrOKni4PtjZe4tnjZ8ikqnDZdejtssHttMFiMqHd7CASiiMSrcDlMWJ8vAcrl6k+6RNVjsGow/37v0IyGYder4XeoBO7Tb1eRZvtyvU6CU72ef0wGCzotHRieTo+CmFzI4Jstolr14Ylm6hcobpkE7V6GYND/dIFLhhKYG1tH8ViG9OXujA/vyAbcmmtbrNgdHQI/f292Nh8hV/96lPJDrLbzBIcTDDFL1pzqNqhJYy/owKLm/3zDljMiDo+PoXR5MH7d74lcCyZTEjAOgFEMBSUgGUeXynXpDsZu9kxJ4nd7RwOCzTGmljRQqEUMmnaEqnssmFmdhIenw3ZbAKlckkC3ZnnlIjnkU0X0Nbo4bDrUa1RndWExWwW2x6tUtwn5wutMyWYF2NjQxgbH4PJaMQeVS5bO0gk8/D57Ojp8SKVTorVkZtubqo5VoKRTkeLfK4okIvqLLfHjK4uj9SGGUS0fRGEsGvY9s4hqhVgYMADn891tqnPolCkGs2JwYEu9Pb0wOfrQqFQxvNnL7C7G4HdTjuiSxRurPXIyBCmp6cwODgoXfS+uP+FdCsc5/2bGTRtwsz0DHr7eiWIm3bC/YMDUdqcnkYF2sxM92N5+RLsdquor549ey4w4bvf/Z50OSOAOTk5UdRVxbKodWKxFLJ52j0Bt8eCpaUZAZVcM2L9KhQkt4r5VbRl0Z5JWEXo5Pf7cOv2TVFVHRwcCmTkVzyWQCiUw8jIAK5eXREgeXJ8KuocrkMCQXYvDJ5GMb8wjTt3me+VF+i0u3twpjaaxMrKZcSiMVGdEVZ1OuzcmEUwGEU6Q6sag8w1mJz0YXr6ksAbBra7PS5MTU6iUOT4YgLMMrkKMtmydE8sFpX79PsdWF6awwRfm8/jy6++EvskA9YfP34sYJH3vr21Jb+fX1iQGlJdls1kYLZYFLCaSMn6eefmNVnDay9e4PX6EUaHAvjJT/5G5liBPSHJBmP9CJx5v6wH1U88D9eBwWiARsd3nY4onaxWBdbRUkhVEpVLR0dJDA/1SHe+gf4BUent7O4KwCIInJ2dBTsqci1xzjgWdp7kmiW4I0RkXQjMqGSU/Da98aybZ1uCxJlxxyBxJXOK8KmDSq0u0KnDcPh8CcFEEzUCqW/qLfrinEfdS12cuVZHqlZArcAbVkB9o3zDwqmHqRVQK3AhK6BCpz+Saf8fP7x+Y2LOX/DP/qCBVqOFQW+AzWoSa5NB20KnVUGnWYOVIGBqBPOzkyQ1yGUzQKuNo4ND7Oym8M7NSxJa3dffJ1kw7GT26KuHWN9Yl/wks4XqGKOonQieuMGj4qGjgQQ9a0A7jhnNuhYbr3ex8TohCgfanxhmTpVHvV6C3qgR+1e+wEDhYzx+fAyP24of/vA7uH79HQEICkyqo96o4OT0EA+//BUOD/bgctnhcbuh0xA6KUohQg1a7xSLDxVPerGgUfmk1xsERnCz2t0zhIGhKaQzWQlGZ4cx2obqtRr6B/qRiKcEMJRKVbRbGljMdrEIQduB0dpBhEAhVUQ2XRZ1C6/PbB27w4R0JiY2wHq9jVqlg1KxKRbFeqMJh1Nzlq3jF4UKAUsHbVGL5QsVjI+N4O7d9+ByOxEKhrC1tYX1F3vIZfICkWirGhklFANSaSUDyOmwCZhhYHIuV0SpWEWhUAcbwHk87IZGe6JL6khoQFjA0GyqhggV2AmMqpzj47gAnZHRLglM7+3plSD4TLqA+/cf4umTDakp7U4EOoQE7BJ36dKEdNZr1GtYf7WJR18p0IPh3Kw3lVBLi0vQG/QCPSRnKZPFySm73yUFHN64voirVxdFMcfMrsePn2ByYhJ37tyV+xRYks2KbZDqLY67LV3o9BI+H+jqwtzcrFyXr1O6/lUFlPB6DEGnmoeZVYQowyNDkl9EkMGcKa4J1qLGTmcdLRYW5qWmBCXhUERyn9j9j9CDqjdenyqziclRtNsN7O7tIBoNCxRjx71LUzM4PDxBMpERlQ+VR6lUDOkM759h4Trp9jgxMSRZUIlEXL4J8zxet4BQdq6r1rnuNUhnqKhj0LZJMqK6uvyivON/U/1DIEclGdV8hHkTExNSByq+OHbeO5VuHD/vnQH6HC+hD5+N5eUlGRtVeOFwHHdv3RS1FmtPFZgAt1IZ+UJBrIb8InCiuspIYE01Ya0Cq8Nylv/UEhhEKMTsKdaYHS8Jb69cuay8R2g0irosX4AGVFPFBTARNPGemcv18uVL6ZhIiyzHybnknCph9HaBreVSRXLtCJsMWigdPcmwoMwpoRPVlIROjTaQzZUQzbRV6PRmn2/qXurN6qYepVZArcAFqoD6RnmBJlsdqloBtQJvXQEVOr11Cb+ZE/wGdPqdPs00QIeBw3qYjXo0m+wQ1oLPrcfczBjmpsdw7coSvG4HDnZ2cHJ0AL1WK9Dp9XoUf/bJ+/jf/uOPJaA4lU7g/v3Pcf/+lzBblFbzDAIneGJwMRVQ/GLwdLPTEitWtdqCyWBHtdLBs6fbOD7KgY632dk+rF69guHhXuiNHRSLGaSzGSSTJZyexvHy5SFmpsfw05/+J4yMKDYpbjDT6STWXz/H642XyGQSgIbWmTbsVpvkDXXaHQVEtNuyieYmmZva8y5Y/P15i3VuVgNdA6g1NQiGwgINhob6cXC4L9lMVMHs7uyhUm2gWmlAqzHCZnVJHhFzl+odZjSVZWzVagelQk2ua7WZ0GyVUamWBABRgtNuksqZZAPu89vQbJdESbW4tIBAwC9gpFIpiQqFvqTllWVMTk1gff0VfvGLX0gGTiHbRKvegVYDDA17BFSUyrTUZdA/MIDpS9PQ6Q0InYaxvb2HRDwtwKxWb8PpogJoTGAMARA34cxsIgzY3Nw8g3F6+dvOThJGYwt3763iu9+/J7CO4e+vXm7h888eI5/LSye2sdFxPF9bw9DQAO7ceV8yfWiTFAXT3jGePnkuoGBubg7B01MJb6cNTAn0PhWbFruOMYCedVtcmMP8/CVYLQZEIxHs7OxKltHKsgInaLdSuuFxfjvyzfnlOCw2myhr2DHN6XTK+EIhRZXDdUAQSVUM/0YoQ8hBGENwU62VBFAyV4jQid/s+MegcsJK3i/zoziP7M5H9dv29haqtRqGBvvhcLJrnRVGI/OxEmKVpHKIkGlsdBL5fBmlIu2mBunCGIkl0dfrRG9fjzxDBHUM/KfVMBSimqoMt8cNk0kvwff8vUajo14RqXQJxVIFPd3dGBkdlbFxHJw3jpHQl5llfAZYK2ahpdIpJoLB7fHIc5BMJKRWVF7xtRwPX0/VEtcH54aKLoLXd9+5LqCIWWGs5+DgkNSfajmqlwiSeF2G/BNo0lJH0NrWNKHVQ9Y7QSafOcIoQkreA+eAa6NaoXorK/NkMhJaaXF0FJI8NUIuPiO0n/KeqHhS8txyolzjmPnftA3yuoRhrKNBp4FeozRXMOgJnJW8KOmkJ8CJiqcG0rkKEvkO6qrS6U0+oH6nT583ObF6jFoBtQJqBf69VEB9o/z3MpPqONQKqBX416iACp3+Nar8O1zjn314kSX9tmN+4xNOA5PRDoPeinqtjGazDG2nhdFBH/7iR9/H+++uQq9pIHx6iL3tTVRLRVjMRuzv7uHgIIMf/flH+OCDD2TDubO7hbW150gmY3C67LJV42ab4cK001mt3FwqQdc6kx4Wiw25TAlGowPFfAMv1nYFFCwuLAi0WFickcyiSJRKlxDyxTwymap0qnrwYAcL80P4z//5/5CNLvOKgqFT7O5u4+WrZ9jb35QuWT09bvj9Hhj1JtSrDWlFT+DAjS1tRfzmhleBYQ2BO4QU3GwTLhiMNlSbivKn3WnAbGaWUV3GxfPs7x+gXGqgTg8Ot+4dbtAhaqWODqjVyfCoJjMAHb3Akw7Y2Ysd8zRwuWwwGiyolNuolmmf02J8sheNZlFyqgidaDtj2Ddvk0HQVHOMjY1KZ7svvrgv6pV6rQWjzgxtRyt2PAZF9w/0IpmKSQ4UlSEMQM+ks1hf38Ta81dIJtOy4TeatLDZjVhZWRSoQJULgRv/RuDEDTztWLw3AgwqSbhBn54ZxfCYT+qyt8uOYwco5Cvo7urHwsIyEomkqGYWF+exsDCHbC6F09MjAS/RcBLPn+1iaWlCcnk4BtaeyhUCTMIHBbRV5F/ChcsrK7BZLQieHMt9MGeIHdCotKLy6jyXiWuIYeJUIBG68Fur1ysgpVqV8/ObIIXzz3ryGufh8hw7r8tr0C5qMuvFbkjQwjlmXcwmiwSmU31D1Zwo51oMuNfKHDeadbhcDoyODgpMKRZzgIYKMyrb6qKqSSZqGB3pBWCQNdRqUuWURq1Rxcfffg9zc9OSu8Swdqp/6vWKqIO4HghKaL+k4oswyGa3o9MxIRrLoVxRcsmo/uM4zlVLBGoEMFz7HC+/z6Er1zrHzboQ1vC150qh87rwtRwb4RzPw2fZbrEICGV3QgagMyuM5yHEYUYT54fAh9Y5HeWOUOBSvVWBTs+gc76GSkh2Y6SdkJ3+mHU1LXlStDyyUx3vi7Vl9lkykZfsMd4f4ZQ8eSzE2Rfvl2PjMRyXzAefRwaEG/TQaylEbMv3OXSiKo5rmi0W2AWwUKoglakhXVah0+/w0fM7fdK84XnUw9QKqBVQK/DvtgIqdPp3O7XqwNQKqBX4X1ABFTr9Lyjqm5zyd4JOChv5NSJFOsWcI6V9uMNGS0wdmk4dK0szuLI8B5tFh0oxi1Ihhwrb2ReLqJSL0ub8L/78L2Uzt7b2DJsb6yiVmCfklg2yyWyU7B2qnGiZYnc5HTeEtbLkPEmHrFwZRgPzjUrY2z1GT3cf7t37UDb7zHNKJGLIF2hhK6BcrSCZYtg2W6Hn8OEHt/Gzn/3votZ5/mxNgEwweIpMNiUbfCpB9Aat5FXR3tOoN5BJZ2RTTdBAeMB/CVO4MT0HD7RXDQwMyKY2k8uJVYjWNmbR1Bs1CW/EIj/lAAAgAElEQVSm8mVvbx/VakPyc5pNrWzCWw0qqTqARotcsSkgga3YGcJO+MYa1+pN0Hnk99vFlqjXmRCLJRGLKja4GzeW4AvYMb8wj4A/gJOTY+TybDnvFjjDfxmCHQqHsL+3J/deKVdRLTVgt7gEtjBE3Ot1y30yzJv1JHwgHGBW1fHRCbQ6A0ZHRuAPuFBrFEWVxjBwQhGGSRPqMDCd4OD69WsCC9Np1pZZPDp4vXZ4vGaxTm5ubkt3voC/Bz3d/ZKBRQsZ1Se01uXyhERxtJp1hAgS6h1svI5gdXVCgNje/r5Y3QgPOCeSvdWBKMY4TwwepzWxWikjnUqI7Yth8AxwT6ezSCXTcDrtAn8US1svugJdSKZSODo8QbXelmB5ziPHxy5m7KRHVkHAMjV1SeAIFU7M6KJ6JxaNo9aow2YzoLe3S84dDNJm14DTqReoxOtnsnmlU5xRsWoSutDyRdjp9XmQyaaRz2Xk38PDuNwfA/eDp0XpLEebXjZDVZcGxWILw8N+3Lt3Q9bb0ydPUG/WRE3WaDXQIvA8A4KlckWUYAy9Zyh/tdZBOJJCqViHwagRRZjRpJP1yvBuqpzOwRGfWcK5YqkEj8cLthTg39IpdoksIdAVQL1Wl/w1PhcWs0XmgX9j3Qi1GMRPVRTVfLlsFVarHtVKDSOjQ2I/JPyi3VADnVgACej4rHFco+NDovQ7OaGirQmny4rBwV4J6if05Zqhco0wmx0pGUhOVVvwNIFMuiLrmjUhDOVaIaxkXTm3BG0EkOcqNt63fEh1qKzSQ6dpA60GOq2GqCqp3KQqrdnqoN3RotXRCnRKpqvIVlTo9CafRV/3rXjDg9XD1AqoFVArcBEqoEKnizDL6hjVCqgV+KYqoEKnb6qS/1rn+Y1scUWBQBhFNY1eS6hA+wlgNungcTkkT4dd7Nrc+DbYcU0Dn8eD61evS85TNBxCIZeWDR07kbMjFC1o3DCaLGa0qDiAVhQN3P21mhUYJcDbBL1Oj3gihVQyg0CgB91dXaJ64KaRQIXnyheYh6SHRq9FOBKVjlfv3Lgpna0ymRxOjoM4OQmKeocARqszQguGF9dkU67TM1dGj3yhiGarjYH+HrEA0RZGGMG8HFqNCJy46aUFiioL2vpqdeY7tUQtw+s2Gy0BHclUDpFIClqdHjarA3oDQRnzb0po1lso15vSmp1jEIuf3STqjnyhBoOBeVEWydSh2ub0JCib8u6ebly+vCBZVgQ7VGtkc1kBWgzMJrChksnr856pfZICA3p7+lCvtNGsQf6bgIHd9ZxOh6iGMpn0WU4V51grGUSEflQ2tdpV6A2ts1Bpm9SPGUrRaFw2+grkGpFA8v2DXbGADQ72S2B7PBYRUMTXlUoVURjxPmkb1OsMKFcqAnCUEOmOZPpwbglZOFfsZEdg8PLFS6QzGelepzcYBCQyhJ7jJ4TiMVw3LrcNPq9TsbhZbDKGhw+fI5mqwu8j+NPD7rBhanJCFDNray+xuxcWpRntXey0SEji8doEStIiyewgqmjYrfDkOIxGnee2Y3fnEJWGFsODXszODYni6+AgKmq3gN8Ji9UqQejHx2GUK7TKBTA+PijqG6rvGAr+6NEjHB4eSA3r0gkwKDCnu4eB1xVMTfVKhlg6lRG4UyxU4bDZ0NfrFzWcRstw7RLK1aaAE6/PjO7uXnR19eLoOIQXL7bRbLLrnwceF7OkUgiHUjCZtdJdcnjUD7fLhmIpL3Xh3HMuaJmzWRxoNFsoFmmjc0oXR2ZXhUJRVCtU89mkI1+r1RDQxZpzPvjFOSGoIljK5WqYmhqS55VKrcnJCTkPlWFU11H1RCsclU7sLsfOc8PDQ9jc3MCjR08QCPgk2J3XIAgj3FQylthNsiLXoxoqkUxhe+sEqWQBRqNWQODY2Jiorng9frNWtDvymWPNCRQJo2p1AjQDzCYDDHoNOs0qmvWKgCdGmlOJBQ2BeAsavUUgZTiaR7GmZDrxCVa/fq8KqHup36tc6ovVCqgVuIgVUN8oL+Ksq2NWK6BW4E0roEKnN63cH81xBEFs5ST7TskEIhtitzQNQ5i56TNooWfHKdrDOm2xqFgYzOzzwGm3o14toVIswGY2wGYxiqqI+VBmix0Wm0U2bcVKDbV6TWDCzOSIKJAIfmh9UTJ2YkgmafnRw+VkADmVSEbZFCcSBVFv6I1GNNtNOJ1GyXIK+LsFNJDrxKJJgU9sGd9o6eCy20V15fX5YLUbkUxFcXrKsGcXenp7cHhwILDh2rVrkpFEmxa7vHHjvL2zLX8vFNJi8Wu12e2OqiVakxrS9Y1ZPLl8WSx0zMSi8oawhRtYDcVOtAw1G6LQsduYawW0O020WhqBT0NDbum+xc08N8yED8MjwwgEvDg5ORKYw02zQIdKRTJ0+Dr+joHP5zY0btZ7enrRaWlRzFdQq9YELJx36ju3qCkd+2gB4zjakoVDtUitwTybqoCtvr4BeD1+RCIxvF7fQCZTlLwk3m+1yqynkmQUMevI7XKI9YsSoWZTye2hsonB9KkUFWUlxOPspFaTkHpCH8WeVZH6kaKMjPZL5z+GUvv8TvT19Up4+P5+BDabRpRDhIRmk0lyjMYnBmX+WAdaoghPNjf3kc1W4POZBfiwNgyUZ1h6KBRBoVDBQH8fAoFuAYlUKC0uzsLnpxWM9k8znj59hsODY4FK6XQFDptFauUPeDA3Pw6Hw4rj42OZC6qYOA6GVRMY5vO0Qg5hZWVFrs+/0ZrHbDOGV7PbnIBHDQRycm48HgXo3Ll7R+aA5z442MfudgQWkxF93W6chhLo7nGi2dKg3dHAajNiaDgAf6BX1tDGxg6ePT9gDziMDvdibGQc4VAI21v7GBj0wmbXiVLLbObzXTsDrwaxptlsDslc4nqtEbRoDNBodV+DtWyWVlLA4aCKyHcG7HQCLvnNOpRKdck7GxujQmkIOzvMOlOC8qlaW15eFpsqa8vQd8IlQidmNbFuX331FR492pYOiFevXpF549okGONxXLesC9ctz0ulXiSSQCrJkPUmHA6TdMzk88Av1pX3xdB9Ai+uHcIqHssPKY1Od2av6wDtGtCqSX7d19BJS+jUBrRmlGttRCJ5FNiVUoVOb/JJpe6l3qRq6jFqBdQKXKgKqG+UF2q61cGqFVAr8JYVUKHTWxbwD3/4GXQ6S4ES2MRvbtQIT6iDUpiUWJD4L+1iRgNgNhjg89ig6TRRKZahabflb8xdNhiAYlmcZjCaAL1RJ0qV/oE+TE+OIBIKiuKGm36qGtgmPZOpo1wFJsesGB8fE1scg4O3d2LQ6Ttwe+2w2S0YGPBgaWkZo6Njojp69NVz7O0eIJcryD1S+UMVFDt3UbFRrRWwf7iFYqkolhy+6MGDB9LN7Lvf+Q6mZ2ag1Wgkr2hjc1NsbPlcTpRSzNFh0DIHwiweqply2RIKxYoEm5drSl1o1SFwoWpMr9NJMDs3zrSh9fV3sbceGq0qHA4CjaZY5LjRpuUtHk8I+CNAololm0ljfGIcPq9P6cSVz8lmn93tTEajWPVofWKHMNqVWs0WKsylabSVHCKTScAH1TlUA0lXMYaG11rQapVW9oBiuYKmDq2uhf7+bqysXIHX48PGxjaePV0TKyOhnt/vhNtjFyAo46Q4rsMugFV43C5RHVH9wmvR8lUolLC7e4BwuCBd1cZGPKJuISg7OAiK+slqNYhNK57IolptY3lpQmyNtEm+ehXE8LBDwBjrQkXLwEA/7Haz2LJev34t1ixlnAWUyzU4ncqaYU2Pj49wdBQU61p3txejo+OolOuIxeJ4//2bWF5eFJsnoRlzp6hyovIqHishlW7AYoTA0cGhPoyM9sJmY9e+Y5kDQicCPVq4qIwjMGUHvv7+flErsebPn68hGk3AaDBKEDoBmNVqhMWiZBgxHJ7Wu6WlRRSLBTn30dEhDg/CGOrvx2B/Lza3XuPW7fdk/RIGW21WNKgSyxVkbJtbe4jFSqLUm740A6fdidevXksA++LSJWSycbzeOIY/YMTU1CD6+3thtpjFblmvNxE8DUknONbI5++WOTs5CQts4foYGPCip8cvQe+EQZw75jcR+DHXqVplpzeG/k9KptajRy+lY+HoqALeOA9c///wD78U8LqysiRqOs4xbYz/+I//iM3NMBYWRnHr1ruSYaZAPHZgrMkzuLOzIxCK1+e5UqkswiF21utIUD676RFm8v2Df+d5qexT7q8qb62ilGt3UKqUz7rXMc+JCqemku2kUTLYtFoDKrUW2jCiWGGWXBHlVkeFTm/2AaXupd6sbupRagXUClygCqhvlBdostWhqhVQK/DWFVCh01uX8A99gl+HTpxOZUrPYRNbjEtOb0eBK9ykETjpdUCrTlWUBmYDYNJ3oCFs0kNyoAqFFhpNSH7NyOgAXF4HrHabWJqyqShCpyeicqJKh5v5V6+Okc/XYLbosXr5ElZWLouS5dmzZ1h7sQmrzY73bl3G6NiQWIxsNjuq1bq0S/9v/+1XiEUTaDV5rwb09XkENDATiZv1WqOAYjmt2OiGhrD+ah0PHjzC/Py0BKE7nA5RSXDzf3h4KGobWnKo4GFANLuU6XRnlqJyDZlsAflcGYlkBXTmEFAwp4r1IcdhlywNN7YaYGDQj/6+HtQbDILmeANiG6Lqg+eljY2gicqgQp52pRLGx4awuroqm+gXL1/IvRUlbLoJn9eF0dFhgVJej1cUIMy/CZ4eizXObrdINg6VH+zqxZmkzZHKIMIZZvzUalSPNeF2GzA42IWeXj9mZy+ht3dArHVPHj/H1uaOqJQMRj0CATfcbie0OnZvY86SEU6nTQEZJgNqNaq/MnKfyhrR4eDgCPF4UcDQysoM5mbnxGpFYHR8ciRAprevVwAIFTcTEyMCEL58+BDBYByLizMC1Aie3n33XQnGjsUi2NvbxZdffonT0xT8fqtY+lhnqmNo5yLsIHSgqon3Q8jR3z+Ene19ASf37t0RtRZtb4lEXCAR7ysUjCCbrUmHNK/XBb3OiMHBPiytzEge1ePHzwTkjY0Ni0KNgITnI2ibmZmRtRKJhAV2MACc8DGfK+A0GJPnqavLJTlbBE78ZsYZLYDRaESC6o+PT3ByHMfE6BD8Xg+2d7bw05/9RLKhSuUSSpUSDg6PEIsnRUEWCseQzTVhtVjR19sFDbRIxGLSLZDremv7NQ6PTnDlyjRWLi/KvDMQncCPWUm7u3sCIp1OL2w2F6KxuIAyqvZGRwfEJsdanmc5nXf04/gIgjjukoS8d+Hw8AiHhye4fft9sbGed4ak4unTTx9gcnIY169flzniN9fAF198Ieq+jz76luR6sZ6cL84d748h9qwv18R5VlMhXxalHO+L1kyCKh5DGHYeEM/j+X7C9X/emZLQiblNfBPTgaHmLflXK9HhhE7MdzIJdGp1DCiU6ogkyqiq0OlNP5zUvdSbVk49Tq2AWoELUwH1jfLCTLU6ULUCagW+gQqo0OkbKOIf9hT/MnQStdOZyum8HR5/R7WLxaSH22lFIVeAw2bCQI8XDnaEM+ngsJtwdHgsm+ul5XlMz85KpgqDuamOScROmSIlNhh2jaJ64vXrfYTDZczN9WBhfl5UTAQxtOdw88pObjfevYr+wV5RR4VDEezs7GF7ewd7e0c4PWHodwutNuB2aDA01I3e3j74RVVih9NjQU9Pl2xG//7v/x7hcBS3br0n3dOYR0OVE0FFJkPlTUXsVVQ/NBsaAQrUfrE1Pe116UxWws+LpbbY0gxGIzrsrlVlZ7I2jAYtBvo8UodAlxd2mwWtdkM25D6/V+li1wGSibTADuZAVSo1gR4Ou03sRoQpL1++EHUO1Rq5fBVdAXb2msTs7JyohJS6rePlqy3kc3k4bDqMjQ0KfOFGPBgMob+/T4ANgRphACEMVSSJRA6rq4tYXJoXSx/zdE5PQ9h4vYXDgxOx2OXzTVGstdvscEerlUtCnvv6mb3lxcTkCI6PDrG/fyjQiec3GkxiW1xb20A+3xCFz9zcBMbHJgTI0EYWCgcl+PvGjRsCXpgJRZDBvz99+lTqMzs7K5CHlr2bN99Bvd4QuLG9vYWNjU1RbQ0MdGNwcECgGuEE14ViJ2QtszKfXANDgyMCdWhlW1iYF8vb0fGhALnzLCKq5ExGGzweH7oCDKZui1VseWUen376C6ytvRDYxAwoRTlWljVDAEIFD0EJa0zQoah16qKG4rxSpcUMIqqcmNvFrC2GYzOvjOdgV7vDw6AoeRZmLkGv0SEYDuJnP/upwMxwJIzT4AlCkYjkinGN7x8c4+SU60WPsbE+mAwmVEplydtyue3Y3FyH3qDBOzevybpnNzjmcXHNMOSd9bHbnfB6CUGZm8bsso5kbBHmcIxUDZ0DnfOcJb5XETgxSymdy8lcU41HOHXr1i2BoFyvhKo7O7tStytXVkTZx+M4z1QwESbzWvfu3ZO1zOeSdeP1tra25P5Yb16Hv6ciMJvJw+FwY3p6Rjoa8jWs+3mnOs690h2w9XU3Qt5vgzbCumKU02la0Gvb0KOFTruJdkuBngZ2kay30GzrkS/VEUuq0OktPpfUvdRbFE89VK2AWoGLUQH1jfJizLM6SrUCagW+mQqo0OmbqeMf8CyCls6uT2sdf/wntdM5bDp/CZVO/FmvYct0HUwGHbr8HsxdmsDCzBQCXhfqtTI+/+wXWFpckJBgj8+HZDqN49NT2fA3aiUY9cyQSQpQUjbCBRSLHayujuLq6ipmZ+dlM/nw4UPJhFlaXsStu+8KvIlEIwJFYtEYjo6OsbcXQSRak1scHHBgZnoKQ8PDcLtdoqxwex1odxqiGKGy5enTJ2Jlu3nzpnR729vbEwWNtKyv1QQ6MYjb7fJKJlA6k1NyYvRGAU+FIgO+y2iKykkHjY5qnyYq1aZY3/xeO8YY4uw0iz2PgIFKIQIWyZg5A04HB8ei2CkVlW5i/MPk5ICoOAhJNjd30dPjk3BzQoxLl6YwPj4hG25usNnZbn//QDbepydxlEs1DA46cO3aFdn0E94w80ZRkr2SzCECBebpECp873vfQ1eXH9lcBlubW2KJIwjLZvOivspk66g3GSivweR4Ly5fXpLuZHaHFXpdGyenB9jd2RJYRZhA8MMAcSrYaKNjRhYB2OzMjMAfgoVEMo779z8TGHbv3l2BCkdHR6JY4TogqKG6iSAnEolKfhTtdfzb6WlYcpoILllLnp+B0X39zHLyopAvCoRUwGFNQAXHTDUOVUhKN71eORdBD++T9x6PpSQfaGJiUjrvsSsdLWNUckHTlPXCWr733ntio2MwNtVJnIPzLCKuY0Kz8w5xtO3xQeFYqD6itY3ritlG/MpmM9LVj7COCqREIgOHzYFLE1OIhWMolkv49rc/RjqTQjQWRSKZgMFogtvrFbi5sbmNcqWBublZTE9fQoe2xhyD8V2oVEp4+fK5WFEnJ8ekeyQts4RIhEIEUJwv2gQ70EvQunRVNJkEBBFSEugQTnKM5xBH7JMS7q9AnXqrJWuZzxTrwmedzw/rzHl8/vy5jI8wSjrXGQxyPJ831pDqJ0IngiauAa7j8zXA8xFUsc78IhyUDomBHglqJ1wiVDzvOsn3Cl6LY+B98jnjFyEgNMx1okm2I40SDDoqnppo1Kto1GtoNTswmq2o1TtotPl81xFPlVGnQkrNdHqTzyZ1L/UmVVOPUSugVuBCVUB9o7xQ060OVq2AWoG3rIAKnd6ygH8ch1PFo3z8nUMn/tvh/36tdZPs3/j7Mxceu7MF/HbYTAb0dvmwurwAl92Mo/0d7O1u4U++/13cfPddOc/m1jZera8jGDpFrVpEu9mUUGNCH0WVExMw87d/+7fo6+0XxRABwldfPZIN64/+/Icw24zY3dvG5tambIpp66IVLh7PoFxuwO93S87Llcur0q6dm2NuThutJra2NrGxuSEbbwIOwhdm8pzbobgZJwBhHbjR5TXdbh8y2RxCIUVFxXBlm90gyolymR2vmG+kbGjLlZa0Xe/p9mN0pAcDvXZYrVqxZjG3Z3JqQjbRvDatgIlEGuFQHKlkFpUyFUUmARSDQ/2SjfPixQtRkFDxw/s6/+aGmqoS3h8VILQhPV/bRjZdQ5ffgKWlGYFTBE3cxPP1/Ob4mGdFGPXzn/9cxv+DH/wAOQKnrS2xFTIrhwCCIObgICT5WmajFmNj3VhdvYJL05MwmXSoVMpot6vIF1Ko16pnmVY6qXepWBbgQ5XV8PCIqFKYrcXMqYODQ1EYZbNJzM5NS/g2YQ3tVoQRrA2/WAeOkQCCyizCrFQyjXQqJ/lIXV0BgV+FQg7NVkPUPYqK6gDJZEogAutJgEYLI9cVw+CZd0U1D1/LtUerGdVTOq1eFG/Dw6NyP4RdZpMFV1ZXBEYSEFGNQ4BFZRJti4QzBBv8JpzhGqZFTOm2p4TPE3ARGBLQ5CWXKy9AJpVmp7WCvJaB13ymmOs10D+ALl8vXr/YkMyuK6urODo+QrVWhU6vl455Gq0WhWIRqXQGY+PjWL26imajid3tHVTLFYF8hJwPHz5AvVFFd3dAAV/Dg5J1xXnmk93d3aVY5Mo16LRmZHNKDhJfy3vmzxwTnx/WjJCWAPM8iJ73fnhyAr8/IGuNIJQ1IXQitGKNuIZ5zIcffijPFNcH4RCvwb9PTU3JM8j553/zmoRcXNsM+OcaYPYac7T4FQnHRenEeeM88N54Lq6JUqmB7m4qt7xy3Pm5qMRih0k+s3wzkzw6HZskNFCrllGrVAT4msw21JsagU75Yg2JVBmNTgcV5o7/cbxJ/1u6C3Uv9W9pttR7VSugVuAPUgH1jfIPUnb1omoF1Ar8G62ACp3+jU7c73Tbv+0T8ex3/Meo04jSyW42oMvrQJfXJZ2hsqkE7FYbfvbT/4Denh6sr7/C+sZrROMJtNvMErIjlUhKLhOVIgRIzHe5du26AAa/r0tUKoROa2trkvv0rY8+RLFSwMMvHwhA4QaXm04qcrhRJRCg7ayvr1+ydKhaUlQZbeTyJYTCUbx+fYhsvoH52W7ZJNNmxHMxALzdobqlLZk2w8Me2RDb7HYcHZ/g9QZDyqsSil5htzqCEacSLN5oEqlBVE9anRaTE5O4fm0RzVocpWIKBiNhDC08TdnMu1weJOLczLfQamrQbEAUSkrItxYOpxFGk06ACzfQtIMx24pqGAILbrL537RKceNNC9Pr9R00ag1cXV0WyxqPI3Bi3hWPoU2J5+P1OV4qULjZJ6AgDDk43Bd4p9MZodeZsLW1g+NgDh6nEUNDfZK5c+PGNWg0bcTiYVitFmQyMYFO1UpJAtzPu+01Gy0JiO/vJyxyi2KMiqJ0KiPXrlTLAq4CXb6vYRhVLBw7VSqEaxwjc5EIqphdpYRYp1GvtmAyWUUt1EEL+XwWZgvVM4QZtChWUCpVJI/JanWg2ehIXhOVP612XYK8CZv4TdDAPK1sporeXh9mZ2cEVNH6RXUcFVS0/TELibVmTc9hCY/jfTLbit0KX706EsspIWN3t18yvswW3oNZgBLBF9dAoZiXMSvg9syaadDDZOa4zTAZLCjlqpI/RTshc8SoOnO5HbLGqvWmdKGzWM3oH+hHoDsgwK/d4lpqotWgXYxAtCLKrpPTFEZHA6Lo4/XX11/K31zM59Iq90DYUq208OLlHorFBnw+E4aH+wUWnVvlqKajwo8dHJnB5XZbxaqoMxoxNjYuUOr8i6onwiXp/uf3C0xi7fgzgS+fdUIj/p015pxz3girzufvzp3bkkvG7C6l25+i9JPnrc6Oe3V5/ePHe1K3hYUhAXuEuoSDhLG7u7tyPl6H4etGk1XGa7cYYTZq0KyV0awTuGmQy/PvFgm9b8OAYrmJaKqIakvtXvc7fU785ovUvdQbFk49TK2AWoGLUwH1jfLizLU6UrUCagXevgIqdHr7Gv7xnuH8E/Ff+GRkLpOeVjst4LYb0d/tRcBth0HXht/twuLivKg7qMahuqMh7c+1suFNJYtYXp4WWw4VFUoHqhoKhZq0NidkIRhghy1mz4yNj6LerODw+FA2nYRVzFPiz7y9rjPlCYOVBwYGBTbQxlOkeqZjQCpdQDiShttpwXvvvyebVObKUNHTbmngdBrhD3gxMTGBS1NTshmOxKJ48NWXCIUTyOUaoFiC9+50GuD2ukVpVSpX0Gi2UG+0BQwwv2d+dgLadhaddhVWmwXlUlHsXP5AQO4tHIpK1zCdxoh6vY1kgh3s0qIgGhjyYXxiSGCHAj88Am3O28lTpcLsIv43M4QISQhH5mcWMDs9L+MijKLqh69hZzV+0b5E0MZjaEu6cuWKQDmGc1MtxI16s9EW6EQVVj5fEEscO6wxg4j2tXgiipOTAxhNBrRbNSSSYZiM7ISnEbBCNQztdQQChGv8HWEiwR8zpwj5YvEo3G6/2L2olqIqh10KeQ3WnCCMYIIqGUIQj8cFnU4jc63TmgT+lcpFaDQtURYNDXvlNexMWKvWBDpFwlmBJgP9gwgGEzg9jcLt0aKn1yudDalgY04Xc8eOjsJgxvTQEO9JJ/NEAKbYIGkjYybVjCjDCFQePvwS+/s5gUwDA1aBnbzf85wjwhWDQQejyQSzWSsqoHKlLOPk/PJ1nCOxsGqYG6aRbnHMezLojUjH84hH0ojG2M2R3Qj16Ol1IZ+vIpasyHivXVuE1WHB9s42QuE4PG47vB4CX6BYKAqgI1xqNKho8kl4PqEnA+QJ+Aig3B6HrDHmQ5VKdWxvH0tNurvdYmekvZHQhusoFGLIOI1mGkxO+rGwMC0gydfVJao2vua8q50SRs4xGeHzuQTUEfxwbqlAYg7byUkagYBF7Iv8O8ESa5vPF8Vyx053ShfA56IG43GFQlE6KRLSKmNoiZqOHQvZDIDj4++pljvPZ+NxXFv5Qgl6g1kkmk3S7dMAACAASURBVFazQRof1GtF1CtldNotGYPRZEOt0UFTgsQbiKWKqLVV6PSGH07qXuoNC6ceplZArcDFqYD6Rnlx5lodqVoBtQJvXwEVOr19Df/gZ/j1D75/NqH/EnQ662bHlBSdFtC0OrAagaE+H2anRjDQ44eNO7tOGxsbW5Lv09G0RR3BDTkhjN/PzfOKKDlevdqBxWJEs1nD6WkB3V0OUVuYzRasrTGjpwiLRQuThflJWlEFMT+JAgtu7F1Obv57BFhMTV0SFQqhxbNnz1Gp1uFy+lAoVHEaTiHgc0qWEIfAvx8cnsiGeG72EuYX5jE5MQGzxYKtzU08W3uOvcMD5IslyTeimsntNqKntxs2uwPZXA7FEoECrXYaASzcrA8P9kAP5lZ1JP8oHo+JBYsqDEIthoNTNaLXmdFu0iZXRiFfQqvVgMOlx8TUsMAmbtYJKAgquDknLGBeETfWVHlxc02FD+HK5Pg0SoWyKJ9OTkLSOXBstE/gi2JFrMkGPJVi4DekVtyk5/MZNJqERG5YLDaYTVYJtD49CUkHNt6Hx+OE0aRHKBRGvkDAYoDRoEO9UYRBbxAYQbBEgEIIJYHZ3cyUUjr/mYzms/uN4vSUeUVcGi0EAjrp6EbLH+GNx8PMK63AQtrAIpEMCgWCExsCARdy2TIi0RIsZjOWlgcwMso1YkA6kwQzlAjnSsUKDg+LYrHr7fGjWqkily8j0G3CxMQAxsYm4HIysyiPFy/WcbB/CrPZISAxnaayySyKKFolvV4HlpdWxB5IqEHl2KNHa0inK7DZdFhYmPq6uxvXEGvM+mZz7Nqnx9CwT0Ac60GIxbmiLq7ZqKPDzmmigtIJdDKajDDqjUhEsijmqtjaDiFf1GB5oQ+Bri4cHp+g3elgfnEWk1PjiMbD+PTzz3B8UoPLqUNfjx12mwnlYlmsZpwTrvlWUwuLxQC9QQufzylKJTIvPl9Gs1GUgrlsBQeHUVFodXVxProFeHKdce2wo2IkUsDAYAAf3LspKjkCv+NgUOyJBJkEmARsJycpFEtN6W45NdUtnf0Ipc5D7Dc395FO53D16rysLSryuI4JPflsfPTRRwKUCISZ0aSonJR8LkLBSrmBaDQpwLdQrGJmegiffPKJgC6qmwhUmSdFdRyfN84L50OrZcB9B2Yjc+g0aNXKKBVzMheMU6MSqlrroNHSIlesIZkto9buQIkfV79+zwqoe6nfs2Dqy9UKqBW4eBVQ3ygv3pyrI1YroFbgzSugQqc3r90fzZG/FTr9+i9/688S+iTwRtvpwKABur0WzE+PYHJ0EGaDFuVSAVtbe4hGs4CmLdY6bvxor7p965qolZ4/f4WXL7lpZZYPxDo1Mz0tWUCJRBJ/93e/EPgxPNKDRDKNru4eVKoV7OwEBaKMj/dLG3va0MbHxwVu3L9/H1999aXYpzLZCqw2t3RRYwD16Mgorl2/JsDl8aMnOA1G0N/fjW9//BGmZ2bQkS5uJ3j06DE2d3ZQZ6h0qYR0hq3iNRgY7EGguwutdltyeJRW7FpYrBbYHU54fT4EvG5oWyXoNU0Ju47GwmJZI4gYGR2WoGp2zNKAAc8GdNpUf+nFtqbVM9+pg3KlIptuvU6nbJ7NJkSjaZSKzD3qQCvqHyVrp7enFzqNHsl4UhQi+/shFEsaXLk8JEoynoe/JxApFlsCTBh4zq5lAwM+9PQGziCXRlRfVMrs7R4gmyvBaLRiaWkKrVYde/uHAlkIx6hEs1h0KBWraLUgoIYd6bweu4RZj4yMinKGMIpqNNrrqLY6Pc0IOLSYWxJizswmWiXlvM2WwINQOCR2P2ZLtdo63Lx5GW6XB2vP1yV8fnCwFzNzk+igjlyOkIPKF+IBreQ+HRxkkUy0YTEDLqceXp8NoxO9GB8bRX//EHRao4C5hw8eCwSjcodKq2DwFDOz0xL8TZUTFWW0HMaicQEZBIe7uycol+vw+y2iFjvP/2KdaR/b2NhGo6nFBx9ewejokMBCrvtkKoWD/T1ksgwOp2qIQE4rAI9gRFE6mVDK1ZFOFvH06RFcTgs+/viO5C09eboGp8uFpZU5BLp9ODjaxbMXz5BJKwo7n8cMv9coGWzsSGfQm/HyxSbi8Q56e22YmBjCyIgSAg+05J7CkSBOg2G0W3rs7kXELjg21itAkmuO4GZjYwPpdJY9K/Hhh7fxzjvvCFwijPry8WOxUhLICdzJFhAOE3C2MDHRh5WVWYFTtMjS4km4SKDIOV5eXhaFk6gRi0UBTbRxMsOMGWMEfAqwMwlIYm1pSS0W+FxQIddGtQ4M9FnxJ3/yfXktz8X5YJ4TIRjBGVVrXMfswKjVaGA0aMRep2nVUS7lUSmXxFJLm2Gl2kaVSio2DyjUUO+o0OkNP6TUvdQbFk49TK2AWoGLUwH1jfLizLU6UrUCagXevgIqdHr7Gv7Bz/A/hU6SLM4E8V+7TVE6nf2+04am04aOqiM90B+wiuLJ57aLGiafY8h3UTaC+TwVHh2Mj/Xgk0/+TJQzn376KwSDWdTrwMREtygwRkfGRCmztbWNzz67LwqIufk57B+cYHZuAaUSN+VPxDb07rvvYnJyUuAOFRe//PSXkgXDTSo3nplMRQKxCQlGRvoxPTONifEJyZp58OChQIy5uWl88OEHoDVve3tblBnxRBy5QhX1phbpTB7ZXBV2uwmD7ERmNUvAOFVH3CwzTJwhzw6nEw6HE3arGaiVpD271+tBLpfG1vY+k58wMNAjm24CmU5bh05bI93ImFXDLmNU2lRrDEamgqqBgN+PkdHRMyXHoQAkAU8aLYaGeqRzGcOcm/U64jHFVnd8nITXS0XXuwL2aMF7/XoL6XQBBeZWaYG+HgtMJgt6+7zw+V2Sd8OW9FTCMJg5eJpDvdHC0KAf779/XfKIDg52MTU1gXKlhEq5IGOjRY0Ko76+HgFcXo8PTifPBwFrtGgxw4pdBg8OThGNFsVWZjFrMDzci7m5OcniIZxgLQkKCA8YLk0rFsO4P/74I1krn336hQAOztf84iXo9MwOqkOrYz6T0tkuGs3g6LAsXcq4PqjqonVycWUCAb8PFosDpSItYSd48ngN0WgBq6uz8Pt9SKeTuPnuDbF9lcsFCSWn7TEaictcEFRubZ2KDXR8vEsCrqnSobqN8Iwh5ARrvL+b710VWyDXKoPIT4On0m2QqiYCLX6x86HBqCjZaCOjNbFZ1eJ4L4yX63FcXhnB7dt38fjJczx4uIZAlwfv3VrF+OTo/8/eez43kt9png+89wRAgt57sgzLV7VVt8zOaKSJe3ETO/cn3L2/2H9m3+7EjrnYmJW0K7VabdRd3tJbkIT3HomEuXi+qNLqNDO36irtaFqV7GBUFQkkMr+ZSPTvE4/B1s4z3H94V1rxqBIL+DzotltQmipGRsYkL+xnP/0ElYoO16+vSjA3FWvtdgvHJ4fY399BsZQnvkS10sZ5rCAqp/n5SbFh8ovHy/cR1UwERoQ7VB5RhcRjTedyAhUJDLPZIqJRZl1ZMDU1jNu3b8hjCY/4WL5Pqdx78eKFXJMEW7yWX0E7vlc5T15DPPe8jmlVJPgidHqJt9Ht6OUapXKK0NThMOPOndsCnQireD54HfH7VdB7vcEMKMb992DQd2Ez6yVQvFmvoFopC/C1WJ0CnRqtLorlBkr1FtQe0NKUTq/z+aStpV5natpztAloE3irJqDdKN+q060drDYBbQJvOAENOr3hAP/YT3+JjmQ3XpbS9XfpN9a6V9DptxLE5fd66AxG9NoqDCB06kLfAawG5jsZEPAYEfA7Yeai2mQUi0ylwkwbEy5fXpPA66dPn+GnP/0UpZKCYNApPyewGB0Zg98fwIsXm2KTW1tbh8frw+lZEtev30Y2m8Hde3dx5coGbt68Jdvkgp6w6cmTx5KdU683RWHFrCWP14z5xXHMzc+KgsPpcCCRTIoCgxYi5h5JPXsiIT+jsokL6XbHiHyRYeUVNBTmCzkxEBxAS1WRL+TRUtsvZ9aTVjGqMphlY2ImUKcNu5kWqxEorSZ2d4/BAvaxsSGxvHU7PQEzzaYqmU7ZTBlKqwurxQw9F8Z2C1pKC3a7E3Nz0wIlaB9KZ0piLQoOuDE7Oy0wgAqsSiWPZqMii+7T0wLCYbuoSRjMTpXT9vaOBDFbbWzVs2N1ZU72w2CkUkaR4Goqkgx6kyid9vfPZHE/Mz0qzXvpdAKZTAqrayuIxc7QabckfHvzxQuBTlQ2MeeHaiXa6pjPw+PjdovFEtIp5gJlUCw2YDIBAX8QKytL0hpHOxdteLzmMum0gImHjx4hkcjj0qVlvPfue3Id/PwXX4tS5fadq3jn3evw+mwolbPY3d3E5tamgI9yiWHaesxMT2F6ahHFQglWO3Dj5qpsn0qZdKqAWCyFo8MoajUF6+urAoBoM7x+/YoEjzO/Kh5LQFWBZkMR2EV4cnycEyvexsa6QC1CGR43f0/oSUXUu+/dxtT0KBKJc7H9lcqll2qdskA7Xr/ttvob4MTrl6/P2TerPRzunCKRquC9d29ifmEJn332JXZ3D7C6voJ33rsJj8+JTz/7BTa3n2F5ZQ4bly/BarUgdhZDNp2D3e5GpVzHrz79NQwGGz7++Du4dOkScrkMjo4OsLu3hWIxJ2HugYEQdndOkEjmEAr5MTk5LtCJ7xOqhAhheVwEu7yeeC3xZ4Q6bQkQZ36TCefnCRQKFaytLWFj46KAJbYvEiDx7wTHVEcx343nnD9jUDkhHf+kjZTwjKo3hsgz543X9qsWOr6vmK9lMdslr6ofyM5g85bsG997vG4Ik1/BJoIsHoPS4jVplMD1XkcBY8jsFiNaSg2lYkFUXISRTaWLutJFsdJAuaGiCz0ava5mr/vmH1LaWuqbz0x7hjYBbQJv2QS0G+VbdsK1w9UmoE3gjSagQac3Gt8f/8mvoNOrE/mbE/q70OmfqJ2ofjJQziKQxGwAemoP+h5g0QEOGy0/RnhcVqmsJxjhQpuBx7dvXhH9AJUszHxia1goFBR4MT4xienpWbhcHnz99V1sb+/izp07Al+Yv3Tjxi0JEH78+BE++uhjrK2vycL17t27ePr0iQRVu9wuGSwDtrkYnZkdx42bVzE5NfVyEVvD2dk5Hjy4L0qK5eUVWcQeHByKhYpqJX5Xax2cnueRzVYlg8fnd0veE1VI5WpFFrc6vQ6dbkdynbo9nSyEaXGyGwGf2yFKJIZIb24dAFAwOTkKl8suoepUOzXqCjLpAnI55jQBnR4QHLBjYmJcwrcZcry+tiYqkGfPnuP58y1U6ipmpwaxsrwoKhu2m1HxUSnn8dlnv8LBQRI3rq9icWlRFuUMl372fFMyoTY2Lr9sEwuIqsho7KHRKCOXp3WPYUt6RKOsu3+BtqrHzOwYfF4PWmpTrFkEfTs7mwLlfF4f9vf2pQ2OSjTPy/wogjyCAcIxzrdUpGooL9lWBBPz83MIBkNYXloS5RnVP1SzJJNUap0gk+nb2Wq1JmZnGew+L1lVX3/9AiMjQfzg332ISCSEk1Paqc6QSicENHJWtCouLCxhcmIO5VId2UwOoUE3llYmJST87CyB2FlSAFU2w3wqq1jG4vEYLFYTrl3bwMHhrqiTmA/Vbuslk4qQhXCE6q2pqQkBJ1TpUAHFOdIiRssh9+HSpQvI5Pqh68VSEQa9XnK8arWKhGQfnxxBVRWx1LF9jWolAZZGMxqVLs5OkqA6h/Y9h8OFr7++J/a823duYmV1Ccl0AnfvfQWbw4J33rklirN0KolEIoZsJi/nsNlQcXgQldD0K1euyPUcjZ4InG13mOHlFiDMIPxEMiMKNYZ4MwifzY+El69smTyHFy5cFIC5tb0lrYIDwRDqzQZyeWaEsaGxK/tx8eIFUTgR/mxubslsaJnrB4WXBEDydV6Fh1NNRTUc4RCvT4bXM5Scr0lLHtVRhEeET9VaE3qdUfaPuV4+v1+eOxgOC7Ta2e0rnQjM+E3IxBB35r/ZbG5RAxI0mfQ92G1GtJp1FAsvoZPdiUarh3qzi3JFQalBBZ0JtTbhk/b1DSegraW+4cC0h2sT0Cbw9k1Au1G+fedcO2JtAtoEXn8CGnR6/dn9m3nmy1zwf3l/xGL3u1/srmPvOn/eAcvGX/4EBh2VBH1fyvCQA3PTI7DbzP0g5XYdc5NBWfTR2lYqVcTik0rXcHrawtr6IMbGxxEMDUrYs83uxMTElCxi1VYTFy6s4dmzTQke/tFf/FiCvD/99Fd4sbmJUrkMm8Mq2TSFUkFyhu68cwdrKxckuJsWLYIN2v3Ozk8RjZ7KYndkeATBYBiFQgnHx6fwuL0IhQaRzZdxHE2gVG6KUovB1eHBkCxsY/EkDEYbVlcmJASaQO3Z8xMUi3XMzrixuDCNcDCEsdFpAS2fffYFCoW8QAMqfXpgm1gThXwFqVQe2UwV1TrD1gGP34Dp6Rl01J5kGd28cVsCsf/2P/+dWPS4jYX5Wck2IsBi3tL5+SlevHiGBw+eIZOl/YvtgWsCmGgTOz4+EoUTAQvbyQhMCBWYx1UuFqWtjrYx5gpx7oeHbL8z4gc/+B7m5mZRKOQwMOBDU2ng0aMHCAVDsFldeP78OcbGRyUHqdvtyGz39gltSpJdReuSx+2TfK3z87gACIIJApDp6UksLM5Lg97e3i5Oz6KolCsSyM78Kb2OYd0XBEpS6ZSIxyVzicdF2xoBIa8pAi5a9gguaccj4CS44jkLDAQQCLjQUvutZtVqE2aTDcVCRdRwg4MROd+5XBYzs1SUGXASPRKARMCRzxFmtbCwsNBX97TbotohBKGKSafTC/AgJOM1SdsYg7a3tjZRqZQlLDweTyKVzmFychBTU2NIJJlRVJRwdgapE7rxcWxprFfbiB7HRbm0tr6KbDaNvYM9TE5OCKzrB2XnJLcpEBiA3z8gIdtUVREeEn7xPLPFL5VMYWpqGjMzs5KPxsfJ720OUeTxNQkMu+iI8ogZaQS4VC7xveH1eOU9w8ZFbpNAjVCV54cwkxvg4/nFmWxsbAiAohKKs+BjCJ24PX5xToRw07OzyGQzcv3xdwRQfCxnSvhGQEXgRnsdlVF8bZ3egKaiSpslr11CT1pqCZ0E9Pb6QeYEaXxN5qMZjAYBu2xlNBksoibrthW01QZ6XRVtVZH3FRVUDaUD6K3owIRsoYJipYV2j3e2l7e4fzN362/FjmhrqW/FadJ2UpuANoE/5gS0G+Ufc/raa2sT0CbwbZuABp2+bWfsD7a/REyGl1ujFoDQibkpgqLkm/Ap6LdgejIIj9sJk0EPxh1ZUIbDZkCHNqxKDeexEmrVLiYmg/j3f/3XMBgsqDcUnMeYz8IGODcODvYlWDkyGMbh0YkoTmZm5nFweIQHDx6L1Y0vyKBytnK5vS6Ew0Gx7PS6RlRKDcRjcRyfHMNsNsgClIteBpjPzExhZHhcVDBU2uh1DHe2gaV09ZaKVKYApcksoWnJnOorRmJYXZsX5Q+Dxwl8jo7yGIo48O67NxAe9MPnG4CuR9vPPr7+9X0oLQWzs5OAThVbG0FJIV/GyXEGuVxTlGNzCyHYHEZMTU7D6fTA5/FhODKK/d19/PrXX4r16cb1DUxNjYpKKZ9P4+wsKsotQp10ugCv1yH2RUIKLuiZjUWrE1UsbBPjF22EsfOY5HG1lAY6alv2l8qaeq0Jg8GE4ciIbIdZRy82n8JqYwNYF0dHh/I4KqEIlianxqHTM4D9WCAQrwUCmkhkWLbD2bERj8qlqclJjE+MiDrJ4bBJvtHBwR6KpZwoWvotenZk0jk0Gi1EIqMwGswCIvj4gWAAbbWNRCIlYMXldEvLIaEF1VjEBIQ5TqdVlFnMGCLgq9UrohxjGLXd5hKrZy5bhNXqEJshlT8+nweVCrOsmn31VayA/b00lhbHBYBQ/TQ6Ooal5SWcnTKj6VSUZ4VCHR6PFSMjQwK5qIRrKf0GuWazIUBKbasYGgogPBhEq1UXKx/nREhiNPWvRwaXt5o9sfwx24uAs9FgDlcJweCAqPEI80rFGooFKuN6cNjdojKqVkswGHtybfO6Iojh4/m7bpetgiYBMDwfVNcVi7Q/9gSymcx6CVLn/lLNRQVWIl6A3W6UQH8CHqoQaZmUgG67A1a7Dbu7e2IzZZ4SYSItqlQuMUOMAIhzHR0dQaPRFBsrYRBVTHqjCdUalWEt2UfCKH5zf3ieqVL66KOPBFwRajHvi9uoN1vIF8vyvu2rpjhDHQIBi8BVu8Mm+8d7AMEjv+X4yZN0RhipplKbv4FOVCASTOr1JoFOOoMV7Z4RmXwVpaoqqkPe2bQPuW/8oaGtpb7xyLQnaBPQJvC2TUC7Ub5tZ1w7Xm0C2gTeZALa/4+/yfS+1c99hZZ4ELwM2MZGzVIfOJn0EKBjMQFelxFWixEWkxEepwlDIRNmpkZlkR1PJAX2cOF669YNURyVimVR3lRp92LqNYDTs1MY9Gw3AzpdwOPxSxD37t4R4vEsFLUHh9MmYKLVbsFs0QmgcLqcMOqtaLeAo6NjnJ3lMTziEoVJPJ6SgOHLl5cwGB7G5ott2Zd6XUG93kVXx6MywOGyIDI0iPX1NbjcTmxuvkA8ERMrFhfTh4cHUJQGqjUFIyNh+fni0gx6PQPOT9P46teP8OI5bYRGjE8Mw2LRodPjYlcnipuTkyy6bYO08L374XUYzLQqBaCDAY0aF8ld7G7viqqIIdeXL61LUDhznFLJGDLZNMqlGjodnYShhwfDkrEki/xsFkfHR6LoGB0bE7hAtczuzi4azTo8LjucDhNsFguGhtjAVkcinhHIEgqFxZLGY2MANSEObWFUi1HoojQJ+Qxwe1wwm4Ayc6WahAs2AQ5U2TCzKnpyjmy2gHa7JxY8vaGLpsLcLOZX9dDptuFyOUTdQ0jAfCdCJyrACAyouKKqxeNxyuVAuyAVZVQdGY1WUUS11JZAuFDI9xL+eAWE1WpleS3CMm6brWd8Dm1oB/tpNJuAw6GD02lHIOCBzWaSrCU2E754Xpb8pumpoEAcXq9ra6sS3M6mOyp6CL+qVUUgGzO/BgdDkmVFUEZ1HfObCLyoxCG4sVj1AsIIeti4x2MgJOPMqBJSFB6TGTar5SU8YsC8HiajURRfVqtdQOX+3gnKZQJDoNsDTCYdjCaqpZiNNICpqUlR8VH5trdXBplSJELbmRv7e0nk8y24XAY0GoR0DFs3QW2zQdGM4QjbHh1iyeMxR0+ioijiNUkgSPCVzVFdlRG109hYWOAkYREViQRFAtpUiBqPCjgeJ6+pk+gp4smMqJfYXkgLHX/O9xFhFf/8+OOPJWft888/FwhGNVSpXJHZ1BoKlFZLrITpTBsT416sri7J3O0Ou6gJ8/kcqlU+nuelLdCNSicDA/xbDYFO6LXld3xMr8fcpy5gsELtGpHJVVCutzXo9PqfT9pa6vVnpz1Tm4A2gbdkAtqN8i050dphahPQJvAHmYAGnf4gY/w2buSVpukVdOq3Q/0GOhnQBwYvM8n5J3VRThswGLZg4/I8TEYTEskE1BYr6AOYHB9HpVyShSdVCAY9w5X1sjAsV0oCPQid3B6/VNlHT2I4Pkkik+ViFNDrCRD0CIYGMD45gMhwRGBFLlPE0UEUxydxqbsfG/OKLSqVziMQCOGD96/T/IOvv7qHXI6qqwZy5TZMRh0CITfGJ8ZFMeXz9W1Yz58/k0UtA7a5uGYQ9MTEqAQl+wN+3LhxDTabWcKVDw/OsbN1hOPjGIxGPSYnRzAYCaBeLwvIYVNcIpaHzzeE27dvY2ltCk213yJH8BI/TwhkyWVzErI9OjosAdxs4UokzpDLpsUKZjLa4XT6RflD1Qwn3+312+NaiiJqFbvDIeqR46Mj5AtFAR1+rxUBvxXj42Ow2Rx48XwTu7spCTQneGh32qLMCQVdEjytN0BUJol4BZl0U1oMOz1m5AAut1msbAyjDodDAh0Jd05OTpFI5FCrqgJk/AHuixlWq0FsUP6AV2ZIJRHVOFQuMQcqFsugUu6K8mZxcRJjY6MCnfK5HA4OThFP5NFq6QVYjowEMDEexuBgEHaHVeZbKhegqk10e6pcG7SUdcQvpcf5WRIvNuOo1QCXk0ofNwIBNwyGFoolZmwpaNRpP9PB6zFhKBLBzRs3JNx6/2AfiUQSmXQGR8cxtFpGRIZ8WFmZFusiVXgnx2eiPDs7T0p7HhVNVAFR6RQKBWC1mUQFxX1kyx0hDOFM375mECDJf1O1ZDD0wSutiiajFelUDqdRWgVbSKV4zZsxPe3HwIADwVBQLH4ETgzif/hwE6kUWxStuLIxJ9a4L77YlGbJ8fEBnJ6mBXpNz/Qb65jtRMjTB3RsMizLsRoNRoFtitJFPJ5GsUTrqwkWq1GUgjdu3BT4vLW1hePjYySTWZzHWhgMGwSCuVwuyXo6PDxDOlPBu+/dEJslIdXDh49xfBKDDqqEuv/whz8Uq91PfvITuW751WgSIAGFUhVNpSmh7pVKCx99dAdXr14RgFStlpFKp5BKJeUa5c84T0JLfc8gSkxeywRPBj2D/LsSdM/z1VJ76OktUNp6pLNVVJssCdBJWLr2IfeNP5+0tdQ3Hpn2BG0C2gTetgloN8q37Yxrx6tNQJvAm0xA+//xN5net/q5DBJ/+ZEpVwGVTq+KzfuA6bexFB/Bf7Oq3GgEAgN2WEwMae7BYjEKrHI5rDAb2XYHyVwx0CKjA9SWIlCip6fqwwx/ICgWJC68aW3KZDsoVXtwuyy4cGEKd955B74AF7gHePFiB2fRtARZV2ptUV55PFR4dEUVc+3aRczNLQgY+fWXd6XdrFFvSaaL3WGEy+cQ5RAb1ph7QyXF1vY2SsUiuj09pqdHRWXBhTqhyczsDFZXVySweXtrF8lEAcV8HWextBzH9PQ4VlZnRRXE/KN8voxELAe7pBrqKAAAIABJREFUzY8LFy8iOOhErUnokZfmNaXB8OMWKuV+UDWBRWQoLIvnfC6LZrMucxocHIfd6kGhUBRwRnhjseilSY5/J8SgkobbqFZpgYOoi9xuA6anQlhfXxH71IP7j3B0lEWtSuuVEcMjYUxMRrC6QuWUDbl8RuyFO9tnAp6oIuFruF1GTE4NYXFxHpNTk5JnxBD4TDqLSqWGTLosqhp+DQ46MTYRlnNKFRVBFoOjacFzu52i0MrnSjg/r4BuPY/HhsuXFjE5NQboumJtu3//GUrlHqanhrBxeV0yj8wWE8rlAjJZBoWnJDCbqiWjkSCH7YJWAU6K0sHB/hEODrLo9YyiTltenhC4lU73A7nLFUJPZi3pMTExJDCJkITQjC2JDEUnVMrnKxgYcAu0ozKI9i5mJ6VTRRweZcQCt74WkdkVinlMTIzJ61CFxXNXLhcF1nDfCZkMhh7anZZYzZhvRDBClRCBmd3mFOspc8DiMWZklVGu6HHpwgTef/86QoM+UYtRJbi/dyBB3kdHKTDyamoyhBs3LgtEenD/CRYWZkUN9fjJA1htzBCblNwnzqhvyeu3K2YzPH9VsblStZZI1AU8+QMG+P0OuL0eyXOibbNcKuHxkycSyJ9ONdHT6TA3O4SZmQnYbTYBYcyjMphsWFu7IHeEhw8fYnfvEKVSE4NhH95556a00bH1jkoygipCaGlXVLuIJ5gDV0WpXJd9/PGPqYpaEfUe2/mocqI6r6UqYtnjDPUwSKuirtdDS6mj027CZNQL7ONsabkkdOrqzKg1u0hlqqg129Dx/cLGu2/1ffqPsvPaWuqPMnbtRbUJaBP4Nk1Au1F+m86Wtq/aBLQJ/LEnoP3/+B/7DPwxX//VJ+bLq6APnfgfdUP9P387EeXVvw1GoN2BwKXBkA0WswFKvQ630wynzYKR4SDsFgNstB3ZrOh2WnA47ag2auiRQoEBzxXJL8rna0ilFFTrPayuTknwdWRkGJtbW7h//740c1UrLWky48LS4zYgHPZJa9nKyhzW19dlIf7wwRNsbu6gXlOgtrqwWO3wBTww2Q0IhgdEPRIZGhJl1ueff4ZUqoqlpWksL8+JtYoV7zabFcvLS1BaTQmSTiVzaNS6qFZUxBJpdNptTE6M4PrNiygUs6KaSqeySCSKUFt6WWA7PQZY7HoBB8VCVaxjXP2zjazb6Wf20KrosNMS5YLFYkJLacLnDcFotOH8LIbz86xAArfHKHY7t9sDk9mEbCaDSrWKNhfYPZ0ojUaG3fjuxzcwPj6Czc1t7OzsIXqSQibTw9ioEx9/932sra0IzGBr3ebWc7HXFQoKinkV5VIHXp8NC/PjuLzBlr1BpDMpUbA8ffJMwrrVlg6lkiq2Mq/XjshIAEtLMwK1+tYzBpAzEFovGVQEAcdHtGmV5PiHIyGsrdFCFYTaUUSpxXY9jyeA27cIKebQaDYEFmUySVRrZYE3tKV1u6r86aLN0mgS2xuzpV4830ax2MTkxASuX78m0PDwaB+lUkFmyn0gUyVIYpMggR0hB5VjsVhMoBpB5u5uEj6fHbOzwwJVCAvz+SJMRgcy2ZrM49LFBYGyDM9muD1VT2L76lHZ1M9fIhTjfiqtCppKVd42Zgvthh3JzaKtjuq+jgrU6i2cHJ3j8LAkyrLvfHgLa+uLEpbOnKnT0zOBlLSnHh1lUK4A87MBTE2PI5+jBbKJW7dvyTn94otP4XCasbyyJEq94EBQFG/MW+L54HUYO49LGD3nVi6rYgu02vSSuzY9M4b19QsCZHldUF3FEPJarYONjWUBUlSz6fUGgUe05g0NT2BkeEKuEVpGmfPEDKiRkREJuucxMzieX4SR/UwsKpkUmSlflxbblgr84PvXJeiemWVUjlHtxNfhfA0ClngnoteXt6IuVKWOXrcl7yFef4SEtO3x3sA8p0q9jXiyjLrSht5ohNKm4kn7+oYT0NZS33Bg2sO1CWgTePsmoN0o375zrh2xNgFtAq8/Ae3/x19/dt/+Z/6L0InLvP4vX6EnIy0uDPbtttHWcdFKmNSGQdeDy2GAzayDw2pAKODBhdUFBLwOOG1mWM16pFMJNBo1NNsKFFVFsVRDs9mG0uwhlSojl2vBaDLho48/xF/8xY/RaDbx+Rdf4iR6LBaherWB87MEktkKfG4Dbt68isGhsCyGafvhovr+vccCEahyYirV1NQMgkMDUDo1REaGxF5HCxRzZ+7fv4d2G3j//dti7Uql+o1a3N709JSoLp49fwq7zQ0dbMimy0imc2JZGxsdxp13ryKdjuHk5FisSpWSglaLDVzA4soU1i4uyaL52dPn0rjGSXrcHqTTZXS7TYyNhnHl8joWFuZFcfXVV7/G0WFSbFLSEthQ0O10MTo2jOXlZamUT6aSuHfvPs7P4mK7Y2D3xPgoZmaGcGFtRqDIp59+Ji1z0ZMccjngnXdm8N5774pa5Pw8ilQqLu11bMo7PlZQq3Vhs5hx9cocVteWMTc3LWHO9+7dlfa4s9NzycspFgnQaqIGItyamo4gMhKW0O5Go/6ybS7zEhrUJSB8Z/sQ8ZiK4WEXLqxfxNraOhwOCwolZi29wN7eAZaXV3H1ynUBFmznI8BqtdhkR0seA7qpn+ug222LzM5sIvRiFpgee3uHsFocuHRpQ9rZqGAjNOnbB4vyb1oEjSYj3C4XdHqd2DwrlYoogmjfOjmJoqXoceXqRSwvzSFfKIjKxuX0CryMRs8kBJvXGAHTq9wqzlqaHNEV2MXmQ2ZlESi2uzXoDVSm6aVNkAofg94Eo9Ei1jrme5XLDRwfnYrKj/lebMvrdBVk83GkU2kJxlaaqjQxViptCZ+fn5sU9RQzksYnxnDp0gUcHh7i8y8+wcTkCFZWlgWYMbCccO7w4EgUThJu3mK7nIp6rSFKOjZOUnVEYHP9xiXcvHlDfr+/v4ft7R1pmBsbi+BHP/qxqLcIwTgDzo5B/esXr8LnDeLRo0eS/0Toxt9FIhGBwAwTp0WPWU9UO/H80nLJzDSFb0+xzOkQT+Rw4/o6pqYnBTpRNcdzxHn2w8T1L5vt5DKQa1xt1YGeCrvVInCRX4ROzIRrdw0oVhTEEiWBTgaTCU1V1aDTN/+k0tZS33xm2jO0CWgTeMsmoN0o37ITrh2uNgFtAm80AQ06vdH4/gSezE/N37oK+kqnV3on/kn89PLfun7OUI/iHV0XIAxADzaTDk6bTsDT1PgQBgc88DgscNpMcDtt0INKmApaXRXlWgWlUl1CupuNLlKpEjKZFuYXZvHjv/wRfL4ATs9iePbiOc7PziR0uJAlDGhKI9j6hSWMj49KnlKlWpaFdT5XQOw8iWyhiV67h+FIGJHICOwuC/TWjoAyyTdqszUtLkqM4eEIhoYionBicxyzkqh06lfLN3B6dg6D3gyzyYlGvYtiqQKX04X5uWnJszk62cXuzjbOTlMolVVYTDYEgyF89L134HBbBDY9f/4U8fOY5FLRlnV2GoNe38Wd2zfx8Xc+ktl9/tln+Prrr3Aey2F8fBCjo2EsLizC5/eJQiQcDouC5Ve/+hX29xPw+WxYXV2UBrJQOIixkTB6naYAl62tbVQrdZycJKXl7Lvf/QABfwAHh/soFvNiCWM2EqHM6WkWlZIJ6+szWF9fRiDgE2BDyxhtTlQsEd4RnBTyJfl7cCAsDXE2hx7ZXEJyeQgl2KDWVJih1JSwakKL02gGDrsLV69excbla4IvM5kYsQF2trcFjr3zznuiRGIOFdvQuB2gLZlOzNTqdFWxMDIwnUBwYpzh2kYJNicMm59bgt8/IFlLhIYEQQYj4VJDziFtcGq7BYfDLio0qpz42Fdta7SAERT+9V//ewE7X331lUAP2vIYnN5SOpJVRmURrXUM2ibooDWPAJbAko+nMo5KLCoAm0oRNjuzrpxoNhSxPDJQnk2GDEBns2A0ei4AyOPxicqLdsR4IopyJSstbx63D2qLQDaLgcCgWN+o+Ll7955kpX3wwTvwB3zY3HyGp88fSxMilXwEUtxXwinmidFmx+ue1xD/ns3kZO7cJ4vNIudydW1VrIcErQcHBwKiaAVkcyIhEpVXbJsjJCIYYrj6hYvXRLXE/CcqmQg1OVsCurGxMdkHzpPvM0Jezlxtd+B0+WC2OORY+BiCKtoxmcfV7qgCAiXf7CXII2TivqittqSt007XUmqioLRSIdhq/ibzqd5so97sCHTK5GqoK10JiVO7XQ06ffOPKW0t9c1npj1Dm4A2gbdsAtqN8i074drhahPQJvBGE9Cg0xuN70/vyX1l0/+AToQNr37W1xrQHWdAr8eFIMFET9ROVhNgNQJ2qw5+lxk+tx0ehxUDfje8boe0j1VqRTSoZmh1pbmu0zGgUmmiUKhifGIGlzeuIZ3OYmt7B4fHUeSLzOWhwsUAv8cuKhyqTYLBAHro4PCQLVtF2Ky0dXUFDhEiMIybMMNg7kHV1aGoDTgczNMxoFRkNb1BABH/XixSfcTcIVrdLLJwTyRVsXeZDDqx8TQVBiGrGB4awo3rV3Dx8hIePbqHh48eIZkootvWwesdwPDwGCKjA6g1Szg7O5UgcsKDcMiJifFhWbwTgNy8cR0X1tYlb+fLL78UeOUPuHDn3RsCL7gfXq9HFvQECIQ7rxbvtDCxlY5QhSHNwYAXum5HgMDxUVRye2iJCw6EcOnSZYEx2VxGmuYIGZiTdHi4jxcvzuXcbGxckeDwplJHPp+VhbzeoJNcHwbFM6SZ3wRIbByktaxcoeUrLzCP+0mboNjXOhBLWD5Xhtlsx+TELIYjDMU24TR6imI5g6ZSwcnxsTS8Xb16QwKuk0m2EDZle7TT9UCY2RGARMhD4OTxuOF2e6Wdj5CqXGY4ekRUPa+AB0EQrX6EVa/UMrw+qZgxm80Cd2gjI3zc398XW9jS0hI+/PBDAXxPnjyReXN/eE3QnsbnEPpRrRMI+OV6J8ziuXn1xaBwApd6owq108+IYpMgmwFz2YLY2qjKYnsd7YFUDp2dpSWramgoBC/PS7sBg5E5TNw+GxuZB2WA2+UTlRRVTfv7pxgeDuH9D26gUilid28buVwakeFBgaV91Y8i1zXhEKEqLYUejwctRRWgReUTf1YoFqTJMTAwINCH1ybBK7fD64/fPG4qljg/PoYgkpAvMjyBaDSOo6MjAUS8DjkfzoTngsCJM+V7iflZhE7NpgKdwYIeTHA6XbI9qgFrAhuN0srH0HueE9oiCbloH+R+KHwDdplRZhB7nc1mhMVsRL1WlXsVQWS9qaLWYDacgky+iWarK+IoceX96d2m/1cfkbaW+l89YW372gS0CXzrJ6DdKL/1p1A7AG0C2gT+FSeg/f/4v+Kwvx0v9Qo6cW9/u7uuj6JeQSf0Ov16u5fLOkOPeKofQO62AW4HYDPr4XHbEfR74Xbb0enQitVDU2kLNECPlj2rZNyMjk0iFB7C7u4ezs5jaLbYdtUVdRPtSVT2ECQQioyMRkTxQRjDpjCqOQidaIkqFiqoVGhvAqwOHQzMrml2YTT0g5Urlf5ZcLt16LTZnMYFr6uvBMmWJaSa9fMOpwW1alPUWLV6F2pbh8mxUbH2MXD73v1f4+nTZxKubbPY4XSw4cuHYjmHfCmLUplh3zr4PCaEw374/T6UigVRWF3Z2IDVbMXu9h6i0ahAnms31jEw4MRJ9ERsYVTV8PhCoZAAjZ2dHYEAXIRTnUUQMDM9A6Nej/NoFLlsXgCa2qLyyIqBgZBkQdHqxJkR3gQGfPJnMhXHaZSWKS9CwZAoppjX1FKbyGRSoprirAkuOm3OjdCG58EoyiGdro1OtwWX2yFqGO4rv9jYl80UkEpmUa+14XYHYLc6BboQJpgtOrTaDZhNeqysrAnAoMUtenKKdoeQSY+2qqDRrL5sybNjeHhQGuc4A4KLQr6MFy+oMGuBxWg2mwHBgQG43K6XrWdV+RntcIoCZHI6uBwMjPdjfn5atnN2RlXPvuQ1sWmNYOkXv/hEFEyEIefnzNUiPDLLsRG2UK1GmNJXVaWRyVTlGrNYIK1sBEgCSuw6hMIeDEdGRG12GuW2UmIJ5O9HRoYlLHtzq0p2C5/PgPCguX9R6joSWG4x22G3ecTeyaB0NggSOlE5tLa+LPlPOzsvEE+cCZAbGhqUHCTCNFob+TpUYRGcEQjpdUaBsLweCaXqtToSqSR8fq9kLRHW8VqhjdPhdEBtqajVawLimAUlIMxsgc1uFfDX7RlxcHAsget8HV6LfO0+eGpJGP2HH74v1jvmsnG/GR6eK/A9rcPwcBhz83MCl1gWQDUbr+typY5cvgablXPpz5vH16g3xG5qNRvRVpuSZWY06F5CJwIqIxpUOindl9BJQZP2QQ06ve5HjraWet3Jac/TJqBN4K2ZgHajfGtOtXag2gS0CfwBJqBBpz/AEP+0NvG7H6P/zL9FisCj5uXTlaBsXa8PnEw6wqZ+yx25lFEP+DxmhAJODATsAgQKRbZ35UXtQjii15vh8w+g1W5je3sPxXJVwpFVlc1TfYOf3WaV6nmH0yZWsJ2dfQBmXLmyJCHNiXgK+XwJuWwR6XxTGuGCITtCw14Jr2awcrnE5jdajowIBt2iGOoHNjeQyRRQKDQxMsJGvMtoqXU8f76NeKwAk94Kn28AE5MTAi4YFr2z+wLxeN+CZzRyoa5Hp6NHuVpCQ2EQcgd2hwl+nwtul0MUQgxCpv2I4dfFfBF7u4fodXvSQjYyOoBU5hTpVBLT09Ow2W1i0SMUcrqcAp2oRCEQODg8xuhoBDdv3kS9WsXjB4+kIY9wgQCEi/Belza6Bhx2C6w2i6hwaJ0ipOu3q7UlUDoUCmJ4JAKPxylqp3j8DLF4Gh6SQ1A5pEO3o0Ov2+8yZI6R02mD2m4KiBkdHRWgxuytV7M8P0vi6ZM4mi0dhgcdMJtsEtzdaAF6gwkLc35cv35dtk3odHR4gtPzHKo1Va4X8pGxMR8WFmnxCgvQiMXiqNXqAhYPDmJIp9rw+22YmBjEjes3BZR99vkDyVYaGfGiVGYLoAK32yz5RGtra2Kf/Pzzr/DoUQxejwH/+1/9ABcvXhKg85P/+hOUK1Qz+QSGHBwkMDc3JNCJ0IUKKap6mFH09GlSGuCGh40yi2q1JduORAJwe6g4Yosd7V8dHB2e4/i4JOfD7bZgfn4M2VwSR0cVTE5aEAwFEAh44XRZYXdYRBGlg0kytGLnGQnbr5Rr8l7gNTQ8MojwoA/HJ0eijnK7HRIcTrsaVX/5XB3TM8MYCPjx4MELAaqK0oLPR5UWkM/lRJVmc9glj4v5aVSiLS8vSLYUzxPPiVgT1baAp5OTNCCB8ARXQKXWlOuMUIgQj2CTNlcq4hjaTuUcYRShE+15tNPRUlupUSkVwOjomFj+GB5/enoisK9abaJc6YeHB/xmgdSEgXzPEzqZTSbYrGa0W/w7WzF7qNUqArwIWZtKB00VKFVbyObrAqA0pdNrfzJpa6nXHp32RG0C2gTelgloN8q35Uxrx6lNQJvAH2ICGnT6Q0zxW7qN3/7A/CcXwv/fpylX5aROJE3yRx868Vvf64Mmqp640OafLrsRkZALgyE7THoVqXQB8bgKm9WASMQPu8Ml4CiTy+HwOIVao4tgUA+d3oR6vYPggEta42jDYTtZudJANJrG6GhQqua52CWE4uKcQeLJZA5mswmT06NYWJ+WQGpp8YrFJVOH6qHh4RGxP92//xB7u2zO6sHnM+PChRVcuXIZ5/EjfPrLrxCP1TE+OojV1XVp5/L5XdjafoKz82MJndbrTGirelTKLbSUnoQXK6oigd3MUKINyG4zyLES8DBPSGlQbUIVlQIjVVxOF/SGrkAft8si6pR2mxk2PQFFPfRQLpUFAqhqD7l8FWtrUxLanIyd48G9h1CaXTlms8koKiEu4iu1HoaHvAiFmLNEKFeB7qXVLBS2Y2TUJ/CKtrFKlZbAY5QrRQFThHTM0yEw4pwY5MUwaLFFdVVpGaNljcodAhkGURcKJSTiSWTSBTx7eg6zyYpLl1bR7eixs7MLu8OI2flRzM3OwuGgMolA4xRbm4fIFyowmgCDqH/MmJ4ew+BQCIpSF2UXFUZU7hB2pJI1ubhWV1cwMz0rIGNndwdPHj/BzOwUpqbG8eDhfexsp+D2uDEzHYbTaZdtnJxk0GoBy8vD+PGPfyRw8PHjx3IdxONFUS9FIl6k0iUsL4/IMXMeBCW02xH+PXhwKja+uTm/XEf8YrA7FWq0jDE3LJcrQlFUxM4y0pToclmwuDiNkdFhPHr0ACfRApaWffD53P2Wvh4VZF04HV64nH7kshWZC1sG0dP3bYMUF/Y68Hh0aHd7cLlMsFgMsFj6gDCbrSGVVDA8bEcw6MHuTgItlTY1vcyLzXuRSFDyrbq9Hp48eQ6T2QC3x4Nr164IQKTF8MGD5xga9EuuGHOlTk9LGBsLY3pqECfRqDTPRYZH5Lzz3DAUnmHzfr9bAs15/VLZRkhKK2Gt1pbgfqfLj5mZSdjsDlF7ZbIFtNtNyeKqVBkgDgyGXRifGBbQR+sdr0NaL10Op0CnVrMGg74LHToCzfh+stmcEoyuqDqUayqy+SqqjQ74qHaP7x7t6xtOQFtLfcOBaQ/XJqBN4O2bgHajfPvOuXbE2gS0Cbz+BLT/H3/92X3rn/kvQqff/sX/7FOVTVTMzXlpxqO8oK+J6cMng04vYeKRsB8eewcdpYxCsYpaTS+LSJfbCqPJAuj0yBXyKFdaULs9zM2FERgIoFGviVVpIBASNcuDh0+RSDbgdJjw/vuruHLlqrTWPX++iWZDle+zs5ioP1bWF3Dx2qq0wrGhjovjSpmL4wEEAgOScbO9tYfTUzaGGTAxMYyLFy9gYWEGL7Ye4u7dh8ikGhiODGFiYgYBvx9Olw3R032cx05QLBYExrCFj9BJVXUwma1oKE1U67Q5AXYbLYZWgUlTUxOi1inkivC4GEptQyaVQyyeEgVRU+nCae9Jcxcjg/yBPoDiwppZOcy/qta6cDnMuHNnQ2xnJ8cH2NncQqnUlrmHQm6BI4RvDKrmIp/ZPXu7u2ipLQyPhDAw4MPI6CCsNlq+OhLiXCzlkErGUatXYbaYBCjpdQQaVhiZxdPTw2K2ivKHYfK0RPGLeU5UAFHpUipWBCKlU3ns71UwNurHlY0b0vC3tbkFp8eCW7cvY3VlGZ1OT+yAe3v7ePTwudiqHC4nhgY9GB8PYmZmAgNBv0BGZgMRavE12GK4vZ2CXtfF+voSQsGwWMYYhF2tVvDBB+/B6XLg7/7ub3F2puD27UWxIT5+8kJytqYmxzAi6iy/wK9YPC4giZlZ8QQhohGjo174A05MTY9LThHBBxVn9XoDh4dH2NtLwmTqYWFhUmAU1T5U9jCfig1yp6fnKBbKMrNEPIN8oY6RkQHMzc1IE9/jJ8/FUnl5YxqhkFeuT7XdEOWgDkaoLeDsNIPtrWMUi124nDaMjg6iXlck92hwyAWLtQev1yHvNFpCG3VFoCoD96l+IuwsFMpoty0YHx9ApVLrt+DNz0uW2N7BAaLRBIZHgnIdbWxsSO7ZJ598gsePd8RuevHivFx7tLJOT8+IDe/u3QdYWV+V4PI+gHuBWq0kaqalpVlprKPqilY7WuYODo4Qi/P3OjgcHkSGI7Jt2kqzhQYoACRobHdoVdRjbJRh+iMyd4a38z3UaXdgMhrEXteoV6S9jtCJoeOSP2W1o6UCrbYOlTqhUw2VeluDTq//CfU/u+u//pa1Z2oT0CagTeBPZALajfJP5ERqh6FNQJvAv8oENOj0rzLmf5sv0g8I59fvqAFe/fifc9rxihEZ0++03vVFTzCw4a7bh1DGl4HANosVQb9boFOvXZOF7ECAigs/jAYT2h3avoxQWgwbJnCpY3p2Ch6vG6lUApHBiCw8D/YPkM7kkStUYTB0cePmJczNzYuN58mTF/2wZC6+z/OymL56YwPj08MCUZiPtL9/KODCZrPDYXfC6/Vhd3cfmXQWg4NDWFtblwU484rOzg8l26dSbqLbpZqpJwBoaCiIWqOEWCyKUrkkQIbKmUKONr0O2tALGOBCmsqPkUgAoQG/ZCYxJ4n5QKGBMKanZ1Et1/Ho0WOpoWeWDxf9tJNlsxnJk1pcnBWQQosSF/FUzjC7anVlAddvXEMhX8CTxw9xchxFtcoQbmB6KoxupyPZPvML85iemhQFFMPDB0IBrK4sAbqutOjl83Ho9KSEVJWUJUicAIogieCqraqS5cQmNsIYGig5A6pQer2+VY/2pkq1Jvk+VG8lkxnEYykkEyouX17G1OQ87n79SODO1evL+P4PPpAZc+ZURt29ex+PHz0TyDU/P4WlpXmBTbSSUSlGNRlbzWgRKxSKAjEO9vMIh924dvUKAn5CjhYymazM98rVy8hkkvjPf/u3sJhduHPnhqiRvvrqvmRqXd64INYuo96ASrUikOjk5BiHh6cyt/GJEQwOBdHrKZiYHEO1Smsb86k8SKXTOD4+weFhBsPDHly8cFGupYY0uJlFYUbFTz5fFDsi7aOH+yeIx/OYnAxjZmYK5UoB57FzTM1EMDk1AjAfq6OIwoxgRmm2kYgXkE415Fpu1Dvw+oK4srGCRqMKr9eJmdkJKCozoXro9vRiq2Nb3YMHW/B4HLh5c0Pg5tMnT7GwsCj7Ho8nBLQS+Hx9dxM61KUBb25uTpRiExMTqDfq+K//+I/Y34/CYnXgB99/T/LSMtmMgKSz03OkM1lcv3kdQ5Eh/Pf//nPs72cxOxsSOMTt8zwSBr1qsKM9jxlYLbWDYrEJq80hIFNtq6jWmqJWoiLS6WSbHt+THgmNl/D2SkUypvr3qa4UCtQqRXQ7iqTL0R5K4Ed7IDPXWh2dKJwyL5VOnZ4WJP6anzzaWuo1B6c9TZuANoE0+tAUAAAgAElEQVS3ZwLajfLtOdfakWoT0Cbw5hPQoNObz/BPdwv/EnT6H6zqn1RD6fm7l1fVq4fpdXpZMDLrSd/rwm4z4sLaIlaWFwVMNepVOB02lIpFaZFrtVvw+DyycGUGzcLMFJq1mjS0MUw6ncuhrihYWF7F2Pi4ZBxtbrLRrCwLVDaETU6OSVixz++RBTGhCMETgRhtQQxEpt3q6OgYBr0Bg0NDomSiaodZM9l8VpQtpRKBCsOjMzBbLLhwYU2ASyIZRzaX6+cc9Qwol6pi62l1u3C47fC6HBgMh7AwO4Mg7WulkrTUcR8nJ6ekWSyVzmBza1tUMhfWV+B0WDE0OITT0yg67bYoPr769a+xtbUNu92Khfk5eN1uDA6Gpeb+0aNH+OKLr3ESzQn4Gh0JYGTEL4qlYDiISxcvYmp6As1mHal0HIODIWkEq1RKADOdWk0BHYROVJT1K+tbkqND+1VbbcNmt8Pr8UpLHG2MPJdquyuZRXqD/jcKpHK5iqaiCnBhULfBYMOtW3cECHzyyReo1mp494MNbFxZkxmnJIw7g80X2zg8jEkz4MbGKiJDg3IOCZsI3AgwqPLqdDsCxfKFrCjjCOSWFlZhs3kQj6VFAcWWNqqTNree4pe//BUCA278+Z/9SKDKs6fPcBqNYnqasx9EpVyWLCe2taWSSYFPzNqiMqxaow2xK1Y4AlEqjOLJtHwX8iXUG21MjI9ifGxcUq4KuTzKpaLYP5sqIRKvcbtkUZ2eRFEt18QeyvkTOnV6KsYmRmG1m1FrVCRvq015U6+HZqOFZqMDpclrtohmo43FpWWMjgyi3qhhbDQCr8+FWPxULJHdrgHFIu2mVDlVxM64urqAo+NDPH/2DLdv35a3I4+PisHtrR2cnKYwECDc8cBitYpaa3FxQZRLVDpROXj16gY2Lm/g9KwPPNlUd3Z2LhbT5dUV9HQ6gbhHR+eYmhwX9SAhYj6XFyg5ODQoEO8keixNi1QyNpo95ItNjI2NIhgcwPHxIZKpPEaHqbZiPhSb6hpiUWQzXaNZh81qFVBFiycv1Vq1iEa9jF5XFUUgr0ujySzQidsv11ooVlpoquy3JJrS7HWv8QGlraVeY2jaU7QJaBN4uyag3SjfrvOtHa02AW0CbzYBDTq92fy0Z3+DCRBIhUMehAd8GPC74Hc74HM7MD89AXRbONjfQ2DAL9DD6XIJqGDT1ur8DJqlIqKnpxJinCuVUazWER4ZQ2R0FLl8HgcHB5Iz5HI5EfB55U+z0STqH0ITKnRoCyPQIGgg+Dg+OcHJ8bEAFpfTKQ1fzCziojmdL0iEOZUumWwW8XgWVrsV169fFSNhMpWWZi9ukeoOBjLnCkU4vW74BgJw2Oxw2ewYHhyC02pDKpHA9uamqGUmJiexsLAAndGI6GkUbo8Ly4tz6HUY+OxDMhEXYOH3eiT/h4BkKBzG2voanAyArrE5TY8vv/gS9+5vQmmZMDU9hMWlObEdMWR6/cKKADIqhhKJc+QLGYyNjaDTbUuejtJowPhSkcabAFVNhHy0qlGFwoBz5h0x0Nzj9kj4NBvmOJMejDLXltoWBRKtb0pLFTVLtdZAPJ4Sm+HFS5el0e7ru/fFonXzzgbGJodQLJUQO4uhUqmIWotQZnpyBkuLC+h2eigVS2jU6tLCRtsjbYG0dikqA9obErrNxj2b1QW1pUM2U0W13EQgEITH6xDodBLdFzvjpYtX5BzyXFHpRFmN2+WC1+NGOp2ReTJ8nEo6hm8zEDyXz8EpAd025PJFVGoKzhMp+ZPh4B5PAGOjY5Iz1KBaKp2ScxQMBtAV5VdF4Emz3kC1XITZaMD42CisFjMqtRKMZgMlgcgXczDbGCYehIkWyirzivoh8Gw/zKbz8PkCuHPnDrpdKoUK0hjI/T07j4r1sNs1wu0ZFEBlMusxPz8Ds9mAx0+YG5XCD3/4oZxTKp/Gxydx/x4zzKJQVT2mpobkfbK8vIzZ2TncvXcXmy825T1w/fo1Ubt98cXnohTj/Km4owFwcnoG7W5XLHtUClotTng9ftkHWvr43lpfXxUl0sHhvkBOvj9qjR4yBQXLSwsC4KInR2L1u3H9CtxuJ6rVksC7ZqMmwElpNmExm2B3uGE0WuXKoyKvWs6j223BaOw3AjJInNCp1uhIkDhznVodxrlr0Okb3J5/+6HaWuo1B6c9TZuANoG3ZwLajfLtOdfakWoT0Cbw5hPQoNObz1Dbwu85AX5ABwIEMSGMREII+T0wG7rwuewo5TM4OT4SaxUX+16fH01FQUdtY25iDMV0SpQp9aaKutpBrlSByeZAaGgIeoMB5/EYWkoDQ0NhURhRWZSIJ6A0W2Kdi0QiAptobyPsIGChgoYNcZVKQwKkw+Gg5N7Q3teBXhbfbbWDVCaNWDwrbW23bt8QJUsimRL1CIPDna4+qCpVynAHfPBSMWUwoqO0YDYY0Wt3kE4kRVHD9jnCo/ULFwCDHls7O/LaYyNDqNdK8LjdyGWzAmkcdhtSyQR8Xi98Hg8ikUHodTokE31g8+LFCyRTOYyNz+DatWsCr87Ooshm07h4aV0gSDaXkn9TTUM1Sa1WEwigKk0Y2l0YDQYBSly88xgImvjN+fDfBGpsESPkYqg5lV16gwXVah2lckVmQRuZ3mAUJVRDaSGbK0jo9fjElAA9gglmVt28cwUDIS9Ooic4PTmVbVtMZhj1RrFaWk1WUaRl0hnJAqNCia9JsGU0G2Gx6mGxAGarXoBDudRAuchAdkIzZgLZpAEul09CbVdFDeZyepFIJGX/CTMz6ZRYQJnnxOOkwoigyWqxiNqLqh4quMxWk8Ca6Ok51I4OjVYHOgMVNbSCuTE6Mgab2YJcOo1E7AxKvY6x8TGYrFacx+NIxNIC7qxmBulbMRDwSZ0jVXx6k04AZbHSw8JSCKvra2IlO9zdg8logV5vRK3aEOVQcCCEy5c3kEwlRYlGw1hTqUFRGhIuXm90YLf7YWS7m90iTXj1RgWHh3toNNv44IObYlXjuZmfX8DuzgG2NneQySiYne238zHnifY6Bqonk0mZG78IPp89eya/p/01Fouh3e7A5fOh0+vJvtIaWshX0GXIuVgKTfK9trYKi8WE89gpcrksMtmcWN8Y9r24uCTn4uw0KtbEK1cuihKS0JgKJ6VZE3UU1X68FzBoX6CTToc6oVOlgF6Xijzd70CnLkpVBeVaG62OpnT6PW/L/9zDtLXUGwxPe6o2AW0Cb8cEtBvl23GetaPUJqBN4A8zAQ06/WHmqG3l95iAdN7puAjX4fbNK7h1bQP1ch5bzx8hcX6KcqkJf8Am6gufPyDqGcKHoYAXqbNTRKMZKO0uujqg0gSMFgP8IZ/Y3mh1YzB4ZGgA42MjAi6ODmOiGnE4zBgY8As8IVBiMHWj0RJFCJU4DUILNmcNuuBy2SRYfHwygqHIsMCKeCKB07MknC4n3nnntih7YvGE5AiZbTaBIwQ31XoNCtvFvF6BTg3WyCstqA0FxXwexXxBmvO+/4PvIzI8jJ39PXx97y5cbhdmp8dRyKYlG6heq4myhDtfq5YxTQjQ5Vu1i05bRT6XFRjDjCO73YULl65iKBLB+fkZ4vFzAQ/TM5MSvJ7OJATQsIqe2o9o9FgAgtflRLNcgeFlmx0BEI+B2yWMIZAjiOJjqVzhHPpftNfRrlVAvsCmO5MoxGh54yxpvas1FFE9BQaCogpjsDuh0613rmIg7O2HSKezAtNEgdbuoVqpopgjHOmgUqrAbDIJiOK5InSi4sps1cFo6sBs0cNkMkBpMLuqjWadjXa04rUwOhqCy2NDo1mQbRBWMGuJAIUgz6DXwWm3i9qJx0ULn5GQiWHo5VJfYRbwQe3087eSqQwMJivaPQN6OhOaSluylkZGRuF1uVEpFpFkgHehgoGgFyarGfFkDrlcBw4r4HUDZoMeRoNOwAqLANtdFeVaD4GQBe+8+w7CkTB2d3bw6N4zgaQulwNejw+ZTA7ZjIrBQYfAQqrUeCwEeoEBqzTyMYA9n1dhtRlgsRrhctnRA4+1KdbSiYlxCRjn+VuYXxIlEvOfqHzifAkXeU0uLi7i7OxMoBNh6/7+voSt04I6NjYmVkg21Xl9PuhNtAU24HJ6xHbKsPR6rQ2n0wWfzytzozWUKrtsLtPPCysU0e6ZYbV7xV4ai53jYP8YOr0Bk+Mh6HXMCWPLXQvtFpvsVGli5L7YHU7odGY5d816BdUqM7OofuP95LeVThp0+j1uw7/PQ7S11O8zJe0x2gS0CbzVE9BulG/16dcOXpuANoFvOAENOn3DgWkPf/0J0E4moeVUzPR6IFcxGgCzng1VgNXE8OoeBnxGbFy8KBYdZrrcu38fj548Ra2qwG4zwet1S9hwOpVDIlnGpfUpLMyPi4KnWMhKbg4BUypdQbWux8zMPPx+H07PopILxUUxrWfM93nw4J4s5mdnZ+TnVIWMj0UwMzkEo9WCv//HX+LrR4dwuF343nc/gFqrQa0U0G0qyKZSSGYKyFXbqKo6scstLk7g0oVlDEeGRckxNDQkliGxRJ1Gsbm5j06rjh/96M8RCgbxN3/zt8jnSvB47KjVVHjcTnz/+x/hwcNH2N2L4eOPruHSpYvSzvazn32C6GkOH3905WUmzgnOThOiHDuJxgSgXL22gtu3r6FQzOHp0yeIRs9E1cPmsKdPN3Fl4xo2X+xhdWURiwsTon568uQxkqmEhHgz2Pk//sef4rvfvYC/+IsfY2f7AJ/96gucnycQj5UxOhZGFw185zsfYHh4GA8fPhQwcf36dcnM+vTTL+ScWC16fPjhTWkzI7wwmgxEZmipCr788mu8/96HmJ1dkCym//Q3/wWPHu/iOx9eg8upRzIVw9z8lISfE76NjoRhlyyqKlS1g1s330FL6UgIOYO9qbaiwk1Cxyv9XDBCj0ZDRbmios5Ww2ZT8qyoZEqlCtKUxtY3p9MqsI3nnk1ozCwan4ig1S4CUCV7y+FgsLoBx0dRCcW2mO1IpfKoVhoCb6amJjE9NS05Tj6fWxQ+T548xMOH96SljvCFdsBwOCTh9MVCCXNzCxLO/uzZJur1tkDCdrclSjvO9e7du3j2IoWFOZ/sE4Ha+vo6VldX8fOf/xxbW1s4OEhLK+LC4iCCgYBsk8+nLY5zoqWQFsyd3VOk0x143AZcvrSAy5cvY3tnB1/efYBr1zeQzRbg8/gF7g2GIwLjfvpff45ssQo/GwdvXsLwyCCKxbzki23vZWEyAVarGcVSE50uMDzkkTZBi9WMQiEn78/JqQnJZ+J56TcQtqU4gOcxlc6KUlBRezJ/hosz/4uh9MVyCwwBdzutcLlcgEFFV1eF3WaGTu1ArbUAPo/Cu64Obo8Hak+PfKWBbKWJBq2heoNYNbUo8de6X2trqdcam/YkbQLaBN6mCWg3yrfpbGvHqk1Am8CbTkCDTm86Qe35v+cEdNAbjf3SO3pxmK/UQx888VsvMTeiOOIH+VDQjshQWOxPhWIB2QIDpTtYWhzCD773HYRCQRwe7OPF82dSEb+8uCCQ4vhoX2xyVOvk8nWoHSqnfFCUJmK04LWUl0HckxJETEUHW9KoCCF4YNB3ZCiI77x/A9v7+/jki/vYPy2i2erhwvoCgl43GvkMXFYr0okE0tkiSk0dqi0gHBnClSurGAz7xcJF5QhBQzx2LoHo29unMOhb2Li0gg8/+ADPn2/iZz/9BLOzw9Kcx/Y37sOt27fwd3/39zg8yuL/+j//Dwk+//zzz/Dpp19Cp+vgP/yH/1tsUf/wD/+AB/cewml3ClRjhs7s3CQmp8aRTMaRSiUlOJ35UVR2/bef/QLf/96fSbPd9777MdRWFeVyAX//9/9FZnfzFpvf0nj+fBd/+Zd/hksXN/D11w/wyS9+hbNYCdU6MBpx4v0PrmN8fEQC0Bk+zS8CkadPn+Krr77C+voFOT/j4+MCeQie1HYL1VoRmXxKbFw//tH/hlBoCI8ePsE//D+/kDD2H/75u2i16pJN5PO78dVXX4otzUxlTaWBeq0hAGhxYRmHhyd48XxLwrNrtZY0FBqNXWkQHBxyYGxsGFVmMKlApVIXaMNZMBi+WOwINBkd9UqGFm2EVDi9AmRqu4FcPibNcisrq3C5PJIF1myqUFsdMDSdTYKpZA4HB4dyvOtr6wJRDg/2pGUuHj8TFdbEJGFTEF4fc7H0klcl8MVoQSFfRKOhYGpqRlR0tB0uLi2JqomB3o1GGxsb69IwRxhK1Q///stf/lJmfXhYxcy0DSMjYczOzGB6ekaAUTyeFOC0vb2DUrGCTKYCu92G5eU5gVbMr/rJz/4bpmZnsLa2JsonngvmPVG9F49RHWeQ90I4HBAgRsCUz2VweHgGu9MNs8Umx8tt+3w2LC3NClh7lbPEBkSHw45ypSQwlIoknoezU16XKTSV/vlotQGTico1iygba7WOhIBT0WUyQtRMZosRQyNuWAilm02otSb0XaBdb6NR08Hrt6ELA4r1Fgr1FpQu0NEbJXdKg06/5+35//swbS31WmPTnqRNQJvA2zQB7Ub5Np1t7Vi1CWgTeNMJaNDpTSeoPf/3nIAOOoYkEynR88Zv+VcPNG4ZxIjVB09ccDosevh9zpeLxi7sDitGRoZx+dIFzMxMI59LY39vD+l0AiaDDuHBMA7390RJsrw8j2ajgZPTDDJZRSxhlWoL7Q4wELAJMKHNj8HMzMZhyDFVMGyIo9VoeWkOLrsBn//6a2wdJlBqArUmMD05hMXpCeiUGmzMuIme4TyRR4Nh5aEIbt55F91OHd12QxQa8XhMcmgK+Rz8Ph+iJ8dwu5yYmpzA+PgYHj64L9lMH3zwAQYGgqLaIQQj/GB+FcHSrVu3sL29LXCHIGBwcBB/9Vd/JdlHf/M3/wnnpzFMTUxhYWEe7bYC6PpV8tlcWlr2bP8ve2/+5MhhX3k+IBP3fRRQ911dV9/3xaZ4SrI8GtmyPbGHV9ZYEd7d2J/mL9n9YX+cWO9ErL37y+7GhmVZEiWKIil2k+yz+qj7AgqF+z4TSGDjfdEt0R7NDLspNdXshALqZhWQx8tEovMT772vndDNJxoUixWcP3dRbvAnJ8ZRyGfwyac38N57v5Ii529/+y2kM0kBX8ePncD6+pY4cVZWtpDPa5ieHMTx4wsIDXjEIVQoFKRXip0/hE4/+tGPJRZ1/vw5ATkEDdwP7o/L7YTTraBUyeLR6hquvfI1tNtd7O3GUCyWMDU1iWg02o//WczY2dlGLp/GiePHsb+XQL3COJUFFtWKUCiCVDKDUqkqcclCoYJ6vY3hET8UpSvQikXV7BiKxVJIpooSSaPRrm+y649YDIfd4gyi04ZQiv1BErmrlaB3a4hEQwKTGPmr15uoVhuoVVlwrojjiQ41TjhcWlqW3rDUYVJgX71elUgZz6eZ2Wlx5nGCINdJNxGPXa9nRjQyiHA4Ip8ARiEZ6aMrbG1tDfv7GVy9ekY+W3Q60U32pAD/3Xd/IW4tr9eGa69ckX0ejEbhcNCBlZKJjHQ7cT3FQhF2uxNLS0uYmJiUfSGwunlrFX/9g/9G4Oza6jrmjizgzu0VAZLsonK4XBLXJPQZHhmUyCa3//AwAb3Lfi9F4na1WhWjo4yiDsnfGQ9lRxaLz+lS43mQSieRTmXEnVYqaShXO3A5IY40UmfGY2V7C0WUyy0B0063VY4Fe7V4ZRga8sPKi4Ouw2mxwetwolIq4zCegYl9YyYLqq0OSq0OtJ4JXZOKTo+z6/rXGePxVAoY91JPJZfxYkMBQ4GXUQHjQvkyHnVjnw0FDAWeVQHjX+PPqpzxvqdUQJDSY7TEt4rn6TF06gqcMfV6cLLAudkWkORy2qS7Z3QkijNnjmN+4Yi4SO7dvY1PP/lEQMJg1AOH3Qa/z4NKuSIOj7HRIXTaHWztpFBvsI9IQalMWEDQ4JUoVjqdEtBEB1Q2VxGnTSBgw+zsJM6cPoGdzQe4d38NO4ctVFqA1WnGkdkJzIyPolXMwW2zQun1UKw2kC03YPcNYPn4SaDbwvbmI3GWlEsl6Q6iW4tTuFgkTsjmdNikaDmXy8nUvGgkivhBHOlMRpxB7TZ7pupYWFgUl9Pdu/ckHkYAxTH3jHGtra/h4xsfQ+904ff6xFFFKMU+H97ws4iZvUx0Lvl8fnHsEDhFo0PiUNnb3cXe3i4ymRQq1TJGRgYxMzMlZdEEW+ws+tnP3kWlTGdQFY26JnAl4Peh1S7JRDxuKx0wBE6MMxIwEURx+7ktdDql02mBTx6vGyZFQ7VRRLPZkm1hL1QmnRUgRtjHqXqpdArdbgfr63GMjQVkqtr9e2tQTDYAqrzXBEWcW6qiSryNkIwRuqGhEEIhN/KFrDilrFY7MukiDhIF2O2qdHuxo4r9VdSTPUeEPIQ51IrQhOeK2+OE19fvAWNfVyqVlv4s9iFxnaOj47h9m3HPBvz+oEA1wqSO1obVakGjUUO9TndPDz6fGxarKo4sHhf+jJ1gbpcX4+OT4txid1O9UYfdaRN3EbVkHI3uKx6L8+fPCygiwNne3kcqxUl5Don1jQxHsb+3g+HhITlXWJq+u7srEId9W/yYcfocXVAEa4xprq8ztqjg8pXLsm+HhynMTM9hb/9AnFwKS+H1rkyeozNwfGJU3HMulwOJwwQ2NnZgUe3Sx0WwxGNLTQsFTpXTxUnI0n3uJ11OOzv7yOfZH6bK8jWtB6eLxed2tHWdgVuBVQRgpUpNity5TP7JovE2i+QVM2wWBRazCSFfAEORCOrlCna291Grd6SUv97uodruosNPmUAnIqf+8o3HUylg3Es9lVzGiw0FDAVeRgWMC+XLeNSNfTYUMBR4VgWMf40/q3LG+55SgSfQieDpyWn3G+jE4m3CBpfdJiXFdD+pZpPceE6ND2JxcRYWKx0mcdSqJWQzeYkJ+f0qXE47opEBcQaxCLlcKkM1WxCLF+ByB2C3uyVyVG9q0oEzNzfzGDpZxQ3CnN/k5LiAG0KI2ZlJrD64g5t37mE3UUG20oVqN2N6chSL01PQKjmoPR3D0UEZzb62E0ex0YHF7sRgJIDdrTWBMyxfDodCsNsYTcpCa3EinR0+rwcXLpzH6qOHAlG6uo5ime4axr5Ybl0XIDI2NiY34gRBlWoLly9dQlfvSASKgITL5/S5LiOJZgV+n0s0IvBipw5BCt0ohD8nT57E7MwReS/h0Mb6pvTttDttmYLGOBRdLZVKWZw16Uwa+/sHcDk8UBWbuHEISlKpQzB+VquVBCyNjERw5MisbAu3lc6tw8O0OGMIbAoFghy6j1ii3UGtXhfAt7w8J66aZqMlkGpkdATJZAr7+4dSll4steBymmGxOlAtN6Qnqdno9oGkxSJuIxbOE4rp3bZE1xjDGhuLSnk6u5UIXuiCYrfT5OSoABwCJr6PETa6lDgRjgCG+0I3EfuhGBOz2/vl6wQ11CybKUhX1eTksMDQ/b24xN+azS6cAkfNUM2K6NjWWtC0Jjp6G6pFRTQaEBcVNUqnqZtVIph0IJXLTXT1LsxKDxabCqvNKrpQw2DQg1deeUWcYHt7+zKtbW8vDbfbgo5ulnPM57UhmTzAQDgsx5nQj8XhhI4sCvd6vBKDpLOKAJDLYKeS3++TDqtavQGH3SXuN2pVqzWRyxXhC/jFCSiOJVWBxaLC5rCIi0vv9OBwuOQ8I2Tj8eBnmgCQulKDvm45cSoyFsteKxM4la8lfycQMykmOee7va50fnEKJZfj8rhhc7DDq4JCvoBmvQNT1wSHrQ+mvS4nhgcH0Wm1Eds/QLXObTSj2QEaeh86ARZ0wAl2/H/ja+4ZLtZP+Rbj5YYChgKGAi+XAgZ0ermOt7G3hgKGAl9MAeNf419MP+Pdn1uBJ9CJOKkfb+o7nfhfXVhkcloHFlWVKWN0x7AXiTE4p01FOOQR9wrA6WFlFIs1cTdNT0Wkd8Zpd0icrFQsY3d3D6VCHeWyBl8ghF7XjEQii2a7jcEIe3Fmkc1mZNl0cjAadOnSeSn95vQ2v8+ND37xDj65fRf7yQKylQ6abWBmehTH5mcQcKjIHh6I26LTM+PmyipSxTqaHR0OiwVuJxCNRPDw4Rb8HkIOp5SJE4yMDEUFOhF8bG5sSGSr11NlrF+n25TOJrvDhaHBqHQI7e0doF5vod5kWXMEqtJ3MkkfjtaRiV75fE1iYw57/6Z9aCggIKDRpIOsX4ZNdxdhTyqVQaVSRLXaFP0ymTwKxbI4yhjNY1cRJ7lp7Q6sFsBqdaDbs8DlcMmxiScO0dU1LC1GJM7FqFokEhJnDt1DBFb37t0ToMHtdjrD8HpVmaRmc1ixs3uAnZ2kRN1cLjOcjr4jhhP6SqUydnZScLldAnaKxbpAIJdTQafTE9BCIEUnkMvpEUfOEzeN1abgybPZrGJ2bhqJgwMcHCThdvvxytULAvH4CDHu53Ri5f59fPjhRwKlOLWw0yYkUqSLiCCJ5wdP0Fw2j63tFAqFBubmBhEJB3FwcIhcroZ6Q8fAQBADYRda4sIyyURAlton0xW4XXacOTsnejx8uIl4vAhNAwbCPN9VSZna7DYEQx40mnUpWs/n+3HPpaUpzM7O4uc//wCVahOjIwE5P3P5Bg4OSnDYuRy7uITGRoak8ykWj2FvPwuzqSPT5Rh3dLktMMEiLrmR0ahE7rhvsVhcjin7nLLZItqdnhyzw2RBPpl0MbEri0X7BEM2R9+pSJBK5x6XzfPN6XSJg4wwi5BT07oyhc7pdMPj6cOsVqsjn0PFbBUX1BPYxGNNzbW2Juvw+X1we1xoaS0Bn+VyBd22ApPek963nq7Lun0eNzptXaBxS6OjqYdWB2iyRFyuKip0mddoQKfPfYn+zQuNe6lnEM14i6GAocDLpYBxoXy5jrext4YChgJfTAEDOn0x/Yx3f6rfKmwAACAASURBVG4F+PVM4MTnk0f/9GPk7Ddf3n33E5/930FiNS67ipmZcSwuzqHZKGM/to2BsA8L80cwGB2Q2NCDlQdyo0v3zNrqNsxmG5wuTrkrCMBhpGdqalycGIROjCQRdEUHI7hw4QKGhgZxeHgohckfvPcz7MUSyJSbKDV1gT7Hjy1icXYcLqWLTCKGkN8PHX3olCzUUWt2YO7pePXKaXFoXf/oJgYjdJu4BDiFg36JAuayWZkqx06b/f2C7GtowIfxyWFEB8PiQiH8+ehXn2B/PyfRMAIkRpMYJ6SLiZ1CLM12OBWYem2BTgQbw0NDOHp0Frs7+9jcigmso9OFQIZggTfxvR5jT7p0bDWbHbTbjwubrYDDYYGLzhj0EAn7BRgwfkgnmt1mg9fnx9CgA0uL0xKvonuHka5sNi8dRm+99SZ+/OMfy89Z0v3Nb35T1u/3B6Qo+sNfXcd7v/wVkqkOXn3lCMbHJ7C1tSMusJamoVFrIRQagM8fkBJsuo8azYa4mdiTRdBmtznFkcbIGgEGo4jdXgcDAwFksknpdDpz5qRM5dNaLYFNp0+fEVjFiBr1ZbfRe++9h3ff/QC1Wk9cXjzbRkcDCAQ8GBkZltfQycP9W1/fh8ftwsLCDCYmpqTMO5XiFLoJ2U92DxG6FXJFmc7Iv+tdC44encHly2dwcBDHz37+K3Hv8NSmEws9G6amxqTDTO91kEwl0NKayGarmJlhJG5adLz/YA16x4yhoSBsNhUPH/Z7t44cCYtGp06ewNLiEXG/saT97r0YhgZZ5O2GyQxEIn5xeTHCSK3odCsxLpjPyTS5UDiKfL4EmFQ5R5KZBrROD26nAq/fK3rqPGdqTVSqbYwO+xEOemUb+KDDsO/IS8r51Wp14XCY5fNFFxtdiXRSETBarU4BVHREtfWOdH1ZbFaBVATNhFB036WzaRRLNXGQ2VQbmrU2TD0CPRNUxSRxXMYPCa/MPI81HfUW4bCOTo8SM2pqMqDT574+/7MXGvdSz6ab8S5DAUOBl0gB40L5Eh1sY1cNBQwFvrACBnT6whIaC/h8Cjy2jXwGL30WPv3LL+/fQKcebOzhMZsQDvswPTMGq9WEbreJ2ZlxLC/Nw2G3497du7j+0Q3YbQQ8FuztxMTZo6gOpFJFWFR2z9gRCgUFOtDpwWLyTJZxJSeuXLksTid259y9cwt6q4F0roBsuYlstYlqo4ezZ07g2PwUSqk4rOYueu028qUKNvYTyFV1ifl4HcBbr12VgvIHDx5gYX4eVosKt8uJ+SNzyGYyuHv3NsqlCs6dO4uPPrqJUyeWMDIxBLfPJ50+dGptbR1gezstQGpoiDEyDZ1OF9PTE7BaCa5yKJVr0LQahqJecYhMTU3h+LFjAt7e/+UHuH//If71d74trqpqtYx7K3clHkdXEyNP9XoPxVIF5XJNwJbf70Qg6JFOHkalBqMjOEwwkmVFr2uSuN3c7BQWFkZRKqYFHBAKMRZH4MUpedT05s2buHdvC2fOLOBv/uZv+tGybA67uwf42c9+gY8+fohWq4f/6X/4CywsLuK9X7yH/f24HDfG5+o1RrBY6m2XZdc1bktQJrwRKBIO2ex25LM52W/2JNUbFZliqNA0ZtYxMjqI2P4+nFKivSjAhZHF4eFhASHvvPNTbGxsYm8vhUYD0LucokY3WwTz83Ow2x3I5/ICyggJJSoZDmNmZkb6m375/l1Y1J5MKyRwYXSN++lx+ZA4SKBWq2CWWi0ekTjZ/fsPxOlktZoFHA0NjcDvC2F6eg6JxCG2dzZRa5QRCAYklnb16hWEwyGsrq5hc3MXm5tJjI9HxB22uZmG3W4SmLW+uo4//dPvyGeAXU6ffHJLfn/69BSOHz8Ki8TfVAwMhCWmyUJ6Oglr1So6LQ2Vcl2gmd5l0b8V8UQGqUwDbR1YXhzHzJE5KeOOHcSwF4vLOchC/bHhQYE+PGbcTh6nR4/WkM9XxZXGeCLL6c0mOrq6AsAYJ+Txq1ZrMJlNsFitAmcJnfh5JHTkz+uMhebzqNe68ll32GywqQRWNomCMuLHqX+MxVJbu8OJltaRXq9Gq422zi02P/ZSGp1On+/6bECnZ9DJeIuhgKHAS6yAAZ1e4oNv7LqhgKHAUytgQKenlsx4wxdT4Om+pvlqq1nt+xZMjFpZ4PHwRteHE8cXxCnCyNXWxhbu3l2B2WSF3eqSmB1BCWNihWJN3CTs+AkGnZib40Qxn0x5K1f60bLFxQVxbHB63NbmBgYCPmRyRcSzZaQKVYnuXL50DgszE2gUUnBYTNjf3kIincNhvomOSYXD7YLbpmB8OCIdPM2mGRfOL6JerSIyMCARt1q1gvd/+UuJCL322usypv6NN67B6XUhV+Q0uAcCIXTdJBE4llUzaqWYFXEFLS8fEyiVPEzJzb7ZrGFw0AuP14WAPwSfLyCdO++8867AkTfeeF3en8ulsbb+SLqVZmenxXFSLrdx/eObWH20gbHxQcwdmRLHj0Xl1DANoeAANE3H8PCYwImf/OQdmE09fOPtq9hYvy+OFTqOCB8Y5+OT8SpG7W7diuHf/JvX8Zd/+Zfi7tnc3MbKyip++s51JJIFXDy/iO/+2bclkra2ti5QQlX7XUl37jxAo95CKBhFuVJFrV5GcMArsTe9SxBhk22kKy0UDkm8jVMMTUoPg4MhdHtt2O0W1GtVdDtdnD51GuPjjNb13TG7uzt4771fShF6LqehXgeCQSuiUa+Uhw8Pj6BaqUsUkW4eupbY/0R4x4gaJ8Rlc2Xp5woGfaKDTL5TLbBa7Hj0YB2Vag3nzx/DyOiQdCOxtJ1l5DxmjKNxWqHb5cPIyDju3VvBXmwbZhW/7kN67bXXxEnGqOLOzh4qlQaOHl0U58/Dh2s4f/6MrPfu7bu4dOkiUsmUnLsbmymUKzquXJrG22+/Ls4hlskT1BCC7uzQYeeW+GK33UEykRdYZ7O7JL64u5dDsdLCwuIMTp46gdBAGJlCFiv372F1bVvg5KXzxyXOx2gbe9UI4/b3YwLI0ukGOh1AVSDgiZP7PB6WutPN1JaOpkKhBpPSn15ndzqky4lOMcImwj72k7VE95YAPVWxIuCLyPnVbDWRyaZQLLMbrAdFNcFmUwQ0tduMYPbQ7TGWq8jnvdPVjOl1T3/BfrqL9NMv33iHoYChgKHAC6+AcaF84Q+hsQOGAoYCz1EBAzo9R7Ff9lX9yy/of3byffaX/+IXCvg/tuV0YLOYYLH0oKpm+PxW+L0OeD1uWCxWZNN5VMq0rTAr1e+fYc9Ms6mj0wWcDhOWl4/gyJE5KVrO5TLSHcNoD50gBAp0GhFWWM1mHBymsJMoIltpQ7Wr+Nq1y5gcicKp6KgVsrj5ycdI5xi/A3yRIBaWjmBpdgrx3S38/Gcfw+n24OI5Ttyr4cL58+J20tsafvSjH2F5aRHBQACrj1Zx7doraHSaKNUq4gThzTIhB6FH8jAjxdKMJ504fgrT0zP46U9+hrW1TSwuzSMa9SAQUAVGsOjb7fFjeGgM/+ff/18IhcIy0YyOE8asCG8IHKKDA6jVWiiXO/jJO3REbeHChUVcuXpO4lfsuYpGBwWg6B2TTJlbWXmEhw9WoXc0/Mm334Le4eQ2v0SiWF5dr9ext7cnICAajUrU6q//+q8wPj4usOMwmcLKykOsrGxhZDSCP/+z72BicgIr91cECoyPTSKVzAhw+vSTOygVawiHWfztQbVeQrGS63c9udwYjA7C7fYgHo8hGAogGh3A7t4WqtWCOJxMpg4UixmKCVBNFly5fEUcTvv7++LCWltbkxgYoU2pxGiiCePjATkHCJlYcs3Ca075Y8k4zy0CD8YE6ZbiRDbG7riv3HcCJzq8atW6QLNMuoqRkRAuXjwHh8OKZOoAiQS7ueoCtLjtdptDuo8GwlE8ePgQh6kDlCstRKJ+jI5GpRuLRfBPtKWOfDBGypjhG2+8ITFGxuROnzojDqb9/T3k82UpC19aOoJXXrkCRVWwvb2Fe/fuyrnN33EfopEwqsWyTPfzeFgk7pCy+tghAa2OxeUFDI2OolqvoVAq4OAwjfhBHtEBF95+8xJCAa84pxqNpvRrEZTu7sZQKtGR14/Fut0swx8XMMnzuVYrS7k6nU6Vah0Ohx3+QEBgU7HIbbPA7fHC4XSh24Msm+8j+NS7CkxmMzq6Jq9vtXV0TRB4RaD82NbUD+X2zBIdVRQFnXbTgE5P/8Vj3Es9vWbGOwwFDAVeMgWMC+VLdsCN3TUUMBT4QgoY0OkLyWe8+WkU+I+g0+f6xjbBrjih9uhm4A0knQv9DiKPGwj4bRgfH8Xo8KhMOaPL5CBehP6ZM5ur8Xms0sdz8dJFiRvdvXtHupE4vaxQzMvfCR2km6deh8tmRyyRxOpOEslCDQ6PHVcvX8KA34WQy4LD2A5Wbt9BqQZUNGB2eQHnLpzC4swk/uH/+b/x4UdrmJ8dwl/8xb9CpVyG3+eVCXap5CHe+8UN/OAH/zX2dnaQy2Xx5ltvoq41ET+Mo1SuSPSOo+wVs0ViZm321LS7GBwcRsAfxvXrH2NrN4WRQT+Ghr2IRKw4dfoEFuaX0GrpaDU7+Pf//n/DzPQsrly9gnq9Bl1vodnipDcNzWYNsXgSeteBh492EY+n8OqrJ3Hm7GmUSkVx4hCk5PPs/SljdycmQIHwq1ZuY2LcA5edThKT3Nhzaho7g+LxuETuCHgINr773e9ic3NTQA9BAXuoLDYLTp48gbGxEZkOd3iYkLgXgVkymcXmxi42N/aQz9UFevn9Ibi8TpgtLNy2y3YxDkbgs76+Lm4ZOsjoFMpkDmXim8XGKXJOKfQO+8L42qtfk+26fv26vIfwh1Ps6Hoi1AgGAwJG6Mjik26bXteCdDorr+G+cL0EeP3C7LLoxEdfA7NMcmvUG6jXNFgtNszNzmJ0bFjA5kFiH+l0QSbwzc5OwmazC0iJxxJwOtyIHyRRKjfFTXfu/DyWl6Zle+kae9IXxWlwXDd/du3aNdmHd955B6dPnsbc3DzWV9eQy2fRajWlWJyxs8mpCSkDp8vqzp37AlUHBrzyOo/bjWa5KqCMk+i6XQWlShO5fAcOpw3D4yNwuD1IJJMAe5SsCvKFAo7Mz2JxbhJaoyLwiJCO/WOlYkkm7mWzdWhMvpmAUMgh7rz+ucQ4aF46w1gATwcb/2R3V6FYQbFYgdPFaKy1D5yaLYFOjEJ2uiY026wKJ1t6PIuOpeJP6uE++y3WMwF8mtT+panbLzs3Hk+lwOe6Mj/VEo0XGwoYChgKfMUUMC6UX7EDauyOoYChwO9VAeNf479XeY2Ff1aBf/YFzXvD3ybPbyFT5p5FHCtKD1AUHYrSlt4elmebTUA45JC4D6dj7e0mUCk1pUum1WnDwi6okBdzc1MYGRsRuFQo5LG+viZT63S9I/EngigWTRM66e02rIqCcq2J3cMcDnNl2N1OXL54AX6nFc1yBlqtiHw6hVqrhVKji7NXrmFyZgbZgxhu3vgIlXIbZ88u4fXXX8dBLCaT6rLZNErFAvKZBr7//T/D3Xt34Xa5cOLECezEdrG1t41avT+xrVSsSjeTCXQ9afInI0PsrCIMSiZLCIfdWFgcwfxCBNMzkwKkNta3ce/uQySTGXGZLC8vYXNzA61WTWCM02mVYuhajY4RBelMXsDIufNnxa2zubEOp8uJg4MEdL0nRdV2uwvoKdjZTqBaaaGnd3F0MSAdWCzpnp+fF1jzq48+krgc4QZjZBcvXsSNGzckbldv1NHuaJhfmMPE5DjW1lbR0hpSPs6pdSxJJ4gpl+qI7SeRPOQ+m+ByWeDgNDmPC/5AUJxO7I8ilNnZ2UYg4JfpgLl8CvlCRjqd3B4bRkYG0aw3EPAEMTU5JXFHQjECGTqXGF2j2ykez0hXkkx+i8UFovh8frhdAeRzJXF99d1PKsIDYVk342p7ezmZIOj1mdDrMvrZn/bWqPegNXoIhhwYiATQqFehPXbbMGI2EIn0PXvtLjY292BRrCiXW3C4FIQjLiwsLkifVrFYlLL7fm+SIlqfPXtWzk9uC51FGxvreO3aayiXq8ikM7KtdO05nA45pxltozvsIBFDPpcTd5bdYZVz3tTrwdTR0W51oKg2dHSTFMo3Wh04XX688trrsMmEvweoNGqCeuh4unjhLEzdFjZW7wuMo6eJ66YTr1rVZKJfW+vBYuFUQz8CgaBE5KqVCqp1OsQgkwxViw1dvYem1kGpVEWt1hRQRGeZ1tZRqWrokD4JYDajZ7ZA73XR6T6eRvekIo6GRj6euJ1of+KwAiFSbBTnDDvja+4pv4mMe6mnFMx4uaGAocDLp4BxoXz5jrmxx4YChgLProDxr/Fn185451Mq8LmgE5fJFz45M3smqCYrbIoNnC+v6XWY0JU182V2u4JQ0Amf1y/j53PZknQaCXSqV+B3W7C0OCNRLoIPjmFnl0+xXJYCY5fbK2XR9UYTjZYmY9jpWsllcjCrFlRbOioNDcGQF69euwSvw4LNh3fg5ESvloampkGHgrMXrsBitePG9Y/gdbswOTmBjvTSNKSEmjEo/t1us8oUuOWjS7hz5y68Hp906uSKWSFonJjWqDeRTJXgdFilo0lr6QIiOM6e4KnX1VEotyXqdPLkLCIROwJBP/y+ANLpHG5c/1SmvHU6FnzjG1/Dxvo6Gs26xKjsDhtg6gr0qDd6yOVL4vZipxXjY48ePRBIQLDFCW50WXk9fhl5v7q2j4GQC416AddeuYjpqWlxsfD17PRhkfWTcmlG7+bm5rC+viFxslw2g73YHkZGoxgZHcbHH99AqVRDMOSTkneuh2Puu7oZiUQOhXwXNiunmdkRiQYxPjmO8MAA2loH2VxBOowOD1PSgcTOqmarjmq1BL3bg89vx8gwJ7Ll4bQ5xfmSSKQkIhcIeqWHyOG0S1/Wo9Usxsd8CAQdSCQyUFUTnA46nVQpNed0NLqqHE6nABQCIAKhZCqDSkUXVw6npClKD4oZsFvNqNa7oMxDQwFxcUk3UbeLRoP7RIdYF6pqRTbbgs0K6DowOOjB3Ny4/Pzhw1U5JxgbK5UKEpNcXJzH4OCQOMPu3LmDgYGIxNtmpmdQLtXEhUYnFQENnVSlckkAmcfrkfdYrCo6Oo97S6CP1mqi3WzBqlpFH63ThVlcRiZYbU4sLi2T8GJzawv1Zh2KRRUY+c1vvo39nQ18euNXsnyer/1+sQGJhR4cpNGoa9KpxfJ2h8MpjiVOEezoLagWkzjGAsGg6L+3H0eRhfgCvHTpV6OezVZH+pnomDIpKtpsejeZ0O09Lgbnh18hkDKhy3F1Tx5PnE5PBhbwomBAp6e8Uv/WaQ9Puwzj9YYChgKGAl9pBQzo9JU+vMbOGQoYCvyOFTCg0+9YUGNxvwMFPgudBC6Jz+fxnVAfOD150Lni87qhKqo4hNiDw5vcLkGBqYfpiAenTsxKMXEynYLN4UBb1xE/TMHt96HeZAGNFQ1NRzpXQaPRhs1ufVxM3IFZYSlxD9PTw7hy+Qw6zSry6QQa5RJymSzMPROikSgiA4NIpvLYOziUEua+o6qAWCwmoKIpU9kYPYsKYFEtKtLpImr1NibH/eJKcbocaDU1iXWxOLrZaMPjZhGzX0qoU5kS2p0+0OAN/qnT87h69RyslraUXBcKJdy9c09cSul0GXaHC8eW51EsVgXABPw+ccGwzJkghRCrpemw2mziUGL3lNvtQL3elMiV1m5jaGhAupuymYL0PRECNRpFTE2OY2FhUTqK6LphHJAgiGyA4I7uFcbWunoXNrsDmTTdQQdSlj0zM4Fmsy79P6q4jnTUayyg7okDqwsrzGijWu8gGPDg6tWTuHD5vBSIczrb++/fQK3SgMpxc10TvD6vgC8uk24ef4AgsYl0KgmzSRU3FONbLLImgCB88fvd0FoaCsU2JidDAk8ODnLw+RwCsag7nV4Sc1QUDI+MQlGtfRdSqSyxvHyehdhm2G2qTE0jAPF6rAKrGLnzeq1ot3lOttGDGVq7CxN0OZN54eX0O+4zwcpw1IOhaBix/TQAwkp2I5kwMRHGlStX5BgwpkiAyW1NJLICmWycAGeyoFKpIxQKwOPxIZnKyjlWb7Sk04nnPj8n4+Mj4lhqd1ooloqolsoYHBwRUMdYnstl/3XZOqf00dnEdRFKNpoNzMxOY25mBquP7iOdPBQYxvOKPWSEcnSEFQuEoxpsNjqdovB6vPJz6sbzi7rQ7RUMhfsdWPEDVGUSnQKt0wdNWkcXCMbPM2HdExPTP4NH/7l/7RM8/YZC/Q4uSC/dIox7qZfukBs7bChgKPC0ChgXyqdVzHi9oYChwMusgAGdXuaj/4Lsez/E89sfZpP515PT+Are4DLqxNha0G5C2NFDKOCC1WZFp6ejobWQyRWQLTThcFkFAbR1M3SogNmKZrODar0J3aSgrbXgdNGZZMb05AiOLh9BqZAGX32wt4/kQVom6wX9Xph6JuzHSig3Ohgbd0oESlUUASNejwflSkNcIBwf73SoAgPMZhtGhgcxOzsOj9cNxWySAu47t+8jl69JdNDldMuOS2Gz24NSmVE0wgQVf/Inb+DSxTPIZOJIp1MSIdvfSyKTrQqwIgCy20yo1Xpw2M3wuG2yfwROgQD7rCqo1vqvczkdiEb9Uny9tRmT+FMgGMCxo7MCPNbWNiRWxihb/CAhcGp2dkKidclkCvHYgUwzY+Tx8LCCttaViXqcLGi1KgIvWP7Mn7vdKt544xUpHO92dXzyyU1x54RCfiSTSRB40DVFULGwMI+z509jcnpC1vNPP/opfvGLm2jU27BZzTCbrfI+QidGzxiTZHE6o3sENCzdnpycEnBCh1IfPEHWy6lqyWQOgQCn4gENFn2PRMWZxbgfwQ+hE8HY0NAweo8L3ukqKpYqKJXrMCtmORbNFnup7AiH3HA4GGN0SE8Uu5g47Y7xPRaWs1+LqTRur/QVdXpwOV0YHPDB57JLpI7bzKhfo9HCqVPHJX7JSX0ffnhDptDZ7VYkEmV4PDYBezzPCJ0iAxH0oGB/PyEONkW1SBxR67TR1Bh77BfKq6oinUqc0Mfjxc/G+NgIotGgdC9lMikBbyz6pnON0cluj1MD7RJhZT9auVQWmNfW+lPmGGnjMea+dTqEaya43V75bPYLwWsSQ6QuXp9Pto2dUKVKFS32NZn6OI6Opla7I7COcJCRut9k516QC9aLv5nGvdSLfwyNPTAUMBT4PStgXCh/zwIbizcUMBT4SilgQKev1OH8au7Mk77g37Z30uDCO2kT3SPMOvXg9wcwPTWJkZAb5kYe9WoR7U5bOoWKlaYAIBaN6zAjELSjpfWgtXsIR4bgdvtQKFcRP0xLrMjndUk3z8z0GMIhP3a3N9DTNeTSGdSrTehtHYpJRUfToao25IpN+Lxd8D48MuDG1NSEQATCpIeP4lBV4MzpIwJACKYWFxel1Jpj43lz/uDBIzy4vy0wgvEqxrdUxYTpqTGcOHEMd+/dQiKRlLHyf/StVzE9NY5KOSf9RoROpWITWltBIc/pcqo4dkqVBsZHB6Vcm9PKuG6uy2TuiSOLwGdsbBQLC3MolUp4991f4vLlCzh27Bi8Xh+2tvrTz5rNprhy0pmcTDgLh71YWFgQR5De6QpEuXPnHra2ihIb4wSxudkJBAJuPHiwJXBmdm4cU5NDePPNNyUKxmWzEJtl5Hzu7OzgjTdexz/+448kvvXKK6/A6/Og3e1ge3sX7777Hu7cXkOrSURBeEQnk+txvxDgcNjgcjkkTsjpc5xENzc38zgymJf+KE4+bLaaGBsdFTca9WcMrlqrCcCh8Sbod0sMj64m6uP1+wUstVqagBr+nbEw9g6xsJz7QpA3PhqRLiNCmycl4A8fPZJI2cDAgHQrsbeLMIeQjJHG6akpDAR8aFTL0jc2MjKClZUVKQ0/evSowLlbt27h3so2PB5GB+kwKmNsjJ1a4xJt5Dnh8wYEnhUKZaRSBXi8Xhw/fgLrW5tIJg8RDPnFuUfXUjpTlnMsEvJianpcJjoS7vA4b2/HYLWyl8ki7iybrQddN4kzjbG/s6eXsLW53S+oF0DUjxmyRykSYdm6RQAUi8LZ21Sr18RVBhC4OqQQnkXhdNQxwsdtJmhiSo6gSWMMsNMTB9ZvfE7GV9VzvLob91LPUWxjVYYChgIvpgLGhfLFPG7GVhsKGAp8OQoY/5L/cnQ31voUCjzpDP7t0Kk/Ap7uHbox+AiHwpibm8Vo2AdTsyiTtpKpJA6SRdSbXbgcgNNtQbnSxciwF92eWZ4joxPizkims3i0sYNKvQa/z4W5I9OYn58FMdX9lbuo16rQmi0pks5lKjKti6teODKOfC6D8dEBdHsKJsaHMDs3Ix1St27ewd37+5iZCuPVa1ekYJvQ6WuvfQ0W1Srwgn1MdP3QaSSRJw3i3BkbjeDatSuYnp7A//F3f4d4PIGz5xbw9a+/ha7exvraIzx6uCqxPAIXuo8ePtzGzMyU3ORzO9mvxHgaHUTsDFpZiWF6OoD5+TkpUCcQGR4ekjjgp5/exA9+8NeynHj8AD/+8Y/x6NEjKQhnfK3RrAm4YfwpGAgJ5GPMjtDpn/7pn3DnXgIhvwknTpyU8ms6fX7603cxMzuOV66dh9vlRjaXhd1mx9raGu7ff4Bjx48J+Njf38dbb72Fv/3bv8X09DReffVVmehHSLGy8hAffPARdvfyArrsFrJGVRw5NqtN+qpcLqf0AlVrBDiMh3URCgXFbUbnVDyRBXodqEpPHER8DY8PgVOv1xWXXKHYgsOuwmblBDQT7Ox4ApArVATMsDzd6XLj8DCJVCYvpeR+v0+cRJMTQwiFPFLqTV0J9z7++GMphefEvlQqKdtBEEkXFMEadfc6HaiWCgKdlpaWsLe3h3Q6LceF0/OzxgAAIABJREFUUCyRSGBr+wDjY8NYXp6XWBuLyflkbHFnJyYdYIxishg8lytKRPTM2bP49OZtFCtlOR8ZrSsUcrKPAwMBHFteECDGeB2P0+bmDjJZurH6sT8CNo+n7zWkU+vs2aN49ZVX8N4v3pdJgG1Ng9msCiDlZ5CQkhqK28lkFicU4Zo8euyyUuS8p96EVTaHSwAw3YXNtg6915P/7vUIkVnoxGdXHILG47kpYNxLPTepjRUZChgKvKgKGBfKF/XIGdttKGAo8GUoYECnL0N1Y51PpcB/6YtdOp+YRXvcQE64QgdP0G3HaNiDkN+LdCaFra196csZGR2A3+eRyWyMtTnsLgQCIQQDYWTSWdy6u4L9wyJa3S48bjuWlmbELVOrV/Fo9ZGMq2c0qKMD1UoHTjudHT3Mz01BbxVw7cp56bIZGR1BOBSSm/MPP/wQm1t7uHr1EmZnpvHDH/6jQImrV69K1KildZHJFnDz0zt4uLYnUIWA5/jyEZw8dRxnzpyApjXwP/8v/ysSh1n8zX//pzh54phEyOL7celO0rS2ABSWTN+9exdnzpyF1WKXaBeLnumcuX37NlZW7mNvr4LvfOcqjh07KtCErhbCAcKlcrmM733ve+JsYhH4w4cP8ODBA3nd6OgY1jdYdO3tT1JTVOnumZqalnjdT356HY16GcePH8Gli5cFRl2/fgPvvPM+AkEnLl0+Kc6gD3/1Ma5cuSDr4HIIxQhXuI3nz5/H3//934lLh2DowcNV5AsVASIPH6zi8LAq5duMDhK6OB0uWKwWcTmxwFomEpYK4qQZGhyUdRCsUJ/dvZj0VzEmSLhDvWKxhOwzu6BcTidKJfY/dSQKxniay+0Wt04imRZgcu7cebg9XmxsbGJre1um6wWDIbhdThxdJsRTJSbHLigCptu37wr4m5wcFbBDtxSL5gnpeN4GAwFYFDNataq8j7CP20XXGWELnxIZdXvEkcZ95nHieUhHVz5fkamCXq8NwyNjsFqcqFQbePBwGwsL00gkk1CtFunnOkwmUauXYbc7cPXqKxgdHpFzaHX1EXK5rHRflSsdcR9NjPthtaqoN6oC9uhEO37sKNxOH/7hH36EjY09cRY6HCp6XUW6nOwOlpnzE2kSN16n3RE4yQJ9Aju9Q6dYD81mvxDc6rBBZ+yQpfztrowI6Hc4PZ5CZ+JyGEfsPNU1w3jxF1Lgv3TJ/UILN95sKGAoYCjwVVDAuFB+FY6isQ+GAoYCz0sBAzo9L6WN9fxeFeiPrO8H8Z7cpDtUM0bDfoyNDKLTbiKTSUrp8+TUGIIsEa/VYLVYEAwEEfAHUa/WsfpoHasbm8iVNVgcKpxOO4aGB+EP+JHn1LJkEpl8Ha1WF1Yb12bD+MSQTA+LDgRxcmEc3/7mmwIEcrmcOFI4bWxtbRtOpw1//Md/JL1TjJExmkYnC90wO7sJJA5z2NjYxvpWAn6vDceOHsPi4hFx7ni8ThSKWbz77k9Rrpbw7/7d/yjbljg4xMbaFrQWy8RZOu4RMMIycUa3FheX0ORkvkZTnDP37q1INxIjW3/+53+CoeEh0Yza0eV0//59cfJcvHARDx89FMcNIcHGxjrqNXYejWB7a1v6nggWnE6XFEozEsZ9/X//v/cxPxfF8eNHMTQ0JI6Vmzc/xUfXVzAw4MZ3/uRNcW9tbW3j8qVLqNaqstzBoSFZB/uDCIPef/99TE5OYjA6hNt37iObK6NaaUhZep5/rzZgNitw2J0CqwgwFIVT5CAxylqNriQzTp8+LaDH7fII3CLMYQk4gRC7qgjbDg4O5eeDg1EBOuk0e5Xc4t6xO9g1FUKj2UTs4EAiYxcvXkK90cC9lRWks1lZBiFOZCCEUyeX0NUbAnBYZl8pl8UtRogVHgjjMFFmQxeWluZRq9XEDcT1el0u+D0uOUacCEgd+OT7+OAxZdSO20e32ubmprikypUKarUmBqNBcen5/EGUyzU4XT785CcfYu7IONxeN2x2nqxd7O7tQO91JP736rXXYYZZzsXd3W1UqhWUyxo0DVhaGsXo6CAU1Sz6UWNOOCRsPExk8N4vfiUTDnnecFmKYkGz3kS7o8vnj9tLBxRL5fnfBHIOuwWtZh2VShPtdk9gEovLepxA1zNJ5xdnGDKqx1YoHj/D6fR7vWz+pxZu3Et9KbIbKzUUMBR4kRQwLpQv0tEyttVQwFDgy1bAgE5f9hEw1v+FFCA84JMgh/GeJzfoksrp6LCYenA7LLCoJomiud02TE2OYmgwAq3RgMftkgLmjtbB6sNVJOIJWGwO6IoZ/lBQupZMZjNaWhupbFbKnfcTZTicCoKhgJRNT83MIpvLI+B14fTCBL719qsCBQib6CJhhIsgYXZ2FufOncO7774rwOEJEMlm80ilC6g3uojF0qg02ji6MIlLly5JeXepXMDi0hHE4+xt2kSuUMAPfvDfSoSMXVLFHGFBTUAXocX+fg5vvHFRoAqByc2bt5A8TAowoKOHgO5rX3sVE5MTAooIlvgzQjJu6x//8R/Lf7NviXE3wisCEMbBzCZFYAyBBx+BQFD2jaXZdBT9/OfvYnx8TNZ74cIFFIsl/PCHP5Qi7DNnjuMbf/Qm1tZWpWOJ+89+KUbslpeXce/ePdGFMG5jY0NAh8PhRCyWgtY2IZ8rIZlMI3mYR63RRcBrF4cRY5WMs7Ec3KywC0uHrrPA3IqFhSVZN6EIJxsy2kenER1I3AdCs/3YIaq1OibHR+Dz+sVhRGdNqVwS6CHwDED84ED+fP3118XhdPfufZjVfpE43TycyjfGvqXcocAmno/FYhmtVv+89HgcKJY7iA64cOnSOcTjcQE63E6fx4MjczPIZbNyDOj4IiSjtqOjoxJtpGYEg/w5jy2B1crKGqKDQZw8uSwl3zxPd3b2cWR+GT/8x59geHgQI2Oj0Ls6mi069CowK5B44zfe/haKhZL0gTF+ShjEbR4aCuHs2VNSTt9sNeS8ovdoaGhQQFCtquHRww1xjrVa/e4mt8shELBcbkixOEEpHW3cHgIlj5NQLoBup4VUKi+F4fyMajqgWhVYrFY06Yrq9tDuskOqD59EOROPqRGv+0IXyqd7s3Ev9XR6Ga82FDAUeAkVMC6UL+FBN3bZUMBQ4JkVMKDTM0tnvPEPXQGFY+lZMN7jwHpAMQM2CxCNuDE6PIiBcAhOmw3tlobDgwQOYoeoV9qAYkJkJAiL3SY30rlCCbVGU26ec0UNPRPHurMo2wTVYpJIEF/ndlrx5pVTePPaRTx6+FC6l9ifxNH2jPtZbTaZkMYiZ4/bLfE6RtLYVwSTFY0GJ7BpaDQ1OOwO6WTiiHnG6gaiIWxsrmF3N49/9e1zGBoOY23tETxOHxTY4XJ5pPdnbW1dnERXrl4WoEPgwpgZAQ7dO+zUCQR8GBkZRTqVwc2btwXGENzxfRaLFcvLSwIaCDgIFjjxjdvKeB1jepVKVYBHvzC6LZ1ET8Af199fR0BKwOmc2t7ekq6ls+dOIRD0irOG8TJCrNXVVYFVw8PDsv10xRAGEfwQZLH4e2tzHy5PCBaLDeVSFfFYCqWqDodVQTDogdvjhtXCbicbGs0q2u2mxO0IaaKRIeRyBTSbDekZog6MX+ZzBdGM0CoWO0CxUBSHFyNsBHHsa+I+F4olHlxx6XDyIfeLTzqMCOksNotMKOQ++HweREIeFHJJ5HJNOBwmgS+cGMhKIovFJNt45vQptDQNW5ubAlWqlQoi4TD8Pq/Apicw79GjHUxMRMTtRH0Jm3gu00XU71jqotvjBLyWRAzpdGo0NNTqLYl7FkplWe/g0CDCkbA4nXKFLLK5DOr1NgajhK3dfiG43kGj2XcljY1F4PfTMUeIVEK5UpaoIXurel0TisU6CvkKSsWanJ+MqNqsdtGb8bxmQ+sXi8tWmmQ5fF3A54LDpgjMq9U5ZZLAyQqTosLudKFrMiOVyUmpOCFhW2cEj13j7A8z4nXP8Xpr3Es9R7GNVRkKGAq8mAoYF8oX87gZW20oYCjw5ShgQKcvR3djrc9BAU61swhu6gpwYpExDRMuJzAQ9CIaCUkhOGN1fOpaG4pZgWpRYLErApc8Xj9amo50toCG1obWNsvPCaAsNhusdnbSdOVpt5pw4sgEogG3xMYIbFburckkO7/fjrbWgT/glKgRoUq90YKmdWG3W2V6Xrnc7js8AIninTm5KNGrfCGHnd1tpNNFjE/4cfbcMemX2tnZQrsF2BSOtu+iXGbXUb/byeP1SKE1fxaLFcShMjzsRjjslwgeo3i8j7916x4KhSbcbismJ4clJka4QKdWPJ4SbMCJZSwxp/uJXVZcPuN6Xq8HTodTImjsIqLTiI6roaGoAK6FxXlsb22JC40xrVarIaXQhByAioGBILq6joNEEpFIBCZTT9xVjM512l24PXYpALfZXVAtTnE5HcQLqNR0OO1mjI5EBQBxu5wu9lKZUamWYDJ1oVrM4hiyWZ39KWn9wy/AicAsmczIZD92M7HHi84nxiz5u3K5Ir1OLDKnMyhfKEDnm03A6NiouLhS6ST2YwmohF1OG1paC26XHUMDAXS0ugA1upSoCTUjLKJbiX/ymNIBFovFxT3EyXmkQz6vV0Ah3WjVqo5AwAGbzYpWqw1N0+FysRcJAgl5vAk6CTQJIFXFIkXf2VxBzqkeFPk7NzocGUAoHJL4YbFMF1VaYnR0IllUVaAWl8fielajTU1FxMXX6WgolYpy/AgAeUwZI00l8ygUaqjVO7BZzXIecMIfJ9aVimVx/z35YuFnkMCMPU8uuwqryoL8Fjp6H55ZbHZAscBmd0ikLpFKo6V1YFZUgU9cDs+LJy7G53DZMFbRL8czHoYChgKGAoYC/xkFjAulcXoYChgKGAp8fgUM6PT5tTJe+WUq8Azf7qaemRXjMJtMUM28r+/IzSsX5bKZ4HLZ0Ky3oLV6NDfBbmEvFP1RjBL50DN1EQ4Pytj4vf0DlKt1mMx0YPTEocGCaU5MY59QzwRYLWZcOXMM+zvrEpni5K5Hq9vo9cwYjPqQL9QxNTWMUNCPjc0tFAsVGRHfv+kHyB6sdEV5nRgfG8TExKSAk82tbWQyJVisBBdWWG092U6rzYpmvYugz4dcNo96vSVdUzDbpe/p1IkJpNJp5HJlmax2/PiCRPzoWNK0Dm5cv4W9vZh0PnFZ7GUidKNL6Pr16zDBIuCHzqOx0TFobQ2Jg4SADLpX6BKiC4XdPHQp0U109OiyuJYODmICe2Jxxvpsso9eL3uSuhLVW1vPIhS0CNAiJKFramgogEwmi93dkjijpqcjGB6OwGK1IRY/lO6lTKYOs0lFOEyANiBdRVwvp/ZFo2G0O02UKwWZvkZXjq5zkpouheeclkYoRyjCziu7zQmbzYGGQCmzACk6vLRWRyAPS9DZ3cTl09XGmuuR0VH4/V4cJg9xkDiA0+2E2+MREGSzKhgbCsNilvFr4oDi8giSuP+ETnwde8RK5TLy+RpOnVoSKLO3uyfbyP3gazIZ/m5eOsQIZxhx5LlLdxX7pwgOCdyo09j4KFpNDcnDNDa3dkVPk1mVjjCLVZHz1OPzwGpVpHg8l8+jVNblnHNY+h9qOpNYHs5OrInxqEzaq9WqyOdzEl8MBgOyndlsDtlsGbVaR9x+dkvf6WS1WKXPqVKuSqSu/3HlZ4/AyUyzGKxqFxYzW5t64m5iLI9Zvw7Xa7GK0ymXL0LTdZlK+MTpZECn537hfYar7XPfRmOFhgKGAoYCX6oCxoXyS5XfWLmhgKHAC6aAAZ1esAP2Um7us36z9wiQFHD4utlEENC/4aWbQ1WAbv8/5QbZohBPQRwY/FD43Qo8Hhui0SG0Wh1kc0V0dBPaHAVPh4nDDofTKTf1dEbZ7JyiZsXM5Cju372Nqakp1KpV7O3HBDKwbJl9RctHl6VHiH1PBEqEEfl8HSYoGIx4MTc3jlAwiLamy8379tYe9mMpBINucUsdHORw/OQkZmenUKmUsPpoE3rLLJG3aHRAuo1mZmbETcNo1+ra6q8jddFoRCAFQQqB1/rqHtKpnAAnlmEzWsf3D4QHsLm1hWgkIo4pbiedUdSJ0ShCGO5P353UBwp0YzEu9c1vfgONRh3vvfcLPHq0BYvNheWlcYEknFCXy+YkUvfhR7sYCKkYHx8UsEQ4w9fs7e9jdS2NK5cXcXR5GTu7u9ja3peIo8VCBxidYl44HC7QRUPXTKlUQCQSwpH5GXR7baRSCektYuSM0Env0PljEtdXja62WgOJREpAl9Vqh2K2StE4oQ6Lygm1VNUu0IpaMb5HWJYr5jE6NiL7y06kbC4Ht8cJp9uFVqsJl9OOYwuzsKlmaC3GMXsSpyRgIkgi/GQhOYEkH3SMnThxXGDO7VsrKJXYZzUlETz+jPoyiigT+px0eqWkI4x9ToxAhsNhcVTxwRji7k4Mm5sxOaHtdhdSmYJAQR4YxWKW+GQXHYGTtXofvvK8Z1E8X0cnFD8QoZAfXp8HrWYT9cbjCJ3HI6+hA6xQqkoUlPDVpipwOPt9Tn0HHF1MusTqWFJuMiniRBPopOiwqV0oqiJdaSyZ1zo6mix2MtNZaEK1oUGXbjbzryfZ8b2M/RmP56bAs15xn9sGGisyFDAUMBT4shUwLpRf9hEw1m8oYCjwIilgQKcX6Wi9rNv6zN/sBE4WuQHu9dgJI7OxoCr9nifex3LRMidLup/6E7NUcw+qqYuhqAvhcAT1BnuNAIfNhWqtgUarKQ4bRobauibuEI+Hjhcn2u0W9nZiOH58SWJSBA6MJhE6aK2WQCc6PD795FOk0oyCMWYEHF+exYmjswJ8GP26c/uulFCXy01YLA6cObMscacbN1bwV9//U+mS+vCDD7G7k4BVsQhgOTI/i729XRw7dhRLS4u4desmVtceYWJiVLZBUU0CAPjs6maUC23cuXNftCDwoRKMUxF2PJlA1m53xF1DiEXwpGlNVGssLi/KdLnR0RGJX6VSh1JMfunSBTx4sIKbN2/i01ubOH1qCt/61jfFNcSY2Mq9B/jggw9w884BLpydwPnz5wV4cR2EKXRMPXiwjqGhAQFyjLBp7RZUqwXDI2EpfVdVq0zrI9wg4CJ0Wlg8gshAEOVqAb1eP85XyBdgs7mh6z3oHV26naqVujieshm+joXoDtisDrjdPpm0lsvloShWNBtddHVqBfgCPpQqZWRyGZw6eVwAYyabkfJtAke70y6vG4wOYGp0COj0p+RRF/Ycse+Jx5/Qkf9NiES96SAjOOJ+rq1tSmRtZoYl7H4pD2e/E11SfPD9nKpHregmY9k6l0u96CjLZthDlUIiWZbz2+PxoVKjK8yMVruNTpc9SSaYWajf7aLd5kfBJM42xthsVhV2m0XcbIRTjNv1g549gZd09KmKIjHSVruLZqsjcVFCR4FZ3T5Ea+sdcU0ROJnRdzn1m53ocurAbmXEUZX4HPXnurUOnYIm6D2gqXWkSJzvYRMbY42G0+m5X/if+Yr73LfUWKGhgKGAocCXpIBxofyShDdWayhgKPBCKmBApxfysL1kG/3M3+wqQ1Ny46tLtK4jsSveSNO5whvyvoPi8Xh2uqJM/d4ZtceybzpgXGg0GLfqiium2WrJzbrdYZVy43qjLtO1XC5Go2xyg5/O1DE8zCloDVnX5MSwgB66hAhNuM6trW0Uih1YVCAadeHt1y9jbDgkTpYdOntyBfh9Iel4Yp3Qkfk5AQ8ffPARvv/9/wqHyQT2dndlYhn7qKKRKAYHB6X7iSXdFy+ex82bn2B9Yw0LC0dkch2nlxGUsZtHMTvw4N4Obty4JS4juq8ID7JZghqLTKBjDI7l1QQlk5NTsFotKBTyEt3T2k3Mz88LdKrVKojFY5icHEcg4JeCc4tVxQ9/+B6++9238Oqr16QY+v7KQ2xucp03UK118M1vvIaFhUVsb28LiGFX0t27d7CxsSnbS3DDSWjRoRAiQyHpXCKsKBVL4loigKH7ptmsY3gkKvGxap3RPE7W62Jvdx8+f0gcS3Tz5LIF1GpNcZXx/UQj7HxCj24tVXqd0umsxCHzhRa8Ts/jsngF9WZDYpSXr1yUmCajdQeJGBSLIk4oajc8NIiQ14lepyUuIUIhAiXqRwBFnbnNlUpNytyHhobFNcb18nd9gGNBJDIgE/NYAk8gSDcTgRWXwZ/TyUa9OPmuUCiirXWRSCQFUhaLDYls8njStUd4RBDU0QmIGGvrn+48p/QOi87ZGdUHTTarRc7v/meDkbuewDRyI+rc50dmWG1OWTZjiuys4gIJowgBnxSIC3IyqeJ0EjthrwsFbflsWa3mx04noMNfmRR5H11PnGqn6V3pp+K6GO3rew+Nr6rneNV/5ivuc9xGY1WGAoYChgJfqgLGhfJLld9YuaGAocALpoDxL/kX7IC9lJv7rN/sEq9TBS710EWvp0vxM+ETgRFhVJf2CgnWMYZk7gMIkw67RUO3w56m/l06I3a8A2doiP/vcTsFPlRlnDzLyRkzsqJab6FaYwm2IhPECI0GowEoqop6rS4AggXM3a4mJc50Enk9dlw6fxSDA15USmXpNaIrKOAP9+NKWgcTE+MSzbpx/Ta+91d/IaCnWCygp/fEkdOoN+Bw2gU4hUJBATE//elP4HQ5MDU1KRG7XD4nsS/ewDcbOtZW4zKBjMCBcS46b1iiTcBAtxNfR/cRQQghEN1Isfg+JibHJd41OzsjET+Ck1yO29xEJpNCq9nA17/xNv7D//4f8G//7V9haXkRu7t7+PDDj5DLFQW4nTp1EufOnZfpdywP53oIWFZWVnDnzipcLkU6pliAzYl3TrdVjl21UhPHD4EH9zMQ6O9rNpdGMOiDy21Hvc5eIZaR67Db+tEvlm5lc3nUqv0S80q1joEwQZUTtWoD1WoThXwRB4kcWk1d4mkBf0gmvXFqnVVVpLtodm5Glp9MHSKbKyEYciI8EBY44nE5EfQ6Yec50+sJKCK4IzSSLjEWnjud2Ng4hNer4PjxY0in0/I6Tubz+vwyzXBsdFScRf2uL8YvWdxNGGiTviz2O1XKFYl5+jxe7O8fIB4/gN4hoGIsU4fd4YSiWpFMZfrQRix9LMCXTZMnT32X0wWdNj76isyMK2oCp3gOsAuLD5tNEcjV7+9iZM4i5y3PzXanLcsi1OvPmus/CPYUM6ETCVffaWjqdfouQvlIsWur73CiK60LM5rtvkuKsIvhPx43Iqc+GDa+qp7jtf9Zr7jPcRONVRkKGAoYCny5ChgXyi9Xf2PthgKGAi+WAsa/5F+s42Vs7VMp8CQ81++qkQJjidH9S+fEZ1/HFXQhrEluffu/k7c8vp3udRn54U1xf7ksmZbokpRNs7y67+wQ5wd7vcUi0l8eF8Qba1kqt0U6pkwI+x2wKb3HoESRyWcslua62Ak1OjIiU99KxSK+/vW3pWtn5d5dmRqWSuUkxhcOBTA8MiIupfX1ddy69QDDwyybdknUT9bJbdR1DESGENtPIp8nFCGcUcTBRDcTO544NY1/d7ldGBkeFsdT/CAu23P8xAkBYJcuXRRHzO1bt8R1w/WzE8pus2JmZgqffPwxvvff/aX0Gv3yg/extraOQDgk4OXkiRMCMO7duytgZnl5GQ8ePMRBPI5MNov9uIblxRDOnj0Dq82Mg8SeACoCCMXMjiy7TDzjPnFbGP1yu10CwAjJOD3Q6XSgp7NnqI5WswW9p8uxoEunPzlQh9cbgtlsQy5XQeIgjUKeETjA5fGj0Wqh0WzAYbcJ4LJaVNTrFdHJ5/dIybZFNYvTyeV0oNmow+WwYSDUn6gXi8WQSBzK8ux2VbaL0DGRaEok8+zZOSkXJzDicbA7vKg1+q6n+flZhMIBbG5uiPuM7IY9X5FIsB/JaxOg2uBxuZCQ9+cFxDmcLrhcbmhtHYViCdVq/dc+oSdnvZx3jLOBMJYuJZ6n/ROcZyTPEQGyXXYzQbbb6XJJJJDHjrE5uutYKk6dCZu4TEImaizLEkD7+LNDcNRjWX+/T42fA1ld/2VyHvSLzImYfv1JeapPuvHi36kCxr3U71ROY2GGAoYCX0UFjAvlV/GoGvtkKGAo8PtSwIBOvy9ljeW+0ArQ+fOfehAcyA26gCfGjvpPuZ1+TKf455O/83d8LV0rv60QWW7s0YPLrsDvc8Nus6FaraBRbUhROd1XPo8bHrdNbuM5gY5TzR493ITNzjLmfvcQHSos+CZ0OjxM4iBRwehIBNeunRMoRBDV77LqyhS3eq0lbhI6WBip4jKCoYBEuOLxmPw8HA4hGo0KYEmlUwIGLl68JBDh5MkTKOTzuPnpp7CqKs6dO4N6rYZcNiPAqlIq4Rtff1vWe//BfZn0Njg8KICETir+/MGDBxgfH8epU6fk7/F4HMViSYjE1atXxd2TSifQ0QmTVHHcWFSLxOH6kwYJ/PqT0CS6Vq7IzwnZnHYbLGpPopV0J7U7GhTpH+qK06lcqcPnG4CqupHPVRE/SKNUZIzODJfXh3qjiXZbg8fjQmQgDHZyF/I5lCtlTE+PC3BSzQSSjF5aBHhFwkFEIwOi88EBHUhxgUifPV84OZBl4TyOPDcYjcvkKmi3CcQ6aDQ1jE9EZIJcoZiVY0dXEY+Hw+6A0+mWXiueF6Q07Wbz144qOpwcDicazZa41ti9JH354iB6DHloPmLk1GRGp8coG12A/bP9CUzlxDye53zyd1w3teeUOpfNCV3T+/FHrfU4/mZCj0CTyxOn0r94MKZn6n8OPvt48tnp90yxaMp4/AEoYNxL/QEcBGMTDAUMBf6wFTAulH/Yx8fYOkMBQ4E/LAUM6PSHdTyMrfkDUeA37qT/eIM+C46eFHP/uqD78ZQtcX4oBDq/eRI+EDz9lvtxKD2WlwM+jx1Op02ieOw9MolDxAS3i9PlelLezIljdKMpkV8jAAAgAElEQVR4PR6Mj0/A4XJiZ2cPO3tp2Kw9LC0eQalUknWz7HtiYgL37t3DzduP0OvqCIc9Mq2N0TOJWekdASaMx3ES2cBAGOl0SiDAyMiwOIZisX3p+yFUOHnyJCLRiMTDdra3cevmTYnvHV1eQnx/H4mDOP7/9s70OZLryu4n19qAKqwNoPeFTbJJShYpyaJD47DlsT2f9Tf6k+1P9sR89NgeR2gcY2m0UBLJGbKbvWHfas/MysVx7ssEqpvdTTQaTWQVbjEgNApZmS9/N+uh8ujc88JwiJs3ruNf/exTfPXVVxJQHY4i+NWKiDHMb/rNb36P0cjFL3/578XZ9Q//8A8y7m++2REh56/+6l8LqidPv5Gw9dYcV62ri6ATDCMZH3OQmF/EjCIKUMy94mM4DOC7Nhp1TwSeYTCQNja3YgKsDw46GIYj1Gst2E4N7XaA7e0DHB70EY7Y9mXcN9RIGo0a5lpNca912gcSbH737h2kSYR+r4s4inDl6mWsra2g4jGQm3lfibTOMeib58R2ScaBcQW+Ws2TdkK6nNhOR0dSmjoII0sCvxl0bjsZrl5dlhBvrpJHhxlXfBsOYkRhikrVkVX2sjTDwtzCUeaTCHEMB49GCKIIYWhEI4kFN/ncck78H8Ym0aV0LDiZQH06j/iQlrmYItLxFcuXVhwXVsr9GWeSuKKyTAQsyk0vTGCS41LtGttXHmpvXFUUQo2Yq49zJ6D3UudeAh2AElACZSegE2XZK6TjUwJKoEwEVHQqUzV0LKUhcFLRqRjwSUSnIlj6RaITBScKTLwpb814ktsjLXrxCPUqW+0oqPTlObYtXbm8hnv37qE1N4dvHj7Cr3/9B1nK/gcf3sHt2zfFNcQ2q48++ggPHz7Go0ePZJU3uoGYxfTBBx/KSm47O3viYmLrHlv22EbHQbzzzm1xzzDUmuLON988wGxzVpxU771/F3Pzc9Jy9sXnn4vwFAVDNBp1EbDqlYpkELWaszJO7p9iyCAIMDc/j63tbdBJ88c/PpRV8X75y/8g2//ud3+QIG+2ny0sVPGLX/xUxKfNzaeI0xAL83Oo1esIg9FRyDhFJ7YYMpvLuHQcOUc+z2bHZMTQ7jnECYO8+/Aqvugee/uHEg5PsSdJHQRBik6H2VQdtHux5B2xrY5thtRgXJtusETyqthad/PmNbQP97G/tyfus/ffewd33rmD9sGetNlRXKTYxPPqdMg1kTH5Pl1DDHMnS7ZG7sqxq1Uf/SGDuFN4no1RnOHKlXk0W7OSpSUCGyxZdS4MUxEPKdTR9cSA+263J0IbnVIUnBjIzYyywSDK16AzwpOR5ozwxMUaZcHG/Gfhx1wziyvRGQGIl6RsUmzHUchzxZ8Ow5xCIFeaE8GJ+x13O4m4ZMQpWcdOnFXHTsDSvOl1IEfTmaJQAkpACSiBVxNQ0UmvECWgBJTAyQmo6HRyVrrlBSLwfBvQ+KkXbXPfhaMQoor2OtOq9OK3nE/3UmpWC2vUfczONDDTqItww9a1vd1ddLsdeY4ZT3NzLSwuLIj76Mt/uo/NrX0sLzXx859/Ki1Qf/s//1YEhEZjVgKv6V5xrASVqodbt27h5o2b2NzcQbfTQ6fTlpX1ur2+CDXMLPrkxx9Lix+FJOb2bG5sYG1tFQtLC7h+/TLSLJFWugcP7mMUhRj0ehgO+Hrgzu1b4pxi612d2UsVX0Kpd/b2MdtsibPnsE2XUIqPP76GTz/9FH/84+f47LOv0O0OsbDQwI9//IGs0kZXFNvrRqMArRadTrU8xJorwzFziCIG5DmypVhXrdbEERWPAhzsbWF+vikh5BIe7zqIRjEO2x0kiYUgoEjDFjxbwtV3dw9x0A4QxZkIQ2ybi0cRkpitXymQJXjn7m0sLS3g6ZNH0kJIZ9OtWzcwvzCPp48fot/jynhcOY5tfVydLgINbs0mWVDgCkQY4/7pvmKgtutWcNhhuyMwPz8Lr+JidWVZ9sk6iEvL9TDTaGI4jKQljxlKC4vLaPcGwjQYBnJu/SFXukvgeD56veGR2HSU6SR2J6Y5GTFJ3E2FEpUrTRS9cmPU0Qp2cj2L6GSJw+rI6SRClVlpjtcZX1e02ckhKDbZlgTn85os2vYKZ9NJ30/f9X7T358ZAb2XOjOUuiMloASmlYBOlNNaWT0vJaAE3gYBFZ3eBlXd54UlcBxU/m0ErxKybGmjY+C0J4HVdLLQCbO2ckkynjbWGRbdljY2um4c10GtwhwjF51eiH5/iOXFFi5fWZMDf/HFl3AcBpCviVDDVrv9g335943rN+TG/7M//smEPyeJ5BQxN2hhoYkbN67Jfnksz+cKexE6ba7UtoDV1UtoNmuoN6oiRlAM4wevrc0NdNqHWF25JGKYY9vY3dk251GpoNvrod3tIxql2N8/xP0HPczPOXj//euSGfWP//g5trbbuHJlDu+9ewu3b98W0ebhw28QhAOE4UAEsGq1fpSPRWElTVIZN4WcKBphfn4evl+R1fbCoI9eZ09cRAxT93wfoyQWV1CvP4Tt+MgyG0lmIx5l4gqiK6nXD3DQjiSoW9q+Uq66BjgSwh6LsOd6Dn7329+g2xliYb6B27dviAvsm6+/RhD0hTMzkCg60UFlRKcKajX/qAVwdXVVHF/M17JttuSxtY3tdxX4eW25Yh7bKP1KBa7jwYKL9fUt/PlPXyAMI7QWltAdhDjsdE2bnG2LC6zXH4izahhGY0Hix4H5dCo5FkWiwoGUR+1L5tdxy9146x2vKzbeScB9AsQZW0Vzd5S02BnRiY8iK0pew8wzXrcORSfjdOI1x+9Fq6o6n0o1Zeq9VKnKoYNRAkqgjAR0oixjVXRMSkAJlJWAik5lrYyOq7QEng8NLwbKG+fTik61ii+iBj/E0F3DVb64epjn8GbdlrauQT+SQ7H9ijfr860ZLCzMY3t7X9qvKr4Rii5fvixtXTs7DOxelPwkijCHh4ciclCAefTosYgWUWS+KPBQL2DL3OXLa9ja3pTWNwopFKDYdkfhanl5AZcutXD1GsWsKjaerkto987WpohC7757F08ePcRMo4FapYJE2tqGIvSwMfDJ000JuH74cBO3bl0WZxK5HR72ZGyrq0uSdcQvtqc9ePAATB6Kk0gcUwwWtyxHzpdCGzOH+Oj1+giCEIuLS+Iiovg0HHQRDtsyBu6PLqtev4+d3T0MhhGikYVmcwZepYYBhZt2TzKzHLeCXj9Drx+iPwzguQ7mWw2zel2/h/fvvQvbzvCH3/8JWWpjbbWJq1fXZOW+9SdPYFuZcOS5kc329p60xFUq5njkyGvo2rVrUhe6tOjWcr2qtBMyDyvNYnGgcUU+OtMoYqWphY31LXz+53/CxsYuqpUq6rMt7Hf7Mk5mW3GVuU63i729fcS5eMS8JVIy3ibT4sbQeddOZf264+uZIhBdXxSWzCqPHFfxR4LXpBFOjdNJBCXLEUGJ21LQK0SnUXrs6hOXnevI0fm6QmAqHE6FGPuikP3STgLTPTC9l5ru+urZKQElcAYEdKI8A4i6CyWgBC4MARWdLkyp9UTPisC4Y+msWoMqPh1Ontycc3U2ClCu46Ba8aR9KwwC7O3uidNmYb6J5mxTRBg6UXa3d+VGnmLS7OyMCBQMsN7ePcDSQktEGIo15qbetFJRBGIbHoO32VY3ihPUqi7m5poidND5dPfuOyI4McuIbie+lo6e1dV5+BVbspI++8MfsLW5Ke4mCk0721siWFxaXpaWNAoVfFAESTMb65vbIjrR6ULBheIQHT8UaOjQoVhGgatep6upio2NDRwc7on7h+dACSQIIsQjimSOuHkomrXbXezvj2RsrWZD9h0MO/C9DFEUSGuaZTvicGKot+N62Dvoimi3f9AFLFdaznZ3+9K62JxbxTffPJVcK9930ZxpSNthGAzA1efqDRdbm23Mz/lYWmC+1by0HAaDgdSMQg7PjaLT48dP4HkUy4wYtby8LCvacYy8lniug0EgK/BR/FtffyLuKjqmVlZXsby0LO2Ce7sHePDgMTbWt6UlT1xfjo/93gD9IBJnFUPf2WJHlhSdqA2Ztjo2ThrByIhOKeq+C6SmLTHJxSBuzOvDrGiYu56OcqCY32SEKwY3mWvfhNobUYv7MavXmXSnsQdfl2eWvex9eFbvpbN6n1/g/ei91AUuvp66ElACJyOgE+XJOOlWSkAJKAESUNFJrwMlUAICstqd66Li+8YRkqXyb2Y41WtVEXB63Y64nhYX5kVgYoZPr9tDOAwkK4dZRhQdKFzs7u6i36ewMStB2xQRKM5Q0OHNPd02PCbFpGHA8HBgdrYuxzNhPxlu3b4pzqkkjmX1NwoZS0vz+PTTj/Hb3/4/GRf3RUHMz90uzHVaWlyQsbcPD8QdRLGIK7k5XgVxYonjil8UwxiGfvXqVRkLx7y1tSX/poDCL2ZDMdPIZu8hKCCNEAahOHIK1w0DtCkk9XopFuZnJcOJQlYQdOE5CSoVF7btiljV6RnRSPrKLEeYP1nfEAHLdmzs7fVEFFpZeweff/4V9vZM+yDPg6JTEodozMzA8yzs7uxidqaKuVYLM40aKlUfrs2VBikiDSSziaLekydPhDfPh89x5ToKgBQHGRK+cukSBsMhgmEouVOPHz8UcYfCE91QdL6NRinWn2xgfaODMEjguZSObIwyC5FlIYhGsB063dgOOcKIDjDLRkzHUS46GaeT+ZhMmci3uQfz23E9SGQl24hK8nwe7mScTjYc2zNuJxGr8hXrqFRxNTxpR0yPAsqLtxbDxRlA/qqHik4lmIjMEPReqjSl0IEoASVQVgI6UZa1MjouJaAEykhARacyVkXHdAEJMNHZkSwkttXJKnUivngSJM6fefdfq5qQcX7YYatYxPYv2xN31PjS88UKYRQU2F7HnCO6bugk4u/okmIIOVdp480+hZn5VlPyj8IwAL0qH374gbiNdna2sbOzJfu/e/c2/uo//hv8r//9PyTcmi6sfrcnOUO+Z2NlZRE1n211sbiyatWqjHtnZxfBKEat3hARg+ISW95++tOfiiBDwcmsnAd5nmNiex3Hz7GO4khcR2EQibOGWgnbA+OYK/yl6Hb6sh3FpuXlS7h06RIefvPPuLQ8i1ZrFkmSYf+gjU53IK4ifp9tNsXlNQgGwmQQDEVsuXz5Bjx/GZ9/fh/b21uyf7Ye1iqOiF0/+cm/wHDYw9bmutSFIiAzkhozDThWJuHvZG3ymhLs7OyIEMQ6FI4zuqDodPr6669x5fJl2Y61odi4vv5UWigpOrFVMokzHBwcYmOjh04vg++YscRJhmCUIhHjkS3CGVeQCyKugmda5LgNL5YsM24ks+4c5acMTq4uOBQ8HbbdMQA8k5ysZ0Sn/N0oupJlSdYVVSWTd0Vn0/GqdfJ6ilXPfRpX0WmipjS9l5qoculglYASOA8COlGeB3U9phJQApNKQEWnSa2cjnu6CNiOiE4StJwkDHQyEoGsLsYfi+Yoc9o0/kgbFCxUpB3P5OrQ5cTvdNXQSUSxY2FhQYKou52OCDkiOlV9ySDiv2mK8T0H83NNceLQkkKR5dKlZRGPKBCxdYx5TT/96Se4sraM9acPcf/+fXz1z/+EOB6h2xkgjgLcfeemOH1kpbM0EycVnUps57NdF361imazJS1ldPrwO1vo6IRaWlrC2tpaHsA9EBGG52hynxJxWkn2kWva0OjkoojS78f45sFj3Ly5hp///C9w+/Yd+f1//2//FT/8wV14niPh5VtbuwijVFZ0W9/Yguv5SNIEq5dXkWR0h+1gaXkRt26/hy+/3MJXX7G9rne0ilvFMx8x/+Iv/iX29rZxsL8nrqtLywsYDvvS2sh2tYX5OXFyUUiioMaQcz54fhTu6H6i6MSvL774QsQo1jiOQhH7Njc3xGEWjUIsLS6Ju+vwsI/DA66iZ2rlOD5GUYIwSRCkiQhKZM42uTiBERNzUamY5E0L3PHDzX/Pa46iE8cq7qUkOcomGw/4LlZhdFy2dVpmFTq5fuimMrlRfIh3SkWnSZ6f9F5qkqunY1cCSuB7IaAT5feCWQ+iBJTAlBBQ0WlKCqmnMeEEbGYKOUZJoquJbqf8QdcJ26Akk6lYToyriHEZei5HX9ztFyuF8TkJfDZChOf54lyhEEMRSkQrx5ZQa0oEFEHCKJQsJzqE6MChgLK1tYF2+1DCxK/fuI4rVy4jZdZQv41e9wCHh210221cv3YVzKRiK9q7d++iyta69gE2N9ZFmOHxGUp+97330O335fh3796V1rJf//o3uH//oYgdP/zhB7hy5QoeP34sQg0FMLYRmpbBkYgvfPAc2u2OOJ3YNnew3xdB6Qc/eBe/+MW/w8rKqohY/+U//yd8+MEt+ndweEjha4AkZQvdIf75qzZcn8JaE5/8+EOEowAPHz/A6toKbty4i7/5m7/H06cH4uKhIMRwbTqM6CD6+Ef3MBh0MOh3MRwEEuje7piQ9tZsA2url7C/vy/1olOMYg7Pg99Zg8LRRdHp0aNHIg7GoxD1KusE7O5yxT1PtmMrHp1ZFMqikA4lrmxoo98PRYCyPRcjZm4lJvTb9W0ZB3OdBlH6TNvc+GTPq2Ou2UQ8isauCXqfcoHTKtrrTPA3H2zhJAzLcoWDCJYUnrJUMpz4n3FSqeg04bOR3ktNeAF1+EpACbx9AjpRvn3GegQloASmh4CKTtNTSz2TiSVA2xKXmjfLzZtH8dYsQnWM+4iuFLZgUZfiw6UMQXeUiCO2LEtfiBt0odABxXY9tjzxtcVKZdSkGBpunDcD9AcD+BVP8pharWaepzSQdjA+T+GH237z4AE6B3uwkOCjj+6h1Wwal4xlSSvd0tKChGk/fPhAtuXz9+69j48/+QQLSwv48+d/RrvTwZ07d/D06VP86lf/F1tbbSwuNvGzn30i4sxvf/tbEWJu374tIhif63Y7kpNE4UlWy9vZFdGDK7aFgRGjrl69LvlQDCpnS9tnf/gNPvrwlgSBk1SaWBgGMZ483cDX97cxM+vhzju38OFH93DQ3sM3j+6jNdfE0tIa/vqv/x47O30R65j1NBol4i5jWW7dXkWjXsFw0EMwHEh+1ZBjG8W4sraEhfkWNjc3xcVF0Yjc6NaiiETBjMITWwXZRkhxjJJiv9dFo87cJw+dDvOgKpLBNTMzK6ITzzGOLXhuDfEoE6GNOU90rCU2hR+Tv+RXGCZeR5yk6PT66PYNG/bO5QvPGRcaLCwuLGI4YLC6aWscdzoVQpM4ncaCxGUnlnMkOkl7XR4bbtKh1Ok0sdPQ8cD1XmoKiqinoASUwNsloBPl2+Wre1cCSmC6CKjoNF311LOZSALmRt6ITuNvyeIWXpLFxbGT5zXLj/zAw/Y6fhlpwLhRKCqIaJCZsO08KlqEhmJ1Mv7eddlSZUubFB0r/LniM3TbQaXiiQBCEYnZQkWr2KOH68iSBFma4he/+FQynR4/eow0GUm73PxcC6MwwMbGOnqdDq5cWcNHH/0Aly+votvv4sHD+9KSNjM7g8ODA2xsbuLwoCstZj/79CdyTl9++aW0nlFwKoK32Ra4vbONXq8vohJf6/kVzLXmRGjz/aoIZFzljWIW3VtxNMCNG5dMLpZfRRRl2Nk9wObmDg7bXSwsLuLWnVuYm29hY/MJtnY38/Oewa9+9QX2DkJZRZDCE4O5fccS4ak1V8PNm9fQ73UwikIR8zzXkbD1y6srUiO2HjKriZlMpr3OtK1RcGIAPPOweG5sXaQbKhj2JJyc3Hu9EK1WTV5Xq9Yx6A8RBCnCIHdO2R7ah30EQQLXd+B4gFfxJeuKK+AxN4vfGRD/8PG2uWYoWNKl5Nj5NcJaczW+CHESizhpF06sKDqWPHPRKdetRLmybON0klY8yXPKZSm2gebba3vdRE5ExaD1Xmqiy6eDVwJK4PsgoBPl90FZj6EElMC0EFDRaVoqqecx2QSOnE7PiU6FzYRnl9ubjj7oMO8pEynJrHj3jGBliRgi/5kE6Hw1smIts6KTj6ucmdwoZh9RomJwNjOhalVXWu7iOJKf6eh5/GRbtg/CBB/ce1eEMGYQ8VhcaW5xcV7ylyjW0P3z3nt3sbi4ANvK0OsdIgwHImRtb22Le4o5TQf7bXECffLxD+G5Lra2NqWlr9WaM61+rVns7u/i/tf3Jcep1xvg8OAQqyur4iSqVqryxQf3ub+3j+3tTcmoqtU8cfDYtieOoY3NHWmvS5IUt26/g/nFBeG2sbmOvYM9EeVsx8cf//wEw8i01lG8Y8xWxbclwNtxbVy/egWjUYgoDOE4FmZnZhBLfta8nAOdWAwUl1Dxbkd+R7ZkxNUAJTA+SbD+dA9z83VU6jYyOxPhqNcZyPlTCBIXVLePOIK00800KkaY6vYx6Ee58mjD831pq7NsR1bXk+D4bh/rGzviemLVXc+B69EbZ4loyDAvuXYYQu44ksnEVfCGUQzLZkMn/WyFkJRfP0LZiJxypRailFyUY9uMfRp/vq3vRW9UXbmuVNOX3kuVqhw6GCWgBMpIQCfKMlZFx6QElEBZCajoVNbK6LguIIG8f+s1z/zlH3xMQPSLHpQNXMdGlprMHsvKUPFc1Gs1cS+J28l3ZAU6toJxGwowgyDGIMwQwxEnD1UaBnBT0KA4RTGF4eF33rkpDp6PPvpAfj8YdNFt78BKI/zgow/x2Wef4dbNmzg8PEDnsI1atYIP7r2PaqWC9uGBiCnzcxSdZuFVfXT6XTxdf4ooHGFvdx/bWzv44N4HaM02pc1OVslLU3FrsRXvT3/6Ey6vrWJ2piliCAO2GQq+vb2Lbm8gWVA3b90RC1AYxThst+WLOVFcCW59qwPbNcIdRbgsYYC3jXrdiG/NWbOCYBgMUatXsTA3L+JWtVYToSwKA7QPDzEY9NE+OEQSsz0vA8vRajZkvIcH+9jf66Je9+DP+kgctlBSrAuB1EFztomEYeHDUGrjibhVE0dUv9dGt9uXHKcwojDkwPM9EZDYcuj6FRG+uv1Iwr4l28t34biu8EoZOD9MUKvYEqhuBKcYwShBRBsTV8KzbMSZCSUvvsTXlAeHv+ZlqptPDgG9l5qcWulIlYASOCcCOlGeE3g9rBJQAhNJQEWniSybDloJnIxAkeH0/NaF6ERXDt0qDOqmmMLA77XVFcl2evr4sQSBU0RinhJf05pfxOP1fYRJJqux8TlmLJmg8gjRaIRq1ce//cW/wZXLa1hbW8Xvfv97PHp4H3s76+IU+vHHPzKi0OU1yUTiqnoVz8O999+T/Kn9vR0sLy3LkLkq3ExrFn7dl3ButqYNhyH6PbayXTatbZ4njYmjKALVoSAY4P79B7i0fAmLi0viaqKYtH9wKKvYWZaDZnMOrlfBMIhkf6M4ka/BYIj+cIThKAWz3ckvpVMoAyqug1qtImJYreoLM4pydDeRhee46A+GIvBQONvb3ZEWuXY7QBKnqPrA5ZU5rF5aQjAcotc5FDEvimMMkpEITwxwH4UxgsEInuvDTi1YWYZGrSqiU71GYSmWIHeGi6cxECc2kLHNzgSI07XkuuTVRRhlqNbZLlmRlrhoFImIZtOhFFFotESIorhE0WmUZkgtB2GSIoGFmIIdV6qj8CTGpqLlcyy9/mSXom41OQT0XmpyaqUjVQJK4JwI6ER5TuD1sEpACUwkARWdJrJsOmglcDICLxOd+GoKRr7rSEvZKI7hey4ur63IanQUnR49fCiiEJ9nBhEDx2dmW3j4eAPhKIHnccU9ik0jI86kbEez8MknP8Jf/uVf4puHD9HrdvH4yWNsSXbTLhYXZuT3X37xJeZaTQlFH/R7kpV09+47Eqj99MkTcUH1+z3s7u3i0toltBZaIm4d7O/DdTxpJatVqiIIMXCcglMw6CMMAhGuNjY2xXFUqVQRj2IJIB8MA2mxcxwPs8059PtD9JiXFHL85lwoOrW7QwSjDJZrVvmTtkaGdLuutLZdXlsTx5K01tm2tBQyFJztck+frmMYBOLg6ndHcN1Mgr/5+rWVJm7fvIpGvSYr++3vcWU/V9iP7AwLq3OYn5tHMIiwvbUr2Ve+46HqVdBs1OH7DnzXQhKH6PUO0O+FEo7uWi4y2CIeDQZGQGMb3aA/gldxMTM7K+13vX4f7c4A8SiF55kQejrd2GSXMYweFkaZhTjLMIgYTg4RnSgv8XemGY8PPqN/Ok72DpzIrfReaiLLpoNWAkrg+ySgE+X3SVuPpQSUwKQT0DuHSa+gjl8JvIKA5Dm97CFtdSYWSLKMLEjbGLOQ2NYWR2yXY4ueIwJLu30oQk2tURNHTbc3lKwj6eDLF9mbn2/ik08+xo0bN/B3f/d/sL6+IdlAjgNEUYBWq4EP7t2T1e0oHLmOhTAM2B+GG9evIR5FIsisra1hZ3sbu3s9XFpp4MqNK5hfmBdBiiHifNy6eQuXlpbFZdTrdMUxRVGKQgpdUTx3hpvL6mzMLbIdWYWOzqYkpdCWynnECfOJTAteQBfVMMQwyiTbXcK3RdKxpB3RdR0JS6f7iOJWvVaVXCmKR4N+H3t7eyLCtdsDhCOgUcnzslwbt29dF1GPbqGdnS1sPl1HGMZwXKDarGFhZVHCxXudvoSzdzspar6FZqOGxXnjrnLsDKOwLyvnDYcBspGNilcx7iXHwYCurSiRFQdHoxiN2Saq9bo4tdg+yHGx4Bw3i896DiPAo6BV9RHFGXrDEEGamTynI4nJUFDR6UJMN3ovdSHKrCepBJTAmxDQifJN6OlrlYASuGgEVHS6aBXX81UCOQEJyS4exWp4thGR6EJiCDbb77gZ27MoO3S7DP2uYxRH2NjYwmiUoVb1EASxCDqt1gxS5kSlENcQhR0+2JYmQdlWhtXVNRzu78mqaVz1jYpIo1GXcG4KK512R3KlnlBgOuxhebWFu++/g/n5FrS2+xcAAB/CSURBVJ48fiztfmype/fuXVxaWkK/15dg8U67jadPnorodHBwgOEwwo0bVyV8nAHbzJiiyLS3f4h2u4vFpZU87wmIErblRQiCEEEYYRimspggRTlyskSU40p2kFZAPsew78UFupzo2MrE1bW7uy3/FmErBppNkwFFd9NcqyXilMmJirH+9Cn29gaYbfqYW5xBZcaswBcMAsms6nViaX+bbVQw32pitl6DbWeIArqVQuHAvriKU5NgceY5hXQoJYlkS3FlOc/zZWXEUZKIA0scbX5FVrjrDyO0e30EYSp5T5VqBcEoRieITJvdmKeJopwRnYr2Ov3TMcUTid5LTXFx9dSUgBI4GwI6UZ4NR92LElACF4OA3jlcjDrrWSqBFxJgWxzdPFzNjGINP0TJSnYuQ6sbqPhm9TcGjDfqddNWFvVgWSm2t3fgez4WFpbQ6XRFZKLQE4QUl2w0ahWxyoRRBNtxYXsOuoMhahUPSWJEKq78RtfNzRvXZFU7Blx3O20J6KaQlKQxlleW8O69d2RVvMePH4nTiLlRy4uLaDWbIjD12l0RjDaebkoWEsezf9DFtWsr6DOPiufkV5EkmeQuMTx8eXk1z3JKMUpSyV/q9vroDyjOZMjyT5QiOpFe7uaquBY815b8peWlRVnhj62FzGniynsUhthqRydUc3ZWhCS6odhKyFXsyLPf62FzYxtxYuHatWU0Wg0Eo6G4v7IkRTd3biEGPMdGc6aOueas1GYUBabljwHhKVD36xKQzuwqOs8oetXqNdMAZzvCn+drVrAzrYkMrOoFI4RxijhJjtrrKMoN40QynoomOvO9WCMxB6HtddM8o+i91DRXV89NCSiBMyGgE+WZYNSdKAElcEEIqOh0QQqtp6kEXkSALWhFHhMdR/wQxZa3LDGtdzQiMdeI27lcna3ioV6FuJuY89RozGBp8ZK4iSj6bO90YYPOpYZkL/V6A3H1iOPJddCPQqRcyc3OECdG4KrXa7h98xrq1aq4ldrtAwx6PaSphWrNRbM1ixu3rolAtbW5Th0FSRLhzu1buHHtGna5SlunKwHcnXYPM42mtMlt72yjPlPFcDgU0YTCF9vMLNuFX6mJA4hB4nQ4McybuU8c7zAayXacHCnIOXmLoji4sgxeLsrR6WREpxkRySI6pIY9VGtsg7MkZ4qOLOYpsW2OwhRfzxyovd1dbO8OMNPwceed6/AqHvYOdoR/Jq6roTingn4Gx7KxNF/FTL0qY2F4OffP/RnRqYatrT1xMVEeMyvVedIuyJwnniP522wP9Lh6HZ1dKYLEguV6cp48fzq8ojhFaomB6kh0Mt6m52xx+naaZgJ6LzXN1dVzUwJK4EwI6ER5Jhh1J0pACVwQAio6XZBC62kqgW8TeP4j07GfxWVrWf6C8a3474W5qhGjbAuua8P3KtKyxRXTwnCE7a19ET1azTm0D9vo9Qci+Iwy5gSZY1AwSeJYVlRjuxnb6iqeI8+xkYvCDLWeNEvh+z7qjSqCsC/CDuWQlZUWfvLjH+HG9evY3trGxtMN7Ozsw7V9tGbnEccZDtsHiLNIMp14VIpGYcTQcA/1mVlEEYWWkTib+sOhiE50QlFwknFaFnyKRq5jXErRCHGSwrMh4htfv3JpESsrl7C3uyeh6wwyr1RsaSfk8dhOxyBv8qH7ii2F9Xqd0pC0u9H11JqfF6GvP+hKvlWv2zEh5VaGZARxk60tz4pLys4scZ+5ti3jJQ9Z7S6MRGRi5hRD0ZnnFIQxbP7smC9O9twmiRNEaYYRXLMyXWrcTiPWhF/FSnVjzXRyKRQXgv7VmPbJRO+lpr3Cen5KQAm8MQGdKN8Yoe5ACSiBC0RAbx8uULH1VJXAMYHxdqni2WNPC9vont/i6GfGHVl0QFEQMSJIpeLnrVs+kpiOHqDb7SEIRtKWl2QZ+mEIy3GkvYsCCtvZ+GCrmm3ZkkXEgG4em6HdFJ8oAtGZ41cccLG8wZByEEPEm/jBR/fEadTr9rC1sS0rvlGkadRbsCwXg2Efw6gPx2WeU00ELo6p2x8iyyxZwY4OIApPIV0+DBWPuWpbhiSlG4tjdURcYzsbBTG2sPHHRs2XVsLWbAPXrl01QeuHDDFPYFmJZF5RdGJWVa1el6DvmOJOHAsbilAUeqIoQr3RwOxsHVnK1sIO2od0eaVozlioV4xrStxWPDZsydlyudoemA2VYhiGIqZRMGJ2FVsbeS4RVxj0PQlR57YUnOiG4muihKKTbVauyxikToHPfGdbYUxXV7FG3be1SX0jTTcBvZea7vrq2SkBJXAGBHSiPAOIugsloAQuDAEVnS5MqfVElcA4AQYVGTHCNJLx23FINIUOCkDPu5y4mQhSbL8yGeESrs1dUTiis4ch4HTwHB52UKkwr+m6bLS+tY1gNJLDsR2NYk/RzkeJiYIOf+b+KTCxtS1NMnHuUISK+FpkYBdZtQrcuL6A69dWRXTqHPawv9tFFKSoVOrwvSpGyQgJKOrU0JiZlXPtdHs4aHfEkVWfYQA4j8t9pibficKTtMGlR22FFL+YeUXhif+mA4qtboP+UFrnbt+8LkHhmxtPMdOownEy9Pp9k61Uq0mbWrfbl1BvtrHR+SVCVJKi3xtiZrYhjilKQPt7u9jbG0q+1uKChflmHQ71JmZBWTYcmOD1jNlNqYUEFsLMtMeRH+1hFI2Yl8XzEZiZJYIbf0+RjU+Pu5mk9HlbHq8Ay7ZMzhN/8aJP1fpXY9qnEr2XmvYK6/kpASXwxgR0onxjhLoDJaAELhABvX24QMXWU1UCxwQoOjljQJ4VnszKdnm73dgsIW6n/JOWaFT5g8KTGIJEtbBEgGLwNzONVlaWRZzpdPsYBIFkP40iIyDlhzFCFt02iRE62MLGDCeudpdldEEZIaTi5se3gDu3F3D71jXs7+0jCmIcHvTRbQdIY7p3uGJbhOqMB7/KMHRPXs98I5NxlEi2k2U5sMD2Oe6fgeKxOIbYwse2P7qGKDalWSJrt9FxxHEyf4qtcAyYunntClZXVvD40QMkSSDuL7qkuIKc51cQjkxWlF+tIogidDo9+BW2C0YYDEKsrl7C0uI8hr0u2gd7ODgYCpuFeQtzszXhyoTwml+F53hIYq5gFyEYRuAie0PmRzFEXNxJZtU5Ckw8HwaV8yFh4GytY/54nldF8axQlYoMq0JkYlvjtwSnQp/UvxrTPpHovdS0V1jPTwkogTcmoBPlGyPUHSgBJXCBCOjtwwUqtp6qEvi26DTmdCqWZ8sbq4oPVM+32ZlJ4zjgx7iTGEhugcrMaERXECTbKBpl4lJyKcS4zBpKEIaxqFP1GldSc8TFQ2cRlRFmMYnewfY9qjx0VGVAvVaXVrZe91BayS5fmcXVK0siyPS6fSC1MeiF6LYpaGWIwgwxYqxeXUSSJRJ03u2ZVem4U+4zTimOUUQySha1pjhLc9mGAd7MR7KRpsyeMqKTm4tQHjOSKEbBwtqlZVy/dhVPnjwSp1LVB+bmZtFqzcmqcN3+AIOAK/g5IjRx9TyKXUFEV5WFtdVlNBt19A4PEAZ9EZNcD1hcqGKmVkHGlf7CUESnilcV51I4HKHfD9ANY+zToZUb1Xhe5su0x1Fkev5RTPqe4xvXlIhQJiTdtNrljrcX2dyOeu70vTTFBPReaoqLq6emBJTA2RDQifJsOOpelIASuBgEVHS6GHXWs1QCzxEonE7H4pEoPGMtduPSUiE8ccJwnIpsJquxPbPGGeC6pk2O29VqDoKAGUdmFTxx2ZguNcmDqtd8acdjlpHoVfwfttjlOhhb3SgeuY6PWzduYm11BY8ff43NrU2srs3A92zs7nSk5Y3teSI0hdS9uEqdg8SOceP2VcTJCIftNg4O+uIGsh3TbhaJAMWDiYdJ+JgzogMrg+e4EiTOLKdRHMqWfM7iCeQB52y7W1iYl1ynrY11HBxswXeB2dkZEZ1GSYK9/UP0h4FkRTEHnccVQUhW0rMw26ih6nlIRyGQRtLKV6s7WJifwUzNRzwKMej2RJSTBjvLRRJl6PVCHEYZ9imgjbvPXvpJeFxG5NnS5WUeFJueqT/7J8cfz10m+naaagJ6LzXV5dWTUwJK4CwI6ER5FhR1H0pACVwUAio6XZRK63kqgedVhKNMJ5EdcsEp/3ee8/QiswvgisMnlytMm1wuUlA4YiC47Ri3UpLkmU/5v0XIyozoZFryjENqZqaOmUZDVopjHhS3GQz66HZ6yBK6iVaxurKMwaCN3b0tWHaMNGEAeIyKZyGJgWE/QxyZfbIlL7YzLF2aE12Jbqh2LxCxjMcexWZ8Ii8dhRdJYpMITly/ru75snJcQqfRKBI+dGZ5ji3ZT83ZGRFrGJR+5cpl7O3tYn1zXVr3KLgtLi5I+x1zpNhWKNlRbHmLM6QWw8R9WdWPIpOTZqgwvCmNJYy81nCxMNdEteYhTWIM6JbqB4hCE9KexkA/ANiIF5AtNUQ5n/whzjMHKZW+o945oZ9vkG/8zF8AqmC54vei9rpi3/pXY9rnEr2XmvYK6/kpASXwxgR0onxjhLoDJaAELhABvX24QMXWU1UCzxJ42UemF08LzzbUjYtOJ1Mjiiyo56sgLioRTSwRder1OmZnZlGpVETQyqIAo2FfHEbVagWWY2E46IsY1Gg0MNdqyepzFZ/b29jfO8BgMJQMpSg14eD9QYhoxHBwc5yYNqMjfcaS0HA+JIw7zVBjrhT3Jg6s4xypQpsr8qz4e9dzUPF9uMytCkMEyQiWbctxmBXFdsAoMg6ugkGh91FgY/5T3XZQYX5VksjqfrWZGlyfOVQjDMMA/eFQHFJhCIySPKMpj4CPj6PgXxz8/QzwsZq/dPbXPwsXfKbQe6kLfgHo6SsBJfDdBHSi/G5GuoUSUAJK4GR3icpJCSgBJXBGBExw9csfpsWLLXqucQHZDBCP4SFF1WWIN1Cv1yScPI6ZYsTcqKpsy+DrRr0hr2232+j3+3BcH4edruQbcbW6lG6iiivbxHEsK9bxObYJ8vuR8MVo8SSFz1wpik+uLaHmHA8f/TAxjin5vQXP45cH2/Ng1eoYJAk6na4EpnO/4uiyjaOKPxcP87wtq9LVHAc1PpFmcH0XXrUirqV+MJQ8qIAtfumzghO7AsVNRtVJH0rg7AjovdTZsdQ9KQElMKUEdKKc0sLqaSkBJfBWCOj/pf1WsOpOlYASeJ7Aq0Sn4ncUnvhvijESas3WM2SSuESRx/dN+10hUEkrXt6i12jUJYNpMBiI4MPgbmYq8SEtf7YtLioKRPx5RCFnNEIUhrKyHffjUfByHHh0HNHl5NAFZQLFzbp1JoeJq/PJmMXNRNHKrB6XOB6GSSJh4RKKnlHUSswrx3KXCncXxSi2A1ZsG35mlv+zXUe+Iu4niMThxLOQFej4nZvx0LnoxFa74746ve6UwBsT0HupN0aoO1ACSmDaCehEOe0V1vNTAkrgLAmo6HSWNHVfSkAJvJTAdzmdxl/Ibc32GSwKUbkTqRBXnp+4uKnJg7LFxURHEd1JVGZkLxRzbAu1WjV3SsWIoljEJ35RNOLv+XrXttGs+rJ6noyj0HQoIGWZCFNciU++s19PVolLpTUvthxkeaAVjxlFEbq9HvrMk2LgudGVjHiVt9tJi15mwabritFauSIVpxmYdS5CUyE65YKT2UFOrFCj9NpTAmdDQO+lzoaj7kUJKIEpJqAT5RQXV09NCSiBMyegotOZI9UdKgEl8CIC3yU6Fb+nAFQ8RJjJ862NeJT/ZuzTHp1C421rxWspGnFXhWjE755ni7jE1joGez8rdOVCENv2XFfC0blvIw7l23KluIRuLBsV35bV9wrhiYJUtT4D16+aMHQ5Toxer49ut4cwDCXYW9aJ4ymOiU6OuJy4op1Z2a74klwo28pX1TOr68mjWHhvfGO97JTA2RDQe6mz4ah7UQJKYIoJ6EQ5xcXVU1MCSuDMCajodOZIdYdKQAm8rugk2UaFayh3H3EfheOJbXbPCkTGCSUC1ZEV6dmjUixiChOdRMXLXZdtcZBQ8aLFzRxn7LXjC/kVjqSxXxexTEXAuIhluSOJDigJEYdZlc/zHPk3nVAUnRhqLovJFW6no/1bsDIjLpn/jK7EFeioRyW52CQuqCPlLT9osbFedkrgbAjovdTZcNS9KAElMMUEdKKc4uLqqSkBJXDmBFR0OnOkukMloAReV3QaF5goJBWZTXQUifDCFjvbRpowxDuTvCY++POzahQFJBP4naUJbLqVuF0+07mySl0mbiVHwr2Zu/Tt0UpmOJ1IheuI+k767egkWd2OK+LJCZhjp4nZP5+jU+pY0TJqk7TQ5YcU4St/bZbluVEUyRg6ztZCHr/4ZDuukskJ5mqTfNOpXN91Z0ZA76XODKXuSAkogWkloBPltFZWz0sJKIG3QUDvVN4GVd2nElACZ0ggT8x+3T1SqIJxNL3OQzSc131RLh7JinQvOSJbAF+mDeUSlRHLnh/s+FieH9eRbUqn8tepsW77SgKnuPqVqBJQAkrgYhHQifJi1VvPVgkogTcjoHcqb8ZPX60ElMBbJ5D7gZ7pgTvBQUXhOZ3oZHrvTnCM8U0y42wSd9MLHkZ0etmUazFm/Nuv+s4xFL16OpW/ZrV085cT+M6rTuEpASWgBC46AZ0oL/oVoOevBJTA6xDQO5XXoaXbKgElcA4ETqMAFcN8NgvqxIM/zSEl8JwJTi/+KGpa+V4uOn2nyvWi3cruNNTpxHXVDU9CQO+lTkJJt1ECSuBCE9CJ8kKXX09eCSiB1ySgotNrAtPNlYASOA8Cp/14d8op7pSHO73oRKYnO+j4VubsTnmO51FGPeYkEDjZhTgJZ6JjVAJKQAm8JQI6Ub4lsLpbJaAEppKA3q1MZVn1pJTAdBE47Ye7U09wr9vKN4b7ZWN9ucvp5bV6WZxT8bxpINSHEjhTAqd9u53pIHRnSkAJKIEyE9CJsszV0bEpASVQNgKnvicr24noeJSAEphOAqfpdCOJ0zedFR8lT/ORsphS32xqfX4ELxOfCtHpzY42ndeNntWpCZzmwj/1wfSFSkAJKIFJJKAT5SRWTcesBJTAeRHQe5XzIq/HVQJK4EQE3lx0moSPhmb9uuLxsn/z98+319HppBP5iS4l3ehkBCbhDXOyM9GtlIASUAJviYBOlG8JrO5WCSiBqSSg9ypTWVY9KSUwPQRO+8Fukie358/5pS17KjhNz4VenjM57VuuPGegI1ECSkAJvGUCOlG+ZcC6eyWgBKaKwCTfl01VIfRklIASUAJKQAmUgIDeS5WgCDoEJaAEyk1AJ8py10dHpwSUQLkIqOhUrnroaJSAElACSkAJnCcBvZc6T/p6bCWgBCaCgE6UE1EmHaQSUAIlIaCiU0kKocNQAkpACSgBJVACAnovVYIi6BCUgBIoNwGdKMtdHx2dElAC5SKgolO56qGjUQJKQAkoASVwngT0Xuo86euxlYASmAgCOlFORJl0kEpACZSEgIpOJSmEDkMJKAEloASUQAkI6L1UCYqgQ1ACSqDcBHSiLHd9dHRKQAmUi4CKTuWqh45GCSgBJaAElMB5EtB7qfOkr8dWAkpgIgjoRDkRZdJBKgElUBICKjqVpBA6DCWgBJSAElACJSCg91IlKIIOQQkogXIT0Imy3PXR0SkBJVAuAio6laseOholoASUgBJQAudJQO+lzpO+HlsJKIGJIKAT5USUSQepBJRASQio6FSSQugwlIASUAJKQAmUgIDeS5WgCDoEJaAEyk1AJ8py10dHpwSUQLkIqOhUrnroaJSAElACSkAJnCcBvZc6T/p6bCWgBCaCgE6UE1EmHaQSUAIlIaCiU0kKocNQAkpACSgBJVACAnovVYIi6BCUgBIoNwGdKMtdHx2dElAC5SKgolO56qGjUQJKQAkoASVwngT0Xuo86euxlYASmAgCOlFORJl0kEpACZSEgIpOJSmEDkMJKAEloASUQAkI6L1UCYqgQ1ACSqDcBHSiLHd9dHRKQAmUi4CKTuWqh45GCSgBJaAElMB5EtB7qfOkr8dWAkpgIgjoRDkRZdJBKgElUBICKjqVpBA6DCWgBJSAElACJSCg91IlKIIOQQkogXIT0Imy3PXR0SkBJVAuAio6laseOholoASUgBJQAudJQO+lzpO+HlsJKIGJIKAT5USUSQepBJRASQio6FSSQugwlIASUAJKQAmUgIDeS5WgCDoEJaAEyk1AJ8py10dHpwSUQLkIqOhUrnroaJSAElACSkAJnCcBvZc6T/p6bCWgBCaCgE6UE1EmHaQSUAIlIaCiU0kKocNQAkpACSgBJVACAnovVYIi6BCUgBIoNwGdKMtdHx2dElAC5SKgolO56qGjUQJKQAkoASVwngT0Xuo86euxlYASmAgCOlFORJl0kEpACZSEgIpOJSmEDkMJKAEloASUQAkI6L1UCYqgQ1ACSqDcBHSiLHd9dHRKQAmUi4CKTuWqh45GCSgBJaAElMB5EtB7qfOkr8dWAkpgIgjoRDkRZdJBKgElUBICKjqVpBA6DCWgBJSAElACJSCg91IlKIIOQQkogXIT0Imy3PXR0SkBJVAuAio6laseOholoASUgBJQAudJQO+lzpO+HlsJKIGJIKAT5USUSQepBJRASQio6FSSQugwlIASUAJKQAmUgIDeS5WgCDoEJaAEyk1AJ8py10dHpwSUQLkIqOhUrnroaJSAElACSkAJnCcBvZc6T/p6bCWgBCaCgE6UE1EmHaQSUAIlIaCiU0kKocNQAkpACSgBJVACAnovVYIi6BCUgBIoNwGdKMtdHx2dElACpSJgZ0AGHM2cuQaVP1U8zWflN+NPlOo8XmcwJ/kz8Sot7iSvHx/P+PbP7/dsND8LVl6ffH88ZLHr8fIW2x0N72yO/zr0dduXE3hpHcfKal6d11vrWLrLiTXkw8yXz72/nnkvPl9HfS+WrpgXd0Cv+0fu4pLSM1cCSuDCEtCJ8sKWXk9cCSiB1yVgw8tSEZ0ygPoT/51l8qPDr3yHCQB+ZXY+xWZGq5qEx7OSD38a/xo/g5zD0S3jt28Yj19rbhiPHy8SlornXvS7QsYbO+Ypedrgba6FVOqT17EQndLj0pptzBesfINMXjUJZZz6MTqw5Rz5PpP3Ir/G65hCtvh2HVN5z2odz/8SYW34fnxhHfO3mpUW8+rz70fWkRvpQwmcOwG9lzr3EugAlIASKDsBnSjLXiEdnxJQAqUhYMPPUipMR6KTuYHljZGbAW4+0hgAvzInn2LTSRedzO378aOwIIyJQS8UYywgK0Sr4tXjP4/Zi14obo2LA7kiVBznFNoPj+zkN7qsT0qhgmrhc2IFa2nEChtxITqxyLzJFcFCH+dJoKgja2TeZ98WnezEiBXcJoGNROt4niV74bFZGzefV0bc4vk6JoCdi04vrGMqkqM+lMB5E9B7qfOugB5fCSiB0hPQibL0JdIBKgElUBYCDlzjdSmsTYXTKRedxp1OMfUWY8aAsdWU5SxePY5v+4xe5nbKBSF5waucI4XwVBz3eRGqeO2LnE7Fa4pjjR3nFDx5BAqDdFdQrEhEdMr1NO4vMXqimxVuKG5XOJ0KZ8UpDjwZpZ+YUY7XkWKFEQ/zOvK9RpeTiBWmjhScjkQn/lIda6WoNevoSYWA09VRRadSFFIHofdSeg0oASWgBL6DgE6UeokoASWgBE5IwIOV8TYnNVYL8xhzOj0jOokDY7JEJ3aRFRkrFJKMvDIuEhV/Ml4kvLxKjHn+T83xfrJXOIcsaWsbe0jmiznOaTqkzE2uEZ4oOo2ohxViBXcqopOVm59MO88kihXf4nbC6/tNNnutOo4d6FWve9l4qOWyjiwdxYoRnyjMeLw8aIpLrSOn03Ed5cqZGNHpItTRz0sX8T35WnWcnPa6aa/jm8wbU/JavZeakkLqaSgBJfD2COhE+fbY6p6VgBKYMgIVIBOHDGfOsZtcyR0ZM1tQmDJtP5MmOlk4vkE6maPHiFQn2/ZFl0PK1sOXPOzCKfZ8ax9b39JCFDv5RcaRVnLBgvUJqU+wRjyOiBVW3jnJrBlqF4XoRO0tb62bgPY61vD7vtFN05fn69jHhfxWsV71uleJTqwjxUOKTpGV1/GoTdKSchmn03gd89ZYyVg7/TV78ivuzbac9jryrcc6FuJhOC4CF+/HsTpSADYZa3kdX3HNvRn5s331q67/sz3S8d6+z/fj2zqHCdqv3ktNULF0qEpACZwPAZ0oz4e7HlUJKIEJJNAAMnFWFK1zcpPLO16T6VSYZhJkRnQqhKkJaa/jTe7xDVJuGRmr0zN/MMZWljp2RxUbn/yGPnlFFjC1iiLD+2gYGVcis5BkGSTU/TUeLEc1/2IdKTpFhbuC+6GFTRwyheiUmaDqI2PWZARQP1vH1wD0BpsmyctbnXhNvUwEe9XrXjYcvs9qAOiSoUOGdRyNO9YoHqYmpJrl5ftRLrMJq+OruL1BqV76UrrOXiVWOE6hon97F6etYz0XgVlDfsXP1NEW8fDldZyMIPFpr+PbuBYnbJ96LzVhBdPhKgEl8P0T0Iny+2euR1QCSmBCCbSATG5yqU0cOZ1yoeJIdDJiiLThTZzoZMO2edd31KMklTpKdRrTeI5WNz8Sn8b/nOQbnuAvzCtFJ2csvvwoc5yik41Rlp5KdGrkggVFwSGAYDx7iyphLjrxKKyjESvyg0+AO4bD/b5vcnnMV4kOb0OsmMnFQ74fWcfQzjPrRTy0pU3SrFSodXyd6fb7rCOdarO5eEjBiXWkCCxrD2gdX6dsz2z7fYuHpx7o9LzwBH/ppudk9UyUgBJQAqch8P8B3oMgLpWQ3gs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2"/>
          <a:stretch>
            <a:fillRect/>
          </a:stretch>
        </p:blipFill>
        <p:spPr>
          <a:xfrm>
            <a:off x="3889648" y="312738"/>
            <a:ext cx="11249025" cy="5248275"/>
          </a:xfrm>
          <a:prstGeom prst="rect">
            <a:avLst/>
          </a:prstGeom>
        </p:spPr>
      </p:pic>
      <p:sp>
        <p:nvSpPr>
          <p:cNvPr id="5" name="Title 1"/>
          <p:cNvSpPr txBox="1">
            <a:spLocks/>
          </p:cNvSpPr>
          <p:nvPr/>
        </p:nvSpPr>
        <p:spPr>
          <a:xfrm>
            <a:off x="995039" y="312738"/>
            <a:ext cx="5395929" cy="1691149"/>
          </a:xfrm>
          <a:prstGeom prst="rect">
            <a:avLst/>
          </a:prstGeom>
          <a:solidFill>
            <a:schemeClr val="accent2">
              <a:lumMod val="20000"/>
              <a:lumOff val="80000"/>
            </a:schemeClr>
          </a:solidFill>
          <a:ln>
            <a:solidFill>
              <a:schemeClr val="tx1"/>
            </a:solidFill>
          </a:ln>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GB"/>
            </a:br>
            <a:r>
              <a:rPr lang="en-GB"/>
              <a:t>‘The Epic of Gilgamesh’ 2100-1200BCE</a:t>
            </a:r>
          </a:p>
          <a:p>
            <a:pPr algn="ctr"/>
            <a:r>
              <a:rPr lang="en-GB"/>
              <a:t>Tablet 12 p.19</a:t>
            </a:r>
          </a:p>
        </p:txBody>
      </p:sp>
      <p:sp>
        <p:nvSpPr>
          <p:cNvPr id="6" name="TextBox 5"/>
          <p:cNvSpPr txBox="1"/>
          <p:nvPr/>
        </p:nvSpPr>
        <p:spPr>
          <a:xfrm>
            <a:off x="416130" y="2595716"/>
            <a:ext cx="3438115" cy="2261419"/>
          </a:xfrm>
          <a:prstGeom prst="rect">
            <a:avLst/>
          </a:prstGeom>
          <a:noFill/>
        </p:spPr>
        <p:txBody>
          <a:bodyPr wrap="square" rtlCol="0">
            <a:spAutoFit/>
          </a:bodyPr>
          <a:lstStyle/>
          <a:p>
            <a:endParaRPr lang="en-GB"/>
          </a:p>
        </p:txBody>
      </p:sp>
      <p:pic>
        <p:nvPicPr>
          <p:cNvPr id="7" name="Picture 6"/>
          <p:cNvPicPr>
            <a:picLocks noChangeAspect="1"/>
          </p:cNvPicPr>
          <p:nvPr/>
        </p:nvPicPr>
        <p:blipFill>
          <a:blip r:embed="rId3"/>
          <a:stretch>
            <a:fillRect/>
          </a:stretch>
        </p:blipFill>
        <p:spPr>
          <a:xfrm>
            <a:off x="1297858" y="2595716"/>
            <a:ext cx="4768309" cy="2953819"/>
          </a:xfrm>
          <a:prstGeom prst="rect">
            <a:avLst/>
          </a:prstGeom>
        </p:spPr>
      </p:pic>
    </p:spTree>
    <p:extLst>
      <p:ext uri="{BB962C8B-B14F-4D97-AF65-F5344CB8AC3E}">
        <p14:creationId xmlns:p14="http://schemas.microsoft.com/office/powerpoint/2010/main" val="9870425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632" y="787568"/>
            <a:ext cx="11071121" cy="5409173"/>
          </a:xfrm>
          <a:prstGeom prst="rect">
            <a:avLst/>
          </a:prstGeom>
          <a:solidFill>
            <a:schemeClr val="accent2">
              <a:lumMod val="20000"/>
              <a:lumOff val="80000"/>
            </a:schemeClr>
          </a:solidFill>
          <a:ln>
            <a:solidFill>
              <a:schemeClr val="tx1"/>
            </a:solidFill>
          </a:ln>
        </p:spPr>
        <p:txBody>
          <a:bodyPr wrap="square">
            <a:spAutoFit/>
          </a:bodyPr>
          <a:lstStyle/>
          <a:p>
            <a:pPr>
              <a:spcAft>
                <a:spcPts val="500"/>
              </a:spcAft>
            </a:pPr>
            <a:r>
              <a:rPr lang="en-GB" sz="2400" b="1">
                <a:latin typeface="Calibri Light" panose="020F0302020204030204" pitchFamily="34" charset="0"/>
                <a:ea typeface="Times New Roman" panose="02020603050405020304" pitchFamily="18" charset="0"/>
              </a:rPr>
              <a:t>Summarising task: </a:t>
            </a:r>
            <a:endParaRPr lang="en-GB" sz="2400">
              <a:latin typeface="Times New Roman" panose="02020603050405020304" pitchFamily="18" charset="0"/>
              <a:ea typeface="Times New Roman" panose="02020603050405020304" pitchFamily="18" charset="0"/>
            </a:endParaRPr>
          </a:p>
          <a:p>
            <a:pPr>
              <a:spcAft>
                <a:spcPts val="500"/>
              </a:spcAft>
            </a:pPr>
            <a:endParaRPr lang="en-GB" sz="2400">
              <a:latin typeface="Times New Roman" panose="02020603050405020304" pitchFamily="18" charset="0"/>
              <a:ea typeface="Times New Roman" panose="02020603050405020304" pitchFamily="18" charset="0"/>
            </a:endParaRPr>
          </a:p>
          <a:p>
            <a:pPr marL="342900" indent="-342900">
              <a:spcAft>
                <a:spcPts val="500"/>
              </a:spcAft>
              <a:buFont typeface="Arial" panose="020B0604020202020204" pitchFamily="34" charset="0"/>
              <a:buChar char="•"/>
            </a:pPr>
            <a:r>
              <a:rPr lang="en-GB" sz="2400">
                <a:latin typeface="Calibri Light" panose="020F0302020204030204" pitchFamily="34" charset="0"/>
                <a:ea typeface="Times New Roman" panose="02020603050405020304" pitchFamily="18" charset="0"/>
              </a:rPr>
              <a:t>Read the following </a:t>
            </a:r>
            <a:r>
              <a:rPr lang="en-GB" sz="2400" b="1">
                <a:latin typeface="Calibri Light" panose="020F0302020204030204" pitchFamily="34" charset="0"/>
                <a:ea typeface="Times New Roman" panose="02020603050405020304" pitchFamily="18" charset="0"/>
              </a:rPr>
              <a:t>thesis statement </a:t>
            </a:r>
            <a:r>
              <a:rPr lang="en-GB" sz="2400">
                <a:latin typeface="Calibri Light" panose="020F0302020204030204" pitchFamily="34" charset="0"/>
                <a:ea typeface="Times New Roman" panose="02020603050405020304" pitchFamily="18" charset="0"/>
              </a:rPr>
              <a:t>for the Epic of Gilgamesh:</a:t>
            </a:r>
          </a:p>
          <a:p>
            <a:pPr lvl="0">
              <a:spcAft>
                <a:spcPts val="500"/>
              </a:spcAft>
            </a:pPr>
            <a:endParaRPr lang="en-GB" sz="2400" i="1">
              <a:latin typeface="Calibri Light" panose="020F0302020204030204" pitchFamily="34" charset="0"/>
              <a:ea typeface="Times New Roman" panose="02020603050405020304" pitchFamily="18" charset="0"/>
            </a:endParaRPr>
          </a:p>
          <a:p>
            <a:pPr lvl="0">
              <a:spcAft>
                <a:spcPts val="500"/>
              </a:spcAft>
            </a:pPr>
            <a:r>
              <a:rPr lang="en-GB" sz="2400" i="1">
                <a:latin typeface="Calibri Light" panose="020F0302020204030204" pitchFamily="34" charset="0"/>
                <a:ea typeface="Times New Roman" panose="02020603050405020304" pitchFamily="18" charset="0"/>
              </a:rPr>
              <a:t> </a:t>
            </a:r>
            <a:r>
              <a:rPr lang="en-GB" sz="2400" b="1" i="1">
                <a:latin typeface="Calibri Light" panose="020F0302020204030204" pitchFamily="34" charset="0"/>
                <a:ea typeface="Times New Roman" panose="02020603050405020304" pitchFamily="18" charset="0"/>
              </a:rPr>
              <a:t>‘Gilgamesh is presented as a hero who goes on a quest to discover the truth about himself and life.’</a:t>
            </a:r>
          </a:p>
          <a:p>
            <a:pPr lvl="0">
              <a:spcAft>
                <a:spcPts val="500"/>
              </a:spcAft>
            </a:pPr>
            <a:endParaRPr lang="en-GB" sz="2400">
              <a:latin typeface="Times New Roman" panose="02020603050405020304" pitchFamily="18" charset="0"/>
              <a:ea typeface="Times New Roman" panose="02020603050405020304" pitchFamily="18" charset="0"/>
            </a:endParaRPr>
          </a:p>
          <a:p>
            <a:pPr marL="342900" lvl="0" indent="-342900">
              <a:spcAft>
                <a:spcPts val="500"/>
              </a:spcAft>
              <a:buFont typeface="Arial" panose="020B0604020202020204" pitchFamily="34" charset="0"/>
              <a:buChar char="•"/>
            </a:pPr>
            <a:r>
              <a:rPr lang="en-GB" sz="2400">
                <a:latin typeface="Calibri Light" panose="020F0302020204030204" pitchFamily="34" charset="0"/>
                <a:ea typeface="Times New Roman" panose="02020603050405020304" pitchFamily="18" charset="0"/>
              </a:rPr>
              <a:t>Now decide on </a:t>
            </a:r>
            <a:r>
              <a:rPr lang="en-GB" sz="2400" b="1" u="sng">
                <a:latin typeface="Calibri Light" panose="020F0302020204030204" pitchFamily="34" charset="0"/>
                <a:ea typeface="Times New Roman" panose="02020603050405020304" pitchFamily="18" charset="0"/>
              </a:rPr>
              <a:t>4 key events</a:t>
            </a:r>
            <a:r>
              <a:rPr lang="en-GB" sz="2400">
                <a:latin typeface="Calibri Light" panose="020F0302020204030204" pitchFamily="34" charset="0"/>
                <a:ea typeface="Times New Roman" panose="02020603050405020304" pitchFamily="18" charset="0"/>
              </a:rPr>
              <a:t> in the epic (you can do this as a whole class or paired task) </a:t>
            </a:r>
          </a:p>
          <a:p>
            <a:pPr lvl="0">
              <a:spcAft>
                <a:spcPts val="500"/>
              </a:spcAft>
            </a:pPr>
            <a:endParaRPr lang="en-GB" sz="2400">
              <a:latin typeface="Calibri Light" panose="020F0302020204030204" pitchFamily="34" charset="0"/>
              <a:ea typeface="Times New Roman" panose="02020603050405020304" pitchFamily="18" charset="0"/>
            </a:endParaRPr>
          </a:p>
          <a:p>
            <a:pPr marL="342900" lvl="0" indent="-342900">
              <a:spcAft>
                <a:spcPts val="500"/>
              </a:spcAft>
              <a:buFont typeface="Arial" panose="020B0604020202020204" pitchFamily="34" charset="0"/>
              <a:buChar char="•"/>
            </a:pPr>
            <a:r>
              <a:rPr lang="en-GB" sz="2400">
                <a:latin typeface="Calibri Light" panose="020F0302020204030204" pitchFamily="34" charset="0"/>
                <a:ea typeface="Times New Roman" panose="02020603050405020304" pitchFamily="18" charset="0"/>
              </a:rPr>
              <a:t>Use these </a:t>
            </a:r>
            <a:r>
              <a:rPr lang="en-GB" sz="2400" b="1">
                <a:latin typeface="Calibri Light" panose="020F0302020204030204" pitchFamily="34" charset="0"/>
                <a:ea typeface="Times New Roman" panose="02020603050405020304" pitchFamily="18" charset="0"/>
              </a:rPr>
              <a:t>sentence stems</a:t>
            </a:r>
            <a:r>
              <a:rPr lang="en-GB" sz="2400">
                <a:latin typeface="Calibri Light" panose="020F0302020204030204" pitchFamily="34" charset="0"/>
                <a:ea typeface="Times New Roman" panose="02020603050405020304" pitchFamily="18" charset="0"/>
              </a:rPr>
              <a:t>: At first… but then/after; Together, Gilgamesh and Enkidu…/After Enkidu dies…/In the end…’</a:t>
            </a:r>
            <a:endParaRPr lang="en-GB" sz="2400">
              <a:latin typeface="Times New Roman" panose="02020603050405020304" pitchFamily="18" charset="0"/>
              <a:ea typeface="Times New Roman" panose="02020603050405020304" pitchFamily="18" charset="0"/>
            </a:endParaRPr>
          </a:p>
          <a:p>
            <a:pPr lvl="0">
              <a:spcAft>
                <a:spcPts val="500"/>
              </a:spcAft>
            </a:pPr>
            <a:endParaRPr lang="en-GB" sz="2000">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0411488" y="435046"/>
            <a:ext cx="1162050" cy="1162050"/>
          </a:xfrm>
          <a:prstGeom prst="rect">
            <a:avLst/>
          </a:prstGeom>
          <a:ln>
            <a:solidFill>
              <a:schemeClr val="tx1"/>
            </a:solidFill>
          </a:ln>
        </p:spPr>
      </p:pic>
    </p:spTree>
    <p:extLst>
      <p:ext uri="{BB962C8B-B14F-4D97-AF65-F5344CB8AC3E}">
        <p14:creationId xmlns:p14="http://schemas.microsoft.com/office/powerpoint/2010/main" val="17464388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1109" y="872719"/>
            <a:ext cx="10805652" cy="5211683"/>
          </a:xfrm>
          <a:prstGeom prst="rect">
            <a:avLst/>
          </a:prstGeom>
          <a:solidFill>
            <a:schemeClr val="accent1">
              <a:lumMod val="20000"/>
              <a:lumOff val="80000"/>
            </a:schemeClr>
          </a:solidFill>
          <a:ln>
            <a:solidFill>
              <a:schemeClr val="tx1"/>
            </a:solidFill>
          </a:ln>
        </p:spPr>
        <p:txBody>
          <a:bodyPr wrap="square">
            <a:spAutoFit/>
          </a:bodyPr>
          <a:lstStyle/>
          <a:p>
            <a:pPr marL="342900" lvl="0" indent="-342900">
              <a:spcAft>
                <a:spcPts val="500"/>
              </a:spcAft>
              <a:buFont typeface="Arial" panose="020B0604020202020204" pitchFamily="34" charset="0"/>
              <a:buChar char="•"/>
            </a:pPr>
            <a:r>
              <a:rPr lang="en-GB" sz="2400">
                <a:latin typeface="Calibri Light" panose="020F0302020204030204" pitchFamily="34" charset="0"/>
                <a:ea typeface="Times New Roman" panose="02020603050405020304" pitchFamily="18" charset="0"/>
              </a:rPr>
              <a:t>Now write a </a:t>
            </a:r>
            <a:r>
              <a:rPr lang="en-GB" sz="2400" b="1">
                <a:latin typeface="Calibri Light" panose="020F0302020204030204" pitchFamily="34" charset="0"/>
                <a:ea typeface="Times New Roman" panose="02020603050405020304" pitchFamily="18" charset="0"/>
              </a:rPr>
              <a:t>concluding sentence </a:t>
            </a:r>
            <a:r>
              <a:rPr lang="en-GB" sz="2400">
                <a:latin typeface="Calibri Light" panose="020F0302020204030204" pitchFamily="34" charset="0"/>
                <a:ea typeface="Times New Roman" panose="02020603050405020304" pitchFamily="18" charset="0"/>
              </a:rPr>
              <a:t>answering the question: </a:t>
            </a:r>
          </a:p>
          <a:p>
            <a:pPr lvl="0">
              <a:spcAft>
                <a:spcPts val="500"/>
              </a:spcAft>
            </a:pPr>
            <a:endParaRPr lang="en-GB" sz="2400">
              <a:latin typeface="Calibri Light" panose="020F0302020204030204" pitchFamily="34" charset="0"/>
              <a:ea typeface="Times New Roman" panose="02020603050405020304" pitchFamily="18" charset="0"/>
            </a:endParaRPr>
          </a:p>
          <a:p>
            <a:pPr lvl="0" algn="ctr">
              <a:spcAft>
                <a:spcPts val="500"/>
              </a:spcAft>
            </a:pPr>
            <a:r>
              <a:rPr lang="en-GB" sz="2800" b="1" u="sng">
                <a:latin typeface="Calibri Light" panose="020F0302020204030204" pitchFamily="34" charset="0"/>
                <a:ea typeface="Times New Roman" panose="02020603050405020304" pitchFamily="18" charset="0"/>
              </a:rPr>
              <a:t>‘How does Gilgamesh change?’ </a:t>
            </a:r>
          </a:p>
          <a:p>
            <a:pPr lvl="0">
              <a:spcAft>
                <a:spcPts val="500"/>
              </a:spcAft>
            </a:pPr>
            <a:endParaRPr lang="en-GB" sz="240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GB" sz="2400">
                <a:latin typeface="Calibri Light" panose="020F0302020204030204" pitchFamily="34" charset="0"/>
                <a:ea typeface="Times New Roman" panose="02020603050405020304" pitchFamily="18" charset="0"/>
              </a:rPr>
              <a:t>Now write this into a </a:t>
            </a:r>
            <a:r>
              <a:rPr lang="en-GB" sz="2400" b="1">
                <a:latin typeface="Calibri Light" panose="020F0302020204030204" pitchFamily="34" charset="0"/>
                <a:ea typeface="Times New Roman" panose="02020603050405020304" pitchFamily="18" charset="0"/>
              </a:rPr>
              <a:t>paragraph</a:t>
            </a:r>
            <a:r>
              <a:rPr lang="en-GB" sz="2400">
                <a:latin typeface="Calibri Light" panose="020F0302020204030204" pitchFamily="34" charset="0"/>
                <a:ea typeface="Times New Roman" panose="02020603050405020304" pitchFamily="18" charset="0"/>
              </a:rPr>
              <a:t> that might look like this: </a:t>
            </a:r>
          </a:p>
          <a:p>
            <a:endParaRPr lang="en-GB" sz="2400">
              <a:latin typeface="Calibri Light" panose="020F0302020204030204" pitchFamily="34" charset="0"/>
              <a:ea typeface="Times New Roman" panose="02020603050405020304" pitchFamily="18" charset="0"/>
            </a:endParaRPr>
          </a:p>
          <a:p>
            <a:r>
              <a:rPr lang="en-GB" sz="2400" i="1">
                <a:latin typeface="Calibri Light" panose="020F0302020204030204" pitchFamily="34" charset="0"/>
                <a:ea typeface="Times New Roman" panose="02020603050405020304" pitchFamily="18" charset="0"/>
              </a:rPr>
              <a:t>Gilgamesh is presented as a hero who goes on a quest to discover the truth about himself and life. At first Gilgamesh is a cruel and despotic king, but after he meets Enkidu, his best friend, he becomes kinder. Gilgamesh and Enkidu together travel to the Cedar Forest and battle </a:t>
            </a:r>
            <a:r>
              <a:rPr lang="en-GB" sz="2400" i="1" err="1">
                <a:latin typeface="Calibri Light" panose="020F0302020204030204" pitchFamily="34" charset="0"/>
                <a:ea typeface="Times New Roman" panose="02020603050405020304" pitchFamily="18" charset="0"/>
              </a:rPr>
              <a:t>Humbaba</a:t>
            </a:r>
            <a:r>
              <a:rPr lang="en-GB" sz="2400" i="1">
                <a:latin typeface="Calibri Light" panose="020F0302020204030204" pitchFamily="34" charset="0"/>
                <a:ea typeface="Times New Roman" panose="02020603050405020304" pitchFamily="18" charset="0"/>
              </a:rPr>
              <a:t>. After Enkidu dies, Gilgamesh searches for the secret of immortality. In the end, he realises that no man can live forever and returns home to write down his adventures. Gilgamesh changes from being an evil king to being kind because of Enkidu. </a:t>
            </a:r>
            <a:r>
              <a:rPr lang="en-GB" sz="2400">
                <a:latin typeface="Calibri Light" panose="020F0302020204030204" pitchFamily="34" charset="0"/>
                <a:ea typeface="Times New Roman" panose="02020603050405020304" pitchFamily="18" charset="0"/>
              </a:rPr>
              <a:t>N</a:t>
            </a:r>
            <a:endParaRPr lang="en-GB" sz="2400" i="1"/>
          </a:p>
        </p:txBody>
      </p:sp>
      <p:pic>
        <p:nvPicPr>
          <p:cNvPr id="6" name="Picture 5"/>
          <p:cNvPicPr>
            <a:picLocks noChangeAspect="1"/>
          </p:cNvPicPr>
          <p:nvPr/>
        </p:nvPicPr>
        <p:blipFill>
          <a:blip r:embed="rId2"/>
          <a:stretch>
            <a:fillRect/>
          </a:stretch>
        </p:blipFill>
        <p:spPr>
          <a:xfrm>
            <a:off x="9562311" y="1064782"/>
            <a:ext cx="1188823" cy="1188823"/>
          </a:xfrm>
          <a:prstGeom prst="rect">
            <a:avLst/>
          </a:prstGeom>
        </p:spPr>
      </p:pic>
    </p:spTree>
    <p:extLst>
      <p:ext uri="{BB962C8B-B14F-4D97-AF65-F5344CB8AC3E}">
        <p14:creationId xmlns:p14="http://schemas.microsoft.com/office/powerpoint/2010/main" val="7313445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949" y="245806"/>
            <a:ext cx="11071123" cy="2246769"/>
          </a:xfrm>
          <a:prstGeom prst="rect">
            <a:avLst/>
          </a:prstGeom>
          <a:solidFill>
            <a:schemeClr val="accent4">
              <a:lumMod val="20000"/>
              <a:lumOff val="80000"/>
            </a:schemeClr>
          </a:solidFill>
        </p:spPr>
        <p:txBody>
          <a:bodyPr wrap="square" rtlCol="0">
            <a:spAutoFit/>
          </a:bodyPr>
          <a:lstStyle/>
          <a:p>
            <a:r>
              <a:rPr lang="en-GB" sz="3200" b="1" u="sng"/>
              <a:t>What makes an epic hero?</a:t>
            </a:r>
            <a:endParaRPr lang="en-GB" sz="3200" u="sng"/>
          </a:p>
          <a:p>
            <a:br>
              <a:rPr lang="en-GB"/>
            </a:br>
            <a:r>
              <a:rPr lang="en-GB"/>
              <a:t>Today we think of a hero as somebody who </a:t>
            </a:r>
            <a:r>
              <a:rPr lang="en-GB" b="1"/>
              <a:t>does something dangerous to help somebody else</a:t>
            </a:r>
            <a:r>
              <a:rPr lang="en-GB"/>
              <a:t>. The heroes in Greek mythology were </a:t>
            </a:r>
            <a:r>
              <a:rPr lang="en-GB" b="1"/>
              <a:t>nothing like this</a:t>
            </a:r>
            <a:r>
              <a:rPr lang="en-GB"/>
              <a:t>: they were a pretty </a:t>
            </a:r>
            <a:r>
              <a:rPr lang="en-GB" b="1"/>
              <a:t>selfish</a:t>
            </a:r>
            <a:r>
              <a:rPr lang="en-GB"/>
              <a:t> bunch, and often </a:t>
            </a:r>
            <a:r>
              <a:rPr lang="en-GB" b="1"/>
              <a:t>behaved very badly</a:t>
            </a:r>
            <a:r>
              <a:rPr lang="en-GB"/>
              <a:t>. In other words, </a:t>
            </a:r>
            <a:r>
              <a:rPr lang="en-GB" b="1"/>
              <a:t>not exactly role models </a:t>
            </a:r>
            <a:r>
              <a:rPr lang="en-GB"/>
              <a:t>for the younger generation of today. But </a:t>
            </a:r>
            <a:r>
              <a:rPr lang="en-GB" b="1" u="sng"/>
              <a:t>knowing their names and exploits is essential for understanding references in literature and even popular culture today</a:t>
            </a:r>
            <a:r>
              <a:rPr lang="en-GB"/>
              <a:t>. An </a:t>
            </a:r>
            <a:r>
              <a:rPr lang="en-GB" b="1"/>
              <a:t>epic hero </a:t>
            </a:r>
            <a:r>
              <a:rPr lang="en-GB"/>
              <a:t>was often of </a:t>
            </a:r>
            <a:r>
              <a:rPr lang="en-GB" b="1"/>
              <a:t>divine ancestry</a:t>
            </a:r>
            <a:r>
              <a:rPr lang="en-GB"/>
              <a:t>, is endowed with great </a:t>
            </a:r>
            <a:r>
              <a:rPr lang="en-GB" b="1"/>
              <a:t>courage and strength</a:t>
            </a:r>
            <a:r>
              <a:rPr lang="en-GB"/>
              <a:t>, celebrated for his </a:t>
            </a:r>
            <a:r>
              <a:rPr lang="en-GB" b="1"/>
              <a:t>bold exploits</a:t>
            </a:r>
            <a:r>
              <a:rPr lang="en-GB"/>
              <a:t>, and </a:t>
            </a:r>
            <a:r>
              <a:rPr lang="en-GB" b="1"/>
              <a:t>favoured by the gods</a:t>
            </a:r>
            <a:r>
              <a:rPr lang="en-GB"/>
              <a:t>.</a:t>
            </a:r>
          </a:p>
        </p:txBody>
      </p:sp>
      <p:sp>
        <p:nvSpPr>
          <p:cNvPr id="3" name="Rectangle 2"/>
          <p:cNvSpPr/>
          <p:nvPr/>
        </p:nvSpPr>
        <p:spPr>
          <a:xfrm>
            <a:off x="373626" y="2651007"/>
            <a:ext cx="4159045" cy="2308324"/>
          </a:xfrm>
          <a:prstGeom prst="rect">
            <a:avLst/>
          </a:prstGeom>
          <a:solidFill>
            <a:schemeClr val="accent1">
              <a:lumMod val="20000"/>
              <a:lumOff val="80000"/>
            </a:schemeClr>
          </a:solidFill>
          <a:ln>
            <a:solidFill>
              <a:schemeClr val="tx1"/>
            </a:solidFill>
          </a:ln>
        </p:spPr>
        <p:txBody>
          <a:bodyPr wrap="square">
            <a:spAutoFit/>
          </a:bodyPr>
          <a:lstStyle/>
          <a:p>
            <a:pPr marL="342900" indent="-342900">
              <a:buAutoNum type="arabicPeriod"/>
            </a:pPr>
            <a:r>
              <a:rPr lang="en-GB" b="1" i="1">
                <a:solidFill>
                  <a:srgbClr val="000000"/>
                </a:solidFill>
                <a:latin typeface="Calibri" panose="020F0502020204030204" pitchFamily="34" charset="0"/>
              </a:rPr>
              <a:t>Favoured by the gods</a:t>
            </a:r>
            <a:r>
              <a:rPr lang="en-GB" b="1">
                <a:solidFill>
                  <a:srgbClr val="000000"/>
                </a:solidFill>
                <a:latin typeface="Calibri" panose="020F0502020204030204" pitchFamily="34" charset="0"/>
              </a:rPr>
              <a:t> </a:t>
            </a:r>
            <a:r>
              <a:rPr lang="en-GB">
                <a:solidFill>
                  <a:srgbClr val="000000"/>
                </a:solidFill>
                <a:latin typeface="Calibri" panose="020F0502020204030204" pitchFamily="34" charset="0"/>
              </a:rPr>
              <a:t>– this might mean that he was </a:t>
            </a:r>
            <a:r>
              <a:rPr lang="en-GB" b="1">
                <a:solidFill>
                  <a:srgbClr val="000000"/>
                </a:solidFill>
                <a:latin typeface="Calibri" panose="020F0502020204030204" pitchFamily="34" charset="0"/>
              </a:rPr>
              <a:t>descended from a god or goddess</a:t>
            </a:r>
            <a:r>
              <a:rPr lang="en-GB">
                <a:solidFill>
                  <a:srgbClr val="000000"/>
                </a:solidFill>
                <a:latin typeface="Calibri" panose="020F0502020204030204" pitchFamily="34" charset="0"/>
              </a:rPr>
              <a:t>, or just that he was </a:t>
            </a:r>
            <a:r>
              <a:rPr lang="en-GB" b="1">
                <a:solidFill>
                  <a:srgbClr val="000000"/>
                </a:solidFill>
                <a:latin typeface="Calibri" panose="020F0502020204030204" pitchFamily="34" charset="0"/>
              </a:rPr>
              <a:t>under a deity’s protection.</a:t>
            </a:r>
            <a:r>
              <a:rPr lang="en-GB">
                <a:solidFill>
                  <a:srgbClr val="000000"/>
                </a:solidFill>
                <a:latin typeface="Calibri" panose="020F0502020204030204" pitchFamily="34" charset="0"/>
              </a:rPr>
              <a:t> For example, Achilles was the son of the sea goddess Thetis. Gilgamesh was made two thirds god and one third man.  </a:t>
            </a:r>
            <a:endParaRPr lang="en-GB"/>
          </a:p>
        </p:txBody>
      </p:sp>
      <p:sp>
        <p:nvSpPr>
          <p:cNvPr id="4" name="Rectangle 3"/>
          <p:cNvSpPr/>
          <p:nvPr/>
        </p:nvSpPr>
        <p:spPr>
          <a:xfrm>
            <a:off x="4640825" y="2651005"/>
            <a:ext cx="4267201" cy="2308324"/>
          </a:xfrm>
          <a:prstGeom prst="rect">
            <a:avLst/>
          </a:prstGeom>
          <a:solidFill>
            <a:schemeClr val="accent2">
              <a:lumMod val="20000"/>
              <a:lumOff val="80000"/>
            </a:schemeClr>
          </a:solidFill>
          <a:ln>
            <a:solidFill>
              <a:schemeClr val="tx1"/>
            </a:solidFill>
          </a:ln>
        </p:spPr>
        <p:txBody>
          <a:bodyPr wrap="square">
            <a:spAutoFit/>
          </a:bodyPr>
          <a:lstStyle/>
          <a:p>
            <a:pPr fontAlgn="base"/>
            <a:r>
              <a:rPr lang="en-GB" i="1">
                <a:solidFill>
                  <a:srgbClr val="000000"/>
                </a:solidFill>
                <a:latin typeface="Calibri" panose="020F0502020204030204" pitchFamily="34" charset="0"/>
              </a:rPr>
              <a:t>2. </a:t>
            </a:r>
            <a:r>
              <a:rPr lang="en-GB" b="1" i="1">
                <a:solidFill>
                  <a:srgbClr val="000000"/>
                </a:solidFill>
                <a:latin typeface="Calibri" panose="020F0502020204030204" pitchFamily="34" charset="0"/>
              </a:rPr>
              <a:t>A hero must be mortal</a:t>
            </a:r>
            <a:r>
              <a:rPr lang="en-GB" b="1">
                <a:solidFill>
                  <a:srgbClr val="000000"/>
                </a:solidFill>
                <a:latin typeface="Calibri" panose="020F0502020204030204" pitchFamily="34" charset="0"/>
              </a:rPr>
              <a:t> </a:t>
            </a:r>
            <a:r>
              <a:rPr lang="en-GB">
                <a:solidFill>
                  <a:srgbClr val="000000"/>
                </a:solidFill>
                <a:latin typeface="Calibri" panose="020F0502020204030204" pitchFamily="34" charset="0"/>
              </a:rPr>
              <a:t>– they had to </a:t>
            </a:r>
            <a:r>
              <a:rPr lang="en-GB" b="1">
                <a:solidFill>
                  <a:srgbClr val="000000"/>
                </a:solidFill>
                <a:latin typeface="Calibri" panose="020F0502020204030204" pitchFamily="34" charset="0"/>
              </a:rPr>
              <a:t>risk death</a:t>
            </a:r>
            <a:r>
              <a:rPr lang="en-GB">
                <a:solidFill>
                  <a:srgbClr val="000000"/>
                </a:solidFill>
                <a:latin typeface="Calibri" panose="020F0502020204030204" pitchFamily="34" charset="0"/>
              </a:rPr>
              <a:t>. Although some heroes (particularly Heracles) become immortal, they have to die first. Although his mother is a goddess, Achilles’ father was a mortal man; although Thetis makes him invulnerable, his heel was unprotected, allowing him to be killed by Paris. </a:t>
            </a:r>
          </a:p>
        </p:txBody>
      </p:sp>
      <p:sp>
        <p:nvSpPr>
          <p:cNvPr id="5" name="Rectangle 4"/>
          <p:cNvSpPr/>
          <p:nvPr/>
        </p:nvSpPr>
        <p:spPr>
          <a:xfrm>
            <a:off x="9114503" y="2651007"/>
            <a:ext cx="2703871" cy="1477328"/>
          </a:xfrm>
          <a:prstGeom prst="rect">
            <a:avLst/>
          </a:prstGeom>
          <a:solidFill>
            <a:schemeClr val="bg1">
              <a:lumMod val="85000"/>
            </a:schemeClr>
          </a:solidFill>
          <a:ln>
            <a:solidFill>
              <a:schemeClr val="tx1"/>
            </a:solidFill>
          </a:ln>
        </p:spPr>
        <p:txBody>
          <a:bodyPr wrap="square">
            <a:spAutoFit/>
          </a:bodyPr>
          <a:lstStyle/>
          <a:p>
            <a:pPr fontAlgn="base"/>
            <a:r>
              <a:rPr lang="en-GB" i="1">
                <a:solidFill>
                  <a:srgbClr val="000000"/>
                </a:solidFill>
                <a:latin typeface="Calibri" panose="020F0502020204030204" pitchFamily="34" charset="0"/>
              </a:rPr>
              <a:t>3. </a:t>
            </a:r>
            <a:r>
              <a:rPr lang="en-GB" b="1" i="1">
                <a:solidFill>
                  <a:srgbClr val="000000"/>
                </a:solidFill>
                <a:latin typeface="Calibri" panose="020F0502020204030204" pitchFamily="34" charset="0"/>
              </a:rPr>
              <a:t>Physically impressive</a:t>
            </a:r>
            <a:r>
              <a:rPr lang="en-GB" b="1">
                <a:solidFill>
                  <a:srgbClr val="000000"/>
                </a:solidFill>
                <a:latin typeface="Calibri" panose="020F0502020204030204" pitchFamily="34" charset="0"/>
              </a:rPr>
              <a:t> </a:t>
            </a:r>
            <a:r>
              <a:rPr lang="en-GB">
                <a:solidFill>
                  <a:srgbClr val="000000"/>
                </a:solidFill>
                <a:latin typeface="Calibri" panose="020F0502020204030204" pitchFamily="34" charset="0"/>
              </a:rPr>
              <a:t>– they must be </a:t>
            </a:r>
            <a:r>
              <a:rPr lang="en-GB" b="1">
                <a:solidFill>
                  <a:srgbClr val="000000"/>
                </a:solidFill>
                <a:latin typeface="Calibri" panose="020F0502020204030204" pitchFamily="34" charset="0"/>
              </a:rPr>
              <a:t>beautiful and imposing</a:t>
            </a:r>
            <a:r>
              <a:rPr lang="en-GB">
                <a:solidFill>
                  <a:srgbClr val="000000"/>
                </a:solidFill>
                <a:latin typeface="Calibri" panose="020F0502020204030204" pitchFamily="34" charset="0"/>
              </a:rPr>
              <a:t>; being tall and strong was pretty important. </a:t>
            </a:r>
          </a:p>
        </p:txBody>
      </p:sp>
      <p:sp>
        <p:nvSpPr>
          <p:cNvPr id="6" name="Rectangle 5"/>
          <p:cNvSpPr/>
          <p:nvPr/>
        </p:nvSpPr>
        <p:spPr>
          <a:xfrm>
            <a:off x="275303" y="5019733"/>
            <a:ext cx="3913238" cy="1754326"/>
          </a:xfrm>
          <a:prstGeom prst="rect">
            <a:avLst/>
          </a:prstGeom>
          <a:solidFill>
            <a:schemeClr val="accent6">
              <a:lumMod val="20000"/>
              <a:lumOff val="80000"/>
            </a:schemeClr>
          </a:solidFill>
          <a:ln>
            <a:solidFill>
              <a:schemeClr val="tx1"/>
            </a:solidFill>
          </a:ln>
        </p:spPr>
        <p:txBody>
          <a:bodyPr wrap="square">
            <a:spAutoFit/>
          </a:bodyPr>
          <a:lstStyle/>
          <a:p>
            <a:pPr fontAlgn="base"/>
            <a:r>
              <a:rPr lang="en-GB" i="1">
                <a:solidFill>
                  <a:srgbClr val="000000"/>
                </a:solidFill>
                <a:latin typeface="Calibri" panose="020F0502020204030204" pitchFamily="34" charset="0"/>
              </a:rPr>
              <a:t>4. </a:t>
            </a:r>
            <a:r>
              <a:rPr lang="en-GB" b="1" i="1">
                <a:solidFill>
                  <a:srgbClr val="000000"/>
                </a:solidFill>
                <a:latin typeface="Calibri" panose="020F0502020204030204" pitchFamily="34" charset="0"/>
              </a:rPr>
              <a:t>Skilled at warfare </a:t>
            </a:r>
            <a:r>
              <a:rPr lang="en-GB">
                <a:solidFill>
                  <a:srgbClr val="000000"/>
                </a:solidFill>
                <a:latin typeface="Calibri" panose="020F0502020204030204" pitchFamily="34" charset="0"/>
              </a:rPr>
              <a:t>– Achilles was the </a:t>
            </a:r>
            <a:r>
              <a:rPr lang="en-GB" b="1">
                <a:solidFill>
                  <a:srgbClr val="000000"/>
                </a:solidFill>
                <a:latin typeface="Calibri" panose="020F0502020204030204" pitchFamily="34" charset="0"/>
              </a:rPr>
              <a:t>ultimate warrior </a:t>
            </a:r>
            <a:r>
              <a:rPr lang="en-GB">
                <a:solidFill>
                  <a:srgbClr val="000000"/>
                </a:solidFill>
                <a:latin typeface="Calibri" panose="020F0502020204030204" pitchFamily="34" charset="0"/>
              </a:rPr>
              <a:t>but Odysseus is also capable of </a:t>
            </a:r>
            <a:r>
              <a:rPr lang="en-GB" b="1">
                <a:solidFill>
                  <a:srgbClr val="000000"/>
                </a:solidFill>
                <a:latin typeface="Calibri" panose="020F0502020204030204" pitchFamily="34" charset="0"/>
              </a:rPr>
              <a:t>super human feats </a:t>
            </a:r>
            <a:r>
              <a:rPr lang="en-GB">
                <a:solidFill>
                  <a:srgbClr val="000000"/>
                </a:solidFill>
                <a:latin typeface="Calibri" panose="020F0502020204030204" pitchFamily="34" charset="0"/>
              </a:rPr>
              <a:t>e.g. no one else can string his bow. Skill at war included both </a:t>
            </a:r>
            <a:r>
              <a:rPr lang="en-GB" b="1">
                <a:solidFill>
                  <a:srgbClr val="000000"/>
                </a:solidFill>
                <a:latin typeface="Calibri" panose="020F0502020204030204" pitchFamily="34" charset="0"/>
              </a:rPr>
              <a:t>tactical intelligence </a:t>
            </a:r>
            <a:r>
              <a:rPr lang="en-GB">
                <a:solidFill>
                  <a:srgbClr val="000000"/>
                </a:solidFill>
                <a:latin typeface="Calibri" panose="020F0502020204030204" pitchFamily="34" charset="0"/>
              </a:rPr>
              <a:t>and </a:t>
            </a:r>
            <a:r>
              <a:rPr lang="en-GB" b="1">
                <a:solidFill>
                  <a:srgbClr val="000000"/>
                </a:solidFill>
                <a:latin typeface="Calibri" panose="020F0502020204030204" pitchFamily="34" charset="0"/>
              </a:rPr>
              <a:t>ability in single combat</a:t>
            </a:r>
            <a:r>
              <a:rPr lang="en-GB">
                <a:solidFill>
                  <a:srgbClr val="000000"/>
                </a:solidFill>
                <a:latin typeface="Calibri" panose="020F0502020204030204" pitchFamily="34" charset="0"/>
              </a:rPr>
              <a:t>. </a:t>
            </a:r>
          </a:p>
        </p:txBody>
      </p:sp>
      <p:sp>
        <p:nvSpPr>
          <p:cNvPr id="7" name="Rectangle 6"/>
          <p:cNvSpPr/>
          <p:nvPr/>
        </p:nvSpPr>
        <p:spPr>
          <a:xfrm>
            <a:off x="4414683" y="5019733"/>
            <a:ext cx="4719484" cy="1754326"/>
          </a:xfrm>
          <a:prstGeom prst="rect">
            <a:avLst/>
          </a:prstGeom>
          <a:solidFill>
            <a:schemeClr val="accent4">
              <a:lumMod val="20000"/>
              <a:lumOff val="80000"/>
            </a:schemeClr>
          </a:solidFill>
          <a:ln>
            <a:solidFill>
              <a:schemeClr val="tx1"/>
            </a:solidFill>
          </a:ln>
        </p:spPr>
        <p:txBody>
          <a:bodyPr wrap="square">
            <a:spAutoFit/>
          </a:bodyPr>
          <a:lstStyle/>
          <a:p>
            <a:pPr fontAlgn="base">
              <a:buFont typeface="Arial" panose="020B0604020202020204" pitchFamily="34" charset="0"/>
              <a:buChar char="•"/>
            </a:pPr>
            <a:r>
              <a:rPr lang="en-GB">
                <a:solidFill>
                  <a:srgbClr val="000000"/>
                </a:solidFill>
                <a:latin typeface="Calibri" panose="020F0502020204030204" pitchFamily="34" charset="0"/>
              </a:rPr>
              <a:t>For </a:t>
            </a:r>
            <a:r>
              <a:rPr lang="en-GB" b="1">
                <a:solidFill>
                  <a:srgbClr val="000000"/>
                </a:solidFill>
                <a:latin typeface="Calibri" panose="020F0502020204030204" pitchFamily="34" charset="0"/>
              </a:rPr>
              <a:t>Homer,</a:t>
            </a:r>
            <a:r>
              <a:rPr lang="en-GB">
                <a:solidFill>
                  <a:srgbClr val="000000"/>
                </a:solidFill>
                <a:latin typeface="Calibri" panose="020F0502020204030204" pitchFamily="34" charset="0"/>
              </a:rPr>
              <a:t> a hero was only as impressive as his </a:t>
            </a:r>
            <a:r>
              <a:rPr lang="en-GB" b="1" u="sng">
                <a:solidFill>
                  <a:srgbClr val="000000"/>
                </a:solidFill>
                <a:latin typeface="Calibri" panose="020F0502020204030204" pitchFamily="34" charset="0"/>
              </a:rPr>
              <a:t>epithets.</a:t>
            </a:r>
            <a:r>
              <a:rPr lang="en-GB">
                <a:solidFill>
                  <a:srgbClr val="000000"/>
                </a:solidFill>
                <a:latin typeface="Calibri" panose="020F0502020204030204" pitchFamily="34" charset="0"/>
              </a:rPr>
              <a:t> The more </a:t>
            </a:r>
            <a:r>
              <a:rPr lang="en-GB" b="1" u="sng">
                <a:solidFill>
                  <a:srgbClr val="000000"/>
                </a:solidFill>
                <a:latin typeface="Calibri" panose="020F0502020204030204" pitchFamily="34" charset="0"/>
              </a:rPr>
              <a:t>labels of descriptions </a:t>
            </a:r>
            <a:r>
              <a:rPr lang="en-GB">
                <a:solidFill>
                  <a:srgbClr val="000000"/>
                </a:solidFill>
                <a:latin typeface="Calibri" panose="020F0502020204030204" pitchFamily="34" charset="0"/>
              </a:rPr>
              <a:t>the better. Odysseus is describes as “man of many schemes,” “much enduring,” “loved of Zeus,” “of the steadfast heart,” “crafty,” “cunning” and so on. </a:t>
            </a:r>
          </a:p>
        </p:txBody>
      </p:sp>
      <p:pic>
        <p:nvPicPr>
          <p:cNvPr id="8" name="Picture 7"/>
          <p:cNvPicPr>
            <a:picLocks noChangeAspect="1"/>
          </p:cNvPicPr>
          <p:nvPr/>
        </p:nvPicPr>
        <p:blipFill>
          <a:blip r:embed="rId2"/>
          <a:stretch>
            <a:fillRect/>
          </a:stretch>
        </p:blipFill>
        <p:spPr>
          <a:xfrm>
            <a:off x="9890175" y="4959329"/>
            <a:ext cx="1152525" cy="1152525"/>
          </a:xfrm>
          <a:prstGeom prst="rect">
            <a:avLst/>
          </a:prstGeom>
          <a:ln>
            <a:solidFill>
              <a:schemeClr val="tx1"/>
            </a:solidFill>
          </a:ln>
        </p:spPr>
      </p:pic>
    </p:spTree>
    <p:extLst>
      <p:ext uri="{BB962C8B-B14F-4D97-AF65-F5344CB8AC3E}">
        <p14:creationId xmlns:p14="http://schemas.microsoft.com/office/powerpoint/2010/main" val="2619552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218" y="383148"/>
            <a:ext cx="10666402" cy="5786199"/>
          </a:xfrm>
          <a:prstGeom prst="rect">
            <a:avLst/>
          </a:prstGeom>
          <a:solidFill>
            <a:schemeClr val="accent5">
              <a:lumMod val="20000"/>
              <a:lumOff val="80000"/>
            </a:schemeClr>
          </a:solidFill>
        </p:spPr>
        <p:txBody>
          <a:bodyPr wrap="square">
            <a:spAutoFit/>
          </a:bodyPr>
          <a:lstStyle/>
          <a:p>
            <a:r>
              <a:rPr lang="en-GB" sz="2800" b="1" u="sng">
                <a:solidFill>
                  <a:srgbClr val="000000"/>
                </a:solidFill>
                <a:latin typeface="Calibri" panose="020F0502020204030204" pitchFamily="34" charset="0"/>
              </a:rPr>
              <a:t>How is Gilgamesh presented as a hero?</a:t>
            </a:r>
          </a:p>
          <a:p>
            <a:endParaRPr lang="en-GB" b="1" u="sng">
              <a:solidFill>
                <a:srgbClr val="000000"/>
              </a:solidFill>
              <a:latin typeface="Calibri" panose="020F0502020204030204" pitchFamily="34" charset="0"/>
            </a:endParaRPr>
          </a:p>
          <a:p>
            <a:r>
              <a:rPr lang="en-GB"/>
              <a:t>This is the story of a man </a:t>
            </a:r>
            <a:r>
              <a:rPr lang="en-GB" b="1"/>
              <a:t>who knew all that could be kno</a:t>
            </a:r>
            <a:r>
              <a:rPr lang="en-GB"/>
              <a:t>wn. He saw the hidden things from the time before the Flood. He built the walls of </a:t>
            </a:r>
            <a:r>
              <a:rPr lang="en-GB" err="1"/>
              <a:t>Uruk</a:t>
            </a:r>
            <a:r>
              <a:rPr lang="en-GB"/>
              <a:t>. Climb those walls. Examine their foundations; marvel at their brickwork. No other city can rival strong-walled </a:t>
            </a:r>
            <a:r>
              <a:rPr lang="en-GB" err="1"/>
              <a:t>Uruk</a:t>
            </a:r>
            <a:r>
              <a:rPr lang="en-GB"/>
              <a:t>. Within the city is a temple, and within the temple is a cedar box. Open the box. Take out the tablets and read the story of Gilgamesh. </a:t>
            </a:r>
            <a:r>
              <a:rPr lang="en-GB" b="1"/>
              <a:t>Gilgamesh, the wild bull, perfect in strength, surpassing all others.</a:t>
            </a:r>
          </a:p>
          <a:p>
            <a:endParaRPr lang="en-GB"/>
          </a:p>
          <a:p>
            <a:r>
              <a:rPr lang="en-GB" b="1"/>
              <a:t>Gilgamesh, the hero – immense and terrible</a:t>
            </a:r>
            <a:r>
              <a:rPr lang="en-GB"/>
              <a:t>. Who other than Gilgamesh can say: “I am king without equal”? Gilgamesh was his name before birth. The great goddess </a:t>
            </a:r>
            <a:r>
              <a:rPr lang="en-GB" err="1"/>
              <a:t>Aruru</a:t>
            </a:r>
            <a:r>
              <a:rPr lang="en-GB"/>
              <a:t> designed his body. </a:t>
            </a:r>
            <a:r>
              <a:rPr lang="en-GB" b="1"/>
              <a:t>Two thirds god she made him, and one third man. Shamash the Sun gave him beaut</a:t>
            </a:r>
            <a:r>
              <a:rPr lang="en-GB"/>
              <a:t>y. Adad the Storm gave him courage</a:t>
            </a:r>
            <a:r>
              <a:rPr lang="en-GB" b="1"/>
              <a:t>. Gilgamesh, strongest of all!</a:t>
            </a:r>
            <a:r>
              <a:rPr lang="en-GB"/>
              <a:t> Long was his journey, and arduous his labours. Weary, he returned to city of </a:t>
            </a:r>
            <a:r>
              <a:rPr lang="en-GB" err="1"/>
              <a:t>Uruk</a:t>
            </a:r>
            <a:r>
              <a:rPr lang="en-GB"/>
              <a:t> and inscribed this story. </a:t>
            </a:r>
          </a:p>
          <a:p>
            <a:endParaRPr lang="en-GB"/>
          </a:p>
          <a:p>
            <a:r>
              <a:rPr lang="en-GB" b="1"/>
              <a:t>Gilgamesh was unmatched in strength and power.</a:t>
            </a:r>
            <a:r>
              <a:rPr lang="en-GB"/>
              <a:t> </a:t>
            </a:r>
            <a:r>
              <a:rPr lang="en-GB" b="1"/>
              <a:t>Arrogant</a:t>
            </a:r>
            <a:r>
              <a:rPr lang="en-GB"/>
              <a:t>, he believed everything belonged to him. He ripped sons from their fathers and demanded their daughters be made to serve him.  His </a:t>
            </a:r>
            <a:r>
              <a:rPr lang="en-GB" b="1"/>
              <a:t>tyranny and savagery grew</a:t>
            </a:r>
            <a:r>
              <a:rPr lang="en-GB"/>
              <a:t>. The women and the old ones </a:t>
            </a:r>
            <a:r>
              <a:rPr lang="en-GB" b="1"/>
              <a:t>complained to the gods</a:t>
            </a:r>
            <a:r>
              <a:rPr lang="en-GB"/>
              <a:t>, “Shouldn’t Gilgamesh be our shepherd, the protector of our people?” They called to </a:t>
            </a:r>
            <a:r>
              <a:rPr lang="en-GB" err="1"/>
              <a:t>Aruru</a:t>
            </a:r>
            <a:r>
              <a:rPr lang="en-GB"/>
              <a:t>: “You made this king of ours. </a:t>
            </a:r>
            <a:r>
              <a:rPr lang="en-GB" b="1"/>
              <a:t>Now make us another who is strong enough to withstand him.</a:t>
            </a:r>
            <a:r>
              <a:rPr lang="en-GB"/>
              <a:t>” The goddess </a:t>
            </a:r>
            <a:r>
              <a:rPr lang="en-GB" err="1"/>
              <a:t>Aruru</a:t>
            </a:r>
            <a:r>
              <a:rPr lang="en-GB"/>
              <a:t> heard the cries of the people of </a:t>
            </a:r>
            <a:r>
              <a:rPr lang="en-GB" err="1"/>
              <a:t>Uruk</a:t>
            </a:r>
            <a:r>
              <a:rPr lang="en-GB"/>
              <a:t>, and </a:t>
            </a:r>
            <a:r>
              <a:rPr lang="en-GB" b="1"/>
              <a:t>out of clay she fashioned a wild man named Enkidu. </a:t>
            </a:r>
          </a:p>
        </p:txBody>
      </p:sp>
      <p:pic>
        <p:nvPicPr>
          <p:cNvPr id="3" name="Picture 2"/>
          <p:cNvPicPr>
            <a:picLocks noChangeAspect="1"/>
          </p:cNvPicPr>
          <p:nvPr/>
        </p:nvPicPr>
        <p:blipFill>
          <a:blip r:embed="rId2"/>
          <a:stretch>
            <a:fillRect/>
          </a:stretch>
        </p:blipFill>
        <p:spPr>
          <a:xfrm>
            <a:off x="10915427" y="5581032"/>
            <a:ext cx="1176630" cy="1176630"/>
          </a:xfrm>
          <a:prstGeom prst="rect">
            <a:avLst/>
          </a:prstGeom>
        </p:spPr>
      </p:pic>
    </p:spTree>
    <p:extLst>
      <p:ext uri="{BB962C8B-B14F-4D97-AF65-F5344CB8AC3E}">
        <p14:creationId xmlns:p14="http://schemas.microsoft.com/office/powerpoint/2010/main" val="659079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3936" y="1064906"/>
            <a:ext cx="7806813" cy="4401205"/>
          </a:xfrm>
          <a:prstGeom prst="rect">
            <a:avLst/>
          </a:prstGeom>
          <a:solidFill>
            <a:schemeClr val="accent2">
              <a:lumMod val="20000"/>
              <a:lumOff val="80000"/>
            </a:schemeClr>
          </a:solidFill>
          <a:ln>
            <a:solidFill>
              <a:schemeClr val="tx1"/>
            </a:solidFill>
          </a:ln>
        </p:spPr>
        <p:txBody>
          <a:bodyPr wrap="square">
            <a:spAutoFit/>
          </a:bodyPr>
          <a:lstStyle/>
          <a:p>
            <a:pPr algn="ctr"/>
            <a:r>
              <a:rPr lang="en-GB" sz="2800" b="1" u="sng">
                <a:solidFill>
                  <a:srgbClr val="000000"/>
                </a:solidFill>
                <a:latin typeface="Calibri" panose="020F0502020204030204" pitchFamily="34" charset="0"/>
              </a:rPr>
              <a:t>Key points: </a:t>
            </a:r>
          </a:p>
          <a:p>
            <a:pPr algn="ctr"/>
            <a:endParaRPr lang="en-GB" sz="2800"/>
          </a:p>
          <a:p>
            <a:pPr algn="ctr" fontAlgn="base">
              <a:buFont typeface="Arial" panose="020B0604020202020204" pitchFamily="34" charset="0"/>
              <a:buChar char="•"/>
            </a:pPr>
            <a:r>
              <a:rPr lang="en-GB" sz="2800" b="1">
                <a:solidFill>
                  <a:srgbClr val="000000"/>
                </a:solidFill>
                <a:latin typeface="Calibri" panose="020F0502020204030204" pitchFamily="34" charset="0"/>
              </a:rPr>
              <a:t>Gilgamesh has many of the common attributes of a hero (favoured by gods, mortal, physically impressive, skilled at warfare)</a:t>
            </a:r>
          </a:p>
          <a:p>
            <a:pPr algn="ctr" fontAlgn="base"/>
            <a:endParaRPr lang="en-GB" sz="2800" i="1">
              <a:solidFill>
                <a:srgbClr val="000000"/>
              </a:solidFill>
              <a:latin typeface="Calibri" panose="020F0502020204030204" pitchFamily="34" charset="0"/>
            </a:endParaRPr>
          </a:p>
          <a:p>
            <a:pPr algn="ctr" fontAlgn="base">
              <a:buFont typeface="Arial" panose="020B0604020202020204" pitchFamily="34" charset="0"/>
              <a:buChar char="•"/>
            </a:pPr>
            <a:r>
              <a:rPr lang="en-GB" sz="2800" b="1">
                <a:solidFill>
                  <a:srgbClr val="000000"/>
                </a:solidFill>
                <a:latin typeface="Calibri" panose="020F0502020204030204" pitchFamily="34" charset="0"/>
              </a:rPr>
              <a:t>Gilgamesh is also </a:t>
            </a:r>
            <a:r>
              <a:rPr lang="en-GB" sz="2800" b="1" u="sng">
                <a:solidFill>
                  <a:srgbClr val="000000"/>
                </a:solidFill>
                <a:latin typeface="Calibri" panose="020F0502020204030204" pitchFamily="34" charset="0"/>
              </a:rPr>
              <a:t>flawed at the beginning </a:t>
            </a:r>
            <a:r>
              <a:rPr lang="en-GB" sz="2800" b="1">
                <a:solidFill>
                  <a:srgbClr val="000000"/>
                </a:solidFill>
                <a:latin typeface="Calibri" panose="020F0502020204030204" pitchFamily="34" charset="0"/>
              </a:rPr>
              <a:t>– he is </a:t>
            </a:r>
            <a:r>
              <a:rPr lang="en-GB" sz="2800" b="1" u="sng">
                <a:solidFill>
                  <a:srgbClr val="000000"/>
                </a:solidFill>
                <a:latin typeface="Calibri" panose="020F0502020204030204" pitchFamily="34" charset="0"/>
              </a:rPr>
              <a:t>not a perfect king or </a:t>
            </a:r>
            <a:r>
              <a:rPr lang="en-GB" sz="2800" b="1">
                <a:solidFill>
                  <a:srgbClr val="000000"/>
                </a:solidFill>
                <a:latin typeface="Calibri" panose="020F0502020204030204" pitchFamily="34" charset="0"/>
              </a:rPr>
              <a:t>ruler until he meets Enkidu, suffers the </a:t>
            </a:r>
            <a:r>
              <a:rPr lang="en-GB" sz="2800" b="1" u="sng">
                <a:solidFill>
                  <a:srgbClr val="000000"/>
                </a:solidFill>
                <a:latin typeface="Calibri" panose="020F0502020204030204" pitchFamily="34" charset="0"/>
              </a:rPr>
              <a:t>grief</a:t>
            </a:r>
            <a:r>
              <a:rPr lang="en-GB" sz="2800" b="1">
                <a:solidFill>
                  <a:srgbClr val="000000"/>
                </a:solidFill>
                <a:latin typeface="Calibri" panose="020F0502020204030204" pitchFamily="34" charset="0"/>
              </a:rPr>
              <a:t> of Enkidu’s death and is </a:t>
            </a:r>
            <a:r>
              <a:rPr lang="en-GB" sz="2800" b="1" u="sng">
                <a:solidFill>
                  <a:srgbClr val="000000"/>
                </a:solidFill>
                <a:latin typeface="Calibri" panose="020F0502020204030204" pitchFamily="34" charset="0"/>
              </a:rPr>
              <a:t>denied immortality. </a:t>
            </a:r>
          </a:p>
        </p:txBody>
      </p:sp>
      <p:sp>
        <p:nvSpPr>
          <p:cNvPr id="3" name="AutoShape 2" descr="The myth of Theseus and the Minotau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2"/>
          <a:stretch>
            <a:fillRect/>
          </a:stretch>
        </p:blipFill>
        <p:spPr>
          <a:xfrm>
            <a:off x="10433646" y="5141434"/>
            <a:ext cx="1176630" cy="1176630"/>
          </a:xfrm>
          <a:prstGeom prst="rect">
            <a:avLst/>
          </a:prstGeom>
        </p:spPr>
      </p:pic>
    </p:spTree>
    <p:extLst>
      <p:ext uri="{BB962C8B-B14F-4D97-AF65-F5344CB8AC3E}">
        <p14:creationId xmlns:p14="http://schemas.microsoft.com/office/powerpoint/2010/main" val="1427456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3811" y="560440"/>
            <a:ext cx="10515600" cy="4414844"/>
          </a:xfrm>
          <a:solidFill>
            <a:schemeClr val="accent2">
              <a:lumMod val="20000"/>
              <a:lumOff val="80000"/>
            </a:schemeClr>
          </a:solidFill>
          <a:ln>
            <a:solidFill>
              <a:schemeClr val="tx1"/>
            </a:solidFill>
          </a:ln>
        </p:spPr>
        <p:txBody>
          <a:bodyPr>
            <a:normAutofit fontScale="90000"/>
          </a:bodyPr>
          <a:lstStyle/>
          <a:p>
            <a:r>
              <a:rPr lang="en-GB"/>
              <a:t> </a:t>
            </a:r>
            <a:r>
              <a:rPr lang="en-GB" b="1"/>
              <a:t>Warm Up:</a:t>
            </a:r>
            <a:br>
              <a:rPr lang="en-GB" b="1"/>
            </a:br>
            <a:br>
              <a:rPr lang="en-GB"/>
            </a:br>
            <a:r>
              <a:rPr lang="en-GB"/>
              <a:t>List all of the stories you’ve ever come across for 30 seconds. </a:t>
            </a:r>
            <a:br>
              <a:rPr lang="en-GB"/>
            </a:br>
            <a:br>
              <a:rPr lang="en-GB"/>
            </a:br>
            <a:r>
              <a:rPr lang="en-GB"/>
              <a:t>You can include film, TV, YouTube, books, family stories, jokes…</a:t>
            </a:r>
            <a:br>
              <a:rPr lang="en-GB"/>
            </a:br>
            <a:endParaRPr lang="en-GB"/>
          </a:p>
        </p:txBody>
      </p:sp>
      <p:pic>
        <p:nvPicPr>
          <p:cNvPr id="4" name="Picture 3"/>
          <p:cNvPicPr>
            <a:picLocks noChangeAspect="1"/>
          </p:cNvPicPr>
          <p:nvPr/>
        </p:nvPicPr>
        <p:blipFill>
          <a:blip r:embed="rId2"/>
          <a:stretch>
            <a:fillRect/>
          </a:stretch>
        </p:blipFill>
        <p:spPr>
          <a:xfrm>
            <a:off x="10166065" y="5081666"/>
            <a:ext cx="1581462" cy="1581462"/>
          </a:xfrm>
          <a:prstGeom prst="rect">
            <a:avLst/>
          </a:prstGeom>
        </p:spPr>
      </p:pic>
      <p:sp>
        <p:nvSpPr>
          <p:cNvPr id="5" name="Rectangle 4"/>
          <p:cNvSpPr/>
          <p:nvPr/>
        </p:nvSpPr>
        <p:spPr>
          <a:xfrm>
            <a:off x="524656" y="5257042"/>
            <a:ext cx="7751866" cy="1015663"/>
          </a:xfrm>
          <a:prstGeom prst="rect">
            <a:avLst/>
          </a:prstGeom>
          <a:solidFill>
            <a:schemeClr val="accent6">
              <a:lumMod val="20000"/>
              <a:lumOff val="80000"/>
            </a:schemeClr>
          </a:solidFill>
          <a:ln>
            <a:solidFill>
              <a:schemeClr val="tx1"/>
            </a:solidFill>
          </a:ln>
        </p:spPr>
        <p:txBody>
          <a:bodyPr wrap="none">
            <a:spAutoFit/>
          </a:bodyPr>
          <a:lstStyle/>
          <a:p>
            <a:r>
              <a:rPr lang="en-GB" sz="3000"/>
              <a:t>Fun Task: Create a story from random words:</a:t>
            </a:r>
          </a:p>
          <a:p>
            <a:r>
              <a:rPr lang="en-GB" sz="3000">
                <a:hlinkClick r:id="rId3"/>
              </a:rPr>
              <a:t>https://www.shortstoryideas.co.uk/random.htm</a:t>
            </a:r>
            <a:endParaRPr lang="en-GB" sz="3000"/>
          </a:p>
        </p:txBody>
      </p:sp>
    </p:spTree>
    <p:extLst>
      <p:ext uri="{BB962C8B-B14F-4D97-AF65-F5344CB8AC3E}">
        <p14:creationId xmlns:p14="http://schemas.microsoft.com/office/powerpoint/2010/main" val="4558917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40057" y="642477"/>
            <a:ext cx="2085975" cy="2190750"/>
          </a:xfrm>
          <a:prstGeom prst="rect">
            <a:avLst/>
          </a:prstGeom>
        </p:spPr>
      </p:pic>
      <p:sp>
        <p:nvSpPr>
          <p:cNvPr id="4" name="Title 1"/>
          <p:cNvSpPr txBox="1">
            <a:spLocks/>
          </p:cNvSpPr>
          <p:nvPr/>
        </p:nvSpPr>
        <p:spPr>
          <a:xfrm>
            <a:off x="2016602" y="3173925"/>
            <a:ext cx="7332884" cy="2499288"/>
          </a:xfrm>
          <a:prstGeom prst="rect">
            <a:avLst/>
          </a:prstGeom>
          <a:solidFill>
            <a:schemeClr val="accent2">
              <a:lumMod val="20000"/>
              <a:lumOff val="80000"/>
            </a:schemeClr>
          </a:solidFill>
          <a:ln>
            <a:solidFill>
              <a:schemeClr val="tx1"/>
            </a:solidFill>
          </a:ln>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GB"/>
            </a:br>
            <a:r>
              <a:rPr lang="en-GB"/>
              <a:t>Hero Myths</a:t>
            </a:r>
          </a:p>
          <a:p>
            <a:pPr algn="ctr"/>
            <a:r>
              <a:rPr lang="en-GB"/>
              <a:t>‘</a:t>
            </a:r>
            <a:r>
              <a:rPr lang="en-GB">
                <a:solidFill>
                  <a:srgbClr val="000000"/>
                </a:solidFill>
                <a:latin typeface="Calibri" panose="020F0502020204030204" pitchFamily="34" charset="0"/>
              </a:rPr>
              <a:t>Theseus and the Minotaur</a:t>
            </a:r>
            <a:r>
              <a:rPr lang="en-GB"/>
              <a:t>’ p.20</a:t>
            </a:r>
          </a:p>
        </p:txBody>
      </p:sp>
    </p:spTree>
    <p:extLst>
      <p:ext uri="{BB962C8B-B14F-4D97-AF65-F5344CB8AC3E}">
        <p14:creationId xmlns:p14="http://schemas.microsoft.com/office/powerpoint/2010/main" val="40601544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07719" y="3400067"/>
            <a:ext cx="6350650" cy="1929017"/>
          </a:xfrm>
          <a:prstGeom prst="rect">
            <a:avLst/>
          </a:prstGeom>
          <a:solidFill>
            <a:schemeClr val="accent2">
              <a:lumMod val="20000"/>
              <a:lumOff val="80000"/>
            </a:schemeClr>
          </a:solidFill>
          <a:ln>
            <a:solidFill>
              <a:schemeClr val="tx1"/>
            </a:solidFill>
          </a:ln>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t>Hero Myths</a:t>
            </a:r>
          </a:p>
          <a:p>
            <a:pPr algn="ctr"/>
            <a:r>
              <a:rPr lang="en-GB"/>
              <a:t>‘</a:t>
            </a:r>
            <a:r>
              <a:rPr lang="en-GB">
                <a:solidFill>
                  <a:srgbClr val="000000"/>
                </a:solidFill>
                <a:latin typeface="Calibri" panose="020F0502020204030204" pitchFamily="34" charset="0"/>
              </a:rPr>
              <a:t>Perseus the Gorgon Slayer</a:t>
            </a:r>
            <a:r>
              <a:rPr lang="en-GB"/>
              <a:t>’ p.24-5</a:t>
            </a:r>
          </a:p>
        </p:txBody>
      </p:sp>
      <p:sp>
        <p:nvSpPr>
          <p:cNvPr id="2" name="AutoShape 2" descr="Perseus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4759119" y="563357"/>
            <a:ext cx="1847850" cy="2466975"/>
          </a:xfrm>
          <a:prstGeom prst="rect">
            <a:avLst/>
          </a:prstGeom>
        </p:spPr>
      </p:pic>
    </p:spTree>
    <p:extLst>
      <p:ext uri="{BB962C8B-B14F-4D97-AF65-F5344CB8AC3E}">
        <p14:creationId xmlns:p14="http://schemas.microsoft.com/office/powerpoint/2010/main" val="30856847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8965" y="155901"/>
            <a:ext cx="9920747" cy="6555641"/>
          </a:xfrm>
          <a:prstGeom prst="rect">
            <a:avLst/>
          </a:prstGeom>
          <a:solidFill>
            <a:schemeClr val="accent2">
              <a:lumMod val="20000"/>
              <a:lumOff val="80000"/>
            </a:schemeClr>
          </a:solidFill>
          <a:ln>
            <a:solidFill>
              <a:schemeClr val="tx1"/>
            </a:solidFill>
          </a:ln>
        </p:spPr>
        <p:txBody>
          <a:bodyPr wrap="square" lIns="91440" tIns="45720" rIns="91440" bIns="45720" anchor="t">
            <a:spAutoFit/>
          </a:bodyPr>
          <a:lstStyle/>
          <a:p>
            <a:pPr fontAlgn="base"/>
            <a:endParaRPr lang="en-GB" sz="2800">
              <a:solidFill>
                <a:srgbClr val="000000"/>
              </a:solidFill>
              <a:latin typeface="Calibri" panose="020F0502020204030204" pitchFamily="34" charset="0"/>
            </a:endParaRPr>
          </a:p>
          <a:p>
            <a:pPr fontAlgn="base">
              <a:buFont typeface="Arial" panose="020B0604020202020204" pitchFamily="34" charset="0"/>
              <a:buChar char="•"/>
            </a:pPr>
            <a:r>
              <a:rPr lang="en-GB" sz="2800" b="1">
                <a:solidFill>
                  <a:srgbClr val="000000"/>
                </a:solidFill>
                <a:latin typeface="Calibri"/>
                <a:ea typeface="Calibri"/>
                <a:cs typeface="Calibri"/>
              </a:rPr>
              <a:t>Now let’s practice summarising skills</a:t>
            </a:r>
            <a:r>
              <a:rPr lang="en-GB" sz="2800">
                <a:solidFill>
                  <a:srgbClr val="000000"/>
                </a:solidFill>
                <a:latin typeface="Calibri"/>
                <a:ea typeface="Calibri"/>
                <a:cs typeface="Calibri"/>
              </a:rPr>
              <a:t> using kernel sentences and w-questions:</a:t>
            </a:r>
          </a:p>
          <a:p>
            <a:pPr fontAlgn="base">
              <a:buFont typeface="Arial" panose="020B0604020202020204" pitchFamily="34" charset="0"/>
              <a:buChar char="•"/>
            </a:pPr>
            <a:endParaRPr lang="en-GB" sz="2800">
              <a:solidFill>
                <a:srgbClr val="000000"/>
              </a:solidFill>
              <a:latin typeface="Calibri" panose="020F0502020204030204" pitchFamily="34" charset="0"/>
            </a:endParaRPr>
          </a:p>
          <a:p>
            <a:pPr fontAlgn="base">
              <a:buFont typeface="Arial" panose="020B0604020202020204" pitchFamily="34" charset="0"/>
              <a:buChar char="•"/>
            </a:pPr>
            <a:r>
              <a:rPr lang="en-GB" sz="2800">
                <a:solidFill>
                  <a:srgbClr val="000000"/>
                </a:solidFill>
                <a:latin typeface="Calibri"/>
                <a:ea typeface="Calibri"/>
                <a:cs typeface="Calibri"/>
              </a:rPr>
              <a:t>e.g. Theseus kills the Minotaur </a:t>
            </a:r>
          </a:p>
          <a:p>
            <a:pPr fontAlgn="base">
              <a:buFont typeface="Arial" panose="020B0604020202020204" pitchFamily="34" charset="0"/>
              <a:buChar char="•"/>
            </a:pPr>
            <a:r>
              <a:rPr lang="en-GB" sz="2800">
                <a:solidFill>
                  <a:srgbClr val="000000"/>
                </a:solidFill>
                <a:latin typeface="Calibri"/>
                <a:ea typeface="Calibri"/>
                <a:cs typeface="Calibri"/>
              </a:rPr>
              <a:t>where- in the labyrinth in Crete; </a:t>
            </a:r>
            <a:endParaRPr lang="en-GB" sz="2800">
              <a:solidFill>
                <a:srgbClr val="000000"/>
              </a:solidFill>
              <a:latin typeface="Calibri" panose="020F0502020204030204" pitchFamily="34" charset="0"/>
              <a:ea typeface="Calibri"/>
              <a:cs typeface="Calibri"/>
            </a:endParaRPr>
          </a:p>
          <a:p>
            <a:pPr fontAlgn="base">
              <a:buFont typeface="Arial" panose="020B0604020202020204" pitchFamily="34" charset="0"/>
              <a:buChar char="•"/>
            </a:pPr>
            <a:r>
              <a:rPr lang="en-GB" sz="2800">
                <a:solidFill>
                  <a:srgbClr val="000000"/>
                </a:solidFill>
                <a:latin typeface="Calibri"/>
                <a:ea typeface="Calibri"/>
                <a:cs typeface="Calibri"/>
              </a:rPr>
              <a:t>why – to free the people of Athens; </a:t>
            </a:r>
            <a:endParaRPr lang="en-GB" sz="2800">
              <a:solidFill>
                <a:srgbClr val="000000"/>
              </a:solidFill>
              <a:latin typeface="Calibri" panose="020F0502020204030204" pitchFamily="34" charset="0"/>
              <a:ea typeface="Calibri"/>
              <a:cs typeface="Calibri"/>
            </a:endParaRPr>
          </a:p>
          <a:p>
            <a:pPr fontAlgn="base">
              <a:buFont typeface="Arial" panose="020B0604020202020204" pitchFamily="34" charset="0"/>
              <a:buChar char="•"/>
            </a:pPr>
            <a:r>
              <a:rPr lang="en-GB" sz="2800">
                <a:solidFill>
                  <a:srgbClr val="000000"/>
                </a:solidFill>
                <a:latin typeface="Calibri"/>
                <a:ea typeface="Calibri"/>
                <a:cs typeface="Calibri"/>
              </a:rPr>
              <a:t>when – after Ariadne shows him how to find his way back </a:t>
            </a:r>
          </a:p>
          <a:p>
            <a:endParaRPr lang="en-GB" sz="2800">
              <a:solidFill>
                <a:srgbClr val="000000"/>
              </a:solidFill>
              <a:latin typeface="Calibri" panose="020F0502020204030204" pitchFamily="34" charset="0"/>
              <a:ea typeface="Calibri"/>
              <a:cs typeface="Calibri"/>
            </a:endParaRPr>
          </a:p>
          <a:p>
            <a:pPr fontAlgn="base">
              <a:buFont typeface="Arial" panose="020B0604020202020204" pitchFamily="34" charset="0"/>
              <a:buChar char="•"/>
            </a:pPr>
            <a:r>
              <a:rPr lang="en-GB" sz="2800">
                <a:solidFill>
                  <a:srgbClr val="000000"/>
                </a:solidFill>
                <a:latin typeface="Calibri"/>
                <a:ea typeface="Calibri"/>
                <a:cs typeface="Calibri"/>
              </a:rPr>
              <a:t>= Theseus kills the minotaur in the labyrinth in Crete in order to free his people from their obligation, but only after Ariadne shows him how to find his way back</a:t>
            </a:r>
          </a:p>
          <a:p>
            <a:pPr fontAlgn="base">
              <a:buFont typeface="Arial" panose="020B0604020202020204" pitchFamily="34" charset="0"/>
              <a:buChar char="•"/>
            </a:pPr>
            <a:endParaRPr lang="en-GB" sz="2800">
              <a:solidFill>
                <a:srgbClr val="000000"/>
              </a:solidFill>
              <a:latin typeface="Calibri" panose="020F0502020204030204" pitchFamily="34" charset="0"/>
            </a:endParaRPr>
          </a:p>
          <a:p>
            <a:pPr fontAlgn="base">
              <a:buFont typeface="Arial" panose="020B0604020202020204" pitchFamily="34" charset="0"/>
              <a:buChar char="•"/>
            </a:pPr>
            <a:r>
              <a:rPr lang="en-GB" sz="2800">
                <a:solidFill>
                  <a:srgbClr val="000000"/>
                </a:solidFill>
                <a:latin typeface="Calibri"/>
                <a:ea typeface="Calibri"/>
                <a:cs typeface="Calibri"/>
              </a:rPr>
              <a:t>Now do your own for Perseus the Gorgon Slayer:</a:t>
            </a:r>
          </a:p>
          <a:p>
            <a:pPr fontAlgn="base">
              <a:buFont typeface="Arial" panose="020B0604020202020204" pitchFamily="34" charset="0"/>
              <a:buChar char="•"/>
            </a:pPr>
            <a:r>
              <a:rPr lang="en-GB" sz="2800">
                <a:solidFill>
                  <a:srgbClr val="000000"/>
                </a:solidFill>
                <a:latin typeface="Calibri"/>
                <a:ea typeface="Calibri"/>
                <a:cs typeface="Calibri"/>
              </a:rPr>
              <a:t>Where, why, when and = </a:t>
            </a:r>
            <a:endParaRPr lang="en-GB" sz="2800">
              <a:solidFill>
                <a:srgbClr val="000000"/>
              </a:solidFill>
              <a:latin typeface="Calibri" panose="020F0502020204030204" pitchFamily="34" charset="0"/>
              <a:ea typeface="Calibri"/>
              <a:cs typeface="Calibri"/>
            </a:endParaRPr>
          </a:p>
        </p:txBody>
      </p:sp>
    </p:spTree>
    <p:extLst>
      <p:ext uri="{BB962C8B-B14F-4D97-AF65-F5344CB8AC3E}">
        <p14:creationId xmlns:p14="http://schemas.microsoft.com/office/powerpoint/2010/main" val="28390911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2CFC74-D0F8-841C-84D4-9A45699E3EF2}"/>
              </a:ext>
            </a:extLst>
          </p:cNvPr>
          <p:cNvSpPr txBox="1"/>
          <p:nvPr/>
        </p:nvSpPr>
        <p:spPr>
          <a:xfrm>
            <a:off x="356235" y="377189"/>
            <a:ext cx="7040880" cy="4678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ea typeface="Calibri"/>
                <a:cs typeface="Calibri"/>
              </a:rPr>
              <a:t>How far do the protagonists in these stories meet the criteria for epic heroes?</a:t>
            </a:r>
          </a:p>
          <a:p>
            <a:endParaRPr lang="en-GB" sz="2800">
              <a:ea typeface="Calibri"/>
              <a:cs typeface="Calibri"/>
            </a:endParaRPr>
          </a:p>
          <a:p>
            <a:r>
              <a:rPr lang="en-GB" sz="2800">
                <a:ea typeface="Calibri"/>
                <a:cs typeface="Calibri"/>
              </a:rPr>
              <a:t>Why?  Why Not?</a:t>
            </a:r>
          </a:p>
          <a:p>
            <a:endParaRPr lang="en-GB" sz="2800">
              <a:ea typeface="Calibri"/>
              <a:cs typeface="Calibri"/>
            </a:endParaRPr>
          </a:p>
          <a:p>
            <a:pPr algn="ctr"/>
            <a:r>
              <a:rPr lang="en-GB" sz="2800">
                <a:ea typeface="Calibri"/>
                <a:cs typeface="Calibri"/>
              </a:rPr>
              <a:t>Favoured by Gods?</a:t>
            </a:r>
          </a:p>
          <a:p>
            <a:pPr algn="ctr"/>
            <a:r>
              <a:rPr lang="en-GB" sz="2800">
                <a:ea typeface="Calibri"/>
                <a:cs typeface="Calibri"/>
              </a:rPr>
              <a:t>Mortal?</a:t>
            </a:r>
          </a:p>
          <a:p>
            <a:pPr algn="ctr"/>
            <a:r>
              <a:rPr lang="en-GB" sz="2800">
                <a:ea typeface="Calibri"/>
                <a:cs typeface="Calibri"/>
              </a:rPr>
              <a:t>Physically impressive?</a:t>
            </a:r>
          </a:p>
          <a:p>
            <a:pPr algn="ctr"/>
            <a:r>
              <a:rPr lang="en-GB" sz="2800">
                <a:ea typeface="Calibri"/>
                <a:cs typeface="Calibri"/>
              </a:rPr>
              <a:t>Skilled at warfare?</a:t>
            </a:r>
          </a:p>
          <a:p>
            <a:pPr algn="ctr"/>
            <a:endParaRPr lang="en-GB" sz="2800" u="sng">
              <a:ea typeface="Calibri"/>
              <a:cs typeface="Calibri"/>
            </a:endParaRPr>
          </a:p>
          <a:p>
            <a:pPr algn="ctr"/>
            <a:endParaRPr lang="en-GB">
              <a:ea typeface="Calibri"/>
              <a:cs typeface="Calibri"/>
            </a:endParaRPr>
          </a:p>
        </p:txBody>
      </p:sp>
      <p:pic>
        <p:nvPicPr>
          <p:cNvPr id="4" name="Picture 3" descr="A statue of a person holding a sword&#10;&#10;Description automatically generated">
            <a:extLst>
              <a:ext uri="{FF2B5EF4-FFF2-40B4-BE49-F238E27FC236}">
                <a16:creationId xmlns:a16="http://schemas.microsoft.com/office/drawing/2014/main" id="{BF05FF3E-8B33-D3F0-CAD4-4A3220026E3C}"/>
              </a:ext>
            </a:extLst>
          </p:cNvPr>
          <p:cNvPicPr>
            <a:picLocks noChangeAspect="1"/>
          </p:cNvPicPr>
          <p:nvPr/>
        </p:nvPicPr>
        <p:blipFill>
          <a:blip r:embed="rId2"/>
          <a:stretch>
            <a:fillRect/>
          </a:stretch>
        </p:blipFill>
        <p:spPr>
          <a:xfrm>
            <a:off x="8746012" y="3611357"/>
            <a:ext cx="1847850" cy="2466975"/>
          </a:xfrm>
          <a:prstGeom prst="rect">
            <a:avLst/>
          </a:prstGeom>
        </p:spPr>
      </p:pic>
      <p:pic>
        <p:nvPicPr>
          <p:cNvPr id="6" name="Picture 5" descr="A painting of two people fighting a bull&#10;&#10;Description automatically generated">
            <a:extLst>
              <a:ext uri="{FF2B5EF4-FFF2-40B4-BE49-F238E27FC236}">
                <a16:creationId xmlns:a16="http://schemas.microsoft.com/office/drawing/2014/main" id="{2330D686-ACA7-5431-6CE5-5DD830B4A59A}"/>
              </a:ext>
            </a:extLst>
          </p:cNvPr>
          <p:cNvPicPr>
            <a:picLocks noChangeAspect="1"/>
          </p:cNvPicPr>
          <p:nvPr/>
        </p:nvPicPr>
        <p:blipFill>
          <a:blip r:embed="rId3"/>
          <a:stretch>
            <a:fillRect/>
          </a:stretch>
        </p:blipFill>
        <p:spPr>
          <a:xfrm>
            <a:off x="8518093" y="710513"/>
            <a:ext cx="2085975" cy="2190750"/>
          </a:xfrm>
          <a:prstGeom prst="rect">
            <a:avLst/>
          </a:prstGeom>
        </p:spPr>
      </p:pic>
    </p:spTree>
    <p:extLst>
      <p:ext uri="{BB962C8B-B14F-4D97-AF65-F5344CB8AC3E}">
        <p14:creationId xmlns:p14="http://schemas.microsoft.com/office/powerpoint/2010/main" val="13231824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7A48C-878D-04CF-A71C-2F068D6CF8C2}"/>
              </a:ext>
            </a:extLst>
          </p:cNvPr>
          <p:cNvSpPr>
            <a:spLocks noGrp="1"/>
          </p:cNvSpPr>
          <p:nvPr>
            <p:ph type="title"/>
          </p:nvPr>
        </p:nvSpPr>
        <p:spPr/>
        <p:txBody>
          <a:bodyPr/>
          <a:lstStyle/>
          <a:p>
            <a:r>
              <a:rPr lang="en-GB">
                <a:ea typeface="Calibri Light"/>
                <a:cs typeface="Calibri Light"/>
              </a:rPr>
              <a:t>Seven Basic Plots? </a:t>
            </a:r>
            <a:endParaRPr lang="en-GB"/>
          </a:p>
        </p:txBody>
      </p:sp>
      <p:pic>
        <p:nvPicPr>
          <p:cNvPr id="3" name="Online Media 2" title="Are There Really Seven Types of Stories">
            <a:hlinkClick r:id="" action="ppaction://media"/>
            <a:extLst>
              <a:ext uri="{FF2B5EF4-FFF2-40B4-BE49-F238E27FC236}">
                <a16:creationId xmlns:a16="http://schemas.microsoft.com/office/drawing/2014/main" id="{9D2803B3-04D1-4451-7500-4CBEDCCEF0D8}"/>
              </a:ext>
            </a:extLst>
          </p:cNvPr>
          <p:cNvPicPr>
            <a:picLocks noRot="1" noChangeAspect="1"/>
          </p:cNvPicPr>
          <p:nvPr>
            <a:videoFile r:link="rId1"/>
          </p:nvPr>
        </p:nvPicPr>
        <p:blipFill>
          <a:blip r:embed="rId3"/>
          <a:stretch>
            <a:fillRect/>
          </a:stretch>
        </p:blipFill>
        <p:spPr>
          <a:xfrm>
            <a:off x="3043464" y="1813379"/>
            <a:ext cx="6105070" cy="4129313"/>
          </a:xfrm>
          <a:prstGeom prst="rect">
            <a:avLst/>
          </a:prstGeom>
        </p:spPr>
      </p:pic>
    </p:spTree>
    <p:extLst>
      <p:ext uri="{BB962C8B-B14F-4D97-AF65-F5344CB8AC3E}">
        <p14:creationId xmlns:p14="http://schemas.microsoft.com/office/powerpoint/2010/main" val="20703362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5554395-D5FC-2EFF-69EB-978DB98B159F}"/>
              </a:ext>
            </a:extLst>
          </p:cNvPr>
          <p:cNvSpPr txBox="1"/>
          <p:nvPr/>
        </p:nvSpPr>
        <p:spPr>
          <a:xfrm>
            <a:off x="381680" y="404131"/>
            <a:ext cx="9609364" cy="56630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ea typeface="Calibri"/>
                <a:cs typeface="Calibri"/>
              </a:rPr>
              <a:t>Although protagonists in these stories don't always meet the criteria for being an epic hero </a:t>
            </a:r>
            <a:r>
              <a:rPr lang="en-GB" sz="2800" b="1">
                <a:ea typeface="Calibri"/>
                <a:cs typeface="Calibri"/>
              </a:rPr>
              <a:t>(COMMA),</a:t>
            </a:r>
            <a:r>
              <a:rPr lang="en-GB" sz="2800">
                <a:ea typeface="Calibri"/>
                <a:cs typeface="Calibri"/>
              </a:rPr>
              <a:t> </a:t>
            </a:r>
          </a:p>
          <a:p>
            <a:endParaRPr lang="en-GB"/>
          </a:p>
          <a:p>
            <a:endParaRPr lang="en-GB">
              <a:ea typeface="Calibri"/>
              <a:cs typeface="Calibri"/>
            </a:endParaRPr>
          </a:p>
          <a:p>
            <a:endParaRPr lang="en-GB">
              <a:ea typeface="Calibri"/>
              <a:cs typeface="Calibri"/>
            </a:endParaRPr>
          </a:p>
          <a:p>
            <a:endParaRPr lang="en-GB">
              <a:ea typeface="Calibri"/>
              <a:cs typeface="Calibri"/>
            </a:endParaRPr>
          </a:p>
          <a:p>
            <a:endParaRPr lang="en-GB">
              <a:ea typeface="Calibri"/>
              <a:cs typeface="Calibri"/>
            </a:endParaRPr>
          </a:p>
          <a:p>
            <a:endParaRPr lang="en-GB">
              <a:ea typeface="Calibri"/>
              <a:cs typeface="Calibri"/>
            </a:endParaRPr>
          </a:p>
          <a:p>
            <a:endParaRPr lang="en-GB">
              <a:ea typeface="Calibri"/>
              <a:cs typeface="Calibri"/>
            </a:endParaRPr>
          </a:p>
          <a:p>
            <a:endParaRPr lang="en-GB">
              <a:ea typeface="Calibri"/>
              <a:cs typeface="Calibri"/>
            </a:endParaRPr>
          </a:p>
          <a:p>
            <a:endParaRPr lang="en-GB">
              <a:ea typeface="Calibri"/>
              <a:cs typeface="Calibri"/>
            </a:endParaRPr>
          </a:p>
          <a:p>
            <a:endParaRPr lang="en-GB">
              <a:ea typeface="Calibri"/>
              <a:cs typeface="Calibri"/>
            </a:endParaRPr>
          </a:p>
          <a:p>
            <a:endParaRPr lang="en-GB">
              <a:ea typeface="Calibri"/>
              <a:cs typeface="Calibri"/>
            </a:endParaRPr>
          </a:p>
          <a:p>
            <a:endParaRPr lang="en-GB">
              <a:ea typeface="Calibri"/>
              <a:cs typeface="Calibri"/>
            </a:endParaRPr>
          </a:p>
          <a:p>
            <a:endParaRPr lang="en-GB">
              <a:ea typeface="Calibri"/>
              <a:cs typeface="Calibri"/>
            </a:endParaRPr>
          </a:p>
          <a:p>
            <a:endParaRPr lang="en-GB">
              <a:ea typeface="Calibri"/>
              <a:cs typeface="Calibri"/>
            </a:endParaRPr>
          </a:p>
          <a:p>
            <a:endParaRPr lang="en-GB">
              <a:ea typeface="Calibri"/>
              <a:cs typeface="Calibri"/>
            </a:endParaRPr>
          </a:p>
          <a:p>
            <a:endParaRPr lang="en-GB">
              <a:ea typeface="Calibri"/>
              <a:cs typeface="Calibri"/>
            </a:endParaRPr>
          </a:p>
          <a:p>
            <a:endParaRPr lang="en-GB">
              <a:ea typeface="Calibri"/>
              <a:cs typeface="Calibri"/>
            </a:endParaRPr>
          </a:p>
        </p:txBody>
      </p:sp>
      <p:pic>
        <p:nvPicPr>
          <p:cNvPr id="7" name="Picture 6" descr="Pen - Free art icons">
            <a:extLst>
              <a:ext uri="{FF2B5EF4-FFF2-40B4-BE49-F238E27FC236}">
                <a16:creationId xmlns:a16="http://schemas.microsoft.com/office/drawing/2014/main" id="{E0480EF5-224A-545F-3401-CA0536B4465E}"/>
              </a:ext>
            </a:extLst>
          </p:cNvPr>
          <p:cNvPicPr>
            <a:picLocks noChangeAspect="1"/>
          </p:cNvPicPr>
          <p:nvPr/>
        </p:nvPicPr>
        <p:blipFill>
          <a:blip r:embed="rId2"/>
          <a:stretch>
            <a:fillRect/>
          </a:stretch>
        </p:blipFill>
        <p:spPr>
          <a:xfrm>
            <a:off x="9891713" y="325892"/>
            <a:ext cx="1171575" cy="1171575"/>
          </a:xfrm>
          <a:prstGeom prst="rect">
            <a:avLst/>
          </a:prstGeom>
        </p:spPr>
      </p:pic>
    </p:spTree>
    <p:extLst>
      <p:ext uri="{BB962C8B-B14F-4D97-AF65-F5344CB8AC3E}">
        <p14:creationId xmlns:p14="http://schemas.microsoft.com/office/powerpoint/2010/main" val="37538034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607" y="749508"/>
            <a:ext cx="4482059" cy="1079292"/>
          </a:xfrm>
          <a:prstGeom prst="rect">
            <a:avLst/>
          </a:prstGeom>
          <a:noFill/>
        </p:spPr>
        <p:txBody>
          <a:bodyPr wrap="square" rtlCol="0">
            <a:spAutoFit/>
          </a:bodyPr>
          <a:lstStyle/>
          <a:p>
            <a:endParaRPr lang="en-GB"/>
          </a:p>
        </p:txBody>
      </p:sp>
      <p:pic>
        <p:nvPicPr>
          <p:cNvPr id="3" name="Picture 2"/>
          <p:cNvPicPr>
            <a:picLocks noChangeAspect="1"/>
          </p:cNvPicPr>
          <p:nvPr/>
        </p:nvPicPr>
        <p:blipFill>
          <a:blip r:embed="rId2"/>
          <a:stretch>
            <a:fillRect/>
          </a:stretch>
        </p:blipFill>
        <p:spPr>
          <a:xfrm>
            <a:off x="3442741" y="924552"/>
            <a:ext cx="4895850" cy="4572000"/>
          </a:xfrm>
          <a:prstGeom prst="rect">
            <a:avLst/>
          </a:prstGeom>
        </p:spPr>
      </p:pic>
      <p:sp>
        <p:nvSpPr>
          <p:cNvPr id="4" name="Rectangle 3"/>
          <p:cNvSpPr/>
          <p:nvPr/>
        </p:nvSpPr>
        <p:spPr>
          <a:xfrm>
            <a:off x="148341" y="165251"/>
            <a:ext cx="2190125" cy="1887696"/>
          </a:xfrm>
          <a:prstGeom prst="rect">
            <a:avLst/>
          </a:prstGeom>
          <a:solidFill>
            <a:schemeClr val="accent2">
              <a:lumMod val="20000"/>
              <a:lumOff val="80000"/>
            </a:schemeClr>
          </a:solidFill>
        </p:spPr>
        <p:txBody>
          <a:bodyPr wrap="square">
            <a:spAutoFit/>
          </a:bodyPr>
          <a:lstStyle/>
          <a:p>
            <a:pPr>
              <a:spcAft>
                <a:spcPts val="500"/>
              </a:spcAft>
            </a:pPr>
            <a:r>
              <a:rPr lang="en-GB" sz="2000">
                <a:solidFill>
                  <a:srgbClr val="000000"/>
                </a:solidFill>
                <a:latin typeface="Calibri" panose="020F0502020204030204" pitchFamily="34" charset="0"/>
              </a:rPr>
              <a:t>Myth/Mythology</a:t>
            </a:r>
            <a:endParaRPr lang="en-GB" sz="2000"/>
          </a:p>
          <a:p>
            <a:pPr>
              <a:spcAft>
                <a:spcPts val="500"/>
              </a:spcAft>
            </a:pPr>
            <a:r>
              <a:rPr lang="en-GB" sz="2000">
                <a:solidFill>
                  <a:srgbClr val="000000"/>
                </a:solidFill>
                <a:latin typeface="Calibri" panose="020F0502020204030204" pitchFamily="34" charset="0"/>
              </a:rPr>
              <a:t>Deity</a:t>
            </a:r>
            <a:endParaRPr lang="en-GB" sz="2000"/>
          </a:p>
          <a:p>
            <a:pPr>
              <a:spcAft>
                <a:spcPts val="500"/>
              </a:spcAft>
            </a:pPr>
            <a:r>
              <a:rPr lang="en-GB" sz="2000">
                <a:solidFill>
                  <a:srgbClr val="000000"/>
                </a:solidFill>
                <a:latin typeface="Calibri" panose="020F0502020204030204" pitchFamily="34" charset="0"/>
              </a:rPr>
              <a:t>Cosmogony</a:t>
            </a:r>
            <a:endParaRPr lang="en-GB" sz="2000"/>
          </a:p>
          <a:p>
            <a:pPr>
              <a:spcAft>
                <a:spcPts val="500"/>
              </a:spcAft>
            </a:pPr>
            <a:r>
              <a:rPr lang="en-GB" sz="2000">
                <a:solidFill>
                  <a:srgbClr val="000000"/>
                </a:solidFill>
                <a:latin typeface="Calibri" panose="020F0502020204030204" pitchFamily="34" charset="0"/>
              </a:rPr>
              <a:t>Pantheon</a:t>
            </a:r>
            <a:endParaRPr lang="en-GB" sz="2000"/>
          </a:p>
          <a:p>
            <a:pPr>
              <a:spcAft>
                <a:spcPts val="500"/>
              </a:spcAft>
            </a:pPr>
            <a:r>
              <a:rPr lang="en-GB" sz="2000">
                <a:solidFill>
                  <a:srgbClr val="000000"/>
                </a:solidFill>
                <a:latin typeface="Calibri" panose="020F0502020204030204" pitchFamily="34" charset="0"/>
              </a:rPr>
              <a:t>Polytheism</a:t>
            </a:r>
            <a:endParaRPr lang="en-GB" sz="2000"/>
          </a:p>
        </p:txBody>
      </p:sp>
      <p:sp>
        <p:nvSpPr>
          <p:cNvPr id="5" name="Rectangle 4"/>
          <p:cNvSpPr/>
          <p:nvPr/>
        </p:nvSpPr>
        <p:spPr>
          <a:xfrm>
            <a:off x="7859842" y="2619551"/>
            <a:ext cx="3577652" cy="1477328"/>
          </a:xfrm>
          <a:prstGeom prst="rect">
            <a:avLst/>
          </a:prstGeom>
        </p:spPr>
        <p:txBody>
          <a:bodyPr wrap="square">
            <a:spAutoFit/>
          </a:bodyPr>
          <a:lstStyle/>
          <a:p>
            <a:pPr>
              <a:buFont typeface="Arial" panose="020B0604020202020204" pitchFamily="34" charset="0"/>
              <a:buChar char="•"/>
            </a:pPr>
            <a:r>
              <a:rPr lang="en-GB" b="0" i="0">
                <a:solidFill>
                  <a:srgbClr val="000000"/>
                </a:solidFill>
                <a:effectLst/>
                <a:latin typeface="Open Sans"/>
              </a:rPr>
              <a:t>Recognition – how is the word spelt? Being able  to use phonics to decode new vocabulary and then to be able to reproduce the spelling makes a dig difference.</a:t>
            </a:r>
          </a:p>
        </p:txBody>
      </p:sp>
      <p:sp>
        <p:nvSpPr>
          <p:cNvPr id="6" name="Rectangle 5"/>
          <p:cNvSpPr/>
          <p:nvPr/>
        </p:nvSpPr>
        <p:spPr>
          <a:xfrm>
            <a:off x="869430" y="2471888"/>
            <a:ext cx="2686868" cy="1477328"/>
          </a:xfrm>
          <a:prstGeom prst="rect">
            <a:avLst/>
          </a:prstGeom>
        </p:spPr>
        <p:txBody>
          <a:bodyPr wrap="square">
            <a:spAutoFit/>
          </a:bodyPr>
          <a:lstStyle/>
          <a:p>
            <a:pPr>
              <a:buFont typeface="Arial" panose="020B0604020202020204" pitchFamily="34" charset="0"/>
              <a:buChar char="•"/>
            </a:pPr>
            <a:r>
              <a:rPr lang="en-GB" b="0" i="0">
                <a:solidFill>
                  <a:srgbClr val="000000"/>
                </a:solidFill>
                <a:effectLst/>
                <a:latin typeface="Open Sans"/>
              </a:rPr>
              <a:t>Pronunciation – how is the word is said.  If you </a:t>
            </a:r>
            <a:r>
              <a:rPr lang="en-GB">
                <a:solidFill>
                  <a:srgbClr val="000000"/>
                </a:solidFill>
                <a:latin typeface="Open Sans"/>
              </a:rPr>
              <a:t>s</a:t>
            </a:r>
            <a:r>
              <a:rPr lang="en-GB" b="0" i="0">
                <a:solidFill>
                  <a:srgbClr val="000000"/>
                </a:solidFill>
                <a:effectLst/>
                <a:latin typeface="Open Sans"/>
              </a:rPr>
              <a:t>ay it aloud and use it in a sen</a:t>
            </a:r>
            <a:r>
              <a:rPr lang="en-GB">
                <a:solidFill>
                  <a:srgbClr val="000000"/>
                </a:solidFill>
                <a:latin typeface="Open Sans"/>
              </a:rPr>
              <a:t>t</a:t>
            </a:r>
            <a:r>
              <a:rPr lang="en-GB" b="0" i="0">
                <a:solidFill>
                  <a:srgbClr val="000000"/>
                </a:solidFill>
                <a:effectLst/>
                <a:latin typeface="Open Sans"/>
              </a:rPr>
              <a:t>ence, it will help you remember it.</a:t>
            </a:r>
          </a:p>
        </p:txBody>
      </p:sp>
      <p:sp>
        <p:nvSpPr>
          <p:cNvPr id="7" name="Rectangle 6"/>
          <p:cNvSpPr/>
          <p:nvPr/>
        </p:nvSpPr>
        <p:spPr>
          <a:xfrm>
            <a:off x="3247399" y="5716222"/>
            <a:ext cx="6221387" cy="923330"/>
          </a:xfrm>
          <a:prstGeom prst="rect">
            <a:avLst/>
          </a:prstGeom>
        </p:spPr>
        <p:txBody>
          <a:bodyPr wrap="square">
            <a:spAutoFit/>
          </a:bodyPr>
          <a:lstStyle/>
          <a:p>
            <a:pPr>
              <a:buFont typeface="Arial" panose="020B0604020202020204" pitchFamily="34" charset="0"/>
              <a:buChar char="•"/>
            </a:pPr>
            <a:r>
              <a:rPr lang="en-GB" b="0" i="0">
                <a:solidFill>
                  <a:srgbClr val="000000"/>
                </a:solidFill>
                <a:effectLst/>
                <a:latin typeface="Open Sans"/>
              </a:rPr>
              <a:t>Definition – what does the word mean? It might sound obvious, but if you know the meaning of a word, you’re much more likely to remember it.</a:t>
            </a:r>
          </a:p>
        </p:txBody>
      </p:sp>
      <p:sp>
        <p:nvSpPr>
          <p:cNvPr id="8" name="TextBox 7"/>
          <p:cNvSpPr txBox="1"/>
          <p:nvPr/>
        </p:nvSpPr>
        <p:spPr>
          <a:xfrm>
            <a:off x="3972393" y="329784"/>
            <a:ext cx="5081666" cy="707886"/>
          </a:xfrm>
          <a:prstGeom prst="rect">
            <a:avLst/>
          </a:prstGeom>
          <a:noFill/>
        </p:spPr>
        <p:txBody>
          <a:bodyPr wrap="square" rtlCol="0">
            <a:spAutoFit/>
          </a:bodyPr>
          <a:lstStyle/>
          <a:p>
            <a:r>
              <a:rPr lang="en-GB" sz="4000"/>
              <a:t>Vocabulary Learning</a:t>
            </a:r>
          </a:p>
        </p:txBody>
      </p:sp>
    </p:spTree>
    <p:extLst>
      <p:ext uri="{BB962C8B-B14F-4D97-AF65-F5344CB8AC3E}">
        <p14:creationId xmlns:p14="http://schemas.microsoft.com/office/powerpoint/2010/main" val="22585251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347" y="2778541"/>
            <a:ext cx="10515600" cy="1325563"/>
          </a:xfrm>
        </p:spPr>
        <p:txBody>
          <a:bodyPr>
            <a:normAutofit fontScale="90000"/>
          </a:bodyPr>
          <a:lstStyle/>
          <a:p>
            <a:r>
              <a:rPr lang="en-GB"/>
              <a:t>Vocabulary learning (link to David </a:t>
            </a:r>
            <a:r>
              <a:rPr lang="en-GB" err="1"/>
              <a:t>Didau</a:t>
            </a:r>
            <a:r>
              <a:rPr lang="en-GB"/>
              <a:t> </a:t>
            </a:r>
            <a:r>
              <a:rPr lang="en-GB">
                <a:hlinkClick r:id="rId2" action="ppaction://hlinkfile"/>
              </a:rPr>
              <a:t>N:\Word of the week - innovation (David </a:t>
            </a:r>
            <a:r>
              <a:rPr lang="en-GB" err="1">
                <a:hlinkClick r:id="rId2" action="ppaction://hlinkfile"/>
              </a:rPr>
              <a:t>Didau</a:t>
            </a:r>
            <a:r>
              <a:rPr lang="en-GB">
                <a:hlinkClick r:id="rId2" action="ppaction://hlinkfile"/>
              </a:rPr>
              <a:t>).mp4</a:t>
            </a:r>
            <a:r>
              <a:rPr lang="en-GB"/>
              <a:t>)</a:t>
            </a:r>
            <a:br>
              <a:rPr lang="en-GB"/>
            </a:br>
            <a:br>
              <a:rPr lang="en-GB"/>
            </a:br>
            <a:r>
              <a:rPr lang="en-GB"/>
              <a:t>1. Say new word, display on screen</a:t>
            </a:r>
            <a:br>
              <a:rPr lang="en-GB"/>
            </a:br>
            <a:r>
              <a:rPr lang="en-GB"/>
              <a:t>2. Say new word in a few different sentences</a:t>
            </a:r>
            <a:br>
              <a:rPr lang="en-GB"/>
            </a:br>
            <a:r>
              <a:rPr lang="en-GB"/>
              <a:t>3. Pronunciation (1): Use phonetical spelling to show how to pronounce word</a:t>
            </a:r>
            <a:br>
              <a:rPr lang="en-GB"/>
            </a:br>
            <a:r>
              <a:rPr lang="en-GB"/>
              <a:t>4. Recognition (2): Spell word, broken down into logical sections.</a:t>
            </a:r>
            <a:br>
              <a:rPr lang="en-GB"/>
            </a:br>
            <a:r>
              <a:rPr lang="en-GB"/>
              <a:t>5. Definition (3): Use synonyms.</a:t>
            </a:r>
            <a:br>
              <a:rPr lang="en-GB"/>
            </a:br>
            <a:r>
              <a:rPr lang="en-GB"/>
              <a:t>6. Etymology</a:t>
            </a:r>
            <a:br>
              <a:rPr lang="en-GB"/>
            </a:br>
            <a:r>
              <a:rPr lang="en-GB"/>
              <a:t>7. Related Words</a:t>
            </a:r>
          </a:p>
        </p:txBody>
      </p:sp>
    </p:spTree>
    <p:extLst>
      <p:ext uri="{BB962C8B-B14F-4D97-AF65-F5344CB8AC3E}">
        <p14:creationId xmlns:p14="http://schemas.microsoft.com/office/powerpoint/2010/main" val="35848784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607" y="749508"/>
            <a:ext cx="4482059" cy="1079292"/>
          </a:xfrm>
          <a:prstGeom prst="rect">
            <a:avLst/>
          </a:prstGeom>
          <a:noFill/>
        </p:spPr>
        <p:txBody>
          <a:bodyPr wrap="square" rtlCol="0">
            <a:spAutoFit/>
          </a:bodyPr>
          <a:lstStyle/>
          <a:p>
            <a:endParaRPr lang="en-GB"/>
          </a:p>
        </p:txBody>
      </p:sp>
      <p:sp>
        <p:nvSpPr>
          <p:cNvPr id="4" name="Rectangle 3"/>
          <p:cNvSpPr/>
          <p:nvPr/>
        </p:nvSpPr>
        <p:spPr>
          <a:xfrm>
            <a:off x="148341" y="145587"/>
            <a:ext cx="2190125" cy="1887696"/>
          </a:xfrm>
          <a:prstGeom prst="rect">
            <a:avLst/>
          </a:prstGeom>
          <a:solidFill>
            <a:schemeClr val="accent2">
              <a:lumMod val="20000"/>
              <a:lumOff val="80000"/>
            </a:schemeClr>
          </a:solidFill>
        </p:spPr>
        <p:txBody>
          <a:bodyPr wrap="square">
            <a:spAutoFit/>
          </a:bodyPr>
          <a:lstStyle/>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Protagonist</a:t>
            </a:r>
          </a:p>
          <a:p>
            <a:pPr marL="342900" indent="-342900">
              <a:spcAft>
                <a:spcPts val="500"/>
              </a:spcAft>
              <a:buFont typeface="Arial" panose="020B0604020202020204" pitchFamily="34" charset="0"/>
              <a:buChar char="•"/>
            </a:pPr>
            <a:r>
              <a:rPr lang="en-GB" sz="2000"/>
              <a:t>Cuneiform </a:t>
            </a:r>
          </a:p>
          <a:p>
            <a:pPr marL="342900" indent="-342900">
              <a:spcAft>
                <a:spcPts val="500"/>
              </a:spcAft>
              <a:buFont typeface="Arial" panose="020B0604020202020204" pitchFamily="34" charset="0"/>
              <a:buChar char="•"/>
            </a:pPr>
            <a:r>
              <a:rPr lang="en-GB" sz="2000"/>
              <a:t>Myth</a:t>
            </a:r>
          </a:p>
          <a:p>
            <a:pPr marL="342900" indent="-342900">
              <a:spcAft>
                <a:spcPts val="500"/>
              </a:spcAft>
              <a:buFont typeface="Arial" panose="020B0604020202020204" pitchFamily="34" charset="0"/>
              <a:buChar char="•"/>
            </a:pPr>
            <a:r>
              <a:rPr lang="en-GB" sz="2000"/>
              <a:t>Thesis</a:t>
            </a:r>
          </a:p>
          <a:p>
            <a:pPr marL="342900" indent="-342900">
              <a:spcAft>
                <a:spcPts val="500"/>
              </a:spcAft>
              <a:buFont typeface="Arial" panose="020B0604020202020204" pitchFamily="34" charset="0"/>
              <a:buChar char="•"/>
            </a:pPr>
            <a:r>
              <a:rPr lang="en-GB" sz="2000"/>
              <a:t>Hubris</a:t>
            </a:r>
          </a:p>
        </p:txBody>
      </p:sp>
      <p:sp>
        <p:nvSpPr>
          <p:cNvPr id="8" name="TextBox 7"/>
          <p:cNvSpPr txBox="1"/>
          <p:nvPr/>
        </p:nvSpPr>
        <p:spPr>
          <a:xfrm>
            <a:off x="3972393" y="329784"/>
            <a:ext cx="5081666" cy="707886"/>
          </a:xfrm>
          <a:prstGeom prst="rect">
            <a:avLst/>
          </a:prstGeom>
          <a:noFill/>
        </p:spPr>
        <p:txBody>
          <a:bodyPr wrap="square" rtlCol="0">
            <a:spAutoFit/>
          </a:bodyPr>
          <a:lstStyle/>
          <a:p>
            <a:r>
              <a:rPr lang="en-GB" sz="4000"/>
              <a:t>Vocabulary Learning</a:t>
            </a:r>
          </a:p>
        </p:txBody>
      </p:sp>
      <p:sp>
        <p:nvSpPr>
          <p:cNvPr id="9" name="Rectangle 8"/>
          <p:cNvSpPr/>
          <p:nvPr/>
        </p:nvSpPr>
        <p:spPr>
          <a:xfrm>
            <a:off x="4393145" y="1345061"/>
            <a:ext cx="1539204" cy="707886"/>
          </a:xfrm>
          <a:prstGeom prst="rect">
            <a:avLst/>
          </a:prstGeom>
          <a:solidFill>
            <a:schemeClr val="accent2">
              <a:lumMod val="20000"/>
              <a:lumOff val="80000"/>
            </a:schemeClr>
          </a:solidFill>
        </p:spPr>
        <p:txBody>
          <a:bodyPr wrap="none">
            <a:spAutoFit/>
          </a:bodyPr>
          <a:lstStyle/>
          <a:p>
            <a:r>
              <a:rPr lang="en-GB" sz="4000"/>
              <a:t>Hubris</a:t>
            </a:r>
          </a:p>
        </p:txBody>
      </p:sp>
      <p:sp>
        <p:nvSpPr>
          <p:cNvPr id="10" name="TextBox 9"/>
          <p:cNvSpPr txBox="1"/>
          <p:nvPr/>
        </p:nvSpPr>
        <p:spPr>
          <a:xfrm>
            <a:off x="3462727" y="2360338"/>
            <a:ext cx="7929798" cy="2862322"/>
          </a:xfrm>
          <a:prstGeom prst="rect">
            <a:avLst/>
          </a:prstGeom>
          <a:noFill/>
        </p:spPr>
        <p:txBody>
          <a:bodyPr wrap="square" rtlCol="0">
            <a:spAutoFit/>
          </a:bodyPr>
          <a:lstStyle/>
          <a:p>
            <a:r>
              <a:rPr lang="en-GB" sz="3000"/>
              <a:t>Rate how well you know it:</a:t>
            </a:r>
          </a:p>
          <a:p>
            <a:endParaRPr lang="en-GB" sz="3000"/>
          </a:p>
          <a:p>
            <a:pPr marL="342900" indent="-342900">
              <a:buAutoNum type="alphaLcParenR"/>
            </a:pPr>
            <a:r>
              <a:rPr lang="en-GB" sz="3000"/>
              <a:t>Never seen it before</a:t>
            </a:r>
          </a:p>
          <a:p>
            <a:pPr marL="342900" indent="-342900">
              <a:buAutoNum type="alphaLcParenR"/>
            </a:pPr>
            <a:r>
              <a:rPr lang="en-GB" sz="3000"/>
              <a:t>Seen it, heard it, unsure what it means</a:t>
            </a:r>
          </a:p>
          <a:p>
            <a:pPr marL="342900" indent="-342900">
              <a:buAutoNum type="alphaLcParenR"/>
            </a:pPr>
            <a:r>
              <a:rPr lang="en-GB" sz="3000"/>
              <a:t>Understand and can sometimes use</a:t>
            </a:r>
          </a:p>
          <a:p>
            <a:pPr marL="342900" indent="-342900">
              <a:buAutoNum type="alphaLcParenR"/>
            </a:pPr>
            <a:r>
              <a:rPr lang="en-GB" sz="3000"/>
              <a:t>Confidently understand and can explain</a:t>
            </a:r>
          </a:p>
        </p:txBody>
      </p:sp>
    </p:spTree>
    <p:extLst>
      <p:ext uri="{BB962C8B-B14F-4D97-AF65-F5344CB8AC3E}">
        <p14:creationId xmlns:p14="http://schemas.microsoft.com/office/powerpoint/2010/main" val="25720233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1458106" y="4706344"/>
            <a:ext cx="6217075" cy="1910688"/>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495111" y="204507"/>
            <a:ext cx="2613408" cy="1323439"/>
          </a:xfrm>
          <a:prstGeom prst="rect">
            <a:avLst/>
          </a:prstGeom>
          <a:solidFill>
            <a:schemeClr val="accent2">
              <a:lumMod val="20000"/>
              <a:lumOff val="80000"/>
            </a:schemeClr>
          </a:solidFill>
        </p:spPr>
        <p:txBody>
          <a:bodyPr wrap="none">
            <a:spAutoFit/>
          </a:bodyPr>
          <a:lstStyle/>
          <a:p>
            <a:pPr algn="ctr"/>
            <a:r>
              <a:rPr lang="en-GB" sz="4000"/>
              <a:t>New Word:</a:t>
            </a:r>
          </a:p>
          <a:p>
            <a:pPr algn="ctr"/>
            <a:r>
              <a:rPr lang="en-GB" sz="4000"/>
              <a:t>Hubris</a:t>
            </a:r>
          </a:p>
        </p:txBody>
      </p:sp>
      <p:pic>
        <p:nvPicPr>
          <p:cNvPr id="3" name="Picture 2"/>
          <p:cNvPicPr>
            <a:picLocks noChangeAspect="1"/>
          </p:cNvPicPr>
          <p:nvPr/>
        </p:nvPicPr>
        <p:blipFill>
          <a:blip r:embed="rId2"/>
          <a:stretch>
            <a:fillRect/>
          </a:stretch>
        </p:blipFill>
        <p:spPr>
          <a:xfrm>
            <a:off x="3928450" y="1387481"/>
            <a:ext cx="3341780" cy="3120729"/>
          </a:xfrm>
          <a:prstGeom prst="rect">
            <a:avLst/>
          </a:prstGeom>
        </p:spPr>
      </p:pic>
      <p:sp>
        <p:nvSpPr>
          <p:cNvPr id="4" name="Oval Callout 3"/>
          <p:cNvSpPr/>
          <p:nvPr/>
        </p:nvSpPr>
        <p:spPr>
          <a:xfrm>
            <a:off x="1156338" y="1466176"/>
            <a:ext cx="2563318" cy="2278505"/>
          </a:xfrm>
          <a:prstGeom prst="wedgeEllipseCallou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solidFill>
                  <a:sysClr val="windowText" lastClr="000000"/>
                </a:solidFill>
              </a:rPr>
              <a:t>Say It!</a:t>
            </a:r>
          </a:p>
        </p:txBody>
      </p:sp>
      <p:sp>
        <p:nvSpPr>
          <p:cNvPr id="6" name="TextBox 5"/>
          <p:cNvSpPr txBox="1"/>
          <p:nvPr/>
        </p:nvSpPr>
        <p:spPr>
          <a:xfrm>
            <a:off x="1331945" y="2830514"/>
            <a:ext cx="3323445" cy="477054"/>
          </a:xfrm>
          <a:prstGeom prst="rect">
            <a:avLst/>
          </a:prstGeom>
          <a:noFill/>
        </p:spPr>
        <p:txBody>
          <a:bodyPr wrap="square" rtlCol="0">
            <a:spAutoFit/>
          </a:bodyPr>
          <a:lstStyle/>
          <a:p>
            <a:r>
              <a:rPr lang="en-GB" sz="2500"/>
              <a:t>“H-you-bris”</a:t>
            </a:r>
          </a:p>
        </p:txBody>
      </p:sp>
      <p:grpSp>
        <p:nvGrpSpPr>
          <p:cNvPr id="12" name="Group 11"/>
          <p:cNvGrpSpPr/>
          <p:nvPr/>
        </p:nvGrpSpPr>
        <p:grpSpPr>
          <a:xfrm>
            <a:off x="8032440" y="299417"/>
            <a:ext cx="2203555" cy="3252614"/>
            <a:chOff x="8969889" y="788562"/>
            <a:chExt cx="2203555" cy="3252614"/>
          </a:xfrm>
        </p:grpSpPr>
        <p:sp>
          <p:nvSpPr>
            <p:cNvPr id="11" name="Rounded Rectangle 10"/>
            <p:cNvSpPr/>
            <p:nvPr/>
          </p:nvSpPr>
          <p:spPr>
            <a:xfrm>
              <a:off x="8969889" y="788562"/>
              <a:ext cx="2203555" cy="325261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9490640" y="1651778"/>
              <a:ext cx="1162050" cy="1162050"/>
            </a:xfrm>
            <a:prstGeom prst="rect">
              <a:avLst/>
            </a:prstGeom>
          </p:spPr>
        </p:pic>
      </p:grpSp>
      <p:sp>
        <p:nvSpPr>
          <p:cNvPr id="9" name="Rectangle 8"/>
          <p:cNvSpPr/>
          <p:nvPr/>
        </p:nvSpPr>
        <p:spPr>
          <a:xfrm>
            <a:off x="7912078" y="454747"/>
            <a:ext cx="2501049" cy="707886"/>
          </a:xfrm>
          <a:prstGeom prst="rect">
            <a:avLst/>
          </a:prstGeom>
        </p:spPr>
        <p:txBody>
          <a:bodyPr wrap="square">
            <a:spAutoFit/>
          </a:bodyPr>
          <a:lstStyle/>
          <a:p>
            <a:pPr algn="ctr"/>
            <a:r>
              <a:rPr lang="en-GB" sz="4000">
                <a:solidFill>
                  <a:sysClr val="windowText" lastClr="000000"/>
                </a:solidFill>
              </a:rPr>
              <a:t>Spell It:</a:t>
            </a:r>
          </a:p>
        </p:txBody>
      </p:sp>
      <p:sp>
        <p:nvSpPr>
          <p:cNvPr id="10" name="Rectangle 9"/>
          <p:cNvSpPr/>
          <p:nvPr/>
        </p:nvSpPr>
        <p:spPr>
          <a:xfrm>
            <a:off x="8761713" y="2554640"/>
            <a:ext cx="1130438" cy="477054"/>
          </a:xfrm>
          <a:prstGeom prst="rect">
            <a:avLst/>
          </a:prstGeom>
        </p:spPr>
        <p:txBody>
          <a:bodyPr wrap="none">
            <a:spAutoFit/>
          </a:bodyPr>
          <a:lstStyle/>
          <a:p>
            <a:pPr algn="ctr"/>
            <a:r>
              <a:rPr lang="en-GB" sz="2500">
                <a:solidFill>
                  <a:sysClr val="windowText" lastClr="000000"/>
                </a:solidFill>
              </a:rPr>
              <a:t>Hub-</a:t>
            </a:r>
            <a:r>
              <a:rPr lang="en-GB" sz="2500" err="1">
                <a:solidFill>
                  <a:sysClr val="windowText" lastClr="000000"/>
                </a:solidFill>
              </a:rPr>
              <a:t>ris</a:t>
            </a:r>
            <a:endParaRPr lang="en-GB" sz="2500">
              <a:solidFill>
                <a:sysClr val="windowText" lastClr="000000"/>
              </a:solidFill>
            </a:endParaRPr>
          </a:p>
        </p:txBody>
      </p:sp>
      <p:sp>
        <p:nvSpPr>
          <p:cNvPr id="16" name="TextBox 15"/>
          <p:cNvSpPr txBox="1"/>
          <p:nvPr/>
        </p:nvSpPr>
        <p:spPr>
          <a:xfrm>
            <a:off x="7675181" y="3723459"/>
            <a:ext cx="4212777" cy="369332"/>
          </a:xfrm>
          <a:prstGeom prst="rect">
            <a:avLst/>
          </a:prstGeom>
          <a:solidFill>
            <a:schemeClr val="accent2">
              <a:lumMod val="20000"/>
              <a:lumOff val="80000"/>
            </a:schemeClr>
          </a:solidFill>
        </p:spPr>
        <p:txBody>
          <a:bodyPr wrap="square" rtlCol="0">
            <a:spAutoFit/>
          </a:bodyPr>
          <a:lstStyle/>
          <a:p>
            <a:r>
              <a:rPr lang="en-GB"/>
              <a:t>Etymology:</a:t>
            </a:r>
          </a:p>
        </p:txBody>
      </p:sp>
      <p:pic>
        <p:nvPicPr>
          <p:cNvPr id="17" name="Picture 16"/>
          <p:cNvPicPr>
            <a:picLocks noChangeAspect="1"/>
          </p:cNvPicPr>
          <p:nvPr/>
        </p:nvPicPr>
        <p:blipFill>
          <a:blip r:embed="rId4"/>
          <a:stretch>
            <a:fillRect/>
          </a:stretch>
        </p:blipFill>
        <p:spPr>
          <a:xfrm>
            <a:off x="1626133" y="4947312"/>
            <a:ext cx="982555" cy="982555"/>
          </a:xfrm>
          <a:prstGeom prst="rect">
            <a:avLst/>
          </a:prstGeom>
        </p:spPr>
      </p:pic>
      <p:sp>
        <p:nvSpPr>
          <p:cNvPr id="19" name="Rectangle 18"/>
          <p:cNvSpPr/>
          <p:nvPr/>
        </p:nvSpPr>
        <p:spPr>
          <a:xfrm>
            <a:off x="2608688" y="4862706"/>
            <a:ext cx="5411050" cy="1477328"/>
          </a:xfrm>
          <a:prstGeom prst="rect">
            <a:avLst/>
          </a:prstGeom>
        </p:spPr>
        <p:txBody>
          <a:bodyPr wrap="square">
            <a:spAutoFit/>
          </a:bodyPr>
          <a:lstStyle/>
          <a:p>
            <a:r>
              <a:rPr lang="en-GB"/>
              <a:t>Understand it </a:t>
            </a:r>
          </a:p>
          <a:p>
            <a:r>
              <a:rPr lang="en-GB"/>
              <a:t>Definition: (in Greek </a:t>
            </a:r>
            <a:r>
              <a:rPr lang="en-GB">
                <a:hlinkClick r:id="rId5"/>
              </a:rPr>
              <a:t>tragedy</a:t>
            </a:r>
            <a:r>
              <a:rPr lang="en-GB"/>
              <a:t>) excessive pride towards or </a:t>
            </a:r>
            <a:r>
              <a:rPr lang="en-GB">
                <a:hlinkClick r:id="rId6"/>
              </a:rPr>
              <a:t>defiance</a:t>
            </a:r>
            <a:r>
              <a:rPr lang="en-GB"/>
              <a:t> of the gods, leading to</a:t>
            </a:r>
            <a:r>
              <a:rPr lang="en-GB" u="sng"/>
              <a:t> </a:t>
            </a:r>
            <a:r>
              <a:rPr lang="en-GB" u="sng">
                <a:hlinkClick r:id="rId7"/>
              </a:rPr>
              <a:t>nemesis</a:t>
            </a:r>
            <a:r>
              <a:rPr lang="en-GB" u="sng"/>
              <a:t>.</a:t>
            </a:r>
          </a:p>
          <a:p>
            <a:r>
              <a:rPr lang="en-GB"/>
              <a:t>Word Class: Noun</a:t>
            </a:r>
          </a:p>
          <a:p>
            <a:r>
              <a:rPr lang="en-GB"/>
              <a:t>Example: "He was punished for his hubris"</a:t>
            </a:r>
            <a:endParaRPr lang="en-GB" u="sng"/>
          </a:p>
        </p:txBody>
      </p:sp>
      <p:sp>
        <p:nvSpPr>
          <p:cNvPr id="5" name="AutoShape 2" descr="data:image/png;base64,iVBORw0KGgoAAAANSUhEUgAAAX0AAACHCAYAAAD6B4maAAAdFUlEQVR42u2d+XsVVbaG/XP6p56E24PdoEGZA1HCEJnyMBPhaqM2iHAbCQooIK1McUDSgCi0IARpERSQwciQZm5sUAYFRDAIatvYNPv2u72r7j6VOucEckhOwvc+z35Oqk5Vncquvb9atfautW776KJzLaUIIYTIzG0SfSGEkOhL9IUQQqIv0RdCCIm+RF8IIST6En0hhGgGor/39LfusfJnXOF9vVxRzxL/OWBomVtXfSjaZuYLS9xv7yxw3Yv7RKVjYZGbNuflaJvSEaNdh67dU7ahTJj6rP/+F7++o853lIVvvO021hzz+8fP7fGnZrlBZQ+6A+euSPSFEKKhor//7HeuW4/ebsGrq92R2mvR+qrt+127Dp1d1bZ9kehTwn0PfvG9K75/gFu1eU8k+oh3Osuc46X7Li76hy9cdSPHjHNjJpSnnJdEXwghGiD6k2bMceWz5ieKKoJvlnyS6FOmzK5w85euyqnocyMqKR3qjy33jhBC5FD0ccfsOnExq/88SfSrj513Xe8tdlsPn86Z6HMuXYp6JN5gJPpCCNFA0b/z7vYpy7hqQn97p273Jvr08fv/+Cc/dc8tWp7Vp79iY3VGn37Nqcte9Dkm+4969HHXs+9A7+KR6AshRCNZ+gfPXXGtf/mrtJY+Ys3+7+79JCeW/s9ub+XW7jjglx94ZLz350v0hRAih6L/xMy5aX36r6xc737eqnVGnz5jAs9Xrsj5QC6DxDwF2LEl+kIIkQPRt9k7FcvWpKx/ff12VzJwiLvrng4ZRf+H9YtzLvqUncdrXZuCu93KTbsl+kIIkQvRt3n64yY/7X3qWNfmV9998qtIqNOJfuXqjW78lBkZffoPT5yS0ac/b8nKtPP01+/6yP2m7V3RYLFEXwghGij6eiNXCCEk+hJ9IYSQ6Ev0hRCiWYn+8cvNv0j0hRCiHqJ//NJ/RLOFFCGEEFlEX1UghBASfSGEEBJ9IYQQEn0hhBASfSGEEBJ9IYQQEn0hhBASfSGEEBJ9IYQQeSz6o0ePdseOHVONCyGERF8IIUTeif6SJUt8KSsrc7169XJ9+vRxBw4ciL5/6623/PrevXv7T5bjok/h75CkdUIIIfJA9Lt06eLOnj3rl0+ePOk6derkrly54t577z1XWlrqvv76a//d5cuXXf/+/f16ib4QQjRT0Z8+fXrKusmTJ7utW7e6fv36udOnT6d8xzLrcyX6ly5d8sdsSPn888/dxYsX3XfffaerL4SQ6GcT/YULF6asY/nPf/6z69y5c+I+PAlkE/2PPvrIr1u9erV3GVEmTpxY51gXLlxwH3/8cc7KZ5995v75z3+qFQghJPrpRL+8vLyOpb9t2zZv0Z85c6aOpY9/PxR9XEIjRoxI2e6dd96pl6X/r3/9y1voDSnffPONt/RPnDjhhZ/Pa9euqSUIIST6SaLftm1bd/z4cb/86aefpvj0Bw8e7EUV8O3j41+3bl2K6LNtQUGBq62t9evx/bNfY/v0EfpTp0554ecmIIQQEv0E0Z87d64bOXJkxtk7lKKiIu/2McIpm3/5y19cYWGhfwoYNmyY++CDD5pkIPfbb7/1oh9/QhFCCIm++/8pmy2Fq1evRi6eG+XU1yrXUy400fi56r5p619I9PMGG9S9UUjIrnJ9pSlQvTdt/QuJvkRfoiPRl+iLfBf9lohEX6Kv+hcSfYm+xESir/oXEn2JvsREoq/6FxJ9iX4Oyt7T37rHyp9xhff1ckU9S/zngKFlbl31oWibmS8scb+9s8B1L+4TlY6FRW7anJejbUpHjHYdunZP2YYyYeqz/vtf/PqOOt9RFr7xtttYc8zvHz+3x5+a5QaVPegOnLvSYkU/qW4pi97ckJN6v731f/k6jv9uuw6do793nbjo/nvs//hrz75d7y120+e94o7UXkv5Ha5T/Djp1kv0hUQ/D0V//9nvXLcevd2CV1endPCq7fu9KFRt2xcJEyXc9+AX37vi+we4VZv31KvzhyITL3HRP3zhqhs5ZpwbM6E85bxaqujH6zbTd9db779pe5dr2+4et/OTLxOvR82nX7tO3e51i9e8l9IuRv9+onvkf56U6AuJfksS/Ukz5rjyWfMTv0PwzaJMJ0xTZle4+UtX5VT0EZyS0qH+2LeCe+d6Rf9G6p2b+sDhoxKvx8Rps930uQvr7MeNt/eAQe7g/z1lSfSFRL8FiD5uAR7tb0SYqo+d926ArYdP50z0OZcuRT3SiqBE/8brvf+Qke7F5W/VWd+hSze359SlrOcp0ReNJvpEuCSOzoYNG9zixYvdn/70J/fll1+6tWvXRvP3LZb+X//6V7/N0qVLXWVlpdu8eXN0nDfffNMdOXLELV++3O+zaNEid/ToUR+7h2ibIcuWLfOhElq66N95d/uUZVwGoV+Yx/4kvzO+3x//5KfuuUXLs/qWV2yszujTrzl12YsGx2T/UY8+7nr2HegtzVtF9ON++yGjxuSs3k3cP/z4gnfz8Bmuj7eBTKKf9Ds/u72VRF/kXvRnz57tzp0755eJuTNnzhwf496WEXcia65YscL9+9//jvatqqpyn3zySST6K1eu9BEzgRvFvHnz/HFZbyD2r7/++i1v6fNY3/qXv0prcSLW7P/u3k9yYukjHmt3HPDLDzwy3vvzZenntt5ffH2tt/jD9e07F6a19F9asc59cPQLWfqi8UUfy904f/68e+2111KWiYdP1MwwaiXiTiC2mpqaSPTjIstNgn14erD49my/b9++W0L0n5g5N61P/5WV693PW7XOKEyMCTxfuSLnA7kMVmJF2rEl+rmr9wHDHvA+flvPLJ9pCT59bvo8ZcinL5pE9BHs+izj3iHC5qpVq7xLiPWh6LNtiK3btWuX27t3r1+Hld8Y2a3yafZOxbI1KetfX7/dlQwc4u66p0NG8flh/eKciz5l5/Fa16bgbrdy026Jfg7rnVk8uHmY1WNPDkwDXfrWlpRpvIPKHkoZTJfoi7wTfSJWrlmzJsW9Q+jk+og+Lh2eHvh84403GqUC8mme/rjJT0dztM2vvvvkV5FgpBOfytUb3fgpMzL6fB+eOCWjT3/ekpVp5+mv3/WRFycbtJToX3+9J91smbfP/P3wRjD69xNc1/t6/jBP/z+fs19epnn6Ir9Fn8FY4uUbDPZWVFS4PXv2ZBV94Alhy5Yt7vDhw7eU6OuN0KYVfdW/kOjfoOhj4SP6zMrBR8/gLKK6YMECP2ibTfT/9re/uVmzZrnvv/9eoi/RkehL9EVTiX5jgfgzINxYSPQl+qp/IdFvQjZt2tQgEZboS3R0nST6ohmIPgnTcQc11gBuLkX/5GWV+pamFH3Vv0RfKAxDg0X/6+9Vrrc0Bar3pq1/IdFvMaIvhBASfYm+EEJI9CX6Qggh0ZfoCyGERF+iL4QQEn2JvhBCSPQl+kIIIdGX6AshhES/+Yl+586ds25jaSuN0aNHu2PHjrXo6xeG8L5ZZKtHvmObdNchiePHj7uHHnooyjx3q1yv5tCXctWP6tNnJfrNVPS/+uorH0ZCot/41NbW+mxtzU30t27dWieS7Oeff37T21G+kw99KVf96NNPP5Xot1TRR3iw3LI1VmtMZWVlrlevXq5Pnz4+t7BBWknW9+7d23+yHG+oSYLC8gMPPOAKCgp8mThxYtRYCXM9ePBg/1vdu3d3Gzdu9N+tX7/e9ezZ0/Xo0cONHDnSd7b6nMcXX3zhhg4d6vr27esKCwsbPVZSUt1z/bIJf0PqnnokG1xRUVHKMaurq92IESN8vbZq1cofkzbA78yfP989/PDD7v7773fdunVzzz//vN/n6NGjrl+/fv43KAcPHkwUl2XLlkXnMmjQIP9/Ar/Bd9Q/bWL79u1u7ty5rqSkxHXt2tWfE1AfPElwDM6vMSPXNnVf4mb6xz/+MbqeAwcOTMnPQb0R2PGJJ55IOSb7PProoznrR9Znr1696v7whz/4tsC+kydPdteuXfPX+rHHHvPLnGtxcbHPJc45cN4UDAGJfp6KPsfI1lhppF26dHFnz571yydPnnSdOnXy+7z33nuutLTU5xywTtu/f3+/vj6iH5ZQROgUlnaS5PNt2rRxR44c8Y3PhPL99993Y8eO9X9nO49Jkya5d9991//NcTt27OgznTW16GcT/obUvYkxN1bqzqAj7969O9HSb9++vfvss8/8Mr+BWLAt9UWiIeB7BANRCH+H/4kbjLmuyCH99NNP+78Ro1dffTXan5uNJS3CsuR4gOCTrhTIO83/x//cHES/oX3pqaeecjNnzvTCan2c72j/1peoc/s0EF3qKhf9KOyzb7/9tnvyySej9RgDbMu15vrZDYncI3fccYc7ffq0X8agsusu0b8Jos8FvdGC9WvHydRYaUjTp09PWcddnkd9rD+72AbLrG+I6G/evDllW6x0LBgaYgiWI0nss50HVuXUqVMjoccSibsp6EgNqc8brftMwt+QujcxxrqzYyDI9913X2SxxUU//lsvv/yyFyNuFCHPPPNMZJ3b71C3iNT+/fujm4YJFqLAdTJYNnGzdsL2WP0hPBE899xzdeqFYzXWtWqMvkR758YaH+tBQO1py/rSlClTov5BvSPG6dw719uPwt8h9/eAAQPcmTNn/DLjOLRTfhPr3/j73//utwuXH3zwQYn+zRL9XBYaa9gxw4a6cOHClHUskyIynZ+Rzp9N9AlJnU70475I1g0fPtxbKFifVrBMEfBs54Ggk7Qey4eGH+8M5pe9GfVa3/LNN9/ktO6tHrmmuGoQ2Z07d7pp06bV26fPMqLCMYcNGxYV6v6dd96pc734P3A/4FLg055C4ueatGxPAOH1xYrlZh2HdKZNea1y3ZdefPFFN2TIkDrbcwPFbRLWGVn6fve73/m/uSHi8qmvTz9bP4pfm23btvnrz/W08463m2zLEv0ciz6W3Y0WHi3DhmpWWVJDLS8vr2Od0CCwKs0SCK1N/HphA1q+fLl75ZVXUrbjmNcj+uPHj/eWX8jevXu9xZ7tPMy1AwgRIhi3rhHdhtRnQ+oeF0fSjJ6G1H1Yjwjwhx9+6N1chw4dui7RZ1/cDiH4cK292O/wP4RuJK65PebXR/SxjvHxh2Bdmlspvr6xrlVj9CXya2Pph08/Zuk/++yzdeoMd9g//vEPb3HbzSUX/Sj8HcaDLB0sbfORRx7x5ynRbwE+/UyN1BpT27ZtvfViPtjQr4wVYFYqgoofdt26dSkNqKamxq+3Bspv4ufl2K+99lrKDSFdY8VNwTHwX1rjwkoxn36m82CwCtEztwN+1Zs9e6a+dZ9O8Bta92E9YjGOGzfOP8YbHJMB3WyiT95oLENzJVFvDACaINjvIPg85ts1ZhDWfML1EX0YNWqUv6EBAsiAYXjDzneffkP6Em40BmVN+NkGC9xm04R1xpMBN4MJEyZE63LRj8Lfqays9Odj2LWQ6LcA0c/USK2h4hNHODPNIKEwkIfrIalzz5gxw/tsseZoQMzm4NiIRbt27aIGnK6xsm7NmjX+dzgGsxus82Q7DzoOlrG5DEhqnw8ikUnwG1r38XrkWoSdGKHhiQer0WbvpBt34enA6o/fwuJL+p2XXnopch1wQ7l48eJ1iT71wvHYnxsLs4maA7noS1jas2fPjmbEcIPGWEqqM8YQfvSjH0XjKpCrfmS/Q5vAtcO50EZwsyWNBUn0m5noZ2uk6SxA0XCRyCb4ua57OqLe4r5517Mx+xLiy821MV7yyxduu9UTPudC9Ov7MolEP/fgkqlPh81V3TPwGbp2RG5p7L7ERAQbkJfoS/RzjkS/6chF3eOTtxeiRPO/nszmwZWHi0eiL9EXQgiJvkRfCCEk+hJ9IYSQ6Ev0hRCiWYj+3tPfusfKn3GF9/VyRT1L/OeAoWVuXfWhaJuZLyxxv72zwHUv7hOVjoVFbtqcl6NtSkeMdh26dk/ZhjJh6rP++1/8+o4631EWvvG221hzzO8fP7fHn5rlBpU96A6cuyLRF0KIhor+/rPfuW49ersFr652R2qvReurtu937Tp0dlXb9kWiTwn3PfjF9674/gFu1eY9kegj3uksc46X7ru46B++cNWNHDPOjZlQnnJeEn0hhGiA6E+aMceVz5qfKKoIvlnySaJPmTK7ws1fuiqnos+NqKR0qD/2reTeYf45r4QTUK0pQx0IkS+cOHHCbdiw4Yb2JdpluC8vZtnb7FYIhkZ/gz179qS8ybt06dIo5EJjEz+XnIo+7phdJy5m9Z8niX71sfOu673Fbuvh0zkTfc6lS1GPxBtMSxd93k4MwwEIcauzY8eOlIQo9eGDDz7wgv3CCy9EQfKSIIIsYUUs5EVVVVUUrx8DjBg6TUV4LjkX/Tvvbp+yjKsm9Ld36nZvok8fv/+Pf/JT99yi5Vl9+is2Vmf06decuuxFn2Oy/6hHH3c9+w70Lp6WJvpE+OOCYmUsXrzYx/IgnjrhcXkZiBgiWCNxCNJFQDAsF/bDOuFt0bVr10ZWi4XjPXXqlD8GyTdYT7IGSwiB9UCn4BzoGASaIlAXQcjiURk5RlMmTBHNG+LbIJy0V6Je0vaBt6pZpm3SjslGZcHSaLNkF+Nz3759PqEMkUGJTRS+iU0oDvpOEvQLYN8ws1Uc4i8RbZXj8nvkOuCciKeD4NK3ODfWkR8hXTpEzg9jzfplGNcHrWG9FQvDTOx8cjsQZjs8ftK5EBKabUPou/Rp9ICggIQ/51hJ9XRdlv7Bc1dc61/+Kq2lj1iz/7t7P8mJpf+z21u5tTsO+OUHHhnv/fktSfRp2Fz48PdJp0dD4TuEPV1AM77jhmBxSgg2NWfOnCjRNsu8Ys4FJ5JgKNZ0HouDj+hjAVlnwNqhcWFNcXMw2J+GJMSNQGRWBNMECIvbMn4h+GFWL0JJ85YsUUZp07RXAzEE2qZFJwXaplno6UAA04FQYvwYhIMwNw+Q9QyDyH4DseY847Afxpr1S/ox27HMDYW+ZTc7nuQttj6B97ghWlrM8Pjxc8EgCzWD37DjoCfkBbB6TqqnOqL/xMy5aX36r6xc737eqnVGnz5jAs9Xrsj5QC6DxDwF2LFbguhz1w1zsRpYFHyXTfS5uxvnz5/3/v9wmZC8dJwwVjwNhE5kx0X0LXmEQYIQtqGhmQ+T7cLOJ0R9IeolYh3GuEeUTKjC9sl6RBMjgxDUoaGBIJohgqVrT6L0FW4omcCowdJPZ5nTd8Lz4yYU+v95iggjbXK80CgK3U/43+NuWp5m+A0TdYObABY632HwJR0/fi70e7txADdI+jrnz00yTDqTVE9pZ+9ULFuTsv719dtdycAh7q57OmQU/R/WL8656FN2Hq91bQrudis37W4Roo81brHp41YRlkc20Q+/y7RMoyFfKo0INw6xvEPRjw8Q2ToGvkgKYRaCuYSEuB4QdTJTxdN6InSIO0KE65CCW6SioiKyrq39xfsLLg4E1tw2SdnSQnhyTRczCUG3fMahKyr0/2Plh26S8PdDcMWkm3TBk3m8Dvhf6VcLFixIe/zwXBB2e9oxuMlgqCH+cRdXUj2lnac/bvLT3qeOdW1+9d0nv4qEOp3oV67e6MZPmZHRp//wxCkZffrzlqxMO09//a6P3G/a3hUNFrdUS59ZCrkQfawsLKpQsLGg6iP6dEjrmDyCC3Ej0JYtybyBMDLmhCESWtA8oZpwYaCEYZbJR2viTPvme/pQUsrOOCQ84TzicPykJwD6h1nlSa5NDKek4/F0HOaMRqTRl6SBYLbj/8VllOn44bkwPhHXBFw61ANP4hhqcZ2I15PeyM0Dnz4p8ww6AFZFfXz69RF9xB5fJr56YBkBx/LPJvqA5YW/8XpnTAhh4IrAZWOuQtog4ojYmSvHRBA/tgmX9QODba0dI6L0nXBSQibYNilsMwZWUv8P8+/aIGvcLZM0fROxJj1i6F4xS5t9LKIn54/BhwWfNDAbHj88F/YPxxJ4GiLzF3XHE1P8iSWpniT6TTx7hwZvs3do1IixParmyr3D4x8diIuPP5C7Po+V/N/ZRJ8GOWvWrBTrRYjrxSYo0P5sFor1P9om6zBGaHc28YD2GlrF4WCmiWE4+JoOGydIGmugH8Tz6QLngmXOgCpjXvGB03ieagOhpt/ZzJ33338/pU/aewEcG8GGpIHZ8PjhuQA3C5uFxw3J6oVtkpLIx+tJoq83cjNCQ2WQSIh8A9djksiJzPXkRf/45eZfJPo3h7iVI0Q+wESHXL2heqvV023HL/1HNFtIkejnDpsbrAFckU8wAIyLiMHeJLeMyF5PSowu0RdC3EJI9CX6QgiJvkRfCCEk+hL9Zg1TycI4HEIIib5EX6IvhJDoS/SbEkId28sevMEXxt7gNXJe4bawtLzZZzE8iFXCCxusZ+olL36Fos+bgxbSmWOEQZyEEBJ9iX4TQMAp4mIbvOY9b948/zexSwixYHE5mJpFfA3e8OPtPQTdXsrgzVpe1zbRt1fjbTpXGG5ZCCHRl+g3EVjhYWwRxJqIhfYEgDUfgojzGjuWfRiqFXhCMNHnFXRuGJaNh5gmlnRFCCHRl+g3EfEwqmChZ4nBkZRCjYBMxOUIIxQCwdNC9w4R+3iKYHs+kwJSCSFuUdG3+M/G6NGjU0KiNkcs7GkY5TLfCBOZAFZ/aOmTSi7J0sfFQzCmdJY+SRos4h/g3oknUxFCSPRblOhj2SL66XJd5gMkR8jk00fIwzRxhEEmxCpWfujTP3LkiE/iYKKP4BOIyQZ9uXlwbCGERN+H5iwoKPBl4sSJkeiT43Lw4MGuT58+rnv37j5RASA6PXv2dD169HAjR45MSUaMS6JXr16ud+/e/jNMIoIQDR061PXt29cVFhbe9LgvCCCibyFL8xFEGTHG4mcmDuIcunw4d5u9QzjWMD+mzd5hXIBBWpJQhO4dshAxmGthbZUZSwiJfkZLv6ysLBIKLMs2bdp4i5IbgKUMI5702LFj/d+4HEpLS6MBQ7bp379/lFVn0qRJkbXJcTt27JiS0DuXcCMyf34+T1XkPMOwqAy4JsUGF0KImy768Sl+WOk8CWBRhmC5I1z9+vXzqfpCWGY9zJ07102dOjUSeqzYePIObhjsc6MFVw4+fBP8+GBnvoE1To5Mg781tVII0SSiH/fps2748OHe0sflY6V9+/ZewDt37px47E6dOkVWLK4KniC4gSSJG/5rE+yGFIT/0qVLeX+BcNXgLrOXqMiypVk2Qoi8Ef3x48fXyTrPC0ZY7Fj0Z86cqWPp49+HcCARi75bt251MsvzxIDr50YLM2Esz6YQQkj008BMjzBvYzrRZzAXv71NM2QbrH3Ad8/Ar+WARdjZdt26dX6ZQV/cGYA126VLlzqiL4QQohFEnwHadu3auQkTJmQUfdaRrYWZOSUlJW7gwIFREmSw2TuUoqIi/8KQgb+dpwFuEsXFxWmTggshhLjJoi+EEEKiL4QQQqIvhBBCoi+EEEKiL4QQQqIvhBBCoi+EEEKiL4QQonmIfk1NjS9CCCEk+kIIIfJB9EnXR+RHEnwcOnQoJbkHIYstuQffb926NUruQV5Xixq5atUqt2PHDom+EELks+gTOTNTGr+XXnrJ1dbW+mXythImmYBrRMnkO8umRXLu+fPnS/SFECKfRR8rPUyvR/apMGE3qfpCLGE3sewtraKxYcMGib4QQuSz6IeuHKOiosJ/EkkTF06c5cuX+9DJu3btSllP8m+JvhBC5LHo46e3mPmA1R9a+iTwTrL0jx49KktfCCGam+hjnWfy6fMkQGpDY8uWLT7tHz59vjOfPn5/nhAk+kIIkceiz0wchB6Lv7Ky0lv2ocuHnLg2e4eMW5s2bUqcvUOiFE3ZFEKIPBd9LHWsdoO8s4sWLVKNCiFESxR9BmSrq6ujZf5mWqYQQogWKPq4avDRm5umqqrKJzMXQgiRv/wv9WvBWysbbww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7912078" y="5115423"/>
            <a:ext cx="4060519" cy="646331"/>
          </a:xfrm>
          <a:prstGeom prst="rect">
            <a:avLst/>
          </a:prstGeom>
        </p:spPr>
        <p:txBody>
          <a:bodyPr wrap="square">
            <a:spAutoFit/>
          </a:bodyPr>
          <a:lstStyle/>
          <a:p>
            <a:r>
              <a:rPr lang="en-GB" b="1">
                <a:solidFill>
                  <a:srgbClr val="4D5156"/>
                </a:solidFill>
                <a:latin typeface="arial" panose="020B0604020202020204" pitchFamily="34" charset="0"/>
              </a:rPr>
              <a:t>from Ancient Greek ὕβ</a:t>
            </a:r>
            <a:r>
              <a:rPr lang="en-GB" b="1" err="1">
                <a:solidFill>
                  <a:srgbClr val="4D5156"/>
                </a:solidFill>
                <a:latin typeface="arial" panose="020B0604020202020204" pitchFamily="34" charset="0"/>
              </a:rPr>
              <a:t>ρις</a:t>
            </a:r>
            <a:r>
              <a:rPr lang="en-GB" b="1">
                <a:solidFill>
                  <a:srgbClr val="4D5156"/>
                </a:solidFill>
                <a:latin typeface="arial" panose="020B0604020202020204" pitchFamily="34" charset="0"/>
              </a:rPr>
              <a:t> (</a:t>
            </a:r>
            <a:r>
              <a:rPr lang="en-GB" b="1" err="1">
                <a:solidFill>
                  <a:srgbClr val="5F6368"/>
                </a:solidFill>
                <a:latin typeface="arial" panose="020B0604020202020204" pitchFamily="34" charset="0"/>
              </a:rPr>
              <a:t>húbris</a:t>
            </a:r>
            <a:r>
              <a:rPr lang="en-GB" b="1">
                <a:solidFill>
                  <a:srgbClr val="4D5156"/>
                </a:solidFill>
                <a:latin typeface="arial" panose="020B0604020202020204" pitchFamily="34" charset="0"/>
              </a:rPr>
              <a:t>) 'pride, insolence, outrage</a:t>
            </a:r>
            <a:endParaRPr lang="en-GB" b="1"/>
          </a:p>
        </p:txBody>
      </p:sp>
    </p:spTree>
    <p:extLst>
      <p:ext uri="{BB962C8B-B14F-4D97-AF65-F5344CB8AC3E}">
        <p14:creationId xmlns:p14="http://schemas.microsoft.com/office/powerpoint/2010/main" val="1103076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5460"/>
            <a:ext cx="10515600" cy="1325563"/>
          </a:xfrm>
        </p:spPr>
        <p:txBody>
          <a:bodyPr/>
          <a:lstStyle/>
          <a:p>
            <a:r>
              <a:rPr lang="en-GB"/>
              <a:t>Now write down the following key points: </a:t>
            </a:r>
            <a:br>
              <a:rPr lang="en-GB"/>
            </a:br>
            <a:endParaRPr lang="en-GB"/>
          </a:p>
        </p:txBody>
      </p:sp>
      <p:sp>
        <p:nvSpPr>
          <p:cNvPr id="4" name="Rectangle 3"/>
          <p:cNvSpPr/>
          <p:nvPr/>
        </p:nvSpPr>
        <p:spPr>
          <a:xfrm>
            <a:off x="2023350" y="1186179"/>
            <a:ext cx="7700754" cy="5478423"/>
          </a:xfrm>
          <a:prstGeom prst="rect">
            <a:avLst/>
          </a:prstGeom>
          <a:solidFill>
            <a:schemeClr val="accent2">
              <a:lumMod val="20000"/>
              <a:lumOff val="80000"/>
            </a:schemeClr>
          </a:solidFill>
          <a:ln>
            <a:solidFill>
              <a:schemeClr val="tx1"/>
            </a:solidFill>
          </a:ln>
        </p:spPr>
        <p:txBody>
          <a:bodyPr wrap="square">
            <a:spAutoFit/>
          </a:bodyPr>
          <a:lstStyle/>
          <a:p>
            <a:pPr algn="ctr"/>
            <a:r>
              <a:rPr lang="en-GB" sz="3500" b="1" u="sng"/>
              <a:t>Stories</a:t>
            </a:r>
          </a:p>
          <a:p>
            <a:endParaRPr lang="en-GB" sz="3500"/>
          </a:p>
          <a:p>
            <a:r>
              <a:rPr lang="en-GB" sz="3500"/>
              <a:t>As human beings, we think, feel, dream and live in and through stories. </a:t>
            </a:r>
          </a:p>
          <a:p>
            <a:endParaRPr lang="en-GB" sz="3500"/>
          </a:p>
          <a:p>
            <a:r>
              <a:rPr lang="en-GB" sz="3500"/>
              <a:t>Stories help us to make sense of the world and the behaviour of others.</a:t>
            </a:r>
          </a:p>
          <a:p>
            <a:endParaRPr lang="en-GB" sz="3500"/>
          </a:p>
          <a:p>
            <a:r>
              <a:rPr lang="en-GB" sz="3500"/>
              <a:t>Stories are fundamental to being human – and that’s what we study in English. </a:t>
            </a:r>
          </a:p>
        </p:txBody>
      </p:sp>
      <p:pic>
        <p:nvPicPr>
          <p:cNvPr id="5" name="Picture 4"/>
          <p:cNvPicPr>
            <a:picLocks noChangeAspect="1"/>
          </p:cNvPicPr>
          <p:nvPr/>
        </p:nvPicPr>
        <p:blipFill>
          <a:blip r:embed="rId2"/>
          <a:stretch>
            <a:fillRect/>
          </a:stretch>
        </p:blipFill>
        <p:spPr>
          <a:xfrm>
            <a:off x="8706653" y="1286941"/>
            <a:ext cx="774259" cy="768163"/>
          </a:xfrm>
          <a:prstGeom prst="rect">
            <a:avLst/>
          </a:prstGeom>
        </p:spPr>
      </p:pic>
    </p:spTree>
    <p:extLst>
      <p:ext uri="{BB962C8B-B14F-4D97-AF65-F5344CB8AC3E}">
        <p14:creationId xmlns:p14="http://schemas.microsoft.com/office/powerpoint/2010/main" val="42830019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607" y="749508"/>
            <a:ext cx="4482059" cy="1079292"/>
          </a:xfrm>
          <a:prstGeom prst="rect">
            <a:avLst/>
          </a:prstGeom>
          <a:noFill/>
        </p:spPr>
        <p:txBody>
          <a:bodyPr wrap="square" rtlCol="0">
            <a:spAutoFit/>
          </a:bodyPr>
          <a:lstStyle/>
          <a:p>
            <a:endParaRPr lang="en-GB"/>
          </a:p>
        </p:txBody>
      </p:sp>
      <p:sp>
        <p:nvSpPr>
          <p:cNvPr id="4" name="Rectangle 3"/>
          <p:cNvSpPr/>
          <p:nvPr/>
        </p:nvSpPr>
        <p:spPr>
          <a:xfrm>
            <a:off x="148341" y="145587"/>
            <a:ext cx="2190125" cy="1887696"/>
          </a:xfrm>
          <a:prstGeom prst="rect">
            <a:avLst/>
          </a:prstGeom>
          <a:solidFill>
            <a:schemeClr val="accent2">
              <a:lumMod val="20000"/>
              <a:lumOff val="80000"/>
            </a:schemeClr>
          </a:solidFill>
        </p:spPr>
        <p:txBody>
          <a:bodyPr wrap="square">
            <a:spAutoFit/>
          </a:bodyPr>
          <a:lstStyle/>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Protagonist</a:t>
            </a:r>
          </a:p>
          <a:p>
            <a:pPr marL="342900" indent="-342900">
              <a:spcAft>
                <a:spcPts val="500"/>
              </a:spcAft>
              <a:buFont typeface="Arial" panose="020B0604020202020204" pitchFamily="34" charset="0"/>
              <a:buChar char="•"/>
            </a:pPr>
            <a:r>
              <a:rPr lang="en-GB" sz="2000"/>
              <a:t>Cuneiform </a:t>
            </a:r>
          </a:p>
          <a:p>
            <a:pPr marL="342900" indent="-342900">
              <a:spcAft>
                <a:spcPts val="500"/>
              </a:spcAft>
              <a:buFont typeface="Arial" panose="020B0604020202020204" pitchFamily="34" charset="0"/>
              <a:buChar char="•"/>
            </a:pPr>
            <a:r>
              <a:rPr lang="en-GB" sz="2000"/>
              <a:t>Myth</a:t>
            </a:r>
          </a:p>
          <a:p>
            <a:pPr marL="342900" indent="-342900">
              <a:spcAft>
                <a:spcPts val="500"/>
              </a:spcAft>
              <a:buFont typeface="Arial" panose="020B0604020202020204" pitchFamily="34" charset="0"/>
              <a:buChar char="•"/>
            </a:pPr>
            <a:r>
              <a:rPr lang="en-GB" sz="2000"/>
              <a:t>Thesis</a:t>
            </a:r>
          </a:p>
          <a:p>
            <a:pPr marL="342900" indent="-342900">
              <a:spcAft>
                <a:spcPts val="500"/>
              </a:spcAft>
              <a:buFont typeface="Arial" panose="020B0604020202020204" pitchFamily="34" charset="0"/>
              <a:buChar char="•"/>
            </a:pPr>
            <a:r>
              <a:rPr lang="en-GB" sz="2000"/>
              <a:t>Hubris</a:t>
            </a:r>
          </a:p>
        </p:txBody>
      </p:sp>
      <p:sp>
        <p:nvSpPr>
          <p:cNvPr id="8" name="TextBox 7"/>
          <p:cNvSpPr txBox="1"/>
          <p:nvPr/>
        </p:nvSpPr>
        <p:spPr>
          <a:xfrm>
            <a:off x="3972393" y="329784"/>
            <a:ext cx="5081666" cy="707886"/>
          </a:xfrm>
          <a:prstGeom prst="rect">
            <a:avLst/>
          </a:prstGeom>
          <a:noFill/>
        </p:spPr>
        <p:txBody>
          <a:bodyPr wrap="square" rtlCol="0">
            <a:spAutoFit/>
          </a:bodyPr>
          <a:lstStyle/>
          <a:p>
            <a:r>
              <a:rPr lang="en-GB" sz="4000"/>
              <a:t>Vocabulary Learning</a:t>
            </a:r>
          </a:p>
        </p:txBody>
      </p:sp>
      <p:sp>
        <p:nvSpPr>
          <p:cNvPr id="9" name="Rectangle 8"/>
          <p:cNvSpPr/>
          <p:nvPr/>
        </p:nvSpPr>
        <p:spPr>
          <a:xfrm>
            <a:off x="4393145" y="1345061"/>
            <a:ext cx="2376420" cy="707886"/>
          </a:xfrm>
          <a:prstGeom prst="rect">
            <a:avLst/>
          </a:prstGeom>
          <a:solidFill>
            <a:schemeClr val="accent2">
              <a:lumMod val="20000"/>
              <a:lumOff val="80000"/>
            </a:schemeClr>
          </a:solidFill>
        </p:spPr>
        <p:txBody>
          <a:bodyPr wrap="none">
            <a:spAutoFit/>
          </a:bodyPr>
          <a:lstStyle/>
          <a:p>
            <a:r>
              <a:rPr lang="en-GB" sz="4000"/>
              <a:t>Cuneiform</a:t>
            </a:r>
          </a:p>
        </p:txBody>
      </p:sp>
      <p:sp>
        <p:nvSpPr>
          <p:cNvPr id="10" name="TextBox 9"/>
          <p:cNvSpPr txBox="1"/>
          <p:nvPr/>
        </p:nvSpPr>
        <p:spPr>
          <a:xfrm>
            <a:off x="3462727" y="2360338"/>
            <a:ext cx="7929798" cy="2862322"/>
          </a:xfrm>
          <a:prstGeom prst="rect">
            <a:avLst/>
          </a:prstGeom>
          <a:noFill/>
        </p:spPr>
        <p:txBody>
          <a:bodyPr wrap="square" rtlCol="0">
            <a:spAutoFit/>
          </a:bodyPr>
          <a:lstStyle/>
          <a:p>
            <a:r>
              <a:rPr lang="en-GB" sz="3000"/>
              <a:t>Rate how well you know it:</a:t>
            </a:r>
          </a:p>
          <a:p>
            <a:endParaRPr lang="en-GB" sz="3000"/>
          </a:p>
          <a:p>
            <a:pPr marL="342900" indent="-342900">
              <a:buAutoNum type="alphaLcParenR"/>
            </a:pPr>
            <a:r>
              <a:rPr lang="en-GB" sz="3000"/>
              <a:t>Never seen it before</a:t>
            </a:r>
          </a:p>
          <a:p>
            <a:pPr marL="342900" indent="-342900">
              <a:buAutoNum type="alphaLcParenR"/>
            </a:pPr>
            <a:r>
              <a:rPr lang="en-GB" sz="3000"/>
              <a:t>Seen it, heard it, unsure what it means</a:t>
            </a:r>
          </a:p>
          <a:p>
            <a:pPr marL="342900" indent="-342900">
              <a:buAutoNum type="alphaLcParenR"/>
            </a:pPr>
            <a:r>
              <a:rPr lang="en-GB" sz="3000"/>
              <a:t>Understand and can sometimes use</a:t>
            </a:r>
          </a:p>
          <a:p>
            <a:pPr marL="342900" indent="-342900">
              <a:buAutoNum type="alphaLcParenR"/>
            </a:pPr>
            <a:r>
              <a:rPr lang="en-GB" sz="3000"/>
              <a:t>Confidently understand and can explain</a:t>
            </a:r>
          </a:p>
        </p:txBody>
      </p:sp>
    </p:spTree>
    <p:extLst>
      <p:ext uri="{BB962C8B-B14F-4D97-AF65-F5344CB8AC3E}">
        <p14:creationId xmlns:p14="http://schemas.microsoft.com/office/powerpoint/2010/main" val="18634948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334297" y="5187714"/>
            <a:ext cx="11149779" cy="1429318"/>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495111" y="204507"/>
            <a:ext cx="2613408" cy="1323439"/>
          </a:xfrm>
          <a:prstGeom prst="rect">
            <a:avLst/>
          </a:prstGeom>
          <a:solidFill>
            <a:schemeClr val="accent2">
              <a:lumMod val="20000"/>
              <a:lumOff val="80000"/>
            </a:schemeClr>
          </a:solidFill>
        </p:spPr>
        <p:txBody>
          <a:bodyPr wrap="none">
            <a:spAutoFit/>
          </a:bodyPr>
          <a:lstStyle/>
          <a:p>
            <a:pPr algn="ctr"/>
            <a:r>
              <a:rPr lang="en-GB" sz="4000"/>
              <a:t>New Word:</a:t>
            </a:r>
          </a:p>
          <a:p>
            <a:pPr algn="ctr"/>
            <a:r>
              <a:rPr lang="en-GB" sz="4000"/>
              <a:t>Cuneiform</a:t>
            </a:r>
          </a:p>
        </p:txBody>
      </p:sp>
      <p:pic>
        <p:nvPicPr>
          <p:cNvPr id="3" name="Picture 2"/>
          <p:cNvPicPr>
            <a:picLocks noChangeAspect="1"/>
          </p:cNvPicPr>
          <p:nvPr/>
        </p:nvPicPr>
        <p:blipFill>
          <a:blip r:embed="rId2"/>
          <a:stretch>
            <a:fillRect/>
          </a:stretch>
        </p:blipFill>
        <p:spPr>
          <a:xfrm>
            <a:off x="3928450" y="1387481"/>
            <a:ext cx="3341780" cy="3120729"/>
          </a:xfrm>
          <a:prstGeom prst="rect">
            <a:avLst/>
          </a:prstGeom>
        </p:spPr>
      </p:pic>
      <p:sp>
        <p:nvSpPr>
          <p:cNvPr id="4" name="Oval Callout 3"/>
          <p:cNvSpPr/>
          <p:nvPr/>
        </p:nvSpPr>
        <p:spPr>
          <a:xfrm>
            <a:off x="1156338" y="1466176"/>
            <a:ext cx="2563318" cy="2278505"/>
          </a:xfrm>
          <a:prstGeom prst="wedgeEllipseCallou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solidFill>
                  <a:sysClr val="windowText" lastClr="000000"/>
                </a:solidFill>
              </a:rPr>
              <a:t>Say It!</a:t>
            </a:r>
          </a:p>
        </p:txBody>
      </p:sp>
      <p:sp>
        <p:nvSpPr>
          <p:cNvPr id="6" name="TextBox 5"/>
          <p:cNvSpPr txBox="1"/>
          <p:nvPr/>
        </p:nvSpPr>
        <p:spPr>
          <a:xfrm>
            <a:off x="1331945" y="2830514"/>
            <a:ext cx="3323445" cy="477054"/>
          </a:xfrm>
          <a:prstGeom prst="rect">
            <a:avLst/>
          </a:prstGeom>
          <a:noFill/>
        </p:spPr>
        <p:txBody>
          <a:bodyPr wrap="square" rtlCol="0">
            <a:spAutoFit/>
          </a:bodyPr>
          <a:lstStyle/>
          <a:p>
            <a:r>
              <a:rPr lang="en-GB" sz="2500"/>
              <a:t>“K-you-</a:t>
            </a:r>
            <a:r>
              <a:rPr lang="en-GB" sz="2500" err="1"/>
              <a:t>niform</a:t>
            </a:r>
            <a:r>
              <a:rPr lang="en-GB" sz="2500"/>
              <a:t>”</a:t>
            </a:r>
          </a:p>
        </p:txBody>
      </p:sp>
      <p:grpSp>
        <p:nvGrpSpPr>
          <p:cNvPr id="12" name="Group 11"/>
          <p:cNvGrpSpPr/>
          <p:nvPr/>
        </p:nvGrpSpPr>
        <p:grpSpPr>
          <a:xfrm>
            <a:off x="10106702" y="101920"/>
            <a:ext cx="1809650" cy="2610931"/>
            <a:chOff x="8969889" y="788562"/>
            <a:chExt cx="2203555" cy="3252614"/>
          </a:xfrm>
        </p:grpSpPr>
        <p:sp>
          <p:nvSpPr>
            <p:cNvPr id="11" name="Rounded Rectangle 10"/>
            <p:cNvSpPr/>
            <p:nvPr/>
          </p:nvSpPr>
          <p:spPr>
            <a:xfrm>
              <a:off x="8969889" y="788562"/>
              <a:ext cx="2203555" cy="325261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9490640" y="1651778"/>
              <a:ext cx="1162050" cy="1162050"/>
            </a:xfrm>
            <a:prstGeom prst="rect">
              <a:avLst/>
            </a:prstGeom>
          </p:spPr>
        </p:pic>
      </p:grpSp>
      <p:sp>
        <p:nvSpPr>
          <p:cNvPr id="9" name="Rectangle 8"/>
          <p:cNvSpPr/>
          <p:nvPr/>
        </p:nvSpPr>
        <p:spPr>
          <a:xfrm>
            <a:off x="9690951" y="130094"/>
            <a:ext cx="2501049" cy="707886"/>
          </a:xfrm>
          <a:prstGeom prst="rect">
            <a:avLst/>
          </a:prstGeom>
        </p:spPr>
        <p:txBody>
          <a:bodyPr wrap="square">
            <a:spAutoFit/>
          </a:bodyPr>
          <a:lstStyle/>
          <a:p>
            <a:pPr algn="ctr"/>
            <a:r>
              <a:rPr lang="en-GB" sz="4000">
                <a:solidFill>
                  <a:sysClr val="windowText" lastClr="000000"/>
                </a:solidFill>
              </a:rPr>
              <a:t>Spell It:</a:t>
            </a:r>
          </a:p>
        </p:txBody>
      </p:sp>
      <p:sp>
        <p:nvSpPr>
          <p:cNvPr id="10" name="Rectangle 9"/>
          <p:cNvSpPr/>
          <p:nvPr/>
        </p:nvSpPr>
        <p:spPr>
          <a:xfrm>
            <a:off x="10062869" y="1974273"/>
            <a:ext cx="1757212" cy="477054"/>
          </a:xfrm>
          <a:prstGeom prst="rect">
            <a:avLst/>
          </a:prstGeom>
        </p:spPr>
        <p:txBody>
          <a:bodyPr wrap="none">
            <a:spAutoFit/>
          </a:bodyPr>
          <a:lstStyle/>
          <a:p>
            <a:pPr algn="ctr"/>
            <a:r>
              <a:rPr lang="en-GB" sz="2500" err="1">
                <a:solidFill>
                  <a:sysClr val="windowText" lastClr="000000"/>
                </a:solidFill>
              </a:rPr>
              <a:t>Cune</a:t>
            </a:r>
            <a:r>
              <a:rPr lang="en-GB" sz="2500">
                <a:solidFill>
                  <a:sysClr val="windowText" lastClr="000000"/>
                </a:solidFill>
              </a:rPr>
              <a:t>-if-</a:t>
            </a:r>
            <a:r>
              <a:rPr lang="en-GB" sz="2500" err="1">
                <a:solidFill>
                  <a:sysClr val="windowText" lastClr="000000"/>
                </a:solidFill>
              </a:rPr>
              <a:t>orm</a:t>
            </a:r>
            <a:endParaRPr lang="en-GB" sz="2500">
              <a:solidFill>
                <a:sysClr val="windowText" lastClr="000000"/>
              </a:solidFill>
            </a:endParaRPr>
          </a:p>
        </p:txBody>
      </p:sp>
      <p:sp>
        <p:nvSpPr>
          <p:cNvPr id="16" name="TextBox 15"/>
          <p:cNvSpPr txBox="1"/>
          <p:nvPr/>
        </p:nvSpPr>
        <p:spPr>
          <a:xfrm>
            <a:off x="7370869" y="3477362"/>
            <a:ext cx="4212777" cy="923330"/>
          </a:xfrm>
          <a:prstGeom prst="rect">
            <a:avLst/>
          </a:prstGeom>
          <a:solidFill>
            <a:schemeClr val="accent2">
              <a:lumMod val="20000"/>
              <a:lumOff val="80000"/>
            </a:schemeClr>
          </a:solidFill>
        </p:spPr>
        <p:txBody>
          <a:bodyPr wrap="square" rtlCol="0">
            <a:spAutoFit/>
          </a:bodyPr>
          <a:lstStyle/>
          <a:p>
            <a:r>
              <a:rPr lang="en-GB"/>
              <a:t>Etymology: Late 17th century: from French </a:t>
            </a:r>
            <a:r>
              <a:rPr lang="en-GB" err="1"/>
              <a:t>cunéiforme</a:t>
            </a:r>
            <a:r>
              <a:rPr lang="en-GB"/>
              <a:t> or modern Latin </a:t>
            </a:r>
            <a:r>
              <a:rPr lang="en-GB" err="1"/>
              <a:t>cuneiformis</a:t>
            </a:r>
            <a:r>
              <a:rPr lang="en-GB"/>
              <a:t>, from Latin cuneus ‘wedge’. </a:t>
            </a:r>
          </a:p>
        </p:txBody>
      </p:sp>
      <p:pic>
        <p:nvPicPr>
          <p:cNvPr id="17" name="Picture 16"/>
          <p:cNvPicPr>
            <a:picLocks noChangeAspect="1"/>
          </p:cNvPicPr>
          <p:nvPr/>
        </p:nvPicPr>
        <p:blipFill>
          <a:blip r:embed="rId4"/>
          <a:stretch>
            <a:fillRect/>
          </a:stretch>
        </p:blipFill>
        <p:spPr>
          <a:xfrm>
            <a:off x="596234" y="5411095"/>
            <a:ext cx="982555" cy="982555"/>
          </a:xfrm>
          <a:prstGeom prst="rect">
            <a:avLst/>
          </a:prstGeom>
        </p:spPr>
      </p:pic>
      <p:sp>
        <p:nvSpPr>
          <p:cNvPr id="19" name="Rectangle 18"/>
          <p:cNvSpPr/>
          <p:nvPr/>
        </p:nvSpPr>
        <p:spPr>
          <a:xfrm>
            <a:off x="1647615" y="5167248"/>
            <a:ext cx="8848150" cy="1477328"/>
          </a:xfrm>
          <a:prstGeom prst="rect">
            <a:avLst/>
          </a:prstGeom>
        </p:spPr>
        <p:txBody>
          <a:bodyPr wrap="square">
            <a:spAutoFit/>
          </a:bodyPr>
          <a:lstStyle/>
          <a:p>
            <a:r>
              <a:rPr lang="en-GB"/>
              <a:t>Understand it </a:t>
            </a:r>
          </a:p>
          <a:p>
            <a:r>
              <a:rPr lang="en-GB"/>
              <a:t>Definition: denoting or relating to the </a:t>
            </a:r>
            <a:r>
              <a:rPr lang="en-GB">
                <a:hlinkClick r:id="rId5"/>
              </a:rPr>
              <a:t>wedge-shaped</a:t>
            </a:r>
            <a:r>
              <a:rPr lang="en-GB"/>
              <a:t> characters used in the ancient writing systems of Mesopotamia, Persia, and Ugarit, </a:t>
            </a:r>
            <a:r>
              <a:rPr lang="en-GB">
                <a:hlinkClick r:id="rId6"/>
              </a:rPr>
              <a:t>surviving</a:t>
            </a:r>
            <a:r>
              <a:rPr lang="en-GB"/>
              <a:t> mainly on clay tablets</a:t>
            </a:r>
          </a:p>
          <a:p>
            <a:r>
              <a:rPr lang="en-GB"/>
              <a:t>Word Class: Noun/adjective</a:t>
            </a:r>
          </a:p>
          <a:p>
            <a:r>
              <a:rPr lang="en-GB"/>
              <a:t>Example: "a Mesopotamian script pre-dating cuneiform“/"a cuneiform inscription"</a:t>
            </a:r>
            <a:endParaRPr lang="en-GB" u="sng"/>
          </a:p>
        </p:txBody>
      </p:sp>
      <p:sp>
        <p:nvSpPr>
          <p:cNvPr id="5" name="AutoShape 2" descr="data:image/png;base64,iVBORw0KGgoAAAANSUhEUgAAAX0AAACHCAYAAAD6B4maAAAdFUlEQVR42u2d+XsVVbaG/XP6p56E24PdoEGZA1HCEJnyMBPhaqM2iHAbCQooIK1McUDSgCi0IARpERSQwciQZm5sUAYFRDAIatvYNPv2u72r7j6VOucEckhOwvc+z35Oqk5Vncquvb9atfautW776KJzLaUIIYTIzG0SfSGEkOhL9IUQQqIv0RdCCIm+RF8IIST6En0hhGgGor/39LfusfJnXOF9vVxRzxL/OWBomVtXfSjaZuYLS9xv7yxw3Yv7RKVjYZGbNuflaJvSEaNdh67dU7ahTJj6rP/+F7++o853lIVvvO021hzz+8fP7fGnZrlBZQ+6A+euSPSFEKKhor//7HeuW4/ebsGrq92R2mvR+qrt+127Dp1d1bZ9kehTwn0PfvG9K75/gFu1eU8k+oh3Osuc46X7Li76hy9cdSPHjHNjJpSnnJdEXwghGiD6k2bMceWz5ieKKoJvlnyS6FOmzK5w85euyqnocyMqKR3qjy33jhBC5FD0ccfsOnExq/88SfSrj513Xe8tdlsPn86Z6HMuXYp6JN5gJPpCCNFA0b/z7vYpy7hqQn97p273Jvr08fv/+Cc/dc8tWp7Vp79iY3VGn37Nqcte9Dkm+4969HHXs+9A7+KR6AshRCNZ+gfPXXGtf/mrtJY+Ys3+7+79JCeW/s9ub+XW7jjglx94ZLz350v0hRAih6L/xMy5aX36r6xc737eqnVGnz5jAs9Xrsj5QC6DxDwF2LEl+kIIkQPRt9k7FcvWpKx/ff12VzJwiLvrng4ZRf+H9YtzLvqUncdrXZuCu93KTbsl+kIIkQvRt3n64yY/7X3qWNfmV9998qtIqNOJfuXqjW78lBkZffoPT5yS0ac/b8nKtPP01+/6yP2m7V3RYLFEXwghGij6eiNXCCEk+hJ9IYSQ6Ev0hRCiWYn+8cvNv0j0hRCiHqJ//NJ/RLOFFCGEEFlEX1UghBASfSGEEBJ9IYQQEn0hhBASfSGEEBJ9IYQQEn0hhBASfSGEEBJ9IYQQeSz6o0ePdseOHVONCyGERF8IIUTeif6SJUt8KSsrc7169XJ9+vRxBw4ciL5/6623/PrevXv7T5bjok/h75CkdUIIIfJA9Lt06eLOnj3rl0+ePOk6derkrly54t577z1XWlrqvv76a//d5cuXXf/+/f16ib4QQjRT0Z8+fXrKusmTJ7utW7e6fv36udOnT6d8xzLrcyX6ly5d8sdsSPn888/dxYsX3XfffaerL4SQ6GcT/YULF6asY/nPf/6z69y5c+I+PAlkE/2PPvrIr1u9erV3GVEmTpxY51gXLlxwH3/8cc7KZ5995v75z3+qFQghJPrpRL+8vLyOpb9t2zZv0Z85c6aOpY9/PxR9XEIjRoxI2e6dd96pl6X/r3/9y1voDSnffPONt/RPnDjhhZ/Pa9euqSUIIST6SaLftm1bd/z4cb/86aefpvj0Bw8e7EUV8O3j41+3bl2K6LNtQUGBq62t9evx/bNfY/v0EfpTp0554ecmIIQQEv0E0Z87d64bOXJkxtk7lKKiIu/2McIpm3/5y19cYWGhfwoYNmyY++CDD5pkIPfbb7/1oh9/QhFCCIm++/8pmy2Fq1evRi6eG+XU1yrXUy400fi56r5p619I9PMGG9S9UUjIrnJ9pSlQvTdt/QuJvkRfoiPRl+iLfBf9lohEX6Kv+hcSfYm+xESir/oXEn2JvsREoq/6FxJ9iX4Oyt7T37rHyp9xhff1ckU9S/zngKFlbl31oWibmS8scb+9s8B1L+4TlY6FRW7anJejbUpHjHYdunZP2YYyYeqz/vtf/PqOOt9RFr7xtttYc8zvHz+3x5+a5QaVPegOnLvSYkU/qW4pi97ckJN6v731f/k6jv9uuw6do793nbjo/nvs//hrz75d7y120+e94o7UXkv5Ha5T/Djp1kv0hUQ/D0V//9nvXLcevd2CV1endPCq7fu9KFRt2xcJEyXc9+AX37vi+we4VZv31KvzhyITL3HRP3zhqhs5ZpwbM6E85bxaqujH6zbTd9db779pe5dr2+4et/OTLxOvR82nX7tO3e51i9e8l9IuRv9+onvkf56U6AuJfksS/Ukz5rjyWfMTv0PwzaJMJ0xTZle4+UtX5VT0EZyS0qH+2LeCe+d6Rf9G6p2b+sDhoxKvx8Rps930uQvr7MeNt/eAQe7g/z1lSfSFRL8FiD5uAR7tb0SYqo+d926ArYdP50z0OZcuRT3SiqBE/8brvf+Qke7F5W/VWd+hSze359SlrOcp0ReNJvpEuCSOzoYNG9zixYvdn/70J/fll1+6tWvXRvP3LZb+X//6V7/N0qVLXWVlpdu8eXN0nDfffNMdOXLELV++3O+zaNEid/ToUR+7h2ibIcuWLfOhElq66N95d/uUZVwGoV+Yx/4kvzO+3x//5KfuuUXLs/qWV2yszujTrzl12YsGx2T/UY8+7nr2HegtzVtF9ON++yGjxuSs3k3cP/z4gnfz8Bmuj7eBTKKf9Ds/u72VRF/kXvRnz57tzp0755eJuTNnzhwf496WEXcia65YscL9+9//jvatqqpyn3zySST6K1eu9BEzgRvFvHnz/HFZbyD2r7/++i1v6fNY3/qXv0prcSLW7P/u3k9yYukjHmt3HPDLDzwy3vvzZenntt5ffH2tt/jD9e07F6a19F9asc59cPQLWfqi8UUfy904f/68e+2111KWiYdP1MwwaiXiTiC2mpqaSPTjIstNgn14erD49my/b9++W0L0n5g5N61P/5WV693PW7XOKEyMCTxfuSLnA7kMVmJF2rEl+rmr9wHDHvA+flvPLJ9pCT59bvo8ZcinL5pE9BHs+izj3iHC5qpVq7xLiPWh6LNtiK3btWuX27t3r1+Hld8Y2a3yafZOxbI1KetfX7/dlQwc4u66p0NG8flh/eKciz5l5/Fa16bgbrdy026Jfg7rnVk8uHmY1WNPDkwDXfrWlpRpvIPKHkoZTJfoi7wTfSJWrlmzJsW9Q+jk+og+Lh2eHvh84403GqUC8mme/rjJT0dztM2vvvvkV5FgpBOfytUb3fgpMzL6fB+eOCWjT3/ekpVp5+mv3/WRFycbtJToX3+9J91smbfP/P3wRjD69xNc1/t6/jBP/z+fs19epnn6Ir9Fn8FY4uUbDPZWVFS4PXv2ZBV94Alhy5Yt7vDhw7eU6OuN0KYVfdW/kOjfoOhj4SP6zMrBR8/gLKK6YMECP2ibTfT/9re/uVmzZrnvv/9eoi/RkehL9EVTiX5jgfgzINxYSPQl+qp/IdFvQjZt2tQgEZboS3R0nST6ohmIPgnTcQc11gBuLkX/5GWV+pamFH3Vv0RfKAxDg0X/6+9Vrrc0Bar3pq1/IdFvMaIvhBASfYm+EEJI9CX6Qggh0ZfoCyGERF+iL4QQEn2JvhBCSPQl+kIIIdGX6AshhES/+Yl+586ds25jaSuN0aNHu2PHjrXo6xeG8L5ZZKtHvmObdNchiePHj7uHHnooyjx3q1yv5tCXctWP6tNnJfrNVPS/+uorH0ZCot/41NbW+mxtzU30t27dWieS7Oeff37T21G+kw99KVf96NNPP5Xot1TRR3iw3LI1VmtMZWVlrlevXq5Pnz4+t7BBWknW9+7d23+yHG+oSYLC8gMPPOAKCgp8mThxYtRYCXM9ePBg/1vdu3d3Gzdu9N+tX7/e9ezZ0/Xo0cONHDnSd7b6nMcXX3zhhg4d6vr27esKCwsbPVZSUt1z/bIJf0PqnnokG1xRUVHKMaurq92IESN8vbZq1cofkzbA78yfP989/PDD7v7773fdunVzzz//vN/n6NGjrl+/fv43KAcPHkwUl2XLlkXnMmjQIP9/Ar/Bd9Q/bWL79u1u7ty5rqSkxHXt2tWfE1AfPElwDM6vMSPXNnVf4mb6xz/+MbqeAwcOTMnPQb0R2PGJJ55IOSb7PProoznrR9Znr1696v7whz/4tsC+kydPdteuXfPX+rHHHvPLnGtxcbHPJc45cN4UDAGJfp6KPsfI1lhppF26dHFnz571yydPnnSdOnXy+7z33nuutLTU5xywTtu/f3+/vj6iH5ZQROgUlnaS5PNt2rRxR44c8Y3PhPL99993Y8eO9X9nO49Jkya5d9991//NcTt27OgznTW16GcT/obUvYkxN1bqzqAj7969O9HSb9++vfvss8/8Mr+BWLAt9UWiIeB7BANRCH+H/4kbjLmuyCH99NNP+78Ro1dffTXan5uNJS3CsuR4gOCTrhTIO83/x//cHES/oX3pqaeecjNnzvTCan2c72j/1peoc/s0EF3qKhf9KOyzb7/9tnvyySej9RgDbMu15vrZDYncI3fccYc7ffq0X8agsusu0b8Jos8FvdGC9WvHydRYaUjTp09PWcddnkd9rD+72AbLrG+I6G/evDllW6x0LBgaYgiWI0nss50HVuXUqVMjoccSibsp6EgNqc8brftMwt+QujcxxrqzYyDI9913X2SxxUU//lsvv/yyFyNuFCHPPPNMZJ3b71C3iNT+/fujm4YJFqLAdTJYNnGzdsL2WP0hPBE899xzdeqFYzXWtWqMvkR758YaH+tBQO1py/rSlClTov5BvSPG6dw719uPwt8h9/eAAQPcmTNn/DLjOLRTfhPr3/j73//utwuXH3zwQYn+zRL9XBYaa9gxw4a6cOHClHUskyIynZ+Rzp9N9AlJnU70475I1g0fPtxbKFifVrBMEfBs54Ggk7Qey4eGH+8M5pe9GfVa3/LNN9/ktO6tHrmmuGoQ2Z07d7pp06bV26fPMqLCMYcNGxYV6v6dd96pc734P3A/4FLg055C4ueatGxPAOH1xYrlZh2HdKZNea1y3ZdefPFFN2TIkDrbcwPFbRLWGVn6fve73/m/uSHi8qmvTz9bP4pfm23btvnrz/W08463m2zLEv0ciz6W3Y0WHi3DhmpWWVJDLS8vr2Od0CCwKs0SCK1N/HphA1q+fLl75ZVXUrbjmNcj+uPHj/eWX8jevXu9xZ7tPMy1AwgRIhi3rhHdhtRnQ+oeF0fSjJ6G1H1Yjwjwhx9+6N1chw4dui7RZ1/cDiH4cK292O/wP4RuJK65PebXR/SxjvHxh2Bdmlspvr6xrlVj9CXya2Pph08/Zuk/++yzdeoMd9g//vEPb3HbzSUX/Sj8HcaDLB0sbfORRx7x5ynRbwE+/UyN1BpT27ZtvfViPtjQr4wVYFYqgoofdt26dSkNqKamxq+3Bspv4ufl2K+99lrKDSFdY8VNwTHwX1rjwkoxn36m82CwCtEztwN+1Zs9e6a+dZ9O8Bta92E9YjGOGzfOP8YbHJMB3WyiT95oLENzJVFvDACaINjvIPg85ts1ZhDWfML1EX0YNWqUv6EBAsiAYXjDzneffkP6Em40BmVN+NkGC9xm04R1xpMBN4MJEyZE63LRj8Lfqays9Odj2LWQ6LcA0c/USK2h4hNHODPNIKEwkIfrIalzz5gxw/tsseZoQMzm4NiIRbt27aIGnK6xsm7NmjX+dzgGsxus82Q7DzoOlrG5DEhqnw8ikUnwG1r38XrkWoSdGKHhiQer0WbvpBt34enA6o/fwuJL+p2XXnopch1wQ7l48eJ1iT71wvHYnxsLs4maA7noS1jas2fPjmbEcIPGWEqqM8YQfvSjH0XjKpCrfmS/Q5vAtcO50EZwsyWNBUn0m5noZ2uk6SxA0XCRyCb4ua57OqLe4r5517Mx+xLiy821MV7yyxduu9UTPudC9Ov7MolEP/fgkqlPh81V3TPwGbp2RG5p7L7ERAQbkJfoS/RzjkS/6chF3eOTtxeiRPO/nszmwZWHi0eiL9EXQgiJvkRfCCEk+hJ9IYSQ6Ev0hRCiWYj+3tPfusfKn3GF9/VyRT1L/OeAoWVuXfWhaJuZLyxxv72zwHUv7hOVjoVFbtqcl6NtSkeMdh26dk/ZhjJh6rP++1/8+o4631EWvvG221hzzO8fP7fHn5rlBpU96A6cuyLRF0KIhor+/rPfuW49ersFr652R2qvReurtu937Tp0dlXb9kWiTwn3PfjF9674/gFu1eY9kegj3uksc46X7ru46B++cNWNHDPOjZlQnnJeEn0hhGiA6E+aMceVz5qfKKoIvlnySaJPmTK7ws1fuiqnos+NqKR0qD/2reTeYf45r4QTUK0pQx0IkS+cOHHCbdiw4Yb2JdpluC8vZtnb7FYIhkZ/gz179qS8ybt06dIo5EJjEz+XnIo+7phdJy5m9Z8niX71sfOu673Fbuvh0zkTfc6lS1GPxBtMSxd93k4MwwEIcauzY8eOlIQo9eGDDz7wgv3CCy9EQfKSIIIsYUUs5EVVVVUUrx8DjBg6TUV4LjkX/Tvvbp+yjKsm9Ld36nZvok8fv/+Pf/JT99yi5Vl9+is2Vmf06decuuxFn2Oy/6hHH3c9+w70Lp6WJvpE+OOCYmUsXrzYx/IgnjrhcXkZiBgiWCNxCNJFQDAsF/bDOuFt0bVr10ZWi4XjPXXqlD8GyTdYT7IGSwiB9UCn4BzoGASaIlAXQcjiURk5RlMmTBHNG+LbIJy0V6Je0vaBt6pZpm3SjslGZcHSaLNkF+Nz3759PqEMkUGJTRS+iU0oDvpOEvQLYN8ws1Uc4i8RbZXj8nvkOuCciKeD4NK3ODfWkR8hXTpEzg9jzfplGNcHrWG9FQvDTOx8cjsQZjs8ftK5EBKabUPou/Rp9ICggIQ/51hJ9XRdlv7Bc1dc61/+Kq2lj1iz/7t7P8mJpf+z21u5tTsO+OUHHhnv/fktSfRp2Fz48PdJp0dD4TuEPV1AM77jhmBxSgg2NWfOnCjRNsu8Ys4FJ5JgKNZ0HouDj+hjAVlnwNqhcWFNcXMw2J+GJMSNQGRWBNMECIvbMn4h+GFWL0JJ85YsUUZp07RXAzEE2qZFJwXaplno6UAA04FQYvwYhIMwNw+Q9QyDyH4DseY847Afxpr1S/ox27HMDYW+ZTc7nuQttj6B97ghWlrM8Pjxc8EgCzWD37DjoCfkBbB6TqqnOqL/xMy5aX36r6xc737eqnVGnz5jAs9Xrsj5QC6DxDwF2LFbguhz1w1zsRpYFHyXTfS5uxvnz5/3/v9wmZC8dJwwVjwNhE5kx0X0LXmEQYIQtqGhmQ+T7cLOJ0R9IeolYh3GuEeUTKjC9sl6RBMjgxDUoaGBIJohgqVrT6L0FW4omcCowdJPZ5nTd8Lz4yYU+v95iggjbXK80CgK3U/43+NuWp5m+A0TdYObABY632HwJR0/fi70e7txADdI+jrnz00yTDqTVE9pZ+9ULFuTsv719dtdycAh7q57OmQU/R/WL8656FN2Hq91bQrudis37W4Roo81brHp41YRlkc20Q+/y7RMoyFfKo0INw6xvEPRjw8Q2ToGvkgKYRaCuYSEuB4QdTJTxdN6InSIO0KE65CCW6SioiKyrq39xfsLLg4E1tw2SdnSQnhyTRczCUG3fMahKyr0/2Plh26S8PdDcMWkm3TBk3m8Dvhf6VcLFixIe/zwXBB2e9oxuMlgqCH+cRdXUj2lnac/bvLT3qeOdW1+9d0nv4qEOp3oV67e6MZPmZHRp//wxCkZffrzlqxMO09//a6P3G/a3hUNFrdUS59ZCrkQfawsLKpQsLGg6iP6dEjrmDyCC3Ej0JYtybyBMDLmhCESWtA8oZpwYaCEYZbJR2viTPvme/pQUsrOOCQ84TzicPykJwD6h1nlSa5NDKek4/F0HOaMRqTRl6SBYLbj/8VllOn44bkwPhHXBFw61ANP4hhqcZ2I15PeyM0Dnz4p8ww6AFZFfXz69RF9xB5fJr56YBkBx/LPJvqA5YW/8XpnTAhh4IrAZWOuQtog4ojYmSvHRBA/tgmX9QODba0dI6L0nXBSQibYNilsMwZWUv8P8+/aIGvcLZM0fROxJj1i6F4xS5t9LKIn54/BhwWfNDAbHj88F/YPxxJ4GiLzF3XHE1P8iSWpniT6TTx7hwZvs3do1IixParmyr3D4x8diIuPP5C7Po+V/N/ZRJ8GOWvWrBTrRYjrxSYo0P5sFor1P9om6zBGaHc28YD2GlrF4WCmiWE4+JoOGydIGmugH8Tz6QLngmXOgCpjXvGB03ieagOhpt/ZzJ33338/pU/aewEcG8GGpIHZ8PjhuQA3C5uFxw3J6oVtkpLIx+tJoq83cjNCQ2WQSIh8A9djksiJzPXkRf/45eZfJPo3h7iVI0Q+wESHXL2heqvV023HL/1HNFtIkejnDpsbrAFckU8wAIyLiMHeJLeMyF5PSowu0RdC3EJI9CX6QgiJvkRfCCEk+hL9Zg1TycI4HEIIib5EX6IvhJDoS/SbEkId28sevMEXxt7gNXJe4bawtLzZZzE8iFXCCxusZ+olL36Fos+bgxbSmWOEQZyEEBJ9iX4TQMAp4mIbvOY9b948/zexSwixYHE5mJpFfA3e8OPtPQTdXsrgzVpe1zbRt1fjbTpXGG5ZCCHRl+g3EVjhYWwRxJqIhfYEgDUfgojzGjuWfRiqFXhCMNHnFXRuGJaNh5gmlnRFCCHRl+g3EfEwqmChZ4nBkZRCjYBMxOUIIxQCwdNC9w4R+3iKYHs+kwJSCSFuUdG3+M/G6NGjU0KiNkcs7GkY5TLfCBOZAFZ/aOmTSi7J0sfFQzCmdJY+SRos4h/g3oknUxFCSPRblOhj2SL66XJd5gMkR8jk00fIwzRxhEEmxCpWfujTP3LkiE/iYKKP4BOIyQZ9uXlwbCGERN+H5iwoKPBl4sSJkeiT43Lw4MGuT58+rnv37j5RASA6PXv2dD169HAjR45MSUaMS6JXr16ud+/e/jNMIoIQDR061PXt29cVFhbe9LgvCCCibyFL8xFEGTHG4mcmDuIcunw4d5u9QzjWMD+mzd5hXIBBWpJQhO4dshAxmGthbZUZSwiJfkZLv6ysLBIKLMs2bdp4i5IbgKUMI5702LFj/d+4HEpLS6MBQ7bp379/lFVn0qRJkbXJcTt27JiS0DuXcCMyf34+T1XkPMOwqAy4JsUGF0KImy768Sl+WOk8CWBRhmC5I1z9+vXzqfpCWGY9zJ07102dOjUSeqzYePIObhjsc6MFVw4+fBP8+GBnvoE1To5Mg781tVII0SSiH/fps2748OHe0sflY6V9+/ZewDt37px47E6dOkVWLK4KniC4gSSJG/5rE+yGFIT/0qVLeX+BcNXgLrOXqMiypVk2Qoi8Ef3x48fXyTrPC0ZY7Fj0Z86cqWPp49+HcCARi75bt251MsvzxIDr50YLM2Esz6YQQkj008BMjzBvYzrRZzAXv71NM2QbrH3Ad8/Ar+WARdjZdt26dX6ZQV/cGYA126VLlzqiL4QQohFEnwHadu3auQkTJmQUfdaRrYWZOSUlJW7gwIFREmSw2TuUoqIi/8KQgb+dpwFuEsXFxWmTggshhLjJoi+EEEKiL4QQQqIvhBBCoi+EEEKiL4QQQqIvhBBCoi+EEEKiL4QQonmIfk1NjS9CCCEk+kIIIfJB9EnXR+RHEnwcOnQoJbkHIYstuQffb926NUruQV5Xixq5atUqt2PHDom+EELks+gTOTNTGr+XXnrJ1dbW+mXythImmYBrRMnkO8umRXLu+fPnS/SFECKfRR8rPUyvR/apMGE3qfpCLGE3sewtraKxYcMGib4QQuSz6IeuHKOiosJ/EkkTF06c5cuX+9DJu3btSllP8m+JvhBC5LHo46e3mPmA1R9a+iTwTrL0jx49KktfCCGam+hjnWfy6fMkQGpDY8uWLT7tHz59vjOfPn5/nhAk+kIIkceiz0wchB6Lv7Ky0lv2ocuHnLg2e4eMW5s2bUqcvUOiFE3ZFEKIPBd9LHWsdoO8s4sWLVKNCiFESxR9BmSrq6ujZf5mWqYQQogWKPq4avDRm5umqqrKJzMXQgiRv/wv9WvBWysbbww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7"/>
          <a:stretch>
            <a:fillRect/>
          </a:stretch>
        </p:blipFill>
        <p:spPr>
          <a:xfrm>
            <a:off x="6622137" y="1896282"/>
            <a:ext cx="3344461" cy="1303773"/>
          </a:xfrm>
          <a:prstGeom prst="rect">
            <a:avLst/>
          </a:prstGeom>
        </p:spPr>
      </p:pic>
    </p:spTree>
    <p:extLst>
      <p:ext uri="{BB962C8B-B14F-4D97-AF65-F5344CB8AC3E}">
        <p14:creationId xmlns:p14="http://schemas.microsoft.com/office/powerpoint/2010/main" val="13590135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607" y="749508"/>
            <a:ext cx="4482059" cy="1079292"/>
          </a:xfrm>
          <a:prstGeom prst="rect">
            <a:avLst/>
          </a:prstGeom>
          <a:noFill/>
        </p:spPr>
        <p:txBody>
          <a:bodyPr wrap="square" rtlCol="0">
            <a:spAutoFit/>
          </a:bodyPr>
          <a:lstStyle/>
          <a:p>
            <a:endParaRPr lang="en-GB"/>
          </a:p>
        </p:txBody>
      </p:sp>
      <p:sp>
        <p:nvSpPr>
          <p:cNvPr id="4" name="Rectangle 3"/>
          <p:cNvSpPr/>
          <p:nvPr/>
        </p:nvSpPr>
        <p:spPr>
          <a:xfrm>
            <a:off x="148341" y="145587"/>
            <a:ext cx="2190125" cy="1887696"/>
          </a:xfrm>
          <a:prstGeom prst="rect">
            <a:avLst/>
          </a:prstGeom>
          <a:solidFill>
            <a:schemeClr val="accent2">
              <a:lumMod val="20000"/>
              <a:lumOff val="80000"/>
            </a:schemeClr>
          </a:solidFill>
        </p:spPr>
        <p:txBody>
          <a:bodyPr wrap="square">
            <a:spAutoFit/>
          </a:bodyPr>
          <a:lstStyle/>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Protagonist</a:t>
            </a:r>
          </a:p>
          <a:p>
            <a:pPr marL="342900" indent="-342900">
              <a:spcAft>
                <a:spcPts val="500"/>
              </a:spcAft>
              <a:buFont typeface="Arial" panose="020B0604020202020204" pitchFamily="34" charset="0"/>
              <a:buChar char="•"/>
            </a:pPr>
            <a:r>
              <a:rPr lang="en-GB" sz="2000"/>
              <a:t>Cuneiform </a:t>
            </a:r>
          </a:p>
          <a:p>
            <a:pPr marL="342900" indent="-342900">
              <a:spcAft>
                <a:spcPts val="500"/>
              </a:spcAft>
              <a:buFont typeface="Arial" panose="020B0604020202020204" pitchFamily="34" charset="0"/>
              <a:buChar char="•"/>
            </a:pPr>
            <a:r>
              <a:rPr lang="en-GB" sz="2000"/>
              <a:t>Myth</a:t>
            </a:r>
          </a:p>
          <a:p>
            <a:pPr marL="342900" indent="-342900">
              <a:spcAft>
                <a:spcPts val="500"/>
              </a:spcAft>
              <a:buFont typeface="Arial" panose="020B0604020202020204" pitchFamily="34" charset="0"/>
              <a:buChar char="•"/>
            </a:pPr>
            <a:r>
              <a:rPr lang="en-GB" sz="2000"/>
              <a:t>Thesis</a:t>
            </a:r>
          </a:p>
          <a:p>
            <a:pPr marL="342900" indent="-342900">
              <a:spcAft>
                <a:spcPts val="500"/>
              </a:spcAft>
              <a:buFont typeface="Arial" panose="020B0604020202020204" pitchFamily="34" charset="0"/>
              <a:buChar char="•"/>
            </a:pPr>
            <a:r>
              <a:rPr lang="en-GB" sz="2000"/>
              <a:t>Hubris</a:t>
            </a:r>
          </a:p>
        </p:txBody>
      </p:sp>
      <p:sp>
        <p:nvSpPr>
          <p:cNvPr id="8" name="TextBox 7"/>
          <p:cNvSpPr txBox="1"/>
          <p:nvPr/>
        </p:nvSpPr>
        <p:spPr>
          <a:xfrm>
            <a:off x="3972393" y="329784"/>
            <a:ext cx="5081666" cy="707886"/>
          </a:xfrm>
          <a:prstGeom prst="rect">
            <a:avLst/>
          </a:prstGeom>
          <a:noFill/>
        </p:spPr>
        <p:txBody>
          <a:bodyPr wrap="square" rtlCol="0">
            <a:spAutoFit/>
          </a:bodyPr>
          <a:lstStyle/>
          <a:p>
            <a:r>
              <a:rPr lang="en-GB" sz="4000"/>
              <a:t>Vocabulary Learning</a:t>
            </a:r>
          </a:p>
        </p:txBody>
      </p:sp>
      <p:sp>
        <p:nvSpPr>
          <p:cNvPr id="9" name="Rectangle 8"/>
          <p:cNvSpPr/>
          <p:nvPr/>
        </p:nvSpPr>
        <p:spPr>
          <a:xfrm>
            <a:off x="4393145" y="1345061"/>
            <a:ext cx="1476686" cy="707886"/>
          </a:xfrm>
          <a:prstGeom prst="rect">
            <a:avLst/>
          </a:prstGeom>
          <a:solidFill>
            <a:schemeClr val="accent2">
              <a:lumMod val="20000"/>
              <a:lumOff val="80000"/>
            </a:schemeClr>
          </a:solidFill>
        </p:spPr>
        <p:txBody>
          <a:bodyPr wrap="none">
            <a:spAutoFit/>
          </a:bodyPr>
          <a:lstStyle/>
          <a:p>
            <a:r>
              <a:rPr lang="en-GB" sz="4000"/>
              <a:t>Thesis</a:t>
            </a:r>
          </a:p>
        </p:txBody>
      </p:sp>
      <p:sp>
        <p:nvSpPr>
          <p:cNvPr id="10" name="TextBox 9"/>
          <p:cNvSpPr txBox="1"/>
          <p:nvPr/>
        </p:nvSpPr>
        <p:spPr>
          <a:xfrm>
            <a:off x="3462727" y="2360338"/>
            <a:ext cx="7929798" cy="2862322"/>
          </a:xfrm>
          <a:prstGeom prst="rect">
            <a:avLst/>
          </a:prstGeom>
          <a:noFill/>
        </p:spPr>
        <p:txBody>
          <a:bodyPr wrap="square" rtlCol="0">
            <a:spAutoFit/>
          </a:bodyPr>
          <a:lstStyle/>
          <a:p>
            <a:r>
              <a:rPr lang="en-GB" sz="3000"/>
              <a:t>Rate how well you know it:</a:t>
            </a:r>
          </a:p>
          <a:p>
            <a:endParaRPr lang="en-GB" sz="3000"/>
          </a:p>
          <a:p>
            <a:pPr marL="342900" indent="-342900">
              <a:buAutoNum type="alphaLcParenR"/>
            </a:pPr>
            <a:r>
              <a:rPr lang="en-GB" sz="3000"/>
              <a:t>Never seen it before</a:t>
            </a:r>
          </a:p>
          <a:p>
            <a:pPr marL="342900" indent="-342900">
              <a:buAutoNum type="alphaLcParenR"/>
            </a:pPr>
            <a:r>
              <a:rPr lang="en-GB" sz="3000"/>
              <a:t>Seen it, heard it, unsure what it means</a:t>
            </a:r>
          </a:p>
          <a:p>
            <a:pPr marL="342900" indent="-342900">
              <a:buAutoNum type="alphaLcParenR"/>
            </a:pPr>
            <a:r>
              <a:rPr lang="en-GB" sz="3000"/>
              <a:t>Understand and can sometimes use</a:t>
            </a:r>
          </a:p>
          <a:p>
            <a:pPr marL="342900" indent="-342900">
              <a:buAutoNum type="alphaLcParenR"/>
            </a:pPr>
            <a:r>
              <a:rPr lang="en-GB" sz="3000"/>
              <a:t>Confidently understand and can explain</a:t>
            </a:r>
          </a:p>
        </p:txBody>
      </p:sp>
    </p:spTree>
    <p:extLst>
      <p:ext uri="{BB962C8B-B14F-4D97-AF65-F5344CB8AC3E}">
        <p14:creationId xmlns:p14="http://schemas.microsoft.com/office/powerpoint/2010/main" val="34577150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334297" y="5187714"/>
            <a:ext cx="11149779" cy="1429318"/>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495111" y="204507"/>
            <a:ext cx="2613408" cy="1323439"/>
          </a:xfrm>
          <a:prstGeom prst="rect">
            <a:avLst/>
          </a:prstGeom>
          <a:solidFill>
            <a:schemeClr val="accent2">
              <a:lumMod val="20000"/>
              <a:lumOff val="80000"/>
            </a:schemeClr>
          </a:solidFill>
        </p:spPr>
        <p:txBody>
          <a:bodyPr wrap="none">
            <a:spAutoFit/>
          </a:bodyPr>
          <a:lstStyle/>
          <a:p>
            <a:pPr algn="ctr"/>
            <a:r>
              <a:rPr lang="en-GB" sz="4000"/>
              <a:t>New Word:</a:t>
            </a:r>
          </a:p>
          <a:p>
            <a:pPr algn="ctr"/>
            <a:r>
              <a:rPr lang="en-GB" sz="4000"/>
              <a:t>Thesis</a:t>
            </a:r>
          </a:p>
        </p:txBody>
      </p:sp>
      <p:pic>
        <p:nvPicPr>
          <p:cNvPr id="3" name="Picture 2"/>
          <p:cNvPicPr>
            <a:picLocks noChangeAspect="1"/>
          </p:cNvPicPr>
          <p:nvPr/>
        </p:nvPicPr>
        <p:blipFill>
          <a:blip r:embed="rId2"/>
          <a:stretch>
            <a:fillRect/>
          </a:stretch>
        </p:blipFill>
        <p:spPr>
          <a:xfrm>
            <a:off x="3928450" y="1387481"/>
            <a:ext cx="3341780" cy="3120729"/>
          </a:xfrm>
          <a:prstGeom prst="rect">
            <a:avLst/>
          </a:prstGeom>
        </p:spPr>
      </p:pic>
      <p:sp>
        <p:nvSpPr>
          <p:cNvPr id="4" name="Oval Callout 3"/>
          <p:cNvSpPr/>
          <p:nvPr/>
        </p:nvSpPr>
        <p:spPr>
          <a:xfrm>
            <a:off x="1156338" y="1466176"/>
            <a:ext cx="2563318" cy="2278505"/>
          </a:xfrm>
          <a:prstGeom prst="wedgeEllipseCallou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solidFill>
                  <a:sysClr val="windowText" lastClr="000000"/>
                </a:solidFill>
              </a:rPr>
              <a:t>Say It!</a:t>
            </a:r>
          </a:p>
        </p:txBody>
      </p:sp>
      <p:sp>
        <p:nvSpPr>
          <p:cNvPr id="6" name="TextBox 5"/>
          <p:cNvSpPr txBox="1"/>
          <p:nvPr/>
        </p:nvSpPr>
        <p:spPr>
          <a:xfrm>
            <a:off x="1331945" y="2830514"/>
            <a:ext cx="3323445" cy="477054"/>
          </a:xfrm>
          <a:prstGeom prst="rect">
            <a:avLst/>
          </a:prstGeom>
          <a:noFill/>
        </p:spPr>
        <p:txBody>
          <a:bodyPr wrap="square" rtlCol="0">
            <a:spAutoFit/>
          </a:bodyPr>
          <a:lstStyle/>
          <a:p>
            <a:r>
              <a:rPr lang="en-GB" sz="2500"/>
              <a:t>“Thee-sis”</a:t>
            </a:r>
          </a:p>
        </p:txBody>
      </p:sp>
      <p:grpSp>
        <p:nvGrpSpPr>
          <p:cNvPr id="12" name="Group 11"/>
          <p:cNvGrpSpPr/>
          <p:nvPr/>
        </p:nvGrpSpPr>
        <p:grpSpPr>
          <a:xfrm>
            <a:off x="10106702" y="101920"/>
            <a:ext cx="1809650" cy="2610931"/>
            <a:chOff x="8969889" y="788562"/>
            <a:chExt cx="2203555" cy="3252614"/>
          </a:xfrm>
        </p:grpSpPr>
        <p:sp>
          <p:nvSpPr>
            <p:cNvPr id="11" name="Rounded Rectangle 10"/>
            <p:cNvSpPr/>
            <p:nvPr/>
          </p:nvSpPr>
          <p:spPr>
            <a:xfrm>
              <a:off x="8969889" y="788562"/>
              <a:ext cx="2203555" cy="325261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9490640" y="1651778"/>
              <a:ext cx="1162050" cy="1162050"/>
            </a:xfrm>
            <a:prstGeom prst="rect">
              <a:avLst/>
            </a:prstGeom>
          </p:spPr>
        </p:pic>
      </p:grpSp>
      <p:sp>
        <p:nvSpPr>
          <p:cNvPr id="9" name="Rectangle 8"/>
          <p:cNvSpPr/>
          <p:nvPr/>
        </p:nvSpPr>
        <p:spPr>
          <a:xfrm>
            <a:off x="9690951" y="130094"/>
            <a:ext cx="2501049" cy="707886"/>
          </a:xfrm>
          <a:prstGeom prst="rect">
            <a:avLst/>
          </a:prstGeom>
        </p:spPr>
        <p:txBody>
          <a:bodyPr wrap="square">
            <a:spAutoFit/>
          </a:bodyPr>
          <a:lstStyle/>
          <a:p>
            <a:pPr algn="ctr"/>
            <a:r>
              <a:rPr lang="en-GB" sz="4000">
                <a:solidFill>
                  <a:sysClr val="windowText" lastClr="000000"/>
                </a:solidFill>
              </a:rPr>
              <a:t>Spell It:</a:t>
            </a:r>
          </a:p>
        </p:txBody>
      </p:sp>
      <p:sp>
        <p:nvSpPr>
          <p:cNvPr id="10" name="Rectangle 9"/>
          <p:cNvSpPr/>
          <p:nvPr/>
        </p:nvSpPr>
        <p:spPr>
          <a:xfrm>
            <a:off x="10396294" y="1974273"/>
            <a:ext cx="1090363" cy="477054"/>
          </a:xfrm>
          <a:prstGeom prst="rect">
            <a:avLst/>
          </a:prstGeom>
        </p:spPr>
        <p:txBody>
          <a:bodyPr wrap="none">
            <a:spAutoFit/>
          </a:bodyPr>
          <a:lstStyle/>
          <a:p>
            <a:pPr algn="ctr"/>
            <a:r>
              <a:rPr lang="en-GB" sz="2500">
                <a:solidFill>
                  <a:sysClr val="windowText" lastClr="000000"/>
                </a:solidFill>
              </a:rPr>
              <a:t>The-sis</a:t>
            </a:r>
          </a:p>
        </p:txBody>
      </p:sp>
      <p:sp>
        <p:nvSpPr>
          <p:cNvPr id="16" name="TextBox 15"/>
          <p:cNvSpPr txBox="1"/>
          <p:nvPr/>
        </p:nvSpPr>
        <p:spPr>
          <a:xfrm>
            <a:off x="6501222" y="1565441"/>
            <a:ext cx="3175785" cy="1200329"/>
          </a:xfrm>
          <a:prstGeom prst="rect">
            <a:avLst/>
          </a:prstGeom>
          <a:solidFill>
            <a:schemeClr val="accent2">
              <a:lumMod val="20000"/>
              <a:lumOff val="80000"/>
            </a:schemeClr>
          </a:solidFill>
        </p:spPr>
        <p:txBody>
          <a:bodyPr wrap="square" rtlCol="0">
            <a:spAutoFit/>
          </a:bodyPr>
          <a:lstStyle/>
          <a:p>
            <a:r>
              <a:rPr lang="en-GB"/>
              <a:t>via late Latin from Greek, literally ‘placing, a proposition’, from the root of tithenai ‘to place’.</a:t>
            </a:r>
          </a:p>
        </p:txBody>
      </p:sp>
      <p:pic>
        <p:nvPicPr>
          <p:cNvPr id="17" name="Picture 16"/>
          <p:cNvPicPr>
            <a:picLocks noChangeAspect="1"/>
          </p:cNvPicPr>
          <p:nvPr/>
        </p:nvPicPr>
        <p:blipFill>
          <a:blip r:embed="rId4"/>
          <a:stretch>
            <a:fillRect/>
          </a:stretch>
        </p:blipFill>
        <p:spPr>
          <a:xfrm>
            <a:off x="596234" y="5411095"/>
            <a:ext cx="982555" cy="982555"/>
          </a:xfrm>
          <a:prstGeom prst="rect">
            <a:avLst/>
          </a:prstGeom>
        </p:spPr>
      </p:pic>
      <p:sp>
        <p:nvSpPr>
          <p:cNvPr id="19" name="Rectangle 18"/>
          <p:cNvSpPr/>
          <p:nvPr/>
        </p:nvSpPr>
        <p:spPr>
          <a:xfrm>
            <a:off x="1647615" y="5167248"/>
            <a:ext cx="8848150" cy="1477328"/>
          </a:xfrm>
          <a:prstGeom prst="rect">
            <a:avLst/>
          </a:prstGeom>
        </p:spPr>
        <p:txBody>
          <a:bodyPr wrap="square">
            <a:spAutoFit/>
          </a:bodyPr>
          <a:lstStyle/>
          <a:p>
            <a:r>
              <a:rPr lang="en-GB"/>
              <a:t>Understand it </a:t>
            </a:r>
          </a:p>
          <a:p>
            <a:r>
              <a:rPr lang="en-GB"/>
              <a:t>Definition: denoting or relating to the </a:t>
            </a:r>
            <a:r>
              <a:rPr lang="en-GB">
                <a:hlinkClick r:id="rId5"/>
              </a:rPr>
              <a:t>wedge-shaped</a:t>
            </a:r>
            <a:r>
              <a:rPr lang="en-GB"/>
              <a:t> characters used in the ancient writing systems of Mesopotamia, Persia, and Ugarit, </a:t>
            </a:r>
            <a:r>
              <a:rPr lang="en-GB">
                <a:hlinkClick r:id="rId6"/>
              </a:rPr>
              <a:t>surviving</a:t>
            </a:r>
            <a:r>
              <a:rPr lang="en-GB"/>
              <a:t> mainly on clay tablets</a:t>
            </a:r>
          </a:p>
          <a:p>
            <a:r>
              <a:rPr lang="en-GB"/>
              <a:t>Word Class: Noun/adjective</a:t>
            </a:r>
          </a:p>
          <a:p>
            <a:r>
              <a:rPr lang="en-GB"/>
              <a:t>Example: "a Mesopotamian script pre-dating cuneiform“/"a cuneiform inscription"</a:t>
            </a:r>
            <a:endParaRPr lang="en-GB" u="sng"/>
          </a:p>
        </p:txBody>
      </p:sp>
      <p:sp>
        <p:nvSpPr>
          <p:cNvPr id="5" name="AutoShape 2" descr="data:image/png;base64,iVBORw0KGgoAAAANSUhEUgAAAX0AAACHCAYAAAD6B4maAAAdFUlEQVR42u2d+XsVVbaG/XP6p56E24PdoEGZA1HCEJnyMBPhaqM2iHAbCQooIK1McUDSgCi0IARpERSQwciQZm5sUAYFRDAIatvYNPv2u72r7j6VOucEckhOwvc+z35Oqk5Vncquvb9atfautW776KJzLaUIIYTIzG0SfSGEkOhL9IUQQqIv0RdCCIm+RF8IIST6En0hhGgGor/39LfusfJnXOF9vVxRzxL/OWBomVtXfSjaZuYLS9xv7yxw3Yv7RKVjYZGbNuflaJvSEaNdh67dU7ahTJj6rP/+F7++o853lIVvvO021hzz+8fP7fGnZrlBZQ+6A+euSPSFEKKhor//7HeuW4/ebsGrq92R2mvR+qrt+127Dp1d1bZ9kehTwn0PfvG9K75/gFu1eU8k+oh3Osuc46X7Li76hy9cdSPHjHNjJpSnnJdEXwghGiD6k2bMceWz5ieKKoJvlnyS6FOmzK5w85euyqnocyMqKR3qjy33jhBC5FD0ccfsOnExq/88SfSrj513Xe8tdlsPn86Z6HMuXYp6JN5gJPpCCNFA0b/z7vYpy7hqQn97p273Jvr08fv/+Cc/dc8tWp7Vp79iY3VGn37Nqcte9Dkm+4969HHXs+9A7+KR6AshRCNZ+gfPXXGtf/mrtJY+Ys3+7+79JCeW/s9ub+XW7jjglx94ZLz350v0hRAih6L/xMy5aX36r6xc737eqnVGnz5jAs9Xrsj5QC6DxDwF2LEl+kIIkQPRt9k7FcvWpKx/ff12VzJwiLvrng4ZRf+H9YtzLvqUncdrXZuCu93KTbsl+kIIkQvRt3n64yY/7X3qWNfmV9998qtIqNOJfuXqjW78lBkZffoPT5yS0ac/b8nKtPP01+/6yP2m7V3RYLFEXwghGij6eiNXCCEk+hJ9IYSQ6Ev0hRCiWYn+8cvNv0j0hRCiHqJ//NJ/RLOFFCGEEFlEX1UghBASfSGEEBJ9IYQQEn0hhBASfSGEEBJ9IYQQEn0hhBASfSGEEBJ9IYQQeSz6o0ePdseOHVONCyGERF8IIUTeif6SJUt8KSsrc7169XJ9+vRxBw4ciL5/6623/PrevXv7T5bjok/h75CkdUIIIfJA9Lt06eLOnj3rl0+ePOk6derkrly54t577z1XWlrqvv76a//d5cuXXf/+/f16ib4QQjRT0Z8+fXrKusmTJ7utW7e6fv36udOnT6d8xzLrcyX6ly5d8sdsSPn888/dxYsX3XfffaerL4SQ6GcT/YULF6asY/nPf/6z69y5c+I+PAlkE/2PPvrIr1u9erV3GVEmTpxY51gXLlxwH3/8cc7KZ5995v75z3+qFQghJPrpRL+8vLyOpb9t2zZv0Z85c6aOpY9/PxR9XEIjRoxI2e6dd96pl6X/r3/9y1voDSnffPONt/RPnDjhhZ/Pa9euqSUIIST6SaLftm1bd/z4cb/86aefpvj0Bw8e7EUV8O3j41+3bl2K6LNtQUGBq62t9evx/bNfY/v0EfpTp0554ecmIIQQEv0E0Z87d64bOXJkxtk7lKKiIu/2McIpm3/5y19cYWGhfwoYNmyY++CDD5pkIPfbb7/1oh9/QhFCCIm++/8pmy2Fq1evRi6eG+XU1yrXUy400fi56r5p619I9PMGG9S9UUjIrnJ9pSlQvTdt/QuJvkRfoiPRl+iLfBf9lohEX6Kv+hcSfYm+xESir/oXEn2JvsREoq/6FxJ9iX4Oyt7T37rHyp9xhff1ckU9S/zngKFlbl31oWibmS8scb+9s8B1L+4TlY6FRW7anJejbUpHjHYdunZP2YYyYeqz/vtf/PqOOt9RFr7xtttYc8zvHz+3x5+a5QaVPegOnLvSYkU/qW4pi97ckJN6v731f/k6jv9uuw6do793nbjo/nvs//hrz75d7y120+e94o7UXkv5Ha5T/Djp1kv0hUQ/D0V//9nvXLcevd2CV1endPCq7fu9KFRt2xcJEyXc9+AX37vi+we4VZv31KvzhyITL3HRP3zhqhs5ZpwbM6E85bxaqujH6zbTd9db779pe5dr2+4et/OTLxOvR82nX7tO3e51i9e8l9IuRv9+onvkf56U6AuJfksS/Ukz5rjyWfMTv0PwzaJMJ0xTZle4+UtX5VT0EZyS0qH+2LeCe+d6Rf9G6p2b+sDhoxKvx8Rps930uQvr7MeNt/eAQe7g/z1lSfSFRL8FiD5uAR7tb0SYqo+d926ArYdP50z0OZcuRT3SiqBE/8brvf+Qke7F5W/VWd+hSze359SlrOcp0ReNJvpEuCSOzoYNG9zixYvdn/70J/fll1+6tWvXRvP3LZb+X//6V7/N0qVLXWVlpdu8eXN0nDfffNMdOXLELV++3O+zaNEid/ToUR+7h2ibIcuWLfOhElq66N95d/uUZVwGoV+Yx/4kvzO+3x//5KfuuUXLs/qWV2yszujTrzl12YsGx2T/UY8+7nr2HegtzVtF9ON++yGjxuSs3k3cP/z4gnfz8Bmuj7eBTKKf9Ds/u72VRF/kXvRnz57tzp0755eJuTNnzhwf496WEXcia65YscL9+9//jvatqqpyn3zySST6K1eu9BEzgRvFvHnz/HFZbyD2r7/++i1v6fNY3/qXv0prcSLW7P/u3k9yYukjHmt3HPDLDzwy3vvzZenntt5ffH2tt/jD9e07F6a19F9asc59cPQLWfqi8UUfy904f/68e+2111KWiYdP1MwwaiXiTiC2mpqaSPTjIstNgn14erD49my/b9++W0L0n5g5N61P/5WV693PW7XOKEyMCTxfuSLnA7kMVmJF2rEl+rmr9wHDHvA+flvPLJ9pCT59bvo8ZcinL5pE9BHs+izj3iHC5qpVq7xLiPWh6LNtiK3btWuX27t3r1+Hld8Y2a3yafZOxbI1KetfX7/dlQwc4u66p0NG8flh/eKciz5l5/Fa16bgbrdy026Jfg7rnVk8uHmY1WNPDkwDXfrWlpRpvIPKHkoZTJfoi7wTfSJWrlmzJsW9Q+jk+og+Lh2eHvh84403GqUC8mme/rjJT0dztM2vvvvkV5FgpBOfytUb3fgpMzL6fB+eOCWjT3/ekpVp5+mv3/WRFycbtJToX3+9J91smbfP/P3wRjD69xNc1/t6/jBP/z+fs19epnn6Ir9Fn8FY4uUbDPZWVFS4PXv2ZBV94Alhy5Yt7vDhw7eU6OuN0KYVfdW/kOjfoOhj4SP6zMrBR8/gLKK6YMECP2ibTfT/9re/uVmzZrnvv/9eoi/RkehL9EVTiX5jgfgzINxYSPQl+qp/IdFvQjZt2tQgEZboS3R0nST6ohmIPgnTcQc11gBuLkX/5GWV+pamFH3Vv0RfKAxDg0X/6+9Vrrc0Bar3pq1/IdFvMaIvhBASfYm+EEJI9CX6Qggh0ZfoCyGERF+iL4QQEn2JvhBCSPQl+kIIIdGX6AshhES/+Yl+586ds25jaSuN0aNHu2PHjrXo6xeG8L5ZZKtHvmObdNchiePHj7uHHnooyjx3q1yv5tCXctWP6tNnJfrNVPS/+uorH0ZCot/41NbW+mxtzU30t27dWieS7Oeff37T21G+kw99KVf96NNPP5Xot1TRR3iw3LI1VmtMZWVlrlevXq5Pnz4+t7BBWknW9+7d23+yHG+oSYLC8gMPPOAKCgp8mThxYtRYCXM9ePBg/1vdu3d3Gzdu9N+tX7/e9ezZ0/Xo0cONHDnSd7b6nMcXX3zhhg4d6vr27esKCwsbPVZSUt1z/bIJf0PqnnokG1xRUVHKMaurq92IESN8vbZq1cofkzbA78yfP989/PDD7v7773fdunVzzz//vN/n6NGjrl+/fv43KAcPHkwUl2XLlkXnMmjQIP9/Ar/Bd9Q/bWL79u1u7ty5rqSkxHXt2tWfE1AfPElwDM6vMSPXNnVf4mb6xz/+MbqeAwcOTMnPQb0R2PGJJ55IOSb7PProoznrR9Znr1696v7whz/4tsC+kydPdteuXfPX+rHHHvPLnGtxcbHPJc45cN4UDAGJfp6KPsfI1lhppF26dHFnz571yydPnnSdOnXy+7z33nuutLTU5xywTtu/f3+/vj6iH5ZQROgUlnaS5PNt2rRxR44c8Y3PhPL99993Y8eO9X9nO49Jkya5d9991//NcTt27OgznTW16GcT/obUvYkxN1bqzqAj7969O9HSb9++vfvss8/8Mr+BWLAt9UWiIeB7BANRCH+H/4kbjLmuyCH99NNP+78Ro1dffTXan5uNJS3CsuR4gOCTrhTIO83/x//cHES/oX3pqaeecjNnzvTCan2c72j/1peoc/s0EF3qKhf9KOyzb7/9tnvyySej9RgDbMu15vrZDYncI3fccYc7ffq0X8agsusu0b8Jos8FvdGC9WvHydRYaUjTp09PWcddnkd9rD+72AbLrG+I6G/evDllW6x0LBgaYgiWI0nss50HVuXUqVMjoccSibsp6EgNqc8brftMwt+QujcxxrqzYyDI9913X2SxxUU//lsvv/yyFyNuFCHPPPNMZJ3b71C3iNT+/fujm4YJFqLAdTJYNnGzdsL2WP0hPBE899xzdeqFYzXWtWqMvkR758YaH+tBQO1py/rSlClTov5BvSPG6dw719uPwt8h9/eAAQPcmTNn/DLjOLRTfhPr3/j73//utwuXH3zwQYn+zRL9XBYaa9gxw4a6cOHClHUskyIynZ+Rzp9N9AlJnU70475I1g0fPtxbKFifVrBMEfBs54Ggk7Qey4eGH+8M5pe9GfVa3/LNN9/ktO6tHrmmuGoQ2Z07d7pp06bV26fPMqLCMYcNGxYV6v6dd96pc734P3A/4FLg055C4ueatGxPAOH1xYrlZh2HdKZNea1y3ZdefPFFN2TIkDrbcwPFbRLWGVn6fve73/m/uSHi8qmvTz9bP4pfm23btvnrz/W08463m2zLEv0ciz6W3Y0WHi3DhmpWWVJDLS8vr2Od0CCwKs0SCK1N/HphA1q+fLl75ZVXUrbjmNcj+uPHj/eWX8jevXu9xZ7tPMy1AwgRIhi3rhHdhtRnQ+oeF0fSjJ6G1H1Yjwjwhx9+6N1chw4dui7RZ1/cDiH4cK292O/wP4RuJK65PebXR/SxjvHxh2Bdmlspvr6xrlVj9CXya2Pph08/Zuk/++yzdeoMd9g//vEPb3HbzSUX/Sj8HcaDLB0sbfORRx7x5ynRbwE+/UyN1BpT27ZtvfViPtjQr4wVYFYqgoofdt26dSkNqKamxq+3Bspv4ufl2K+99lrKDSFdY8VNwTHwX1rjwkoxn36m82CwCtEztwN+1Zs9e6a+dZ9O8Bta92E9YjGOGzfOP8YbHJMB3WyiT95oLENzJVFvDACaINjvIPg85ts1ZhDWfML1EX0YNWqUv6EBAsiAYXjDzneffkP6Em40BmVN+NkGC9xm04R1xpMBN4MJEyZE63LRj8Lfqays9Odj2LWQ6LcA0c/USK2h4hNHODPNIKEwkIfrIalzz5gxw/tsseZoQMzm4NiIRbt27aIGnK6xsm7NmjX+dzgGsxus82Q7DzoOlrG5DEhqnw8ikUnwG1r38XrkWoSdGKHhiQer0WbvpBt34enA6o/fwuJL+p2XXnopch1wQ7l48eJ1iT71wvHYnxsLs4maA7noS1jas2fPjmbEcIPGWEqqM8YQfvSjH0XjKpCrfmS/Q5vAtcO50EZwsyWNBUn0m5noZ2uk6SxA0XCRyCb4ua57OqLe4r5517Mx+xLiy821MV7yyxduu9UTPudC9Ov7MolEP/fgkqlPh81V3TPwGbp2RG5p7L7ERAQbkJfoS/RzjkS/6chF3eOTtxeiRPO/nszmwZWHi0eiL9EXQgiJvkRfCCEk+hJ9IYSQ6Ev0hRCiWYj+3tPfusfKn3GF9/VyRT1L/OeAoWVuXfWhaJuZLyxxv72zwHUv7hOVjoVFbtqcl6NtSkeMdh26dk/ZhjJh6rP++1/8+o4631EWvvG221hzzO8fP7fHn5rlBpU96A6cuyLRF0KIhor+/rPfuW49ersFr652R2qvReurtu937Tp0dlXb9kWiTwn3PfjF9674/gFu1eY9kegj3uksc46X7ru46B++cNWNHDPOjZlQnnJeEn0hhGiA6E+aMceVz5qfKKoIvlnySaJPmTK7ws1fuiqnos+NqKR0qD/2reTeYf45r4QTUK0pQx0IkS+cOHHCbdiw4Yb2JdpluC8vZtnb7FYIhkZ/gz179qS8ybt06dIo5EJjEz+XnIo+7phdJy5m9Z8niX71sfOu673Fbuvh0zkTfc6lS1GPxBtMSxd93k4MwwEIcauzY8eOlIQo9eGDDz7wgv3CCy9EQfKSIIIsYUUs5EVVVVUUrx8DjBg6TUV4LjkX/Tvvbp+yjKsm9Ld36nZvok8fv/+Pf/JT99yi5Vl9+is2Vmf06decuuxFn2Oy/6hHH3c9+w70Lp6WJvpE+OOCYmUsXrzYx/IgnjrhcXkZiBgiWCNxCNJFQDAsF/bDOuFt0bVr10ZWi4XjPXXqlD8GyTdYT7IGSwiB9UCn4BzoGASaIlAXQcjiURk5RlMmTBHNG+LbIJy0V6Je0vaBt6pZpm3SjslGZcHSaLNkF+Nz3759PqEMkUGJTRS+iU0oDvpOEvQLYN8ws1Uc4i8RbZXj8nvkOuCciKeD4NK3ODfWkR8hXTpEzg9jzfplGNcHrWG9FQvDTOx8cjsQZjs8ftK5EBKabUPou/Rp9ICggIQ/51hJ9XRdlv7Bc1dc61/+Kq2lj1iz/7t7P8mJpf+z21u5tTsO+OUHHhnv/fktSfRp2Fz48PdJp0dD4TuEPV1AM77jhmBxSgg2NWfOnCjRNsu8Ys4FJ5JgKNZ0HouDj+hjAVlnwNqhcWFNcXMw2J+GJMSNQGRWBNMECIvbMn4h+GFWL0JJ85YsUUZp07RXAzEE2qZFJwXaplno6UAA04FQYvwYhIMwNw+Q9QyDyH4DseY847Afxpr1S/ox27HMDYW+ZTc7nuQttj6B97ghWlrM8Pjxc8EgCzWD37DjoCfkBbB6TqqnOqL/xMy5aX36r6xc737eqnVGnz5jAs9Xrsj5QC6DxDwF2LFbguhz1w1zsRpYFHyXTfS5uxvnz5/3/v9wmZC8dJwwVjwNhE5kx0X0LXmEQYIQtqGhmQ+T7cLOJ0R9IeolYh3GuEeUTKjC9sl6RBMjgxDUoaGBIJohgqVrT6L0FW4omcCowdJPZ5nTd8Lz4yYU+v95iggjbXK80CgK3U/43+NuWp5m+A0TdYObABY632HwJR0/fi70e7txADdI+jrnz00yTDqTVE9pZ+9ULFuTsv719dtdycAh7q57OmQU/R/WL8656FN2Hq91bQrudis37W4Roo81brHp41YRlkc20Q+/y7RMoyFfKo0INw6xvEPRjw8Q2ToGvkgKYRaCuYSEuB4QdTJTxdN6InSIO0KE65CCW6SioiKyrq39xfsLLg4E1tw2SdnSQnhyTRczCUG3fMahKyr0/2Plh26S8PdDcMWkm3TBk3m8Dvhf6VcLFixIe/zwXBB2e9oxuMlgqCH+cRdXUj2lnac/bvLT3qeOdW1+9d0nv4qEOp3oV67e6MZPmZHRp//wxCkZffrzlqxMO09//a6P3G/a3hUNFrdUS59ZCrkQfawsLKpQsLGg6iP6dEjrmDyCC3Ej0JYtybyBMDLmhCESWtA8oZpwYaCEYZbJR2viTPvme/pQUsrOOCQ84TzicPykJwD6h1nlSa5NDKek4/F0HOaMRqTRl6SBYLbj/8VllOn44bkwPhHXBFw61ANP4hhqcZ2I15PeyM0Dnz4p8ww6AFZFfXz69RF9xB5fJr56YBkBx/LPJvqA5YW/8XpnTAhh4IrAZWOuQtog4ojYmSvHRBA/tgmX9QODba0dI6L0nXBSQibYNilsMwZWUv8P8+/aIGvcLZM0fROxJj1i6F4xS5t9LKIn54/BhwWfNDAbHj88F/YPxxJ4GiLzF3XHE1P8iSWpniT6TTx7hwZvs3do1IixParmyr3D4x8diIuPP5C7Po+V/N/ZRJ8GOWvWrBTrRYjrxSYo0P5sFor1P9om6zBGaHc28YD2GlrF4WCmiWE4+JoOGydIGmugH8Tz6QLngmXOgCpjXvGB03ieagOhpt/ZzJ33338/pU/aewEcG8GGpIHZ8PjhuQA3C5uFxw3J6oVtkpLIx+tJoq83cjNCQ2WQSIh8A9djksiJzPXkRf/45eZfJPo3h7iVI0Q+wESHXL2heqvV023HL/1HNFtIkejnDpsbrAFckU8wAIyLiMHeJLeMyF5PSowu0RdC3EJI9CX6QgiJvkRfCCEk+hL9Zg1TycI4HEIIib5EX6IvhJDoS/SbEkId28sevMEXxt7gNXJe4bawtLzZZzE8iFXCCxusZ+olL36Fos+bgxbSmWOEQZyEEBJ9iX4TQMAp4mIbvOY9b948/zexSwixYHE5mJpFfA3e8OPtPQTdXsrgzVpe1zbRt1fjbTpXGG5ZCCHRl+g3EVjhYWwRxJqIhfYEgDUfgojzGjuWfRiqFXhCMNHnFXRuGJaNh5gmlnRFCCHRl+g3EfEwqmChZ4nBkZRCjYBMxOUIIxQCwdNC9w4R+3iKYHs+kwJSCSFuUdG3+M/G6NGjU0KiNkcs7GkY5TLfCBOZAFZ/aOmTSi7J0sfFQzCmdJY+SRos4h/g3oknUxFCSPRblOhj2SL66XJd5gMkR8jk00fIwzRxhEEmxCpWfujTP3LkiE/iYKKP4BOIyQZ9uXlwbCGERN+H5iwoKPBl4sSJkeiT43Lw4MGuT58+rnv37j5RASA6PXv2dD169HAjR45MSUaMS6JXr16ud+/e/jNMIoIQDR061PXt29cVFhbe9LgvCCCibyFL8xFEGTHG4mcmDuIcunw4d5u9QzjWMD+mzd5hXIBBWpJQhO4dshAxmGthbZUZSwiJfkZLv6ysLBIKLMs2bdp4i5IbgKUMI5702LFj/d+4HEpLS6MBQ7bp379/lFVn0qRJkbXJcTt27JiS0DuXcCMyf34+T1XkPMOwqAy4JsUGF0KImy768Sl+WOk8CWBRhmC5I1z9+vXzqfpCWGY9zJ07102dOjUSeqzYePIObhjsc6MFVw4+fBP8+GBnvoE1To5Mg781tVII0SSiH/fps2748OHe0sflY6V9+/ZewDt37px47E6dOkVWLK4KniC4gSSJG/5rE+yGFIT/0qVLeX+BcNXgLrOXqMiypVk2Qoi8Ef3x48fXyTrPC0ZY7Fj0Z86cqWPp49+HcCARi75bt251MsvzxIDr50YLM2Esz6YQQkj008BMjzBvYzrRZzAXv71NM2QbrH3Ad8/Ar+WARdjZdt26dX6ZQV/cGYA126VLlzqiL4QQohFEnwHadu3auQkTJmQUfdaRrYWZOSUlJW7gwIFREmSw2TuUoqIi/8KQgb+dpwFuEsXFxWmTggshhLjJoi+EEEKiL4QQQqIvhBBCoi+EEEKiL4QQQqIvhBBCoi+EEEKiL4QQonmIfk1NjS9CCCEk+kIIIfJB9EnXR+RHEnwcOnQoJbkHIYstuQffb926NUruQV5Xixq5atUqt2PHDom+EELks+gTOTNTGr+XXnrJ1dbW+mXythImmYBrRMnkO8umRXLu+fPnS/SFECKfRR8rPUyvR/apMGE3qfpCLGE3sewtraKxYcMGib4QQuSz6IeuHKOiosJ/EkkTF06c5cuX+9DJu3btSllP8m+JvhBC5LHo46e3mPmA1R9a+iTwTrL0jx49KktfCCGam+hjnWfy6fMkQGpDY8uWLT7tHz59vjOfPn5/nhAk+kIIkceiz0wchB6Lv7Ky0lv2ocuHnLg2e4eMW5s2bUqcvUOiFE3ZFEKIPBd9LHWsdoO8s4sWLVKNCiFESxR9BmSrq6ujZf5mWqYQQogWKPq4avDRm5umqqrKJzMXQgiRv/wv9WvBWysbbww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p:nvPicPr>
        <p:blipFill>
          <a:blip r:embed="rId7"/>
          <a:stretch>
            <a:fillRect/>
          </a:stretch>
        </p:blipFill>
        <p:spPr>
          <a:xfrm>
            <a:off x="7175580" y="3652167"/>
            <a:ext cx="4819639" cy="856043"/>
          </a:xfrm>
          <a:prstGeom prst="rect">
            <a:avLst/>
          </a:prstGeom>
        </p:spPr>
      </p:pic>
    </p:spTree>
    <p:extLst>
      <p:ext uri="{BB962C8B-B14F-4D97-AF65-F5344CB8AC3E}">
        <p14:creationId xmlns:p14="http://schemas.microsoft.com/office/powerpoint/2010/main" val="40599006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51" y="1864141"/>
            <a:ext cx="10515600" cy="1325563"/>
          </a:xfrm>
        </p:spPr>
        <p:txBody>
          <a:bodyPr>
            <a:normAutofit fontScale="90000"/>
          </a:bodyPr>
          <a:lstStyle/>
          <a:p>
            <a:br>
              <a:rPr lang="en-GB"/>
            </a:br>
            <a:br>
              <a:rPr lang="en-GB"/>
            </a:br>
            <a:endParaRPr lang="en-GB"/>
          </a:p>
        </p:txBody>
      </p:sp>
      <p:sp>
        <p:nvSpPr>
          <p:cNvPr id="4" name="TextBox 3"/>
          <p:cNvSpPr txBox="1"/>
          <p:nvPr/>
        </p:nvSpPr>
        <p:spPr>
          <a:xfrm>
            <a:off x="524656" y="389744"/>
            <a:ext cx="6370819" cy="707886"/>
          </a:xfrm>
          <a:prstGeom prst="rect">
            <a:avLst/>
          </a:prstGeom>
          <a:solidFill>
            <a:schemeClr val="accent2">
              <a:lumMod val="20000"/>
              <a:lumOff val="80000"/>
            </a:schemeClr>
          </a:solidFill>
          <a:ln>
            <a:solidFill>
              <a:schemeClr val="tx1"/>
            </a:solidFill>
          </a:ln>
        </p:spPr>
        <p:txBody>
          <a:bodyPr wrap="square" lIns="91440" tIns="45720" rIns="91440" bIns="45720" rtlCol="0" anchor="t">
            <a:spAutoFit/>
          </a:bodyPr>
          <a:lstStyle/>
          <a:p>
            <a:r>
              <a:rPr lang="en-GB" sz="4000"/>
              <a:t>Extension/Extra Resources:</a:t>
            </a:r>
          </a:p>
        </p:txBody>
      </p:sp>
      <p:sp>
        <p:nvSpPr>
          <p:cNvPr id="5" name="TextBox 4"/>
          <p:cNvSpPr txBox="1"/>
          <p:nvPr/>
        </p:nvSpPr>
        <p:spPr>
          <a:xfrm>
            <a:off x="8380632" y="218598"/>
            <a:ext cx="3604892" cy="2308324"/>
          </a:xfrm>
          <a:prstGeom prst="rect">
            <a:avLst/>
          </a:prstGeom>
          <a:solidFill>
            <a:schemeClr val="accent1">
              <a:lumMod val="20000"/>
              <a:lumOff val="80000"/>
            </a:schemeClr>
          </a:solidFill>
          <a:ln>
            <a:solidFill>
              <a:schemeClr val="tx1"/>
            </a:solidFill>
          </a:ln>
        </p:spPr>
        <p:txBody>
          <a:bodyPr wrap="square" rtlCol="0">
            <a:spAutoFit/>
          </a:bodyPr>
          <a:lstStyle/>
          <a:p>
            <a:r>
              <a:rPr lang="en-GB" b="1" u="sng"/>
              <a:t>BBC ‘In Our Time’ Epic of Gilgamesh</a:t>
            </a:r>
          </a:p>
          <a:p>
            <a:endParaRPr lang="en-GB"/>
          </a:p>
          <a:p>
            <a:r>
              <a:rPr lang="en-GB"/>
              <a:t>Melvyn Bragg and guests discuss the Gilgamesh Epic, often described as the earliest surviving great work of literature, with origins in Mesopotamia in the 3rd millennium BC. </a:t>
            </a:r>
            <a:r>
              <a:rPr lang="en-GB">
                <a:hlinkClick r:id="rId2"/>
              </a:rPr>
              <a:t>Epic of Gilgamesh</a:t>
            </a:r>
            <a:endParaRPr lang="en-GB"/>
          </a:p>
        </p:txBody>
      </p:sp>
      <p:sp>
        <p:nvSpPr>
          <p:cNvPr id="7" name="Rectangle 6"/>
          <p:cNvSpPr/>
          <p:nvPr/>
        </p:nvSpPr>
        <p:spPr>
          <a:xfrm>
            <a:off x="505916" y="1451573"/>
            <a:ext cx="7467481" cy="5139869"/>
          </a:xfrm>
          <a:prstGeom prst="rect">
            <a:avLst/>
          </a:prstGeom>
          <a:solidFill>
            <a:schemeClr val="accent6">
              <a:lumMod val="20000"/>
              <a:lumOff val="80000"/>
            </a:schemeClr>
          </a:solidFill>
          <a:ln>
            <a:solidFill>
              <a:schemeClr val="tx1"/>
            </a:solidFill>
          </a:ln>
        </p:spPr>
        <p:txBody>
          <a:bodyPr wrap="square">
            <a:spAutoFit/>
          </a:bodyPr>
          <a:lstStyle/>
          <a:p>
            <a:r>
              <a:rPr lang="en-GB">
                <a:solidFill>
                  <a:srgbClr val="000000"/>
                </a:solidFill>
                <a:latin typeface="Calibri" panose="020F0502020204030204" pitchFamily="34" charset="0"/>
              </a:rPr>
              <a:t>Useful background information:</a:t>
            </a:r>
          </a:p>
          <a:p>
            <a:r>
              <a:rPr lang="en-GB">
                <a:hlinkClick r:id="rId3"/>
              </a:rPr>
              <a:t>https://www.bbc.co.uk/sounds/play/b08wn9m0</a:t>
            </a:r>
            <a:endParaRPr lang="en-GB"/>
          </a:p>
          <a:p>
            <a:r>
              <a:rPr lang="en-GB" b="1" u="sng">
                <a:hlinkClick r:id="rId4"/>
              </a:rPr>
              <a:t>Things That Made the Modern Economy</a:t>
            </a:r>
            <a:endParaRPr lang="en-GB" b="1" u="sng"/>
          </a:p>
          <a:p>
            <a:r>
              <a:rPr lang="en-GB" b="1" u="sng"/>
              <a:t> (Cuneiform) First few minutes are the most useful</a:t>
            </a:r>
          </a:p>
          <a:p>
            <a:endParaRPr lang="en-GB" b="1" u="sng"/>
          </a:p>
          <a:p>
            <a:pPr fontAlgn="base"/>
            <a:r>
              <a:rPr lang="en-GB" sz="1400"/>
              <a:t>Cuneiform is a system of writing first developed by the ancient Sumerians of Mesopotamia c. 3500-3000 BCE. It is considered the most significant among the many cultural contributions of the Sumerians and the greatest among those of the Sumerian city of </a:t>
            </a:r>
            <a:r>
              <a:rPr lang="en-GB" sz="1400" err="1"/>
              <a:t>Uruk</a:t>
            </a:r>
            <a:r>
              <a:rPr lang="en-GB" sz="1400"/>
              <a:t> which advanced the writing of cuneiform c. 3200 BCE. The name comes from the Latin word cuneus for 'wedge' owing to the wedge-shaped style of writing. In cuneiform, a carefully cut writing implement known as a stylus is pressed into soft clay to produce wedge-like impressions that represent word-signs (pictographs) and, later, phonograms or `word-concepts' (closer to a modern-day understanding of a `word'). </a:t>
            </a:r>
          </a:p>
          <a:p>
            <a:pPr fontAlgn="base"/>
            <a:r>
              <a:rPr lang="en-GB" sz="1400"/>
              <a:t>All the great Mesopotamian civilizations used cuneiform until it was abandoned in favour of the alphabetic script at some point after 100 BCE. When the ancient cuneiform tablets of Mesopotamia were discovered and deciphered in the late 19th century CE, they would literally transform human understanding of history. Prior to their discovery, the Bible was considered the oldest </a:t>
            </a:r>
          </a:p>
          <a:p>
            <a:pPr fontAlgn="base"/>
            <a:r>
              <a:rPr lang="en-GB" sz="1400"/>
              <a:t>and most authoritative book in the world. </a:t>
            </a:r>
          </a:p>
          <a:p>
            <a:pPr fontAlgn="base"/>
            <a:endParaRPr lang="en-GB" sz="1400"/>
          </a:p>
          <a:p>
            <a:pPr fontAlgn="base"/>
            <a:r>
              <a:rPr lang="en-GB" sz="1400"/>
              <a:t>The brilliant scholar and translator George Smith (l.1840-1876 CE) changed the understanding of history with his translation of The Epic of Gilgamesh in 1872 CE. This translation allowed other cuneiform tablets to be interpreted and opened the ancient world of Mesopotamia to modern historians.</a:t>
            </a:r>
          </a:p>
        </p:txBody>
      </p:sp>
      <p:pic>
        <p:nvPicPr>
          <p:cNvPr id="1026" name="Picture 2" descr="https://ichef.bbci.co.uk/images/ic/320x320/p056zyt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1054" y="743687"/>
            <a:ext cx="1402388" cy="140238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380632" y="2803920"/>
            <a:ext cx="3309925" cy="2185214"/>
          </a:xfrm>
          <a:prstGeom prst="rect">
            <a:avLst/>
          </a:prstGeom>
          <a:solidFill>
            <a:schemeClr val="accent4">
              <a:lumMod val="20000"/>
              <a:lumOff val="80000"/>
            </a:schemeClr>
          </a:solidFill>
          <a:ln>
            <a:solidFill>
              <a:schemeClr val="tx1"/>
            </a:solidFill>
          </a:ln>
        </p:spPr>
        <p:txBody>
          <a:bodyPr wrap="square">
            <a:spAutoFit/>
          </a:bodyPr>
          <a:lstStyle/>
          <a:p>
            <a:pPr>
              <a:spcAft>
                <a:spcPts val="1200"/>
              </a:spcAft>
            </a:pPr>
            <a:r>
              <a:rPr lang="en-GB" b="1" u="sng">
                <a:solidFill>
                  <a:srgbClr val="000000"/>
                </a:solidFill>
                <a:latin typeface="Calibri" panose="020F0502020204030204" pitchFamily="34" charset="0"/>
              </a:rPr>
              <a:t>Greek myths:</a:t>
            </a:r>
            <a:endParaRPr lang="en-GB"/>
          </a:p>
          <a:p>
            <a:r>
              <a:rPr lang="en-GB"/>
              <a:t>Useful summary and discussion of the concept of heroes in Ancient Greek myth and culture. </a:t>
            </a:r>
            <a:br>
              <a:rPr lang="en-GB"/>
            </a:br>
            <a:br>
              <a:rPr lang="en-GB"/>
            </a:br>
            <a:r>
              <a:rPr lang="en-GB">
                <a:hlinkClick r:id="rId6"/>
              </a:rPr>
              <a:t>https://mythopedia.com/topics/greek-heroes</a:t>
            </a:r>
            <a:endParaRPr lang="en-GB"/>
          </a:p>
        </p:txBody>
      </p:sp>
      <p:sp>
        <p:nvSpPr>
          <p:cNvPr id="10" name="Rectangle 9"/>
          <p:cNvSpPr/>
          <p:nvPr/>
        </p:nvSpPr>
        <p:spPr>
          <a:xfrm>
            <a:off x="8380632" y="5255989"/>
            <a:ext cx="2769150" cy="923330"/>
          </a:xfrm>
          <a:prstGeom prst="rect">
            <a:avLst/>
          </a:prstGeom>
          <a:solidFill>
            <a:schemeClr val="accent2">
              <a:lumMod val="20000"/>
              <a:lumOff val="80000"/>
            </a:schemeClr>
          </a:solidFill>
          <a:ln>
            <a:solidFill>
              <a:schemeClr val="tx1"/>
            </a:solidFill>
          </a:ln>
        </p:spPr>
        <p:txBody>
          <a:bodyPr wrap="square">
            <a:spAutoFit/>
          </a:bodyPr>
          <a:lstStyle/>
          <a:p>
            <a:r>
              <a:rPr lang="en-GB">
                <a:solidFill>
                  <a:srgbClr val="000000"/>
                </a:solidFill>
                <a:latin typeface="Calibri" panose="020F0502020204030204" pitchFamily="34" charset="0"/>
              </a:rPr>
              <a:t>In Our Time: Greek Myths</a:t>
            </a:r>
          </a:p>
          <a:p>
            <a:r>
              <a:rPr lang="en-GB">
                <a:hlinkClick r:id="rId7"/>
              </a:rPr>
              <a:t>https://www.bbc.co.uk/programmes/b0093z1k</a:t>
            </a:r>
            <a:endParaRPr lang="en-GB"/>
          </a:p>
        </p:txBody>
      </p:sp>
    </p:spTree>
    <p:extLst>
      <p:ext uri="{BB962C8B-B14F-4D97-AF65-F5344CB8AC3E}">
        <p14:creationId xmlns:p14="http://schemas.microsoft.com/office/powerpoint/2010/main" val="17966924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16582" y="4903891"/>
            <a:ext cx="2992582" cy="942872"/>
          </a:xfrm>
          <a:solidFill>
            <a:schemeClr val="accent2">
              <a:lumMod val="20000"/>
              <a:lumOff val="80000"/>
            </a:schemeClr>
          </a:solidFill>
          <a:ln>
            <a:solidFill>
              <a:schemeClr val="tx1"/>
            </a:solidFill>
          </a:ln>
        </p:spPr>
        <p:txBody>
          <a:bodyPr/>
          <a:lstStyle/>
          <a:p>
            <a:r>
              <a:rPr lang="en-GB"/>
              <a:t>Week 3</a:t>
            </a:r>
          </a:p>
        </p:txBody>
      </p:sp>
      <p:sp>
        <p:nvSpPr>
          <p:cNvPr id="4" name="Rectangle 3"/>
          <p:cNvSpPr/>
          <p:nvPr/>
        </p:nvSpPr>
        <p:spPr>
          <a:xfrm>
            <a:off x="3082888" y="2220037"/>
            <a:ext cx="6096000" cy="2554545"/>
          </a:xfrm>
          <a:prstGeom prst="rect">
            <a:avLst/>
          </a:prstGeom>
          <a:solidFill>
            <a:schemeClr val="accent2">
              <a:lumMod val="20000"/>
              <a:lumOff val="80000"/>
            </a:schemeClr>
          </a:solidFill>
          <a:ln>
            <a:solidFill>
              <a:schemeClr val="tx1"/>
            </a:solidFill>
          </a:ln>
        </p:spPr>
        <p:txBody>
          <a:bodyPr>
            <a:spAutoFit/>
          </a:bodyPr>
          <a:lstStyle/>
          <a:p>
            <a:pPr algn="ctr">
              <a:spcAft>
                <a:spcPts val="0"/>
              </a:spcAft>
            </a:pPr>
            <a:r>
              <a:rPr lang="en-GB" sz="5000" kern="1400" spc="-50">
                <a:latin typeface="Calibri Light" panose="020F0302020204030204" pitchFamily="34" charset="0"/>
                <a:ea typeface="Yu Gothic Light" panose="020B0300000000000000" pitchFamily="34" charset="-128"/>
                <a:cs typeface="Times New Roman" panose="02020603050405020304" pitchFamily="18" charset="0"/>
              </a:rPr>
              <a:t>Year 7 English</a:t>
            </a:r>
          </a:p>
          <a:p>
            <a:pPr algn="ctr">
              <a:spcAft>
                <a:spcPts val="0"/>
              </a:spcAft>
            </a:pPr>
            <a:r>
              <a:rPr lang="en-GB" sz="5000" kern="1400" spc="-50">
                <a:latin typeface="Calibri Light" panose="020F0302020204030204" pitchFamily="34" charset="0"/>
                <a:ea typeface="Yu Gothic Light" panose="020B0300000000000000" pitchFamily="34" charset="-128"/>
                <a:cs typeface="Times New Roman" panose="02020603050405020304" pitchFamily="18" charset="0"/>
              </a:rPr>
              <a:t>Michaelmas Term</a:t>
            </a:r>
          </a:p>
          <a:p>
            <a:pPr algn="ctr">
              <a:spcAft>
                <a:spcPts val="0"/>
              </a:spcAft>
            </a:pPr>
            <a:r>
              <a:rPr lang="en-GB" sz="5000" kern="1400" spc="-50">
                <a:latin typeface="Calibri Light" panose="020F0302020204030204" pitchFamily="34" charset="0"/>
                <a:ea typeface="Yu Gothic Light" panose="020B0300000000000000" pitchFamily="34" charset="-128"/>
                <a:cs typeface="Times New Roman" panose="02020603050405020304" pitchFamily="18" charset="0"/>
              </a:rPr>
              <a:t>Ancient Origins</a:t>
            </a:r>
          </a:p>
          <a:p>
            <a:pPr>
              <a:spcAft>
                <a:spcPts val="0"/>
              </a:spcAft>
            </a:pPr>
            <a:r>
              <a:rPr lang="en-GB" sz="1000">
                <a:effectLst/>
                <a:latin typeface="Times New Roman" panose="02020603050405020304" pitchFamily="18" charset="0"/>
                <a:ea typeface="Times New Roman" panose="02020603050405020304" pitchFamily="18" charset="0"/>
              </a:rPr>
              <a:t> </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88142" y="2220037"/>
            <a:ext cx="1945965" cy="2209143"/>
          </a:xfrm>
          <a:prstGeom prst="rect">
            <a:avLst/>
          </a:prstGeom>
          <a:noFill/>
        </p:spPr>
      </p:pic>
      <p:pic>
        <p:nvPicPr>
          <p:cNvPr id="6" name="Picture 5"/>
          <p:cNvPicPr>
            <a:picLocks noChangeAspect="1"/>
          </p:cNvPicPr>
          <p:nvPr/>
        </p:nvPicPr>
        <p:blipFill>
          <a:blip r:embed="rId3"/>
          <a:stretch>
            <a:fillRect/>
          </a:stretch>
        </p:blipFill>
        <p:spPr>
          <a:xfrm>
            <a:off x="9596521" y="2604862"/>
            <a:ext cx="1669281" cy="1250350"/>
          </a:xfrm>
          <a:prstGeom prst="rect">
            <a:avLst/>
          </a:prstGeom>
        </p:spPr>
      </p:pic>
    </p:spTree>
    <p:extLst>
      <p:ext uri="{BB962C8B-B14F-4D97-AF65-F5344CB8AC3E}">
        <p14:creationId xmlns:p14="http://schemas.microsoft.com/office/powerpoint/2010/main" val="11052165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72" y="1256640"/>
            <a:ext cx="3030109" cy="960769"/>
          </a:xfrm>
        </p:spPr>
        <p:txBody>
          <a:bodyPr>
            <a:normAutofit fontScale="90000"/>
          </a:bodyPr>
          <a:lstStyle/>
          <a:p>
            <a:r>
              <a:rPr lang="en-GB" sz="2800" b="1"/>
              <a:t>This week’s Big Questions:</a:t>
            </a:r>
            <a:br>
              <a:rPr lang="en-GB" sz="2800" b="1"/>
            </a:br>
            <a:br>
              <a:rPr lang="en-GB" sz="2800" b="1"/>
            </a:br>
            <a:br>
              <a:rPr lang="en-GB"/>
            </a:br>
            <a:endParaRPr lang="en-GB"/>
          </a:p>
        </p:txBody>
      </p:sp>
      <p:sp>
        <p:nvSpPr>
          <p:cNvPr id="3" name="TextBox 2"/>
          <p:cNvSpPr txBox="1"/>
          <p:nvPr/>
        </p:nvSpPr>
        <p:spPr>
          <a:xfrm>
            <a:off x="194872" y="145047"/>
            <a:ext cx="3774796" cy="369332"/>
          </a:xfrm>
          <a:prstGeom prst="rect">
            <a:avLst/>
          </a:prstGeom>
          <a:solidFill>
            <a:schemeClr val="accent5">
              <a:lumMod val="20000"/>
              <a:lumOff val="80000"/>
            </a:schemeClr>
          </a:solidFill>
          <a:ln>
            <a:solidFill>
              <a:schemeClr val="tx1"/>
            </a:solidFill>
          </a:ln>
        </p:spPr>
        <p:txBody>
          <a:bodyPr wrap="square" rtlCol="0">
            <a:spAutoFit/>
          </a:bodyPr>
          <a:lstStyle/>
          <a:p>
            <a:r>
              <a:rPr lang="en-GB"/>
              <a:t>Y7 ANCIENT ORIGINS: WEEK 3</a:t>
            </a:r>
          </a:p>
        </p:txBody>
      </p:sp>
      <p:sp>
        <p:nvSpPr>
          <p:cNvPr id="4" name="Rectangle 3"/>
          <p:cNvSpPr/>
          <p:nvPr/>
        </p:nvSpPr>
        <p:spPr>
          <a:xfrm>
            <a:off x="247338" y="1463987"/>
            <a:ext cx="2623681" cy="5016758"/>
          </a:xfrm>
          <a:prstGeom prst="rect">
            <a:avLst/>
          </a:prstGeom>
          <a:solidFill>
            <a:schemeClr val="accent2">
              <a:lumMod val="20000"/>
              <a:lumOff val="80000"/>
            </a:schemeClr>
          </a:solidFill>
          <a:ln>
            <a:solidFill>
              <a:schemeClr val="tx1"/>
            </a:solidFill>
          </a:ln>
        </p:spPr>
        <p:txBody>
          <a:bodyPr wrap="square">
            <a:spAutoFit/>
          </a:bodyPr>
          <a:lstStyle/>
          <a:p>
            <a:pPr marL="342900" indent="-342900">
              <a:buFont typeface="Arial" panose="020B0604020202020204" pitchFamily="34" charset="0"/>
              <a:buChar char="•"/>
            </a:pPr>
            <a:r>
              <a:rPr lang="en-GB" sz="2000"/>
              <a:t>What is Epic and why is it important? </a:t>
            </a:r>
          </a:p>
          <a:p>
            <a:r>
              <a:rPr lang="en-GB" sz="2000"/>
              <a:t> </a:t>
            </a:r>
          </a:p>
          <a:p>
            <a:pPr marL="342900" indent="-342900">
              <a:buFont typeface="Arial" panose="020B0604020202020204" pitchFamily="34" charset="0"/>
              <a:buChar char="•"/>
            </a:pPr>
            <a:r>
              <a:rPr lang="en-GB" sz="2000"/>
              <a:t>What is Epic Poetry? </a:t>
            </a:r>
          </a:p>
          <a:p>
            <a:endParaRPr lang="en-GB" sz="2000"/>
          </a:p>
          <a:p>
            <a:pPr marL="342900" indent="-342900">
              <a:buFont typeface="Arial" panose="020B0604020202020204" pitchFamily="34" charset="0"/>
              <a:buChar char="•"/>
            </a:pPr>
            <a:r>
              <a:rPr lang="en-GB" sz="2000"/>
              <a:t>How is Achilles presented compared to other heroes? </a:t>
            </a:r>
          </a:p>
          <a:p>
            <a:endParaRPr lang="en-GB" sz="2000"/>
          </a:p>
          <a:p>
            <a:pPr marL="342900" indent="-342900">
              <a:buFont typeface="Arial" panose="020B0604020202020204" pitchFamily="34" charset="0"/>
              <a:buChar char="•"/>
            </a:pPr>
            <a:r>
              <a:rPr lang="en-GB" sz="2000"/>
              <a:t>What is an epithet? </a:t>
            </a:r>
          </a:p>
          <a:p>
            <a:endParaRPr lang="en-GB" sz="2000"/>
          </a:p>
          <a:p>
            <a:pPr marL="342900" indent="-342900">
              <a:buFont typeface="Arial" panose="020B0604020202020204" pitchFamily="34" charset="0"/>
              <a:buChar char="•"/>
            </a:pPr>
            <a:r>
              <a:rPr lang="en-GB" sz="2000"/>
              <a:t>What is metaphor, tenor, vehicle and ground? </a:t>
            </a:r>
          </a:p>
        </p:txBody>
      </p:sp>
      <p:sp>
        <p:nvSpPr>
          <p:cNvPr id="7" name="TextBox 6"/>
          <p:cNvSpPr txBox="1"/>
          <p:nvPr/>
        </p:nvSpPr>
        <p:spPr>
          <a:xfrm>
            <a:off x="2994283" y="426842"/>
            <a:ext cx="3357797" cy="1015663"/>
          </a:xfrm>
          <a:prstGeom prst="rect">
            <a:avLst/>
          </a:prstGeom>
          <a:noFill/>
        </p:spPr>
        <p:txBody>
          <a:bodyPr wrap="square" rtlCol="0">
            <a:spAutoFit/>
          </a:bodyPr>
          <a:lstStyle/>
          <a:p>
            <a:r>
              <a:rPr lang="en-GB" sz="3000" b="1"/>
              <a:t>This Week’s Core Knowledge:</a:t>
            </a:r>
          </a:p>
        </p:txBody>
      </p:sp>
      <p:sp>
        <p:nvSpPr>
          <p:cNvPr id="8" name="Rectangle 7"/>
          <p:cNvSpPr/>
          <p:nvPr/>
        </p:nvSpPr>
        <p:spPr>
          <a:xfrm>
            <a:off x="2994283" y="1391542"/>
            <a:ext cx="4666309" cy="4832092"/>
          </a:xfrm>
          <a:prstGeom prst="rect">
            <a:avLst/>
          </a:prstGeom>
          <a:solidFill>
            <a:schemeClr val="accent2">
              <a:lumMod val="20000"/>
              <a:lumOff val="80000"/>
            </a:schemeClr>
          </a:solidFill>
          <a:ln>
            <a:solidFill>
              <a:schemeClr val="tx1"/>
            </a:solidFill>
          </a:ln>
        </p:spPr>
        <p:txBody>
          <a:bodyPr wrap="square">
            <a:spAutoFit/>
          </a:bodyPr>
          <a:lstStyle/>
          <a:p>
            <a:pPr marL="285750" indent="-285750">
              <a:buFont typeface="Arial" panose="020B0604020202020204" pitchFamily="34" charset="0"/>
              <a:buChar char="•"/>
            </a:pPr>
            <a:r>
              <a:rPr lang="en-GB" sz="1400"/>
              <a:t>An epic poem is a long, narrative poem that usually follows the exploits of a hero/group of heroes as they face challenges and obstacles. </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Achilles meets all of the criteria for an ancient Hero: he is blessed by the gods (such as </a:t>
            </a:r>
            <a:r>
              <a:rPr lang="en-GB" sz="1400" err="1"/>
              <a:t>Athene</a:t>
            </a:r>
            <a:r>
              <a:rPr lang="en-GB" sz="1400"/>
              <a:t>), he is physically impressive, he is skilled at warfare and although he is very hard to kill, he is not actually immortal. </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An epithet is a common phrase used to describe a character, place or thing, often used in epic poetry </a:t>
            </a:r>
            <a:r>
              <a:rPr lang="en-GB" sz="1400" err="1"/>
              <a:t>eg</a:t>
            </a:r>
            <a:r>
              <a:rPr lang="en-GB" sz="1400"/>
              <a:t> the wine dark sea, swift footed Achilles. </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A metaphor is a figure of speech where two things are compared – usually an abstract idea (</a:t>
            </a:r>
            <a:r>
              <a:rPr lang="en-GB" sz="1400" err="1"/>
              <a:t>eg</a:t>
            </a:r>
            <a:r>
              <a:rPr lang="en-GB" sz="1400"/>
              <a:t> love) with a concrete object (</a:t>
            </a:r>
            <a:r>
              <a:rPr lang="en-GB" sz="1400" err="1"/>
              <a:t>eg</a:t>
            </a:r>
            <a:r>
              <a:rPr lang="en-GB" sz="1400"/>
              <a:t> a red rose).</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The tenor refers to the subject of the metaphor.</a:t>
            </a:r>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r>
              <a:rPr lang="en-GB" sz="1400"/>
              <a:t>The vehicle is the thing being compared and the ground is the link between the subject (the tenor) and the comparison (the vehicle). </a:t>
            </a:r>
            <a:endParaRPr lang="en-GB"/>
          </a:p>
        </p:txBody>
      </p:sp>
      <p:sp>
        <p:nvSpPr>
          <p:cNvPr id="9" name="TextBox 8"/>
          <p:cNvSpPr txBox="1"/>
          <p:nvPr/>
        </p:nvSpPr>
        <p:spPr>
          <a:xfrm>
            <a:off x="7849396" y="145047"/>
            <a:ext cx="3357797" cy="1246495"/>
          </a:xfrm>
          <a:prstGeom prst="rect">
            <a:avLst/>
          </a:prstGeom>
          <a:noFill/>
        </p:spPr>
        <p:txBody>
          <a:bodyPr wrap="square" rtlCol="0">
            <a:spAutoFit/>
          </a:bodyPr>
          <a:lstStyle/>
          <a:p>
            <a:r>
              <a:rPr lang="en-GB" sz="2500" b="1"/>
              <a:t>This Week’s terminology &amp; vocabulary:</a:t>
            </a:r>
          </a:p>
        </p:txBody>
      </p:sp>
      <p:sp>
        <p:nvSpPr>
          <p:cNvPr id="10" name="Rectangle 9"/>
          <p:cNvSpPr/>
          <p:nvPr/>
        </p:nvSpPr>
        <p:spPr>
          <a:xfrm>
            <a:off x="9883288" y="329713"/>
            <a:ext cx="2059102" cy="3003386"/>
          </a:xfrm>
          <a:prstGeom prst="rect">
            <a:avLst/>
          </a:prstGeom>
          <a:solidFill>
            <a:schemeClr val="accent2">
              <a:lumMod val="20000"/>
              <a:lumOff val="80000"/>
            </a:schemeClr>
          </a:solidFill>
          <a:ln>
            <a:solidFill>
              <a:schemeClr val="tx1"/>
            </a:solidFill>
          </a:ln>
        </p:spPr>
        <p:txBody>
          <a:bodyPr wrap="square">
            <a:spAutoFit/>
          </a:bodyPr>
          <a:lstStyle/>
          <a:p>
            <a:pPr>
              <a:spcAft>
                <a:spcPts val="500"/>
              </a:spcAft>
            </a:pPr>
            <a:r>
              <a:rPr lang="en-GB" sz="2000"/>
              <a:t>Protagonist</a:t>
            </a:r>
          </a:p>
          <a:p>
            <a:pPr>
              <a:spcAft>
                <a:spcPts val="500"/>
              </a:spcAft>
            </a:pPr>
            <a:r>
              <a:rPr lang="en-GB" sz="2000"/>
              <a:t>Epic</a:t>
            </a:r>
          </a:p>
          <a:p>
            <a:pPr>
              <a:spcAft>
                <a:spcPts val="500"/>
              </a:spcAft>
            </a:pPr>
            <a:r>
              <a:rPr lang="en-GB" sz="2000"/>
              <a:t>Epithet</a:t>
            </a:r>
          </a:p>
          <a:p>
            <a:pPr>
              <a:spcAft>
                <a:spcPts val="500"/>
              </a:spcAft>
            </a:pPr>
            <a:r>
              <a:rPr lang="en-GB" sz="2000"/>
              <a:t>Appositive</a:t>
            </a:r>
          </a:p>
          <a:p>
            <a:pPr>
              <a:spcAft>
                <a:spcPts val="500"/>
              </a:spcAft>
            </a:pPr>
            <a:r>
              <a:rPr lang="en-GB" sz="2000"/>
              <a:t>Metaphor</a:t>
            </a:r>
          </a:p>
          <a:p>
            <a:pPr>
              <a:spcAft>
                <a:spcPts val="500"/>
              </a:spcAft>
            </a:pPr>
            <a:r>
              <a:rPr lang="en-GB" sz="2000"/>
              <a:t>Vehicle</a:t>
            </a:r>
          </a:p>
          <a:p>
            <a:pPr>
              <a:spcAft>
                <a:spcPts val="500"/>
              </a:spcAft>
            </a:pPr>
            <a:r>
              <a:rPr lang="en-GB" sz="2000"/>
              <a:t>Tenor</a:t>
            </a:r>
          </a:p>
          <a:p>
            <a:pPr>
              <a:spcAft>
                <a:spcPts val="500"/>
              </a:spcAft>
            </a:pPr>
            <a:r>
              <a:rPr lang="en-GB" sz="2000"/>
              <a:t>Ground</a:t>
            </a:r>
          </a:p>
        </p:txBody>
      </p:sp>
      <p:sp>
        <p:nvSpPr>
          <p:cNvPr id="11" name="Rectangle 10"/>
          <p:cNvSpPr/>
          <p:nvPr/>
        </p:nvSpPr>
        <p:spPr>
          <a:xfrm>
            <a:off x="7954327" y="3453498"/>
            <a:ext cx="4067784" cy="3293209"/>
          </a:xfrm>
          <a:prstGeom prst="rect">
            <a:avLst/>
          </a:prstGeom>
          <a:solidFill>
            <a:schemeClr val="accent2">
              <a:lumMod val="20000"/>
              <a:lumOff val="80000"/>
            </a:schemeClr>
          </a:solidFill>
          <a:ln>
            <a:solidFill>
              <a:schemeClr val="tx1"/>
            </a:solidFill>
          </a:ln>
        </p:spPr>
        <p:txBody>
          <a:bodyPr wrap="square">
            <a:spAutoFit/>
          </a:bodyPr>
          <a:lstStyle/>
          <a:p>
            <a:r>
              <a:rPr lang="en-GB" sz="1600" b="1"/>
              <a:t>You will be able to: </a:t>
            </a:r>
            <a:endParaRPr lang="en-GB" sz="1600"/>
          </a:p>
          <a:p>
            <a:pPr marL="285750" indent="-285750">
              <a:buFont typeface="Arial" panose="020B0604020202020204" pitchFamily="34" charset="0"/>
              <a:buChar char="•"/>
            </a:pPr>
            <a:r>
              <a:rPr lang="en-GB" sz="1600"/>
              <a:t>correctly identify elements of a range of metaphors.</a:t>
            </a:r>
          </a:p>
          <a:p>
            <a:r>
              <a:rPr lang="en-GB" sz="1600"/>
              <a:t> </a:t>
            </a:r>
          </a:p>
          <a:p>
            <a:pPr marL="285750" indent="-285750">
              <a:buFont typeface="Arial" panose="020B0604020202020204" pitchFamily="34" charset="0"/>
              <a:buChar char="•"/>
            </a:pPr>
            <a:r>
              <a:rPr lang="en-GB" sz="1600"/>
              <a:t>correctly identify appositives and Homeric epithets. </a:t>
            </a:r>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r>
              <a:rPr lang="en-GB" sz="1600"/>
              <a:t>write clear thesis statements answering the question ‘How far is Achilles presented as a hero?’ </a:t>
            </a:r>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r>
              <a:rPr lang="en-GB" sz="1600"/>
              <a:t>use slow writing to imitate writers’ techniques. </a:t>
            </a:r>
          </a:p>
        </p:txBody>
      </p:sp>
      <p:sp>
        <p:nvSpPr>
          <p:cNvPr id="12" name="Rectangle 11"/>
          <p:cNvSpPr/>
          <p:nvPr/>
        </p:nvSpPr>
        <p:spPr>
          <a:xfrm>
            <a:off x="7954327" y="2253169"/>
            <a:ext cx="1573131" cy="1200329"/>
          </a:xfrm>
          <a:prstGeom prst="rect">
            <a:avLst/>
          </a:prstGeom>
        </p:spPr>
        <p:txBody>
          <a:bodyPr wrap="square">
            <a:spAutoFit/>
          </a:bodyPr>
          <a:lstStyle/>
          <a:p>
            <a:r>
              <a:rPr lang="en-GB" b="1"/>
              <a:t>This Week’s discussion, writing and </a:t>
            </a:r>
          </a:p>
          <a:p>
            <a:r>
              <a:rPr lang="en-GB" b="1"/>
              <a:t>reading foci:</a:t>
            </a:r>
          </a:p>
        </p:txBody>
      </p:sp>
    </p:spTree>
    <p:extLst>
      <p:ext uri="{BB962C8B-B14F-4D97-AF65-F5344CB8AC3E}">
        <p14:creationId xmlns:p14="http://schemas.microsoft.com/office/powerpoint/2010/main" val="15971484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08722" y="165014"/>
            <a:ext cx="4795520" cy="3111072"/>
          </a:xfrm>
          <a:prstGeom prst="rect">
            <a:avLst/>
          </a:prstGeom>
        </p:spPr>
      </p:pic>
      <p:sp>
        <p:nvSpPr>
          <p:cNvPr id="3" name="Title 1"/>
          <p:cNvSpPr txBox="1">
            <a:spLocks/>
          </p:cNvSpPr>
          <p:nvPr/>
        </p:nvSpPr>
        <p:spPr>
          <a:xfrm>
            <a:off x="302221" y="165014"/>
            <a:ext cx="3106500" cy="1274046"/>
          </a:xfrm>
          <a:prstGeom prst="rect">
            <a:avLst/>
          </a:prstGeom>
          <a:solidFill>
            <a:schemeClr val="accent2">
              <a:lumMod val="20000"/>
              <a:lumOff val="80000"/>
            </a:schemeClr>
          </a:solidFill>
          <a:ln>
            <a:solidFill>
              <a:schemeClr val="tx1"/>
            </a:solidFill>
          </a:ln>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t>‘</a:t>
            </a:r>
            <a:r>
              <a:rPr lang="en-GB">
                <a:solidFill>
                  <a:srgbClr val="000000"/>
                </a:solidFill>
                <a:latin typeface="Calibri" panose="020F0502020204030204" pitchFamily="34" charset="0"/>
              </a:rPr>
              <a:t>The Iliad</a:t>
            </a:r>
            <a:r>
              <a:rPr lang="en-GB"/>
              <a:t>’ </a:t>
            </a:r>
          </a:p>
          <a:p>
            <a:pPr algn="ctr"/>
            <a:r>
              <a:rPr lang="en-GB"/>
              <a:t>p.28-31</a:t>
            </a:r>
          </a:p>
        </p:txBody>
      </p:sp>
      <p:sp>
        <p:nvSpPr>
          <p:cNvPr id="4" name="Text Box 62"/>
          <p:cNvSpPr txBox="1"/>
          <p:nvPr/>
        </p:nvSpPr>
        <p:spPr>
          <a:xfrm>
            <a:off x="1855471" y="1720550"/>
            <a:ext cx="4552337" cy="5014546"/>
          </a:xfrm>
          <a:prstGeom prst="rect">
            <a:avLst/>
          </a:prstGeom>
          <a:solidFill>
            <a:srgbClr val="4472C4">
              <a:alpha val="33000"/>
            </a:srgb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600" b="1">
                <a:effectLst/>
                <a:latin typeface="Calibri" panose="020F0502020204030204" pitchFamily="34" charset="0"/>
                <a:ea typeface="Times New Roman" panose="02020603050405020304" pitchFamily="18" charset="0"/>
              </a:rPr>
              <a:t>Vocabulary in action</a:t>
            </a:r>
            <a:endParaRPr lang="en-GB" sz="1600">
              <a:effectLst/>
              <a:latin typeface="Times New Roman" panose="02020603050405020304" pitchFamily="18" charset="0"/>
              <a:ea typeface="Times New Roman" panose="02020603050405020304" pitchFamily="18" charset="0"/>
            </a:endParaRPr>
          </a:p>
          <a:p>
            <a:pPr>
              <a:spcAft>
                <a:spcPts val="0"/>
              </a:spcAft>
            </a:pPr>
            <a:r>
              <a:rPr lang="en-GB" sz="1600">
                <a:effectLst/>
                <a:latin typeface="Calibri Light" panose="020F0302020204030204" pitchFamily="34" charset="0"/>
                <a:ea typeface="Times New Roman" panose="02020603050405020304" pitchFamily="18" charset="0"/>
              </a:rPr>
              <a:t>Choose the word that is </a:t>
            </a:r>
            <a:r>
              <a:rPr lang="en-GB" sz="1600" i="1">
                <a:effectLst/>
                <a:latin typeface="Calibri Light" panose="020F0302020204030204" pitchFamily="34" charset="0"/>
                <a:ea typeface="Times New Roman" panose="02020603050405020304" pitchFamily="18" charset="0"/>
              </a:rPr>
              <a:t>not</a:t>
            </a:r>
            <a:r>
              <a:rPr lang="en-GB" sz="1600">
                <a:effectLst/>
                <a:latin typeface="Calibri Light" panose="020F0302020204030204" pitchFamily="34" charset="0"/>
                <a:ea typeface="Times New Roman" panose="02020603050405020304" pitchFamily="18" charset="0"/>
              </a:rPr>
              <a:t> related in meaning to the other words in each set.</a:t>
            </a:r>
            <a:endParaRPr lang="en-GB" sz="1600">
              <a:effectLst/>
              <a:latin typeface="Times New Roman" panose="02020603050405020304" pitchFamily="18" charset="0"/>
              <a:ea typeface="Times New Roman" panose="02020603050405020304" pitchFamily="18" charset="0"/>
            </a:endParaRPr>
          </a:p>
          <a:p>
            <a:pPr marL="457200">
              <a:spcAft>
                <a:spcPts val="500"/>
              </a:spcAft>
              <a:tabLst>
                <a:tab pos="228600" algn="l"/>
              </a:tabLst>
            </a:pPr>
            <a:r>
              <a:rPr lang="en-GB" sz="1600">
                <a:effectLst/>
                <a:latin typeface="Calibri Light" panose="020F0302020204030204" pitchFamily="34" charset="0"/>
                <a:ea typeface="Times New Roman" panose="02020603050405020304" pitchFamily="18" charset="0"/>
              </a:rPr>
              <a:t>a) face, b) meet, c) evade, d) confront</a:t>
            </a:r>
            <a:endParaRPr lang="en-GB" sz="1600">
              <a:effectLst/>
              <a:latin typeface="Times New Roman" panose="02020603050405020304" pitchFamily="18" charset="0"/>
              <a:ea typeface="Times New Roman" panose="02020603050405020304" pitchFamily="18" charset="0"/>
            </a:endParaRPr>
          </a:p>
          <a:p>
            <a:pPr marL="457200">
              <a:spcAft>
                <a:spcPts val="500"/>
              </a:spcAft>
              <a:tabLst>
                <a:tab pos="228600" algn="l"/>
              </a:tabLst>
            </a:pPr>
            <a:r>
              <a:rPr lang="en-GB" sz="1600">
                <a:effectLst/>
                <a:latin typeface="Calibri Light" panose="020F0302020204030204" pitchFamily="34" charset="0"/>
                <a:ea typeface="Times New Roman" panose="02020603050405020304" pitchFamily="18" charset="0"/>
              </a:rPr>
              <a:t>a) ponderous, b) swift, c) weighty, d) hefty</a:t>
            </a:r>
            <a:endParaRPr lang="en-GB" sz="1600">
              <a:effectLst/>
              <a:latin typeface="Times New Roman" panose="02020603050405020304" pitchFamily="18" charset="0"/>
              <a:ea typeface="Times New Roman" panose="02020603050405020304" pitchFamily="18" charset="0"/>
            </a:endParaRPr>
          </a:p>
          <a:p>
            <a:pPr marL="457200">
              <a:spcAft>
                <a:spcPts val="500"/>
              </a:spcAft>
              <a:tabLst>
                <a:tab pos="228600" algn="l"/>
              </a:tabLst>
            </a:pPr>
            <a:r>
              <a:rPr lang="en-GB" sz="1600">
                <a:effectLst/>
                <a:latin typeface="Calibri Light" panose="020F0302020204030204" pitchFamily="34" charset="0"/>
                <a:ea typeface="Times New Roman" panose="02020603050405020304" pitchFamily="18" charset="0"/>
              </a:rPr>
              <a:t>a) clamour, b) peacefulness, c) silence, d) calm</a:t>
            </a:r>
            <a:endParaRPr lang="en-GB" sz="1600">
              <a:effectLst/>
              <a:latin typeface="Times New Roman" panose="02020603050405020304" pitchFamily="18" charset="0"/>
              <a:ea typeface="Times New Roman" panose="02020603050405020304" pitchFamily="18" charset="0"/>
            </a:endParaRPr>
          </a:p>
          <a:p>
            <a:pPr marL="457200">
              <a:spcAft>
                <a:spcPts val="500"/>
              </a:spcAft>
              <a:tabLst>
                <a:tab pos="228600" algn="l"/>
              </a:tabLst>
            </a:pPr>
            <a:r>
              <a:rPr lang="en-GB" sz="1600">
                <a:effectLst/>
                <a:latin typeface="Calibri Light" panose="020F0302020204030204" pitchFamily="34" charset="0"/>
                <a:ea typeface="Times New Roman" panose="02020603050405020304" pitchFamily="18" charset="0"/>
              </a:rPr>
              <a:t>a) dirty, b) cleanse, c) defile, d) corrupt</a:t>
            </a:r>
            <a:endParaRPr lang="en-GB" sz="1600">
              <a:effectLst/>
              <a:latin typeface="Times New Roman" panose="02020603050405020304" pitchFamily="18" charset="0"/>
              <a:ea typeface="Times New Roman" panose="02020603050405020304" pitchFamily="18" charset="0"/>
            </a:endParaRPr>
          </a:p>
          <a:p>
            <a:pPr marL="457200">
              <a:spcAft>
                <a:spcPts val="500"/>
              </a:spcAft>
              <a:tabLst>
                <a:tab pos="228600" algn="l"/>
              </a:tabLst>
            </a:pPr>
            <a:r>
              <a:rPr lang="en-GB" sz="1600">
                <a:effectLst/>
                <a:latin typeface="Calibri Light" panose="020F0302020204030204" pitchFamily="34" charset="0"/>
                <a:ea typeface="Times New Roman" panose="02020603050405020304" pitchFamily="18" charset="0"/>
              </a:rPr>
              <a:t>a) strong, b) vulnerable, c) weak, d) defenceless</a:t>
            </a:r>
            <a:endParaRPr lang="en-GB" sz="1600">
              <a:effectLst/>
              <a:latin typeface="Times New Roman" panose="02020603050405020304" pitchFamily="18" charset="0"/>
              <a:ea typeface="Times New Roman" panose="02020603050405020304" pitchFamily="18" charset="0"/>
            </a:endParaRPr>
          </a:p>
          <a:p>
            <a:pPr marL="457200">
              <a:spcAft>
                <a:spcPts val="500"/>
              </a:spcAft>
              <a:tabLst>
                <a:tab pos="228600" algn="l"/>
              </a:tabLst>
            </a:pPr>
            <a:r>
              <a:rPr lang="en-GB" sz="1600">
                <a:effectLst/>
                <a:latin typeface="Calibri Light" panose="020F0302020204030204" pitchFamily="34" charset="0"/>
                <a:ea typeface="Times New Roman" panose="02020603050405020304" pitchFamily="18" charset="0"/>
              </a:rPr>
              <a:t>a) dodge, b) capture, c) elude, d) escape</a:t>
            </a:r>
            <a:endParaRPr lang="en-GB" sz="1600">
              <a:effectLst/>
              <a:latin typeface="Times New Roman" panose="02020603050405020304" pitchFamily="18" charset="0"/>
              <a:ea typeface="Times New Roman" panose="02020603050405020304" pitchFamily="18" charset="0"/>
            </a:endParaRPr>
          </a:p>
          <a:p>
            <a:pPr marL="457200">
              <a:spcAft>
                <a:spcPts val="500"/>
              </a:spcAft>
              <a:tabLst>
                <a:tab pos="228600" algn="l"/>
              </a:tabLst>
            </a:pPr>
            <a:r>
              <a:rPr lang="en-GB" sz="1600">
                <a:effectLst/>
                <a:latin typeface="Calibri Light" panose="020F0302020204030204" pitchFamily="34" charset="0"/>
                <a:ea typeface="Times New Roman" panose="02020603050405020304" pitchFamily="18" charset="0"/>
              </a:rPr>
              <a:t>a) destruction, b) disaster, c) havoc, d) protection</a:t>
            </a:r>
            <a:endParaRPr lang="en-GB" sz="1600">
              <a:effectLst/>
              <a:latin typeface="Times New Roman" panose="02020603050405020304" pitchFamily="18" charset="0"/>
              <a:ea typeface="Times New Roman" panose="02020603050405020304" pitchFamily="18" charset="0"/>
            </a:endParaRPr>
          </a:p>
          <a:p>
            <a:pPr marL="457200">
              <a:spcAft>
                <a:spcPts val="500"/>
              </a:spcAft>
              <a:tabLst>
                <a:tab pos="228600" algn="l"/>
              </a:tabLst>
            </a:pPr>
            <a:r>
              <a:rPr lang="en-GB" sz="1600">
                <a:effectLst/>
                <a:latin typeface="Calibri Light" panose="020F0302020204030204" pitchFamily="34" charset="0"/>
                <a:ea typeface="Times New Roman" panose="02020603050405020304" pitchFamily="18" charset="0"/>
              </a:rPr>
              <a:t>a) whetted, b) dull, c) blunt, d) rounded</a:t>
            </a:r>
            <a:endParaRPr lang="en-GB" sz="1600">
              <a:effectLst/>
              <a:latin typeface="Times New Roman" panose="02020603050405020304" pitchFamily="18" charset="0"/>
              <a:ea typeface="Times New Roman" panose="02020603050405020304" pitchFamily="18" charset="0"/>
            </a:endParaRPr>
          </a:p>
          <a:p>
            <a:pPr marL="457200">
              <a:spcAft>
                <a:spcPts val="500"/>
              </a:spcAft>
              <a:tabLst>
                <a:tab pos="228600" algn="l"/>
              </a:tabLst>
            </a:pPr>
            <a:r>
              <a:rPr lang="en-GB" sz="1600">
                <a:effectLst/>
                <a:latin typeface="Calibri Light" panose="020F0302020204030204" pitchFamily="34" charset="0"/>
                <a:ea typeface="Times New Roman" panose="02020603050405020304" pitchFamily="18" charset="0"/>
              </a:rPr>
              <a:t>a) disobey, b) flout, c) punish, d) disregard</a:t>
            </a:r>
            <a:endParaRPr lang="en-GB" sz="1600">
              <a:effectLst/>
              <a:latin typeface="Times New Roman" panose="02020603050405020304" pitchFamily="18" charset="0"/>
              <a:ea typeface="Times New Roman" panose="02020603050405020304" pitchFamily="18" charset="0"/>
            </a:endParaRPr>
          </a:p>
          <a:p>
            <a:pPr marL="457200">
              <a:spcAft>
                <a:spcPts val="500"/>
              </a:spcAft>
              <a:tabLst>
                <a:tab pos="228600" algn="l"/>
              </a:tabLst>
            </a:pPr>
            <a:r>
              <a:rPr lang="en-GB" sz="1600">
                <a:effectLst/>
                <a:latin typeface="Calibri Light" panose="020F0302020204030204" pitchFamily="34" charset="0"/>
                <a:ea typeface="Times New Roman" panose="02020603050405020304" pitchFamily="18" charset="0"/>
              </a:rPr>
              <a:t>a) promise, b) exult, c) rejoice, d) celebrate</a:t>
            </a:r>
            <a:endParaRPr lang="en-GB" sz="1600">
              <a:effectLst/>
              <a:latin typeface="Times New Roman" panose="02020603050405020304" pitchFamily="18" charset="0"/>
              <a:ea typeface="Times New Roman" panose="02020603050405020304" pitchFamily="18" charset="0"/>
            </a:endParaRPr>
          </a:p>
          <a:p>
            <a:pPr marL="457200">
              <a:spcAft>
                <a:spcPts val="500"/>
              </a:spcAft>
              <a:tabLst>
                <a:tab pos="228600" algn="l"/>
              </a:tabLst>
            </a:pPr>
            <a:r>
              <a:rPr lang="en-GB" sz="1600">
                <a:effectLst/>
                <a:latin typeface="Calibri Light" panose="020F0302020204030204" pitchFamily="34" charset="0"/>
                <a:ea typeface="Times New Roman" panose="02020603050405020304" pitchFamily="18" charset="0"/>
              </a:rPr>
              <a:t>a) defender, b) guardian, c) protector, d) scourge</a:t>
            </a:r>
            <a:endParaRPr lang="en-GB" sz="1600">
              <a:effectLst/>
              <a:latin typeface="Times New Roman" panose="02020603050405020304" pitchFamily="18" charset="0"/>
              <a:ea typeface="Times New Roman" panose="02020603050405020304" pitchFamily="18" charset="0"/>
            </a:endParaRPr>
          </a:p>
          <a:p>
            <a:pPr marL="457200">
              <a:spcAft>
                <a:spcPts val="500"/>
              </a:spcAft>
              <a:tabLst>
                <a:tab pos="228600" algn="l"/>
              </a:tabLst>
            </a:pPr>
            <a:r>
              <a:rPr lang="en-GB" sz="1600">
                <a:effectLst/>
                <a:latin typeface="Calibri Light" panose="020F0302020204030204" pitchFamily="34" charset="0"/>
                <a:ea typeface="Times New Roman" panose="02020603050405020304" pitchFamily="18" charset="0"/>
              </a:rPr>
              <a:t>a) act, b) abstain, c) proceed, d) perform</a:t>
            </a:r>
            <a:endParaRPr lang="en-GB"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286090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303" y="99366"/>
            <a:ext cx="11149781" cy="3293209"/>
          </a:xfrm>
          <a:prstGeom prst="rect">
            <a:avLst/>
          </a:prstGeom>
          <a:solidFill>
            <a:schemeClr val="accent2">
              <a:lumMod val="20000"/>
              <a:lumOff val="80000"/>
            </a:schemeClr>
          </a:solidFill>
          <a:ln>
            <a:solidFill>
              <a:schemeClr val="tx1"/>
            </a:solidFill>
          </a:ln>
        </p:spPr>
        <p:txBody>
          <a:bodyPr wrap="square">
            <a:spAutoFit/>
          </a:bodyPr>
          <a:lstStyle/>
          <a:p>
            <a:r>
              <a:rPr lang="en-GB" b="1" u="sng">
                <a:solidFill>
                  <a:srgbClr val="000000"/>
                </a:solidFill>
                <a:latin typeface="Calibri" panose="020F0502020204030204" pitchFamily="34" charset="0"/>
              </a:rPr>
              <a:t>Vocabulary in action task</a:t>
            </a:r>
            <a:r>
              <a:rPr lang="en-GB">
                <a:solidFill>
                  <a:srgbClr val="000000"/>
                </a:solidFill>
                <a:latin typeface="Calibri" panose="020F0502020204030204" pitchFamily="34" charset="0"/>
              </a:rPr>
              <a:t>. </a:t>
            </a:r>
            <a:endParaRPr lang="en-GB"/>
          </a:p>
          <a:p>
            <a:pPr algn="ctr"/>
            <a:r>
              <a:rPr lang="en-GB" sz="2800" b="1">
                <a:solidFill>
                  <a:srgbClr val="000000"/>
                </a:solidFill>
                <a:latin typeface="Calibri" panose="020F0502020204030204" pitchFamily="34" charset="0"/>
              </a:rPr>
              <a:t>Key Term: ‘Epithet’</a:t>
            </a:r>
          </a:p>
          <a:p>
            <a:endParaRPr lang="en-GB"/>
          </a:p>
          <a:p>
            <a:pPr lvl="1" algn="ctr" fontAlgn="base"/>
            <a:r>
              <a:rPr lang="en-GB" i="1">
                <a:solidFill>
                  <a:srgbClr val="000000"/>
                </a:solidFill>
                <a:latin typeface="Calibri" panose="020F0502020204030204" pitchFamily="34" charset="0"/>
              </a:rPr>
              <a:t>Definition: An epithet is an </a:t>
            </a:r>
            <a:r>
              <a:rPr lang="en-GB" b="1" i="1">
                <a:solidFill>
                  <a:srgbClr val="000000"/>
                </a:solidFill>
                <a:latin typeface="Calibri" panose="020F0502020204030204" pitchFamily="34" charset="0"/>
              </a:rPr>
              <a:t>adjective or adjectival phrase that is used to define a distinctive quality of a person or thing</a:t>
            </a:r>
            <a:r>
              <a:rPr lang="en-GB" i="1">
                <a:solidFill>
                  <a:srgbClr val="000000"/>
                </a:solidFill>
                <a:latin typeface="Calibri" panose="020F0502020204030204" pitchFamily="34" charset="0"/>
              </a:rPr>
              <a:t>. </a:t>
            </a:r>
          </a:p>
          <a:p>
            <a:pPr fontAlgn="base"/>
            <a:endParaRPr lang="en-GB">
              <a:solidFill>
                <a:srgbClr val="000000"/>
              </a:solidFill>
              <a:latin typeface="Calibri" panose="020F0502020204030204" pitchFamily="34" charset="0"/>
            </a:endParaRPr>
          </a:p>
          <a:p>
            <a:pPr fontAlgn="base"/>
            <a:r>
              <a:rPr lang="en-GB">
                <a:solidFill>
                  <a:srgbClr val="000000"/>
                </a:solidFill>
                <a:latin typeface="Calibri" panose="020F0502020204030204" pitchFamily="34" charset="0"/>
              </a:rPr>
              <a:t>In Homer, the poet uses </a:t>
            </a:r>
            <a:r>
              <a:rPr lang="en-GB" b="1">
                <a:solidFill>
                  <a:srgbClr val="000000"/>
                </a:solidFill>
                <a:latin typeface="Calibri" panose="020F0502020204030204" pitchFamily="34" charset="0"/>
              </a:rPr>
              <a:t>set epithets (formulas) </a:t>
            </a:r>
            <a:r>
              <a:rPr lang="en-GB">
                <a:solidFill>
                  <a:srgbClr val="000000"/>
                </a:solidFill>
                <a:latin typeface="Calibri" panose="020F0502020204030204" pitchFamily="34" charset="0"/>
              </a:rPr>
              <a:t>for referring to characters and setting which are always the same: e.g. </a:t>
            </a:r>
            <a:r>
              <a:rPr lang="en-GB" i="1">
                <a:solidFill>
                  <a:srgbClr val="000000"/>
                </a:solidFill>
                <a:latin typeface="Calibri" panose="020F0502020204030204" pitchFamily="34" charset="0"/>
              </a:rPr>
              <a:t>fleet-footed</a:t>
            </a:r>
            <a:r>
              <a:rPr lang="en-GB">
                <a:solidFill>
                  <a:srgbClr val="000000"/>
                </a:solidFill>
                <a:latin typeface="Calibri" panose="020F0502020204030204" pitchFamily="34" charset="0"/>
              </a:rPr>
              <a:t> Achilles, </a:t>
            </a:r>
            <a:r>
              <a:rPr lang="en-GB" i="1">
                <a:solidFill>
                  <a:srgbClr val="000000"/>
                </a:solidFill>
                <a:latin typeface="Calibri" panose="020F0502020204030204" pitchFamily="34" charset="0"/>
              </a:rPr>
              <a:t>bolt-hurling</a:t>
            </a:r>
            <a:r>
              <a:rPr lang="en-GB">
                <a:solidFill>
                  <a:srgbClr val="000000"/>
                </a:solidFill>
                <a:latin typeface="Calibri" panose="020F0502020204030204" pitchFamily="34" charset="0"/>
              </a:rPr>
              <a:t> Zeus, </a:t>
            </a:r>
            <a:r>
              <a:rPr lang="en-GB" i="1">
                <a:solidFill>
                  <a:srgbClr val="000000"/>
                </a:solidFill>
                <a:latin typeface="Calibri" panose="020F0502020204030204" pitchFamily="34" charset="0"/>
              </a:rPr>
              <a:t>wine-dark</a:t>
            </a:r>
            <a:r>
              <a:rPr lang="en-GB">
                <a:solidFill>
                  <a:srgbClr val="000000"/>
                </a:solidFill>
                <a:latin typeface="Calibri" panose="020F0502020204030204" pitchFamily="34" charset="0"/>
              </a:rPr>
              <a:t> sea. </a:t>
            </a:r>
          </a:p>
          <a:p>
            <a:pPr fontAlgn="base"/>
            <a:endParaRPr lang="en-GB">
              <a:solidFill>
                <a:srgbClr val="000000"/>
              </a:solidFill>
              <a:latin typeface="Calibri" panose="020F0502020204030204" pitchFamily="34" charset="0"/>
            </a:endParaRPr>
          </a:p>
          <a:p>
            <a:r>
              <a:rPr lang="en-GB">
                <a:solidFill>
                  <a:srgbClr val="000000"/>
                </a:solidFill>
                <a:latin typeface="Calibri" panose="020F0502020204030204" pitchFamily="34" charset="0"/>
              </a:rPr>
              <a:t>We use the term </a:t>
            </a:r>
            <a:r>
              <a:rPr lang="en-GB" i="1">
                <a:solidFill>
                  <a:srgbClr val="000000"/>
                </a:solidFill>
                <a:latin typeface="Calibri" panose="020F0502020204030204" pitchFamily="34" charset="0"/>
              </a:rPr>
              <a:t>epithet</a:t>
            </a:r>
            <a:r>
              <a:rPr lang="en-GB" b="1">
                <a:solidFill>
                  <a:srgbClr val="000000"/>
                </a:solidFill>
                <a:latin typeface="Calibri" panose="020F0502020204030204" pitchFamily="34" charset="0"/>
              </a:rPr>
              <a:t> </a:t>
            </a:r>
            <a:r>
              <a:rPr lang="en-GB">
                <a:solidFill>
                  <a:srgbClr val="000000"/>
                </a:solidFill>
                <a:latin typeface="Calibri" panose="020F0502020204030204" pitchFamily="34" charset="0"/>
              </a:rPr>
              <a:t>rather than adjective because epithets express an </a:t>
            </a:r>
            <a:r>
              <a:rPr lang="en-GB" b="1">
                <a:solidFill>
                  <a:srgbClr val="000000"/>
                </a:solidFill>
                <a:latin typeface="Calibri" panose="020F0502020204030204" pitchFamily="34" charset="0"/>
              </a:rPr>
              <a:t>essential quality or characteristic</a:t>
            </a:r>
            <a:r>
              <a:rPr lang="en-GB">
                <a:solidFill>
                  <a:srgbClr val="000000"/>
                </a:solidFill>
                <a:latin typeface="Calibri" panose="020F0502020204030204" pitchFamily="34" charset="0"/>
              </a:rPr>
              <a:t>, rather than a trait that only lasts for a particular moment.</a:t>
            </a:r>
            <a:endParaRPr lang="en-GB"/>
          </a:p>
        </p:txBody>
      </p:sp>
      <p:sp>
        <p:nvSpPr>
          <p:cNvPr id="3" name="Rectangle 2"/>
          <p:cNvSpPr/>
          <p:nvPr/>
        </p:nvSpPr>
        <p:spPr>
          <a:xfrm>
            <a:off x="108154" y="3632781"/>
            <a:ext cx="11670891" cy="1605568"/>
          </a:xfrm>
          <a:prstGeom prst="rect">
            <a:avLst/>
          </a:prstGeom>
          <a:solidFill>
            <a:schemeClr val="accent6">
              <a:lumMod val="20000"/>
              <a:lumOff val="80000"/>
            </a:schemeClr>
          </a:solidFill>
          <a:ln>
            <a:solidFill>
              <a:schemeClr val="tx1"/>
            </a:solidFill>
          </a:ln>
        </p:spPr>
        <p:txBody>
          <a:bodyPr wrap="square">
            <a:spAutoFit/>
          </a:bodyPr>
          <a:lstStyle/>
          <a:p>
            <a:pPr>
              <a:spcAft>
                <a:spcPts val="500"/>
              </a:spcAft>
            </a:pPr>
            <a:r>
              <a:rPr lang="en-GB">
                <a:solidFill>
                  <a:srgbClr val="000000"/>
                </a:solidFill>
                <a:latin typeface="Calibri" panose="020F0502020204030204" pitchFamily="34" charset="0"/>
              </a:rPr>
              <a:t>Task: </a:t>
            </a:r>
          </a:p>
          <a:p>
            <a:pPr marL="285750" indent="-285750">
              <a:spcAft>
                <a:spcPts val="500"/>
              </a:spcAft>
              <a:buFont typeface="Arial" panose="020B0604020202020204" pitchFamily="34" charset="0"/>
              <a:buChar char="•"/>
            </a:pPr>
            <a:r>
              <a:rPr lang="en-GB">
                <a:solidFill>
                  <a:srgbClr val="000000"/>
                </a:solidFill>
                <a:latin typeface="Calibri" panose="020F0502020204030204" pitchFamily="34" charset="0"/>
              </a:rPr>
              <a:t>Find the epithets applied to Achilles in this extract (line 9 </a:t>
            </a:r>
            <a:r>
              <a:rPr lang="en-GB" i="1">
                <a:solidFill>
                  <a:srgbClr val="000000"/>
                </a:solidFill>
                <a:latin typeface="Calibri" panose="020F0502020204030204" pitchFamily="34" charset="0"/>
              </a:rPr>
              <a:t>fleet-footed Achilles</a:t>
            </a:r>
            <a:r>
              <a:rPr lang="en-GB">
                <a:solidFill>
                  <a:srgbClr val="000000"/>
                </a:solidFill>
                <a:latin typeface="Calibri" panose="020F0502020204030204" pitchFamily="34" charset="0"/>
              </a:rPr>
              <a:t>, line 24 </a:t>
            </a:r>
            <a:r>
              <a:rPr lang="en-GB" i="1">
                <a:solidFill>
                  <a:srgbClr val="000000"/>
                </a:solidFill>
                <a:latin typeface="Calibri" panose="020F0502020204030204" pitchFamily="34" charset="0"/>
              </a:rPr>
              <a:t>Achilles the great runner</a:t>
            </a:r>
            <a:r>
              <a:rPr lang="en-GB">
                <a:solidFill>
                  <a:srgbClr val="000000"/>
                </a:solidFill>
                <a:latin typeface="Calibri" panose="020F0502020204030204" pitchFamily="34" charset="0"/>
              </a:rPr>
              <a:t> which is an adjectival phrase as it modifies the noun ‘Achilles’). </a:t>
            </a:r>
            <a:endParaRPr lang="en-GB"/>
          </a:p>
          <a:p>
            <a:pPr marL="285750" indent="-285750">
              <a:spcAft>
                <a:spcPts val="500"/>
              </a:spcAft>
              <a:buFont typeface="Arial" panose="020B0604020202020204" pitchFamily="34" charset="0"/>
              <a:buChar char="•"/>
            </a:pPr>
            <a:r>
              <a:rPr lang="en-GB">
                <a:solidFill>
                  <a:srgbClr val="000000"/>
                </a:solidFill>
                <a:latin typeface="Calibri" panose="020F0502020204030204" pitchFamily="34" charset="0"/>
              </a:rPr>
              <a:t>Epithets are also applied to famous people in history e.g. Alexander </a:t>
            </a:r>
            <a:r>
              <a:rPr lang="en-GB" b="1">
                <a:solidFill>
                  <a:srgbClr val="000000"/>
                </a:solidFill>
                <a:latin typeface="Calibri" panose="020F0502020204030204" pitchFamily="34" charset="0"/>
              </a:rPr>
              <a:t>the Great</a:t>
            </a:r>
            <a:r>
              <a:rPr lang="en-GB">
                <a:solidFill>
                  <a:srgbClr val="000000"/>
                </a:solidFill>
                <a:latin typeface="Calibri" panose="020F0502020204030204" pitchFamily="34" charset="0"/>
              </a:rPr>
              <a:t>, or in comic books e.g. Batman = </a:t>
            </a:r>
            <a:r>
              <a:rPr lang="en-GB" b="1">
                <a:solidFill>
                  <a:srgbClr val="000000"/>
                </a:solidFill>
                <a:latin typeface="Calibri" panose="020F0502020204030204" pitchFamily="34" charset="0"/>
              </a:rPr>
              <a:t>the Dark Knight</a:t>
            </a:r>
            <a:r>
              <a:rPr lang="en-GB">
                <a:solidFill>
                  <a:srgbClr val="000000"/>
                </a:solidFill>
                <a:latin typeface="Calibri" panose="020F0502020204030204" pitchFamily="34" charset="0"/>
              </a:rPr>
              <a:t>, Superman = </a:t>
            </a:r>
            <a:r>
              <a:rPr lang="en-GB" b="1">
                <a:solidFill>
                  <a:srgbClr val="000000"/>
                </a:solidFill>
                <a:latin typeface="Calibri" panose="020F0502020204030204" pitchFamily="34" charset="0"/>
              </a:rPr>
              <a:t>man of steel</a:t>
            </a:r>
            <a:endParaRPr lang="en-GB">
              <a:solidFill>
                <a:srgbClr val="000000"/>
              </a:solidFill>
              <a:latin typeface="Calibri" panose="020F0502020204030204" pitchFamily="34" charset="0"/>
            </a:endParaRPr>
          </a:p>
        </p:txBody>
      </p:sp>
      <p:sp>
        <p:nvSpPr>
          <p:cNvPr id="4" name="Rectangle 3"/>
          <p:cNvSpPr/>
          <p:nvPr/>
        </p:nvSpPr>
        <p:spPr>
          <a:xfrm>
            <a:off x="226141" y="5380604"/>
            <a:ext cx="11552904" cy="1200329"/>
          </a:xfrm>
          <a:prstGeom prst="rect">
            <a:avLst/>
          </a:prstGeom>
          <a:solidFill>
            <a:schemeClr val="accent5">
              <a:lumMod val="20000"/>
              <a:lumOff val="80000"/>
            </a:schemeClr>
          </a:solidFill>
          <a:ln>
            <a:solidFill>
              <a:schemeClr val="tx1"/>
            </a:solidFill>
          </a:ln>
        </p:spPr>
        <p:txBody>
          <a:bodyPr wrap="square">
            <a:spAutoFit/>
          </a:bodyPr>
          <a:lstStyle/>
          <a:p>
            <a:pPr>
              <a:spcAft>
                <a:spcPts val="500"/>
              </a:spcAft>
            </a:pPr>
            <a:r>
              <a:rPr lang="en-GB" sz="2400">
                <a:solidFill>
                  <a:srgbClr val="000000"/>
                </a:solidFill>
                <a:latin typeface="Calibri" panose="020F0502020204030204" pitchFamily="34" charset="0"/>
              </a:rPr>
              <a:t>Now write your own epithets for famous people (this could be your teacher, a celebrity, a sportsperson e.g. </a:t>
            </a:r>
            <a:r>
              <a:rPr lang="en-GB" sz="2400" b="1">
                <a:solidFill>
                  <a:srgbClr val="000000"/>
                </a:solidFill>
                <a:latin typeface="Calibri" panose="020F0502020204030204" pitchFamily="34" charset="0"/>
              </a:rPr>
              <a:t>sharp-eyed</a:t>
            </a:r>
            <a:r>
              <a:rPr lang="en-GB" sz="2400">
                <a:solidFill>
                  <a:srgbClr val="000000"/>
                </a:solidFill>
                <a:latin typeface="Calibri" panose="020F0502020204030204" pitchFamily="34" charset="0"/>
              </a:rPr>
              <a:t> Mrs </a:t>
            </a:r>
            <a:r>
              <a:rPr lang="en-GB" sz="2400" err="1">
                <a:solidFill>
                  <a:srgbClr val="000000"/>
                </a:solidFill>
                <a:latin typeface="Calibri" panose="020F0502020204030204" pitchFamily="34" charset="0"/>
              </a:rPr>
              <a:t>Woozley</a:t>
            </a:r>
            <a:r>
              <a:rPr lang="en-GB" sz="2400">
                <a:solidFill>
                  <a:srgbClr val="000000"/>
                </a:solidFill>
                <a:latin typeface="Calibri" panose="020F0502020204030204" pitchFamily="34" charset="0"/>
              </a:rPr>
              <a:t>; </a:t>
            </a:r>
            <a:r>
              <a:rPr lang="en-GB" sz="2400" b="1">
                <a:solidFill>
                  <a:srgbClr val="000000"/>
                </a:solidFill>
                <a:latin typeface="Calibri" panose="020F0502020204030204" pitchFamily="34" charset="0"/>
              </a:rPr>
              <a:t>kind-hearted</a:t>
            </a:r>
            <a:r>
              <a:rPr lang="en-GB" sz="2400">
                <a:solidFill>
                  <a:srgbClr val="000000"/>
                </a:solidFill>
                <a:latin typeface="Calibri" panose="020F0502020204030204" pitchFamily="34" charset="0"/>
              </a:rPr>
              <a:t> Marcus </a:t>
            </a:r>
            <a:r>
              <a:rPr lang="en-GB" sz="2400" err="1">
                <a:solidFill>
                  <a:srgbClr val="000000"/>
                </a:solidFill>
                <a:latin typeface="Calibri" panose="020F0502020204030204" pitchFamily="34" charset="0"/>
              </a:rPr>
              <a:t>Rashford</a:t>
            </a:r>
            <a:r>
              <a:rPr lang="en-GB" sz="2400">
                <a:solidFill>
                  <a:srgbClr val="000000"/>
                </a:solidFill>
                <a:latin typeface="Calibri" panose="020F0502020204030204" pitchFamily="34" charset="0"/>
              </a:rPr>
              <a:t>; </a:t>
            </a:r>
            <a:r>
              <a:rPr lang="en-GB" sz="2400" b="1">
                <a:solidFill>
                  <a:srgbClr val="000000"/>
                </a:solidFill>
                <a:latin typeface="Calibri" panose="020F0502020204030204" pitchFamily="34" charset="0"/>
              </a:rPr>
              <a:t>swift diving</a:t>
            </a:r>
            <a:r>
              <a:rPr lang="en-GB" sz="2400">
                <a:solidFill>
                  <a:srgbClr val="000000"/>
                </a:solidFill>
                <a:latin typeface="Calibri" panose="020F0502020204030204" pitchFamily="34" charset="0"/>
              </a:rPr>
              <a:t> Tom Daly etc.)</a:t>
            </a:r>
          </a:p>
        </p:txBody>
      </p:sp>
      <p:pic>
        <p:nvPicPr>
          <p:cNvPr id="5" name="Picture 4"/>
          <p:cNvPicPr>
            <a:picLocks noChangeAspect="1"/>
          </p:cNvPicPr>
          <p:nvPr/>
        </p:nvPicPr>
        <p:blipFill>
          <a:blip r:embed="rId2"/>
          <a:stretch>
            <a:fillRect/>
          </a:stretch>
        </p:blipFill>
        <p:spPr>
          <a:xfrm>
            <a:off x="11314691" y="5980769"/>
            <a:ext cx="810722" cy="810722"/>
          </a:xfrm>
          <a:prstGeom prst="rect">
            <a:avLst/>
          </a:prstGeom>
        </p:spPr>
      </p:pic>
      <p:sp>
        <p:nvSpPr>
          <p:cNvPr id="6" name="TextBox 5"/>
          <p:cNvSpPr txBox="1"/>
          <p:nvPr/>
        </p:nvSpPr>
        <p:spPr>
          <a:xfrm>
            <a:off x="2591919" y="6353856"/>
            <a:ext cx="8376404" cy="369332"/>
          </a:xfrm>
          <a:prstGeom prst="rect">
            <a:avLst/>
          </a:prstGeom>
          <a:solidFill>
            <a:schemeClr val="accent4">
              <a:lumMod val="20000"/>
              <a:lumOff val="80000"/>
            </a:schemeClr>
          </a:solidFill>
          <a:ln>
            <a:solidFill>
              <a:schemeClr val="tx1"/>
            </a:solidFill>
          </a:ln>
        </p:spPr>
        <p:txBody>
          <a:bodyPr wrap="square" rtlCol="0">
            <a:spAutoFit/>
          </a:bodyPr>
          <a:lstStyle/>
          <a:p>
            <a:r>
              <a:rPr lang="en-GB"/>
              <a:t>More info here: </a:t>
            </a:r>
            <a:r>
              <a:rPr lang="en-GB">
                <a:hlinkClick r:id="rId3"/>
              </a:rPr>
              <a:t>https://study.com/academy/lesson/character-epithets-in-the-iliad.html</a:t>
            </a:r>
            <a:endParaRPr lang="en-GB"/>
          </a:p>
        </p:txBody>
      </p:sp>
    </p:spTree>
    <p:extLst>
      <p:ext uri="{BB962C8B-B14F-4D97-AF65-F5344CB8AC3E}">
        <p14:creationId xmlns:p14="http://schemas.microsoft.com/office/powerpoint/2010/main" val="32249372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9433" y="384461"/>
            <a:ext cx="6272980" cy="1449115"/>
          </a:xfrm>
          <a:prstGeom prst="rect">
            <a:avLst/>
          </a:prstGeom>
          <a:solidFill>
            <a:schemeClr val="accent5">
              <a:lumMod val="20000"/>
              <a:lumOff val="80000"/>
            </a:schemeClr>
          </a:solidFill>
          <a:ln>
            <a:solidFill>
              <a:schemeClr val="tx1"/>
            </a:solidFill>
          </a:ln>
        </p:spPr>
        <p:txBody>
          <a:bodyPr wrap="square">
            <a:spAutoFit/>
          </a:bodyPr>
          <a:lstStyle/>
          <a:p>
            <a:pPr>
              <a:spcAft>
                <a:spcPts val="500"/>
              </a:spcAft>
            </a:pPr>
            <a:r>
              <a:rPr lang="en-GB" sz="2800" b="1">
                <a:solidFill>
                  <a:srgbClr val="000000"/>
                </a:solidFill>
                <a:latin typeface="Calibri" panose="020F0502020204030204" pitchFamily="34" charset="0"/>
              </a:rPr>
              <a:t>Now let’s have a quick recap from last week…</a:t>
            </a:r>
          </a:p>
          <a:p>
            <a:pPr>
              <a:spcAft>
                <a:spcPts val="500"/>
              </a:spcAft>
            </a:pPr>
            <a:r>
              <a:rPr lang="en-GB" sz="2800" b="1">
                <a:solidFill>
                  <a:srgbClr val="000000"/>
                </a:solidFill>
                <a:latin typeface="Calibri" panose="020F0502020204030204" pitchFamily="34" charset="0"/>
              </a:rPr>
              <a:t>What makes an epic hero? (slide 44)</a:t>
            </a:r>
            <a:endParaRPr lang="en-GB" sz="2800"/>
          </a:p>
        </p:txBody>
      </p:sp>
      <p:sp>
        <p:nvSpPr>
          <p:cNvPr id="3" name="Rectangle 2"/>
          <p:cNvSpPr/>
          <p:nvPr/>
        </p:nvSpPr>
        <p:spPr>
          <a:xfrm>
            <a:off x="7725228" y="448581"/>
            <a:ext cx="4034152" cy="1384995"/>
          </a:xfrm>
          <a:prstGeom prst="rect">
            <a:avLst/>
          </a:prstGeom>
          <a:solidFill>
            <a:schemeClr val="accent2">
              <a:lumMod val="20000"/>
              <a:lumOff val="80000"/>
            </a:schemeClr>
          </a:solidFill>
          <a:ln>
            <a:solidFill>
              <a:schemeClr val="tx1"/>
            </a:solidFill>
          </a:ln>
        </p:spPr>
        <p:txBody>
          <a:bodyPr wrap="square">
            <a:spAutoFit/>
          </a:bodyPr>
          <a:lstStyle/>
          <a:p>
            <a:pPr>
              <a:spcAft>
                <a:spcPts val="500"/>
              </a:spcAft>
            </a:pPr>
            <a:r>
              <a:rPr lang="en-GB" sz="2800">
                <a:solidFill>
                  <a:srgbClr val="000000"/>
                </a:solidFill>
                <a:latin typeface="Calibri" panose="020F0502020204030204" pitchFamily="34" charset="0"/>
              </a:rPr>
              <a:t>…now let’s read Extract 2 from the Iliad, p.29 ‘Desolation Before Troy’</a:t>
            </a:r>
            <a:endParaRPr lang="en-GB" sz="2800"/>
          </a:p>
        </p:txBody>
      </p:sp>
      <p:pic>
        <p:nvPicPr>
          <p:cNvPr id="4" name="Picture 3"/>
          <p:cNvPicPr>
            <a:picLocks noChangeAspect="1"/>
          </p:cNvPicPr>
          <p:nvPr/>
        </p:nvPicPr>
        <p:blipFill>
          <a:blip r:embed="rId2"/>
          <a:stretch>
            <a:fillRect/>
          </a:stretch>
        </p:blipFill>
        <p:spPr>
          <a:xfrm>
            <a:off x="6374644" y="681110"/>
            <a:ext cx="1035538" cy="1035538"/>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4817894" y="2013297"/>
            <a:ext cx="2264280" cy="1467322"/>
          </a:xfrm>
          <a:prstGeom prst="rect">
            <a:avLst/>
          </a:prstGeom>
        </p:spPr>
      </p:pic>
      <p:sp>
        <p:nvSpPr>
          <p:cNvPr id="6" name="Rectangle 5"/>
          <p:cNvSpPr/>
          <p:nvPr/>
        </p:nvSpPr>
        <p:spPr>
          <a:xfrm>
            <a:off x="334383" y="2241017"/>
            <a:ext cx="4188542" cy="4062651"/>
          </a:xfrm>
          <a:prstGeom prst="rect">
            <a:avLst/>
          </a:prstGeom>
          <a:solidFill>
            <a:schemeClr val="accent6">
              <a:lumMod val="20000"/>
              <a:lumOff val="80000"/>
            </a:schemeClr>
          </a:solidFill>
          <a:ln>
            <a:solidFill>
              <a:schemeClr val="tx1"/>
            </a:solidFill>
          </a:ln>
        </p:spPr>
        <p:txBody>
          <a:bodyPr wrap="square">
            <a:spAutoFit/>
          </a:bodyPr>
          <a:lstStyle/>
          <a:p>
            <a:r>
              <a:rPr lang="en-GB" sz="2400" b="1">
                <a:solidFill>
                  <a:srgbClr val="000000"/>
                </a:solidFill>
                <a:latin typeface="Calibri" panose="020F0502020204030204" pitchFamily="34" charset="0"/>
              </a:rPr>
              <a:t>Task:</a:t>
            </a:r>
          </a:p>
          <a:p>
            <a:endParaRPr lang="en-GB" sz="2400">
              <a:solidFill>
                <a:srgbClr val="000000"/>
              </a:solidFill>
              <a:latin typeface="Calibri" panose="020F0502020204030204" pitchFamily="34" charset="0"/>
            </a:endParaRPr>
          </a:p>
          <a:p>
            <a:pPr marL="342900" indent="-342900">
              <a:buFont typeface="Arial" panose="020B0604020202020204" pitchFamily="34" charset="0"/>
              <a:buChar char="•"/>
            </a:pPr>
            <a:r>
              <a:rPr lang="en-GB" sz="2400">
                <a:solidFill>
                  <a:srgbClr val="000000"/>
                </a:solidFill>
                <a:latin typeface="Calibri" panose="020F0502020204030204" pitchFamily="34" charset="0"/>
              </a:rPr>
              <a:t>Identify the epithets (x5) used to describe Achilles and Hector (l.11swift Achilles; l18 splendid Hector.</a:t>
            </a:r>
          </a:p>
          <a:p>
            <a:pPr marL="342900" indent="-342900">
              <a:buFont typeface="Arial" panose="020B0604020202020204" pitchFamily="34" charset="0"/>
              <a:buChar char="•"/>
            </a:pPr>
            <a:endParaRPr lang="en-GB" sz="2400">
              <a:solidFill>
                <a:srgbClr val="000000"/>
              </a:solidFill>
              <a:latin typeface="Calibri" panose="020F0502020204030204" pitchFamily="34" charset="0"/>
            </a:endParaRPr>
          </a:p>
          <a:p>
            <a:pPr marL="342900" indent="-342900">
              <a:buFont typeface="Arial" panose="020B0604020202020204" pitchFamily="34" charset="0"/>
              <a:buChar char="•"/>
            </a:pPr>
            <a:r>
              <a:rPr lang="en-GB" sz="2400">
                <a:solidFill>
                  <a:srgbClr val="000000"/>
                </a:solidFill>
                <a:latin typeface="Calibri" panose="020F0502020204030204" pitchFamily="34" charset="0"/>
              </a:rPr>
              <a:t>Now list as many of the key features of a hero that you can remember.</a:t>
            </a:r>
            <a:br>
              <a:rPr lang="en-GB"/>
            </a:br>
            <a:endParaRPr lang="en-GB"/>
          </a:p>
        </p:txBody>
      </p:sp>
      <p:sp>
        <p:nvSpPr>
          <p:cNvPr id="7" name="Text Box 1"/>
          <p:cNvSpPr txBox="1"/>
          <p:nvPr/>
        </p:nvSpPr>
        <p:spPr>
          <a:xfrm>
            <a:off x="7511933" y="2241017"/>
            <a:ext cx="4090132" cy="3170099"/>
          </a:xfrm>
          <a:prstGeom prst="rect">
            <a:avLst/>
          </a:prstGeom>
          <a:solidFill>
            <a:schemeClr val="accent2">
              <a:alpha val="58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en-GB" sz="2000" b="1">
                <a:effectLst/>
                <a:latin typeface="Calibri" panose="020F0502020204030204" pitchFamily="34" charset="0"/>
                <a:ea typeface="Times New Roman" panose="02020603050405020304" pitchFamily="18" charset="0"/>
              </a:rPr>
              <a:t>Structured discussion</a:t>
            </a:r>
            <a:endParaRPr lang="en-GB" sz="2000">
              <a:effectLst/>
              <a:latin typeface="Times New Roman" panose="02020603050405020304" pitchFamily="18" charset="0"/>
              <a:ea typeface="Times New Roman" panose="02020603050405020304" pitchFamily="18" charset="0"/>
            </a:endParaRPr>
          </a:p>
          <a:p>
            <a:pPr marL="228600" indent="-228600">
              <a:spcAft>
                <a:spcPts val="0"/>
              </a:spcAft>
            </a:pPr>
            <a:r>
              <a:rPr lang="en-GB" sz="2000">
                <a:effectLst/>
                <a:latin typeface="Calibri" panose="020F0502020204030204" pitchFamily="34" charset="0"/>
                <a:ea typeface="Times New Roman" panose="02020603050405020304" pitchFamily="18" charset="0"/>
              </a:rPr>
              <a:t>What is your impression of Achilles? </a:t>
            </a:r>
            <a:endParaRPr lang="en-GB" sz="2000">
              <a:effectLst/>
              <a:latin typeface="Times New Roman" panose="02020603050405020304" pitchFamily="18" charset="0"/>
              <a:ea typeface="Times New Roman" panose="02020603050405020304" pitchFamily="18" charset="0"/>
            </a:endParaRPr>
          </a:p>
          <a:p>
            <a:pPr marL="228600" indent="-228600">
              <a:spcAft>
                <a:spcPts val="0"/>
              </a:spcAft>
            </a:pPr>
            <a:r>
              <a:rPr lang="en-GB" sz="2000">
                <a:effectLst/>
                <a:latin typeface="Calibri" panose="020F0502020204030204" pitchFamily="34" charset="0"/>
                <a:ea typeface="Times New Roman" panose="02020603050405020304" pitchFamily="18" charset="0"/>
              </a:rPr>
              <a:t>Does Achilles loyalty to his friend </a:t>
            </a:r>
            <a:r>
              <a:rPr lang="en-GB" sz="2000" err="1">
                <a:effectLst/>
                <a:latin typeface="Calibri" panose="020F0502020204030204" pitchFamily="34" charset="0"/>
                <a:ea typeface="Times New Roman" panose="02020603050405020304" pitchFamily="18" charset="0"/>
              </a:rPr>
              <a:t>Patroclus</a:t>
            </a:r>
            <a:r>
              <a:rPr lang="en-GB" sz="2000">
                <a:effectLst/>
                <a:latin typeface="Calibri" panose="020F0502020204030204" pitchFamily="34" charset="0"/>
                <a:ea typeface="Times New Roman" panose="02020603050405020304" pitchFamily="18" charset="0"/>
              </a:rPr>
              <a:t> justify the way he treats Hector?</a:t>
            </a:r>
            <a:endParaRPr lang="en-GB" sz="2000">
              <a:effectLst/>
              <a:latin typeface="Times New Roman" panose="02020603050405020304" pitchFamily="18" charset="0"/>
              <a:ea typeface="Times New Roman" panose="02020603050405020304" pitchFamily="18" charset="0"/>
            </a:endParaRPr>
          </a:p>
          <a:p>
            <a:pPr marL="228600" indent="-228600">
              <a:spcAft>
                <a:spcPts val="0"/>
              </a:spcAft>
            </a:pPr>
            <a:r>
              <a:rPr lang="en-GB" sz="2000">
                <a:effectLst/>
                <a:latin typeface="Calibri" panose="020F0502020204030204" pitchFamily="34" charset="0"/>
                <a:ea typeface="Times New Roman" panose="02020603050405020304" pitchFamily="18" charset="0"/>
              </a:rPr>
              <a:t>To what extent do Achilles and Hector conform to your idea of a hero? </a:t>
            </a:r>
            <a:endParaRPr lang="en-GB" sz="2000">
              <a:effectLst/>
              <a:latin typeface="Times New Roman" panose="02020603050405020304" pitchFamily="18" charset="0"/>
              <a:ea typeface="Times New Roman" panose="02020603050405020304" pitchFamily="18" charset="0"/>
            </a:endParaRPr>
          </a:p>
          <a:p>
            <a:pPr marL="228600" indent="-228600">
              <a:spcAft>
                <a:spcPts val="0"/>
              </a:spcAft>
            </a:pPr>
            <a:r>
              <a:rPr lang="en-GB" sz="2000">
                <a:effectLst/>
                <a:latin typeface="Calibri" panose="020F0502020204030204" pitchFamily="34" charset="0"/>
                <a:ea typeface="Times New Roman" panose="02020603050405020304" pitchFamily="18" charset="0"/>
              </a:rPr>
              <a:t>How is Achilles similar to Gilgamesh?</a:t>
            </a:r>
            <a:endParaRPr lang="en-GB" sz="2000">
              <a:effectLst/>
              <a:latin typeface="Times New Roman" panose="02020603050405020304" pitchFamily="18" charset="0"/>
              <a:ea typeface="Times New Roman" panose="02020603050405020304" pitchFamily="18" charset="0"/>
            </a:endParaRPr>
          </a:p>
          <a:p>
            <a:pPr marL="228600" indent="-228600">
              <a:spcAft>
                <a:spcPts val="500"/>
              </a:spcAft>
            </a:pPr>
            <a:r>
              <a:rPr lang="en-GB" sz="2000">
                <a:effectLst/>
                <a:latin typeface="Calibri" panose="020F0502020204030204" pitchFamily="34" charset="0"/>
                <a:ea typeface="Times New Roman" panose="02020603050405020304" pitchFamily="18" charset="0"/>
              </a:rPr>
              <a:t>What is your opinion of the gods’ involvement with events?</a:t>
            </a:r>
            <a:endParaRPr lang="en-GB" sz="2000">
              <a:effectLst/>
              <a:latin typeface="Times New Roman" panose="02020603050405020304" pitchFamily="18" charset="0"/>
              <a:ea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3859572" y="5717620"/>
            <a:ext cx="810838" cy="810838"/>
          </a:xfrm>
          <a:prstGeom prst="rect">
            <a:avLst/>
          </a:prstGeom>
        </p:spPr>
      </p:pic>
    </p:spTree>
    <p:extLst>
      <p:ext uri="{BB962C8B-B14F-4D97-AF65-F5344CB8AC3E}">
        <p14:creationId xmlns:p14="http://schemas.microsoft.com/office/powerpoint/2010/main" val="1091660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6555" y="2091609"/>
            <a:ext cx="6154994" cy="834256"/>
          </a:xfrm>
        </p:spPr>
        <p:txBody>
          <a:bodyPr>
            <a:normAutofit fontScale="90000"/>
          </a:bodyPr>
          <a:lstStyle/>
          <a:p>
            <a:r>
              <a:rPr lang="en-GB"/>
              <a:t>Creation Myths</a:t>
            </a:r>
          </a:p>
        </p:txBody>
      </p:sp>
      <p:sp>
        <p:nvSpPr>
          <p:cNvPr id="3" name="Subtitle 2"/>
          <p:cNvSpPr>
            <a:spLocks noGrp="1"/>
          </p:cNvSpPr>
          <p:nvPr>
            <p:ph type="subTitle" idx="1"/>
          </p:nvPr>
        </p:nvSpPr>
        <p:spPr>
          <a:xfrm>
            <a:off x="839786" y="3008212"/>
            <a:ext cx="10530350" cy="1302055"/>
          </a:xfrm>
          <a:solidFill>
            <a:schemeClr val="accent2">
              <a:lumMod val="20000"/>
              <a:lumOff val="80000"/>
            </a:schemeClr>
          </a:solidFill>
          <a:ln>
            <a:solidFill>
              <a:schemeClr val="tx1"/>
            </a:solidFill>
          </a:ln>
        </p:spPr>
        <p:txBody>
          <a:bodyPr>
            <a:normAutofit lnSpcReduction="10000"/>
          </a:bodyPr>
          <a:lstStyle/>
          <a:p>
            <a:pPr marL="342900" indent="-342900">
              <a:buFont typeface="Arial" panose="020B0604020202020204" pitchFamily="34" charset="0"/>
              <a:buChar char="•"/>
            </a:pPr>
            <a:r>
              <a:rPr lang="en-GB"/>
              <a:t>How is the creation of the world described in each of the following stories?</a:t>
            </a:r>
          </a:p>
          <a:p>
            <a:pPr marL="342900" indent="-342900">
              <a:buFont typeface="Arial" panose="020B0604020202020204" pitchFamily="34" charset="0"/>
              <a:buChar char="•"/>
            </a:pPr>
            <a:r>
              <a:rPr lang="en-GB"/>
              <a:t>Similarities and differences? Why might these exist?</a:t>
            </a:r>
          </a:p>
          <a:p>
            <a:pPr marL="342900" indent="-342900">
              <a:buFont typeface="Arial" panose="020B0604020202020204" pitchFamily="34" charset="0"/>
              <a:buChar char="•"/>
            </a:pPr>
            <a:r>
              <a:rPr lang="en-GB"/>
              <a:t>You will be writing your own </a:t>
            </a:r>
            <a:r>
              <a:rPr lang="en-GB" b="1" u="sng"/>
              <a:t>thesis statements</a:t>
            </a:r>
            <a:r>
              <a:rPr lang="en-GB"/>
              <a:t>, comparing the creation myths</a:t>
            </a:r>
          </a:p>
        </p:txBody>
      </p:sp>
      <p:sp>
        <p:nvSpPr>
          <p:cNvPr id="5" name="AutoShape 2" descr="What is Aboriginal Dreamti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2"/>
          <a:stretch>
            <a:fillRect/>
          </a:stretch>
        </p:blipFill>
        <p:spPr>
          <a:xfrm>
            <a:off x="4049352" y="219680"/>
            <a:ext cx="3403499" cy="1789582"/>
          </a:xfrm>
          <a:prstGeom prst="rect">
            <a:avLst/>
          </a:prstGeom>
        </p:spPr>
      </p:pic>
      <p:sp>
        <p:nvSpPr>
          <p:cNvPr id="7" name="TextBox 6"/>
          <p:cNvSpPr txBox="1"/>
          <p:nvPr/>
        </p:nvSpPr>
        <p:spPr>
          <a:xfrm>
            <a:off x="460375" y="4601496"/>
            <a:ext cx="11289173" cy="1938992"/>
          </a:xfrm>
          <a:prstGeom prst="rect">
            <a:avLst/>
          </a:prstGeom>
          <a:solidFill>
            <a:schemeClr val="accent6">
              <a:lumMod val="20000"/>
              <a:lumOff val="80000"/>
            </a:schemeClr>
          </a:solidFill>
          <a:ln>
            <a:solidFill>
              <a:schemeClr val="tx1"/>
            </a:solidFill>
          </a:ln>
        </p:spPr>
        <p:txBody>
          <a:bodyPr wrap="square" rtlCol="0">
            <a:spAutoFit/>
          </a:bodyPr>
          <a:lstStyle/>
          <a:p>
            <a:r>
              <a:rPr lang="en-GB" sz="4000" u="sng"/>
              <a:t>New Key Term: </a:t>
            </a:r>
          </a:p>
          <a:p>
            <a:r>
              <a:rPr lang="en-GB" sz="4000" i="1"/>
              <a:t>‘Cosmogony’ </a:t>
            </a:r>
            <a:r>
              <a:rPr lang="en-GB" sz="4000"/>
              <a:t>to describe a theory that explains the beginnings of the universe/world</a:t>
            </a:r>
          </a:p>
        </p:txBody>
      </p:sp>
    </p:spTree>
    <p:extLst>
      <p:ext uri="{BB962C8B-B14F-4D97-AF65-F5344CB8AC3E}">
        <p14:creationId xmlns:p14="http://schemas.microsoft.com/office/powerpoint/2010/main" val="41934246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84862" y="213993"/>
            <a:ext cx="2264280" cy="1467322"/>
          </a:xfrm>
          <a:prstGeom prst="rect">
            <a:avLst/>
          </a:prstGeom>
        </p:spPr>
      </p:pic>
      <p:sp>
        <p:nvSpPr>
          <p:cNvPr id="4" name="Rectangle 3"/>
          <p:cNvSpPr/>
          <p:nvPr/>
        </p:nvSpPr>
        <p:spPr>
          <a:xfrm>
            <a:off x="3401337" y="216082"/>
            <a:ext cx="5182224" cy="1477328"/>
          </a:xfrm>
          <a:prstGeom prst="rect">
            <a:avLst/>
          </a:prstGeom>
          <a:solidFill>
            <a:schemeClr val="accent2">
              <a:lumMod val="20000"/>
              <a:lumOff val="80000"/>
            </a:schemeClr>
          </a:solidFill>
          <a:ln>
            <a:solidFill>
              <a:schemeClr val="tx1"/>
            </a:solidFill>
          </a:ln>
        </p:spPr>
        <p:txBody>
          <a:bodyPr wrap="square">
            <a:spAutoFit/>
          </a:bodyPr>
          <a:lstStyle/>
          <a:p>
            <a:pPr algn="ctr"/>
            <a:r>
              <a:rPr lang="en-GB" sz="2400" b="1" u="sng">
                <a:solidFill>
                  <a:srgbClr val="000000"/>
                </a:solidFill>
                <a:latin typeface="Calibri" panose="020F0502020204030204" pitchFamily="34" charset="0"/>
              </a:rPr>
              <a:t>Mini Assessment</a:t>
            </a:r>
            <a:r>
              <a:rPr lang="en-GB" sz="2400" b="1">
                <a:solidFill>
                  <a:srgbClr val="000000"/>
                </a:solidFill>
                <a:latin typeface="Calibri" panose="020F0502020204030204" pitchFamily="34" charset="0"/>
              </a:rPr>
              <a:t>: </a:t>
            </a:r>
          </a:p>
          <a:p>
            <a:endParaRPr lang="en-GB" sz="2400" b="1">
              <a:solidFill>
                <a:srgbClr val="000000"/>
              </a:solidFill>
              <a:latin typeface="Calibri" panose="020F0502020204030204" pitchFamily="34" charset="0"/>
            </a:endParaRPr>
          </a:p>
          <a:p>
            <a:pPr algn="ctr"/>
            <a:r>
              <a:rPr lang="en-GB" sz="2400" b="1">
                <a:solidFill>
                  <a:srgbClr val="000000"/>
                </a:solidFill>
                <a:latin typeface="Calibri" panose="020F0502020204030204" pitchFamily="34" charset="0"/>
              </a:rPr>
              <a:t>To what extent is Achilles a hero?</a:t>
            </a:r>
            <a:r>
              <a:rPr lang="en-GB" b="1">
                <a:solidFill>
                  <a:srgbClr val="000000"/>
                </a:solidFill>
                <a:latin typeface="Calibri" panose="020F0502020204030204" pitchFamily="34" charset="0"/>
              </a:rPr>
              <a:t> </a:t>
            </a:r>
            <a:endParaRPr lang="en-GB"/>
          </a:p>
          <a:p>
            <a:endParaRPr lang="en-GB"/>
          </a:p>
        </p:txBody>
      </p:sp>
      <p:sp>
        <p:nvSpPr>
          <p:cNvPr id="5" name="Rectangle 4"/>
          <p:cNvSpPr/>
          <p:nvPr/>
        </p:nvSpPr>
        <p:spPr>
          <a:xfrm>
            <a:off x="406071" y="2026488"/>
            <a:ext cx="11543071" cy="4247317"/>
          </a:xfrm>
          <a:prstGeom prst="rect">
            <a:avLst/>
          </a:prstGeom>
          <a:solidFill>
            <a:schemeClr val="accent5">
              <a:lumMod val="20000"/>
              <a:lumOff val="80000"/>
            </a:schemeClr>
          </a:solidFill>
          <a:ln>
            <a:solidFill>
              <a:schemeClr val="tx1"/>
            </a:solidFill>
          </a:ln>
        </p:spPr>
        <p:txBody>
          <a:bodyPr wrap="square" lIns="91440" tIns="45720" rIns="91440" bIns="45720" anchor="t">
            <a:spAutoFit/>
          </a:bodyPr>
          <a:lstStyle/>
          <a:p>
            <a:pPr fontAlgn="base">
              <a:buFont typeface="+mj-lt"/>
              <a:buAutoNum type="arabicPeriod"/>
            </a:pPr>
            <a:r>
              <a:rPr lang="en-GB">
                <a:solidFill>
                  <a:srgbClr val="000000"/>
                </a:solidFill>
                <a:latin typeface="Calibri"/>
                <a:ea typeface="Calibri"/>
                <a:cs typeface="Calibri"/>
              </a:rPr>
              <a:t>Discuss your first response to the question in pairs, brainstorm some ideas.</a:t>
            </a:r>
          </a:p>
          <a:p>
            <a:pPr fontAlgn="base"/>
            <a:endParaRPr lang="en-GB">
              <a:solidFill>
                <a:srgbClr val="000000"/>
              </a:solidFill>
              <a:latin typeface="Calibri" panose="020F0502020204030204" pitchFamily="34" charset="0"/>
            </a:endParaRPr>
          </a:p>
          <a:p>
            <a:pPr fontAlgn="base"/>
            <a:r>
              <a:rPr lang="en-GB">
                <a:solidFill>
                  <a:srgbClr val="000000"/>
                </a:solidFill>
                <a:latin typeface="Calibri"/>
                <a:ea typeface="Calibri"/>
                <a:cs typeface="Calibri"/>
              </a:rPr>
              <a:t>2. Now write your own THESIS STATEMENT that sums up what your MAIN point is (use appropriate adjectives):</a:t>
            </a:r>
          </a:p>
          <a:p>
            <a:pPr fontAlgn="base"/>
            <a:endParaRPr lang="en-GB">
              <a:solidFill>
                <a:srgbClr val="000000"/>
              </a:solidFill>
              <a:latin typeface="Calibri" panose="020F0502020204030204" pitchFamily="34" charset="0"/>
            </a:endParaRPr>
          </a:p>
          <a:p>
            <a:pPr algn="ctr"/>
            <a:endParaRPr lang="en-GB">
              <a:solidFill>
                <a:srgbClr val="000000"/>
              </a:solidFill>
              <a:latin typeface="Calibri"/>
              <a:ea typeface="Calibri"/>
              <a:cs typeface="Calibri"/>
            </a:endParaRPr>
          </a:p>
          <a:p>
            <a:pPr algn="ctr" fontAlgn="base"/>
            <a:endParaRPr lang="en-GB">
              <a:solidFill>
                <a:srgbClr val="000000"/>
              </a:solidFill>
              <a:latin typeface="Calibri" panose="020F0502020204030204" pitchFamily="34" charset="0"/>
              <a:ea typeface="Calibri"/>
              <a:cs typeface="Calibri"/>
            </a:endParaRPr>
          </a:p>
          <a:p>
            <a:pPr fontAlgn="base"/>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pPr fontAlgn="base"/>
            <a:r>
              <a:rPr lang="en-GB">
                <a:solidFill>
                  <a:srgbClr val="000000"/>
                </a:solidFill>
                <a:latin typeface="Calibri"/>
                <a:ea typeface="Calibri"/>
                <a:cs typeface="Calibri"/>
              </a:rPr>
              <a:t>3. Now expand your sentences using </a:t>
            </a:r>
          </a:p>
          <a:p>
            <a:endParaRPr lang="en-GB">
              <a:solidFill>
                <a:srgbClr val="000000"/>
              </a:solidFill>
              <a:latin typeface="Calibri" panose="020F0502020204030204" pitchFamily="34" charset="0"/>
              <a:ea typeface="Calibri"/>
              <a:cs typeface="Calibri"/>
            </a:endParaRPr>
          </a:p>
          <a:p>
            <a:pPr fontAlgn="base"/>
            <a:r>
              <a:rPr lang="en-GB">
                <a:solidFill>
                  <a:srgbClr val="000000"/>
                </a:solidFill>
                <a:latin typeface="Calibri"/>
                <a:ea typeface="Calibri"/>
                <a:cs typeface="Calibri"/>
              </a:rPr>
              <a:t>a) w-questions (when/why/where) and then </a:t>
            </a:r>
          </a:p>
          <a:p>
            <a:pPr fontAlgn="base"/>
            <a:r>
              <a:rPr lang="en-GB">
                <a:solidFill>
                  <a:srgbClr val="000000"/>
                </a:solidFill>
                <a:latin typeface="Calibri"/>
                <a:ea typeface="Calibri"/>
                <a:cs typeface="Calibri"/>
              </a:rPr>
              <a:t>b) subordinating conjunctions. </a:t>
            </a:r>
            <a:endParaRPr lang="en-GB">
              <a:solidFill>
                <a:srgbClr val="000000"/>
              </a:solidFill>
              <a:latin typeface="Calibri" panose="020F0502020204030204" pitchFamily="34" charset="0"/>
              <a:ea typeface="Calibri"/>
              <a:cs typeface="Calibri"/>
            </a:endParaRPr>
          </a:p>
          <a:p>
            <a:pPr fontAlgn="base"/>
            <a:endParaRPr lang="en-GB" i="1">
              <a:solidFill>
                <a:srgbClr val="000000"/>
              </a:solidFill>
              <a:latin typeface="Calibri" panose="020F0502020204030204" pitchFamily="34" charset="0"/>
            </a:endParaRPr>
          </a:p>
          <a:p>
            <a:pPr algn="ctr" fontAlgn="base"/>
            <a:endParaRPr lang="en-GB" i="1">
              <a:solidFill>
                <a:srgbClr val="000000"/>
              </a:solidFill>
              <a:latin typeface="Calibri" panose="020F0502020204030204" pitchFamily="34" charset="0"/>
              <a:ea typeface="Calibri"/>
              <a:cs typeface="Calibri"/>
            </a:endParaRPr>
          </a:p>
          <a:p>
            <a:pPr fontAlgn="base"/>
            <a:endParaRPr lang="en-GB">
              <a:solidFill>
                <a:srgbClr val="000000"/>
              </a:solidFill>
              <a:latin typeface="Calibri" panose="020F0502020204030204" pitchFamily="34" charset="0"/>
            </a:endParaRPr>
          </a:p>
          <a:p>
            <a:pPr fontAlgn="base"/>
            <a:r>
              <a:rPr lang="en-GB">
                <a:solidFill>
                  <a:srgbClr val="000000"/>
                </a:solidFill>
                <a:latin typeface="Calibri"/>
                <a:ea typeface="Calibri"/>
                <a:cs typeface="Calibri"/>
              </a:rPr>
              <a:t>4. Now self and peer assess your sentences; share with the class. </a:t>
            </a:r>
          </a:p>
        </p:txBody>
      </p:sp>
      <p:pic>
        <p:nvPicPr>
          <p:cNvPr id="6" name="Picture 5"/>
          <p:cNvPicPr>
            <a:picLocks noChangeAspect="1"/>
          </p:cNvPicPr>
          <p:nvPr/>
        </p:nvPicPr>
        <p:blipFill>
          <a:blip r:embed="rId3"/>
          <a:stretch>
            <a:fillRect/>
          </a:stretch>
        </p:blipFill>
        <p:spPr>
          <a:xfrm>
            <a:off x="10960672" y="2256665"/>
            <a:ext cx="810838" cy="810838"/>
          </a:xfrm>
          <a:prstGeom prst="rect">
            <a:avLst/>
          </a:prstGeom>
        </p:spPr>
      </p:pic>
    </p:spTree>
    <p:extLst>
      <p:ext uri="{BB962C8B-B14F-4D97-AF65-F5344CB8AC3E}">
        <p14:creationId xmlns:p14="http://schemas.microsoft.com/office/powerpoint/2010/main" val="32976870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47238" y="187142"/>
            <a:ext cx="2261812" cy="1469263"/>
          </a:xfrm>
          <a:prstGeom prst="rect">
            <a:avLst/>
          </a:prstGeom>
        </p:spPr>
      </p:pic>
      <p:sp>
        <p:nvSpPr>
          <p:cNvPr id="3" name="Rectangle 2"/>
          <p:cNvSpPr/>
          <p:nvPr/>
        </p:nvSpPr>
        <p:spPr>
          <a:xfrm>
            <a:off x="93406" y="187142"/>
            <a:ext cx="6096000" cy="2769989"/>
          </a:xfrm>
          <a:prstGeom prst="rect">
            <a:avLst/>
          </a:prstGeom>
          <a:solidFill>
            <a:schemeClr val="accent6">
              <a:lumMod val="20000"/>
              <a:lumOff val="80000"/>
            </a:schemeClr>
          </a:solidFill>
          <a:ln>
            <a:solidFill>
              <a:schemeClr val="tx1"/>
            </a:solidFill>
          </a:ln>
        </p:spPr>
        <p:txBody>
          <a:bodyPr>
            <a:spAutoFit/>
          </a:bodyPr>
          <a:lstStyle/>
          <a:p>
            <a:r>
              <a:rPr lang="en-GB" b="1">
                <a:solidFill>
                  <a:srgbClr val="000000"/>
                </a:solidFill>
                <a:latin typeface="Calibri" panose="020F0502020204030204" pitchFamily="34" charset="0"/>
              </a:rPr>
              <a:t>Task: Sentence unscramble (in workbook)</a:t>
            </a:r>
            <a:endParaRPr lang="en-GB"/>
          </a:p>
          <a:p>
            <a:pPr>
              <a:spcAft>
                <a:spcPts val="0"/>
              </a:spcAft>
            </a:pPr>
            <a:r>
              <a:rPr lang="en-GB" b="1">
                <a:latin typeface="Calibri Light" panose="020F0302020204030204" pitchFamily="34" charset="0"/>
                <a:ea typeface="Times New Roman" panose="02020603050405020304" pitchFamily="18" charset="0"/>
              </a:rPr>
              <a:t>Unscramble the sentences:</a:t>
            </a:r>
            <a:endParaRPr lang="en-GB" sz="2800">
              <a:latin typeface="Times New Roman" panose="02020603050405020304" pitchFamily="18" charset="0"/>
              <a:ea typeface="Times New Roman" panose="02020603050405020304" pitchFamily="18" charset="0"/>
            </a:endParaRPr>
          </a:p>
          <a:p>
            <a:pPr marL="342900" lvl="0" indent="-342900">
              <a:spcAft>
                <a:spcPts val="1200"/>
              </a:spcAft>
              <a:buFont typeface="+mj-lt"/>
              <a:buAutoNum type="arabicPeriod"/>
            </a:pPr>
            <a:r>
              <a:rPr lang="en-GB">
                <a:latin typeface="Calibri Light" panose="020F0302020204030204" pitchFamily="34" charset="0"/>
                <a:ea typeface="Times New Roman" panose="02020603050405020304" pitchFamily="18" charset="0"/>
              </a:rPr>
              <a:t>with long its shadow and cast his twirled shaft he.</a:t>
            </a:r>
            <a:endParaRPr lang="en-GB" sz="2800">
              <a:latin typeface="Times New Roman" panose="02020603050405020304" pitchFamily="18" charset="0"/>
              <a:ea typeface="Times New Roman" panose="02020603050405020304" pitchFamily="18" charset="0"/>
            </a:endParaRPr>
          </a:p>
          <a:p>
            <a:pPr marL="342900" lvl="0" indent="-342900">
              <a:spcAft>
                <a:spcPts val="1200"/>
              </a:spcAft>
              <a:buFont typeface="+mj-lt"/>
              <a:buAutoNum type="arabicPeriod"/>
            </a:pPr>
            <a:r>
              <a:rPr lang="en-GB">
                <a:latin typeface="Calibri Light" panose="020F0302020204030204" pitchFamily="34" charset="0"/>
                <a:ea typeface="Times New Roman" panose="02020603050405020304" pitchFamily="18" charset="0"/>
              </a:rPr>
              <a:t>dust he fell now the aside into.</a:t>
            </a:r>
            <a:endParaRPr lang="en-GB" sz="2800">
              <a:latin typeface="Times New Roman" panose="02020603050405020304" pitchFamily="18" charset="0"/>
              <a:ea typeface="Times New Roman" panose="02020603050405020304" pitchFamily="18" charset="0"/>
            </a:endParaRPr>
          </a:p>
          <a:p>
            <a:pPr marL="342900" lvl="0" indent="-342900">
              <a:spcAft>
                <a:spcPts val="1200"/>
              </a:spcAft>
              <a:buFont typeface="+mj-lt"/>
              <a:buAutoNum type="arabicPeriod"/>
            </a:pPr>
            <a:r>
              <a:rPr lang="en-GB">
                <a:latin typeface="Calibri Light" panose="020F0302020204030204" pitchFamily="34" charset="0"/>
                <a:ea typeface="Times New Roman" panose="02020603050405020304" pitchFamily="18" charset="0"/>
              </a:rPr>
              <a:t>gave it back to Pallas Athena Hector Achilles and plucked it out, but unperceived by.</a:t>
            </a:r>
            <a:endParaRPr lang="en-GB" sz="2800">
              <a:latin typeface="Times New Roman" panose="02020603050405020304" pitchFamily="18" charset="0"/>
              <a:ea typeface="Times New Roman" panose="02020603050405020304" pitchFamily="18" charset="0"/>
            </a:endParaRPr>
          </a:p>
          <a:p>
            <a:pPr marL="342900" lvl="0" indent="-342900">
              <a:spcAft>
                <a:spcPts val="1200"/>
              </a:spcAft>
              <a:buFont typeface="+mj-lt"/>
              <a:buAutoNum type="arabicPeriod"/>
            </a:pPr>
            <a:r>
              <a:rPr lang="en-GB">
                <a:latin typeface="Calibri Light" panose="020F0302020204030204" pitchFamily="34" charset="0"/>
                <a:ea typeface="Times New Roman" panose="02020603050405020304" pitchFamily="18" charset="0"/>
              </a:rPr>
              <a:t>talk I’ll of have no pacts unforgiven with, forever Hector, as you </a:t>
            </a:r>
            <a:r>
              <a:rPr lang="en-GB" err="1">
                <a:latin typeface="Calibri Light" panose="020F0302020204030204" pitchFamily="34" charset="0"/>
                <a:ea typeface="Times New Roman" panose="02020603050405020304" pitchFamily="18" charset="0"/>
              </a:rPr>
              <a:t>you</a:t>
            </a:r>
            <a:r>
              <a:rPr lang="en-GB">
                <a:latin typeface="Calibri Light" panose="020F0302020204030204" pitchFamily="34" charset="0"/>
                <a:ea typeface="Times New Roman" panose="02020603050405020304" pitchFamily="18" charset="0"/>
              </a:rPr>
              <a:t> are.</a:t>
            </a:r>
            <a:endParaRPr lang="en-GB"/>
          </a:p>
        </p:txBody>
      </p:sp>
      <p:sp>
        <p:nvSpPr>
          <p:cNvPr id="4" name="Rectangle 3"/>
          <p:cNvSpPr/>
          <p:nvPr/>
        </p:nvSpPr>
        <p:spPr>
          <a:xfrm>
            <a:off x="1479754" y="3204578"/>
            <a:ext cx="5574889" cy="2893100"/>
          </a:xfrm>
          <a:prstGeom prst="rect">
            <a:avLst/>
          </a:prstGeom>
          <a:solidFill>
            <a:schemeClr val="accent2">
              <a:lumMod val="20000"/>
              <a:lumOff val="80000"/>
            </a:schemeClr>
          </a:solidFill>
          <a:ln>
            <a:solidFill>
              <a:schemeClr val="tx1"/>
            </a:solidFill>
          </a:ln>
        </p:spPr>
        <p:txBody>
          <a:bodyPr wrap="square">
            <a:spAutoFit/>
          </a:bodyPr>
          <a:lstStyle/>
          <a:p>
            <a:pPr algn="ctr">
              <a:spcAft>
                <a:spcPts val="0"/>
              </a:spcAft>
            </a:pPr>
            <a:r>
              <a:rPr lang="en-GB" sz="2800" b="1">
                <a:latin typeface="Calibri Light" panose="020F0302020204030204" pitchFamily="34" charset="0"/>
                <a:ea typeface="Times New Roman" panose="02020603050405020304" pitchFamily="18" charset="0"/>
              </a:rPr>
              <a:t>Key Term: Appositives</a:t>
            </a:r>
          </a:p>
          <a:p>
            <a:pPr algn="ctr">
              <a:spcAft>
                <a:spcPts val="0"/>
              </a:spcAft>
            </a:pPr>
            <a:endParaRPr lang="en-GB" sz="2800">
              <a:latin typeface="Times New Roman" panose="02020603050405020304" pitchFamily="18" charset="0"/>
              <a:ea typeface="Times New Roman" panose="02020603050405020304" pitchFamily="18" charset="0"/>
            </a:endParaRPr>
          </a:p>
          <a:p>
            <a:pPr>
              <a:spcAft>
                <a:spcPts val="0"/>
              </a:spcAft>
            </a:pPr>
            <a:r>
              <a:rPr lang="en-GB">
                <a:latin typeface="Calibri Light" panose="020F0302020204030204" pitchFamily="34" charset="0"/>
                <a:ea typeface="Times New Roman" panose="02020603050405020304" pitchFamily="18" charset="0"/>
              </a:rPr>
              <a:t>The </a:t>
            </a:r>
            <a:r>
              <a:rPr lang="en-GB" b="1">
                <a:latin typeface="Calibri Light" panose="020F0302020204030204" pitchFamily="34" charset="0"/>
                <a:ea typeface="Times New Roman" panose="02020603050405020304" pitchFamily="18" charset="0"/>
              </a:rPr>
              <a:t>epitaph</a:t>
            </a:r>
            <a:r>
              <a:rPr lang="en-GB">
                <a:latin typeface="Calibri Light" panose="020F0302020204030204" pitchFamily="34" charset="0"/>
                <a:ea typeface="Times New Roman" panose="02020603050405020304" pitchFamily="18" charset="0"/>
              </a:rPr>
              <a:t>s given to the heroes and gods in Homer’s epics are </a:t>
            </a:r>
            <a:r>
              <a:rPr lang="en-GB" b="1">
                <a:latin typeface="Calibri Light" panose="020F0302020204030204" pitchFamily="34" charset="0"/>
                <a:ea typeface="Times New Roman" panose="02020603050405020304" pitchFamily="18" charset="0"/>
              </a:rPr>
              <a:t>often appositives </a:t>
            </a:r>
            <a:r>
              <a:rPr lang="en-GB">
                <a:latin typeface="Calibri Light" panose="020F0302020204030204" pitchFamily="34" charset="0"/>
                <a:ea typeface="Times New Roman" panose="02020603050405020304" pitchFamily="18" charset="0"/>
              </a:rPr>
              <a:t>– </a:t>
            </a:r>
            <a:r>
              <a:rPr lang="en-GB" b="1">
                <a:latin typeface="Calibri Light" panose="020F0302020204030204" pitchFamily="34" charset="0"/>
                <a:ea typeface="Times New Roman" panose="02020603050405020304" pitchFamily="18" charset="0"/>
              </a:rPr>
              <a:t>noun phrases that give extra description and can substitute for the character’s name</a:t>
            </a:r>
            <a:r>
              <a:rPr lang="en-GB">
                <a:latin typeface="Calibri Light" panose="020F0302020204030204" pitchFamily="34" charset="0"/>
                <a:ea typeface="Times New Roman" panose="02020603050405020304" pitchFamily="18" charset="0"/>
              </a:rPr>
              <a:t>. </a:t>
            </a:r>
          </a:p>
          <a:p>
            <a:pPr>
              <a:spcAft>
                <a:spcPts val="0"/>
              </a:spcAft>
            </a:pPr>
            <a:endParaRPr lang="en-GB">
              <a:latin typeface="Calibri Light" panose="020F0302020204030204" pitchFamily="34" charset="0"/>
              <a:ea typeface="Times New Roman" panose="02020603050405020304" pitchFamily="18" charset="0"/>
            </a:endParaRPr>
          </a:p>
          <a:p>
            <a:pPr>
              <a:spcAft>
                <a:spcPts val="0"/>
              </a:spcAft>
            </a:pPr>
            <a:r>
              <a:rPr lang="en-GB">
                <a:latin typeface="Calibri Light" panose="020F0302020204030204" pitchFamily="34" charset="0"/>
                <a:ea typeface="Times New Roman" panose="02020603050405020304" pitchFamily="18" charset="0"/>
              </a:rPr>
              <a:t>In the extracts Achilles is referred to as ‘the great runner’. He also sometimes called ‘Best of the Greeks’ and ‘Prince of </a:t>
            </a:r>
            <a:r>
              <a:rPr lang="en-GB" err="1">
                <a:latin typeface="Calibri Light" panose="020F0302020204030204" pitchFamily="34" charset="0"/>
                <a:ea typeface="Times New Roman" panose="02020603050405020304" pitchFamily="18" charset="0"/>
              </a:rPr>
              <a:t>Phthia</a:t>
            </a:r>
            <a:r>
              <a:rPr lang="en-GB">
                <a:latin typeface="Calibri Light" panose="020F0302020204030204" pitchFamily="34" charset="0"/>
                <a:ea typeface="Times New Roman" panose="02020603050405020304" pitchFamily="18" charset="0"/>
              </a:rPr>
              <a:t>’. </a:t>
            </a:r>
            <a:endParaRPr lang="en-GB" sz="2800">
              <a:effectLst/>
              <a:latin typeface="Times New Roman" panose="02020603050405020304" pitchFamily="18" charset="0"/>
              <a:ea typeface="Times New Roman" panose="02020603050405020304" pitchFamily="18" charset="0"/>
            </a:endParaRPr>
          </a:p>
        </p:txBody>
      </p:sp>
      <p:sp>
        <p:nvSpPr>
          <p:cNvPr id="6" name="Rectangle 2"/>
          <p:cNvSpPr>
            <a:spLocks noChangeArrowheads="1"/>
          </p:cNvSpPr>
          <p:nvPr/>
        </p:nvSpPr>
        <p:spPr bwMode="auto">
          <a:xfrm>
            <a:off x="7718322" y="3479229"/>
            <a:ext cx="3928706" cy="3046988"/>
          </a:xfrm>
          <a:prstGeom prst="rect">
            <a:avLst/>
          </a:prstGeom>
          <a:solidFill>
            <a:schemeClr val="accent1">
              <a:lumMod val="20000"/>
              <a:lumOff val="80000"/>
            </a:schemeClr>
          </a:solidFill>
          <a:ln>
            <a:solidFill>
              <a:schemeClr val="tx1"/>
            </a:solid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P.31</a:t>
            </a:r>
            <a:r>
              <a:rPr kumimoji="0" lang="en-GB" altLang="en-US" sz="1600" b="0" i="0" u="none" strike="noStrike" cap="none" normalizeH="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 Task: </a:t>
            </a:r>
            <a:r>
              <a:rPr kumimoji="0" lang="en-GB" altLang="en-US" sz="1600" b="0" i="0" u="none" strike="noStrike" cap="none" normalizeH="0" baseline="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Add an appositive to the sentences below:</a:t>
            </a:r>
            <a:endParaRPr kumimoji="0" lang="en-GB" altLang="en-US" sz="1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600" b="0" i="0" u="none" strike="noStrike" cap="none" normalizeH="0" baseline="0" err="1">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Patroclus</a:t>
            </a:r>
            <a:r>
              <a:rPr kumimoji="0" lang="en-GB" altLang="en-US" sz="1600" b="0" i="0" u="none" strike="noStrike" cap="none" normalizeH="0" baseline="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 ____________, was killed by Hector.</a:t>
            </a:r>
            <a:endParaRPr kumimoji="0" lang="en-GB" altLang="en-US" sz="1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600" b="0" i="0" u="none" strike="noStrike" cap="none" normalizeH="0" baseline="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Thetis, ___________, comforted her grieving son.</a:t>
            </a:r>
            <a:endParaRPr kumimoji="0" lang="en-GB" altLang="en-US" sz="1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600" b="0" i="0" u="none" strike="noStrike" cap="none" normalizeH="0" baseline="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Achilles, _____________, killed Hector.</a:t>
            </a:r>
            <a:endParaRPr kumimoji="0" lang="en-GB" altLang="en-US" sz="1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600" b="0" i="0" u="none" strike="noStrike" cap="none" normalizeH="0" baseline="0">
                <a:ln>
                  <a:noFill/>
                </a:ln>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rPr>
              <a:t>Hector, _______________, was dragged around the walls of Troy.</a:t>
            </a:r>
          </a:p>
          <a:p>
            <a:pPr>
              <a:buFontTx/>
              <a:buChar char="•"/>
            </a:pPr>
            <a:r>
              <a:rPr lang="en-GB" altLang="en-US" sz="1600">
                <a:latin typeface="Calibri Light" panose="020F0302020204030204" pitchFamily="34" charset="0"/>
                <a:ea typeface="Times New Roman" panose="02020603050405020304" pitchFamily="18" charset="0"/>
                <a:cs typeface="Calibri Light" panose="020F0302020204030204" pitchFamily="34" charset="0"/>
              </a:rPr>
              <a:t>Priam, _______________, mourned for his son.</a:t>
            </a:r>
            <a:endParaRPr kumimoji="0" lang="en-GB" altLang="en-US" sz="1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a:ln>
                <a:noFill/>
              </a:ln>
              <a:solidFill>
                <a:schemeClr val="tx1"/>
              </a:solidFill>
              <a:effectLst/>
            </a:endParaRPr>
          </a:p>
        </p:txBody>
      </p:sp>
      <p:pic>
        <p:nvPicPr>
          <p:cNvPr id="2049" name="Picture 1423" descr="Scenes from Homer&amp;#39;s &amp;#39;The Iliad&amp;#39; in ancient art | OUPbl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9319" y="929217"/>
            <a:ext cx="1858006" cy="18580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10772280" y="2412014"/>
            <a:ext cx="810838" cy="810838"/>
          </a:xfrm>
          <a:prstGeom prst="rect">
            <a:avLst/>
          </a:prstGeom>
        </p:spPr>
      </p:pic>
      <p:pic>
        <p:nvPicPr>
          <p:cNvPr id="9" name="Picture 8"/>
          <p:cNvPicPr>
            <a:picLocks noChangeAspect="1"/>
          </p:cNvPicPr>
          <p:nvPr/>
        </p:nvPicPr>
        <p:blipFill>
          <a:blip r:embed="rId4"/>
          <a:stretch>
            <a:fillRect/>
          </a:stretch>
        </p:blipFill>
        <p:spPr>
          <a:xfrm>
            <a:off x="5602091" y="103124"/>
            <a:ext cx="810838" cy="810838"/>
          </a:xfrm>
          <a:prstGeom prst="rect">
            <a:avLst/>
          </a:prstGeom>
        </p:spPr>
      </p:pic>
    </p:spTree>
    <p:extLst>
      <p:ext uri="{BB962C8B-B14F-4D97-AF65-F5344CB8AC3E}">
        <p14:creationId xmlns:p14="http://schemas.microsoft.com/office/powerpoint/2010/main" val="41471273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8188" y="187471"/>
            <a:ext cx="11614837" cy="3016210"/>
          </a:xfrm>
          <a:prstGeom prst="rect">
            <a:avLst/>
          </a:prstGeom>
          <a:solidFill>
            <a:schemeClr val="accent4">
              <a:lumMod val="20000"/>
              <a:lumOff val="80000"/>
            </a:schemeClr>
          </a:solidFill>
          <a:ln>
            <a:solidFill>
              <a:schemeClr val="tx1"/>
            </a:solidFill>
          </a:ln>
        </p:spPr>
        <p:txBody>
          <a:bodyPr wrap="square">
            <a:spAutoFit/>
          </a:bodyPr>
          <a:lstStyle/>
          <a:p>
            <a:pPr algn="ctr"/>
            <a:r>
              <a:rPr lang="en-GB" sz="2800" b="1" u="sng">
                <a:solidFill>
                  <a:srgbClr val="000000"/>
                </a:solidFill>
                <a:latin typeface="Calibri" panose="020F0502020204030204" pitchFamily="34" charset="0"/>
              </a:rPr>
              <a:t>Key terms: metaphor, vehicle, ground, tenor. </a:t>
            </a:r>
          </a:p>
          <a:p>
            <a:endParaRPr lang="en-GB"/>
          </a:p>
          <a:p>
            <a:pPr fontAlgn="base">
              <a:buFont typeface="Arial" panose="020B0604020202020204" pitchFamily="34" charset="0"/>
              <a:buChar char="•"/>
            </a:pPr>
            <a:r>
              <a:rPr lang="en-GB">
                <a:solidFill>
                  <a:srgbClr val="000000"/>
                </a:solidFill>
                <a:latin typeface="Calibri" panose="020F0502020204030204" pitchFamily="34" charset="0"/>
              </a:rPr>
              <a:t>Metaphor = a figure of speech that </a:t>
            </a:r>
            <a:r>
              <a:rPr lang="en-GB" b="1">
                <a:solidFill>
                  <a:srgbClr val="000000"/>
                </a:solidFill>
                <a:latin typeface="Calibri" panose="020F0502020204030204" pitchFamily="34" charset="0"/>
              </a:rPr>
              <a:t>describes something by saying that it is something else.</a:t>
            </a:r>
            <a:r>
              <a:rPr lang="en-GB">
                <a:solidFill>
                  <a:srgbClr val="000000"/>
                </a:solidFill>
                <a:latin typeface="Calibri" panose="020F0502020204030204" pitchFamily="34" charset="0"/>
              </a:rPr>
              <a:t> </a:t>
            </a:r>
            <a:r>
              <a:rPr lang="en-GB" b="1">
                <a:solidFill>
                  <a:srgbClr val="000000"/>
                </a:solidFill>
                <a:latin typeface="Calibri" panose="020F0502020204030204" pitchFamily="34" charset="0"/>
              </a:rPr>
              <a:t>It is not actually true </a:t>
            </a:r>
            <a:r>
              <a:rPr lang="en-GB">
                <a:solidFill>
                  <a:srgbClr val="000000"/>
                </a:solidFill>
                <a:latin typeface="Calibri" panose="020F0502020204030204" pitchFamily="34" charset="0"/>
              </a:rPr>
              <a:t>but it gives the reader a clearer idea of what it is like. </a:t>
            </a:r>
          </a:p>
          <a:p>
            <a:pPr fontAlgn="base">
              <a:buFont typeface="Arial" panose="020B0604020202020204" pitchFamily="34" charset="0"/>
              <a:buChar char="•"/>
            </a:pPr>
            <a:endParaRPr lang="en-GB">
              <a:solidFill>
                <a:srgbClr val="000000"/>
              </a:solidFill>
              <a:latin typeface="Calibri" panose="020F0502020204030204" pitchFamily="34" charset="0"/>
            </a:endParaRPr>
          </a:p>
          <a:p>
            <a:pPr fontAlgn="base">
              <a:buFont typeface="Arial" panose="020B0604020202020204" pitchFamily="34" charset="0"/>
              <a:buChar char="•"/>
            </a:pPr>
            <a:r>
              <a:rPr lang="en-GB">
                <a:solidFill>
                  <a:srgbClr val="000000"/>
                </a:solidFill>
                <a:latin typeface="Calibri" panose="020F0502020204030204" pitchFamily="34" charset="0"/>
              </a:rPr>
              <a:t>Tenor = the </a:t>
            </a:r>
            <a:r>
              <a:rPr lang="en-GB" b="1">
                <a:solidFill>
                  <a:srgbClr val="000000"/>
                </a:solidFill>
                <a:latin typeface="Calibri" panose="020F0502020204030204" pitchFamily="34" charset="0"/>
              </a:rPr>
              <a:t>subject of the metaphor </a:t>
            </a:r>
            <a:r>
              <a:rPr lang="en-GB">
                <a:solidFill>
                  <a:srgbClr val="000000"/>
                </a:solidFill>
                <a:latin typeface="Calibri" panose="020F0502020204030204" pitchFamily="34" charset="0"/>
              </a:rPr>
              <a:t>and its intended meaning</a:t>
            </a:r>
          </a:p>
          <a:p>
            <a:pPr fontAlgn="base"/>
            <a:endParaRPr lang="en-GB">
              <a:solidFill>
                <a:srgbClr val="000000"/>
              </a:solidFill>
              <a:latin typeface="Calibri" panose="020F0502020204030204" pitchFamily="34" charset="0"/>
            </a:endParaRPr>
          </a:p>
          <a:p>
            <a:pPr fontAlgn="base">
              <a:buFont typeface="Arial" panose="020B0604020202020204" pitchFamily="34" charset="0"/>
              <a:buChar char="•"/>
            </a:pPr>
            <a:r>
              <a:rPr lang="en-GB">
                <a:solidFill>
                  <a:srgbClr val="000000"/>
                </a:solidFill>
                <a:latin typeface="Calibri" panose="020F0502020204030204" pitchFamily="34" charset="0"/>
              </a:rPr>
              <a:t>Vehicle = the </a:t>
            </a:r>
            <a:r>
              <a:rPr lang="en-GB" b="1">
                <a:solidFill>
                  <a:srgbClr val="000000"/>
                </a:solidFill>
                <a:latin typeface="Calibri" panose="020F0502020204030204" pitchFamily="34" charset="0"/>
              </a:rPr>
              <a:t>source of the comparison </a:t>
            </a:r>
            <a:r>
              <a:rPr lang="en-GB">
                <a:solidFill>
                  <a:srgbClr val="000000"/>
                </a:solidFill>
                <a:latin typeface="Calibri" panose="020F0502020204030204" pitchFamily="34" charset="0"/>
              </a:rPr>
              <a:t>or substitution being made</a:t>
            </a:r>
          </a:p>
          <a:p>
            <a:pPr fontAlgn="base"/>
            <a:endParaRPr lang="en-GB">
              <a:solidFill>
                <a:srgbClr val="000000"/>
              </a:solidFill>
              <a:latin typeface="Calibri" panose="020F0502020204030204" pitchFamily="34" charset="0"/>
            </a:endParaRPr>
          </a:p>
          <a:p>
            <a:pPr fontAlgn="base">
              <a:buFont typeface="Arial" panose="020B0604020202020204" pitchFamily="34" charset="0"/>
              <a:buChar char="•"/>
            </a:pPr>
            <a:r>
              <a:rPr lang="en-GB">
                <a:solidFill>
                  <a:srgbClr val="000000"/>
                </a:solidFill>
                <a:latin typeface="Calibri" panose="020F0502020204030204" pitchFamily="34" charset="0"/>
              </a:rPr>
              <a:t>Ground = the </a:t>
            </a:r>
            <a:r>
              <a:rPr lang="en-GB" b="1">
                <a:solidFill>
                  <a:srgbClr val="000000"/>
                </a:solidFill>
                <a:latin typeface="Calibri" panose="020F0502020204030204" pitchFamily="34" charset="0"/>
              </a:rPr>
              <a:t>relationship between the tenor and the vehicle</a:t>
            </a:r>
          </a:p>
        </p:txBody>
      </p:sp>
      <p:sp>
        <p:nvSpPr>
          <p:cNvPr id="4" name="Rectangle 3"/>
          <p:cNvSpPr/>
          <p:nvPr/>
        </p:nvSpPr>
        <p:spPr>
          <a:xfrm>
            <a:off x="8931618" y="4875719"/>
            <a:ext cx="3141407" cy="1754326"/>
          </a:xfrm>
          <a:prstGeom prst="rect">
            <a:avLst/>
          </a:prstGeom>
          <a:solidFill>
            <a:schemeClr val="accent6">
              <a:lumMod val="20000"/>
              <a:lumOff val="80000"/>
            </a:schemeClr>
          </a:solidFill>
          <a:ln>
            <a:solidFill>
              <a:schemeClr val="tx1"/>
            </a:solidFill>
          </a:ln>
        </p:spPr>
        <p:txBody>
          <a:bodyPr wrap="square">
            <a:spAutoFit/>
          </a:bodyPr>
          <a:lstStyle/>
          <a:p>
            <a:r>
              <a:rPr lang="en-GB">
                <a:solidFill>
                  <a:srgbClr val="000000"/>
                </a:solidFill>
                <a:latin typeface="Calibri" panose="020F0502020204030204" pitchFamily="34" charset="0"/>
              </a:rPr>
              <a:t>Now explore the following: </a:t>
            </a:r>
          </a:p>
          <a:p>
            <a:endParaRPr lang="en-GB">
              <a:solidFill>
                <a:srgbClr val="000000"/>
              </a:solidFill>
              <a:latin typeface="Calibri" panose="020F0502020204030204" pitchFamily="34" charset="0"/>
            </a:endParaRPr>
          </a:p>
          <a:p>
            <a:pPr marL="342900" indent="-342900">
              <a:buAutoNum type="arabicPeriod"/>
            </a:pPr>
            <a:r>
              <a:rPr lang="en-GB">
                <a:solidFill>
                  <a:srgbClr val="000000"/>
                </a:solidFill>
                <a:latin typeface="Calibri" panose="020F0502020204030204" pitchFamily="34" charset="0"/>
              </a:rPr>
              <a:t>‘Hope is the thing with feathers’</a:t>
            </a:r>
          </a:p>
          <a:p>
            <a:pPr marL="342900" indent="-342900">
              <a:buAutoNum type="arabicPeriod"/>
            </a:pPr>
            <a:r>
              <a:rPr lang="en-GB">
                <a:solidFill>
                  <a:srgbClr val="000000"/>
                </a:solidFill>
                <a:latin typeface="Calibri" panose="020F0502020204030204" pitchFamily="34" charset="0"/>
              </a:rPr>
              <a:t>‘Fame is a bee’.</a:t>
            </a:r>
          </a:p>
          <a:p>
            <a:pPr marL="342900" indent="-342900">
              <a:buAutoNum type="arabicPeriod"/>
            </a:pPr>
            <a:r>
              <a:rPr lang="en-GB">
                <a:solidFill>
                  <a:srgbClr val="000000"/>
                </a:solidFill>
                <a:latin typeface="Calibri" panose="020F0502020204030204" pitchFamily="34" charset="0"/>
              </a:rPr>
              <a:t>Find one of your own!</a:t>
            </a:r>
            <a:endParaRPr lang="en-GB"/>
          </a:p>
        </p:txBody>
      </p:sp>
      <p:sp>
        <p:nvSpPr>
          <p:cNvPr id="5" name="Rectangle 4"/>
          <p:cNvSpPr/>
          <p:nvPr/>
        </p:nvSpPr>
        <p:spPr>
          <a:xfrm>
            <a:off x="290511" y="4737220"/>
            <a:ext cx="3539613" cy="2031325"/>
          </a:xfrm>
          <a:prstGeom prst="rect">
            <a:avLst/>
          </a:prstGeom>
          <a:solidFill>
            <a:schemeClr val="accent1">
              <a:lumMod val="20000"/>
              <a:lumOff val="80000"/>
            </a:schemeClr>
          </a:solidFill>
          <a:ln>
            <a:solidFill>
              <a:schemeClr val="tx1"/>
            </a:solidFill>
          </a:ln>
        </p:spPr>
        <p:txBody>
          <a:bodyPr wrap="square">
            <a:spAutoFit/>
          </a:bodyPr>
          <a:lstStyle/>
          <a:p>
            <a:r>
              <a:rPr lang="en-GB">
                <a:solidFill>
                  <a:srgbClr val="000000"/>
                </a:solidFill>
                <a:latin typeface="Calibri" panose="020F0502020204030204" pitchFamily="34" charset="0"/>
              </a:rPr>
              <a:t>Example 1: </a:t>
            </a:r>
            <a:endParaRPr lang="en-GB"/>
          </a:p>
          <a:p>
            <a:r>
              <a:rPr lang="en-GB">
                <a:solidFill>
                  <a:srgbClr val="000000"/>
                </a:solidFill>
                <a:latin typeface="Calibri" panose="020F0502020204030204" pitchFamily="34" charset="0"/>
              </a:rPr>
              <a:t>‘The blanket of snow’: </a:t>
            </a:r>
            <a:endParaRPr lang="en-GB"/>
          </a:p>
          <a:p>
            <a:pPr fontAlgn="base">
              <a:buFont typeface="Arial" panose="020B0604020202020204" pitchFamily="34" charset="0"/>
              <a:buChar char="•"/>
            </a:pPr>
            <a:r>
              <a:rPr lang="en-GB">
                <a:solidFill>
                  <a:srgbClr val="000000"/>
                </a:solidFill>
                <a:latin typeface="Calibri" panose="020F0502020204030204" pitchFamily="34" charset="0"/>
              </a:rPr>
              <a:t>Tenor = the snow</a:t>
            </a:r>
          </a:p>
          <a:p>
            <a:pPr fontAlgn="base">
              <a:buFont typeface="Arial" panose="020B0604020202020204" pitchFamily="34" charset="0"/>
              <a:buChar char="•"/>
            </a:pPr>
            <a:r>
              <a:rPr lang="en-GB">
                <a:solidFill>
                  <a:srgbClr val="000000"/>
                </a:solidFill>
                <a:latin typeface="Calibri" panose="020F0502020204030204" pitchFamily="34" charset="0"/>
              </a:rPr>
              <a:t>Vehicle = a blanket</a:t>
            </a:r>
          </a:p>
          <a:p>
            <a:pPr fontAlgn="base">
              <a:buFont typeface="Arial" panose="020B0604020202020204" pitchFamily="34" charset="0"/>
              <a:buChar char="•"/>
            </a:pPr>
            <a:r>
              <a:rPr lang="en-GB">
                <a:solidFill>
                  <a:srgbClr val="000000"/>
                </a:solidFill>
                <a:latin typeface="Calibri" panose="020F0502020204030204" pitchFamily="34" charset="0"/>
              </a:rPr>
              <a:t>Ground = the snow looks thick and is covering everything, like a big white blanket. </a:t>
            </a:r>
          </a:p>
        </p:txBody>
      </p:sp>
      <p:sp>
        <p:nvSpPr>
          <p:cNvPr id="6" name="Rectangle 5"/>
          <p:cNvSpPr/>
          <p:nvPr/>
        </p:nvSpPr>
        <p:spPr>
          <a:xfrm>
            <a:off x="4158781" y="4460221"/>
            <a:ext cx="4444180" cy="2308324"/>
          </a:xfrm>
          <a:prstGeom prst="rect">
            <a:avLst/>
          </a:prstGeom>
          <a:solidFill>
            <a:schemeClr val="accent2">
              <a:lumMod val="20000"/>
              <a:lumOff val="80000"/>
            </a:schemeClr>
          </a:solidFill>
          <a:ln>
            <a:solidFill>
              <a:schemeClr val="tx1"/>
            </a:solidFill>
          </a:ln>
        </p:spPr>
        <p:txBody>
          <a:bodyPr wrap="square">
            <a:spAutoFit/>
          </a:bodyPr>
          <a:lstStyle/>
          <a:p>
            <a:r>
              <a:rPr lang="en-GB">
                <a:solidFill>
                  <a:srgbClr val="000000"/>
                </a:solidFill>
                <a:latin typeface="Calibri" panose="020F0502020204030204" pitchFamily="34" charset="0"/>
              </a:rPr>
              <a:t>Example 2: </a:t>
            </a:r>
            <a:endParaRPr lang="en-GB"/>
          </a:p>
          <a:p>
            <a:r>
              <a:rPr lang="en-GB">
                <a:solidFill>
                  <a:srgbClr val="000000"/>
                </a:solidFill>
                <a:latin typeface="Calibri" panose="020F0502020204030204" pitchFamily="34" charset="0"/>
              </a:rPr>
              <a:t>‘I wandered lonely as a cloud’: </a:t>
            </a:r>
            <a:endParaRPr lang="en-GB"/>
          </a:p>
          <a:p>
            <a:pPr fontAlgn="base">
              <a:buFont typeface="Arial" panose="020B0604020202020204" pitchFamily="34" charset="0"/>
              <a:buChar char="•"/>
            </a:pPr>
            <a:r>
              <a:rPr lang="en-GB">
                <a:solidFill>
                  <a:srgbClr val="000000"/>
                </a:solidFill>
                <a:latin typeface="Calibri" panose="020F0502020204030204" pitchFamily="34" charset="0"/>
              </a:rPr>
              <a:t>Tenor = Wordsworth’s wanderings</a:t>
            </a:r>
          </a:p>
          <a:p>
            <a:pPr fontAlgn="base">
              <a:buFont typeface="Arial" panose="020B0604020202020204" pitchFamily="34" charset="0"/>
              <a:buChar char="•"/>
            </a:pPr>
            <a:r>
              <a:rPr lang="en-GB">
                <a:solidFill>
                  <a:srgbClr val="000000"/>
                </a:solidFill>
                <a:latin typeface="Calibri" panose="020F0502020204030204" pitchFamily="34" charset="0"/>
              </a:rPr>
              <a:t>Vehicle = a cloud</a:t>
            </a:r>
          </a:p>
          <a:p>
            <a:pPr fontAlgn="base">
              <a:buFont typeface="Arial" panose="020B0604020202020204" pitchFamily="34" charset="0"/>
              <a:buChar char="•"/>
            </a:pPr>
            <a:r>
              <a:rPr lang="en-GB">
                <a:solidFill>
                  <a:srgbClr val="000000"/>
                </a:solidFill>
                <a:latin typeface="Calibri" panose="020F0502020204030204" pitchFamily="34" charset="0"/>
              </a:rPr>
              <a:t>Ground = just as the cloud is far above the earth, alone and isolated, so Wordsworth feels far above everyday life, alone and isolated. </a:t>
            </a:r>
          </a:p>
        </p:txBody>
      </p:sp>
      <p:pic>
        <p:nvPicPr>
          <p:cNvPr id="7" name="Picture 6"/>
          <p:cNvPicPr>
            <a:picLocks noChangeAspect="1"/>
          </p:cNvPicPr>
          <p:nvPr/>
        </p:nvPicPr>
        <p:blipFill>
          <a:blip r:embed="rId2"/>
          <a:stretch>
            <a:fillRect/>
          </a:stretch>
        </p:blipFill>
        <p:spPr>
          <a:xfrm>
            <a:off x="1125255" y="3353606"/>
            <a:ext cx="1870127" cy="1244485"/>
          </a:xfrm>
          <a:prstGeom prst="rect">
            <a:avLst/>
          </a:prstGeom>
        </p:spPr>
      </p:pic>
      <p:pic>
        <p:nvPicPr>
          <p:cNvPr id="8" name="Picture 7"/>
          <p:cNvPicPr>
            <a:picLocks noChangeAspect="1"/>
          </p:cNvPicPr>
          <p:nvPr/>
        </p:nvPicPr>
        <p:blipFill>
          <a:blip r:embed="rId3"/>
          <a:stretch>
            <a:fillRect/>
          </a:stretch>
        </p:blipFill>
        <p:spPr>
          <a:xfrm>
            <a:off x="5301701" y="3353606"/>
            <a:ext cx="1927810" cy="1083184"/>
          </a:xfrm>
          <a:prstGeom prst="rect">
            <a:avLst/>
          </a:prstGeom>
        </p:spPr>
      </p:pic>
      <p:pic>
        <p:nvPicPr>
          <p:cNvPr id="9" name="Picture 8"/>
          <p:cNvPicPr>
            <a:picLocks noChangeAspect="1"/>
          </p:cNvPicPr>
          <p:nvPr/>
        </p:nvPicPr>
        <p:blipFill>
          <a:blip r:embed="rId4"/>
          <a:stretch>
            <a:fillRect/>
          </a:stretch>
        </p:blipFill>
        <p:spPr>
          <a:xfrm>
            <a:off x="8082848" y="3194207"/>
            <a:ext cx="1697539" cy="1129635"/>
          </a:xfrm>
          <a:prstGeom prst="rect">
            <a:avLst/>
          </a:prstGeom>
        </p:spPr>
      </p:pic>
      <p:pic>
        <p:nvPicPr>
          <p:cNvPr id="10" name="Picture 9"/>
          <p:cNvPicPr>
            <a:picLocks noChangeAspect="1"/>
          </p:cNvPicPr>
          <p:nvPr/>
        </p:nvPicPr>
        <p:blipFill>
          <a:blip r:embed="rId5"/>
          <a:stretch>
            <a:fillRect/>
          </a:stretch>
        </p:blipFill>
        <p:spPr>
          <a:xfrm>
            <a:off x="9393681" y="3914956"/>
            <a:ext cx="1226361" cy="918587"/>
          </a:xfrm>
          <a:prstGeom prst="rect">
            <a:avLst/>
          </a:prstGeom>
        </p:spPr>
      </p:pic>
      <p:pic>
        <p:nvPicPr>
          <p:cNvPr id="2" name="Picture 1"/>
          <p:cNvPicPr>
            <a:picLocks noChangeAspect="1"/>
          </p:cNvPicPr>
          <p:nvPr/>
        </p:nvPicPr>
        <p:blipFill>
          <a:blip r:embed="rId6"/>
          <a:stretch>
            <a:fillRect/>
          </a:stretch>
        </p:blipFill>
        <p:spPr>
          <a:xfrm>
            <a:off x="10502321" y="2121767"/>
            <a:ext cx="1286051" cy="835413"/>
          </a:xfrm>
          <a:prstGeom prst="rect">
            <a:avLst/>
          </a:prstGeom>
        </p:spPr>
      </p:pic>
      <p:pic>
        <p:nvPicPr>
          <p:cNvPr id="11" name="Picture 10"/>
          <p:cNvPicPr>
            <a:picLocks noChangeAspect="1"/>
          </p:cNvPicPr>
          <p:nvPr/>
        </p:nvPicPr>
        <p:blipFill>
          <a:blip r:embed="rId7"/>
          <a:stretch>
            <a:fillRect/>
          </a:stretch>
        </p:blipFill>
        <p:spPr>
          <a:xfrm>
            <a:off x="10739927" y="3426167"/>
            <a:ext cx="810838" cy="810838"/>
          </a:xfrm>
          <a:prstGeom prst="rect">
            <a:avLst/>
          </a:prstGeom>
        </p:spPr>
      </p:pic>
    </p:spTree>
    <p:extLst>
      <p:ext uri="{BB962C8B-B14F-4D97-AF65-F5344CB8AC3E}">
        <p14:creationId xmlns:p14="http://schemas.microsoft.com/office/powerpoint/2010/main" val="39475375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98136" y="236419"/>
            <a:ext cx="2647457" cy="1537499"/>
          </a:xfrm>
          <a:prstGeom prst="rect">
            <a:avLst/>
          </a:prstGeom>
          <a:solidFill>
            <a:schemeClr val="accent2">
              <a:lumMod val="20000"/>
              <a:lumOff val="80000"/>
            </a:schemeClr>
          </a:solidFill>
          <a:ln>
            <a:solidFill>
              <a:schemeClr val="tx1"/>
            </a:solidFill>
          </a:ln>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a:t>‘</a:t>
            </a:r>
            <a:r>
              <a:rPr lang="en-GB" sz="2800">
                <a:solidFill>
                  <a:srgbClr val="000000"/>
                </a:solidFill>
                <a:latin typeface="Calibri" panose="020F0502020204030204" pitchFamily="34" charset="0"/>
              </a:rPr>
              <a:t>Achilles</a:t>
            </a:r>
            <a:r>
              <a:rPr lang="en-GB" sz="2800"/>
              <a:t>’</a:t>
            </a:r>
          </a:p>
          <a:p>
            <a:pPr algn="ctr"/>
            <a:r>
              <a:rPr lang="en-GB" sz="2800"/>
              <a:t>By Elizabeth Cook </a:t>
            </a:r>
          </a:p>
          <a:p>
            <a:pPr algn="ctr"/>
            <a:r>
              <a:rPr lang="en-GB" sz="2800"/>
              <a:t>p.32-33</a:t>
            </a:r>
          </a:p>
        </p:txBody>
      </p:sp>
      <p:pic>
        <p:nvPicPr>
          <p:cNvPr id="3" name="Picture 2"/>
          <p:cNvPicPr>
            <a:picLocks noChangeAspect="1"/>
          </p:cNvPicPr>
          <p:nvPr/>
        </p:nvPicPr>
        <p:blipFill>
          <a:blip r:embed="rId2"/>
          <a:stretch>
            <a:fillRect/>
          </a:stretch>
        </p:blipFill>
        <p:spPr>
          <a:xfrm>
            <a:off x="9624424" y="3975544"/>
            <a:ext cx="2567576" cy="2567576"/>
          </a:xfrm>
          <a:prstGeom prst="rect">
            <a:avLst/>
          </a:prstGeom>
        </p:spPr>
      </p:pic>
      <p:sp>
        <p:nvSpPr>
          <p:cNvPr id="4" name="Rectangle 3"/>
          <p:cNvSpPr/>
          <p:nvPr/>
        </p:nvSpPr>
        <p:spPr>
          <a:xfrm>
            <a:off x="378542" y="1680250"/>
            <a:ext cx="11071123" cy="4862870"/>
          </a:xfrm>
          <a:prstGeom prst="rect">
            <a:avLst/>
          </a:prstGeom>
        </p:spPr>
        <p:txBody>
          <a:bodyPr wrap="square">
            <a:spAutoFit/>
          </a:bodyPr>
          <a:lstStyle/>
          <a:p>
            <a:pPr fontAlgn="base">
              <a:buFont typeface="Arial" panose="020B0604020202020204" pitchFamily="34" charset="0"/>
              <a:buChar char="•"/>
            </a:pPr>
            <a:r>
              <a:rPr lang="en-GB" sz="2000">
                <a:solidFill>
                  <a:srgbClr val="000000"/>
                </a:solidFill>
                <a:latin typeface="Calibri" panose="020F0502020204030204" pitchFamily="34" charset="0"/>
              </a:rPr>
              <a:t>Cook uses similes in her writing and we can analyse them using the same </a:t>
            </a:r>
            <a:r>
              <a:rPr lang="en-GB" sz="2000" b="1">
                <a:solidFill>
                  <a:srgbClr val="000000"/>
                </a:solidFill>
                <a:latin typeface="Calibri" panose="020F0502020204030204" pitchFamily="34" charset="0"/>
              </a:rPr>
              <a:t>premise</a:t>
            </a:r>
            <a:r>
              <a:rPr lang="en-GB" sz="2000">
                <a:solidFill>
                  <a:srgbClr val="000000"/>
                </a:solidFill>
                <a:latin typeface="Calibri" panose="020F0502020204030204" pitchFamily="34" charset="0"/>
              </a:rPr>
              <a:t> of </a:t>
            </a:r>
            <a:r>
              <a:rPr lang="en-GB" sz="2000" b="1">
                <a:solidFill>
                  <a:srgbClr val="000000"/>
                </a:solidFill>
                <a:latin typeface="Calibri" panose="020F0502020204030204" pitchFamily="34" charset="0"/>
              </a:rPr>
              <a:t>tenor/vehicle/ground</a:t>
            </a:r>
          </a:p>
          <a:p>
            <a:pPr fontAlgn="base"/>
            <a:endParaRPr lang="en-GB" sz="2000">
              <a:solidFill>
                <a:srgbClr val="000000"/>
              </a:solidFill>
              <a:latin typeface="Calibri" panose="020F0502020204030204" pitchFamily="34" charset="0"/>
            </a:endParaRPr>
          </a:p>
          <a:p>
            <a:pPr fontAlgn="base"/>
            <a:r>
              <a:rPr lang="en-GB" sz="2000">
                <a:solidFill>
                  <a:srgbClr val="000000"/>
                </a:solidFill>
                <a:latin typeface="Calibri" panose="020F0502020204030204" pitchFamily="34" charset="0"/>
              </a:rPr>
              <a:t>Let’s look at following worked example: </a:t>
            </a:r>
          </a:p>
          <a:p>
            <a:pPr algn="ctr"/>
            <a:br>
              <a:rPr lang="en-GB" sz="2000"/>
            </a:br>
            <a:r>
              <a:rPr lang="en-GB" sz="2800" b="1" i="1">
                <a:solidFill>
                  <a:srgbClr val="FF0000"/>
                </a:solidFill>
              </a:rPr>
              <a:t>‘</a:t>
            </a:r>
            <a:r>
              <a:rPr lang="en-GB" sz="2800" b="1" i="1">
                <a:solidFill>
                  <a:srgbClr val="FF0000"/>
                </a:solidFill>
                <a:latin typeface="Calibri" panose="020F0502020204030204" pitchFamily="34" charset="0"/>
              </a:rPr>
              <a:t>Slamming into the ground like a huge tree’</a:t>
            </a:r>
          </a:p>
          <a:p>
            <a:pPr algn="ctr"/>
            <a:endParaRPr lang="en-GB" sz="2000"/>
          </a:p>
          <a:p>
            <a:pPr marL="228600" fontAlgn="base">
              <a:buFont typeface="Arial" panose="020B0604020202020204" pitchFamily="34" charset="0"/>
              <a:buChar char="•"/>
            </a:pPr>
            <a:r>
              <a:rPr lang="en-GB" sz="2000">
                <a:solidFill>
                  <a:srgbClr val="000000"/>
                </a:solidFill>
                <a:latin typeface="Calibri" panose="020F0502020204030204" pitchFamily="34" charset="0"/>
              </a:rPr>
              <a:t>Tenor = Achilles body falling to the ground</a:t>
            </a:r>
          </a:p>
          <a:p>
            <a:pPr marL="228600" fontAlgn="base">
              <a:buFont typeface="Arial" panose="020B0604020202020204" pitchFamily="34" charset="0"/>
              <a:buChar char="•"/>
            </a:pPr>
            <a:r>
              <a:rPr lang="en-GB" sz="2000">
                <a:solidFill>
                  <a:srgbClr val="000000"/>
                </a:solidFill>
                <a:latin typeface="Calibri" panose="020F0502020204030204" pitchFamily="34" charset="0"/>
              </a:rPr>
              <a:t>Vehicle = a huge tree </a:t>
            </a:r>
          </a:p>
          <a:p>
            <a:pPr marL="228600" fontAlgn="base">
              <a:buFont typeface="Arial" panose="020B0604020202020204" pitchFamily="34" charset="0"/>
              <a:buChar char="•"/>
            </a:pPr>
            <a:r>
              <a:rPr lang="en-GB" sz="2000">
                <a:solidFill>
                  <a:srgbClr val="000000"/>
                </a:solidFill>
                <a:latin typeface="Calibri" panose="020F0502020204030204" pitchFamily="34" charset="0"/>
              </a:rPr>
              <a:t>Ground = Achilles’ body is huge as a tree, but also has the same </a:t>
            </a:r>
          </a:p>
          <a:p>
            <a:pPr marL="228600" fontAlgn="base"/>
            <a:r>
              <a:rPr lang="en-GB" sz="2000">
                <a:solidFill>
                  <a:srgbClr val="000000"/>
                </a:solidFill>
                <a:latin typeface="Calibri" panose="020F0502020204030204" pitchFamily="34" charset="0"/>
              </a:rPr>
              <a:t>connotations of majesty and beauty of a tree that has been cut down in its prime. </a:t>
            </a:r>
          </a:p>
          <a:p>
            <a:endParaRPr lang="en-GB" sz="2000">
              <a:solidFill>
                <a:srgbClr val="000000"/>
              </a:solidFill>
              <a:latin typeface="Calibri" panose="020F0502020204030204" pitchFamily="34" charset="0"/>
            </a:endParaRPr>
          </a:p>
          <a:p>
            <a:r>
              <a:rPr lang="en-GB" sz="2000">
                <a:solidFill>
                  <a:srgbClr val="000000"/>
                </a:solidFill>
                <a:latin typeface="Calibri" panose="020F0502020204030204" pitchFamily="34" charset="0"/>
              </a:rPr>
              <a:t>Now you do the same with:</a:t>
            </a:r>
            <a:endParaRPr lang="en-GB" sz="2800" b="1" i="1">
              <a:solidFill>
                <a:srgbClr val="000000"/>
              </a:solidFill>
              <a:latin typeface="Calibri" panose="020F0502020204030204" pitchFamily="34" charset="0"/>
            </a:endParaRPr>
          </a:p>
          <a:p>
            <a:pPr algn="ctr"/>
            <a:r>
              <a:rPr lang="en-GB" sz="2800" b="1" i="1">
                <a:solidFill>
                  <a:srgbClr val="FF0000"/>
                </a:solidFill>
                <a:latin typeface="Calibri" panose="020F0502020204030204" pitchFamily="34" charset="0"/>
              </a:rPr>
              <a:t>‘fierce as a dog’</a:t>
            </a:r>
            <a:br>
              <a:rPr lang="en-GB" sz="2000"/>
            </a:br>
            <a:endParaRPr lang="en-GB" sz="1400"/>
          </a:p>
        </p:txBody>
      </p:sp>
      <p:pic>
        <p:nvPicPr>
          <p:cNvPr id="5" name="Picture 4"/>
          <p:cNvPicPr>
            <a:picLocks noChangeAspect="1"/>
          </p:cNvPicPr>
          <p:nvPr/>
        </p:nvPicPr>
        <p:blipFill>
          <a:blip r:embed="rId3"/>
          <a:stretch>
            <a:fillRect/>
          </a:stretch>
        </p:blipFill>
        <p:spPr>
          <a:xfrm>
            <a:off x="10170941" y="176982"/>
            <a:ext cx="1647432" cy="2199407"/>
          </a:xfrm>
          <a:prstGeom prst="rect">
            <a:avLst/>
          </a:prstGeom>
        </p:spPr>
      </p:pic>
      <p:pic>
        <p:nvPicPr>
          <p:cNvPr id="6" name="Picture 5"/>
          <p:cNvPicPr>
            <a:picLocks noChangeAspect="1"/>
          </p:cNvPicPr>
          <p:nvPr/>
        </p:nvPicPr>
        <p:blipFill>
          <a:blip r:embed="rId4"/>
          <a:stretch>
            <a:fillRect/>
          </a:stretch>
        </p:blipFill>
        <p:spPr>
          <a:xfrm>
            <a:off x="3262013" y="395923"/>
            <a:ext cx="810838" cy="810838"/>
          </a:xfrm>
          <a:prstGeom prst="rect">
            <a:avLst/>
          </a:prstGeom>
        </p:spPr>
      </p:pic>
    </p:spTree>
    <p:extLst>
      <p:ext uri="{BB962C8B-B14F-4D97-AF65-F5344CB8AC3E}">
        <p14:creationId xmlns:p14="http://schemas.microsoft.com/office/powerpoint/2010/main" val="11931781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967" y="3487411"/>
            <a:ext cx="11592232" cy="3234219"/>
          </a:xfrm>
          <a:prstGeom prst="rect">
            <a:avLst/>
          </a:prstGeom>
          <a:solidFill>
            <a:schemeClr val="accent6">
              <a:lumMod val="20000"/>
              <a:lumOff val="80000"/>
            </a:schemeClr>
          </a:solidFill>
          <a:ln>
            <a:solidFill>
              <a:schemeClr val="tx1"/>
            </a:solidFill>
          </a:ln>
        </p:spPr>
        <p:txBody>
          <a:bodyPr wrap="square">
            <a:spAutoFit/>
          </a:bodyPr>
          <a:lstStyle/>
          <a:p>
            <a:r>
              <a:rPr lang="en-GB" sz="2000" b="1">
                <a:solidFill>
                  <a:srgbClr val="000000"/>
                </a:solidFill>
                <a:latin typeface="+mj-lt"/>
              </a:rPr>
              <a:t>Cook is a poet and as a writer, she uses long extended and complex metaphors. </a:t>
            </a:r>
          </a:p>
          <a:p>
            <a:endParaRPr lang="en-GB" sz="2000" b="1">
              <a:solidFill>
                <a:srgbClr val="000000"/>
              </a:solidFill>
              <a:latin typeface="+mj-lt"/>
            </a:endParaRPr>
          </a:p>
          <a:p>
            <a:r>
              <a:rPr lang="en-GB" sz="2000" b="1">
                <a:solidFill>
                  <a:srgbClr val="000000"/>
                </a:solidFill>
                <a:latin typeface="+mj-lt"/>
              </a:rPr>
              <a:t>To analyse the metaphor used here, you will need to break it down in to the different stages:</a:t>
            </a:r>
          </a:p>
          <a:p>
            <a:r>
              <a:rPr lang="en-GB" sz="2000" b="1">
                <a:solidFill>
                  <a:srgbClr val="000000"/>
                </a:solidFill>
                <a:latin typeface="+mj-lt"/>
              </a:rPr>
              <a:t> </a:t>
            </a:r>
            <a:endParaRPr lang="en-GB" sz="2000" b="1">
              <a:latin typeface="+mj-lt"/>
            </a:endParaRPr>
          </a:p>
          <a:p>
            <a:pPr fontAlgn="base">
              <a:buFont typeface="+mj-lt"/>
              <a:buAutoNum type="arabicPeriod"/>
            </a:pPr>
            <a:r>
              <a:rPr lang="en-GB" sz="2000" b="1">
                <a:solidFill>
                  <a:srgbClr val="000000"/>
                </a:solidFill>
                <a:latin typeface="+mj-lt"/>
              </a:rPr>
              <a:t>Every fish in a shoal was a note of music</a:t>
            </a:r>
          </a:p>
          <a:p>
            <a:pPr fontAlgn="base">
              <a:buFont typeface="+mj-lt"/>
              <a:buAutoNum type="arabicPeriod"/>
            </a:pPr>
            <a:r>
              <a:rPr lang="en-GB" sz="2000" b="1">
                <a:solidFill>
                  <a:srgbClr val="000000"/>
                </a:solidFill>
                <a:latin typeface="+mj-lt"/>
              </a:rPr>
              <a:t>The sound is so dense it’s like a closely woven cloth</a:t>
            </a:r>
          </a:p>
          <a:p>
            <a:pPr fontAlgn="base">
              <a:buFont typeface="+mj-lt"/>
              <a:buAutoNum type="arabicPeriod"/>
            </a:pPr>
            <a:r>
              <a:rPr lang="en-GB" sz="2000" b="1">
                <a:solidFill>
                  <a:srgbClr val="000000"/>
                </a:solidFill>
                <a:latin typeface="+mj-lt"/>
              </a:rPr>
              <a:t>Each fish is now like a needle, weaving the cloth. </a:t>
            </a:r>
          </a:p>
          <a:p>
            <a:pPr fontAlgn="base">
              <a:buFont typeface="+mj-lt"/>
              <a:buAutoNum type="arabicPeriod"/>
            </a:pPr>
            <a:r>
              <a:rPr lang="en-GB" sz="2000" b="1">
                <a:solidFill>
                  <a:srgbClr val="000000"/>
                </a:solidFill>
                <a:latin typeface="+mj-lt"/>
              </a:rPr>
              <a:t>Each needle is a note creating the sound</a:t>
            </a:r>
          </a:p>
          <a:p>
            <a:pPr fontAlgn="base">
              <a:spcAft>
                <a:spcPts val="500"/>
              </a:spcAft>
              <a:buFont typeface="+mj-lt"/>
              <a:buAutoNum type="arabicPeriod"/>
            </a:pPr>
            <a:r>
              <a:rPr lang="en-GB" sz="2000" b="1">
                <a:solidFill>
                  <a:srgbClr val="000000"/>
                </a:solidFill>
                <a:latin typeface="+mj-lt"/>
              </a:rPr>
              <a:t>The sound stretches over the men on the beach like a piece of fabric</a:t>
            </a:r>
          </a:p>
          <a:p>
            <a:pPr>
              <a:spcAft>
                <a:spcPts val="500"/>
              </a:spcAft>
            </a:pPr>
            <a:r>
              <a:rPr lang="en-GB" sz="2000" b="1">
                <a:solidFill>
                  <a:srgbClr val="000000"/>
                </a:solidFill>
                <a:latin typeface="+mj-lt"/>
              </a:rPr>
              <a:t>Here Cook uses multiple vehicles to describe the same thing – the otherworldly sound of Thetis’ grieving. </a:t>
            </a:r>
            <a:endParaRPr lang="en-GB" sz="2000" b="1">
              <a:latin typeface="+mj-lt"/>
            </a:endParaRPr>
          </a:p>
        </p:txBody>
      </p:sp>
      <p:sp>
        <p:nvSpPr>
          <p:cNvPr id="3" name="Rectangle 2"/>
          <p:cNvSpPr/>
          <p:nvPr/>
        </p:nvSpPr>
        <p:spPr>
          <a:xfrm>
            <a:off x="806245" y="372540"/>
            <a:ext cx="10205884" cy="2923877"/>
          </a:xfrm>
          <a:prstGeom prst="rect">
            <a:avLst/>
          </a:prstGeom>
          <a:solidFill>
            <a:schemeClr val="accent2">
              <a:lumMod val="20000"/>
              <a:lumOff val="80000"/>
            </a:schemeClr>
          </a:solidFill>
          <a:ln>
            <a:solidFill>
              <a:schemeClr val="tx1"/>
            </a:solidFill>
          </a:ln>
        </p:spPr>
        <p:txBody>
          <a:bodyPr wrap="square">
            <a:spAutoFit/>
          </a:bodyPr>
          <a:lstStyle/>
          <a:p>
            <a:r>
              <a:rPr lang="en-GB" sz="2000" b="1">
                <a:solidFill>
                  <a:srgbClr val="000000"/>
                </a:solidFill>
                <a:latin typeface="Calibri" panose="020F0502020204030204" pitchFamily="34" charset="0"/>
              </a:rPr>
              <a:t>Challenge: </a:t>
            </a:r>
            <a:r>
              <a:rPr lang="en-GB" sz="2000">
                <a:solidFill>
                  <a:srgbClr val="000000"/>
                </a:solidFill>
                <a:latin typeface="Calibri" panose="020F0502020204030204" pitchFamily="34" charset="0"/>
              </a:rPr>
              <a:t>have a go at unpicking this extended metaphor from the same extract:</a:t>
            </a:r>
          </a:p>
          <a:p>
            <a:r>
              <a:rPr lang="en-GB" sz="2000">
                <a:solidFill>
                  <a:srgbClr val="000000"/>
                </a:solidFill>
                <a:latin typeface="Calibri" panose="020F0502020204030204" pitchFamily="34" charset="0"/>
              </a:rPr>
              <a:t> </a:t>
            </a:r>
            <a:endParaRPr lang="en-GB" sz="2000"/>
          </a:p>
          <a:p>
            <a:pPr marL="457200">
              <a:spcAft>
                <a:spcPts val="1200"/>
              </a:spcAft>
            </a:pPr>
            <a:r>
              <a:rPr lang="en-GB" sz="2400" i="1">
                <a:solidFill>
                  <a:srgbClr val="000000"/>
                </a:solidFill>
                <a:latin typeface="Calibri" panose="020F0502020204030204" pitchFamily="34" charset="0"/>
              </a:rPr>
              <a:t>The sound is the sound that would happen if every fish in a silver shoal had its own fine note. An intricacy of sound, a close-stitched cloth. Each fish a needle darting over and under, over and under, till the cloth is tight. Each needle a note, taking its place in the vast canopy of sound that spreads itself out over their heads. This pliant, seam-free cloth of shot skill which encloses them unfurls, interposing itself between them and the sky. </a:t>
            </a:r>
            <a:endParaRPr lang="en-GB" sz="2400"/>
          </a:p>
        </p:txBody>
      </p:sp>
      <p:pic>
        <p:nvPicPr>
          <p:cNvPr id="4" name="Picture 3"/>
          <p:cNvPicPr>
            <a:picLocks noChangeAspect="1"/>
          </p:cNvPicPr>
          <p:nvPr/>
        </p:nvPicPr>
        <p:blipFill>
          <a:blip r:embed="rId2"/>
          <a:stretch>
            <a:fillRect/>
          </a:stretch>
        </p:blipFill>
        <p:spPr>
          <a:xfrm>
            <a:off x="10862348" y="3702006"/>
            <a:ext cx="810838" cy="810838"/>
          </a:xfrm>
          <a:prstGeom prst="rect">
            <a:avLst/>
          </a:prstGeom>
        </p:spPr>
      </p:pic>
    </p:spTree>
    <p:extLst>
      <p:ext uri="{BB962C8B-B14F-4D97-AF65-F5344CB8AC3E}">
        <p14:creationId xmlns:p14="http://schemas.microsoft.com/office/powerpoint/2010/main" val="19395368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652" y="122375"/>
            <a:ext cx="11729884" cy="6637715"/>
          </a:xfrm>
          <a:prstGeom prst="rect">
            <a:avLst/>
          </a:prstGeom>
          <a:solidFill>
            <a:schemeClr val="accent1">
              <a:lumMod val="20000"/>
              <a:lumOff val="80000"/>
            </a:schemeClr>
          </a:solidFill>
          <a:ln>
            <a:solidFill>
              <a:schemeClr val="tx1"/>
            </a:solidFill>
          </a:ln>
        </p:spPr>
        <p:txBody>
          <a:bodyPr wrap="square">
            <a:spAutoFit/>
          </a:bodyPr>
          <a:lstStyle/>
          <a:p>
            <a:r>
              <a:rPr lang="en-GB" sz="1600" b="1" u="sng">
                <a:solidFill>
                  <a:srgbClr val="000000"/>
                </a:solidFill>
                <a:latin typeface="Calibri" panose="020F0502020204030204" pitchFamily="34" charset="0"/>
              </a:rPr>
              <a:t>Now practise writing your own metaphors:</a:t>
            </a:r>
          </a:p>
          <a:p>
            <a:r>
              <a:rPr lang="en-GB" sz="1600" b="1">
                <a:solidFill>
                  <a:srgbClr val="000000"/>
                </a:solidFill>
                <a:latin typeface="Calibri" panose="020F0502020204030204" pitchFamily="34" charset="0"/>
              </a:rPr>
              <a:t> </a:t>
            </a:r>
            <a:endParaRPr lang="en-GB" sz="1600"/>
          </a:p>
          <a:p>
            <a:pPr fontAlgn="base">
              <a:buFont typeface="+mj-lt"/>
              <a:buAutoNum type="arabicPeriod"/>
            </a:pPr>
            <a:r>
              <a:rPr lang="en-GB" sz="1600">
                <a:solidFill>
                  <a:srgbClr val="000000"/>
                </a:solidFill>
                <a:latin typeface="Calibri" panose="020F0502020204030204" pitchFamily="34" charset="0"/>
              </a:rPr>
              <a:t>Divide your page into </a:t>
            </a:r>
            <a:r>
              <a:rPr lang="en-GB" sz="1600" b="1">
                <a:solidFill>
                  <a:srgbClr val="000000"/>
                </a:solidFill>
                <a:latin typeface="Calibri" panose="020F0502020204030204" pitchFamily="34" charset="0"/>
              </a:rPr>
              <a:t>three columns</a:t>
            </a:r>
          </a:p>
          <a:p>
            <a:pPr fontAlgn="base"/>
            <a:endParaRPr lang="en-GB" sz="1600">
              <a:solidFill>
                <a:srgbClr val="000000"/>
              </a:solidFill>
              <a:latin typeface="Calibri" panose="020F0502020204030204" pitchFamily="34" charset="0"/>
            </a:endParaRPr>
          </a:p>
          <a:p>
            <a:pPr fontAlgn="base"/>
            <a:r>
              <a:rPr lang="en-GB" sz="1600">
                <a:solidFill>
                  <a:srgbClr val="000000"/>
                </a:solidFill>
                <a:latin typeface="Calibri" panose="020F0502020204030204" pitchFamily="34" charset="0"/>
              </a:rPr>
              <a:t>2. </a:t>
            </a:r>
            <a:r>
              <a:rPr lang="en-GB" sz="1600" b="1">
                <a:solidFill>
                  <a:srgbClr val="000000"/>
                </a:solidFill>
                <a:latin typeface="Calibri" panose="020F0502020204030204" pitchFamily="34" charset="0"/>
              </a:rPr>
              <a:t>In Column 1 write down 10 – 20 abstract nouns </a:t>
            </a:r>
            <a:r>
              <a:rPr lang="en-GB" sz="1600">
                <a:solidFill>
                  <a:srgbClr val="000000"/>
                </a:solidFill>
                <a:latin typeface="Calibri" panose="020F0502020204030204" pitchFamily="34" charset="0"/>
              </a:rPr>
              <a:t>e.g. love, justice, hate, peace (things we can feel but can’t hold</a:t>
            </a:r>
            <a:r>
              <a:rPr lang="en-GB" sz="1600">
                <a:solidFill>
                  <a:srgbClr val="FF0000"/>
                </a:solidFill>
                <a:latin typeface="Calibri" panose="020F0502020204030204" pitchFamily="34" charset="0"/>
              </a:rPr>
              <a:t>) (i.e. the tenor).</a:t>
            </a:r>
          </a:p>
          <a:p>
            <a:pPr fontAlgn="base"/>
            <a:endParaRPr lang="en-GB" sz="1600">
              <a:solidFill>
                <a:srgbClr val="000000"/>
              </a:solidFill>
              <a:latin typeface="Calibri" panose="020F0502020204030204" pitchFamily="34" charset="0"/>
            </a:endParaRPr>
          </a:p>
          <a:p>
            <a:pPr fontAlgn="base"/>
            <a:r>
              <a:rPr lang="en-GB" sz="1600">
                <a:solidFill>
                  <a:srgbClr val="000000"/>
                </a:solidFill>
                <a:latin typeface="Calibri" panose="020F0502020204030204" pitchFamily="34" charset="0"/>
              </a:rPr>
              <a:t>3. </a:t>
            </a:r>
            <a:r>
              <a:rPr lang="en-GB" sz="1600" b="1">
                <a:solidFill>
                  <a:srgbClr val="000000"/>
                </a:solidFill>
                <a:latin typeface="Calibri" panose="020F0502020204030204" pitchFamily="34" charset="0"/>
              </a:rPr>
              <a:t>In Column 2 write down a list of common, everyday objects that you can touch</a:t>
            </a:r>
            <a:r>
              <a:rPr lang="en-GB" sz="1600">
                <a:solidFill>
                  <a:srgbClr val="FF0000"/>
                </a:solidFill>
                <a:latin typeface="Calibri" panose="020F0502020204030204" pitchFamily="34" charset="0"/>
              </a:rPr>
              <a:t>. (i.e. the vehicle)</a:t>
            </a:r>
          </a:p>
          <a:p>
            <a:pPr fontAlgn="base"/>
            <a:endParaRPr lang="en-GB" sz="1600">
              <a:solidFill>
                <a:srgbClr val="000000"/>
              </a:solidFill>
              <a:latin typeface="Calibri" panose="020F0502020204030204" pitchFamily="34" charset="0"/>
            </a:endParaRPr>
          </a:p>
          <a:p>
            <a:pPr fontAlgn="base"/>
            <a:r>
              <a:rPr lang="en-GB" sz="1600">
                <a:solidFill>
                  <a:srgbClr val="000000"/>
                </a:solidFill>
                <a:latin typeface="Calibri" panose="020F0502020204030204" pitchFamily="34" charset="0"/>
              </a:rPr>
              <a:t>4. Now pick </a:t>
            </a:r>
            <a:r>
              <a:rPr lang="en-GB" sz="1600" b="1">
                <a:solidFill>
                  <a:srgbClr val="000000"/>
                </a:solidFill>
                <a:latin typeface="Calibri" panose="020F0502020204030204" pitchFamily="34" charset="0"/>
              </a:rPr>
              <a:t>one abstract noun and one every day object and in column 3 write down the links between them </a:t>
            </a:r>
            <a:r>
              <a:rPr lang="en-GB" sz="1600">
                <a:solidFill>
                  <a:srgbClr val="000000"/>
                </a:solidFill>
                <a:latin typeface="Calibri" panose="020F0502020204030204" pitchFamily="34" charset="0"/>
              </a:rPr>
              <a:t>e.g. Love is a daisy – daisies need watering, just like love needs attention, daisies are beautiful like love, daisies grow where you least expect them.</a:t>
            </a:r>
          </a:p>
          <a:p>
            <a:pPr fontAlgn="base"/>
            <a:endParaRPr lang="en-GB" sz="1600">
              <a:solidFill>
                <a:srgbClr val="000000"/>
              </a:solidFill>
              <a:latin typeface="Calibri" panose="020F0502020204030204" pitchFamily="34" charset="0"/>
            </a:endParaRPr>
          </a:p>
          <a:p>
            <a:pPr fontAlgn="base"/>
            <a:r>
              <a:rPr lang="en-GB" sz="1600">
                <a:solidFill>
                  <a:srgbClr val="000000"/>
                </a:solidFill>
                <a:latin typeface="Calibri" panose="020F0502020204030204" pitchFamily="34" charset="0"/>
              </a:rPr>
              <a:t>5. Now turn these into </a:t>
            </a:r>
            <a:r>
              <a:rPr lang="en-GB" sz="1600" b="1">
                <a:solidFill>
                  <a:srgbClr val="000000"/>
                </a:solidFill>
                <a:latin typeface="Calibri" panose="020F0502020204030204" pitchFamily="34" charset="0"/>
              </a:rPr>
              <a:t>metaphors</a:t>
            </a:r>
            <a:r>
              <a:rPr lang="en-GB" sz="1600">
                <a:solidFill>
                  <a:srgbClr val="000000"/>
                </a:solidFill>
                <a:latin typeface="Calibri" panose="020F0502020204030204" pitchFamily="34" charset="0"/>
              </a:rPr>
              <a:t> e.g. Love is a daisy, growing unexpectedly in a dark corner. </a:t>
            </a:r>
          </a:p>
          <a:p>
            <a:pPr>
              <a:spcAft>
                <a:spcPts val="500"/>
              </a:spcAft>
            </a:pPr>
            <a:endParaRPr lang="en-GB" sz="1600">
              <a:solidFill>
                <a:srgbClr val="000000"/>
              </a:solidFill>
              <a:latin typeface="Calibri" panose="020F0502020204030204" pitchFamily="34" charset="0"/>
            </a:endParaRPr>
          </a:p>
          <a:p>
            <a:pPr>
              <a:spcAft>
                <a:spcPts val="500"/>
              </a:spcAft>
            </a:pPr>
            <a:r>
              <a:rPr lang="en-GB" sz="1600">
                <a:solidFill>
                  <a:srgbClr val="000000"/>
                </a:solidFill>
                <a:latin typeface="Calibri" panose="020F0502020204030204" pitchFamily="34" charset="0"/>
              </a:rPr>
              <a:t>E.g.: </a:t>
            </a:r>
            <a:endParaRPr lang="en-GB" sz="1600"/>
          </a:p>
          <a:p>
            <a:pPr algn="ctr">
              <a:spcAft>
                <a:spcPts val="500"/>
              </a:spcAft>
            </a:pPr>
            <a:r>
              <a:rPr lang="en-GB" sz="1600">
                <a:solidFill>
                  <a:srgbClr val="000000"/>
                </a:solidFill>
                <a:latin typeface="Calibri" panose="020F0502020204030204" pitchFamily="34" charset="0"/>
              </a:rPr>
              <a:t>‘</a:t>
            </a:r>
            <a:r>
              <a:rPr lang="en-GB" sz="2000" i="1">
                <a:solidFill>
                  <a:srgbClr val="000000"/>
                </a:solidFill>
                <a:latin typeface="Calibri" panose="020F0502020204030204" pitchFamily="34" charset="0"/>
              </a:rPr>
              <a:t>Fear is the cheapest room in the house’ becomes: </a:t>
            </a:r>
            <a:endParaRPr lang="en-GB" sz="2000" i="1"/>
          </a:p>
          <a:p>
            <a:pPr algn="ctr">
              <a:spcAft>
                <a:spcPts val="500"/>
              </a:spcAft>
            </a:pPr>
            <a:endParaRPr lang="en-GB" sz="2000" i="1">
              <a:solidFill>
                <a:srgbClr val="000000"/>
              </a:solidFill>
              <a:latin typeface="Calibri" panose="020F0502020204030204" pitchFamily="34" charset="0"/>
            </a:endParaRPr>
          </a:p>
          <a:p>
            <a:pPr algn="ctr">
              <a:spcAft>
                <a:spcPts val="500"/>
              </a:spcAft>
            </a:pPr>
            <a:r>
              <a:rPr lang="en-GB" sz="2000" i="1">
                <a:solidFill>
                  <a:srgbClr val="000000"/>
                </a:solidFill>
                <a:latin typeface="Calibri" panose="020F0502020204030204" pitchFamily="34" charset="0"/>
              </a:rPr>
              <a:t>[Emotion] is the [comparative] room in the house</a:t>
            </a:r>
            <a:endParaRPr lang="en-GB" sz="2000" i="1"/>
          </a:p>
          <a:p>
            <a:pPr algn="ctr">
              <a:spcAft>
                <a:spcPts val="500"/>
              </a:spcAft>
            </a:pPr>
            <a:endParaRPr lang="en-GB" sz="2000" i="1">
              <a:solidFill>
                <a:srgbClr val="000000"/>
              </a:solidFill>
              <a:latin typeface="Calibri" panose="020F0502020204030204" pitchFamily="34" charset="0"/>
            </a:endParaRPr>
          </a:p>
          <a:p>
            <a:pPr algn="ctr">
              <a:spcAft>
                <a:spcPts val="500"/>
              </a:spcAft>
            </a:pPr>
            <a:r>
              <a:rPr lang="en-GB" sz="2000" i="1">
                <a:solidFill>
                  <a:srgbClr val="000000"/>
                </a:solidFill>
                <a:latin typeface="Calibri" panose="020F0502020204030204" pitchFamily="34" charset="0"/>
              </a:rPr>
              <a:t> ‘Love is the best room in the house’ or ‘Anxiety is the neatest room in the house’ or ‘Sadness is the emptiest room in the house’.</a:t>
            </a:r>
          </a:p>
          <a:p>
            <a:pPr>
              <a:spcAft>
                <a:spcPts val="500"/>
              </a:spcAft>
            </a:pPr>
            <a:endParaRPr lang="en-GB" sz="1600"/>
          </a:p>
          <a:p>
            <a:pPr>
              <a:spcAft>
                <a:spcPts val="500"/>
              </a:spcAft>
            </a:pPr>
            <a:r>
              <a:rPr lang="en-GB" sz="1600" b="1" u="sng">
                <a:solidFill>
                  <a:srgbClr val="000000"/>
                </a:solidFill>
                <a:latin typeface="Calibri" panose="020F0502020204030204" pitchFamily="34" charset="0"/>
              </a:rPr>
              <a:t>Extension: </a:t>
            </a:r>
            <a:r>
              <a:rPr lang="en-GB" sz="1600">
                <a:solidFill>
                  <a:srgbClr val="000000"/>
                </a:solidFill>
                <a:latin typeface="Calibri" panose="020F0502020204030204" pitchFamily="34" charset="0"/>
              </a:rPr>
              <a:t>Follow Cook’s example and build a layer of comparisons in your metaphors. </a:t>
            </a:r>
            <a:endParaRPr lang="en-GB" sz="1600"/>
          </a:p>
        </p:txBody>
      </p:sp>
      <p:pic>
        <p:nvPicPr>
          <p:cNvPr id="3" name="Picture 2"/>
          <p:cNvPicPr>
            <a:picLocks noChangeAspect="1"/>
          </p:cNvPicPr>
          <p:nvPr/>
        </p:nvPicPr>
        <p:blipFill>
          <a:blip r:embed="rId2"/>
          <a:stretch>
            <a:fillRect/>
          </a:stretch>
        </p:blipFill>
        <p:spPr>
          <a:xfrm>
            <a:off x="10056104" y="3035813"/>
            <a:ext cx="810838" cy="810838"/>
          </a:xfrm>
          <a:prstGeom prst="rect">
            <a:avLst/>
          </a:prstGeom>
        </p:spPr>
      </p:pic>
    </p:spTree>
    <p:extLst>
      <p:ext uri="{BB962C8B-B14F-4D97-AF65-F5344CB8AC3E}">
        <p14:creationId xmlns:p14="http://schemas.microsoft.com/office/powerpoint/2010/main" val="39386755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4463" y="159658"/>
            <a:ext cx="11189110" cy="3754874"/>
          </a:xfrm>
          <a:prstGeom prst="rect">
            <a:avLst/>
          </a:prstGeom>
          <a:solidFill>
            <a:schemeClr val="accent6">
              <a:lumMod val="20000"/>
              <a:lumOff val="80000"/>
            </a:schemeClr>
          </a:solidFill>
          <a:ln>
            <a:solidFill>
              <a:schemeClr val="tx1"/>
            </a:solidFill>
          </a:ln>
        </p:spPr>
        <p:txBody>
          <a:bodyPr wrap="square">
            <a:spAutoFit/>
          </a:bodyPr>
          <a:lstStyle/>
          <a:p>
            <a:pPr>
              <a:spcAft>
                <a:spcPts val="0"/>
              </a:spcAft>
            </a:pPr>
            <a:r>
              <a:rPr lang="en-GB" b="1" u="sng">
                <a:latin typeface="Calibri Light" panose="020F0302020204030204" pitchFamily="34" charset="0"/>
                <a:ea typeface="Times New Roman" panose="02020603050405020304" pitchFamily="18" charset="0"/>
              </a:rPr>
              <a:t>Formative Assessment: Slow Writing Activity</a:t>
            </a:r>
          </a:p>
          <a:p>
            <a:pPr>
              <a:spcAft>
                <a:spcPts val="0"/>
              </a:spcAft>
            </a:pPr>
            <a:endParaRPr lang="en-GB">
              <a:latin typeface="Times New Roman" panose="02020603050405020304" pitchFamily="18" charset="0"/>
              <a:ea typeface="Times New Roman" panose="02020603050405020304" pitchFamily="18" charset="0"/>
            </a:endParaRPr>
          </a:p>
          <a:p>
            <a:pPr>
              <a:spcAft>
                <a:spcPts val="0"/>
              </a:spcAft>
            </a:pPr>
            <a:r>
              <a:rPr lang="en-GB">
                <a:latin typeface="Calibri Light" panose="020F0302020204030204" pitchFamily="34" charset="0"/>
                <a:ea typeface="Times New Roman" panose="02020603050405020304" pitchFamily="18" charset="0"/>
              </a:rPr>
              <a:t>Slow writing is where students are given very precise instructions – sentence by sentence – for your creative writing, helping you to concentrate on quality rather than quantity. </a:t>
            </a:r>
          </a:p>
          <a:p>
            <a:pPr>
              <a:spcAft>
                <a:spcPts val="0"/>
              </a:spcAft>
            </a:pPr>
            <a:endParaRPr lang="en-GB">
              <a:latin typeface="Calibri Light" panose="020F0302020204030204" pitchFamily="34" charset="0"/>
              <a:ea typeface="Times New Roman" panose="02020603050405020304" pitchFamily="18" charset="0"/>
            </a:endParaRPr>
          </a:p>
          <a:p>
            <a:pPr>
              <a:spcAft>
                <a:spcPts val="0"/>
              </a:spcAft>
            </a:pPr>
            <a:r>
              <a:rPr lang="en-GB">
                <a:latin typeface="Calibri Light" panose="020F0302020204030204" pitchFamily="34" charset="0"/>
                <a:ea typeface="Times New Roman" panose="02020603050405020304" pitchFamily="18" charset="0"/>
              </a:rPr>
              <a:t>Try this:</a:t>
            </a:r>
          </a:p>
          <a:p>
            <a:pPr>
              <a:spcAft>
                <a:spcPts val="0"/>
              </a:spcAft>
            </a:pPr>
            <a:r>
              <a:rPr lang="en-GB">
                <a:latin typeface="Calibri Light" panose="020F0302020204030204" pitchFamily="34" charset="0"/>
                <a:ea typeface="Times New Roman" panose="02020603050405020304" pitchFamily="18" charset="0"/>
              </a:rPr>
              <a:t> </a:t>
            </a:r>
            <a:endParaRPr lang="en-GB">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arenR"/>
            </a:pPr>
            <a:r>
              <a:rPr lang="en-GB">
                <a:latin typeface="Calibri Light" panose="020F0302020204030204" pitchFamily="34" charset="0"/>
                <a:ea typeface="Times New Roman" panose="02020603050405020304" pitchFamily="18" charset="0"/>
              </a:rPr>
              <a:t>A sentence with a simile, starting with ‘They’. </a:t>
            </a:r>
            <a:endParaRPr lang="en-GB">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arenR"/>
            </a:pPr>
            <a:r>
              <a:rPr lang="en-GB">
                <a:latin typeface="Calibri Light" panose="020F0302020204030204" pitchFamily="34" charset="0"/>
                <a:ea typeface="Times New Roman" panose="02020603050405020304" pitchFamily="18" charset="0"/>
              </a:rPr>
              <a:t>A complex sentence that starts ‘When…’ </a:t>
            </a:r>
            <a:endParaRPr lang="en-GB">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arenR"/>
            </a:pPr>
            <a:r>
              <a:rPr lang="en-GB">
                <a:latin typeface="Calibri Light" panose="020F0302020204030204" pitchFamily="34" charset="0"/>
                <a:ea typeface="Times New Roman" panose="02020603050405020304" pitchFamily="18" charset="0"/>
              </a:rPr>
              <a:t>Three word sentence</a:t>
            </a:r>
            <a:endParaRPr lang="en-GB">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arenR"/>
            </a:pPr>
            <a:r>
              <a:rPr lang="en-GB">
                <a:latin typeface="Calibri Light" panose="020F0302020204030204" pitchFamily="34" charset="0"/>
                <a:ea typeface="Times New Roman" panose="02020603050405020304" pitchFamily="18" charset="0"/>
              </a:rPr>
              <a:t>A short line of dialogue</a:t>
            </a:r>
            <a:endParaRPr lang="en-GB">
              <a:latin typeface="Times New Roman" panose="02020603050405020304" pitchFamily="18" charset="0"/>
              <a:ea typeface="Times New Roman" panose="02020603050405020304" pitchFamily="18" charset="0"/>
            </a:endParaRPr>
          </a:p>
          <a:p>
            <a:pPr marL="342900" lvl="0" indent="-342900">
              <a:spcAft>
                <a:spcPts val="0"/>
              </a:spcAft>
              <a:buFont typeface="+mj-lt"/>
              <a:buAutoNum type="arabicParenR"/>
            </a:pPr>
            <a:r>
              <a:rPr lang="en-GB">
                <a:latin typeface="Calibri Light" panose="020F0302020204030204" pitchFamily="34" charset="0"/>
                <a:ea typeface="Times New Roman" panose="02020603050405020304" pitchFamily="18" charset="0"/>
              </a:rPr>
              <a:t>A sentence that starts with the word ‘Now…’ </a:t>
            </a:r>
          </a:p>
          <a:p>
            <a:pPr lvl="0">
              <a:spcAft>
                <a:spcPts val="0"/>
              </a:spcAft>
            </a:pPr>
            <a:endParaRPr lang="en-GB" sz="2000">
              <a:latin typeface="Times New Roman" panose="02020603050405020304" pitchFamily="18" charset="0"/>
              <a:ea typeface="Times New Roman" panose="02020603050405020304" pitchFamily="18" charset="0"/>
            </a:endParaRPr>
          </a:p>
        </p:txBody>
      </p:sp>
      <p:sp>
        <p:nvSpPr>
          <p:cNvPr id="3" name="Rectangle 2"/>
          <p:cNvSpPr/>
          <p:nvPr/>
        </p:nvSpPr>
        <p:spPr>
          <a:xfrm>
            <a:off x="245805" y="4026223"/>
            <a:ext cx="11346425" cy="2708434"/>
          </a:xfrm>
          <a:prstGeom prst="rect">
            <a:avLst/>
          </a:prstGeom>
          <a:solidFill>
            <a:schemeClr val="accent2">
              <a:lumMod val="20000"/>
              <a:lumOff val="80000"/>
            </a:schemeClr>
          </a:solidFill>
          <a:ln>
            <a:solidFill>
              <a:schemeClr val="tx1"/>
            </a:solidFill>
          </a:ln>
        </p:spPr>
        <p:txBody>
          <a:bodyPr wrap="square">
            <a:spAutoFit/>
          </a:bodyPr>
          <a:lstStyle/>
          <a:p>
            <a:r>
              <a:rPr lang="en-GB" sz="1600" b="1" u="sng">
                <a:solidFill>
                  <a:srgbClr val="000000"/>
                </a:solidFill>
                <a:latin typeface="Calibri" panose="020F0502020204030204" pitchFamily="34" charset="0"/>
              </a:rPr>
              <a:t>Bringing it all together: </a:t>
            </a:r>
            <a:endParaRPr lang="en-GB" sz="1600"/>
          </a:p>
          <a:p>
            <a:r>
              <a:rPr lang="en-GB" sz="1600">
                <a:solidFill>
                  <a:srgbClr val="000000"/>
                </a:solidFill>
                <a:latin typeface="Calibri" panose="020F0502020204030204" pitchFamily="34" charset="0"/>
              </a:rPr>
              <a:t>You can now try to bring everything together that we have covered this week in the following slow writing activity: </a:t>
            </a:r>
          </a:p>
          <a:p>
            <a:endParaRPr lang="en-GB" sz="1600"/>
          </a:p>
          <a:p>
            <a:pPr marL="228600">
              <a:spcAft>
                <a:spcPts val="1200"/>
              </a:spcAft>
            </a:pPr>
            <a:r>
              <a:rPr lang="en-GB" sz="1600" i="1">
                <a:solidFill>
                  <a:srgbClr val="000000"/>
                </a:solidFill>
                <a:latin typeface="Calibri" panose="020F0502020204030204" pitchFamily="34" charset="0"/>
              </a:rPr>
              <a:t>Moments after you were felled – slamming into the ground like a huge tree – there was chaos. They did not want to let you go, these Trojans who had got you so suddenly. So undeservedly. But Odysseus and Ajax arrived, wielding their broad swords. </a:t>
            </a:r>
            <a:endParaRPr lang="en-GB" sz="1600"/>
          </a:p>
          <a:p>
            <a:pPr fontAlgn="base">
              <a:buFont typeface="+mj-lt"/>
              <a:buAutoNum type="arabicPeriod"/>
            </a:pPr>
            <a:r>
              <a:rPr lang="en-GB" sz="1600">
                <a:solidFill>
                  <a:srgbClr val="000000"/>
                </a:solidFill>
                <a:latin typeface="Calibri" panose="020F0502020204030204" pitchFamily="34" charset="0"/>
              </a:rPr>
              <a:t>A sentence in the second person (using ‘you’)</a:t>
            </a:r>
          </a:p>
          <a:p>
            <a:pPr fontAlgn="base">
              <a:buFont typeface="+mj-lt"/>
              <a:buAutoNum type="arabicPeriod"/>
            </a:pPr>
            <a:r>
              <a:rPr lang="en-GB" sz="1600">
                <a:solidFill>
                  <a:srgbClr val="000000"/>
                </a:solidFill>
                <a:latin typeface="Calibri" panose="020F0502020204030204" pitchFamily="34" charset="0"/>
              </a:rPr>
              <a:t>Start with an appositive. </a:t>
            </a:r>
          </a:p>
          <a:p>
            <a:pPr fontAlgn="base">
              <a:buFont typeface="+mj-lt"/>
              <a:buAutoNum type="arabicPeriod"/>
            </a:pPr>
            <a:r>
              <a:rPr lang="en-GB" sz="1600">
                <a:solidFill>
                  <a:srgbClr val="000000"/>
                </a:solidFill>
                <a:latin typeface="Calibri" panose="020F0502020204030204" pitchFamily="34" charset="0"/>
              </a:rPr>
              <a:t>A sentence with a simile in the middle</a:t>
            </a:r>
          </a:p>
          <a:p>
            <a:pPr fontAlgn="base">
              <a:buFont typeface="+mj-lt"/>
              <a:buAutoNum type="arabicPeriod"/>
            </a:pPr>
            <a:r>
              <a:rPr lang="en-GB" sz="1600">
                <a:solidFill>
                  <a:srgbClr val="000000"/>
                </a:solidFill>
                <a:latin typeface="Calibri" panose="020F0502020204030204" pitchFamily="34" charset="0"/>
              </a:rPr>
              <a:t>A sentence that starts with ‘but’</a:t>
            </a:r>
          </a:p>
          <a:p>
            <a:pPr fontAlgn="base">
              <a:buFont typeface="+mj-lt"/>
              <a:buAutoNum type="arabicPeriod"/>
            </a:pPr>
            <a:r>
              <a:rPr lang="en-GB" sz="1600">
                <a:solidFill>
                  <a:srgbClr val="000000"/>
                </a:solidFill>
                <a:latin typeface="Calibri" panose="020F0502020204030204" pitchFamily="34" charset="0"/>
              </a:rPr>
              <a:t>A two word sentence. </a:t>
            </a:r>
          </a:p>
        </p:txBody>
      </p:sp>
      <p:pic>
        <p:nvPicPr>
          <p:cNvPr id="4" name="Picture 3"/>
          <p:cNvPicPr>
            <a:picLocks noChangeAspect="1"/>
          </p:cNvPicPr>
          <p:nvPr/>
        </p:nvPicPr>
        <p:blipFill>
          <a:blip r:embed="rId2"/>
          <a:stretch>
            <a:fillRect/>
          </a:stretch>
        </p:blipFill>
        <p:spPr>
          <a:xfrm>
            <a:off x="8768076" y="1833876"/>
            <a:ext cx="1614787" cy="1614787"/>
          </a:xfrm>
          <a:prstGeom prst="rect">
            <a:avLst/>
          </a:prstGeom>
        </p:spPr>
      </p:pic>
    </p:spTree>
    <p:extLst>
      <p:ext uri="{BB962C8B-B14F-4D97-AF65-F5344CB8AC3E}">
        <p14:creationId xmlns:p14="http://schemas.microsoft.com/office/powerpoint/2010/main" val="11175265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4656" y="389744"/>
            <a:ext cx="6370819" cy="707886"/>
          </a:xfrm>
          <a:prstGeom prst="rect">
            <a:avLst/>
          </a:prstGeom>
          <a:solidFill>
            <a:schemeClr val="accent2">
              <a:lumMod val="20000"/>
              <a:lumOff val="80000"/>
            </a:schemeClr>
          </a:solidFill>
          <a:ln>
            <a:solidFill>
              <a:schemeClr val="tx1"/>
            </a:solidFill>
          </a:ln>
        </p:spPr>
        <p:txBody>
          <a:bodyPr wrap="square" lIns="91440" tIns="45720" rIns="91440" bIns="45720" rtlCol="0" anchor="t">
            <a:spAutoFit/>
          </a:bodyPr>
          <a:lstStyle/>
          <a:p>
            <a:r>
              <a:rPr lang="en-GB" sz="4000"/>
              <a:t>Extension/Extra Resources:</a:t>
            </a:r>
          </a:p>
        </p:txBody>
      </p:sp>
      <p:sp>
        <p:nvSpPr>
          <p:cNvPr id="3" name="Rectangle 2"/>
          <p:cNvSpPr/>
          <p:nvPr/>
        </p:nvSpPr>
        <p:spPr>
          <a:xfrm>
            <a:off x="524656" y="1602814"/>
            <a:ext cx="6096000" cy="1605568"/>
          </a:xfrm>
          <a:prstGeom prst="rect">
            <a:avLst/>
          </a:prstGeom>
          <a:solidFill>
            <a:schemeClr val="accent6">
              <a:lumMod val="20000"/>
              <a:lumOff val="80000"/>
            </a:schemeClr>
          </a:solidFill>
          <a:ln>
            <a:solidFill>
              <a:schemeClr val="tx1"/>
            </a:solidFill>
          </a:ln>
        </p:spPr>
        <p:txBody>
          <a:bodyPr>
            <a:spAutoFit/>
          </a:bodyPr>
          <a:lstStyle/>
          <a:p>
            <a:pPr>
              <a:spcAft>
                <a:spcPts val="500"/>
              </a:spcAft>
            </a:pPr>
            <a:r>
              <a:rPr lang="en-GB">
                <a:solidFill>
                  <a:srgbClr val="000000"/>
                </a:solidFill>
                <a:latin typeface="Calibri" panose="020F0502020204030204" pitchFamily="34" charset="0"/>
              </a:rPr>
              <a:t>Natalie Haynes does a brilliant summation of the Iliad here: </a:t>
            </a:r>
            <a:r>
              <a:rPr lang="en-GB" u="sng">
                <a:solidFill>
                  <a:srgbClr val="0000FF"/>
                </a:solidFill>
                <a:latin typeface="Calibri" panose="020F0502020204030204" pitchFamily="34" charset="0"/>
                <a:hlinkClick r:id="rId2"/>
              </a:rPr>
              <a:t>https://www.bbc.co.uk/sounds/play/m000d7p2</a:t>
            </a:r>
            <a:endParaRPr lang="en-GB"/>
          </a:p>
          <a:p>
            <a:pPr>
              <a:spcAft>
                <a:spcPts val="500"/>
              </a:spcAft>
            </a:pPr>
            <a:r>
              <a:rPr lang="en-GB">
                <a:solidFill>
                  <a:srgbClr val="000000"/>
                </a:solidFill>
                <a:latin typeface="Calibri" panose="020F0502020204030204" pitchFamily="34" charset="0"/>
              </a:rPr>
              <a:t>In Our Time on The Iliad: </a:t>
            </a:r>
            <a:r>
              <a:rPr lang="en-GB" u="sng">
                <a:solidFill>
                  <a:srgbClr val="0000FF"/>
                </a:solidFill>
                <a:latin typeface="Calibri" panose="020F0502020204030204" pitchFamily="34" charset="0"/>
                <a:hlinkClick r:id="rId3"/>
              </a:rPr>
              <a:t>https://www.bbc.co.uk/programmes/b0bh5x1y</a:t>
            </a:r>
            <a:endParaRPr lang="en-GB"/>
          </a:p>
          <a:p>
            <a:endParaRPr lang="en-GB"/>
          </a:p>
        </p:txBody>
      </p:sp>
    </p:spTree>
    <p:extLst>
      <p:ext uri="{BB962C8B-B14F-4D97-AF65-F5344CB8AC3E}">
        <p14:creationId xmlns:p14="http://schemas.microsoft.com/office/powerpoint/2010/main" val="28893193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607" y="749508"/>
            <a:ext cx="4482059" cy="1079292"/>
          </a:xfrm>
          <a:prstGeom prst="rect">
            <a:avLst/>
          </a:prstGeom>
          <a:noFill/>
        </p:spPr>
        <p:txBody>
          <a:bodyPr wrap="square" rtlCol="0">
            <a:spAutoFit/>
          </a:bodyPr>
          <a:lstStyle/>
          <a:p>
            <a:endParaRPr lang="en-GB"/>
          </a:p>
        </p:txBody>
      </p:sp>
      <p:pic>
        <p:nvPicPr>
          <p:cNvPr id="3" name="Picture 2"/>
          <p:cNvPicPr>
            <a:picLocks noChangeAspect="1"/>
          </p:cNvPicPr>
          <p:nvPr/>
        </p:nvPicPr>
        <p:blipFill>
          <a:blip r:embed="rId2"/>
          <a:stretch>
            <a:fillRect/>
          </a:stretch>
        </p:blipFill>
        <p:spPr>
          <a:xfrm>
            <a:off x="3442741" y="924552"/>
            <a:ext cx="4895850" cy="4572000"/>
          </a:xfrm>
          <a:prstGeom prst="rect">
            <a:avLst/>
          </a:prstGeom>
        </p:spPr>
      </p:pic>
      <p:sp>
        <p:nvSpPr>
          <p:cNvPr id="4" name="Rectangle 3"/>
          <p:cNvSpPr/>
          <p:nvPr/>
        </p:nvSpPr>
        <p:spPr>
          <a:xfrm>
            <a:off x="148341" y="165251"/>
            <a:ext cx="2190125" cy="1887696"/>
          </a:xfrm>
          <a:prstGeom prst="rect">
            <a:avLst/>
          </a:prstGeom>
          <a:solidFill>
            <a:schemeClr val="accent2">
              <a:lumMod val="20000"/>
              <a:lumOff val="80000"/>
            </a:schemeClr>
          </a:solidFill>
        </p:spPr>
        <p:txBody>
          <a:bodyPr wrap="square">
            <a:spAutoFit/>
          </a:bodyPr>
          <a:lstStyle/>
          <a:p>
            <a:pPr>
              <a:spcAft>
                <a:spcPts val="500"/>
              </a:spcAft>
            </a:pPr>
            <a:r>
              <a:rPr lang="en-GB" sz="2000">
                <a:solidFill>
                  <a:srgbClr val="000000"/>
                </a:solidFill>
                <a:latin typeface="Calibri" panose="020F0502020204030204" pitchFamily="34" charset="0"/>
              </a:rPr>
              <a:t>Myth/Mythology</a:t>
            </a:r>
            <a:endParaRPr lang="en-GB" sz="2000"/>
          </a:p>
          <a:p>
            <a:pPr>
              <a:spcAft>
                <a:spcPts val="500"/>
              </a:spcAft>
            </a:pPr>
            <a:r>
              <a:rPr lang="en-GB" sz="2000">
                <a:solidFill>
                  <a:srgbClr val="000000"/>
                </a:solidFill>
                <a:latin typeface="Calibri" panose="020F0502020204030204" pitchFamily="34" charset="0"/>
              </a:rPr>
              <a:t>Deity</a:t>
            </a:r>
            <a:endParaRPr lang="en-GB" sz="2000"/>
          </a:p>
          <a:p>
            <a:pPr>
              <a:spcAft>
                <a:spcPts val="500"/>
              </a:spcAft>
            </a:pPr>
            <a:r>
              <a:rPr lang="en-GB" sz="2000">
                <a:solidFill>
                  <a:srgbClr val="000000"/>
                </a:solidFill>
                <a:latin typeface="Calibri" panose="020F0502020204030204" pitchFamily="34" charset="0"/>
              </a:rPr>
              <a:t>Cosmogony</a:t>
            </a:r>
            <a:endParaRPr lang="en-GB" sz="2000"/>
          </a:p>
          <a:p>
            <a:pPr>
              <a:spcAft>
                <a:spcPts val="500"/>
              </a:spcAft>
            </a:pPr>
            <a:r>
              <a:rPr lang="en-GB" sz="2000">
                <a:solidFill>
                  <a:srgbClr val="000000"/>
                </a:solidFill>
                <a:latin typeface="Calibri" panose="020F0502020204030204" pitchFamily="34" charset="0"/>
              </a:rPr>
              <a:t>Pantheon</a:t>
            </a:r>
            <a:endParaRPr lang="en-GB" sz="2000"/>
          </a:p>
          <a:p>
            <a:pPr>
              <a:spcAft>
                <a:spcPts val="500"/>
              </a:spcAft>
            </a:pPr>
            <a:r>
              <a:rPr lang="en-GB" sz="2000">
                <a:solidFill>
                  <a:srgbClr val="000000"/>
                </a:solidFill>
                <a:latin typeface="Calibri" panose="020F0502020204030204" pitchFamily="34" charset="0"/>
              </a:rPr>
              <a:t>Polytheism</a:t>
            </a:r>
            <a:endParaRPr lang="en-GB" sz="2000"/>
          </a:p>
        </p:txBody>
      </p:sp>
      <p:sp>
        <p:nvSpPr>
          <p:cNvPr id="5" name="Rectangle 4"/>
          <p:cNvSpPr/>
          <p:nvPr/>
        </p:nvSpPr>
        <p:spPr>
          <a:xfrm>
            <a:off x="7859842" y="2619551"/>
            <a:ext cx="3577652" cy="1477328"/>
          </a:xfrm>
          <a:prstGeom prst="rect">
            <a:avLst/>
          </a:prstGeom>
        </p:spPr>
        <p:txBody>
          <a:bodyPr wrap="square">
            <a:spAutoFit/>
          </a:bodyPr>
          <a:lstStyle/>
          <a:p>
            <a:pPr>
              <a:buFont typeface="Arial" panose="020B0604020202020204" pitchFamily="34" charset="0"/>
              <a:buChar char="•"/>
            </a:pPr>
            <a:r>
              <a:rPr lang="en-GB" b="0" i="0">
                <a:solidFill>
                  <a:srgbClr val="000000"/>
                </a:solidFill>
                <a:effectLst/>
                <a:latin typeface="Open Sans"/>
              </a:rPr>
              <a:t>Recognition – how is the word spelt? Being able  to use phonics to decode new vocabulary and then to be able to reproduce the spelling makes a dig difference.</a:t>
            </a:r>
          </a:p>
        </p:txBody>
      </p:sp>
      <p:sp>
        <p:nvSpPr>
          <p:cNvPr id="6" name="Rectangle 5"/>
          <p:cNvSpPr/>
          <p:nvPr/>
        </p:nvSpPr>
        <p:spPr>
          <a:xfrm>
            <a:off x="869430" y="2471888"/>
            <a:ext cx="2686868" cy="1477328"/>
          </a:xfrm>
          <a:prstGeom prst="rect">
            <a:avLst/>
          </a:prstGeom>
        </p:spPr>
        <p:txBody>
          <a:bodyPr wrap="square">
            <a:spAutoFit/>
          </a:bodyPr>
          <a:lstStyle/>
          <a:p>
            <a:pPr>
              <a:buFont typeface="Arial" panose="020B0604020202020204" pitchFamily="34" charset="0"/>
              <a:buChar char="•"/>
            </a:pPr>
            <a:r>
              <a:rPr lang="en-GB" b="0" i="0">
                <a:solidFill>
                  <a:srgbClr val="000000"/>
                </a:solidFill>
                <a:effectLst/>
                <a:latin typeface="Open Sans"/>
              </a:rPr>
              <a:t>Pronunciation – how is the word is said.  If you </a:t>
            </a:r>
            <a:r>
              <a:rPr lang="en-GB">
                <a:solidFill>
                  <a:srgbClr val="000000"/>
                </a:solidFill>
                <a:latin typeface="Open Sans"/>
              </a:rPr>
              <a:t>s</a:t>
            </a:r>
            <a:r>
              <a:rPr lang="en-GB" b="0" i="0">
                <a:solidFill>
                  <a:srgbClr val="000000"/>
                </a:solidFill>
                <a:effectLst/>
                <a:latin typeface="Open Sans"/>
              </a:rPr>
              <a:t>ay it aloud and use it in a sen</a:t>
            </a:r>
            <a:r>
              <a:rPr lang="en-GB">
                <a:solidFill>
                  <a:srgbClr val="000000"/>
                </a:solidFill>
                <a:latin typeface="Open Sans"/>
              </a:rPr>
              <a:t>t</a:t>
            </a:r>
            <a:r>
              <a:rPr lang="en-GB" b="0" i="0">
                <a:solidFill>
                  <a:srgbClr val="000000"/>
                </a:solidFill>
                <a:effectLst/>
                <a:latin typeface="Open Sans"/>
              </a:rPr>
              <a:t>ence, it will help you remember it.</a:t>
            </a:r>
          </a:p>
        </p:txBody>
      </p:sp>
      <p:sp>
        <p:nvSpPr>
          <p:cNvPr id="7" name="Rectangle 6"/>
          <p:cNvSpPr/>
          <p:nvPr/>
        </p:nvSpPr>
        <p:spPr>
          <a:xfrm>
            <a:off x="3247399" y="5716222"/>
            <a:ext cx="6221387" cy="923330"/>
          </a:xfrm>
          <a:prstGeom prst="rect">
            <a:avLst/>
          </a:prstGeom>
        </p:spPr>
        <p:txBody>
          <a:bodyPr wrap="square">
            <a:spAutoFit/>
          </a:bodyPr>
          <a:lstStyle/>
          <a:p>
            <a:pPr>
              <a:buFont typeface="Arial" panose="020B0604020202020204" pitchFamily="34" charset="0"/>
              <a:buChar char="•"/>
            </a:pPr>
            <a:r>
              <a:rPr lang="en-GB" b="0" i="0">
                <a:solidFill>
                  <a:srgbClr val="000000"/>
                </a:solidFill>
                <a:effectLst/>
                <a:latin typeface="Open Sans"/>
              </a:rPr>
              <a:t>Definition – what does the word mean? It might sound obvious, but if you know the meaning of a word, you’re much more likely to remember it.</a:t>
            </a:r>
          </a:p>
        </p:txBody>
      </p:sp>
      <p:sp>
        <p:nvSpPr>
          <p:cNvPr id="8" name="TextBox 7"/>
          <p:cNvSpPr txBox="1"/>
          <p:nvPr/>
        </p:nvSpPr>
        <p:spPr>
          <a:xfrm>
            <a:off x="3972393" y="329784"/>
            <a:ext cx="5081666" cy="707886"/>
          </a:xfrm>
          <a:prstGeom prst="rect">
            <a:avLst/>
          </a:prstGeom>
          <a:noFill/>
        </p:spPr>
        <p:txBody>
          <a:bodyPr wrap="square" rtlCol="0">
            <a:spAutoFit/>
          </a:bodyPr>
          <a:lstStyle/>
          <a:p>
            <a:r>
              <a:rPr lang="en-GB" sz="4000"/>
              <a:t>Vocabulary Learning</a:t>
            </a:r>
          </a:p>
        </p:txBody>
      </p:sp>
    </p:spTree>
    <p:extLst>
      <p:ext uri="{BB962C8B-B14F-4D97-AF65-F5344CB8AC3E}">
        <p14:creationId xmlns:p14="http://schemas.microsoft.com/office/powerpoint/2010/main" val="37550863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347" y="2778541"/>
            <a:ext cx="10515600" cy="1325563"/>
          </a:xfrm>
        </p:spPr>
        <p:txBody>
          <a:bodyPr>
            <a:normAutofit fontScale="90000"/>
          </a:bodyPr>
          <a:lstStyle/>
          <a:p>
            <a:r>
              <a:rPr lang="en-GB"/>
              <a:t>Vocabulary learning (link to David </a:t>
            </a:r>
            <a:r>
              <a:rPr lang="en-GB" err="1"/>
              <a:t>Didau</a:t>
            </a:r>
            <a:r>
              <a:rPr lang="en-GB"/>
              <a:t> </a:t>
            </a:r>
            <a:r>
              <a:rPr lang="en-GB">
                <a:hlinkClick r:id="rId2" action="ppaction://hlinkfile"/>
              </a:rPr>
              <a:t>N:\Word of the week - innovation (David </a:t>
            </a:r>
            <a:r>
              <a:rPr lang="en-GB" err="1">
                <a:hlinkClick r:id="rId2" action="ppaction://hlinkfile"/>
              </a:rPr>
              <a:t>Didau</a:t>
            </a:r>
            <a:r>
              <a:rPr lang="en-GB">
                <a:hlinkClick r:id="rId2" action="ppaction://hlinkfile"/>
              </a:rPr>
              <a:t>).mp4</a:t>
            </a:r>
            <a:r>
              <a:rPr lang="en-GB"/>
              <a:t>)</a:t>
            </a:r>
            <a:br>
              <a:rPr lang="en-GB"/>
            </a:br>
            <a:br>
              <a:rPr lang="en-GB"/>
            </a:br>
            <a:r>
              <a:rPr lang="en-GB"/>
              <a:t>1. Say new word, display on screen</a:t>
            </a:r>
            <a:br>
              <a:rPr lang="en-GB"/>
            </a:br>
            <a:r>
              <a:rPr lang="en-GB"/>
              <a:t>2. Say new word in a few different sentences</a:t>
            </a:r>
            <a:br>
              <a:rPr lang="en-GB"/>
            </a:br>
            <a:r>
              <a:rPr lang="en-GB"/>
              <a:t>3. Pronunciation (1): Use phonetical spelling to show how to pronounce word</a:t>
            </a:r>
            <a:br>
              <a:rPr lang="en-GB"/>
            </a:br>
            <a:r>
              <a:rPr lang="en-GB"/>
              <a:t>4. Recognition (2): Spell word, broken down into logical sections.</a:t>
            </a:r>
            <a:br>
              <a:rPr lang="en-GB"/>
            </a:br>
            <a:r>
              <a:rPr lang="en-GB"/>
              <a:t>5. Definition (3): Use synonyms.</a:t>
            </a:r>
            <a:br>
              <a:rPr lang="en-GB"/>
            </a:br>
            <a:r>
              <a:rPr lang="en-GB"/>
              <a:t>6. Etymology</a:t>
            </a:r>
            <a:br>
              <a:rPr lang="en-GB"/>
            </a:br>
            <a:r>
              <a:rPr lang="en-GB"/>
              <a:t>7. Related Words</a:t>
            </a:r>
          </a:p>
        </p:txBody>
      </p:sp>
    </p:spTree>
    <p:extLst>
      <p:ext uri="{BB962C8B-B14F-4D97-AF65-F5344CB8AC3E}">
        <p14:creationId xmlns:p14="http://schemas.microsoft.com/office/powerpoint/2010/main" val="2741680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5123" y="304800"/>
            <a:ext cx="10959793" cy="1815882"/>
          </a:xfrm>
          <a:prstGeom prst="rect">
            <a:avLst/>
          </a:prstGeom>
          <a:solidFill>
            <a:schemeClr val="accent2">
              <a:lumMod val="20000"/>
              <a:lumOff val="80000"/>
            </a:schemeClr>
          </a:solidFill>
          <a:ln>
            <a:solidFill>
              <a:schemeClr val="tx1"/>
            </a:solidFill>
          </a:ln>
        </p:spPr>
        <p:txBody>
          <a:bodyPr wrap="square" lIns="91440" tIns="45720" rIns="91440" bIns="45720" rtlCol="0" anchor="t">
            <a:spAutoFit/>
          </a:bodyPr>
          <a:lstStyle/>
          <a:p>
            <a:pPr marL="571500" indent="-571500">
              <a:buFont typeface="Arial" panose="020B0604020202020204" pitchFamily="34" charset="0"/>
              <a:buChar char="•"/>
            </a:pPr>
            <a:r>
              <a:rPr lang="en-GB" sz="2800"/>
              <a:t>New Term: ‘</a:t>
            </a:r>
            <a:r>
              <a:rPr lang="en-GB" sz="2800" i="1"/>
              <a:t>Thesis Statement</a:t>
            </a:r>
            <a:r>
              <a:rPr lang="en-GB" sz="2800"/>
              <a:t>’</a:t>
            </a:r>
            <a:endParaRPr lang="en-GB" sz="2800">
              <a:cs typeface="Calibri"/>
            </a:endParaRPr>
          </a:p>
          <a:p>
            <a:endParaRPr lang="en-GB" sz="2800">
              <a:cs typeface="Calibri"/>
            </a:endParaRPr>
          </a:p>
          <a:p>
            <a:r>
              <a:rPr lang="en-GB" sz="2800" i="1"/>
              <a:t>‘A complex sentence that sums up your argument. We create thesis statements by using a controlling idea and a topic’</a:t>
            </a:r>
            <a:endParaRPr lang="en-GB" sz="2800" i="1">
              <a:cs typeface="Calibri"/>
            </a:endParaRPr>
          </a:p>
        </p:txBody>
      </p:sp>
      <p:sp>
        <p:nvSpPr>
          <p:cNvPr id="3" name="TextBox 2"/>
          <p:cNvSpPr txBox="1"/>
          <p:nvPr/>
        </p:nvSpPr>
        <p:spPr>
          <a:xfrm>
            <a:off x="475668" y="2500582"/>
            <a:ext cx="10609006" cy="3647152"/>
          </a:xfrm>
          <a:prstGeom prst="rect">
            <a:avLst/>
          </a:prstGeom>
          <a:solidFill>
            <a:schemeClr val="accent6">
              <a:lumMod val="20000"/>
              <a:lumOff val="80000"/>
            </a:schemeClr>
          </a:solidFill>
          <a:ln>
            <a:solidFill>
              <a:schemeClr val="tx1"/>
            </a:solidFill>
          </a:ln>
        </p:spPr>
        <p:txBody>
          <a:bodyPr wrap="square" lIns="91440" tIns="45720" rIns="91440" bIns="45720" rtlCol="0" anchor="t">
            <a:spAutoFit/>
          </a:bodyPr>
          <a:lstStyle/>
          <a:p>
            <a:r>
              <a:rPr lang="en-GB" sz="3500" b="1"/>
              <a:t>Modelled example</a:t>
            </a:r>
            <a:r>
              <a:rPr lang="en-GB" sz="3500"/>
              <a:t>:</a:t>
            </a:r>
            <a:r>
              <a:rPr lang="en-GB" sz="2800" i="1"/>
              <a:t>(I want my thesis statement to sum up difference between what Myths are, versus what the 'First Order' was for the Greeks)</a:t>
            </a:r>
          </a:p>
          <a:p>
            <a:endParaRPr lang="en-GB" sz="3500">
              <a:cs typeface="Calibri"/>
            </a:endParaRPr>
          </a:p>
          <a:p>
            <a:endParaRPr lang="en-GB" sz="3500">
              <a:cs typeface="Calibri"/>
            </a:endParaRPr>
          </a:p>
          <a:p>
            <a:endParaRPr lang="en-GB" sz="3500">
              <a:cs typeface="Calibri"/>
            </a:endParaRPr>
          </a:p>
          <a:p>
            <a:endParaRPr lang="en-GB" sz="3500">
              <a:cs typeface="Calibri"/>
            </a:endParaRPr>
          </a:p>
        </p:txBody>
      </p:sp>
      <p:pic>
        <p:nvPicPr>
          <p:cNvPr id="4" name="Picture 3"/>
          <p:cNvPicPr>
            <a:picLocks noChangeAspect="1"/>
          </p:cNvPicPr>
          <p:nvPr/>
        </p:nvPicPr>
        <p:blipFill>
          <a:blip r:embed="rId2"/>
          <a:stretch>
            <a:fillRect/>
          </a:stretch>
        </p:blipFill>
        <p:spPr>
          <a:xfrm>
            <a:off x="10812503" y="3545790"/>
            <a:ext cx="381574" cy="381574"/>
          </a:xfrm>
          <a:prstGeom prst="rect">
            <a:avLst/>
          </a:prstGeom>
        </p:spPr>
      </p:pic>
    </p:spTree>
    <p:extLst>
      <p:ext uri="{BB962C8B-B14F-4D97-AF65-F5344CB8AC3E}">
        <p14:creationId xmlns:p14="http://schemas.microsoft.com/office/powerpoint/2010/main" val="27957499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607" y="749508"/>
            <a:ext cx="4482059" cy="1079292"/>
          </a:xfrm>
          <a:prstGeom prst="rect">
            <a:avLst/>
          </a:prstGeom>
          <a:noFill/>
        </p:spPr>
        <p:txBody>
          <a:bodyPr wrap="square" rtlCol="0">
            <a:spAutoFit/>
          </a:bodyPr>
          <a:lstStyle/>
          <a:p>
            <a:endParaRPr lang="en-GB"/>
          </a:p>
        </p:txBody>
      </p:sp>
      <p:sp>
        <p:nvSpPr>
          <p:cNvPr id="4" name="Rectangle 3"/>
          <p:cNvSpPr/>
          <p:nvPr/>
        </p:nvSpPr>
        <p:spPr>
          <a:xfrm>
            <a:off x="148341" y="145587"/>
            <a:ext cx="2190125" cy="2631490"/>
          </a:xfrm>
          <a:prstGeom prst="rect">
            <a:avLst/>
          </a:prstGeom>
          <a:solidFill>
            <a:schemeClr val="accent2">
              <a:lumMod val="20000"/>
              <a:lumOff val="80000"/>
            </a:schemeClr>
          </a:solidFill>
        </p:spPr>
        <p:txBody>
          <a:bodyPr wrap="square">
            <a:spAutoFit/>
          </a:bodyPr>
          <a:lstStyle/>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Epic</a:t>
            </a:r>
          </a:p>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Epithet</a:t>
            </a:r>
          </a:p>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Appositive</a:t>
            </a:r>
          </a:p>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Metaphor</a:t>
            </a:r>
          </a:p>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Vehicle</a:t>
            </a:r>
          </a:p>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Tenor</a:t>
            </a:r>
          </a:p>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Ground</a:t>
            </a:r>
            <a:endParaRPr lang="en-GB" sz="2000"/>
          </a:p>
        </p:txBody>
      </p:sp>
      <p:sp>
        <p:nvSpPr>
          <p:cNvPr id="8" name="TextBox 7"/>
          <p:cNvSpPr txBox="1"/>
          <p:nvPr/>
        </p:nvSpPr>
        <p:spPr>
          <a:xfrm>
            <a:off x="3972393" y="329784"/>
            <a:ext cx="5081666" cy="707886"/>
          </a:xfrm>
          <a:prstGeom prst="rect">
            <a:avLst/>
          </a:prstGeom>
          <a:noFill/>
        </p:spPr>
        <p:txBody>
          <a:bodyPr wrap="square" rtlCol="0">
            <a:spAutoFit/>
          </a:bodyPr>
          <a:lstStyle/>
          <a:p>
            <a:r>
              <a:rPr lang="en-GB" sz="4000"/>
              <a:t>Vocabulary Learning</a:t>
            </a:r>
          </a:p>
        </p:txBody>
      </p:sp>
      <p:sp>
        <p:nvSpPr>
          <p:cNvPr id="9" name="Rectangle 8"/>
          <p:cNvSpPr/>
          <p:nvPr/>
        </p:nvSpPr>
        <p:spPr>
          <a:xfrm>
            <a:off x="4393145" y="1345061"/>
            <a:ext cx="1037463" cy="707886"/>
          </a:xfrm>
          <a:prstGeom prst="rect">
            <a:avLst/>
          </a:prstGeom>
          <a:solidFill>
            <a:schemeClr val="accent2">
              <a:lumMod val="20000"/>
              <a:lumOff val="80000"/>
            </a:schemeClr>
          </a:solidFill>
        </p:spPr>
        <p:txBody>
          <a:bodyPr wrap="none">
            <a:spAutoFit/>
          </a:bodyPr>
          <a:lstStyle/>
          <a:p>
            <a:r>
              <a:rPr lang="en-GB" sz="4000"/>
              <a:t>Epic</a:t>
            </a:r>
          </a:p>
        </p:txBody>
      </p:sp>
      <p:sp>
        <p:nvSpPr>
          <p:cNvPr id="10" name="TextBox 9"/>
          <p:cNvSpPr txBox="1"/>
          <p:nvPr/>
        </p:nvSpPr>
        <p:spPr>
          <a:xfrm>
            <a:off x="3462727" y="2360338"/>
            <a:ext cx="7929798" cy="2862322"/>
          </a:xfrm>
          <a:prstGeom prst="rect">
            <a:avLst/>
          </a:prstGeom>
          <a:noFill/>
        </p:spPr>
        <p:txBody>
          <a:bodyPr wrap="square" rtlCol="0">
            <a:spAutoFit/>
          </a:bodyPr>
          <a:lstStyle/>
          <a:p>
            <a:r>
              <a:rPr lang="en-GB" sz="3000"/>
              <a:t>Rate how well you know it:</a:t>
            </a:r>
          </a:p>
          <a:p>
            <a:endParaRPr lang="en-GB" sz="3000"/>
          </a:p>
          <a:p>
            <a:pPr marL="342900" indent="-342900">
              <a:buAutoNum type="alphaLcParenR"/>
            </a:pPr>
            <a:r>
              <a:rPr lang="en-GB" sz="3000"/>
              <a:t>Never seen it before</a:t>
            </a:r>
          </a:p>
          <a:p>
            <a:pPr marL="342900" indent="-342900">
              <a:buAutoNum type="alphaLcParenR"/>
            </a:pPr>
            <a:r>
              <a:rPr lang="en-GB" sz="3000"/>
              <a:t>Seen it, heard it, unsure what it means</a:t>
            </a:r>
          </a:p>
          <a:p>
            <a:pPr marL="342900" indent="-342900">
              <a:buAutoNum type="alphaLcParenR"/>
            </a:pPr>
            <a:r>
              <a:rPr lang="en-GB" sz="3000"/>
              <a:t>Understand and can sometimes use</a:t>
            </a:r>
          </a:p>
          <a:p>
            <a:pPr marL="342900" indent="-342900">
              <a:buAutoNum type="alphaLcParenR"/>
            </a:pPr>
            <a:r>
              <a:rPr lang="en-GB" sz="3000"/>
              <a:t>Confidently understand and can explain</a:t>
            </a:r>
          </a:p>
        </p:txBody>
      </p:sp>
    </p:spTree>
    <p:extLst>
      <p:ext uri="{BB962C8B-B14F-4D97-AF65-F5344CB8AC3E}">
        <p14:creationId xmlns:p14="http://schemas.microsoft.com/office/powerpoint/2010/main" val="23390454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307975" y="4686170"/>
            <a:ext cx="11149779" cy="2039095"/>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495111" y="204507"/>
            <a:ext cx="2613408" cy="1323439"/>
          </a:xfrm>
          <a:prstGeom prst="rect">
            <a:avLst/>
          </a:prstGeom>
          <a:solidFill>
            <a:schemeClr val="accent2">
              <a:lumMod val="20000"/>
              <a:lumOff val="80000"/>
            </a:schemeClr>
          </a:solidFill>
        </p:spPr>
        <p:txBody>
          <a:bodyPr wrap="none">
            <a:spAutoFit/>
          </a:bodyPr>
          <a:lstStyle/>
          <a:p>
            <a:pPr algn="ctr"/>
            <a:r>
              <a:rPr lang="en-GB" sz="4000"/>
              <a:t>New Word:</a:t>
            </a:r>
          </a:p>
          <a:p>
            <a:pPr algn="ctr"/>
            <a:r>
              <a:rPr lang="en-GB" sz="4000"/>
              <a:t>Epic</a:t>
            </a:r>
          </a:p>
        </p:txBody>
      </p:sp>
      <p:pic>
        <p:nvPicPr>
          <p:cNvPr id="3" name="Picture 2"/>
          <p:cNvPicPr>
            <a:picLocks noChangeAspect="1"/>
          </p:cNvPicPr>
          <p:nvPr/>
        </p:nvPicPr>
        <p:blipFill>
          <a:blip r:embed="rId2"/>
          <a:stretch>
            <a:fillRect/>
          </a:stretch>
        </p:blipFill>
        <p:spPr>
          <a:xfrm>
            <a:off x="3928450" y="1387481"/>
            <a:ext cx="3341780" cy="3120729"/>
          </a:xfrm>
          <a:prstGeom prst="rect">
            <a:avLst/>
          </a:prstGeom>
        </p:spPr>
      </p:pic>
      <p:sp>
        <p:nvSpPr>
          <p:cNvPr id="4" name="Oval Callout 3"/>
          <p:cNvSpPr/>
          <p:nvPr/>
        </p:nvSpPr>
        <p:spPr>
          <a:xfrm>
            <a:off x="1156338" y="1466176"/>
            <a:ext cx="2563318" cy="2278505"/>
          </a:xfrm>
          <a:prstGeom prst="wedgeEllipseCallou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solidFill>
                  <a:sysClr val="windowText" lastClr="000000"/>
                </a:solidFill>
              </a:rPr>
              <a:t>Say It!</a:t>
            </a:r>
          </a:p>
        </p:txBody>
      </p:sp>
      <p:sp>
        <p:nvSpPr>
          <p:cNvPr id="6" name="TextBox 5"/>
          <p:cNvSpPr txBox="1"/>
          <p:nvPr/>
        </p:nvSpPr>
        <p:spPr>
          <a:xfrm>
            <a:off x="1791455" y="2947845"/>
            <a:ext cx="1679331" cy="477054"/>
          </a:xfrm>
          <a:prstGeom prst="rect">
            <a:avLst/>
          </a:prstGeom>
          <a:noFill/>
        </p:spPr>
        <p:txBody>
          <a:bodyPr wrap="square" rtlCol="0">
            <a:spAutoFit/>
          </a:bodyPr>
          <a:lstStyle/>
          <a:p>
            <a:r>
              <a:rPr lang="en-GB" sz="2500"/>
              <a:t>“eh-pick”</a:t>
            </a:r>
          </a:p>
        </p:txBody>
      </p:sp>
      <p:grpSp>
        <p:nvGrpSpPr>
          <p:cNvPr id="12" name="Group 11"/>
          <p:cNvGrpSpPr/>
          <p:nvPr/>
        </p:nvGrpSpPr>
        <p:grpSpPr>
          <a:xfrm>
            <a:off x="10106702" y="101920"/>
            <a:ext cx="1809650" cy="2610931"/>
            <a:chOff x="8969889" y="788562"/>
            <a:chExt cx="2203555" cy="3252614"/>
          </a:xfrm>
        </p:grpSpPr>
        <p:sp>
          <p:nvSpPr>
            <p:cNvPr id="11" name="Rounded Rectangle 10"/>
            <p:cNvSpPr/>
            <p:nvPr/>
          </p:nvSpPr>
          <p:spPr>
            <a:xfrm>
              <a:off x="8969889" y="788562"/>
              <a:ext cx="2203555" cy="325261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9490640" y="1651778"/>
              <a:ext cx="1162050" cy="1162050"/>
            </a:xfrm>
            <a:prstGeom prst="rect">
              <a:avLst/>
            </a:prstGeom>
          </p:spPr>
        </p:pic>
      </p:grpSp>
      <p:sp>
        <p:nvSpPr>
          <p:cNvPr id="9" name="Rectangle 8"/>
          <p:cNvSpPr/>
          <p:nvPr/>
        </p:nvSpPr>
        <p:spPr>
          <a:xfrm>
            <a:off x="9690951" y="130094"/>
            <a:ext cx="2501049" cy="707886"/>
          </a:xfrm>
          <a:prstGeom prst="rect">
            <a:avLst/>
          </a:prstGeom>
        </p:spPr>
        <p:txBody>
          <a:bodyPr wrap="square">
            <a:spAutoFit/>
          </a:bodyPr>
          <a:lstStyle/>
          <a:p>
            <a:pPr algn="ctr"/>
            <a:r>
              <a:rPr lang="en-GB" sz="4000">
                <a:solidFill>
                  <a:sysClr val="windowText" lastClr="000000"/>
                </a:solidFill>
              </a:rPr>
              <a:t>Spell It:</a:t>
            </a:r>
          </a:p>
        </p:txBody>
      </p:sp>
      <p:sp>
        <p:nvSpPr>
          <p:cNvPr id="10" name="Rectangle 9"/>
          <p:cNvSpPr/>
          <p:nvPr/>
        </p:nvSpPr>
        <p:spPr>
          <a:xfrm>
            <a:off x="10532548" y="1974273"/>
            <a:ext cx="817853" cy="477054"/>
          </a:xfrm>
          <a:prstGeom prst="rect">
            <a:avLst/>
          </a:prstGeom>
        </p:spPr>
        <p:txBody>
          <a:bodyPr wrap="none">
            <a:spAutoFit/>
          </a:bodyPr>
          <a:lstStyle/>
          <a:p>
            <a:pPr algn="ctr"/>
            <a:r>
              <a:rPr lang="en-GB" sz="2500">
                <a:solidFill>
                  <a:sysClr val="windowText" lastClr="000000"/>
                </a:solidFill>
              </a:rPr>
              <a:t>E-pic</a:t>
            </a:r>
          </a:p>
        </p:txBody>
      </p:sp>
      <p:sp>
        <p:nvSpPr>
          <p:cNvPr id="16" name="TextBox 15"/>
          <p:cNvSpPr txBox="1"/>
          <p:nvPr/>
        </p:nvSpPr>
        <p:spPr>
          <a:xfrm>
            <a:off x="6501222" y="1565441"/>
            <a:ext cx="3175785" cy="1200329"/>
          </a:xfrm>
          <a:prstGeom prst="rect">
            <a:avLst/>
          </a:prstGeom>
          <a:solidFill>
            <a:schemeClr val="accent2">
              <a:lumMod val="20000"/>
              <a:lumOff val="80000"/>
            </a:schemeClr>
          </a:solidFill>
        </p:spPr>
        <p:txBody>
          <a:bodyPr wrap="square" rtlCol="0">
            <a:spAutoFit/>
          </a:bodyPr>
          <a:lstStyle/>
          <a:p>
            <a:r>
              <a:rPr lang="en-GB"/>
              <a:t>Etymology: late 16th century (as an adjective): via Latin from Greek </a:t>
            </a:r>
            <a:r>
              <a:rPr lang="en-GB" i="1" err="1"/>
              <a:t>epikos</a:t>
            </a:r>
            <a:r>
              <a:rPr lang="en-GB"/>
              <a:t>, from </a:t>
            </a:r>
            <a:r>
              <a:rPr lang="en-GB" i="1"/>
              <a:t>epos</a:t>
            </a:r>
            <a:r>
              <a:rPr lang="en-GB"/>
              <a:t> ‘word, song’, related to </a:t>
            </a:r>
            <a:r>
              <a:rPr lang="en-GB" i="1" err="1"/>
              <a:t>eipein</a:t>
            </a:r>
            <a:r>
              <a:rPr lang="en-GB"/>
              <a:t> ‘say’.</a:t>
            </a:r>
          </a:p>
        </p:txBody>
      </p:sp>
      <p:pic>
        <p:nvPicPr>
          <p:cNvPr id="17" name="Picture 16"/>
          <p:cNvPicPr>
            <a:picLocks noChangeAspect="1"/>
          </p:cNvPicPr>
          <p:nvPr/>
        </p:nvPicPr>
        <p:blipFill>
          <a:blip r:embed="rId4"/>
          <a:stretch>
            <a:fillRect/>
          </a:stretch>
        </p:blipFill>
        <p:spPr>
          <a:xfrm>
            <a:off x="460375" y="5371767"/>
            <a:ext cx="632798" cy="632798"/>
          </a:xfrm>
          <a:prstGeom prst="rect">
            <a:avLst/>
          </a:prstGeom>
        </p:spPr>
      </p:pic>
      <p:sp>
        <p:nvSpPr>
          <p:cNvPr id="19" name="Rectangle 18"/>
          <p:cNvSpPr/>
          <p:nvPr/>
        </p:nvSpPr>
        <p:spPr>
          <a:xfrm>
            <a:off x="1093173" y="4686170"/>
            <a:ext cx="9987782" cy="2308324"/>
          </a:xfrm>
          <a:prstGeom prst="rect">
            <a:avLst/>
          </a:prstGeom>
        </p:spPr>
        <p:txBody>
          <a:bodyPr wrap="square">
            <a:spAutoFit/>
          </a:bodyPr>
          <a:lstStyle/>
          <a:p>
            <a:r>
              <a:rPr lang="en-GB"/>
              <a:t>Understand it </a:t>
            </a:r>
          </a:p>
          <a:p>
            <a:r>
              <a:rPr lang="en-GB"/>
              <a:t>Definition: a long poem, typically one derived from ancient oral tradition, </a:t>
            </a:r>
            <a:r>
              <a:rPr lang="en-GB">
                <a:hlinkClick r:id="rId5"/>
              </a:rPr>
              <a:t>narrating</a:t>
            </a:r>
            <a:r>
              <a:rPr lang="en-GB"/>
              <a:t> the </a:t>
            </a:r>
            <a:r>
              <a:rPr lang="en-GB">
                <a:hlinkClick r:id="rId6"/>
              </a:rPr>
              <a:t>deeds</a:t>
            </a:r>
            <a:r>
              <a:rPr lang="en-GB"/>
              <a:t> and adventures of </a:t>
            </a:r>
            <a:r>
              <a:rPr lang="en-GB">
                <a:hlinkClick r:id="rId7"/>
              </a:rPr>
              <a:t>heroic</a:t>
            </a:r>
            <a:r>
              <a:rPr lang="en-GB"/>
              <a:t> or legendary figures or the past history of a nation.</a:t>
            </a:r>
          </a:p>
          <a:p>
            <a:r>
              <a:rPr lang="en-GB"/>
              <a:t>Word Class: Noun/adjective</a:t>
            </a:r>
          </a:p>
          <a:p>
            <a:r>
              <a:rPr lang="en-GB"/>
              <a:t>Example: "the business of getting hospital treatment soon became an epic“ / heroic or grand in scale or character.</a:t>
            </a:r>
          </a:p>
          <a:p>
            <a:r>
              <a:rPr lang="en-GB"/>
              <a:t>"his epic journey around the world"</a:t>
            </a:r>
          </a:p>
          <a:p>
            <a:endParaRPr lang="en-GB" u="sng"/>
          </a:p>
        </p:txBody>
      </p:sp>
      <p:sp>
        <p:nvSpPr>
          <p:cNvPr id="5" name="AutoShape 2" descr="data:image/png;base64,iVBORw0KGgoAAAANSUhEUgAAAX0AAACHCAYAAAD6B4maAAAdFUlEQVR42u2d+XsVVbaG/XP6p56E24PdoEGZA1HCEJnyMBPhaqM2iHAbCQooIK1McUDSgCi0IARpERSQwciQZm5sUAYFRDAIatvYNPv2u72r7j6VOucEckhOwvc+z35Oqk5Vncquvb9atfautW776KJzLaUIIYTIzG0SfSGEkOhL9IUQQqIv0RdCCIm+RF8IIST6En0hhGgGor/39LfusfJnXOF9vVxRzxL/OWBomVtXfSjaZuYLS9xv7yxw3Yv7RKVjYZGbNuflaJvSEaNdh67dU7ahTJj6rP/+F7++o853lIVvvO021hzz+8fP7fGnZrlBZQ+6A+euSPSFEKKhor//7HeuW4/ebsGrq92R2mvR+qrt+127Dp1d1bZ9kehTwn0PfvG9K75/gFu1eU8k+oh3Osuc46X7Li76hy9cdSPHjHNjJpSnnJdEXwghGiD6k2bMceWz5ieKKoJvlnyS6FOmzK5w85euyqnocyMqKR3qjy33jhBC5FD0ccfsOnExq/88SfSrj513Xe8tdlsPn86Z6HMuXYp6JN5gJPpCCNFA0b/z7vYpy7hqQn97p273Jvr08fv/+Cc/dc8tWp7Vp79iY3VGn37Nqcte9Dkm+4969HHXs+9A7+KR6AshRCNZ+gfPXXGtf/mrtJY+Ys3+7+79JCeW/s9ub+XW7jjglx94ZLz350v0hRAih6L/xMy5aX36r6xc737eqnVGnz5jAs9Xrsj5QC6DxDwF2LEl+kIIkQPRt9k7FcvWpKx/ff12VzJwiLvrng4ZRf+H9YtzLvqUncdrXZuCu93KTbsl+kIIkQvRt3n64yY/7X3qWNfmV9998qtIqNOJfuXqjW78lBkZffoPT5yS0ac/b8nKtPP01+/6yP2m7V3RYLFEXwghGij6eiNXCCEk+hJ9IYSQ6Ev0hRCiWYn+8cvNv0j0hRCiHqJ//NJ/RLOFFCGEEFlEX1UghBASfSGEEBJ9IYQQEn0hhBASfSGEEBJ9IYQQEn0hhBASfSGEEBJ9IYQQeSz6o0ePdseOHVONCyGERF8IIUTeif6SJUt8KSsrc7169XJ9+vRxBw4ciL5/6623/PrevXv7T5bjok/h75CkdUIIIfJA9Lt06eLOnj3rl0+ePOk6derkrly54t577z1XWlrqvv76a//d5cuXXf/+/f16ib4QQjRT0Z8+fXrKusmTJ7utW7e6fv36udOnT6d8xzLrcyX6ly5d8sdsSPn888/dxYsX3XfffaerL4SQ6GcT/YULF6asY/nPf/6z69y5c+I+PAlkE/2PPvrIr1u9erV3GVEmTpxY51gXLlxwH3/8cc7KZ5995v75z3+qFQghJPrpRL+8vLyOpb9t2zZv0Z85c6aOpY9/PxR9XEIjRoxI2e6dd96pl6X/r3/9y1voDSnffPONt/RPnDjhhZ/Pa9euqSUIIST6SaLftm1bd/z4cb/86aefpvj0Bw8e7EUV8O3j41+3bl2K6LNtQUGBq62t9evx/bNfY/v0EfpTp0554ecmIIQQEv0E0Z87d64bOXJkxtk7lKKiIu/2McIpm3/5y19cYWGhfwoYNmyY++CDD5pkIPfbb7/1oh9/QhFCCIm++/8pmy2Fq1evRi6eG+XU1yrXUy400fi56r5p619I9PMGG9S9UUjIrnJ9pSlQvTdt/QuJvkRfoiPRl+iLfBf9lohEX6Kv+hcSfYm+xESir/oXEn2JvsREoq/6FxJ9iX4Oyt7T37rHyp9xhff1ckU9S/zngKFlbl31oWibmS8scb+9s8B1L+4TlY6FRW7anJejbUpHjHYdunZP2YYyYeqz/vtf/PqOOt9RFr7xtttYc8zvHz+3x5+a5QaVPegOnLvSYkU/qW4pi97ckJN6v731f/k6jv9uuw6do793nbjo/nvs//hrz75d7y120+e94o7UXkv5Ha5T/Djp1kv0hUQ/D0V//9nvXLcevd2CV1endPCq7fu9KFRt2xcJEyXc9+AX37vi+we4VZv31KvzhyITL3HRP3zhqhs5ZpwbM6E85bxaqujH6zbTd9db779pe5dr2+4et/OTLxOvR82nX7tO3e51i9e8l9IuRv9+onvkf56U6AuJfksS/Ukz5rjyWfMTv0PwzaJMJ0xTZle4+UtX5VT0EZyS0qH+2LeCe+d6Rf9G6p2b+sDhoxKvx8Rps930uQvr7MeNt/eAQe7g/z1lSfSFRL8FiD5uAR7tb0SYqo+d926ArYdP50z0OZcuRT3SiqBE/8brvf+Qke7F5W/VWd+hSze359SlrOcp0ReNJvpEuCSOzoYNG9zixYvdn/70J/fll1+6tWvXRvP3LZb+X//6V7/N0qVLXWVlpdu8eXN0nDfffNMdOXLELV++3O+zaNEid/ToUR+7h2ibIcuWLfOhElq66N95d/uUZVwGoV+Yx/4kvzO+3x//5KfuuUXLs/qWV2yszujTrzl12YsGx2T/UY8+7nr2HegtzVtF9ON++yGjxuSs3k3cP/z4gnfz8Bmuj7eBTKKf9Ds/u72VRF/kXvRnz57tzp0755eJuTNnzhwf496WEXcia65YscL9+9//jvatqqpyn3zySST6K1eu9BEzgRvFvHnz/HFZbyD2r7/++i1v6fNY3/qXv0prcSLW7P/u3k9yYukjHmt3HPDLDzwy3vvzZenntt5ffH2tt/jD9e07F6a19F9asc59cPQLWfqi8UUfy904f/68e+2111KWiYdP1MwwaiXiTiC2mpqaSPTjIstNgn14erD49my/b9++W0L0n5g5N61P/5WV693PW7XOKEyMCTxfuSLnA7kMVmJF2rEl+rmr9wHDHvA+flvPLJ9pCT59bvo8ZcinL5pE9BHs+izj3iHC5qpVq7xLiPWh6LNtiK3btWuX27t3r1+Hld8Y2a3yafZOxbI1KetfX7/dlQwc4u66p0NG8flh/eKciz5l5/Fa16bgbrdy026Jfg7rnVk8uHmY1WNPDkwDXfrWlpRpvIPKHkoZTJfoi7wTfSJWrlmzJsW9Q+jk+og+Lh2eHvh84403GqUC8mme/rjJT0dztM2vvvvkV5FgpBOfytUb3fgpMzL6fB+eOCWjT3/ekpVp5+mv3/WRFycbtJToX3+9J91smbfP/P3wRjD69xNc1/t6/jBP/z+fs19epnn6Ir9Fn8FY4uUbDPZWVFS4PXv2ZBV94Alhy5Yt7vDhw7eU6OuN0KYVfdW/kOjfoOhj4SP6zMrBR8/gLKK6YMECP2ibTfT/9re/uVmzZrnvv/9eoi/RkehL9EVTiX5jgfgzINxYSPQl+qp/IdFvQjZt2tQgEZboS3R0nST6ohmIPgnTcQc11gBuLkX/5GWV+pamFH3Vv0RfKAxDg0X/6+9Vrrc0Bar3pq1/IdFvMaIvhBASfYm+EEJI9CX6Qggh0ZfoCyGERF+iL4QQEn2JvhBCSPQl+kIIIdGX6AshhES/+Yl+586ds25jaSuN0aNHu2PHjrXo6xeG8L5ZZKtHvmObdNchiePHj7uHHnooyjx3q1yv5tCXctWP6tNnJfrNVPS/+uorH0ZCot/41NbW+mxtzU30t27dWieS7Oeff37T21G+kw99KVf96NNPP5Xot1TRR3iw3LI1VmtMZWVlrlevXq5Pnz4+t7BBWknW9+7d23+yHG+oSYLC8gMPPOAKCgp8mThxYtRYCXM9ePBg/1vdu3d3Gzdu9N+tX7/e9ezZ0/Xo0cONHDnSd7b6nMcXX3zhhg4d6vr27esKCwsbPVZSUt1z/bIJf0PqnnokG1xRUVHKMaurq92IESN8vbZq1cofkzbA78yfP989/PDD7v7773fdunVzzz//vN/n6NGjrl+/fv43KAcPHkwUl2XLlkXnMmjQIP9/Ar/Bd9Q/bWL79u1u7ty5rqSkxHXt2tWfE1AfPElwDM6vMSPXNnVf4mb6xz/+MbqeAwcOTMnPQb0R2PGJJ55IOSb7PProoznrR9Znr1696v7whz/4tsC+kydPdteuXfPX+rHHHvPLnGtxcbHPJc45cN4UDAGJfp6KPsfI1lhppF26dHFnz571yydPnnSdOnXy+7z33nuutLTU5xywTtu/f3+/vj6iH5ZQROgUlnaS5PNt2rRxR44c8Y3PhPL99993Y8eO9X9nO49Jkya5d9991//NcTt27OgznTW16GcT/obUvYkxN1bqzqAj7969O9HSb9++vfvss8/8Mr+BWLAt9UWiIeB7BANRCH+H/4kbjLmuyCH99NNP+78Ro1dffTXan5uNJS3CsuR4gOCTrhTIO83/x//cHES/oX3pqaeecjNnzvTCan2c72j/1peoc/s0EF3qKhf9KOyzb7/9tnvyySej9RgDbMu15vrZDYncI3fccYc7ffq0X8agsusu0b8Jos8FvdGC9WvHydRYaUjTp09PWcddnkd9rD+72AbLrG+I6G/evDllW6x0LBgaYgiWI0nss50HVuXUqVMjoccSibsp6EgNqc8brftMwt+QujcxxrqzYyDI9913X2SxxUU//lsvv/yyFyNuFCHPPPNMZJ3b71C3iNT+/fujm4YJFqLAdTJYNnGzdsL2WP0hPBE899xzdeqFYzXWtWqMvkR758YaH+tBQO1py/rSlClTov5BvSPG6dw719uPwt8h9/eAAQPcmTNn/DLjOLRTfhPr3/j73//utwuXH3zwQYn+zRL9XBYaa9gxw4a6cOHClHUskyIynZ+Rzp9N9AlJnU70475I1g0fPtxbKFifVrBMEfBs54Ggk7Qey4eGH+8M5pe9GfVa3/LNN9/ktO6tHrmmuGoQ2Z07d7pp06bV26fPMqLCMYcNGxYV6v6dd96pc734P3A/4FLg055C4ueatGxPAOH1xYrlZh2HdKZNea1y3ZdefPFFN2TIkDrbcwPFbRLWGVn6fve73/m/uSHi8qmvTz9bP4pfm23btvnrz/W08463m2zLEv0ciz6W3Y0WHi3DhmpWWVJDLS8vr2Od0CCwKs0SCK1N/HphA1q+fLl75ZVXUrbjmNcj+uPHj/eWX8jevXu9xZ7tPMy1AwgRIhi3rhHdhtRnQ+oeF0fSjJ6G1H1Yjwjwhx9+6N1chw4dui7RZ1/cDiH4cK292O/wP4RuJK65PebXR/SxjvHxh2Bdmlspvr6xrlVj9CXya2Pph08/Zuk/++yzdeoMd9g//vEPb3HbzSUX/Sj8HcaDLB0sbfORRx7x5ynRbwE+/UyN1BpT27ZtvfViPtjQr4wVYFYqgoofdt26dSkNqKamxq+3Bspv4ufl2K+99lrKDSFdY8VNwTHwX1rjwkoxn36m82CwCtEztwN+1Zs9e6a+dZ9O8Bta92E9YjGOGzfOP8YbHJMB3WyiT95oLENzJVFvDACaINjvIPg85ts1ZhDWfML1EX0YNWqUv6EBAsiAYXjDzneffkP6Em40BmVN+NkGC9xm04R1xpMBN4MJEyZE63LRj8Lfqays9Odj2LWQ6LcA0c/USK2h4hNHODPNIKEwkIfrIalzz5gxw/tsseZoQMzm4NiIRbt27aIGnK6xsm7NmjX+dzgGsxus82Q7DzoOlrG5DEhqnw8ikUnwG1r38XrkWoSdGKHhiQer0WbvpBt34enA6o/fwuJL+p2XXnopch1wQ7l48eJ1iT71wvHYnxsLs4maA7noS1jas2fPjmbEcIPGWEqqM8YQfvSjH0XjKpCrfmS/Q5vAtcO50EZwsyWNBUn0m5noZ2uk6SxA0XCRyCb4ua57OqLe4r5517Mx+xLiy821MV7yyxduu9UTPudC9Ov7MolEP/fgkqlPh81V3TPwGbp2RG5p7L7ERAQbkJfoS/RzjkS/6chF3eOTtxeiRPO/nszmwZWHi0eiL9EXQgiJvkRfCCEk+hJ9IYSQ6Ev0hRCiWYj+3tPfusfKn3GF9/VyRT1L/OeAoWVuXfWhaJuZLyxxv72zwHUv7hOVjoVFbtqcl6NtSkeMdh26dk/ZhjJh6rP++1/8+o4631EWvvG221hzzO8fP7fHn5rlBpU96A6cuyLRF0KIhor+/rPfuW49ersFr652R2qvReurtu937Tp0dlXb9kWiTwn3PfjF9674/gFu1eY9kegj3uksc46X7ru46B++cNWNHDPOjZlQnnJeEn0hhGiA6E+aMceVz5qfKKoIvlnySaJPmTK7ws1fuiqnos+NqKR0qD/2reTeYf45r4QTUK0pQx0IkS+cOHHCbdiw4Yb2JdpluC8vZtnb7FYIhkZ/gz179qS8ybt06dIo5EJjEz+XnIo+7phdJy5m9Z8niX71sfOu673Fbuvh0zkTfc6lS1GPxBtMSxd93k4MwwEIcauzY8eOlIQo9eGDDz7wgv3CCy9EQfKSIIIsYUUs5EVVVVUUrx8DjBg6TUV4LjkX/Tvvbp+yjKsm9Ld36nZvok8fv/+Pf/JT99yi5Vl9+is2Vmf06decuuxFn2Oy/6hHH3c9+w70Lp6WJvpE+OOCYmUsXrzYx/IgnjrhcXkZiBgiWCNxCNJFQDAsF/bDOuFt0bVr10ZWi4XjPXXqlD8GyTdYT7IGSwiB9UCn4BzoGASaIlAXQcjiURk5RlMmTBHNG+LbIJy0V6Je0vaBt6pZpm3SjslGZcHSaLNkF+Nz3759PqEMkUGJTRS+iU0oDvpOEvQLYN8ws1Uc4i8RbZXj8nvkOuCciKeD4NK3ODfWkR8hXTpEzg9jzfplGNcHrWG9FQvDTOx8cjsQZjs8ftK5EBKabUPou/Rp9ICggIQ/51hJ9XRdlv7Bc1dc61/+Kq2lj1iz/7t7P8mJpf+z21u5tTsO+OUHHhnv/fktSfRp2Fz48PdJp0dD4TuEPV1AM77jhmBxSgg2NWfOnCjRNsu8Ys4FJ5JgKNZ0HouDj+hjAVlnwNqhcWFNcXMw2J+GJMSNQGRWBNMECIvbMn4h+GFWL0JJ85YsUUZp07RXAzEE2qZFJwXaplno6UAA04FQYvwYhIMwNw+Q9QyDyH4DseY847Afxpr1S/ox27HMDYW+ZTc7nuQttj6B97ghWlrM8Pjxc8EgCzWD37DjoCfkBbB6TqqnOqL/xMy5aX36r6xc737eqnVGnz5jAs9Xrsj5QC6DxDwF2LFbguhz1w1zsRpYFHyXTfS5uxvnz5/3/v9wmZC8dJwwVjwNhE5kx0X0LXmEQYIQtqGhmQ+T7cLOJ0R9IeolYh3GuEeUTKjC9sl6RBMjgxDUoaGBIJohgqVrT6L0FW4omcCowdJPZ5nTd8Lz4yYU+v95iggjbXK80CgK3U/43+NuWp5m+A0TdYObABY632HwJR0/fi70e7txADdI+jrnz00yTDqTVE9pZ+9ULFuTsv719dtdycAh7q57OmQU/R/WL8656FN2Hq91bQrudis37W4Roo81brHp41YRlkc20Q+/y7RMoyFfKo0INw6xvEPRjw8Q2ToGvkgKYRaCuYSEuB4QdTJTxdN6InSIO0KE65CCW6SioiKyrq39xfsLLg4E1tw2SdnSQnhyTRczCUG3fMahKyr0/2Plh26S8PdDcMWkm3TBk3m8Dvhf6VcLFixIe/zwXBB2e9oxuMlgqCH+cRdXUj2lnac/bvLT3qeOdW1+9d0nv4qEOp3oV67e6MZPmZHRp//wxCkZffrzlqxMO09//a6P3G/a3hUNFrdUS59ZCrkQfawsLKpQsLGg6iP6dEjrmDyCC3Ej0JYtybyBMDLmhCESWtA8oZpwYaCEYZbJR2viTPvme/pQUsrOOCQ84TzicPykJwD6h1nlSa5NDKek4/F0HOaMRqTRl6SBYLbj/8VllOn44bkwPhHXBFw61ANP4hhqcZ2I15PeyM0Dnz4p8ww6AFZFfXz69RF9xB5fJr56YBkBx/LPJvqA5YW/8XpnTAhh4IrAZWOuQtog4ojYmSvHRBA/tgmX9QODba0dI6L0nXBSQibYNilsMwZWUv8P8+/aIGvcLZM0fROxJj1i6F4xS5t9LKIn54/BhwWfNDAbHj88F/YPxxJ4GiLzF3XHE1P8iSWpniT6TTx7hwZvs3do1IixParmyr3D4x8diIuPP5C7Po+V/N/ZRJ8GOWvWrBTrRYjrxSYo0P5sFor1P9om6zBGaHc28YD2GlrF4WCmiWE4+JoOGydIGmugH8Tz6QLngmXOgCpjXvGB03ieagOhpt/ZzJ33338/pU/aewEcG8GGpIHZ8PjhuQA3C5uFxw3J6oVtkpLIx+tJoq83cjNCQ2WQSIh8A9djksiJzPXkRf/45eZfJPo3h7iVI0Q+wESHXL2heqvV023HL/1HNFtIkejnDpsbrAFckU8wAIyLiMHeJLeMyF5PSowu0RdC3EJI9CX6QgiJvkRfCCEk+hL9Zg1TycI4HEIIib5EX6IvhJDoS/SbEkId28sevMEXxt7gNXJe4bawtLzZZzE8iFXCCxusZ+olL36Fos+bgxbSmWOEQZyEEBJ9iX4TQMAp4mIbvOY9b948/zexSwixYHE5mJpFfA3e8OPtPQTdXsrgzVpe1zbRt1fjbTpXGG5ZCCHRl+g3EVjhYWwRxJqIhfYEgDUfgojzGjuWfRiqFXhCMNHnFXRuGJaNh5gmlnRFCCHRl+g3EfEwqmChZ4nBkZRCjYBMxOUIIxQCwdNC9w4R+3iKYHs+kwJSCSFuUdG3+M/G6NGjU0KiNkcs7GkY5TLfCBOZAFZ/aOmTSi7J0sfFQzCmdJY+SRos4h/g3oknUxFCSPRblOhj2SL66XJd5gMkR8jk00fIwzRxhEEmxCpWfujTP3LkiE/iYKKP4BOIyQZ9uXlwbCGERN+H5iwoKPBl4sSJkeiT43Lw4MGuT58+rnv37j5RASA6PXv2dD169HAjR45MSUaMS6JXr16ud+/e/jNMIoIQDR061PXt29cVFhbe9LgvCCCibyFL8xFEGTHG4mcmDuIcunw4d5u9QzjWMD+mzd5hXIBBWpJQhO4dshAxmGthbZUZSwiJfkZLv6ysLBIKLMs2bdp4i5IbgKUMI5702LFj/d+4HEpLS6MBQ7bp379/lFVn0qRJkbXJcTt27JiS0DuXcCMyf34+T1XkPMOwqAy4JsUGF0KImy768Sl+WOk8CWBRhmC5I1z9+vXzqfpCWGY9zJ07102dOjUSeqzYePIObhjsc6MFVw4+fBP8+GBnvoE1To5Mg781tVII0SSiH/fps2748OHe0sflY6V9+/ZewDt37px47E6dOkVWLK4KniC4gSSJG/5rE+yGFIT/0qVLeX+BcNXgLrOXqMiypVk2Qoi8Ef3x48fXyTrPC0ZY7Fj0Z86cqWPp49+HcCARi75bt251MsvzxIDr50YLM2Esz6YQQkj008BMjzBvYzrRZzAXv71NM2QbrH3Ad8/Ar+WARdjZdt26dX6ZQV/cGYA126VLlzqiL4QQohFEnwHadu3auQkTJmQUfdaRrYWZOSUlJW7gwIFREmSw2TuUoqIi/8KQgb+dpwFuEsXFxWmTggshhLjJoi+EEEKiL4QQQqIvhBBCoi+EEEKiL4QQQqIvhBBCoi+EEEKiL4QQonmIfk1NjS9CCCEk+kIIIfJB9EnXR+RHEnwcOnQoJbkHIYstuQffb926NUruQV5Xixq5atUqt2PHDom+EELks+gTOTNTGr+XXnrJ1dbW+mXythImmYBrRMnkO8umRXLu+fPnS/SFECKfRR8rPUyvR/apMGE3qfpCLGE3sewtraKxYcMGib4QQuSz6IeuHKOiosJ/EkkTF06c5cuX+9DJu3btSllP8m+JvhBC5LHo46e3mPmA1R9a+iTwTrL0jx49KktfCCGam+hjnWfy6fMkQGpDY8uWLT7tHz59vjOfPn5/nhAk+kIIkceiz0wchB6Lv7Ky0lv2ocuHnLg2e4eMW5s2bUqcvUOiFE3ZFEKIPBd9LHWsdoO8s4sWLVKNCiFESxR9BmSrq6ujZf5mWqYQQogWKPq4avDRm5umqqrKJzMXQgiRv/wv9WvBWysbbww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8"/>
          <a:stretch>
            <a:fillRect/>
          </a:stretch>
        </p:blipFill>
        <p:spPr>
          <a:xfrm>
            <a:off x="7547646" y="3371889"/>
            <a:ext cx="3219450" cy="1285875"/>
          </a:xfrm>
          <a:prstGeom prst="rect">
            <a:avLst/>
          </a:prstGeom>
        </p:spPr>
      </p:pic>
    </p:spTree>
    <p:extLst>
      <p:ext uri="{BB962C8B-B14F-4D97-AF65-F5344CB8AC3E}">
        <p14:creationId xmlns:p14="http://schemas.microsoft.com/office/powerpoint/2010/main" val="7462718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607" y="749508"/>
            <a:ext cx="4482059" cy="1079292"/>
          </a:xfrm>
          <a:prstGeom prst="rect">
            <a:avLst/>
          </a:prstGeom>
          <a:noFill/>
        </p:spPr>
        <p:txBody>
          <a:bodyPr wrap="square" rtlCol="0">
            <a:spAutoFit/>
          </a:bodyPr>
          <a:lstStyle/>
          <a:p>
            <a:endParaRPr lang="en-GB"/>
          </a:p>
        </p:txBody>
      </p:sp>
      <p:sp>
        <p:nvSpPr>
          <p:cNvPr id="4" name="Rectangle 3"/>
          <p:cNvSpPr/>
          <p:nvPr/>
        </p:nvSpPr>
        <p:spPr>
          <a:xfrm>
            <a:off x="148341" y="145587"/>
            <a:ext cx="2190125" cy="2631490"/>
          </a:xfrm>
          <a:prstGeom prst="rect">
            <a:avLst/>
          </a:prstGeom>
          <a:solidFill>
            <a:schemeClr val="accent2">
              <a:lumMod val="20000"/>
              <a:lumOff val="80000"/>
            </a:schemeClr>
          </a:solidFill>
        </p:spPr>
        <p:txBody>
          <a:bodyPr wrap="square">
            <a:spAutoFit/>
          </a:bodyPr>
          <a:lstStyle/>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Epic</a:t>
            </a:r>
          </a:p>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Epithet</a:t>
            </a:r>
          </a:p>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Appositive</a:t>
            </a:r>
          </a:p>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Metaphor</a:t>
            </a:r>
          </a:p>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Vehicle</a:t>
            </a:r>
          </a:p>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Tenor</a:t>
            </a:r>
          </a:p>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Ground</a:t>
            </a:r>
            <a:endParaRPr lang="en-GB" sz="2000"/>
          </a:p>
        </p:txBody>
      </p:sp>
      <p:sp>
        <p:nvSpPr>
          <p:cNvPr id="8" name="TextBox 7"/>
          <p:cNvSpPr txBox="1"/>
          <p:nvPr/>
        </p:nvSpPr>
        <p:spPr>
          <a:xfrm>
            <a:off x="3972393" y="329784"/>
            <a:ext cx="5081666" cy="707886"/>
          </a:xfrm>
          <a:prstGeom prst="rect">
            <a:avLst/>
          </a:prstGeom>
          <a:noFill/>
        </p:spPr>
        <p:txBody>
          <a:bodyPr wrap="square" rtlCol="0">
            <a:spAutoFit/>
          </a:bodyPr>
          <a:lstStyle/>
          <a:p>
            <a:r>
              <a:rPr lang="en-GB" sz="4000"/>
              <a:t>Vocabulary Learning</a:t>
            </a:r>
          </a:p>
        </p:txBody>
      </p:sp>
      <p:sp>
        <p:nvSpPr>
          <p:cNvPr id="9" name="Rectangle 8"/>
          <p:cNvSpPr/>
          <p:nvPr/>
        </p:nvSpPr>
        <p:spPr>
          <a:xfrm>
            <a:off x="4393145" y="1345061"/>
            <a:ext cx="1685526" cy="707886"/>
          </a:xfrm>
          <a:prstGeom prst="rect">
            <a:avLst/>
          </a:prstGeom>
          <a:solidFill>
            <a:schemeClr val="accent2">
              <a:lumMod val="20000"/>
              <a:lumOff val="80000"/>
            </a:schemeClr>
          </a:solidFill>
        </p:spPr>
        <p:txBody>
          <a:bodyPr wrap="none">
            <a:spAutoFit/>
          </a:bodyPr>
          <a:lstStyle/>
          <a:p>
            <a:r>
              <a:rPr lang="en-GB" sz="4000"/>
              <a:t>Epithet</a:t>
            </a:r>
          </a:p>
        </p:txBody>
      </p:sp>
      <p:sp>
        <p:nvSpPr>
          <p:cNvPr id="10" name="TextBox 9"/>
          <p:cNvSpPr txBox="1"/>
          <p:nvPr/>
        </p:nvSpPr>
        <p:spPr>
          <a:xfrm>
            <a:off x="3462727" y="2360338"/>
            <a:ext cx="7929798" cy="2862322"/>
          </a:xfrm>
          <a:prstGeom prst="rect">
            <a:avLst/>
          </a:prstGeom>
          <a:noFill/>
        </p:spPr>
        <p:txBody>
          <a:bodyPr wrap="square" rtlCol="0">
            <a:spAutoFit/>
          </a:bodyPr>
          <a:lstStyle/>
          <a:p>
            <a:r>
              <a:rPr lang="en-GB" sz="3000"/>
              <a:t>Rate how well you know it:</a:t>
            </a:r>
          </a:p>
          <a:p>
            <a:endParaRPr lang="en-GB" sz="3000"/>
          </a:p>
          <a:p>
            <a:pPr marL="342900" indent="-342900">
              <a:buAutoNum type="alphaLcParenR"/>
            </a:pPr>
            <a:r>
              <a:rPr lang="en-GB" sz="3000"/>
              <a:t>Never seen it before</a:t>
            </a:r>
          </a:p>
          <a:p>
            <a:pPr marL="342900" indent="-342900">
              <a:buAutoNum type="alphaLcParenR"/>
            </a:pPr>
            <a:r>
              <a:rPr lang="en-GB" sz="3000"/>
              <a:t>Seen it, heard it, unsure what it means</a:t>
            </a:r>
          </a:p>
          <a:p>
            <a:pPr marL="342900" indent="-342900">
              <a:buAutoNum type="alphaLcParenR"/>
            </a:pPr>
            <a:r>
              <a:rPr lang="en-GB" sz="3000"/>
              <a:t>Understand and can sometimes use</a:t>
            </a:r>
          </a:p>
          <a:p>
            <a:pPr marL="342900" indent="-342900">
              <a:buAutoNum type="alphaLcParenR"/>
            </a:pPr>
            <a:r>
              <a:rPr lang="en-GB" sz="3000"/>
              <a:t>Confidently understand and can explain</a:t>
            </a:r>
          </a:p>
        </p:txBody>
      </p:sp>
    </p:spTree>
    <p:extLst>
      <p:ext uri="{BB962C8B-B14F-4D97-AF65-F5344CB8AC3E}">
        <p14:creationId xmlns:p14="http://schemas.microsoft.com/office/powerpoint/2010/main" val="30645516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307975" y="4686170"/>
            <a:ext cx="11149779" cy="2039095"/>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495111" y="204507"/>
            <a:ext cx="2613408" cy="1323439"/>
          </a:xfrm>
          <a:prstGeom prst="rect">
            <a:avLst/>
          </a:prstGeom>
          <a:solidFill>
            <a:schemeClr val="accent2">
              <a:lumMod val="20000"/>
              <a:lumOff val="80000"/>
            </a:schemeClr>
          </a:solidFill>
        </p:spPr>
        <p:txBody>
          <a:bodyPr wrap="none">
            <a:spAutoFit/>
          </a:bodyPr>
          <a:lstStyle/>
          <a:p>
            <a:pPr algn="ctr"/>
            <a:r>
              <a:rPr lang="en-GB" sz="4000"/>
              <a:t>New Word:</a:t>
            </a:r>
          </a:p>
          <a:p>
            <a:pPr algn="ctr"/>
            <a:r>
              <a:rPr lang="en-GB" sz="4000"/>
              <a:t>Epithet</a:t>
            </a:r>
          </a:p>
        </p:txBody>
      </p:sp>
      <p:pic>
        <p:nvPicPr>
          <p:cNvPr id="3" name="Picture 2"/>
          <p:cNvPicPr>
            <a:picLocks noChangeAspect="1"/>
          </p:cNvPicPr>
          <p:nvPr/>
        </p:nvPicPr>
        <p:blipFill>
          <a:blip r:embed="rId2"/>
          <a:stretch>
            <a:fillRect/>
          </a:stretch>
        </p:blipFill>
        <p:spPr>
          <a:xfrm>
            <a:off x="3928450" y="1387481"/>
            <a:ext cx="3341780" cy="3120729"/>
          </a:xfrm>
          <a:prstGeom prst="rect">
            <a:avLst/>
          </a:prstGeom>
        </p:spPr>
      </p:pic>
      <p:sp>
        <p:nvSpPr>
          <p:cNvPr id="4" name="Oval Callout 3"/>
          <p:cNvSpPr/>
          <p:nvPr/>
        </p:nvSpPr>
        <p:spPr>
          <a:xfrm>
            <a:off x="1156338" y="1466176"/>
            <a:ext cx="2563318" cy="2278505"/>
          </a:xfrm>
          <a:prstGeom prst="wedgeEllipseCallou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solidFill>
                  <a:sysClr val="windowText" lastClr="000000"/>
                </a:solidFill>
              </a:rPr>
              <a:t>Say It!</a:t>
            </a:r>
          </a:p>
        </p:txBody>
      </p:sp>
      <p:sp>
        <p:nvSpPr>
          <p:cNvPr id="6" name="TextBox 5"/>
          <p:cNvSpPr txBox="1"/>
          <p:nvPr/>
        </p:nvSpPr>
        <p:spPr>
          <a:xfrm>
            <a:off x="1521673" y="2894835"/>
            <a:ext cx="1928201" cy="477054"/>
          </a:xfrm>
          <a:prstGeom prst="rect">
            <a:avLst/>
          </a:prstGeom>
          <a:noFill/>
        </p:spPr>
        <p:txBody>
          <a:bodyPr wrap="square" rtlCol="0">
            <a:spAutoFit/>
          </a:bodyPr>
          <a:lstStyle/>
          <a:p>
            <a:r>
              <a:rPr lang="en-GB" sz="2500"/>
              <a:t>“</a:t>
            </a:r>
            <a:r>
              <a:rPr lang="en-GB" sz="2500" err="1"/>
              <a:t>epp</a:t>
            </a:r>
            <a:r>
              <a:rPr lang="en-GB" sz="2500"/>
              <a:t>-e-</a:t>
            </a:r>
            <a:r>
              <a:rPr lang="en-GB" sz="2500" err="1"/>
              <a:t>thet</a:t>
            </a:r>
            <a:r>
              <a:rPr lang="en-GB" sz="2500"/>
              <a:t>”</a:t>
            </a:r>
          </a:p>
        </p:txBody>
      </p:sp>
      <p:grpSp>
        <p:nvGrpSpPr>
          <p:cNvPr id="12" name="Group 11"/>
          <p:cNvGrpSpPr/>
          <p:nvPr/>
        </p:nvGrpSpPr>
        <p:grpSpPr>
          <a:xfrm>
            <a:off x="10106702" y="101920"/>
            <a:ext cx="1809650" cy="2610931"/>
            <a:chOff x="8969889" y="788562"/>
            <a:chExt cx="2203555" cy="3252614"/>
          </a:xfrm>
        </p:grpSpPr>
        <p:sp>
          <p:nvSpPr>
            <p:cNvPr id="11" name="Rounded Rectangle 10"/>
            <p:cNvSpPr/>
            <p:nvPr/>
          </p:nvSpPr>
          <p:spPr>
            <a:xfrm>
              <a:off x="8969889" y="788562"/>
              <a:ext cx="2203555" cy="325261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9490640" y="1651778"/>
              <a:ext cx="1162050" cy="1162050"/>
            </a:xfrm>
            <a:prstGeom prst="rect">
              <a:avLst/>
            </a:prstGeom>
          </p:spPr>
        </p:pic>
      </p:grpSp>
      <p:sp>
        <p:nvSpPr>
          <p:cNvPr id="9" name="Rectangle 8"/>
          <p:cNvSpPr/>
          <p:nvPr/>
        </p:nvSpPr>
        <p:spPr>
          <a:xfrm>
            <a:off x="9690951" y="130094"/>
            <a:ext cx="2501049" cy="707886"/>
          </a:xfrm>
          <a:prstGeom prst="rect">
            <a:avLst/>
          </a:prstGeom>
        </p:spPr>
        <p:txBody>
          <a:bodyPr wrap="square">
            <a:spAutoFit/>
          </a:bodyPr>
          <a:lstStyle/>
          <a:p>
            <a:pPr algn="ctr"/>
            <a:r>
              <a:rPr lang="en-GB" sz="4000">
                <a:solidFill>
                  <a:sysClr val="windowText" lastClr="000000"/>
                </a:solidFill>
              </a:rPr>
              <a:t>Spell It:</a:t>
            </a:r>
          </a:p>
        </p:txBody>
      </p:sp>
      <p:sp>
        <p:nvSpPr>
          <p:cNvPr id="10" name="Rectangle 9"/>
          <p:cNvSpPr/>
          <p:nvPr/>
        </p:nvSpPr>
        <p:spPr>
          <a:xfrm>
            <a:off x="10329832" y="1974273"/>
            <a:ext cx="1223285" cy="477054"/>
          </a:xfrm>
          <a:prstGeom prst="rect">
            <a:avLst/>
          </a:prstGeom>
        </p:spPr>
        <p:txBody>
          <a:bodyPr wrap="none">
            <a:spAutoFit/>
          </a:bodyPr>
          <a:lstStyle/>
          <a:p>
            <a:pPr algn="ctr"/>
            <a:r>
              <a:rPr lang="en-GB" sz="2500">
                <a:solidFill>
                  <a:sysClr val="windowText" lastClr="000000"/>
                </a:solidFill>
              </a:rPr>
              <a:t>Epi-</a:t>
            </a:r>
            <a:r>
              <a:rPr lang="en-GB" sz="2500" err="1">
                <a:solidFill>
                  <a:sysClr val="windowText" lastClr="000000"/>
                </a:solidFill>
              </a:rPr>
              <a:t>thet</a:t>
            </a:r>
            <a:endParaRPr lang="en-GB" sz="2500">
              <a:solidFill>
                <a:sysClr val="windowText" lastClr="000000"/>
              </a:solidFill>
            </a:endParaRPr>
          </a:p>
        </p:txBody>
      </p:sp>
      <p:sp>
        <p:nvSpPr>
          <p:cNvPr id="16" name="TextBox 15"/>
          <p:cNvSpPr txBox="1"/>
          <p:nvPr/>
        </p:nvSpPr>
        <p:spPr>
          <a:xfrm>
            <a:off x="6790812" y="1550203"/>
            <a:ext cx="3175785" cy="2031325"/>
          </a:xfrm>
          <a:prstGeom prst="rect">
            <a:avLst/>
          </a:prstGeom>
          <a:solidFill>
            <a:schemeClr val="accent2">
              <a:lumMod val="20000"/>
              <a:lumOff val="80000"/>
            </a:schemeClr>
          </a:solidFill>
        </p:spPr>
        <p:txBody>
          <a:bodyPr wrap="square" rtlCol="0">
            <a:spAutoFit/>
          </a:bodyPr>
          <a:lstStyle/>
          <a:p>
            <a:r>
              <a:rPr lang="en-GB"/>
              <a:t>Etymology: Late 16th century: from French </a:t>
            </a:r>
            <a:r>
              <a:rPr lang="en-GB" i="1" err="1"/>
              <a:t>épithète</a:t>
            </a:r>
            <a:r>
              <a:rPr lang="en-GB"/>
              <a:t>, or via Latin from Greek </a:t>
            </a:r>
            <a:r>
              <a:rPr lang="en-GB" i="1" err="1"/>
              <a:t>epitheton</a:t>
            </a:r>
            <a:r>
              <a:rPr lang="en-GB"/>
              <a:t>, neuter of </a:t>
            </a:r>
            <a:r>
              <a:rPr lang="en-GB" i="1" err="1"/>
              <a:t>epithetos</a:t>
            </a:r>
            <a:r>
              <a:rPr lang="en-GB"/>
              <a:t> ‘attributed’, from </a:t>
            </a:r>
            <a:r>
              <a:rPr lang="en-GB" i="1" err="1"/>
              <a:t>epitithenai</a:t>
            </a:r>
            <a:r>
              <a:rPr lang="en-GB"/>
              <a:t> ‘add’, from </a:t>
            </a:r>
            <a:r>
              <a:rPr lang="en-GB" i="1"/>
              <a:t>epi</a:t>
            </a:r>
            <a:r>
              <a:rPr lang="en-GB"/>
              <a:t> ‘upon’ + </a:t>
            </a:r>
            <a:r>
              <a:rPr lang="en-GB" i="1" err="1"/>
              <a:t>tithenai</a:t>
            </a:r>
            <a:r>
              <a:rPr lang="en-GB"/>
              <a:t> ‘to place’.</a:t>
            </a:r>
          </a:p>
        </p:txBody>
      </p:sp>
      <p:pic>
        <p:nvPicPr>
          <p:cNvPr id="17" name="Picture 16"/>
          <p:cNvPicPr>
            <a:picLocks noChangeAspect="1"/>
          </p:cNvPicPr>
          <p:nvPr/>
        </p:nvPicPr>
        <p:blipFill>
          <a:blip r:embed="rId4"/>
          <a:stretch>
            <a:fillRect/>
          </a:stretch>
        </p:blipFill>
        <p:spPr>
          <a:xfrm>
            <a:off x="460375" y="5371767"/>
            <a:ext cx="632798" cy="632798"/>
          </a:xfrm>
          <a:prstGeom prst="rect">
            <a:avLst/>
          </a:prstGeom>
        </p:spPr>
      </p:pic>
      <p:sp>
        <p:nvSpPr>
          <p:cNvPr id="19" name="Rectangle 18"/>
          <p:cNvSpPr/>
          <p:nvPr/>
        </p:nvSpPr>
        <p:spPr>
          <a:xfrm>
            <a:off x="1245573" y="4905839"/>
            <a:ext cx="9987782" cy="1477328"/>
          </a:xfrm>
          <a:prstGeom prst="rect">
            <a:avLst/>
          </a:prstGeom>
        </p:spPr>
        <p:txBody>
          <a:bodyPr wrap="square">
            <a:spAutoFit/>
          </a:bodyPr>
          <a:lstStyle/>
          <a:p>
            <a:r>
              <a:rPr lang="en-GB"/>
              <a:t>Understand it </a:t>
            </a:r>
          </a:p>
          <a:p>
            <a:pPr lvl="1" fontAlgn="base"/>
            <a:r>
              <a:rPr lang="en-GB"/>
              <a:t>Definition: </a:t>
            </a:r>
            <a:r>
              <a:rPr lang="en-GB" i="1">
                <a:solidFill>
                  <a:srgbClr val="000000"/>
                </a:solidFill>
                <a:latin typeface="Calibri" panose="020F0502020204030204" pitchFamily="34" charset="0"/>
              </a:rPr>
              <a:t>an </a:t>
            </a:r>
            <a:r>
              <a:rPr lang="en-GB" b="1" i="1">
                <a:solidFill>
                  <a:srgbClr val="000000"/>
                </a:solidFill>
                <a:latin typeface="Calibri" panose="020F0502020204030204" pitchFamily="34" charset="0"/>
              </a:rPr>
              <a:t>adjective or adjectival phrase that is used to define a distinctive quality of a person or thing</a:t>
            </a:r>
            <a:r>
              <a:rPr lang="en-GB" i="1">
                <a:solidFill>
                  <a:srgbClr val="000000"/>
                </a:solidFill>
                <a:latin typeface="Calibri" panose="020F0502020204030204" pitchFamily="34" charset="0"/>
              </a:rPr>
              <a:t>. </a:t>
            </a:r>
            <a:endParaRPr lang="en-GB"/>
          </a:p>
          <a:p>
            <a:r>
              <a:rPr lang="en-GB"/>
              <a:t>Word Class: adjective</a:t>
            </a:r>
          </a:p>
          <a:p>
            <a:r>
              <a:rPr lang="en-GB"/>
              <a:t>Example: </a:t>
            </a:r>
            <a:r>
              <a:rPr lang="en-GB" b="1"/>
              <a:t>The epithet “Curly” is used to describe the big football player with the curly hair</a:t>
            </a:r>
            <a:r>
              <a:rPr lang="en-GB"/>
              <a:t>.</a:t>
            </a:r>
            <a:endParaRPr lang="en-GB" u="sng"/>
          </a:p>
        </p:txBody>
      </p:sp>
      <p:sp>
        <p:nvSpPr>
          <p:cNvPr id="5" name="AutoShape 2" descr="data:image/png;base64,iVBORw0KGgoAAAANSUhEUgAAAX0AAACHCAYAAAD6B4maAAAdFUlEQVR42u2d+XsVVbaG/XP6p56E24PdoEGZA1HCEJnyMBPhaqM2iHAbCQooIK1McUDSgCi0IARpERSQwciQZm5sUAYFRDAIatvYNPv2u72r7j6VOucEckhOwvc+z35Oqk5Vncquvb9atfautW776KJzLaUIIYTIzG0SfSGEkOhL9IUQQqIv0RdCCIm+RF8IIST6En0hhGgGor/39LfusfJnXOF9vVxRzxL/OWBomVtXfSjaZuYLS9xv7yxw3Yv7RKVjYZGbNuflaJvSEaNdh67dU7ahTJj6rP/+F7++o853lIVvvO021hzz+8fP7fGnZrlBZQ+6A+euSPSFEKKhor//7HeuW4/ebsGrq92R2mvR+qrt+127Dp1d1bZ9kehTwn0PfvG9K75/gFu1eU8k+oh3Osuc46X7Li76hy9cdSPHjHNjJpSnnJdEXwghGiD6k2bMceWz5ieKKoJvlnyS6FOmzK5w85euyqnocyMqKR3qjy33jhBC5FD0ccfsOnExq/88SfSrj513Xe8tdlsPn86Z6HMuXYp6JN5gJPpCCNFA0b/z7vYpy7hqQn97p273Jvr08fv/+Cc/dc8tWp7Vp79iY3VGn37Nqcte9Dkm+4969HHXs+9A7+KR6AshRCNZ+gfPXXGtf/mrtJY+Ys3+7+79JCeW/s9ub+XW7jjglx94ZLz350v0hRAih6L/xMy5aX36r6xc737eqnVGnz5jAs9Xrsj5QC6DxDwF2LEl+kIIkQPRt9k7FcvWpKx/ff12VzJwiLvrng4ZRf+H9YtzLvqUncdrXZuCu93KTbsl+kIIkQvRt3n64yY/7X3qWNfmV9998qtIqNOJfuXqjW78lBkZffoPT5yS0ac/b8nKtPP01+/6yP2m7V3RYLFEXwghGij6eiNXCCEk+hJ9IYSQ6Ev0hRCiWYn+8cvNv0j0hRCiHqJ//NJ/RLOFFCGEEFlEX1UghBASfSGEEBJ9IYQQEn0hhBASfSGEEBJ9IYQQEn0hhBASfSGEEBJ9IYQQeSz6o0ePdseOHVONCyGERF8IIUTeif6SJUt8KSsrc7169XJ9+vRxBw4ciL5/6623/PrevXv7T5bjok/h75CkdUIIIfJA9Lt06eLOnj3rl0+ePOk6derkrly54t577z1XWlrqvv76a//d5cuXXf/+/f16ib4QQjRT0Z8+fXrKusmTJ7utW7e6fv36udOnT6d8xzLrcyX6ly5d8sdsSPn888/dxYsX3XfffaerL4SQ6GcT/YULF6asY/nPf/6z69y5c+I+PAlkE/2PPvrIr1u9erV3GVEmTpxY51gXLlxwH3/8cc7KZ5995v75z3+qFQghJPrpRL+8vLyOpb9t2zZv0Z85c6aOpY9/PxR9XEIjRoxI2e6dd96pl6X/r3/9y1voDSnffPONt/RPnDjhhZ/Pa9euqSUIIST6SaLftm1bd/z4cb/86aefpvj0Bw8e7EUV8O3j41+3bl2K6LNtQUGBq62t9evx/bNfY/v0EfpTp0554ecmIIQQEv0E0Z87d64bOXJkxtk7lKKiIu/2McIpm3/5y19cYWGhfwoYNmyY++CDD5pkIPfbb7/1oh9/QhFCCIm++/8pmy2Fq1evRi6eG+XU1yrXUy400fi56r5p619I9PMGG9S9UUjIrnJ9pSlQvTdt/QuJvkRfoiPRl+iLfBf9lohEX6Kv+hcSfYm+xESir/oXEn2JvsREoq/6FxJ9iX4Oyt7T37rHyp9xhff1ckU9S/zngKFlbl31oWibmS8scb+9s8B1L+4TlY6FRW7anJejbUpHjHYdunZP2YYyYeqz/vtf/PqOOt9RFr7xtttYc8zvHz+3x5+a5QaVPegOnLvSYkU/qW4pi97ckJN6v731f/k6jv9uuw6do793nbjo/nvs//hrz75d7y120+e94o7UXkv5Ha5T/Djp1kv0hUQ/D0V//9nvXLcevd2CV1endPCq7fu9KFRt2xcJEyXc9+AX37vi+we4VZv31KvzhyITL3HRP3zhqhs5ZpwbM6E85bxaqujH6zbTd9db779pe5dr2+4et/OTLxOvR82nX7tO3e51i9e8l9IuRv9+onvkf56U6AuJfksS/Ukz5rjyWfMTv0PwzaJMJ0xTZle4+UtX5VT0EZyS0qH+2LeCe+d6Rf9G6p2b+sDhoxKvx8Rps930uQvr7MeNt/eAQe7g/z1lSfSFRL8FiD5uAR7tb0SYqo+d926ArYdP50z0OZcuRT3SiqBE/8brvf+Qke7F5W/VWd+hSze359SlrOcp0ReNJvpEuCSOzoYNG9zixYvdn/70J/fll1+6tWvXRvP3LZb+X//6V7/N0qVLXWVlpdu8eXN0nDfffNMdOXLELV++3O+zaNEid/ToUR+7h2ibIcuWLfOhElq66N95d/uUZVwGoV+Yx/4kvzO+3x//5KfuuUXLs/qWV2yszujTrzl12YsGx2T/UY8+7nr2HegtzVtF9ON++yGjxuSs3k3cP/z4gnfz8Bmuj7eBTKKf9Ds/u72VRF/kXvRnz57tzp0755eJuTNnzhwf496WEXcia65YscL9+9//jvatqqpyn3zySST6K1eu9BEzgRvFvHnz/HFZbyD2r7/++i1v6fNY3/qXv0prcSLW7P/u3k9yYukjHmt3HPDLDzwy3vvzZenntt5ffH2tt/jD9e07F6a19F9asc59cPQLWfqi8UUfy904f/68e+2111KWiYdP1MwwaiXiTiC2mpqaSPTjIstNgn14erD49my/b9++W0L0n5g5N61P/5WV693PW7XOKEyMCTxfuSLnA7kMVmJF2rEl+rmr9wHDHvA+flvPLJ9pCT59bvo8ZcinL5pE9BHs+izj3iHC5qpVq7xLiPWh6LNtiK3btWuX27t3r1+Hld8Y2a3yafZOxbI1KetfX7/dlQwc4u66p0NG8flh/eKciz5l5/Fa16bgbrdy026Jfg7rnVk8uHmY1WNPDkwDXfrWlpRpvIPKHkoZTJfoi7wTfSJWrlmzJsW9Q+jk+og+Lh2eHvh84403GqUC8mme/rjJT0dztM2vvvvkV5FgpBOfytUb3fgpMzL6fB+eOCWjT3/ekpVp5+mv3/WRFycbtJToX3+9J91smbfP/P3wRjD69xNc1/t6/jBP/z+fs19epnn6Ir9Fn8FY4uUbDPZWVFS4PXv2ZBV94Alhy5Yt7vDhw7eU6OuN0KYVfdW/kOjfoOhj4SP6zMrBR8/gLKK6YMECP2ibTfT/9re/uVmzZrnvv/9eoi/RkehL9EVTiX5jgfgzINxYSPQl+qp/IdFvQjZt2tQgEZboS3R0nST6ohmIPgnTcQc11gBuLkX/5GWV+pamFH3Vv0RfKAxDg0X/6+9Vrrc0Bar3pq1/IdFvMaIvhBASfYm+EEJI9CX6Qggh0ZfoCyGERF+iL4QQEn2JvhBCSPQl+kIIIdGX6AshhES/+Yl+586ds25jaSuN0aNHu2PHjrXo6xeG8L5ZZKtHvmObdNchiePHj7uHHnooyjx3q1yv5tCXctWP6tNnJfrNVPS/+uorH0ZCot/41NbW+mxtzU30t27dWieS7Oeff37T21G+kw99KVf96NNPP5Xot1TRR3iw3LI1VmtMZWVlrlevXq5Pnz4+t7BBWknW9+7d23+yHG+oSYLC8gMPPOAKCgp8mThxYtRYCXM9ePBg/1vdu3d3Gzdu9N+tX7/e9ezZ0/Xo0cONHDnSd7b6nMcXX3zhhg4d6vr27esKCwsbPVZSUt1z/bIJf0PqnnokG1xRUVHKMaurq92IESN8vbZq1cofkzbA78yfP989/PDD7v7773fdunVzzz//vN/n6NGjrl+/fv43KAcPHkwUl2XLlkXnMmjQIP9/Ar/Bd9Q/bWL79u1u7ty5rqSkxHXt2tWfE1AfPElwDM6vMSPXNnVf4mb6xz/+MbqeAwcOTMnPQb0R2PGJJ55IOSb7PProoznrR9Znr1696v7whz/4tsC+kydPdteuXfPX+rHHHvPLnGtxcbHPJc45cN4UDAGJfp6KPsfI1lhppF26dHFnz571yydPnnSdOnXy+7z33nuutLTU5xywTtu/f3+/vj6iH5ZQROgUlnaS5PNt2rRxR44c8Y3PhPL99993Y8eO9X9nO49Jkya5d9991//NcTt27OgznTW16GcT/obUvYkxN1bqzqAj7969O9HSb9++vfvss8/8Mr+BWLAt9UWiIeB7BANRCH+H/4kbjLmuyCH99NNP+78Ro1dffTXan5uNJS3CsuR4gOCTrhTIO83/x//cHES/oX3pqaeecjNnzvTCan2c72j/1peoc/s0EF3qKhf9KOyzb7/9tnvyySej9RgDbMu15vrZDYncI3fccYc7ffq0X8agsusu0b8Jos8FvdGC9WvHydRYaUjTp09PWcddnkd9rD+72AbLrG+I6G/evDllW6x0LBgaYgiWI0nss50HVuXUqVMjoccSibsp6EgNqc8brftMwt+QujcxxrqzYyDI9913X2SxxUU//lsvv/yyFyNuFCHPPPNMZJ3b71C3iNT+/fujm4YJFqLAdTJYNnGzdsL2WP0hPBE899xzdeqFYzXWtWqMvkR758YaH+tBQO1py/rSlClTov5BvSPG6dw719uPwt8h9/eAAQPcmTNn/DLjOLRTfhPr3/j73//utwuXH3zwQYn+zRL9XBYaa9gxw4a6cOHClHUskyIynZ+Rzp9N9AlJnU70475I1g0fPtxbKFifVrBMEfBs54Ggk7Qey4eGH+8M5pe9GfVa3/LNN9/ktO6tHrmmuGoQ2Z07d7pp06bV26fPMqLCMYcNGxYV6v6dd96pc734P3A/4FLg055C4ueatGxPAOH1xYrlZh2HdKZNea1y3ZdefPFFN2TIkDrbcwPFbRLWGVn6fve73/m/uSHi8qmvTz9bP4pfm23btvnrz/W08463m2zLEv0ciz6W3Y0WHi3DhmpWWVJDLS8vr2Od0CCwKs0SCK1N/HphA1q+fLl75ZVXUrbjmNcj+uPHj/eWX8jevXu9xZ7tPMy1AwgRIhi3rhHdhtRnQ+oeF0fSjJ6G1H1Yjwjwhx9+6N1chw4dui7RZ1/cDiH4cK292O/wP4RuJK65PebXR/SxjvHxh2Bdmlspvr6xrlVj9CXya2Pph08/Zuk/++yzdeoMd9g//vEPb3HbzSUX/Sj8HcaDLB0sbfORRx7x5ynRbwE+/UyN1BpT27ZtvfViPtjQr4wVYFYqgoofdt26dSkNqKamxq+3Bspv4ufl2K+99lrKDSFdY8VNwTHwX1rjwkoxn36m82CwCtEztwN+1Zs9e6a+dZ9O8Bta92E9YjGOGzfOP8YbHJMB3WyiT95oLENzJVFvDACaINjvIPg85ts1ZhDWfML1EX0YNWqUv6EBAsiAYXjDzneffkP6Em40BmVN+NkGC9xm04R1xpMBN4MJEyZE63LRj8Lfqays9Odj2LWQ6LcA0c/USK2h4hNHODPNIKEwkIfrIalzz5gxw/tsseZoQMzm4NiIRbt27aIGnK6xsm7NmjX+dzgGsxus82Q7DzoOlrG5DEhqnw8ikUnwG1r38XrkWoSdGKHhiQer0WbvpBt34enA6o/fwuJL+p2XXnopch1wQ7l48eJ1iT71wvHYnxsLs4maA7noS1jas2fPjmbEcIPGWEqqM8YQfvSjH0XjKpCrfmS/Q5vAtcO50EZwsyWNBUn0m5noZ2uk6SxA0XCRyCb4ua57OqLe4r5517Mx+xLiy821MV7yyxduu9UTPudC9Ov7MolEP/fgkqlPh81V3TPwGbp2RG5p7L7ERAQbkJfoS/RzjkS/6chF3eOTtxeiRPO/nszmwZWHi0eiL9EXQgiJvkRfCCEk+hJ9IYSQ6Ev0hRCiWYj+3tPfusfKn3GF9/VyRT1L/OeAoWVuXfWhaJuZLyxxv72zwHUv7hOVjoVFbtqcl6NtSkeMdh26dk/ZhjJh6rP++1/8+o4631EWvvG221hzzO8fP7fHn5rlBpU96A6cuyLRF0KIhor+/rPfuW49ersFr652R2qvReurtu937Tp0dlXb9kWiTwn3PfjF9674/gFu1eY9kegj3uksc46X7ru46B++cNWNHDPOjZlQnnJeEn0hhGiA6E+aMceVz5qfKKoIvlnySaJPmTK7ws1fuiqnos+NqKR0qD/2reTeYf45r4QTUK0pQx0IkS+cOHHCbdiw4Yb2JdpluC8vZtnb7FYIhkZ/gz179qS8ybt06dIo5EJjEz+XnIo+7phdJy5m9Z8niX71sfOu673Fbuvh0zkTfc6lS1GPxBtMSxd93k4MwwEIcauzY8eOlIQo9eGDDz7wgv3CCy9EQfKSIIIsYUUs5EVVVVUUrx8DjBg6TUV4LjkX/Tvvbp+yjKsm9Ld36nZvok8fv/+Pf/JT99yi5Vl9+is2Vmf06decuuxFn2Oy/6hHH3c9+w70Lp6WJvpE+OOCYmUsXrzYx/IgnjrhcXkZiBgiWCNxCNJFQDAsF/bDOuFt0bVr10ZWi4XjPXXqlD8GyTdYT7IGSwiB9UCn4BzoGASaIlAXQcjiURk5RlMmTBHNG+LbIJy0V6Je0vaBt6pZpm3SjslGZcHSaLNkF+Nz3759PqEMkUGJTRS+iU0oDvpOEvQLYN8ws1Uc4i8RbZXj8nvkOuCciKeD4NK3ODfWkR8hXTpEzg9jzfplGNcHrWG9FQvDTOx8cjsQZjs8ftK5EBKabUPou/Rp9ICggIQ/51hJ9XRdlv7Bc1dc61/+Kq2lj1iz/7t7P8mJpf+z21u5tTsO+OUHHhnv/fktSfRp2Fz48PdJp0dD4TuEPV1AM77jhmBxSgg2NWfOnCjRNsu8Ys4FJ5JgKNZ0HouDj+hjAVlnwNqhcWFNcXMw2J+GJMSNQGRWBNMECIvbMn4h+GFWL0JJ85YsUUZp07RXAzEE2qZFJwXaplno6UAA04FQYvwYhIMwNw+Q9QyDyH4DseY847Afxpr1S/ox27HMDYW+ZTc7nuQttj6B97ghWlrM8Pjxc8EgCzWD37DjoCfkBbB6TqqnOqL/xMy5aX36r6xc737eqnVGnz5jAs9Xrsj5QC6DxDwF2LFbguhz1w1zsRpYFHyXTfS5uxvnz5/3/v9wmZC8dJwwVjwNhE5kx0X0LXmEQYIQtqGhmQ+T7cLOJ0R9IeolYh3GuEeUTKjC9sl6RBMjgxDUoaGBIJohgqVrT6L0FW4omcCowdJPZ5nTd8Lz4yYU+v95iggjbXK80CgK3U/43+NuWp5m+A0TdYObABY632HwJR0/fi70e7txADdI+jrnz00yTDqTVE9pZ+9ULFuTsv719dtdycAh7q57OmQU/R/WL8656FN2Hq91bQrudis37W4Roo81brHp41YRlkc20Q+/y7RMoyFfKo0INw6xvEPRjw8Q2ToGvkgKYRaCuYSEuB4QdTJTxdN6InSIO0KE65CCW6SioiKyrq39xfsLLg4E1tw2SdnSQnhyTRczCUG3fMahKyr0/2Plh26S8PdDcMWkm3TBk3m8Dvhf6VcLFixIe/zwXBB2e9oxuMlgqCH+cRdXUj2lnac/bvLT3qeOdW1+9d0nv4qEOp3oV67e6MZPmZHRp//wxCkZffrzlqxMO09//a6P3G/a3hUNFrdUS59ZCrkQfawsLKpQsLGg6iP6dEjrmDyCC3Ej0JYtybyBMDLmhCESWtA8oZpwYaCEYZbJR2viTPvme/pQUsrOOCQ84TzicPykJwD6h1nlSa5NDKek4/F0HOaMRqTRl6SBYLbj/8VllOn44bkwPhHXBFw61ANP4hhqcZ2I15PeyM0Dnz4p8ww6AFZFfXz69RF9xB5fJr56YBkBx/LPJvqA5YW/8XpnTAhh4IrAZWOuQtog4ojYmSvHRBA/tgmX9QODba0dI6L0nXBSQibYNilsMwZWUv8P8+/aIGvcLZM0fROxJj1i6F4xS5t9LKIn54/BhwWfNDAbHj88F/YPxxJ4GiLzF3XHE1P8iSWpniT6TTx7hwZvs3do1IixParmyr3D4x8diIuPP5C7Po+V/N/ZRJ8GOWvWrBTrRYjrxSYo0P5sFor1P9om6zBGaHc28YD2GlrF4WCmiWE4+JoOGydIGmugH8Tz6QLngmXOgCpjXvGB03ieagOhpt/ZzJ33338/pU/aewEcG8GGpIHZ8PjhuQA3C5uFxw3J6oVtkpLIx+tJoq83cjNCQ2WQSIh8A9djksiJzPXkRf/45eZfJPo3h7iVI0Q+wESHXL2heqvV023HL/1HNFtIkejnDpsbrAFckU8wAIyLiMHeJLeMyF5PSowu0RdC3EJI9CX6QgiJvkRfCCEk+hL9Zg1TycI4HEIIib5EX6IvhJDoS/SbEkId28sevMEXxt7gNXJe4bawtLzZZzE8iFXCCxusZ+olL36Fos+bgxbSmWOEQZyEEBJ9iX4TQMAp4mIbvOY9b948/zexSwixYHE5mJpFfA3e8OPtPQTdXsrgzVpe1zbRt1fjbTpXGG5ZCCHRl+g3EVjhYWwRxJqIhfYEgDUfgojzGjuWfRiqFXhCMNHnFXRuGJaNh5gmlnRFCCHRl+g3EfEwqmChZ4nBkZRCjYBMxOUIIxQCwdNC9w4R+3iKYHs+kwJSCSFuUdG3+M/G6NGjU0KiNkcs7GkY5TLfCBOZAFZ/aOmTSi7J0sfFQzCmdJY+SRos4h/g3oknUxFCSPRblOhj2SL66XJd5gMkR8jk00fIwzRxhEEmxCpWfujTP3LkiE/iYKKP4BOIyQZ9uXlwbCGERN+H5iwoKPBl4sSJkeiT43Lw4MGuT58+rnv37j5RASA6PXv2dD169HAjR45MSUaMS6JXr16ud+/e/jNMIoIQDR061PXt29cVFhbe9LgvCCCibyFL8xFEGTHG4mcmDuIcunw4d5u9QzjWMD+mzd5hXIBBWpJQhO4dshAxmGthbZUZSwiJfkZLv6ysLBIKLMs2bdp4i5IbgKUMI5702LFj/d+4HEpLS6MBQ7bp379/lFVn0qRJkbXJcTt27JiS0DuXcCMyf34+T1XkPMOwqAy4JsUGF0KImy768Sl+WOk8CWBRhmC5I1z9+vXzqfpCWGY9zJ07102dOjUSeqzYePIObhjsc6MFVw4+fBP8+GBnvoE1To5Mg781tVII0SSiH/fps2748OHe0sflY6V9+/ZewDt37px47E6dOkVWLK4KniC4gSSJG/5rE+yGFIT/0qVLeX+BcNXgLrOXqMiypVk2Qoi8Ef3x48fXyTrPC0ZY7Fj0Z86cqWPp49+HcCARi75bt251MsvzxIDr50YLM2Esz6YQQkj008BMjzBvYzrRZzAXv71NM2QbrH3Ad8/Ar+WARdjZdt26dX6ZQV/cGYA126VLlzqiL4QQohFEnwHadu3auQkTJmQUfdaRrYWZOSUlJW7gwIFREmSw2TuUoqIi/8KQgb+dpwFuEsXFxWmTggshhLjJoi+EEEKiL4QQQqIvhBBCoi+EEEKiL4QQQqIvhBBCoi+EEEKiL4QQonmIfk1NjS9CCCEk+kIIIfJB9EnXR+RHEnwcOnQoJbkHIYstuQffb926NUruQV5Xixq5atUqt2PHDom+EELks+gTOTNTGr+XXnrJ1dbW+mXythImmYBrRMnkO8umRXLu+fPnS/SFECKfRR8rPUyvR/apMGE3qfpCLGE3sewtraKxYcMGib4QQuSz6IeuHKOiosJ/EkkTF06c5cuX+9DJu3btSllP8m+JvhBC5LHo46e3mPmA1R9a+iTwTrL0jx49KktfCCGam+hjnWfy6fMkQGpDY8uWLT7tHz59vjOfPn5/nhAk+kIIkceiz0wchB6Lv7Ky0lv2ocuHnLg2e4eMW5s2bUqcvUOiFE3ZFEKIPBd9LHWsdoO8s4sWLVKNCiFESxR9BmSrq6ujZf5mWqYQQogWKPq4avDRm5umqqrKJzMXQgiRv/wv9WvBWysbbww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4592898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607" y="749508"/>
            <a:ext cx="4482059" cy="1079292"/>
          </a:xfrm>
          <a:prstGeom prst="rect">
            <a:avLst/>
          </a:prstGeom>
          <a:noFill/>
        </p:spPr>
        <p:txBody>
          <a:bodyPr wrap="square" rtlCol="0">
            <a:spAutoFit/>
          </a:bodyPr>
          <a:lstStyle/>
          <a:p>
            <a:endParaRPr lang="en-GB"/>
          </a:p>
        </p:txBody>
      </p:sp>
      <p:sp>
        <p:nvSpPr>
          <p:cNvPr id="4" name="Rectangle 3"/>
          <p:cNvSpPr/>
          <p:nvPr/>
        </p:nvSpPr>
        <p:spPr>
          <a:xfrm>
            <a:off x="148341" y="145587"/>
            <a:ext cx="2190125" cy="2631490"/>
          </a:xfrm>
          <a:prstGeom prst="rect">
            <a:avLst/>
          </a:prstGeom>
          <a:solidFill>
            <a:schemeClr val="accent2">
              <a:lumMod val="20000"/>
              <a:lumOff val="80000"/>
            </a:schemeClr>
          </a:solidFill>
        </p:spPr>
        <p:txBody>
          <a:bodyPr wrap="square">
            <a:spAutoFit/>
          </a:bodyPr>
          <a:lstStyle/>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Epic</a:t>
            </a:r>
          </a:p>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Epithet</a:t>
            </a:r>
          </a:p>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Appositive</a:t>
            </a:r>
          </a:p>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Metaphor</a:t>
            </a:r>
          </a:p>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Vehicle</a:t>
            </a:r>
          </a:p>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Tenor</a:t>
            </a:r>
          </a:p>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Ground</a:t>
            </a:r>
            <a:endParaRPr lang="en-GB" sz="2000"/>
          </a:p>
        </p:txBody>
      </p:sp>
      <p:sp>
        <p:nvSpPr>
          <p:cNvPr id="8" name="TextBox 7"/>
          <p:cNvSpPr txBox="1"/>
          <p:nvPr/>
        </p:nvSpPr>
        <p:spPr>
          <a:xfrm>
            <a:off x="3972393" y="329784"/>
            <a:ext cx="5081666" cy="707886"/>
          </a:xfrm>
          <a:prstGeom prst="rect">
            <a:avLst/>
          </a:prstGeom>
          <a:noFill/>
        </p:spPr>
        <p:txBody>
          <a:bodyPr wrap="square" rtlCol="0">
            <a:spAutoFit/>
          </a:bodyPr>
          <a:lstStyle/>
          <a:p>
            <a:r>
              <a:rPr lang="en-GB" sz="4000"/>
              <a:t>Vocabulary Learning</a:t>
            </a:r>
          </a:p>
        </p:txBody>
      </p:sp>
      <p:sp>
        <p:nvSpPr>
          <p:cNvPr id="9" name="Rectangle 8"/>
          <p:cNvSpPr/>
          <p:nvPr/>
        </p:nvSpPr>
        <p:spPr>
          <a:xfrm>
            <a:off x="4393145" y="1345061"/>
            <a:ext cx="2378985" cy="707886"/>
          </a:xfrm>
          <a:prstGeom prst="rect">
            <a:avLst/>
          </a:prstGeom>
          <a:solidFill>
            <a:schemeClr val="accent2">
              <a:lumMod val="20000"/>
              <a:lumOff val="80000"/>
            </a:schemeClr>
          </a:solidFill>
        </p:spPr>
        <p:txBody>
          <a:bodyPr wrap="none">
            <a:spAutoFit/>
          </a:bodyPr>
          <a:lstStyle/>
          <a:p>
            <a:r>
              <a:rPr lang="en-GB" sz="4000"/>
              <a:t>Appositive</a:t>
            </a:r>
          </a:p>
        </p:txBody>
      </p:sp>
      <p:sp>
        <p:nvSpPr>
          <p:cNvPr id="10" name="TextBox 9"/>
          <p:cNvSpPr txBox="1"/>
          <p:nvPr/>
        </p:nvSpPr>
        <p:spPr>
          <a:xfrm>
            <a:off x="3462727" y="2360338"/>
            <a:ext cx="7929798" cy="2862322"/>
          </a:xfrm>
          <a:prstGeom prst="rect">
            <a:avLst/>
          </a:prstGeom>
          <a:noFill/>
        </p:spPr>
        <p:txBody>
          <a:bodyPr wrap="square" rtlCol="0">
            <a:spAutoFit/>
          </a:bodyPr>
          <a:lstStyle/>
          <a:p>
            <a:r>
              <a:rPr lang="en-GB" sz="3000"/>
              <a:t>Rate how well you know it:</a:t>
            </a:r>
          </a:p>
          <a:p>
            <a:endParaRPr lang="en-GB" sz="3000"/>
          </a:p>
          <a:p>
            <a:pPr marL="342900" indent="-342900">
              <a:buAutoNum type="alphaLcParenR"/>
            </a:pPr>
            <a:r>
              <a:rPr lang="en-GB" sz="3000"/>
              <a:t>Never seen it before</a:t>
            </a:r>
          </a:p>
          <a:p>
            <a:pPr marL="342900" indent="-342900">
              <a:buAutoNum type="alphaLcParenR"/>
            </a:pPr>
            <a:r>
              <a:rPr lang="en-GB" sz="3000"/>
              <a:t>Seen it, heard it, unsure what it means</a:t>
            </a:r>
          </a:p>
          <a:p>
            <a:pPr marL="342900" indent="-342900">
              <a:buAutoNum type="alphaLcParenR"/>
            </a:pPr>
            <a:r>
              <a:rPr lang="en-GB" sz="3000"/>
              <a:t>Understand and can sometimes use</a:t>
            </a:r>
          </a:p>
          <a:p>
            <a:pPr marL="342900" indent="-342900">
              <a:buAutoNum type="alphaLcParenR"/>
            </a:pPr>
            <a:r>
              <a:rPr lang="en-GB" sz="3000"/>
              <a:t>Confidently understand and can explain</a:t>
            </a:r>
          </a:p>
        </p:txBody>
      </p:sp>
    </p:spTree>
    <p:extLst>
      <p:ext uri="{BB962C8B-B14F-4D97-AF65-F5344CB8AC3E}">
        <p14:creationId xmlns:p14="http://schemas.microsoft.com/office/powerpoint/2010/main" val="12868748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307975" y="4686170"/>
            <a:ext cx="11149779" cy="2039095"/>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495111" y="204507"/>
            <a:ext cx="2613408" cy="1323439"/>
          </a:xfrm>
          <a:prstGeom prst="rect">
            <a:avLst/>
          </a:prstGeom>
          <a:solidFill>
            <a:schemeClr val="accent2">
              <a:lumMod val="20000"/>
              <a:lumOff val="80000"/>
            </a:schemeClr>
          </a:solidFill>
        </p:spPr>
        <p:txBody>
          <a:bodyPr wrap="none">
            <a:spAutoFit/>
          </a:bodyPr>
          <a:lstStyle/>
          <a:p>
            <a:pPr algn="ctr"/>
            <a:r>
              <a:rPr lang="en-GB" sz="4000"/>
              <a:t>New Word:</a:t>
            </a:r>
          </a:p>
          <a:p>
            <a:pPr algn="ctr"/>
            <a:r>
              <a:rPr lang="en-GB" sz="4000"/>
              <a:t>Appositive</a:t>
            </a:r>
          </a:p>
        </p:txBody>
      </p:sp>
      <p:pic>
        <p:nvPicPr>
          <p:cNvPr id="3" name="Picture 2"/>
          <p:cNvPicPr>
            <a:picLocks noChangeAspect="1"/>
          </p:cNvPicPr>
          <p:nvPr/>
        </p:nvPicPr>
        <p:blipFill>
          <a:blip r:embed="rId2"/>
          <a:stretch>
            <a:fillRect/>
          </a:stretch>
        </p:blipFill>
        <p:spPr>
          <a:xfrm>
            <a:off x="3928450" y="1387481"/>
            <a:ext cx="3341780" cy="3120729"/>
          </a:xfrm>
          <a:prstGeom prst="rect">
            <a:avLst/>
          </a:prstGeom>
        </p:spPr>
      </p:pic>
      <p:sp>
        <p:nvSpPr>
          <p:cNvPr id="4" name="Oval Callout 3"/>
          <p:cNvSpPr/>
          <p:nvPr/>
        </p:nvSpPr>
        <p:spPr>
          <a:xfrm>
            <a:off x="1156338" y="1466176"/>
            <a:ext cx="2563318" cy="2278505"/>
          </a:xfrm>
          <a:prstGeom prst="wedgeEllipseCallou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solidFill>
                  <a:sysClr val="windowText" lastClr="000000"/>
                </a:solidFill>
              </a:rPr>
              <a:t>Say It!</a:t>
            </a:r>
          </a:p>
        </p:txBody>
      </p:sp>
      <p:sp>
        <p:nvSpPr>
          <p:cNvPr id="6" name="TextBox 5"/>
          <p:cNvSpPr txBox="1"/>
          <p:nvPr/>
        </p:nvSpPr>
        <p:spPr>
          <a:xfrm>
            <a:off x="1521673" y="2894835"/>
            <a:ext cx="1928201" cy="477054"/>
          </a:xfrm>
          <a:prstGeom prst="rect">
            <a:avLst/>
          </a:prstGeom>
          <a:noFill/>
        </p:spPr>
        <p:txBody>
          <a:bodyPr wrap="square" rtlCol="0">
            <a:spAutoFit/>
          </a:bodyPr>
          <a:lstStyle/>
          <a:p>
            <a:r>
              <a:rPr lang="en-GB" sz="2500"/>
              <a:t>“a-positive”</a:t>
            </a:r>
          </a:p>
        </p:txBody>
      </p:sp>
      <p:grpSp>
        <p:nvGrpSpPr>
          <p:cNvPr id="12" name="Group 11"/>
          <p:cNvGrpSpPr/>
          <p:nvPr/>
        </p:nvGrpSpPr>
        <p:grpSpPr>
          <a:xfrm>
            <a:off x="10106702" y="101920"/>
            <a:ext cx="1809650" cy="2610931"/>
            <a:chOff x="8969889" y="788562"/>
            <a:chExt cx="2203555" cy="3252614"/>
          </a:xfrm>
        </p:grpSpPr>
        <p:sp>
          <p:nvSpPr>
            <p:cNvPr id="11" name="Rounded Rectangle 10"/>
            <p:cNvSpPr/>
            <p:nvPr/>
          </p:nvSpPr>
          <p:spPr>
            <a:xfrm>
              <a:off x="8969889" y="788562"/>
              <a:ext cx="2203555" cy="325261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9490640" y="1651778"/>
              <a:ext cx="1162050" cy="1162050"/>
            </a:xfrm>
            <a:prstGeom prst="rect">
              <a:avLst/>
            </a:prstGeom>
          </p:spPr>
        </p:pic>
      </p:grpSp>
      <p:sp>
        <p:nvSpPr>
          <p:cNvPr id="9" name="Rectangle 8"/>
          <p:cNvSpPr/>
          <p:nvPr/>
        </p:nvSpPr>
        <p:spPr>
          <a:xfrm>
            <a:off x="9690951" y="130094"/>
            <a:ext cx="2501049" cy="707886"/>
          </a:xfrm>
          <a:prstGeom prst="rect">
            <a:avLst/>
          </a:prstGeom>
        </p:spPr>
        <p:txBody>
          <a:bodyPr wrap="square">
            <a:spAutoFit/>
          </a:bodyPr>
          <a:lstStyle/>
          <a:p>
            <a:pPr algn="ctr"/>
            <a:r>
              <a:rPr lang="en-GB" sz="4000">
                <a:solidFill>
                  <a:sysClr val="windowText" lastClr="000000"/>
                </a:solidFill>
              </a:rPr>
              <a:t>Spell It:</a:t>
            </a:r>
          </a:p>
        </p:txBody>
      </p:sp>
      <p:sp>
        <p:nvSpPr>
          <p:cNvPr id="10" name="Rectangle 9"/>
          <p:cNvSpPr/>
          <p:nvPr/>
        </p:nvSpPr>
        <p:spPr>
          <a:xfrm>
            <a:off x="10132592" y="1905597"/>
            <a:ext cx="1850250" cy="477054"/>
          </a:xfrm>
          <a:prstGeom prst="rect">
            <a:avLst/>
          </a:prstGeom>
        </p:spPr>
        <p:txBody>
          <a:bodyPr wrap="none">
            <a:spAutoFit/>
          </a:bodyPr>
          <a:lstStyle/>
          <a:p>
            <a:pPr algn="ctr"/>
            <a:r>
              <a:rPr lang="en-GB" sz="2500" err="1">
                <a:solidFill>
                  <a:sysClr val="windowText" lastClr="000000"/>
                </a:solidFill>
              </a:rPr>
              <a:t>Ap</a:t>
            </a:r>
            <a:r>
              <a:rPr lang="en-GB" sz="2500">
                <a:solidFill>
                  <a:sysClr val="windowText" lastClr="000000"/>
                </a:solidFill>
              </a:rPr>
              <a:t>-</a:t>
            </a:r>
            <a:r>
              <a:rPr lang="en-GB" sz="2500" err="1">
                <a:solidFill>
                  <a:sysClr val="windowText" lastClr="000000"/>
                </a:solidFill>
              </a:rPr>
              <a:t>po</a:t>
            </a:r>
            <a:r>
              <a:rPr lang="en-GB" sz="2500">
                <a:solidFill>
                  <a:sysClr val="windowText" lastClr="000000"/>
                </a:solidFill>
              </a:rPr>
              <a:t>-sit-</a:t>
            </a:r>
            <a:r>
              <a:rPr lang="en-GB" sz="2500" err="1">
                <a:solidFill>
                  <a:sysClr val="windowText" lastClr="000000"/>
                </a:solidFill>
              </a:rPr>
              <a:t>ive</a:t>
            </a:r>
            <a:endParaRPr lang="en-GB" sz="2500">
              <a:solidFill>
                <a:sysClr val="windowText" lastClr="000000"/>
              </a:solidFill>
            </a:endParaRPr>
          </a:p>
        </p:txBody>
      </p:sp>
      <p:sp>
        <p:nvSpPr>
          <p:cNvPr id="16" name="TextBox 15"/>
          <p:cNvSpPr txBox="1"/>
          <p:nvPr/>
        </p:nvSpPr>
        <p:spPr>
          <a:xfrm>
            <a:off x="6790812" y="1550203"/>
            <a:ext cx="3175785" cy="923330"/>
          </a:xfrm>
          <a:prstGeom prst="rect">
            <a:avLst/>
          </a:prstGeom>
          <a:solidFill>
            <a:schemeClr val="accent2">
              <a:lumMod val="20000"/>
              <a:lumOff val="80000"/>
            </a:schemeClr>
          </a:solidFill>
        </p:spPr>
        <p:txBody>
          <a:bodyPr wrap="square" rtlCol="0">
            <a:spAutoFit/>
          </a:bodyPr>
          <a:lstStyle/>
          <a:p>
            <a:r>
              <a:rPr lang="en-GB"/>
              <a:t>Etymology:  late 17th century: from late Latin </a:t>
            </a:r>
            <a:r>
              <a:rPr lang="en-GB" i="1" err="1"/>
              <a:t>appositivus</a:t>
            </a:r>
            <a:r>
              <a:rPr lang="en-GB"/>
              <a:t> ‘subsidiary’. </a:t>
            </a:r>
          </a:p>
        </p:txBody>
      </p:sp>
      <p:pic>
        <p:nvPicPr>
          <p:cNvPr id="17" name="Picture 16"/>
          <p:cNvPicPr>
            <a:picLocks noChangeAspect="1"/>
          </p:cNvPicPr>
          <p:nvPr/>
        </p:nvPicPr>
        <p:blipFill>
          <a:blip r:embed="rId4"/>
          <a:stretch>
            <a:fillRect/>
          </a:stretch>
        </p:blipFill>
        <p:spPr>
          <a:xfrm>
            <a:off x="460375" y="5371767"/>
            <a:ext cx="632798" cy="632798"/>
          </a:xfrm>
          <a:prstGeom prst="rect">
            <a:avLst/>
          </a:prstGeom>
        </p:spPr>
      </p:pic>
      <p:sp>
        <p:nvSpPr>
          <p:cNvPr id="19" name="Rectangle 18"/>
          <p:cNvSpPr/>
          <p:nvPr/>
        </p:nvSpPr>
        <p:spPr>
          <a:xfrm>
            <a:off x="1245573" y="4905839"/>
            <a:ext cx="9987782" cy="1477328"/>
          </a:xfrm>
          <a:prstGeom prst="rect">
            <a:avLst/>
          </a:prstGeom>
        </p:spPr>
        <p:txBody>
          <a:bodyPr wrap="square">
            <a:spAutoFit/>
          </a:bodyPr>
          <a:lstStyle/>
          <a:p>
            <a:r>
              <a:rPr lang="en-GB"/>
              <a:t>Understand it </a:t>
            </a:r>
          </a:p>
          <a:p>
            <a:pPr lvl="1" fontAlgn="base"/>
            <a:r>
              <a:rPr lang="en-GB"/>
              <a:t>Definition: Appositives are nouns or noun phrases that follow or come before a noun, and give more information about it. (e.g. </a:t>
            </a:r>
            <a:r>
              <a:rPr lang="en-GB" i="1"/>
              <a:t>The puppy, </a:t>
            </a:r>
            <a:r>
              <a:rPr lang="en-GB" i="1" u="sng"/>
              <a:t>a golden retriever</a:t>
            </a:r>
            <a:r>
              <a:rPr lang="en-GB" i="1"/>
              <a:t>, is my newest pet._</a:t>
            </a:r>
            <a:endParaRPr lang="en-GB"/>
          </a:p>
          <a:p>
            <a:pPr lvl="1" fontAlgn="base"/>
            <a:r>
              <a:rPr lang="en-GB"/>
              <a:t>Word Class: Noun</a:t>
            </a:r>
          </a:p>
          <a:p>
            <a:r>
              <a:rPr lang="en-GB"/>
              <a:t>Example: Insert an appositive beside the noun.</a:t>
            </a:r>
          </a:p>
        </p:txBody>
      </p:sp>
      <p:sp>
        <p:nvSpPr>
          <p:cNvPr id="5" name="AutoShape 2" descr="data:image/png;base64,iVBORw0KGgoAAAANSUhEUgAAAX0AAACHCAYAAAD6B4maAAAdFUlEQVR42u2d+XsVVbaG/XP6p56E24PdoEGZA1HCEJnyMBPhaqM2iHAbCQooIK1McUDSgCi0IARpERSQwciQZm5sUAYFRDAIatvYNPv2u72r7j6VOucEckhOwvc+z35Oqk5Vncquvb9atfautW776KJzLaUIIYTIzG0SfSGEkOhL9IUQQqIv0RdCCIm+RF8IIST6En0hhGgGor/39LfusfJnXOF9vVxRzxL/OWBomVtXfSjaZuYLS9xv7yxw3Yv7RKVjYZGbNuflaJvSEaNdh67dU7ahTJj6rP/+F7++o853lIVvvO021hzz+8fP7fGnZrlBZQ+6A+euSPSFEKKhor//7HeuW4/ebsGrq92R2mvR+qrt+127Dp1d1bZ9kehTwn0PfvG9K75/gFu1eU8k+oh3Osuc46X7Li76hy9cdSPHjHNjJpSnnJdEXwghGiD6k2bMceWz5ieKKoJvlnyS6FOmzK5w85euyqnocyMqKR3qjy33jhBC5FD0ccfsOnExq/88SfSrj513Xe8tdlsPn86Z6HMuXYp6JN5gJPpCCNFA0b/z7vYpy7hqQn97p273Jvr08fv/+Cc/dc8tWp7Vp79iY3VGn37Nqcte9Dkm+4969HHXs+9A7+KR6AshRCNZ+gfPXXGtf/mrtJY+Ys3+7+79JCeW/s9ub+XW7jjglx94ZLz350v0hRAih6L/xMy5aX36r6xc737eqnVGnz5jAs9Xrsj5QC6DxDwF2LEl+kIIkQPRt9k7FcvWpKx/ff12VzJwiLvrng4ZRf+H9YtzLvqUncdrXZuCu93KTbsl+kIIkQvRt3n64yY/7X3qWNfmV9998qtIqNOJfuXqjW78lBkZffoPT5yS0ac/b8nKtPP01+/6yP2m7V3RYLFEXwghGij6eiNXCCEk+hJ9IYSQ6Ev0hRCiWYn+8cvNv0j0hRCiHqJ//NJ/RLOFFCGEEFlEX1UghBASfSGEEBJ9IYQQEn0hhBASfSGEEBJ9IYQQEn0hhBASfSGEEBJ9IYQQeSz6o0ePdseOHVONCyGERF8IIUTeif6SJUt8KSsrc7169XJ9+vRxBw4ciL5/6623/PrevXv7T5bjok/h75CkdUIIIfJA9Lt06eLOnj3rl0+ePOk6derkrly54t577z1XWlrqvv76a//d5cuXXf/+/f16ib4QQjRT0Z8+fXrKusmTJ7utW7e6fv36udOnT6d8xzLrcyX6ly5d8sdsSPn888/dxYsX3XfffaerL4SQ6GcT/YULF6asY/nPf/6z69y5c+I+PAlkE/2PPvrIr1u9erV3GVEmTpxY51gXLlxwH3/8cc7KZ5995v75z3+qFQghJPrpRL+8vLyOpb9t2zZv0Z85c6aOpY9/PxR9XEIjRoxI2e6dd96pl6X/r3/9y1voDSnffPONt/RPnDjhhZ/Pa9euqSUIIST6SaLftm1bd/z4cb/86aefpvj0Bw8e7EUV8O3j41+3bl2K6LNtQUGBq62t9evx/bNfY/v0EfpTp0554ecmIIQQEv0E0Z87d64bOXJkxtk7lKKiIu/2McIpm3/5y19cYWGhfwoYNmyY++CDD5pkIPfbb7/1oh9/QhFCCIm++/8pmy2Fq1evRi6eG+XU1yrXUy400fi56r5p619I9PMGG9S9UUjIrnJ9pSlQvTdt/QuJvkRfoiPRl+iLfBf9lohEX6Kv+hcSfYm+xESir/oXEn2JvsREoq/6FxJ9iX4Oyt7T37rHyp9xhff1ckU9S/zngKFlbl31oWibmS8scb+9s8B1L+4TlY6FRW7anJejbUpHjHYdunZP2YYyYeqz/vtf/PqOOt9RFr7xtttYc8zvHz+3x5+a5QaVPegOnLvSYkU/qW4pi97ckJN6v731f/k6jv9uuw6do793nbjo/nvs//hrz75d7y120+e94o7UXkv5Ha5T/Djp1kv0hUQ/D0V//9nvXLcevd2CV1endPCq7fu9KFRt2xcJEyXc9+AX37vi+we4VZv31KvzhyITL3HRP3zhqhs5ZpwbM6E85bxaqujH6zbTd9db779pe5dr2+4et/OTLxOvR82nX7tO3e51i9e8l9IuRv9+onvkf56U6AuJfksS/Ukz5rjyWfMTv0PwzaJMJ0xTZle4+UtX5VT0EZyS0qH+2LeCe+d6Rf9G6p2b+sDhoxKvx8Rps930uQvr7MeNt/eAQe7g/z1lSfSFRL8FiD5uAR7tb0SYqo+d926ArYdP50z0OZcuRT3SiqBE/8brvf+Qke7F5W/VWd+hSze359SlrOcp0ReNJvpEuCSOzoYNG9zixYvdn/70J/fll1+6tWvXRvP3LZb+X//6V7/N0qVLXWVlpdu8eXN0nDfffNMdOXLELV++3O+zaNEid/ToUR+7h2ibIcuWLfOhElq66N95d/uUZVwGoV+Yx/4kvzO+3x//5KfuuUXLs/qWV2yszujTrzl12YsGx2T/UY8+7nr2HegtzVtF9ON++yGjxuSs3k3cP/z4gnfz8Bmuj7eBTKKf9Ds/u72VRF/kXvRnz57tzp0755eJuTNnzhwf496WEXcia65YscL9+9//jvatqqpyn3zySST6K1eu9BEzgRvFvHnz/HFZbyD2r7/++i1v6fNY3/qXv0prcSLW7P/u3k9yYukjHmt3HPDLDzwy3vvzZenntt5ffH2tt/jD9e07F6a19F9asc59cPQLWfqi8UUfy904f/68e+2111KWiYdP1MwwaiXiTiC2mpqaSPTjIstNgn14erD49my/b9++W0L0n5g5N61P/5WV693PW7XOKEyMCTxfuSLnA7kMVmJF2rEl+rmr9wHDHvA+flvPLJ9pCT59bvo8ZcinL5pE9BHs+izj3iHC5qpVq7xLiPWh6LNtiK3btWuX27t3r1+Hld8Y2a3yafZOxbI1KetfX7/dlQwc4u66p0NG8flh/eKciz5l5/Fa16bgbrdy026Jfg7rnVk8uHmY1WNPDkwDXfrWlpRpvIPKHkoZTJfoi7wTfSJWrlmzJsW9Q+jk+og+Lh2eHvh84403GqUC8mme/rjJT0dztM2vvvvkV5FgpBOfytUb3fgpMzL6fB+eOCWjT3/ekpVp5+mv3/WRFycbtJToX3+9J91smbfP/P3wRjD69xNc1/t6/jBP/z+fs19epnn6Ir9Fn8FY4uUbDPZWVFS4PXv2ZBV94Alhy5Yt7vDhw7eU6OuN0KYVfdW/kOjfoOhj4SP6zMrBR8/gLKK6YMECP2ibTfT/9re/uVmzZrnvv/9eoi/RkehL9EVTiX5jgfgzINxYSPQl+qp/IdFvQjZt2tQgEZboS3R0nST6ohmIPgnTcQc11gBuLkX/5GWV+pamFH3Vv0RfKAxDg0X/6+9Vrrc0Bar3pq1/IdFvMaIvhBASfYm+EEJI9CX6Qggh0ZfoCyGERF+iL4QQEn2JvhBCSPQl+kIIIdGX6AshhES/+Yl+586ds25jaSuN0aNHu2PHjrXo6xeG8L5ZZKtHvmObdNchiePHj7uHHnooyjx3q1yv5tCXctWP6tNnJfrNVPS/+uorH0ZCot/41NbW+mxtzU30t27dWieS7Oeff37T21G+kw99KVf96NNPP5Xot1TRR3iw3LI1VmtMZWVlrlevXq5Pnz4+t7BBWknW9+7d23+yHG+oSYLC8gMPPOAKCgp8mThxYtRYCXM9ePBg/1vdu3d3Gzdu9N+tX7/e9ezZ0/Xo0cONHDnSd7b6nMcXX3zhhg4d6vr27esKCwsbPVZSUt1z/bIJf0PqnnokG1xRUVHKMaurq92IESN8vbZq1cofkzbA78yfP989/PDD7v7773fdunVzzz//vN/n6NGjrl+/fv43KAcPHkwUl2XLlkXnMmjQIP9/Ar/Bd9Q/bWL79u1u7ty5rqSkxHXt2tWfE1AfPElwDM6vMSPXNnVf4mb6xz/+MbqeAwcOTMnPQb0R2PGJJ55IOSb7PProoznrR9Znr1696v7whz/4tsC+kydPdteuXfPX+rHHHvPLnGtxcbHPJc45cN4UDAGJfp6KPsfI1lhppF26dHFnz571yydPnnSdOnXy+7z33nuutLTU5xywTtu/f3+/vj6iH5ZQROgUlnaS5PNt2rRxR44c8Y3PhPL99993Y8eO9X9nO49Jkya5d9991//NcTt27OgznTW16GcT/obUvYkxN1bqzqAj7969O9HSb9++vfvss8/8Mr+BWLAt9UWiIeB7BANRCH+H/4kbjLmuyCH99NNP+78Ro1dffTXan5uNJS3CsuR4gOCTrhTIO83/x//cHES/oX3pqaeecjNnzvTCan2c72j/1peoc/s0EF3qKhf9KOyzb7/9tnvyySej9RgDbMu15vrZDYncI3fccYc7ffq0X8agsusu0b8Jos8FvdGC9WvHydRYaUjTp09PWcddnkd9rD+72AbLrG+I6G/evDllW6x0LBgaYgiWI0nss50HVuXUqVMjoccSibsp6EgNqc8brftMwt+QujcxxrqzYyDI9913X2SxxUU//lsvv/yyFyNuFCHPPPNMZJ3b71C3iNT+/fujm4YJFqLAdTJYNnGzdsL2WP0hPBE899xzdeqFYzXWtWqMvkR758YaH+tBQO1py/rSlClTov5BvSPG6dw719uPwt8h9/eAAQPcmTNn/DLjOLRTfhPr3/j73//utwuXH3zwQYn+zRL9XBYaa9gxw4a6cOHClHUskyIynZ+Rzp9N9AlJnU70475I1g0fPtxbKFifVrBMEfBs54Ggk7Qey4eGH+8M5pe9GfVa3/LNN9/ktO6tHrmmuGoQ2Z07d7pp06bV26fPMqLCMYcNGxYV6v6dd96pc734P3A/4FLg055C4ueatGxPAOH1xYrlZh2HdKZNea1y3ZdefPFFN2TIkDrbcwPFbRLWGVn6fve73/m/uSHi8qmvTz9bP4pfm23btvnrz/W08463m2zLEv0ciz6W3Y0WHi3DhmpWWVJDLS8vr2Od0CCwKs0SCK1N/HphA1q+fLl75ZVXUrbjmNcj+uPHj/eWX8jevXu9xZ7tPMy1AwgRIhi3rhHdhtRnQ+oeF0fSjJ6G1H1Yjwjwhx9+6N1chw4dui7RZ1/cDiH4cK292O/wP4RuJK65PebXR/SxjvHxh2Bdmlspvr6xrlVj9CXya2Pph08/Zuk/++yzdeoMd9g//vEPb3HbzSUX/Sj8HcaDLB0sbfORRx7x5ynRbwE+/UyN1BpT27ZtvfViPtjQr4wVYFYqgoofdt26dSkNqKamxq+3Bspv4ufl2K+99lrKDSFdY8VNwTHwX1rjwkoxn36m82CwCtEztwN+1Zs9e6a+dZ9O8Bta92E9YjGOGzfOP8YbHJMB3WyiT95oLENzJVFvDACaINjvIPg85ts1ZhDWfML1EX0YNWqUv6EBAsiAYXjDzneffkP6Em40BmVN+NkGC9xm04R1xpMBN4MJEyZE63LRj8Lfqays9Odj2LWQ6LcA0c/USK2h4hNHODPNIKEwkIfrIalzz5gxw/tsseZoQMzm4NiIRbt27aIGnK6xsm7NmjX+dzgGsxus82Q7DzoOlrG5DEhqnw8ikUnwG1r38XrkWoSdGKHhiQer0WbvpBt34enA6o/fwuJL+p2XXnopch1wQ7l48eJ1iT71wvHYnxsLs4maA7noS1jas2fPjmbEcIPGWEqqM8YQfvSjH0XjKpCrfmS/Q5vAtcO50EZwsyWNBUn0m5noZ2uk6SxA0XCRyCb4ua57OqLe4r5517Mx+xLiy821MV7yyxduu9UTPudC9Ov7MolEP/fgkqlPh81V3TPwGbp2RG5p7L7ERAQbkJfoS/RzjkS/6chF3eOTtxeiRPO/nszmwZWHi0eiL9EXQgiJvkRfCCEk+hJ9IYSQ6Ev0hRCiWYj+3tPfusfKn3GF9/VyRT1L/OeAoWVuXfWhaJuZLyxxv72zwHUv7hOVjoVFbtqcl6NtSkeMdh26dk/ZhjJh6rP++1/8+o4631EWvvG221hzzO8fP7fHn5rlBpU96A6cuyLRF0KIhor+/rPfuW49ersFr652R2qvReurtu937Tp0dlXb9kWiTwn3PfjF9674/gFu1eY9kegj3uksc46X7ru46B++cNWNHDPOjZlQnnJeEn0hhGiA6E+aMceVz5qfKKoIvlnySaJPmTK7ws1fuiqnos+NqKR0qD/2reTeYf45r4QTUK0pQx0IkS+cOHHCbdiw4Yb2JdpluC8vZtnb7FYIhkZ/gz179qS8ybt06dIo5EJjEz+XnIo+7phdJy5m9Z8niX71sfOu673Fbuvh0zkTfc6lS1GPxBtMSxd93k4MwwEIcauzY8eOlIQo9eGDDz7wgv3CCy9EQfKSIIIsYUUs5EVVVVUUrx8DjBg6TUV4LjkX/Tvvbp+yjKsm9Ld36nZvok8fv/+Pf/JT99yi5Vl9+is2Vmf06decuuxFn2Oy/6hHH3c9+w70Lp6WJvpE+OOCYmUsXrzYx/IgnjrhcXkZiBgiWCNxCNJFQDAsF/bDOuFt0bVr10ZWi4XjPXXqlD8GyTdYT7IGSwiB9UCn4BzoGASaIlAXQcjiURk5RlMmTBHNG+LbIJy0V6Je0vaBt6pZpm3SjslGZcHSaLNkF+Nz3759PqEMkUGJTRS+iU0oDvpOEvQLYN8ws1Uc4i8RbZXj8nvkOuCciKeD4NK3ODfWkR8hXTpEzg9jzfplGNcHrWG9FQvDTOx8cjsQZjs8ftK5EBKabUPou/Rp9ICggIQ/51hJ9XRdlv7Bc1dc61/+Kq2lj1iz/7t7P8mJpf+z21u5tTsO+OUHHhnv/fktSfRp2Fz48PdJp0dD4TuEPV1AM77jhmBxSgg2NWfOnCjRNsu8Ys4FJ5JgKNZ0HouDj+hjAVlnwNqhcWFNcXMw2J+GJMSNQGRWBNMECIvbMn4h+GFWL0JJ85YsUUZp07RXAzEE2qZFJwXaplno6UAA04FQYvwYhIMwNw+Q9QyDyH4DseY847Afxpr1S/ox27HMDYW+ZTc7nuQttj6B97ghWlrM8Pjxc8EgCzWD37DjoCfkBbB6TqqnOqL/xMy5aX36r6xc737eqnVGnz5jAs9Xrsj5QC6DxDwF2LFbguhz1w1zsRpYFHyXTfS5uxvnz5/3/v9wmZC8dJwwVjwNhE5kx0X0LXmEQYIQtqGhmQ+T7cLOJ0R9IeolYh3GuEeUTKjC9sl6RBMjgxDUoaGBIJohgqVrT6L0FW4omcCowdJPZ5nTd8Lz4yYU+v95iggjbXK80CgK3U/43+NuWp5m+A0TdYObABY632HwJR0/fi70e7txADdI+jrnz00yTDqTVE9pZ+9ULFuTsv719dtdycAh7q57OmQU/R/WL8656FN2Hq91bQrudis37W4Roo81brHp41YRlkc20Q+/y7RMoyFfKo0INw6xvEPRjw8Q2ToGvkgKYRaCuYSEuB4QdTJTxdN6InSIO0KE65CCW6SioiKyrq39xfsLLg4E1tw2SdnSQnhyTRczCUG3fMahKyr0/2Plh26S8PdDcMWkm3TBk3m8Dvhf6VcLFixIe/zwXBB2e9oxuMlgqCH+cRdXUj2lnac/bvLT3qeOdW1+9d0nv4qEOp3oV67e6MZPmZHRp//wxCkZffrzlqxMO09//a6P3G/a3hUNFrdUS59ZCrkQfawsLKpQsLGg6iP6dEjrmDyCC3Ej0JYtybyBMDLmhCESWtA8oZpwYaCEYZbJR2viTPvme/pQUsrOOCQ84TzicPykJwD6h1nlSa5NDKek4/F0HOaMRqTRl6SBYLbj/8VllOn44bkwPhHXBFw61ANP4hhqcZ2I15PeyM0Dnz4p8ww6AFZFfXz69RF9xB5fJr56YBkBx/LPJvqA5YW/8XpnTAhh4IrAZWOuQtog4ojYmSvHRBA/tgmX9QODba0dI6L0nXBSQibYNilsMwZWUv8P8+/aIGvcLZM0fROxJj1i6F4xS5t9LKIn54/BhwWfNDAbHj88F/YPxxJ4GiLzF3XHE1P8iSWpniT6TTx7hwZvs3do1IixParmyr3D4x8diIuPP5C7Po+V/N/ZRJ8GOWvWrBTrRYjrxSYo0P5sFor1P9om6zBGaHc28YD2GlrF4WCmiWE4+JoOGydIGmugH8Tz6QLngmXOgCpjXvGB03ieagOhpt/ZzJ33338/pU/aewEcG8GGpIHZ8PjhuQA3C5uFxw3J6oVtkpLIx+tJoq83cjNCQ2WQSIh8A9djksiJzPXkRf/45eZfJPo3h7iVI0Q+wESHXL2heqvV023HL/1HNFtIkejnDpsbrAFckU8wAIyLiMHeJLeMyF5PSowu0RdC3EJI9CX6QgiJvkRfCCEk+hL9Zg1TycI4HEIIib5EX6IvhJDoS/SbEkId28sevMEXxt7gNXJe4bawtLzZZzE8iFXCCxusZ+olL36Fos+bgxbSmWOEQZyEEBJ9iX4TQMAp4mIbvOY9b948/zexSwixYHE5mJpFfA3e8OPtPQTdXsrgzVpe1zbRt1fjbTpXGG5ZCCHRl+g3EVjhYWwRxJqIhfYEgDUfgojzGjuWfRiqFXhCMNHnFXRuGJaNh5gmlnRFCCHRl+g3EfEwqmChZ4nBkZRCjYBMxOUIIxQCwdNC9w4R+3iKYHs+kwJSCSFuUdG3+M/G6NGjU0KiNkcs7GkY5TLfCBOZAFZ/aOmTSi7J0sfFQzCmdJY+SRos4h/g3oknUxFCSPRblOhj2SL66XJd5gMkR8jk00fIwzRxhEEmxCpWfujTP3LkiE/iYKKP4BOIyQZ9uXlwbCGERN+H5iwoKPBl4sSJkeiT43Lw4MGuT58+rnv37j5RASA6PXv2dD169HAjR45MSUaMS6JXr16ud+/e/jNMIoIQDR061PXt29cVFhbe9LgvCCCibyFL8xFEGTHG4mcmDuIcunw4d5u9QzjWMD+mzd5hXIBBWpJQhO4dshAxmGthbZUZSwiJfkZLv6ysLBIKLMs2bdp4i5IbgKUMI5702LFj/d+4HEpLS6MBQ7bp379/lFVn0qRJkbXJcTt27JiS0DuXcCMyf34+T1XkPMOwqAy4JsUGF0KImy768Sl+WOk8CWBRhmC5I1z9+vXzqfpCWGY9zJ07102dOjUSeqzYePIObhjsc6MFVw4+fBP8+GBnvoE1To5Mg781tVII0SSiH/fps2748OHe0sflY6V9+/ZewDt37px47E6dOkVWLK4KniC4gSSJG/5rE+yGFIT/0qVLeX+BcNXgLrOXqMiypVk2Qoi8Ef3x48fXyTrPC0ZY7Fj0Z86cqWPp49+HcCARi75bt251MsvzxIDr50YLM2Esz6YQQkj008BMjzBvYzrRZzAXv71NM2QbrH3Ad8/Ar+WARdjZdt26dX6ZQV/cGYA126VLlzqiL4QQohFEnwHadu3auQkTJmQUfdaRrYWZOSUlJW7gwIFREmSw2TuUoqIi/8KQgb+dpwFuEsXFxWmTggshhLjJoi+EEEKiL4QQQqIvhBBCoi+EEEKiL4QQQqIvhBBCoi+EEEKiL4QQonmIfk1NjS9CCCEk+kIIIfJB9EnXR+RHEnwcOnQoJbkHIYstuQffb926NUruQV5Xixq5atUqt2PHDom+EELks+gTOTNTGr+XXnrJ1dbW+mXythImmYBrRMnkO8umRXLu+fPnS/SFECKfRR8rPUyvR/apMGE3qfpCLGE3sewtraKxYcMGib4QQuSz6IeuHKOiosJ/EkkTF06c5cuX+9DJu3btSllP8m+JvhBC5LHo46e3mPmA1R9a+iTwTrL0jx49KktfCCGam+hjnWfy6fMkQGpDY8uWLT7tHz59vjOfPn5/nhAk+kIIkceiz0wchB6Lv7Ky0lv2ocuHnLg2e4eMW5s2bUqcvUOiFE3ZFEKIPBd9LHWsdoO8s4sWLVKNCiFESxR9BmSrq6ujZf5mWqYQQogWKPq4avDRm5umqqrKJzMXQgiRv/wv9WvBWysbbww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5"/>
          <a:stretch>
            <a:fillRect/>
          </a:stretch>
        </p:blipFill>
        <p:spPr>
          <a:xfrm>
            <a:off x="7616159" y="3198196"/>
            <a:ext cx="3750014" cy="1092969"/>
          </a:xfrm>
          <a:prstGeom prst="rect">
            <a:avLst/>
          </a:prstGeom>
        </p:spPr>
      </p:pic>
    </p:spTree>
    <p:extLst>
      <p:ext uri="{BB962C8B-B14F-4D97-AF65-F5344CB8AC3E}">
        <p14:creationId xmlns:p14="http://schemas.microsoft.com/office/powerpoint/2010/main" val="3415427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607" y="749508"/>
            <a:ext cx="4482059" cy="1079292"/>
          </a:xfrm>
          <a:prstGeom prst="rect">
            <a:avLst/>
          </a:prstGeom>
          <a:noFill/>
        </p:spPr>
        <p:txBody>
          <a:bodyPr wrap="square" rtlCol="0">
            <a:spAutoFit/>
          </a:bodyPr>
          <a:lstStyle/>
          <a:p>
            <a:endParaRPr lang="en-GB"/>
          </a:p>
        </p:txBody>
      </p:sp>
      <p:sp>
        <p:nvSpPr>
          <p:cNvPr id="4" name="Rectangle 3"/>
          <p:cNvSpPr/>
          <p:nvPr/>
        </p:nvSpPr>
        <p:spPr>
          <a:xfrm>
            <a:off x="148341" y="145587"/>
            <a:ext cx="2190125" cy="2631490"/>
          </a:xfrm>
          <a:prstGeom prst="rect">
            <a:avLst/>
          </a:prstGeom>
          <a:solidFill>
            <a:schemeClr val="accent2">
              <a:lumMod val="20000"/>
              <a:lumOff val="80000"/>
            </a:schemeClr>
          </a:solidFill>
        </p:spPr>
        <p:txBody>
          <a:bodyPr wrap="square">
            <a:spAutoFit/>
          </a:bodyPr>
          <a:lstStyle/>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Epic</a:t>
            </a:r>
          </a:p>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Epithet</a:t>
            </a:r>
          </a:p>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Appositive</a:t>
            </a:r>
          </a:p>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Metaphor</a:t>
            </a:r>
          </a:p>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Vehicle</a:t>
            </a:r>
          </a:p>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Tenor</a:t>
            </a:r>
          </a:p>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Ground</a:t>
            </a:r>
            <a:endParaRPr lang="en-GB" sz="2000"/>
          </a:p>
        </p:txBody>
      </p:sp>
      <p:sp>
        <p:nvSpPr>
          <p:cNvPr id="8" name="TextBox 7"/>
          <p:cNvSpPr txBox="1"/>
          <p:nvPr/>
        </p:nvSpPr>
        <p:spPr>
          <a:xfrm>
            <a:off x="3972393" y="329784"/>
            <a:ext cx="5081666" cy="707886"/>
          </a:xfrm>
          <a:prstGeom prst="rect">
            <a:avLst/>
          </a:prstGeom>
          <a:noFill/>
        </p:spPr>
        <p:txBody>
          <a:bodyPr wrap="square" rtlCol="0">
            <a:spAutoFit/>
          </a:bodyPr>
          <a:lstStyle/>
          <a:p>
            <a:r>
              <a:rPr lang="en-GB" sz="4000"/>
              <a:t>Vocabulary Learning</a:t>
            </a:r>
          </a:p>
        </p:txBody>
      </p:sp>
      <p:sp>
        <p:nvSpPr>
          <p:cNvPr id="9" name="Rectangle 8"/>
          <p:cNvSpPr/>
          <p:nvPr/>
        </p:nvSpPr>
        <p:spPr>
          <a:xfrm>
            <a:off x="4393145" y="1345061"/>
            <a:ext cx="2275559" cy="707886"/>
          </a:xfrm>
          <a:prstGeom prst="rect">
            <a:avLst/>
          </a:prstGeom>
          <a:solidFill>
            <a:schemeClr val="accent2">
              <a:lumMod val="20000"/>
              <a:lumOff val="80000"/>
            </a:schemeClr>
          </a:solidFill>
        </p:spPr>
        <p:txBody>
          <a:bodyPr wrap="none">
            <a:spAutoFit/>
          </a:bodyPr>
          <a:lstStyle/>
          <a:p>
            <a:r>
              <a:rPr lang="en-GB" sz="4000"/>
              <a:t>Metaphor</a:t>
            </a:r>
          </a:p>
        </p:txBody>
      </p:sp>
      <p:sp>
        <p:nvSpPr>
          <p:cNvPr id="10" name="TextBox 9"/>
          <p:cNvSpPr txBox="1"/>
          <p:nvPr/>
        </p:nvSpPr>
        <p:spPr>
          <a:xfrm>
            <a:off x="3462727" y="2360338"/>
            <a:ext cx="7929798" cy="2862322"/>
          </a:xfrm>
          <a:prstGeom prst="rect">
            <a:avLst/>
          </a:prstGeom>
          <a:noFill/>
        </p:spPr>
        <p:txBody>
          <a:bodyPr wrap="square" rtlCol="0">
            <a:spAutoFit/>
          </a:bodyPr>
          <a:lstStyle/>
          <a:p>
            <a:r>
              <a:rPr lang="en-GB" sz="3000"/>
              <a:t>Rate how well you know it:</a:t>
            </a:r>
          </a:p>
          <a:p>
            <a:endParaRPr lang="en-GB" sz="3000"/>
          </a:p>
          <a:p>
            <a:pPr marL="342900" indent="-342900">
              <a:buAutoNum type="alphaLcParenR"/>
            </a:pPr>
            <a:r>
              <a:rPr lang="en-GB" sz="3000"/>
              <a:t>Never seen it before</a:t>
            </a:r>
          </a:p>
          <a:p>
            <a:pPr marL="342900" indent="-342900">
              <a:buAutoNum type="alphaLcParenR"/>
            </a:pPr>
            <a:r>
              <a:rPr lang="en-GB" sz="3000"/>
              <a:t>Seen it, heard it, unsure what it means</a:t>
            </a:r>
          </a:p>
          <a:p>
            <a:pPr marL="342900" indent="-342900">
              <a:buAutoNum type="alphaLcParenR"/>
            </a:pPr>
            <a:r>
              <a:rPr lang="en-GB" sz="3000"/>
              <a:t>Understand and can sometimes use</a:t>
            </a:r>
          </a:p>
          <a:p>
            <a:pPr marL="342900" indent="-342900">
              <a:buAutoNum type="alphaLcParenR"/>
            </a:pPr>
            <a:r>
              <a:rPr lang="en-GB" sz="3000"/>
              <a:t>Confidently understand and can explain</a:t>
            </a:r>
          </a:p>
        </p:txBody>
      </p:sp>
    </p:spTree>
    <p:extLst>
      <p:ext uri="{BB962C8B-B14F-4D97-AF65-F5344CB8AC3E}">
        <p14:creationId xmlns:p14="http://schemas.microsoft.com/office/powerpoint/2010/main" val="6821471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307975" y="4686170"/>
            <a:ext cx="11149779" cy="2039095"/>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495111" y="204507"/>
            <a:ext cx="2613408" cy="1323439"/>
          </a:xfrm>
          <a:prstGeom prst="rect">
            <a:avLst/>
          </a:prstGeom>
          <a:solidFill>
            <a:schemeClr val="accent2">
              <a:lumMod val="20000"/>
              <a:lumOff val="80000"/>
            </a:schemeClr>
          </a:solidFill>
        </p:spPr>
        <p:txBody>
          <a:bodyPr wrap="none">
            <a:spAutoFit/>
          </a:bodyPr>
          <a:lstStyle/>
          <a:p>
            <a:pPr algn="ctr"/>
            <a:r>
              <a:rPr lang="en-GB" sz="4000"/>
              <a:t>New Word:</a:t>
            </a:r>
          </a:p>
          <a:p>
            <a:pPr algn="ctr"/>
            <a:r>
              <a:rPr lang="en-GB" sz="4000"/>
              <a:t>Metaphor</a:t>
            </a:r>
          </a:p>
        </p:txBody>
      </p:sp>
      <p:pic>
        <p:nvPicPr>
          <p:cNvPr id="3" name="Picture 2"/>
          <p:cNvPicPr>
            <a:picLocks noChangeAspect="1"/>
          </p:cNvPicPr>
          <p:nvPr/>
        </p:nvPicPr>
        <p:blipFill>
          <a:blip r:embed="rId2"/>
          <a:stretch>
            <a:fillRect/>
          </a:stretch>
        </p:blipFill>
        <p:spPr>
          <a:xfrm>
            <a:off x="3928450" y="1387481"/>
            <a:ext cx="3341780" cy="3120729"/>
          </a:xfrm>
          <a:prstGeom prst="rect">
            <a:avLst/>
          </a:prstGeom>
        </p:spPr>
      </p:pic>
      <p:sp>
        <p:nvSpPr>
          <p:cNvPr id="4" name="Oval Callout 3"/>
          <p:cNvSpPr/>
          <p:nvPr/>
        </p:nvSpPr>
        <p:spPr>
          <a:xfrm>
            <a:off x="1156338" y="1466176"/>
            <a:ext cx="2563318" cy="2278505"/>
          </a:xfrm>
          <a:prstGeom prst="wedgeEllipseCallou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solidFill>
                  <a:sysClr val="windowText" lastClr="000000"/>
                </a:solidFill>
              </a:rPr>
              <a:t>Say It!</a:t>
            </a:r>
          </a:p>
        </p:txBody>
      </p:sp>
      <p:sp>
        <p:nvSpPr>
          <p:cNvPr id="6" name="TextBox 5"/>
          <p:cNvSpPr txBox="1"/>
          <p:nvPr/>
        </p:nvSpPr>
        <p:spPr>
          <a:xfrm>
            <a:off x="1521673" y="2894835"/>
            <a:ext cx="1928201" cy="477054"/>
          </a:xfrm>
          <a:prstGeom prst="rect">
            <a:avLst/>
          </a:prstGeom>
          <a:noFill/>
        </p:spPr>
        <p:txBody>
          <a:bodyPr wrap="square" rtlCol="0">
            <a:spAutoFit/>
          </a:bodyPr>
          <a:lstStyle/>
          <a:p>
            <a:r>
              <a:rPr lang="en-GB" sz="2500"/>
              <a:t>“met-a-for”</a:t>
            </a:r>
          </a:p>
        </p:txBody>
      </p:sp>
      <p:grpSp>
        <p:nvGrpSpPr>
          <p:cNvPr id="12" name="Group 11"/>
          <p:cNvGrpSpPr/>
          <p:nvPr/>
        </p:nvGrpSpPr>
        <p:grpSpPr>
          <a:xfrm>
            <a:off x="10106702" y="101920"/>
            <a:ext cx="1809650" cy="2610931"/>
            <a:chOff x="8969889" y="788562"/>
            <a:chExt cx="2203555" cy="3252614"/>
          </a:xfrm>
        </p:grpSpPr>
        <p:sp>
          <p:nvSpPr>
            <p:cNvPr id="11" name="Rounded Rectangle 10"/>
            <p:cNvSpPr/>
            <p:nvPr/>
          </p:nvSpPr>
          <p:spPr>
            <a:xfrm>
              <a:off x="8969889" y="788562"/>
              <a:ext cx="2203555" cy="325261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9490640" y="1651778"/>
              <a:ext cx="1162050" cy="1162050"/>
            </a:xfrm>
            <a:prstGeom prst="rect">
              <a:avLst/>
            </a:prstGeom>
          </p:spPr>
        </p:pic>
      </p:grpSp>
      <p:sp>
        <p:nvSpPr>
          <p:cNvPr id="9" name="Rectangle 8"/>
          <p:cNvSpPr/>
          <p:nvPr/>
        </p:nvSpPr>
        <p:spPr>
          <a:xfrm>
            <a:off x="9690951" y="130094"/>
            <a:ext cx="2501049" cy="707886"/>
          </a:xfrm>
          <a:prstGeom prst="rect">
            <a:avLst/>
          </a:prstGeom>
        </p:spPr>
        <p:txBody>
          <a:bodyPr wrap="square">
            <a:spAutoFit/>
          </a:bodyPr>
          <a:lstStyle/>
          <a:p>
            <a:pPr algn="ctr"/>
            <a:r>
              <a:rPr lang="en-GB" sz="4000">
                <a:solidFill>
                  <a:sysClr val="windowText" lastClr="000000"/>
                </a:solidFill>
              </a:rPr>
              <a:t>Spell It:</a:t>
            </a:r>
          </a:p>
        </p:txBody>
      </p:sp>
      <p:sp>
        <p:nvSpPr>
          <p:cNvPr id="10" name="Rectangle 9"/>
          <p:cNvSpPr/>
          <p:nvPr/>
        </p:nvSpPr>
        <p:spPr>
          <a:xfrm>
            <a:off x="10213129" y="1905597"/>
            <a:ext cx="1689181" cy="477054"/>
          </a:xfrm>
          <a:prstGeom prst="rect">
            <a:avLst/>
          </a:prstGeom>
        </p:spPr>
        <p:txBody>
          <a:bodyPr wrap="none">
            <a:spAutoFit/>
          </a:bodyPr>
          <a:lstStyle/>
          <a:p>
            <a:pPr algn="ctr"/>
            <a:r>
              <a:rPr lang="en-GB" sz="2500">
                <a:solidFill>
                  <a:sysClr val="windowText" lastClr="000000"/>
                </a:solidFill>
              </a:rPr>
              <a:t>Me-tap-</a:t>
            </a:r>
            <a:r>
              <a:rPr lang="en-GB" sz="2500" err="1">
                <a:solidFill>
                  <a:sysClr val="windowText" lastClr="000000"/>
                </a:solidFill>
              </a:rPr>
              <a:t>hor</a:t>
            </a:r>
            <a:endParaRPr lang="en-GB" sz="2500">
              <a:solidFill>
                <a:sysClr val="windowText" lastClr="000000"/>
              </a:solidFill>
            </a:endParaRPr>
          </a:p>
        </p:txBody>
      </p:sp>
      <p:sp>
        <p:nvSpPr>
          <p:cNvPr id="16" name="TextBox 15"/>
          <p:cNvSpPr txBox="1"/>
          <p:nvPr/>
        </p:nvSpPr>
        <p:spPr>
          <a:xfrm>
            <a:off x="6790812" y="1550203"/>
            <a:ext cx="3175785" cy="1200329"/>
          </a:xfrm>
          <a:prstGeom prst="rect">
            <a:avLst/>
          </a:prstGeom>
          <a:solidFill>
            <a:schemeClr val="accent2">
              <a:lumMod val="20000"/>
              <a:lumOff val="80000"/>
            </a:schemeClr>
          </a:solidFill>
        </p:spPr>
        <p:txBody>
          <a:bodyPr wrap="square" rtlCol="0">
            <a:spAutoFit/>
          </a:bodyPr>
          <a:lstStyle/>
          <a:p>
            <a:r>
              <a:rPr lang="en-GB"/>
              <a:t>Etymology: Late 15th century: from French </a:t>
            </a:r>
            <a:r>
              <a:rPr lang="en-GB" i="1" err="1"/>
              <a:t>métaphore</a:t>
            </a:r>
            <a:r>
              <a:rPr lang="en-GB"/>
              <a:t>, via Latin from Greek </a:t>
            </a:r>
            <a:r>
              <a:rPr lang="en-GB" i="1" err="1"/>
              <a:t>metaphora</a:t>
            </a:r>
            <a:r>
              <a:rPr lang="en-GB"/>
              <a:t>, from </a:t>
            </a:r>
            <a:r>
              <a:rPr lang="en-GB" i="1" err="1"/>
              <a:t>metapherein</a:t>
            </a:r>
            <a:r>
              <a:rPr lang="en-GB"/>
              <a:t> ‘to transfer’. </a:t>
            </a:r>
          </a:p>
        </p:txBody>
      </p:sp>
      <p:pic>
        <p:nvPicPr>
          <p:cNvPr id="17" name="Picture 16"/>
          <p:cNvPicPr>
            <a:picLocks noChangeAspect="1"/>
          </p:cNvPicPr>
          <p:nvPr/>
        </p:nvPicPr>
        <p:blipFill>
          <a:blip r:embed="rId4"/>
          <a:stretch>
            <a:fillRect/>
          </a:stretch>
        </p:blipFill>
        <p:spPr>
          <a:xfrm>
            <a:off x="460375" y="5371767"/>
            <a:ext cx="632798" cy="632798"/>
          </a:xfrm>
          <a:prstGeom prst="rect">
            <a:avLst/>
          </a:prstGeom>
        </p:spPr>
      </p:pic>
      <p:sp>
        <p:nvSpPr>
          <p:cNvPr id="19" name="Rectangle 18"/>
          <p:cNvSpPr/>
          <p:nvPr/>
        </p:nvSpPr>
        <p:spPr>
          <a:xfrm>
            <a:off x="1245573" y="4905839"/>
            <a:ext cx="9987782" cy="1477328"/>
          </a:xfrm>
          <a:prstGeom prst="rect">
            <a:avLst/>
          </a:prstGeom>
        </p:spPr>
        <p:txBody>
          <a:bodyPr wrap="square">
            <a:spAutoFit/>
          </a:bodyPr>
          <a:lstStyle/>
          <a:p>
            <a:r>
              <a:rPr lang="en-GB"/>
              <a:t>Understand it:</a:t>
            </a:r>
          </a:p>
          <a:p>
            <a:pPr lvl="1" fontAlgn="base"/>
            <a:r>
              <a:rPr lang="en-GB"/>
              <a:t>Definition: a figure of speech in which a word or phrase is applied to an object or action to which it is not literally applicable.</a:t>
            </a:r>
          </a:p>
          <a:p>
            <a:pPr lvl="1" fontAlgn="base"/>
            <a:r>
              <a:rPr lang="en-GB"/>
              <a:t>Word Class: Noun</a:t>
            </a:r>
          </a:p>
          <a:p>
            <a:r>
              <a:rPr lang="en-GB"/>
              <a:t>Example: ‘Explore the metaphor used by the poet on line 3’</a:t>
            </a:r>
          </a:p>
        </p:txBody>
      </p:sp>
      <p:sp>
        <p:nvSpPr>
          <p:cNvPr id="5" name="AutoShape 2" descr="data:image/png;base64,iVBORw0KGgoAAAANSUhEUgAAAX0AAACHCAYAAAD6B4maAAAdFUlEQVR42u2d+XsVVbaG/XP6p56E24PdoEGZA1HCEJnyMBPhaqM2iHAbCQooIK1McUDSgCi0IARpERSQwciQZm5sUAYFRDAIatvYNPv2u72r7j6VOucEckhOwvc+z35Oqk5Vncquvb9atfautW776KJzLaUIIYTIzG0SfSGEkOhL9IUQQqIv0RdCCIm+RF8IIST6En0hhGgGor/39LfusfJnXOF9vVxRzxL/OWBomVtXfSjaZuYLS9xv7yxw3Yv7RKVjYZGbNuflaJvSEaNdh67dU7ahTJj6rP/+F7++o853lIVvvO021hzz+8fP7fGnZrlBZQ+6A+euSPSFEKKhor//7HeuW4/ebsGrq92R2mvR+qrt+127Dp1d1bZ9kehTwn0PfvG9K75/gFu1eU8k+oh3Osuc46X7Li76hy9cdSPHjHNjJpSnnJdEXwghGiD6k2bMceWz5ieKKoJvlnyS6FOmzK5w85euyqnocyMqKR3qjy33jhBC5FD0ccfsOnExq/88SfSrj513Xe8tdlsPn86Z6HMuXYp6JN5gJPpCCNFA0b/z7vYpy7hqQn97p273Jvr08fv/+Cc/dc8tWp7Vp79iY3VGn37Nqcte9Dkm+4969HHXs+9A7+KR6AshRCNZ+gfPXXGtf/mrtJY+Ys3+7+79JCeW/s9ub+XW7jjglx94ZLz350v0hRAih6L/xMy5aX36r6xc737eqnVGnz5jAs9Xrsj5QC6DxDwF2LEl+kIIkQPRt9k7FcvWpKx/ff12VzJwiLvrng4ZRf+H9YtzLvqUncdrXZuCu93KTbsl+kIIkQvRt3n64yY/7X3qWNfmV9998qtIqNOJfuXqjW78lBkZffoPT5yS0ac/b8nKtPP01+/6yP2m7V3RYLFEXwghGij6eiNXCCEk+hJ9IYSQ6Ev0hRCiWYn+8cvNv0j0hRCiHqJ//NJ/RLOFFCGEEFlEX1UghBASfSGEEBJ9IYQQEn0hhBASfSGEEBJ9IYQQEn0hhBASfSGEEBJ9IYQQeSz6o0ePdseOHVONCyGERF8IIUTeif6SJUt8KSsrc7169XJ9+vRxBw4ciL5/6623/PrevXv7T5bjok/h75CkdUIIIfJA9Lt06eLOnj3rl0+ePOk6derkrly54t577z1XWlrqvv76a//d5cuXXf/+/f16ib4QQjRT0Z8+fXrKusmTJ7utW7e6fv36udOnT6d8xzLrcyX6ly5d8sdsSPn888/dxYsX3XfffaerL4SQ6GcT/YULF6asY/nPf/6z69y5c+I+PAlkE/2PPvrIr1u9erV3GVEmTpxY51gXLlxwH3/8cc7KZ5995v75z3+qFQghJPrpRL+8vLyOpb9t2zZv0Z85c6aOpY9/PxR9XEIjRoxI2e6dd96pl6X/r3/9y1voDSnffPONt/RPnDjhhZ/Pa9euqSUIIST6SaLftm1bd/z4cb/86aefpvj0Bw8e7EUV8O3j41+3bl2K6LNtQUGBq62t9evx/bNfY/v0EfpTp0554ecmIIQQEv0E0Z87d64bOXJkxtk7lKKiIu/2McIpm3/5y19cYWGhfwoYNmyY++CDD5pkIPfbb7/1oh9/QhFCCIm++/8pmy2Fq1evRi6eG+XU1yrXUy400fi56r5p619I9PMGG9S9UUjIrnJ9pSlQvTdt/QuJvkRfoiPRl+iLfBf9lohEX6Kv+hcSfYm+xESir/oXEn2JvsREoq/6FxJ9iX4Oyt7T37rHyp9xhff1ckU9S/zngKFlbl31oWibmS8scb+9s8B1L+4TlY6FRW7anJejbUpHjHYdunZP2YYyYeqz/vtf/PqOOt9RFr7xtttYc8zvHz+3x5+a5QaVPegOnLvSYkU/qW4pi97ckJN6v731f/k6jv9uuw6do793nbjo/nvs//hrz75d7y120+e94o7UXkv5Ha5T/Djp1kv0hUQ/D0V//9nvXLcevd2CV1endPCq7fu9KFRt2xcJEyXc9+AX37vi+we4VZv31KvzhyITL3HRP3zhqhs5ZpwbM6E85bxaqujH6zbTd9db779pe5dr2+4et/OTLxOvR82nX7tO3e51i9e8l9IuRv9+onvkf56U6AuJfksS/Ukz5rjyWfMTv0PwzaJMJ0xTZle4+UtX5VT0EZyS0qH+2LeCe+d6Rf9G6p2b+sDhoxKvx8Rps930uQvr7MeNt/eAQe7g/z1lSfSFRL8FiD5uAR7tb0SYqo+d926ArYdP50z0OZcuRT3SiqBE/8brvf+Qke7F5W/VWd+hSze359SlrOcp0ReNJvpEuCSOzoYNG9zixYvdn/70J/fll1+6tWvXRvP3LZb+X//6V7/N0qVLXWVlpdu8eXN0nDfffNMdOXLELV++3O+zaNEid/ToUR+7h2ibIcuWLfOhElq66N95d/uUZVwGoV+Yx/4kvzO+3x//5KfuuUXLs/qWV2yszujTrzl12YsGx2T/UY8+7nr2HegtzVtF9ON++yGjxuSs3k3cP/z4gnfz8Bmuj7eBTKKf9Ds/u72VRF/kXvRnz57tzp0755eJuTNnzhwf496WEXcia65YscL9+9//jvatqqpyn3zySST6K1eu9BEzgRvFvHnz/HFZbyD2r7/++i1v6fNY3/qXv0prcSLW7P/u3k9yYukjHmt3HPDLDzwy3vvzZenntt5ffH2tt/jD9e07F6a19F9asc59cPQLWfqi8UUfy904f/68e+2111KWiYdP1MwwaiXiTiC2mpqaSPTjIstNgn14erD49my/b9++W0L0n5g5N61P/5WV693PW7XOKEyMCTxfuSLnA7kMVmJF2rEl+rmr9wHDHvA+flvPLJ9pCT59bvo8ZcinL5pE9BHs+izj3iHC5qpVq7xLiPWh6LNtiK3btWuX27t3r1+Hld8Y2a3yafZOxbI1KetfX7/dlQwc4u66p0NG8flh/eKciz5l5/Fa16bgbrdy026Jfg7rnVk8uHmY1WNPDkwDXfrWlpRpvIPKHkoZTJfoi7wTfSJWrlmzJsW9Q+jk+og+Lh2eHvh84403GqUC8mme/rjJT0dztM2vvvvkV5FgpBOfytUb3fgpMzL6fB+eOCWjT3/ekpVp5+mv3/WRFycbtJToX3+9J91smbfP/P3wRjD69xNc1/t6/jBP/z+fs19epnn6Ir9Fn8FY4uUbDPZWVFS4PXv2ZBV94Alhy5Yt7vDhw7eU6OuN0KYVfdW/kOjfoOhj4SP6zMrBR8/gLKK6YMECP2ibTfT/9re/uVmzZrnvv/9eoi/RkehL9EVTiX5jgfgzINxYSPQl+qp/IdFvQjZt2tQgEZboS3R0nST6ohmIPgnTcQc11gBuLkX/5GWV+pamFH3Vv0RfKAxDg0X/6+9Vrrc0Bar3pq1/IdFvMaIvhBASfYm+EEJI9CX6Qggh0ZfoCyGERF+iL4QQEn2JvhBCSPQl+kIIIdGX6AshhES/+Yl+586ds25jaSuN0aNHu2PHjrXo6xeG8L5ZZKtHvmObdNchiePHj7uHHnooyjx3q1yv5tCXctWP6tNnJfrNVPS/+uorH0ZCot/41NbW+mxtzU30t27dWieS7Oeff37T21G+kw99KVf96NNPP5Xot1TRR3iw3LI1VmtMZWVlrlevXq5Pnz4+t7BBWknW9+7d23+yHG+oSYLC8gMPPOAKCgp8mThxYtRYCXM9ePBg/1vdu3d3Gzdu9N+tX7/e9ezZ0/Xo0cONHDnSd7b6nMcXX3zhhg4d6vr27esKCwsbPVZSUt1z/bIJf0PqnnokG1xRUVHKMaurq92IESN8vbZq1cofkzbA78yfP989/PDD7v7773fdunVzzz//vN/n6NGjrl+/fv43KAcPHkwUl2XLlkXnMmjQIP9/Ar/Bd9Q/bWL79u1u7ty5rqSkxHXt2tWfE1AfPElwDM6vMSPXNnVf4mb6xz/+MbqeAwcOTMnPQb0R2PGJJ55IOSb7PProoznrR9Znr1696v7whz/4tsC+kydPdteuXfPX+rHHHvPLnGtxcbHPJc45cN4UDAGJfp6KPsfI1lhppF26dHFnz571yydPnnSdOnXy+7z33nuutLTU5xywTtu/f3+/vj6iH5ZQROgUlnaS5PNt2rRxR44c8Y3PhPL99993Y8eO9X9nO49Jkya5d9991//NcTt27OgznTW16GcT/obUvYkxN1bqzqAj7969O9HSb9++vfvss8/8Mr+BWLAt9UWiIeB7BANRCH+H/4kbjLmuyCH99NNP+78Ro1dffTXan5uNJS3CsuR4gOCTrhTIO83/x//cHES/oX3pqaeecjNnzvTCan2c72j/1peoc/s0EF3qKhf9KOyzb7/9tnvyySej9RgDbMu15vrZDYncI3fccYc7ffq0X8agsusu0b8Jos8FvdGC9WvHydRYaUjTp09PWcddnkd9rD+72AbLrG+I6G/evDllW6x0LBgaYgiWI0nss50HVuXUqVMjoccSibsp6EgNqc8brftMwt+QujcxxrqzYyDI9913X2SxxUU//lsvv/yyFyNuFCHPPPNMZJ3b71C3iNT+/fujm4YJFqLAdTJYNnGzdsL2WP0hPBE899xzdeqFYzXWtWqMvkR758YaH+tBQO1py/rSlClTov5BvSPG6dw719uPwt8h9/eAAQPcmTNn/DLjOLRTfhPr3/j73//utwuXH3zwQYn+zRL9XBYaa9gxw4a6cOHClHUskyIynZ+Rzp9N9AlJnU70475I1g0fPtxbKFifVrBMEfBs54Ggk7Qey4eGH+8M5pe9GfVa3/LNN9/ktO6tHrmmuGoQ2Z07d7pp06bV26fPMqLCMYcNGxYV6v6dd96pc734P3A/4FLg055C4ueatGxPAOH1xYrlZh2HdKZNea1y3ZdefPFFN2TIkDrbcwPFbRLWGVn6fve73/m/uSHi8qmvTz9bP4pfm23btvnrz/W08463m2zLEv0ciz6W3Y0WHi3DhmpWWVJDLS8vr2Od0CCwKs0SCK1N/HphA1q+fLl75ZVXUrbjmNcj+uPHj/eWX8jevXu9xZ7tPMy1AwgRIhi3rhHdhtRnQ+oeF0fSjJ6G1H1Yjwjwhx9+6N1chw4dui7RZ1/cDiH4cK292O/wP4RuJK65PebXR/SxjvHxh2Bdmlspvr6xrlVj9CXya2Pph08/Zuk/++yzdeoMd9g//vEPb3HbzSUX/Sj8HcaDLB0sbfORRx7x5ynRbwE+/UyN1BpT27ZtvfViPtjQr4wVYFYqgoofdt26dSkNqKamxq+3Bspv4ufl2K+99lrKDSFdY8VNwTHwX1rjwkoxn36m82CwCtEztwN+1Zs9e6a+dZ9O8Bta92E9YjGOGzfOP8YbHJMB3WyiT95oLENzJVFvDACaINjvIPg85ts1ZhDWfML1EX0YNWqUv6EBAsiAYXjDzneffkP6Em40BmVN+NkGC9xm04R1xpMBN4MJEyZE63LRj8Lfqays9Odj2LWQ6LcA0c/USK2h4hNHODPNIKEwkIfrIalzz5gxw/tsseZoQMzm4NiIRbt27aIGnK6xsm7NmjX+dzgGsxus82Q7DzoOlrG5DEhqnw8ikUnwG1r38XrkWoSdGKHhiQer0WbvpBt34enA6o/fwuJL+p2XXnopch1wQ7l48eJ1iT71wvHYnxsLs4maA7noS1jas2fPjmbEcIPGWEqqM8YQfvSjH0XjKpCrfmS/Q5vAtcO50EZwsyWNBUn0m5noZ2uk6SxA0XCRyCb4ua57OqLe4r5517Mx+xLiy821MV7yyxduu9UTPudC9Ov7MolEP/fgkqlPh81V3TPwGbp2RG5p7L7ERAQbkJfoS/RzjkS/6chF3eOTtxeiRPO/nszmwZWHi0eiL9EXQgiJvkRfCCEk+hJ9IYSQ6Ev0hRCiWYj+3tPfusfKn3GF9/VyRT1L/OeAoWVuXfWhaJuZLyxxv72zwHUv7hOVjoVFbtqcl6NtSkeMdh26dk/ZhjJh6rP++1/8+o4631EWvvG221hzzO8fP7fHn5rlBpU96A6cuyLRF0KIhor+/rPfuW49ersFr652R2qvReurtu937Tp0dlXb9kWiTwn3PfjF9674/gFu1eY9kegj3uksc46X7ru46B++cNWNHDPOjZlQnnJeEn0hhGiA6E+aMceVz5qfKKoIvlnySaJPmTK7ws1fuiqnos+NqKR0qD/2reTeYf45r4QTUK0pQx0IkS+cOHHCbdiw4Yb2JdpluC8vZtnb7FYIhkZ/gz179qS8ybt06dIo5EJjEz+XnIo+7phdJy5m9Z8niX71sfOu673Fbuvh0zkTfc6lS1GPxBtMSxd93k4MwwEIcauzY8eOlIQo9eGDDz7wgv3CCy9EQfKSIIIsYUUs5EVVVVUUrx8DjBg6TUV4LjkX/Tvvbp+yjKsm9Ld36nZvok8fv/+Pf/JT99yi5Vl9+is2Vmf06decuuxFn2Oy/6hHH3c9+w70Lp6WJvpE+OOCYmUsXrzYx/IgnjrhcXkZiBgiWCNxCNJFQDAsF/bDOuFt0bVr10ZWi4XjPXXqlD8GyTdYT7IGSwiB9UCn4BzoGASaIlAXQcjiURk5RlMmTBHNG+LbIJy0V6Je0vaBt6pZpm3SjslGZcHSaLNkF+Nz3759PqEMkUGJTRS+iU0oDvpOEvQLYN8ws1Uc4i8RbZXj8nvkOuCciKeD4NK3ODfWkR8hXTpEzg9jzfplGNcHrWG9FQvDTOx8cjsQZjs8ftK5EBKabUPou/Rp9ICggIQ/51hJ9XRdlv7Bc1dc61/+Kq2lj1iz/7t7P8mJpf+z21u5tTsO+OUHHhnv/fktSfRp2Fz48PdJp0dD4TuEPV1AM77jhmBxSgg2NWfOnCjRNsu8Ys4FJ5JgKNZ0HouDj+hjAVlnwNqhcWFNcXMw2J+GJMSNQGRWBNMECIvbMn4h+GFWL0JJ85YsUUZp07RXAzEE2qZFJwXaplno6UAA04FQYvwYhIMwNw+Q9QyDyH4DseY847Afxpr1S/ox27HMDYW+ZTc7nuQttj6B97ghWlrM8Pjxc8EgCzWD37DjoCfkBbB6TqqnOqL/xMy5aX36r6xc737eqnVGnz5jAs9Xrsj5QC6DxDwF2LFbguhz1w1zsRpYFHyXTfS5uxvnz5/3/v9wmZC8dJwwVjwNhE5kx0X0LXmEQYIQtqGhmQ+T7cLOJ0R9IeolYh3GuEeUTKjC9sl6RBMjgxDUoaGBIJohgqVrT6L0FW4omcCowdJPZ5nTd8Lz4yYU+v95iggjbXK80CgK3U/43+NuWp5m+A0TdYObABY632HwJR0/fi70e7txADdI+jrnz00yTDqTVE9pZ+9ULFuTsv719dtdycAh7q57OmQU/R/WL8656FN2Hq91bQrudis37W4Roo81brHp41YRlkc20Q+/y7RMoyFfKo0INw6xvEPRjw8Q2ToGvkgKYRaCuYSEuB4QdTJTxdN6InSIO0KE65CCW6SioiKyrq39xfsLLg4E1tw2SdnSQnhyTRczCUG3fMahKyr0/2Plh26S8PdDcMWkm3TBk3m8Dvhf6VcLFixIe/zwXBB2e9oxuMlgqCH+cRdXUj2lnac/bvLT3qeOdW1+9d0nv4qEOp3oV67e6MZPmZHRp//wxCkZffrzlqxMO09//a6P3G/a3hUNFrdUS59ZCrkQfawsLKpQsLGg6iP6dEjrmDyCC3Ej0JYtybyBMDLmhCESWtA8oZpwYaCEYZbJR2viTPvme/pQUsrOOCQ84TzicPykJwD6h1nlSa5NDKek4/F0HOaMRqTRl6SBYLbj/8VllOn44bkwPhHXBFw61ANP4hhqcZ2I15PeyM0Dnz4p8ww6AFZFfXz69RF9xB5fJr56YBkBx/LPJvqA5YW/8XpnTAhh4IrAZWOuQtog4ojYmSvHRBA/tgmX9QODba0dI6L0nXBSQibYNilsMwZWUv8P8+/aIGvcLZM0fROxJj1i6F4xS5t9LKIn54/BhwWfNDAbHj88F/YPxxJ4GiLzF3XHE1P8iSWpniT6TTx7hwZvs3do1IixParmyr3D4x8diIuPP5C7Po+V/N/ZRJ8GOWvWrBTrRYjrxSYo0P5sFor1P9om6zBGaHc28YD2GlrF4WCmiWE4+JoOGydIGmugH8Tz6QLngmXOgCpjXvGB03ieagOhpt/ZzJ33338/pU/aewEcG8GGpIHZ8PjhuQA3C5uFxw3J6oVtkpLIx+tJoq83cjNCQ2WQSIh8A9djksiJzPXkRf/45eZfJPo3h7iVI0Q+wESHXL2heqvV023HL/1HNFtIkejnDpsbrAFckU8wAIyLiMHeJLeMyF5PSowu0RdC3EJI9CX6QgiJvkRfCCEk+hL9Zg1TycI4HEIIib5EX6IvhJDoS/SbEkId28sevMEXxt7gNXJe4bawtLzZZzE8iFXCCxusZ+olL36Fos+bgxbSmWOEQZyEEBJ9iX4TQMAp4mIbvOY9b948/zexSwixYHE5mJpFfA3e8OPtPQTdXsrgzVpe1zbRt1fjbTpXGG5ZCCHRl+g3EVjhYWwRxJqIhfYEgDUfgojzGjuWfRiqFXhCMNHnFXRuGJaNh5gmlnRFCCHRl+g3EfEwqmChZ4nBkZRCjYBMxOUIIxQCwdNC9w4R+3iKYHs+kwJSCSFuUdG3+M/G6NGjU0KiNkcs7GkY5TLfCBOZAFZ/aOmTSi7J0sfFQzCmdJY+SRos4h/g3oknUxFCSPRblOhj2SL66XJd5gMkR8jk00fIwzRxhEEmxCpWfujTP3LkiE/iYKKP4BOIyQZ9uXlwbCGERN+H5iwoKPBl4sSJkeiT43Lw4MGuT58+rnv37j5RASA6PXv2dD169HAjR45MSUaMS6JXr16ud+/e/jNMIoIQDR061PXt29cVFhbe9LgvCCCibyFL8xFEGTHG4mcmDuIcunw4d5u9QzjWMD+mzd5hXIBBWpJQhO4dshAxmGthbZUZSwiJfkZLv6ysLBIKLMs2bdp4i5IbgKUMI5702LFj/d+4HEpLS6MBQ7bp379/lFVn0qRJkbXJcTt27JiS0DuXcCMyf34+T1XkPMOwqAy4JsUGF0KImy768Sl+WOk8CWBRhmC5I1z9+vXzqfpCWGY9zJ07102dOjUSeqzYePIObhjsc6MFVw4+fBP8+GBnvoE1To5Mg781tVII0SSiH/fps2748OHe0sflY6V9+/ZewDt37px47E6dOkVWLK4KniC4gSSJG/5rE+yGFIT/0qVLeX+BcNXgLrOXqMiypVk2Qoi8Ef3x48fXyTrPC0ZY7Fj0Z86cqWPp49+HcCARi75bt251MsvzxIDr50YLM2Esz6YQQkj008BMjzBvYzrRZzAXv71NM2QbrH3Ad8/Ar+WARdjZdt26dX6ZQV/cGYA126VLlzqiL4QQohFEnwHadu3auQkTJmQUfdaRrYWZOSUlJW7gwIFREmSw2TuUoqIi/8KQgb+dpwFuEsXFxWmTggshhLjJoi+EEEKiL4QQQqIvhBBCoi+EEEKiL4QQQqIvhBBCoi+EEEKiL4QQonmIfk1NjS9CCCEk+kIIIfJB9EnXR+RHEnwcOnQoJbkHIYstuQffb926NUruQV5Xixq5atUqt2PHDom+EELks+gTOTNTGr+XXnrJ1dbW+mXythImmYBrRMnkO8umRXLu+fPnS/SFECKfRR8rPUyvR/apMGE3qfpCLGE3sewtraKxYcMGib4QQuSz6IeuHKOiosJ/EkkTF06c5cuX+9DJu3btSllP8m+JvhBC5LHo46e3mPmA1R9a+iTwTrL0jx49KktfCCGam+hjnWfy6fMkQGpDY8uWLT7tHz59vjOfPn5/nhAk+kIIkceiz0wchB6Lv7Ky0lv2ocuHnLg2e4eMW5s2bUqcvUOiFE3ZFEKIPBd9LHWsdoO8s4sWLVKNCiFESxR9BmSrq6ujZf5mWqYQQogWKPq4avDRm5umqqrKJzMXQgiRv/wv9WvBWysbbww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2" descr="data:image/png;base64,iVBORw0KGgoAAAANSUhEUgAAAbwAAAA6CAYAAADLLuyuAAAScklEQVR42u2dh5cVRRbG9+9Zzll3V1h2l10URKJkEBAEVJAsoGQFlbCAZCVnJIchR8lKThKGpEgYRSQLghiAWn+lt091T79+b4aX5s39zukz87qrq6tv3bpf3VvVVX86e9sYPQofmYDKWeWs8ik9clakH39SclNDo3JW+ageKpTwlPDU0KicVT6qhwolPG0AamhUziof1UOFEp42ADU0KmeVj8pZoYSnDUANjcpZ5aOEpyhRhLds637TtOVrpm6jpqZOwybmhfqNzJBxU83J6796acr/u4K9LgfpGrdobXacuGSvbzlyzvzt6bK+NHLszC8wo6bOM/99tnKha81at7X3t27fxebhlmvbsQumas3aJm/bgZw0NEcv3zd9B40wtRu8aOo1bmb/tmzb0azfd9JLEya36rXrmWHjZ3hpkF21F+oWku07Q8eE1p0cM/M2Wplzf7Bsb/9vtHm1Y1dz4urPJUbOsd4leCC/Lr3e8X7vPnPFJ5c/lynj+811Vz+fLvcPK7tgvs9Vq5n1ehirHc5euTkpupaIbA5evG3e6D3A6jv3Ym+GT5xlztx67HtO0B5EnVfCU8JL6Ji6aI1p0vJVs+eLq4UMcat2nSMbM0TZ6KWWCRkbGhNHrOtBRV6z65h5vsYLZuOBMznZsz5+5YHtNExesMrX0NfsPm5lzfvHklv+tV+s3FfsOJyQEYgyxMF6O3XjoenwZh/z5juDfOXKFcJbufOI6f72QFOtVh3z+Tf3EpaXK+P/PFPJPPPc8+bA+ZslkvBitcNk6Fo82Rz5+gdTo059M3f1Nl9b6NKrv+kxYIgSniJ1hEeDRzmPFNwNvY7R23fuemRjrly1RtIJb97aHbZn+dmpyzkbSnpv5HgzaPSk0GuQnfSqY8lt8NgpZtL8FUklPAwPHjd5l0Q5J0J4bbu8ZbYfv2iGT5hpxkxfUCzC4zodFbdDmKuEVxxdi5JN/2FjreyD99HRouOd/0dEQQlPkXTCo5fVre97CaUNa8wYDLk/WYQ3YW7ebyRa3Ry69H1Oj50QFiK0Ey9dmNzohBAGkg5BMgiPstSq1zCyjko64eF1EDLm/8MFd2xIrbiEx9+X23Qw05asy2nCK66uxZINnjWyj6dPSniKpBPeh7MWm6EfTfed69SjnxeXZ/xs0oKVoeNAz1apaq+LdxhrDK9d156RYwfD/ujtociE0pq/2s56nUs2781pwkN+7m9CRq5cCPuEyQ0j/Zen/mo+nL0k7rjK0i37IsfwqDvqjTy5v3PPt03j5q1sbzsXCQ+PetHGXd5v9E1Cx8UhvP1f3bC6yt+SPIbXpvObSdO1eLIJ6n0U4YU9BxujhKdIiYfXb/BIr8cX1pgnzltuQ0TJ8vAgW4wteVWo+Kw3Iaa0eXiEdcr9818x5QZRcf/Wo+eT4uFhRNbuOeF1eAhl5xrhnb75yBpg13jibbTr1qvYhMcxbfFa683kqof3JLoWJhs6ybE8vOlL15u9X15TD0+R/jE8iAeDEEV4GBF6hKmYtMI4HuODDHLnIuG9P2pCzDG8Wcs3mb+XLRcpN8YAP5qzNOmTVpikABlI3rlCeMxCHDB8XKHzeNJB/S8K4XG0fL2THbfK1TG8J9G1oGyYzTksZAyPTh62RMfwFCkjPJmlyScJ0rOSXl377r3tZwdRhJeqSStyEG5lEkVRZguWtFmaUxau9p1fvGm3adaqjan0fLVIuf1+fm7SCc+OdV24ZSpWrmKWbz+UM4RHqJbPXMLCnCMmz3kiwmNskI4jMxRzkfCeRNeCssG2MCFt/rqdvlnhr3bs5psspYSnSAnhcRB/Z4aUfINnv8tZ8YmvAcQymvSQMd5R3+HxaUGsMbz6TZpHKjIhpz4DP8jZ7/B4N/keScbRmLAj8o5lhOas2mJDzlHjHW/1Hxw5hkdIOhZJbDp41hqpRGfKZgvhhekgnaaadRuElnvX6W+9TltxCY+Db8/4Bi0XCa8oupaIbCBBvoN8oUHj37/D++3v2BkL9Ts8RXoIT1deyAzhqZxLj5xVPrrSikIJTw2NylkJT+WjhKdQwlNDo3JWwlM9VMJThBLehbt6uEcmDY3KWeWs8ikdclZkgPAu3Pmt0vUodGQCKmeVs8qn9MhZkQHCUxEoFAqFQglPoVAoFAolPIVCoVAolPAUCoVCoVDCUygUCoVCCU+hUCgUCiU8hUKhUCiU8BQKhUKhUMJTKBQKhRJeUtClSxdz7ty5rMknCjVr1kyrkH/99Vfz6NGjtD2vJNWFIjf08MKFC6Zbt27mzp07qodJxr1799JqP5JlH7Ox3kol4X399ddpFfKDBw/sM9OltGpoFOnWw88++8z88ssvqocpwK1bt9JqP3Ka8ChQ3759zcCBA82LL75oGjVqZM6fP2969uxpmjRpYo/vvvvOJv7yyy/Nyy+/bNNxnDx50p4nbdmyZU3dunXNggULrOKTH/c2a9bMNGzY0KxZs8am5Xn9+/c3Q4YMsXlwbfny5T4hbdiwwbz22mumadOmNs8tW7bYa5s2bTKNGze293To0MF8//33vkratWuXzfOTTz6Jmzbes5JtaL766qu4SpuKurh8+bJ9/xYtWti6eOmll7y0T1IXp06dMq1bt7bnkfPYsWM9gzdv3jwzc+ZM06dPH3sv5SB/nt2gQQMzYsQIZZ8MEV4q9BDdEj3Mz8/PWj2M1WZKAuElUm+876xZs6ycaWdvvPGG+eKLL+y78xsPXO4Ps4937961cixTpoz9e/To0ayot6QTHopJAQAFrlChgn1RkJeXZz744APz888/mxo1alilAVxH8R8+fFiIzSdPnmwmTZrkPeTHH3+09+Kak6ZcuXJm9+7dXiOkQZ05c8bLp2PHjvY8uHr1qqlYsaK9jsCoFPDpp5+a3r17e8+oXLmyGTRokBUaz4hK6xJe2LOCPdVkGZp4SpuKunjllVfMkSNHfKEnlFOeV5y6+Oabb+zzyQvwPpRr6NChnsJWr17dnDhxwnz++eemTZs2nkwfP35sevToYetEkRnCS6YeUs9nz56159ELjFc26mG8NlMSCC9evfG+9erV88LKvXr1Mq1atbLvLr9pd4nax2yot5R4eLC2gB5By5Ytfb+7du1qvaf333/fd/OoUaPMgQMHCik3DUWEKRXGC1JhpKlfv74vH3ob0usnnx07dviut23b1vYkNm7c6DvfvHlzOy4Bypcv7z1z5MiRkWldwgt71qVLl3znbt68aRtIcQ+UVBQ2SmlTURdyTkCDx3jJ84pTF4MHD/b15ERpq1WrZg0ICksa8O2335qCggKf0aVxzZ8/P7RhP4mc9Ui/Hr777ru+e9Gdffv2ZZ0exmsz2ayH2KNE6o33HTdunPd77ty5ZuLEib7feNuJ2sdsqLeUEB4Fc5U97PeyZcusF4ULKkft2rU9wbnK/dNPP1nGbteunT1PaATBcJ2D8y5wkQmBxIr7co576JW4z69ataoXWoFQBeQVldYlvLBnBc9duXLFp3DJOPB2wwxNsuuCxgHBEJbASI0ePdpUqVLFy684ddG+ffvQ3hfhB3pvKCyHYOHChfY5nTp1sqEy8nCvC6ifZMtZj9TqIe3u9ddf9w50kSGFbNPDeG2mpOlhWL0F212s34nax2yxHxkhPAaleVkXFy9eNNeuXSv0cqQLFph4rRBerVq1CvUK6HVECalfv36e6ywgxiyhMreS6GEkkjZRwiMkgGdS3IMQg6usrvdbHENTlLqgpy4hBkAPqlKlSl5+xakLesorVqwo1EMjDMH7ugpLPXTv3t0XJibcHabQpHkSOeuRfj3ES3LBWB+hq2zTw3htJpv1kDImUm+JEl6i9jEb6i1jhIfXRnxY4vj0MIjX3rhxw/5mQPT06dP2f15o1apVXh4MVD711FPWHSY//peeFS9ITNiN+4YJiTwgTcoh5aJnEhZ3Jq9E0iZKeMkcO4mlrEUxNEWpizp16theEyBkMWbMGF9Iojh1sX//fqvoEvplXA7DN2DAgEINjbzprLgGkR5iqhRakV49xFMQPSRPJi5kox7GazMlZQwvqt4SJbx49tGNlmW63jJGeOKuMlsH4fBi27Zt89ItXbrUusXEiHGNifmThtlBTCZh9hD3kl/nzp1tjBaFC5vZE4uEVq9ebfNkthCDsTLoGSQ8kEjadBNelLIWxdAUpS5QLupA6oJr5EGs/0nqgufLLCsaxfDhw32zrERhaSQQHsaGZxAaIa5PL1E8AUV6CS+Verhz586s1MN4baYkEF68ekuU8OLZR2ZH0pHB68uGeksq4aW78oKNp7QYmnjKmgmUxroo7YSneljyAOFpvSnhKbQuFKqHOY90rrKihKdCUkOjUKgeKpTwFAqFQqFQwlMoFAqFQglPoVAoFAolPIVCoVAolPAUCoVCoUgy4c2YMaNYmbJ6wcqVK9P2EkzbXbRokfn444+z8nsVhUKhCAM7FbAYdyrtKYs/sPJV8Dmck4+8OVjQXXZWOHz4sLdLAsuJzZkzJ2MycsuihGd+/zCTxWEVCoWiJIGOethC0C6OHz9uVzwpKlg6jLUtWemGlVHc50BirJoSC+xfyqL5gKXFZEHwTMAtS0oID0HB+CwCyl+2eAGsi8cWE5zjr6yT54L10WbPnm039CMdghUCZKsJegqstcYK+lQEaViORvZMgsn37t1rX5IeB0uSsbUHYM01BM95nrF582ZbGfI88iQNC8VSPs67ywcFyyH7RikUCkUmwEangDU+sWsc2Cb2kQTYO2wbtky2XWKZMeybHLLLQRB4axLxCjov5BG2NRLRMuwyC0xjm1lyDLLFJmOn5Zn3798PfSY2FeeDNETcpMxR5cbzxGbzrjyTssoWSMGyQODu9m3wC7IB8AGdg8WLF5v169cX2oIMHknYw+MjQzISlxdShGDC1p0Menj8njBhgl2bjZeYNm2aT2DHjh3z9k2C8KZOnertUC77I0G6EOXWrVt9zM9ixO7zUBReFuIDrO0nW1G45VAoFIpM4vr163ZNS2witvaHH37wbN6UKVO8dBh0WWcSO4g9ZFNtiW4JacYCdi+4OwELPmNLsekQkxCsECXnBBAd5ZQyQJQukbn3UVZZIxcbvGTJEvs7qtzYaEiecwAi5L6wspBOOEjkgb0HkOj27du9lWngGdeJ496ECQ+mDXpE/OZ8IoQnL0c8WTxGEQqEJ+khPArtAgGTBtYnBCC9FrxCXsR9Hi8tQhXl4Z5gORQKhSKToON96NAhaxMhPwGhRyJbQQ8GYMuEGAQQiUTIwoDXE/TmIDHZBQECwY7LAtJ4UHhLgsmTJ/tsKvlR7iD27Nljx9tcUFbeJ6rcXJOd6AHOjixC7ZYFWYhcBJQDsoZHxo8f721iG5QL3h0RyYQJL9Z43vTp0xMiPLeHwUvwm5fCS6On4RJecIDSPUelcA89AKlE93lUjjsQK4OxsXo6CoVCkQmsW7fOjk1xYL9kmIe/a9eu9TyYDRs2ePfIUJF74A1GER7enJBbLBA9k50u8N7YzUCcmuBYH2FF2WbJBWWPNWkwqtzYbHe9UIgJ8gyWBVkgMxfYczxC9gzECw2Wk/eWaCQokocXfBmEEbaNQxjhyW/cYrwst4IQXiKERzoJhcLoEB9xYTd/GTd0gWcYVi6FQqHIFPBWsFU4Da73g9dCREtsnwzBQArB2ZLYU9c7DAMeouv5QCDBfQDdmZDYSCnPqVOnCoUvCTG6+bnn3Y2esdHY56hy375924ZVXeAAsTlvsCxBboDIIFLyR14HDx4s9E6cx7tj6Csu4bneG2N1eFUSP+UvBQ2buEIB8/LyQgkPoiNfISV+k1Y8ryjCQxEY3BQQu8UVdvMnDVN9Bfn5+d64nxKeQqHIBmD35DMAHAuZcwABTJw40RsHw7tzh4Do0Msu7Rh6PB7xgMIAMQXJhjkN7lwI7CLkK06IO+xDOLGgoMD7HfWJAnm6Y4HYavHUYpUb/nBtuqSVzWndsmDbZbYq5cBzlbKIN+eCcpPG3aMvkvAgFAQRnKUpMyCJ5YZBYq0wvjtL02VerpMPlY4HhntLbyCK8MgLr458OWQGpps/isMEGJlNSnrpjSjhKRSKbAC2TuYqQAoYdqJoEBx2TcJzGHgcBPH4sGGE57BtGPuwsbRgdCvskwKewf08E4fj5s2b3jV+c41QYdBrg1Rkh/MgICnsq8zQdB2PWOWmHMjC9QrdcTq3LIwjwhc4WnxDiDMj70aaoNdJ+mHDhvnCr7rSikKhUChyDkyWcb07JTyFQqFQ5CQImwbHN5XwFAqFQpEzYL4Joc+wbwX/DyRoX05qtCL4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13"/>
          <p:cNvPicPr>
            <a:picLocks noChangeAspect="1"/>
          </p:cNvPicPr>
          <p:nvPr/>
        </p:nvPicPr>
        <p:blipFill>
          <a:blip r:embed="rId5"/>
          <a:stretch>
            <a:fillRect/>
          </a:stretch>
        </p:blipFill>
        <p:spPr>
          <a:xfrm>
            <a:off x="7479024" y="3267493"/>
            <a:ext cx="4229100" cy="552450"/>
          </a:xfrm>
          <a:prstGeom prst="rect">
            <a:avLst/>
          </a:prstGeom>
        </p:spPr>
      </p:pic>
    </p:spTree>
    <p:extLst>
      <p:ext uri="{BB962C8B-B14F-4D97-AF65-F5344CB8AC3E}">
        <p14:creationId xmlns:p14="http://schemas.microsoft.com/office/powerpoint/2010/main" val="18385691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607" y="749508"/>
            <a:ext cx="4482059" cy="1079292"/>
          </a:xfrm>
          <a:prstGeom prst="rect">
            <a:avLst/>
          </a:prstGeom>
          <a:noFill/>
        </p:spPr>
        <p:txBody>
          <a:bodyPr wrap="square" rtlCol="0">
            <a:spAutoFit/>
          </a:bodyPr>
          <a:lstStyle/>
          <a:p>
            <a:endParaRPr lang="en-GB"/>
          </a:p>
        </p:txBody>
      </p:sp>
      <p:sp>
        <p:nvSpPr>
          <p:cNvPr id="4" name="Rectangle 3"/>
          <p:cNvSpPr/>
          <p:nvPr/>
        </p:nvSpPr>
        <p:spPr>
          <a:xfrm>
            <a:off x="148341" y="145587"/>
            <a:ext cx="2190125" cy="2631490"/>
          </a:xfrm>
          <a:prstGeom prst="rect">
            <a:avLst/>
          </a:prstGeom>
          <a:solidFill>
            <a:schemeClr val="accent2">
              <a:lumMod val="20000"/>
              <a:lumOff val="80000"/>
            </a:schemeClr>
          </a:solidFill>
        </p:spPr>
        <p:txBody>
          <a:bodyPr wrap="square">
            <a:spAutoFit/>
          </a:bodyPr>
          <a:lstStyle/>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Epic</a:t>
            </a:r>
          </a:p>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Epithet</a:t>
            </a:r>
          </a:p>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Appositive</a:t>
            </a:r>
          </a:p>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Metaphor</a:t>
            </a:r>
          </a:p>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Vehicle</a:t>
            </a:r>
          </a:p>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Tenor</a:t>
            </a:r>
          </a:p>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Ground</a:t>
            </a:r>
            <a:endParaRPr lang="en-GB" sz="2000"/>
          </a:p>
        </p:txBody>
      </p:sp>
      <p:sp>
        <p:nvSpPr>
          <p:cNvPr id="8" name="TextBox 7"/>
          <p:cNvSpPr txBox="1"/>
          <p:nvPr/>
        </p:nvSpPr>
        <p:spPr>
          <a:xfrm>
            <a:off x="3972393" y="329784"/>
            <a:ext cx="5081666" cy="707886"/>
          </a:xfrm>
          <a:prstGeom prst="rect">
            <a:avLst/>
          </a:prstGeom>
          <a:noFill/>
        </p:spPr>
        <p:txBody>
          <a:bodyPr wrap="square" rtlCol="0">
            <a:spAutoFit/>
          </a:bodyPr>
          <a:lstStyle/>
          <a:p>
            <a:r>
              <a:rPr lang="en-GB" sz="4000"/>
              <a:t>Vocabulary Learning</a:t>
            </a:r>
          </a:p>
        </p:txBody>
      </p:sp>
      <p:sp>
        <p:nvSpPr>
          <p:cNvPr id="9" name="Rectangle 8"/>
          <p:cNvSpPr/>
          <p:nvPr/>
        </p:nvSpPr>
        <p:spPr>
          <a:xfrm>
            <a:off x="4393145" y="1345061"/>
            <a:ext cx="1680396" cy="707886"/>
          </a:xfrm>
          <a:prstGeom prst="rect">
            <a:avLst/>
          </a:prstGeom>
          <a:solidFill>
            <a:schemeClr val="accent2">
              <a:lumMod val="20000"/>
              <a:lumOff val="80000"/>
            </a:schemeClr>
          </a:solidFill>
        </p:spPr>
        <p:txBody>
          <a:bodyPr wrap="none">
            <a:spAutoFit/>
          </a:bodyPr>
          <a:lstStyle/>
          <a:p>
            <a:r>
              <a:rPr lang="en-GB" sz="4000"/>
              <a:t>Vehicle</a:t>
            </a:r>
          </a:p>
        </p:txBody>
      </p:sp>
      <p:sp>
        <p:nvSpPr>
          <p:cNvPr id="10" name="TextBox 9"/>
          <p:cNvSpPr txBox="1"/>
          <p:nvPr/>
        </p:nvSpPr>
        <p:spPr>
          <a:xfrm>
            <a:off x="3462727" y="2360338"/>
            <a:ext cx="7929798" cy="2862322"/>
          </a:xfrm>
          <a:prstGeom prst="rect">
            <a:avLst/>
          </a:prstGeom>
          <a:noFill/>
        </p:spPr>
        <p:txBody>
          <a:bodyPr wrap="square" rtlCol="0">
            <a:spAutoFit/>
          </a:bodyPr>
          <a:lstStyle/>
          <a:p>
            <a:r>
              <a:rPr lang="en-GB" sz="3000"/>
              <a:t>Rate how well you know it:</a:t>
            </a:r>
          </a:p>
          <a:p>
            <a:endParaRPr lang="en-GB" sz="3000"/>
          </a:p>
          <a:p>
            <a:pPr marL="342900" indent="-342900">
              <a:buAutoNum type="alphaLcParenR"/>
            </a:pPr>
            <a:r>
              <a:rPr lang="en-GB" sz="3000"/>
              <a:t>Never seen it before</a:t>
            </a:r>
          </a:p>
          <a:p>
            <a:pPr marL="342900" indent="-342900">
              <a:buAutoNum type="alphaLcParenR"/>
            </a:pPr>
            <a:r>
              <a:rPr lang="en-GB" sz="3000"/>
              <a:t>Seen it, heard it, unsure what it means</a:t>
            </a:r>
          </a:p>
          <a:p>
            <a:pPr marL="342900" indent="-342900">
              <a:buAutoNum type="alphaLcParenR"/>
            </a:pPr>
            <a:r>
              <a:rPr lang="en-GB" sz="3000"/>
              <a:t>Understand and can sometimes use</a:t>
            </a:r>
          </a:p>
          <a:p>
            <a:pPr marL="342900" indent="-342900">
              <a:buAutoNum type="alphaLcParenR"/>
            </a:pPr>
            <a:r>
              <a:rPr lang="en-GB" sz="3000"/>
              <a:t>Confidently understand and can explain</a:t>
            </a:r>
          </a:p>
        </p:txBody>
      </p:sp>
    </p:spTree>
    <p:extLst>
      <p:ext uri="{BB962C8B-B14F-4D97-AF65-F5344CB8AC3E}">
        <p14:creationId xmlns:p14="http://schemas.microsoft.com/office/powerpoint/2010/main" val="41827145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307975" y="4686170"/>
            <a:ext cx="11149779" cy="2039095"/>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495111" y="204507"/>
            <a:ext cx="2613408" cy="1323439"/>
          </a:xfrm>
          <a:prstGeom prst="rect">
            <a:avLst/>
          </a:prstGeom>
          <a:solidFill>
            <a:schemeClr val="accent2">
              <a:lumMod val="20000"/>
              <a:lumOff val="80000"/>
            </a:schemeClr>
          </a:solidFill>
        </p:spPr>
        <p:txBody>
          <a:bodyPr wrap="none">
            <a:spAutoFit/>
          </a:bodyPr>
          <a:lstStyle/>
          <a:p>
            <a:pPr algn="ctr"/>
            <a:r>
              <a:rPr lang="en-GB" sz="4000"/>
              <a:t>New Word:</a:t>
            </a:r>
          </a:p>
          <a:p>
            <a:pPr algn="ctr"/>
            <a:r>
              <a:rPr lang="en-GB" sz="4000"/>
              <a:t>Vehicle</a:t>
            </a:r>
          </a:p>
        </p:txBody>
      </p:sp>
      <p:pic>
        <p:nvPicPr>
          <p:cNvPr id="3" name="Picture 2"/>
          <p:cNvPicPr>
            <a:picLocks noChangeAspect="1"/>
          </p:cNvPicPr>
          <p:nvPr/>
        </p:nvPicPr>
        <p:blipFill>
          <a:blip r:embed="rId2"/>
          <a:stretch>
            <a:fillRect/>
          </a:stretch>
        </p:blipFill>
        <p:spPr>
          <a:xfrm>
            <a:off x="3928450" y="1387481"/>
            <a:ext cx="3341780" cy="3120729"/>
          </a:xfrm>
          <a:prstGeom prst="rect">
            <a:avLst/>
          </a:prstGeom>
        </p:spPr>
      </p:pic>
      <p:sp>
        <p:nvSpPr>
          <p:cNvPr id="4" name="Oval Callout 3"/>
          <p:cNvSpPr/>
          <p:nvPr/>
        </p:nvSpPr>
        <p:spPr>
          <a:xfrm>
            <a:off x="1156338" y="1466176"/>
            <a:ext cx="2563318" cy="2278505"/>
          </a:xfrm>
          <a:prstGeom prst="wedgeEllipseCallou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solidFill>
                  <a:sysClr val="windowText" lastClr="000000"/>
                </a:solidFill>
              </a:rPr>
              <a:t>Say It!</a:t>
            </a:r>
          </a:p>
        </p:txBody>
      </p:sp>
      <p:sp>
        <p:nvSpPr>
          <p:cNvPr id="6" name="TextBox 5"/>
          <p:cNvSpPr txBox="1"/>
          <p:nvPr/>
        </p:nvSpPr>
        <p:spPr>
          <a:xfrm>
            <a:off x="1521673" y="2894835"/>
            <a:ext cx="1928201" cy="477054"/>
          </a:xfrm>
          <a:prstGeom prst="rect">
            <a:avLst/>
          </a:prstGeom>
          <a:noFill/>
        </p:spPr>
        <p:txBody>
          <a:bodyPr wrap="square" rtlCol="0">
            <a:spAutoFit/>
          </a:bodyPr>
          <a:lstStyle/>
          <a:p>
            <a:r>
              <a:rPr lang="en-GB" sz="2500"/>
              <a:t>“vee-</a:t>
            </a:r>
            <a:r>
              <a:rPr lang="en-GB" sz="2500" err="1"/>
              <a:t>hickle</a:t>
            </a:r>
            <a:r>
              <a:rPr lang="en-GB" sz="2500"/>
              <a:t>”</a:t>
            </a:r>
          </a:p>
        </p:txBody>
      </p:sp>
      <p:grpSp>
        <p:nvGrpSpPr>
          <p:cNvPr id="12" name="Group 11"/>
          <p:cNvGrpSpPr/>
          <p:nvPr/>
        </p:nvGrpSpPr>
        <p:grpSpPr>
          <a:xfrm>
            <a:off x="10106702" y="101920"/>
            <a:ext cx="1809650" cy="2610931"/>
            <a:chOff x="8969889" y="788562"/>
            <a:chExt cx="2203555" cy="3252614"/>
          </a:xfrm>
        </p:grpSpPr>
        <p:sp>
          <p:nvSpPr>
            <p:cNvPr id="11" name="Rounded Rectangle 10"/>
            <p:cNvSpPr/>
            <p:nvPr/>
          </p:nvSpPr>
          <p:spPr>
            <a:xfrm>
              <a:off x="8969889" y="788562"/>
              <a:ext cx="2203555" cy="325261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9490640" y="1651778"/>
              <a:ext cx="1162050" cy="1162050"/>
            </a:xfrm>
            <a:prstGeom prst="rect">
              <a:avLst/>
            </a:prstGeom>
          </p:spPr>
        </p:pic>
      </p:grpSp>
      <p:sp>
        <p:nvSpPr>
          <p:cNvPr id="9" name="Rectangle 8"/>
          <p:cNvSpPr/>
          <p:nvPr/>
        </p:nvSpPr>
        <p:spPr>
          <a:xfrm>
            <a:off x="9690951" y="130094"/>
            <a:ext cx="2501049" cy="707886"/>
          </a:xfrm>
          <a:prstGeom prst="rect">
            <a:avLst/>
          </a:prstGeom>
        </p:spPr>
        <p:txBody>
          <a:bodyPr wrap="square">
            <a:spAutoFit/>
          </a:bodyPr>
          <a:lstStyle/>
          <a:p>
            <a:pPr algn="ctr"/>
            <a:r>
              <a:rPr lang="en-GB" sz="4000">
                <a:solidFill>
                  <a:sysClr val="windowText" lastClr="000000"/>
                </a:solidFill>
              </a:rPr>
              <a:t>Spell It:</a:t>
            </a:r>
          </a:p>
        </p:txBody>
      </p:sp>
      <p:sp>
        <p:nvSpPr>
          <p:cNvPr id="10" name="Rectangle 9"/>
          <p:cNvSpPr/>
          <p:nvPr/>
        </p:nvSpPr>
        <p:spPr>
          <a:xfrm>
            <a:off x="10398695" y="1905597"/>
            <a:ext cx="1318054" cy="477054"/>
          </a:xfrm>
          <a:prstGeom prst="rect">
            <a:avLst/>
          </a:prstGeom>
        </p:spPr>
        <p:txBody>
          <a:bodyPr wrap="none">
            <a:spAutoFit/>
          </a:bodyPr>
          <a:lstStyle/>
          <a:p>
            <a:pPr algn="ctr"/>
            <a:r>
              <a:rPr lang="en-GB" sz="2500" err="1">
                <a:solidFill>
                  <a:sysClr val="windowText" lastClr="000000"/>
                </a:solidFill>
              </a:rPr>
              <a:t>Ve</a:t>
            </a:r>
            <a:r>
              <a:rPr lang="en-GB" sz="2500">
                <a:solidFill>
                  <a:sysClr val="windowText" lastClr="000000"/>
                </a:solidFill>
              </a:rPr>
              <a:t>-hic-le</a:t>
            </a:r>
          </a:p>
        </p:txBody>
      </p:sp>
      <p:sp>
        <p:nvSpPr>
          <p:cNvPr id="16" name="TextBox 15"/>
          <p:cNvSpPr txBox="1"/>
          <p:nvPr/>
        </p:nvSpPr>
        <p:spPr>
          <a:xfrm>
            <a:off x="7479024" y="3019216"/>
            <a:ext cx="4066364" cy="1200329"/>
          </a:xfrm>
          <a:prstGeom prst="rect">
            <a:avLst/>
          </a:prstGeom>
          <a:solidFill>
            <a:schemeClr val="accent2">
              <a:lumMod val="20000"/>
              <a:lumOff val="80000"/>
            </a:schemeClr>
          </a:solidFill>
        </p:spPr>
        <p:txBody>
          <a:bodyPr wrap="square" rtlCol="0">
            <a:spAutoFit/>
          </a:bodyPr>
          <a:lstStyle/>
          <a:p>
            <a:r>
              <a:rPr lang="en-GB"/>
              <a:t>Etymology: drawn from the Latin root </a:t>
            </a:r>
            <a:r>
              <a:rPr lang="en-GB" err="1"/>
              <a:t>vehere</a:t>
            </a:r>
            <a:r>
              <a:rPr lang="en-GB"/>
              <a:t> (to carry), denotes a means of embodiment, transmission, dilution, expression, or transportation.</a:t>
            </a:r>
          </a:p>
        </p:txBody>
      </p:sp>
      <p:pic>
        <p:nvPicPr>
          <p:cNvPr id="17" name="Picture 16"/>
          <p:cNvPicPr>
            <a:picLocks noChangeAspect="1"/>
          </p:cNvPicPr>
          <p:nvPr/>
        </p:nvPicPr>
        <p:blipFill>
          <a:blip r:embed="rId4"/>
          <a:stretch>
            <a:fillRect/>
          </a:stretch>
        </p:blipFill>
        <p:spPr>
          <a:xfrm>
            <a:off x="460375" y="5371767"/>
            <a:ext cx="632798" cy="632798"/>
          </a:xfrm>
          <a:prstGeom prst="rect">
            <a:avLst/>
          </a:prstGeom>
        </p:spPr>
      </p:pic>
      <p:sp>
        <p:nvSpPr>
          <p:cNvPr id="19" name="Rectangle 18"/>
          <p:cNvSpPr/>
          <p:nvPr/>
        </p:nvSpPr>
        <p:spPr>
          <a:xfrm>
            <a:off x="1245573" y="4905839"/>
            <a:ext cx="9987782" cy="1200329"/>
          </a:xfrm>
          <a:prstGeom prst="rect">
            <a:avLst/>
          </a:prstGeom>
        </p:spPr>
        <p:txBody>
          <a:bodyPr wrap="square">
            <a:spAutoFit/>
          </a:bodyPr>
          <a:lstStyle/>
          <a:p>
            <a:r>
              <a:rPr lang="en-GB"/>
              <a:t>Understand it:</a:t>
            </a:r>
          </a:p>
          <a:p>
            <a:pPr lvl="1" fontAlgn="base"/>
            <a:r>
              <a:rPr lang="en-GB"/>
              <a:t>Definition: In a metaphor, the vehicle is the image or idea that represents the subject</a:t>
            </a:r>
          </a:p>
          <a:p>
            <a:pPr lvl="1" fontAlgn="base"/>
            <a:r>
              <a:rPr lang="en-GB"/>
              <a:t>Word Class: Noun</a:t>
            </a:r>
          </a:p>
          <a:p>
            <a:r>
              <a:rPr lang="en-GB"/>
              <a:t>Example: The part of the metaphor used to compare is called the vehicle</a:t>
            </a:r>
          </a:p>
        </p:txBody>
      </p:sp>
      <p:sp>
        <p:nvSpPr>
          <p:cNvPr id="5" name="AutoShape 2" descr="data:image/png;base64,iVBORw0KGgoAAAANSUhEUgAAAX0AAACHCAYAAAD6B4maAAAdFUlEQVR42u2d+XsVVbaG/XP6p56E24PdoEGZA1HCEJnyMBPhaqM2iHAbCQooIK1McUDSgCi0IARpERSQwciQZm5sUAYFRDAIatvYNPv2u72r7j6VOucEckhOwvc+z35Oqk5Vncquvb9atfautW776KJzLaUIIYTIzG0SfSGEkOhL9IUQQqIv0RdCCIm+RF8IIST6En0hhGgGor/39LfusfJnXOF9vVxRzxL/OWBomVtXfSjaZuYLS9xv7yxw3Yv7RKVjYZGbNuflaJvSEaNdh67dU7ahTJj6rP/+F7++o853lIVvvO021hzz+8fP7fGnZrlBZQ+6A+euSPSFEKKhor//7HeuW4/ebsGrq92R2mvR+qrt+127Dp1d1bZ9kehTwn0PfvG9K75/gFu1eU8k+oh3Osuc46X7Li76hy9cdSPHjHNjJpSnnJdEXwghGiD6k2bMceWz5ieKKoJvlnyS6FOmzK5w85euyqnocyMqKR3qjy33jhBC5FD0ccfsOnExq/88SfSrj513Xe8tdlsPn86Z6HMuXYp6JN5gJPpCCNFA0b/z7vYpy7hqQn97p273Jvr08fv/+Cc/dc8tWp7Vp79iY3VGn37Nqcte9Dkm+4969HHXs+9A7+KR6AshRCNZ+gfPXXGtf/mrtJY+Ys3+7+79JCeW/s9ub+XW7jjglx94ZLz350v0hRAih6L/xMy5aX36r6xc737eqnVGnz5jAs9Xrsj5QC6DxDwF2LEl+kIIkQPRt9k7FcvWpKx/ff12VzJwiLvrng4ZRf+H9YtzLvqUncdrXZuCu93KTbsl+kIIkQvRt3n64yY/7X3qWNfmV9998qtIqNOJfuXqjW78lBkZffoPT5yS0ac/b8nKtPP01+/6yP2m7V3RYLFEXwghGij6eiNXCCEk+hJ9IYSQ6Ev0hRCiWYn+8cvNv0j0hRCiHqJ//NJ/RLOFFCGEEFlEX1UghBASfSGEEBJ9IYQQEn0hhBASfSGEEBJ9IYQQEn0hhBASfSGEEBJ9IYQQeSz6o0ePdseOHVONCyGERF8IIUTeif6SJUt8KSsrc7169XJ9+vRxBw4ciL5/6623/PrevXv7T5bjok/h75CkdUIIIfJA9Lt06eLOnj3rl0+ePOk6derkrly54t577z1XWlrqvv76a//d5cuXXf/+/f16ib4QQjRT0Z8+fXrKusmTJ7utW7e6fv36udOnT6d8xzLrcyX6ly5d8sdsSPn888/dxYsX3XfffaerL4SQ6GcT/YULF6asY/nPf/6z69y5c+I+PAlkE/2PPvrIr1u9erV3GVEmTpxY51gXLlxwH3/8cc7KZ5995v75z3+qFQghJPrpRL+8vLyOpb9t2zZv0Z85c6aOpY9/PxR9XEIjRoxI2e6dd96pl6X/r3/9y1voDSnffPONt/RPnDjhhZ/Pa9euqSUIIST6SaLftm1bd/z4cb/86aefpvj0Bw8e7EUV8O3j41+3bl2K6LNtQUGBq62t9evx/bNfY/v0EfpTp0554ecmIIQQEv0E0Z87d64bOXJkxtk7lKKiIu/2McIpm3/5y19cYWGhfwoYNmyY++CDD5pkIPfbb7/1oh9/QhFCCIm++/8pmy2Fq1evRi6eG+XU1yrXUy400fi56r5p619I9PMGG9S9UUjIrnJ9pSlQvTdt/QuJvkRfoiPRl+iLfBf9lohEX6Kv+hcSfYm+xESir/oXEn2JvsREoq/6FxJ9iX4Oyt7T37rHyp9xhff1ckU9S/zngKFlbl31oWibmS8scb+9s8B1L+4TlY6FRW7anJejbUpHjHYdunZP2YYyYeqz/vtf/PqOOt9RFr7xtttYc8zvHz+3x5+a5QaVPegOnLvSYkU/qW4pi97ckJN6v731f/k6jv9uuw6do793nbjo/nvs//hrz75d7y120+e94o7UXkv5Ha5T/Djp1kv0hUQ/D0V//9nvXLcevd2CV1endPCq7fu9KFRt2xcJEyXc9+AX37vi+we4VZv31KvzhyITL3HRP3zhqhs5ZpwbM6E85bxaqujH6zbTd9db779pe5dr2+4et/OTLxOvR82nX7tO3e51i9e8l9IuRv9+onvkf56U6AuJfksS/Ukz5rjyWfMTv0PwzaJMJ0xTZle4+UtX5VT0EZyS0qH+2LeCe+d6Rf9G6p2b+sDhoxKvx8Rps930uQvr7MeNt/eAQe7g/z1lSfSFRL8FiD5uAR7tb0SYqo+d926ArYdP50z0OZcuRT3SiqBE/8brvf+Qke7F5W/VWd+hSze359SlrOcp0ReNJvpEuCSOzoYNG9zixYvdn/70J/fll1+6tWvXRvP3LZb+X//6V7/N0qVLXWVlpdu8eXN0nDfffNMdOXLELV++3O+zaNEid/ToUR+7h2ibIcuWLfOhElq66N95d/uUZVwGoV+Yx/4kvzO+3x//5KfuuUXLs/qWV2yszujTrzl12YsGx2T/UY8+7nr2HegtzVtF9ON++yGjxuSs3k3cP/z4gnfz8Bmuj7eBTKKf9Ds/u72VRF/kXvRnz57tzp0755eJuTNnzhwf496WEXcia65YscL9+9//jvatqqpyn3zySST6K1eu9BEzgRvFvHnz/HFZbyD2r7/++i1v6fNY3/qXv0prcSLW7P/u3k9yYukjHmt3HPDLDzwy3vvzZenntt5ffH2tt/jD9e07F6a19F9asc59cPQLWfqi8UUfy904f/68e+2111KWiYdP1MwwaiXiTiC2mpqaSPTjIstNgn14erD49my/b9++W0L0n5g5N61P/5WV693PW7XOKEyMCTxfuSLnA7kMVmJF2rEl+rmr9wHDHvA+flvPLJ9pCT59bvo8ZcinL5pE9BHs+izj3iHC5qpVq7xLiPWh6LNtiK3btWuX27t3r1+Hld8Y2a3yafZOxbI1KetfX7/dlQwc4u66p0NG8flh/eKciz5l5/Fa16bgbrdy026Jfg7rnVk8uHmY1WNPDkwDXfrWlpRpvIPKHkoZTJfoi7wTfSJWrlmzJsW9Q+jk+og+Lh2eHvh84403GqUC8mme/rjJT0dztM2vvvvkV5FgpBOfytUb3fgpMzL6fB+eOCWjT3/ekpVp5+mv3/WRFycbtJToX3+9J91smbfP/P3wRjD69xNc1/t6/jBP/z+fs19epnn6Ir9Fn8FY4uUbDPZWVFS4PXv2ZBV94Alhy5Yt7vDhw7eU6OuN0KYVfdW/kOjfoOhj4SP6zMrBR8/gLKK6YMECP2ibTfT/9re/uVmzZrnvv/9eoi/RkehL9EVTiX5jgfgzINxYSPQl+qp/IdFvQjZt2tQgEZboS3R0nST6ohmIPgnTcQc11gBuLkX/5GWV+pamFH3Vv0RfKAxDg0X/6+9Vrrc0Bar3pq1/IdFvMaIvhBASfYm+EEJI9CX6Qggh0ZfoCyGERF+iL4QQEn2JvhBCSPQl+kIIIdGX6AshhES/+Yl+586ds25jaSuN0aNHu2PHjrXo6xeG8L5ZZKtHvmObdNchiePHj7uHHnooyjx3q1yv5tCXctWP6tNnJfrNVPS/+uorH0ZCot/41NbW+mxtzU30t27dWieS7Oeff37T21G+kw99KVf96NNPP5Xot1TRR3iw3LI1VmtMZWVlrlevXq5Pnz4+t7BBWknW9+7d23+yHG+oSYLC8gMPPOAKCgp8mThxYtRYCXM9ePBg/1vdu3d3Gzdu9N+tX7/e9ezZ0/Xo0cONHDnSd7b6nMcXX3zhhg4d6vr27esKCwsbPVZSUt1z/bIJf0PqnnokG1xRUVHKMaurq92IESN8vbZq1cofkzbA78yfP989/PDD7v7773fdunVzzz//vN/n6NGjrl+/fv43KAcPHkwUl2XLlkXnMmjQIP9/Ar/Bd9Q/bWL79u1u7ty5rqSkxHXt2tWfE1AfPElwDM6vMSPXNnVf4mb6xz/+MbqeAwcOTMnPQb0R2PGJJ55IOSb7PProoznrR9Znr1696v7whz/4tsC+kydPdteuXfPX+rHHHvPLnGtxcbHPJc45cN4UDAGJfp6KPsfI1lhppF26dHFnz571yydPnnSdOnXy+7z33nuutLTU5xywTtu/f3+/vj6iH5ZQROgUlnaS5PNt2rRxR44c8Y3PhPL99993Y8eO9X9nO49Jkya5d9991//NcTt27OgznTW16GcT/obUvYkxN1bqzqAj7969O9HSb9++vfvss8/8Mr+BWLAt9UWiIeB7BANRCH+H/4kbjLmuyCH99NNP+78Ro1dffTXan5uNJS3CsuR4gOCTrhTIO83/x//cHES/oX3pqaeecjNnzvTCan2c72j/1peoc/s0EF3qKhf9KOyzb7/9tnvyySej9RgDbMu15vrZDYncI3fccYc7ffq0X8agsusu0b8Jos8FvdGC9WvHydRYaUjTp09PWcddnkd9rD+72AbLrG+I6G/evDllW6x0LBgaYgiWI0nss50HVuXUqVMjoccSibsp6EgNqc8brftMwt+QujcxxrqzYyDI9913X2SxxUU//lsvv/yyFyNuFCHPPPNMZJ3b71C3iNT+/fujm4YJFqLAdTJYNnGzdsL2WP0hPBE899xzdeqFYzXWtWqMvkR758YaH+tBQO1py/rSlClTov5BvSPG6dw719uPwt8h9/eAAQPcmTNn/DLjOLRTfhPr3/j73//utwuXH3zwQYn+zRL9XBYaa9gxw4a6cOHClHUskyIynZ+Rzp9N9AlJnU70475I1g0fPtxbKFifVrBMEfBs54Ggk7Qey4eGH+8M5pe9GfVa3/LNN9/ktO6tHrmmuGoQ2Z07d7pp06bV26fPMqLCMYcNGxYV6v6dd96pc734P3A/4FLg055C4ueatGxPAOH1xYrlZh2HdKZNea1y3ZdefPFFN2TIkDrbcwPFbRLWGVn6fve73/m/uSHi8qmvTz9bP4pfm23btvnrz/W08463m2zLEv0ciz6W3Y0WHi3DhmpWWVJDLS8vr2Od0CCwKs0SCK1N/HphA1q+fLl75ZVXUrbjmNcj+uPHj/eWX8jevXu9xZ7tPMy1AwgRIhi3rhHdhtRnQ+oeF0fSjJ6G1H1Yjwjwhx9+6N1chw4dui7RZ1/cDiH4cK292O/wP4RuJK65PebXR/SxjvHxh2Bdmlspvr6xrlVj9CXya2Pph08/Zuk/++yzdeoMd9g//vEPb3HbzSUX/Sj8HcaDLB0sbfORRx7x5ynRbwE+/UyN1BpT27ZtvfViPtjQr4wVYFYqgoofdt26dSkNqKamxq+3Bspv4ufl2K+99lrKDSFdY8VNwTHwX1rjwkoxn36m82CwCtEztwN+1Zs9e6a+dZ9O8Bta92E9YjGOGzfOP8YbHJMB3WyiT95oLENzJVFvDACaINjvIPg85ts1ZhDWfML1EX0YNWqUv6EBAsiAYXjDzneffkP6Em40BmVN+NkGC9xm04R1xpMBN4MJEyZE63LRj8Lfqays9Odj2LWQ6LcA0c/USK2h4hNHODPNIKEwkIfrIalzz5gxw/tsseZoQMzm4NiIRbt27aIGnK6xsm7NmjX+dzgGsxus82Q7DzoOlrG5DEhqnw8ikUnwG1r38XrkWoSdGKHhiQer0WbvpBt34enA6o/fwuJL+p2XXnopch1wQ7l48eJ1iT71wvHYnxsLs4maA7noS1jas2fPjmbEcIPGWEqqM8YQfvSjH0XjKpCrfmS/Q5vAtcO50EZwsyWNBUn0m5noZ2uk6SxA0XCRyCb4ua57OqLe4r5517Mx+xLiy821MV7yyxduu9UTPudC9Ov7MolEP/fgkqlPh81V3TPwGbp2RG5p7L7ERAQbkJfoS/RzjkS/6chF3eOTtxeiRPO/nszmwZWHi0eiL9EXQgiJvkRfCCEk+hJ9IYSQ6Ev0hRCiWYj+3tPfusfKn3GF9/VyRT1L/OeAoWVuXfWhaJuZLyxxv72zwHUv7hOVjoVFbtqcl6NtSkeMdh26dk/ZhjJh6rP++1/8+o4631EWvvG221hzzO8fP7fHn5rlBpU96A6cuyLRF0KIhor+/rPfuW49ersFr652R2qvReurtu937Tp0dlXb9kWiTwn3PfjF9674/gFu1eY9kegj3uksc46X7ru46B++cNWNHDPOjZlQnnJeEn0hhGiA6E+aMceVz5qfKKoIvlnySaJPmTK7ws1fuiqnos+NqKR0qD/2reTeYf45r4QTUK0pQx0IkS+cOHHCbdiw4Yb2JdpluC8vZtnb7FYIhkZ/gz179qS8ybt06dIo5EJjEz+XnIo+7phdJy5m9Z8niX71sfOu673Fbuvh0zkTfc6lS1GPxBtMSxd93k4MwwEIcauzY8eOlIQo9eGDDz7wgv3CCy9EQfKSIIIsYUUs5EVVVVUUrx8DjBg6TUV4LjkX/Tvvbp+yjKsm9Ld36nZvok8fv/+Pf/JT99yi5Vl9+is2Vmf06decuuxFn2Oy/6hHH3c9+w70Lp6WJvpE+OOCYmUsXrzYx/IgnjrhcXkZiBgiWCNxCNJFQDAsF/bDOuFt0bVr10ZWi4XjPXXqlD8GyTdYT7IGSwiB9UCn4BzoGASaIlAXQcjiURk5RlMmTBHNG+LbIJy0V6Je0vaBt6pZpm3SjslGZcHSaLNkF+Nz3759PqEMkUGJTRS+iU0oDvpOEvQLYN8ws1Uc4i8RbZXj8nvkOuCciKeD4NK3ODfWkR8hXTpEzg9jzfplGNcHrWG9FQvDTOx8cjsQZjs8ftK5EBKabUPou/Rp9ICggIQ/51hJ9XRdlv7Bc1dc61/+Kq2lj1iz/7t7P8mJpf+z21u5tTsO+OUHHhnv/fktSfRp2Fz48PdJp0dD4TuEPV1AM77jhmBxSgg2NWfOnCjRNsu8Ys4FJ5JgKNZ0HouDj+hjAVlnwNqhcWFNcXMw2J+GJMSNQGRWBNMECIvbMn4h+GFWL0JJ85YsUUZp07RXAzEE2qZFJwXaplno6UAA04FQYvwYhIMwNw+Q9QyDyH4DseY847Afxpr1S/ox27HMDYW+ZTc7nuQttj6B97ghWlrM8Pjxc8EgCzWD37DjoCfkBbB6TqqnOqL/xMy5aX36r6xc737eqnVGnz5jAs9Xrsj5QC6DxDwF2LFbguhz1w1zsRpYFHyXTfS5uxvnz5/3/v9wmZC8dJwwVjwNhE5kx0X0LXmEQYIQtqGhmQ+T7cLOJ0R9IeolYh3GuEeUTKjC9sl6RBMjgxDUoaGBIJohgqVrT6L0FW4omcCowdJPZ5nTd8Lz4yYU+v95iggjbXK80CgK3U/43+NuWp5m+A0TdYObABY632HwJR0/fi70e7txADdI+jrnz00yTDqTVE9pZ+9ULFuTsv719dtdycAh7q57OmQU/R/WL8656FN2Hq91bQrudis37W4Roo81brHp41YRlkc20Q+/y7RMoyFfKo0INw6xvEPRjw8Q2ToGvkgKYRaCuYSEuB4QdTJTxdN6InSIO0KE65CCW6SioiKyrq39xfsLLg4E1tw2SdnSQnhyTRczCUG3fMahKyr0/2Plh26S8PdDcMWkm3TBk3m8Dvhf6VcLFixIe/zwXBB2e9oxuMlgqCH+cRdXUj2lnac/bvLT3qeOdW1+9d0nv4qEOp3oV67e6MZPmZHRp//wxCkZffrzlqxMO09//a6P3G/a3hUNFrdUS59ZCrkQfawsLKpQsLGg6iP6dEjrmDyCC3Ej0JYtybyBMDLmhCESWtA8oZpwYaCEYZbJR2viTPvme/pQUsrOOCQ84TzicPykJwD6h1nlSa5NDKek4/F0HOaMRqTRl6SBYLbj/8VllOn44bkwPhHXBFw61ANP4hhqcZ2I15PeyM0Dnz4p8ww6AFZFfXz69RF9xB5fJr56YBkBx/LPJvqA5YW/8XpnTAhh4IrAZWOuQtog4ojYmSvHRBA/tgmX9QODba0dI6L0nXBSQibYNilsMwZWUv8P8+/aIGvcLZM0fROxJj1i6F4xS5t9LKIn54/BhwWfNDAbHj88F/YPxxJ4GiLzF3XHE1P8iSWpniT6TTx7hwZvs3do1IixParmyr3D4x8diIuPP5C7Po+V/N/ZRJ8GOWvWrBTrRYjrxSYo0P5sFor1P9om6zBGaHc28YD2GlrF4WCmiWE4+JoOGydIGmugH8Tz6QLngmXOgCpjXvGB03ieagOhpt/ZzJ33338/pU/aewEcG8GGpIHZ8PjhuQA3C5uFxw3J6oVtkpLIx+tJoq83cjNCQ2WQSIh8A9djksiJzPXkRf/45eZfJPo3h7iVI0Q+wESHXL2heqvV023HL/1HNFtIkejnDpsbrAFckU8wAIyLiMHeJLeMyF5PSowu0RdC3EJI9CX6QgiJvkRfCCEk+hL9Zg1TycI4HEIIib5EX6IvhJDoS/SbEkId28sevMEXxt7gNXJe4bawtLzZZzE8iFXCCxusZ+olL36Fos+bgxbSmWOEQZyEEBJ9iX4TQMAp4mIbvOY9b948/zexSwixYHE5mJpFfA3e8OPtPQTdXsrgzVpe1zbRt1fjbTpXGG5ZCCHRl+g3EVjhYWwRxJqIhfYEgDUfgojzGjuWfRiqFXhCMNHnFXRuGJaNh5gmlnRFCCHRl+g3EfEwqmChZ4nBkZRCjYBMxOUIIxQCwdNC9w4R+3iKYHs+kwJSCSFuUdG3+M/G6NGjU0KiNkcs7GkY5TLfCBOZAFZ/aOmTSi7J0sfFQzCmdJY+SRos4h/g3oknUxFCSPRblOhj2SL66XJd5gMkR8jk00fIwzRxhEEmxCpWfujTP3LkiE/iYKKP4BOIyQZ9uXlwbCGERN+H5iwoKPBl4sSJkeiT43Lw4MGuT58+rnv37j5RASA6PXv2dD169HAjR45MSUaMS6JXr16ud+/e/jNMIoIQDR061PXt29cVFhbe9LgvCCCibyFL8xFEGTHG4mcmDuIcunw4d5u9QzjWMD+mzd5hXIBBWpJQhO4dshAxmGthbZUZSwiJfkZLv6ysLBIKLMs2bdp4i5IbgKUMI5702LFj/d+4HEpLS6MBQ7bp379/lFVn0qRJkbXJcTt27JiS0DuXcCMyf34+T1XkPMOwqAy4JsUGF0KImy768Sl+WOk8CWBRhmC5I1z9+vXzqfpCWGY9zJ07102dOjUSeqzYePIObhjsc6MFVw4+fBP8+GBnvoE1To5Mg781tVII0SSiH/fps2748OHe0sflY6V9+/ZewDt37px47E6dOkVWLK4KniC4gSSJG/5rE+yGFIT/0qVLeX+BcNXgLrOXqMiypVk2Qoi8Ef3x48fXyTrPC0ZY7Fj0Z86cqWPp49+HcCARi75bt251MsvzxIDr50YLM2Esz6YQQkj008BMjzBvYzrRZzAXv71NM2QbrH3Ad8/Ar+WARdjZdt26dX6ZQV/cGYA126VLlzqiL4QQohFEnwHadu3auQkTJmQUfdaRrYWZOSUlJW7gwIFREmSw2TuUoqIi/8KQgb+dpwFuEsXFxWmTggshhLjJoi+EEEKiL4QQQqIvhBBCoi+EEEKiL4QQQqIvhBBCoi+EEEKiL4QQonmIfk1NjS9CCCEk+kIIIfJB9EnXR+RHEnwcOnQoJbkHIYstuQffb926NUruQV5Xixq5atUqt2PHDom+EELks+gTOTNTGr+XXnrJ1dbW+mXythImmYBrRMnkO8umRXLu+fPnS/SFECKfRR8rPUyvR/apMGE3qfpCLGE3sewtraKxYcMGib4QQuSz6IeuHKOiosJ/EkkTF06c5cuX+9DJu3btSllP8m+JvhBC5LHo46e3mPmA1R9a+iTwTrL0jx49KktfCCGam+hjnWfy6fMkQGpDY8uWLT7tHz59vjOfPn5/nhAk+kIIkceiz0wchB6Lv7Ky0lv2ocuHnLg2e4eMW5s2bUqcvUOiFE3ZFEKIPBd9LHWsdoO8s4sWLVKNCiFESxR9BmSrq6ujZf5mWqYQQogWKPq4avDRm5umqqrKJzMXQgiRv/wv9WvBWysbbww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2" descr="data:image/png;base64,iVBORw0KGgoAAAANSUhEUgAAAbwAAAA6CAYAAADLLuyuAAAScklEQVR42u2dh5cVRRbG9+9Zzll3V1h2l10URKJkEBAEVJAsoGQFlbCAZCVnJIchR8lKThKGpEgYRSQLghiAWn+lt091T79+b4aX5s39zukz87qrq6tv3bpf3VvVVX86e9sYPQofmYDKWeWs8ik9clakH39SclNDo3JW+ageKpTwlPDU0KicVT6qhwolPG0AamhUziof1UOFEp42ADU0KmeVj8pZoYSnDUANjcpZ5aOEpyhRhLds637TtOVrpm6jpqZOwybmhfqNzJBxU83J6796acr/u4K9LgfpGrdobXacuGSvbzlyzvzt6bK+NHLszC8wo6bOM/99tnKha81at7X3t27fxebhlmvbsQumas3aJm/bgZw0NEcv3zd9B40wtRu8aOo1bmb/tmzb0azfd9JLEya36rXrmWHjZ3hpkF21F+oWku07Q8eE1p0cM/M2Wplzf7Bsb/9vtHm1Y1dz4urPJUbOsd4leCC/Lr3e8X7vPnPFJ5c/lynj+811Vz+fLvcPK7tgvs9Vq5n1ehirHc5euTkpupaIbA5evG3e6D3A6jv3Ym+GT5xlztx67HtO0B5EnVfCU8JL6Ji6aI1p0vJVs+eLq4UMcat2nSMbM0TZ6KWWCRkbGhNHrOtBRV6z65h5vsYLZuOBMznZsz5+5YHtNExesMrX0NfsPm5lzfvHklv+tV+s3FfsOJyQEYgyxMF6O3XjoenwZh/z5juDfOXKFcJbufOI6f72QFOtVh3z+Tf3EpaXK+P/PFPJPPPc8+bA+ZslkvBitcNk6Fo82Rz5+gdTo059M3f1Nl9b6NKrv+kxYIgSniJ1hEeDRzmPFNwNvY7R23fuemRjrly1RtIJb97aHbZn+dmpyzkbSnpv5HgzaPSk0GuQnfSqY8lt8NgpZtL8FUklPAwPHjd5l0Q5J0J4bbu8ZbYfv2iGT5hpxkxfUCzC4zodFbdDmKuEVxxdi5JN/2FjreyD99HRouOd/0dEQQlPkXTCo5fVre97CaUNa8wYDLk/WYQ3YW7ebyRa3Ry69H1Oj50QFiK0Ey9dmNzohBAGkg5BMgiPstSq1zCyjko64eF1EDLm/8MFd2xIrbiEx9+X23Qw05asy2nCK66uxZINnjWyj6dPSniKpBPeh7MWm6EfTfed69SjnxeXZ/xs0oKVoeNAz1apaq+LdxhrDK9d156RYwfD/ujtociE0pq/2s56nUs2781pwkN+7m9CRq5cCPuEyQ0j/Zen/mo+nL0k7rjK0i37IsfwqDvqjTy5v3PPt03j5q1sbzsXCQ+PetHGXd5v9E1Cx8UhvP1f3bC6yt+SPIbXpvObSdO1eLIJ6n0U4YU9BxujhKdIiYfXb/BIr8cX1pgnzltuQ0TJ8vAgW4wteVWo+Kw3Iaa0eXiEdcr9818x5QZRcf/Wo+eT4uFhRNbuOeF1eAhl5xrhnb75yBpg13jibbTr1qvYhMcxbfFa683kqof3JLoWJhs6ybE8vOlL15u9X15TD0+R/jE8iAeDEEV4GBF6hKmYtMI4HuODDHLnIuG9P2pCzDG8Wcs3mb+XLRcpN8YAP5qzNOmTVpikABlI3rlCeMxCHDB8XKHzeNJB/S8K4XG0fL2THbfK1TG8J9G1oGyYzTksZAyPTh62RMfwFCkjPJmlyScJ0rOSXl377r3tZwdRhJeqSStyEG5lEkVRZguWtFmaUxau9p1fvGm3adaqjan0fLVIuf1+fm7SCc+OdV24ZSpWrmKWbz+UM4RHqJbPXMLCnCMmz3kiwmNskI4jMxRzkfCeRNeCssG2MCFt/rqdvlnhr3bs5psspYSnSAnhcRB/Z4aUfINnv8tZ8YmvAcQymvSQMd5R3+HxaUGsMbz6TZpHKjIhpz4DP8jZ7/B4N/keScbRmLAj8o5lhOas2mJDzlHjHW/1Hxw5hkdIOhZJbDp41hqpRGfKZgvhhekgnaaadRuElnvX6W+9TltxCY+Db8/4Bi0XCa8oupaIbCBBvoN8oUHj37/D++3v2BkL9Ts8RXoIT1deyAzhqZxLj5xVPrrSikIJTw2NylkJT+WjhKdQwlNDo3JWwlM9VMJThBLehbt6uEcmDY3KWeWs8ikdclZkgPAu3Pmt0vUodGQCKmeVs8qn9MhZkQHCUxEoFAqFQglPoVAoFAolPIVCoVAolPAUCoVCoVDCUygUCoVCCU+hUCgUCiU8hUKhUCiU8BQKhUKhUMJTKBQKhRJeUtClSxdz7ty5rMknCjVr1kyrkH/99Vfz6NGjtD2vJNWFIjf08MKFC6Zbt27mzp07qodJxr1799JqP5JlH7Ox3kol4X399ddpFfKDBw/sM9OltGpoFOnWw88++8z88ssvqocpwK1bt9JqP3Ka8ChQ3759zcCBA82LL75oGjVqZM6fP2969uxpmjRpYo/vvvvOJv7yyy/Nyy+/bNNxnDx50p4nbdmyZU3dunXNggULrOKTH/c2a9bMNGzY0KxZs8am5Xn9+/c3Q4YMsXlwbfny5T4hbdiwwbz22mumadOmNs8tW7bYa5s2bTKNGze293To0MF8//33vkratWuXzfOTTz6Jmzbes5JtaL766qu4SpuKurh8+bJ9/xYtWti6eOmll7y0T1IXp06dMq1bt7bnkfPYsWM9gzdv3jwzc+ZM06dPH3sv5SB/nt2gQQMzYsQIZZ8MEV4q9BDdEj3Mz8/PWj2M1WZKAuElUm+876xZs6ycaWdvvPGG+eKLL+y78xsPXO4Ps4937961cixTpoz9e/To0ayot6QTHopJAQAFrlChgn1RkJeXZz744APz888/mxo1alilAVxH8R8+fFiIzSdPnmwmTZrkPeTHH3+09+Kak6ZcuXJm9+7dXiOkQZ05c8bLp2PHjvY8uHr1qqlYsaK9jsCoFPDpp5+a3r17e8+oXLmyGTRokBUaz4hK6xJe2LOCPdVkGZp4SpuKunjllVfMkSNHfKEnlFOeV5y6+Oabb+zzyQvwPpRr6NChnsJWr17dnDhxwnz++eemTZs2nkwfP35sevToYetEkRnCS6YeUs9nz56159ELjFc26mG8NlMSCC9evfG+9erV88LKvXr1Mq1atbLvLr9pd4nax2yot5R4eLC2gB5By5Ytfb+7du1qvaf333/fd/OoUaPMgQMHCik3DUWEKRXGC1JhpKlfv74vH3ob0usnnx07dviut23b1vYkNm7c6DvfvHlzOy4Bypcv7z1z5MiRkWldwgt71qVLl3znbt68aRtIcQ+UVBQ2SmlTURdyTkCDx3jJ84pTF4MHD/b15ERpq1WrZg0ICksa8O2335qCggKf0aVxzZ8/P7RhP4mc9Ui/Hr777ru+e9Gdffv2ZZ0exmsz2ayH2KNE6o33HTdunPd77ty5ZuLEib7feNuJ2sdsqLeUEB4Fc5U97PeyZcusF4ULKkft2rU9wbnK/dNPP1nGbteunT1PaATBcJ2D8y5wkQmBxIr7co576JW4z69ataoXWoFQBeQVldYlvLBnBc9duXLFp3DJOPB2wwxNsuuCxgHBEJbASI0ePdpUqVLFy684ddG+ffvQ3hfhB3pvKCyHYOHChfY5nTp1sqEy8nCvC6ifZMtZj9TqIe3u9ddf9w50kSGFbNPDeG2mpOlhWL0F212s34nax2yxHxkhPAaleVkXFy9eNNeuXSv0cqQLFph4rRBerVq1CvUK6HVECalfv36e6ywgxiyhMreS6GEkkjZRwiMkgGdS3IMQg6usrvdbHENTlLqgpy4hBkAPqlKlSl5+xakLesorVqwo1EMjDMH7ugpLPXTv3t0XJibcHabQpHkSOeuRfj3ES3LBWB+hq2zTw3htJpv1kDImUm+JEl6i9jEb6i1jhIfXRnxY4vj0MIjX3rhxw/5mQPT06dP2f15o1apVXh4MVD711FPWHSY//peeFS9ITNiN+4YJiTwgTcoh5aJnEhZ3Jq9E0iZKeMkcO4mlrEUxNEWpizp16theEyBkMWbMGF9Iojh1sX//fqvoEvplXA7DN2DAgEINjbzprLgGkR5iqhRakV49xFMQPSRPJi5kox7GazMlZQwvqt4SJbx49tGNlmW63jJGeOKuMlsH4fBi27Zt89ItXbrUusXEiHGNifmThtlBTCZh9hD3kl/nzp1tjBaFC5vZE4uEVq9ebfNkthCDsTLoGSQ8kEjadBNelLIWxdAUpS5QLupA6oJr5EGs/0nqgufLLCsaxfDhw32zrERhaSQQHsaGZxAaIa5PL1E8AUV6CS+Verhz586s1MN4baYkEF68ekuU8OLZR2ZH0pHB68uGeksq4aW78oKNp7QYmnjKmgmUxroo7YSneljyAOFpvSnhKbQuFKqHOY90rrKihKdCUkOjUKgeKpTwFAqFQqFQwlMoFAqFQglPoVAoFAolPIVCoVAolPAUCoVCoUgy4c2YMaNYmbJ6wcqVK9P2EkzbXbRokfn444+z8nsVhUKhCAM7FbAYdyrtKYs/sPJV8Dmck4+8OVjQXXZWOHz4sLdLAsuJzZkzJ2MycsuihGd+/zCTxWEVCoWiJIGOethC0C6OHz9uVzwpKlg6jLUtWemGlVHc50BirJoSC+xfyqL5gKXFZEHwTMAtS0oID0HB+CwCyl+2eAGsi8cWE5zjr6yT54L10WbPnm039CMdghUCZKsJegqstcYK+lQEaViORvZMgsn37t1rX5IeB0uSsbUHYM01BM95nrF582ZbGfI88iQNC8VSPs67ywcFyyH7RikUCkUmwEangDU+sWsc2Cb2kQTYO2wbtky2XWKZMeybHLLLQRB4axLxCjov5BG2NRLRMuwyC0xjm1lyDLLFJmOn5Zn3798PfSY2FeeDNETcpMxR5cbzxGbzrjyTssoWSMGyQODu9m3wC7IB8AGdg8WLF5v169cX2oIMHknYw+MjQzISlxdShGDC1p0Menj8njBhgl2bjZeYNm2aT2DHjh3z9k2C8KZOnertUC77I0G6EOXWrVt9zM9ixO7zUBReFuIDrO0nW1G45VAoFIpM4vr163ZNS2witvaHH37wbN6UKVO8dBh0WWcSO4g9ZFNtiW4JacYCdi+4OwELPmNLsekQkxCsECXnBBAd5ZQyQJQukbn3UVZZIxcbvGTJEvs7qtzYaEiecwAi5L6wspBOOEjkgb0HkOj27du9lWngGdeJ496ECQ+mDXpE/OZ8IoQnL0c8WTxGEQqEJ+khPArtAgGTBtYnBCC9FrxCXsR9Hi8tQhXl4Z5gORQKhSKToON96NAhaxMhPwGhRyJbQQ8GYMuEGAQQiUTIwoDXE/TmIDHZBQECwY7LAtJ4UHhLgsmTJ/tsKvlR7iD27Nljx9tcUFbeJ6rcXJOd6AHOjixC7ZYFWYhcBJQDsoZHxo8f721iG5QL3h0RyYQJL9Z43vTp0xMiPLeHwUvwm5fCS6On4RJecIDSPUelcA89AKlE93lUjjsQK4OxsXo6CoVCkQmsW7fOjk1xYL9kmIe/a9eu9TyYDRs2ePfIUJF74A1GER7enJBbLBA9k50u8N7YzUCcmuBYH2FF2WbJBWWPNWkwqtzYbHe9UIgJ8gyWBVkgMxfYczxC9gzECw2Wk/eWaCQokocXfBmEEbaNQxjhyW/cYrwst4IQXiKERzoJhcLoEB9xYTd/GTd0gWcYVi6FQqHIFPBWsFU4Da73g9dCREtsnwzBQArB2ZLYU9c7DAMeouv5QCDBfQDdmZDYSCnPqVOnCoUvCTG6+bnn3Y2esdHY56hy375924ZVXeAAsTlvsCxBboDIIFLyR14HDx4s9E6cx7tj6Csu4bneG2N1eFUSP+UvBQ2buEIB8/LyQgkPoiNfISV+k1Y8ryjCQxEY3BQQu8UVdvMnDVN9Bfn5+d64nxKeQqHIBmD35DMAHAuZcwABTJw40RsHw7tzh4Do0Msu7Rh6PB7xgMIAMQXJhjkN7lwI7CLkK06IO+xDOLGgoMD7HfWJAnm6Y4HYavHUYpUb/nBtuqSVzWndsmDbZbYq5cBzlbKIN+eCcpPG3aMvkvAgFAQRnKUpMyCJ5YZBYq0wvjtL02VerpMPlY4HhntLbyCK8MgLr458OWQGpps/isMEGJlNSnrpjSjhKRSKbAC2TuYqQAoYdqJoEBx2TcJzGHgcBPH4sGGE57BtGPuwsbRgdCvskwKewf08E4fj5s2b3jV+c41QYdBrg1Rkh/MgICnsq8zQdB2PWOWmHMjC9QrdcTq3LIwjwhc4WnxDiDMj70aaoNdJ+mHDhvnCr7rSikKhUChyDkyWcb07JTyFQqFQ5CQImwbHN5XwFAqFQpEzYL4Joc+wbwX/DyRoX05qtCL4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004669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5123" y="304800"/>
            <a:ext cx="10959793" cy="3170099"/>
          </a:xfrm>
          <a:prstGeom prst="rect">
            <a:avLst/>
          </a:prstGeom>
          <a:solidFill>
            <a:schemeClr val="accent2">
              <a:lumMod val="20000"/>
              <a:lumOff val="80000"/>
            </a:schemeClr>
          </a:solidFill>
          <a:ln>
            <a:solidFill>
              <a:schemeClr val="tx1"/>
            </a:solidFill>
          </a:ln>
        </p:spPr>
        <p:txBody>
          <a:bodyPr wrap="square" rtlCol="0">
            <a:spAutoFit/>
          </a:bodyPr>
          <a:lstStyle/>
          <a:p>
            <a:pPr marL="571500" indent="-571500">
              <a:buFont typeface="Arial" panose="020B0604020202020204" pitchFamily="34" charset="0"/>
              <a:buChar char="•"/>
            </a:pPr>
            <a:r>
              <a:rPr lang="en-GB" sz="4000"/>
              <a:t>New Term: ‘</a:t>
            </a:r>
            <a:r>
              <a:rPr lang="en-GB" sz="4000" i="1"/>
              <a:t>Thesis Statement</a:t>
            </a:r>
            <a:r>
              <a:rPr lang="en-GB" sz="4000"/>
              <a:t>’</a:t>
            </a:r>
          </a:p>
          <a:p>
            <a:endParaRPr lang="en-GB" sz="4000"/>
          </a:p>
          <a:p>
            <a:r>
              <a:rPr lang="en-GB" sz="4000" i="1"/>
              <a:t>‘A complex sentence that sums up your argument. We create thesis statements by using a controlling idea and a topic’</a:t>
            </a:r>
          </a:p>
        </p:txBody>
      </p:sp>
      <p:sp>
        <p:nvSpPr>
          <p:cNvPr id="3" name="TextBox 2"/>
          <p:cNvSpPr txBox="1"/>
          <p:nvPr/>
        </p:nvSpPr>
        <p:spPr>
          <a:xfrm>
            <a:off x="393290" y="3736258"/>
            <a:ext cx="10609006" cy="2785378"/>
          </a:xfrm>
          <a:prstGeom prst="rect">
            <a:avLst/>
          </a:prstGeom>
          <a:solidFill>
            <a:schemeClr val="accent6">
              <a:lumMod val="20000"/>
              <a:lumOff val="80000"/>
            </a:schemeClr>
          </a:solidFill>
          <a:ln>
            <a:solidFill>
              <a:schemeClr val="tx1"/>
            </a:solidFill>
          </a:ln>
        </p:spPr>
        <p:txBody>
          <a:bodyPr wrap="square" rtlCol="0">
            <a:spAutoFit/>
          </a:bodyPr>
          <a:lstStyle/>
          <a:p>
            <a:r>
              <a:rPr lang="en-GB" sz="3500" b="1"/>
              <a:t>Modelled example</a:t>
            </a:r>
            <a:r>
              <a:rPr lang="en-GB" sz="3500"/>
              <a:t>:</a:t>
            </a:r>
          </a:p>
          <a:p>
            <a:endParaRPr lang="en-GB" sz="3500"/>
          </a:p>
          <a:p>
            <a:r>
              <a:rPr lang="en-GB" sz="3500"/>
              <a:t>Although myths are stories that explain how the world works, the First Order explains how the ancient Greeks thought the world was created.</a:t>
            </a:r>
          </a:p>
        </p:txBody>
      </p:sp>
      <p:pic>
        <p:nvPicPr>
          <p:cNvPr id="4" name="Picture 3"/>
          <p:cNvPicPr>
            <a:picLocks noChangeAspect="1"/>
          </p:cNvPicPr>
          <p:nvPr/>
        </p:nvPicPr>
        <p:blipFill>
          <a:blip r:embed="rId2"/>
          <a:stretch>
            <a:fillRect/>
          </a:stretch>
        </p:blipFill>
        <p:spPr>
          <a:xfrm>
            <a:off x="4108962" y="3844412"/>
            <a:ext cx="772871" cy="772871"/>
          </a:xfrm>
          <a:prstGeom prst="rect">
            <a:avLst/>
          </a:prstGeom>
        </p:spPr>
      </p:pic>
    </p:spTree>
    <p:extLst>
      <p:ext uri="{BB962C8B-B14F-4D97-AF65-F5344CB8AC3E}">
        <p14:creationId xmlns:p14="http://schemas.microsoft.com/office/powerpoint/2010/main" val="36954840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607" y="749508"/>
            <a:ext cx="4482059" cy="1079292"/>
          </a:xfrm>
          <a:prstGeom prst="rect">
            <a:avLst/>
          </a:prstGeom>
          <a:noFill/>
        </p:spPr>
        <p:txBody>
          <a:bodyPr wrap="square" rtlCol="0">
            <a:spAutoFit/>
          </a:bodyPr>
          <a:lstStyle/>
          <a:p>
            <a:endParaRPr lang="en-GB"/>
          </a:p>
        </p:txBody>
      </p:sp>
      <p:sp>
        <p:nvSpPr>
          <p:cNvPr id="4" name="Rectangle 3"/>
          <p:cNvSpPr/>
          <p:nvPr/>
        </p:nvSpPr>
        <p:spPr>
          <a:xfrm>
            <a:off x="148341" y="145587"/>
            <a:ext cx="2190125" cy="2631490"/>
          </a:xfrm>
          <a:prstGeom prst="rect">
            <a:avLst/>
          </a:prstGeom>
          <a:solidFill>
            <a:schemeClr val="accent2">
              <a:lumMod val="20000"/>
              <a:lumOff val="80000"/>
            </a:schemeClr>
          </a:solidFill>
        </p:spPr>
        <p:txBody>
          <a:bodyPr wrap="square">
            <a:spAutoFit/>
          </a:bodyPr>
          <a:lstStyle/>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Epic</a:t>
            </a:r>
          </a:p>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Epithet</a:t>
            </a:r>
          </a:p>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Appositive</a:t>
            </a:r>
          </a:p>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Metaphor</a:t>
            </a:r>
          </a:p>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Vehicle</a:t>
            </a:r>
          </a:p>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Tenor</a:t>
            </a:r>
          </a:p>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Ground</a:t>
            </a:r>
            <a:endParaRPr lang="en-GB" sz="2000"/>
          </a:p>
        </p:txBody>
      </p:sp>
      <p:sp>
        <p:nvSpPr>
          <p:cNvPr id="8" name="TextBox 7"/>
          <p:cNvSpPr txBox="1"/>
          <p:nvPr/>
        </p:nvSpPr>
        <p:spPr>
          <a:xfrm>
            <a:off x="3972393" y="329784"/>
            <a:ext cx="5081666" cy="707886"/>
          </a:xfrm>
          <a:prstGeom prst="rect">
            <a:avLst/>
          </a:prstGeom>
          <a:noFill/>
        </p:spPr>
        <p:txBody>
          <a:bodyPr wrap="square" rtlCol="0">
            <a:spAutoFit/>
          </a:bodyPr>
          <a:lstStyle/>
          <a:p>
            <a:r>
              <a:rPr lang="en-GB" sz="4000"/>
              <a:t>Vocabulary Learning</a:t>
            </a:r>
          </a:p>
        </p:txBody>
      </p:sp>
      <p:sp>
        <p:nvSpPr>
          <p:cNvPr id="9" name="Rectangle 8"/>
          <p:cNvSpPr/>
          <p:nvPr/>
        </p:nvSpPr>
        <p:spPr>
          <a:xfrm>
            <a:off x="4393145" y="1345061"/>
            <a:ext cx="1363771" cy="707886"/>
          </a:xfrm>
          <a:prstGeom prst="rect">
            <a:avLst/>
          </a:prstGeom>
          <a:solidFill>
            <a:schemeClr val="accent2">
              <a:lumMod val="20000"/>
              <a:lumOff val="80000"/>
            </a:schemeClr>
          </a:solidFill>
        </p:spPr>
        <p:txBody>
          <a:bodyPr wrap="none">
            <a:spAutoFit/>
          </a:bodyPr>
          <a:lstStyle/>
          <a:p>
            <a:r>
              <a:rPr lang="en-GB" sz="4000"/>
              <a:t>Tenor</a:t>
            </a:r>
          </a:p>
        </p:txBody>
      </p:sp>
      <p:sp>
        <p:nvSpPr>
          <p:cNvPr id="10" name="TextBox 9"/>
          <p:cNvSpPr txBox="1"/>
          <p:nvPr/>
        </p:nvSpPr>
        <p:spPr>
          <a:xfrm>
            <a:off x="3462727" y="2360338"/>
            <a:ext cx="7929798" cy="2862322"/>
          </a:xfrm>
          <a:prstGeom prst="rect">
            <a:avLst/>
          </a:prstGeom>
          <a:noFill/>
        </p:spPr>
        <p:txBody>
          <a:bodyPr wrap="square" rtlCol="0">
            <a:spAutoFit/>
          </a:bodyPr>
          <a:lstStyle/>
          <a:p>
            <a:r>
              <a:rPr lang="en-GB" sz="3000"/>
              <a:t>Rate how well you know it:</a:t>
            </a:r>
          </a:p>
          <a:p>
            <a:endParaRPr lang="en-GB" sz="3000"/>
          </a:p>
          <a:p>
            <a:pPr marL="342900" indent="-342900">
              <a:buAutoNum type="alphaLcParenR"/>
            </a:pPr>
            <a:r>
              <a:rPr lang="en-GB" sz="3000"/>
              <a:t>Never seen it before</a:t>
            </a:r>
          </a:p>
          <a:p>
            <a:pPr marL="342900" indent="-342900">
              <a:buAutoNum type="alphaLcParenR"/>
            </a:pPr>
            <a:r>
              <a:rPr lang="en-GB" sz="3000"/>
              <a:t>Seen it, heard it, unsure what it means</a:t>
            </a:r>
          </a:p>
          <a:p>
            <a:pPr marL="342900" indent="-342900">
              <a:buAutoNum type="alphaLcParenR"/>
            </a:pPr>
            <a:r>
              <a:rPr lang="en-GB" sz="3000"/>
              <a:t>Understand and can sometimes use</a:t>
            </a:r>
          </a:p>
          <a:p>
            <a:pPr marL="342900" indent="-342900">
              <a:buAutoNum type="alphaLcParenR"/>
            </a:pPr>
            <a:r>
              <a:rPr lang="en-GB" sz="3000"/>
              <a:t>Confidently understand and can explain</a:t>
            </a:r>
          </a:p>
        </p:txBody>
      </p:sp>
    </p:spTree>
    <p:extLst>
      <p:ext uri="{BB962C8B-B14F-4D97-AF65-F5344CB8AC3E}">
        <p14:creationId xmlns:p14="http://schemas.microsoft.com/office/powerpoint/2010/main" val="24038333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307975" y="4686170"/>
            <a:ext cx="11149779" cy="2039095"/>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495111" y="204507"/>
            <a:ext cx="2613408" cy="1323439"/>
          </a:xfrm>
          <a:prstGeom prst="rect">
            <a:avLst/>
          </a:prstGeom>
          <a:solidFill>
            <a:schemeClr val="accent2">
              <a:lumMod val="20000"/>
              <a:lumOff val="80000"/>
            </a:schemeClr>
          </a:solidFill>
        </p:spPr>
        <p:txBody>
          <a:bodyPr wrap="none">
            <a:spAutoFit/>
          </a:bodyPr>
          <a:lstStyle/>
          <a:p>
            <a:pPr algn="ctr"/>
            <a:r>
              <a:rPr lang="en-GB" sz="4000"/>
              <a:t>New Word:</a:t>
            </a:r>
          </a:p>
          <a:p>
            <a:pPr algn="ctr"/>
            <a:r>
              <a:rPr lang="en-GB" sz="4000"/>
              <a:t>Tenor</a:t>
            </a:r>
          </a:p>
        </p:txBody>
      </p:sp>
      <p:pic>
        <p:nvPicPr>
          <p:cNvPr id="3" name="Picture 2"/>
          <p:cNvPicPr>
            <a:picLocks noChangeAspect="1"/>
          </p:cNvPicPr>
          <p:nvPr/>
        </p:nvPicPr>
        <p:blipFill>
          <a:blip r:embed="rId2"/>
          <a:stretch>
            <a:fillRect/>
          </a:stretch>
        </p:blipFill>
        <p:spPr>
          <a:xfrm>
            <a:off x="3928450" y="1387481"/>
            <a:ext cx="3341780" cy="3120729"/>
          </a:xfrm>
          <a:prstGeom prst="rect">
            <a:avLst/>
          </a:prstGeom>
        </p:spPr>
      </p:pic>
      <p:sp>
        <p:nvSpPr>
          <p:cNvPr id="4" name="Oval Callout 3"/>
          <p:cNvSpPr/>
          <p:nvPr/>
        </p:nvSpPr>
        <p:spPr>
          <a:xfrm>
            <a:off x="1156338" y="1466176"/>
            <a:ext cx="2563318" cy="2278505"/>
          </a:xfrm>
          <a:prstGeom prst="wedgeEllipseCallou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solidFill>
                  <a:sysClr val="windowText" lastClr="000000"/>
                </a:solidFill>
              </a:rPr>
              <a:t>Say It!</a:t>
            </a:r>
          </a:p>
        </p:txBody>
      </p:sp>
      <p:sp>
        <p:nvSpPr>
          <p:cNvPr id="6" name="TextBox 5"/>
          <p:cNvSpPr txBox="1"/>
          <p:nvPr/>
        </p:nvSpPr>
        <p:spPr>
          <a:xfrm>
            <a:off x="1521673" y="2894835"/>
            <a:ext cx="1928201" cy="477054"/>
          </a:xfrm>
          <a:prstGeom prst="rect">
            <a:avLst/>
          </a:prstGeom>
          <a:noFill/>
        </p:spPr>
        <p:txBody>
          <a:bodyPr wrap="square" rtlCol="0">
            <a:spAutoFit/>
          </a:bodyPr>
          <a:lstStyle/>
          <a:p>
            <a:r>
              <a:rPr lang="en-GB" sz="2500"/>
              <a:t>“ten-or”</a:t>
            </a:r>
          </a:p>
        </p:txBody>
      </p:sp>
      <p:grpSp>
        <p:nvGrpSpPr>
          <p:cNvPr id="12" name="Group 11"/>
          <p:cNvGrpSpPr/>
          <p:nvPr/>
        </p:nvGrpSpPr>
        <p:grpSpPr>
          <a:xfrm>
            <a:off x="10106702" y="101920"/>
            <a:ext cx="1809650" cy="2610931"/>
            <a:chOff x="8969889" y="788562"/>
            <a:chExt cx="2203555" cy="3252614"/>
          </a:xfrm>
        </p:grpSpPr>
        <p:sp>
          <p:nvSpPr>
            <p:cNvPr id="11" name="Rounded Rectangle 10"/>
            <p:cNvSpPr/>
            <p:nvPr/>
          </p:nvSpPr>
          <p:spPr>
            <a:xfrm>
              <a:off x="8969889" y="788562"/>
              <a:ext cx="2203555" cy="325261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9490640" y="1651778"/>
              <a:ext cx="1162050" cy="1162050"/>
            </a:xfrm>
            <a:prstGeom prst="rect">
              <a:avLst/>
            </a:prstGeom>
          </p:spPr>
        </p:pic>
      </p:grpSp>
      <p:sp>
        <p:nvSpPr>
          <p:cNvPr id="9" name="Rectangle 8"/>
          <p:cNvSpPr/>
          <p:nvPr/>
        </p:nvSpPr>
        <p:spPr>
          <a:xfrm>
            <a:off x="9690951" y="130094"/>
            <a:ext cx="2501049" cy="707886"/>
          </a:xfrm>
          <a:prstGeom prst="rect">
            <a:avLst/>
          </a:prstGeom>
        </p:spPr>
        <p:txBody>
          <a:bodyPr wrap="square">
            <a:spAutoFit/>
          </a:bodyPr>
          <a:lstStyle/>
          <a:p>
            <a:pPr algn="ctr"/>
            <a:r>
              <a:rPr lang="en-GB" sz="4000">
                <a:solidFill>
                  <a:sysClr val="windowText" lastClr="000000"/>
                </a:solidFill>
              </a:rPr>
              <a:t>Spell It:</a:t>
            </a:r>
          </a:p>
        </p:txBody>
      </p:sp>
      <p:sp>
        <p:nvSpPr>
          <p:cNvPr id="10" name="Rectangle 9"/>
          <p:cNvSpPr/>
          <p:nvPr/>
        </p:nvSpPr>
        <p:spPr>
          <a:xfrm>
            <a:off x="10548415" y="1905597"/>
            <a:ext cx="1018613" cy="477054"/>
          </a:xfrm>
          <a:prstGeom prst="rect">
            <a:avLst/>
          </a:prstGeom>
        </p:spPr>
        <p:txBody>
          <a:bodyPr wrap="none">
            <a:spAutoFit/>
          </a:bodyPr>
          <a:lstStyle/>
          <a:p>
            <a:pPr algn="ctr"/>
            <a:r>
              <a:rPr lang="en-GB" sz="2500">
                <a:solidFill>
                  <a:sysClr val="windowText" lastClr="000000"/>
                </a:solidFill>
              </a:rPr>
              <a:t>Ten-or</a:t>
            </a:r>
          </a:p>
        </p:txBody>
      </p:sp>
      <p:sp>
        <p:nvSpPr>
          <p:cNvPr id="16" name="TextBox 15"/>
          <p:cNvSpPr txBox="1"/>
          <p:nvPr/>
        </p:nvSpPr>
        <p:spPr>
          <a:xfrm>
            <a:off x="7479024" y="3019216"/>
            <a:ext cx="4066364" cy="1477328"/>
          </a:xfrm>
          <a:prstGeom prst="rect">
            <a:avLst/>
          </a:prstGeom>
          <a:solidFill>
            <a:schemeClr val="accent2">
              <a:lumMod val="20000"/>
              <a:lumOff val="80000"/>
            </a:schemeClr>
          </a:solidFill>
        </p:spPr>
        <p:txBody>
          <a:bodyPr wrap="square" rtlCol="0">
            <a:spAutoFit/>
          </a:bodyPr>
          <a:lstStyle/>
          <a:p>
            <a:r>
              <a:rPr lang="en-GB"/>
              <a:t>Etymology: Modern French </a:t>
            </a:r>
            <a:r>
              <a:rPr lang="en-GB" err="1"/>
              <a:t>teneur</a:t>
            </a:r>
            <a:r>
              <a:rPr lang="en-GB"/>
              <a:t>), from Latin </a:t>
            </a:r>
            <a:r>
              <a:rPr lang="en-GB" err="1"/>
              <a:t>tenorem</a:t>
            </a:r>
            <a:r>
              <a:rPr lang="en-GB"/>
              <a:t> (nominative tenor) "a course," originally "continuance, uninterrupted course, a holding on," from </a:t>
            </a:r>
            <a:r>
              <a:rPr lang="en-GB" err="1"/>
              <a:t>tenere</a:t>
            </a:r>
            <a:r>
              <a:rPr lang="en-GB"/>
              <a:t> "to hold </a:t>
            </a:r>
          </a:p>
        </p:txBody>
      </p:sp>
      <p:pic>
        <p:nvPicPr>
          <p:cNvPr id="17" name="Picture 16"/>
          <p:cNvPicPr>
            <a:picLocks noChangeAspect="1"/>
          </p:cNvPicPr>
          <p:nvPr/>
        </p:nvPicPr>
        <p:blipFill>
          <a:blip r:embed="rId4"/>
          <a:stretch>
            <a:fillRect/>
          </a:stretch>
        </p:blipFill>
        <p:spPr>
          <a:xfrm>
            <a:off x="460375" y="5371767"/>
            <a:ext cx="632798" cy="632798"/>
          </a:xfrm>
          <a:prstGeom prst="rect">
            <a:avLst/>
          </a:prstGeom>
        </p:spPr>
      </p:pic>
      <p:sp>
        <p:nvSpPr>
          <p:cNvPr id="19" name="Rectangle 18"/>
          <p:cNvSpPr/>
          <p:nvPr/>
        </p:nvSpPr>
        <p:spPr>
          <a:xfrm>
            <a:off x="1245573" y="4905839"/>
            <a:ext cx="9987782" cy="1200329"/>
          </a:xfrm>
          <a:prstGeom prst="rect">
            <a:avLst/>
          </a:prstGeom>
        </p:spPr>
        <p:txBody>
          <a:bodyPr wrap="square">
            <a:spAutoFit/>
          </a:bodyPr>
          <a:lstStyle/>
          <a:p>
            <a:r>
              <a:rPr lang="en-GB"/>
              <a:t>Understand it:</a:t>
            </a:r>
          </a:p>
          <a:p>
            <a:pPr lvl="1" fontAlgn="base"/>
            <a:r>
              <a:rPr lang="en-GB"/>
              <a:t>Definition: The tenor is the thing being described.</a:t>
            </a:r>
          </a:p>
          <a:p>
            <a:pPr lvl="1" fontAlgn="base"/>
            <a:r>
              <a:rPr lang="en-GB"/>
              <a:t>Word Class: Noun</a:t>
            </a:r>
          </a:p>
          <a:p>
            <a:r>
              <a:rPr lang="en-GB"/>
              <a:t>Example: The tenor is the thing being described. </a:t>
            </a:r>
          </a:p>
        </p:txBody>
      </p:sp>
      <p:sp>
        <p:nvSpPr>
          <p:cNvPr id="5" name="AutoShape 2" descr="data:image/png;base64,iVBORw0KGgoAAAANSUhEUgAAAX0AAACHCAYAAAD6B4maAAAdFUlEQVR42u2d+XsVVbaG/XP6p56E24PdoEGZA1HCEJnyMBPhaqM2iHAbCQooIK1McUDSgCi0IARpERSQwciQZm5sUAYFRDAIatvYNPv2u72r7j6VOucEckhOwvc+z35Oqk5Vncquvb9atfautW776KJzLaUIIYTIzG0SfSGEkOhL9IUQQqIv0RdCCIm+RF8IIST6En0hhGgGor/39LfusfJnXOF9vVxRzxL/OWBomVtXfSjaZuYLS9xv7yxw3Yv7RKVjYZGbNuflaJvSEaNdh67dU7ahTJj6rP/+F7++o853lIVvvO021hzz+8fP7fGnZrlBZQ+6A+euSPSFEKKhor//7HeuW4/ebsGrq92R2mvR+qrt+127Dp1d1bZ9kehTwn0PfvG9K75/gFu1eU8k+oh3Osuc46X7Li76hy9cdSPHjHNjJpSnnJdEXwghGiD6k2bMceWz5ieKKoJvlnyS6FOmzK5w85euyqnocyMqKR3qjy33jhBC5FD0ccfsOnExq/88SfSrj513Xe8tdlsPn86Z6HMuXYp6JN5gJPpCCNFA0b/z7vYpy7hqQn97p273Jvr08fv/+Cc/dc8tWp7Vp79iY3VGn37Nqcte9Dkm+4969HHXs+9A7+KR6AshRCNZ+gfPXXGtf/mrtJY+Ys3+7+79JCeW/s9ub+XW7jjglx94ZLz350v0hRAih6L/xMy5aX36r6xc737eqnVGnz5jAs9Xrsj5QC6DxDwF2LEl+kIIkQPRt9k7FcvWpKx/ff12VzJwiLvrng4ZRf+H9YtzLvqUncdrXZuCu93KTbsl+kIIkQvRt3n64yY/7X3qWNfmV9998qtIqNOJfuXqjW78lBkZffoPT5yS0ac/b8nKtPP01+/6yP2m7V3RYLFEXwghGij6eiNXCCEk+hJ9IYSQ6Ev0hRCiWYn+8cvNv0j0hRCiHqJ//NJ/RLOFFCGEEFlEX1UghBASfSGEEBJ9IYQQEn0hhBASfSGEEBJ9IYQQEn0hhBASfSGEEBJ9IYQQeSz6o0ePdseOHVONCyGERF8IIUTeif6SJUt8KSsrc7169XJ9+vRxBw4ciL5/6623/PrevXv7T5bjok/h75CkdUIIIfJA9Lt06eLOnj3rl0+ePOk6derkrly54t577z1XWlrqvv76a//d5cuXXf/+/f16ib4QQjRT0Z8+fXrKusmTJ7utW7e6fv36udOnT6d8xzLrcyX6ly5d8sdsSPn888/dxYsX3XfffaerL4SQ6GcT/YULF6asY/nPf/6z69y5c+I+PAlkE/2PPvrIr1u9erV3GVEmTpxY51gXLlxwH3/8cc7KZ5995v75z3+qFQghJPrpRL+8vLyOpb9t2zZv0Z85c6aOpY9/PxR9XEIjRoxI2e6dd96pl6X/r3/9y1voDSnffPONt/RPnDjhhZ/Pa9euqSUIIST6SaLftm1bd/z4cb/86aefpvj0Bw8e7EUV8O3j41+3bl2K6LNtQUGBq62t9evx/bNfY/v0EfpTp0554ecmIIQQEv0E0Z87d64bOXJkxtk7lKKiIu/2McIpm3/5y19cYWGhfwoYNmyY++CDD5pkIPfbb7/1oh9/QhFCCIm++/8pmy2Fq1evRi6eG+XU1yrXUy400fi56r5p619I9PMGG9S9UUjIrnJ9pSlQvTdt/QuJvkRfoiPRl+iLfBf9lohEX6Kv+hcSfYm+xESir/oXEn2JvsREoq/6FxJ9iX4Oyt7T37rHyp9xhff1ckU9S/zngKFlbl31oWibmS8scb+9s8B1L+4TlY6FRW7anJejbUpHjHYdunZP2YYyYeqz/vtf/PqOOt9RFr7xtttYc8zvHz+3x5+a5QaVPegOnLvSYkU/qW4pi97ckJN6v731f/k6jv9uuw6do793nbjo/nvs//hrz75d7y120+e94o7UXkv5Ha5T/Djp1kv0hUQ/D0V//9nvXLcevd2CV1endPCq7fu9KFRt2xcJEyXc9+AX37vi+we4VZv31KvzhyITL3HRP3zhqhs5ZpwbM6E85bxaqujH6zbTd9db779pe5dr2+4et/OTLxOvR82nX7tO3e51i9e8l9IuRv9+onvkf56U6AuJfksS/Ukz5rjyWfMTv0PwzaJMJ0xTZle4+UtX5VT0EZyS0qH+2LeCe+d6Rf9G6p2b+sDhoxKvx8Rps930uQvr7MeNt/eAQe7g/z1lSfSFRL8FiD5uAR7tb0SYqo+d926ArYdP50z0OZcuRT3SiqBE/8brvf+Qke7F5W/VWd+hSze359SlrOcp0ReNJvpEuCSOzoYNG9zixYvdn/70J/fll1+6tWvXRvP3LZb+X//6V7/N0qVLXWVlpdu8eXN0nDfffNMdOXLELV++3O+zaNEid/ToUR+7h2ibIcuWLfOhElq66N95d/uUZVwGoV+Yx/4kvzO+3x//5KfuuUXLs/qWV2yszujTrzl12YsGx2T/UY8+7nr2HegtzVtF9ON++yGjxuSs3k3cP/z4gnfz8Bmuj7eBTKKf9Ds/u72VRF/kXvRnz57tzp0755eJuTNnzhwf496WEXcia65YscL9+9//jvatqqpyn3zySST6K1eu9BEzgRvFvHnz/HFZbyD2r7/++i1v6fNY3/qXv0prcSLW7P/u3k9yYukjHmt3HPDLDzwy3vvzZenntt5ffH2tt/jD9e07F6a19F9asc59cPQLWfqi8UUfy904f/68e+2111KWiYdP1MwwaiXiTiC2mpqaSPTjIstNgn14erD49my/b9++W0L0n5g5N61P/5WV693PW7XOKEyMCTxfuSLnA7kMVmJF2rEl+rmr9wHDHvA+flvPLJ9pCT59bvo8ZcinL5pE9BHs+izj3iHC5qpVq7xLiPWh6LNtiK3btWuX27t3r1+Hld8Y2a3yafZOxbI1KetfX7/dlQwc4u66p0NG8flh/eKciz5l5/Fa16bgbrdy026Jfg7rnVk8uHmY1WNPDkwDXfrWlpRpvIPKHkoZTJfoi7wTfSJWrlmzJsW9Q+jk+og+Lh2eHvh84403GqUC8mme/rjJT0dztM2vvvvkV5FgpBOfytUb3fgpMzL6fB+eOCWjT3/ekpVp5+mv3/WRFycbtJToX3+9J91smbfP/P3wRjD69xNc1/t6/jBP/z+fs19epnn6Ir9Fn8FY4uUbDPZWVFS4PXv2ZBV94Alhy5Yt7vDhw7eU6OuN0KYVfdW/kOjfoOhj4SP6zMrBR8/gLKK6YMECP2ibTfT/9re/uVmzZrnvv/9eoi/RkehL9EVTiX5jgfgzINxYSPQl+qp/IdFvQjZt2tQgEZboS3R0nST6ohmIPgnTcQc11gBuLkX/5GWV+pamFH3Vv0RfKAxDg0X/6+9Vrrc0Bar3pq1/IdFvMaIvhBASfYm+EEJI9CX6Qggh0ZfoCyGERF+iL4QQEn2JvhBCSPQl+kIIIdGX6AshhES/+Yl+586ds25jaSuN0aNHu2PHjrXo6xeG8L5ZZKtHvmObdNchiePHj7uHHnooyjx3q1yv5tCXctWP6tNnJfrNVPS/+uorH0ZCot/41NbW+mxtzU30t27dWieS7Oeff37T21G+kw99KVf96NNPP5Xot1TRR3iw3LI1VmtMZWVlrlevXq5Pnz4+t7BBWknW9+7d23+yHG+oSYLC8gMPPOAKCgp8mThxYtRYCXM9ePBg/1vdu3d3Gzdu9N+tX7/e9ezZ0/Xo0cONHDnSd7b6nMcXX3zhhg4d6vr27esKCwsbPVZSUt1z/bIJf0PqnnokG1xRUVHKMaurq92IESN8vbZq1cofkzbA78yfP989/PDD7v7773fdunVzzz//vN/n6NGjrl+/fv43KAcPHkwUl2XLlkXnMmjQIP9/Ar/Bd9Q/bWL79u1u7ty5rqSkxHXt2tWfE1AfPElwDM6vMSPXNnVf4mb6xz/+MbqeAwcOTMnPQb0R2PGJJ55IOSb7PProoznrR9Znr1696v7whz/4tsC+kydPdteuXfPX+rHHHvPLnGtxcbHPJc45cN4UDAGJfp6KPsfI1lhppF26dHFnz571yydPnnSdOnXy+7z33nuutLTU5xywTtu/f3+/vj6iH5ZQROgUlnaS5PNt2rRxR44c8Y3PhPL99993Y8eO9X9nO49Jkya5d9991//NcTt27OgznTW16GcT/obUvYkxN1bqzqAj7969O9HSb9++vfvss8/8Mr+BWLAt9UWiIeB7BANRCH+H/4kbjLmuyCH99NNP+78Ro1dffTXan5uNJS3CsuR4gOCTrhTIO83/x//cHES/oX3pqaeecjNnzvTCan2c72j/1peoc/s0EF3qKhf9KOyzb7/9tnvyySej9RgDbMu15vrZDYncI3fccYc7ffq0X8agsusu0b8Jos8FvdGC9WvHydRYaUjTp09PWcddnkd9rD+72AbLrG+I6G/evDllW6x0LBgaYgiWI0nss50HVuXUqVMjoccSibsp6EgNqc8brftMwt+QujcxxrqzYyDI9913X2SxxUU//lsvv/yyFyNuFCHPPPNMZJ3b71C3iNT+/fujm4YJFqLAdTJYNnGzdsL2WP0hPBE899xzdeqFYzXWtWqMvkR758YaH+tBQO1py/rSlClTov5BvSPG6dw719uPwt8h9/eAAQPcmTNn/DLjOLRTfhPr3/j73//utwuXH3zwQYn+zRL9XBYaa9gxw4a6cOHClHUskyIynZ+Rzp9N9AlJnU70475I1g0fPtxbKFifVrBMEfBs54Ggk7Qey4eGH+8M5pe9GfVa3/LNN9/ktO6tHrmmuGoQ2Z07d7pp06bV26fPMqLCMYcNGxYV6v6dd96pc734P3A/4FLg055C4ueatGxPAOH1xYrlZh2HdKZNea1y3ZdefPFFN2TIkDrbcwPFbRLWGVn6fve73/m/uSHi8qmvTz9bP4pfm23btvnrz/W08463m2zLEv0ciz6W3Y0WHi3DhmpWWVJDLS8vr2Od0CCwKs0SCK1N/HphA1q+fLl75ZVXUrbjmNcj+uPHj/eWX8jevXu9xZ7tPMy1AwgRIhi3rhHdhtRnQ+oeF0fSjJ6G1H1Yjwjwhx9+6N1chw4dui7RZ1/cDiH4cK292O/wP4RuJK65PebXR/SxjvHxh2Bdmlspvr6xrlVj9CXya2Pph08/Zuk/++yzdeoMd9g//vEPb3HbzSUX/Sj8HcaDLB0sbfORRx7x5ynRbwE+/UyN1BpT27ZtvfViPtjQr4wVYFYqgoofdt26dSkNqKamxq+3Bspv4ufl2K+99lrKDSFdY8VNwTHwX1rjwkoxn36m82CwCtEztwN+1Zs9e6a+dZ9O8Bta92E9YjGOGzfOP8YbHJMB3WyiT95oLENzJVFvDACaINjvIPg85ts1ZhDWfML1EX0YNWqUv6EBAsiAYXjDzneffkP6Em40BmVN+NkGC9xm04R1xpMBN4MJEyZE63LRj8Lfqays9Odj2LWQ6LcA0c/USK2h4hNHODPNIKEwkIfrIalzz5gxw/tsseZoQMzm4NiIRbt27aIGnK6xsm7NmjX+dzgGsxus82Q7DzoOlrG5DEhqnw8ikUnwG1r38XrkWoSdGKHhiQer0WbvpBt34enA6o/fwuJL+p2XXnopch1wQ7l48eJ1iT71wvHYnxsLs4maA7noS1jas2fPjmbEcIPGWEqqM8YQfvSjH0XjKpCrfmS/Q5vAtcO50EZwsyWNBUn0m5noZ2uk6SxA0XCRyCb4ua57OqLe4r5517Mx+xLiy821MV7yyxduu9UTPudC9Ov7MolEP/fgkqlPh81V3TPwGbp2RG5p7L7ERAQbkJfoS/RzjkS/6chF3eOTtxeiRPO/nszmwZWHi0eiL9EXQgiJvkRfCCEk+hJ9IYSQ6Ev0hRCiWYj+3tPfusfKn3GF9/VyRT1L/OeAoWVuXfWhaJuZLyxxv72zwHUv7hOVjoVFbtqcl6NtSkeMdh26dk/ZhjJh6rP++1/8+o4631EWvvG221hzzO8fP7fHn5rlBpU96A6cuyLRF0KIhor+/rPfuW49ersFr652R2qvReurtu937Tp0dlXb9kWiTwn3PfjF9674/gFu1eY9kegj3uksc46X7ru46B++cNWNHDPOjZlQnnJeEn0hhGiA6E+aMceVz5qfKKoIvlnySaJPmTK7ws1fuiqnos+NqKR0qD/2reTeYf45r4QTUK0pQx0IkS+cOHHCbdiw4Yb2JdpluC8vZtnb7FYIhkZ/gz179qS8ybt06dIo5EJjEz+XnIo+7phdJy5m9Z8niX71sfOu673Fbuvh0zkTfc6lS1GPxBtMSxd93k4MwwEIcauzY8eOlIQo9eGDDz7wgv3CCy9EQfKSIIIsYUUs5EVVVVUUrx8DjBg6TUV4LjkX/Tvvbp+yjKsm9Ld36nZvok8fv/+Pf/JT99yi5Vl9+is2Vmf06decuuxFn2Oy/6hHH3c9+w70Lp6WJvpE+OOCYmUsXrzYx/IgnjrhcXkZiBgiWCNxCNJFQDAsF/bDOuFt0bVr10ZWi4XjPXXqlD8GyTdYT7IGSwiB9UCn4BzoGASaIlAXQcjiURk5RlMmTBHNG+LbIJy0V6Je0vaBt6pZpm3SjslGZcHSaLNkF+Nz3759PqEMkUGJTRS+iU0oDvpOEvQLYN8ws1Uc4i8RbZXj8nvkOuCciKeD4NK3ODfWkR8hXTpEzg9jzfplGNcHrWG9FQvDTOx8cjsQZjs8ftK5EBKabUPou/Rp9ICggIQ/51hJ9XRdlv7Bc1dc61/+Kq2lj1iz/7t7P8mJpf+z21u5tTsO+OUHHhnv/fktSfRp2Fz48PdJp0dD4TuEPV1AM77jhmBxSgg2NWfOnCjRNsu8Ys4FJ5JgKNZ0HouDj+hjAVlnwNqhcWFNcXMw2J+GJMSNQGRWBNMECIvbMn4h+GFWL0JJ85YsUUZp07RXAzEE2qZFJwXaplno6UAA04FQYvwYhIMwNw+Q9QyDyH4DseY847Afxpr1S/ox27HMDYW+ZTc7nuQttj6B97ghWlrM8Pjxc8EgCzWD37DjoCfkBbB6TqqnOqL/xMy5aX36r6xc737eqnVGnz5jAs9Xrsj5QC6DxDwF2LFbguhz1w1zsRpYFHyXTfS5uxvnz5/3/v9wmZC8dJwwVjwNhE5kx0X0LXmEQYIQtqGhmQ+T7cLOJ0R9IeolYh3GuEeUTKjC9sl6RBMjgxDUoaGBIJohgqVrT6L0FW4omcCowdJPZ5nTd8Lz4yYU+v95iggjbXK80CgK3U/43+NuWp5m+A0TdYObABY632HwJR0/fi70e7txADdI+jrnz00yTDqTVE9pZ+9ULFuTsv719dtdycAh7q57OmQU/R/WL8656FN2Hq91bQrudis37W4Roo81brHp41YRlkc20Q+/y7RMoyFfKo0INw6xvEPRjw8Q2ToGvkgKYRaCuYSEuB4QdTJTxdN6InSIO0KE65CCW6SioiKyrq39xfsLLg4E1tw2SdnSQnhyTRczCUG3fMahKyr0/2Plh26S8PdDcMWkm3TBk3m8Dvhf6VcLFixIe/zwXBB2e9oxuMlgqCH+cRdXUj2lnac/bvLT3qeOdW1+9d0nv4qEOp3oV67e6MZPmZHRp//wxCkZffrzlqxMO09//a6P3G/a3hUNFrdUS59ZCrkQfawsLKpQsLGg6iP6dEjrmDyCC3Ej0JYtybyBMDLmhCESWtA8oZpwYaCEYZbJR2viTPvme/pQUsrOOCQ84TzicPykJwD6h1nlSa5NDKek4/F0HOaMRqTRl6SBYLbj/8VllOn44bkwPhHXBFw61ANP4hhqcZ2I15PeyM0Dnz4p8ww6AFZFfXz69RF9xB5fJr56YBkBx/LPJvqA5YW/8XpnTAhh4IrAZWOuQtog4ojYmSvHRBA/tgmX9QODba0dI6L0nXBSQibYNilsMwZWUv8P8+/aIGvcLZM0fROxJj1i6F4xS5t9LKIn54/BhwWfNDAbHj88F/YPxxJ4GiLzF3XHE1P8iSWpniT6TTx7hwZvs3do1IixParmyr3D4x8diIuPP5C7Po+V/N/ZRJ8GOWvWrBTrRYjrxSYo0P5sFor1P9om6zBGaHc28YD2GlrF4WCmiWE4+JoOGydIGmugH8Tz6QLngmXOgCpjXvGB03ieagOhpt/ZzJ33338/pU/aewEcG8GGpIHZ8PjhuQA3C5uFxw3J6oVtkpLIx+tJoq83cjNCQ2WQSIh8A9djksiJzPXkRf/45eZfJPo3h7iVI0Q+wESHXL2heqvV023HL/1HNFtIkejnDpsbrAFckU8wAIyLiMHeJLeMyF5PSowu0RdC3EJI9CX6QgiJvkRfCCEk+hL9Zg1TycI4HEIIib5EX6IvhJDoS/SbEkId28sevMEXxt7gNXJe4bawtLzZZzE8iFXCCxusZ+olL36Fos+bgxbSmWOEQZyEEBJ9iX4TQMAp4mIbvOY9b948/zexSwixYHE5mJpFfA3e8OPtPQTdXsrgzVpe1zbRt1fjbTpXGG5ZCCHRl+g3EVjhYWwRxJqIhfYEgDUfgojzGjuWfRiqFXhCMNHnFXRuGJaNh5gmlnRFCCHRl+g3EfEwqmChZ4nBkZRCjYBMxOUIIxQCwdNC9w4R+3iKYHs+kwJSCSFuUdG3+M/G6NGjU0KiNkcs7GkY5TLfCBOZAFZ/aOmTSi7J0sfFQzCmdJY+SRos4h/g3oknUxFCSPRblOhj2SL66XJd5gMkR8jk00fIwzRxhEEmxCpWfujTP3LkiE/iYKKP4BOIyQZ9uXlwbCGERN+H5iwoKPBl4sSJkeiT43Lw4MGuT58+rnv37j5RASA6PXv2dD169HAjR45MSUaMS6JXr16ud+/e/jNMIoIQDR061PXt29cVFhbe9LgvCCCibyFL8xFEGTHG4mcmDuIcunw4d5u9QzjWMD+mzd5hXIBBWpJQhO4dshAxmGthbZUZSwiJfkZLv6ysLBIKLMs2bdp4i5IbgKUMI5702LFj/d+4HEpLS6MBQ7bp379/lFVn0qRJkbXJcTt27JiS0DuXcCMyf34+T1XkPMOwqAy4JsUGF0KImy768Sl+WOk8CWBRhmC5I1z9+vXzqfpCWGY9zJ07102dOjUSeqzYePIObhjsc6MFVw4+fBP8+GBnvoE1To5Mg781tVII0SSiH/fps2748OHe0sflY6V9+/ZewDt37px47E6dOkVWLK4KniC4gSSJG/5rE+yGFIT/0qVLeX+BcNXgLrOXqMiypVk2Qoi8Ef3x48fXyTrPC0ZY7Fj0Z86cqWPp49+HcCARi75bt251MsvzxIDr50YLM2Esz6YQQkj008BMjzBvYzrRZzAXv71NM2QbrH3Ad8/Ar+WARdjZdt26dX6ZQV/cGYA126VLlzqiL4QQohFEnwHadu3auQkTJmQUfdaRrYWZOSUlJW7gwIFREmSw2TuUoqIi/8KQgb+dpwFuEsXFxWmTggshhLjJoi+EEEKiL4QQQqIvhBBCoi+EEEKiL4QQQqIvhBBCoi+EEEKiL4QQonmIfk1NjS9CCCEk+kIIIfJB9EnXR+RHEnwcOnQoJbkHIYstuQffb926NUruQV5Xixq5atUqt2PHDom+EELks+gTOTNTGr+XXnrJ1dbW+mXythImmYBrRMnkO8umRXLu+fPnS/SFECKfRR8rPUyvR/apMGE3qfpCLGE3sewtraKxYcMGib4QQuSz6IeuHKOiosJ/EkkTF06c5cuX+9DJu3btSllP8m+JvhBC5LHo46e3mPmA1R9a+iTwTrL0jx49KktfCCGam+hjnWfy6fMkQGpDY8uWLT7tHz59vjOfPn5/nhAk+kIIkceiz0wchB6Lv7Ky0lv2ocuHnLg2e4eMW5s2bUqcvUOiFE3ZFEKIPBd9LHWsdoO8s4sWLVKNCiFESxR9BmSrq6ujZf5mWqYQQogWKPq4avDRm5umqqrKJzMXQgiRv/wv9WvBWysbbww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2" descr="data:image/png;base64,iVBORw0KGgoAAAANSUhEUgAAAbwAAAA6CAYAAADLLuyuAAAScklEQVR42u2dh5cVRRbG9+9Zzll3V1h2l10URKJkEBAEVJAsoGQFlbCAZCVnJIchR8lKThKGpEgYRSQLghiAWn+lt091T79+b4aX5s39zukz87qrq6tv3bpf3VvVVX86e9sYPQofmYDKWeWs8ik9clakH39SclNDo3JW+ageKpTwlPDU0KicVT6qhwolPG0AamhUziof1UOFEp42ADU0KmeVj8pZoYSnDUANjcpZ5aOEpyhRhLds637TtOVrpm6jpqZOwybmhfqNzJBxU83J6796acr/u4K9LgfpGrdobXacuGSvbzlyzvzt6bK+NHLszC8wo6bOM/99tnKha81at7X3t27fxebhlmvbsQumas3aJm/bgZw0NEcv3zd9B40wtRu8aOo1bmb/tmzb0azfd9JLEya36rXrmWHjZ3hpkF21F+oWku07Q8eE1p0cM/M2Wplzf7Bsb/9vtHm1Y1dz4urPJUbOsd4leCC/Lr3e8X7vPnPFJ5c/lynj+811Vz+fLvcPK7tgvs9Vq5n1ehirHc5euTkpupaIbA5evG3e6D3A6jv3Ym+GT5xlztx67HtO0B5EnVfCU8JL6Ji6aI1p0vJVs+eLq4UMcat2nSMbM0TZ6KWWCRkbGhNHrOtBRV6z65h5vsYLZuOBMznZsz5+5YHtNExesMrX0NfsPm5lzfvHklv+tV+s3FfsOJyQEYgyxMF6O3XjoenwZh/z5juDfOXKFcJbufOI6f72QFOtVh3z+Tf3EpaXK+P/PFPJPPPc8+bA+ZslkvBitcNk6Fo82Rz5+gdTo059M3f1Nl9b6NKrv+kxYIgSniJ1hEeDRzmPFNwNvY7R23fuemRjrly1RtIJb97aHbZn+dmpyzkbSnpv5HgzaPSk0GuQnfSqY8lt8NgpZtL8FUklPAwPHjd5l0Q5J0J4bbu8ZbYfv2iGT5hpxkxfUCzC4zodFbdDmKuEVxxdi5JN/2FjreyD99HRouOd/0dEQQlPkXTCo5fVre97CaUNa8wYDLk/WYQ3YW7ebyRa3Ry69H1Oj50QFiK0Ey9dmNzohBAGkg5BMgiPstSq1zCyjko64eF1EDLm/8MFd2xIrbiEx9+X23Qw05asy2nCK66uxZINnjWyj6dPSniKpBPeh7MWm6EfTfed69SjnxeXZ/xs0oKVoeNAz1apaq+LdxhrDK9d156RYwfD/ujtociE0pq/2s56nUs2781pwkN+7m9CRq5cCPuEyQ0j/Zen/mo+nL0k7rjK0i37IsfwqDvqjTy5v3PPt03j5q1sbzsXCQ+PetHGXd5v9E1Cx8UhvP1f3bC6yt+SPIbXpvObSdO1eLIJ6n0U4YU9BxujhKdIiYfXb/BIr8cX1pgnzltuQ0TJ8vAgW4wteVWo+Kw3Iaa0eXiEdcr9818x5QZRcf/Wo+eT4uFhRNbuOeF1eAhl5xrhnb75yBpg13jibbTr1qvYhMcxbfFa683kqof3JLoWJhs6ybE8vOlL15u9X15TD0+R/jE8iAeDEEV4GBF6hKmYtMI4HuODDHLnIuG9P2pCzDG8Wcs3mb+XLRcpN8YAP5qzNOmTVpikABlI3rlCeMxCHDB8XKHzeNJB/S8K4XG0fL2THbfK1TG8J9G1oGyYzTksZAyPTh62RMfwFCkjPJmlyScJ0rOSXl377r3tZwdRhJeqSStyEG5lEkVRZguWtFmaUxau9p1fvGm3adaqjan0fLVIuf1+fm7SCc+OdV24ZSpWrmKWbz+UM4RHqJbPXMLCnCMmz3kiwmNskI4jMxRzkfCeRNeCssG2MCFt/rqdvlnhr3bs5psspYSnSAnhcRB/Z4aUfINnv8tZ8YmvAcQymvSQMd5R3+HxaUGsMbz6TZpHKjIhpz4DP8jZ7/B4N/keScbRmLAj8o5lhOas2mJDzlHjHW/1Hxw5hkdIOhZJbDp41hqpRGfKZgvhhekgnaaadRuElnvX6W+9TltxCY+Db8/4Bi0XCa8oupaIbCBBvoN8oUHj37/D++3v2BkL9Ts8RXoIT1deyAzhqZxLj5xVPrrSikIJTw2NylkJT+WjhKdQwlNDo3JWwlM9VMJThBLehbt6uEcmDY3KWeWs8ikdclZkgPAu3Pmt0vUodGQCKmeVs8qn9MhZkQHCUxEoFAqFQglPoVAoFAolPIVCoVAolPAUCoVCoVDCUygUCoVCCU+hUCgUCiU8hUKhUCiU8BQKhUKhUMJTKBQKhRJeUtClSxdz7ty5rMknCjVr1kyrkH/99Vfz6NGjtD2vJNWFIjf08MKFC6Zbt27mzp07qodJxr1799JqP5JlH7Ox3kol4X399ddpFfKDBw/sM9OltGpoFOnWw88++8z88ssvqocpwK1bt9JqP3Ka8ChQ3759zcCBA82LL75oGjVqZM6fP2969uxpmjRpYo/vvvvOJv7yyy/Nyy+/bNNxnDx50p4nbdmyZU3dunXNggULrOKTH/c2a9bMNGzY0KxZs8am5Xn9+/c3Q4YMsXlwbfny5T4hbdiwwbz22mumadOmNs8tW7bYa5s2bTKNGze293To0MF8//33vkratWuXzfOTTz6Jmzbes5JtaL766qu4SpuKurh8+bJ9/xYtWti6eOmll7y0T1IXp06dMq1bt7bnkfPYsWM9gzdv3jwzc+ZM06dPH3sv5SB/nt2gQQMzYsQIZZ8MEV4q9BDdEj3Mz8/PWj2M1WZKAuElUm+876xZs6ycaWdvvPGG+eKLL+y78xsPXO4Ps4937961cixTpoz9e/To0ayot6QTHopJAQAFrlChgn1RkJeXZz744APz888/mxo1alilAVxH8R8+fFiIzSdPnmwmTZrkPeTHH3+09+Kak6ZcuXJm9+7dXiOkQZ05c8bLp2PHjvY8uHr1qqlYsaK9jsCoFPDpp5+a3r17e8+oXLmyGTRokBUaz4hK6xJe2LOCPdVkGZp4SpuKunjllVfMkSNHfKEnlFOeV5y6+Oabb+zzyQvwPpRr6NChnsJWr17dnDhxwnz++eemTZs2nkwfP35sevToYetEkRnCS6YeUs9nz56159ELjFc26mG8NlMSCC9evfG+9erV88LKvXr1Mq1atbLvLr9pd4nax2yot5R4eLC2gB5By5Ytfb+7du1qvaf333/fd/OoUaPMgQMHCik3DUWEKRXGC1JhpKlfv74vH3ob0usnnx07dviut23b1vYkNm7c6DvfvHlzOy4Bypcv7z1z5MiRkWldwgt71qVLl3znbt68aRtIcQ+UVBQ2SmlTURdyTkCDx3jJ84pTF4MHD/b15ERpq1WrZg0ICksa8O2335qCggKf0aVxzZ8/P7RhP4mc9Ui/Hr777ru+e9Gdffv2ZZ0exmsz2ayH2KNE6o33HTdunPd77ty5ZuLEib7feNuJ2sdsqLeUEB4Fc5U97PeyZcusF4ULKkft2rU9wbnK/dNPP1nGbteunT1PaATBcJ2D8y5wkQmBxIr7co576JW4z69ataoXWoFQBeQVldYlvLBnBc9duXLFp3DJOPB2wwxNsuuCxgHBEJbASI0ePdpUqVLFy684ddG+ffvQ3hfhB3pvKCyHYOHChfY5nTp1sqEy8nCvC6ifZMtZj9TqIe3u9ddf9w50kSGFbNPDeG2mpOlhWL0F212s34nax2yxHxkhPAaleVkXFy9eNNeuXSv0cqQLFph4rRBerVq1CvUK6HVECalfv36e6ywgxiyhMreS6GEkkjZRwiMkgGdS3IMQg6usrvdbHENTlLqgpy4hBkAPqlKlSl5+xakLesorVqwo1EMjDMH7ugpLPXTv3t0XJibcHabQpHkSOeuRfj3ES3LBWB+hq2zTw3htJpv1kDImUm+JEl6i9jEb6i1jhIfXRnxY4vj0MIjX3rhxw/5mQPT06dP2f15o1apVXh4MVD711FPWHSY//peeFS9ITNiN+4YJiTwgTcoh5aJnEhZ3Jq9E0iZKeMkcO4mlrEUxNEWpizp16theEyBkMWbMGF9Iojh1sX//fqvoEvplXA7DN2DAgEINjbzprLgGkR5iqhRakV49xFMQPSRPJi5kox7GazMlZQwvqt4SJbx49tGNlmW63jJGeOKuMlsH4fBi27Zt89ItXbrUusXEiHGNifmThtlBTCZh9hD3kl/nzp1tjBaFC5vZE4uEVq9ebfNkthCDsTLoGSQ8kEjadBNelLIWxdAUpS5QLupA6oJr5EGs/0nqgufLLCsaxfDhw32zrERhaSQQHsaGZxAaIa5PL1E8AUV6CS+Verhz586s1MN4baYkEF68ekuU8OLZR2ZH0pHB68uGeksq4aW78oKNp7QYmnjKmgmUxroo7YSneljyAOFpvSnhKbQuFKqHOY90rrKihKdCUkOjUKgeKpTwFAqFQqFQwlMoFAqFQglPoVAoFAolPIVCoVAolPAUCoVCoUgy4c2YMaNYmbJ6wcqVK9P2EkzbXbRokfn444+z8nsVhUKhCAM7FbAYdyrtKYs/sPJV8Dmck4+8OVjQXXZWOHz4sLdLAsuJzZkzJ2MycsuihGd+/zCTxWEVCoWiJIGOethC0C6OHz9uVzwpKlg6jLUtWemGlVHc50BirJoSC+xfyqL5gKXFZEHwTMAtS0oID0HB+CwCyl+2eAGsi8cWE5zjr6yT54L10WbPnm039CMdghUCZKsJegqstcYK+lQEaViORvZMgsn37t1rX5IeB0uSsbUHYM01BM95nrF582ZbGfI88iQNC8VSPs67ywcFyyH7RikUCkUmwEangDU+sWsc2Cb2kQTYO2wbtky2XWKZMeybHLLLQRB4axLxCjov5BG2NRLRMuwyC0xjm1lyDLLFJmOn5Zn3798PfSY2FeeDNETcpMxR5cbzxGbzrjyTssoWSMGyQODu9m3wC7IB8AGdg8WLF5v169cX2oIMHknYw+MjQzISlxdShGDC1p0Menj8njBhgl2bjZeYNm2aT2DHjh3z9k2C8KZOnertUC77I0G6EOXWrVt9zM9ixO7zUBReFuIDrO0nW1G45VAoFIpM4vr163ZNS2witvaHH37wbN6UKVO8dBh0WWcSO4g9ZFNtiW4JacYCdi+4OwELPmNLsekQkxCsECXnBBAd5ZQyQJQukbn3UVZZIxcbvGTJEvs7qtzYaEiecwAi5L6wspBOOEjkgb0HkOj27du9lWngGdeJ496ECQ+mDXpE/OZ8IoQnL0c8WTxGEQqEJ+khPArtAgGTBtYnBCC9FrxCXsR9Hi8tQhXl4Z5gORQKhSKToON96NAhaxMhPwGhRyJbQQ8GYMuEGAQQiUTIwoDXE/TmIDHZBQECwY7LAtJ4UHhLgsmTJ/tsKvlR7iD27Nljx9tcUFbeJ6rcXJOd6AHOjixC7ZYFWYhcBJQDsoZHxo8f721iG5QL3h0RyYQJL9Z43vTp0xMiPLeHwUvwm5fCS6On4RJecIDSPUelcA89AKlE93lUjjsQK4OxsXo6CoVCkQmsW7fOjk1xYL9kmIe/a9eu9TyYDRs2ePfIUJF74A1GER7enJBbLBA9k50u8N7YzUCcmuBYH2FF2WbJBWWPNWkwqtzYbHe9UIgJ8gyWBVkgMxfYczxC9gzECw2Wk/eWaCQokocXfBmEEbaNQxjhyW/cYrwst4IQXiKERzoJhcLoEB9xYTd/GTd0gWcYVi6FQqHIFPBWsFU4Da73g9dCREtsnwzBQArB2ZLYU9c7DAMeouv5QCDBfQDdmZDYSCnPqVOnCoUvCTG6+bnn3Y2esdHY56hy375924ZVXeAAsTlvsCxBboDIIFLyR14HDx4s9E6cx7tj6Csu4bneG2N1eFUSP+UvBQ2buEIB8/LyQgkPoiNfISV+k1Y8ryjCQxEY3BQQu8UVdvMnDVN9Bfn5+d64nxKeQqHIBmD35DMAHAuZcwABTJw40RsHw7tzh4Do0Msu7Rh6PB7xgMIAMQXJhjkN7lwI7CLkK06IO+xDOLGgoMD7HfWJAnm6Y4HYavHUYpUb/nBtuqSVzWndsmDbZbYq5cBzlbKIN+eCcpPG3aMvkvAgFAQRnKUpMyCJ5YZBYq0wvjtL02VerpMPlY4HhntLbyCK8MgLr458OWQGpps/isMEGJlNSnrpjSjhKRSKbAC2TuYqQAoYdqJoEBx2TcJzGHgcBPH4sGGE57BtGPuwsbRgdCvskwKewf08E4fj5s2b3jV+c41QYdBrg1Rkh/MgICnsq8zQdB2PWOWmHMjC9QrdcTq3LIwjwhc4WnxDiDMj70aaoNdJ+mHDhvnCr7rSikKhUChyDkyWcb07JTyFQqFQ5CQImwbHN5XwFAqFQpEzYL4Joc+wbwX/DyRoX05qtCL4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8377939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607" y="749508"/>
            <a:ext cx="4482059" cy="1079292"/>
          </a:xfrm>
          <a:prstGeom prst="rect">
            <a:avLst/>
          </a:prstGeom>
          <a:noFill/>
        </p:spPr>
        <p:txBody>
          <a:bodyPr wrap="square" rtlCol="0">
            <a:spAutoFit/>
          </a:bodyPr>
          <a:lstStyle/>
          <a:p>
            <a:endParaRPr lang="en-GB"/>
          </a:p>
        </p:txBody>
      </p:sp>
      <p:sp>
        <p:nvSpPr>
          <p:cNvPr id="4" name="Rectangle 3"/>
          <p:cNvSpPr/>
          <p:nvPr/>
        </p:nvSpPr>
        <p:spPr>
          <a:xfrm>
            <a:off x="148341" y="145587"/>
            <a:ext cx="2190125" cy="2631490"/>
          </a:xfrm>
          <a:prstGeom prst="rect">
            <a:avLst/>
          </a:prstGeom>
          <a:solidFill>
            <a:schemeClr val="accent2">
              <a:lumMod val="20000"/>
              <a:lumOff val="80000"/>
            </a:schemeClr>
          </a:solidFill>
        </p:spPr>
        <p:txBody>
          <a:bodyPr wrap="square">
            <a:spAutoFit/>
          </a:bodyPr>
          <a:lstStyle/>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Epic</a:t>
            </a:r>
          </a:p>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Epithet</a:t>
            </a:r>
          </a:p>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Appositive</a:t>
            </a:r>
          </a:p>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Metaphor</a:t>
            </a:r>
          </a:p>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Vehicle</a:t>
            </a:r>
          </a:p>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Tenor</a:t>
            </a:r>
          </a:p>
          <a:p>
            <a:pPr marL="342900" indent="-342900">
              <a:spcAft>
                <a:spcPts val="500"/>
              </a:spcAft>
              <a:buFont typeface="Arial" panose="020B0604020202020204" pitchFamily="34" charset="0"/>
              <a:buChar char="•"/>
            </a:pPr>
            <a:r>
              <a:rPr lang="en-GB" sz="2000">
                <a:solidFill>
                  <a:srgbClr val="000000"/>
                </a:solidFill>
                <a:latin typeface="Calibri" panose="020F0502020204030204" pitchFamily="34" charset="0"/>
              </a:rPr>
              <a:t>Ground</a:t>
            </a:r>
            <a:endParaRPr lang="en-GB" sz="2000"/>
          </a:p>
        </p:txBody>
      </p:sp>
      <p:sp>
        <p:nvSpPr>
          <p:cNvPr id="8" name="TextBox 7"/>
          <p:cNvSpPr txBox="1"/>
          <p:nvPr/>
        </p:nvSpPr>
        <p:spPr>
          <a:xfrm>
            <a:off x="3972393" y="329784"/>
            <a:ext cx="5081666" cy="707886"/>
          </a:xfrm>
          <a:prstGeom prst="rect">
            <a:avLst/>
          </a:prstGeom>
          <a:noFill/>
        </p:spPr>
        <p:txBody>
          <a:bodyPr wrap="square" rtlCol="0">
            <a:spAutoFit/>
          </a:bodyPr>
          <a:lstStyle/>
          <a:p>
            <a:r>
              <a:rPr lang="en-GB" sz="4000"/>
              <a:t>Vocabulary Learning</a:t>
            </a:r>
          </a:p>
        </p:txBody>
      </p:sp>
      <p:sp>
        <p:nvSpPr>
          <p:cNvPr id="9" name="Rectangle 8"/>
          <p:cNvSpPr/>
          <p:nvPr/>
        </p:nvSpPr>
        <p:spPr>
          <a:xfrm>
            <a:off x="4393145" y="1345061"/>
            <a:ext cx="1758558" cy="707886"/>
          </a:xfrm>
          <a:prstGeom prst="rect">
            <a:avLst/>
          </a:prstGeom>
          <a:solidFill>
            <a:schemeClr val="accent2">
              <a:lumMod val="20000"/>
              <a:lumOff val="80000"/>
            </a:schemeClr>
          </a:solidFill>
        </p:spPr>
        <p:txBody>
          <a:bodyPr wrap="none">
            <a:spAutoFit/>
          </a:bodyPr>
          <a:lstStyle/>
          <a:p>
            <a:r>
              <a:rPr lang="en-GB" sz="4000"/>
              <a:t>Ground</a:t>
            </a:r>
          </a:p>
        </p:txBody>
      </p:sp>
      <p:sp>
        <p:nvSpPr>
          <p:cNvPr id="10" name="TextBox 9"/>
          <p:cNvSpPr txBox="1"/>
          <p:nvPr/>
        </p:nvSpPr>
        <p:spPr>
          <a:xfrm>
            <a:off x="3462727" y="2360338"/>
            <a:ext cx="7929798" cy="2862322"/>
          </a:xfrm>
          <a:prstGeom prst="rect">
            <a:avLst/>
          </a:prstGeom>
          <a:noFill/>
        </p:spPr>
        <p:txBody>
          <a:bodyPr wrap="square" rtlCol="0">
            <a:spAutoFit/>
          </a:bodyPr>
          <a:lstStyle/>
          <a:p>
            <a:r>
              <a:rPr lang="en-GB" sz="3000"/>
              <a:t>Rate how well you know it:</a:t>
            </a:r>
          </a:p>
          <a:p>
            <a:endParaRPr lang="en-GB" sz="3000"/>
          </a:p>
          <a:p>
            <a:pPr marL="342900" indent="-342900">
              <a:buAutoNum type="alphaLcParenR"/>
            </a:pPr>
            <a:r>
              <a:rPr lang="en-GB" sz="3000"/>
              <a:t>Never seen it before</a:t>
            </a:r>
          </a:p>
          <a:p>
            <a:pPr marL="342900" indent="-342900">
              <a:buAutoNum type="alphaLcParenR"/>
            </a:pPr>
            <a:r>
              <a:rPr lang="en-GB" sz="3000"/>
              <a:t>Seen it, heard it, unsure what it means</a:t>
            </a:r>
          </a:p>
          <a:p>
            <a:pPr marL="342900" indent="-342900">
              <a:buAutoNum type="alphaLcParenR"/>
            </a:pPr>
            <a:r>
              <a:rPr lang="en-GB" sz="3000"/>
              <a:t>Understand and can sometimes use</a:t>
            </a:r>
          </a:p>
          <a:p>
            <a:pPr marL="342900" indent="-342900">
              <a:buAutoNum type="alphaLcParenR"/>
            </a:pPr>
            <a:r>
              <a:rPr lang="en-GB" sz="3000"/>
              <a:t>Confidently understand and can explain</a:t>
            </a:r>
          </a:p>
        </p:txBody>
      </p:sp>
    </p:spTree>
    <p:extLst>
      <p:ext uri="{BB962C8B-B14F-4D97-AF65-F5344CB8AC3E}">
        <p14:creationId xmlns:p14="http://schemas.microsoft.com/office/powerpoint/2010/main" val="19452454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307975" y="4686170"/>
            <a:ext cx="11149779" cy="2039095"/>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495111" y="204507"/>
            <a:ext cx="2613408" cy="1323439"/>
          </a:xfrm>
          <a:prstGeom prst="rect">
            <a:avLst/>
          </a:prstGeom>
          <a:solidFill>
            <a:schemeClr val="accent2">
              <a:lumMod val="20000"/>
              <a:lumOff val="80000"/>
            </a:schemeClr>
          </a:solidFill>
        </p:spPr>
        <p:txBody>
          <a:bodyPr wrap="none">
            <a:spAutoFit/>
          </a:bodyPr>
          <a:lstStyle/>
          <a:p>
            <a:pPr algn="ctr"/>
            <a:r>
              <a:rPr lang="en-GB" sz="4000"/>
              <a:t>New Word:</a:t>
            </a:r>
          </a:p>
          <a:p>
            <a:pPr algn="ctr"/>
            <a:r>
              <a:rPr lang="en-GB" sz="4000"/>
              <a:t>Ground</a:t>
            </a:r>
          </a:p>
        </p:txBody>
      </p:sp>
      <p:pic>
        <p:nvPicPr>
          <p:cNvPr id="3" name="Picture 2"/>
          <p:cNvPicPr>
            <a:picLocks noChangeAspect="1"/>
          </p:cNvPicPr>
          <p:nvPr/>
        </p:nvPicPr>
        <p:blipFill>
          <a:blip r:embed="rId2"/>
          <a:stretch>
            <a:fillRect/>
          </a:stretch>
        </p:blipFill>
        <p:spPr>
          <a:xfrm>
            <a:off x="3928450" y="1387481"/>
            <a:ext cx="3341780" cy="3120729"/>
          </a:xfrm>
          <a:prstGeom prst="rect">
            <a:avLst/>
          </a:prstGeom>
        </p:spPr>
      </p:pic>
      <p:sp>
        <p:nvSpPr>
          <p:cNvPr id="4" name="Oval Callout 3"/>
          <p:cNvSpPr/>
          <p:nvPr/>
        </p:nvSpPr>
        <p:spPr>
          <a:xfrm>
            <a:off x="1156338" y="1466176"/>
            <a:ext cx="2563318" cy="2278505"/>
          </a:xfrm>
          <a:prstGeom prst="wedgeEllipseCallou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solidFill>
                  <a:sysClr val="windowText" lastClr="000000"/>
                </a:solidFill>
              </a:rPr>
              <a:t>Say It!</a:t>
            </a:r>
          </a:p>
        </p:txBody>
      </p:sp>
      <p:sp>
        <p:nvSpPr>
          <p:cNvPr id="6" name="TextBox 5"/>
          <p:cNvSpPr txBox="1"/>
          <p:nvPr/>
        </p:nvSpPr>
        <p:spPr>
          <a:xfrm>
            <a:off x="1521673" y="2894835"/>
            <a:ext cx="1928201" cy="477054"/>
          </a:xfrm>
          <a:prstGeom prst="rect">
            <a:avLst/>
          </a:prstGeom>
          <a:noFill/>
        </p:spPr>
        <p:txBody>
          <a:bodyPr wrap="square" rtlCol="0">
            <a:spAutoFit/>
          </a:bodyPr>
          <a:lstStyle/>
          <a:p>
            <a:r>
              <a:rPr lang="en-GB" sz="2500"/>
              <a:t>“gr-</a:t>
            </a:r>
            <a:r>
              <a:rPr lang="en-GB" sz="2500" err="1"/>
              <a:t>ound</a:t>
            </a:r>
            <a:r>
              <a:rPr lang="en-GB" sz="2500"/>
              <a:t>”</a:t>
            </a:r>
          </a:p>
        </p:txBody>
      </p:sp>
      <p:grpSp>
        <p:nvGrpSpPr>
          <p:cNvPr id="12" name="Group 11"/>
          <p:cNvGrpSpPr/>
          <p:nvPr/>
        </p:nvGrpSpPr>
        <p:grpSpPr>
          <a:xfrm>
            <a:off x="10106702" y="101920"/>
            <a:ext cx="1809650" cy="2610931"/>
            <a:chOff x="8969889" y="788562"/>
            <a:chExt cx="2203555" cy="3252614"/>
          </a:xfrm>
        </p:grpSpPr>
        <p:sp>
          <p:nvSpPr>
            <p:cNvPr id="11" name="Rounded Rectangle 10"/>
            <p:cNvSpPr/>
            <p:nvPr/>
          </p:nvSpPr>
          <p:spPr>
            <a:xfrm>
              <a:off x="8969889" y="788562"/>
              <a:ext cx="2203555" cy="3252614"/>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9490640" y="1651778"/>
              <a:ext cx="1162050" cy="1162050"/>
            </a:xfrm>
            <a:prstGeom prst="rect">
              <a:avLst/>
            </a:prstGeom>
          </p:spPr>
        </p:pic>
      </p:grpSp>
      <p:sp>
        <p:nvSpPr>
          <p:cNvPr id="9" name="Rectangle 8"/>
          <p:cNvSpPr/>
          <p:nvPr/>
        </p:nvSpPr>
        <p:spPr>
          <a:xfrm>
            <a:off x="9690951" y="130094"/>
            <a:ext cx="2501049" cy="707886"/>
          </a:xfrm>
          <a:prstGeom prst="rect">
            <a:avLst/>
          </a:prstGeom>
        </p:spPr>
        <p:txBody>
          <a:bodyPr wrap="square">
            <a:spAutoFit/>
          </a:bodyPr>
          <a:lstStyle/>
          <a:p>
            <a:pPr algn="ctr"/>
            <a:r>
              <a:rPr lang="en-GB" sz="4000">
                <a:solidFill>
                  <a:sysClr val="windowText" lastClr="000000"/>
                </a:solidFill>
              </a:rPr>
              <a:t>Spell It:</a:t>
            </a:r>
          </a:p>
        </p:txBody>
      </p:sp>
      <p:sp>
        <p:nvSpPr>
          <p:cNvPr id="10" name="Rectangle 9"/>
          <p:cNvSpPr/>
          <p:nvPr/>
        </p:nvSpPr>
        <p:spPr>
          <a:xfrm>
            <a:off x="10422774" y="1905597"/>
            <a:ext cx="1269899" cy="477054"/>
          </a:xfrm>
          <a:prstGeom prst="rect">
            <a:avLst/>
          </a:prstGeom>
        </p:spPr>
        <p:txBody>
          <a:bodyPr wrap="none">
            <a:spAutoFit/>
          </a:bodyPr>
          <a:lstStyle/>
          <a:p>
            <a:pPr algn="ctr"/>
            <a:r>
              <a:rPr lang="en-GB" sz="2500">
                <a:solidFill>
                  <a:sysClr val="windowText" lastClr="000000"/>
                </a:solidFill>
              </a:rPr>
              <a:t>Gr-</a:t>
            </a:r>
            <a:r>
              <a:rPr lang="en-GB" sz="2500" err="1">
                <a:solidFill>
                  <a:sysClr val="windowText" lastClr="000000"/>
                </a:solidFill>
              </a:rPr>
              <a:t>ound</a:t>
            </a:r>
            <a:endParaRPr lang="en-GB" sz="2500">
              <a:solidFill>
                <a:sysClr val="windowText" lastClr="000000"/>
              </a:solidFill>
            </a:endParaRPr>
          </a:p>
        </p:txBody>
      </p:sp>
      <p:sp>
        <p:nvSpPr>
          <p:cNvPr id="16" name="TextBox 15"/>
          <p:cNvSpPr txBox="1"/>
          <p:nvPr/>
        </p:nvSpPr>
        <p:spPr>
          <a:xfrm>
            <a:off x="7479024" y="3019216"/>
            <a:ext cx="4066364" cy="923330"/>
          </a:xfrm>
          <a:prstGeom prst="rect">
            <a:avLst/>
          </a:prstGeom>
          <a:solidFill>
            <a:schemeClr val="accent2">
              <a:lumMod val="20000"/>
              <a:lumOff val="80000"/>
            </a:schemeClr>
          </a:solidFill>
        </p:spPr>
        <p:txBody>
          <a:bodyPr wrap="square" rtlCol="0">
            <a:spAutoFit/>
          </a:bodyPr>
          <a:lstStyle/>
          <a:p>
            <a:r>
              <a:rPr lang="en-GB"/>
              <a:t>Etymology: Old English </a:t>
            </a:r>
            <a:r>
              <a:rPr lang="en-GB" err="1"/>
              <a:t>grund</a:t>
            </a:r>
            <a:r>
              <a:rPr lang="en-GB"/>
              <a:t> "bottom; foundation; surface of the earth," also "abyss, Hell," and "bottom of the sea" </a:t>
            </a:r>
          </a:p>
        </p:txBody>
      </p:sp>
      <p:pic>
        <p:nvPicPr>
          <p:cNvPr id="17" name="Picture 16"/>
          <p:cNvPicPr>
            <a:picLocks noChangeAspect="1"/>
          </p:cNvPicPr>
          <p:nvPr/>
        </p:nvPicPr>
        <p:blipFill>
          <a:blip r:embed="rId4"/>
          <a:stretch>
            <a:fillRect/>
          </a:stretch>
        </p:blipFill>
        <p:spPr>
          <a:xfrm>
            <a:off x="460375" y="5371767"/>
            <a:ext cx="632798" cy="632798"/>
          </a:xfrm>
          <a:prstGeom prst="rect">
            <a:avLst/>
          </a:prstGeom>
        </p:spPr>
      </p:pic>
      <p:sp>
        <p:nvSpPr>
          <p:cNvPr id="19" name="Rectangle 18"/>
          <p:cNvSpPr/>
          <p:nvPr/>
        </p:nvSpPr>
        <p:spPr>
          <a:xfrm>
            <a:off x="1245573" y="4905839"/>
            <a:ext cx="9987782" cy="1477328"/>
          </a:xfrm>
          <a:prstGeom prst="rect">
            <a:avLst/>
          </a:prstGeom>
        </p:spPr>
        <p:txBody>
          <a:bodyPr wrap="square">
            <a:spAutoFit/>
          </a:bodyPr>
          <a:lstStyle/>
          <a:p>
            <a:r>
              <a:rPr lang="en-GB"/>
              <a:t>Understand it:</a:t>
            </a:r>
          </a:p>
          <a:p>
            <a:pPr lvl="1" fontAlgn="base"/>
            <a:r>
              <a:rPr lang="en-GB"/>
              <a:t>Definition: The “ground” is the thing or things that the vehicle and tenor have in common. In other words, the ground in what enables the metaphor to work—to make sense.</a:t>
            </a:r>
          </a:p>
          <a:p>
            <a:pPr lvl="1" fontAlgn="base"/>
            <a:r>
              <a:rPr lang="en-GB"/>
              <a:t>Word Class: Noun</a:t>
            </a:r>
          </a:p>
          <a:p>
            <a:r>
              <a:rPr lang="en-GB"/>
              <a:t>Example: The “ground” is the thing or things that the vehicle and tenor have in common</a:t>
            </a:r>
          </a:p>
        </p:txBody>
      </p:sp>
      <p:sp>
        <p:nvSpPr>
          <p:cNvPr id="5" name="AutoShape 2" descr="data:image/png;base64,iVBORw0KGgoAAAANSUhEUgAAAX0AAACHCAYAAAD6B4maAAAdFUlEQVR42u2d+XsVVbaG/XP6p56E24PdoEGZA1HCEJnyMBPhaqM2iHAbCQooIK1McUDSgCi0IARpERSQwciQZm5sUAYFRDAIatvYNPv2u72r7j6VOucEckhOwvc+z35Oqk5Vncquvb9atfautW776KJzLaUIIYTIzG0SfSGEkOhL9IUQQqIv0RdCCIm+RF8IIST6En0hhGgGor/39LfusfJnXOF9vVxRzxL/OWBomVtXfSjaZuYLS9xv7yxw3Yv7RKVjYZGbNuflaJvSEaNdh67dU7ahTJj6rP/+F7++o853lIVvvO021hzz+8fP7fGnZrlBZQ+6A+euSPSFEKKhor//7HeuW4/ebsGrq92R2mvR+qrt+127Dp1d1bZ9kehTwn0PfvG9K75/gFu1eU8k+oh3Osuc46X7Li76hy9cdSPHjHNjJpSnnJdEXwghGiD6k2bMceWz5ieKKoJvlnyS6FOmzK5w85euyqnocyMqKR3qjy33jhBC5FD0ccfsOnExq/88SfSrj513Xe8tdlsPn86Z6HMuXYp6JN5gJPpCCNFA0b/z7vYpy7hqQn97p273Jvr08fv/+Cc/dc8tWp7Vp79iY3VGn37Nqcte9Dkm+4969HHXs+9A7+KR6AshRCNZ+gfPXXGtf/mrtJY+Ys3+7+79JCeW/s9ub+XW7jjglx94ZLz350v0hRAih6L/xMy5aX36r6xc737eqnVGnz5jAs9Xrsj5QC6DxDwF2LEl+kIIkQPRt9k7FcvWpKx/ff12VzJwiLvrng4ZRf+H9YtzLvqUncdrXZuCu93KTbsl+kIIkQvRt3n64yY/7X3qWNfmV9998qtIqNOJfuXqjW78lBkZffoPT5yS0ac/b8nKtPP01+/6yP2m7V3RYLFEXwghGij6eiNXCCEk+hJ9IYSQ6Ev0hRCiWYn+8cvNv0j0hRCiHqJ//NJ/RLOFFCGEEFlEX1UghBASfSGEEBJ9IYQQEn0hhBASfSGEEBJ9IYQQEn0hhBASfSGEEBJ9IYQQeSz6o0ePdseOHVONCyGERF8IIUTeif6SJUt8KSsrc7169XJ9+vRxBw4ciL5/6623/PrevXv7T5bjok/h75CkdUIIIfJA9Lt06eLOnj3rl0+ePOk6derkrly54t577z1XWlrqvv76a//d5cuXXf/+/f16ib4QQjRT0Z8+fXrKusmTJ7utW7e6fv36udOnT6d8xzLrcyX6ly5d8sdsSPn888/dxYsX3XfffaerL4SQ6GcT/YULF6asY/nPf/6z69y5c+I+PAlkE/2PPvrIr1u9erV3GVEmTpxY51gXLlxwH3/8cc7KZ5995v75z3+qFQghJPrpRL+8vLyOpb9t2zZv0Z85c6aOpY9/PxR9XEIjRoxI2e6dd96pl6X/r3/9y1voDSnffPONt/RPnDjhhZ/Pa9euqSUIIST6SaLftm1bd/z4cb/86aefpvj0Bw8e7EUV8O3j41+3bl2K6LNtQUGBq62t9evx/bNfY/v0EfpTp0554ecmIIQQEv0E0Z87d64bOXJkxtk7lKKiIu/2McIpm3/5y19cYWGhfwoYNmyY++CDD5pkIPfbb7/1oh9/QhFCCIm++/8pmy2Fq1evRi6eG+XU1yrXUy400fi56r5p619I9PMGG9S9UUjIrnJ9pSlQvTdt/QuJvkRfoiPRl+iLfBf9lohEX6Kv+hcSfYm+xESir/oXEn2JvsREoq/6FxJ9iX4Oyt7T37rHyp9xhff1ckU9S/zngKFlbl31oWibmS8scb+9s8B1L+4TlY6FRW7anJejbUpHjHYdunZP2YYyYeqz/vtf/PqOOt9RFr7xtttYc8zvHz+3x5+a5QaVPegOnLvSYkU/qW4pi97ckJN6v731f/k6jv9uuw6do793nbjo/nvs//hrz75d7y120+e94o7UXkv5Ha5T/Djp1kv0hUQ/D0V//9nvXLcevd2CV1endPCq7fu9KFRt2xcJEyXc9+AX37vi+we4VZv31KvzhyITL3HRP3zhqhs5ZpwbM6E85bxaqujH6zbTd9db779pe5dr2+4et/OTLxOvR82nX7tO3e51i9e8l9IuRv9+onvkf56U6AuJfksS/Ukz5rjyWfMTv0PwzaJMJ0xTZle4+UtX5VT0EZyS0qH+2LeCe+d6Rf9G6p2b+sDhoxKvx8Rps930uQvr7MeNt/eAQe7g/z1lSfSFRL8FiD5uAR7tb0SYqo+d926ArYdP50z0OZcuRT3SiqBE/8brvf+Qke7F5W/VWd+hSze359SlrOcp0ReNJvpEuCSOzoYNG9zixYvdn/70J/fll1+6tWvXRvP3LZb+X//6V7/N0qVLXWVlpdu8eXN0nDfffNMdOXLELV++3O+zaNEid/ToUR+7h2ibIcuWLfOhElq66N95d/uUZVwGoV+Yx/4kvzO+3x//5KfuuUXLs/qWV2yszujTrzl12YsGx2T/UY8+7nr2HegtzVtF9ON++yGjxuSs3k3cP/z4gnfz8Bmuj7eBTKKf9Ds/u72VRF/kXvRnz57tzp0755eJuTNnzhwf496WEXcia65YscL9+9//jvatqqpyn3zySST6K1eu9BEzgRvFvHnz/HFZbyD2r7/++i1v6fNY3/qXv0prcSLW7P/u3k9yYukjHmt3HPDLDzwy3vvzZenntt5ffH2tt/jD9e07F6a19F9asc59cPQLWfqi8UUfy904f/68e+2111KWiYdP1MwwaiXiTiC2mpqaSPTjIstNgn14erD49my/b9++W0L0n5g5N61P/5WV693PW7XOKEyMCTxfuSLnA7kMVmJF2rEl+rmr9wHDHvA+flvPLJ9pCT59bvo8ZcinL5pE9BHs+izj3iHC5qpVq7xLiPWh6LNtiK3btWuX27t3r1+Hld8Y2a3yafZOxbI1KetfX7/dlQwc4u66p0NG8flh/eKciz5l5/Fa16bgbrdy026Jfg7rnVk8uHmY1WNPDkwDXfrWlpRpvIPKHkoZTJfoi7wTfSJWrlmzJsW9Q+jk+og+Lh2eHvh84403GqUC8mme/rjJT0dztM2vvvvkV5FgpBOfytUb3fgpMzL6fB+eOCWjT3/ekpVp5+mv3/WRFycbtJToX3+9J91smbfP/P3wRjD69xNc1/t6/jBP/z+fs19epnn6Ir9Fn8FY4uUbDPZWVFS4PXv2ZBV94Alhy5Yt7vDhw7eU6OuN0KYVfdW/kOjfoOhj4SP6zMrBR8/gLKK6YMECP2ibTfT/9re/uVmzZrnvv/9eoi/RkehL9EVTiX5jgfgzINxYSPQl+qp/IdFvQjZt2tQgEZboS3R0nST6ohmIPgnTcQc11gBuLkX/5GWV+pamFH3Vv0RfKAxDg0X/6+9Vrrc0Bar3pq1/IdFvMaIvhBASfYm+EEJI9CX6Qggh0ZfoCyGERF+iL4QQEn2JvhBCSPQl+kIIIdGX6AshhES/+Yl+586ds25jaSuN0aNHu2PHjrXo6xeG8L5ZZKtHvmObdNchiePHj7uHHnooyjx3q1yv5tCXctWP6tNnJfrNVPS/+uorH0ZCot/41NbW+mxtzU30t27dWieS7Oeff37T21G+kw99KVf96NNPP5Xot1TRR3iw3LI1VmtMZWVlrlevXq5Pnz4+t7BBWknW9+7d23+yHG+oSYLC8gMPPOAKCgp8mThxYtRYCXM9ePBg/1vdu3d3Gzdu9N+tX7/e9ezZ0/Xo0cONHDnSd7b6nMcXX3zhhg4d6vr27esKCwsbPVZSUt1z/bIJf0PqnnokG1xRUVHKMaurq92IESN8vbZq1cofkzbA78yfP989/PDD7v7773fdunVzzz//vN/n6NGjrl+/fv43KAcPHkwUl2XLlkXnMmjQIP9/Ar/Bd9Q/bWL79u1u7ty5rqSkxHXt2tWfE1AfPElwDM6vMSPXNnVf4mb6xz/+MbqeAwcOTMnPQb0R2PGJJ55IOSb7PProoznrR9Znr1696v7whz/4tsC+kydPdteuXfPX+rHHHvPLnGtxcbHPJc45cN4UDAGJfp6KPsfI1lhppF26dHFnz571yydPnnSdOnXy+7z33nuutLTU5xywTtu/f3+/vj6iH5ZQROgUlnaS5PNt2rRxR44c8Y3PhPL99993Y8eO9X9nO49Jkya5d9991//NcTt27OgznTW16GcT/obUvYkxN1bqzqAj7969O9HSb9++vfvss8/8Mr+BWLAt9UWiIeB7BANRCH+H/4kbjLmuyCH99NNP+78Ro1dffTXan5uNJS3CsuR4gOCTrhTIO83/x//cHES/oX3pqaeecjNnzvTCan2c72j/1peoc/s0EF3qKhf9KOyzb7/9tnvyySej9RgDbMu15vrZDYncI3fccYc7ffq0X8agsusu0b8Jos8FvdGC9WvHydRYaUjTp09PWcddnkd9rD+72AbLrG+I6G/evDllW6x0LBgaYgiWI0nss50HVuXUqVMjoccSibsp6EgNqc8brftMwt+QujcxxrqzYyDI9913X2SxxUU//lsvv/yyFyNuFCHPPPNMZJ3b71C3iNT+/fujm4YJFqLAdTJYNnGzdsL2WP0hPBE899xzdeqFYzXWtWqMvkR758YaH+tBQO1py/rSlClTov5BvSPG6dw719uPwt8h9/eAAQPcmTNn/DLjOLRTfhPr3/j73//utwuXH3zwQYn+zRL9XBYaa9gxw4a6cOHClHUskyIynZ+Rzp9N9AlJnU70475I1g0fPtxbKFifVrBMEfBs54Ggk7Qey4eGH+8M5pe9GfVa3/LNN9/ktO6tHrmmuGoQ2Z07d7pp06bV26fPMqLCMYcNGxYV6v6dd96pc734P3A/4FLg055C4ueatGxPAOH1xYrlZh2HdKZNea1y3ZdefPFFN2TIkDrbcwPFbRLWGVn6fve73/m/uSHi8qmvTz9bP4pfm23btvnrz/W08463m2zLEv0ciz6W3Y0WHi3DhmpWWVJDLS8vr2Od0CCwKs0SCK1N/HphA1q+fLl75ZVXUrbjmNcj+uPHj/eWX8jevXu9xZ7tPMy1AwgRIhi3rhHdhtRnQ+oeF0fSjJ6G1H1Yjwjwhx9+6N1chw4dui7RZ1/cDiH4cK292O/wP4RuJK65PebXR/SxjvHxh2Bdmlspvr6xrlVj9CXya2Pph08/Zuk/++yzdeoMd9g//vEPb3HbzSUX/Sj8HcaDLB0sbfORRx7x5ynRbwE+/UyN1BpT27ZtvfViPtjQr4wVYFYqgoofdt26dSkNqKamxq+3Bspv4ufl2K+99lrKDSFdY8VNwTHwX1rjwkoxn36m82CwCtEztwN+1Zs9e6a+dZ9O8Bta92E9YjGOGzfOP8YbHJMB3WyiT95oLENzJVFvDACaINjvIPg85ts1ZhDWfML1EX0YNWqUv6EBAsiAYXjDzneffkP6Em40BmVN+NkGC9xm04R1xpMBN4MJEyZE63LRj8Lfqays9Odj2LWQ6LcA0c/USK2h4hNHODPNIKEwkIfrIalzz5gxw/tsseZoQMzm4NiIRbt27aIGnK6xsm7NmjX+dzgGsxus82Q7DzoOlrG5DEhqnw8ikUnwG1r38XrkWoSdGKHhiQer0WbvpBt34enA6o/fwuJL+p2XXnopch1wQ7l48eJ1iT71wvHYnxsLs4maA7noS1jas2fPjmbEcIPGWEqqM8YQfvSjH0XjKpCrfmS/Q5vAtcO50EZwsyWNBUn0m5noZ2uk6SxA0XCRyCb4ua57OqLe4r5517Mx+xLiy821MV7yyxduu9UTPudC9Ov7MolEP/fgkqlPh81V3TPwGbp2RG5p7L7ERAQbkJfoS/RzjkS/6chF3eOTtxeiRPO/nszmwZWHi0eiL9EXQgiJvkRfCCEk+hJ9IYSQ6Ev0hRCiWYj+3tPfusfKn3GF9/VyRT1L/OeAoWVuXfWhaJuZLyxxv72zwHUv7hOVjoVFbtqcl6NtSkeMdh26dk/ZhjJh6rP++1/8+o4631EWvvG221hzzO8fP7fHn5rlBpU96A6cuyLRF0KIhor+/rPfuW49ersFr652R2qvReurtu937Tp0dlXb9kWiTwn3PfjF9674/gFu1eY9kegj3uksc46X7ru46B++cNWNHDPOjZlQnnJeEn0hhGiA6E+aMceVz5qfKKoIvlnySaJPmTK7ws1fuiqnos+NqKR0qD/2reTeYf45r4QTUK0pQx0IkS+cOHHCbdiw4Yb2JdpluC8vZtnb7FYIhkZ/gz179qS8ybt06dIo5EJjEz+XnIo+7phdJy5m9Z8niX71sfOu673Fbuvh0zkTfc6lS1GPxBtMSxd93k4MwwEIcauzY8eOlIQo9eGDDz7wgv3CCy9EQfKSIIIsYUUs5EVVVVUUrx8DjBg6TUV4LjkX/Tvvbp+yjKsm9Ld36nZvok8fv/+Pf/JT99yi5Vl9+is2Vmf06decuuxFn2Oy/6hHH3c9+w70Lp6WJvpE+OOCYmUsXrzYx/IgnjrhcXkZiBgiWCNxCNJFQDAsF/bDOuFt0bVr10ZWi4XjPXXqlD8GyTdYT7IGSwiB9UCn4BzoGASaIlAXQcjiURk5RlMmTBHNG+LbIJy0V6Je0vaBt6pZpm3SjslGZcHSaLNkF+Nz3759PqEMkUGJTRS+iU0oDvpOEvQLYN8ws1Uc4i8RbZXj8nvkOuCciKeD4NK3ODfWkR8hXTpEzg9jzfplGNcHrWG9FQvDTOx8cjsQZjs8ftK5EBKabUPou/Rp9ICggIQ/51hJ9XRdlv7Bc1dc61/+Kq2lj1iz/7t7P8mJpf+z21u5tTsO+OUHHhnv/fktSfRp2Fz48PdJp0dD4TuEPV1AM77jhmBxSgg2NWfOnCjRNsu8Ys4FJ5JgKNZ0HouDj+hjAVlnwNqhcWFNcXMw2J+GJMSNQGRWBNMECIvbMn4h+GFWL0JJ85YsUUZp07RXAzEE2qZFJwXaplno6UAA04FQYvwYhIMwNw+Q9QyDyH4DseY847Afxpr1S/ox27HMDYW+ZTc7nuQttj6B97ghWlrM8Pjxc8EgCzWD37DjoCfkBbB6TqqnOqL/xMy5aX36r6xc737eqnVGnz5jAs9Xrsj5QC6DxDwF2LFbguhz1w1zsRpYFHyXTfS5uxvnz5/3/v9wmZC8dJwwVjwNhE5kx0X0LXmEQYIQtqGhmQ+T7cLOJ0R9IeolYh3GuEeUTKjC9sl6RBMjgxDUoaGBIJohgqVrT6L0FW4omcCowdJPZ5nTd8Lz4yYU+v95iggjbXK80CgK3U/43+NuWp5m+A0TdYObABY632HwJR0/fi70e7txADdI+jrnz00yTDqTVE9pZ+9ULFuTsv719dtdycAh7q57OmQU/R/WL8656FN2Hq91bQrudis37W4Roo81brHp41YRlkc20Q+/y7RMoyFfKo0INw6xvEPRjw8Q2ToGvkgKYRaCuYSEuB4QdTJTxdN6InSIO0KE65CCW6SioiKyrq39xfsLLg4E1tw2SdnSQnhyTRczCUG3fMahKyr0/2Plh26S8PdDcMWkm3TBk3m8Dvhf6VcLFixIe/zwXBB2e9oxuMlgqCH+cRdXUj2lnac/bvLT3qeOdW1+9d0nv4qEOp3oV67e6MZPmZHRp//wxCkZffrzlqxMO09//a6P3G/a3hUNFrdUS59ZCrkQfawsLKpQsLGg6iP6dEjrmDyCC3Ej0JYtybyBMDLmhCESWtA8oZpwYaCEYZbJR2viTPvme/pQUsrOOCQ84TzicPykJwD6h1nlSa5NDKek4/F0HOaMRqTRl6SBYLbj/8VllOn44bkwPhHXBFw61ANP4hhqcZ2I15PeyM0Dnz4p8ww6AFZFfXz69RF9xB5fJr56YBkBx/LPJvqA5YW/8XpnTAhh4IrAZWOuQtog4ojYmSvHRBA/tgmX9QODba0dI6L0nXBSQibYNilsMwZWUv8P8+/aIGvcLZM0fROxJj1i6F4xS5t9LKIn54/BhwWfNDAbHj88F/YPxxJ4GiLzF3XHE1P8iSWpniT6TTx7hwZvs3do1IixParmyr3D4x8diIuPP5C7Po+V/N/ZRJ8GOWvWrBTrRYjrxSYo0P5sFor1P9om6zBGaHc28YD2GlrF4WCmiWE4+JoOGydIGmugH8Tz6QLngmXOgCpjXvGB03ieagOhpt/ZzJ33338/pU/aewEcG8GGpIHZ8PjhuQA3C5uFxw3J6oVtkpLIx+tJoq83cjNCQ2WQSIh8A9djksiJzPXkRf/45eZfJPo3h7iVI0Q+wESHXL2heqvV023HL/1HNFtIkejnDpsbrAFckU8wAIyLiMHeJLeMyF5PSowu0RdC3EJI9CX6QgiJvkRfCCEk+hL9Zg1TycI4HEIIib5EX6IvhJDoS/SbEkId28sevMEXxt7gNXJe4bawtLzZZzE8iFXCCxusZ+olL36Fos+bgxbSmWOEQZyEEBJ9iX4TQMAp4mIbvOY9b948/zexSwixYHE5mJpFfA3e8OPtPQTdXsrgzVpe1zbRt1fjbTpXGG5ZCCHRl+g3EVjhYWwRxJqIhfYEgDUfgojzGjuWfRiqFXhCMNHnFXRuGJaNh5gmlnRFCCHRl+g3EfEwqmChZ4nBkZRCjYBMxOUIIxQCwdNC9w4R+3iKYHs+kwJSCSFuUdG3+M/G6NGjU0KiNkcs7GkY5TLfCBOZAFZ/aOmTSi7J0sfFQzCmdJY+SRos4h/g3oknUxFCSPRblOhj2SL66XJd5gMkR8jk00fIwzRxhEEmxCpWfujTP3LkiE/iYKKP4BOIyQZ9uXlwbCGERN+H5iwoKPBl4sSJkeiT43Lw4MGuT58+rnv37j5RASA6PXv2dD169HAjR45MSUaMS6JXr16ud+/e/jNMIoIQDR061PXt29cVFhbe9LgvCCCibyFL8xFEGTHG4mcmDuIcunw4d5u9QzjWMD+mzd5hXIBBWpJQhO4dshAxmGthbZUZSwiJfkZLv6ysLBIKLMs2bdp4i5IbgKUMI5702LFj/d+4HEpLS6MBQ7bp379/lFVn0qRJkbXJcTt27JiS0DuXcCMyf34+T1XkPMOwqAy4JsUGF0KImy768Sl+WOk8CWBRhmC5I1z9+vXzqfpCWGY9zJ07102dOjUSeqzYePIObhjsc6MFVw4+fBP8+GBnvoE1To5Mg781tVII0SSiH/fps2748OHe0sflY6V9+/ZewDt37px47E6dOkVWLK4KniC4gSSJG/5rE+yGFIT/0qVLeX+BcNXgLrOXqMiypVk2Qoi8Ef3x48fXyTrPC0ZY7Fj0Z86cqWPp49+HcCARi75bt251MsvzxIDr50YLM2Esz6YQQkj008BMjzBvYzrRZzAXv71NM2QbrH3Ad8/Ar+WARdjZdt26dX6ZQV/cGYA126VLlzqiL4QQohFEnwHadu3auQkTJmQUfdaRrYWZOSUlJW7gwIFREmSw2TuUoqIi/8KQgb+dpwFuEsXFxWmTggshhLjJoi+EEEKiL4QQQqIvhBBCoi+EEEKiL4QQQqIvhBBCoi+EEEKiL4QQonmIfk1NjS9CCCEk+kIIIfJB9EnXR+RHEnwcOnQoJbkHIYstuQffb926NUruQV5Xixq5atUqt2PHDom+EELks+gTOTNTGr+XXnrJ1dbW+mXythImmYBrRMnkO8umRXLu+fPnS/SFECKfRR8rPUyvR/apMGE3qfpCLGE3sewtraKxYcMGib4QQuSz6IeuHKOiosJ/EkkTF06c5cuX+9DJu3btSllP8m+JvhBC5LHo46e3mPmA1R9a+iTwTrL0jx49KktfCCGam+hjnWfy6fMkQGpDY8uWLT7tHz59vjOfPn5/nhAk+kIIkceiz0wchB6Lv7Ky0lv2ocuHnLg2e4eMW5s2bUqcvUOiFE3ZFEKIPBd9LHWsdoO8s4sWLVKNCiFESxR9BmSrq6ujZf5mWqYQQogWKPq4avDRm5umqqrKJzMXQgiRv/wv9WvBWysbbww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2" descr="data:image/png;base64,iVBORw0KGgoAAAANSUhEUgAAAbwAAAA6CAYAAADLLuyuAAAScklEQVR42u2dh5cVRRbG9+9Zzll3V1h2l10URKJkEBAEVJAsoGQFlbCAZCVnJIchR8lKThKGpEgYRSQLghiAWn+lt091T79+b4aX5s39zukz87qrq6tv3bpf3VvVVX86e9sYPQofmYDKWeWs8ik9clakH39SclNDo3JW+ageKpTwlPDU0KicVT6qhwolPG0AamhUziof1UOFEp42ADU0KmeVj8pZoYSnDUANjcpZ5aOEpyhRhLds637TtOVrpm6jpqZOwybmhfqNzJBxU83J6796acr/u4K9LgfpGrdobXacuGSvbzlyzvzt6bK+NHLszC8wo6bOM/99tnKha81at7X3t27fxebhlmvbsQumas3aJm/bgZw0NEcv3zd9B40wtRu8aOo1bmb/tmzb0azfd9JLEya36rXrmWHjZ3hpkF21F+oWku07Q8eE1p0cM/M2Wplzf7Bsb/9vtHm1Y1dz4urPJUbOsd4leCC/Lr3e8X7vPnPFJ5c/lynj+811Vz+fLvcPK7tgvs9Vq5n1ehirHc5euTkpupaIbA5evG3e6D3A6jv3Ym+GT5xlztx67HtO0B5EnVfCU8JL6Ji6aI1p0vJVs+eLq4UMcat2nSMbM0TZ6KWWCRkbGhNHrOtBRV6z65h5vsYLZuOBMznZsz5+5YHtNExesMrX0NfsPm5lzfvHklv+tV+s3FfsOJyQEYgyxMF6O3XjoenwZh/z5juDfOXKFcJbufOI6f72QFOtVh3z+Tf3EpaXK+P/PFPJPPPc8+bA+ZslkvBitcNk6Fo82Rz5+gdTo059M3f1Nl9b6NKrv+kxYIgSniJ1hEeDRzmPFNwNvY7R23fuemRjrly1RtIJb97aHbZn+dmpyzkbSnpv5HgzaPSk0GuQnfSqY8lt8NgpZtL8FUklPAwPHjd5l0Q5J0J4bbu8ZbYfv2iGT5hpxkxfUCzC4zodFbdDmKuEVxxdi5JN/2FjreyD99HRouOd/0dEQQlPkXTCo5fVre97CaUNa8wYDLk/WYQ3YW7ebyRa3Ry69H1Oj50QFiK0Ey9dmNzohBAGkg5BMgiPstSq1zCyjko64eF1EDLm/8MFd2xIrbiEx9+X23Qw05asy2nCK66uxZINnjWyj6dPSniKpBPeh7MWm6EfTfed69SjnxeXZ/xs0oKVoeNAz1apaq+LdxhrDK9d156RYwfD/ujtociE0pq/2s56nUs2781pwkN+7m9CRq5cCPuEyQ0j/Zen/mo+nL0k7rjK0i37IsfwqDvqjTy5v3PPt03j5q1sbzsXCQ+PetHGXd5v9E1Cx8UhvP1f3bC6yt+SPIbXpvObSdO1eLIJ6n0U4YU9BxujhKdIiYfXb/BIr8cX1pgnzltuQ0TJ8vAgW4wteVWo+Kw3Iaa0eXiEdcr9818x5QZRcf/Wo+eT4uFhRNbuOeF1eAhl5xrhnb75yBpg13jibbTr1qvYhMcxbfFa683kqof3JLoWJhs6ybE8vOlL15u9X15TD0+R/jE8iAeDEEV4GBF6hKmYtMI4HuODDHLnIuG9P2pCzDG8Wcs3mb+XLRcpN8YAP5qzNOmTVpikABlI3rlCeMxCHDB8XKHzeNJB/S8K4XG0fL2THbfK1TG8J9G1oGyYzTksZAyPTh62RMfwFCkjPJmlyScJ0rOSXl377r3tZwdRhJeqSStyEG5lEkVRZguWtFmaUxau9p1fvGm3adaqjan0fLVIuf1+fm7SCc+OdV24ZSpWrmKWbz+UM4RHqJbPXMLCnCMmz3kiwmNskI4jMxRzkfCeRNeCssG2MCFt/rqdvlnhr3bs5psspYSnSAnhcRB/Z4aUfINnv8tZ8YmvAcQymvSQMd5R3+HxaUGsMbz6TZpHKjIhpz4DP8jZ7/B4N/keScbRmLAj8o5lhOas2mJDzlHjHW/1Hxw5hkdIOhZJbDp41hqpRGfKZgvhhekgnaaadRuElnvX6W+9TltxCY+Db8/4Bi0XCa8oupaIbCBBvoN8oUHj37/D++3v2BkL9Ts8RXoIT1deyAzhqZxLj5xVPrrSikIJTw2NylkJT+WjhKdQwlNDo3JWwlM9VMJThBLehbt6uEcmDY3KWeWs8ikdclZkgPAu3Pmt0vUodGQCKmeVs8qn9MhZkQHCUxEoFAqFQglPoVAoFAolPIVCoVAolPAUCoVCoVDCUygUCoVCCU+hUCgUCiU8hUKhUCiU8BQKhUKhUMJTKBQKhRJeUtClSxdz7ty5rMknCjVr1kyrkH/99Vfz6NGjtD2vJNWFIjf08MKFC6Zbt27mzp07qodJxr1799JqP5JlH7Ox3kol4X399ddpFfKDBw/sM9OltGpoFOnWw88++8z88ssvqocpwK1bt9JqP3Ka8ChQ3759zcCBA82LL75oGjVqZM6fP2969uxpmjRpYo/vvvvOJv7yyy/Nyy+/bNNxnDx50p4nbdmyZU3dunXNggULrOKTH/c2a9bMNGzY0KxZs8am5Xn9+/c3Q4YMsXlwbfny5T4hbdiwwbz22mumadOmNs8tW7bYa5s2bTKNGze293To0MF8//33vkratWuXzfOTTz6Jmzbes5JtaL766qu4SpuKurh8+bJ9/xYtWti6eOmll7y0T1IXp06dMq1bt7bnkfPYsWM9gzdv3jwzc+ZM06dPH3sv5SB/nt2gQQMzYsQIZZ8MEV4q9BDdEj3Mz8/PWj2M1WZKAuElUm+876xZs6ycaWdvvPGG+eKLL+y78xsPXO4Ps4937961cixTpoz9e/To0ayot6QTHopJAQAFrlChgn1RkJeXZz744APz888/mxo1alilAVxH8R8+fFiIzSdPnmwmTZrkPeTHH3+09+Kak6ZcuXJm9+7dXiOkQZ05c8bLp2PHjvY8uHr1qqlYsaK9jsCoFPDpp5+a3r17e8+oXLmyGTRokBUaz4hK6xJe2LOCPdVkGZp4SpuKunjllVfMkSNHfKEnlFOeV5y6+Oabb+zzyQvwPpRr6NChnsJWr17dnDhxwnz++eemTZs2nkwfP35sevToYetEkRnCS6YeUs9nz56159ELjFc26mG8NlMSCC9evfG+9erV88LKvXr1Mq1atbLvLr9pd4nax2yot5R4eLC2gB5By5Ytfb+7du1qvaf333/fd/OoUaPMgQMHCik3DUWEKRXGC1JhpKlfv74vH3ob0usnnx07dviut23b1vYkNm7c6DvfvHlzOy4Bypcv7z1z5MiRkWldwgt71qVLl3znbt68aRtIcQ+UVBQ2SmlTURdyTkCDx3jJ84pTF4MHD/b15ERpq1WrZg0ICksa8O2335qCggKf0aVxzZ8/P7RhP4mc9Ui/Hr777ru+e9Gdffv2ZZ0exmsz2ayH2KNE6o33HTdunPd77ty5ZuLEib7feNuJ2sdsqLeUEB4Fc5U97PeyZcusF4ULKkft2rU9wbnK/dNPP1nGbteunT1PaATBcJ2D8y5wkQmBxIr7co576JW4z69ataoXWoFQBeQVldYlvLBnBc9duXLFp3DJOPB2wwxNsuuCxgHBEJbASI0ePdpUqVLFy684ddG+ffvQ3hfhB3pvKCyHYOHChfY5nTp1sqEy8nCvC6ifZMtZj9TqIe3u9ddf9w50kSGFbNPDeG2mpOlhWL0F212s34nax2yxHxkhPAaleVkXFy9eNNeuXSv0cqQLFph4rRBerVq1CvUK6HVECalfv36e6ywgxiyhMreS6GEkkjZRwiMkgGdS3IMQg6usrvdbHENTlLqgpy4hBkAPqlKlSl5+xakLesorVqwo1EMjDMH7ugpLPXTv3t0XJibcHabQpHkSOeuRfj3ES3LBWB+hq2zTw3htJpv1kDImUm+JEl6i9jEb6i1jhIfXRnxY4vj0MIjX3rhxw/5mQPT06dP2f15o1apVXh4MVD711FPWHSY//peeFS9ITNiN+4YJiTwgTcoh5aJnEhZ3Jq9E0iZKeMkcO4mlrEUxNEWpizp16theEyBkMWbMGF9Iojh1sX//fqvoEvplXA7DN2DAgEINjbzprLgGkR5iqhRakV49xFMQPSRPJi5kox7GazMlZQwvqt4SJbx49tGNlmW63jJGeOKuMlsH4fBi27Zt89ItXbrUusXEiHGNifmThtlBTCZh9hD3kl/nzp1tjBaFC5vZE4uEVq9ebfNkthCDsTLoGSQ8kEjadBNelLIWxdAUpS5QLupA6oJr5EGs/0nqgufLLCsaxfDhw32zrERhaSQQHsaGZxAaIa5PL1E8AUV6CS+Verhz586s1MN4baYkEF68ekuU8OLZR2ZH0pHB68uGeksq4aW78oKNp7QYmnjKmgmUxroo7YSneljyAOFpvSnhKbQuFKqHOY90rrKihKdCUkOjUKgeKpTwFAqFQqFQwlMoFAqFQglPoVAoFAolPIVCoVAolPAUCoVCoUgy4c2YMaNYmbJ6wcqVK9P2EkzbXbRokfn444+z8nsVhUKhCAM7FbAYdyrtKYs/sPJV8Dmck4+8OVjQXXZWOHz4sLdLAsuJzZkzJ2MycsuihGd+/zCTxWEVCoWiJIGOethC0C6OHz9uVzwpKlg6jLUtWemGlVHc50BirJoSC+xfyqL5gKXFZEHwTMAtS0oID0HB+CwCyl+2eAGsi8cWE5zjr6yT54L10WbPnm039CMdghUCZKsJegqstcYK+lQEaViORvZMgsn37t1rX5IeB0uSsbUHYM01BM95nrF582ZbGfI88iQNC8VSPs67ywcFyyH7RikUCkUmwEangDU+sWsc2Cb2kQTYO2wbtky2XWKZMeybHLLLQRB4axLxCjov5BG2NRLRMuwyC0xjm1lyDLLFJmOn5Zn3798PfSY2FeeDNETcpMxR5cbzxGbzrjyTssoWSMGyQODu9m3wC7IB8AGdg8WLF5v169cX2oIMHknYw+MjQzISlxdShGDC1p0Menj8njBhgl2bjZeYNm2aT2DHjh3z9k2C8KZOnertUC77I0G6EOXWrVt9zM9ixO7zUBReFuIDrO0nW1G45VAoFIpM4vr163ZNS2witvaHH37wbN6UKVO8dBh0WWcSO4g9ZFNtiW4JacYCdi+4OwELPmNLsekQkxCsECXnBBAd5ZQyQJQukbn3UVZZIxcbvGTJEvs7qtzYaEiecwAi5L6wspBOOEjkgb0HkOj27du9lWngGdeJ496ECQ+mDXpE/OZ8IoQnL0c8WTxGEQqEJ+khPArtAgGTBtYnBCC9FrxCXsR9Hi8tQhXl4Z5gORQKhSKToON96NAhaxMhPwGhRyJbQQ8GYMuEGAQQiUTIwoDXE/TmIDHZBQECwY7LAtJ4UHhLgsmTJ/tsKvlR7iD27Nljx9tcUFbeJ6rcXJOd6AHOjixC7ZYFWYhcBJQDsoZHxo8f721iG5QL3h0RyYQJL9Z43vTp0xMiPLeHwUvwm5fCS6On4RJecIDSPUelcA89AKlE93lUjjsQK4OxsXo6CoVCkQmsW7fOjk1xYL9kmIe/a9eu9TyYDRs2ePfIUJF74A1GER7enJBbLBA9k50u8N7YzUCcmuBYH2FF2WbJBWWPNWkwqtzYbHe9UIgJ8gyWBVkgMxfYczxC9gzECw2Wk/eWaCQokocXfBmEEbaNQxjhyW/cYrwst4IQXiKERzoJhcLoEB9xYTd/GTd0gWcYVi6FQqHIFPBWsFU4Da73g9dCREtsnwzBQArB2ZLYU9c7DAMeouv5QCDBfQDdmZDYSCnPqVOnCoUvCTG6+bnn3Y2esdHY56hy375924ZVXeAAsTlvsCxBboDIIFLyR14HDx4s9E6cx7tj6Csu4bneG2N1eFUSP+UvBQ2buEIB8/LyQgkPoiNfISV+k1Y8ryjCQxEY3BQQu8UVdvMnDVN9Bfn5+d64nxKeQqHIBmD35DMAHAuZcwABTJw40RsHw7tzh4Do0Msu7Rh6PB7xgMIAMQXJhjkN7lwI7CLkK06IO+xDOLGgoMD7HfWJAnm6Y4HYavHUYpUb/nBtuqSVzWndsmDbZbYq5cBzlbKIN+eCcpPG3aMvkvAgFAQRnKUpMyCJ5YZBYq0wvjtL02VerpMPlY4HhntLbyCK8MgLr458OWQGpps/isMEGJlNSnrpjSjhKRSKbAC2TuYqQAoYdqJoEBx2TcJzGHgcBPH4sGGE57BtGPuwsbRgdCvskwKewf08E4fj5s2b3jV+c41QYdBrg1Rkh/MgICnsq8zQdB2PWOWmHMjC9QrdcTq3LIwjwhc4WnxDiDMj70aaoNdJ+mHDhvnCr7rSikKhUChyDkyWcb07JTyFQqFQ5CQImwbHN5XwFAqFQpEzYL4Joc+wbwX/DyRoX05qtCL4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3001757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101" y="2493729"/>
            <a:ext cx="10515600" cy="1325563"/>
          </a:xfrm>
        </p:spPr>
        <p:txBody>
          <a:bodyPr>
            <a:normAutofit fontScale="90000"/>
          </a:bodyPr>
          <a:lstStyle/>
          <a:p>
            <a:r>
              <a:rPr lang="en-GB" sz="3900"/>
              <a:t>Classical Epic: introduction to Homer, The Iliad and The Odyssey Introduction to Homer and key characters, explore the presentation of Achilles, creative writing imitation of Elizabeth Cook. </a:t>
            </a:r>
            <a:br>
              <a:rPr lang="en-GB" sz="3900"/>
            </a:br>
            <a:r>
              <a:rPr lang="en-GB" sz="3900"/>
              <a:t>Introduction to Homeric epithets and appositives. </a:t>
            </a:r>
            <a:br>
              <a:rPr lang="en-GB"/>
            </a:br>
            <a:endParaRPr lang="en-GB"/>
          </a:p>
        </p:txBody>
      </p:sp>
      <p:sp>
        <p:nvSpPr>
          <p:cNvPr id="3" name="TextBox 2"/>
          <p:cNvSpPr txBox="1"/>
          <p:nvPr/>
        </p:nvSpPr>
        <p:spPr>
          <a:xfrm>
            <a:off x="464695" y="464695"/>
            <a:ext cx="2923082" cy="369332"/>
          </a:xfrm>
          <a:prstGeom prst="rect">
            <a:avLst/>
          </a:prstGeom>
          <a:noFill/>
        </p:spPr>
        <p:txBody>
          <a:bodyPr wrap="square" rtlCol="0">
            <a:spAutoFit/>
          </a:bodyPr>
          <a:lstStyle/>
          <a:p>
            <a:r>
              <a:rPr lang="en-GB"/>
              <a:t>WEEK 3</a:t>
            </a:r>
          </a:p>
        </p:txBody>
      </p:sp>
    </p:spTree>
    <p:extLst>
      <p:ext uri="{BB962C8B-B14F-4D97-AF65-F5344CB8AC3E}">
        <p14:creationId xmlns:p14="http://schemas.microsoft.com/office/powerpoint/2010/main" val="21791836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033" y="2343826"/>
            <a:ext cx="10515600" cy="1325563"/>
          </a:xfrm>
        </p:spPr>
        <p:txBody>
          <a:bodyPr>
            <a:normAutofit fontScale="90000"/>
          </a:bodyPr>
          <a:lstStyle/>
          <a:p>
            <a:r>
              <a:rPr lang="en-GB"/>
              <a:t>First assessment</a:t>
            </a:r>
            <a:br>
              <a:rPr lang="en-GB"/>
            </a:br>
            <a:r>
              <a:rPr lang="en-GB"/>
              <a:t>To what extent is Achilles a hero? (thesis statements)</a:t>
            </a:r>
            <a:br>
              <a:rPr lang="en-GB"/>
            </a:br>
            <a:r>
              <a:rPr lang="en-GB"/>
              <a:t>Slow Writing activity</a:t>
            </a:r>
            <a:br>
              <a:rPr lang="en-GB"/>
            </a:br>
            <a:r>
              <a:rPr lang="en-GB"/>
              <a:t>Knowledge recall quiz</a:t>
            </a:r>
            <a:br>
              <a:rPr lang="en-GB"/>
            </a:br>
            <a:br>
              <a:rPr lang="en-GB"/>
            </a:br>
            <a:endParaRPr lang="en-GB"/>
          </a:p>
        </p:txBody>
      </p:sp>
      <p:sp>
        <p:nvSpPr>
          <p:cNvPr id="3" name="TextBox 2"/>
          <p:cNvSpPr txBox="1"/>
          <p:nvPr/>
        </p:nvSpPr>
        <p:spPr>
          <a:xfrm>
            <a:off x="464695" y="464695"/>
            <a:ext cx="2923082" cy="369332"/>
          </a:xfrm>
          <a:prstGeom prst="rect">
            <a:avLst/>
          </a:prstGeom>
          <a:noFill/>
        </p:spPr>
        <p:txBody>
          <a:bodyPr wrap="square" rtlCol="0">
            <a:spAutoFit/>
          </a:bodyPr>
          <a:lstStyle/>
          <a:p>
            <a:r>
              <a:rPr lang="en-GB"/>
              <a:t>WEEK 4</a:t>
            </a:r>
          </a:p>
        </p:txBody>
      </p:sp>
    </p:spTree>
    <p:extLst>
      <p:ext uri="{BB962C8B-B14F-4D97-AF65-F5344CB8AC3E}">
        <p14:creationId xmlns:p14="http://schemas.microsoft.com/office/powerpoint/2010/main" val="27917531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4233" y="-5862"/>
            <a:ext cx="10515600" cy="1325563"/>
          </a:xfrm>
        </p:spPr>
        <p:txBody>
          <a:bodyPr>
            <a:normAutofit fontScale="90000"/>
          </a:bodyPr>
          <a:lstStyle/>
          <a:p>
            <a:br>
              <a:rPr lang="en-GB" dirty="0"/>
            </a:br>
            <a:r>
              <a:rPr lang="en-GB" dirty="0"/>
              <a:t>What is the Odyssey and why is it important?</a:t>
            </a:r>
            <a:br>
              <a:rPr lang="en-GB" dirty="0">
                <a:ea typeface="Calibri Light"/>
                <a:cs typeface="Calibri Light"/>
              </a:rPr>
            </a:br>
            <a:br>
              <a:rPr lang="en-GB" dirty="0">
                <a:ea typeface="Calibri Light"/>
                <a:cs typeface="Calibri Light"/>
              </a:rPr>
            </a:br>
            <a:endParaRPr lang="en-GB" dirty="0"/>
          </a:p>
        </p:txBody>
      </p:sp>
      <p:sp>
        <p:nvSpPr>
          <p:cNvPr id="3" name="TextBox 2"/>
          <p:cNvSpPr txBox="1"/>
          <p:nvPr/>
        </p:nvSpPr>
        <p:spPr>
          <a:xfrm>
            <a:off x="464695" y="464695"/>
            <a:ext cx="2923082" cy="369332"/>
          </a:xfrm>
          <a:prstGeom prst="rect">
            <a:avLst/>
          </a:prstGeom>
          <a:noFill/>
        </p:spPr>
        <p:txBody>
          <a:bodyPr wrap="square" rtlCol="0">
            <a:spAutoFit/>
          </a:bodyPr>
          <a:lstStyle/>
          <a:p>
            <a:r>
              <a:rPr lang="en-GB"/>
              <a:t>WEEK 5</a:t>
            </a:r>
          </a:p>
        </p:txBody>
      </p:sp>
      <p:pic>
        <p:nvPicPr>
          <p:cNvPr id="4" name="Online Media 3" title="Everything you need to know to read Homer's &quot;Odyssey&quot; - Jill Dash">
            <a:hlinkClick r:id="" action="ppaction://media"/>
            <a:extLst>
              <a:ext uri="{FF2B5EF4-FFF2-40B4-BE49-F238E27FC236}">
                <a16:creationId xmlns:a16="http://schemas.microsoft.com/office/drawing/2014/main" id="{00E99AB3-DBA4-D244-FBEF-1837E42A457D}"/>
              </a:ext>
            </a:extLst>
          </p:cNvPr>
          <p:cNvPicPr>
            <a:picLocks noRot="1" noChangeAspect="1"/>
          </p:cNvPicPr>
          <p:nvPr>
            <a:videoFile r:link="rId1"/>
          </p:nvPr>
        </p:nvPicPr>
        <p:blipFill>
          <a:blip r:embed="rId3"/>
          <a:stretch>
            <a:fillRect/>
          </a:stretch>
        </p:blipFill>
        <p:spPr>
          <a:xfrm>
            <a:off x="1483330" y="1181705"/>
            <a:ext cx="9710738" cy="5486400"/>
          </a:xfrm>
          <a:prstGeom prst="rect">
            <a:avLst/>
          </a:prstGeom>
        </p:spPr>
      </p:pic>
    </p:spTree>
    <p:extLst>
      <p:ext uri="{BB962C8B-B14F-4D97-AF65-F5344CB8AC3E}">
        <p14:creationId xmlns:p14="http://schemas.microsoft.com/office/powerpoint/2010/main" val="416754628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Map&#10;&#10;Description automatically generated">
            <a:extLst>
              <a:ext uri="{FF2B5EF4-FFF2-40B4-BE49-F238E27FC236}">
                <a16:creationId xmlns:a16="http://schemas.microsoft.com/office/drawing/2014/main" id="{67005987-3EB4-AFA2-7E8C-DDF9A762726F}"/>
              </a:ext>
            </a:extLst>
          </p:cNvPr>
          <p:cNvPicPr>
            <a:picLocks noChangeAspect="1"/>
          </p:cNvPicPr>
          <p:nvPr/>
        </p:nvPicPr>
        <p:blipFill>
          <a:blip r:embed="rId2"/>
          <a:stretch>
            <a:fillRect/>
          </a:stretch>
        </p:blipFill>
        <p:spPr>
          <a:xfrm>
            <a:off x="331918" y="370587"/>
            <a:ext cx="10296078" cy="5703915"/>
          </a:xfrm>
          <a:prstGeom prst="rect">
            <a:avLst/>
          </a:prstGeom>
        </p:spPr>
      </p:pic>
      <p:sp>
        <p:nvSpPr>
          <p:cNvPr id="4" name="TextBox 3">
            <a:extLst>
              <a:ext uri="{FF2B5EF4-FFF2-40B4-BE49-F238E27FC236}">
                <a16:creationId xmlns:a16="http://schemas.microsoft.com/office/drawing/2014/main" id="{1E96812D-EEA9-F1EC-4F58-4FFAE353D8D7}"/>
              </a:ext>
            </a:extLst>
          </p:cNvPr>
          <p:cNvSpPr txBox="1"/>
          <p:nvPr/>
        </p:nvSpPr>
        <p:spPr>
          <a:xfrm>
            <a:off x="10562302" y="275304"/>
            <a:ext cx="1452717"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latin typeface="Calibri Light"/>
                <a:ea typeface="Calibri Light"/>
                <a:cs typeface="Calibri Light"/>
              </a:rPr>
              <a:t>1. Mount Olympus    </a:t>
            </a:r>
          </a:p>
          <a:p>
            <a:r>
              <a:rPr lang="en-GB" sz="1100">
                <a:latin typeface="Calibri Light"/>
                <a:ea typeface="Calibri Light"/>
                <a:cs typeface="Calibri Light"/>
              </a:rPr>
              <a:t>2. Troy    </a:t>
            </a:r>
          </a:p>
          <a:p>
            <a:r>
              <a:rPr lang="en-GB" sz="1100">
                <a:latin typeface="Calibri Light"/>
                <a:ea typeface="Calibri Light"/>
                <a:cs typeface="Calibri Light"/>
              </a:rPr>
              <a:t>3. Cicones    </a:t>
            </a:r>
          </a:p>
          <a:p>
            <a:r>
              <a:rPr lang="en-GB" sz="1100">
                <a:latin typeface="Calibri Light"/>
                <a:ea typeface="Calibri Light"/>
                <a:cs typeface="Calibri Light"/>
              </a:rPr>
              <a:t>4. Lotus-Eaters    </a:t>
            </a:r>
          </a:p>
          <a:p>
            <a:r>
              <a:rPr lang="en-GB" sz="1100">
                <a:latin typeface="Calibri Light"/>
                <a:ea typeface="Calibri Light"/>
                <a:cs typeface="Calibri Light"/>
              </a:rPr>
              <a:t>5. Cyclops </a:t>
            </a:r>
          </a:p>
          <a:p>
            <a:r>
              <a:rPr lang="en-GB" sz="1100">
                <a:latin typeface="Calibri Light"/>
                <a:ea typeface="Calibri Light"/>
                <a:cs typeface="Calibri Light"/>
              </a:rPr>
              <a:t>6. Aeolia's Island    </a:t>
            </a:r>
          </a:p>
          <a:p>
            <a:r>
              <a:rPr lang="en-GB" sz="1100">
                <a:latin typeface="Calibri Light"/>
                <a:ea typeface="Calibri Light"/>
                <a:cs typeface="Calibri Light"/>
              </a:rPr>
              <a:t>7. Laestrygonians    </a:t>
            </a:r>
          </a:p>
          <a:p>
            <a:r>
              <a:rPr lang="en-GB" sz="1100">
                <a:latin typeface="Calibri Light"/>
                <a:ea typeface="Calibri Light"/>
                <a:cs typeface="Calibri Light"/>
              </a:rPr>
              <a:t>8. Circe's Kingdom   </a:t>
            </a:r>
          </a:p>
          <a:p>
            <a:r>
              <a:rPr lang="en-GB" sz="1100">
                <a:latin typeface="Calibri Light"/>
                <a:ea typeface="Calibri Light"/>
                <a:cs typeface="Calibri Light"/>
              </a:rPr>
              <a:t>9. Land of the Dead </a:t>
            </a:r>
          </a:p>
          <a:p>
            <a:r>
              <a:rPr lang="en-GB" sz="1100">
                <a:latin typeface="Calibri Light"/>
                <a:ea typeface="Calibri Light"/>
                <a:cs typeface="Calibri Light"/>
              </a:rPr>
              <a:t>10. The Sirens    </a:t>
            </a:r>
          </a:p>
          <a:p>
            <a:r>
              <a:rPr lang="en-GB" sz="1100">
                <a:latin typeface="Calibri Light"/>
                <a:ea typeface="Calibri Light"/>
                <a:cs typeface="Calibri Light"/>
              </a:rPr>
              <a:t>11. Scylla and Charybdis    </a:t>
            </a:r>
          </a:p>
          <a:p>
            <a:r>
              <a:rPr lang="en-GB" sz="1100">
                <a:latin typeface="Calibri Light"/>
                <a:ea typeface="Calibri Light"/>
                <a:cs typeface="Calibri Light"/>
              </a:rPr>
              <a:t>12. Calypso’s cave    </a:t>
            </a:r>
          </a:p>
          <a:p>
            <a:r>
              <a:rPr lang="en-GB" sz="1100">
                <a:latin typeface="Calibri Light"/>
                <a:ea typeface="Calibri Light"/>
                <a:cs typeface="Calibri Light"/>
              </a:rPr>
              <a:t>13. Ithaka </a:t>
            </a:r>
          </a:p>
        </p:txBody>
      </p:sp>
    </p:spTree>
    <p:extLst>
      <p:ext uri="{BB962C8B-B14F-4D97-AF65-F5344CB8AC3E}">
        <p14:creationId xmlns:p14="http://schemas.microsoft.com/office/powerpoint/2010/main" val="418406327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102" y="1744220"/>
            <a:ext cx="10515600" cy="1325563"/>
          </a:xfrm>
        </p:spPr>
        <p:txBody>
          <a:bodyPr>
            <a:normAutofit fontScale="90000"/>
          </a:bodyPr>
          <a:lstStyle/>
          <a:p>
            <a:r>
              <a:rPr lang="en-GB"/>
              <a:t>Simon Armitage’s The Odyssey</a:t>
            </a:r>
            <a:br>
              <a:rPr lang="en-GB"/>
            </a:br>
            <a:r>
              <a:rPr lang="en-GB"/>
              <a:t>Odysseus’ character: strengths and weaknesses </a:t>
            </a:r>
            <a:br>
              <a:rPr lang="en-GB"/>
            </a:br>
            <a:endParaRPr lang="en-GB"/>
          </a:p>
        </p:txBody>
      </p:sp>
      <p:sp>
        <p:nvSpPr>
          <p:cNvPr id="3" name="TextBox 2"/>
          <p:cNvSpPr txBox="1"/>
          <p:nvPr/>
        </p:nvSpPr>
        <p:spPr>
          <a:xfrm>
            <a:off x="464695" y="464695"/>
            <a:ext cx="2923082" cy="369332"/>
          </a:xfrm>
          <a:prstGeom prst="rect">
            <a:avLst/>
          </a:prstGeom>
          <a:noFill/>
        </p:spPr>
        <p:txBody>
          <a:bodyPr wrap="square" rtlCol="0">
            <a:spAutoFit/>
          </a:bodyPr>
          <a:lstStyle/>
          <a:p>
            <a:r>
              <a:rPr lang="en-GB"/>
              <a:t>WEEK 6</a:t>
            </a:r>
          </a:p>
        </p:txBody>
      </p:sp>
    </p:spTree>
    <p:extLst>
      <p:ext uri="{BB962C8B-B14F-4D97-AF65-F5344CB8AC3E}">
        <p14:creationId xmlns:p14="http://schemas.microsoft.com/office/powerpoint/2010/main" val="31357408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091" y="1759211"/>
            <a:ext cx="10515600" cy="1325563"/>
          </a:xfrm>
        </p:spPr>
        <p:txBody>
          <a:bodyPr>
            <a:normAutofit fontScale="90000"/>
          </a:bodyPr>
          <a:lstStyle/>
          <a:p>
            <a:r>
              <a:rPr lang="en-GB"/>
              <a:t>Simon Armitage’s The Odyssey</a:t>
            </a:r>
            <a:br>
              <a:rPr lang="en-GB"/>
            </a:br>
            <a:r>
              <a:rPr lang="en-GB"/>
              <a:t>Homeward bound: a satisfying resolution?  </a:t>
            </a:r>
            <a:br>
              <a:rPr lang="en-GB"/>
            </a:br>
            <a:br>
              <a:rPr lang="en-GB"/>
            </a:br>
            <a:endParaRPr lang="en-GB"/>
          </a:p>
        </p:txBody>
      </p:sp>
      <p:sp>
        <p:nvSpPr>
          <p:cNvPr id="3" name="TextBox 2"/>
          <p:cNvSpPr txBox="1"/>
          <p:nvPr/>
        </p:nvSpPr>
        <p:spPr>
          <a:xfrm>
            <a:off x="464695" y="464695"/>
            <a:ext cx="2923082" cy="369332"/>
          </a:xfrm>
          <a:prstGeom prst="rect">
            <a:avLst/>
          </a:prstGeom>
          <a:noFill/>
        </p:spPr>
        <p:txBody>
          <a:bodyPr wrap="square" rtlCol="0">
            <a:spAutoFit/>
          </a:bodyPr>
          <a:lstStyle/>
          <a:p>
            <a:r>
              <a:rPr lang="en-GB"/>
              <a:t>WEEK 7</a:t>
            </a:r>
          </a:p>
        </p:txBody>
      </p:sp>
    </p:spTree>
    <p:extLst>
      <p:ext uri="{BB962C8B-B14F-4D97-AF65-F5344CB8AC3E}">
        <p14:creationId xmlns:p14="http://schemas.microsoft.com/office/powerpoint/2010/main" val="2615417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101</Slides>
  <Notes>0</Notes>
  <HiddenSlides>0</HiddenSlides>
  <ScaleCrop>false</ScaleCrop>
  <HeadingPairs>
    <vt:vector size="4" baseType="variant">
      <vt:variant>
        <vt:lpstr>Theme</vt:lpstr>
      </vt:variant>
      <vt:variant>
        <vt:i4>1</vt:i4>
      </vt:variant>
      <vt:variant>
        <vt:lpstr>Slide Titles</vt:lpstr>
      </vt:variant>
      <vt:variant>
        <vt:i4>101</vt:i4>
      </vt:variant>
    </vt:vector>
  </HeadingPairs>
  <TitlesOfParts>
    <vt:vector size="102" baseType="lpstr">
      <vt:lpstr>Office Theme</vt:lpstr>
      <vt:lpstr>PowerPoint Presentation</vt:lpstr>
      <vt:lpstr>Week 1</vt:lpstr>
      <vt:lpstr>Pre-teaching Quiz (R1):</vt:lpstr>
      <vt:lpstr>This week’s Big Questions:   </vt:lpstr>
      <vt:lpstr> Warm Up:  List all of the stories you’ve ever come across for 30 seconds.   You can include film, TV, YouTube, books, family stories, jokes… </vt:lpstr>
      <vt:lpstr>Now write down the following key points:  </vt:lpstr>
      <vt:lpstr>Creation Myths</vt:lpstr>
      <vt:lpstr>PowerPoint Presentation</vt:lpstr>
      <vt:lpstr>PowerPoint Presentation</vt:lpstr>
      <vt:lpstr>Creation Myths 1. ‘The First Order’ Stephen Fry Mythos p.7</vt:lpstr>
      <vt:lpstr>PowerPoint Presentation</vt:lpstr>
      <vt:lpstr>PowerPoint Presentation</vt:lpstr>
      <vt:lpstr>PowerPoint Presentation</vt:lpstr>
      <vt:lpstr>PowerPoint Presentation</vt:lpstr>
      <vt:lpstr>Creation Myths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Vocabulary learning (link to David Didau N:\Word of the week - innovation (David Didau).mp4)  1. Say new word, display on screen 2. Say new word in a few different sentences 3. Pronunciation (1): Use phonetical spelling to show how to pronounce word 4. Recognition (2): Spell word, broken down into logical sections. 5. Definition (3): Use synonyms. 6. Etymology 7. Related Words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Week 2</vt:lpstr>
      <vt:lpstr>This week’s Big Questions:   </vt:lpstr>
      <vt:lpstr>‘The Epic of Gilgamesh’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Seven Basic Plots? </vt:lpstr>
      <vt:lpstr>PowerPoint Presentation</vt:lpstr>
      <vt:lpstr>PowerPoint Presentation</vt:lpstr>
      <vt:lpstr>Vocabulary learning (link to David Didau N:\Word of the week - innovation (David Didau).mp4)  1. Say new word, display on screen 2. Say new word in a few different sentences 3. Pronunciation (1): Use phonetical spelling to show how to pronounce word 4. Recognition (2): Spell word, broken down into logical sections. 5. Definition (3): Use synonyms. 6. Etymology 7. Related Words</vt:lpstr>
      <vt:lpstr>PowerPoint Presentation</vt:lpstr>
      <vt:lpstr>PowerPoint Presentation</vt:lpstr>
      <vt:lpstr>PowerPoint Presentation</vt:lpstr>
      <vt:lpstr>PowerPoint Presentation</vt:lpstr>
      <vt:lpstr>PowerPoint Presentation</vt:lpstr>
      <vt:lpstr>PowerPoint Presentation</vt:lpstr>
      <vt:lpstr>  </vt:lpstr>
      <vt:lpstr>Week 3</vt:lpstr>
      <vt:lpstr>This week’s Big Questions: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Vocabulary learning (link to David Didau N:\Word of the week - innovation (David Didau).mp4)  1. Say new word, display on screen 2. Say new word in a few different sentences 3. Pronunciation (1): Use phonetical spelling to show how to pronounce word 4. Recognition (2): Spell word, broken down into logical sections. 5. Definition (3): Use synonyms. 6. Etymology 7. Related Words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Classical Epic: introduction to Homer, The Iliad and The Odyssey Introduction to Homer and key characters, explore the presentation of Achilles, creative writing imitation of Elizabeth Cook.  Introduction to Homeric epithets and appositives.  </vt:lpstr>
      <vt:lpstr>First assessment To what extent is Achilles a hero? (thesis statements) Slow Writing activity Knowledge recall quiz  </vt:lpstr>
      <vt:lpstr> What is the Odyssey and why is it important?  </vt:lpstr>
      <vt:lpstr>PowerPoint Presentation</vt:lpstr>
      <vt:lpstr>Simon Armitage’s The Odyssey Odysseus’ character: strengths and weaknesses  </vt:lpstr>
      <vt:lpstr>Simon Armitage’s The Odyssey Homeward bound: a satisfying resolution?    </vt:lpstr>
      <vt:lpstr>Is Odysseus Admirable?  Summative Assessment of learning </vt:lpstr>
      <vt:lpstr>Modern Reinterpretations of Myth How have modern writers responded to classical myths? Explore Atwood and Duffy. Creative response. </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Ballantyne H C</dc:creator>
  <cp:revision>52</cp:revision>
  <dcterms:created xsi:type="dcterms:W3CDTF">2023-06-26T14:48:53Z</dcterms:created>
  <dcterms:modified xsi:type="dcterms:W3CDTF">2024-09-16T08:49:16Z</dcterms:modified>
</cp:coreProperties>
</file>