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TRAPPERS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fld id="{81599252-0A4D-4E39-BBD1-B313402F75DA}" type="datetime2">
              <a:rPr lang="en-GB" smtClean="0"/>
              <a:t>Monday, 15 April 2013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4607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Repetition</a:t>
            </a:r>
          </a:p>
          <a:p>
            <a:endParaRPr lang="en-GB" dirty="0"/>
          </a:p>
          <a:p>
            <a:r>
              <a:rPr lang="en-GB" dirty="0" smtClean="0"/>
              <a:t>Of key words or phrases to create effect.</a:t>
            </a:r>
          </a:p>
          <a:p>
            <a:endParaRPr lang="en-GB" dirty="0"/>
          </a:p>
          <a:p>
            <a:r>
              <a:rPr lang="en-GB" dirty="0" smtClean="0"/>
              <a:t>If in doubt, look at Martin Luther King!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455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Sentence </a:t>
            </a:r>
            <a:r>
              <a:rPr lang="en-GB" dirty="0" smtClean="0"/>
              <a:t>construction: </a:t>
            </a:r>
            <a:r>
              <a:rPr lang="en-GB" dirty="0" smtClean="0"/>
              <a:t>showing a range of long or short sentences for effect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smtClean="0"/>
              <a:t>You might find direct speech the most effective place to work this into your writing.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846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Examiners want to see a wide range of writing and a rich and imaginative vocabulary.</a:t>
            </a:r>
          </a:p>
          <a:p>
            <a:endParaRPr lang="en-GB" dirty="0"/>
          </a:p>
          <a:p>
            <a:r>
              <a:rPr lang="en-GB" dirty="0" smtClean="0"/>
              <a:t>They want to see a range of punctuation – appropriate and inventive.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Writing non fiction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832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 TRAPPERS in reverse.  If you can spot key features, you can discuss them.</a:t>
            </a:r>
          </a:p>
          <a:p>
            <a:endParaRPr lang="en-GB" dirty="0"/>
          </a:p>
          <a:p>
            <a:r>
              <a:rPr lang="en-GB" dirty="0" smtClean="0"/>
              <a:t>Remember to concentrate on the effect on the reader of any devise you choose to write about.  (Think:  why would you have used it in the same piece of writing?)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Analysing Unseen non fiction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958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Triplets</a:t>
            </a:r>
          </a:p>
          <a:p>
            <a:endParaRPr lang="en-GB" dirty="0"/>
          </a:p>
          <a:p>
            <a:r>
              <a:rPr lang="en-GB" dirty="0" smtClean="0"/>
              <a:t>Groups of 3 linked words or phrases used for effect.</a:t>
            </a:r>
          </a:p>
          <a:p>
            <a:endParaRPr lang="en-GB" dirty="0"/>
          </a:p>
          <a:p>
            <a:r>
              <a:rPr lang="en-GB" dirty="0" smtClean="0"/>
              <a:t>Extension:  ANAPHORA</a:t>
            </a:r>
          </a:p>
          <a:p>
            <a:r>
              <a:rPr lang="en-GB" dirty="0"/>
              <a:t>A </a:t>
            </a:r>
            <a:r>
              <a:rPr lang="en-GB" dirty="0" smtClean="0"/>
              <a:t>rhetorical term</a:t>
            </a:r>
            <a:r>
              <a:rPr lang="en-GB" dirty="0"/>
              <a:t> for the </a:t>
            </a:r>
            <a:r>
              <a:rPr lang="en-GB" dirty="0" smtClean="0"/>
              <a:t>repetition of </a:t>
            </a:r>
            <a:r>
              <a:rPr lang="en-GB" dirty="0"/>
              <a:t>a word or phrase at the beginning of successive </a:t>
            </a:r>
            <a:r>
              <a:rPr lang="en-GB" dirty="0" smtClean="0"/>
              <a:t>clauses.</a:t>
            </a:r>
            <a:endParaRPr lang="en-GB" dirty="0"/>
          </a:p>
          <a:p>
            <a:r>
              <a:rPr lang="en-GB" dirty="0"/>
              <a:t>By building toward a </a:t>
            </a:r>
            <a:r>
              <a:rPr lang="en-GB" dirty="0" smtClean="0"/>
              <a:t>climax, </a:t>
            </a:r>
            <a:r>
              <a:rPr lang="en-GB" dirty="0"/>
              <a:t>anaphora can create a strong emotional effect. 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127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Rhetorical Questions</a:t>
            </a:r>
          </a:p>
          <a:p>
            <a:endParaRPr lang="en-GB" dirty="0"/>
          </a:p>
          <a:p>
            <a:r>
              <a:rPr lang="en-GB" dirty="0" smtClean="0"/>
              <a:t>Don’t over do it, but particularly useful in persuasive speeches.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40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Adjectives and Adverbs carefully chosen for maximum effect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smtClean="0"/>
              <a:t>Try to avoid weak writing – eliminate “very” from your vocabulary and use the appropriate word – </a:t>
            </a:r>
          </a:p>
          <a:p>
            <a:r>
              <a:rPr lang="en-GB" dirty="0" smtClean="0"/>
              <a:t>“very big” becomes “enormous”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343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Polls and </a:t>
            </a:r>
            <a:r>
              <a:rPr lang="en-GB" dirty="0" smtClean="0"/>
              <a:t>Statistics</a:t>
            </a:r>
          </a:p>
          <a:p>
            <a:endParaRPr lang="en-GB" dirty="0"/>
          </a:p>
          <a:p>
            <a:r>
              <a:rPr lang="en-GB" dirty="0" smtClean="0"/>
              <a:t>Not in all writing but vital in more formal analytical types such as reports.  Inform and Explain but probably not Describe!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610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Personal anecdotes or </a:t>
            </a:r>
            <a:r>
              <a:rPr lang="en-GB" dirty="0" smtClean="0"/>
              <a:t>reflection</a:t>
            </a:r>
          </a:p>
          <a:p>
            <a:r>
              <a:rPr lang="en-GB" dirty="0" smtClean="0"/>
              <a:t>Either your own or those of other people conveyed by direct speech – quotation.  YIPPEE!  Plenty of variety in the writing and punctuation.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713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Emotive </a:t>
            </a:r>
            <a:r>
              <a:rPr lang="en-GB" dirty="0" smtClean="0"/>
              <a:t>Language</a:t>
            </a:r>
          </a:p>
          <a:p>
            <a:endParaRPr lang="en-GB" dirty="0"/>
          </a:p>
          <a:p>
            <a:r>
              <a:rPr lang="en-GB" dirty="0" smtClean="0"/>
              <a:t>In formal analysis – explain in a report for example, this might come in the form of quotation.  In Description or narrative it is a vital part of the interest.  </a:t>
            </a:r>
          </a:p>
          <a:p>
            <a:r>
              <a:rPr lang="en-GB" dirty="0" smtClean="0"/>
              <a:t>Persuasion demands Emotive language.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706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</TotalTime>
  <Words>309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Waveform</vt:lpstr>
      <vt:lpstr>TRAPPERS</vt:lpstr>
      <vt:lpstr>Writing non fiction</vt:lpstr>
      <vt:lpstr>Analysing Unseen non fiction</vt:lpstr>
      <vt:lpstr>T</vt:lpstr>
      <vt:lpstr>R</vt:lpstr>
      <vt:lpstr>A</vt:lpstr>
      <vt:lpstr>P</vt:lpstr>
      <vt:lpstr>P</vt:lpstr>
      <vt:lpstr>E</vt:lpstr>
      <vt:lpstr>R</vt:lpstr>
      <vt:lpstr>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TRAPPERS</dc:title>
  <dc:creator>Peel, Jonathan</dc:creator>
  <cp:lastModifiedBy>jwp</cp:lastModifiedBy>
  <cp:revision>3</cp:revision>
  <dcterms:created xsi:type="dcterms:W3CDTF">2006-08-16T00:00:00Z</dcterms:created>
  <dcterms:modified xsi:type="dcterms:W3CDTF">2013-04-15T19:02:17Z</dcterms:modified>
</cp:coreProperties>
</file>