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74" r:id="rId2"/>
    <p:sldId id="262" r:id="rId3"/>
    <p:sldId id="264" r:id="rId4"/>
    <p:sldId id="265" r:id="rId5"/>
    <p:sldId id="266" r:id="rId6"/>
    <p:sldId id="267" r:id="rId7"/>
    <p:sldId id="268" r:id="rId8"/>
    <p:sldId id="269" r:id="rId9"/>
    <p:sldId id="270" r:id="rId10"/>
    <p:sldId id="271" r:id="rId11"/>
    <p:sldId id="272" r:id="rId12"/>
    <p:sldId id="276" r:id="rId13"/>
    <p:sldId id="273" r:id="rId14"/>
    <p:sldId id="263" r:id="rId15"/>
    <p:sldId id="277"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147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7-11-02T15:19:39.252"/>
    </inkml:context>
    <inkml:brush xml:id="br0">
      <inkml:brushProperty name="width" value="0.05292" units="cm"/>
      <inkml:brushProperty name="height" value="0.05292" units="cm"/>
    </inkml:brush>
  </inkml:definitions>
  <inkml:trace contextRef="#ctx0" brushRef="#br0">1143 5316 0,'18'18'31,"0"0"-31,19 0 16,17-18-1,19 0-15,-1-18 16,1 0-1,-1 0-15,1-18 16,-19 17 0,1-35-16,-19 18 15,-18-1 1,-18 1-16,0 0 15,-36-19 1,0 37-16,-19 18 16,-17 18-16,17 37 15,-17-19 1,17 37-16,19-1 15,0 19 1,-1 18-16,19 0 16,18 18-1,18-37-15,1 1 16,17-36-1,0-1-15,19-36 16,-1-18 0,19-18-16,-19-36 15,19-19 1,-19-36-16,0-18 15,1 0 1</inkml:trace>
  <inkml:trace contextRef="#ctx0" brushRef="#br0" timeOffset="904.8">1923 5007 0,'-18'55'16,"0"36"-1,18 17-15,18 1 16,-18 0-1,36-18-15,1 0 16,-1-19 0,0-36-16,1 1 15,-1-37 1,-18 0-16,18-37 15,-18-35-15,19-19 16,-19 0 0,0 1-16,0 17 15,0 19 1,0-1-16,19 1 15,-19 18 1,0-1-16,18 19 16,-18 18-1,1 0-15,-1 36 16,-18 1-1,0 35-15,0 1 16,0-1 0,0 1-16,0-19 15,18-17 1,0-1-16,0 0 15,18-36-15,1 0 16,-1-18 0,0-18-16,1-19 15,-1 1 1,-18-37-16,-18 37 15,0-19 1,-18 19-16,18 18 16,-18-1-1,0 19-15,-1 18 16,19-36-1,37 36 17,17-18-32,19-19 15,-1 19 1,19 0-16,-18 18 15,-1-18-15,1 18 16,-37 0 0,-18 0-16,-18 18 31,-36 18-31,-19 19 15,-17 17 1,17 1-16,-17 0 16,36-1-1,-1 1-15,37-19 16,18 1-1,19-19-15,-1 0 16,37-18 0,-19 0-16,0-36 15,19-18 1,0-18-16</inkml:trace>
  <inkml:trace contextRef="#ctx0" brushRef="#br0" timeOffset="1357.2">3719 5116 0,'-18'37'15,"-36"35"-15,-1 19 16,19-19-1,18 1-15,18-37 16,18-18 0,0 1-16,0-19 15,19-19-15,17-17 16,1-36-1,-19-1-15,0 0 16,0 1 0,-36 36-16,19 17 15,-38 38 1,19 17-1,-36 18 1,36 37-16,0 0 16,0-1-1,36-17-15,1-19 16,-1-35-1,0-19-15,1-19 16,-1-17 0,0-55-16,0-17 15</inkml:trace>
  <inkml:trace contextRef="#ctx0" brushRef="#br0" timeOffset="1762.8">4246 4772 0,'0'18'16,"0"36"-1,0 37 1,-19 72-16,19-18 16,-18-18-1,0-18-15,18-54 16,-18-19-1,36-18-15,0-54 32,19-19-32,17-35 15,-18-19-15,19 0 16,-1 36-1,-18 19-15,1 54 16,-1 0 0,-18 54-16,18 1 15,-36 17 1,0-17-16,0 17 15,0-35 1,19-1-16,-19-18 16,18-72 15</inkml:trace>
  <inkml:trace contextRef="#ctx0" brushRef="#br0" timeOffset="2527.2">4881 4772 0,'0'18'31,"-55"36"-31,1 19 15,-19 17 1,37 19-16,18-36 16,36-1-1,18-17-15,19-37 16,17 0-1,1-18-15,-1-18 16,-35 0-16,-1-18 16,-36 17-1,0-17-15,-18 0 16,-19-19-1,1 19-15,0-18 16,18-19 0,0 19-16,18-1 15,18 19 1,0 0-16,0 18 15,36-1 1,-17 19-16,17 19 16,-18 17-1,19 18-15,-1 37 16,-17 18-1,-19 0-15,0-37 16,18-17-16,-18-37 16,-18 0-1,18-18-15,-18-36 31,19-19-15,17-35 0,0-1-16,0-36 15,19 36 1,-1 0-16,19 55 15,-19 18 1,1 18-16,-19 18 16,-18 18-1,18 19-15,1 17 16,-19 19-1,18 0-15,-18-19 16,0 1-16,-18-37 16,0 19-1</inkml:trace>
  <inkml:trace contextRef="#ctx0" brushRef="#br0" timeOffset="3494.4">1542 6550 0,'-36'-19'16,"18"1"-16,0 0 15,-19 18 1,19 18-16,-18 0 16,0 19-1,-1 35-15,19 1 16,0 18-1,18 17-15,18-35 16,19-19 0,-1-17-16,18-1 15,1-36 1,-1 0-16,1 0 15,-19-36 1,-18 18-16,0-19 16,-18-17-16,0-19 15,-18 1 1,0 17-16,-18-17 15,17 17 1,1 1-16,0-19 16,18 1-1,18 17-15,19 19 16,-19 18-1,18 0-15,0 18 16,1 18 0,17 0-16,-18 36 15,-18 37 1,19 0-16,-19 36 15,0 18 1,-18 18-16,0-18 16,18-18-16,-18 0 15,0 0 1,18-18-16,-18-18 15,18-37 1,1-17-16,-19-19 16,18-18-1,-18-36 1,0-55-1,-18 0-15</inkml:trace>
  <inkml:trace contextRef="#ctx0" brushRef="#br0" timeOffset="3681.6">1851 7312 0,'-18'0'15,"18"-19"1,36 1 0,18-18-16,1 18 15,35 0 1,-17 0-16,18-1 15,-19 1 1,1 18-16,-1-18 16</inkml:trace>
  <inkml:trace contextRef="#ctx0" brushRef="#br0" timeOffset="8205.6">3302 6350 0,'0'18'0,"0"37"16,0-1-1,0 19-15,0 17 16,18 19-1,0-18-15,1 0 16,-1-19 0,-18-17-16,18-37 15,-18 0 1,0-36-1,0 0 1,18-73-16,-36 0 16,18 0-16,0-17 15,-18 17 1,18 0-16,18 19 15,-18-1 1,36 0-16,19 37 16,-1-18-1,0 36-15,1-1 16,17 1-1,-35 36-15,-1 1 16,-18-1 0,-18 18-16,-36 18 15,-19-17 1,1 17-16,0-18 15,-19 1 1,19-1-16,35-18 16,38 0-1,35-18 1,37 18-16,18-18 15,-1 19 1,19 17-16,-18 18 16,-36 1-1,-19 17-15,-36 1 16,-36-19-1,-18 1-15,-18-1 16,-37-18 0,0 1-16,-18-1 15,19-18 1,17 0-16,19-18 15,35-18 1,1-36-16,36-1 16,1-35-16,53-19 15,1 18 1,17 0-16,1 37 15,0 18 1,-19-1-16,1 37 16,-19 18-1,1 1-15,-37 17 16,18 18-1,-18 1-15,1-1 16,-1-18 0,0 1-16,-36-92 62,18-17-62,0-19 16,18 18-16,0-17 15,18 35 1,1 1-16,-1 18 15,0-1 1,0 19-16,1 18 16</inkml:trace>
  <inkml:trace contextRef="#ctx0" brushRef="#br0" timeOffset="8392.8">4717 6314 0,'18'54'15,"-18"19"-15,0 17 16,0-17 0,0 0-16,0-19 15,0-18 1,0 1-16,0-19 15,0 0 1,0-36 0,0-55-1,0-18 1</inkml:trace>
  <inkml:trace contextRef="#ctx0" brushRef="#br0" timeOffset="8626.8">4935 5915 0,'0'-19'15,"0"19"79</inkml:trace>
  <inkml:trace contextRef="#ctx0" brushRef="#br0" timeOffset="8860.8">5008 6096 0,'0'73'16,"-19"17"0,19 1-16,0 0 15,0-37 1,0 1-16,19-1 15,-1-18 1,-18 19-16,18-19 16,-18 0-1,18 1-15,-18-56 47,-18-17-47</inkml:trace>
  <inkml:trace contextRef="#ctx0" brushRef="#br0" timeOffset="9235.2">4917 6441 0,'-18'0'16,"36"-18"-16,-18-1 15,18 1 1,18 0-16,19 0 15,-1 18 1,1-18-16,-1 0 16,0 0-1,1-1-15,-19 19 16,0 0-16,-17 0 15,-1 0 1,0 37-16,-18-1 16,18 18-1,-18 19-15,0-19 16,0 19-1,18-37-15,-18 19 16,0-37 0,18-18-1,0-18 1,1-37-16,35-17 15</inkml:trace>
  <inkml:trace contextRef="#ctx0" brushRef="#br0" timeOffset="9531.6">5751 6150 0,'-36'-18'16,"36"36"-16,0 19 31,18-1-31,19 37 16,-1-19-1,0 19-15,-18-19 16,0-18 0,-36 1-16,0-19 15,0 0 1,-36 0-16,-1 0 15,1-18 1,17-18-16,1-18 16,18-19-16,36-35 15,0-19 1</inkml:trace>
  <inkml:trace contextRef="#ctx0" brushRef="#br0" timeOffset="9890.4">5987 5915 0,'18'18'16,"-18"54"-1,0 19-15,-18 18 16,18-18 0,18-19-16,1-36 15,-1 1 1,0-19-16,18-18 15,0-18 1,1-19-16,-1-35 16,0-1-16,1-17 15,-19 53 1,0 37-16,0 37 31,0 35-31,18 19 16,-17 0-1,-1-19-15,-18-17 16,0-37-1,-18-36 1,-19-19 0</inkml:trace>
  <inkml:trace contextRef="#ctx0" brushRef="#br0" timeOffset="10030.8">5733 5878 0,'-18'-18'16,"54"0"15</inkml:trace>
  <inkml:trace contextRef="#ctx0" brushRef="#br0" timeOffset="10701.6">6659 6060 0,'36'90'15,"-18"19"-15,0-18 16,18-37 0,-17-17-16,-1-37 15,0 0 1,-18-37-1,0-17 1,18-37-16,18-18 16,1 37-1,17-1-15,0 37 16,1 0-1,-1-1-15,1 19 16,-19 18 0,0 0-16,-36 18 15,0 37 1,-18-1-16,-18 37 15,18-18-15,-19-1 16,19-36 0,0 1-16,18-19 15,18-18 1,0 0-16,19 0 15,-1-55 1,0 1-16,1-37 16,-19 1-1,18-1-15,-18 36 16,0 37-1,-18 36 17,-18 37-32,18-1 15,0 37 1,18 0-16,0-19 15,19-17-15,-19-37 16,18-18 0,-18-18-16,0-37 15,19-35 1,-37-19-16</inkml:trace>
  <inkml:trace contextRef="#ctx0" brushRef="#br0" timeOffset="11715.6">7602 5588 0,'0'18'0,"0"37"16,0 35 0,0 19-16,0 0 15,18 18 1,-18-36-16,18-55 15,0 0-15,1-36 16,17 0 0,0-54-16,0-19 15,-17-17 1,17-19-16,-18 18 15,-18 0 1,0 73-16,0 54 31,-18 55-15,18-18-1,0-1-15,18 1 16,0-37 0,0-18-16,0-18 15,19-18-15,-1-18 16,0-19-1,1-17-15,-1-19 16,0 19 0,-18 35-16,19 37 15,-19 0 1,0 37-1,-18 17 1,0 0-16,18-17 16,-18-19-1,18 0-15,18-18 16,1 0-1,-1-18-15,18-37 16,1 19 0,-37-36-16,18 17 15,-36 1-15,0-1 16,-18 55 15,-18 55-15,18-1-16,0 19 15,18-19 1,0 1-16,36-19 15,0-18 1,19-18-16,17 0 16,1-36-1,-1-1-15,1-17 16,-19-37-1,1 19-15,-19 17 16,-18 1 0,0 54-16,-18 18 31,0 18-16,37 19-15,-19 17 16,-18 1 0,0-1-16,0-17 15,-18-1 1,-1-17-16,-17-1 15,0-18 1,-19 0-16,19-36 16,18 0-1,18-18-15,18-55 16</inkml:trace>
  <inkml:trace contextRef="#ctx0" brushRef="#br0" timeOffset="11887.2">9507 5642 0,'54'-36'16,"-17"36"0,35-18-16,-17 18 15,17-18 1,-17 18-16,-1 0 15</inkml:trace>
  <inkml:trace contextRef="#ctx0" brushRef="#br0" timeOffset="12573.6">10577 4536 0,'37'-18'15,"-37"36"-15,18 18 31,-18-18-31,-18 18 16,0 19 0,-1-1-16,1 19 15,0-19 1,18 19-16</inkml:trace>
  <inkml:trace contextRef="#ctx0" brushRef="#br0" timeOffset="13010.4">11104 5007 0,'-19'0'0,"-17"0"16,-36 55-1,-19-55-15,18 54 16,19-36 0,36 19-16,18-1 15,18 18-15,18 1 16,37-19-1,-19 19-15,19 17 16,-1-17 0,-35-1-16,-19 0 15,-18-17 1,-18-1-16,-19-18 15,-35 0 1,-1 0-16,-18-18 16,19-18-1,17 18-15,19-18 16,18-18-1,36-19-15,37-35 16,35-1 0</inkml:trace>
  <inkml:trace contextRef="#ctx0" brushRef="#br0" timeOffset="13244.4">11575 4935 0,'0'72'31,"0"37"-31,-18 18 16,18 0-1,0 0-15,-18-36 16,18-37-1,18 1-15,-18-37 16,0-36 0</inkml:trace>
  <inkml:trace contextRef="#ctx0" brushRef="#br0" timeOffset="13509.6">11430 5316 0,'0'-18'0,"18"0"15,37-19 1,17 19-16,19 0 15,0 18 1,-1 18-16,-35 18 16,-19 1-1,-18 35-15,-18 1 16,-18-1-1,0-17-15,0-1 16,18-36-16,0-36 31,0-18-31,0-18 16</inkml:trace>
  <inkml:trace contextRef="#ctx0" brushRef="#br0" timeOffset="13650">11902 4935 0,'0'-36'16,"18"17"-16,0-17 16,18 18-1</inkml:trace>
  <inkml:trace contextRef="#ctx0" brushRef="#br0" timeOffset="13852.8">12065 4772 0,'18'36'16,"-18"18"0,0 1-1,0 35-15,0 19 16,0-18-1,0-18-15,0 17 16,0-35 0,0-1-16,0-36 15,0 0 1,18-18-16,1-36 15,17-55 1</inkml:trace>
  <inkml:trace contextRef="#ctx0" brushRef="#br0" timeOffset="14118">12428 4681 0,'0'36'0,"-18"73"16,0 0-1,0 72-15,-1 1 16,1-19 0,18-36-16,0-36 15,0-1 1,0-35-16,0-37 15,18-72 17,-36-37-17</inkml:trace>
  <inkml:trace contextRef="#ctx0" brushRef="#br0" timeOffset="14710.8">12029 4989 0,'18'0'0,"18"0"16,37 0 0,-1 0-16,19-18 15,0 18 1,0-18-16,-19 0 15,-17 0 1,-19 0-16,0-1 16,-18 19-1,0 19-15,-18-1 16,-18 36-16,18 37 15,0-19 1,0-17-16,0-19 16,18 0-1,19-17-15,-19-19 16,18 0-1,0-19-15,1-35 16,-1 0 0,0-1-16,1-36 15,-1 19 1,-18-1-16,0 55 15,-18 36 17,18 19-17,0 17-15,1 37 16,-1-37-16,0-18 15,0 19 1,0-19-16,0 0 16,0 1-1,1-37-15,-1 0 16,0-37-1,0-17-15,0-19 16</inkml:trace>
  <inkml:trace contextRef="#ctx0" brushRef="#br0" timeOffset="15163.2">13408 4880 0,'0'19'15,"18"35"1,-36 37-16,18 18 16,-18 18-1,-1 18-15,19 0 16,-18-18-16,0-36 15,36-37 1,-18-18-16,18-72 31,-18-18-15,0-37-1,0-18-15,0-36 16,-18 0 0,18-37-16,18 1 15,37 72 1,-1 36-16,1 37 15,17 18 1,-35 18-16,-19 18 16,0 18-1,0 1-15,-18 17 16,-18 1-16,0-19 15,0 18 1,-37 1-16,19-1 16,-19-18-1,19-36-15,18 0 16,18-36-1,18-73-15</inkml:trace>
  <inkml:trace contextRef="#ctx0" brushRef="#br0" timeOffset="16083.6">13825 4608 0,'36'37'15,"-36"-1"1,0 55-16,0 17 16,-36 56-1,18-19-15,0-18 16,0-18-16,18-37 15,0-35 1,0-1-16,0-54 31,0 0-31,18-37 16,-18-17-1,0-37-15,0 0 16,0-36 0,0 0-16,18 36 15,0 36 1,18 19-16,1 36 15,17-1 1,0 19-16,-17 19 16,-19-1-1,0 36-15,-36 1 16,-18-1-16,-19 19 15,1-19 1,17-18-16,1-18 16,18 19-1,36-37-15,0-37 16,55 19-1,-1-36-15,19 18 16,18-19 0,-36 1-16,-19-1 15,0 19 1,-35 18-16,-19 0 15,0 0 1,-19 18 0,1 0-1,-18 36-15,0 18 16,18 1-16,18-1 15,0-18 1,36-17-16,0-1 16,19-36-1,-19-1-15,18 1 16,-36 0-1,19-18-15,-19 36 16,0 18 0,0 18-16,-18 19 15,0 17 1,18 1-16,-18-37 15,0-18 1,18-18-16,1-18 16,-1-18-1,18-37 1,-18 1-16,18-1 15,1-18 1,17 1-16,-18 35 16,1 19-1,-19 0-15,0-19 16</inkml:trace>
  <inkml:trace contextRef="#ctx0" brushRef="#br0" timeOffset="16348.8">15240 4245 0,'0'55'0,"-18"54"15,0 0 1,0 18-16,18 0 15,0-37 1,18-17-16,0-37 16,0 0-1,18 1-15,1-74 16,17 1-1,1-36-15,-19-1 16</inkml:trace>
  <inkml:trace contextRef="#ctx0" brushRef="#br0" timeOffset="16473.6">15530 4699 0,'0'18'16,"0"37"-16,0 35 15,-18 1 1,18 0-16,0-73 16,0 18-16,18-36 31,1-54-31</inkml:trace>
  <inkml:trace contextRef="#ctx0" brushRef="#br0" timeOffset="16629.6">15585 4354 0,'0'-18'0,"0"0"15,0 0 1</inkml:trace>
  <inkml:trace contextRef="#ctx0" brushRef="#br0" timeOffset="17097.6">15712 4608 0,'18'109'0,"-18"18"15,0 18 1,0 19-16,0-19 16,0-36-1,-18-19-15,18 1 16,-18-37-1,0 1-15,18-37 16,0-36 0,0-18-1,0-37 1,18-36-16,-18 0 15,0-36-15,18-18 16,0 18 0,0 36-16,37 0 15,-1 36 1,0 19-16,19 36 15,0 18 1,-19 36-16,0 0 16,-17 19-1,-37-19-15,-18 0 16,-1 1-1,-53-1-15,-1 0 16,1-18 0,-19 1-16,0-19 15,-36 0 1</inkml:trace>
  <inkml:trace contextRef="#ctx0" brushRef="#br0" timeOffset="17503.2">12519 5116 0,'18'-18'0,"18"18"16,0-36-1,1 36-15,-1 0 16,18 0-16</inkml:trace>
  <inkml:trace contextRef="#ctx0" brushRef="#br0" timeOffset="17971.2">16746 3864 0,'0'19'15,"-18"17"1,0 36-16,0 1 16,-1 0-16,1-19 15,0 19 1,0-19-16,0 19 15</inkml:trace>
  <inkml:trace contextRef="#ctx0" brushRef="#br0" timeOffset="18189.6">16401 5153 0,'0'36'31</inkml:trace>
  <inkml:trace contextRef="#ctx0" brushRef="#br0" timeOffset="29390.4">1252 8763 0,'0'18'47,"18"0"-47,-18 0 16,18 37-1,-18-19-15,18 37 16,-18-1 0,19 37-16,-1 0 15,0 18 1,18 0-16,-18 0 15,0 18 1,1-18-16,-19 0 16,0 0-1,-19-18-15,-17-18 16,0-19-16,-19-35 15,1-1 1,0-36-16,-1-18 16,1-19-1,-19-17-15,19-19 16,17-17-1,1-19-15,0-36 16,0 18 0,36-37-16</inkml:trace>
  <inkml:trace contextRef="#ctx0" brushRef="#br0" timeOffset="29562">1089 8255 0,'0'18'15</inkml:trace>
  <inkml:trace contextRef="#ctx0" brushRef="#br0" timeOffset="29842.8">1488 8745 0,'18'91'16,"-18"-1"-1,0 1-15,18 0 16,-18-19-16,0-35 15,0-1 1,18 0-16,-18-18 16,0-36-1,0 0 1,0-18-1,0-37-15,0 1 16</inkml:trace>
  <inkml:trace contextRef="#ctx0" brushRef="#br0" timeOffset="30326.4">1560 8926 0,'0'-72'15,"19"-1"1,-1 19-16,0 17 15,0 1 1,0 36-16,0 0 16,0 0-16,1 36 15,17 19 1,-18 17-16,-18 1 15,18 0 1,0-1-16,0 1 16,-18-37-1,19 18-15,-19-35 16,18-19-1,0-55 17,0 1-32,0-1 15,0-17 1,0 35-16,1-17 15,17 18 1,-18 18-16,0-1 16,0 19-16,0 19 15,19-1 1,-19 18-16,0 18 15,18 19 1,-18-19-16,-18 19 16,19-19-1,-1 1-15,-18-19 16,0 0-1,0-54 17</inkml:trace>
  <inkml:trace contextRef="#ctx0" brushRef="#br0" timeOffset="30560.4">1506 8309 0,'-18'-18'0,"36"36"32</inkml:trace>
  <inkml:trace contextRef="#ctx0" brushRef="#br0" timeOffset="31309.2">2540 8636 0,'-18'0'0,"0"0"15,0 18 1,-19 37-16,1-19 16,0 36-16,18 1 15,0-19 1,36 1-16,-18-19 15,36-18 1,-18-18-16,18 0 16,19-18-1,-19-18-15,19-19 16,-37 1-1,0 0-15,0-19 16,-18 19 0,-18-1-16,18 37 15,-18 0 1,0 18-1,18 18 1,0 18-16,0 37 16,18 18-16,0-1 15,18 19 1,-18 0-16,0 18 15,1-18 1,-38 0-16,1-19 16,-18 1-1,0-18-15,-37-19 16,1-18-1,-1-17-15,19-19 16,-19-19 0,55-17-16,-18-36 15,36-1 1,18-36-16,0-18 15</inkml:trace>
  <inkml:trace contextRef="#ctx0" brushRef="#br0" timeOffset="31839.6">2776 8709 0,'0'36'16,"0"18"-1,0 1-15,0 17 16,0-17-1,36-19-15,1 0 16,17 1 0,0-37-16,1 0 15,-1-19 1,-17 1-16,-19-18 15,0 0 1,-36-19-16,-19 1 16,1-1-16,0 1 15,0 0 1,-1-1-16,1 19 15,18-19 1,36 19-16,0 18 16,18 0-1,1 0-15,17 36 16,1 0-1,-1 18-15,0 37 16,-17-1 0,-19 1-16,0 18 15,-18-19 1,0-17-16,18-1 15,-18-18 1,0-17-16,0-1 16,18-36-1,0-37 1</inkml:trace>
  <inkml:trace contextRef="#ctx0" brushRef="#br0" timeOffset="32167.2">3629 8455 0,'-37'-19'16,"1"19"0,0 0-16,18 19 15,18 17 1,18 18-16,18 1 15,0-1 1,19 1-16,-19-1 16,0 0-16,-17 1 15,-19-19 1,-37-18-16,1 19 15,0-37 1,-19 0-16,1 0 16,-1-19-1,37-17-15,-18-18 16,18-19-1,36-18-15</inkml:trace>
  <inkml:trace contextRef="#ctx0" brushRef="#br0" timeOffset="32416.8">3919 8182 0,'18'19'0,"0"35"15,0 19 1,1 17-16,-19 1 15,18 18 1,-18-18-16,0-1 16,0-17-1,-18-37-15,18-18 16,-19-18-1,19-18-15,-18-36 16</inkml:trace>
  <inkml:trace contextRef="#ctx0" brushRef="#br0" timeOffset="32635.2">3937 8545 0,'36'-36'15,"1"0"-15,17 18 16,1 18 0,-19 18-16,18 18 15,-17 18 1,-1-17-16,-18 35 15,18-17 1,-18-1-16,-18 1 16,19-19-1,-1-18-15,-18-36 31,0-37-31</inkml:trace>
  <inkml:trace contextRef="#ctx0" brushRef="#br0" timeOffset="32791.2">4463 8237 0,'0'-36'16,"-18"17"-16,0-17 15</inkml:trace>
  <inkml:trace contextRef="#ctx0" brushRef="#br0" timeOffset="32962.8">3484 8074 0,'0'18'16,"36"18"-1,18-36-15</inkml:trace>
  <inkml:trace contextRef="#ctx0" brushRef="#br0" timeOffset="33243.6">4917 8346 0,'-18'18'0,"-37"0"16,-35 18 0,17 19-16,19-1 15,17 1 1,37-19-16,18 18 15,19-17-15,17-1 16,1-18 0,17 0-16,1 0 15,-37 0 1</inkml:trace>
  <inkml:trace contextRef="#ctx0" brushRef="#br0" timeOffset="33914.4">744 10450 0,'18'0'15,"-36"0"1,0 37-1,-18 17 1,-19 0-16,-17 37 16,17 36-16,-17 0 15,17 18 1,19-18-16,0 18 15,-1 1 1,37-19-16,0 0 16,18-37-1,1 1-15,17-37 16,0 1-1,0-37-15,-17-36 16,17 0 0</inkml:trace>
  <inkml:trace contextRef="#ctx0" brushRef="#br0" timeOffset="34366.8">889 11176 0,'-18'0'15,"18"18"-15,-18 18 16,-18 19-1,-1-1-15,19 19 16,-18-1 0,18 1-16,18-19 15,18 1 1,0-37-16,18 0 15,19-18 1,-1-36-16,19 0 16,-19-19-16,1-17 15,-1-1 1,-36 0-16,0 1 15,-18 17 1,-18 19-16,-18 0 16,-19 18-1,-17 18-15,17 0 16,1 18-1,18-18-15,-1 0 16</inkml:trace>
  <inkml:trace contextRef="#ctx0" brushRef="#br0" timeOffset="34585.2">1179 11085 0,'37'0'0,"17"0"15,1 0 1,17 0-16,1 0 15,-1 0 1,19 0-16,-18 0 16,-1 0-1,-36 0-15,1-18 16,-37 18-1</inkml:trace>
  <inkml:trace contextRef="#ctx0" brushRef="#br0" timeOffset="34819.2">1488 11103 0,'-18'55'16,"18"-1"-16,0 1 15,0 17 1,0 1-16,0 18 15,0-19 1,18-36-16,-18 1 16,18-37-1,0 0-15,0-55 16,19 1-1</inkml:trace>
  <inkml:trace contextRef="#ctx0" brushRef="#br0" timeOffset="35022">1796 11067 0,'18'-18'16,"19"18"-16,17-18 15,19 18 1,-1 18-16,1-18 15,18 0 1,-19 18-16,-17-18 16,-19 0-1,-18 0-15</inkml:trace>
  <inkml:trace contextRef="#ctx0" brushRef="#br0" timeOffset="35256">1960 11140 0,'0'54'0,"18"1"16,-18 17-16,0-17 15,0-1 1,0 19-16,0-37 15,18 18 1,-18-36-16,0 1 16,18-19-1</inkml:trace>
  <inkml:trace contextRef="#ctx0" brushRef="#br0" timeOffset="35412">2286 11466 0,'18'0'32,"0"0"-32,19-18 15</inkml:trace>
  <inkml:trace contextRef="#ctx0" brushRef="#br0" timeOffset="36004.8">2867 11176 0,'0'36'0,"0"37"15,0-1 1,0 37-16,18 18 15,-18 0 1,0 18-16,18-36 16,-18 0-16,18-36 15,-18-19 1,18-36-16,-18-72 31,-18-19-15,0-17-1,-18-19-15,18 0 16,-19-18-1,19 18-15,18 0 16,18 0 0,0 19-16,37 17 15,-1 37 1,19-19-16,-1 37 15,19 18 1,-18 18-16,-1 0 16,-17 19-16,-19-1 15,-36 18 1,0-17-16,-36 17 15,-19-18 1,1 1-16,-1-19 16,1 0-1,0 0-15,17-36 16,19 18-1,18-36-15,18-1 16</inkml:trace>
  <inkml:trace contextRef="#ctx0" brushRef="#br0" timeOffset="36441.6">3574 11122 0,'0'18'16,"-18"18"-1,-18 18 1,0 1-16,-19-19 15,37 0 1,18 1-16,18-19 16,18-18-1,1 0-15,-1-18 16,18-19-1,1-17-15,-19 0 16,-18-1 0,0 19-16,-18 0 15,0 17 1,-18 19-1,18 19 1,0-1-16,-18 18 16,18 18-16,0 1 15,0-1 1,18 19-16,0-19 15,1-17 1,-1-19-16,0-18 16,0-18-1,18-19-15,1-35 16</inkml:trace>
  <inkml:trace contextRef="#ctx0" brushRef="#br0" timeOffset="36691.2">4046 10795 0,'0'54'32,"0"1"-32,0 17 15,0 37 1,0-18-16,0 0 15,0-19 1,0 1-16,18-19 16,-18-17-1,0-74 16</inkml:trace>
  <inkml:trace contextRef="#ctx0" brushRef="#br0" timeOffset="37330.8">3973 11031 0,'-18'-18'0,"36"0"16,1-1-16,17 19 15,0-18 1,0 18-16,19 0 15,-19 0 1,19 18-16,-1 1 16,-18-1-1,1 0-15,-19 0 16,0 0-1,0 18-15,0 1 16,-18-19 0,0 18-16,0 0 15,0 1 1,0-1-16,0 0 15,0-18 1,0 19-16,0-19 16,0 0-16,18 0 15,-18 0 1,0-54 46,18 18-62,-18-18 16,0-19-1,19 19-15,-19-19 16,18 19 0,0 0-16,0 0 15,0-1 1,0 1-16,19 0 15,-1 18-15,0-1 16,0 19 0,-17-18-16,-1 18 15,0 0 1,-18-18-16,0 18 31</inkml:trace>
  <inkml:trace contextRef="#ctx0" brushRef="#br0" timeOffset="38079.6">4881 11031 0,'-19'0'15,"38"36"-15,-19 19 16,0-1 0,0 0-16,0 19 15,0 0 1,18-19-16,-18-18 15,18 1 1,0-19-16,-18-36 16,0-37-1,18-17 1</inkml:trace>
  <inkml:trace contextRef="#ctx0" brushRef="#br0" timeOffset="38220">4989 10831 0,'0'-18'16,"0"0"0,19 0-1</inkml:trace>
  <inkml:trace contextRef="#ctx0" brushRef="#br0" timeOffset="38750.4">5207 10976 0,'-18'37'0,"0"17"15,-18 19 1,17-19-16,1 19 16,36-37-1,1 18-15,17-35 16,18 17-1,1-36-15,-1 0 16,1 0 0,-19-18-16,-18-19 15,0 1 1,-36-18-16,-18-1 15,18 19 1,-19-37-16,1 19 16,18 0-16,18-19 15,0 19 1,0-1-16,18 1 15,18 17 1,-18 1-16,37 18 16,-37 18-1,18 18-15,1 0 16,-1 37-1,-18-1-15,0 37 16,0 0 0,0 17-16,1 1 15,-19-36 1,18-1-16,0-17 15,0-19 1,-18-18-16,0-36 16</inkml:trace>
  <inkml:trace contextRef="#ctx0" brushRef="#br0" timeOffset="39078">5534 11085 0,'0'-36'15,"18"18"-15,18 0 16,0 0-1,19 18-15,-1 0 16,19 0 0,-19 0-16,1 18 15,-1 0 1,-36 0-16,0 0 15,1 0 1,-19 19-16,0-1 16,0 0-16,0 0 15,0 19 1,0-19-16,0 0 15,0 1 1,18-37-16,-18-18 31</inkml:trace>
  <inkml:trace contextRef="#ctx0" brushRef="#br0" timeOffset="39249.6">6060 10868 0,'-18'0'16,"36"0"-16,-18-19 31,36 19-15,-18-18-16</inkml:trace>
  <inkml:trace contextRef="#ctx0" brushRef="#br0" timeOffset="40248">6332 10922 0,'0'18'16,"0"18"-1,18 1 1,18 17-16,19-18 15,-19 19 1,0-19-16,-17 0 16,-1 1-16,-36-1 15,-19-18 1,1 18-16,-37-17 15,1-1 1,-1-18-16,19-18 16,18 18-1,17-37-15,19 1 16,0 0-1,55-19-15,-19 19 16,19-18 0,17 35-16,-17 19 15,-19-18 1,18 36-16,-36 1 15,19-1 1,-19 36-16,0 1 16,0-1-16,0 19 15,0-1 1,-18 1-16,19-19 15,-19-18 1,0-17-16,0-1 16,0-36-1,0-37 1,0 1 0,0-19-16,18 1 15,0-1 1,0 19-16,0 17 15,0 1 1,0 18-16,1 0 16,-1 36-16,18 18 31,-18 0-31,-18 1 15,18 17 1,0 1-16,1-19 16,-1 18-1,0-36-15,0 1 16,0-1-1,18-36-15,1-1 16,-1 1 0,0-18-16,1-18 15,-1 17 1,0 1-16,0 36 15,-17 0 1,-1 0-16,0 36 16,0 1-16,-18 17 15,0 19 1,-18-1-16,18 1 15,-18-1 1,18 1-16,0-19 16,-18-17-1,18-1-15,0-18 16,0-36-1,0 0-15</inkml:trace>
  <inkml:trace contextRef="#ctx0" brushRef="#br0" timeOffset="40778.4">7693 10976 0,'0'-36'16,"-18"36"-16,18-18 15,0 36-15,18 18 32,18 19-32,0 17 15,-18 1 1,19 18-16,-1 18 15,-18-1 1,0 1-16,-18 0 16,-36-18-1,-18-19-15,-1 1 16,-17-19-1,-1-17-15,0-19 16,1-18 0,-1 0-16,37 0 15,18-36 1,36-1-16</inkml:trace>
  <inkml:trace contextRef="#ctx0" brushRef="#br0" timeOffset="40934.4">8164 11775 0,'0'-18'47</inkml:trace>
  <inkml:trace contextRef="#ctx0" brushRef="#br0" timeOffset="177434.4">13843 11720 0,'18'-36'15,"0"18"-15,1-18 16,-19 17 0,0-17-16,-19 18 15,1-18 1,-18 18-16,0 18 15,-19 0 1,1 36-16,-1 0 16,1 19-1,0 17-15,-1 37 16,19-18-1,18 18-15,18-19 16,18 19 0,18-18-16,0 0 15,19-1-15,17-35 16,1-19-1,0-36-15,17-18 16,1-37 0,0-35-16</inkml:trace>
  <inkml:trace contextRef="#ctx0" brushRef="#br0" timeOffset="178308">14369 11811 0,'-18'-18'15,"-18"18"-15,-19 18 16,1 55-1,0-1-15,-1 37 16,19 18-16,18 0 16,36-18-1,18-18-15,0-37 16,19-18-1,-1-36-15,-17 0 16,-19-36 0,0-37-16,-18-17 15,0-37 1,0 18-16,0 0 15,0 18 1,0 1-16,18-1 16,0 36-1,-18 19-15,18 18 16,0 18-1,1 18-15,-1 55 16,18 36-16,-18-1 16,0 1-1,0-18-15,1-18 16,-19-1-1,18-36-15,-18-108 47,0-55-31,0 0-16,0 0 15,18 0 1,18 36-16,0 19 16,1 35-1,-19 37-15,0 18 16,0 37-16,0 36 15,-18-1 1,0-17-16,0-19 16,18 1-1,-18-37-15,19-18 16,-1-18-1,0-37 1,0-35 0,18-37-16,1 0 15,-1 36 1,36 18-16,-17 55 15,-1 18 1,-17 36-16,-1 19 16,0 54-1,-18-19-15,0 19 16,-18-18-16,0 0 15,0-19 1,0-54-16,0-36 31</inkml:trace>
  <inkml:trace contextRef="#ctx0" brushRef="#br0" timeOffset="178947.6">15530 11630 0,'19'72'16,"-19"19"-16,18 18 16,-18 0-16,-18-19 15,-1 1 1,1-37-16,0-17 15,0-19 1,18-36-16,0-19 16,-18-35-1,0-19-15,18-18 16,18 0-1,0-18-15,0 37 16,18 17 0,-17 37-16,17 18 15,-18 36 1,0 18-16,0 55 15,0 0 1,1-1-16,-1-17 16,-18-19-16,18 1 15,0-92 32,-18-53-47,36-19 16,-18 0-1,19 0-15,17 37 16,19 17-1,-19 37-15,-18 36 16,19 18 0,-37 19-16,18 17 15,-18 19 1,-18 0-16,0 18 15,0-37 1,19 1-16,-19-55 16,18-18-16,0-36 15,18-37 1</inkml:trace>
  <inkml:trace contextRef="#ctx0" brushRef="#br0" timeOffset="179618.4">16456 11448 0,'-18'18'16,"-19"55"-1,1 18-15,0 17 16,-1 38 0,19-38-16,36-17 15,19-18 1,-1-55-16,18 0 15,1-18-15,-1-36 16,1-19 0,-19 1-16,-36-37 15,0 19 1,0-1-16,-18 0 15,0 19 1,-19-19-16,19 1 16,-18 17-1,18 1-15,18 18 16,18-1-1,0 56 1,18 17 0,1 36-16,-1 37 15,0 18 1,1 0-16,-1-18 15,-18-18-15,0-37 16,-18 1 0,18-55-1,-18-18 1,0-55-16,0-36 15,18-18 1,19-18-16,-1 0 16,18 18-1,19 54-15,-19 37 16,19 36-1,-37 18-15,1 37 16,-1 53 0,-18 19-16,-18 0 15,18 0 1,0-18-16,-18-18 15,0-37-15,0-17 16,0-74 0</inkml:trace>
  <inkml:trace contextRef="#ctx0" brushRef="#br0" timeOffset="181365.6">17454 11521 0,'36'54'16,"0"37"-1,0-19-15,1 1 16,-1 0 0,-18-19-16,18-36 15,-17 0 1,-19-36-1,18-36-15,0-37 16,0-18 0,18 18-16,1 19 15,17-1 1,0 19-16,19-1 15,-19 37 1,1 0-16,-37 18 16,0 18-1,-36 19-15,0 53 16,-18 37-1,-19 0-15,19 0 16,0-36 0,36-37-16,18-17 15,0-19 1,0-18-16,18-36 15,-18-19-15,19-36 16,-1-36 0,-18-18-16,18 18 15,-17 18 1,17 37-16,-18 54 15,-18 36 1,0 54 0,0 55-1,0 0-15,18 0 16,0-18-1,-18-36-15,18-37 16,1-18 0,-1-18-16,18-36 15,-18-37 1,0-35-16,-18-38 15,18 1-15,1 0 16,-19 36 0,18 19-16,-18-1 15,18 55 1,-18 54-1,0 54 1,0 37-16,0 18 16,18 36-1,0-17-15,0-19 16,0-37-1,1-35-15,-1-19 16,0-36 0,0-36-1,0-37-15,-18-36 16,18-36-1,-18 0-15,18 18 16,19 73 0,-19 54-16,0 54 31,-18 37-31,18 18 15,0-1 1,0-17-16,1-18 16,17-1-1,-18-35-15,0-19 16,0-18-1,0-18-15,19-19 16,-19-53 0,0-19-16,18-18 15,-18 18-15,19 54 16,-19 37-1,-18 0-15,18 54 32,-18 1-17,18 35 1,0-17-16,19-1 15,-19-36 1,36 0-16,-18 1 16,19-38-1,-19-17-15,0 0 16,1-37-1,-1-36-15,0 19 16,-18 17 0,-18 19-16,0 17 15,-18 37-15,0 0 16,-18 37-1,0 17-15,-1 37 16,19-19 0,18 37-16,18-18 15,0-37 1,37-17-16,-19-1 15,19-36 1,-1-18-16,19-18 16,-19-37-1,-18 0-15,19-35 16,-37-19-1,18 36-15,-18 0 16,0 55-16,1 18 16,-19 36-1,18 0-15,-18 36 16,0 19-1,36 0-15,-18-1 16,18 19 0,-17-19-16,-19-17 15,0-1 1,-37 1-16,19-19 15,-18-18 1,-19 0-16,1-18 16,0-18-1,17-18-15,37 0 16</inkml:trace>
  <inkml:trace contextRef="#ctx0" brushRef="#br0" timeOffset="181615.2">20483 11158 0,'37'0'16,"53"-18"-16,1 18 15,-18-18 1,17-1-16,1 19 16,-18-18-1,-1 18-15,1-18 16,-19 18-16,-17 0 15</inkml:trace>
  <inkml:trace contextRef="#ctx0" brushRef="#br0" timeOffset="184173.6">12990 12900 0,'-18'-19'16,"18"1"-1,-18 18 17,18-18 202,0 36-172,0 0 0,0 1-62,0 35 32,-18 0-32,18 1 15,0 17 1,-18 37-16,18 0 15,0 0-15,18 18 16,-18 18 0,18-18-16,-18 0 15,18-36 1,-18 18-16,18 0 15,-18-19 1,0-17-16,0-19 16,0-17-1,-18-37-15,18-37 16</inkml:trace>
  <inkml:trace contextRef="#ctx0" brushRef="#br0" timeOffset="185390.4">12845 12918 0,'-18'-18'16,"36"-19"-16,19 19 16,-1-18-1,18 36-15,1-18 16,-1 36-1,1-18-15,17 0 16,-17 18 0,-19-18-16,0 18 15,-18 18 1,-18-17-16,-18 35 15,-18 19-15,-19-1 16,-17 1 0,-1-1-16,1 1 15,-1-19 1,37 1-16,0-19 15,54-36 1,0 18 0,54-36-1,-17 18-15,36 0 16,-19 0-1,1 18-15,-1 0 16,-17 19 0,17-1-16,-17 18 15,-19 19-15,-18-1 16,-36 1-1,0 18-15,-37 18 16,1-37 0,-19 37-16,1-36 15,17-1 1,-17-36-16,17-17 15,19-38 1,0-17-16,18-18 16,0-55-1,36 0-15,0 0 16,0 0-1,36 0-15,-17 1 16,17 17 0,1 0-16,-1 37 15,-18 36-15,19-1 16,-1 56-1,1 17-15,-1 1 16,0 17 0,-17 1-16,-1-1 15,-18-17 1,0 17-16,-18-35 15,-18-1 1,0-18-16,18 0 16,-18-36-1,18 0-15,-18-55 16,18-17-1,18-19-15,0 18 16,18 18 0,-18-17-16,19 17 15,17 1-15,-18 17 16,1 19-1,-1 18-15,0 18 16,-18 18 0,1 36-16,-1 1 15,-18 17 1,18 19-16,0 18 15,0-18 1,0-19-16,0-17 16,1-1-1,-1 0-15,-18-17 16,0-74 15,-18-17-15</inkml:trace>
  <inkml:trace contextRef="#ctx0" brushRef="#br0" timeOffset="185593.2">14260 12809 0,'-18'0'16,"0"18"30,18-18-46</inkml:trace>
  <inkml:trace contextRef="#ctx0" brushRef="#br0" timeOffset="185889.6">14406 12972 0,'0'36'16,"18"19"-16,-18-1 15,0 19 1,0-1-16,0 19 16,18 0-1,-18 18-15,0 0 16,18-1-1,0-17-15,-18-18 16,0-19-16,18-18 16,-18-17-1,-18-38-15,18-17 16</inkml:trace>
  <inkml:trace contextRef="#ctx0" brushRef="#br0" timeOffset="186264">14297 13444 0,'0'-18'16,"36"-19"-1,18 1-15,1 0 16,17 18-1,-17 0-15,-1-19 16,1 19-16,-1 0 16,-18 18-1,1 18-15,-19 0 16,0 37-1,0-1-15,-18 55 16,0 0 0,18 18-16,-18-18 15,0-19 1,18-17-16,-18-37 15,19-18 1,-19-36-16,0-18 16,0-37-1,18-54-15</inkml:trace>
  <inkml:trace contextRef="#ctx0" brushRef="#br0" timeOffset="186435.6">14877 12900 0,'0'-19'31,"18"1"-31</inkml:trace>
  <inkml:trace contextRef="#ctx0" brushRef="#br0" timeOffset="186794.4">15041 13063 0,'0'18'16,"54"36"-1,19 1-15,-1-1 16,-17 1-1,-1-19-15,19 0 16,-37 19 0,18-19-16,-36 0 15,1 19 1,-19-1-16,-19 1 15,-17 17 1,-18-17-16,-1-1 16,-17-18-1,17-18-15,1-18 16,18-36-16,-1-36 15,19-19 1,0-36-16,18 0 16</inkml:trace>
  <inkml:trace contextRef="#ctx0" brushRef="#br0" timeOffset="187246.8">15494 12627 0,'18'19'31,"0"53"-31,-18 19 15,0 36 1,0 36-16,19 0 16,-1-17-1,0-38-15,0 1 16,0-36-16,0-37 15,0-36 1,1 0-16,-1-36 16,0 0-1,18-55-15,-18-18 16,0 0-1,19 0-15,-1 19 16,18 53 0,-17 37-16,-19 0 15,18 37 1,0 35-16,1 19 15,-1 18 1,-18 18-16,18 18 16,-17-18-16,17-18 15,-36-19 1,18-53-16,0-37 15,-18 0 1</inkml:trace>
  <inkml:trace contextRef="#ctx0" brushRef="#br0" timeOffset="187683.6">15204 12646 0,'-36'18'0,"-1"0"15,1 18-15,0 19 16,-1 17 0,1 19-16,36 0 15,0-19 1</inkml:trace>
  <inkml:trace contextRef="#ctx0" brushRef="#br0" timeOffset="189649.2">16329 13172 0,'0'-18'16,"0"54"15,18 36-31,0 1 15,-18 18 1,18-19-16,0 1 16,0-1-1,-18-35-15,19-19 16,-19-54 15,0-19-31,-19-36 16,38-17-1,-19-19-15,18 0 16,0 18-1,18 18-15,19 37 16,-1 35 0,-18 19-16,1 37 15,-1 17 1,0 55-16,-18 0 15,19 18 1,-19-18-16,0 18 16,18-18-1,-18-19-15,0-53 16,1-19-16,17-18 15,-18 0 1,18-37-16,-18-35 16,19-1-1,-19-36-15,0 19 16,0-19-1,-18 18-15,-18 19 16,0 17 0,0 19-16,-19 18 15,1 18 1,18 36-16,-18 37 15,36 17 1,0 19-16,18 0 16,18 0-16,0-37 15,19-17 1,-19-37-16,19 0 15,-1-18 1,-18-18-16,19-18 16,-19-37-1,-18 1-15,18-37 16,-17-18-1,17 0-15,-18 36 16,-18 18 0,0 19-16,-18 18 15,0 18 1,0 18-16,-19 0 15,19 36 1,18 0-16,18 0 16,0 37-16,19-19 15,-1 1 1,37-1-16,-1 1 15,-17-19 1,-1 0-16,0 19 16,-35-19-1,-1 0-15,-18 1 16,-18 17-1,-1-18-15,1-18 16,0-18 0,18-18-1,0-18 1,18-37-16,19-17 15,-1-19 1,0 0-16,0 0 16,-17 18-16,-1 19 15,-18 17 1,0 37-16,-18 0 15,-1 18 1,19 18 0,0 0-1,19 37-15,17-1 16,18 19-1,1 18-15,17-19 16,-17 19 0,-1-19-16,1 1 15,-37 0 1,0-1-16,-36-17 15,0 17-15,-19-17 16,1-1 0,-18-18-16,-1-36 15,19-18 1,18-54-16,0-19 15</inkml:trace>
  <inkml:trace contextRef="#ctx0" brushRef="#br0" timeOffset="189930">18669 12355 0,'0'18'0,"18"37"16,-18-1-16,0 19 15,-18-19 1,18 19-16,0-37 31,0-54-15,18-18-1,0-37-15</inkml:trace>
  <inkml:trace contextRef="#ctx0" brushRef="#br0" timeOffset="190101.6">18959 12265 0,'0'18'0,"19"36"15,-1-18-15,-18 19 16,0-19 0,0 19-16,0-37 15,-18 18 1</inkml:trace>
  <inkml:trace contextRef="#ctx0" brushRef="#br0" timeOffset="190741.2">11684 12337 0,'0'36'15,"18"19"1,0 17-16,-18 1 15,0 0 1,0-1-16,0-17 16,-18-19-1,18-18-15,0-36 16,18-18-1</inkml:trace>
  <inkml:trace contextRef="#ctx0" brushRef="#br0" timeOffset="190897.2">11902 12265 0,'18'-37'15,"18"37"1,-36 18-16,18 19 16,1-1-16,-19 55 15,18-19 1,-18-17-16,18-1 15</inkml:trace>
  <inkml:trace contextRef="#ctx0" brushRef="#br0" timeOffset="191349.6">12845 11884 0,'-36'0'15,"36"18"16,18-18-15,18 0 0,19 0-16,-1 0 15,19 0 1,-1-18-16</inkml:trace>
  <inkml:trace contextRef="#ctx0" brushRef="#br0" timeOffset="192207.6">12065 14932 0,'0'18'16,"0"0"-16,-18 0 15,18 18 1,0-18-16,0 19 15,-18-19 1,18 18-16,0-18 16,0 0-1,0 1 1</inkml:trace>
  <inkml:trace contextRef="#ctx0" brushRef="#br0" timeOffset="212628">12882 16075 0,'54'90'16,"0"-35"-16,19-1 15</inkml:trace>
  <inkml:trace contextRef="#ctx0" brushRef="#br0" timeOffset="212674.8">13190 16329 0,'54'18'16,"19"-36"-1,-19-1-15</inkml:trace>
  <inkml:trace contextRef="#ctx0" brushRef="#br0" timeOffset="216044.4">14678 15040 0,'-18'0'15,"-1"0"1,1-18-16,0 18 16,-18 0-1,0 0-15,-1 0 16,1 0-1,-18 0-15,17 0 16,-17 0 0,18 18-16,-19 1 15,19-1 1,-19 18-16,19-18 15,-18 37 1,17-19-16,1 0 16,-18 19-1,17 17-15,1-17 16,0 17-1,18 1-15,0 17 16,-1-17-16,1 36 16,18-37-1,0 19-15,18 0 16,1 0-1,-1-1-15,18-17 16,0-1 0,19 1-16,-19 0 15,18-1 1,1-17-16,-19-19 15,19 0 1,-1-18-16,0-18 16,19 0-1,0-18-15,-19 0 16,19-36-16,-1 17 15,-17-35 1,17-1-16,-17 1 16,-1-19-1,0 0-15,1-18 16</inkml:trace>
  <inkml:trace contextRef="#ctx0" brushRef="#br0" timeOffset="216668.4">15077 14805 0,'0'18'16,"-18"36"-1,18 19-15,0-1 16,0 19-1,0 36-15,0 0 16,18 0 0,-18 0-16,18 0 15,0-18 1,-18 0-16,0-19 15,0-17 1,0-37-16,0-18 16,0-36-16,0-18 31,18-37-31,-18-35 15,18 17 1,-18-18-16,19 0 16,-1 18-1,18 19-15,0 36 16,1-1-1,-1 37-15,-18 18 16,18 19 0,1 35-16,-1 19 15,-18 0 1,18 36-16,-18-18 15,1 18 1,-1 0-16,0-19 16,-18-35-16,18-55 15,-18-72 1</inkml:trace>
  <inkml:trace contextRef="#ctx0" brushRef="#br0" timeOffset="217323.6">15676 15494 0,'18'73'15,"18"17"1,-18 1-16,0-18 15,0 17-15,1-17 16,-19-19 0,-19-36-1,19-72 16,0-37-15,-18 1-16,18-37 16,18 18-1,-18 0-15,19 18 16,-1 19-1,0 17-15,18 19 16,-18 18 0,0 18-16,19 0 15,-19 0 1,0 18-16,0 18 15,0-18-15,0 19 16,-18-1 0,19-18-16,-19 0 15,0 18 1,18-17-16,-18 17 15,0 0 1,-18 19-16,18 17 16,0-17-1,-19-1-15,19-18 16,0 1 15,19-37-15,-1 0-1,0 0 1,0 0-1,0-19-15</inkml:trace>
  <inkml:trace contextRef="#ctx0" brushRef="#br0" timeOffset="217713.6">16419 15222 0,'-36'0'15,"18"18"-15,-36 0 16,17 18 0,19 1-16,0-1 15,36 18-15,37-17 16,-1 17-1,0 1-15,19-1 16,-19 0 0,-17-17-16,-1 17 15,-36 19 1,0-19-16,-18 1 15,-18-1 1,-1 0-16,1-17 16,-18-1-1,17-36-15,1 0 16,0-36-1,-1-37-15,37-36 16</inkml:trace>
  <inkml:trace contextRef="#ctx0" brushRef="#br0" timeOffset="217994.4">16655 14696 0,'18'0'16,"1"36"-16,-1 37 15,0 17 1,0 37-16,0 37 16,18 17-1,-17 0-15,17 1 16,-18-19-1,18-36-15,-36-36 16,18-55 0,-36-36-16,18-54 15,-36-19-15,-18-18 16</inkml:trace>
  <inkml:trace contextRef="#ctx0" brushRef="#br0" timeOffset="218306.4">16583 15385 0,'18'-18'16,"36"-36"-16,1 17 16,-1 1-1,1 0-15,-1-1 16,0 19-1,1 0-15,-1 18 16,1 0 0,-19 36-16,0 19 15,1 36-15,-19 36 16,0 0-1,0-19-15,0-17 16,0-55 0,0-17-16,-36-19 15,18-55 1,-18-36-16</inkml:trace>
  <inkml:trace contextRef="#ctx0" brushRef="#br0" timeOffset="218478">17200 14696 0,'0'-18'0,"18"18"15,-18-19-15,-18 1 16,-19 0-1</inkml:trace>
  <inkml:trace contextRef="#ctx0" brushRef="#br0" timeOffset="218649.6">16184 14768 0,'-19'0'15,"19"18"-15,19 1 16</inkml:trace>
  <inkml:trace contextRef="#ctx0" brushRef="#br0" timeOffset="219726">17853 14895 0,'-37'18'16,"-17"19"-16,-19 17 16,-17 19-1,17 36-15,19-1 16,17 38-1,1-19-15,54 18 16,0-55 0,1-17-16,17-55 15,-18 0 1,18-18-16,-18-36 15,19-18 1,-1-37-16,0-18 16,1-18-1,-1 18-15,0-18 16,-18 36-16,0 1 15,1 17 1,-1 37-16,-18 54 31,0 55-15,0 35-1,0 19-15,0 19 16,18-19 0,0 0-16,0-37 15,18-35 1,-17-19-16,-1-36 15,0-36 1,0-37-16,0-18 16,0-36-1,-18 0-15,18 19 16,-18-19-16,19 36 15,-19 55 1,18 17-16,-18 56 31,0 17-31,18 55 16,0 0-1,0 0-15,0 0 16,19-1 0,-19-53-16,0-19 15,0-18 1,0-36-16,0-36 15,19-37 1,-1-18-16,0-18 16,0 0-16,19 18 15,-19 19 1,19-1-16,-19 36 15,18 19 1,-17 18-16,-1 36 16,0 37-1,19 17-15,-19 37 16,-18 36-1,18 0-15,1 19 16,-1-1 0,0 0-16,-18-36 15,-18-54 1,18-55-16,-18-36 15</inkml:trace>
</inkml:ink>
</file>

<file path=ppt/ink/ink2.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7-11-02T15:28:38.076"/>
    </inkml:context>
    <inkml:brush xml:id="br0">
      <inkml:brushProperty name="width" value="0.05292" units="cm"/>
      <inkml:brushProperty name="height" value="0.05292" units="cm"/>
    </inkml:brush>
  </inkml:definitions>
  <inkml:trace contextRef="#ctx0" brushRef="#br0">10305 2703 0,'18'0'16,"1"0"0,17 0-16,18-18 15,37 18-15,-18-18 16,35 0-1,1 0-15,18-19 16,0 19 0,-18-18-16,18 18 15,-18 0 1,0 18-16,-18-18 15,-1 18 1,-35 18-16,-19-18 16,-18 0-1,-36 0 1,0-18-1</inkml:trace>
  <inkml:trace contextRef="#ctx0" brushRef="#br0" timeOffset="312">11285 1887 0,'0'18'15,"-18"36"1,18 73-16,0 19 16,18 17-1,-18-18-15,18 0 16,0 18-1,-18 37-15,0-37 16,18 1-16,-18-37 16,19-37-1,-19-35-15,18-37 16,0-18 0,0-55-16</inkml:trace>
  <inkml:trace contextRef="#ctx0" brushRef="#br0" timeOffset="1076.4">11612 3048 0,'18'-18'16,"18"0"-1,18 0-15,1-19 16,17-35 0,1 17-16,-19-17 15,1-1-15,-19 1 16,-36-1-1,18 19-15,-36 35 16,-18 19 0,0 37-16,-37 53 15,19 19 1,-1 18-16,37 55 15,18-19 1,0-36-16,36-36 16,-18-55-1,19 0-15,-1-36 16,-18-18-1,18-18-15,-17-37 16,17-36-16,-18-54 16,0-18-1,0 36-15,0 36 16,19 36-1,-19 55-15,18 18 16,0 36 0,-17 19-16,17 54 15,-18 18 1,0 18-16,0-36 15,0-19 1,-18-17-16,19-55 16,-19 0-1,0-36-15,18 18 16,-18-73-1,18-54-15,18-36 16,0-18-16,19 54 16,17 72-1,-35 37-15,17 36 16,-18 19-1,19 53-15,-37 37 16,18 37 0,1-56-16,-1-35 15,0-19 1,19-35-16,-1-38 15,0-35 1,19-55-16</inkml:trace>
  <inkml:trace contextRef="#ctx0" brushRef="#br0" timeOffset="1482">13444 2504 0,'-54'0'0,"17"0"16,-35 36-1,17 55-15,-17 18 16,-1 18-1,37 18-15,18-73 16,18-35 0,36-1-16,0-36 15,1-18 1,17-19-16,-18-53 15,19-1 1,-19-54-16,-18 18 16,0 36-1,-18 55-15,0 72 31,0 37-15,0 17-16,0 19 16,18 0-1,1-18-15,-1-37 16,36 1-1,1-37-15,-1-36 16,0-55 0,19-18-16</inkml:trace>
  <inkml:trace contextRef="#ctx0" brushRef="#br0" timeOffset="1762.8">13952 2322 0,'-36'18'0,"-19"73"16,1 18-16,18 18 16,-1 0-1,37 18-15,18-72 16,1-19-1,35 1-15,0-37 16,1-18 0,17-37-16,1-35 15,0-19 1,-19-54-16,-18 18 15</inkml:trace>
  <inkml:trace contextRef="#ctx0" brushRef="#br0" timeOffset="1950">14297 2504 0,'0'36'15,"0"37"1,-18 35-16,18 19 15,18 0 1,-18-36-16,18-18 16,0-19-1,18-36-15,-18-18 31,-18-36-31,19-55 16,-19-36 0</inkml:trace>
  <inkml:trace contextRef="#ctx0" brushRef="#br0" timeOffset="2308.8">14333 1996 0,'0'-18'0,"36"18"32,1 0-17,17-19-15,-18 1 16,1 18-1,-19 0-15,0 0 16,-18 37 0,0 53-16,-18 19 15,0 54 1,-1 1-16,1-19 15,0-18 1,18-18-16,18-37 16,0-54-16,1 1 15,-1-38 1,0-17-16,-18-55 15</inkml:trace>
  <inkml:trace contextRef="#ctx0" brushRef="#br0" timeOffset="2948.4">14333 2522 0,'18'-18'31,"18"-19"-15,37 1-16,0 0 15,-1-19 1,1 19-16,-1 0 16,-17 18-16,-19 18 15,-18 0 1,0 36-16,0 0 15,-18 55 1,0 18-16,0-18 16,0 17-1,0-53-15,19-19 16,-1-18-1,18 0-15,0-18 16,1-36 0,-1-18-16,18-19 15,-17-54 1,-1 0-16,0 55 15,0 35 1,1 37-16,-1 18 16,0 19-16,19 53 15,-1 19 1,-18 18-16,1 0 15,-19 37 1,18-19-16,-36 0 16,-18-36-1,0-19-15,-18 1 16,-37-36-1,0-37-15,-17 0 16,-19-18 0,18-18-16,0-19 15,19 19 1,-1-18-16,37-18 15,0-1 1</inkml:trace>
  <inkml:trace contextRef="#ctx0" brushRef="#br0" timeOffset="21465.6">20447 7566 0,'-72'-19'0,"17"1"16,1 0-1,17 18-15,-35 0 16,17 18 0,-35 0-16,17 37 15,1-19 1,-19 19-16,36-1 15,-17 19 1,36-19-16,17 0 16,19 1-1,37 17-15,-1-35 16,37 17-1,-1 1-15,1 17 16,36-17-16,-19-1 16,-17 19-1,-19-19-15,1 0 16,-37 1-1,-18-1-15,-18 1 16,-19-1 0,-35 1-16,-1-19 15,-17 18 1,-19-36-16,36 19 15,-18-37 1,37 0-16,0-18 16,35-55-1,38-18-15</inkml:trace>
  <inkml:trace contextRef="#ctx0" brushRef="#br0" timeOffset="21933.6">20320 7983 0,'-18'18'16,"18"36"0,-18 19-16,18 36 15,18-18 1,0-37-16,37-18 15,-1-18 1,19-18-16,17-18 16,19-36-1,-18-1-15,-19-17 16,1-19-16,-19 19 15,-35-1 1,-19 0-16,-37 1 16,-17 36-1,-37 17-15,0 1 16,-17 18-1,17 37-15,0-1 16,19 18 0,17-17-16,37 35 15,0-17 1,18-19-16,18-18 15,18 0 1,19-18-16,17 0 16,1 0-1</inkml:trace>
  <inkml:trace contextRef="#ctx0" brushRef="#br0" timeOffset="23743.2">21264 7693 0,'0'18'78,"0"0"-78,18 0 16,-18 0 0,0 18-16,18 19 15,-18-1 1,0 1-16,18 17 15,-18 1 1,18-1-16,-18 1 16,18 0-16,-18-1 15,0 1 1,18-1-16,-18-17 15,0-19 1,0-18-16,0-36 31,-18-73-15</inkml:trace>
  <inkml:trace contextRef="#ctx0" brushRef="#br0" timeOffset="23977.2">21282 7166 0,'-37'0'0,"37"19"47</inkml:trace>
  <inkml:trace contextRef="#ctx0" brushRef="#br0" timeOffset="24616.8">22098 7620 0,'-18'0'16,"0"-18"-16,0 0 15,0 18-15,-1 0 16,-17 0 0,0 0-16,0 36 15,-19-18 1,19 37-16,0-1 15,-19 19 1,19-1-16,18 19 16,0 0-1,18-19-15,0 1 16,18-1-1,-18-17-15,36-19 16,-18 18 0,18-35-16,19-1 15,-19 0 1,19-18-16,-1-18 15,19 0-15,-19-19 16,0 19 0,-17 0-16,-1 0 15,0 18 1,-18-18-16,1-19 15</inkml:trace>
  <inkml:trace contextRef="#ctx0" brushRef="#br0" timeOffset="25225.2">20193 7003 0,'-18'18'16,"0"37"-1,18 17-15,-18 19 16,0 0 0,-1 36-16,19 0 15,-18 0 1,18 18-16,0-18 15,18 0 1,1 0-16,-1-18 16,0 0-1,18-1-15,-18-17 16,0-18-1,1-19-15,-1-18 16,-18-17-16,0-74 31,-18-36-15</inkml:trace>
  <inkml:trace contextRef="#ctx0" brushRef="#br0" timeOffset="25474.8">19994 7402 0,'-37'-18'0,"55"-18"16,19 0 0,17-1-1,19 1-15,17 0 16,1-19-1,18 19-15</inkml:trace>
  <inkml:trace contextRef="#ctx0" brushRef="#br0" timeOffset="26566.8">20647 9380 0,'-37'0'16,"-17"0"-16,0 18 15,-19 0 1,19 18-16,-1 1 15,19-1 1,36 18-16,0-17 16,36-1-1,19 0-15,17 1 16,1 17-16,17-18 15,-17 19 1,0 17-16,-19-17 16,-36 17-1,-18 1-15,-18-1 16,-36 1-1,-19 0-15,19-37 16,-19 0 0,19-18-16,17-36 15,19-18 1,0-55-16,18-36 15</inkml:trace>
  <inkml:trace contextRef="#ctx0" brushRef="#br0" timeOffset="26847.6">21064 9071 0,'18'19'0,"-18"35"16,36 19-1,-17 35-15,-19 19 16,18 37 0,-18-1-16,18-18 15,0 0 1,0-36-16,-18-36 15,0-37 1,-18-36 0,0-54-16</inkml:trace>
  <inkml:trace contextRef="#ctx0" brushRef="#br0" timeOffset="27284.4">21046 9416 0,'54'-18'16,"37"0"-16,-18 0 15,17 36 1,-35 0-16,-19 36 15,-18 37 1,-18 0-16,18 0 16,-18-1-16,18-35 15,19-1 1,-1-36-16,18 0 15,1-36 1,-1 0-16,1-36 16,-19-1-1,0-35-15,1-1 16,-37 18-1,-37 19-15,-17-1 16,-37 19 0,0 18-16,1 18 15,-1 18 1,37 0-16,17-18 15,55-18-15</inkml:trace>
  <inkml:trace contextRef="#ctx0" brushRef="#br0" timeOffset="27518.4">22134 9253 0,'0'54'0,"19"37"16,-19 18-1,0-18-15,-19-1 16,19-17 0,0-19-16,0-36 15,0-36 1,19-36-1,-19-55-15</inkml:trace>
  <inkml:trace contextRef="#ctx0" brushRef="#br0" timeOffset="27674.4">22026 8981 0,'-19'0'16,"38"-18"-1,-1 18-15,18-37 16</inkml:trace>
  <inkml:trace contextRef="#ctx0" brushRef="#br0" timeOffset="28002">22515 8872 0,'0'18'0,"-18"36"15,0-17 1,-18 35-16,-19 19 16,19 0-1,0-1-15,18 19 16,18 0-1,36-36-15,18-19 16,19-36 0,18 0-16,-19 1 15,1-38 1,-1 1-16,-17-18 15,-19-18-15,0-1 16,1-17 0</inkml:trace>
  <inkml:trace contextRef="#ctx0" brushRef="#br0" timeOffset="28236">22951 9144 0,'0'54'16,"18"1"-1,0 17-15,0-17 16,0-1 0,1 1-16,-1-19 15,0-18 1,0 0-16,18-36 15,-18-18-15,37-55 16,-1 0 0</inkml:trace>
  <inkml:trace contextRef="#ctx0" brushRef="#br0" timeOffset="28516.8">23350 8963 0,'-36'0'16,"-1"18"-1,37 0-15,0 0 16,19 18-1,35 19-15,0-1 16,1 19 0,-1-19-16,-17 19 15,-1-19 1,-18-18-16,-36 19 15,0-19-15,-19 0 16,-17 1 0,0-19-16,17-18 15,1-36 1,0-19-16,18-36 15</inkml:trace>
  <inkml:trace contextRef="#ctx0" brushRef="#br0" timeOffset="29187.6">23604 8944 0,'18'19'16,"0"35"-16,0 19 15,1-1 1,-19 19-16,18-37 15,0 19-15,-18-37 16,18 0 0,-18-17-16,0-56 46,18-53-30,-18-1-16,18-18 16,0 18-1,1 19-15,-1 17 16,0 1-1,18 18-15,19-1 16,-19 19 0,18 36-16,-17 19 15,-19 35-15,18 1 16,-18-1-1,0 1-15,-18-1 16,18-17 0,1-19-16,-1-36 31,0-36-16,0-19 1,0-17-16,0-19 16,0 19-1,19 17-15,-1 1 16,0 54-1,-18 0-15,19 36 16,17 18 0,-18 37-16,1 36 15,-19 18-15,0-36 16,0-54-1,-18-19-15,-18-36 32,0-55-32,-37-35 15</inkml:trace>
  <inkml:trace contextRef="#ctx0" brushRef="#br0" timeOffset="29359.2">23840 8328 0,'-18'0'15,"0"-19"-15,-1 19 16</inkml:trace>
  <inkml:trace contextRef="#ctx0" brushRef="#br0" timeOffset="56660.856">21028 11956 0,'-18'0'0,"-1"-18"16,1 0-1,-18 0-15,18-19 16,-18 19-16,-19 0 15,19 0 1,-19 0-16,1 0 16,0 0-1,-1 18-15,-17 18 16,17-18-1,1 36-15,-1-18 16,19 0 0,18 19-16,0-19 15,36 0 1,0 18-16,36 0 15,-17 1 1,35-1-16,-17 18 16,17 1-1,1 17-15,-1 1 16,-17 18-16,-19-1 15,-18-17 1,0 0-16,-36-1 16,-18-36-1,0 19-15,-19-19 16,1-18-1,-19 19-15,1-19 16,-1-18 0,19 0-16,17 0 15,1-37 1,18 1-16,36-55 15,18-17 1,19-19-16</inkml:trace>
  <inkml:trace contextRef="#ctx0" brushRef="#br0" timeOffset="56894.8785">21082 11938 0,'18'18'0,"-18"37"16,0 35-1,-18 1-15,0 54 16,0-18 0,0 0-16,0-18 15,18-55 1,0-17-16,18-37 15,0-18 1</inkml:trace>
  <inkml:trace contextRef="#ctx0" brushRef="#br0" timeOffset="57362.9235">21318 12047 0,'0'54'15,"0"19"-15,18 36 16,0 0 0,-18-19-16,0-17 15,0 18 1,0-37-16,0-36 15,0-36 1,0-18 0,-18-37-16,18-18 15,0-17 1,18-1-16,19 0 15,17 0 1,0 36-16,-17 37 16,17 0-1,-18 36-15,1 18 16,-19 36-1,18 37-15,-18 36 16,-18 18 0,0 0-16,0-18 15,0-54 1,0-37-16,0-36 15</inkml:trace>
  <inkml:trace contextRef="#ctx0" brushRef="#br0" timeOffset="57784.164">21862 12301 0,'18'-18'15,"19"18"-15,17-37 16,-18 19-1,1-18-15,-19-18 16,18 17 0,-36-17-16,18-19 15,-18 19 1,-18-1-16,18 19 15,-36 18-15,18 0 16,-19 36 0,19 0-16,-18 37 15,18 35 1,0 19-16,0 0 15,18 0 1,0 0-16,18-19 16,18-17-1,-18-19-15,18-35 16,19-1-1,-19-36-15,0-37 16,1-17 0,-1-19-16,-18-18 15</inkml:trace>
  <inkml:trace contextRef="#ctx0" brushRef="#br0" timeOffset="58361.4195">22370 11702 0,'0'18'31,"0"19"-31,0 35 15,0 19 1,0 18-16,0 18 16,18-37-1,-18 1-15,19-18 16,-19-37-1,18 0-15,0-54 32,-18-18-17,0-37-15,18-17 16,0-19-1,0 18-15,0 18 16,19 19 0,-19 36-16,0 18 15,18 18 1,-18 18-16,19 55 15,-19 0 1,18 18-16,-18-19 16,19 1-1,-1-18-15,0-19 16,0-18-1,-17-36-15,-1 0 16,0-18 0,0-18-16,-18-55 15,0-18 1,0-54-16,18 0 15,-18-1-15,18 19 16,0 18 0,-18 37-16,19 35 15,-38 1 1,1 17-16,0 1 15</inkml:trace>
  <inkml:trace contextRef="#ctx0" brushRef="#br0" timeOffset="58548.6375">21862 11230 0,'-36'-18'16,"36"0"0</inkml:trace>
  <inkml:trace contextRef="#ctx0" brushRef="#br0" timeOffset="91623.8174">19721 2105 0,'0'-19'0,"0"38"63,19 17-63,-38 18 15,19 19 1,0 18-16,-18 17 15,18 19 1,0 0-16,-18 19 16,0 17-1,18 0-15,-18-36 16,0-18-1,18-18-15,-18-19 16,18-17 0,0-37-16,18-91 31</inkml:trace>
  <inkml:trace contextRef="#ctx0" brushRef="#br0" timeOffset="92029.4564">19740 3121 0,'18'0'16,"18"0"0,18-19-1,19-35-15,0 18 16,-1-19-1,1-17-15,-19-1 16,-18 19 0,-17-19-16,-1 19 15,-18 17-15,0 1 16,-37 36-1,-17 0-15,-37 36 16,37 1 0,-19 35-16,19 37 15,-1 36 1,1-18-16,36 18 15,36-18 1,18-54-16,1-37 16,35-18-1,1-36-15,-1-18 16,19-37-1</inkml:trace>
  <inkml:trace contextRef="#ctx0" brushRef="#br0" timeOffset="92591.1105">20483 2649 0,'-54'54'15,"0"37"1,17 54-16,1-36 15,36-18 1,18-55-16,0 0 16,19-36-1,-19 18-15,18-36 16,0-18-1,1-18-15,-1-37 16,0 0 0,-18-18-16,0 37 15,-36 35-15,0 19 16,18 0-1,-18 18-15,18 18 32,18 0-32,0 55 15,0 0 1,19 54-16,-19 18 15,0 0 1,-18 18-16,0 0 16,-18-36-1,-18 0-15,-1-18 16,1-36-1,-18-19-15,-19-17 16,19-19-16,-19-36 16,0-19-1,1 1-15,36-18 16,17-1-1,19-36-15,19-17 16</inkml:trace>
  <inkml:trace contextRef="#ctx0" brushRef="#br0" timeOffset="93137.163">21137 2558 0,'-37'18'16,"1"0"-1,-18 55-15,-1 0 16,-17 35-1,17 38-15,1-38 16,17-17 0,19-36-16,18-37 15,37 0 1,-19-18-16,36-36 15,1-19 1,-1-36-16,0 1 16,-17-37-1,-1 18-15,0 18 16,-36 37-16,18 17 15,-36 37 17,36 37-17,-18 35-15,0 19 16,0 0-1,19 54-15,-19-18 16,0-18 0,18-37-16,18-35 15,0-37 1,1-37-16,17-17 15,-18-37 1</inkml:trace>
  <inkml:trace contextRef="#ctx0" brushRef="#br0" timeOffset="93402.3885">21554 2522 0,'-36'18'0,"-19"36"16,19 55-1,18 0-15,0 54 16,18-54 0,18-36-16,18-19 15,0-17 1,1-19-16,17-36 15,0-37 1,37-17-16,0-37 16,-19-36-1</inkml:trace>
  <inkml:trace contextRef="#ctx0" brushRef="#br0" timeOffset="94057.6515">22007 2540 0,'0'36'0,"-18"37"16,0 18-1,0-1-15,18 19 16,18-36 0,0-19-16,0-18 15,19-17 1,-19-19-16,36 0 15,1-37 1,-1-17-16,1-1 16,-1-53-16,-18 17 15,1 18 1,-19 19-16,-18-1 15,0 37 1,0 0-16,0 0 16,0 36-1,-18-18-15,18 36 16,0 55-1,0 18-15,0 18 16,36-18 0,-18-18-16,18-19 15,1-36 1,-1 1-16,0-1 15,0-18 1,1 0-16,-1 0 16,0 19-16,-18 17 15,1 37 1,-38-19-16,1 19 16,-36 0-1,-1 0-15,-35-1 16,-19 1-1,0 0-15,-18-37 16,0 19 0,-18-37-16,0 0 15,-19-18 1,19 1-16,-18-19 15,18 0 1,18-19-16,18-35 16</inkml:trace>
  <inkml:trace contextRef="#ctx0" brushRef="#br0" timeOffset="94572.501">19177 3883 0,'-18'0'16,"36"0"-16,18-19 15,19 19 1,17-18-16,37 0 15,0 0 1,0 18-16,18-18 16,18 0-1,18 0-15,1 18 16,17-19-1,37 1-15,18 0 16,0-18 0,36 0-16,-18 17 15,0 1 1,-18 0-16,-1 0 15,-17 18-15,0 0 16,-37 0 0,-17 18-16,-37-18 15,-37 18 1,-53 0-16,-19 1 15</inkml:trace>
  <inkml:trace contextRef="#ctx0" brushRef="#br0" timeOffset="112748.2484">290 7257 0,'19'-54'15,"-19"17"-15,0 1 16,-19 0-1,1 18-15,-18 0 16,0 18 0,-1 0-16,-17 36 15,0 18 1,-1 19-16,1 18 15,17 17 1,19 1-16,18-18 16,37-18-16,-1-19 15,0-36 1,19 0-16,-1-18 15,0-36 1,-17-18-16,17-19 16,1-18-1,-19-18-15,-18 19 16,0-19-1,0 0-15,-18 18 16,0 1 0,0 17-16,0 19 15,-18 17 1,18 55 15,0 55-31,0 36 16,-18 0-16,18 18 15,-18 18 1,18-18-16,0-18 15,0-19 1,18-35-16,-18-37 16,18-18-1,0-36 1,0-55-1,1-36-15</inkml:trace>
  <inkml:trace contextRef="#ctx0" brushRef="#br0" timeOffset="113153.8875">508 7221 0,'18'0'16,"-18"36"-1,0 37 1,18 17 0,-18-17-16,19 0 15,-19-37 1,18-18-16,0 0 15,18-18 1,-18-18-16,19-36 16,-1-19-1,0-18-15,-18 1 16,0 17-1,1 37-15,-1 18 16,-18 54 15,18 18-15,-18 37-16,18 0 15,-18 18-15,18-19 16,-18-17 0,18-55-16,0 0 15,1-18 1,-1-36-16,0-19 15,0-53 1</inkml:trace>
  <inkml:trace contextRef="#ctx0" brushRef="#br0" timeOffset="113403.5115">1125 6858 0,'0'18'16,"18"55"-16,-18 36 15,0 18-15,18 18 16,0-18 0,-18-18-16,19-37 15,-19-17 1,-19-37-16,19 0 15,0-36 1,0-19-16,-18-35 16</inkml:trace>
  <inkml:trace contextRef="#ctx0" brushRef="#br0" timeOffset="113949.564">1071 7203 0,'0'-18'0,"18"-19"15,0 19 1,18 0-16,19 18 15,-19 0-15,0 36 16,0 1 0,-17 17-16,-1 19 15,18-1 1,-18-17-16,0-19 15,19-18 1,-19 0-16,18-18 16,-18 0-1,0-36-15,0 0 16,1-37-1,-1-18-15,0 19 16,0 35 0,0 1-16,0 54 31,19 19-31,-1 35 15,-18 19-15,18 18 16,-18 0 0,1-1-16,-19 1 15,0 0 1,-37-18-16,1 0 15,-18-1 1,-19-17-16,-36-19 16,18 1-1,19-19-15,-1-18 16,1 0-1,17-18-15,19-18 16,-18-36 0</inkml:trace>
  <inkml:trace contextRef="#ctx0" brushRef="#br0" timeOffset="142905.948">9815 14841 0,'0'18'31,"0"36"0,0-17-31,0 17 16,0-18 0,0 19-16,19-1 15,-1 19-15,-18-1 16,18 1-1,-18 0-15,18 35 16,-18-17 0,0-18-16,18 17 15,-18-35 1,18-1-16,-18-17 15,18-19 1,1 0-16,-1-18 16,0-18-1,-18-19 1,18 1-1,0-18-15,-18-19 16,18 19-16,0-19 16,1 1-1,-19-1-15,18 19 16,0-1-1,0 1-15,0 36 16,-18-19 0,18 37-16,0 0 15,-18 18 1,19 1-16,-1 17 15,0 0 1,0 0-16,0 1 16,18 35-1,-17-17-15,-1-1 16,18 19-1,-18-19-15,18-18 16,-17-17-16,-1-1 16,0-18-1,0 0-15,0-18 16,-18-1-1,0-35-15,18-19 16,-18 1 0,0-1-16,0-36 15,0 19 1,0-1-16,0-18 15,18 18 1,-18 37-16,0 0 16,19 17-1,-19 19-15,18 0 16,0 36-1</inkml:trace>
  <inkml:trace contextRef="#ctx0" brushRef="#br0" timeOffset="143592.414">10831 15186 0,'19'18'31,"-19"0"-15,0 36 0,0 19-16,0-19 15,-19 19-15,19-19 16,0 19-1,19-37-15,-19 19 16,0-19 0,0-18-16,0 0 15,0-36 1</inkml:trace>
  <inkml:trace contextRef="#ctx0" brushRef="#br0" timeOffset="143795.2335">10922 15004 0,'0'-18'0,"-18"18"31,0 0-16,18 0 17</inkml:trace>
  <inkml:trace contextRef="#ctx0" brushRef="#br0" timeOffset="144044.8573">11085 14913 0,'19'37'16,"-19"-1"-1,18 18-15,-36 1 16,18 17 0,0 1-16,0 0 15,0 17-15,0-17 16,18-1-1,-18 1-15,18-55 16,0-18 0,0 0-16,0-36 15</inkml:trace>
  <inkml:trace contextRef="#ctx0" brushRef="#br0" timeOffset="144325.6843">11376 14895 0,'0'55'15,"18"-1"-15,-18 1 16,0 17-1,-18 19-15,18-19 16,0 19 0,-18 0-16,18 0 15,0-19 1,18-36-16,0-36 31</inkml:trace>
  <inkml:trace contextRef="#ctx0" brushRef="#br0" timeOffset="144934.143">11466 15149 0,'19'0'0,"17"0"16,18 18 0,1-18-16,-1 0 15,1 19 1,17-19-16,1 18 15,-19-18 1,1 0-16,-1 0 16,0 0-1,-35 0-15,-1 0 16,0 0-1,-36 0-15,-19-18 32,1 18-32,0 0 15,0 0-15,-19 0 16,1 0-1,-19 0-15,37-19 16,-19 19 0,19-18-16,18 0 15,0 18 1,18-18-1,36 18 1,0 0 0,19 0-1,-1 0-15,1 0 16,17 0-1,-17 0-15,-1 18 16,-18-18 0,1 18-16,-1 0 15,-18 19-15,0-19 16,0 0-1</inkml:trace>
</inkml:ink>
</file>

<file path=ppt/ink/ink3.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28.33052" units="1/cm"/>
          <inkml:channelProperty channel="Y" name="resolution" value="28.37838" units="1/cm"/>
          <inkml:channelProperty channel="T" name="resolution" value="1" units="1/dev"/>
        </inkml:channelProperties>
      </inkml:inkSource>
      <inkml:timestamp xml:id="ts0" timeString="2017-11-02T15:32:26.588"/>
    </inkml:context>
    <inkml:brush xml:id="br0">
      <inkml:brushProperty name="width" value="0.05292" units="cm"/>
      <inkml:brushProperty name="height" value="0.05292" units="cm"/>
    </inkml:brush>
  </inkml:definitions>
  <inkml:trace contextRef="#ctx0" brushRef="#br0">10196 2177 0,'0'36'16,"19"1"0,-1 17-16,18 19 15,0-1 1,-18 1-16,1 18 15,-1 17 1,18 1-16,-18 18 16,0-36-1,19-18-15,-19-1 16,18-17-1,-18-19-15,0 0 16,19-36-16,-19 0 16,0-36-1,0-19 1,0-35-1,0-19-15,0-36 16,19 36 0,-19 0-16,0 0 15,18 37 1,-18-1-16,1 19 15,-19 17 1,0 19-16,0 0 16,-19 18-1</inkml:trace>
  <inkml:trace contextRef="#ctx0" brushRef="#br0" timeOffset="265.2254">11104 2395 0,'0'18'0,"0"36"16,18 19 0,-36 18-16,18-1 15,0 19 1,0 0-16,-19-18 15,19-37 1,0-17-16,0-56 31,0-53-15,19-19-1</inkml:trace>
  <inkml:trace contextRef="#ctx0" brushRef="#br0" timeOffset="436.842">11231 2068 0,'0'18'31,"36"1"-15,-18-1-16</inkml:trace>
  <inkml:trace contextRef="#ctx0" brushRef="#br0" timeOffset="733.2705">11412 2467 0,'0'109'0,"-18"36"16,18-18-1,18 19-15,-18-56 16,18-35-1,-18-19-15,18-18 16,-18-72 31,0-19-47,0-36 15,0-36 1,18 36-16,19 0 16,-19 37-1,18-1-15,-18-17 16,37 17-1,-19 0-15</inkml:trace>
  <inkml:trace contextRef="#ctx0" brushRef="#br0" timeOffset="936.09">11866 1996 0,'18'0'0,"0"18"16,-18 18-1,18 37-15,0 17 16,-18 19 0,0 18-16,18 0 15,-18 18 1,0-18-16,18 0 15,-18-54 1,0-19-16,0-17 16,0-55-1</inkml:trace>
  <inkml:trace contextRef="#ctx0" brushRef="#br0" timeOffset="1419.7365">11847 2540 0,'19'-36'15,"17"-1"-15,0 1 16,19 18 0,17-18-16,-17 36 15,-19 18 1,0 18-16,0 19 15,1 53 1,-19 1-16,0 0 16,0-36-1,0-19-15,19-18 16,-19-17-16,18-19 15,0-19 1,1-35-16,-19-19 16,18-17-1,-18-1-15,-18-18 16,18 0-1,0 55-15,1 36 16,-19 36 0,18 36-1,0 37 1,0 0-16,-18 36 15,18-18 1,-18-19-16,18-35 16,0-37-1,1-18-15,-1 0 16,0-55-16</inkml:trace>
  <inkml:trace contextRef="#ctx0" brushRef="#br0" timeOffset="2121.804">12990 2340 0,'0'19'31,"0"-1"0,19-18-31,-19 18 16,0 0 0,18 0-16,-18 0 15,18 0 1,18-18-16,0 0 15,1 0 1,-1-18-16,18 0 16,-17-18-16,-1 18 15,-18-19 1,0-17-16,-18 18 15,-18-1 1,0 1-16,-18 18 16,-19 18-1,1 36-15,18 19 16,-19 17-1,-17 19-15,35 36 16,-17 18 0,36 0-16,18 37 15,18-92 1,36-35-16,19-19 15,-1-36 1,19-18-16,18-18 16,-18-19-16,18 1 15,-37-37 1</inkml:trace>
  <inkml:trace contextRef="#ctx0" brushRef="#br0" timeOffset="2995.488">13807 1832 0,'-91'-72'0,"-18"-1"16,-36 1 0,-18-1-16,0 19 15,-37-1 1,0 19-16,-17 0 15,17-1 1,-36 19-16,37 18 16,-37 18-1,-18 1-15,18 17 16,0 36-1,0 1-15,19 18 16,17 18 0,19 18-16,35-19 15,1 38 1,36 17-16,37-18 15,-1 18-15,37 1 16,36 17 0,18-36-16,18 18 15,37-36 1,36 19-16,0-19 15,36 0 1,36-19-16,1-17 16,17 0-1,19-19-15,18-17 16,18-19-1,-18-18-15,54-18 16,-36 0 0,18-36-16,0-18 15,-18-37-15,-18 0 16,-18-18-1,-19 0-15,-17-18 16,-37-18 0,0 0-16,-36 0 15,-18-36 1,-1 17-16,-35 1 15,-19 0 1,-36 18-16,-18-19 16,-36 19-1,-19 18-15,-36 18 16,0 0-1,-36 37-15,-36 17 16,-1 37 0,-17 0-16,35 36 15,-17 37-15,36-1 16,18 1-1</inkml:trace>
  <inkml:trace contextRef="#ctx0" brushRef="#br0" timeOffset="3291.9165">13498 2286 0,'55'18'16,"36"0"-16,17 0 16,19 1-1,19-1-15,17-18 16,0 18-1,-18-18-15,-18 0 16,0 0 0,18 0-16,-18 0 15,-18 18 1</inkml:trace>
  <inkml:trace contextRef="#ctx0" brushRef="#br0" timeOffset="14821.425">15422 2395 0,'-37'-36'0,"37"17"16,-18 19-1,18-18-15,18 36 16,-18 1-1,18 35-15,1 19 16,-1 17 0,0 37-16,0 0 15,-18 37 1,-18-19-16,18-36 15,0-55 1,0 0-16,18-72 47,-18-54-32,0-19-15,0-36 16,0-36-16,0 36 16,18 0-1,18 36-15,-17 18 16,35 19-1,0-19-15,1 55 16,-1 0 0,-17 36-16,-1 19 15,0 17 1,-18 37-16,0-1 15,1-17 1,-19-19-16,0-35 16,0-1-1,0-36 16,0-55-15,18-36-16,0 18 16,0 1-1,18 35-15,1 37 16,-1 0-1,0 36-15,0 37 16,1 17 0,-19 37-16,0 18 15,-36 18 1,18 18-16,-18-54 15,18-36 1,0-19-16,18-36 16,0-18-1,0-36-15</inkml:trace>
  <inkml:trace contextRef="#ctx0" brushRef="#br0" timeOffset="15866.7255">16419 2576 0,'-36'55'16,"18"35"0,0 19-16,18 18 15,0-36 1,36-37-16,0-17 15,19-19 1,-19-18-16,19-36 16,-19-19-1,18 1-15,-36-19 16,1-18-16,-1 37 15,-36 18 1,-19 18-16,1-19 16,0 1-1,18 0-15,-19-1 16,19-17-1,18 0-15,18-1 16,19 19 0,-19 18-16,18 18 15,0 18 1,19 0-16,-1 18 15,1 19 1,-1 17-16,-18 19 16,1 18-1,-19 0-15,0 0 16,-18-37-16,0-36 15,-18-17 1,0-56 15,18-35-31,-19-19 16,19-36-1,37 36-15,-1 19 16,18-19 0,1 37-16,17-1 15,1 1 1,0 36-16,-1-1 15,-36 38 1,-36 35 0,-18 19-1,-18-1-15,18 37 16,-37 0-16,37-18 15,0-1 1,18-53-16,0-19 31,18-36-31,0-1 16,1-35-1,-1-37-15,18 1 16,-18-19 0,0 18-16,-18 37 15,0 35 1,18 38 15,-18 53-31,37 19 16,-19 36-1,0-36-15,18-19 16,-18-36-16,1-17 15,-1-19 1,18-19-16,0-17 16,-18-55-1,19 1-15,-1-19 16,-36-18-1,18-18-15</inkml:trace>
  <inkml:trace contextRef="#ctx0" brushRef="#br0" timeOffset="16256.763">17798 2068 0,'0'-18'15,"18"54"16,-18 37-15,0 36-16,0 36 16,-18 18-1,18 1-15,0-37 16,0-37-16,18-35 15,-18-37 1,37-18-16,-19-18 16,18-37-1,19-35-15,-19-19 16,18 18-1,-17 18-15,-19 55 16,-18 36 0,18 19-16,-18 35 15,18 37 1,18 18-16,-18-36 15,19-37 1,-19 1-16,18-37 16,-18-18-1,0-18-15,19-55 16,-19-18-16,0-36 15</inkml:trace>
  <inkml:trace contextRef="#ctx0" brushRef="#br0" timeOffset="16974.432">18506 2177 0,'-18'55'0,"0"35"15,18 74 1,0-1-16,18 0 15,0-36 1,0-54-16,-18-37 16,0-18-16,-18-36 31,18-36-31,-18-1 15,-19-54 1,19 37-16,0-1 16,18 19-1,18-1-15,19 1 16,17 18-1,-18 17-15,1 38 16,-19-1 0,0 36-16,0 1 15,0 17 1,0-17-16,0 17 15,-18-36 1,19-17-16,-19-1 16,18-18-16,0-18 15,18-19 1,19-35-16,-1-19 15,19 18 1,-19 55-16,-18 18 16,1 18-1,-1 19-15,0 17 16,0 37-1,1 18-15,-19 36 16,-18-18 0,0 0-16,-18 0 15,-19-18 1,-17-19-16,-19 1 15,1-36 1,-1-19-16,-17-18 16,-1 0-16,-18-36 15,18-18 1,1-19-16,-1-35 15,-18-37 1,18 0-16</inkml:trace>
  <inkml:trace contextRef="#ctx0" brushRef="#br0" timeOffset="17146.0485">17980 2322 0,'-18'0'16</inkml:trace>
  <inkml:trace contextRef="#ctx0" brushRef="#br0" timeOffset="49222.7325">20447 1796 0,'-18'18'0,"18"19"15,0-1 1,0 0-16,0 0 16,0-17-1,0-1-15,0 0 16,0-36-1</inkml:trace>
  <inkml:trace contextRef="#ctx0" brushRef="#br0" timeOffset="49394.349">20502 1851 0,'0'-55'0,"18"19"16,0 36-1,0 0-15,0 18 16,0 18 0,-18 19-16,18-1 15,-18 1 1,0-1-16,0 19 15,0-37 1,19-18-16</inkml:trace>
  <inkml:trace contextRef="#ctx0" brushRef="#br0" timeOffset="49706.379">20955 1814 0,'18'55'16,"-36"35"0,36 1-16,-18 18 15,0 36 1,18-18-16,-18 18 15,0-18 1,0-18-16,0 18 16,0-72-1,0-19-15,19-36 16,-1-55-1,0-53 1</inkml:trace>
  <inkml:trace contextRef="#ctx0" brushRef="#br0" timeOffset="50954.4989">21245 2286 0,'-72'18'15,"17"37"1,19-1-16,0 19 16,18-1-1,36-17-15,0-1 16,0 0-16,18-17 15,-17-1 1,17 0-16,0-18 16,0 19-1,19-37-15,17 0 16,-17 0-1,17-37-15,-17 1 16,-1-18 0,-17-1-16,-19 1 15,18-19 1,-36 1-16,0-1 15,0 1 1,-18 35-16,-18 19 16,17 18-1,-17 0-15,18 36 16,0 19-16,0 17 15,-19 37 1,19 0-16,18-18 16,18 0-1,19-37-15,-1-36 16,18 0-1,1-18-15,17-36 16,-17-18 0,-1-1-16,1-17 15,-1-19 1,1-18-16,-19 18 15,-36 55 1,0 0-16,-18 18 16,0 18-1,-1 0-15,-17 18 16,0 18-16,18 37 15,-19 35 1,19 1-16,18 0 16,18-36-1,19-19-15,-1-36 16,0 0-1,1-36-15,17 0 16,-18-54 0,19-1-16,-19-18 15,0 1 1,1 35-16,-19 37 15,-18 54 1,0 19 0,0 35-16,18 19 15,-18 36 1,0 1-16,0-38 15,0 1 1,18-36-16,-18-37 16,18 0-1,-18-54 16,0-18-31,-18-55 16,0 1 0,-18-1-16,17-18 15,1 0 1,18 0-16,0 0 15,37 19 1,17-19-16,19 18 16,-19 19-16,19 17 15,-19 37 1,-18 18-16,-18 18 15,1-18 1,-19 36-16,-37 1 16,1 17-1,0-18-15,-1 1 16,1-1-1,0-36-15,18-18 16</inkml:trace>
  <inkml:trace contextRef="#ctx0" brushRef="#br0" timeOffset="51219.7243">23023 1669 0,'0'55'16,"-36"35"-1,18-17-15,0-19 16,18-36-1,18-54 17,18-18-17</inkml:trace>
  <inkml:trace contextRef="#ctx0" brushRef="#br0" timeOffset="51375.7393">23132 1651 0,'18'18'16,"1"18"-16,-19 19 15,18-1 1,-18 1-16,0-1 15,0 1 1,0-19-16,-18 36 16,-1-17-1</inkml:trace>
  <inkml:trace contextRef="#ctx0" brushRef="#br0" timeOffset="51796.98">20919 3139 0,'54'-18'15,"1"18"-15,35 0 16,19 18-16,18-18 16,37 0-1,-19-18-15,18 18 16,0 0-1,-18 0-15,1 0 16,-19 0 0,-19 0-16,-17 0 15,-36 0 1,-1 18-16,-36-36 15</inkml:trace>
  <inkml:trace contextRef="#ctx0" brushRef="#br0" timeOffset="52717.4685">22225 3447 0,'0'18'16,"0"19"-1,0 17-15,18 19 16,0 17 0,1 19-16,-1-18 15,18 18 1,-18 0-16,0-1 15,0-17 1,19 0-16,-19-19 16,0 1-1,18-19-15,-18-17 16,-18-1-16,19-36 15,-19 18 1,0-36-16,18 0 31,-18-18-31,0-37 16,0 19-1,18-19-15,-18 0 16,18-17 0,-18 35-16,0 19 15,0 18 1,-18 18-16,18 18 31,0 55-15,0 17-1,0 19-15,0 0 16,0-36-16,0-19 15,0-36 1,-18-18 15,18-18-31,-37-36 16,-17-1 0,18 37-16,-1-18 15,19 18 1,-18 18-16,18 0 15,18 0 1</inkml:trace>
  <inkml:trace contextRef="#ctx0" brushRef="#br0" timeOffset="53622.3555">21862 5443 0,'0'18'16,"-18"36"-16,18 19 15,18 36 1,-18-18-16,18-1 15,-18-17 1,0-37-16,0-18 16,0 0-16,0-36 31,-18-36-31,-18-19 15,18 1 1,0-37-16,0 18 16,18 37-1,0-1-15,18 37 16,18 36-1,0 0 1,19 19 0,-1-19-16,19-18 15,-1-18 1,-17 0-16,-1-1 15,1-17-15,-19 0 16,0 18 0,-36-19-16,0 1 15,-18 18 1,0 18-16,-18 18 15,-1 18 1,1 37-16,18 18 16,18-1-1,0 37-15,36-18 16,0-18-1,19-55-15,-19-18 16,19-36 0,-19 0-16,0-54 15,0-1 1</inkml:trace>
  <inkml:trace contextRef="#ctx0" brushRef="#br0" timeOffset="53840.7765">22661 5171 0,'-19'54'0,"1"37"16,18 54-1,0 0-15,18 18 16,1-72-1,-1-18-15,0-73 16,-18 18 0,0-36-16,0-19 15</inkml:trace>
  <inkml:trace contextRef="#ctx0" brushRef="#br0" timeOffset="54355.626">22515 5642 0,'-36'-18'16,"0"0"-16,36 0 15,0-18 1,18-19-16,36 19 15,1-18 1,-1 17-16,1 19 16,-1 0-1,1 0-15,-19 18 16,-18 18-1,-18 0-15,0 55 16,-36-1 0,18 19-16,-1 0 15,19-19-15,-18-17 16,18-37-1,18-18-15,1 0 16,-1-36 0,18-19-16,18-54 15,-17 19 1,-1-1-16,-18 18 15,0 55 1,-18 0-16,0 36 16,18 0-1,-18 37-15,0 35 16,19 1-1,-19 0-15,18-37 16,-18-17 0,18-19-16,0-18 15,-18-18-15,36-19 16,-18-53-1,19-1-15,-19 0 16</inkml:trace>
  <inkml:trace contextRef="#ctx0" brushRef="#br0" timeOffset="54527.2425">23241 5316 0,'0'18'0,"0"18"15,0 55 1,0 0-16,0-19 16,0-17-1,18-37-15,0-18 16,-18-18-1,37-19-15,-19-17 16,0-19-16</inkml:trace>
  <inkml:trace contextRef="#ctx0" brushRef="#br0" timeOffset="54823.671">23423 5352 0,'18'36'15,"0"19"-15,-18 17 16,18-17 0,18-1-16,-18 1 15,1-19 1,-1-36-16,18-18 31,-18-37-31,18-17 16,1-19-1,-1 0-15,0 37 16,1 36-1,-19 18-15,18 54 16,0 37-16,-18 18 16,19-37-1,-19-17-15,0-37 16,-18-36-1,0-37 1</inkml:trace>
  <inkml:trace contextRef="#ctx0" brushRef="#br0" timeOffset="54964.0845">23586 4989 0,'-55'55'0</inkml:trace>
  <inkml:trace contextRef="#ctx0" brushRef="#br0" timeOffset="55775.3625">20574 6695 0,'0'18'16,"0"36"0,18 19-16,0 18 15,19 36 1,-1-19-16,18-17 15,1-55 1,-19-17-16,0-19 16,-17-19-1,17-17-15,-18-18 16,0-37-16,0-18 15,-18-18 1,18 0-16,1 55 16,-19 35-1,18 19-15,-18 36 16,18 0-1,0 37-15,0 36 16,18 36 0,-17 0-16,-1 0 15,-18 0 1,0 18-16,-18-18 15,-1 0 1,-35 0-16,0-37 16,-19 19-1,0-36-15,-17-19 16,17-17-16,37-1 15,-19-36 1,37-36-16,0-19 16,18-54-1,0-18-15,36-18 16,1-18-1,17 18-15,1 0 16,17 18 0</inkml:trace>
  <inkml:trace contextRef="#ctx0" brushRef="#br0" timeOffset="56586.6405">21100 6767 0,'37'-36'15,"-19"18"1,-18 36 0,0 18-1,0 37-15,-18 18 16,18-1-16,0 1 15,18-37 1,18-17-16,0-19 16,19-18-1,-1-18-15,1 0 16,-19-19-1,0 1-15,0 0 16,-36-19 0,0 37-16,-18-18 15,0 0 1,-18-1-16,0 19 15,-1 0 1,19-18-16,-18-1 16,36 19-16,-18-18 15,36 0 1,-18-1-16,36 19 15,-18 18 1,19 0-16,17 18 16,-18 19-1,1 17-15,-1 19 16,0 17-1,-18-17-15,0-37 16,-18 1 0,19-37-16,-1-19 31,0-35-16,-18-19 1,36 1-16,-18 17 16,19 19-16,-19 18 15,18 18 1,0 36-16,1-18 15,-1 19 1,0 17-16,0 1 16,-17-19-1,-19 18-15,18-17 16,-18-56 31,18-35-32,0-19 1,0 1-16,18-19 15,1 19-15,-1 17 16,18 19 0,-17 18-16,-1-19 15,18 19 1</inkml:trace>
  <inkml:trace contextRef="#ctx0" brushRef="#br0" timeOffset="61501.113">21935 7366 0,'0'36'31,"18"1"-15,0 17-16,0 19 16,0-1-1,1 1-15,17-19 16,-18 1-1,0-37-15,0-18 16,0 0 0,1-18-1,-1-37 1,0 1-16,0-37 15,0 18 1,0 1-16,0 17 16,1 19-1,-1 0-15,0 0 16</inkml:trace>
  <inkml:trace contextRef="#ctx0" brushRef="#br0" timeOffset="61672.7293">22479 7439 0,'18'36'16,"0"18"-1,-18 1-15,19-1 16,-1-18 0,-18-17-16,0-38 31,0-17-16</inkml:trace>
  <inkml:trace contextRef="#ctx0" brushRef="#br0" timeOffset="61844.346">22515 6985 0,'-18'0'16,"18"-18"-1,18 18 1</inkml:trace>
  <inkml:trace contextRef="#ctx0" brushRef="#br0" timeOffset="62281.188">22624 7366 0,'0'73'16,"18"17"-16,-18-17 16,19-19-1,-1 1-15,-18-37 16,0-36 15,0-37-15,18-35-1,-18-1-15,0 0 16,18 0-1,18 37-15,-18-19 16,19 19 0,-1 0-16,-18-1 15,18 19 1,-17 18-16,-19 36 15,18 0 1,0 18-16,0 19 16,0 17-16,0 19 15,0-18 1,1-1-16,-1 1 15,0-19 1,-18-18-16,18 1 16,-18-19-1,18-18-15,-18 0 16</inkml:trace>
  <inkml:trace contextRef="#ctx0" brushRef="#br0" timeOffset="63092.466">22915 7330 0,'0'-18'0,"0"-1"31,18 1-31,0 0 15,0 0 1,18 0-16,1 0 16,-1-19-1,0 37-15,0-18 16,-17 18-1,17 0-15,-18 18 16,18 19 0,-36 17-16,18 19 15,1-1 1,-1 1-16,-18-37 15,18-18-15,-18 0 16,18-18 0,-18-18-16,18 0 15,18-36 1,-17-1-16,-19-17 15,18-1 1,0 1-16,0 35 16,0 19-1,0 18-15,-18 36 16,18 1-1,1 17-15,-19 19 16,0-1 0,18-17-16,0-37 15,-18 0 1,18-18-16,18-18 15,1-18-15,-1-1 16,0-17 0,0-1-16,1 1 15,-1-19 1,-18 19-16,0 0 15,-18-1 1,-18 37-16,0 0 16,0 36-1,0 18-15,0 19 16,-1 17-1,19 1-15,0-1 16,19 1 0,-1-19-16,18-35 15,0-1-15,19-18 16,-19-18-1,0-1-15</inkml:trace>
  <inkml:trace contextRef="#ctx0" brushRef="#br0" timeOffset="63342.09">24293 7021 0,'0'18'15,"0"37"-15,0 17 16,0-17 0,0-1-16,0 1 15,0-19-15,19-36 16,-1-18-1,18-18 1,0-19 0</inkml:trace>
  <inkml:trace contextRef="#ctx0" brushRef="#br0" timeOffset="63607.3155">24566 6876 0,'-19'-18'16,"1"18"-1,0 18-15,18 0 16,-18 37-1,18-19-15,18 18 16,18 1-16,1-19 16,-1 37-1,-18-19-15,0-18 16,-18 19-1,-18-19-15,0-18 16,-18 0 0,-1-18-16,-17-18 15,18-54 1,-19-1-16</inkml:trace>
  <inkml:trace contextRef="#ctx0" brushRef="#br0" timeOffset="63732.1275">24348 6731 0,'0'-18'0,"0"36"16,-18-18 0</inkml:trace>
  <inkml:trace contextRef="#ctx0" brushRef="#br0" timeOffset="64246.977">21971 8328 0,'0'18'0,"0"18"15,18 37 1,0 17-16,-18 19 16,37 18-1,-19 18-15,0 19 16,18-1-16,-18-18 15,1-18 1,-19-36-16,0-37 16,0-18-1,-19-54 1,1-36-1,0-37-15</inkml:trace>
  <inkml:trace contextRef="#ctx0" brushRef="#br0" timeOffset="64574.6085">21862 8545 0,'0'-54'16,"37"-19"-1,17 19-15,-18 18 16,19 17-16,17 19 15,-17 0 1,17 37-16,-35 17 16,17 1-1,-36 35-15,0-17 16,-18 18-1,0-37-15,-36 19 16,0-1 0,-19-17-16,1-19 15,18-18 1,-1-18-16,19 0 15,0-54 1,18-19-16</inkml:trace>
  <inkml:trace contextRef="#ctx0" brushRef="#br0" timeOffset="65136.2625">22207 8582 0,'54'-55'0,"1"19"15,-1 36 1,-17 18-16,-1 0 16,-18 37-1,0-1-15,-18 0 16,18 19-1,-36-19-15,18-17 16,0-1 0,-18-36-16,0 0 31,18-36-31,-36-37 15,17 1 1,19-1-16,-18 0 16,18 37-1,18 0-15,1 18 16,17 18-16,-18 0 15,36 0 1,-17 0-16,17-18 16,-18 18-1,1-19-15,-1 1 16,-18 0-1,0-18-15,0 36 16,-18-36 0,-18 17-16,0 19 15,0 0 1,0 0-16,0 37 15,0-1 1,18 18-16,0 19 16,18-19-1,0 19-15,18-19 16,0-17-16,1-19 15,-1-18 1,0 0-16,1-55 16</inkml:trace>
  <inkml:trace contextRef="#ctx0" brushRef="#br0" timeOffset="65385.8865">22987 8273 0,'-36'36'15,"18"19"1,0 36-16,36-1 16,-18 1-16,18-18 15,0-37 1,18-18-16,-18 0 15,19-36 1,-1-18-16,0-19 16,1-17-1,-1-1-15</inkml:trace>
  <inkml:trace contextRef="#ctx0" brushRef="#br0" timeOffset="65573.1045">23259 8346 0,'0'54'16,"0"37"-16,0 0 15,0-1 1,0-35-16,18-19 16,-18-54 15,19-55-31,-19 1 15</inkml:trace>
  <inkml:trace contextRef="#ctx0" brushRef="#br0" timeOffset="65713.518">23296 8092 0,'0'-18'16,"18"-1"0,0-17-16,18 18 15,-18 0 1</inkml:trace>
  <inkml:trace contextRef="#ctx0" brushRef="#br0" timeOffset="66384.3824">23459 8019 0,'0'36'16,"-18"19"0,18-1-16,-18 19 15,18 18 1,0-1-16,18-17 15,0-19 1,0-17-16,18-19 16,1 0-1,17-18-15,-18 0 16,1-18-1,-1-19-15,0 1 16,-36 18 0,0-18-16,-18-1 15,0 19 1,-18-18-16,-1 18 15,1 0-15,0-19 16,18-17 0,-1 0-16,1-1 15,36 19 1,1 0-16,-1 17 15,18 1 1,18 18-16,-17 37 16,-1-1-1,0 18-15,1 19 16,-19 18-1,-18-19-15,18-36 16,-18-17 0,0-1-16,18-18 15,-18-18-15,18-1 16,0-17-1,-18-18-15,18-1 16,1 1 0,-19 18-16,18-1 15,0 37 1,0 37-1,0 17 1,0 19-16,19-19 16,-19 0-1,0-17-15,18-19 16,-18-18-1,37-18-15,-19-19 16,0 1 0,19-18-16</inkml:trace>
  <inkml:trace contextRef="#ctx0" brushRef="#br0" timeOffset="66649.608">24330 7928 0,'-37'0'0,"1"0"15,18 19 1,18 17-16,18 0 15,0 19 1,19-1-16,17 19 16,0-1-1,-17 1-15,-1-1 16,-18 1-1,0-1-15,-36 1 16,-18 0-16,0-1 16,-37 1-1,-18-1-15,1 1 16</inkml:trace>
  <inkml:trace contextRef="#ctx0" brushRef="#br0" timeOffset="160770.5838">20139 10976 0,'0'19'31,"18"-1"-15,-18 18-1,18 0-15,-18-18 16,0 19-1,0-1-15,0 0 16,0-18 0,0 1-16,18-19 15</inkml:trace>
  <inkml:trace contextRef="#ctx0" brushRef="#br0" timeOffset="160957.791">20356 10995 0,'0'18'16,"0"18"-16,0 18 16,0 19-1,19-19-15,-19 1 16,18-1-1</inkml:trace>
  <inkml:trace contextRef="#ctx0" brushRef="#br0" timeOffset="161316.6048">21028 10958 0,'-18'0'15,"-1"0"1,-17 18-16,0 19 16,-19 17-1,1 19-15,18 17 16,18 1-1,-1 18-15,1 18 16,36 18 0,-18 0-16,19-18 15,17 18 1,0-18-16,-18-18 15,0 0 1,1-36-16,-19-37 16,18-36-16,-36-18 15</inkml:trace>
  <inkml:trace contextRef="#ctx0" brushRef="#br0" timeOffset="161566.2144">20592 11702 0,'18'0'31,"37"0"-31,17 0 15,-17 0-15,17 0 16,-17-18 0,-1 18-16,19-36 15,-19-1 1,1-35-16</inkml:trace>
  <inkml:trace contextRef="#ctx0" brushRef="#br0" timeOffset="161769.0222">21427 11067 0,'0'36'16,"0"19"-16,0-19 15,-18-18-15,18 0 16,18-36 0</inkml:trace>
  <inkml:trace contextRef="#ctx0" brushRef="#br0" timeOffset="161925.0282">21681 10904 0,'0'18'15,"18"0"-15,-18 18 16,0 37-1,-18 0-15,0-1 16,18-17 0</inkml:trace>
  <inkml:trace contextRef="#ctx0" brushRef="#br0" timeOffset="162595.8538">22134 11484 0,'-18'0'0,"-18"0"15,18 19 1,-18 17-16,-1 18 15,-17 19 1,36 18-16,0 17 16,-1-35-1,19-37-15,19-18 16,-1-18-1,18 0-15,-18-36 16,18-18 0,1-19-16,-19 1 15,18-37-15,-18 18 16,19 18-1,-19 37-15,0 36 16,-18 36 0,18 37-1,-18 54 1,-18 0-16,18 0 15,18-36 1,-18-55-16,18-18 16,18-18-1,-17-36-15,-1-19 16,0-35-1,0-37-15</inkml:trace>
  <inkml:trace contextRef="#ctx0" brushRef="#br0" timeOffset="162845.4636">22461 11067 0,'18'0'0,"-18"55"32,0 17-17,0 19 1,-18 36-16,18 36 15,0 0 1,18-17-16,-18-19 16,18-55-1,0-54-15,-18-36 16,37-18-1,-19-55-15,-18-36 16</inkml:trace>
  <inkml:trace contextRef="#ctx0" brushRef="#br0" timeOffset="163235.4786">22715 11158 0,'0'72'15,"0"37"1,0 18-16,0 37 15,0-37 1,0 0-16,0-55 16,18-54-1,0-36 1,0-54-16,1-19 15,-1-36 1,18 18-16,0 91 16,-18 36-1,-18 55-15,19 17 16,-38 37-1,19 0-15,0-18 16,-18-54 0,36-74 15,-18-53-31,0-37 15,0-18 1</inkml:trace>
  <inkml:trace contextRef="#ctx0" brushRef="#br0" timeOffset="163375.8838">22987 11230 0,'-18'0'15,"36"0"-15,-18-18 31,0-18-31</inkml:trace>
  <inkml:trace contextRef="#ctx0" brushRef="#br0" timeOffset="163594.2924">23187 11194 0,'0'91'16,"0"18"-16,0 36 15,0 0 1,0 18-16,18-18 15,-18-36 1,0-72-16,0-74 31,0-35-31,-18-19 16</inkml:trace>
  <inkml:trace contextRef="#ctx0" brushRef="#br0" timeOffset="164265.1182">23060 11575 0,'-37'18'15,"37"0"1,0 1-1,37-1 1,-1-18-16,18-18 16,1-1-16,-1-17 15,1 0 1,-1-19-16,1 1 15,-19 18 1,-18-1-16,-18 1 16,18-18-1,-36 36-15,0-1 16,-18 1-1,-1 18-15,1 37 16,18 17 0,0 19-16,0 35 15,18 1 1,0-18-16,18-37 15,0-35 1,18-19-16,0 0 16,1-55-16,17 1 15,-18-1 1,1 1-16,-1 18 15,0 36 1,-18 18-16,1 18 16,-1 18-1,-18 19-15,0 18 16,0-1-1,0-35-15,0-1 16,0-36 0,18-36 15,-18-36-16,0-37 1,18 0-16,0-17 16,18 17-16,-17 18 15,17 19 1,0 18-16,-18-1 15,19-17 1,-1 36-16,-18-19 16</inkml:trace>
  <inkml:trace contextRef="#ctx0" brushRef="#br0" timeOffset="166542.8058">24130 11376 0,'-18'0'31,"18"-19"-15,-36 19-1,18 19-15,-1-1 16,-17 18-1,0 37-15,18-1 16,0 19 0,-1-19-16,1 1 15,18-37-15,18-36 16,1 0-1,17-36 1,0 0 0,-18-19-16,19-17 15,-1 17 1,0-17-16,0 35 15,1 37 1,-19 0-16,-18 37 16,18 17-1,-18 55-15,0 18 16,0 18-1,0-54-15,18-37 16,0-72 0,0-18-1,1-37-15</inkml:trace>
  <inkml:trace contextRef="#ctx0" brushRef="#br0" timeOffset="167338.4363">24402 10995 0,'0'18'16,"18"36"-1,1 19-15,-1 36 16,0-1-16,-18 38 15,18-19 1,0 0-16,0-55 16,0-36-1,-18-17-15,-18-38 31,0-17-31,0-18 16,-18-19 0,18 1-16,18-1 15,0 19 1,18-19-16,0 55 15,18 0 1,-18 36-16,19 0 16,-19 18-1,0 37-15,-18 18 16,18-1-16,-18-35 15,18-37 1,0-18 15,-18-36-31,18-19 16,1 1-1,-1-1-15,18 19 16,0 18 0,1 0-16,-1 0 15,0-1 1,0 1-16,-17-18 15,-1 0 1,0-1-16,-36 1 16,18 0-16,-18 18 15,-19 0 1,1 18-16,18 36 15,0 18 1,18 55-16,0-18 16,36 18-1,0-37-15,1-35 16,17-37-1,0-19-15,1-17 16,-19-36 0,0-37-16,-36 0 15,0-18 1</inkml:trace>
  <inkml:trace contextRef="#ctx0" brushRef="#br0" timeOffset="167447.6406">24947 10886 0,'0'18'0,"-19"0"15,19-18 1</inkml:trace>
  <inkml:trace contextRef="#ctx0" brushRef="#br0" timeOffset="271222.8318">13553 7511 0,'0'73'0,"0"-1"16,0 1-1,18-37-15,-18 0 16,0 1 0,-18-1-16,18-54 31,-18 0-16,18-37-15,0-17 16,0-1 0,0-18-16,18 1 15,0-1 1,18 0-16,-18 19 15,37-1 1,-19 37-16,0 18 16,1 18-1,-19 18-15,18 36 16,-18 1-1,0 17-15,-18-17 16,0 17-16,0-17 16,0-1-1,0-36-15,0 0 16,0-36-1,0-36 17,19-1-32,-1-17 15,0-1 1,18 19-16,0-1 15,19 19 1,-1 18-16,1 18 16,-1 18-1,1 37-15,-1 17 16,-36 19 0,0 0-16,0-1 15,-36 1-15,18-37 16,0-35-1,18-1-15,-18-36 16</inkml:trace>
  <inkml:trace contextRef="#ctx0" brushRef="#br0" timeOffset="271612.8466">14478 7420 0,'0'-18'15,"55"0"-15,-1-18 16,19 0-1,-19-19-15,0 19 16,-17-19-16,-1 19 16,-18-18-1,-18 17-15,-18 19 16,0 18-1,-18 0-15,-19 37 16,19-1 0,0 36-16,-1 1 15,19 0 1,0 17-16,18-17 15,18 18 1,0-19-16,0-17 16,19-19-1,-1-36-15,0 0 16,1-36-1,-1-19-15,0-36 16</inkml:trace>
  <inkml:trace contextRef="#ctx0" brushRef="#br0" timeOffset="271940.4594">15059 7166 0,'0'37'16,"18"35"-16,0 1 15,0-1 1,0-35-16,-18-1 16,18 0-1,-36-72 32,18-18-47,-18-19 16,18 0-1,18 1-15,0 17 16,1 1-1,17-19-15,0 19 16,0 18 0</inkml:trace>
  <inkml:trace contextRef="#ctx0" brushRef="#br0" timeOffset="272158.8676">15494 7185 0,'0'72'16,"18"1"-16,-18-19 15,18 19 1,-18-19-16,0 1 16,-18-19-1,18-18-15,0-36 31,0-18-31,0-73 16</inkml:trace>
  <inkml:trace contextRef="#ctx0" brushRef="#br0" timeOffset="272299.2732">15621 6785 0,'0'-18'31,"18"-18"-16</inkml:trace>
  <inkml:trace contextRef="#ctx0" brushRef="#br0" timeOffset="272502.081">15857 6695 0,'0'18'16,"18"54"0,0 1-16,-18 54 15,0 0 1,0 0-16,0-18 15,0-18 1,0-19-16,0-17 16,0-37-16,-18-18 15</inkml:trace>
  <inkml:trace contextRef="#ctx0" brushRef="#br0" timeOffset="272970.099">15766 7130 0,'18'-36'16,"55"0"0,0-1-16,-1 1 15,1 18 1,-19 0-16,1 18 15,-19 0 1,-36 18-16,18 18 16,-36 37-16,-18 17 15,17 19 1,1-36-16,18-19 15,0-17 1,37-1-16,-1-18 16,0-18-1,0 0-15,1-18 16,17-37-1,-18 1-15,-17-37 16,-1 1 0,-18 17-16,-18 0 15,-1 37 1,-17 18-16,-18 0 15,-19 18-15,19 0 16,17 18 0,1-36-16,36 18 15</inkml:trace>
  <inkml:trace contextRef="#ctx0" brushRef="#br0" timeOffset="273422.5164">17054 6858 0,'-18'0'15,"18"-18"1,-18 18-16,0-18 15,-18 18 1,18-18 0,-19 36-1,-17-18-15,18 36 16,-1 18-1,1 19-15,0 0 16,18-1 0,-1 1-16,38-19 15,-19 1 1,36-37-16,-18 18 15,36-36-15,-17 0 16,-1-18 0</inkml:trace>
  <inkml:trace contextRef="#ctx0" brushRef="#br0" timeOffset="273734.5284">17163 7058 0,'18'36'15,"1"18"-15,-1-17 16,-18 17 0,18-36-16,-18 0 15,0-54 16,-18 0-15,18-19 0,18-17-16,0 17 15,0 1 1,0 18-16,19 17 15,-19-17 1,18 18-16,-18 0 16</inkml:trace>
  <inkml:trace contextRef="#ctx0" brushRef="#br0" timeOffset="273921.7356">17490 6967 0,'0'72'16,"0"-17"-16,0 17 15,0-17 1,18-19-16,-18 0 15,0-17-15,18-1 16,-18 0 0,18-36-16,0 0 15,1-37 1</inkml:trace>
  <inkml:trace contextRef="#ctx0" brushRef="#br0" timeOffset="274280.5494">17889 6804 0,'0'-19'16,"-18"19"0,-18 0-16,-1 19 15,1-1-15,36 18 16,0-18-1,18 37-15,0-19 16,37 0 0,-1 19-16,-18-19 15,1 18 1,-19-17-16,0-1 15,-18-18 1,-18 18-16,-18-18 16,-1 19-1,-17-19-15,18-18 16,-1 0-1,19-18-15,0-37 16,36-17 0</inkml:trace>
  <inkml:trace contextRef="#ctx0" brushRef="#br0" timeOffset="274857.7716">18306 6767 0,'0'18'15,"-18"1"1,18 35-16,-18-18 16,18 19-1,0-19-15,0 0 16,18 1-1,0-19-15,19 0 16,-1-18-16,0 0 16,0 0-1,1-36-15,-1-1 16,0 1-1,1-18-15,-19-1 16,0 19 0,0 18-16,0 0 15,0 18 1,0 0-16,1 18 15,-1 0 1,0 36-16,0 1 16,0 17-1,-18 19-15,18 0 16,-18-1-1,-18 1-15,18-18 16,-36-1-16,-19 1 16,1-1-1,-37-17-15,1-19 16,-1-18-1,-18 0-15,18 1 16,1-38 0,17-35-16,0-19 15,19-35 1,0-19-16</inkml:trace>
  <inkml:trace contextRef="#ctx0" brushRef="#br0" timeOffset="275029.3782">17816 6513 0,'-18'0'16,"18"0"-1</inkml:trace>
  <inkml:trace contextRef="#ctx0" brushRef="#br0" timeOffset="276745.4442">17925 6677 0,'-18'0'16,"0"18"0,0 0-1,0 0-15,-19 36 16,19-17-1,0 35-15,-18-17 16,36-1 0,0 1-16,0-19 15,18-18-15,0 0 16,18 0-1,1 0-15,-1-18 16,0 0 0,1 0-16,-1-18 15,-18 18 1,18-18-16,-18 0 15,1 18 1,-19-18 0,0 36 108,0 0-92,-19-18-1,1 18 0,0-18-15,0 0-1,0 0-15,-18-18 16,17 18-1,1-18-15,-18 0 16,18-18-16,0 17 16,18-17-1,-18 0-15,-1 0 16,19-1-1,0 1-15,0 0 16,0-1 0,0 1-16,19 0 15,-1 0 1,0 17-16,18-17 15,19 18 1,-19 0-16,18 0 16,-17 18-1,-1 0-15,0 0 16,-18 0-1,0 0-15,-18 18 16,19-18-16,-38 0 16,1 0-1,0 0 1,-18 0-1,-19 0-15,19 18 16,0-18 0,-19 18-16,19 0 15,18 0 1,-18 19-16,-1-1 15,19 18 1,-18 19-16,18 0 16,0-19-1,0 0-15,18-35 16,18 17-16,0-18 15,0 0 1,18 0-16,1-18 16,-1 0-1,0-18-15,0 0 16,1 0-1</inkml:trace>
  <inkml:trace contextRef="#ctx0" brushRef="#br0" timeOffset="303328.8666">853 3901 0,'-18'0'15,"18"18"-15,-18 36 16,18 1-1,0 17-15,18 1 16,-18-19 0,18-36-16,-18 1 15,18-1 1,0-36-1,0-19 1</inkml:trace>
  <inkml:trace contextRef="#ctx0" brushRef="#br0" timeOffset="303484.8726">1016 3901 0,'18'36'32,"-36"37"-32,18 17 15,-18-17-15,18-1 16,0-17-1,0-1-15,18-17 16</inkml:trace>
  <inkml:trace contextRef="#ctx0" brushRef="#br0" timeOffset="303952.8906">1270 4391 0,'-18'72'16,"18"37"-16,18 18 16,0-36-1,19-37-15,17-36 16,-18 0-1,1-18-15,17-36 16,-18 0 0,1-55-16,-1 0 15,0-17 1,-18-1-16,0 18 15,19 55 1,-37 54 15,0 36-31,0 37 16,0 18-1,0 18-15,18-18 16,-18-37-16,18-17 16,0-19-1,18-36-15,-17-18 16,17-18-1,-18-55-15,0-36 16</inkml:trace>
  <inkml:trace contextRef="#ctx0" brushRef="#br0" timeOffset="304327.305">1996 4354 0,'0'55'0,"0"35"16,0 19-1,0-18-15,0-18 16,0-37-1,0-18-15,18-18 16,-18-18 0,18-73-1,0-36-15,0 0 16,19 36-1,-1 37-15,0 36 16,1 18 0,-1 18-16,18 18 15,-36 37 1,1 36-16,-19 36 15,0-18 1,0-73-16,18-36 16,0-54-1,0-36 1,18-55-1</inkml:trace>
  <inkml:trace contextRef="#ctx0" brushRef="#br0" timeOffset="304608.1156">2558 3937 0,'-18'0'16,"18"36"-16,-18 37 15,18 36 1,-18 18-16,18 36 15,0 0 1,18 19-16,-18-37 16,0-18-1,0-18-15,0-37 16,0-35-1,0-19-15,0-36 16,18-19-16,-18-53 16,0-56-1</inkml:trace>
  <inkml:trace contextRef="#ctx0" brushRef="#br0" timeOffset="305653.3558">2359 4499 0,'-18'-36'15,"-1"0"1,38 0-16,17-1 15,0 1 1,19 36-16,-1 0 16,0 18-1,1 0-15,-19 37 16,-18 17-16,0 19 15,-18 0 1,19-37-16,-1-36 16,18 0-1,0-18-15,19-18 16,-19-18-1,-18 0-15,0-37 16,-18 19 0,-18-1-16,-36 19 15,17 18 1,-17-18-16,18 17 15,-1-17 1,1 0-16,36 0 16,0-19-1,18 19-15,19 18 16,17 0-16,0 36 15,1 0 1,-1 18-16,1 19 16,-19-1-1,-18 0-15,0 1 16,-18-19-1,0-18-15,18-18 16,-18-36 15,19-18-15,-1-19-16,18 0 15,-18 19 1,37 0-16,-19 17 16,18 1-1,-17 18-15,-1 18 16,-36 18-1,-18 55 1,-19-1-16,1 19 16,0-19-1,18-17-15,0-19 16,18 0-1,18-36-15,0 0 16,0 0 0,0-36-16,18 0 15,-17-37 1,17-17-16,0 17 15,-18 55 1,0 18-16,19 0 16,-19 18-1,0 36-15,18 19 16,-18 18-16,1 18 15,-1-1 1,-18 1-16,0-18 16,-18 0-1,-19-37-15,19 19 16,-18-55-1,-19-18-15,19-18 16,-36-55 0,35 19-16,-17-19 15,54-18 1,0 1-16,18-1 15</inkml:trace>
  <inkml:trace contextRef="#ctx0" brushRef="#br0" timeOffset="305871.7644">3719 4046 0,'19'18'16,"-19"0"-16,18 55 16,-36-1-1,18 1-15,-19-1 16,19-17-1,0-19-15,0-18 16,19-54 15,-1-18-15</inkml:trace>
  <inkml:trace contextRef="#ctx0" brushRef="#br0" timeOffset="306308.5812">3810 4064 0,'0'18'15,"18"0"1,0 37-16,1-1 15,-1 1 1,18-1-16,-18-18 16,0 1-1,0-19-15,1-18 16,-1 0-1,0-18-15,0-19 16,18-17 0,-18-19-16,1 19 15,-1-1 1,-18 19-16,18 0 15,0 18 1,0 0-16,0 18 16,-18 18-16,18 18 15,-18 18 1,0 19-16,0-19 15,0 1 1,0 17-16,0-35 16,19-19-1,-19 0-15,36-18 16,-18-36-1,0-19-15,18-35 16,1-1 0</inkml:trace>
  <inkml:trace contextRef="#ctx0" brushRef="#br0" timeOffset="306901.404">4481 4028 0,'0'36'15,"0"18"1,0 1-16,-18 17 16,18-17-16,0-19 15,0-18 1,18-36 15,1-18-31,-1-19 16,18-17-1,-18-1-15,18 37 16,-17 36-1,17 36-15,-18 19 16,0 17 0,0-17-16,-18 17 15,0-35 1,18-37-16,-18 18 15,37-36-15,-19-1 16,36-35 0,-17 0-16,-1-19 15,0 0 1,0 55-16,-17 18 47,-19 18-32,18 1-15,0-1 16,18 0-1,-18 18-15,19 19 16,-1-1 0,-18 19-16,18 17 15,-18 19 1,-18-18-16,-18 0 15,-18-1-15,0-35 16,-19-1 0,-17-18-16,17-36 15,-35-36 1,-1-36-16,-18-55 15</inkml:trace>
  <inkml:trace contextRef="#ctx0" brushRef="#br0" timeOffset="307041.8094">4409 3846 0,'-73'-18'0</inkml:trace>
  <inkml:trace contextRef="#ctx0" brushRef="#br0" timeOffset="307197.8154">3792 3756 0,'-18'-19'16,"36"19"15</inkml:trace>
  <inkml:trace contextRef="#ctx0" brushRef="#br0" timeOffset="307509.8274">5443 3556 0,'0'18'15,"0"37"-15,0-1 16,-18 19-1,0-19-15,0-18 16,-1-18 0,38-36-1,-1 0-15</inkml:trace>
  <inkml:trace contextRef="#ctx0" brushRef="#br0" timeOffset="307650.2328">5679 3592 0,'0'18'15,"0"37"1,-18 17-16,0 1 16,-19 0-1,-17-19-15</inkml:trace>
  <inkml:trace contextRef="#ctx0" brushRef="#br0" timeOffset="357026.1316">798 6531 0,'0'-18'16,"0"0"-16,0 36 16,0 0-1,0 19 1,0 17-16,0 37 15,0-19 1,0 1-16,0-19 16,19-35-1,-1-19 1,0-19-1</inkml:trace>
  <inkml:trace contextRef="#ctx0" brushRef="#br0" timeOffset="357182.1376">980 6550 0,'0'-19'15,"0"38"1,0 17 0,0 18-16,-18 19 15,18-19 1,0-17-16,18-1 15</inkml:trace>
  <inkml:trace contextRef="#ctx0" brushRef="#br0" timeOffset="357618.9546">1524 6640 0,'0'-18'15,"-18"18"1,-18 0-16,-1 36 16,-35 19-16,17 17 15,19 1 1,18 18-16,18-19 15,18 19 1,18-18-16,37-1 16,0-17-1,-1 17-15,1 1 16,-1-1-1,-17 1-15,-37-19 16,-18 1 0,-18-1-16,-37-18 15,1 1 1,-37-1-16,19-18 15,-1 0 1,19-18-16,-1-36 16,37 0-16,0-73 15</inkml:trace>
  <inkml:trace contextRef="#ctx0" brushRef="#br0" timeOffset="357868.5642">2268 6241 0,'0'18'15,"0"0"1,0 37-16,-18 17 15,0 1 1,0-19-16,18-35 16,0-1-16,18-18 31</inkml:trace>
  <inkml:trace contextRef="#ctx0" brushRef="#br0" timeOffset="358040.1706">2576 6241 0,'0'55'32,"0"17"-32,0 1 15,0-1 1,0 1-16,0-1 15</inkml:trace>
  <inkml:trace contextRef="#ctx0" brushRef="#br0" timeOffset="358867.0026">635 8509 0,'-36'0'16,"0"-18"-16,-1 36 16,1 0-1,-18 0-15,17 37 16,1-19-1,36 18-15,18-17 16,18 35-16,1-17 16,17 17-1,19 1-15,-1-1 16,1 19-1,-19-18-15,-17-19 16,-37 1 0,-19-19-16,-17 0 15,-18-18 1,-19 0-16,1-18 15,-1 0 1,19-36-16,35 0 16,19-37-1</inkml:trace>
  <inkml:trace contextRef="#ctx0" brushRef="#br0" timeOffset="359054.2098">962 8872 0,'-18'54'15,"18"1"-15,-19 17 16,1-17 0,18-19-16,-18-36 15,18-54 16</inkml:trace>
  <inkml:trace contextRef="#ctx0" brushRef="#br0" timeOffset="359210.2158">980 8545 0,'18'-18'46</inkml:trace>
  <inkml:trace contextRef="#ctx0" brushRef="#br0" timeOffset="359647.0326">1216 8455 0,'-18'54'15,"18"37"-15,-19 18 16,1-1-1,18 1-15,0-36 16,-18-19-16,18-36 16,0 1-1,0-38 16,0-35-31,18-37 16,37 37 0,-19 36-16,0 0 15,19 18 1,-1 36-16,1 0 15,-19 19 1,-18-1-16,0 0 16,-36 19-1,-18-19-15,-1-17 16,1-19-1,0 0-15,18-36 16,-19 0-16,37-37 16,0-17-1,0-1-15</inkml:trace>
  <inkml:trace contextRef="#ctx0" brushRef="#br0" timeOffset="359803.0386">1470 8854 0,'54'-18'16,"1"36"0,-37 0-16,0 0 15,0 18 1,-18 1-16,0-19 15,0 0 1,0 0-16,18-18 31,-18-18-31</inkml:trace>
  <inkml:trace contextRef="#ctx0" brushRef="#br0" timeOffset="360442.6632">1941 8364 0,'0'18'16,"19"18"-16,-19 37 15,0 36 1,0 0-16,-19-1 15,19-35 1,0-19-16,0-17 16,0-19-1,19 0-15,-1-36 16,18 0-1,18-55-15,1-18 16,17 19-16,1-1 16,-19 37-1,1 36-15,-55 18 31,-36 37-15,-19 35 0,-17-17-16,35-1 15,19-35 1,18-19-16,0 0 15,18-18 1,19-18-16,17-37 16,0-17-1,1-19-15,-19 0 16,0 19-1,1 54-15,-19 18 16,-18 18 0,0 54-1,0-17-15,0 17 16,0-35-1,0-19-15,18 0 16,0-36 0,0 0-16,19-37 15,-19-35 1</inkml:trace>
  <inkml:trace contextRef="#ctx0" brushRef="#br0" timeOffset="360645.471">2722 8563 0,'18'19'0,"-18"-1"16,18 36-1,-18 1-15,0-1 16,0 0-16,0-17 15,18-1 1,0-36-16,18 0 16,19-36-1,-1-1-15,-17-35 16,17 17-1,-18 37-15,-18 0 16,19 0 0</inkml:trace>
  <inkml:trace contextRef="#ctx0" brushRef="#br0" timeOffset="361144.6902">3429 8364 0,'-36'36'15,"-19"37"1,1-19-16,18 37 16,18-37-1,18-17-15,0-19 16,18 0-1,18 0-15,18-18 16,1 0 0,17-36-16,19-1 15,-18 1 1,-1-36-16,-17 17 15,-19 1 1,-18 17-16,-18 19 16,-18 18-1,-18 18 1,-19 1-16,1 35 15,18 0 1,-1 1-16,37-1 16,18 1-1,37-19-15,-1 0 16,37-18-1,0-18-15,18-18 16,-1 18 0,-35-18-16,0 0 15,-55-18 1</inkml:trace>
  <inkml:trace contextRef="#ctx0" brushRef="#br0" timeOffset="361877.9184">2558 8672 0,'0'-18'16,"0"0"-16,0 0 15,18 0 1,1 0-16,-19-19 16,18 37-16,0-18 15,18 0 1,-18 0-16,0 18 15,1-18 1,-1 36 0,-18 0-1,0 0-15,0 18 16,0 19-1,0-37-15,0 18 16,0 1 0,0-19-16,0 0 15,0 0 1,18-18-1,-18 0-15</inkml:trace>
  <inkml:trace contextRef="#ctx0" brushRef="#br0" timeOffset="388040.1246">454 9997 0,'0'18'15,"18"36"-15,0 1 16,0-1 0,-18 37-16,18-19 15,-18 37-15,0-18 16,18 18-1,-18 18-15,0-18 16,19 0 0,-19-19-16,18-35 15,-18-19 1,0-18-16,0-18 15</inkml:trace>
  <inkml:trace contextRef="#ctx0" brushRef="#br0" timeOffset="388461.3406">327 10577 0,'18'18'16,"36"-18"-1,19 0-15,-1-18 16,37 18 0,-18-18-16,0 0 15,-19-18 1,-17-1-16,-37 1 15,0 18 1,-18 0-16,-18 0 16,0 18-1,-19 0-15,-17 36 16,0 0-1,17 37-15,1-1 16,0 1 0,36 18-16,0-19 15,36-35-15,0-1 16,19-18-1,-1-18-15,1-18 16,-1-37 0,0-17-16</inkml:trace>
  <inkml:trace contextRef="#ctx0" brushRef="#br0" timeOffset="389069.7642">1125 10541 0,'0'36'0,"-18"1"16,18 17-1,0 19-15,0-37 16,18 0 0,-18 0-16,18-36 15,-18-18 16,0-36-31,0-19 16,0 1 0,0 17-16,18-17 15,0 17 1,-18 19-16,19 0 15,-1 18 1,0 18-16,-18 18 16,18 0-1,0 36-15,0 1 16,-18-1-1,18-18-15,19-17 16,-19-1-16,-18 0 16,18-36-1,0 18-15,0-37 16,0-17-1,1 0-15,17-1 16,-18 1 0,0 36-16,0 18 15,0 18 1,-18 18-1,19 18 1,-38 19-16,19-37 16,19 1-1,-1-1-15,0-18 16,0-18-1,0-18-15,18-18 16</inkml:trace>
  <inkml:trace contextRef="#ctx0" brushRef="#br0" timeOffset="389631.3858">1814 10360 0,'0'36'0,"0"36"15,-18 19 1,18 0-16,18 18 15,-18 0 1,19-1-16,-1 1 16,-18-36-1,18-19-15,-18-17 16,0-19-1,0-36 1,-18-37-16,0-36 16,-1-36-1,1 0-15,18 19 16,-18-1-1,18 18-15,0 0 16,18 19 0,0-1-16,1 37 15,17 0 1,18 17-16,-17 38 15,35-1 1,-17 18-16,-1 18 16,-18 1-1,1 17-15,-37 1 16,0-19-1,-19-17-15,-35-1 16,0-18-16,-1 0 16,1-18-1,-1 0-15,1-18 16,36 0-1,0-18-15,36-19 16,18-17 0</inkml:trace>
  <inkml:trace contextRef="#ctx0" brushRef="#br0" timeOffset="390629.8242">2395 10269 0,'-18'36'16,"0"0"-1,-19 19-15,37-1 16,0-17-16,19-1 16,17 0-1,0 0-15,19-36 16,-19 19-1,0-38-15,0 19 16,-17-36 0,-19 18-16,0-36 15,-19 17 1,-17-17-16,18-1 15,-18 19 1,18-18-16,-1-1 16,1 19-1,18 18-15,0-18 16,18 36-1,1 0-15,-1 0 16,18 18-16,18 36 16,-17-18-1,17 19-15,-18-1 16,-17 1-1,17-1-15,-18-18 16,-18-17 0,0-1-16,-18-18 31,0-37-16,18 1 1,0-18-16,0 17 16,18-17-1,0 0-15,18-1 16,1 1-1,17 17-15,0 19 16,-17 18-16,-19 0 16,0 18-1,0 19-15,-18 17 16,-18 1-1,0 17-15,0-17 16,-19-1 0,19-18-16,36-18 15,-18 1 1,37-19-1,-19-19 1,18-17-16,-18-18 16,19-1-1,-19-17-15,18 35 16,-18 1-1,0 36-15,0 0 16,-18 18 0,19 19-1,-1 17-15,-18 0 16,18 1-1,18-19-15,-18 0 16,19-17 0,-19-19-16,0 0 15,0-19 1,0-35-16,0-19 15,0-17 1</inkml:trace>
  <inkml:trace contextRef="#ctx0" brushRef="#br0" timeOffset="390848.2326">3520 9833 0,'18'-36'15,"-18"18"-15,0 36 32,18 37-17,-18-1-15,18 19 16,19 17-1,-19-17-15,18-1 16,0 1 0,-18-19-16,19 1 15,-19-19 1,-18 0-16,-18-17 15</inkml:trace>
  <inkml:trace contextRef="#ctx0" brushRef="#br0" timeOffset="391550.2596">309 11140 0,'18'0'15,"36"0"-15,1-18 16,35-1 0,1 1-16,0 18 15,-1-18 1,37 0-16,-18 0 15,18 18 1,0-18-16,18 0 16,1 18-1,17-19-15,0 1 16,19 0-16,-1 0 15,0 0 1,1 0-16,-1 0 16,1 18-1,-1-19-15,-36 19 16,0 0-1,1 0-15,-38 19 16,-17-19 0,-18 0-16,-37 0 15,0 0 1,-18 0-16,-18 0 15</inkml:trace>
  <inkml:trace contextRef="#ctx0" brushRef="#br0" timeOffset="435543.3216">526 11811 0,'18'18'63,"-18"18"-63,0 1 15,19 17-15,-19 1 16,-19 17-1,19 1-15,0 17 16,0 1 0,-18 18-16,18 0 15,-18 0 1,36-19-16,-18 1 15,0-18 1,18-19-16,-18-36 16,19-18-1,-1-54 1</inkml:trace>
  <inkml:trace contextRef="#ctx0" brushRef="#br0" timeOffset="435792.9248">544 12228 0,'-18'0'16,"36"0"0,-18 18-1,37 1 1,17 17-16,19 0 15,-19 0 1,19 1-16,-19-19 16,-18 0-1,1-18-15,-19-18 16,0-18-1,0-19-15</inkml:trace>
  <inkml:trace contextRef="#ctx0" brushRef="#br0" timeOffset="436604.1352">853 11865 0,'0'55'15,"18"36"1,-18-1-16,0 37 15,0-18 1,18 18-16,-18-36 16,18 0-1,0-19-15,-18-36 16,19-17-1,-1-19-15,0-19 16,0-35-16,18-19 16,1-17-1,-19-1-15,18 0 16,0 37-1,-18 18-15,1 36 16,-19 18 0,0 36-1,0 19 1,0-1-16,0 1 15,18-1 1,0-17-16,18-1 16,0-36-1,1 1-15,-1-19 16,0-19-1,-18-17-15,19-18 16,-19-19-16,0-18 16,0 37-1,-18-19-15,18 37 16,-18 18-1,0 0-15,0 36 16,18 18 0,1 19-1,-1 17 1,0 19-16,0 18 15,0 0 1,0 0-16,-18 18 16,0-19-1,-18 1-15,0 0 16,-36-18-1,-1-37-15,-17 1 16,-1-37-16,0-18 16,1-18-1,-1-19-15,1 1 16,17-36-1,19-19-15,18 0 16,18-36 0,0-18-16</inkml:trace>
  <inkml:trace contextRef="#ctx0" brushRef="#br0" timeOffset="437243.7434">1742 12319 0,'0'73'0,"18"-1"15,-18 19-15,0 18 16,0 0-1,0-1-15,-18 1 16,18 0 0,0 0-16,0-18 15,-18-19 1,18-17-16,0-19 15,18-36 1,-18-18 0,0-18-1,-18-37-15,18-18 16,-18-18-1,18 1-15,-19-1 16,19 0-16,-18 0 16,36 0-1,-18 18-15,19 1 16,-1 17-1,18 19-15,0 17 16,1 19 0,-1 18-16,0 18 15,0 1 1,1 17-16,-19 0 15,18 19 1,-36-1-16,18 19 16,-36-19-1,0 19-15,0-19 16,-18-18-1,-1-18-15,19 1 16,-18-38-16,0-17 16,-1-18-1</inkml:trace>
  <inkml:trace contextRef="#ctx0" brushRef="#br0" timeOffset="437898.9518">2032 12519 0,'73'18'15,"-19"-18"1,19 0-16,-19 0 16,-18-18-1,1-19-15,-19 19 16,0-18-1,-36 18-15,0-19 16,0 19-16,-19 0 16,1 18-1,0 0-15,18 18 16,-19 19-1,19 17-15,0 19 16,0-19 0,36 19-16,18-37 15,1-18 1,17 0-16,-18-18 15,19-18 1,-19-18-16,0-19 16,1 1-1,-19-1-15,0 19 16,-18 0-1,0 72 17,0 0-17,0 19-15,0-1 16,18 1-1,-18-1-15,18-18 16,0 1 0,-18-55 15,-18-37-16,18 1 1,-18-19-16,0 19 16,18-19-1,0 1-15,0-19 16,18 0-1</inkml:trace>
  <inkml:trace contextRef="#ctx0" brushRef="#br0" timeOffset="438366.9578">2649 12011 0,'18'0'16,"0"18"-1,19 18-15,-19 18 16,18 19 0,-36 0-16,0-1 15,0 1 1,0-1-16,-18-17 15,0-19 1,0 0-16,-1-18 16,19-72 30,37 0-46,-1-19 16,18 37-16,-17 18 16,35 18-1,-35 0-15,-1 36 16,0-18-1,-18 36-15,0-17 16,1 17 0,-19-18-16,0-17 15,-19-1 1,-17 0-16,-18 0 15,-1-18 1,1-18-16,18-18 16,-1-1-1,37 1-15,0-37 16,18 19-1</inkml:trace>
  <inkml:trace contextRef="#ctx0" brushRef="#br0" timeOffset="439053.3666">3084 12355 0,'0'18'16,"0"19"-1,0 17-15,-18 1 16,36-1 0,1 0-16,17 1 15,0-1 1,19-17-16,-1-19 15,-18-18 1,1 0-16,-19-37 16,0 19-1,-18-18-15,0-18 16,-36-19-1,-1 0-15,1 1 16,0-19-16,-1 19 16,19-1-1,0-18-15,18 37 16,0-19-1,0 19-15,18 18 16,0 17 0,19 1-16,-1 18 15,0 18 1,1 1-16,-1 35 15,-18 0 1,0 19-16,0 0 16,-18-1-1,-18 19-15,36-19 16,-18 1-1,18-19-15,1-17 16,-1-1-16,18-18 16,-18-18-1,18-18-15,-17-18 16,-1-19-1,0 1-15,0-1 16,-18 37 0,-18 18-1,18 37 1,-18-1-16,18 18 15,0-17 1,18-1-16,-18 0 16,36-18-1,-18-18-15,0-18 16</inkml:trace>
  <inkml:trace contextRef="#ctx0" brushRef="#br0" timeOffset="439178.1682">3701 12101 0,'37'0'32</inkml:trace>
  <inkml:trace contextRef="#ctx0" brushRef="#br0" timeOffset="439412.1712">4155 12210 0,'-18'0'0,"0"18"15,-37 0 1,1 19-16,17 17 16,-17 1-1,36 17-15,18-17 16,18-1-1,0 0-15,37 1 16,-1-19 0</inkml:trace>
  <inkml:trace contextRef="#ctx0" brushRef="#br0" timeOffset="439864.577">4735 12845 0,'-18'18'31,"-18"0"-31,-18-18 16,-37 0-1,0 0-15,-36 0 16,0 0 0,-18 0-16,-18 19 15,-19-1 1,-17 0-16,17 18 15,-17 0 1,-19 1-16,0-1 16,-18 0-1,1-18-15,-19 19 16,36-1-16,-18 0 15,18-18 1,19 19-16,35-1 16,19-18-1,36 0-15,19 0 16,35-18-1,37 0-15,36 0 16</inkml:trace>
  <inkml:trace contextRef="#ctx0" brushRef="#br0" timeOffset="440332.583">4481 13081 0,'-36'0'32,"-18"0"-17,-55-18 1,-18 18-16,-55 0 15,1 18 1,-37-18-16,1 18 16,-19 0-16,0 0 15,-18 37 1,0-19-16,-18 19 15,18-1 1,0 19-16,18-19 16,0 19-1,36-1-15,19-17 16,36-19-1,0 0-15,54-18 16</inkml:trace>
</inkml:ink>
</file>

<file path=ppt/ink/ink4.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5" units="1/cm"/>
          <inkml:channelProperty channel="Y" name="resolution" value="35" units="1/cm"/>
          <inkml:channelProperty channel="T" name="resolution" value="1" units="1/dev"/>
        </inkml:channelProperties>
      </inkml:inkSource>
      <inkml:timestamp xml:id="ts0" timeString="2018-01-30T14:21:41.978"/>
    </inkml:context>
    <inkml:brush xml:id="br0">
      <inkml:brushProperty name="width" value="0.05292" units="cm"/>
      <inkml:brushProperty name="height" value="0.05292" units="cm"/>
    </inkml:brush>
  </inkml:definitions>
  <inkml:trace contextRef="#ctx0" brushRef="#br0">1833 2685 0,'-19'0'0,"19"-18"16,-18-18-1,-36 18-15,36-1 16,-19 1-1,1 18-15,36-18 16,-36 36-16,0-18 16,-19 37-1,19-19-15,18 18 16,-19 0-16,1 19 16,0-19-1,18 0-15,18 1 16,0 17-16,0-18 15,18 19 1,0-19-16,18 18 16,1-17-16,17 17 15,37 73 1,-37-72 0,-18 17-16,-17 19 15,-1-37 1,-18 19-16,-18-1 15,-1 1-15,1-19 16,-18 1 0,-18-1-16,-1-17 15,1-1-15,-1-18 16,1-18 0,18-18-16,17 18 15,1-36-15,0-1 16,0 1-16,36-18 15,0-19 1,0-18-16,19 19 16,17-19-16,1 0 15,53-54 1,-71 91 0,-1 17-16,0 1 15,19 36 1,-37 18-1,0 19-15,-18 17 16,18 19 0,-18 17-16,36 37 15,-17-72 1,-1-37 0,-18 0-16,18 0 15,0-36 1,18 0-1,-18-37-15,1-17 16,17-91 0,-36 72-1,0 36-15,0 19 16,0 0-16,18 54 31,-18 18-15,0 19-16,18 17 15,-18 19 1,18 0-16,0-1 16,1-17-16,-1 0 15,54-19 1,-35-36 0,17-36-16,-18 18 15,-18-18-15</inkml:trace>
  <inkml:trace contextRef="#ctx0" brushRef="#br0" timeOffset="1562.6626">2613 3066 0,'-18'36'16,"-19"1"-16,-17 17 15,18 37-15,-1-19 16,1 19 0,18 0-16,18-19 15,0 1-15,18-19 16,0 1 0,18-19-16,19-18 15,-1 0-15,19-36 16,-19 0-16,19-36 15,-19-1 1,19 1-16,-19-19 16,1 19-16,-19-1 15,0 1 1,-18 18-16,1-1 16,-19 1-16,0 18 15,-19 18 1,1 18-1,18 0 1,-18 19 0,0 17-16,18-18 15,-18 1-15,18-1 16,0 0 0,0 0-16,0 19 15,0-19-15,0 0 16,18 1-1,-18 17-15,0-18 16,0 1-16,18-19 16,18 18-1,-17-18 1,17-18-16,0 0 16,-18 0-1,37-36-15,-1 18 16,37-55-1,-37 37 1,-17 0-16,-1-1 16,0 1-16,-18 0 15,0-19 1,1 19-16,-1-18 16,-18 17-16,0 19 15,-18-18 1,18 18-16,-19 18 15,1 18-15,-36 18 16,18 1 0,17-1-1,-17 18-15,0 19 16,18-19 0,0 19-16,-1-19 15,38 1-15,-19-1 16,36-36-16,18 0 15,1 1 1,-1-38-16,73-35 16,-54 0-1,-19-19 1,-18 19-16,1-19 16,-19-18-16,18 37 15,-36-19 1,0 37-16,18-18 15,-18 35-15,0 1 16,18 36 15,-18 1-31,19 17 16,17 18 0,0 1-16,0-1 15,1 1-15,-1 17 16,0-17-1,-18-1-15,-18-18 16,0 1-16,0-19 16,0 0-1,-18-18-15,0 0 16,18-18 0,0 0-16,0-19 15,0-35 1,36-1-16,-17 1 15,17-19-15,18 0 16,-17 0 0,-19 37-16,18 0 15,-36-1 1,0 37 0,18 18-16,-18 18 15,36 18 1,-17 19-1,17-1-15,18 19 16,1 18-16,17-1 16,-17 1-1,-19-18-15,0-19 16,-18 0-16,-36 1 16,-36 36-1,-1-55 1,-90-18-1,55-72 1,71 17 0,19 1-16</inkml:trace>
  <inkml:trace contextRef="#ctx0" brushRef="#br0" timeOffset="2469.0036">5516 2721 0,'-37'-36'0,"-35"-55"15,-1 19 1,-18-19-16,-17 19 16,-19-19-1,0 18-15,-19 1 16,-35 17-16,18 1 15,-37-1 1,-18 19-16,1 0 16,-1 36-16,-18 0 15,-199 72 1,199-17 0,36 17-16,1 37 15,-1 0 1,1 36-16,35 0 15,19 1-15,18-1 16,36 18 0,1 0-16,53 1 15,1 17-15,18-18 16,18 19 0,18-19-16,0 18 15,91 110 1,-36-128-1,17-36-15,1 18 16,36-18-16,-18 0 16,36 0-1,0-36-15,19 0 16,-1-19-16,18-17 16,1-1-16,-1-36 15,19 0 1,17 0-16,-17-18 15,18-18-15,-1-18 16,1 0 0,-18-37-16,-1 1 15,-17-19-15,-37 0 16,0-36 0,-36 0-16,18-18 15,-18 0-15,18 0 16,-37-19-1,-35 1-15,36-145 16,-91 144 0,0 1-1,-55 0-15,19 18 16,-55 0-16,19 18 16,-37 0-1,18 54-15,0-18 16,-18 37-16,37-1 15,-1 19 1,37 0-16,-18 18 16,35 18-16,1 0 15,0 18 1,18 0 0</inkml:trace>
  <inkml:trace contextRef="#ctx0" brushRef="#br0" timeOffset="24502.5339">5479 4173 0,'-18'-18'0,"36"18"15,73 18 1,-37-18 0,37-18-1,18 18-15,0 0 16,18-18-16,0 18 16,0 0-1,0 0-15,0 0 16,-18 0-16,0 0 15,-1 0 1,-35 0-16,0 0 16,-37 0-16,-18 0 15,0 0 1,0 0-16,-18-19 31,0 38-31,0-38 16</inkml:trace>
  <inkml:trace contextRef="#ctx0" brushRef="#br0" timeOffset="25033.8389">8237 3574 0,'0'-18'0,"-18"18"16,-18 18-16,-37 0 15,0 37 1,-17 35-16,-110 128 16,91-91-1,55 18 1,-1-18-16,37-18 15,36 0 1,37-91 0,-19-36-16,19-18 15,35-109 1,-35 18 0,35-146-1,-35 74 1,-37 144-1,0 55 1,-18 19-16,18 89 16,-18-17-1,18 36 1,-18-18-16,19 72 16,-1-126-1,91-37 1,-37-54-1,-17-19-15,-19 19 16</inkml:trace>
  <inkml:trace contextRef="#ctx0" brushRef="#br0" timeOffset="25690.1568">8745 3683 0,'-18'18'0,"-18"18"15,-37 19 1,0 36-16,1 17 15,-1 1-15,37 18 16,36-18 0,0-36-16,36-19 15,55-36 1,-18-54-16,-19-18 16,19-55-1,-1-18-15,-17-18 16,17-146-1,-17 55 1,-55 146 0,18 35-16,0 19 15,0 36 1,-18 18-16,0 55 16,-18 17-16,18 37 15,0 19 1,-18-19-16,0 90 15,36-126 1,0-18 0,0-37-16,0-18 15,0 0-15,-18-36 16,37-36 0,-1-37-16,0 0 15,37 0-15,-37 1 16,18 35-1,-17 1-15,-19 54 16,18-18-16,-36 54 16,0 18-1,18 19-15,-18 36 16,18-18-16,-18-1 16,0 55-1,37-72 1,-19-73-1,18-18 1,-18-37-16,0 1 16,1 0-16</inkml:trace>
  <inkml:trace contextRef="#ctx0" brushRef="#br0" timeOffset="27065.2993">9725 3701 0,'0'0'0,"0"18"31,0 37-16,0 17-15,0 19 16,0 18-16,0-18 16,0-19-16,0 1 15,18-19 1,0-18-16,0-17 16,0-38-1,0-17-15,-18-18 16,0 36-1,19-1 17,-1 1-32,36 0 15,19-36 1,-19 17-16,19-17 16,-1-19-16,-17 19 15,-1-19-15,-36 1 16,19-37-1,-56 91 1,1 36-16,-18 0 16,-18 37-1,17-1-15,-17 37 16,18-1 0,-1 19-16,19 91 15,54-146 1,-17 19-16,17-37 15,0-18 1,37-18-16,-19-18 16,19-36-16,-1-19 15,-17-18 1,-19-17-16,0-1 16,-18 0-16,-18 18 15,19 0 1,-38 110-1,19-1 1,-18 54 0,18 1-16,-18 18 15,18-19-15,-18 19 16,18-37 0,18-17-16,-18-19 15,18-18-15,0 0 16,1-18-16,-19-19 15,36 1 1,-18 0-16,18-1 16,1 1-1,-1-18-15,18-1 16,19 1-16,-1-1 16,-17 1-16,36 0 15,-55 17 1,0 1-16,0 18 15,-17-18-15,-19 17 16,-37 19 0,19 37-1,-18 17 1,-19 19-16,1 17 16,0 1-16,35 0 15,1-19-15,36-17 16,1-1-1,17-17-15,73-37 16,-19-37 0,74-90-1,-74 37 1,-35-1-16,-1 0 16,-17 55-1,-19 0-15,-36 72 16,-37 18-1,-54 110 1,55-74 0,-1-17-16,19-19 15,0 1 1,54-55 0,0 0-16,18-37 15,1-17 1,17-19-16,19 1 15,-19-1 1,-36 55 0,0 36-1,-18 0-15,0 37 16,19-1 0,-1 1-16,-18-1 15,36-36-15,-18 0 16,18-18-1,-17-36-15,-1-18 16,18-19-16,-18 1 16,0 17-16</inkml:trace>
  <inkml:trace contextRef="#ctx0" brushRef="#br0" timeOffset="27893.5096">11956 3229 0,'0'19'0,"-18"-19"16,0 54-16,18 19 15,-36 17-15,-1 19 16,1 18 0,0-18-16,0 54 15,36-108 1,0-1 0,18-72-1,18-36 1,91-92-1,-36 74 1,-19 17-16,19 37 16,18 55-1,-55 17 1,-17 19-16,-1-19 16,-36 37-1,-18-19-15,-37 1 16,1-1-16,-37-17 15,19-19 1,-1 0-16,19-17 16,17-19-16,1-37 15,54-72 1,37 19 0,-1-1-16,37-36 15,-1 0-15,19 18 16,-36-18-1,-1 36-15,-35 1 16,-1 35-16,-36 37 16,0 0-1,0 36-15,-36 18 16,-1 19-16,-17 36 16,0 17-1,-1 19-15,19 73 16,54-109-1,18-37 1,55-36-16,0 0 16,18-36-16,18 0 15,-19-18 1,-17-19-16,-18-17 16,-19 17-16,-54 1 15,-36 18 1,-55 54-16,0 18 15,-163 109 1,164-54 0,35-18-16,19-1 15,54-17-15,18-19 16,37-18 0,18-18-16,18 0 15,-1-18-15,-17-18 16,0-1-16,-55 19 15</inkml:trace>
  <inkml:trace contextRef="#ctx0" brushRef="#br0" timeOffset="28065.4034">11140 3338 0</inkml:trace>
  <inkml:trace contextRef="#ctx0" brushRef="#br0" timeOffset="29049.8915">14496 3193 0,'-18'0'0,"18"18"16,-18 0-1,18 19-15,-18 17 16,0 37 0,18 36-16,-18 0 15,-1 18-15,1-18 16,18 0-16,-18-18 16,18 36-1,0-72 1,0-55-1,0-36 1,0-1 0</inkml:trace>
  <inkml:trace contextRef="#ctx0" brushRef="#br0" timeOffset="29581.1917">14224 3393 0,'0'-37'16,"0"19"-16,18-36 15,0 18 1,1 17 0,17 19-16,18-18 15,19 0-15,18 18 16,-1 0 0,1 18-16,0 0 15,-1 1-15,-17 17 16,0 18-1,-73 1 1,-55 17-16,1 1 16,-55-1-1,18 19-15,-18-18 16,19-19-16,17 1 16,0-19-1,73-18 1,55-36-16,17 18 15,164 0 1,-127 0 0,18 36-16,-36 0 15,-19 1 1,-35 35-16,-37-17 16,-37 17-16,-35 1 15,-37-1 1,0 1-16,-18-19 15,18-17-15,37-1 16,17-36 0,19-18-16,18-18 15,18-19-15,0 19 16</inkml:trace>
  <inkml:trace contextRef="#ctx0" brushRef="#br0" timeOffset="30049.9922">15204 3447 0,'0'36'15,"0"19"1,0 36-16,-18 17 16,-19 92-1,37-109 1,0-37-16,0-18 15,55 1 1,-19-74 0,0 1-1,19-36-15,-19-19 16,19 0 0,-19 0-16,0 19 15,-36 17-15,18 19 16,-18 18-1,0 36-15,0 18 16,0 19-16,0 17 16,0 19-1,18 18-15,-18 0 16,0-18-16,19-1 16,-1-17-1,0-19-15,18 1 16,-36-37-16,18-18 15,0 0 1,-18-18-16,19 0 16</inkml:trace>
  <inkml:trace contextRef="#ctx0" brushRef="#br0" timeOffset="30268.7515">15657 3483 0,'37'-18'16,"17"-18"-16,19 18 16,36 0-1,-19 18-15,1-18 16,0 18-16,-19 0 16,-17 0-1,-19 0-15,0-19 16</inkml:trace>
  <inkml:trace contextRef="#ctx0" brushRef="#br0" timeOffset="30487.5415">15966 3520 0,'0'0'0,"0"36"15,18 18-15,-18 37 16,36 18-16,-18-18 15,19-19 1,-1 1-16,0-19 16,19 55-1,-19-36 1,-36-55 0,18 0-16</inkml:trace>
  <inkml:trace contextRef="#ctx0" brushRef="#br0" timeOffset="30878.1933">14006 5261 0,'19'-18'15,"-1"18"-15,54-18 16,19-18-16,36 18 16,181-91-1,-126 73 1,-1-1-16,-17 1 15,-1 0 1,-36-1-16,18 37 16,-18-18-16,-36 0 15,-1 18 1,-53 18-16,-1-18 16,-54 18-16,0 1 15,18-1-15</inkml:trace>
  <inkml:trace contextRef="#ctx0" brushRef="#br0" timeOffset="31190.7253">14115 5552 0,'18'0'16,"1"18"-16,17-18 15,36 0-15,37-18 16,55-19 0,17-17-16,19 18 15,17-19-15,-17 19 16,-1 0 0,-53 18-16,-19-1 15,-19 19 1,-53 0-16,-19 0 15,-18 0-15,-36 0 16,0 0 0,18 37-16,-36-37 15</inkml:trace>
  <inkml:trace contextRef="#ctx0" brushRef="#br0" timeOffset="32050.1895">17345 3973 0,'-18'18'0,"-19"1"15,-17 35-15,-19 37 16,19-1-16,-1 1 15,19 54 1,36-90 0,36-1-16,1-36 15,35 0 1,-35-18 0,35-54-1,-72 0 1,18-1-16,0-17 15,-18-19-15,0 0 16,0 0 0,0 19-16,19-19 15,-1 55 1,0 36 0,18 18-16,0 18 15,-17 19-15,17 17 16,0 1-1,0-1-15,-17 1 16,-1 0-16,-18-19 16,18-36-1,-18 0-15,18-18 16,-18-18 0,0-18-1,18-37-15,18-17 16,1-19-16,-1 0 15,18 36 1,1 19-16,-19 36 16,0 36-16,-17 18 15,17 19 1,-18 17-16,18 1 16,1 17-16,-19-17 15,18 18 1,-18-73-1,0-73 1,0 19 0</inkml:trace>
  <inkml:trace contextRef="#ctx0" brushRef="#br0" timeOffset="32753.3879">18234 3266 0,'0'18'0,"0"0"16,-18 55-16,18 17 15,-19 37-15,38 0 16,-19 0 0,18 0-16,-18-36 15,18-37-15,0-17 16,-18-19-1,36 0-15,-18-36 16,1-18-16,35-19 16,0-36-1,1 19-15,-19-19 16,-18 55-16,-18 0 16,0 72-1,-18 18 1,18 37-16,-18-18 15,0 17-15,18-35 16,36 54 0,-18-91-1,19-18-15,-1 0 16,0-37 0,0-17-16,37-91 15,-37 54 1,-18 0-1,1 19-15,17 36 16,-36 17-16,18 19 16,0 19-1,0 17-15,19 36 16,35 110 0,19 54-1,-73-127 1,0 18-16,-36 0 15,0-19 1,-37-17-16,19-18 16,-55-1-16,19-17 15,-110 17 1,128-90 0,0-36-16,35-1 15,19 1-15</inkml:trace>
  <inkml:trace contextRef="#ctx0" brushRef="#br0" timeOffset="33019.0499">19776 2939 0,'0'18'0,"0"0"16,18 37 0,-18-1-16,18 1 15,0-19-15,19 18 16,-19 1 0,-18-19-16,18 19 15,0-19-15,0 18 16</inkml:trace>
  <inkml:trace contextRef="#ctx0" brushRef="#br0" timeOffset="33300.3198">20538 3084 0,'0'37'0,"-18"17"16,-19 37 0,19 54-16,-18-36 15,18 36-15,-18-36 16,36 0 0,-19-19-16,19-17 15,0-1-15,19-35 16,-19-19-1,18-36-15,0 0 16,-18-1-16</inkml:trace>
  <inkml:trace contextRef="#ctx0" brushRef="#br0" timeOffset="33675.3572">21463 2812 0,'-18'0'16,"0"0"-16,-18 0 15,-91 55 1,54-1 0,0-18-16,19 19 15,18 35 1,-19-17-16,37 36 15,-18 18-15,0 18 16,17 127 0,19-18-1,0-127 1,0 0 0,0 0-16,-18-18 15,18-18-15,0-1 16,-18 19-1</inkml:trace>
  <inkml:trace contextRef="#ctx0" brushRef="#br0" timeOffset="33847.2503">20665 4100 0,'18'-18'0,"0"0"15,0-18 1,37-19-16,35 1 16,92-55-1,-91 55 1,-19 17-16,-36 19 16</inkml:trace>
  <inkml:trace contextRef="#ctx0" brushRef="#br0" timeOffset="34081.6619">22026 2776 0,'0'18'15,"18"18"-15,-36 19 16,18-1-1,0 19-15,-19-19 16,19 19-16,-18-37 16,18 73-1,0-73-15</inkml:trace>
  <inkml:trace contextRef="#ctx0" brushRef="#br0" timeOffset="34331.6904">21989 4391 0,'0'-19'15,"0"1"-15</inkml:trace>
</inkml:ink>
</file>

<file path=ppt/ink/ink5.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5" units="1/cm"/>
          <inkml:channelProperty channel="Y" name="resolution" value="35" units="1/cm"/>
          <inkml:channelProperty channel="T" name="resolution" value="1" units="1/dev"/>
        </inkml:channelProperties>
      </inkml:inkSource>
      <inkml:timestamp xml:id="ts0" timeString="2018-01-30T14:24:32.57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1452 6894 0,'0'-18'16,"-19"36"-16,19-36 15,19 36 1,17-18-1,-18 18-15,18-18 16,1 37 0,-1-37-16,18 0 15,1 0-15,17 18 16,55-18 0,-54 0-1,-19 0-15,1 0 16,-19 0-1,0 0-15,19 18 16,-19-18 0,-18 0-1,-36 18 1</inkml:trace>
  <inkml:trace contextRef="#ctx0" brushRef="#br0" timeOffset="343.7978">1252 7475 0,'0'-18'0,"18"18"15,18 0 1,19-18-16,-1 18 16,19 0-16,-1 0 15,1 0 1,18 0-16,-1 0 16,-17 0-16,0 0 15,35 0 1,-53 0-1,-19 0-15,-18 18 32</inkml:trace>
  <inkml:trace contextRef="#ctx0" brushRef="#br0" timeOffset="703.198">3030 6513 0,'0'0'0,"0"18"15,0 1 1,0-1 0,0 36-16,0 1 15,0 17-15,0 1 16,0-1 0,18 1-16,-18-19 15,18-17-15,-18-1 16,18-18-16,1 0 15,-19-36 1</inkml:trace>
  <inkml:trace contextRef="#ctx0" brushRef="#br0" timeOffset="937.6106">3230 6586 0,'-19'18'15,"19"0"1,0 18-16,-18 1 16,36-1-1,1 18-15,-19-17 16,18-1-16,0 18 16,-18-17-1,0-19-15,0 18 16,36 37-1</inkml:trace>
  <inkml:trace contextRef="#ctx0" brushRef="#br0" timeOffset="3625.3735">3937 6767 0,'-18'0'15,"0"0"17,36 0 77,-36 0-78,36 0 79,-36 0 61,36 0-155,-36 0 234,18 18-219,18-18-31,-36 19 16,18-1-16,0 18 16,36 55-1,-36-37 1,0 1-16,0 17 15,0 19-15,18 0 16,-18 17 0,18-17-16,-18 0 15,19 0-15,-19-19 16,18-17 0,-18-1-16,0-18 15,0-18-15,0-36 31,0-36-15,-18-1-16,18-17 16,-19-19-1,1-18-15,18-127 16,0 128 0,18 17-1,-18-18-15,19 18 16,-1 1-16,18-1 15,37-36 1,-37 91 0,0-1-16,19 37 15,-19 18 1,0 19-16,0 17 16,19 19-16,-37-1 15,55 92 1,-37-37-1,-18-73 1,18 19 0,-18-55-1,-18 0-15,19-18 16,-19-36 0,0-1-1,18-108 1,0 54-1,0 19-15,18-1 16,-18 1-16,73-37 16,-73 73-1,19 17 1,-1 19-16,0 19 16,-18-1-1,0 36 1,1-18-16,-19 19 15,18 17-15,0-17 16,-18-1 0,18 1-16,-18-19 15,18 18-15,-18 1 16,18-19 0,-18 19-16,18-19 15,1 0-15,-19 0 16,0 1-1,18-1-15,-18 0 16,0 73 0,0-54-1,0-1-15,18 19 16,-18-37-16,0 18 16,0 37-1,0-55 1,0 1-16,18-1 15,-18-18-15,0 0 16,0 0 0,18-18-1,-18-18 1</inkml:trace>
  <inkml:trace contextRef="#ctx0" brushRef="#br0" timeOffset="4156.6764">5806 7021 0,'0'0'0,"-18"0"15,0 0-15,-1 18 16,-35 19-1,0 35-15,-55 146 16,36-109 0,37 0-1,0 0-15,17-19 16,19-35 0,0-19-16,19-18 15,35-18-15,-18-18 16,1-36-16,-1-1 15,36-144 1,-53 90 0,-1 0-16,0 18 15,0 37 1,0 17-16,-18 19 16,0 36-1,0 19 1,18-1-16,0 37 15,-18-1-15,19 19 16,-1 0 0,0-19-16,18 73 15,-18-108 1,0-19 0,1-18-16,-1-18 15,0 18-15,0-37 16</inkml:trace>
  <inkml:trace contextRef="#ctx0" brushRef="#br0" timeOffset="4609.848">6205 7221 0,'0'18'0,"-18"36"15,0 19-15,36 36 16,-18 0-1,0-19-15,18 56 16,0-92 0,-18-36-1,18 0-15,0-18 16,-18-36 0,0-18-16,19-19 15,-1-36 1,-18 0-16,18-18 15,0 37-15,18-1 16,19 36 0,17-17-1,-17 72-15,-1 36 16,-18 0 0,1 37-16,-1 0 15,-36 17-15,18 1 16,-18 0-1,0-19-15,0 1 16,0-19 0,18-54-1,-18-18-15,18 0 16</inkml:trace>
  <inkml:trace contextRef="#ctx0" brushRef="#br0" timeOffset="4859.8762">7130 6241 0,'0'0'0,"-18"18"16,18 37 0,0 17-1,0 19-15,0 18 16,0-37-16,0 19 15,18-18 1,-18-37-16,18 18 16,19-72-1,-37 0 1</inkml:trace>
  <inkml:trace contextRef="#ctx0" brushRef="#br0" timeOffset="5031.7707">7475 6404 0,'0'19'16,"0"17"-16,0 18 16,0 37-1,0 0-15,-18-1 16,18 19-16,-18-18 16,18-18-1,0-37-15,0 18 16</inkml:trace>
  <inkml:trace contextRef="#ctx0" brushRef="#br0" timeOffset="5531.8224">4137 8491 0,'18'0'0,"18"0"15,127 0 1,-72 18-16,54-18 16,0 0-16,37 0 15,-1 0 1,19 0-16,-1 0 15,1 18-15,0-18 16,-1 0 0,-17 18-16,-1-18 15,-54 0-15,0 18 16,-54 1 0,17-1-16,-53 0 15,-1 0-15,-18 0 16</inkml:trace>
  <inkml:trace contextRef="#ctx0" brushRef="#br0" timeOffset="5813.1155">8509 7420 0,'18'0'0,"0"-18"16,19 18-16,-1-18 15,18 0 1,37 18-16,91-36 16,-74 36-1,-17 0 1,0-18-16,-55 18 15,19 0-15</inkml:trace>
  <inkml:trace contextRef="#ctx0" brushRef="#br0" timeOffset="6016.2478">8527 7638 0,'18'0'15,"19"0"1,17 0-16,19 0 16,36 0-16,-1-18 15,1 18 1,0-18-16,0 0 16,36-19-1</inkml:trace>
  <inkml:trace contextRef="#ctx0" brushRef="#br0" timeOffset="6703.8189">10305 6840 0,'-36'0'15,"0"18"-15,-55 18 16,18 19-16,1-19 15,54 37 1,18-1-16,36 19 16,55 72-1,-19-108 1,1 17-16,-19-17 16,-17-1-16,-19 19 15,-18-37 1,-37 0-16,1 0 15,-18 1-15,-91-1 16,90-54 0,19-18-1,36-37-15,0-18 16,36-18 0,19 1-16,-1-19 15,37 18-15,-19 36 16,19 19-16,-37 36 15,1 36 1,-19 36-16,-18 19 16,-18 36-16,18-1 15,1 110 1,-1-163 0,18-1-16,0-36 15,-18-18 1,19-18-16,17-18 15,-18-19-15,19-17 16,-1-19 0,-17-18-16,35-18 15,-36 109 1,-17 54 0,-1 19-16,0 17 15,0 19-15,0 0 16,0-19-16,0-17 15,19-19 1,-19-18 0</inkml:trace>
  <inkml:trace contextRef="#ctx0" brushRef="#br0" timeOffset="6953.8574">11666 7021 0,'-18'0'0,"-18"18"16,-1 37 0,-53 90-1,17 91 1,37-37 0,54-144-1,0-1 1,0-36-16,37 1 15,-1-56-15,0 19 16,-35-18-16</inkml:trace>
  <inkml:trace contextRef="#ctx0" brushRef="#br0" timeOffset="7407.0174">12120 6985 0,'-19'18'15,"-35"18"1,18 19-16,-1 17 16,1 19-16,0 0 15,36 54 1,18-91 0,0 1-16,37-37 15,-19 0 1,0-18-16,91-54 15,-72-1 1,-19-17 0,18-1-16,-36 1 15,1 17-15,-19 1 16,-37 36 0,-35 54-1,54 0 1,-1 37-1,19-1-15,0-17 16,19 35-16,17-53 16,0 17-1,19-18-15,-1 1 16,19-37-16,-19-18 16,19-19-1,-19 1-15,-36 0 16</inkml:trace>
  <inkml:trace contextRef="#ctx0" brushRef="#br0" timeOffset="7688.2923">12972 6985 0,'-36'18'16,"0"0"-16,-1 19 15,1-1-15,36 18 16,18-17-1,0 17-15,19 0 16,17 1-16,1 17 16,-1-17-1,0-1-15,-35-36 16,17 19-16,-36-19 16,0 0-1,-18-18 1,0-36-1,18-1 1</inkml:trace>
  <inkml:trace contextRef="#ctx0" brushRef="#br0" timeOffset="8016.4544">13480 6985 0,'18'-36'16,"-18"-1"-1,-36 37 1,0 0-1,-19 19-15,19-1 16,0 36-16,36-18 16,18 1-1,18 17-15,19 1 16,17 17-16,-17 1 16,108 54-1,-109-73 1,-17 1-16,-37-19 15,0 0 1,-37 19-16,-17-19 16,-19 0-16,19-18 15,-19 19 1,-72-37 0</inkml:trace>
  <inkml:trace contextRef="#ctx0" brushRef="#br0" timeOffset="8141.4669">14242 7511 0,'0'18'16</inkml:trace>
  <inkml:trace contextRef="#ctx0" brushRef="#br0" timeOffset="9407.2239">3320 9017 0,'-54'0'0,"18"18"15,-37 0-15,0 19 16,19 17-16,-127 146 16,108-73-1,-18 18 1,37 0-16,18 18 16,17-18-16,1 0 15,36-18 1,1 0-16,17-18 15,18-18-15,19-37 16,18-17 0,-19-19-16,19-36 15,0-37-15,-1-17 16,1-37-16,0-18 16,-19-18-1,-17-19-15,-1 19 16,-36-18-16,-18 18 15,-18 18 1,-18 18-16,-19-18 16,-17 54-16,-1 19 15,-17 18 1,-19 54-16,18 0 16,-36 55-16,54-19 15,19-18-15</inkml:trace>
  <inkml:trace contextRef="#ctx0" brushRef="#br0" timeOffset="10032.2875">2957 10051 0,'0'18'0,"37"19"16,-1 35-16,18 19 15,1 18 1,-1 0-16,19-19 16,-37 1-16,19-37 15,-1 19-15,0-37 16,-17-18 0,-1-18-16,0-36 15,1-36-15,-19-1 16,0-18-1,-18-18-15,0-18 16,18 0-16,-18 19 16,-18 17-16,36 36 15,-18 19 1,0 18-16,0 54 16,-18 19-16,18 35 15,0 19 1,18 18-16,0 0 15,0-54-15,19-1 16,-1-35 0,0-19-16,0-18 15,1-18-15,-1-19 16,18-108 0,-35 55-1,-1-1-15,0 0 16,0 37-1,0 54 1,-18 36-16,18 0 16,0 37-16,1-19 15,-1 19 1,0-19-16,18 1 16,-18-55-16,0 0 15</inkml:trace>
  <inkml:trace contextRef="#ctx0" brushRef="#br0" timeOffset="11704.3357">4373 10033 0,'-19'36'15,"1"37"-15,-18 36 16,0 0-16,-1-1 15,37-17-15,19-36 16,-1-19 0,0-36-16,0 0 15,0-36-15,18-1 16,-17-108 0,-19-91-1,0 127 1,0 1-1,18 71-15,-18 1 16,0 90 0,0-17-1,18 53 1,0-17-16,-18 18 16,18-1-16,18-35 15,1 36 1,-19-73-1,0-36-15,0-19 16,0-17 0,0-37-16,1-163 15,-19 127 1,18-18-16,-18 36 16,0 37-1,0 17-15,0 37 16,0 36-1,0 145 1,0-54 0,0 18-16,0-18 15,18 0 1,0-18-16,0-37 16,18 19-1,19-73 1,-19-18-1,-18-1-15,19-35 16,-19-19-16,0 19 16,0 0-1,0 35-15,18 56 16,-17 17 0,-19 19-1,36-19-15,-18 19 16,18-37-16,-18 0 15,1-18-15,-1 1 16,0-19 0,0-55-1,0 1 1,-18-37 0,0-18-16,18-18 15,-18 18-15,0-18 16,0-54-1,0 126 1,0 19-16,0 0 16,0 72 15,0 37-31,0 17 16,37 128-1,-1-127 1,0 0-16,0-1 15,37 19 1,-37-73 0,1-17-16,-1-38 15,-18-17 1,0-18-16,-18-19 16,0 1-1,0-1-15,0 55 16,0 0-16,0 36 31,0 36-31,18 1 16,0-19-16,1 18 15,17-17 1,0-19-16,0 0 16,1-18-16,17-18 15,-18 18 1,1-18-16,-1-37 15,18-54 1,-35 37-16,-1-1 16,-18 1-1,-18 35-15,-1 19 16,-17 18 0,0 18-1,18 55-15,0-19 16,-1 37-16,38-18 15,-1-19-15,0 1 16,18-19 0,37 0-1,-19-36-15,1-36 16,-1 0 0,-18-19-16,19 1 15,-19-1-15,0-17 16,1 35-1,17 19-15,-18 18 16,-18 0-16,55 91 16,-55-18-1,0-19 1,-18 19-16,-18-1 16,0 1-16,-18-19 15,-1 1 1,1-19-16,0-36 15,-37 0-15,37 0 16,0-18-16</inkml:trace>
  <inkml:trace contextRef="#ctx0" brushRef="#br0" timeOffset="11798.0954">6042 10015 0,'-18'-36'16,"18"-55"-1,-19 73 1,19 0-16</inkml:trace>
  <inkml:trace contextRef="#ctx0" brushRef="#br0" timeOffset="12001.2411">4917 9942 0,'0'-18'15,"18"0"-15,18 0 16,-18-18-16</inkml:trace>
  <inkml:trace contextRef="#ctx0" brushRef="#br0" timeOffset="12282.5332">7548 8999 0,'-19'0'0,"19"18"16,0 18-16,0 19 15,-18-19-15,18 18 16,18 1 0,1-37-1,-19 0-15</inkml:trace>
  <inkml:trace contextRef="#ctx0" brushRef="#br0" timeOffset="12470.0399">7838 8872 0,'0'18'0,"-55"55"16,19-19-1,18 19-15,18-1 16,0-17 0,0-19-16,18-18 15</inkml:trace>
  <inkml:trace contextRef="#ctx0" brushRef="#br0" timeOffset="13016.9711">8364 9253 0,'0'18'0,"-18"36"16,0 19 0,-37 36-16,1 36 15,18 36-15,-19 1 16,19-1-1,0 1-15,17-55 16,-17-37-16,36-35 16,-18-19-1,18-108 1,0-19 0,18-54-1,-18-37-15,0 1 16,36-37-16,-17 37 15,17-1-15,0 55 16,19 18 0,-19 19-16,0 53 15,0 19-15,1 18 16,-19 37 0,36 17-16,-17 19 15,-1 54-15,18 0 16,37 181-1,-37-145 1,1-18-16,-19-18 16,0-18-1,-17 0-15,-1-54 16,0-19-16,-18-18 16</inkml:trace>
  <inkml:trace contextRef="#ctx0" brushRef="#br0" timeOffset="13157.611">8146 10033 0,'-18'18'0,"0"-18"16,36-18 0,37-36-16,-1 17 15,0 19-15</inkml:trace>
  <inkml:trace contextRef="#ctx0" brushRef="#br0" timeOffset="13829.5562">9434 10124 0,'0'0'0,"0"18"16,0 0-16,19 0 15,-1 18 1,0-17-16,-18-1 15,18-18-15,-18-37 16,18 1 0,-18-36-16,0-19 15,0-18-15,0-18 16,0-18-16,-18 18 16,18-18-1,18 36-15,-18-18 16,18 54-16,0 1 15,1 35 1,17 37-16,-18 0 16,0 37-16,0 35 15,0 19 1,19 18-16,-19 0 16,0 0-16,-18-1 15,18-35-15,-18 0 16,18-37-1,-18-18-15,18-18 16,-18-36 15,0-19-31,19-35 16,-1-1-16,0-18 16,18 0-1,0 18-15,1 19 16,-1 36-16,-18 36 15,18 18 1,1 36-16,-1 19 16,0 17-16,-18 19 15,19 0-15,-19 18 16,0 0 0,0 0-16,0-18 15,0 0-15,1-37 16,17-17-1,0-55-15,0 0 16,-17-18-16</inkml:trace>
  <inkml:trace contextRef="#ctx0" brushRef="#br0" timeOffset="14188.966">10795 9543 0,'-18'18'0,"-18"19"16,-19 35-1,-144 237 1,144-219 0,55-53-1,0-1-15,37-54 16,-19 0 0,54-109-1,-35 54 1,17-18-16,-18 1 15,1 35-15,-37 19 16,18 18 0,-18 36-16,0 36 15,0 1-15,0 35 16,0 1 0,0-18-16,0-1 15,18-35-15,0-19 16,0-36-16,0-19 15,-18 19-15,18-18 16</inkml:trace>
  <inkml:trace contextRef="#ctx0" brushRef="#br0" timeOffset="14564.0065">11067 9924 0,'0'18'0,"0"19"15,18 108 1,1-91-16,-19-18 16,18-17-1,0-19-15,-18-19 16,18-17-16,0-18 16,-18-37-1,18-18-15,19 0 16,17-90-1,0 144 1,-35 55 0,17 18-16,18 73 15,-36-18 1,1 17 0,-1-17-16,0-19 15,-18 1-15,0-37 16,36-36-1,-36 0 1</inkml:trace>
  <inkml:trace contextRef="#ctx0" brushRef="#br0" timeOffset="14814.046">11811 8745 0,'0'-18'0,"-18"36"16,18 0 0,0 18-16,0 19 15,18 17-15,-18 1 16,0-19 0,0-17-16,18-1 15,0-18-15,1-54 31,-1 18-31,0-19 16</inkml:trace>
  <inkml:trace contextRef="#ctx0" brushRef="#br0" timeOffset="14985.9251">12065 8690 0,'0'19'16,"0"17"0,0 91-1,0-73 1,0 19-16,0-1 15,0-17-15,0-1 16,18 1 0,0-19-16,19-18 15,-37 18-15</inkml:trace>
  <inkml:trace contextRef="#ctx0" brushRef="#br0" timeOffset="15767.2559">13063 9398 0,'0'18'0,"0"73"16,0 0 0,0 36-16,0 0 15,18 36-15,-18 0 16,0 0 0,18 1-16,0-37 15,-18 0-15,0-37 16,19-17-1,-19-55-15,0 18 16,0-54-16,0 0 16,-19-54-1,1-19-15,-18-18 16,0-54-16,18 18 16,-1-37-16,1 19 15,36 0 1,1 54-16,17-18 15,36-18 1,-17 90 0,-1 19-16,1 36 15,-1 18-15,37 0 16,-37 18 0,1 19-16,-19 17 15,-18-17-15,-18 36 16,-18-37-16,-18 37 15,-91 36 1,54-73 0,-18 1-16,19-19 15,-1-18 1,19-18-16,18 0 16,17 0-16,1-18 15</inkml:trace>
  <inkml:trace contextRef="#ctx0" brushRef="#br0" timeOffset="16095.4148">13716 9416 0,'-18'18'15,"-18"37"-15,-1 17 16,1 19-16,18-18 15,36-19 1,0-18-16,0-36 16,37 0-16,17-36 15,-17 18-15,17-37 16,-17 1 0,-19 0-16,0-1 15,-36-36 1,-36 73-1,0 36-15,-19 1 16,-17 17-16,-19 18 16,55-36-1</inkml:trace>
  <inkml:trace contextRef="#ctx0" brushRef="#br0" timeOffset="16423.5891">14206 9271 0,'0'18'16,"-18"18"-1,0 19-15,18-1 16,-18 19-1,36-19-15,0-17 16,54 71 0,-53-71-1,-1-1-15,-36 37 16,-19-19 0,1-36-16,-18 0 15,17 0 1,1-36-16,18 18 15</inkml:trace>
  <inkml:trace contextRef="#ctx0" brushRef="#br0" timeOffset="17001.7586">14569 9235 0,'-18'0'15,"0"18"1,-19-18-16,1 18 15,-18 18 1,35-18-16,1 37 16,18-19-16,18 19 15,19-19 1,-1 36-16,18-17 16,-17 17-16,-1-17 15,-36-19-15,0 19 16,-54-1-1,35-18 1,-17-18-16,18-18 16,0 19-1,18-38-15,18-17 16,18 0 0,55-91-1,-18 72 1,-1-35-16,1 17 15,-19 1 1,1 35-16,-19-17 16,-18 18-16,-36-1 15,-18 37 1,-55 55 0,55-1-1,-1 1 1,19 17-16,18-17 15,0-1-15,18 19 16,19-37-16,-19 0 16,36-18-1,1-18-15,17-18 16</inkml:trace>
  <inkml:trace contextRef="#ctx0" brushRef="#br0" timeOffset="17267.411">15422 9198 0,'0'0'0,"-37"0"16,1 19-1,-37-1 1,19 0-16,36 0 16,0 18-16,18 1 15,54 53 1,-18-53-1,-17 35-15,17-17 16,-18-1-16,-18 0 16,-18-17-1,0 17-15,-19-18 16,19-17-16,0-19 16,-18 0-16</inkml:trace>
  <inkml:trace contextRef="#ctx0" brushRef="#br0" timeOffset="17845.5958">15766 9217 0,'-18'0'16,"-18"0"0,-19 18-16,-53 36 15,71-36 1,37 19-1,0-1-15,91 55 16,-18-19 0,35 37-1,-71-55 1,-19 1-16,-18-19 16,-18 0-16,0 19 15,-19-19 1,-17 0-16,18-36 15,17 19-15,19-38 32,0 1-32,37-18 15,17-18-15,19-1 16,-1-17-16,1-1 16,-1 0-1,1 1-15,-19 17 16,1-17-1,-19 17-15,-18 1 16,-18 36-16,-36 18 16,0 36-1,-19 0 1,19 19-16,0 17 16,-19 1-16,37-19 15,0 19 1,36-19-16,0-17 15,37-1 1,17-36-16,-17-36 16,-19 18-16,0-19 15</inkml:trace>
  <inkml:trace contextRef="#ctx0" brushRef="#br0" timeOffset="18142.5022">16764 9053 0,'0'0'0,"-18"0"15,0 0-15,-18 0 16,-37 0-16,-18 18 16,1 19-16,35-1 15,19 0 1,18 1-16,54-1 16,18 0-16,19 0 15,18 1 1,-1 17-16,1-18 15,-36 19-15,-19-19 16,-54 55 0,-37-37-1,-17 19-15,-19-37 16,18 19-16,1-19 16,-1-18-16,55 0 15</inkml:trace>
  <inkml:trace contextRef="#ctx0" brushRef="#br0" timeOffset="18298.781">17218 9616 0,'0'-18'15,"-18"18"-15,-1 0 16,19 18-1</inkml:trace>
  <inkml:trace contextRef="#ctx0" brushRef="#br0" timeOffset="19455.1499">17943 8291 0,'0'37'0,"-18"-1"15,0 55 1,0 36-16,18 0 16,-18 18-16,18-18 15,-18 36 1,18-36-16,-18 18 16,18-18-16,0-18 15,0-18 1,18-37-16,-18-18 15,0-17 1</inkml:trace>
  <inkml:trace contextRef="#ctx0" brushRef="#br0" timeOffset="19923.933">17726 8291 0,'0'-18'15,"36"18"1,-18 0-16,18 0 16,19 36-1,-1-17-15,-17 35 16,-19 0-16,0 19 15,-18 0 1,-18 17-16,0 1 16,-37 0-16,1-1 15,-73 74 1,90-110 0,19 1-16,0-19 15,36 0-15,0-18 16,19 37-1,17-1-15,1 1 16,72 90 0,-55-73-1,1 1-15,-37-19 16,18-17-16,-17-1 16,-1 0-1,0 0-15,-18-36 16,1 0-16,-19-18 15</inkml:trace>
  <inkml:trace contextRef="#ctx0" brushRef="#br0" timeOffset="20549.0028">18560 9144 0,'-18'-18'0,"-18"18"16,18 18-16,-37 0 15,1 37-15,-1-1 16,1 37 0,18-19-16,18 19 15,-1-37-15,19 1 16,19-19 0,-1-36-16,0 0 15,18-18-15,-18 0 16,19-37-16,-1 1 15,-18-19 1,0 1-16,18-55 16,-17 91-1,-19-1 1,18 37-16,0 18 16,-18 19-16,18-1 15,0 18 1,18 1-16,-17-1 15,-19-17-15,18-1 16,0-18-16,-18 0 31,0-54-15,18 0 0,0-37-1,37-72 1,-37 109-1,36 54 1,-36 18 0,19 18-16,-1 1 15,-18-1-15,0 1 16,37 17 0,-37-54-1,18-36-15,-18 0 16,0 0-16</inkml:trace>
  <inkml:trace contextRef="#ctx0" brushRef="#br0" timeOffset="21236.5712">19177 9144 0,'-18'36'15,"0"19"1,-18-1-1,17 19-15,19-19 16,19-18-16,-19-17 16,0-1-1,18-18-15,-18-18 16,0-19 0,0 1-16,0-37 15,18 19 1,-18 18-16,36 18 15,-18-1-15,19 38 16,-1-1 0,0 36-16,37 109 15,-73-72 1,0 18 0,-18 0-16,-1 18 15,-71 72 1,53-126-16,-17-19 15,0-17 1,-1-19-16,19-18 16,18-55-1,0 1 1,54-91 0,0 54-16,0 0 15,37-17 1,-19-1-16,110-109 15,-55 37 1,-73 108 0,-18 19-1,18-1-15,-54 37 16,0 0 0,-18 18-16,-1 18 15,-17 18-15,18 37 16,-1-19-16,1 37 15,36-18 1,18-1-16,73 55 16,-37-91-1,1-17-15,-19-1 16</inkml:trace>
  <inkml:trace contextRef="#ctx0" brushRef="#br0" timeOffset="21924.1433">20121 9289 0,'18'-18'15,"-18"-18"-15,18-1 16,0-17-16,-18 18 16,0 18-1,-36 18-15,-19 54 16,55 0 0,-18-17-1,36 17-15,19 37 16,-1-55-1,-18-18 1,18 0-16,-36 1 16,18-19-1,-18-19-15,-18-17 16,-18-55 0,36 19-1,-18-37-15,0-18 16,36 18-1,0-18-15,18 36 16,1 1-16,17 17 16,0 37-1,1 18-15,-1 18 16,-17 36-16,-1 18 16,0 55-1,0 18-15,1 18 16,-19 37-16,0 17 15,0-17 1,-18-1-16,18-17 16,0-19-16,1-36 15,-19-19-15,0-35 16,-19-37 0,-17 0-16,0-36 15,0-18-15,-37-19 16,19 1-1,17-37-15,-17-54 16,54 54 0,36 0-16,19 1 15,17-1 1,19 0-16,18 1 16,18-1-16,0 18 15,90-36 1,-162 91-1</inkml:trace>
  <inkml:trace contextRef="#ctx0" brushRef="#br0" timeOffset="23377.4166">1361 12210 0,'-18'0'16,"18"18"-16,0 0 15,18 1 1,18-1-16,19-36 16,-1-19-16,19 1 15,-1-18-15,-17 17 16,17-35 0,-17-1-16,-1 1 15,0-1-15,-35 19 16,-1-73-1,-91 54 1,37 55 0,-37 36-16,1 0 15,-19 55 1,18-1-16,-17 37 16,17 18-16,1 0 15,35 18 1,19 19-16,18-19 15,18-18-15,19-18 16,-1-19 0,18-17-16,-17-19 15,35-17-15,55-37 16,-109 0 0</inkml:trace>
  <inkml:trace contextRef="#ctx0" brushRef="#br0" timeOffset="23689.9636">2504 11793 0,'0'0'0,"0"18"15,-18 36-15,-19 19 16,1 36 0,-18 0-16,17 18 15,-17 0-15,0-18 16,17-19-16,1-35 16,-18 35-1,35-90 1,1-36-16,0 18 15,18-18-15</inkml:trace>
  <inkml:trace contextRef="#ctx0" brushRef="#br0" timeOffset="23893.0949">2087 11865 0,'0'-18'0,"18"18"15,0 18 1,0 37-1,0-1-15,18 19 16,1-1-16,-1 19 16,18 0-1,1-19-15,-1 1 16,55 18 0,-73-73-1</inkml:trace>
  <inkml:trace contextRef="#ctx0" brushRef="#br0" timeOffset="24346.2691">2903 11956 0,'0'18'0,"-36"19"16,-1 17-16,-53 164 15,90-128 1,-18 1 0,36 0-1,0-91-15,0 0 16,0-18-16,0-19 16,0-35-1,1-19-15,-1-36 16,-18 18-16,18 19 15,0-1 1,0 73-16,0 18 16,-18 36-1,18 18 1,1 19-16,-19 18 16,0-19-16,18 1 15,-18-19-15,36-17 16,-18-56-1,-18-17 1,18-36-16,0-1 16,-18 37-16</inkml:trace>
  <inkml:trace contextRef="#ctx0" brushRef="#br0" timeOffset="26158.9556">3157 11829 0,'-18'18'15,"18"19"-15,0 17 16,18 73-1,-18-36 1,0-37-16,0 19 16,0-19-16,0-36 15,0 0 1,0-36 0,0-18-1,0-37 1,0 1-16,18-19 15,-18 0-15,18 37 16,0 36 0,1 18-16,17 36 15,0 0 1,-18 19-16,19-19 16,-1-18-1,-18 0-15,36-18 16,-35 0-16,17-18 15,0-36 1,-18 18-16,37-55 16,-37 73-1,0 0 1,0 18-16,-18 36 16,18 0-16,0 19 15,1 17 1,-1-17-16,0-1 15,0 0-15,18-17 16,-18-37-16,37-18 16,-19-19-1,-18-17-15,19-73 16,-19 72 0,-18-72-1,18 91 1,0 72-1,0 19-15,-18-1 16,36 164 0,1-109-1,-37 18-15,36 0 16,-18 0 0,0 0-16,0-18 15,-18-19-15,19-17 16,-19-37-1,0 1-15,0-19 16,-19-18 0,19-37-16,-36-17 15,36-37 1,-36-18-16,18-36 16,0 0-16,-1-18 15,19 18 1,0 18-16,19 36 15,17 0-15,0 37 16,0-1 0,19 19-16,-19 36 15,0 0-15,19 18 16,-55 37 0,0-19-1,-18 37-15,0-1 16,-73 73-1,0-18 1,73-109 0,0 1-16,0-19 15,18-19-15,0-17 16,18-18 0,0-37-16,0 0 15,0-36 1,0 18-16,19 19 15,35-55 1,-35 90-16,-19 55 16,0 0-1,0 18-15,0 37 16,0 17-16,0 1 16,19-1-1,-19 1-15,18-19 16,19-17-16,-19-1 15,18-18-15,1-18 16,-1-18 0,1 0-16,17-55 15,-36 19 1,-36-1 0,0-17-16,0 36 15,-18-19-15,-18 19 16,0 18-1,-1 18-15,1 18 16,0 18-16,0 0 16,17 19-1,1-1-15,18 19 16,37-1-16,-1-17 16,55 72-1,-37-91 1,0 0-16,19-17 15,-19-19-15,1-19 16,17-17 0,-17 0-16,36-91 15,-55 54 1,0-17 0,-18 17-16,0 0 15,-18 19-15,0 18 16,-54-1-1,36 37 1,0 0-16,0 37 16,18-19-16,36 36 15,0-17 1,0 17-16,19 19 16,-1-1-16,1 1 15,-19-1 1,0-17-16,-18 17 15,-18 1-15,0-19 16,-36 1 0,0-1-16,-19-18 15,19 1-15,0-19 16,0-18-16,-19 0 16,19-18-1,18-19-15,0 37 16</inkml:trace>
  <inkml:trace contextRef="#ctx0" brushRef="#br0" timeOffset="26346.4893">6386 11757 0,'0'18'16</inkml:trace>
  <inkml:trace contextRef="#ctx0" brushRef="#br0" timeOffset="26533.9906">6405 12228 0,'-19'-18'0,"19"36"15,-18 0-15</inkml:trace>
  <inkml:trace contextRef="#ctx0" brushRef="#br0" timeOffset="36800.6808">1706 13625 0,'-19'0'15,"-17"18"1,-18-18-16,-1 19 15,-54 17 1,55 0 0,0-18-16,17 0 15,1 1 1,-18-1-16,35 18 16,1 0-16,0 1 15,18-19 1,18 18-16,-18-18 15,37 18-15,-19 1 16,36 17-16,-18-18 16,19 1-1,-1 17-15,-17 1 16,17-19-16,-18 18 16,-18-17-1,-18 17-15,-18 0 16,0-17-16,-18 17 15,-37-18-15,19 1 16,-1-1 0,-17-18-16,-1-18 15,19 18-15,-1-18 16,1-18 0,18 0-16,18-55 15,18 19 1,0 36-16</inkml:trace>
  <inkml:trace contextRef="#ctx0" brushRef="#br0" timeOffset="37097.5994">1941 13734 0,'0'18'0,"19"19"16,-19-1-16,0 55 15,-19-19 1,19 19-16,-18 0 16,0-1-16,0 1 15,18-18-15,-18-1 16,0-17-1,18-1-15,0 19 16,0-55 0,18-18-16</inkml:trace>
  <inkml:trace contextRef="#ctx0" brushRef="#br0" timeOffset="37300.7335">2540 13897 0,'0'37'16,"-18"-19"-1,-18 73 1,36-55-16</inkml:trace>
  <inkml:trace contextRef="#ctx0" brushRef="#br0" timeOffset="37472.6389">2595 14424 0,'0'0'0,"0"18"16,-19 0 0,19 0-1</inkml:trace>
  <inkml:trace contextRef="#ctx0" brushRef="#br0" timeOffset="37941.4336">454 15186 0,'0'-19'0,"18"1"32,0 18-32,18-18 15,91 0 1,-54 0-1,18-18-15,-1 36 16,19-19-16,0 1 16,109 0-1,-109 18 1,-19-18 0,1 18-16,-18 0 15,-19 18-15,19 0 16,-55-18-1,0 18 1</inkml:trace>
  <inkml:trace contextRef="#ctx0" brushRef="#br0" timeOffset="38300.8362">381 15530 0,'18'0'16,"0"0"0,37-18-1,17 0-15,1-18 16,18-1-16,126-35 15,-90 36 1,0 17 0,-18 1-16,18 18 15,-18 18-15,0 1 16,72 35 0,-90-18-1,0 19-15,-37-19 16,1-18-16</inkml:trace>
  <inkml:trace contextRef="#ctx0" brushRef="#br0" timeOffset="50380.2224">3792 13426 0,'0'36'15,"0"-18"1,0 37-1,-18-1-15,18 37 16,0-37 0,0-18-1,0-17-15,0-1 16</inkml:trace>
  <inkml:trace contextRef="#ctx0" brushRef="#br0" timeOffset="50552.1032">3973 13408 0,'0'36'31,"0"0"-15,19 0 0,-19 1-16,18-1 15,18 37 1,-36-55-16</inkml:trace>
  <inkml:trace contextRef="#ctx0" brushRef="#br0" timeOffset="50817.7687">4427 13262 0,'0'37'16,"0"-1"-16,18 55 15,-18-19-15,0 37 16,0-18-16,0 18 16,0 0-1,0-1-15,0-17 16,0 0-16,0 54 15,0-127 1</inkml:trace>
  <inkml:trace contextRef="#ctx0" brushRef="#br0" timeOffset="52255.4027">4862 13426 0,'-18'0'15,"-18"18"1,-18 0-16,-19 18 16,-54 55-1,54-37 1,19-17-16,18-1 15,-1 18-15,37-17 16,0 17 0,0 1-16,37-19 15,-1 18-15,18 1 16,1-1-16,-1-18 16,19 1-1,-19-1-15,19-18 16,-1-36-16,1 18 15,0-36 1,17-1-16,37-71 16,-72 35-1,-1-18-15,-36 19 16,19-19 0,-37 18-16,0 1 15,-37-19 1,1 91-1,0 0-15,-1 0 16,1 36-16,-18 19 16,17-1-1,19 19-15,-18 72 16,54-54 0,0-19-1,0 1-15,19-19 16,-1 1-16,37-19 15,-19-36-15,0 0 16,73-54 0,-72-1-1,-19-17-15,0-1 16,1-18 0,-1 1-16,-36-1 15,18 0-15,-18 37 16,-18-1-1,0 19-15,-18 18 16,-1 18-16,-17 36 16,18 19-1,36-1 1,-19 91 0,38-72-16,-19-1 15,72 73 1,-17-36-1,-19-91 1,18 1 0,1-38-16,17-53 15,-54 17 1,55-108 0,-55 72-1,0 1-15,0 17 16,1 1-1,-1 90 1,-18 18 0,0 18-16,18 19 15,0 36 1,0 0-16,-18 18 16,36 127-1,-36-109 1,19-36-16,-19-19 15,0 1-15,0-55 16,0 1-16,0-19 16,0-36-1,0-19-15,-19 1 16,-17-55-16,18 1 16,0-37-1,-18 0-15,17-164 16,19 164-1,37 19-15,-1-19 16,0 54 0,19 0-16,54 19 15,-73 36 1,0 36 0,0 0-16,1 37 15,-37-19-15,0 36 16,-55 74-1,1-74 1,-1-17-16,1-1 16,-19 0-1,19-35-15,18-1 16</inkml:trace>
  <inkml:trace contextRef="#ctx0" brushRef="#br0" timeOffset="52521.0691">6513 13480 0,'0'18'16,"0"0"-1,0 37-15,0-19 16,19 19-16,17-19 15,-18 18-15,18-36 16,19 1 0,-37-19-1,0 0-15,0 0 16,-18-19 0,0 1-1</inkml:trace>
  <inkml:trace contextRef="#ctx0" brushRef="#br0" timeOffset="52692.9629">6677 13045 0,'18'0'0,"0"18"31,-36 36-15,18-17-1,0-19 1</inkml:trace>
  <inkml:trace contextRef="#ctx0" brushRef="#br0" timeOffset="53661.8117">6876 13444 0,'0'18'16,"0"18"-16,-18 1 15,0 17-15,18-18 16,-18-18 0,18 1-16,-18-19 15,18-19 1,18 1 0,0 0-1,-18 0-15,36 0 16,19 0-1,-37 18 1,18 0-16,-18 0 16,19 18-16,-1-18 15,-18 0-15,0 0 16,0 18 0,0-18-16,1 18 15,-1-18-15,0 18 16,0 19-1,0-19 1,-18 0 0,0 0-1,0-36 32,0 0-47,18-19 16,0-17-16,19-19 15,-1 19-15,37-19 16,-37 37 0,18-18-16,-36 17 15,1 19-15,-38 36 32,1 1-17,-18 35-15,18 0 16,-18 1-1,36-1-15,-19 1 16,19-1-16,19-36 16,-19 0-1,18 1 1,-18-38-16,0-17 16,0-18-1,-18-1 1,36 1-16,18-37 15,-18 91 1,18 0 0,1 18-16,-1 19 15,-18 17-15,18 19 16,1 17-16,-19 19 16,-18 0-1,18 18-15,-36-18 16,-18 18-16,-19 0 15,1-18 1,-19 0-16,19-37 16,-19-17-16,37-19 15,0-18 1,-19-36-16,37 0 16,0-55-16,0 19 15,0 17-15</inkml:trace>
  <inkml:trace contextRef="#ctx0" brushRef="#br0" timeOffset="54208.7314">8037 13281 0,'0'18'0,"19"18"16,-1 18-16,18 1 16,18-1-16,-35-36 15,53-18 1,1-54 0,-55 0-1,0-1 1,-18 1-16,0-19 15,0 19-15,0 17 16,18 19 15,0 36-31,-18 37 16,18 17 0,1 1-16,17 36 15,-18 0-15,-18 18 16,18 0-16,-18 18 15,-18 0 1,18-18-16,-18 0 16,-18 0-16,-1-18 15,1-37 1,0 1-16,-19-19 16,19-54-1,36-36-15,-18-18 16,18-55-1,18-36-15,-18 18 16,0 54-16</inkml:trace>
  <inkml:trace contextRef="#ctx0" brushRef="#br0" timeOffset="55615.1271">8618 13244 0,'18'-18'15,"-18"36"1,0 0-16,0 19 15,18 17 1,0 19-16,19 72 16,-1-91-1,18-17 1,1-19-16,-1 0 16,19-18-16,-19 0 15,-17-18-15,-1 0 16,-36-37-1,18 19-15,-36-19 16,-18 1-16,-1 0 16,-17-1-1,-1 19-15,1-19 16,0 19-16,-1 0 16,19 0-1,0 17-15,17-17 16,1 0 15,36 36-31,1 18 16,-1 0-16,18 18 15,0 19-15,1-1 16,17 1 0,-18-1-16,1 37 15,-19-55 1,0-36-1,0 18-15,0-36 16,-18 0-16,18-36 16,-18-1-1,18-17-15,1 17 16,17 1-16,-18 17 16,18 19-16,1 0 15,-19 36 1,36 0-16,1 55 15,-37-19 1,36 37 0,-18-18-1,-36-55 1,0 0-16,19-18 31,-19-18-15,0-18-1,0-37-15,0 0 16,18-126 0,0 108-16,-18-18 15,18 19 1,0-1-16,0 18 16,0 1-16,1 35 15,-1 19 1,-18 36-1,0 37-15,0 17 16,18 19-16,-18 18 16,36 127-1,-18-127 1,0 0 0,1-19-16,-1 1 15,0-18-15,-18-37 16,18 0-16,0-72 31,-18-19-15,0-35-16,18 17 15,0-18-15,19 19 16,17-1 0,-18 55-1,1 18-15,-1 36 16,-18 1-1,37 17-15,-37 1 16,18 17-16,18-17 16,-17-1-1,-1-18-15,55 1 16,-73-37 0,18-19-16,-18 1 15,-18-18 1,18-18-16,-18-1 15,-18-72 1,0 91 0,-18-19-1,18 55-15,-19 37 16,19-1-16,-18 18 16,36 19-1,-18 0-15,18-19 16,18 19-1,0-19-15,0-18 16,37-18-16,-1 1 16,1-38-16,-1-17 15,-18 0-15,1 18 16</inkml:trace>
  <inkml:trace contextRef="#ctx0" brushRef="#br0" timeOffset="55958.9124">10759 13172 0,'-18'0'16,"0"36"-16,-19 0 16,1 37-16,36-1 15,-18-17-15,18-1 16,0-17 0,18-1-16,0-36 15,0 0-15,19-18 16,-37-19-1,18-17-15,0-19 16,18-35 0,-18 89-16,-18-17 15,18 36 1,1 36 0,-19 1-16,0-1 15,36 37 1,-18-19-16,0-18 15,18 1-15,-17-1 16,35-36 0</inkml:trace>
  <inkml:trace contextRef="#ctx0" brushRef="#br0" timeOffset="56412.0842">11212 13154 0,'-36'36'16,"18"0"-16,0 19 16,-18-1-16,36 19 15,0-19-15,0 0 16,0 1 0,36-37-16,-18 0 15,18-36 1,-18 0-16,1-18 15,-1-37-15,0-18 16,18-126 0,-36 90-1,0 0-15,18 0 16,-18 18-16,0 18 16,0 37-16,0 17 15,0 55 1,0 19-1,0 17-15,0 37 16,18 18 0,-18 0-16,19-1 15,-1 92 1,0-127 0,-18-1-16,0-54 15,0 0-15</inkml:trace>
  <inkml:trace contextRef="#ctx0" brushRef="#br0" timeOffset="56630.8698">11811 12246 0,'0'19'0,"0"17"15,0 0-15,0 19 16,-18 17-16,0 1 16,18-19-1,-18 1-15,18-19 16,0-18-16</inkml:trace>
  <inkml:trace contextRef="#ctx0" brushRef="#br0" timeOffset="56771.4964">12065 12392 0,'0'18'16,"-18"36"-16,18 1 15,0-1-15,-18 19 16,0-1 0,18-17-16,0-19 15</inkml:trace>
  <inkml:trace contextRef="#ctx0" brushRef="#br0" timeOffset="57709.107">11993 13353 0,'0'-18'15,"36"18"1,0 0 0,19 0-1,53-18 1,-35 18-16,0-18 16,-1 18-16,-17 0 15,-1 0 1,-18 0-16,19 0 15,-37 18 1</inkml:trace>
  <inkml:trace contextRef="#ctx0" brushRef="#br0" timeOffset="57912.253">12083 13444 0,'0'-18'16,"37"18"0,-1-18-1,18 18 1,1-19-16,17 19 16,-17 19-16,17-19 15,-35 18-15,-1-18 16</inkml:trace>
  <inkml:trace contextRef="#ctx0" brushRef="#br0" timeOffset="69710.3321">13045 12754 0,'0'37'31,"0"17"-31,-18-18 16,18 37-1,-18 0-15,18-1 16,0 1-16,0-1 16,0-17-1,0-1-15,0-18 16,0-17-16,0-1 15,0-36 1,0-1-16,-19-35 16,1 0-16,18-1 15,-18-36-15,18 1 16,0-1 0,18 18-16,0 1 15,1-1-15,-19 37 16,36 0-1,-36 54 1,36 0-16,-18 18 16,19 1-1,-19 35-15,0-17 16,0-1-16,0 0 16,0-17-1,-18-19-15,18 0 16,-18-72-1,19-19 1,-1 0 0,0 1-16,18-19 15,0 37-15,37-37 16,-37 73 0,1 36-1,-1 0-15,-18 37 16,0 17-16,18 1 15,-36 17 1,19-17-16,-1 72 16,18-90-1,-18-19 1,0 0-16,0-36 16,1-18-16,-1-18 15,18-1 1,-18-35-16,0-19 15,0 0-15,-18 1 16,19-1-16,-19 18 16,-19 19-1,19 18-15,-72 54 16,36 18 0,17 19-1,1 17-15,0 19 16,18-19-16,0 19 15,36 72 1,-17-108 0,17-1-16,18-36 15,-17 1-15,17-38 16,-18-17 0,19-18-16,-19-19 15,0-36-15,1 0 16,-19-36-1,18 0-15,-36-91 16,18 164 0,-18-1-1,0 55-15,-18 36 16,18 18 0,0 37-16,18 18 15,0 36 1,-18 18-16,37-18 15,17 91 1,-36-146 0,0-17-16,0-1 15,-36-36 1,0-54 0,0 0-16,-18-19 15,-1-17-15,1 17 16,0 1-1,18 17-15,0-17 16,18 18-16,0-19 16,18 1-1,18-1-15,0 19 16,19 0-16,-19 0 16,37 17-16,-37 19 15,18 19 1,-17 71-1,-56 1 1,1 0-16,-18-1 16,36-17-1,0-19-15,36 1 16,-18-37 0,1-36-1,17-18-15,18-19 16,1-90-1,-37 72 1,0 1-16,0 36 16,0-1-16,-18 55 15,0 19 1,-36 72 0,36-37-1,0-17-15,0-19 16,36-36-1,-18 0-15,1-18 16,17-19-16,-18-17 16,0-19-1,0-17-15,19 17 16,-37 37-16,36 0 16,-36 54-1,0 18-15,18 18 16,-18 37-16,18 18 15,-18-18-15,18 36 16,19 0 0,-19 0-16,0-18 15,0-1-15,0-17 16,0-18 0,-18-19-16,0-18 15,0-17-15,-18-38 16,18-17-1,-36-36 1,18-1-16,0-36 16,-1-18-16,1-18 15,0 0 1,36 18-16,0 18 16,19 0-16,17 55 15,-18-1 1,1 37-16,53 0 15,-71 36 1,17 18 0,-36 19-16,18-1 15,-18 1-15,-18 17 16,-37 1-16,1-19 16,-19 1-1,19-19-15,0-18 16,17-18-16,1-36 15,18-19 1,18-17-16,-18 36 16</inkml:trace>
  <inkml:trace contextRef="#ctx0" brushRef="#br0" timeOffset="70116.6265">15295 12119 0,'18'0'16,"-18"37"-16,18 17 15,-18 37 1,0 18-16,0 0 16,18-1-16,0 1 15,-18-18 1,18-37-16,-18-17 16,18-19 15,1-54-31,-1-37 15,0-36-15,0 18 16,18-17-16,1 53 16,-1 1-1,18 36-15,-17 18 16,-19 36-16,18 18 16,0 1-1,-18 17-15,1 1 16,-1 18-16,-18-19 15,0 19 1,18-37-16,-18-17 16</inkml:trace>
  <inkml:trace contextRef="#ctx0" brushRef="#br0" timeOffset="70757.3177">15966 12519 0,'0'18'16,"-18"18"-16,18 37 15,0-1-15,0 1 16,0-19 0,36 1-16,18-19 15,55 0 1,-72-36-1,17-18-15,-18 0 16,1-55 0,-37 37-1,-19-18-15,-17 35 16,0-35-16,-19 18 16,19-1-16,-18-17 15,-1 18 1,19-19-16,0 19 15,18-18 1,36 17 0,0 37-16,0-18 15,18 18-15,19 18 16,-19 0 0,18 37-16,-17-1 15,17 19-15,1-19 16,-19 19-16,0-1 15,0-17 1,-17-1-16,-1 1 16,-18-37-16,0 18 15,0-54 17,0-55-17,-18 1 1,18-1-16,18-17 15,-18 17-15,18-18 16,-18 37-16,18-1 16,18-17-1,-36 54 1</inkml:trace>
  <inkml:trace contextRef="#ctx0" brushRef="#br0" timeOffset="70976.0863">16800 12519 0,'0'18'0,"0"18"15,0 18-15,-18 19 16,18-19-16,-18 19 16,18-19-1,0 19-15,0 0 16,18-92 15,-18-53-15,18 17-16,-18 19 15</inkml:trace>
  <inkml:trace contextRef="#ctx0" brushRef="#br0" timeOffset="71085.477">16837 12265 0,'0'-19'0,"-18"19"15,-1-18-15,1 18 16</inkml:trace>
  <inkml:trace contextRef="#ctx0" brushRef="#br0" timeOffset="71366.7694">17181 12265 0,'-18'18'0,"0"0"16,-54 91-1,17-55 1,37 19-16,0-1 16,0 1-16,18-19 15,18 1-15,0-1 16,0-18-1,18 1-15,1-1 16,-1-36-16,18 0 16,-17-18-1,-1 0-15,-18 0 16</inkml:trace>
  <inkml:trace contextRef="#ctx0" brushRef="#br0" timeOffset="71788.6744">17490 12337 0,'0'18'0,"-18"19"15,-19 17-15,1 0 16,-18 19-16,54 0 16,-18-19-1,18-18-15,18-18 16,-18 19-16,36-37 15,-18 0-15,-18-18 16,18-19 0,0 1-16,1-18 15,-1-1-15,0 1 16,18 36 0,-36-19-16,36 37 15,-36 18 1,0 19-1,19 17-15,-1 1 16,-18-1-16,36 55 16,-36-73-1,0-18 1,36-36 0,-36 0-16,18-18 15,-18-1-15</inkml:trace>
  <inkml:trace contextRef="#ctx0" brushRef="#br0" timeOffset="72007.4603">17780 12083 0,'0'0'0,"0"18"15,18 109 1,-18 0-16,0-18 15,18 109 1,-18-127 0,19-19-16,-1-17 15,18-19-15,0-18 16</inkml:trace>
  <inkml:trace contextRef="#ctx0" brushRef="#br0" timeOffset="72366.8592">18542 12119 0,'-18'0'0,"0"0"16,-18 0-16,-19 19 16,-17 35-1,53-18 1,19 19-16,19-1 15,53 91 1,-17-72 0,-1-19-16,0 19 15,-35-19-15,-1 1 16,-18-1 0,-18 1-16,-1-19 15,-35 0-15,0 0 16,-1-17-1,1-19-15,-1 0 16,19-37-16,0-90 16,18 55-1,18 17-15</inkml:trace>
  <inkml:trace contextRef="#ctx0" brushRef="#br0" timeOffset="72585.6315">18814 12011 0,'0'18'0,"0"36"15,18 19 1,-18 36-16,0 18 16,19-19-16,-19 19 15,0-36-15,18-36 16,0-1-1,-18-36-15,0 0 16,18-18-16</inkml:trace>
  <inkml:trace contextRef="#ctx0" brushRef="#br0" timeOffset="73101.3067">18669 12446 0,'0'-18'31,"18"0"-15,19-19-16,17 1 16,0 18-16,1 0 15,17 0 1,-17 18-16,-19-18 16,-18 36-16,0 0 15,-18 18-15,0 19 16,-36 72-1,18-55 1,0-17-16,18-1 16,0-18-1,0-18-15,18-18 16,0 0-16,0-36 16,0 0-1,1-19 1,-1-17-16,0 17 15,0-17-15,0 36 16,0-1 0,0 37-16,-18 18 15,0 19 1,0 35 0,19 1-16,-1-1 15,-18 1-15,18-19 16,-18 1-1,36-19-15,-18-18 16,0-36-16,1 0 16,-1-18-16,-18-1 15</inkml:trace>
  <inkml:trace contextRef="#ctx0" brushRef="#br0" timeOffset="74882.742">19504 11938 0,'0'18'16,"0"0"-16,0 37 16,-18 108-1,18-54 1,18-18-16,0 17 16,0-35-1,-18 0-15,18-37 16,0 0-16,-18-54 31,-18-18-15,0-1-16,-18 1 15,-1-18 1,19 36 0,36-1-16,1-35 15,17 18-15,18-1 16,19 1-1,-19-18-15,1 17 16,-19-17-16,0 36 16,-18-18-1,1 17-15,-38 19 16,1 19 0,0 35-16,0 0 15,0 19 1,0 18-16,18-19 15,18-17 1,0-1-16,-18-18 16,36-17-16,-18-38 15,19 1-15,-1-18 16,-18-18 0,0-1-16,0 1 15,19-1-15,-37 19 16,36 18-1,-36 54 1,0 0 0,18 19-16,0-1 15,-18 1 1,18-1-16,-18-18 16,19 1-16,-1-19 15,0-18 16,-18-18-31,-18-19 16,18 1 0,0-36-16,18-1 15,-18-18-15,18 37 16,-18-1 0,18 19-16,-18 18 15,18 18-15,0 18 16,-18 18-1,19 1 1,-1 35 0,0-35-16,0-19 15,0 0 1,0-18 0,0-18-16,1 0 15,17-37-15,-18 19 16,18 0-1,-18-19-15,1 37 16,17 0 0,0 18-1,-36 36-15,36 19 16,-17-1-16,-19 0 16,36 19-1,-18-19-15,0 1 16,18-1-16,-17-36 15,35 19 1,-18-37-16,-18 0 16,19-37-16,17-53 15,-54 35 1,0-35 0,0 17-16,-18 0 15,0 19-15,-18 36 16,17 0-1,-17 18-15,18 36 16,-36 0-16,17 37 16,19-1-1,0 1-15,0 0 16,36-19-16,0-18 16,18 1-16,1-37 15,-1 18 1,0-55-16,1 19 15,-1-36-15,0-1 16,-18-35 0,0 35-16,1 1 15,-1 18-15,0 17 16,0 38 0,-18 17-1,0 18-15,0 1 16,0 17-16,18-17 15,-18 17 1,0-35-16,18-1 16,0-18-16,1-18 31,-1-36-31,18-73 16,-18 36-1,18-17 1,-17 17-16,-1 0 15,36 37-15,-36 18 16,0 18-16,1 18 16,-1 18-1,18 19-15,-36 17 16,18 1-16,0 0 16,0-1-1,1-17-15,-1-1 16,-18-18-16,18 1 15,0-37 1,-18-55 0,-18 1-16,36-19 15,-18-36-15,0 37 16,0-1-16</inkml:trace>
  <inkml:trace contextRef="#ctx0" brushRef="#br0" timeOffset="75132.7709">21663 11793 0,'0'36'0,"0"19"16,0 289-1,18-217 1,0 0-16,0-36 16,0 72-1,-18-126 1,0-1-16,18-18 15,-36-36 1,18-18 0,18-19-16,-18 1 15,19-19-15,-1 1 16,18 17-16,-18 1 16</inkml:trace>
  <inkml:trace contextRef="#ctx0" brushRef="#br0" timeOffset="75429.6773">22425 11666 0,'0'18'0,"18"18"15,-36 1-15,36 53 16,-18 1 0,18 0-16,-18 18 15,18-19-15,-18 19 16,-18-18 0,18-19-16,-18-17 15,18-1-15,0-36 16</inkml:trace>
  <inkml:trace contextRef="#ctx0" brushRef="#br0" timeOffset="75882.8458">22642 11720 0,'0'18'16,"0"19"-1,-18 35 1,36 1-16,-18 36 16,19-19-16,-19 1 15,18 18 1,-18-36-16,0-1 16,18-17-16,-18-19 15,18-54 16,55-164-15,-37 110 0,0-1-1,0 37-15,19 0 16,-19 36-16,-18 0 16,37 72-1,-37 37 1,0-36-1,0-19-15,-18 0 16,18-17 0,-18-19-16,18-18 15,1-18-15,-1 0 16,0-19-16,0 1 16</inkml:trace>
  <inkml:trace contextRef="#ctx0" brushRef="#br0" timeOffset="76257.8876">23259 12174 0,'-18'18'0,"-18"36"16,-19 55-1,19-54-15,36-19 16,0 0 0,18-36-16,19 0 15,-19 0-15,18-18 16,18-36-1,-54 17 1,19 1-16,-19 0 16,0 0-1,0 17-15,0 1 16,0 36-16,18 1 16,-18-1-1,0 18-15,18 18 16,0-17-16,0 17 15,0-18-15,0-17 16,1-19 0,-1-109-1,-18 36 1,18-18 0</inkml:trace>
  <inkml:trace contextRef="#ctx0" brushRef="#br0" timeOffset="76554.7923">23568 11557 0,'-18'18'0,"-1"55"16,19-1-1,0 1-15,19 18 16,-19-1 0,18 1-16,0-37 15,0 19-15,0-19 16,-18-17-1,18-19-15,0 0 16,1-18-16,-1-18 16,36-18-1,-18-19 1,1 1-16,17 17 16,-18-17-1,1 0-15,-1 17 16,-18-17-16,0 36 15</inkml:trace>
  <inkml:trace contextRef="#ctx0" brushRef="#br0" timeOffset="76773.5782">22316 12047 0,'0'-18'16,"36"18"-16,73-37 15,-36 19 1,-1 0 0,-17-18-16,-19 36 15</inkml:trace>
  <inkml:trace contextRef="#ctx0" brushRef="#br0" timeOffset="78617.5063">3810 15313 0,'0'18'0,"0"0"16,0 36-1,-18 1-15,18 17 16,0 1-16,-18 108 15,18-90 1,0 18 0,0-18-16,-18-1 15,18-17-15,0-19 16,-37 1 0,37-73-1,0-1-15,-36-35 16,36-19-1,-36-108 1,36 54-16,0 18 16,0-18-1,18 0-15,0 36 16,18-17-16,-17 53 16,17 1-16,0 36 15,19 36 1,-1 72-1,-36-17 1,0 108 0,-18-90-1,0-18-15,0-37 16,0 0 0,18-54-1,-18-36-15,37-1 16,-19-17-16,18-19 15,0 0 1,19 19-16,17-1 16,-35 91-1,-1 0 1,-18 37-16,18 17 16,-17 19-16,-1-18 15,36 90 1,-18-109-1,1-17-15,-1-1 16,18-18-16,-17-18 16,-1-18-1,-18 0-15,18-18 16,-17-19-16,-19-17 16,0-55-1,-37 54 1,19 19-16,0 35 15,-18-17 1,18 36-16,-19 18 16,19 19-16,0 17 15,0 19-15,18 17 16,0 1 0,18-18-16,0 17 15,18-35-15,19-1 16,-1-18-1,1-36-15,17 0 16,1-36-16,-19 0 16,1-37-1,-19 1-15,0 35 16</inkml:trace>
  <inkml:trace contextRef="#ctx0" brushRef="#br0" timeOffset="79633.2343">5225 15276 0,'0'-18'0,"0"0"16,-18 0-1,-18 18-15,18 18 16,0 18-16,-1 37 16,-17 108-1,36-90 1,0 0 0,18-37-16,-18-18 15,18-17-15,1-1 16,-19-36-1,18-19 1,-18-35-16,0-1 16,-18-36-16,36 37 15,0-1-15,-18 37 16,18 0 0,0 36-16,-18 18 15,36 72 1,-17-17-1,17 18-15,-18-19 16,0 19-16,0-37 16,0-17-1,1-19-15,-19 0 16,18-36-16,-18 0 16,0-55-16,0 1 15,0-19 1,-18 0-16,36 37 15,0 17-15,-18 19 16,36 36 0,0 19-1,-17 17-15,-1 1 16,18 35 0,-36-53-1,18-19-15,0-36 31,-18-19-15,18-17-16,-18-1 16,55-53-1,-19 71 1,19 37-16,-19 18 16,-18 19-16,18 17 15,-18 1 1,19 17-16,-19-17 15,0-1-15,0-36 16,18-18-16,-17-18 16,17-18-1,0-37-15,-18 1 16,19-110 0,-19 110-1,-36-1-15,-1 37 16,-53-19-1,54 55 1,-19 0-16,1 0 16,36 18-1,18 19 1,19-19-16,17 36 16,0 1-16,-17-1 15,17 19-15,-18-1 16,-36 19-1,0 0-15,0-1 16,0-17-16,-36 0 16,0-19-1,18-72 1,18 0-16</inkml:trace>
  <inkml:trace contextRef="#ctx0" brushRef="#br0" timeOffset="80086.4266">7729 15131 0,'-18'-18'16,"0"18"-16,-37-18 16,1 18-1,-37 18-15,37 0 16,-1 18-16,1-17 16,36-1-16,18 0 15,72 36 1,73-17-1,-72-1 1,-19 0 0,1 0-16,-19 1 15,-36 17-15,0 1 16,-36-1 0,0 0-16,-55 37 15,36-73 1,-35 0-1,72-36 1,-1 0-16,19 0 16</inkml:trace>
  <inkml:trace contextRef="#ctx0" brushRef="#br0" timeOffset="80305.1767">7765 14696 0,'0'18'0,"18"0"16,-18 36-16,19 19 16,35 163-1,-18-109 1,1 18-16,-1-18 16,36 109-1,-53-164 1,-1-17-16,-18-19 15</inkml:trace>
  <inkml:trace contextRef="#ctx0" brushRef="#br0" timeOffset="81289.6553">7802 15331 0,'0'0'0,"18"-37"16,0 19-1,18-18 1,73-37 0,-55 37-16,73-36 15,-36 53 1,0 1 0,-55 18-1,-36 18-15,0 19 16,-18 17-1,-18 1-15,-37 108 16,55-72 0,18 17-1,0-71 1,36-19-16,19-36 16,-37-19-1,18-90 1,-18 37-1,-18 17-15,0-18 16,0 19 0,0 17-16,18 19 15,1 36 1,-19 91 0,18 0-1,-18-19-15,18 55 16,0-72-1,-18-37 1,36 0 0,-18-54-1,-18-19 1,19 1-16,-19-1 16,0 1-16,18 36 15,-18 0 1,18 18-1,0 36 1,-18-18-16,36 0 16,-18 0-1,1-18-15,17 0 16,-18-18-16,18 0 16,-18-36-1,1-1-15,17-17 16,-18-1-16,0 19 15,0-1 1,0 37-16,1 18 16,17 18-16,-18 0 15,18 37 1,1 17-16,-19 19 16,0 18-16,0 18 15,-18 0-15,-18 18 16,18-18-1,-36 18-15,-37 73 16,37-127 0,-1-55-1,19 0-15,-18-36 16,18-18-16,-18-36 16,36-19-1,-37 0-15,37 1 16</inkml:trace>
  <inkml:trace contextRef="#ctx0" brushRef="#br0" timeOffset="81492.803">9180 14823 0,'0'0'0,"37"18"16,-19 0-1,0 18-15,0 19 16,-18 35-16,18-17 15,-18 0 1,18-1-16,-18-17 16,0-1-1</inkml:trace>
  <inkml:trace contextRef="#ctx0" brushRef="#br0" timeOffset="81977.2281">9344 14569 0,'0'18'16,"18"18"0,-18 0-16,18 19 15,36 54 1,1 18-1,-37-55 1,0-17 0,0 17-16,0-35 15,-18-1-15,0-18 16,0-18 0,0-18-1,19-18-15,-19-19 16,18-17-16,18 17 15,-18 1 1,18-1-16,19 55 16,-19 0-16,-18 18 15,19 19 1,-19 17-16,18 1 16,-18 17-16,18-17 15,-17-1-15,35-36 16,-18-18-1,1-18-15,71-73 16,-71 73 0,-1 0-16,-18 36 15</inkml:trace>
  <inkml:trace contextRef="#ctx0" brushRef="#br0" timeOffset="82446.0265">10305 14732 0,'0'-18'0,"-18"18"15,-18 18-15,0 0 16,-1 37-1,1 17-15,0 1 16,36-1-16,0-17 16,0-19-1,18-18-15,0 0 16,18-18-16,-18 0 16,19-36-1,-19 0-15,-18-37 16,18 1-16,-18-19 15,18 18-15,0 19 16,-18 18 0,18 17-16,19 38 15,-19-1-15,0 18 16,18 18 0,19 19-16,-37 18 15,0-1-15,18 37 16,-36-18-16,0 18 15,-36 145 1,18-126 0,-37-19-16,1 0 15,0-19 1,-1 1-16,-17-36 16,-1-19-16,-18-36 15,19-36 1,-19-36-16,18-55 15,1 18-15,17 19 16</inkml:trace>
  <inkml:trace contextRef="#ctx0" brushRef="#br0" timeOffset="82571.0395">9362 14532 0,'0'-18'16,"-18"18"-16,0-18 15</inkml:trace>
  <inkml:trace contextRef="#ctx0" brushRef="#br0" timeOffset="83493.0098">11539 14405 0,'-18'0'0,"0"0"16,0 19-16,-19-1 15,-17 0-15,18 36 16,-19 1-1,19 17-15,0-17 16,-1-1-16,19 19 16,0 36-1,18-55 1,18 0-16,0 1 16,19-19-16,-1 0 15,18-17 1,1-1-16,-1-18 15,1 0-15,-1 0 16,0-18 0,19-55-1,-55 37-15,18 18 16</inkml:trace>
  <inkml:trace contextRef="#ctx0" brushRef="#br0" timeOffset="83977.4349">11993 14460 0,'-19'18'31,"-17"0"-31,-18 18 16,17 19-1,-17-1-15,0 19 16,35-19-16,1 1 15,0-1-15,36-18 16,0 1 0,1-19-16,-1 0 15,36-36 1,-54-18-16,36-1 16,-17-17-1,-1-19-15,0 1 16,0-1-16,18 19 15,-18-1 1,19 19-16,-1 18 16,-36 0-16,18 18 15,0 18 1,-18 18-16,18 19 16,-18 17-16,0 1 15,0 36 1,0-19-16,0-17 15,0-1-15,0-53 16,0-1-16,19-55 16,-19 19-16,18 0 15</inkml:trace>
  <inkml:trace contextRef="#ctx0" brushRef="#br0" timeOffset="84211.8485">12283 14115 0,'0'18'16,"0"37"-16,0-1 15,0 55 1,0 0-16,18 18 16,-18-18-16,18 127 15,0-146 1,-18 19-1,18-91 1,1-18-16,-1-18 16</inkml:trace>
  <inkml:trace contextRef="#ctx0" brushRef="#br0" timeOffset="84852.5254">12501 14496 0,'18'18'15,"-18"0"1,18 19-16,-18 35 16,18 92-1,0-92 1,0 19-16,-18-19 16,0-17-16,0-19 15,0-18 1,0-36-1,0-18 1,0-37-16,0 1 16,0-19-1,0-18-15,37-54 16,-19 127 0,18-1-1,-18 37-15,0 0 16,19 0-16,-19 18 15,0 19 1,36 17-16,-36 1 16,1 17-16,-1 1 15,0 17 1,0-71 0,-18-1-16,0-36 15,0-19 1,18-90-1,37-72 1,-19 108 0,0 18-1,37-35 1,-19 89-16,1 1 16,-19 36-16,0 1 15,0 17 1,19 36-16,-37-17 15,0 36 1,0-19-16,0 19 16,-18-37-16,0-17 15</inkml:trace>
  <inkml:trace contextRef="#ctx0" brushRef="#br0" timeOffset="85071.3134">13970 14859 0,'0'18'0,"-18"-18"16,0 18-1</inkml:trace>
  <inkml:trace contextRef="#ctx0" brushRef="#br0" timeOffset="86712.0934">13988 14079 0,'-18'0'0,"0"-18"16,-18-19-1,-19 1-15,-90-36 16,54 35-1,1 1 1,-1 18-16,-18-18 16,18-1-16,-17 19 15,-1-18 1,0 18-16,-18-19 16,18 37-16,-36-18 15,18 18-15,-18 0 16,-146 37-1,128-19 1,36 36-16,-36-18 16,36 1-1,-18 17-15,0 1 16,36-1-16,0 0 16,18 1-1,-18-1-15,19 19 16,-1-19-16,0 19 15,37-19-15,-37 19 16,37-19 0,-1 1-16,1-19 15,-19 55 1,37-73 0,18 0-16,0 0 15,-1-18-15,1 0 16,0 0-1,0 0-15,-18 0 16,18-18-16,-19 18 16,1-18-16,0 0 15,-55-19 1,37 37 0,17-18-16,-17 0 15,-19 0 1,19 0-16,-19 0 15,1 0-15,-1 18 16,-90-19 0,72 1-1,0 18-15,-17 0 16,-92 18 0,109-18-1,-18 0-15,1 19 16,-1-1-16,0 0 15,18 0 1,-18 18-16,0-18 16,19 19-16,-1-19 15,0 18 1,1 19-16,35-1 16,-17 0-16,-1 19 15,19 0 1,-1 17-16,19 1 15,0-18-15,36 17 16,-19-35-16,38 17 16,-19 1-1,18-1-15,18 19 16,37 36 0,-19-54-1,19-19-15,-1 19 16,1-19-16,36 1 15,-37-1 1,55 19-16,91 17 16,-91-35-1,18-1 1,18-18-16,146 19 16,-146-19-1,18-36-15,1 36 16,199-17-1,-163-19 1,-19 18-16,1-18 16,-1 18-1,19-18-15,0 0 16,-19 0-16,19-18 16,0 0-1,-1-1-15,164-71 16,-181 53-1,-19-35-15,1-1 16,-19 19 0,0-37-16,1 0 15,-19 1-15,0-19 16,-18 0 0,-18 0-16,0 0 15,-19 0-15,-17-18 16,-19 19-1,-17-1-15,-1-18 16,-18 0-16,-18-91 16,0 109-1,-18 18 1,0-17-16,0 17 16,-19 0-16,19 37 15,-18-1 1,18 19-16,0 18 15,-19 18 1,19 18 0</inkml:trace>
  <inkml:trace contextRef="#ctx0" brushRef="#br0" timeOffset="87337.17">14569 15240 0,'0'-18'16,"0"0"-16</inkml:trace>
  <inkml:trace contextRef="#ctx0" brushRef="#br0" timeOffset="124419.1312">2322 18052 0,'37'18'16,"-19"19"-16,-18-1 16,0 18-1,0-17 1,0-1-16,-18 0 16,0-18-16,18 0 15,-19 19 1</inkml:trace>
  <inkml:trace contextRef="#ctx0" brushRef="#br1" timeOffset="132529.3289">7148 11684 0,'-18'54'16,"0"37"-1,0 18-15,-18 109 16,18-109 0,18-1-1,-19-17-15,1 0 16,18 36-1,-18-109 1,18 0-16,0-36 16,0 0-16,-18-18 15,0-146 1,36 55 0,-18 0-16,18-18 15,0 18-15,0 0 16,1 36-1,17-18-15,0 55 16,-18-19-16,0 55 16,1 0-1,-1 36-15,0 19 16,18 17-16,0 37 16,-17-1-1,17 1-15,0 18 16,0 0-16,-17 0 15,17 18 1,0-55-16,-18 19 16,0-18-16,1-37 15,17 0 1,-54-54 0,0 0-1</inkml:trace>
  <inkml:trace contextRef="#ctx0" brushRef="#br1" timeOffset="132701.2237">7021 12156 0,'0'0'0,"-18"0"16,-18 18-1,18-18 1,36-18 0,18 18-16,1-37 15,53-17-15,-17-19 16,18 1-1,-19 17-15,-17 19 16</inkml:trace>
  <inkml:trace contextRef="#ctx0" brushRef="#br1" timeOffset="132888.7431">7838 11430 0,'-18'54'16,"0"19"-1,18 36 1,-19 36-16,1 36 15,18-17-15,0-1 16,18-36-16,-18-36 16,0-37-1,19-36-15,-19 0 16,0-36-16,0 0 16</inkml:trace>
  <inkml:trace contextRef="#ctx0" brushRef="#br1" timeOffset="133045.0229">7584 12065 0,'18'-18'15,"18"-37"1,37 1 0,36-37-16,-37 19 15,-17 35-15</inkml:trace>
  <inkml:trace contextRef="#ctx0" brushRef="#br1" timeOffset="133248.1549">8709 11140 0,'0'0'0,"0"18"15,0 0 1,0 18-16,0 19 16,-18 17-1,18 19-15,18 18 16,0-18-16,0 17 15,-18-35 1,18 18-16,0 18 16,-18-91-1</inkml:trace>
  <inkml:trace contextRef="#ctx0" brushRef="#br1" timeOffset="133873.2199">8908 11176 0,'0'36'31,"0"19"-15,0 35-16,-18 19 16,18 18-16,-18 18 15,18-54 1,0 0-16,0-55 15,18 0 1,0-54 0,-18-54-1,18-37-15,1-18 0,17 18 32,0 18-32,0 37 0,1 54 0,-1 0 31,-18 36-31,0 55 15,19-19 1,-19 37-16,0-18 16,0-37-16,18 1 15,1-37 1,17 0-16,-18-36 16,19 0-16,-1-18 15,-18-19 1,-17-17-16,-1-19 15,0 18-15,-36 1 16,-19 35 0,1 37-16,0 37 15,-19 17-15,19 19 16,18-1-16,0 19 16,36-18-1,0-19-15,37-18 16,-1 1-16,19-19 15,-1-18 1,37-55 0,-73 19-16,1-55 15,-37 19 1,-19-1-16,19 19 16</inkml:trace>
  <inkml:trace contextRef="#ctx0" brushRef="#br1" timeOffset="133998.2458">8491 11503 0,'18'18'16,"18"0"-16</inkml:trace>
  <inkml:trace contextRef="#ctx0" brushRef="#br1" timeOffset="134357.645">10723 11249 0,'-37'0'16,"-53"36"-1,-1-18 1,-18 36-16,18 19 15,37-19-15,36 37 16,108 72 0,92-54-1,-91-36 1,-37-37 0,0 0-16,-35 19 15,-19 17-15,-37-17 16,-17 17-16,-19-17 15,1-1 1,-1-36-16,37-36 16,0-18-16,17-127 15,19 108 1</inkml:trace>
  <inkml:trace contextRef="#ctx0" brushRef="#br1" timeOffset="134576.4265">10922 10995 0,'0'18'16,"0"18"-16,18 55 15,-18 36-15,18 36 16,1 18 0,-19 1-16,0-1 15,18-54-15,0-36 16,18-18-1,-36-55-15,0-36 16</inkml:trace>
  <inkml:trace contextRef="#ctx0" brushRef="#br1" timeOffset="135373.3751">10596 11720 0,'0'-18'0,"18"0"15,18-18-15,18-19 16,19 1 0,36-19-16,0 37 15,-37 0-15,1 18 16,18-1 0,-73 38-1,-18-1-15,-18 36 16,-19 37-1,-17 0-15,-37 90 16,73-54 0,36-109-1,18 18 1,1-36-16,-19 0 16,18-18-16,-18 0 15,0-36 1,1-19-16,-1 1 15,18-19-15,-18 36 16,18 1 0,-36 90-1,0 1 1,19 35 0,-19-17-16,18 17 15,18-17-15,-18-1 16,0-18-1,0-18 1,-18-36 0,0 0-1,0-18 1,19-55-16,-1-18 16,0-18-16,18-36 15,0 18 1,19 36-16,-19 18 15,0 37-15,-36 18 16,19 17-16,-1 1 16,-18 36-1,0 37 1,54 72 0,-54-18-1,18 18-15,0 18 16,-18-18-16,19 0 15,-1-18-15,0-37 16,0-17 0,-18-19-16,0-54 15,-18-18 1,0-19-16,-19 19 16</inkml:trace>
  <inkml:trace contextRef="#ctx0" brushRef="#br1" timeOffset="135732.7831">11684 11593 0,'18'-18'32,"19"-18"-17,35-19-15,37-17 16,0-19 0,18-18-16,-18 19 15,0-1-15,-19 0 16,19 19-1,-36 17-15,-1 19 16,-72 54 0,-36 36-16,-18 19 15,17 36 1,-35 36-16,17 18 16,1 1-16,-19 17 15,37-18 1,0-36-16,-1-18 15,37-54-15,-18-19 16,36-36 0,1-55-16,-1-35 15,18-1-15,-18 18 16</inkml:trace>
  <inkml:trace contextRef="#ctx0" brushRef="#br1" timeOffset="136732.8917">12827 10940 0,'18'0'15,"-18"36"1,-18 91 0,18-18-1,-36 18-15,36-18 16,-18 0-16,18-18 16,-18-19-1,18-35-15,18-19 16,18-55-1,18 19 1,1-36-16,54 36 16,-19 18-16,1 18 15,-18 0 1,-19 18-16,-18 1 16,-36 17-16,-54 73 15,-19-73 1,19-35-1,-19 17-15,19-36 16,18 18-16,18-18 16,-1 0-1,38-18 1,-1 0-16,36-19 16,19-17-1,-1-19-15,19 1 16,18-19-16,-37 0 15,1 19 1,-19-1-16,-35 1 16,-1 35-16,-36 1 15,-19 72 1,-17 1 0,18 17-16,-1 1 15,37 90 1,37-73-1,17-35-15,0-1 16,37-36-16,72-91 16,-72 19-1,-18-1 1,-19-36-16,19-72 16,-73 126-1,-73 37 1,19 54-1,17 19-15,-17 17 16,36 37 0,36-72-1,0-1-15,0-36 16,19 18 0,-19-36-16,18 18 15,0-36-15,1 17 16,-1-17-16,0 36 15,0 0 1,19 18-16,-19 37 16,0-1-16,19 19 15,-37 17 1,0 1-16,-18 0 16,-18 0-16,0-19 15,-37 1 1,19-19-16,0-36 15,-19 0-15,19-36 16,18-18 0,-18-18-16,18-37 15,-1 18-15,19 19 16</inkml:trace>
  <inkml:trace contextRef="#ctx0" brushRef="#br1" timeOffset="136920.4084">14478 11285 0,'18'0'16,"0"18"-16,1 18 16,35 128-1,-36-74-15,0 19 16,-18-36 0,18-19-16,1-18 15,-19-17 16</inkml:trace>
  <inkml:trace contextRef="#ctx0" brushRef="#br1" timeOffset="137701.7409">14587 11085 0,'0'0'0,"18"18"47,0 37-31,19-1-16,-1 19 15,-18 18-15,18-1 16,-18-17 0,1-19-16,-1 1 15,0-19-15,-18 0 16,0-18-1,0-54 1,0 0-16,18-19 16,0-17-1,0-19-15,37 19 16,17 126 0,-54 0-1,1 19 1,17 18-1,-18-73-15,0 0 16,0-18 0,0-18-1,1-37-15,-1 19 16,18-18-16,-18 17 16,18 19-1,1 0-15,-19 0 16,36 0-1,-36 18 1,1-18-16,-1 18 16,-18-18-16,18 18 15,18 18-15,0 0 16,1-18 0,17 18-16,-18-18 15,37 0-15,-19 0 16,-17 0-1,35 18-15,-17 18 16,-1 19-16,1 17 16,-37 1-1,0 0-15,-36-1 16,0 37-16,-37-36 16,-17 17-1,-110 74 1,91-110-16,-90 19 15,108-110 1,1 19-16,36-36 16</inkml:trace>
  <inkml:trace contextRef="#ctx0" brushRef="#br1" timeOffset="152765.8062">6767 12210 0,'-18'-18'0,"0"18"31,36 0-15,19 0 0,-19-18-1,18 18-15,0-18 16,19 18-16,-1-18 16,1 18-1,-1-19-15,37-17 16,90-18-1,-90 17 1,0 1-16,-1 18 16,19-18-16,127-19 15,-109 37 1,18-18 0,0 18-16,127 0 15,-145-19 1,19 37-1,108-36 1,-55 18 0,-126 18-1,-37 0-15,0 0 16,-18 0-16,-18 18 16</inkml:trace>
  <inkml:trace contextRef="#ctx0" brushRef="#br1" timeOffset="153265.859">6913 12355 0,'0'18'0,"18"-18"16,18 0-16,18-18 15,19 0-15,18 0 16,18 0-16,-1 0 15,19-37 1,0 37-16,19-18 16,-1 0-16,18-19 15,18 1 1,-17 17-16,180-71 16,-180 53-1,-1 19 1,-18 0-16,-18 17 15,0-17-15,36 0 16,-90 36 0,0-18-1,-37 18 1,-54 0 0</inkml:trace>
  <inkml:trace contextRef="#ctx0" brushRef="#br1" timeOffset="153812.795">5842 10795 0,'0'18'0,"0"0"16,0 55-16,-18 18 16,18 36-16,0-19 15,-18 19 1,18-18-16,-18 0 16,18-36-16,0 17 15,0-35 1,0-19-16,0-18 15,18-18-15</inkml:trace>
  <inkml:trace contextRef="#ctx0" brushRef="#br1" timeOffset="154250.3269">6024 11085 0,'18'18'0,"-18"37"15,0 17-15,18 19 16,0 0 0,0 0-16,0-37 15,-18-18-15,0 1 16,18-37 15,1-37-31,-19-35 16,18-37-16,0 0 15,0-18 1,36 0-16,-17 54 16,17 19-16,-18 36 15,1 18 1,-1 36-16,-18 19 16,0-1-16,0 19 15,1 17 1,-1-35-16,-18 35 15,0-35-15,0-1 16,0-17-16,0-1 16,0 0-1,18-18-15,-36-18 16</inkml:trace>
  <inkml:trace contextRef="#ctx0" brushRef="#br1" timeOffset="154703.4998">7493 10650 0,'0'-18'0,"-18"18"16,0-18-16,-18-1 16,-19 19-16,-17 19 15,17-1-15,-17 0 16,35 18 0,1 0-16,54 73 15,37-54 1,-1-1-1,37 19-15,-19-19 16,19 19-16,-37-19 16,1 1-16,-19-19 15,-36 0 1,-18 19-16,-18-37 16,-91 18-1,18-18 1,54-36-1,19-18-15,18-1 16,18-17-16,-18 18 16</inkml:trace>
  <inkml:trace contextRef="#ctx0" brushRef="#br1" timeOffset="155531.7108">7711 10614 0,'0'36'16,"18"36"-16,-18 19 16,18 0-16,-18 18 15,0-19 1,0 1-16,36 36 16,-36-72-1,19-37-15,-38 0 16,1-54-1,0-1 1,-18 1-16,-19-18 16,37-1-1,0 1-15,0-1 16,0 19-16,54 0 16,-18-1-1,19 1-15,-1 0 16,91-19-1,-73 37 1,-17 0-16,-1 0 16,-18 18-16,-18 18 15,18 18-15,-36 19 16,-18-1 0,18 1-16,-1-1 15,1 1-15,18-1 16,0-36-1,0 0-15,18-18 16,1 0-16,-1-36 16,0 0-16,18-19 15,-18 1 1,0-1-16,1 19 16,-1 18-1,-18 36 1,0 18-16,18 1 15,-18 17-15,18 1 16,-18-19 0,0-18-16,18 0 15,0 0-15,0-18 16,1 0 0,-1-18-16,0-18 15,54-73 1,-17 55-16,-19-1 15,0 19 1,1 18-16,-19 54 16,0 0-1,0 19 1,-18-1-16,18 1 16,-18 17-1,0-54-15</inkml:trace>
  <inkml:trace contextRef="#ctx0" brushRef="#br1" timeOffset="155875.5076">7021 10976 0,'19'19'0,"-19"-38"15,127 1 1,-55-18 0,55 36-16,18-18 15,0 18 1,-18-18-16,19 18 15,-1 0-15,-18 18 16,72-18 0,-144 0-1,-92-18 1,19 36 0</inkml:trace>
  <inkml:trace contextRef="#ctx0" brushRef="#br1" timeOffset="156078.6417">7529 11085 0,'0'18'0,"-18"1"16,0-1 0,0 0-16,36 0 15,37-18-15,17 0 16,37 0 0,0 0-16,18 0 15,91 0 1,-110 0-1,-53 0-15,-1-18 16,1-18 0</inkml:trace>
  <inkml:trace contextRef="#ctx0" brushRef="#br1" timeOffset="156344.2941">8908 10414 0,'-18'36'16,"18"19"-1,-18 17-15,18 55 16,-36 91 0,36-127-1,0-19 1,0-17-16,0-19 15,18-36-15,-18-18 16,18-37-16,-18-17 16,18 17-16,-18 1 15</inkml:trace>
  <inkml:trace contextRef="#ctx0" brushRef="#br1" timeOffset="156844.3455">8999 10559 0,'0'18'0,"0"0"16,-18 19-16,18 35 15,0 1 1,-18-1-16,18-17 16,0-1-16,0-17 15,18-1 1,0-36-16,0 0 16,0 0-1,0-36 1,1 36-16,-19-19 15,18 38 1,0-1 0,0 0-1,18 0-15,1-18 16,71-36 0,-53 18-1,-19-19-15,0 1 16,-17 0-16,-19-1 15,0-35 1,-19 54 0,-17 36-16,0 18 15,0 0-15,-19 37 16,55 0 0,0-19-16,18 0 15,19-17-15,17-1 16,19-18-1,-1-36-15,-36 18 16,19-36-16,-19-1 16,-36 1-16,18 0 15</inkml:trace>
  <inkml:trace contextRef="#ctx0" brushRef="#br1" timeOffset="157281.8904">8781 10650 0,'0'0'0,"18"0"31,109 0-15,-18-18 0,18 0-16,18-1 15,1-17-15,-1 18 16,-18-18-1,0-1-15,-18 1 16,-19-18-16,-53 17 16,-19 19-1,-36 36 1,-19 37-16,-17-1 16,-1 37-16,19 0 15,0 36 1,18 18-16,18 0 15,18-18-15,0-18 16,0 18 0,18-36-16,19 36 15,-55-109 1,18 0 0,-36-36-16,18 0 15,0-19-15</inkml:trace>
  <inkml:trace contextRef="#ctx0" brushRef="#br1" timeOffset="157516.2978">10015 10795 0,'18'0'0,"18"0"16,37 18-1,-19 18 1,-17 19-16,-1-19 15,-18 37 1,0-19-16,0 1 16,1-1-1,-1-36 1,-18-36 0</inkml:trace>
  <inkml:trace contextRef="#ctx0" brushRef="#br1" timeOffset="158078.8489">10287 10559 0,'-18'0'15,"18"18"1,0 0 0,0 37-1,18-1-15,0 91 16,0-72-1,19 36 1,-19-73 0,0-36-16,-18 18 15,0-36 17,0-18-32,18-19 15,0-35 1,19-1-16,-1 0 15,0 1-15,0 35 16,19 19-16,-37 18 16,18 0-1,-72 18 1,18 0 0,0 18-1,0 18-15,18-18 16,18 37-16,18-19 15,0 18-15,1 1 16,17-19 0,-18 0-16,-36 1 15,18-1-15,-36-18 16,0 18 0,-18-18-16,-19 1 15,19-19-15,0 0 16,0-55-1,-1 1-15,37-19 16,-18 1-16,18 35 16</inkml:trace>
  <inkml:trace contextRef="#ctx0" brushRef="#br1" timeOffset="158360.1242">10759 10323 0,'18'18'16,"18"37"-1,-36 17 1,18 1-16,1 18 15,-19-1 1,0 1-16,0-18 16,0-37-16,0 0 15,0 1 1,0-56 0,0-17-1,0 0 1,0-19-16,18 19 15,0-18-15,0 17 16,18 19 0,1-18-16,-1 18 15</inkml:trace>
  <inkml:trace contextRef="#ctx0" brushRef="#br1" timeOffset="158672.6596">11394 10287 0,'-18'0'0,"-19"18"15,19 0-15,-18 0 16,18 19 0,18-1-16,36 18 15,0 1-15,19-19 16,17 19-16,-17-1 15,-19-18 1,0 1-16,-36-1 16,0 0-16,-36-18 15,-18 0 1,-19 1-16,19-38 16,-1 19-16,1 0 15,18-72 1,17 54-1</inkml:trace>
  <inkml:trace contextRef="#ctx0" brushRef="#br1" timeOffset="158891.4445">11720 10178 0,'0'18'0,"0"37"16,19 17-16,-1 37 15,-18-18 1,0 0-16,0-19 16,0 37-1,0-73 1</inkml:trace>
  <inkml:trace contextRef="#ctx0" brushRef="#br1" timeOffset="160375.9611">11521 10468 0,'0'0'0,"18"-18"15,18 0-15,1-18 16,108 0 0,-55 36-1,-53-19-15,17 19 16,-36 37-1,-18 17 1,-36-18-16,18 1 16,0 17-16,-19-18 15,37-17 1,-18 17-16,36-36 31,19 0-15,-19-18-1,0 0-15,0-19 16,0 19 0,-18 0-16,18-18 15,1 36 17,-1 0-17,-18 18-15,36-18 16,-18 0-16,18 0 15,-17 0 1,-1 0-16,-18-18 16,18 18-16,0 0 15,0 0 1,-18 18 0,18 18-16,-18 0 15,37 1 1,-19-1-16,-18-18 15,18 18 1,0-17-16,-18-38 31,18 1-15,-18 0-16,18-18 16,0 0-1,1-1-15,-1 1 16,18 18-16,-18 18 15,0 0-15,0 0 16,1 18 0,-1 0-16,18 18 15,-18-17-15,0-1 16,19 18 0,-19-18-1,0-18-15,0 0 16,0 0-1,18-18 1,-17 0 0,-1-18-16,0 36 15,-18-19 1,18 1-16,0 18 16,0 0-16,-18-18 15,37 36 1,-37-36-16,18 36 15,-18 0 1,-18 19 0,18-19-16,-37 36 15,1-36 1,18 1 0,18-1-16,-18 0 15,18 0-15,18 0 16,0-18-1,55 18 1,-37-36 0,18 18-16,1-36 15,-1 0 1,19-1-16,-19 1 16,-18 18-16,19 0 15,-1-19 1,-36 19-16,19 18 15,-1-18 1,-54 18 0,-37 36-1,19 1 1,0-1-16,0 0 16,-37 19-1,55-37 1,36-18-1,0-18-15,0 0 16,19-1 0,-1-17-16,0 0 15,19-37 1,-19 37 0,0 36-1,-18 0-15,0 36 16,19 1-1,-1 17-15,18 0 16,-17 19-16,-1-37 16,18 1-1,-35-1-15,17-18 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E3A9A1-4F4F-9041-9CF1-9BA873AE452D}"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70C70-2B69-1D49-AFF8-EB1D9F07ED19}"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E3A9A1-4F4F-9041-9CF1-9BA873AE452D}"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70C70-2B69-1D49-AFF8-EB1D9F07ED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E3A9A1-4F4F-9041-9CF1-9BA873AE452D}"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70C70-2B69-1D49-AFF8-EB1D9F07ED1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E3A9A1-4F4F-9041-9CF1-9BA873AE452D}"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70C70-2B69-1D49-AFF8-EB1D9F07ED1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E3A9A1-4F4F-9041-9CF1-9BA873AE452D}"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70C70-2B69-1D49-AFF8-EB1D9F07ED19}"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E3A9A1-4F4F-9041-9CF1-9BA873AE452D}"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70C70-2B69-1D49-AFF8-EB1D9F07ED1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E3A9A1-4F4F-9041-9CF1-9BA873AE452D}" type="datetimeFigureOut">
              <a:rPr lang="en-US" smtClean="0"/>
              <a:t>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270C70-2B69-1D49-AFF8-EB1D9F07ED19}"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E3A9A1-4F4F-9041-9CF1-9BA873AE452D}" type="datetimeFigureOut">
              <a:rPr lang="en-US" smtClean="0"/>
              <a:t>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70C70-2B69-1D49-AFF8-EB1D9F07ED1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3A9A1-4F4F-9041-9CF1-9BA873AE452D}" type="datetimeFigureOut">
              <a:rPr lang="en-US" smtClean="0"/>
              <a:t>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270C70-2B69-1D49-AFF8-EB1D9F07ED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E3A9A1-4F4F-9041-9CF1-9BA873AE452D}"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70C70-2B69-1D49-AFF8-EB1D9F07ED19}"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E3A9A1-4F4F-9041-9CF1-9BA873AE452D}"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70C70-2B69-1D49-AFF8-EB1D9F07ED1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2E3A9A1-4F4F-9041-9CF1-9BA873AE452D}" type="datetimeFigureOut">
              <a:rPr lang="en-US" smtClean="0"/>
              <a:t>1/30/2018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4270C70-2B69-1D49-AFF8-EB1D9F07ED1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4.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customXml" Target="../ink/ink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nobelprize.org/nobel_prizes/literature/laureates/1907/kipli%20ng-bio.html"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minute warm up…</a:t>
            </a:r>
            <a:endParaRPr lang="en-GB" dirty="0"/>
          </a:p>
        </p:txBody>
      </p:sp>
      <p:sp>
        <p:nvSpPr>
          <p:cNvPr id="3" name="Rectangle 2"/>
          <p:cNvSpPr/>
          <p:nvPr/>
        </p:nvSpPr>
        <p:spPr>
          <a:xfrm>
            <a:off x="2286000" y="2967335"/>
            <a:ext cx="4572000" cy="923330"/>
          </a:xfrm>
          <a:prstGeom prst="rect">
            <a:avLst/>
          </a:prstGeom>
          <a:ln>
            <a:solidFill>
              <a:schemeClr val="tx2"/>
            </a:solidFill>
          </a:ln>
        </p:spPr>
        <p:txBody>
          <a:bodyPr>
            <a:spAutoFit/>
          </a:bodyPr>
          <a:lstStyle/>
          <a:p>
            <a:r>
              <a:rPr lang="en-GB" dirty="0"/>
              <a:t>Why do you think the advice given in the poem has proved to be so timeless? Do you find it relevant today? </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97920" y="1391040"/>
              <a:ext cx="7557480" cy="4657320"/>
            </p14:xfrm>
          </p:contentPart>
        </mc:Choice>
        <mc:Fallback xmlns="">
          <p:pic>
            <p:nvPicPr>
              <p:cNvPr id="4" name="Ink 3"/>
              <p:cNvPicPr/>
              <p:nvPr/>
            </p:nvPicPr>
            <p:blipFill>
              <a:blip r:embed="rId3"/>
              <a:stretch>
                <a:fillRect/>
              </a:stretch>
            </p:blipFill>
            <p:spPr>
              <a:xfrm>
                <a:off x="88560" y="1381680"/>
                <a:ext cx="7576200" cy="4676040"/>
              </a:xfrm>
              <a:prstGeom prst="rect">
                <a:avLst/>
              </a:prstGeom>
            </p:spPr>
          </p:pic>
        </mc:Fallback>
      </mc:AlternateContent>
    </p:spTree>
    <p:extLst>
      <p:ext uri="{BB962C8B-B14F-4D97-AF65-F5344CB8AC3E}">
        <p14:creationId xmlns:p14="http://schemas.microsoft.com/office/powerpoint/2010/main" val="415201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502"/>
            <a:ext cx="8229600" cy="990600"/>
          </a:xfrm>
        </p:spPr>
        <p:txBody>
          <a:bodyPr/>
          <a:lstStyle/>
          <a:p>
            <a:r>
              <a:rPr lang="en-US" dirty="0" smtClean="0"/>
              <a:t>Structure and Form</a:t>
            </a:r>
            <a:endParaRPr lang="en-US" dirty="0"/>
          </a:p>
        </p:txBody>
      </p:sp>
      <p:sp>
        <p:nvSpPr>
          <p:cNvPr id="3" name="Rectangle 2"/>
          <p:cNvSpPr/>
          <p:nvPr/>
        </p:nvSpPr>
        <p:spPr>
          <a:xfrm>
            <a:off x="354842" y="1205553"/>
            <a:ext cx="8461612" cy="5632311"/>
          </a:xfrm>
          <a:prstGeom prst="rect">
            <a:avLst/>
          </a:prstGeom>
        </p:spPr>
        <p:txBody>
          <a:bodyPr wrap="square">
            <a:spAutoFit/>
          </a:bodyPr>
          <a:lstStyle/>
          <a:p>
            <a:r>
              <a:rPr lang="en-US" dirty="0"/>
              <a:t>The poem develops through a series of suggestions, using opposites to clarify the message. </a:t>
            </a:r>
            <a:endParaRPr lang="en-US" dirty="0" smtClean="0"/>
          </a:p>
          <a:p>
            <a:endParaRPr lang="en-US" dirty="0"/>
          </a:p>
          <a:p>
            <a:r>
              <a:rPr lang="en-US" dirty="0" smtClean="0"/>
              <a:t>It </a:t>
            </a:r>
            <a:r>
              <a:rPr lang="en-US" dirty="0"/>
              <a:t>is divided into four 8-line stanzas with a regular </a:t>
            </a:r>
            <a:r>
              <a:rPr lang="en-US" dirty="0" err="1"/>
              <a:t>metre</a:t>
            </a:r>
            <a:r>
              <a:rPr lang="en-US" dirty="0"/>
              <a:t> or rhythm</a:t>
            </a:r>
            <a:r>
              <a:rPr lang="en-US" dirty="0" smtClean="0"/>
              <a:t>.</a:t>
            </a:r>
          </a:p>
          <a:p>
            <a:endParaRPr lang="en-US" dirty="0"/>
          </a:p>
          <a:p>
            <a:r>
              <a:rPr lang="en-US" dirty="0"/>
              <a:t>There is only one complete stop in the poem: the exclamation mark at the end. </a:t>
            </a:r>
            <a:endParaRPr lang="en-US" dirty="0" smtClean="0"/>
          </a:p>
          <a:p>
            <a:endParaRPr lang="en-US" dirty="0"/>
          </a:p>
          <a:p>
            <a:r>
              <a:rPr lang="en-US" dirty="0" smtClean="0"/>
              <a:t>The </a:t>
            </a:r>
            <a:r>
              <a:rPr lang="en-US" dirty="0"/>
              <a:t>advice is continuous and cumulative. </a:t>
            </a:r>
            <a:endParaRPr lang="en-US" dirty="0" smtClean="0"/>
          </a:p>
          <a:p>
            <a:endParaRPr lang="en-US" dirty="0"/>
          </a:p>
          <a:p>
            <a:r>
              <a:rPr lang="en-US" dirty="0" smtClean="0"/>
              <a:t>This </a:t>
            </a:r>
            <a:r>
              <a:rPr lang="en-US" dirty="0"/>
              <a:t>structure suggests that to become a man is an on-going process that is difficult and challenging</a:t>
            </a:r>
            <a:r>
              <a:rPr lang="en-US" dirty="0" smtClean="0"/>
              <a:t>.</a:t>
            </a:r>
          </a:p>
          <a:p>
            <a:endParaRPr lang="en-US" dirty="0"/>
          </a:p>
          <a:p>
            <a:r>
              <a:rPr lang="en-US" dirty="0"/>
              <a:t>From line 5 until the end, the rhyme scheme is a regular alternate one of </a:t>
            </a:r>
            <a:r>
              <a:rPr lang="en-US" dirty="0" err="1"/>
              <a:t>ababcdcd</a:t>
            </a:r>
            <a:r>
              <a:rPr lang="en-US" dirty="0"/>
              <a:t>. This maintains the momentum of the repeating structure. The first four lines all rhyme with each other, the first three all end in “you”, stressing the </a:t>
            </a:r>
            <a:r>
              <a:rPr lang="en-US" dirty="0" smtClean="0"/>
              <a:t>personal direction of the message.</a:t>
            </a:r>
          </a:p>
          <a:p>
            <a:endParaRPr lang="en-US" dirty="0">
              <a:solidFill>
                <a:srgbClr val="000000"/>
              </a:solidFill>
              <a:ea typeface="Times"/>
              <a:cs typeface="Times"/>
            </a:endParaRPr>
          </a:p>
          <a:p>
            <a:r>
              <a:rPr lang="en-US" dirty="0" smtClean="0">
                <a:solidFill>
                  <a:srgbClr val="000000"/>
                </a:solidFill>
                <a:ea typeface="Times"/>
                <a:cs typeface="Times"/>
              </a:rPr>
              <a:t>The </a:t>
            </a:r>
            <a:r>
              <a:rPr lang="en-US" dirty="0">
                <a:solidFill>
                  <a:srgbClr val="000000"/>
                </a:solidFill>
                <a:ea typeface="Times"/>
                <a:cs typeface="Times"/>
              </a:rPr>
              <a:t>division into four stanzas allows the father to group his ideas into related sets of personal attributes. However there is some overlap; these personal qualities are not entirely separate </a:t>
            </a:r>
            <a:r>
              <a:rPr lang="en-US" dirty="0" smtClean="0">
                <a:solidFill>
                  <a:srgbClr val="000000"/>
                </a:solidFill>
                <a:ea typeface="Times"/>
                <a:cs typeface="Times"/>
              </a:rPr>
              <a:t>entities.</a:t>
            </a:r>
            <a:r>
              <a:rPr lang="en-US" dirty="0"/>
              <a:t> </a:t>
            </a:r>
            <a:r>
              <a:rPr lang="en-US" dirty="0" smtClean="0"/>
              <a:t> The conditional nature </a:t>
            </a:r>
            <a:r>
              <a:rPr lang="en-US" dirty="0"/>
              <a:t>of this address.</a:t>
            </a:r>
          </a:p>
        </p:txBody>
      </p:sp>
    </p:spTree>
    <p:extLst>
      <p:ext uri="{BB962C8B-B14F-4D97-AF65-F5344CB8AC3E}">
        <p14:creationId xmlns:p14="http://schemas.microsoft.com/office/powerpoint/2010/main" val="523672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Rectangle 2"/>
          <p:cNvSpPr/>
          <p:nvPr/>
        </p:nvSpPr>
        <p:spPr>
          <a:xfrm>
            <a:off x="2286000" y="2413338"/>
            <a:ext cx="4572000" cy="2308324"/>
          </a:xfrm>
          <a:prstGeom prst="rect">
            <a:avLst/>
          </a:prstGeom>
        </p:spPr>
        <p:txBody>
          <a:bodyPr>
            <a:spAutoFit/>
          </a:bodyPr>
          <a:lstStyle/>
          <a:p>
            <a:r>
              <a:rPr lang="en-US" dirty="0"/>
              <a:t>“If” has continued to be widely </a:t>
            </a:r>
            <a:r>
              <a:rPr lang="en-US" dirty="0" err="1"/>
              <a:t>anthologised</a:t>
            </a:r>
            <a:r>
              <a:rPr lang="en-US" dirty="0"/>
              <a:t> from the time of its publication in 1909, and is often quoted today</a:t>
            </a:r>
            <a:r>
              <a:rPr lang="en-US" dirty="0" smtClean="0"/>
              <a:t>.</a:t>
            </a:r>
          </a:p>
          <a:p>
            <a:endParaRPr lang="en-US" dirty="0"/>
          </a:p>
          <a:p>
            <a:r>
              <a:rPr lang="en-US" dirty="0" smtClean="0"/>
              <a:t>Why </a:t>
            </a:r>
            <a:r>
              <a:rPr lang="en-US" dirty="0"/>
              <a:t>do you think the advice given in the poem has proved to be so timeless? Do you find it relevant today?</a:t>
            </a:r>
          </a:p>
        </p:txBody>
      </p:sp>
    </p:spTree>
    <p:extLst>
      <p:ext uri="{BB962C8B-B14F-4D97-AF65-F5344CB8AC3E}">
        <p14:creationId xmlns:p14="http://schemas.microsoft.com/office/powerpoint/2010/main" val="11006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111F8-A104-43CC-AC7A-2FFF18AD1620}"/>
              </a:ext>
            </a:extLst>
          </p:cNvPr>
          <p:cNvSpPr>
            <a:spLocks noGrp="1"/>
          </p:cNvSpPr>
          <p:nvPr>
            <p:ph type="title"/>
          </p:nvPr>
        </p:nvSpPr>
        <p:spPr>
          <a:xfrm>
            <a:off x="204107" y="1022237"/>
            <a:ext cx="7886700" cy="994172"/>
          </a:xfrm>
        </p:spPr>
        <p:txBody>
          <a:bodyPr/>
          <a:lstStyle/>
          <a:p>
            <a:r>
              <a:rPr lang="en-US" dirty="0">
                <a:solidFill>
                  <a:srgbClr val="FF0000"/>
                </a:solidFill>
              </a:rPr>
              <a:t>Exam-Style </a:t>
            </a:r>
            <a:r>
              <a:rPr lang="en-US" dirty="0" smtClean="0">
                <a:solidFill>
                  <a:srgbClr val="FF0000"/>
                </a:solidFill>
              </a:rPr>
              <a:t>Question:</a:t>
            </a:r>
            <a:endParaRPr lang="en-US" dirty="0">
              <a:solidFill>
                <a:srgbClr val="FF0000"/>
              </a:solidFill>
            </a:endParaRPr>
          </a:p>
        </p:txBody>
      </p:sp>
      <p:sp>
        <p:nvSpPr>
          <p:cNvPr id="3" name="Content Placeholder 2">
            <a:extLst>
              <a:ext uri="{FF2B5EF4-FFF2-40B4-BE49-F238E27FC236}">
                <a16:creationId xmlns:a16="http://schemas.microsoft.com/office/drawing/2014/main" id="{3D928683-C130-4AD9-B1FA-E26376B20BB9}"/>
              </a:ext>
            </a:extLst>
          </p:cNvPr>
          <p:cNvSpPr>
            <a:spLocks noGrp="1"/>
          </p:cNvSpPr>
          <p:nvPr>
            <p:ph idx="1"/>
          </p:nvPr>
        </p:nvSpPr>
        <p:spPr>
          <a:xfrm>
            <a:off x="454479" y="2117611"/>
            <a:ext cx="8221436" cy="3464039"/>
          </a:xfrm>
          <a:ln>
            <a:solidFill>
              <a:schemeClr val="tx1"/>
            </a:solidFill>
          </a:ln>
        </p:spPr>
        <p:txBody>
          <a:bodyPr>
            <a:normAutofit fontScale="92500"/>
          </a:bodyPr>
          <a:lstStyle/>
          <a:p>
            <a:pPr marL="0" indent="0">
              <a:buNone/>
            </a:pPr>
            <a:r>
              <a:rPr lang="en-US" dirty="0" smtClean="0">
                <a:latin typeface="Ariel"/>
              </a:rPr>
              <a:t>Re-read </a:t>
            </a:r>
            <a:r>
              <a:rPr lang="en-US" dirty="0">
                <a:latin typeface="Ariel"/>
              </a:rPr>
              <a:t>‘If-’.</a:t>
            </a:r>
          </a:p>
          <a:p>
            <a:pPr marL="0" indent="0">
              <a:buNone/>
            </a:pPr>
            <a:endParaRPr lang="en-US" dirty="0" smtClean="0">
              <a:latin typeface="Ariel"/>
            </a:endParaRPr>
          </a:p>
          <a:p>
            <a:pPr marL="0" indent="0">
              <a:buNone/>
            </a:pPr>
            <a:r>
              <a:rPr lang="en-US" dirty="0" smtClean="0">
                <a:latin typeface="Ariel"/>
              </a:rPr>
              <a:t>This lesson: Discuss </a:t>
            </a:r>
            <a:r>
              <a:rPr lang="en-US" dirty="0">
                <a:latin typeface="Ariel"/>
              </a:rPr>
              <a:t>how </a:t>
            </a:r>
            <a:r>
              <a:rPr lang="en-US" dirty="0" smtClean="0">
                <a:latin typeface="Ariel"/>
              </a:rPr>
              <a:t>the idea of success is </a:t>
            </a:r>
            <a:r>
              <a:rPr lang="en-US" dirty="0">
                <a:latin typeface="Ariel"/>
              </a:rPr>
              <a:t>presented in ‘If-’ </a:t>
            </a:r>
            <a:endParaRPr lang="en-US" dirty="0" smtClean="0">
              <a:latin typeface="Ariel"/>
            </a:endParaRPr>
          </a:p>
          <a:p>
            <a:pPr marL="0" indent="0">
              <a:buNone/>
            </a:pPr>
            <a:r>
              <a:rPr lang="en-US" dirty="0" smtClean="0">
                <a:latin typeface="Ariel"/>
              </a:rPr>
              <a:t>Tomorrow’s lesson:</a:t>
            </a:r>
          </a:p>
          <a:p>
            <a:pPr marL="0" indent="0">
              <a:buNone/>
            </a:pPr>
            <a:r>
              <a:rPr lang="en-US" dirty="0" smtClean="0">
                <a:latin typeface="Ariel"/>
              </a:rPr>
              <a:t>(and </a:t>
            </a:r>
            <a:r>
              <a:rPr lang="en-US" dirty="0">
                <a:latin typeface="Ariel"/>
              </a:rPr>
              <a:t>one other poem in the </a:t>
            </a:r>
            <a:r>
              <a:rPr lang="en-US" dirty="0" smtClean="0">
                <a:latin typeface="Ariel"/>
              </a:rPr>
              <a:t>anthology) </a:t>
            </a:r>
          </a:p>
          <a:p>
            <a:pPr marL="0" indent="0">
              <a:buNone/>
            </a:pPr>
            <a:endParaRPr lang="en-US" dirty="0">
              <a:latin typeface="Ariel"/>
            </a:endParaRPr>
          </a:p>
          <a:p>
            <a:pPr marL="0" indent="0">
              <a:buNone/>
            </a:pPr>
            <a:r>
              <a:rPr lang="en-US" dirty="0">
                <a:latin typeface="Ariel"/>
              </a:rPr>
              <a:t>You should make reference to language, form and structure.</a:t>
            </a:r>
          </a:p>
          <a:p>
            <a:pPr marL="0" indent="0">
              <a:buNone/>
            </a:pPr>
            <a:r>
              <a:rPr lang="en-US" dirty="0">
                <a:latin typeface="Ariel"/>
              </a:rPr>
              <a:t>Support your answer with examples from the poems. (30 marks)</a:t>
            </a:r>
          </a:p>
          <a:p>
            <a:pPr marL="0" indent="0">
              <a:buNone/>
            </a:pPr>
            <a:endParaRPr lang="en-US" dirty="0">
              <a:latin typeface="Ariel"/>
            </a:endParaRPr>
          </a:p>
          <a:p>
            <a:pPr marL="0" indent="0">
              <a:buNone/>
            </a:pPr>
            <a:endParaRPr lang="en-US" dirty="0">
              <a:latin typeface="Ariel"/>
            </a:endParaRPr>
          </a:p>
        </p:txBody>
      </p:sp>
    </p:spTree>
    <p:extLst>
      <p:ext uri="{BB962C8B-B14F-4D97-AF65-F5344CB8AC3E}">
        <p14:creationId xmlns:p14="http://schemas.microsoft.com/office/powerpoint/2010/main" val="831083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a:t>
            </a:r>
            <a:endParaRPr lang="en-US" dirty="0"/>
          </a:p>
        </p:txBody>
      </p:sp>
      <p:sp>
        <p:nvSpPr>
          <p:cNvPr id="3" name="Rectangle 2"/>
          <p:cNvSpPr/>
          <p:nvPr/>
        </p:nvSpPr>
        <p:spPr>
          <a:xfrm>
            <a:off x="1292840" y="1997839"/>
            <a:ext cx="6033758" cy="2862322"/>
          </a:xfrm>
          <a:prstGeom prst="rect">
            <a:avLst/>
          </a:prstGeom>
        </p:spPr>
        <p:txBody>
          <a:bodyPr wrap="square">
            <a:spAutoFit/>
          </a:bodyPr>
          <a:lstStyle/>
          <a:p>
            <a:r>
              <a:rPr lang="en-US" dirty="0"/>
              <a:t>“Prayer Before Birth” What qualities would an individual need to “be a man” in the world MacNeice depicts? </a:t>
            </a:r>
            <a:endParaRPr lang="en-US" dirty="0" smtClean="0"/>
          </a:p>
          <a:p>
            <a:endParaRPr lang="en-US" dirty="0"/>
          </a:p>
          <a:p>
            <a:r>
              <a:rPr lang="en-US" dirty="0" smtClean="0"/>
              <a:t>How </a:t>
            </a:r>
            <a:r>
              <a:rPr lang="en-US" dirty="0"/>
              <a:t>useful would the advice advocated here be</a:t>
            </a:r>
            <a:r>
              <a:rPr lang="en-US" dirty="0" smtClean="0"/>
              <a:t>?</a:t>
            </a:r>
          </a:p>
          <a:p>
            <a:endParaRPr lang="en-US" dirty="0"/>
          </a:p>
          <a:p>
            <a:pPr marL="285750" indent="-285750">
              <a:buFont typeface="Arial" panose="020B0604020202020204" pitchFamily="34" charset="0"/>
              <a:buChar char="•"/>
            </a:pPr>
            <a:r>
              <a:rPr lang="en-US" dirty="0" smtClean="0"/>
              <a:t> </a:t>
            </a:r>
            <a:r>
              <a:rPr lang="en-US" dirty="0"/>
              <a:t>“Poem at Thirty-Nine” in which Alice Walker considers what she learnt from her father</a:t>
            </a:r>
            <a:r>
              <a:rPr lang="en-US" dirty="0" smtClean="0"/>
              <a:t>.</a:t>
            </a:r>
          </a:p>
          <a:p>
            <a:endParaRPr lang="en-US" dirty="0"/>
          </a:p>
          <a:p>
            <a:pPr marL="285750" indent="-285750">
              <a:buFont typeface="Arial" panose="020B0604020202020204" pitchFamily="34" charset="0"/>
              <a:buChar char="•"/>
            </a:pPr>
            <a:r>
              <a:rPr lang="en-US" dirty="0" smtClean="0"/>
              <a:t>“</a:t>
            </a:r>
            <a:r>
              <a:rPr lang="en-US" dirty="0"/>
              <a:t>Do not go gentle into that good night” where a son is instructing his father how to approach old age.</a:t>
            </a:r>
          </a:p>
        </p:txBody>
      </p:sp>
    </p:spTree>
    <p:extLst>
      <p:ext uri="{BB962C8B-B14F-4D97-AF65-F5344CB8AC3E}">
        <p14:creationId xmlns:p14="http://schemas.microsoft.com/office/powerpoint/2010/main" val="3673639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‘Prayer Before Birth’ by Louis </a:t>
            </a:r>
            <a:r>
              <a:rPr lang="en-US" dirty="0" err="1" smtClean="0"/>
              <a:t>Macneice</a:t>
            </a:r>
            <a:endParaRPr lang="en-US" dirty="0"/>
          </a:p>
        </p:txBody>
      </p:sp>
    </p:spTree>
    <p:extLst>
      <p:ext uri="{BB962C8B-B14F-4D97-AF65-F5344CB8AC3E}">
        <p14:creationId xmlns:p14="http://schemas.microsoft.com/office/powerpoint/2010/main" val="4287531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405000" y="679320"/>
              <a:ext cx="7531200" cy="1397880"/>
            </p14:xfrm>
          </p:contentPart>
        </mc:Choice>
        <mc:Fallback>
          <p:pic>
            <p:nvPicPr>
              <p:cNvPr id="2" name="Ink 1"/>
              <p:cNvPicPr/>
              <p:nvPr/>
            </p:nvPicPr>
            <p:blipFill>
              <a:blip r:embed="rId3"/>
              <a:stretch>
                <a:fillRect/>
              </a:stretch>
            </p:blipFill>
            <p:spPr>
              <a:xfrm>
                <a:off x="395640" y="669960"/>
                <a:ext cx="7549920" cy="1416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137160" y="2246760"/>
              <a:ext cx="8510760" cy="4370040"/>
            </p14:xfrm>
          </p:contentPart>
        </mc:Choice>
        <mc:Fallback>
          <p:pic>
            <p:nvPicPr>
              <p:cNvPr id="3" name="Ink 2"/>
              <p:cNvPicPr/>
              <p:nvPr/>
            </p:nvPicPr>
            <p:blipFill>
              <a:blip r:embed="rId5"/>
              <a:stretch>
                <a:fillRect/>
              </a:stretch>
            </p:blipFill>
            <p:spPr>
              <a:xfrm>
                <a:off x="127800" y="2237400"/>
                <a:ext cx="8529480" cy="4388760"/>
              </a:xfrm>
              <a:prstGeom prst="rect">
                <a:avLst/>
              </a:prstGeom>
            </p:spPr>
          </p:pic>
        </mc:Fallback>
      </mc:AlternateContent>
    </p:spTree>
    <p:extLst>
      <p:ext uri="{BB962C8B-B14F-4D97-AF65-F5344CB8AC3E}">
        <p14:creationId xmlns:p14="http://schemas.microsoft.com/office/powerpoint/2010/main" val="2822176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by Rudyard Kipling</a:t>
            </a:r>
            <a:endParaRPr lang="en-US" dirty="0"/>
          </a:p>
        </p:txBody>
      </p:sp>
      <p:sp>
        <p:nvSpPr>
          <p:cNvPr id="3" name="TextBox 2"/>
          <p:cNvSpPr txBox="1"/>
          <p:nvPr/>
        </p:nvSpPr>
        <p:spPr>
          <a:xfrm>
            <a:off x="248095" y="1779183"/>
            <a:ext cx="8692705" cy="5078314"/>
          </a:xfrm>
          <a:prstGeom prst="rect">
            <a:avLst/>
          </a:prstGeom>
          <a:noFill/>
        </p:spPr>
        <p:txBody>
          <a:bodyPr wrap="square" rtlCol="0">
            <a:spAutoFit/>
          </a:bodyPr>
          <a:lstStyle/>
          <a:p>
            <a:r>
              <a:rPr lang="en-US" dirty="0" smtClean="0"/>
              <a:t>Today’s aims:</a:t>
            </a:r>
          </a:p>
          <a:p>
            <a:endParaRPr lang="en-US" dirty="0"/>
          </a:p>
          <a:p>
            <a:pPr marL="285750" indent="-285750">
              <a:buFont typeface="Arial"/>
              <a:buChar char="•"/>
            </a:pPr>
            <a:r>
              <a:rPr lang="en-US" dirty="0" smtClean="0"/>
              <a:t>carry </a:t>
            </a:r>
            <a:r>
              <a:rPr lang="en-US" dirty="0"/>
              <a:t>out a close reading of the poem </a:t>
            </a:r>
            <a:endParaRPr lang="en-US" dirty="0" smtClean="0"/>
          </a:p>
          <a:p>
            <a:pPr marL="285750" indent="-285750">
              <a:buFont typeface="Arial"/>
              <a:buChar char="•"/>
            </a:pPr>
            <a:r>
              <a:rPr lang="en-US" dirty="0" smtClean="0"/>
              <a:t>understand </a:t>
            </a:r>
            <a:r>
              <a:rPr lang="en-US" dirty="0"/>
              <a:t>the wider context of the poem </a:t>
            </a:r>
            <a:endParaRPr lang="en-US" dirty="0" smtClean="0"/>
          </a:p>
          <a:p>
            <a:pPr marL="285750" indent="-285750">
              <a:buFont typeface="Arial"/>
              <a:buChar char="•"/>
            </a:pPr>
            <a:r>
              <a:rPr lang="en-US" dirty="0" smtClean="0"/>
              <a:t>understand </a:t>
            </a:r>
            <a:r>
              <a:rPr lang="en-US" dirty="0"/>
              <a:t>the content, including unusual vocabulary in the </a:t>
            </a:r>
            <a:r>
              <a:rPr lang="en-US" dirty="0" smtClean="0"/>
              <a:t>text</a:t>
            </a:r>
          </a:p>
          <a:p>
            <a:endParaRPr lang="en-US" dirty="0" smtClean="0"/>
          </a:p>
          <a:p>
            <a:endParaRPr lang="en-US" dirty="0"/>
          </a:p>
          <a:p>
            <a:r>
              <a:rPr lang="en-US" dirty="0" smtClean="0"/>
              <a:t>Next Lesson:</a:t>
            </a:r>
          </a:p>
          <a:p>
            <a:r>
              <a:rPr lang="en-US" dirty="0" smtClean="0"/>
              <a:t> </a:t>
            </a:r>
          </a:p>
          <a:p>
            <a:pPr marL="285750" indent="-285750">
              <a:buFont typeface="Arial"/>
              <a:buChar char="•"/>
            </a:pPr>
            <a:r>
              <a:rPr lang="en-US" dirty="0" err="1" smtClean="0"/>
              <a:t>analyse</a:t>
            </a:r>
            <a:r>
              <a:rPr lang="en-US" dirty="0" smtClean="0"/>
              <a:t> </a:t>
            </a:r>
            <a:r>
              <a:rPr lang="en-US" dirty="0"/>
              <a:t>the way the poet has used language, including the use of literary devices and techniques </a:t>
            </a:r>
            <a:endParaRPr lang="en-US" dirty="0" smtClean="0"/>
          </a:p>
          <a:p>
            <a:pPr marL="285750" indent="-285750">
              <a:buFont typeface="Arial"/>
              <a:buChar char="•"/>
            </a:pPr>
            <a:r>
              <a:rPr lang="en-US" dirty="0" err="1" smtClean="0"/>
              <a:t>analyse</a:t>
            </a:r>
            <a:r>
              <a:rPr lang="en-US" dirty="0" smtClean="0"/>
              <a:t> </a:t>
            </a:r>
            <a:r>
              <a:rPr lang="en-US" dirty="0"/>
              <a:t>the form and presentation of the poem </a:t>
            </a:r>
            <a:endParaRPr lang="en-US" dirty="0" smtClean="0"/>
          </a:p>
          <a:p>
            <a:pPr marL="285750" indent="-285750">
              <a:buFont typeface="Arial"/>
              <a:buChar char="•"/>
            </a:pPr>
            <a:r>
              <a:rPr lang="en-US" dirty="0" smtClean="0"/>
              <a:t>understand </a:t>
            </a:r>
            <a:r>
              <a:rPr lang="en-US" dirty="0"/>
              <a:t>the theme(s) the author is writing about </a:t>
            </a:r>
            <a:endParaRPr lang="en-US" dirty="0" smtClean="0"/>
          </a:p>
          <a:p>
            <a:pPr marL="285750" indent="-285750">
              <a:buFont typeface="Arial"/>
              <a:buChar char="•"/>
            </a:pPr>
            <a:r>
              <a:rPr lang="en-US" dirty="0" smtClean="0"/>
              <a:t>be </a:t>
            </a:r>
            <a:r>
              <a:rPr lang="en-US" dirty="0"/>
              <a:t>aware of thematic links between this poem and others in the anthology </a:t>
            </a:r>
            <a:endParaRPr lang="en-US" dirty="0" smtClean="0"/>
          </a:p>
          <a:p>
            <a:pPr marL="285750" indent="-285750">
              <a:buFont typeface="Arial"/>
              <a:buChar char="•"/>
            </a:pPr>
            <a:r>
              <a:rPr lang="en-US" dirty="0" smtClean="0"/>
              <a:t>prepare </a:t>
            </a:r>
            <a:r>
              <a:rPr lang="en-US" dirty="0"/>
              <a:t>for writing about the text in your exam </a:t>
            </a:r>
            <a:endParaRPr lang="en-US" dirty="0" smtClean="0"/>
          </a:p>
          <a:p>
            <a:pPr marL="285750" indent="-285750">
              <a:buFont typeface="Arial"/>
              <a:buChar char="•"/>
            </a:pPr>
            <a:r>
              <a:rPr lang="en-US" dirty="0" smtClean="0"/>
              <a:t>access </a:t>
            </a:r>
            <a:r>
              <a:rPr lang="en-US" dirty="0"/>
              <a:t>links to readings of the poem </a:t>
            </a:r>
          </a:p>
          <a:p>
            <a:endParaRPr lang="en-US" dirty="0"/>
          </a:p>
          <a:p>
            <a:endParaRPr lang="en-US" dirty="0"/>
          </a:p>
        </p:txBody>
      </p:sp>
    </p:spTree>
    <p:extLst>
      <p:ext uri="{BB962C8B-B14F-4D97-AF65-F5344CB8AC3E}">
        <p14:creationId xmlns:p14="http://schemas.microsoft.com/office/powerpoint/2010/main" val="3588634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Rudyard Kipling</a:t>
            </a:r>
            <a:endParaRPr lang="en-US" dirty="0"/>
          </a:p>
        </p:txBody>
      </p:sp>
      <p:pic>
        <p:nvPicPr>
          <p:cNvPr id="3" name="Picture 2"/>
          <p:cNvPicPr>
            <a:picLocks noChangeAspect="1"/>
          </p:cNvPicPr>
          <p:nvPr/>
        </p:nvPicPr>
        <p:blipFill>
          <a:blip r:embed="rId2"/>
          <a:stretch>
            <a:fillRect/>
          </a:stretch>
        </p:blipFill>
        <p:spPr>
          <a:xfrm>
            <a:off x="457200" y="1644292"/>
            <a:ext cx="3721518" cy="4953226"/>
          </a:xfrm>
          <a:prstGeom prst="rect">
            <a:avLst/>
          </a:prstGeom>
        </p:spPr>
      </p:pic>
      <p:sp>
        <p:nvSpPr>
          <p:cNvPr id="4" name="Rectangle 3"/>
          <p:cNvSpPr/>
          <p:nvPr/>
        </p:nvSpPr>
        <p:spPr>
          <a:xfrm>
            <a:off x="4451416" y="668003"/>
            <a:ext cx="4572000" cy="6001641"/>
          </a:xfrm>
          <a:prstGeom prst="rect">
            <a:avLst/>
          </a:prstGeom>
        </p:spPr>
        <p:txBody>
          <a:bodyPr>
            <a:spAutoFit/>
          </a:bodyPr>
          <a:lstStyle/>
          <a:p>
            <a:r>
              <a:rPr lang="en-US" baseline="30000" dirty="0" smtClean="0"/>
              <a:t>(</a:t>
            </a:r>
            <a:r>
              <a:rPr lang="en-US" baseline="30000" dirty="0"/>
              <a:t>1865-1936), writer, was born in India where he spent his early childhood before his family returned to England. </a:t>
            </a:r>
            <a:endParaRPr lang="en-US" baseline="30000" dirty="0" smtClean="0"/>
          </a:p>
          <a:p>
            <a:endParaRPr lang="en-US" baseline="30000" dirty="0" smtClean="0"/>
          </a:p>
          <a:p>
            <a:r>
              <a:rPr lang="en-US" baseline="30000" dirty="0" smtClean="0"/>
              <a:t>He </a:t>
            </a:r>
            <a:r>
              <a:rPr lang="en-US" baseline="30000" dirty="0"/>
              <a:t>is most famous for his prose writing. The Jungle Book has had lasting popularity, both as a story and in film adaptations. </a:t>
            </a:r>
            <a:endParaRPr lang="en-US" baseline="30000" dirty="0" smtClean="0"/>
          </a:p>
          <a:p>
            <a:endParaRPr lang="en-US" baseline="30000" dirty="0"/>
          </a:p>
          <a:p>
            <a:r>
              <a:rPr lang="en-US" baseline="30000" dirty="0" smtClean="0"/>
              <a:t>Kipling </a:t>
            </a:r>
            <a:r>
              <a:rPr lang="en-US" baseline="30000" dirty="0"/>
              <a:t>travelled widely and wrote travel articles as well as poetry. </a:t>
            </a:r>
            <a:endParaRPr lang="en-US" baseline="30000" dirty="0" smtClean="0"/>
          </a:p>
          <a:p>
            <a:endParaRPr lang="en-US" baseline="30000" dirty="0"/>
          </a:p>
          <a:p>
            <a:r>
              <a:rPr lang="en-US" baseline="30000" dirty="0" smtClean="0"/>
              <a:t>In </a:t>
            </a:r>
            <a:r>
              <a:rPr lang="en-US" baseline="30000" dirty="0"/>
              <a:t>1907 he was the first English writer to be awarded the Nobel Prize for Literature and the youngest writer to receive it. </a:t>
            </a:r>
            <a:endParaRPr lang="en-US" baseline="30000" dirty="0" smtClean="0"/>
          </a:p>
          <a:p>
            <a:endParaRPr lang="en-US" baseline="30000" dirty="0"/>
          </a:p>
          <a:p>
            <a:r>
              <a:rPr lang="en-US" baseline="30000" dirty="0" smtClean="0"/>
              <a:t>For </a:t>
            </a:r>
            <a:r>
              <a:rPr lang="en-US" baseline="30000" dirty="0"/>
              <a:t>further details see:</a:t>
            </a:r>
          </a:p>
          <a:p>
            <a:r>
              <a:rPr lang="en-US" baseline="30000" dirty="0">
                <a:hlinkClick r:id="rId3"/>
              </a:rPr>
              <a:t>http://nobelprize.org/nobel_prizes/literature/laureates/1907/kipli ng-</a:t>
            </a:r>
            <a:r>
              <a:rPr lang="en-US" baseline="30000" dirty="0" smtClean="0">
                <a:hlinkClick r:id="rId3"/>
              </a:rPr>
              <a:t>bio.html</a:t>
            </a:r>
            <a:endParaRPr lang="en-US" baseline="30000" dirty="0" smtClean="0"/>
          </a:p>
          <a:p>
            <a:endParaRPr lang="en-US" baseline="30000" dirty="0"/>
          </a:p>
          <a:p>
            <a:r>
              <a:rPr lang="en-US" baseline="30000" dirty="0"/>
              <a:t>Kipling did not seek recognition, however, </a:t>
            </a:r>
            <a:r>
              <a:rPr lang="en-US" baseline="30000" dirty="0" smtClean="0"/>
              <a:t>refusing </a:t>
            </a:r>
            <a:r>
              <a:rPr lang="en-US" baseline="30000" dirty="0"/>
              <a:t>the both position of Poet Laureate and a </a:t>
            </a:r>
            <a:r>
              <a:rPr lang="en-US" baseline="30000" dirty="0" smtClean="0"/>
              <a:t>knighthood</a:t>
            </a:r>
          </a:p>
          <a:p>
            <a:r>
              <a:rPr lang="en-US" baseline="30000" dirty="0" smtClean="0"/>
              <a:t>.</a:t>
            </a:r>
            <a:endParaRPr lang="en-US" baseline="30000" dirty="0"/>
          </a:p>
          <a:p>
            <a:r>
              <a:rPr lang="en-US" baseline="30000" dirty="0"/>
              <a:t>“If” has been voted the nation’s </a:t>
            </a:r>
            <a:r>
              <a:rPr lang="en-US" baseline="30000" dirty="0" err="1"/>
              <a:t>favourite</a:t>
            </a:r>
            <a:r>
              <a:rPr lang="en-US" baseline="30000" dirty="0"/>
              <a:t> poem on a number of occasions and is widely quoted. </a:t>
            </a:r>
            <a:endParaRPr lang="en-US" baseline="30000" dirty="0" smtClean="0"/>
          </a:p>
          <a:p>
            <a:endParaRPr lang="en-US" baseline="30000" dirty="0"/>
          </a:p>
          <a:p>
            <a:r>
              <a:rPr lang="en-US" baseline="30000" dirty="0" smtClean="0"/>
              <a:t>Lines </a:t>
            </a:r>
            <a:r>
              <a:rPr lang="en-US" baseline="30000" dirty="0"/>
              <a:t>11–12 appear above the players’ entrance to the central court at Wimbledon</a:t>
            </a:r>
            <a:r>
              <a:rPr lang="en-US" baseline="30000" dirty="0" smtClean="0"/>
              <a:t>.</a:t>
            </a:r>
          </a:p>
          <a:p>
            <a:endParaRPr lang="en-US" baseline="30000" dirty="0"/>
          </a:p>
          <a:p>
            <a:r>
              <a:rPr lang="en-US" baseline="30000" dirty="0"/>
              <a:t>The film if (1968) directed by Lindsay Anderson savagely satirizes English public school life. The title is based on that of the poem whose values are enshrined in English public school life. It is important to remember, however, that Andersen </a:t>
            </a:r>
            <a:r>
              <a:rPr lang="en-US" baseline="30000" dirty="0" err="1"/>
              <a:t>satirised</a:t>
            </a:r>
            <a:r>
              <a:rPr lang="en-US" baseline="30000" dirty="0"/>
              <a:t> the hypocrisy and sham </a:t>
            </a:r>
            <a:r>
              <a:rPr lang="en-US" baseline="30000" dirty="0" err="1"/>
              <a:t>behaviour</a:t>
            </a:r>
            <a:r>
              <a:rPr lang="en-US" baseline="30000" dirty="0"/>
              <a:t> that are also a feature of the British establishment rather than the values celebrated in the poem itself.</a:t>
            </a:r>
            <a:endParaRPr lang="en-US" dirty="0"/>
          </a:p>
        </p:txBody>
      </p:sp>
    </p:spTree>
    <p:extLst>
      <p:ext uri="{BB962C8B-B14F-4D97-AF65-F5344CB8AC3E}">
        <p14:creationId xmlns:p14="http://schemas.microsoft.com/office/powerpoint/2010/main" val="3818189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9692" y="1204729"/>
            <a:ext cx="2100291" cy="779700"/>
          </a:xfrm>
          <a:prstGeom prst="rect">
            <a:avLst/>
          </a:prstGeom>
          <a:noFill/>
        </p:spPr>
        <p:txBody>
          <a:bodyPr wrap="square" rtlCol="0">
            <a:spAutoFit/>
          </a:bodyPr>
          <a:lstStyle/>
          <a:p>
            <a:r>
              <a:rPr lang="en-US" sz="4000" b="1" baseline="30000" dirty="0">
                <a:latin typeface="+mj-lt"/>
              </a:rPr>
              <a:t>Content</a:t>
            </a:r>
          </a:p>
          <a:p>
            <a:endParaRPr lang="en-US" dirty="0">
              <a:latin typeface="+mj-lt"/>
            </a:endParaRPr>
          </a:p>
        </p:txBody>
      </p:sp>
      <p:sp>
        <p:nvSpPr>
          <p:cNvPr id="4" name="Rectangle 3"/>
          <p:cNvSpPr/>
          <p:nvPr/>
        </p:nvSpPr>
        <p:spPr>
          <a:xfrm>
            <a:off x="879192" y="2069019"/>
            <a:ext cx="7635942" cy="3375282"/>
          </a:xfrm>
          <a:prstGeom prst="rect">
            <a:avLst/>
          </a:prstGeom>
        </p:spPr>
        <p:txBody>
          <a:bodyPr wrap="square">
            <a:spAutoFit/>
          </a:bodyPr>
          <a:lstStyle/>
          <a:p>
            <a:r>
              <a:rPr lang="en-US" sz="3200" baseline="30000" dirty="0"/>
              <a:t>“If” consists of </a:t>
            </a:r>
            <a:r>
              <a:rPr lang="en-US" sz="3200" b="1" baseline="30000" dirty="0">
                <a:solidFill>
                  <a:srgbClr val="FF6600"/>
                </a:solidFill>
              </a:rPr>
              <a:t>advice</a:t>
            </a:r>
            <a:r>
              <a:rPr lang="en-US" sz="3200" baseline="30000" dirty="0"/>
              <a:t> given by a father to his son on what it means to “be a Man”. Various attributes are listed including: self-belief, patience, truthfulness, kindness and modesty. </a:t>
            </a:r>
            <a:endParaRPr lang="en-US" sz="3200" baseline="30000" dirty="0" smtClean="0"/>
          </a:p>
          <a:p>
            <a:endParaRPr lang="en-US" sz="3200" baseline="30000" dirty="0"/>
          </a:p>
          <a:p>
            <a:r>
              <a:rPr lang="en-US" sz="3200" baseline="30000" dirty="0" smtClean="0"/>
              <a:t>The </a:t>
            </a:r>
            <a:r>
              <a:rPr lang="en-US" sz="3200" baseline="30000" dirty="0"/>
              <a:t>advice is presented in a series of </a:t>
            </a:r>
            <a:r>
              <a:rPr lang="en-US" sz="3200" baseline="30000" dirty="0">
                <a:solidFill>
                  <a:srgbClr val="FF6600"/>
                </a:solidFill>
              </a:rPr>
              <a:t>statements</a:t>
            </a:r>
            <a:r>
              <a:rPr lang="en-US" sz="3200" baseline="30000" dirty="0"/>
              <a:t> each beginning with the conditional word “if”. </a:t>
            </a:r>
            <a:endParaRPr lang="en-US" sz="3200" baseline="30000" dirty="0" smtClean="0"/>
          </a:p>
          <a:p>
            <a:endParaRPr lang="en-US" sz="3200" baseline="30000" dirty="0"/>
          </a:p>
          <a:p>
            <a:r>
              <a:rPr lang="en-US" sz="3200" baseline="30000" dirty="0" smtClean="0"/>
              <a:t>Each </a:t>
            </a:r>
            <a:r>
              <a:rPr lang="en-US" sz="3200" baseline="30000" dirty="0"/>
              <a:t>statement contains a </a:t>
            </a:r>
            <a:r>
              <a:rPr lang="en-US" sz="3200" baseline="30000" dirty="0">
                <a:solidFill>
                  <a:srgbClr val="FF6600"/>
                </a:solidFill>
              </a:rPr>
              <a:t>pair of opposites </a:t>
            </a:r>
            <a:r>
              <a:rPr lang="en-US" sz="3200" baseline="30000" dirty="0"/>
              <a:t>which build up into a strong guide as to how </a:t>
            </a:r>
            <a:r>
              <a:rPr lang="en-US" sz="3200" u="sng" baseline="30000" dirty="0"/>
              <a:t>the father </a:t>
            </a:r>
            <a:r>
              <a:rPr lang="en-US" sz="3200" baseline="30000" dirty="0"/>
              <a:t>feels life should be lived.</a:t>
            </a:r>
            <a:endParaRPr lang="en-US" sz="3200" dirty="0"/>
          </a:p>
        </p:txBody>
      </p:sp>
    </p:spTree>
    <p:extLst>
      <p:ext uri="{BB962C8B-B14F-4D97-AF65-F5344CB8AC3E}">
        <p14:creationId xmlns:p14="http://schemas.microsoft.com/office/powerpoint/2010/main" val="406330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Stanza 1</a:t>
            </a:r>
            <a:endParaRPr lang="en-US" dirty="0"/>
          </a:p>
        </p:txBody>
      </p:sp>
      <p:sp>
        <p:nvSpPr>
          <p:cNvPr id="4" name="Rectangle 3"/>
          <p:cNvSpPr/>
          <p:nvPr/>
        </p:nvSpPr>
        <p:spPr>
          <a:xfrm>
            <a:off x="326949" y="1582789"/>
            <a:ext cx="8513810" cy="4524316"/>
          </a:xfrm>
          <a:prstGeom prst="rect">
            <a:avLst/>
          </a:prstGeom>
        </p:spPr>
        <p:txBody>
          <a:bodyPr wrap="square">
            <a:spAutoFit/>
          </a:bodyPr>
          <a:lstStyle/>
          <a:p>
            <a:r>
              <a:rPr lang="en-US" dirty="0" smtClean="0"/>
              <a:t>The </a:t>
            </a:r>
            <a:r>
              <a:rPr lang="en-US" dirty="0"/>
              <a:t>main idea in this stanza is that one should be true to oneself and not over-react to the views of others, or adopt them without full consideration. </a:t>
            </a:r>
            <a:endParaRPr lang="en-US" dirty="0" smtClean="0"/>
          </a:p>
          <a:p>
            <a:endParaRPr lang="en-US" dirty="0"/>
          </a:p>
          <a:p>
            <a:r>
              <a:rPr lang="en-US" dirty="0" smtClean="0"/>
              <a:t>To </a:t>
            </a:r>
            <a:r>
              <a:rPr lang="en-US" dirty="0"/>
              <a:t>achieve this, the boy needs to develop certain qualities. </a:t>
            </a:r>
            <a:endParaRPr lang="en-US" dirty="0" smtClean="0"/>
          </a:p>
          <a:p>
            <a:endParaRPr lang="en-US" dirty="0"/>
          </a:p>
          <a:p>
            <a:r>
              <a:rPr lang="en-US" dirty="0" smtClean="0"/>
              <a:t>The </a:t>
            </a:r>
            <a:r>
              <a:rPr lang="en-US" dirty="0"/>
              <a:t>father advocates</a:t>
            </a:r>
            <a:r>
              <a:rPr lang="en-US" dirty="0" smtClean="0"/>
              <a:t>:</a:t>
            </a:r>
          </a:p>
          <a:p>
            <a:endParaRPr lang="en-US" dirty="0"/>
          </a:p>
          <a:p>
            <a:r>
              <a:rPr lang="en-US" dirty="0"/>
              <a:t> level-headedness and keeping calm</a:t>
            </a:r>
          </a:p>
          <a:p>
            <a:r>
              <a:rPr lang="en-US" dirty="0"/>
              <a:t> trusting in your own decisions</a:t>
            </a:r>
          </a:p>
          <a:p>
            <a:r>
              <a:rPr lang="en-US" dirty="0"/>
              <a:t> understanding what makes others doubt or hesitate</a:t>
            </a:r>
          </a:p>
          <a:p>
            <a:r>
              <a:rPr lang="en-US" dirty="0"/>
              <a:t> sensitivity to other people’s view / ideas</a:t>
            </a:r>
          </a:p>
          <a:p>
            <a:r>
              <a:rPr lang="en-US" dirty="0"/>
              <a:t> patience</a:t>
            </a:r>
          </a:p>
          <a:p>
            <a:r>
              <a:rPr lang="en-US" dirty="0"/>
              <a:t> truthfulness</a:t>
            </a:r>
          </a:p>
          <a:p>
            <a:r>
              <a:rPr lang="en-US" dirty="0"/>
              <a:t> generosity</a:t>
            </a:r>
          </a:p>
          <a:p>
            <a:r>
              <a:rPr lang="en-US" dirty="0"/>
              <a:t> modesty</a:t>
            </a:r>
          </a:p>
          <a:p>
            <a:r>
              <a:rPr lang="en-US" dirty="0"/>
              <a:t> humility</a:t>
            </a:r>
          </a:p>
        </p:txBody>
      </p:sp>
    </p:spTree>
    <p:extLst>
      <p:ext uri="{BB962C8B-B14F-4D97-AF65-F5344CB8AC3E}">
        <p14:creationId xmlns:p14="http://schemas.microsoft.com/office/powerpoint/2010/main" val="3239580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Stanza 2</a:t>
            </a:r>
            <a:endParaRPr lang="en-US" dirty="0"/>
          </a:p>
        </p:txBody>
      </p:sp>
      <p:sp>
        <p:nvSpPr>
          <p:cNvPr id="4" name="Rectangle 3"/>
          <p:cNvSpPr/>
          <p:nvPr/>
        </p:nvSpPr>
        <p:spPr>
          <a:xfrm>
            <a:off x="836962" y="2087025"/>
            <a:ext cx="7410242" cy="3693319"/>
          </a:xfrm>
          <a:prstGeom prst="rect">
            <a:avLst/>
          </a:prstGeom>
        </p:spPr>
        <p:txBody>
          <a:bodyPr wrap="square">
            <a:spAutoFit/>
          </a:bodyPr>
          <a:lstStyle/>
          <a:p>
            <a:r>
              <a:rPr lang="en-US" dirty="0"/>
              <a:t>This stanza focuses on overcoming obstacles that can impede our progress through life. The father considers that</a:t>
            </a:r>
            <a:r>
              <a:rPr lang="en-US" dirty="0" smtClean="0"/>
              <a:t>:</a:t>
            </a:r>
          </a:p>
          <a:p>
            <a:endParaRPr lang="en-US" dirty="0"/>
          </a:p>
          <a:p>
            <a:pPr marL="285750" indent="-285750">
              <a:buFont typeface="Arial" panose="020B0604020202020204" pitchFamily="34" charset="0"/>
              <a:buChar char="•"/>
            </a:pPr>
            <a:r>
              <a:rPr lang="en-US" dirty="0" smtClean="0"/>
              <a:t>dreams </a:t>
            </a:r>
            <a:r>
              <a:rPr lang="en-US" dirty="0"/>
              <a:t>are important, but should not rule our </a:t>
            </a:r>
            <a:r>
              <a:rPr lang="en-US" dirty="0" smtClean="0"/>
              <a:t>lives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while </a:t>
            </a:r>
            <a:r>
              <a:rPr lang="en-US" dirty="0"/>
              <a:t>it is necessary to think things through, we should not</a:t>
            </a:r>
          </a:p>
          <a:p>
            <a:pPr marL="285750" indent="-285750">
              <a:buFont typeface="Arial" panose="020B0604020202020204" pitchFamily="34" charset="0"/>
              <a:buChar char="•"/>
            </a:pPr>
            <a:r>
              <a:rPr lang="en-US" dirty="0"/>
              <a:t>be distracted by </a:t>
            </a:r>
            <a:r>
              <a:rPr lang="en-US" dirty="0" smtClean="0"/>
              <a:t>thought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success </a:t>
            </a:r>
            <a:r>
              <a:rPr lang="en-US" dirty="0"/>
              <a:t>and failure are ‘impostors’ and so we should not be unduly influenced by them. </a:t>
            </a:r>
            <a:endParaRPr lang="en-US" dirty="0" smtClean="0"/>
          </a:p>
          <a:p>
            <a:endParaRPr lang="en-US" dirty="0"/>
          </a:p>
          <a:p>
            <a:r>
              <a:rPr lang="en-US" dirty="0" smtClean="0"/>
              <a:t>(</a:t>
            </a:r>
            <a:r>
              <a:rPr lang="en-US" dirty="0"/>
              <a:t>Sometimes what looks like success – or disaster - may turn out not to be, and so neither should knock us off course.)</a:t>
            </a:r>
          </a:p>
        </p:txBody>
      </p:sp>
    </p:spTree>
    <p:extLst>
      <p:ext uri="{BB962C8B-B14F-4D97-AF65-F5344CB8AC3E}">
        <p14:creationId xmlns:p14="http://schemas.microsoft.com/office/powerpoint/2010/main" val="859586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Stanza 3</a:t>
            </a:r>
            <a:endParaRPr lang="en-US" dirty="0"/>
          </a:p>
        </p:txBody>
      </p:sp>
      <p:sp>
        <p:nvSpPr>
          <p:cNvPr id="3" name="Rectangle 2"/>
          <p:cNvSpPr/>
          <p:nvPr/>
        </p:nvSpPr>
        <p:spPr>
          <a:xfrm>
            <a:off x="944317" y="1793509"/>
            <a:ext cx="6206747" cy="4524315"/>
          </a:xfrm>
          <a:prstGeom prst="rect">
            <a:avLst/>
          </a:prstGeom>
        </p:spPr>
        <p:txBody>
          <a:bodyPr wrap="square">
            <a:spAutoFit/>
          </a:bodyPr>
          <a:lstStyle/>
          <a:p>
            <a:r>
              <a:rPr lang="en-US" dirty="0"/>
              <a:t>There is a hint of recklessness at the beginning of the stanza; suggesting that taking chances is a vital part of life. It is important to learn how to manage risk, and to be stoical when we lose</a:t>
            </a:r>
            <a:r>
              <a:rPr lang="en-US" dirty="0" smtClean="0"/>
              <a:t>.</a:t>
            </a:r>
          </a:p>
          <a:p>
            <a:endParaRPr lang="en-US" dirty="0"/>
          </a:p>
          <a:p>
            <a:r>
              <a:rPr lang="en-US" dirty="0"/>
              <a:t>The father counsels his son that he should</a:t>
            </a:r>
            <a:r>
              <a:rPr lang="en-US" dirty="0" smtClean="0"/>
              <a:t>:</a:t>
            </a:r>
          </a:p>
          <a:p>
            <a:endParaRPr lang="en-US" dirty="0"/>
          </a:p>
          <a:p>
            <a:pPr marL="285750" indent="-285750">
              <a:buFont typeface="Arial" panose="020B0604020202020204" pitchFamily="34" charset="0"/>
              <a:buChar char="•"/>
            </a:pPr>
            <a:r>
              <a:rPr lang="en-US" dirty="0" smtClean="0"/>
              <a:t>take </a:t>
            </a:r>
            <a:r>
              <a:rPr lang="en-US" dirty="0"/>
              <a:t>risks, but being willing to start again if not successful</a:t>
            </a:r>
          </a:p>
          <a:p>
            <a:pPr marL="285750" indent="-285750">
              <a:buFont typeface="Arial" panose="020B0604020202020204" pitchFamily="34" charset="0"/>
              <a:buChar char="•"/>
            </a:pPr>
            <a:r>
              <a:rPr lang="en-US" dirty="0" smtClean="0"/>
              <a:t>not </a:t>
            </a:r>
            <a:r>
              <a:rPr lang="en-US" dirty="0"/>
              <a:t>complaining when he loses out, but remain stoical and self-contained</a:t>
            </a:r>
          </a:p>
          <a:p>
            <a:pPr marL="285750" indent="-285750">
              <a:buFont typeface="Arial" panose="020B0604020202020204" pitchFamily="34" charset="0"/>
              <a:buChar char="•"/>
            </a:pPr>
            <a:r>
              <a:rPr lang="en-US" dirty="0" smtClean="0"/>
              <a:t>What </a:t>
            </a:r>
            <a:r>
              <a:rPr lang="en-US" dirty="0"/>
              <a:t>is suggested by “breathe” in line 20?</a:t>
            </a:r>
          </a:p>
          <a:p>
            <a:pPr marL="285750" indent="-285750">
              <a:buFont typeface="Arial" panose="020B0604020202020204" pitchFamily="34" charset="0"/>
              <a:buChar char="•"/>
            </a:pPr>
            <a:r>
              <a:rPr lang="en-US" dirty="0" smtClean="0"/>
              <a:t>persevere </a:t>
            </a:r>
            <a:r>
              <a:rPr lang="en-US" dirty="0"/>
              <a:t>and strive, even when exhausted, and never give up</a:t>
            </a:r>
          </a:p>
          <a:p>
            <a:pPr marL="285750" indent="-285750">
              <a:buFont typeface="Arial" panose="020B0604020202020204" pitchFamily="34" charset="0"/>
              <a:buChar char="•"/>
            </a:pPr>
            <a:r>
              <a:rPr lang="en-US" dirty="0" smtClean="0"/>
              <a:t>develop </a:t>
            </a:r>
            <a:r>
              <a:rPr lang="en-US" dirty="0"/>
              <a:t>strength of will to survive and succeed</a:t>
            </a:r>
          </a:p>
          <a:p>
            <a:pPr marL="285750" indent="-285750">
              <a:buFont typeface="Arial" panose="020B0604020202020204" pitchFamily="34" charset="0"/>
              <a:buChar char="•"/>
            </a:pPr>
            <a:r>
              <a:rPr lang="en-US" dirty="0" smtClean="0"/>
              <a:t>Why </a:t>
            </a:r>
            <a:r>
              <a:rPr lang="en-US" dirty="0"/>
              <a:t>is “Will” </a:t>
            </a:r>
            <a:r>
              <a:rPr lang="en-US" dirty="0" err="1"/>
              <a:t>capitalised</a:t>
            </a:r>
            <a:r>
              <a:rPr lang="en-US" dirty="0"/>
              <a:t>?</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9240" y="679320"/>
              <a:ext cx="8909280" cy="5075280"/>
            </p14:xfrm>
          </p:contentPart>
        </mc:Choice>
        <mc:Fallback xmlns="">
          <p:pic>
            <p:nvPicPr>
              <p:cNvPr id="4" name="Ink 3"/>
              <p:cNvPicPr/>
              <p:nvPr/>
            </p:nvPicPr>
            <p:blipFill>
              <a:blip r:embed="rId3"/>
              <a:stretch>
                <a:fillRect/>
              </a:stretch>
            </p:blipFill>
            <p:spPr>
              <a:xfrm>
                <a:off x="-48600" y="669960"/>
                <a:ext cx="8928000" cy="5094000"/>
              </a:xfrm>
              <a:prstGeom prst="rect">
                <a:avLst/>
              </a:prstGeom>
            </p:spPr>
          </p:pic>
        </mc:Fallback>
      </mc:AlternateContent>
    </p:spTree>
    <p:extLst>
      <p:ext uri="{BB962C8B-B14F-4D97-AF65-F5344CB8AC3E}">
        <p14:creationId xmlns:p14="http://schemas.microsoft.com/office/powerpoint/2010/main" val="2514349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Stanza 4</a:t>
            </a:r>
            <a:endParaRPr lang="en-US" dirty="0"/>
          </a:p>
        </p:txBody>
      </p:sp>
      <p:sp>
        <p:nvSpPr>
          <p:cNvPr id="4" name="Rectangle 3"/>
          <p:cNvSpPr/>
          <p:nvPr/>
        </p:nvSpPr>
        <p:spPr>
          <a:xfrm>
            <a:off x="1602184" y="1696302"/>
            <a:ext cx="6400800" cy="3139321"/>
          </a:xfrm>
          <a:prstGeom prst="rect">
            <a:avLst/>
          </a:prstGeom>
        </p:spPr>
        <p:txBody>
          <a:bodyPr wrap="square">
            <a:spAutoFit/>
          </a:bodyPr>
          <a:lstStyle/>
          <a:p>
            <a:r>
              <a:rPr lang="en-US" dirty="0"/>
              <a:t>There are two pieces of advice in this final stanza: do not be corrupted by power, and use your time to the full</a:t>
            </a:r>
            <a:r>
              <a:rPr lang="en-US" dirty="0" smtClean="0"/>
              <a:t>.</a:t>
            </a:r>
          </a:p>
          <a:p>
            <a:endParaRPr lang="en-US" dirty="0"/>
          </a:p>
          <a:p>
            <a:r>
              <a:rPr lang="en-US" dirty="0"/>
              <a:t>The father advises his son</a:t>
            </a:r>
            <a:r>
              <a:rPr lang="en-US" dirty="0" smtClean="0"/>
              <a:t>:</a:t>
            </a:r>
          </a:p>
          <a:p>
            <a:endParaRPr lang="en-US" dirty="0"/>
          </a:p>
          <a:p>
            <a:pPr marL="285750" indent="-285750">
              <a:buFont typeface="Arial" panose="020B0604020202020204" pitchFamily="34" charset="0"/>
              <a:buChar char="•"/>
            </a:pPr>
            <a:r>
              <a:rPr lang="en-US" dirty="0" smtClean="0"/>
              <a:t>not </a:t>
            </a:r>
            <a:r>
              <a:rPr lang="en-US" dirty="0"/>
              <a:t>to be corrupted by political power</a:t>
            </a:r>
          </a:p>
          <a:p>
            <a:pPr marL="285750" indent="-285750">
              <a:buFont typeface="Arial" panose="020B0604020202020204" pitchFamily="34" charset="0"/>
              <a:buChar char="•"/>
            </a:pPr>
            <a:r>
              <a:rPr lang="en-US" dirty="0" smtClean="0"/>
              <a:t>to </a:t>
            </a:r>
            <a:r>
              <a:rPr lang="en-US" dirty="0"/>
              <a:t>be able to talk equally to kings and the common man</a:t>
            </a:r>
          </a:p>
          <a:p>
            <a:pPr marL="285750" indent="-285750">
              <a:buFont typeface="Arial" panose="020B0604020202020204" pitchFamily="34" charset="0"/>
              <a:buChar char="•"/>
            </a:pPr>
            <a:r>
              <a:rPr lang="en-US" dirty="0" smtClean="0"/>
              <a:t>not </a:t>
            </a:r>
            <a:r>
              <a:rPr lang="en-US" dirty="0"/>
              <a:t>to be over-influenced by what others say, whether they are friends or enemies</a:t>
            </a:r>
          </a:p>
          <a:p>
            <a:pPr marL="285750" indent="-285750">
              <a:buFont typeface="Arial" panose="020B0604020202020204" pitchFamily="34" charset="0"/>
              <a:buChar char="•"/>
            </a:pPr>
            <a:r>
              <a:rPr lang="en-US" dirty="0" smtClean="0"/>
              <a:t>To </a:t>
            </a:r>
            <a:r>
              <a:rPr lang="en-US" dirty="0"/>
              <a:t>live every second of of his life to the full.</a:t>
            </a:r>
          </a:p>
          <a:p>
            <a:pPr marL="285750" indent="-285750">
              <a:buFont typeface="Arial" panose="020B0604020202020204" pitchFamily="34" charset="0"/>
              <a:buChar char="•"/>
            </a:pPr>
            <a:r>
              <a:rPr lang="en-US" dirty="0" smtClean="0"/>
              <a:t>Explain </a:t>
            </a:r>
            <a:r>
              <a:rPr lang="en-US" dirty="0"/>
              <a:t>the metaphor used in lines 29-30.</a:t>
            </a:r>
          </a:p>
        </p:txBody>
      </p:sp>
      <p:sp>
        <p:nvSpPr>
          <p:cNvPr id="5" name="Rectangle 4"/>
          <p:cNvSpPr/>
          <p:nvPr/>
        </p:nvSpPr>
        <p:spPr>
          <a:xfrm>
            <a:off x="1602184" y="4835623"/>
            <a:ext cx="6815262" cy="1477328"/>
          </a:xfrm>
          <a:prstGeom prst="rect">
            <a:avLst/>
          </a:prstGeom>
        </p:spPr>
        <p:txBody>
          <a:bodyPr wrap="square">
            <a:spAutoFit/>
          </a:bodyPr>
          <a:lstStyle/>
          <a:p>
            <a:pPr marL="285750" indent="-285750">
              <a:buFont typeface="Arial" panose="020B0604020202020204" pitchFamily="34" charset="0"/>
              <a:buChar char="•"/>
            </a:pPr>
            <a:r>
              <a:rPr lang="en-US" dirty="0" smtClean="0"/>
              <a:t>What </a:t>
            </a:r>
            <a:r>
              <a:rPr lang="en-US" dirty="0"/>
              <a:t>do you understand by “yours is the earth and everything that’s in it”?</a:t>
            </a:r>
          </a:p>
          <a:p>
            <a:pPr marL="285750" indent="-285750">
              <a:buFont typeface="Arial" panose="020B0604020202020204" pitchFamily="34" charset="0"/>
              <a:buChar char="•"/>
            </a:pPr>
            <a:r>
              <a:rPr lang="en-US" dirty="0" smtClean="0"/>
              <a:t>What </a:t>
            </a:r>
            <a:r>
              <a:rPr lang="en-US" dirty="0"/>
              <a:t>is even more important than this in line </a:t>
            </a:r>
            <a:r>
              <a:rPr lang="en-US" dirty="0" smtClean="0"/>
              <a:t>32.</a:t>
            </a:r>
          </a:p>
          <a:p>
            <a:pPr marL="285750" indent="-285750">
              <a:buFont typeface="Arial" panose="020B0604020202020204" pitchFamily="34" charset="0"/>
              <a:buChar char="•"/>
            </a:pPr>
            <a:r>
              <a:rPr lang="en-US" dirty="0" smtClean="0"/>
              <a:t>What </a:t>
            </a:r>
            <a:r>
              <a:rPr lang="en-US" dirty="0"/>
              <a:t>does his father believe his son will gain if he follows his</a:t>
            </a:r>
          </a:p>
          <a:p>
            <a:r>
              <a:rPr lang="en-US" dirty="0"/>
              <a:t>advice?</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11240" y="470160"/>
              <a:ext cx="8954640" cy="4480920"/>
            </p14:xfrm>
          </p:contentPart>
        </mc:Choice>
        <mc:Fallback xmlns="">
          <p:pic>
            <p:nvPicPr>
              <p:cNvPr id="3" name="Ink 2"/>
              <p:cNvPicPr/>
              <p:nvPr/>
            </p:nvPicPr>
            <p:blipFill>
              <a:blip r:embed="rId3"/>
              <a:stretch>
                <a:fillRect/>
              </a:stretch>
            </p:blipFill>
            <p:spPr>
              <a:xfrm>
                <a:off x="101880" y="460800"/>
                <a:ext cx="8973360" cy="4499640"/>
              </a:xfrm>
              <a:prstGeom prst="rect">
                <a:avLst/>
              </a:prstGeom>
            </p:spPr>
          </p:pic>
        </mc:Fallback>
      </mc:AlternateContent>
    </p:spTree>
    <p:extLst>
      <p:ext uri="{BB962C8B-B14F-4D97-AF65-F5344CB8AC3E}">
        <p14:creationId xmlns:p14="http://schemas.microsoft.com/office/powerpoint/2010/main" val="920441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36" y="272918"/>
            <a:ext cx="8229600" cy="990600"/>
          </a:xfrm>
        </p:spPr>
        <p:txBody>
          <a:bodyPr>
            <a:normAutofit/>
          </a:bodyPr>
          <a:lstStyle/>
          <a:p>
            <a:r>
              <a:rPr lang="en-US" sz="3600" dirty="0" smtClean="0"/>
              <a:t>Language and Style</a:t>
            </a:r>
            <a:endParaRPr lang="en-US" sz="3600" dirty="0"/>
          </a:p>
        </p:txBody>
      </p:sp>
      <p:sp>
        <p:nvSpPr>
          <p:cNvPr id="3" name="Rectangle 2"/>
          <p:cNvSpPr/>
          <p:nvPr/>
        </p:nvSpPr>
        <p:spPr>
          <a:xfrm>
            <a:off x="164136" y="1257187"/>
            <a:ext cx="8979864" cy="5509201"/>
          </a:xfrm>
          <a:prstGeom prst="rect">
            <a:avLst/>
          </a:prstGeom>
        </p:spPr>
        <p:txBody>
          <a:bodyPr wrap="square">
            <a:spAutoFit/>
          </a:bodyPr>
          <a:lstStyle/>
          <a:p>
            <a:r>
              <a:rPr lang="en-US" sz="1600" dirty="0"/>
              <a:t>By beginning each piece of advice with the word “if” Kipling uses the first part of </a:t>
            </a:r>
            <a:r>
              <a:rPr lang="en-US" sz="1600" b="1" dirty="0">
                <a:solidFill>
                  <a:srgbClr val="FF6600"/>
                </a:solidFill>
              </a:rPr>
              <a:t>the conditional tense </a:t>
            </a:r>
            <a:r>
              <a:rPr lang="en-US" sz="1600" dirty="0"/>
              <a:t>construction. </a:t>
            </a:r>
            <a:endParaRPr lang="en-US" sz="1600" dirty="0" smtClean="0"/>
          </a:p>
          <a:p>
            <a:endParaRPr lang="en-US" sz="1600" dirty="0"/>
          </a:p>
          <a:p>
            <a:r>
              <a:rPr lang="en-US" sz="1600" dirty="0" smtClean="0"/>
              <a:t>The </a:t>
            </a:r>
            <a:r>
              <a:rPr lang="en-US" sz="1600" dirty="0"/>
              <a:t>second part comes at the end of Stanza 4 in “Yours is” and “you’ll”. In both constructions there is the sense that ‘If you do this ... then that will happen’. </a:t>
            </a:r>
            <a:endParaRPr lang="en-US" sz="1600" dirty="0" smtClean="0"/>
          </a:p>
          <a:p>
            <a:endParaRPr lang="en-US" sz="1600" dirty="0"/>
          </a:p>
          <a:p>
            <a:r>
              <a:rPr lang="en-US" sz="1600" dirty="0" smtClean="0"/>
              <a:t>The </a:t>
            </a:r>
            <a:r>
              <a:rPr lang="en-US" sz="1600" dirty="0"/>
              <a:t>situations mentioned are </a:t>
            </a:r>
            <a:r>
              <a:rPr lang="en-US" sz="1600" b="1" dirty="0">
                <a:solidFill>
                  <a:srgbClr val="FF6600"/>
                </a:solidFill>
              </a:rPr>
              <a:t>hypothetical</a:t>
            </a:r>
            <a:r>
              <a:rPr lang="en-US" sz="1600" dirty="0"/>
              <a:t> and general, the attributes are ones </a:t>
            </a:r>
            <a:r>
              <a:rPr lang="en-US" sz="1600" b="1" dirty="0">
                <a:solidFill>
                  <a:srgbClr val="FF6600"/>
                </a:solidFill>
              </a:rPr>
              <a:t>to strive for</a:t>
            </a:r>
            <a:r>
              <a:rPr lang="en-US" sz="1600" dirty="0"/>
              <a:t>, not ones that can be achieved overnight. The fact that the poem is one long conditional sentence indicates that it will take a long time, and considerable effort, for the son to become a man in the sense that the father is speaking of</a:t>
            </a:r>
            <a:r>
              <a:rPr lang="en-US" sz="1600" dirty="0" smtClean="0"/>
              <a:t>.</a:t>
            </a:r>
          </a:p>
          <a:p>
            <a:endParaRPr lang="en-US" sz="1600" dirty="0"/>
          </a:p>
          <a:p>
            <a:r>
              <a:rPr lang="en-US" sz="1600" dirty="0"/>
              <a:t>The father uses the </a:t>
            </a:r>
            <a:r>
              <a:rPr lang="en-US" sz="1600" b="1" dirty="0">
                <a:solidFill>
                  <a:srgbClr val="FF6600"/>
                </a:solidFill>
              </a:rPr>
              <a:t>second person pronoun</a:t>
            </a:r>
            <a:r>
              <a:rPr lang="en-US" sz="1600" dirty="0"/>
              <a:t>, “you” throughout the poem. As “you</a:t>
            </a:r>
            <a:r>
              <a:rPr lang="en-US" sz="1600" b="1" dirty="0">
                <a:solidFill>
                  <a:srgbClr val="FF6600"/>
                </a:solidFill>
              </a:rPr>
              <a:t>” can be singular and plural </a:t>
            </a:r>
            <a:r>
              <a:rPr lang="en-US" sz="1600" dirty="0"/>
              <a:t>the poem is both a personal address by a father to his son, and at the same time a </a:t>
            </a:r>
            <a:r>
              <a:rPr lang="en-US" sz="1600" b="1" dirty="0">
                <a:solidFill>
                  <a:srgbClr val="FF6600"/>
                </a:solidFill>
              </a:rPr>
              <a:t>general address to every reader</a:t>
            </a:r>
            <a:r>
              <a:rPr lang="en-US" sz="1600" dirty="0"/>
              <a:t>. It has a </a:t>
            </a:r>
            <a:r>
              <a:rPr lang="en-US" sz="1600" b="1" dirty="0">
                <a:solidFill>
                  <a:srgbClr val="FF6600"/>
                </a:solidFill>
              </a:rPr>
              <a:t>universal appeal</a:t>
            </a:r>
            <a:r>
              <a:rPr lang="en-US" sz="1600" dirty="0"/>
              <a:t>. Being addressed directly helps to maintain the reader’s attention as s/he is curious to discover where this advice is leading. If we can achieve what seems to be a long and impossible list, what will we achieve</a:t>
            </a:r>
            <a:r>
              <a:rPr lang="en-US" sz="1600" dirty="0" smtClean="0"/>
              <a:t>?</a:t>
            </a:r>
          </a:p>
          <a:p>
            <a:endParaRPr lang="en-US" sz="1600" dirty="0"/>
          </a:p>
          <a:p>
            <a:r>
              <a:rPr lang="en-US" sz="1600" dirty="0"/>
              <a:t>The many </a:t>
            </a:r>
            <a:r>
              <a:rPr lang="en-US" sz="1600" b="1" dirty="0">
                <a:solidFill>
                  <a:srgbClr val="FF6600"/>
                </a:solidFill>
              </a:rPr>
              <a:t>imperatives</a:t>
            </a:r>
            <a:r>
              <a:rPr lang="en-US" sz="1600" dirty="0"/>
              <a:t> in the poem are not intrusive or strongly commanding; the tone is that of a father offering his son </a:t>
            </a:r>
            <a:r>
              <a:rPr lang="en-US" sz="1600" b="1" dirty="0">
                <a:solidFill>
                  <a:srgbClr val="FF6600"/>
                </a:solidFill>
              </a:rPr>
              <a:t>friendly and helpful</a:t>
            </a:r>
            <a:r>
              <a:rPr lang="en-US" sz="1600" dirty="0"/>
              <a:t> advice</a:t>
            </a:r>
            <a:r>
              <a:rPr lang="en-US" sz="1600" dirty="0" smtClean="0"/>
              <a:t>.</a:t>
            </a:r>
          </a:p>
          <a:p>
            <a:endParaRPr lang="en-US" sz="1600" dirty="0"/>
          </a:p>
          <a:p>
            <a:r>
              <a:rPr lang="en-US" sz="1600" b="1" dirty="0">
                <a:solidFill>
                  <a:srgbClr val="FF6600"/>
                </a:solidFill>
              </a:rPr>
              <a:t>Metaphor and personification</a:t>
            </a:r>
            <a:r>
              <a:rPr lang="en-US" sz="1600" dirty="0"/>
              <a:t>, examples of which are mentioned above, strengthen the impact of the fatherly advice.</a:t>
            </a:r>
          </a:p>
        </p:txBody>
      </p:sp>
    </p:spTree>
    <p:extLst>
      <p:ext uri="{BB962C8B-B14F-4D97-AF65-F5344CB8AC3E}">
        <p14:creationId xmlns:p14="http://schemas.microsoft.com/office/powerpoint/2010/main" val="35379696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142</TotalTime>
  <Words>1485</Words>
  <Application>Microsoft Office PowerPoint</Application>
  <PresentationFormat>On-screen Show (4:3)</PresentationFormat>
  <Paragraphs>143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Ariel</vt:lpstr>
      <vt:lpstr>Times</vt:lpstr>
      <vt:lpstr>Clarity</vt:lpstr>
      <vt:lpstr>5 minute warm up…</vt:lpstr>
      <vt:lpstr>‘If’ by Rudyard Kipling</vt:lpstr>
      <vt:lpstr>Rudyard Kipling</vt:lpstr>
      <vt:lpstr>PowerPoint Presentation</vt:lpstr>
      <vt:lpstr>Stanza 1</vt:lpstr>
      <vt:lpstr>Stanza 2</vt:lpstr>
      <vt:lpstr>Stanza 3</vt:lpstr>
      <vt:lpstr>Stanza 4</vt:lpstr>
      <vt:lpstr>Language and Style</vt:lpstr>
      <vt:lpstr>Structure and Form</vt:lpstr>
      <vt:lpstr>Overview</vt:lpstr>
      <vt:lpstr>Exam-Style Question:</vt:lpstr>
      <vt:lpstr>Comparisons?</vt:lpstr>
      <vt:lpstr>‘Prayer Before Birth’ by Louis Macneice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overview</dc:title>
  <dc:creator>William Ballantyne</dc:creator>
  <cp:lastModifiedBy>Ballantyne H C</cp:lastModifiedBy>
  <cp:revision>10</cp:revision>
  <cp:lastPrinted>2018-01-30T09:31:49Z</cp:lastPrinted>
  <dcterms:created xsi:type="dcterms:W3CDTF">2016-09-13T18:36:01Z</dcterms:created>
  <dcterms:modified xsi:type="dcterms:W3CDTF">2018-01-30T14:35:54Z</dcterms:modified>
</cp:coreProperties>
</file>