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27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21384"/>
              </p:ext>
            </p:extLst>
          </p:nvPr>
        </p:nvGraphicFramePr>
        <p:xfrm>
          <a:off x="-2" y="399528"/>
          <a:ext cx="3744000" cy="645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Chapter breakdown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 a bitter day,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curled up with a book when her cousin, John Reed, discovers her and hits her. She fights back and is sent to the red-room.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locked in the red-room. She sits in turmoil until she hears and sees something odd. She begs to be let out. She faints.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wakes up in the nursery. Bessie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Mr Lloyd are there. Jane is miserable. Mr Lloyd talks to Jane about going to school.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is visited by Mr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Brocklehurst, the headteacher at Lowood School. After his visit, Jane and Mrs Reed argue. Jane says she will never call her ‘aunt’ again.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travels to Lowood School. She meets Miss Temple, the kind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teacher, and Helen Burns, another pupil.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 is thrashed for having dirty hands. Later, she talks with Jane and explains that it is better to forgive and be patient than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to get angry and seek revenge.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Mr Brocklehurst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visits Lowood School. He calls Jane to the front of the classroom and calls her a liar in front of all the teachers and pupils. Helen smiles at Jane, bringing Jane hope.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Afterwards,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Jane and Helen visit Miss Temple. Miss Temple says she believes that Jane is not a liar. Jane listens to Miss Temple and Helen’s fascinating conversations. Miss Temple hears from Mr Lloyd that Jane is not a liar, and tells the school.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enjoys the area around Lowood in the spring. Typhus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breaks out at Lowood School. Lots of girls get sick. Many die. Helen Burns dies of tuberculosis.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6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Eight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years pass. Jane has become a teacher at Lowood School. Mr Brocklehurst had his power removed when his treatment at the school was discovered. Jane applies to be a governess for a family at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Milcote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25634"/>
              </p:ext>
            </p:extLst>
          </p:nvPr>
        </p:nvGraphicFramePr>
        <p:xfrm>
          <a:off x="3743998" y="0"/>
          <a:ext cx="2850002" cy="2081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Locations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Gates</a:t>
                      </a:r>
                      <a:r>
                        <a:rPr lang="en-GB" sz="1050" b="1" baseline="0" dirty="0">
                          <a:latin typeface="Century Gothic" panose="020B0502020202020204" pitchFamily="34" charset="0"/>
                        </a:rPr>
                        <a:t>head Hall</a:t>
                      </a: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Home of Mrs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Reed, John, Georgiana, and Eliza Reed. Jane grows up here. Jane is locked in the red-room.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8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err="1">
                          <a:latin typeface="Century Gothic" panose="020B0502020202020204" pitchFamily="34" charset="0"/>
                        </a:rPr>
                        <a:t>Lowood</a:t>
                      </a: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0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sent to Lowood by Mrs Reed. Mr Brocklehurst is the headteacher. Conditions are harsh and strict. The girls receive brutal punishments and are fed  poorly. A typhus outbreak kills many of the girls.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2951"/>
              </p:ext>
            </p:extLst>
          </p:nvPr>
        </p:nvGraphicFramePr>
        <p:xfrm>
          <a:off x="3743998" y="2081463"/>
          <a:ext cx="2850002" cy="4776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Characters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Jane Eyre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main character. A young, intelligent, and passionate orphan.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think I have no feelings, and that I can do without one bit of love or kindness; but I cannot live so”</a:t>
                      </a:r>
                      <a:endParaRPr lang="en-GB" sz="1050" b="1" i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8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Mrs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Reed – Jane’s aunt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She neglects and abuses Jane and is glad to send her away to Lowood School.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“Guard against her worst fault, a tendency to deceit”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Brocklehurst – The governor of Lowood school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A cruel and hypocritical Christian. He believes in driving evil from children through harsh discipline.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“Punish her body to save her soul”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3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Helen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Burns – Jane’s friend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 A kind and forgiving Christian. She inspires Jane to be more patient and accepting. She dies of tuberculosis at 14.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“Love your enemies; bless them that curse you; do good to them that hate you and despitefully use you.”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Miss Temple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kind and understanding teacher at Lowood. Offers care and affection to Jane and Helen.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shall be publicly cleared from every imputation: to me, Jane, you are clear now.”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40899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08628"/>
              </p:ext>
            </p:extLst>
          </p:nvPr>
        </p:nvGraphicFramePr>
        <p:xfrm>
          <a:off x="6594000" y="5354170"/>
          <a:ext cx="3312000" cy="150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Biographical information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’ written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in 1847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by Charlotte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Brontë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Parts of 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’ were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influenced by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</a:rPr>
                        <a:t>Brontë’s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experiences at school and as a young woman.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Eyre’ was unusual when it was published because it is written in the first-person from a female perspective.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1417"/>
              </p:ext>
            </p:extLst>
          </p:nvPr>
        </p:nvGraphicFramePr>
        <p:xfrm>
          <a:off x="6594000" y="-1"/>
          <a:ext cx="3312000" cy="3720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orphan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– a child whose parents have died.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someone who relies on another person to support them financially. Jane is a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because she relies on Mrs Reed to feed, clothe and house her.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oppress (vb.)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to treat a group of people in an unfair way, often by limiting their freedom.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juxtaposition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a literary technique where a writer places very different things or people close to each other. This helps to show how the things are similar or different.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thesis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the main idea that you want to discuss throughout an essay.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humiliate (vb.)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to make someone feel stupid or ashamed.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something makes you feel stupid or ashamed, you could describe it as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humiliating.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hypocrite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someone who says one thing, but does the opposite at another time.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comeuppance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when a villain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receives some form of punishment for what they did.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69556" y="27708"/>
            <a:ext cx="38135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u="sng" dirty="0">
                <a:latin typeface="Century Gothic" panose="020B0502020202020204" pitchFamily="34" charset="0"/>
              </a:rPr>
              <a:t>‘Jane Eyre’ 1-10: Knowledge Organiser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42165"/>
              </p:ext>
            </p:extLst>
          </p:nvPr>
        </p:nvGraphicFramePr>
        <p:xfrm>
          <a:off x="6594000" y="3720352"/>
          <a:ext cx="3312002" cy="1633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6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Victorian attitudes to childhood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 child is a blank slate and can be trained to develop into a rational being.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A child is born completely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innocent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pure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. They are only contaminated by contact with corrupt forces.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child is born evil and must therefore be controlled and punished in order to submit to the rules of God and society.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D4F186D698314795AF02BA8E404829" ma:contentTypeVersion="19" ma:contentTypeDescription="Create a new document." ma:contentTypeScope="" ma:versionID="2ac49cd43e7d3cbb574e390169105f02">
  <xsd:schema xmlns:xsd="http://www.w3.org/2001/XMLSchema" xmlns:xs="http://www.w3.org/2001/XMLSchema" xmlns:p="http://schemas.microsoft.com/office/2006/metadata/properties" xmlns:ns1="http://schemas.microsoft.com/sharepoint/v3" xmlns:ns2="9c6500c0-19b7-4dc1-a957-fb6bf8f5f217" xmlns:ns3="b64db6f3-d8b6-4520-ae13-60ac2c110106" xmlns:ns4="66eb2665-5259-4d07-aae6-d909f8d4f955" targetNamespace="http://schemas.microsoft.com/office/2006/metadata/properties" ma:root="true" ma:fieldsID="eebb7405bcd78acff2b4b4eba8e16250" ns1:_="" ns2:_="" ns3:_="" ns4:_="">
    <xsd:import namespace="http://schemas.microsoft.com/sharepoint/v3"/>
    <xsd:import namespace="9c6500c0-19b7-4dc1-a957-fb6bf8f5f217"/>
    <xsd:import namespace="b64db6f3-d8b6-4520-ae13-60ac2c110106"/>
    <xsd:import namespace="66eb2665-5259-4d07-aae6-d909f8d4f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Spring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2:Ark_x0020_Department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500c0-19b7-4dc1-a957-fb6bf8f5f2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Ark_x0020_Department" ma:index="23" nillable="true" ma:displayName="Ark Department" ma:format="Dropdown" ma:internalName="Ark_x0020_Department">
      <xsd:simpleType>
        <xsd:restriction base="dms:Choice">
          <xsd:enumeration value="Admin"/>
          <xsd:enumeration value="ACP"/>
          <xsd:enumeration value="Assessment, System &amp; Data"/>
          <xsd:enumeration value="ATT"/>
          <xsd:enumeration value="Communication"/>
          <xsd:enumeration value="Development"/>
          <xsd:enumeration value="Ed City"/>
          <xsd:enumeration value="Education"/>
          <xsd:enumeration value="English Mastery"/>
          <xsd:enumeration value="Estates"/>
          <xsd:enumeration value="Finance"/>
          <xsd:enumeration value="Governance"/>
          <xsd:enumeration value="HR"/>
          <xsd:enumeration value="Insight"/>
          <xsd:enumeration value="IT"/>
          <xsd:enumeration value="Management Team"/>
          <xsd:enumeration value="Maths Mastery"/>
          <xsd:enumeration value="Music"/>
          <xsd:enumeration value="Now Teach"/>
          <xsd:enumeration value="Office Management"/>
          <xsd:enumeration value="Operations"/>
          <xsd:enumeration value="Pathways &amp; Enrichment"/>
          <xsd:enumeration value="People Team"/>
          <xsd:enumeration value="Professional Learning"/>
          <xsd:enumeration value="Projects"/>
          <xsd:enumeration value="Procurement"/>
          <xsd:enumeration value="Safeguarding"/>
          <xsd:enumeration value="Ventur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db6f3-d8b6-4520-ae13-60ac2c110106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b2665-5259-4d07-aae6-d909f8d4f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pring" ma:index="14" nillable="true" ma:displayName="Term" ma:internalName="Spring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ing xmlns="66eb2665-5259-4d07-aae6-d909f8d4f955" xsi:nil="true"/>
    <SharedWithUsers xmlns="9c6500c0-19b7-4dc1-a957-fb6bf8f5f217">
      <UserInfo>
        <DisplayName>Johanna Klinsky</DisplayName>
        <AccountId>5539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  <Ark_x0020_Department xmlns="9c6500c0-19b7-4dc1-a957-fb6bf8f5f217" xsi:nil="true"/>
  </documentManagement>
</p:properties>
</file>

<file path=customXml/itemProps1.xml><?xml version="1.0" encoding="utf-8"?>
<ds:datastoreItem xmlns:ds="http://schemas.openxmlformats.org/officeDocument/2006/customXml" ds:itemID="{016537FB-0C4B-4510-BF4B-789EED3FA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9A5166-F89F-4105-A17F-93DF88D16532}"/>
</file>

<file path=customXml/itemProps3.xml><?xml version="1.0" encoding="utf-8"?>
<ds:datastoreItem xmlns:ds="http://schemas.openxmlformats.org/officeDocument/2006/customXml" ds:itemID="{87BDC727-C5F0-4368-9BAC-82559892F17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c6500c0-19b7-4dc1-a957-fb6bf8f5f217"/>
    <ds:schemaRef ds:uri="http://purl.org/dc/dcmitype/"/>
    <ds:schemaRef ds:uri="b64db6f3-d8b6-4520-ae13-60ac2c11010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924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Kehoe</dc:creator>
  <cp:lastModifiedBy>Nick Wallace</cp:lastModifiedBy>
  <cp:revision>31</cp:revision>
  <dcterms:created xsi:type="dcterms:W3CDTF">2016-04-26T17:09:39Z</dcterms:created>
  <dcterms:modified xsi:type="dcterms:W3CDTF">2016-12-13T11:53:14Z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0x01010038D4F186D698314795AF02BA8E404829</vt:lpwstr>
  </property>
</Properties>
</file>