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4907-AD6D-4B71-971F-20519F52A34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7EE9-1703-4665-BCC4-8AFA0DB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87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4907-AD6D-4B71-971F-20519F52A34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7EE9-1703-4665-BCC4-8AFA0DB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25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4907-AD6D-4B71-971F-20519F52A34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7EE9-1703-4665-BCC4-8AFA0DB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8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4907-AD6D-4B71-971F-20519F52A34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7EE9-1703-4665-BCC4-8AFA0DB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08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4907-AD6D-4B71-971F-20519F52A34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7EE9-1703-4665-BCC4-8AFA0DB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9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4907-AD6D-4B71-971F-20519F52A34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7EE9-1703-4665-BCC4-8AFA0DB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38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4907-AD6D-4B71-971F-20519F52A34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7EE9-1703-4665-BCC4-8AFA0DB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7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4907-AD6D-4B71-971F-20519F52A34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7EE9-1703-4665-BCC4-8AFA0DB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20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4907-AD6D-4B71-971F-20519F52A34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7EE9-1703-4665-BCC4-8AFA0DB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2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4907-AD6D-4B71-971F-20519F52A34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7EE9-1703-4665-BCC4-8AFA0DB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4907-AD6D-4B71-971F-20519F52A34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7EE9-1703-4665-BCC4-8AFA0DB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10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B4907-AD6D-4B71-971F-20519F52A34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C7EE9-1703-4665-BCC4-8AFA0DB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1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4" y="232616"/>
            <a:ext cx="4915189" cy="655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417" y="323273"/>
            <a:ext cx="302029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TRANSACTIONAL WRITING EXEMPLAR</a:t>
            </a:r>
          </a:p>
          <a:p>
            <a:r>
              <a:rPr lang="en-GB" dirty="0" smtClean="0"/>
              <a:t>LANGUAGE PAPER 1</a:t>
            </a:r>
          </a:p>
          <a:p>
            <a:r>
              <a:rPr lang="en-GB" dirty="0" smtClean="0"/>
              <a:t>45 MARKS/45 MINUTES</a:t>
            </a:r>
          </a:p>
          <a:p>
            <a:r>
              <a:rPr lang="en-GB" dirty="0" smtClean="0"/>
              <a:t>WRITE A LETTER TO TEENAGERS OF THE FUTURE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2582" y="2438400"/>
            <a:ext cx="3879273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MY NOTES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19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606" y="172156"/>
            <a:ext cx="4837121" cy="6446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26" y="172156"/>
            <a:ext cx="4816257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03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Ballantyne H C</dc:creator>
  <cp:lastModifiedBy>Ballantyne H C</cp:lastModifiedBy>
  <cp:revision>1</cp:revision>
  <dcterms:created xsi:type="dcterms:W3CDTF">2023-02-10T10:01:40Z</dcterms:created>
  <dcterms:modified xsi:type="dcterms:W3CDTF">2023-02-10T10:01:58Z</dcterms:modified>
</cp:coreProperties>
</file>