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8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9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7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0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42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7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2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4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3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6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1E00-0090-48B3-A6BE-616A34C61C9E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FACA0-6D40-4E10-AE53-36C411DB4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9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188" y="1949985"/>
            <a:ext cx="8585812" cy="155997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37" y="34081"/>
            <a:ext cx="6741129" cy="48911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730" y="5023214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dirty="0" smtClean="0"/>
              <a:t>Shakespeare’s Comedies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89087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Jokes!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comedies men tell most of the jokes</a:t>
            </a:r>
          </a:p>
          <a:p>
            <a:r>
              <a:rPr lang="en-GB" dirty="0" smtClean="0"/>
              <a:t>There is often a ‘joker’ who is paid to tell jokes and they are often funny, and cutting – or sad like </a:t>
            </a:r>
            <a:r>
              <a:rPr lang="en-GB" dirty="0" err="1" smtClean="0"/>
              <a:t>Feste</a:t>
            </a:r>
            <a:r>
              <a:rPr lang="en-GB" dirty="0" smtClean="0"/>
              <a:t> in Twelfth Night</a:t>
            </a:r>
          </a:p>
          <a:p>
            <a:r>
              <a:rPr lang="en-GB" dirty="0" smtClean="0"/>
              <a:t>The jokes are often puns </a:t>
            </a:r>
          </a:p>
          <a:p>
            <a:r>
              <a:rPr lang="en-GB" dirty="0" smtClean="0"/>
              <a:t>They are often very naughty jokes and these are usually told by the servants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60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 Comedy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Happy Ending</a:t>
            </a:r>
          </a:p>
          <a:p>
            <a:r>
              <a:rPr lang="en-GB" dirty="0" smtClean="0"/>
              <a:t>Often a marriage</a:t>
            </a:r>
          </a:p>
          <a:p>
            <a:r>
              <a:rPr lang="en-GB" dirty="0" smtClean="0"/>
              <a:t>Not based on a real person or historical event (like most of Shakespeare’s plays)</a:t>
            </a:r>
          </a:p>
          <a:p>
            <a:r>
              <a:rPr lang="en-GB" dirty="0" smtClean="0"/>
              <a:t>Can be uncomfortable and sometimes sad (melancholy)</a:t>
            </a:r>
          </a:p>
          <a:p>
            <a:r>
              <a:rPr lang="en-GB" dirty="0" smtClean="0"/>
              <a:t>Separation and reunion</a:t>
            </a:r>
          </a:p>
          <a:p>
            <a:r>
              <a:rPr lang="en-GB" dirty="0" smtClean="0"/>
              <a:t>Laugh with characters – like with </a:t>
            </a:r>
            <a:r>
              <a:rPr lang="en-GB" dirty="0" err="1" smtClean="0"/>
              <a:t>Malvolio</a:t>
            </a:r>
            <a:endParaRPr lang="en-GB" dirty="0" smtClean="0"/>
          </a:p>
          <a:p>
            <a:r>
              <a:rPr lang="en-GB" dirty="0" smtClean="0"/>
              <a:t>People act with empathy and consideration, especially at the end</a:t>
            </a:r>
          </a:p>
          <a:p>
            <a:r>
              <a:rPr lang="en-GB" dirty="0" smtClean="0"/>
              <a:t>Dangers and tragedies are avoided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36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Forests?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a mysterious place </a:t>
            </a:r>
          </a:p>
          <a:p>
            <a:pPr marL="0" indent="0">
              <a:buNone/>
            </a:pPr>
            <a:r>
              <a:rPr lang="en-GB" dirty="0" smtClean="0"/>
              <a:t>where societal rules don’t apply</a:t>
            </a:r>
          </a:p>
          <a:p>
            <a:r>
              <a:rPr lang="en-GB" dirty="0" smtClean="0"/>
              <a:t>Girls can wear trousers!</a:t>
            </a:r>
          </a:p>
          <a:p>
            <a:r>
              <a:rPr lang="en-GB" dirty="0" smtClean="0"/>
              <a:t>Mysterious events can </a:t>
            </a:r>
          </a:p>
          <a:p>
            <a:pPr marL="0" indent="0">
              <a:buNone/>
            </a:pPr>
            <a:r>
              <a:rPr lang="en-GB" dirty="0" smtClean="0"/>
              <a:t>teach us life lessons</a:t>
            </a:r>
          </a:p>
          <a:p>
            <a:r>
              <a:rPr lang="en-GB" dirty="0" smtClean="0"/>
              <a:t>You can be more ‘yourself’ </a:t>
            </a:r>
          </a:p>
          <a:p>
            <a:pPr marL="0" indent="0">
              <a:buNone/>
            </a:pPr>
            <a:r>
              <a:rPr lang="en-GB" dirty="0" smtClean="0"/>
              <a:t>and say how you truly feel</a:t>
            </a:r>
          </a:p>
          <a:p>
            <a:r>
              <a:rPr lang="en-GB" dirty="0" smtClean="0"/>
              <a:t>There are often songs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754" y="1395299"/>
            <a:ext cx="6375552" cy="47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0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Stock Characters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Except Shakespeare’s characters are very ‘real’</a:t>
            </a:r>
          </a:p>
          <a:p>
            <a:r>
              <a:rPr lang="en-GB" dirty="0" smtClean="0"/>
              <a:t>Based on classic Roman and Greek Comedy: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Hero</a:t>
            </a:r>
          </a:p>
          <a:p>
            <a:pPr>
              <a:buFontTx/>
              <a:buChar char="-"/>
            </a:pPr>
            <a:r>
              <a:rPr lang="en-GB" dirty="0" smtClean="0"/>
              <a:t>Girl next Door</a:t>
            </a:r>
          </a:p>
          <a:p>
            <a:pPr>
              <a:buFontTx/>
              <a:buChar char="-"/>
            </a:pPr>
            <a:r>
              <a:rPr lang="en-GB" dirty="0" smtClean="0"/>
              <a:t>Temptress (evil)</a:t>
            </a:r>
          </a:p>
          <a:p>
            <a:pPr>
              <a:buFontTx/>
              <a:buChar char="-"/>
            </a:pPr>
            <a:r>
              <a:rPr lang="en-GB" dirty="0" smtClean="0"/>
              <a:t>Father/Old Man</a:t>
            </a:r>
          </a:p>
          <a:p>
            <a:pPr>
              <a:buFontTx/>
              <a:buChar char="-"/>
            </a:pPr>
            <a:r>
              <a:rPr lang="en-GB" dirty="0" smtClean="0"/>
              <a:t>Slave</a:t>
            </a:r>
          </a:p>
          <a:p>
            <a:pPr>
              <a:buFontTx/>
              <a:buChar char="-"/>
            </a:pPr>
            <a:r>
              <a:rPr lang="en-GB" dirty="0" smtClean="0"/>
              <a:t>Soldier</a:t>
            </a:r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818" y="738130"/>
            <a:ext cx="3417187" cy="57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Great Chain of Being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God and the Angels</a:t>
            </a:r>
          </a:p>
          <a:p>
            <a:pPr marL="0" indent="0" algn="ctr">
              <a:buNone/>
            </a:pPr>
            <a:r>
              <a:rPr lang="en-GB" dirty="0" smtClean="0"/>
              <a:t>King or Queen</a:t>
            </a:r>
          </a:p>
          <a:p>
            <a:pPr marL="0" indent="0" algn="ctr">
              <a:buNone/>
            </a:pPr>
            <a:r>
              <a:rPr lang="en-GB" dirty="0" smtClean="0"/>
              <a:t>Knights</a:t>
            </a:r>
          </a:p>
          <a:p>
            <a:pPr marL="0" indent="0" algn="ctr">
              <a:buNone/>
            </a:pPr>
            <a:r>
              <a:rPr lang="en-GB" dirty="0" smtClean="0"/>
              <a:t>Noblemen</a:t>
            </a:r>
          </a:p>
          <a:p>
            <a:pPr marL="0" indent="0" algn="ctr">
              <a:buNone/>
            </a:pPr>
            <a:r>
              <a:rPr lang="en-GB" dirty="0" smtClean="0"/>
              <a:t>Business Men</a:t>
            </a:r>
          </a:p>
          <a:p>
            <a:pPr marL="0" indent="0" algn="ctr">
              <a:buNone/>
            </a:pPr>
            <a:r>
              <a:rPr lang="en-GB" dirty="0" smtClean="0"/>
              <a:t>Servants or Normal People</a:t>
            </a:r>
          </a:p>
          <a:p>
            <a:pPr marL="0" indent="0" algn="ctr">
              <a:buNone/>
            </a:pPr>
            <a:r>
              <a:rPr lang="en-GB" dirty="0" smtClean="0"/>
              <a:t>Poor</a:t>
            </a:r>
          </a:p>
          <a:p>
            <a:pPr marL="0" indent="0" algn="ctr">
              <a:buNone/>
            </a:pPr>
            <a:r>
              <a:rPr lang="en-GB" dirty="0" smtClean="0"/>
              <a:t>Animals</a:t>
            </a:r>
          </a:p>
          <a:p>
            <a:pPr marL="0" indent="0" algn="ctr">
              <a:buNone/>
            </a:pPr>
            <a:r>
              <a:rPr lang="en-GB" dirty="0" smtClean="0"/>
              <a:t>Plants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89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2064" y="4985792"/>
            <a:ext cx="3995936" cy="187220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Social hierarchy: does your place in society affect how you speak?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8640"/>
            <a:ext cx="5076056" cy="6669360"/>
          </a:xfrm>
        </p:spPr>
        <p:txBody>
          <a:bodyPr>
            <a:normAutofit/>
          </a:bodyPr>
          <a:lstStyle/>
          <a:p>
            <a:r>
              <a:rPr lang="en-GB" b="1" dirty="0" smtClean="0"/>
              <a:t>Kings</a:t>
            </a:r>
            <a:r>
              <a:rPr lang="en-GB" dirty="0" smtClean="0"/>
              <a:t>: You speak down to everyone, and everyone is respectful to you.</a:t>
            </a:r>
          </a:p>
          <a:p>
            <a:r>
              <a:rPr lang="en-GB" b="1" dirty="0" smtClean="0"/>
              <a:t>Queens</a:t>
            </a:r>
            <a:r>
              <a:rPr lang="en-GB" dirty="0" smtClean="0"/>
              <a:t>: People look up to you, and are respectful.  You can say what you like, except to a king.</a:t>
            </a:r>
          </a:p>
          <a:p>
            <a:r>
              <a:rPr lang="en-GB" b="1" dirty="0" smtClean="0"/>
              <a:t>Knaves/Jacks (aristocrats/noblemen)</a:t>
            </a:r>
            <a:r>
              <a:rPr lang="en-GB" dirty="0" smtClean="0"/>
              <a:t>: </a:t>
            </a:r>
            <a:r>
              <a:rPr lang="en-GB" dirty="0" smtClean="0"/>
              <a:t>You can say whatever you like to servants, but must hold your tongue with royalty.</a:t>
            </a:r>
          </a:p>
          <a:p>
            <a:r>
              <a:rPr lang="en-GB" b="1" dirty="0" smtClean="0"/>
              <a:t>Ace, 2-10</a:t>
            </a:r>
            <a:r>
              <a:rPr lang="en-GB" dirty="0" smtClean="0"/>
              <a:t>: You are servants and have low status.  If spoken to by a member of the court, you must be respectful.</a:t>
            </a:r>
          </a:p>
          <a:p>
            <a:r>
              <a:rPr lang="en-GB" b="1" dirty="0" smtClean="0"/>
              <a:t>Joker</a:t>
            </a:r>
            <a:r>
              <a:rPr lang="en-GB" dirty="0" smtClean="0"/>
              <a:t>: your status is low and even the servants treat you badly.  However, you are liked and can say what you want, even to royalty.</a:t>
            </a:r>
            <a:endParaRPr lang="en-GB" dirty="0"/>
          </a:p>
        </p:txBody>
      </p:sp>
      <p:pic>
        <p:nvPicPr>
          <p:cNvPr id="4" name="Picture 4" descr="http://asunews.astate.edu/Twelfth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9" y="0"/>
            <a:ext cx="3432253" cy="508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8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Comedic Elements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Forests</a:t>
            </a:r>
          </a:p>
          <a:p>
            <a:r>
              <a:rPr lang="en-GB" dirty="0" smtClean="0"/>
              <a:t>Twins</a:t>
            </a:r>
          </a:p>
          <a:p>
            <a:r>
              <a:rPr lang="en-GB" dirty="0" smtClean="0"/>
              <a:t>Dressing Up</a:t>
            </a:r>
          </a:p>
          <a:p>
            <a:r>
              <a:rPr lang="en-GB" dirty="0" smtClean="0"/>
              <a:t>Disguise and ‘appearance v Reality’</a:t>
            </a:r>
          </a:p>
          <a:p>
            <a:r>
              <a:rPr lang="en-GB" dirty="0" smtClean="0"/>
              <a:t>Mistaken Identity</a:t>
            </a:r>
          </a:p>
          <a:p>
            <a:r>
              <a:rPr lang="en-GB" dirty="0" smtClean="0"/>
              <a:t>Slapstick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748" y="496658"/>
            <a:ext cx="4453791" cy="54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0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Women in Comedies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Tragedies are about Men – comedies are about women</a:t>
            </a:r>
          </a:p>
          <a:p>
            <a:r>
              <a:rPr lang="en-GB" dirty="0" smtClean="0"/>
              <a:t>Sometimes women are in trouble and need help</a:t>
            </a:r>
          </a:p>
          <a:p>
            <a:r>
              <a:rPr lang="en-GB" dirty="0" smtClean="0"/>
              <a:t>Sometimes it’s about women trying to marry a man they love (unusual) like in Much Ado</a:t>
            </a:r>
          </a:p>
          <a:p>
            <a:r>
              <a:rPr lang="en-GB" dirty="0" smtClean="0"/>
              <a:t>Women need to step away from their ordinary lives in order to succeed</a:t>
            </a:r>
          </a:p>
          <a:p>
            <a:r>
              <a:rPr lang="en-GB" dirty="0" smtClean="0"/>
              <a:t>They often run away to the forest to escape from their lives</a:t>
            </a:r>
          </a:p>
          <a:p>
            <a:r>
              <a:rPr lang="en-GB" dirty="0" smtClean="0"/>
              <a:t>Women are often strong (morally) and they have more choice and they defy social norms, for a while</a:t>
            </a:r>
          </a:p>
          <a:p>
            <a:r>
              <a:rPr lang="en-GB" dirty="0" smtClean="0"/>
              <a:t>In Twelfth Night we have girls pretending to be boys</a:t>
            </a:r>
          </a:p>
          <a:p>
            <a:r>
              <a:rPr lang="en-GB" dirty="0" smtClean="0"/>
              <a:t>These acts of rebellion end, and women put their dresses back on and go back to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89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Love and Marriages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Marriages of equals not money. In tragedies this doesn’t work, in comedies it does</a:t>
            </a:r>
          </a:p>
          <a:p>
            <a:r>
              <a:rPr lang="en-GB" dirty="0" smtClean="0"/>
              <a:t>Women are often stronger and more intelligent than their men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25" y="3218302"/>
            <a:ext cx="6972757" cy="34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8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504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What Makes a Comedy</vt:lpstr>
      <vt:lpstr>Why Forests?</vt:lpstr>
      <vt:lpstr>Stock Characters</vt:lpstr>
      <vt:lpstr>The Great Chain of Being</vt:lpstr>
      <vt:lpstr>Social hierarchy: does your place in society affect how you speak?</vt:lpstr>
      <vt:lpstr>Comedic Elements</vt:lpstr>
      <vt:lpstr>Women in Comedies</vt:lpstr>
      <vt:lpstr>Love and Marriages</vt:lpstr>
      <vt:lpstr>Jokes!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Shakespeare’s Comedies</dc:title>
  <dc:creator>Pankhurst K</dc:creator>
  <cp:lastModifiedBy>Pankhurst K</cp:lastModifiedBy>
  <cp:revision>4</cp:revision>
  <dcterms:created xsi:type="dcterms:W3CDTF">2021-01-19T09:11:42Z</dcterms:created>
  <dcterms:modified xsi:type="dcterms:W3CDTF">2021-01-19T09:38:10Z</dcterms:modified>
</cp:coreProperties>
</file>