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73" r:id="rId5"/>
    <p:sldId id="274" r:id="rId6"/>
    <p:sldId id="261" r:id="rId7"/>
    <p:sldId id="318" r:id="rId8"/>
    <p:sldId id="410" r:id="rId9"/>
    <p:sldId id="397" r:id="rId10"/>
    <p:sldId id="418" r:id="rId11"/>
    <p:sldId id="419" r:id="rId12"/>
    <p:sldId id="420" r:id="rId13"/>
    <p:sldId id="406" r:id="rId14"/>
    <p:sldId id="411" r:id="rId15"/>
    <p:sldId id="415" r:id="rId16"/>
    <p:sldId id="412" r:id="rId17"/>
    <p:sldId id="413" r:id="rId18"/>
    <p:sldId id="407" r:id="rId19"/>
    <p:sldId id="268" r:id="rId20"/>
    <p:sldId id="408" r:id="rId21"/>
    <p:sldId id="32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5A4C4E-F77D-4A11-9481-6E7BF2A31336}" v="1" dt="2022-06-10T08:27:00.5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87" autoAdjust="0"/>
    <p:restoredTop sz="94628" autoAdjust="0"/>
  </p:normalViewPr>
  <p:slideViewPr>
    <p:cSldViewPr>
      <p:cViewPr varScale="1">
        <p:scale>
          <a:sx n="72" d="100"/>
          <a:sy n="72" d="100"/>
        </p:scale>
        <p:origin x="142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9903593-F463-761C-2D85-BF2E61C4EF24}"/>
    <pc:docChg chg="modSld">
      <pc:chgData name="" userId="" providerId="" clId="Web-{49903593-F463-761C-2D85-BF2E61C4EF24}" dt="2020-05-01T08:19:00.064" v="1" actId="20577"/>
      <pc:docMkLst>
        <pc:docMk/>
      </pc:docMkLst>
      <pc:sldChg chg="modSp">
        <pc:chgData name="" userId="" providerId="" clId="Web-{49903593-F463-761C-2D85-BF2E61C4EF24}" dt="2020-05-01T08:19:00.064" v="0" actId="20577"/>
        <pc:sldMkLst>
          <pc:docMk/>
          <pc:sldMk cId="404193484" sldId="273"/>
        </pc:sldMkLst>
        <pc:spChg chg="mod">
          <ac:chgData name="" userId="" providerId="" clId="Web-{49903593-F463-761C-2D85-BF2E61C4EF24}" dt="2020-05-01T08:19:00.064" v="0" actId="20577"/>
          <ac:spMkLst>
            <pc:docMk/>
            <pc:sldMk cId="404193484" sldId="273"/>
            <ac:spMk id="6" creationId="{00000000-0000-0000-0000-000000000000}"/>
          </ac:spMkLst>
        </pc:spChg>
      </pc:sldChg>
    </pc:docChg>
  </pc:docChgLst>
  <pc:docChgLst>
    <pc:chgData name="Eliza Grant" userId="S::eliza.grant@englishmastery.org::2a4752ff-9ce3-40ca-9664-05990607bc07" providerId="AD" clId="Web-{55D9EEFF-4A31-2AA0-6039-6D261AEFA222}"/>
    <pc:docChg chg="modSld">
      <pc:chgData name="Eliza Grant" userId="S::eliza.grant@englishmastery.org::2a4752ff-9ce3-40ca-9664-05990607bc07" providerId="AD" clId="Web-{55D9EEFF-4A31-2AA0-6039-6D261AEFA222}" dt="2020-03-27T15:37:20.291" v="2" actId="20577"/>
      <pc:docMkLst>
        <pc:docMk/>
      </pc:docMkLst>
      <pc:sldChg chg="modSp">
        <pc:chgData name="Eliza Grant" userId="S::eliza.grant@englishmastery.org::2a4752ff-9ce3-40ca-9664-05990607bc07" providerId="AD" clId="Web-{55D9EEFF-4A31-2AA0-6039-6D261AEFA222}" dt="2020-03-27T15:37:18.072" v="0" actId="20577"/>
        <pc:sldMkLst>
          <pc:docMk/>
          <pc:sldMk cId="896436978" sldId="318"/>
        </pc:sldMkLst>
        <pc:spChg chg="mod">
          <ac:chgData name="Eliza Grant" userId="S::eliza.grant@englishmastery.org::2a4752ff-9ce3-40ca-9664-05990607bc07" providerId="AD" clId="Web-{55D9EEFF-4A31-2AA0-6039-6D261AEFA222}" dt="2020-03-27T15:37:18.072" v="0" actId="20577"/>
          <ac:spMkLst>
            <pc:docMk/>
            <pc:sldMk cId="896436978" sldId="318"/>
            <ac:spMk id="3" creationId="{00000000-0000-0000-0000-000000000000}"/>
          </ac:spMkLst>
        </pc:spChg>
      </pc:sldChg>
    </pc:docChg>
  </pc:docChgLst>
  <pc:docChgLst>
    <pc:chgData name="Eliza Grant" userId="2a4752ff-9ce3-40ca-9664-05990607bc07" providerId="ADAL" clId="{B5091E77-538F-44CE-8F9A-26BC4AFA9BFC}"/>
    <pc:docChg chg="undo custSel addSld delSld modSld sldOrd">
      <pc:chgData name="Eliza Grant" userId="2a4752ff-9ce3-40ca-9664-05990607bc07" providerId="ADAL" clId="{B5091E77-538F-44CE-8F9A-26BC4AFA9BFC}" dt="2020-04-07T08:01:32.432" v="5019" actId="20577"/>
      <pc:docMkLst>
        <pc:docMk/>
      </pc:docMkLst>
      <pc:sldChg chg="addSp delSp modSp delAnim modAnim">
        <pc:chgData name="Eliza Grant" userId="2a4752ff-9ce3-40ca-9664-05990607bc07" providerId="ADAL" clId="{B5091E77-538F-44CE-8F9A-26BC4AFA9BFC}" dt="2020-04-07T07:54:27.453" v="4994" actId="20577"/>
        <pc:sldMkLst>
          <pc:docMk/>
          <pc:sldMk cId="713712728" sldId="261"/>
        </pc:sldMkLst>
        <pc:spChg chg="add mod">
          <ac:chgData name="Eliza Grant" userId="2a4752ff-9ce3-40ca-9664-05990607bc07" providerId="ADAL" clId="{B5091E77-538F-44CE-8F9A-26BC4AFA9BFC}" dt="2020-03-25T13:22:14.508" v="1884" actId="20577"/>
          <ac:spMkLst>
            <pc:docMk/>
            <pc:sldMk cId="713712728" sldId="261"/>
            <ac:spMk id="5" creationId="{18B34CF2-6B05-4CE4-8D63-F980CD314472}"/>
          </ac:spMkLst>
        </pc:spChg>
        <pc:spChg chg="mod">
          <ac:chgData name="Eliza Grant" userId="2a4752ff-9ce3-40ca-9664-05990607bc07" providerId="ADAL" clId="{B5091E77-538F-44CE-8F9A-26BC4AFA9BFC}" dt="2020-03-25T13:14:02.599" v="1123" actId="20577"/>
          <ac:spMkLst>
            <pc:docMk/>
            <pc:sldMk cId="713712728" sldId="261"/>
            <ac:spMk id="6" creationId="{00000000-0000-0000-0000-000000000000}"/>
          </ac:spMkLst>
        </pc:spChg>
        <pc:spChg chg="del mod">
          <ac:chgData name="Eliza Grant" userId="2a4752ff-9ce3-40ca-9664-05990607bc07" providerId="ADAL" clId="{B5091E77-538F-44CE-8F9A-26BC4AFA9BFC}" dt="2020-03-11T10:35:02.415" v="10" actId="478"/>
          <ac:spMkLst>
            <pc:docMk/>
            <pc:sldMk cId="713712728" sldId="261"/>
            <ac:spMk id="7" creationId="{00000000-0000-0000-0000-000000000000}"/>
          </ac:spMkLst>
        </pc:spChg>
        <pc:spChg chg="del mod">
          <ac:chgData name="Eliza Grant" userId="2a4752ff-9ce3-40ca-9664-05990607bc07" providerId="ADAL" clId="{B5091E77-538F-44CE-8F9A-26BC4AFA9BFC}" dt="2020-03-11T10:35:02.415" v="10" actId="478"/>
          <ac:spMkLst>
            <pc:docMk/>
            <pc:sldMk cId="713712728" sldId="261"/>
            <ac:spMk id="8" creationId="{00000000-0000-0000-0000-000000000000}"/>
          </ac:spMkLst>
        </pc:spChg>
        <pc:spChg chg="del mod">
          <ac:chgData name="Eliza Grant" userId="2a4752ff-9ce3-40ca-9664-05990607bc07" providerId="ADAL" clId="{B5091E77-538F-44CE-8F9A-26BC4AFA9BFC}" dt="2020-03-11T10:35:02.415" v="10" actId="478"/>
          <ac:spMkLst>
            <pc:docMk/>
            <pc:sldMk cId="713712728" sldId="261"/>
            <ac:spMk id="9" creationId="{00000000-0000-0000-0000-000000000000}"/>
          </ac:spMkLst>
        </pc:spChg>
        <pc:spChg chg="add mod">
          <ac:chgData name="Eliza Grant" userId="2a4752ff-9ce3-40ca-9664-05990607bc07" providerId="ADAL" clId="{B5091E77-538F-44CE-8F9A-26BC4AFA9BFC}" dt="2020-03-25T13:20:03.006" v="1836" actId="255"/>
          <ac:spMkLst>
            <pc:docMk/>
            <pc:sldMk cId="713712728" sldId="261"/>
            <ac:spMk id="9" creationId="{F60B0DAA-1B81-4DD3-BA29-23DE50363F1D}"/>
          </ac:spMkLst>
        </pc:spChg>
        <pc:spChg chg="del mod">
          <ac:chgData name="Eliza Grant" userId="2a4752ff-9ce3-40ca-9664-05990607bc07" providerId="ADAL" clId="{B5091E77-538F-44CE-8F9A-26BC4AFA9BFC}" dt="2020-03-25T13:14:10.360" v="1126" actId="478"/>
          <ac:spMkLst>
            <pc:docMk/>
            <pc:sldMk cId="713712728" sldId="261"/>
            <ac:spMk id="10" creationId="{00000000-0000-0000-0000-000000000000}"/>
          </ac:spMkLst>
        </pc:spChg>
        <pc:spChg chg="add mod">
          <ac:chgData name="Eliza Grant" userId="2a4752ff-9ce3-40ca-9664-05990607bc07" providerId="ADAL" clId="{B5091E77-538F-44CE-8F9A-26BC4AFA9BFC}" dt="2020-03-25T13:20:07.685" v="1837" actId="1076"/>
          <ac:spMkLst>
            <pc:docMk/>
            <pc:sldMk cId="713712728" sldId="261"/>
            <ac:spMk id="11" creationId="{2B202E61-D24F-4FCF-AA15-5090974EA733}"/>
          </ac:spMkLst>
        </pc:spChg>
        <pc:spChg chg="add mod">
          <ac:chgData name="Eliza Grant" userId="2a4752ff-9ce3-40ca-9664-05990607bc07" providerId="ADAL" clId="{B5091E77-538F-44CE-8F9A-26BC4AFA9BFC}" dt="2020-04-07T07:54:27.453" v="4994" actId="20577"/>
          <ac:spMkLst>
            <pc:docMk/>
            <pc:sldMk cId="713712728" sldId="261"/>
            <ac:spMk id="12" creationId="{C68071BC-DD7D-41DD-8D7A-F94DDBC11BF6}"/>
          </ac:spMkLst>
        </pc:spChg>
        <pc:spChg chg="mod">
          <ac:chgData name="Eliza Grant" userId="2a4752ff-9ce3-40ca-9664-05990607bc07" providerId="ADAL" clId="{B5091E77-538F-44CE-8F9A-26BC4AFA9BFC}" dt="2020-03-25T13:22:28.752" v="1903" actId="20577"/>
          <ac:spMkLst>
            <pc:docMk/>
            <pc:sldMk cId="713712728" sldId="261"/>
            <ac:spMk id="13" creationId="{00000000-0000-0000-0000-000000000000}"/>
          </ac:spMkLst>
        </pc:spChg>
        <pc:spChg chg="add del mod">
          <ac:chgData name="Eliza Grant" userId="2a4752ff-9ce3-40ca-9664-05990607bc07" providerId="ADAL" clId="{B5091E77-538F-44CE-8F9A-26BC4AFA9BFC}" dt="2020-03-25T13:22:18.302" v="1885" actId="478"/>
          <ac:spMkLst>
            <pc:docMk/>
            <pc:sldMk cId="713712728" sldId="261"/>
            <ac:spMk id="14" creationId="{39DA87D7-411B-4F14-B2F1-4986AC5774C5}"/>
          </ac:spMkLst>
        </pc:spChg>
        <pc:graphicFrameChg chg="add del mod modGraphic">
          <ac:chgData name="Eliza Grant" userId="2a4752ff-9ce3-40ca-9664-05990607bc07" providerId="ADAL" clId="{B5091E77-538F-44CE-8F9A-26BC4AFA9BFC}" dt="2020-03-25T13:14:00.152" v="1122" actId="478"/>
          <ac:graphicFrameMkLst>
            <pc:docMk/>
            <pc:sldMk cId="713712728" sldId="261"/>
            <ac:graphicFrameMk id="4" creationId="{14C84BFD-6B85-4AC3-94F1-E4F0C20AF14B}"/>
          </ac:graphicFrameMkLst>
        </pc:graphicFrameChg>
      </pc:sldChg>
      <pc:sldChg chg="modSp">
        <pc:chgData name="Eliza Grant" userId="2a4752ff-9ce3-40ca-9664-05990607bc07" providerId="ADAL" clId="{B5091E77-538F-44CE-8F9A-26BC4AFA9BFC}" dt="2020-04-07T08:01:32.432" v="5019" actId="20577"/>
        <pc:sldMkLst>
          <pc:docMk/>
          <pc:sldMk cId="4267983176" sldId="274"/>
        </pc:sldMkLst>
        <pc:graphicFrameChg chg="modGraphic">
          <ac:chgData name="Eliza Grant" userId="2a4752ff-9ce3-40ca-9664-05990607bc07" providerId="ADAL" clId="{B5091E77-538F-44CE-8F9A-26BC4AFA9BFC}" dt="2020-04-07T08:01:32.432" v="5019" actId="20577"/>
          <ac:graphicFrameMkLst>
            <pc:docMk/>
            <pc:sldMk cId="4267983176" sldId="274"/>
            <ac:graphicFrameMk id="4" creationId="{00000000-0000-0000-0000-000000000000}"/>
          </ac:graphicFrameMkLst>
        </pc:graphicFrameChg>
      </pc:sldChg>
      <pc:sldChg chg="addSp delSp modSp delAnim modAnim">
        <pc:chgData name="Eliza Grant" userId="2a4752ff-9ce3-40ca-9664-05990607bc07" providerId="ADAL" clId="{B5091E77-538F-44CE-8F9A-26BC4AFA9BFC}" dt="2020-04-07T07:54:41.302" v="4996" actId="20577"/>
        <pc:sldMkLst>
          <pc:docMk/>
          <pc:sldMk cId="896436978" sldId="318"/>
        </pc:sldMkLst>
        <pc:spChg chg="mod">
          <ac:chgData name="Eliza Grant" userId="2a4752ff-9ce3-40ca-9664-05990607bc07" providerId="ADAL" clId="{B5091E77-538F-44CE-8F9A-26BC4AFA9BFC}" dt="2020-04-07T07:54:41.302" v="4996" actId="20577"/>
          <ac:spMkLst>
            <pc:docMk/>
            <pc:sldMk cId="896436978" sldId="318"/>
            <ac:spMk id="3" creationId="{00000000-0000-0000-0000-000000000000}"/>
          </ac:spMkLst>
        </pc:spChg>
        <pc:spChg chg="mod">
          <ac:chgData name="Eliza Grant" userId="2a4752ff-9ce3-40ca-9664-05990607bc07" providerId="ADAL" clId="{B5091E77-538F-44CE-8F9A-26BC4AFA9BFC}" dt="2020-03-25T15:20:22.721" v="4607" actId="20577"/>
          <ac:spMkLst>
            <pc:docMk/>
            <pc:sldMk cId="896436978" sldId="318"/>
            <ac:spMk id="4" creationId="{00000000-0000-0000-0000-000000000000}"/>
          </ac:spMkLst>
        </pc:spChg>
        <pc:spChg chg="add mod">
          <ac:chgData name="Eliza Grant" userId="2a4752ff-9ce3-40ca-9664-05990607bc07" providerId="ADAL" clId="{B5091E77-538F-44CE-8F9A-26BC4AFA9BFC}" dt="2020-03-25T13:31:03.397" v="2091" actId="1076"/>
          <ac:spMkLst>
            <pc:docMk/>
            <pc:sldMk cId="896436978" sldId="318"/>
            <ac:spMk id="6" creationId="{5C3CC20C-F373-48EC-9D5D-A504CC3BF4A8}"/>
          </ac:spMkLst>
        </pc:spChg>
        <pc:spChg chg="add mod">
          <ac:chgData name="Eliza Grant" userId="2a4752ff-9ce3-40ca-9664-05990607bc07" providerId="ADAL" clId="{B5091E77-538F-44CE-8F9A-26BC4AFA9BFC}" dt="2020-03-25T13:30:49.428" v="2085" actId="1076"/>
          <ac:spMkLst>
            <pc:docMk/>
            <pc:sldMk cId="896436978" sldId="318"/>
            <ac:spMk id="7" creationId="{20E85942-3FFF-4CB2-BEA1-A0C9BAC69091}"/>
          </ac:spMkLst>
        </pc:spChg>
        <pc:spChg chg="add mod">
          <ac:chgData name="Eliza Grant" userId="2a4752ff-9ce3-40ca-9664-05990607bc07" providerId="ADAL" clId="{B5091E77-538F-44CE-8F9A-26BC4AFA9BFC}" dt="2020-03-25T13:31:30.871" v="2097" actId="14100"/>
          <ac:spMkLst>
            <pc:docMk/>
            <pc:sldMk cId="896436978" sldId="318"/>
            <ac:spMk id="8" creationId="{A48485EE-3635-4878-A86B-F58316C7433F}"/>
          </ac:spMkLst>
        </pc:spChg>
        <pc:spChg chg="add del mod">
          <ac:chgData name="Eliza Grant" userId="2a4752ff-9ce3-40ca-9664-05990607bc07" providerId="ADAL" clId="{B5091E77-538F-44CE-8F9A-26BC4AFA9BFC}" dt="2020-03-25T13:31:00.044" v="2090"/>
          <ac:spMkLst>
            <pc:docMk/>
            <pc:sldMk cId="896436978" sldId="318"/>
            <ac:spMk id="9" creationId="{614B0CE0-CA4E-422E-83C4-9D49ACB9349A}"/>
          </ac:spMkLst>
        </pc:spChg>
        <pc:spChg chg="add mod">
          <ac:chgData name="Eliza Grant" userId="2a4752ff-9ce3-40ca-9664-05990607bc07" providerId="ADAL" clId="{B5091E77-538F-44CE-8F9A-26BC4AFA9BFC}" dt="2020-03-25T15:20:37.250" v="4608" actId="20577"/>
          <ac:spMkLst>
            <pc:docMk/>
            <pc:sldMk cId="896436978" sldId="318"/>
            <ac:spMk id="14" creationId="{2EE821B0-1D89-4F9B-8A5F-E820D8CDD107}"/>
          </ac:spMkLst>
        </pc:spChg>
        <pc:picChg chg="del mod">
          <ac:chgData name="Eliza Grant" userId="2a4752ff-9ce3-40ca-9664-05990607bc07" providerId="ADAL" clId="{B5091E77-538F-44CE-8F9A-26BC4AFA9BFC}" dt="2020-03-25T13:24:00.683" v="2019" actId="478"/>
          <ac:picMkLst>
            <pc:docMk/>
            <pc:sldMk cId="896436978" sldId="318"/>
            <ac:picMk id="5" creationId="{00000000-0000-0000-0000-000000000000}"/>
          </ac:picMkLst>
        </pc:picChg>
        <pc:picChg chg="add mod">
          <ac:chgData name="Eliza Grant" userId="2a4752ff-9ce3-40ca-9664-05990607bc07" providerId="ADAL" clId="{B5091E77-538F-44CE-8F9A-26BC4AFA9BFC}" dt="2020-03-25T15:20:54.652" v="4609" actId="1076"/>
          <ac:picMkLst>
            <pc:docMk/>
            <pc:sldMk cId="896436978" sldId="318"/>
            <ac:picMk id="10" creationId="{B52980E6-BF9F-4C59-A7E2-A475D8CA9ACA}"/>
          </ac:picMkLst>
        </pc:picChg>
        <pc:picChg chg="add mod modCrop">
          <ac:chgData name="Eliza Grant" userId="2a4752ff-9ce3-40ca-9664-05990607bc07" providerId="ADAL" clId="{B5091E77-538F-44CE-8F9A-26BC4AFA9BFC}" dt="2020-03-25T15:20:54.652" v="4609" actId="1076"/>
          <ac:picMkLst>
            <pc:docMk/>
            <pc:sldMk cId="896436978" sldId="318"/>
            <ac:picMk id="11" creationId="{FA715F25-B940-44D6-87BC-C33C11A8CF8A}"/>
          </ac:picMkLst>
        </pc:picChg>
        <pc:picChg chg="add del">
          <ac:chgData name="Eliza Grant" userId="2a4752ff-9ce3-40ca-9664-05990607bc07" providerId="ADAL" clId="{B5091E77-538F-44CE-8F9A-26BC4AFA9BFC}" dt="2020-03-25T13:23:40.140" v="2016" actId="478"/>
          <ac:picMkLst>
            <pc:docMk/>
            <pc:sldMk cId="896436978" sldId="318"/>
            <ac:picMk id="12" creationId="{34A8E5A9-EE7A-4B2A-8D1C-19225A7049B6}"/>
          </ac:picMkLst>
        </pc:picChg>
        <pc:picChg chg="add mod">
          <ac:chgData name="Eliza Grant" userId="2a4752ff-9ce3-40ca-9664-05990607bc07" providerId="ADAL" clId="{B5091E77-538F-44CE-8F9A-26BC4AFA9BFC}" dt="2020-03-25T13:23:58.827" v="2018" actId="1076"/>
          <ac:picMkLst>
            <pc:docMk/>
            <pc:sldMk cId="896436978" sldId="318"/>
            <ac:picMk id="13" creationId="{9115BDF8-1E0E-4836-A99F-AE93F3FDA1C8}"/>
          </ac:picMkLst>
        </pc:picChg>
        <pc:picChg chg="add mod modCrop">
          <ac:chgData name="Eliza Grant" userId="2a4752ff-9ce3-40ca-9664-05990607bc07" providerId="ADAL" clId="{B5091E77-538F-44CE-8F9A-26BC4AFA9BFC}" dt="2020-03-25T15:20:54.652" v="4609" actId="1076"/>
          <ac:picMkLst>
            <pc:docMk/>
            <pc:sldMk cId="896436978" sldId="318"/>
            <ac:picMk id="1026" creationId="{0EFA0FBF-0E85-46CD-8B01-9CB82CD1BE52}"/>
          </ac:picMkLst>
        </pc:picChg>
        <pc:picChg chg="add mod modCrop">
          <ac:chgData name="Eliza Grant" userId="2a4752ff-9ce3-40ca-9664-05990607bc07" providerId="ADAL" clId="{B5091E77-538F-44CE-8F9A-26BC4AFA9BFC}" dt="2020-03-25T15:20:58.102" v="4610" actId="1076"/>
          <ac:picMkLst>
            <pc:docMk/>
            <pc:sldMk cId="896436978" sldId="318"/>
            <ac:picMk id="1028" creationId="{353E798B-03B4-4823-BAF5-CDCA1B11E84D}"/>
          </ac:picMkLst>
        </pc:picChg>
        <pc:picChg chg="add mod">
          <ac:chgData name="Eliza Grant" userId="2a4752ff-9ce3-40ca-9664-05990607bc07" providerId="ADAL" clId="{B5091E77-538F-44CE-8F9A-26BC4AFA9BFC}" dt="2020-03-25T15:20:54.652" v="4609" actId="1076"/>
          <ac:picMkLst>
            <pc:docMk/>
            <pc:sldMk cId="896436978" sldId="318"/>
            <ac:picMk id="1030" creationId="{9B4D4D08-9B68-4116-A809-CBEE3A94A4C6}"/>
          </ac:picMkLst>
        </pc:picChg>
      </pc:sldChg>
      <pc:sldChg chg="addSp delSp modSp delAnim modAnim">
        <pc:chgData name="Eliza Grant" userId="2a4752ff-9ce3-40ca-9664-05990607bc07" providerId="ADAL" clId="{B5091E77-538F-44CE-8F9A-26BC4AFA9BFC}" dt="2020-04-07T07:58:16.966" v="5000" actId="20577"/>
        <pc:sldMkLst>
          <pc:docMk/>
          <pc:sldMk cId="759129532" sldId="397"/>
        </pc:sldMkLst>
        <pc:spChg chg="mod">
          <ac:chgData name="Eliza Grant" userId="2a4752ff-9ce3-40ca-9664-05990607bc07" providerId="ADAL" clId="{B5091E77-538F-44CE-8F9A-26BC4AFA9BFC}" dt="2020-03-11T11:34:02.009" v="975" actId="20577"/>
          <ac:spMkLst>
            <pc:docMk/>
            <pc:sldMk cId="759129532" sldId="397"/>
            <ac:spMk id="2" creationId="{00000000-0000-0000-0000-000000000000}"/>
          </ac:spMkLst>
        </pc:spChg>
        <pc:spChg chg="mod">
          <ac:chgData name="Eliza Grant" userId="2a4752ff-9ce3-40ca-9664-05990607bc07" providerId="ADAL" clId="{B5091E77-538F-44CE-8F9A-26BC4AFA9BFC}" dt="2020-03-25T15:22:32.334" v="4620" actId="1076"/>
          <ac:spMkLst>
            <pc:docMk/>
            <pc:sldMk cId="759129532" sldId="397"/>
            <ac:spMk id="3" creationId="{00000000-0000-0000-0000-000000000000}"/>
          </ac:spMkLst>
        </pc:spChg>
        <pc:spChg chg="mod">
          <ac:chgData name="Eliza Grant" userId="2a4752ff-9ce3-40ca-9664-05990607bc07" providerId="ADAL" clId="{B5091E77-538F-44CE-8F9A-26BC4AFA9BFC}" dt="2020-03-25T15:22:40.020" v="4621" actId="1076"/>
          <ac:spMkLst>
            <pc:docMk/>
            <pc:sldMk cId="759129532" sldId="397"/>
            <ac:spMk id="4" creationId="{00000000-0000-0000-0000-000000000000}"/>
          </ac:spMkLst>
        </pc:spChg>
        <pc:spChg chg="add mod">
          <ac:chgData name="Eliza Grant" userId="2a4752ff-9ce3-40ca-9664-05990607bc07" providerId="ADAL" clId="{B5091E77-538F-44CE-8F9A-26BC4AFA9BFC}" dt="2020-03-27T15:37:58.583" v="4744" actId="115"/>
          <ac:spMkLst>
            <pc:docMk/>
            <pc:sldMk cId="759129532" sldId="397"/>
            <ac:spMk id="5" creationId="{820EA430-8D32-494E-B0A9-05C13B9D90D3}"/>
          </ac:spMkLst>
        </pc:spChg>
        <pc:spChg chg="add mod">
          <ac:chgData name="Eliza Grant" userId="2a4752ff-9ce3-40ca-9664-05990607bc07" providerId="ADAL" clId="{B5091E77-538F-44CE-8F9A-26BC4AFA9BFC}" dt="2020-03-25T14:47:23.401" v="3016" actId="1076"/>
          <ac:spMkLst>
            <pc:docMk/>
            <pc:sldMk cId="759129532" sldId="397"/>
            <ac:spMk id="7" creationId="{63C8CD1C-CE45-4EE3-BA9E-BE5771EB21A2}"/>
          </ac:spMkLst>
        </pc:spChg>
        <pc:spChg chg="add mod">
          <ac:chgData name="Eliza Grant" userId="2a4752ff-9ce3-40ca-9664-05990607bc07" providerId="ADAL" clId="{B5091E77-538F-44CE-8F9A-26BC4AFA9BFC}" dt="2020-03-25T14:47:26.721" v="3017" actId="14100"/>
          <ac:spMkLst>
            <pc:docMk/>
            <pc:sldMk cId="759129532" sldId="397"/>
            <ac:spMk id="8" creationId="{B3CB455E-1F33-4A1F-93AF-531D78729165}"/>
          </ac:spMkLst>
        </pc:spChg>
        <pc:spChg chg="add mod">
          <ac:chgData name="Eliza Grant" userId="2a4752ff-9ce3-40ca-9664-05990607bc07" providerId="ADAL" clId="{B5091E77-538F-44CE-8F9A-26BC4AFA9BFC}" dt="2020-04-07T07:58:16.966" v="5000" actId="20577"/>
          <ac:spMkLst>
            <pc:docMk/>
            <pc:sldMk cId="759129532" sldId="397"/>
            <ac:spMk id="13" creationId="{3CA43F0B-6CA4-4BD1-A75B-F55790320914}"/>
          </ac:spMkLst>
        </pc:spChg>
        <pc:spChg chg="add del mod">
          <ac:chgData name="Eliza Grant" userId="2a4752ff-9ce3-40ca-9664-05990607bc07" providerId="ADAL" clId="{B5091E77-538F-44CE-8F9A-26BC4AFA9BFC}" dt="2020-03-11T11:33:54.377" v="963" actId="478"/>
          <ac:spMkLst>
            <pc:docMk/>
            <pc:sldMk cId="759129532" sldId="397"/>
            <ac:spMk id="20" creationId="{0EDDCB70-0795-491B-9E88-97E871E32C69}"/>
          </ac:spMkLst>
        </pc:spChg>
        <pc:spChg chg="add del">
          <ac:chgData name="Eliza Grant" userId="2a4752ff-9ce3-40ca-9664-05990607bc07" providerId="ADAL" clId="{B5091E77-538F-44CE-8F9A-26BC4AFA9BFC}" dt="2020-03-25T15:19:20.758" v="4600" actId="478"/>
          <ac:spMkLst>
            <pc:docMk/>
            <pc:sldMk cId="759129532" sldId="397"/>
            <ac:spMk id="22" creationId="{A943A0F2-A8B3-4B0C-A29F-DDF7A8A0EB13}"/>
          </ac:spMkLst>
        </pc:spChg>
        <pc:picChg chg="add del mod">
          <ac:chgData name="Eliza Grant" userId="2a4752ff-9ce3-40ca-9664-05990607bc07" providerId="ADAL" clId="{B5091E77-538F-44CE-8F9A-26BC4AFA9BFC}" dt="2020-03-11T11:33:54.377" v="963" actId="478"/>
          <ac:picMkLst>
            <pc:docMk/>
            <pc:sldMk cId="759129532" sldId="397"/>
            <ac:picMk id="19" creationId="{EFFCF686-1DA8-417F-9F00-9AB1AD8E95BC}"/>
          </ac:picMkLst>
        </pc:picChg>
        <pc:picChg chg="add">
          <ac:chgData name="Eliza Grant" userId="2a4752ff-9ce3-40ca-9664-05990607bc07" providerId="ADAL" clId="{B5091E77-538F-44CE-8F9A-26BC4AFA9BFC}" dt="2020-03-11T11:33:55.433" v="964"/>
          <ac:picMkLst>
            <pc:docMk/>
            <pc:sldMk cId="759129532" sldId="397"/>
            <ac:picMk id="21" creationId="{AFE19367-67D7-4E56-BFCD-317ABFB61A58}"/>
          </ac:picMkLst>
        </pc:picChg>
        <pc:cxnChg chg="add del mod">
          <ac:chgData name="Eliza Grant" userId="2a4752ff-9ce3-40ca-9664-05990607bc07" providerId="ADAL" clId="{B5091E77-538F-44CE-8F9A-26BC4AFA9BFC}" dt="2020-03-25T14:46:31.409" v="3005" actId="478"/>
          <ac:cxnSpMkLst>
            <pc:docMk/>
            <pc:sldMk cId="759129532" sldId="397"/>
            <ac:cxnSpMk id="9" creationId="{5924FC6D-5E2E-4C11-932C-C42E58AF2E10}"/>
          </ac:cxnSpMkLst>
        </pc:cxnChg>
        <pc:cxnChg chg="add del mod">
          <ac:chgData name="Eliza Grant" userId="2a4752ff-9ce3-40ca-9664-05990607bc07" providerId="ADAL" clId="{B5091E77-538F-44CE-8F9A-26BC4AFA9BFC}" dt="2020-03-25T14:46:29.594" v="3004" actId="478"/>
          <ac:cxnSpMkLst>
            <pc:docMk/>
            <pc:sldMk cId="759129532" sldId="397"/>
            <ac:cxnSpMk id="10" creationId="{05AD0C8D-511D-4C79-9CDF-267E62C29AE0}"/>
          </ac:cxnSpMkLst>
        </pc:cxnChg>
        <pc:cxnChg chg="add mod">
          <ac:chgData name="Eliza Grant" userId="2a4752ff-9ce3-40ca-9664-05990607bc07" providerId="ADAL" clId="{B5091E77-538F-44CE-8F9A-26BC4AFA9BFC}" dt="2020-03-27T15:39:06.080" v="4754" actId="14100"/>
          <ac:cxnSpMkLst>
            <pc:docMk/>
            <pc:sldMk cId="759129532" sldId="397"/>
            <ac:cxnSpMk id="10" creationId="{93C1F194-D7B4-4704-8B44-61D386FD53C7}"/>
          </ac:cxnSpMkLst>
        </pc:cxnChg>
        <pc:cxnChg chg="add mod">
          <ac:chgData name="Eliza Grant" userId="2a4752ff-9ce3-40ca-9664-05990607bc07" providerId="ADAL" clId="{B5091E77-538F-44CE-8F9A-26BC4AFA9BFC}" dt="2020-03-27T15:38:47.411" v="4749" actId="14100"/>
          <ac:cxnSpMkLst>
            <pc:docMk/>
            <pc:sldMk cId="759129532" sldId="397"/>
            <ac:cxnSpMk id="14" creationId="{DC8CB24C-5D46-4DCD-97B0-873BF7347C63}"/>
          </ac:cxnSpMkLst>
        </pc:cxnChg>
      </pc:sldChg>
      <pc:sldChg chg="addSp delSp modSp">
        <pc:chgData name="Eliza Grant" userId="2a4752ff-9ce3-40ca-9664-05990607bc07" providerId="ADAL" clId="{B5091E77-538F-44CE-8F9A-26BC4AFA9BFC}" dt="2020-04-07T08:00:27.494" v="5018"/>
        <pc:sldMkLst>
          <pc:docMk/>
          <pc:sldMk cId="1301902195" sldId="406"/>
        </pc:sldMkLst>
        <pc:spChg chg="add mod">
          <ac:chgData name="Eliza Grant" userId="2a4752ff-9ce3-40ca-9664-05990607bc07" providerId="ADAL" clId="{B5091E77-538F-44CE-8F9A-26BC4AFA9BFC}" dt="2020-04-07T08:00:03.175" v="5013" actId="20577"/>
          <ac:spMkLst>
            <pc:docMk/>
            <pc:sldMk cId="1301902195" sldId="406"/>
            <ac:spMk id="3" creationId="{C0F31D98-9A15-423D-8900-339F48B3AC71}"/>
          </ac:spMkLst>
        </pc:spChg>
        <pc:spChg chg="mod">
          <ac:chgData name="Eliza Grant" userId="2a4752ff-9ce3-40ca-9664-05990607bc07" providerId="ADAL" clId="{B5091E77-538F-44CE-8F9A-26BC4AFA9BFC}" dt="2020-03-11T11:37:32.560" v="1030" actId="113"/>
          <ac:spMkLst>
            <pc:docMk/>
            <pc:sldMk cId="1301902195" sldId="406"/>
            <ac:spMk id="4" creationId="{00000000-0000-0000-0000-000000000000}"/>
          </ac:spMkLst>
        </pc:spChg>
        <pc:spChg chg="add del mod">
          <ac:chgData name="Eliza Grant" userId="2a4752ff-9ce3-40ca-9664-05990607bc07" providerId="ADAL" clId="{B5091E77-538F-44CE-8F9A-26BC4AFA9BFC}" dt="2020-04-07T08:00:27.024" v="5017" actId="478"/>
          <ac:spMkLst>
            <pc:docMk/>
            <pc:sldMk cId="1301902195" sldId="406"/>
            <ac:spMk id="10" creationId="{9B0B5F69-F4D2-4A24-A878-37E97751E8F1}"/>
          </ac:spMkLst>
        </pc:spChg>
        <pc:spChg chg="add">
          <ac:chgData name="Eliza Grant" userId="2a4752ff-9ce3-40ca-9664-05990607bc07" providerId="ADAL" clId="{B5091E77-538F-44CE-8F9A-26BC4AFA9BFC}" dt="2020-04-07T08:00:27.494" v="5018"/>
          <ac:spMkLst>
            <pc:docMk/>
            <pc:sldMk cId="1301902195" sldId="406"/>
            <ac:spMk id="14" creationId="{9F922FAF-99F3-4555-8C3F-731572389461}"/>
          </ac:spMkLst>
        </pc:spChg>
        <pc:picChg chg="del">
          <ac:chgData name="Eliza Grant" userId="2a4752ff-9ce3-40ca-9664-05990607bc07" providerId="ADAL" clId="{B5091E77-538F-44CE-8F9A-26BC4AFA9BFC}" dt="2020-03-27T15:45:44.009" v="4805" actId="478"/>
          <ac:picMkLst>
            <pc:docMk/>
            <pc:sldMk cId="1301902195" sldId="406"/>
            <ac:picMk id="7" creationId="{00000000-0000-0000-0000-000000000000}"/>
          </ac:picMkLst>
        </pc:picChg>
        <pc:picChg chg="del">
          <ac:chgData name="Eliza Grant" userId="2a4752ff-9ce3-40ca-9664-05990607bc07" providerId="ADAL" clId="{B5091E77-538F-44CE-8F9A-26BC4AFA9BFC}" dt="2020-03-27T15:45:45.526" v="4806" actId="478"/>
          <ac:picMkLst>
            <pc:docMk/>
            <pc:sldMk cId="1301902195" sldId="406"/>
            <ac:picMk id="8" creationId="{00000000-0000-0000-0000-000000000000}"/>
          </ac:picMkLst>
        </pc:picChg>
        <pc:picChg chg="add del">
          <ac:chgData name="Eliza Grant" userId="2a4752ff-9ce3-40ca-9664-05990607bc07" providerId="ADAL" clId="{B5091E77-538F-44CE-8F9A-26BC4AFA9BFC}" dt="2020-04-07T08:00:27.024" v="5017" actId="478"/>
          <ac:picMkLst>
            <pc:docMk/>
            <pc:sldMk cId="1301902195" sldId="406"/>
            <ac:picMk id="9" creationId="{71D5F18C-1D1D-47BB-994E-2B76F33F57B6}"/>
          </ac:picMkLst>
        </pc:picChg>
        <pc:picChg chg="add">
          <ac:chgData name="Eliza Grant" userId="2a4752ff-9ce3-40ca-9664-05990607bc07" providerId="ADAL" clId="{B5091E77-538F-44CE-8F9A-26BC4AFA9BFC}" dt="2020-03-27T15:45:46.253" v="4807"/>
          <ac:picMkLst>
            <pc:docMk/>
            <pc:sldMk cId="1301902195" sldId="406"/>
            <ac:picMk id="11" creationId="{9373B18A-53C5-4EE6-9B07-0621C1E9B822}"/>
          </ac:picMkLst>
        </pc:picChg>
        <pc:picChg chg="add">
          <ac:chgData name="Eliza Grant" userId="2a4752ff-9ce3-40ca-9664-05990607bc07" providerId="ADAL" clId="{B5091E77-538F-44CE-8F9A-26BC4AFA9BFC}" dt="2020-03-27T15:45:46.253" v="4807"/>
          <ac:picMkLst>
            <pc:docMk/>
            <pc:sldMk cId="1301902195" sldId="406"/>
            <ac:picMk id="12" creationId="{54F66F64-0B80-4F5F-A211-DD1FA639CD07}"/>
          </ac:picMkLst>
        </pc:picChg>
        <pc:picChg chg="add">
          <ac:chgData name="Eliza Grant" userId="2a4752ff-9ce3-40ca-9664-05990607bc07" providerId="ADAL" clId="{B5091E77-538F-44CE-8F9A-26BC4AFA9BFC}" dt="2020-04-07T08:00:27.494" v="5018"/>
          <ac:picMkLst>
            <pc:docMk/>
            <pc:sldMk cId="1301902195" sldId="406"/>
            <ac:picMk id="13" creationId="{AF56B5AD-F7ED-4D0D-956B-6D9D435ECA05}"/>
          </ac:picMkLst>
        </pc:picChg>
      </pc:sldChg>
      <pc:sldChg chg="modSp">
        <pc:chgData name="Eliza Grant" userId="2a4752ff-9ce3-40ca-9664-05990607bc07" providerId="ADAL" clId="{B5091E77-538F-44CE-8F9A-26BC4AFA9BFC}" dt="2020-03-11T11:36:37.068" v="1029" actId="113"/>
        <pc:sldMkLst>
          <pc:docMk/>
          <pc:sldMk cId="2288876894" sldId="407"/>
        </pc:sldMkLst>
        <pc:spChg chg="mod">
          <ac:chgData name="Eliza Grant" userId="2a4752ff-9ce3-40ca-9664-05990607bc07" providerId="ADAL" clId="{B5091E77-538F-44CE-8F9A-26BC4AFA9BFC}" dt="2020-03-11T11:36:37.068" v="1029" actId="113"/>
          <ac:spMkLst>
            <pc:docMk/>
            <pc:sldMk cId="2288876894" sldId="407"/>
            <ac:spMk id="2" creationId="{00000000-0000-0000-0000-000000000000}"/>
          </ac:spMkLst>
        </pc:spChg>
      </pc:sldChg>
      <pc:sldChg chg="addSp delSp modSp modAnim">
        <pc:chgData name="Eliza Grant" userId="2a4752ff-9ce3-40ca-9664-05990607bc07" providerId="ADAL" clId="{B5091E77-538F-44CE-8F9A-26BC4AFA9BFC}" dt="2020-04-07T07:57:56.483" v="4998" actId="20577"/>
        <pc:sldMkLst>
          <pc:docMk/>
          <pc:sldMk cId="2357458093" sldId="410"/>
        </pc:sldMkLst>
        <pc:spChg chg="mod">
          <ac:chgData name="Eliza Grant" userId="2a4752ff-9ce3-40ca-9664-05990607bc07" providerId="ADAL" clId="{B5091E77-538F-44CE-8F9A-26BC4AFA9BFC}" dt="2020-03-11T10:56:13.814" v="157" actId="14100"/>
          <ac:spMkLst>
            <pc:docMk/>
            <pc:sldMk cId="2357458093" sldId="410"/>
            <ac:spMk id="3" creationId="{00000000-0000-0000-0000-000000000000}"/>
          </ac:spMkLst>
        </pc:spChg>
        <pc:spChg chg="mod">
          <ac:chgData name="Eliza Grant" userId="2a4752ff-9ce3-40ca-9664-05990607bc07" providerId="ADAL" clId="{B5091E77-538F-44CE-8F9A-26BC4AFA9BFC}" dt="2020-03-11T10:44:31.669" v="99" actId="20577"/>
          <ac:spMkLst>
            <pc:docMk/>
            <pc:sldMk cId="2357458093" sldId="410"/>
            <ac:spMk id="4" creationId="{00000000-0000-0000-0000-000000000000}"/>
          </ac:spMkLst>
        </pc:spChg>
        <pc:spChg chg="add mod">
          <ac:chgData name="Eliza Grant" userId="2a4752ff-9ce3-40ca-9664-05990607bc07" providerId="ADAL" clId="{B5091E77-538F-44CE-8F9A-26BC4AFA9BFC}" dt="2020-03-11T10:45:05.733" v="112" actId="1582"/>
          <ac:spMkLst>
            <pc:docMk/>
            <pc:sldMk cId="2357458093" sldId="410"/>
            <ac:spMk id="6" creationId="{4A1DEB58-4002-4399-9C91-C14692FF8C53}"/>
          </ac:spMkLst>
        </pc:spChg>
        <pc:spChg chg="add mod">
          <ac:chgData name="Eliza Grant" userId="2a4752ff-9ce3-40ca-9664-05990607bc07" providerId="ADAL" clId="{B5091E77-538F-44CE-8F9A-26BC4AFA9BFC}" dt="2020-03-11T10:56:30.122" v="160" actId="403"/>
          <ac:spMkLst>
            <pc:docMk/>
            <pc:sldMk cId="2357458093" sldId="410"/>
            <ac:spMk id="7" creationId="{991B24D1-F703-4EB8-BE52-A3E4294FAB77}"/>
          </ac:spMkLst>
        </pc:spChg>
        <pc:spChg chg="add mod">
          <ac:chgData name="Eliza Grant" userId="2a4752ff-9ce3-40ca-9664-05990607bc07" providerId="ADAL" clId="{B5091E77-538F-44CE-8F9A-26BC4AFA9BFC}" dt="2020-03-25T15:21:46.847" v="4618" actId="20577"/>
          <ac:spMkLst>
            <pc:docMk/>
            <pc:sldMk cId="2357458093" sldId="410"/>
            <ac:spMk id="8" creationId="{979CD22B-3D4F-4D01-8BA7-4F1AD0C9628E}"/>
          </ac:spMkLst>
        </pc:spChg>
        <pc:spChg chg="add del mod">
          <ac:chgData name="Eliza Grant" userId="2a4752ff-9ce3-40ca-9664-05990607bc07" providerId="ADAL" clId="{B5091E77-538F-44CE-8F9A-26BC4AFA9BFC}" dt="2020-03-25T15:19:25.853" v="4602" actId="478"/>
          <ac:spMkLst>
            <pc:docMk/>
            <pc:sldMk cId="2357458093" sldId="410"/>
            <ac:spMk id="9" creationId="{26037926-2CD2-47AC-9BC7-BF17E118B872}"/>
          </ac:spMkLst>
        </pc:spChg>
        <pc:spChg chg="add mod">
          <ac:chgData name="Eliza Grant" userId="2a4752ff-9ce3-40ca-9664-05990607bc07" providerId="ADAL" clId="{B5091E77-538F-44CE-8F9A-26BC4AFA9BFC}" dt="2020-04-07T07:57:56.483" v="4998" actId="20577"/>
          <ac:spMkLst>
            <pc:docMk/>
            <pc:sldMk cId="2357458093" sldId="410"/>
            <ac:spMk id="12" creationId="{B98EDF8D-D6FC-4263-9867-F4A3C69F804D}"/>
          </ac:spMkLst>
        </pc:spChg>
        <pc:picChg chg="del mod">
          <ac:chgData name="Eliza Grant" userId="2a4752ff-9ce3-40ca-9664-05990607bc07" providerId="ADAL" clId="{B5091E77-538F-44CE-8F9A-26BC4AFA9BFC}" dt="2020-03-11T10:56:10.587" v="156" actId="478"/>
          <ac:picMkLst>
            <pc:docMk/>
            <pc:sldMk cId="2357458093" sldId="410"/>
            <ac:picMk id="5" creationId="{00000000-0000-0000-0000-000000000000}"/>
          </ac:picMkLst>
        </pc:picChg>
        <pc:picChg chg="add">
          <ac:chgData name="Eliza Grant" userId="2a4752ff-9ce3-40ca-9664-05990607bc07" providerId="ADAL" clId="{B5091E77-538F-44CE-8F9A-26BC4AFA9BFC}" dt="2020-03-11T11:36:13.185" v="1025"/>
          <ac:picMkLst>
            <pc:docMk/>
            <pc:sldMk cId="2357458093" sldId="410"/>
            <ac:picMk id="11" creationId="{DDA781A3-3A5F-470A-A708-1194341B7E92}"/>
          </ac:picMkLst>
        </pc:picChg>
        <pc:picChg chg="add mod modCrop">
          <ac:chgData name="Eliza Grant" userId="2a4752ff-9ce3-40ca-9664-05990607bc07" providerId="ADAL" clId="{B5091E77-538F-44CE-8F9A-26BC4AFA9BFC}" dt="2020-03-11T10:57:56.145" v="173" actId="732"/>
          <ac:picMkLst>
            <pc:docMk/>
            <pc:sldMk cId="2357458093" sldId="410"/>
            <ac:picMk id="2050" creationId="{C547FA05-03E5-43EC-B305-9752E61BF37C}"/>
          </ac:picMkLst>
        </pc:picChg>
      </pc:sldChg>
      <pc:sldChg chg="addSp modSp">
        <pc:chgData name="Eliza Grant" userId="2a4752ff-9ce3-40ca-9664-05990607bc07" providerId="ADAL" clId="{B5091E77-538F-44CE-8F9A-26BC4AFA9BFC}" dt="2020-03-11T11:36:24.419" v="1027"/>
        <pc:sldMkLst>
          <pc:docMk/>
          <pc:sldMk cId="203795531" sldId="411"/>
        </pc:sldMkLst>
        <pc:spChg chg="mod">
          <ac:chgData name="Eliza Grant" userId="2a4752ff-9ce3-40ca-9664-05990607bc07" providerId="ADAL" clId="{B5091E77-538F-44CE-8F9A-26BC4AFA9BFC}" dt="2020-03-11T11:27:28.287" v="924" actId="113"/>
          <ac:spMkLst>
            <pc:docMk/>
            <pc:sldMk cId="203795531" sldId="411"/>
            <ac:spMk id="4" creationId="{00000000-0000-0000-0000-000000000000}"/>
          </ac:spMkLst>
        </pc:spChg>
        <pc:picChg chg="add">
          <ac:chgData name="Eliza Grant" userId="2a4752ff-9ce3-40ca-9664-05990607bc07" providerId="ADAL" clId="{B5091E77-538F-44CE-8F9A-26BC4AFA9BFC}" dt="2020-03-11T11:36:24.419" v="1027"/>
          <ac:picMkLst>
            <pc:docMk/>
            <pc:sldMk cId="203795531" sldId="411"/>
            <ac:picMk id="10" creationId="{79E204C1-9CAB-40B1-B082-E3980A915300}"/>
          </ac:picMkLst>
        </pc:picChg>
      </pc:sldChg>
      <pc:sldChg chg="modSp">
        <pc:chgData name="Eliza Grant" userId="2a4752ff-9ce3-40ca-9664-05990607bc07" providerId="ADAL" clId="{B5091E77-538F-44CE-8F9A-26BC4AFA9BFC}" dt="2020-03-11T11:38:12.969" v="1033" actId="115"/>
        <pc:sldMkLst>
          <pc:docMk/>
          <pc:sldMk cId="3638134830" sldId="413"/>
        </pc:sldMkLst>
        <pc:spChg chg="mod">
          <ac:chgData name="Eliza Grant" userId="2a4752ff-9ce3-40ca-9664-05990607bc07" providerId="ADAL" clId="{B5091E77-538F-44CE-8F9A-26BC4AFA9BFC}" dt="2020-03-11T11:38:12.969" v="1033" actId="115"/>
          <ac:spMkLst>
            <pc:docMk/>
            <pc:sldMk cId="3638134830" sldId="413"/>
            <ac:spMk id="4" creationId="{00000000-0000-0000-0000-000000000000}"/>
          </ac:spMkLst>
        </pc:spChg>
      </pc:sldChg>
      <pc:sldChg chg="addSp delSp modSp modAnim">
        <pc:chgData name="Eliza Grant" userId="2a4752ff-9ce3-40ca-9664-05990607bc07" providerId="ADAL" clId="{B5091E77-538F-44CE-8F9A-26BC4AFA9BFC}" dt="2020-03-25T15:29:51.167" v="4720" actId="478"/>
        <pc:sldMkLst>
          <pc:docMk/>
          <pc:sldMk cId="746377545" sldId="415"/>
        </pc:sldMkLst>
        <pc:spChg chg="add mod">
          <ac:chgData name="Eliza Grant" userId="2a4752ff-9ce3-40ca-9664-05990607bc07" providerId="ADAL" clId="{B5091E77-538F-44CE-8F9A-26BC4AFA9BFC}" dt="2020-03-11T11:28:10.598" v="940" actId="403"/>
          <ac:spMkLst>
            <pc:docMk/>
            <pc:sldMk cId="746377545" sldId="415"/>
            <ac:spMk id="3" creationId="{A679504D-022E-48D3-88A9-CD91C0A1C4DE}"/>
          </ac:spMkLst>
        </pc:spChg>
        <pc:spChg chg="mod">
          <ac:chgData name="Eliza Grant" userId="2a4752ff-9ce3-40ca-9664-05990607bc07" providerId="ADAL" clId="{B5091E77-538F-44CE-8F9A-26BC4AFA9BFC}" dt="2020-03-11T11:27:42.610" v="927"/>
          <ac:spMkLst>
            <pc:docMk/>
            <pc:sldMk cId="746377545" sldId="415"/>
            <ac:spMk id="4" creationId="{00000000-0000-0000-0000-000000000000}"/>
          </ac:spMkLst>
        </pc:spChg>
        <pc:spChg chg="add mod">
          <ac:chgData name="Eliza Grant" userId="2a4752ff-9ce3-40ca-9664-05990607bc07" providerId="ADAL" clId="{B5091E77-538F-44CE-8F9A-26BC4AFA9BFC}" dt="2020-03-11T11:28:10.598" v="940" actId="403"/>
          <ac:spMkLst>
            <pc:docMk/>
            <pc:sldMk cId="746377545" sldId="415"/>
            <ac:spMk id="5" creationId="{73FB0F2E-441D-4C1D-B8EE-B5F3F009624A}"/>
          </ac:spMkLst>
        </pc:spChg>
        <pc:spChg chg="add mod">
          <ac:chgData name="Eliza Grant" userId="2a4752ff-9ce3-40ca-9664-05990607bc07" providerId="ADAL" clId="{B5091E77-538F-44CE-8F9A-26BC4AFA9BFC}" dt="2020-03-11T11:28:06.786" v="938" actId="403"/>
          <ac:spMkLst>
            <pc:docMk/>
            <pc:sldMk cId="746377545" sldId="415"/>
            <ac:spMk id="6" creationId="{B5F8BBC5-0ECC-42C8-81E2-45DBF6C7BB9A}"/>
          </ac:spMkLst>
        </pc:spChg>
        <pc:picChg chg="add">
          <ac:chgData name="Eliza Grant" userId="2a4752ff-9ce3-40ca-9664-05990607bc07" providerId="ADAL" clId="{B5091E77-538F-44CE-8F9A-26BC4AFA9BFC}" dt="2020-03-11T11:36:26.708" v="1028"/>
          <ac:picMkLst>
            <pc:docMk/>
            <pc:sldMk cId="746377545" sldId="415"/>
            <ac:picMk id="8" creationId="{6ED7925A-A9CD-4D2E-AA9C-595AFB64E2B1}"/>
          </ac:picMkLst>
        </pc:picChg>
        <pc:picChg chg="add">
          <ac:chgData name="Eliza Grant" userId="2a4752ff-9ce3-40ca-9664-05990607bc07" providerId="ADAL" clId="{B5091E77-538F-44CE-8F9A-26BC4AFA9BFC}" dt="2020-03-25T15:29:47.511" v="4719"/>
          <ac:picMkLst>
            <pc:docMk/>
            <pc:sldMk cId="746377545" sldId="415"/>
            <ac:picMk id="9" creationId="{170C6650-3BC6-4452-9B12-5ED34992A203}"/>
          </ac:picMkLst>
        </pc:picChg>
        <pc:picChg chg="del">
          <ac:chgData name="Eliza Grant" userId="2a4752ff-9ce3-40ca-9664-05990607bc07" providerId="ADAL" clId="{B5091E77-538F-44CE-8F9A-26BC4AFA9BFC}" dt="2020-03-25T15:29:51.167" v="4720" actId="478"/>
          <ac:picMkLst>
            <pc:docMk/>
            <pc:sldMk cId="746377545" sldId="415"/>
            <ac:picMk id="3074" creationId="{00000000-0000-0000-0000-000000000000}"/>
          </ac:picMkLst>
        </pc:picChg>
      </pc:sldChg>
      <pc:sldChg chg="addSp delSp modSp add ord modAnim">
        <pc:chgData name="Eliza Grant" userId="2a4752ff-9ce3-40ca-9664-05990607bc07" providerId="ADAL" clId="{B5091E77-538F-44CE-8F9A-26BC4AFA9BFC}" dt="2020-04-07T07:58:41.602" v="5002" actId="20577"/>
        <pc:sldMkLst>
          <pc:docMk/>
          <pc:sldMk cId="2563372165" sldId="418"/>
        </pc:sldMkLst>
        <pc:spChg chg="mod">
          <ac:chgData name="Eliza Grant" userId="2a4752ff-9ce3-40ca-9664-05990607bc07" providerId="ADAL" clId="{B5091E77-538F-44CE-8F9A-26BC4AFA9BFC}" dt="2020-03-25T15:23:44.945" v="4632" actId="14100"/>
          <ac:spMkLst>
            <pc:docMk/>
            <pc:sldMk cId="2563372165" sldId="418"/>
            <ac:spMk id="3" creationId="{00000000-0000-0000-0000-000000000000}"/>
          </ac:spMkLst>
        </pc:spChg>
        <pc:spChg chg="del mod">
          <ac:chgData name="Eliza Grant" userId="2a4752ff-9ce3-40ca-9664-05990607bc07" providerId="ADAL" clId="{B5091E77-538F-44CE-8F9A-26BC4AFA9BFC}" dt="2020-03-25T15:23:03.810" v="4624" actId="478"/>
          <ac:spMkLst>
            <pc:docMk/>
            <pc:sldMk cId="2563372165" sldId="418"/>
            <ac:spMk id="4" creationId="{00000000-0000-0000-0000-000000000000}"/>
          </ac:spMkLst>
        </pc:spChg>
        <pc:spChg chg="mod">
          <ac:chgData name="Eliza Grant" userId="2a4752ff-9ce3-40ca-9664-05990607bc07" providerId="ADAL" clId="{B5091E77-538F-44CE-8F9A-26BC4AFA9BFC}" dt="2020-03-25T15:23:36.340" v="4630" actId="14100"/>
          <ac:spMkLst>
            <pc:docMk/>
            <pc:sldMk cId="2563372165" sldId="418"/>
            <ac:spMk id="5" creationId="{820EA430-8D32-494E-B0A9-05C13B9D90D3}"/>
          </ac:spMkLst>
        </pc:spChg>
        <pc:spChg chg="add del">
          <ac:chgData name="Eliza Grant" userId="2a4752ff-9ce3-40ca-9664-05990607bc07" providerId="ADAL" clId="{B5091E77-538F-44CE-8F9A-26BC4AFA9BFC}" dt="2020-03-25T14:55:13.664" v="3815"/>
          <ac:spMkLst>
            <pc:docMk/>
            <pc:sldMk cId="2563372165" sldId="418"/>
            <ac:spMk id="12" creationId="{F4686D34-6F19-450E-B77A-32C97CB0FAD2}"/>
          </ac:spMkLst>
        </pc:spChg>
        <pc:spChg chg="mod">
          <ac:chgData name="Eliza Grant" userId="2a4752ff-9ce3-40ca-9664-05990607bc07" providerId="ADAL" clId="{B5091E77-538F-44CE-8F9A-26BC4AFA9BFC}" dt="2020-03-25T15:23:47.693" v="4633" actId="14100"/>
          <ac:spMkLst>
            <pc:docMk/>
            <pc:sldMk cId="2563372165" sldId="418"/>
            <ac:spMk id="13" creationId="{6972665F-566E-451D-BC07-B0DBFE413A45}"/>
          </ac:spMkLst>
        </pc:spChg>
        <pc:spChg chg="add del mod">
          <ac:chgData name="Eliza Grant" userId="2a4752ff-9ce3-40ca-9664-05990607bc07" providerId="ADAL" clId="{B5091E77-538F-44CE-8F9A-26BC4AFA9BFC}" dt="2020-03-27T15:40:20.385" v="4767" actId="1076"/>
          <ac:spMkLst>
            <pc:docMk/>
            <pc:sldMk cId="2563372165" sldId="418"/>
            <ac:spMk id="14" creationId="{4EF7858A-5638-4730-BE08-E04C34C7C240}"/>
          </ac:spMkLst>
        </pc:spChg>
        <pc:spChg chg="add del">
          <ac:chgData name="Eliza Grant" userId="2a4752ff-9ce3-40ca-9664-05990607bc07" providerId="ADAL" clId="{B5091E77-538F-44CE-8F9A-26BC4AFA9BFC}" dt="2020-03-25T14:55:13.664" v="3815"/>
          <ac:spMkLst>
            <pc:docMk/>
            <pc:sldMk cId="2563372165" sldId="418"/>
            <ac:spMk id="15" creationId="{D0515F91-9F2E-4937-A529-B4915068CB65}"/>
          </ac:spMkLst>
        </pc:spChg>
        <pc:spChg chg="del mod">
          <ac:chgData name="Eliza Grant" userId="2a4752ff-9ce3-40ca-9664-05990607bc07" providerId="ADAL" clId="{B5091E77-538F-44CE-8F9A-26BC4AFA9BFC}" dt="2020-03-25T15:19:13.471" v="4598" actId="478"/>
          <ac:spMkLst>
            <pc:docMk/>
            <pc:sldMk cId="2563372165" sldId="418"/>
            <ac:spMk id="17" creationId="{7F7F596A-583E-40D8-B057-B4B813D30C2B}"/>
          </ac:spMkLst>
        </pc:spChg>
        <pc:spChg chg="add mod">
          <ac:chgData name="Eliza Grant" userId="2a4752ff-9ce3-40ca-9664-05990607bc07" providerId="ADAL" clId="{B5091E77-538F-44CE-8F9A-26BC4AFA9BFC}" dt="2020-03-27T15:40:35.062" v="4768" actId="1076"/>
          <ac:spMkLst>
            <pc:docMk/>
            <pc:sldMk cId="2563372165" sldId="418"/>
            <ac:spMk id="18" creationId="{68F91860-13E3-4EC2-9AF8-74844D2391A0}"/>
          </ac:spMkLst>
        </pc:spChg>
        <pc:spChg chg="add mod">
          <ac:chgData name="Eliza Grant" userId="2a4752ff-9ce3-40ca-9664-05990607bc07" providerId="ADAL" clId="{B5091E77-538F-44CE-8F9A-26BC4AFA9BFC}" dt="2020-03-25T15:01:16.719" v="3988" actId="1076"/>
          <ac:spMkLst>
            <pc:docMk/>
            <pc:sldMk cId="2563372165" sldId="418"/>
            <ac:spMk id="19" creationId="{3DD116C3-FFBB-4350-8E22-C90C9F460207}"/>
          </ac:spMkLst>
        </pc:spChg>
        <pc:spChg chg="add mod">
          <ac:chgData name="Eliza Grant" userId="2a4752ff-9ce3-40ca-9664-05990607bc07" providerId="ADAL" clId="{B5091E77-538F-44CE-8F9A-26BC4AFA9BFC}" dt="2020-03-25T15:01:16.719" v="3988" actId="1076"/>
          <ac:spMkLst>
            <pc:docMk/>
            <pc:sldMk cId="2563372165" sldId="418"/>
            <ac:spMk id="20" creationId="{14419FB9-7031-4BBB-BBB7-487F2E081285}"/>
          </ac:spMkLst>
        </pc:spChg>
        <pc:spChg chg="add mod">
          <ac:chgData name="Eliza Grant" userId="2a4752ff-9ce3-40ca-9664-05990607bc07" providerId="ADAL" clId="{B5091E77-538F-44CE-8F9A-26BC4AFA9BFC}" dt="2020-03-25T15:23:39.012" v="4631" actId="1076"/>
          <ac:spMkLst>
            <pc:docMk/>
            <pc:sldMk cId="2563372165" sldId="418"/>
            <ac:spMk id="21" creationId="{D03DF806-3948-4C14-89E9-389DD09B59EE}"/>
          </ac:spMkLst>
        </pc:spChg>
        <pc:spChg chg="add mod">
          <ac:chgData name="Eliza Grant" userId="2a4752ff-9ce3-40ca-9664-05990607bc07" providerId="ADAL" clId="{B5091E77-538F-44CE-8F9A-26BC4AFA9BFC}" dt="2020-04-07T07:58:41.602" v="5002" actId="20577"/>
          <ac:spMkLst>
            <pc:docMk/>
            <pc:sldMk cId="2563372165" sldId="418"/>
            <ac:spMk id="22" creationId="{A22B6D24-25C1-4908-B052-DA3E7B4A95FE}"/>
          </ac:spMkLst>
        </pc:spChg>
        <pc:spChg chg="add">
          <ac:chgData name="Eliza Grant" userId="2a4752ff-9ce3-40ca-9664-05990607bc07" providerId="ADAL" clId="{B5091E77-538F-44CE-8F9A-26BC4AFA9BFC}" dt="2020-03-25T15:22:55.989" v="4622"/>
          <ac:spMkLst>
            <pc:docMk/>
            <pc:sldMk cId="2563372165" sldId="418"/>
            <ac:spMk id="23" creationId="{F63A49B9-3ADB-453B-9AC1-A76BCB950C6D}"/>
          </ac:spMkLst>
        </pc:spChg>
        <pc:cxnChg chg="add mod">
          <ac:chgData name="Eliza Grant" userId="2a4752ff-9ce3-40ca-9664-05990607bc07" providerId="ADAL" clId="{B5091E77-538F-44CE-8F9A-26BC4AFA9BFC}" dt="2020-03-27T15:41:03.345" v="4771" actId="14100"/>
          <ac:cxnSpMkLst>
            <pc:docMk/>
            <pc:sldMk cId="2563372165" sldId="418"/>
            <ac:cxnSpMk id="17" creationId="{0B636436-5C18-4CCC-8C70-D0164442463D}"/>
          </ac:cxnSpMkLst>
        </pc:cxnChg>
        <pc:cxnChg chg="add mod">
          <ac:chgData name="Eliza Grant" userId="2a4752ff-9ce3-40ca-9664-05990607bc07" providerId="ADAL" clId="{B5091E77-538F-44CE-8F9A-26BC4AFA9BFC}" dt="2020-03-27T15:41:10.137" v="4773" actId="14100"/>
          <ac:cxnSpMkLst>
            <pc:docMk/>
            <pc:sldMk cId="2563372165" sldId="418"/>
            <ac:cxnSpMk id="24" creationId="{8B671EE7-7895-4E6D-BE0D-FE44927CE6B8}"/>
          </ac:cxnSpMkLst>
        </pc:cxnChg>
      </pc:sldChg>
      <pc:sldChg chg="addSp delSp modSp add modAnim">
        <pc:chgData name="Eliza Grant" userId="2a4752ff-9ce3-40ca-9664-05990607bc07" providerId="ADAL" clId="{B5091E77-538F-44CE-8F9A-26BC4AFA9BFC}" dt="2020-04-07T07:59:11.260" v="5004" actId="20577"/>
        <pc:sldMkLst>
          <pc:docMk/>
          <pc:sldMk cId="1236857339" sldId="419"/>
        </pc:sldMkLst>
        <pc:spChg chg="mod">
          <ac:chgData name="Eliza Grant" userId="2a4752ff-9ce3-40ca-9664-05990607bc07" providerId="ADAL" clId="{B5091E77-538F-44CE-8F9A-26BC4AFA9BFC}" dt="2020-03-27T15:42:54.367" v="4783" actId="1076"/>
          <ac:spMkLst>
            <pc:docMk/>
            <pc:sldMk cId="1236857339" sldId="419"/>
            <ac:spMk id="3" creationId="{00000000-0000-0000-0000-000000000000}"/>
          </ac:spMkLst>
        </pc:spChg>
        <pc:spChg chg="del mod">
          <ac:chgData name="Eliza Grant" userId="2a4752ff-9ce3-40ca-9664-05990607bc07" providerId="ADAL" clId="{B5091E77-538F-44CE-8F9A-26BC4AFA9BFC}" dt="2020-03-25T15:26:13.993" v="4657" actId="478"/>
          <ac:spMkLst>
            <pc:docMk/>
            <pc:sldMk cId="1236857339" sldId="419"/>
            <ac:spMk id="4" creationId="{00000000-0000-0000-0000-000000000000}"/>
          </ac:spMkLst>
        </pc:spChg>
        <pc:spChg chg="mod">
          <ac:chgData name="Eliza Grant" userId="2a4752ff-9ce3-40ca-9664-05990607bc07" providerId="ADAL" clId="{B5091E77-538F-44CE-8F9A-26BC4AFA9BFC}" dt="2020-03-25T15:26:59.962" v="4664" actId="1076"/>
          <ac:spMkLst>
            <pc:docMk/>
            <pc:sldMk cId="1236857339" sldId="419"/>
            <ac:spMk id="5" creationId="{820EA430-8D32-494E-B0A9-05C13B9D90D3}"/>
          </ac:spMkLst>
        </pc:spChg>
        <pc:spChg chg="mod">
          <ac:chgData name="Eliza Grant" userId="2a4752ff-9ce3-40ca-9664-05990607bc07" providerId="ADAL" clId="{B5091E77-538F-44CE-8F9A-26BC4AFA9BFC}" dt="2020-03-25T15:26:50.856" v="4661" actId="1076"/>
          <ac:spMkLst>
            <pc:docMk/>
            <pc:sldMk cId="1236857339" sldId="419"/>
            <ac:spMk id="7" creationId="{63C8CD1C-CE45-4EE3-BA9E-BE5771EB21A2}"/>
          </ac:spMkLst>
        </pc:spChg>
        <pc:spChg chg="mod">
          <ac:chgData name="Eliza Grant" userId="2a4752ff-9ce3-40ca-9664-05990607bc07" providerId="ADAL" clId="{B5091E77-538F-44CE-8F9A-26BC4AFA9BFC}" dt="2020-03-25T15:26:44.934" v="4660" actId="1076"/>
          <ac:spMkLst>
            <pc:docMk/>
            <pc:sldMk cId="1236857339" sldId="419"/>
            <ac:spMk id="8" creationId="{B3CB455E-1F33-4A1F-93AF-531D78729165}"/>
          </ac:spMkLst>
        </pc:spChg>
        <pc:spChg chg="add mod">
          <ac:chgData name="Eliza Grant" userId="2a4752ff-9ce3-40ca-9664-05990607bc07" providerId="ADAL" clId="{B5091E77-538F-44CE-8F9A-26BC4AFA9BFC}" dt="2020-03-27T15:43:19.790" v="4787" actId="1076"/>
          <ac:spMkLst>
            <pc:docMk/>
            <pc:sldMk cId="1236857339" sldId="419"/>
            <ac:spMk id="9" creationId="{FC7253EB-5178-413B-823E-45863E527A27}"/>
          </ac:spMkLst>
        </pc:spChg>
        <pc:spChg chg="add mod">
          <ac:chgData name="Eliza Grant" userId="2a4752ff-9ce3-40ca-9664-05990607bc07" providerId="ADAL" clId="{B5091E77-538F-44CE-8F9A-26BC4AFA9BFC}" dt="2020-03-27T15:43:09.805" v="4786" actId="14100"/>
          <ac:spMkLst>
            <pc:docMk/>
            <pc:sldMk cId="1236857339" sldId="419"/>
            <ac:spMk id="11" creationId="{1A929997-AC67-48D4-9966-99361D5E1295}"/>
          </ac:spMkLst>
        </pc:spChg>
        <pc:spChg chg="add mod">
          <ac:chgData name="Eliza Grant" userId="2a4752ff-9ce3-40ca-9664-05990607bc07" providerId="ADAL" clId="{B5091E77-538F-44CE-8F9A-26BC4AFA9BFC}" dt="2020-04-07T07:59:11.260" v="5004" actId="20577"/>
          <ac:spMkLst>
            <pc:docMk/>
            <pc:sldMk cId="1236857339" sldId="419"/>
            <ac:spMk id="15" creationId="{0E8D60E3-21D0-439B-9C78-E057958D9D63}"/>
          </ac:spMkLst>
        </pc:spChg>
        <pc:spChg chg="add mod">
          <ac:chgData name="Eliza Grant" userId="2a4752ff-9ce3-40ca-9664-05990607bc07" providerId="ADAL" clId="{B5091E77-538F-44CE-8F9A-26BC4AFA9BFC}" dt="2020-03-25T15:26:12.133" v="4656"/>
          <ac:spMkLst>
            <pc:docMk/>
            <pc:sldMk cId="1236857339" sldId="419"/>
            <ac:spMk id="16" creationId="{C28AEB5F-B411-4CF8-9CD6-F2E07A182B71}"/>
          </ac:spMkLst>
        </pc:spChg>
        <pc:spChg chg="add mod">
          <ac:chgData name="Eliza Grant" userId="2a4752ff-9ce3-40ca-9664-05990607bc07" providerId="ADAL" clId="{B5091E77-538F-44CE-8F9A-26BC4AFA9BFC}" dt="2020-03-27T15:42:57.675" v="4784" actId="1076"/>
          <ac:spMkLst>
            <pc:docMk/>
            <pc:sldMk cId="1236857339" sldId="419"/>
            <ac:spMk id="17" creationId="{DC72F116-F068-4BD2-A622-2FD8098FB4DD}"/>
          </ac:spMkLst>
        </pc:spChg>
        <pc:spChg chg="del">
          <ac:chgData name="Eliza Grant" userId="2a4752ff-9ce3-40ca-9664-05990607bc07" providerId="ADAL" clId="{B5091E77-538F-44CE-8F9A-26BC4AFA9BFC}" dt="2020-03-25T15:19:08.991" v="4596" actId="478"/>
          <ac:spMkLst>
            <pc:docMk/>
            <pc:sldMk cId="1236857339" sldId="419"/>
            <ac:spMk id="22" creationId="{A943A0F2-A8B3-4B0C-A29F-DDF7A8A0EB13}"/>
          </ac:spMkLst>
        </pc:spChg>
        <pc:picChg chg="del">
          <ac:chgData name="Eliza Grant" userId="2a4752ff-9ce3-40ca-9664-05990607bc07" providerId="ADAL" clId="{B5091E77-538F-44CE-8F9A-26BC4AFA9BFC}" dt="2020-03-25T14:58:25.022" v="3903" actId="478"/>
          <ac:picMkLst>
            <pc:docMk/>
            <pc:sldMk cId="1236857339" sldId="419"/>
            <ac:picMk id="6" creationId="{00000000-0000-0000-0000-000000000000}"/>
          </ac:picMkLst>
        </pc:picChg>
        <pc:picChg chg="add">
          <ac:chgData name="Eliza Grant" userId="2a4752ff-9ce3-40ca-9664-05990607bc07" providerId="ADAL" clId="{B5091E77-538F-44CE-8F9A-26BC4AFA9BFC}" dt="2020-03-25T14:58:36.267" v="3904"/>
          <ac:picMkLst>
            <pc:docMk/>
            <pc:sldMk cId="1236857339" sldId="419"/>
            <ac:picMk id="12" creationId="{0D7B9D46-22E3-46A8-8306-C11223632871}"/>
          </ac:picMkLst>
        </pc:picChg>
        <pc:picChg chg="add">
          <ac:chgData name="Eliza Grant" userId="2a4752ff-9ce3-40ca-9664-05990607bc07" providerId="ADAL" clId="{B5091E77-538F-44CE-8F9A-26BC4AFA9BFC}" dt="2020-03-25T14:58:36.267" v="3904"/>
          <ac:picMkLst>
            <pc:docMk/>
            <pc:sldMk cId="1236857339" sldId="419"/>
            <ac:picMk id="13" creationId="{7B288382-5959-440C-B88A-E2693864448B}"/>
          </ac:picMkLst>
        </pc:picChg>
        <pc:cxnChg chg="add mod">
          <ac:chgData name="Eliza Grant" userId="2a4752ff-9ce3-40ca-9664-05990607bc07" providerId="ADAL" clId="{B5091E77-538F-44CE-8F9A-26BC4AFA9BFC}" dt="2020-03-30T07:59:08.469" v="4816" actId="208"/>
          <ac:cxnSpMkLst>
            <pc:docMk/>
            <pc:sldMk cId="1236857339" sldId="419"/>
            <ac:cxnSpMk id="18" creationId="{513513EE-7F1C-48B2-BCBE-E39AAC2DD59A}"/>
          </ac:cxnSpMkLst>
        </pc:cxnChg>
        <pc:cxnChg chg="add mod">
          <ac:chgData name="Eliza Grant" userId="2a4752ff-9ce3-40ca-9664-05990607bc07" providerId="ADAL" clId="{B5091E77-538F-44CE-8F9A-26BC4AFA9BFC}" dt="2020-03-30T07:59:08.469" v="4816" actId="208"/>
          <ac:cxnSpMkLst>
            <pc:docMk/>
            <pc:sldMk cId="1236857339" sldId="419"/>
            <ac:cxnSpMk id="19" creationId="{E80D9AD1-0D66-4064-9072-B2BAFAE65243}"/>
          </ac:cxnSpMkLst>
        </pc:cxnChg>
        <pc:cxnChg chg="add mod">
          <ac:chgData name="Eliza Grant" userId="2a4752ff-9ce3-40ca-9664-05990607bc07" providerId="ADAL" clId="{B5091E77-538F-44CE-8F9A-26BC4AFA9BFC}" dt="2020-03-30T07:59:08.469" v="4816" actId="208"/>
          <ac:cxnSpMkLst>
            <pc:docMk/>
            <pc:sldMk cId="1236857339" sldId="419"/>
            <ac:cxnSpMk id="20" creationId="{D6D5988B-0886-49C9-B289-4FD652025254}"/>
          </ac:cxnSpMkLst>
        </pc:cxnChg>
      </pc:sldChg>
      <pc:sldChg chg="addSp delSp modSp add delAnim modAnim">
        <pc:chgData name="Eliza Grant" userId="2a4752ff-9ce3-40ca-9664-05990607bc07" providerId="ADAL" clId="{B5091E77-538F-44CE-8F9A-26BC4AFA9BFC}" dt="2020-04-07T07:59:47.361" v="5006" actId="20577"/>
        <pc:sldMkLst>
          <pc:docMk/>
          <pc:sldMk cId="1418263730" sldId="420"/>
        </pc:sldMkLst>
        <pc:spChg chg="del">
          <ac:chgData name="Eliza Grant" userId="2a4752ff-9ce3-40ca-9664-05990607bc07" providerId="ADAL" clId="{B5091E77-538F-44CE-8F9A-26BC4AFA9BFC}" dt="2020-03-25T15:05:04.684" v="4070" actId="478"/>
          <ac:spMkLst>
            <pc:docMk/>
            <pc:sldMk cId="1418263730" sldId="420"/>
            <ac:spMk id="3" creationId="{00000000-0000-0000-0000-000000000000}"/>
          </ac:spMkLst>
        </pc:spChg>
        <pc:spChg chg="del mod">
          <ac:chgData name="Eliza Grant" userId="2a4752ff-9ce3-40ca-9664-05990607bc07" providerId="ADAL" clId="{B5091E77-538F-44CE-8F9A-26BC4AFA9BFC}" dt="2020-03-25T15:28:52.959" v="4718" actId="478"/>
          <ac:spMkLst>
            <pc:docMk/>
            <pc:sldMk cId="1418263730" sldId="420"/>
            <ac:spMk id="4" creationId="{00000000-0000-0000-0000-000000000000}"/>
          </ac:spMkLst>
        </pc:spChg>
        <pc:spChg chg="del">
          <ac:chgData name="Eliza Grant" userId="2a4752ff-9ce3-40ca-9664-05990607bc07" providerId="ADAL" clId="{B5091E77-538F-44CE-8F9A-26BC4AFA9BFC}" dt="2020-03-25T15:04:30.940" v="4065" actId="478"/>
          <ac:spMkLst>
            <pc:docMk/>
            <pc:sldMk cId="1418263730" sldId="420"/>
            <ac:spMk id="5" creationId="{820EA430-8D32-494E-B0A9-05C13B9D90D3}"/>
          </ac:spMkLst>
        </pc:spChg>
        <pc:spChg chg="del">
          <ac:chgData name="Eliza Grant" userId="2a4752ff-9ce3-40ca-9664-05990607bc07" providerId="ADAL" clId="{B5091E77-538F-44CE-8F9A-26BC4AFA9BFC}" dt="2020-03-25T15:04:15.072" v="4017" actId="478"/>
          <ac:spMkLst>
            <pc:docMk/>
            <pc:sldMk cId="1418263730" sldId="420"/>
            <ac:spMk id="7" creationId="{63C8CD1C-CE45-4EE3-BA9E-BE5771EB21A2}"/>
          </ac:spMkLst>
        </pc:spChg>
        <pc:spChg chg="del">
          <ac:chgData name="Eliza Grant" userId="2a4752ff-9ce3-40ca-9664-05990607bc07" providerId="ADAL" clId="{B5091E77-538F-44CE-8F9A-26BC4AFA9BFC}" dt="2020-03-25T15:04:15.072" v="4017" actId="478"/>
          <ac:spMkLst>
            <pc:docMk/>
            <pc:sldMk cId="1418263730" sldId="420"/>
            <ac:spMk id="8" creationId="{B3CB455E-1F33-4A1F-93AF-531D78729165}"/>
          </ac:spMkLst>
        </pc:spChg>
        <pc:spChg chg="mod">
          <ac:chgData name="Eliza Grant" userId="2a4752ff-9ce3-40ca-9664-05990607bc07" providerId="ADAL" clId="{B5091E77-538F-44CE-8F9A-26BC4AFA9BFC}" dt="2020-03-25T15:06:37.276" v="4121" actId="14100"/>
          <ac:spMkLst>
            <pc:docMk/>
            <pc:sldMk cId="1418263730" sldId="420"/>
            <ac:spMk id="9" creationId="{FC7253EB-5178-413B-823E-45863E527A27}"/>
          </ac:spMkLst>
        </pc:spChg>
        <pc:spChg chg="del">
          <ac:chgData name="Eliza Grant" userId="2a4752ff-9ce3-40ca-9664-05990607bc07" providerId="ADAL" clId="{B5091E77-538F-44CE-8F9A-26BC4AFA9BFC}" dt="2020-03-25T15:04:15.072" v="4017" actId="478"/>
          <ac:spMkLst>
            <pc:docMk/>
            <pc:sldMk cId="1418263730" sldId="420"/>
            <ac:spMk id="11" creationId="{1A929997-AC67-48D4-9966-99361D5E1295}"/>
          </ac:spMkLst>
        </pc:spChg>
        <pc:spChg chg="add mod">
          <ac:chgData name="Eliza Grant" userId="2a4752ff-9ce3-40ca-9664-05990607bc07" providerId="ADAL" clId="{B5091E77-538F-44CE-8F9A-26BC4AFA9BFC}" dt="2020-03-25T15:12:07.172" v="4535" actId="14100"/>
          <ac:spMkLst>
            <pc:docMk/>
            <pc:sldMk cId="1418263730" sldId="420"/>
            <ac:spMk id="15" creationId="{1A15385C-B77F-49C4-9925-94DF1AEE2C4F}"/>
          </ac:spMkLst>
        </pc:spChg>
        <pc:spChg chg="add mod">
          <ac:chgData name="Eliza Grant" userId="2a4752ff-9ce3-40ca-9664-05990607bc07" providerId="ADAL" clId="{B5091E77-538F-44CE-8F9A-26BC4AFA9BFC}" dt="2020-03-27T15:44:49.192" v="4795" actId="113"/>
          <ac:spMkLst>
            <pc:docMk/>
            <pc:sldMk cId="1418263730" sldId="420"/>
            <ac:spMk id="16" creationId="{BE003A1F-5C6F-45DA-8A7B-F688B1211628}"/>
          </ac:spMkLst>
        </pc:spChg>
        <pc:spChg chg="add mod">
          <ac:chgData name="Eliza Grant" userId="2a4752ff-9ce3-40ca-9664-05990607bc07" providerId="ADAL" clId="{B5091E77-538F-44CE-8F9A-26BC4AFA9BFC}" dt="2020-03-25T15:13:16.191" v="4551" actId="20577"/>
          <ac:spMkLst>
            <pc:docMk/>
            <pc:sldMk cId="1418263730" sldId="420"/>
            <ac:spMk id="17" creationId="{5292DADF-D797-4029-AF11-4E69BAD3D223}"/>
          </ac:spMkLst>
        </pc:spChg>
        <pc:spChg chg="add mod">
          <ac:chgData name="Eliza Grant" userId="2a4752ff-9ce3-40ca-9664-05990607bc07" providerId="ADAL" clId="{B5091E77-538F-44CE-8F9A-26BC4AFA9BFC}" dt="2020-03-25T15:12:53.555" v="4541" actId="208"/>
          <ac:spMkLst>
            <pc:docMk/>
            <pc:sldMk cId="1418263730" sldId="420"/>
            <ac:spMk id="18" creationId="{A43A2AA7-4F1D-43B3-9540-3E68D4ABD691}"/>
          </ac:spMkLst>
        </pc:spChg>
        <pc:spChg chg="add mod">
          <ac:chgData name="Eliza Grant" userId="2a4752ff-9ce3-40ca-9664-05990607bc07" providerId="ADAL" clId="{B5091E77-538F-44CE-8F9A-26BC4AFA9BFC}" dt="2020-03-25T15:12:53.555" v="4541" actId="208"/>
          <ac:spMkLst>
            <pc:docMk/>
            <pc:sldMk cId="1418263730" sldId="420"/>
            <ac:spMk id="19" creationId="{551AEE7B-FC4E-418B-AC9B-ECD687E7FDDB}"/>
          </ac:spMkLst>
        </pc:spChg>
        <pc:spChg chg="add mod">
          <ac:chgData name="Eliza Grant" userId="2a4752ff-9ce3-40ca-9664-05990607bc07" providerId="ADAL" clId="{B5091E77-538F-44CE-8F9A-26BC4AFA9BFC}" dt="2020-03-27T15:44:09.498" v="4789" actId="1076"/>
          <ac:spMkLst>
            <pc:docMk/>
            <pc:sldMk cId="1418263730" sldId="420"/>
            <ac:spMk id="20" creationId="{1607458C-F77C-4D91-B75A-4205DD7A7866}"/>
          </ac:spMkLst>
        </pc:spChg>
        <pc:spChg chg="mod">
          <ac:chgData name="Eliza Grant" userId="2a4752ff-9ce3-40ca-9664-05990607bc07" providerId="ADAL" clId="{B5091E77-538F-44CE-8F9A-26BC4AFA9BFC}" dt="2020-04-07T07:59:47.361" v="5006" actId="20577"/>
          <ac:spMkLst>
            <pc:docMk/>
            <pc:sldMk cId="1418263730" sldId="420"/>
            <ac:spMk id="22" creationId="{A943A0F2-A8B3-4B0C-A29F-DDF7A8A0EB13}"/>
          </ac:spMkLst>
        </pc:spChg>
        <pc:spChg chg="add mod">
          <ac:chgData name="Eliza Grant" userId="2a4752ff-9ce3-40ca-9664-05990607bc07" providerId="ADAL" clId="{B5091E77-538F-44CE-8F9A-26BC4AFA9BFC}" dt="2020-03-25T15:13:31.869" v="4577" actId="1076"/>
          <ac:spMkLst>
            <pc:docMk/>
            <pc:sldMk cId="1418263730" sldId="420"/>
            <ac:spMk id="23" creationId="{50531B17-1BDD-4234-8A89-2ECA5281AECC}"/>
          </ac:spMkLst>
        </pc:spChg>
        <pc:spChg chg="add del">
          <ac:chgData name="Eliza Grant" userId="2a4752ff-9ce3-40ca-9664-05990607bc07" providerId="ADAL" clId="{B5091E77-538F-44CE-8F9A-26BC4AFA9BFC}" dt="2020-03-25T15:18:46.208" v="4590"/>
          <ac:spMkLst>
            <pc:docMk/>
            <pc:sldMk cId="1418263730" sldId="420"/>
            <ac:spMk id="24" creationId="{1B2724FB-478E-4623-8525-C8F10C530DBC}"/>
          </ac:spMkLst>
        </pc:spChg>
        <pc:spChg chg="add mod">
          <ac:chgData name="Eliza Grant" userId="2a4752ff-9ce3-40ca-9664-05990607bc07" providerId="ADAL" clId="{B5091E77-538F-44CE-8F9A-26BC4AFA9BFC}" dt="2020-03-25T15:28:51.090" v="4717" actId="6549"/>
          <ac:spMkLst>
            <pc:docMk/>
            <pc:sldMk cId="1418263730" sldId="420"/>
            <ac:spMk id="25" creationId="{DE0D125C-E696-45FB-B5DA-80C198EFB578}"/>
          </ac:spMkLst>
        </pc:spChg>
        <pc:picChg chg="del">
          <ac:chgData name="Eliza Grant" userId="2a4752ff-9ce3-40ca-9664-05990607bc07" providerId="ADAL" clId="{B5091E77-538F-44CE-8F9A-26BC4AFA9BFC}" dt="2020-03-25T15:04:39.322" v="4067" actId="478"/>
          <ac:picMkLst>
            <pc:docMk/>
            <pc:sldMk cId="1418263730" sldId="420"/>
            <ac:picMk id="13" creationId="{7B288382-5959-440C-B88A-E2693864448B}"/>
          </ac:picMkLst>
        </pc:picChg>
        <pc:picChg chg="add mod">
          <ac:chgData name="Eliza Grant" userId="2a4752ff-9ce3-40ca-9664-05990607bc07" providerId="ADAL" clId="{B5091E77-538F-44CE-8F9A-26BC4AFA9BFC}" dt="2020-03-25T15:05:02.642" v="4069" actId="1076"/>
          <ac:picMkLst>
            <pc:docMk/>
            <pc:sldMk cId="1418263730" sldId="420"/>
            <ac:picMk id="14" creationId="{5ACF0458-3ED4-4592-A808-0E75D6684820}"/>
          </ac:picMkLst>
        </pc:picChg>
        <pc:cxnChg chg="add mod">
          <ac:chgData name="Eliza Grant" userId="2a4752ff-9ce3-40ca-9664-05990607bc07" providerId="ADAL" clId="{B5091E77-538F-44CE-8F9A-26BC4AFA9BFC}" dt="2020-03-27T15:44:36.226" v="4792" actId="1582"/>
          <ac:cxnSpMkLst>
            <pc:docMk/>
            <pc:sldMk cId="1418263730" sldId="420"/>
            <ac:cxnSpMk id="4" creationId="{90794443-86F5-435E-8ACB-74DA71DB91AC}"/>
          </ac:cxnSpMkLst>
        </pc:cxnChg>
        <pc:cxnChg chg="add mod">
          <ac:chgData name="Eliza Grant" userId="2a4752ff-9ce3-40ca-9664-05990607bc07" providerId="ADAL" clId="{B5091E77-538F-44CE-8F9A-26BC4AFA9BFC}" dt="2020-03-27T15:44:54.502" v="4797" actId="14100"/>
          <ac:cxnSpMkLst>
            <pc:docMk/>
            <pc:sldMk cId="1418263730" sldId="420"/>
            <ac:cxnSpMk id="24" creationId="{4E85F6D2-A817-4C9F-AD1A-19947C76BA3E}"/>
          </ac:cxnSpMkLst>
        </pc:cxnChg>
      </pc:sldChg>
    </pc:docChg>
  </pc:docChgLst>
  <pc:docChgLst>
    <pc:chgData name="Eliza Grant" userId="S::eliza.grant@englishmastery.org::2a4752ff-9ce3-40ca-9664-05990607bc07" providerId="AD" clId="Web-{49903593-F463-761C-2D85-BF2E61C4EF24}"/>
    <pc:docChg chg="modSld">
      <pc:chgData name="Eliza Grant" userId="S::eliza.grant@englishmastery.org::2a4752ff-9ce3-40ca-9664-05990607bc07" providerId="AD" clId="Web-{49903593-F463-761C-2D85-BF2E61C4EF24}" dt="2020-05-01T08:19:06.549" v="7" actId="20577"/>
      <pc:docMkLst>
        <pc:docMk/>
      </pc:docMkLst>
      <pc:sldChg chg="modSp">
        <pc:chgData name="Eliza Grant" userId="S::eliza.grant@englishmastery.org::2a4752ff-9ce3-40ca-9664-05990607bc07" providerId="AD" clId="Web-{49903593-F463-761C-2D85-BF2E61C4EF24}" dt="2020-05-01T08:19:06.549" v="6" actId="20577"/>
        <pc:sldMkLst>
          <pc:docMk/>
          <pc:sldMk cId="404193484" sldId="273"/>
        </pc:sldMkLst>
        <pc:spChg chg="mod">
          <ac:chgData name="Eliza Grant" userId="S::eliza.grant@englishmastery.org::2a4752ff-9ce3-40ca-9664-05990607bc07" providerId="AD" clId="Web-{49903593-F463-761C-2D85-BF2E61C4EF24}" dt="2020-05-01T08:19:06.549" v="6" actId="20577"/>
          <ac:spMkLst>
            <pc:docMk/>
            <pc:sldMk cId="404193484" sldId="273"/>
            <ac:spMk id="6" creationId="{00000000-0000-0000-0000-000000000000}"/>
          </ac:spMkLst>
        </pc:spChg>
      </pc:sldChg>
    </pc:docChg>
  </pc:docChgLst>
  <pc:docChgLst>
    <pc:chgData name="Amelia Gann" userId="a95102bd-f64e-4ce2-9edd-ab4cfddf1826" providerId="ADAL" clId="{DF5A4C4E-F77D-4A11-9481-6E7BF2A31336}"/>
    <pc:docChg chg="addSld delSld modSld delMainMaster">
      <pc:chgData name="Amelia Gann" userId="a95102bd-f64e-4ce2-9edd-ab4cfddf1826" providerId="ADAL" clId="{DF5A4C4E-F77D-4A11-9481-6E7BF2A31336}" dt="2022-06-10T08:27:00.599" v="1"/>
      <pc:docMkLst>
        <pc:docMk/>
      </pc:docMkLst>
      <pc:sldChg chg="del">
        <pc:chgData name="Amelia Gann" userId="a95102bd-f64e-4ce2-9edd-ab4cfddf1826" providerId="ADAL" clId="{DF5A4C4E-F77D-4A11-9481-6E7BF2A31336}" dt="2022-06-10T08:26:52.834" v="0" actId="2696"/>
        <pc:sldMkLst>
          <pc:docMk/>
          <pc:sldMk cId="2962779521" sldId="326"/>
        </pc:sldMkLst>
      </pc:sldChg>
      <pc:sldChg chg="add">
        <pc:chgData name="Amelia Gann" userId="a95102bd-f64e-4ce2-9edd-ab4cfddf1826" providerId="ADAL" clId="{DF5A4C4E-F77D-4A11-9481-6E7BF2A31336}" dt="2022-06-10T08:27:00.599" v="1"/>
        <pc:sldMkLst>
          <pc:docMk/>
          <pc:sldMk cId="4248340963" sldId="326"/>
        </pc:sldMkLst>
      </pc:sldChg>
      <pc:sldMasterChg chg="del delSldLayout">
        <pc:chgData name="Amelia Gann" userId="a95102bd-f64e-4ce2-9edd-ab4cfddf1826" providerId="ADAL" clId="{DF5A4C4E-F77D-4A11-9481-6E7BF2A31336}" dt="2022-06-10T08:26:52.834" v="0" actId="2696"/>
        <pc:sldMasterMkLst>
          <pc:docMk/>
          <pc:sldMasterMk cId="4042588500" sldId="2147483662"/>
        </pc:sldMasterMkLst>
        <pc:sldLayoutChg chg="del">
          <pc:chgData name="Amelia Gann" userId="a95102bd-f64e-4ce2-9edd-ab4cfddf1826" providerId="ADAL" clId="{DF5A4C4E-F77D-4A11-9481-6E7BF2A31336}" dt="2022-06-10T08:26:52.834" v="0" actId="2696"/>
          <pc:sldLayoutMkLst>
            <pc:docMk/>
            <pc:sldMasterMk cId="4042588500" sldId="2147483662"/>
            <pc:sldLayoutMk cId="804739676" sldId="214748366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A848DA-BCCF-4B04-92C6-D5DBD1E2104D}" type="datetimeFigureOut">
              <a:rPr lang="en-GB" smtClean="0"/>
              <a:t>10/06/2022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96D01-B61C-4A4D-AD74-E4A6453345C1}" type="slidenum">
              <a:rPr lang="en-GB" smtClean="0"/>
              <a:t>‹#›</a:t>
            </a:fld>
            <a:endParaRPr lang="en-GB"/>
          </a:p>
        </p:txBody>
      </p:sp>
    </p:spTree>
    <p:extLst>
      <p:ext uri="{BB962C8B-B14F-4D97-AF65-F5344CB8AC3E}">
        <p14:creationId xmlns:p14="http://schemas.microsoft.com/office/powerpoint/2010/main" val="2980400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18</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9483637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910803722"/>
      </p:ext>
    </p:extLst>
  </p:cSld>
  <p:clrMap bg1="dk1" tx1="lt1" bg2="dk2" tx2="lt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8.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8899" y="2274837"/>
            <a:ext cx="8303337" cy="2308324"/>
          </a:xfrm>
          <a:prstGeom prst="rect">
            <a:avLst/>
          </a:prstGeom>
          <a:noFill/>
        </p:spPr>
        <p:txBody>
          <a:bodyPr wrap="square" rtlCol="0" anchor="t">
            <a:spAutoFit/>
          </a:bodyPr>
          <a:lstStyle/>
          <a:p>
            <a:r>
              <a:rPr lang="en-GB" dirty="0">
                <a:solidFill>
                  <a:schemeClr val="bg1"/>
                </a:solidFill>
                <a:latin typeface="Century Gothic" panose="020B0502020202020204" pitchFamily="34" charset="0"/>
              </a:rPr>
              <a:t>In this lesson, students will be mastering the following:</a:t>
            </a:r>
          </a:p>
          <a:p>
            <a:endParaRPr lang="en-GB" dirty="0">
              <a:solidFill>
                <a:schemeClr val="bg1"/>
              </a:solidFill>
              <a:latin typeface="Century Gothic" panose="020B0502020202020204" pitchFamily="34" charset="0"/>
            </a:endParaRPr>
          </a:p>
          <a:p>
            <a:r>
              <a:rPr lang="en-GB" b="1" dirty="0">
                <a:solidFill>
                  <a:schemeClr val="bg1"/>
                </a:solidFill>
                <a:latin typeface="Century Gothic" panose="020B0502020202020204" pitchFamily="34" charset="0"/>
              </a:rPr>
              <a:t>Mastery Content:</a:t>
            </a:r>
          </a:p>
          <a:p>
            <a:endParaRPr lang="en-GB"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GB" dirty="0">
                <a:solidFill>
                  <a:schemeClr val="bg1"/>
                </a:solidFill>
                <a:latin typeface="Century Gothic"/>
              </a:rPr>
              <a:t>Holmes respects Adler.</a:t>
            </a:r>
            <a:endParaRPr lang="en-GB" dirty="0">
              <a:solidFill>
                <a:schemeClr val="bg1"/>
              </a:solidFill>
              <a:latin typeface="Century Gothic" panose="020B0502020202020204" pitchFamily="34" charset="0"/>
            </a:endParaRPr>
          </a:p>
          <a:p>
            <a:pPr marL="285750" indent="-285750">
              <a:buFont typeface="Arial" panose="020B0604020202020204" pitchFamily="34" charset="0"/>
              <a:buChar char="•"/>
            </a:pPr>
            <a:r>
              <a:rPr lang="en-GB" dirty="0">
                <a:solidFill>
                  <a:schemeClr val="bg1"/>
                </a:solidFill>
                <a:latin typeface="Century Gothic"/>
              </a:rPr>
              <a:t>Holmes describes her as ‘</a:t>
            </a:r>
            <a:r>
              <a:rPr lang="en-GB" i="1" dirty="0">
                <a:solidFill>
                  <a:schemeClr val="bg1"/>
                </a:solidFill>
                <a:latin typeface="Century Gothic"/>
              </a:rPr>
              <a:t>the</a:t>
            </a:r>
            <a:r>
              <a:rPr lang="en-GB" dirty="0">
                <a:solidFill>
                  <a:schemeClr val="bg1"/>
                </a:solidFill>
                <a:latin typeface="Century Gothic"/>
              </a:rPr>
              <a:t> woman’ to show his regard for her.</a:t>
            </a:r>
            <a:endParaRPr lang="en-GB" dirty="0">
              <a:solidFill>
                <a:schemeClr val="bg1"/>
              </a:solidFill>
              <a:latin typeface="Century Gothic" panose="020B0502020202020204" pitchFamily="34" charset="0"/>
            </a:endParaRPr>
          </a:p>
          <a:p>
            <a:pPr marL="285750" indent="-285750">
              <a:buFont typeface="Arial" panose="020B0604020202020204" pitchFamily="34" charset="0"/>
              <a:buChar char="•"/>
            </a:pPr>
            <a:r>
              <a:rPr lang="en-GB" dirty="0">
                <a:solidFill>
                  <a:schemeClr val="bg1"/>
                </a:solidFill>
                <a:latin typeface="Century Gothic"/>
              </a:rPr>
              <a:t>Holmes is usually dismissive and disrespectful of women.</a:t>
            </a:r>
            <a:endParaRPr lang="en-GB" dirty="0">
              <a:solidFill>
                <a:schemeClr val="bg1"/>
              </a:solidFill>
              <a:latin typeface="Century Gothic" panose="020B0502020202020204" pitchFamily="34" charset="0"/>
            </a:endParaRPr>
          </a:p>
          <a:p>
            <a:pPr marL="285750" indent="-285750">
              <a:buFont typeface="Arial" panose="020B0604020202020204" pitchFamily="34" charset="0"/>
              <a:buChar char="•"/>
            </a:pPr>
            <a:r>
              <a:rPr lang="en-GB" dirty="0">
                <a:solidFill>
                  <a:schemeClr val="bg1"/>
                </a:solidFill>
                <a:latin typeface="Century Gothic"/>
              </a:rPr>
              <a:t>Topic sentences can be used to link an essay together.</a:t>
            </a:r>
            <a:endParaRPr lang="en-GB" dirty="0">
              <a:solidFill>
                <a:schemeClr val="bg1"/>
              </a:solidFill>
              <a:latin typeface="Century Gothic" panose="020B0502020202020204" pitchFamily="34" charset="0"/>
            </a:endParaRP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Mastery Content</a:t>
            </a:r>
          </a:p>
        </p:txBody>
      </p:sp>
    </p:spTree>
    <p:extLst>
      <p:ext uri="{BB962C8B-B14F-4D97-AF65-F5344CB8AC3E}">
        <p14:creationId xmlns:p14="http://schemas.microsoft.com/office/powerpoint/2010/main" val="40419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Irene Adler</a:t>
            </a:r>
          </a:p>
        </p:txBody>
      </p:sp>
      <p:sp>
        <p:nvSpPr>
          <p:cNvPr id="4" name="TextBox 3"/>
          <p:cNvSpPr txBox="1"/>
          <p:nvPr/>
        </p:nvSpPr>
        <p:spPr>
          <a:xfrm>
            <a:off x="851594" y="188640"/>
            <a:ext cx="8112894" cy="47397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1200"/>
              </a:spcAft>
            </a:pPr>
            <a:r>
              <a:rPr lang="en-GB" sz="3600" b="1" dirty="0">
                <a:solidFill>
                  <a:schemeClr val="bg1"/>
                </a:solidFill>
                <a:latin typeface="Century Gothic" panose="020B0502020202020204" pitchFamily="34" charset="0"/>
              </a:rPr>
              <a:t>Irene Adler</a:t>
            </a:r>
          </a:p>
          <a:p>
            <a:pPr>
              <a:spcAft>
                <a:spcPts val="1200"/>
              </a:spcAft>
            </a:pPr>
            <a:r>
              <a:rPr lang="en-GB" sz="2400" dirty="0">
                <a:solidFill>
                  <a:schemeClr val="bg1"/>
                </a:solidFill>
                <a:latin typeface="Century Gothic" panose="020B0502020202020204" pitchFamily="34" charset="0"/>
              </a:rPr>
              <a:t>You are now going to answer this question. </a:t>
            </a:r>
            <a:r>
              <a:rPr lang="en-GB" sz="2400" b="1" dirty="0">
                <a:solidFill>
                  <a:schemeClr val="bg1"/>
                </a:solidFill>
                <a:latin typeface="Century Gothic" panose="020B0502020202020204" pitchFamily="34" charset="0"/>
              </a:rPr>
              <a:t>You have twenty minutes.</a:t>
            </a:r>
          </a:p>
          <a:p>
            <a:pPr algn="ctr">
              <a:spcAft>
                <a:spcPts val="1200"/>
              </a:spcAft>
            </a:pPr>
            <a:r>
              <a:rPr lang="en-GB" sz="3600" b="1" dirty="0">
                <a:solidFill>
                  <a:schemeClr val="bg1"/>
                </a:solidFill>
                <a:latin typeface="Century Gothic" panose="020B0502020202020204" pitchFamily="34" charset="0"/>
              </a:rPr>
              <a:t>Why does Sherlock Holmes refer to Irene Adler as ‘</a:t>
            </a:r>
            <a:r>
              <a:rPr lang="en-GB" sz="3600" b="1" i="1" dirty="0">
                <a:solidFill>
                  <a:schemeClr val="bg1"/>
                </a:solidFill>
                <a:latin typeface="Century Gothic" panose="020B0502020202020204" pitchFamily="34" charset="0"/>
              </a:rPr>
              <a:t>the </a:t>
            </a:r>
            <a:r>
              <a:rPr lang="en-GB" sz="3600" b="1" dirty="0">
                <a:solidFill>
                  <a:schemeClr val="bg1"/>
                </a:solidFill>
                <a:latin typeface="Century Gothic" panose="020B0502020202020204" pitchFamily="34" charset="0"/>
              </a:rPr>
              <a:t>woman’?</a:t>
            </a:r>
          </a:p>
          <a:p>
            <a:pPr>
              <a:spcAft>
                <a:spcPts val="1200"/>
              </a:spcAft>
            </a:pPr>
            <a:r>
              <a:rPr lang="en-GB" sz="2400" dirty="0">
                <a:solidFill>
                  <a:schemeClr val="bg1"/>
                </a:solidFill>
                <a:latin typeface="Century Gothic" panose="020B0502020202020204" pitchFamily="34" charset="0"/>
              </a:rPr>
              <a:t>Write </a:t>
            </a:r>
            <a:r>
              <a:rPr lang="en-GB" sz="2400" b="1" u="sng" dirty="0">
                <a:solidFill>
                  <a:schemeClr val="bg1"/>
                </a:solidFill>
                <a:latin typeface="Century Gothic" panose="020B0502020202020204" pitchFamily="34" charset="0"/>
              </a:rPr>
              <a:t>two</a:t>
            </a:r>
            <a:r>
              <a:rPr lang="en-GB" sz="2400" b="1" dirty="0">
                <a:solidFill>
                  <a:schemeClr val="bg1"/>
                </a:solidFill>
                <a:latin typeface="Century Gothic" panose="020B0502020202020204" pitchFamily="34" charset="0"/>
              </a:rPr>
              <a:t> </a:t>
            </a:r>
            <a:r>
              <a:rPr lang="en-GB" sz="2400" dirty="0">
                <a:solidFill>
                  <a:schemeClr val="bg1"/>
                </a:solidFill>
                <a:latin typeface="Century Gothic" panose="020B0502020202020204" pitchFamily="34" charset="0"/>
              </a:rPr>
              <a:t>paragraphs or sections:</a:t>
            </a:r>
          </a:p>
          <a:p>
            <a:pPr marL="457200" indent="-457200">
              <a:spcAft>
                <a:spcPts val="1200"/>
              </a:spcAft>
              <a:buFont typeface="+mj-lt"/>
              <a:buAutoNum type="arabicPeriod"/>
            </a:pPr>
            <a:r>
              <a:rPr lang="en-GB" sz="2400" b="1" dirty="0">
                <a:solidFill>
                  <a:srgbClr val="0070C0"/>
                </a:solidFill>
                <a:latin typeface="Century Gothic" panose="020B0502020202020204" pitchFamily="34" charset="0"/>
              </a:rPr>
              <a:t>Write about Holmes's original attitudes towards women.</a:t>
            </a:r>
          </a:p>
          <a:p>
            <a:pPr marL="457200" indent="-457200">
              <a:spcAft>
                <a:spcPts val="1200"/>
              </a:spcAft>
              <a:buFont typeface="+mj-lt"/>
              <a:buAutoNum type="arabicPeriod"/>
            </a:pPr>
            <a:r>
              <a:rPr lang="en-GB" sz="2400" b="1" dirty="0">
                <a:solidFill>
                  <a:srgbClr val="FF0000"/>
                </a:solidFill>
                <a:latin typeface="Century Gothic" panose="020B0502020202020204" pitchFamily="34" charset="0"/>
              </a:rPr>
              <a:t>Look at how Holmes describes Adler.</a:t>
            </a:r>
          </a:p>
        </p:txBody>
      </p:sp>
      <p:sp>
        <p:nvSpPr>
          <p:cNvPr id="3" name="Rectangle 2">
            <a:extLst>
              <a:ext uri="{FF2B5EF4-FFF2-40B4-BE49-F238E27FC236}">
                <a16:creationId xmlns:a16="http://schemas.microsoft.com/office/drawing/2014/main" id="{C0F31D98-9A15-423D-8900-339F48B3AC71}"/>
              </a:ext>
            </a:extLst>
          </p:cNvPr>
          <p:cNvSpPr/>
          <p:nvPr/>
        </p:nvSpPr>
        <p:spPr>
          <a:xfrm>
            <a:off x="851594" y="5157192"/>
            <a:ext cx="8112894" cy="1200329"/>
          </a:xfrm>
          <a:prstGeom prst="rect">
            <a:avLst/>
          </a:prstGeom>
          <a:solidFill>
            <a:schemeClr val="tx1"/>
          </a:solidFill>
          <a:ln w="28575">
            <a:solidFill>
              <a:schemeClr val="bg1"/>
            </a:solidFill>
          </a:ln>
        </p:spPr>
        <p:txBody>
          <a:bodyPr wrap="square">
            <a:spAutoFit/>
          </a:bodyPr>
          <a:lstStyle/>
          <a:p>
            <a:pPr>
              <a:spcAft>
                <a:spcPts val="1200"/>
              </a:spcAft>
            </a:pPr>
            <a:r>
              <a:rPr lang="en-GB" sz="2400" b="1" dirty="0">
                <a:solidFill>
                  <a:srgbClr val="00B050"/>
                </a:solidFill>
                <a:latin typeface="Century Gothic" panose="020B0502020202020204" pitchFamily="34" charset="0"/>
              </a:rPr>
              <a:t>Extension: Explain what Irene Adler does to impress Holmes. (We looked at this last lesson). Page 15 of your booklet will help you.</a:t>
            </a:r>
          </a:p>
        </p:txBody>
      </p:sp>
      <p:pic>
        <p:nvPicPr>
          <p:cNvPr id="11" name="Picture 4">
            <a:extLst>
              <a:ext uri="{FF2B5EF4-FFF2-40B4-BE49-F238E27FC236}">
                <a16:creationId xmlns:a16="http://schemas.microsoft.com/office/drawing/2014/main" id="{9373B18A-53C5-4EE6-9B07-0621C1E9B8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18617"/>
            <a:ext cx="647700" cy="6381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54F66F64-0B80-4F5F-A211-DD1FA639CD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75" y="13145"/>
            <a:ext cx="561951" cy="720000"/>
          </a:xfrm>
          <a:prstGeom prst="rect">
            <a:avLst/>
          </a:prstGeom>
        </p:spPr>
      </p:pic>
      <p:pic>
        <p:nvPicPr>
          <p:cNvPr id="13" name="Picture 2">
            <a:extLst>
              <a:ext uri="{FF2B5EF4-FFF2-40B4-BE49-F238E27FC236}">
                <a16:creationId xmlns:a16="http://schemas.microsoft.com/office/drawing/2014/main" id="{AF56B5AD-F7ED-4D0D-956B-6D9D435ECA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27688"/>
          <a:stretch/>
        </p:blipFill>
        <p:spPr bwMode="auto">
          <a:xfrm>
            <a:off x="67152" y="5589241"/>
            <a:ext cx="542925" cy="79208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9F922FAF-99F3-4555-8C3F-731572389461}"/>
              </a:ext>
            </a:extLst>
          </p:cNvPr>
          <p:cNvSpPr txBox="1"/>
          <p:nvPr/>
        </p:nvSpPr>
        <p:spPr>
          <a:xfrm>
            <a:off x="67152" y="6381329"/>
            <a:ext cx="640735" cy="307777"/>
          </a:xfrm>
          <a:prstGeom prst="rect">
            <a:avLst/>
          </a:prstGeom>
          <a:noFill/>
        </p:spPr>
        <p:txBody>
          <a:bodyPr wrap="square" rtlCol="0">
            <a:spAutoFit/>
          </a:bodyPr>
          <a:lstStyle/>
          <a:p>
            <a:r>
              <a:rPr lang="en-GB" sz="1400" b="1" dirty="0">
                <a:solidFill>
                  <a:schemeClr val="bg1"/>
                </a:solidFill>
                <a:latin typeface="Century Gothic" panose="020B0502020202020204" pitchFamily="34" charset="0"/>
              </a:rPr>
              <a:t>p.14</a:t>
            </a:r>
          </a:p>
        </p:txBody>
      </p:sp>
    </p:spTree>
    <p:extLst>
      <p:ext uri="{BB962C8B-B14F-4D97-AF65-F5344CB8AC3E}">
        <p14:creationId xmlns:p14="http://schemas.microsoft.com/office/powerpoint/2010/main" val="130190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Linking paragraphs</a:t>
            </a:r>
          </a:p>
        </p:txBody>
      </p:sp>
      <p:pic>
        <p:nvPicPr>
          <p:cNvPr id="3074" name="Picture 2" descr="http://static1.squarespace.com/static/537741e3e4b0bbcc0ca6ec4c/t/53984f98e4b0485827c1a5e2/1402490801942/links_chain.jpg"/>
          <p:cNvPicPr>
            <a:picLocks noChangeAspect="1" noChangeArrowheads="1"/>
          </p:cNvPicPr>
          <p:nvPr/>
        </p:nvPicPr>
        <p:blipFill rotWithShape="1">
          <a:blip r:embed="rId2">
            <a:extLst>
              <a:ext uri="{28A0092B-C50C-407E-A947-70E740481C1C}">
                <a14:useLocalDpi xmlns:a14="http://schemas.microsoft.com/office/drawing/2010/main" val="0"/>
              </a:ext>
            </a:extLst>
          </a:blip>
          <a:srcRect b="4990"/>
          <a:stretch/>
        </p:blipFill>
        <p:spPr bwMode="auto">
          <a:xfrm>
            <a:off x="707887" y="4143051"/>
            <a:ext cx="8436113" cy="27423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51594" y="44624"/>
            <a:ext cx="8112894" cy="1354217"/>
          </a:xfrm>
          <a:prstGeom prst="rect">
            <a:avLst/>
          </a:prstGeom>
          <a:noFill/>
        </p:spPr>
        <p:txBody>
          <a:bodyPr wrap="square" rtlCol="0">
            <a:spAutoFit/>
          </a:bodyPr>
          <a:lstStyle/>
          <a:p>
            <a:pPr>
              <a:spcAft>
                <a:spcPts val="1200"/>
              </a:spcAft>
            </a:pPr>
            <a:r>
              <a:rPr lang="en-GB" sz="2400" dirty="0">
                <a:solidFill>
                  <a:schemeClr val="bg1"/>
                </a:solidFill>
                <a:latin typeface="Century Gothic" panose="020B0502020202020204" pitchFamily="34" charset="0"/>
              </a:rPr>
              <a:t>Last year, we looked at writing </a:t>
            </a:r>
            <a:r>
              <a:rPr lang="en-GB" sz="2400" b="1" dirty="0">
                <a:solidFill>
                  <a:schemeClr val="bg1"/>
                </a:solidFill>
                <a:latin typeface="Century Gothic" panose="020B0502020202020204" pitchFamily="34" charset="0"/>
              </a:rPr>
              <a:t>good topic sentences</a:t>
            </a:r>
            <a:r>
              <a:rPr lang="en-GB" sz="2400" dirty="0">
                <a:solidFill>
                  <a:schemeClr val="bg1"/>
                </a:solidFill>
                <a:latin typeface="Century Gothic" panose="020B0502020202020204" pitchFamily="34" charset="0"/>
              </a:rPr>
              <a:t>. </a:t>
            </a:r>
          </a:p>
          <a:p>
            <a:pPr>
              <a:spcAft>
                <a:spcPts val="1200"/>
              </a:spcAft>
            </a:pPr>
            <a:r>
              <a:rPr lang="en-GB" sz="2400" dirty="0">
                <a:solidFill>
                  <a:schemeClr val="bg1"/>
                </a:solidFill>
                <a:latin typeface="Century Gothic" panose="020B0502020202020204" pitchFamily="34" charset="0"/>
              </a:rPr>
              <a:t>You should remember that a </a:t>
            </a:r>
            <a:r>
              <a:rPr lang="en-GB" sz="2400" b="1" dirty="0">
                <a:solidFill>
                  <a:schemeClr val="bg1"/>
                </a:solidFill>
                <a:latin typeface="Century Gothic" panose="020B0502020202020204" pitchFamily="34" charset="0"/>
              </a:rPr>
              <a:t>good topic sentence </a:t>
            </a:r>
            <a:r>
              <a:rPr lang="en-GB" sz="2400" dirty="0">
                <a:solidFill>
                  <a:schemeClr val="bg1"/>
                </a:solidFill>
                <a:latin typeface="Century Gothic" panose="020B0502020202020204" pitchFamily="34" charset="0"/>
              </a:rPr>
              <a:t>does </a:t>
            </a:r>
            <a:r>
              <a:rPr lang="en-GB" sz="2400" b="1" dirty="0">
                <a:solidFill>
                  <a:schemeClr val="bg1"/>
                </a:solidFill>
                <a:latin typeface="Century Gothic" panose="020B0502020202020204" pitchFamily="34" charset="0"/>
              </a:rPr>
              <a:t>three</a:t>
            </a:r>
            <a:r>
              <a:rPr lang="en-GB" sz="2400" dirty="0">
                <a:solidFill>
                  <a:schemeClr val="bg1"/>
                </a:solidFill>
                <a:latin typeface="Century Gothic" panose="020B0502020202020204" pitchFamily="34" charset="0"/>
              </a:rPr>
              <a:t> important things:</a:t>
            </a:r>
          </a:p>
        </p:txBody>
      </p:sp>
      <p:sp>
        <p:nvSpPr>
          <p:cNvPr id="5" name="Rectangle 4"/>
          <p:cNvSpPr/>
          <p:nvPr/>
        </p:nvSpPr>
        <p:spPr>
          <a:xfrm>
            <a:off x="784086" y="1484784"/>
            <a:ext cx="8283714" cy="153888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457200" marR="0" lvl="0" indent="-457200" algn="l" defTabSz="914400"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It answers the question.</a:t>
            </a:r>
          </a:p>
          <a:p>
            <a:pPr marL="457200" marR="0" lvl="0" indent="-457200" algn="l" defTabSz="914400"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It says something accurate.</a:t>
            </a:r>
          </a:p>
          <a:p>
            <a:pPr marL="457200" marR="0" lvl="0" indent="-457200" algn="l" defTabSz="914400"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kumimoji="0" lang="en-GB"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It focusses on one thing.</a:t>
            </a:r>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ackgroundRemoval t="0" b="100000" l="500" r="98667"/>
                    </a14:imgEffect>
                  </a14:imgLayer>
                </a14:imgProps>
              </a:ext>
            </a:extLst>
          </a:blip>
          <a:stretch>
            <a:fillRect/>
          </a:stretch>
        </p:blipFill>
        <p:spPr>
          <a:xfrm>
            <a:off x="884430" y="1556792"/>
            <a:ext cx="332828" cy="360000"/>
          </a:xfrm>
          <a:prstGeom prst="rect">
            <a:avLst/>
          </a:prstGeom>
        </p:spPr>
      </p:pic>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0" b="100000" l="500" r="98667"/>
                    </a14:imgEffect>
                  </a14:imgLayer>
                </a14:imgProps>
              </a:ext>
            </a:extLst>
          </a:blip>
          <a:stretch>
            <a:fillRect/>
          </a:stretch>
        </p:blipFill>
        <p:spPr>
          <a:xfrm>
            <a:off x="881946" y="2057169"/>
            <a:ext cx="332828" cy="360000"/>
          </a:xfrm>
          <a:prstGeom prst="rect">
            <a:avLst/>
          </a:prstGeom>
        </p:spPr>
      </p:pic>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backgroundRemoval t="0" b="100000" l="500" r="98667"/>
                    </a14:imgEffect>
                  </a14:imgLayer>
                </a14:imgProps>
              </a:ext>
            </a:extLst>
          </a:blip>
          <a:stretch>
            <a:fillRect/>
          </a:stretch>
        </p:blipFill>
        <p:spPr>
          <a:xfrm>
            <a:off x="881946" y="2602907"/>
            <a:ext cx="332828" cy="360000"/>
          </a:xfrm>
          <a:prstGeom prst="rect">
            <a:avLst/>
          </a:prstGeom>
        </p:spPr>
      </p:pic>
      <p:sp>
        <p:nvSpPr>
          <p:cNvPr id="9" name="TextBox 8"/>
          <p:cNvSpPr txBox="1"/>
          <p:nvPr/>
        </p:nvSpPr>
        <p:spPr>
          <a:xfrm>
            <a:off x="784086" y="3148645"/>
            <a:ext cx="8283714" cy="954107"/>
          </a:xfrm>
          <a:prstGeom prst="rect">
            <a:avLst/>
          </a:prstGeom>
          <a:noFill/>
        </p:spPr>
        <p:txBody>
          <a:bodyPr wrap="square" rtlCol="0">
            <a:spAutoFit/>
          </a:bodyPr>
          <a:lstStyle/>
          <a:p>
            <a:pPr algn="ctr">
              <a:spcAft>
                <a:spcPts val="1200"/>
              </a:spcAft>
            </a:pPr>
            <a:r>
              <a:rPr lang="en-GB" sz="2800" b="1" dirty="0">
                <a:solidFill>
                  <a:schemeClr val="bg1"/>
                </a:solidFill>
                <a:latin typeface="Century Gothic" panose="020B0502020202020204" pitchFamily="34" charset="0"/>
              </a:rPr>
              <a:t>This year, we are going to look at how to develop your topic sentences further. </a:t>
            </a:r>
          </a:p>
        </p:txBody>
      </p:sp>
      <p:pic>
        <p:nvPicPr>
          <p:cNvPr id="10" name="Picture 9">
            <a:extLst>
              <a:ext uri="{FF2B5EF4-FFF2-40B4-BE49-F238E27FC236}">
                <a16:creationId xmlns:a16="http://schemas.microsoft.com/office/drawing/2014/main" id="{79E204C1-9CAB-40B1-B082-E3980A9153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43" y="43200"/>
            <a:ext cx="648000" cy="650427"/>
          </a:xfrm>
          <a:prstGeom prst="rect">
            <a:avLst/>
          </a:prstGeom>
        </p:spPr>
      </p:pic>
    </p:spTree>
    <p:extLst>
      <p:ext uri="{BB962C8B-B14F-4D97-AF65-F5344CB8AC3E}">
        <p14:creationId xmlns:p14="http://schemas.microsoft.com/office/powerpoint/2010/main" val="20379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Linking paragraphs</a:t>
            </a:r>
          </a:p>
        </p:txBody>
      </p:sp>
      <p:sp>
        <p:nvSpPr>
          <p:cNvPr id="4" name="TextBox 3"/>
          <p:cNvSpPr txBox="1"/>
          <p:nvPr/>
        </p:nvSpPr>
        <p:spPr>
          <a:xfrm>
            <a:off x="851594" y="44624"/>
            <a:ext cx="8112894" cy="1354217"/>
          </a:xfrm>
          <a:prstGeom prst="rect">
            <a:avLst/>
          </a:prstGeom>
          <a:noFill/>
        </p:spPr>
        <p:txBody>
          <a:bodyPr wrap="square" rtlCol="0">
            <a:spAutoFit/>
          </a:bodyPr>
          <a:lstStyle/>
          <a:p>
            <a:pPr>
              <a:spcAft>
                <a:spcPts val="1200"/>
              </a:spcAft>
            </a:pPr>
            <a:r>
              <a:rPr lang="en-GB" sz="2400" dirty="0">
                <a:solidFill>
                  <a:schemeClr val="bg1"/>
                </a:solidFill>
                <a:latin typeface="Century Gothic" panose="020B0502020202020204" pitchFamily="34" charset="0"/>
              </a:rPr>
              <a:t>You can make your writing better by linking your paragraphs together.</a:t>
            </a:r>
          </a:p>
          <a:p>
            <a:pPr>
              <a:spcAft>
                <a:spcPts val="1200"/>
              </a:spcAft>
            </a:pPr>
            <a:r>
              <a:rPr lang="en-GB" sz="2400" b="1" dirty="0">
                <a:solidFill>
                  <a:schemeClr val="bg1"/>
                </a:solidFill>
                <a:latin typeface="Century Gothic" panose="020B0502020202020204" pitchFamily="34" charset="0"/>
              </a:rPr>
              <a:t>Here’s how you can do this:</a:t>
            </a:r>
          </a:p>
        </p:txBody>
      </p:sp>
      <p:sp>
        <p:nvSpPr>
          <p:cNvPr id="3" name="Rectangle 2">
            <a:extLst>
              <a:ext uri="{FF2B5EF4-FFF2-40B4-BE49-F238E27FC236}">
                <a16:creationId xmlns:a16="http://schemas.microsoft.com/office/drawing/2014/main" id="{A679504D-022E-48D3-88A9-CD91C0A1C4DE}"/>
              </a:ext>
            </a:extLst>
          </p:cNvPr>
          <p:cNvSpPr/>
          <p:nvPr/>
        </p:nvSpPr>
        <p:spPr>
          <a:xfrm>
            <a:off x="851594" y="1556792"/>
            <a:ext cx="8112894" cy="830997"/>
          </a:xfrm>
          <a:prstGeom prst="rect">
            <a:avLst/>
          </a:prstGeom>
        </p:spPr>
        <p:txBody>
          <a:bodyPr wrap="square">
            <a:spAutoFit/>
          </a:bodyPr>
          <a:lstStyle/>
          <a:p>
            <a:pPr marL="342900" indent="-342900">
              <a:spcAft>
                <a:spcPts val="1200"/>
              </a:spcAft>
              <a:buFont typeface="Arial" panose="020B0604020202020204" pitchFamily="34" charset="0"/>
              <a:buChar char="•"/>
            </a:pPr>
            <a:r>
              <a:rPr lang="en-GB" sz="2400" dirty="0">
                <a:solidFill>
                  <a:schemeClr val="bg1"/>
                </a:solidFill>
                <a:latin typeface="Century Gothic" panose="020B0502020202020204" pitchFamily="34" charset="0"/>
              </a:rPr>
              <a:t>Use the topic sentence of each paragraph </a:t>
            </a:r>
            <a:r>
              <a:rPr lang="en-GB" sz="2400" b="1" dirty="0">
                <a:solidFill>
                  <a:schemeClr val="bg1"/>
                </a:solidFill>
                <a:latin typeface="Century Gothic" panose="020B0502020202020204" pitchFamily="34" charset="0"/>
              </a:rPr>
              <a:t>to link </a:t>
            </a:r>
            <a:r>
              <a:rPr lang="en-GB" sz="2400" dirty="0">
                <a:solidFill>
                  <a:schemeClr val="bg1"/>
                </a:solidFill>
                <a:latin typeface="Century Gothic" panose="020B0502020202020204" pitchFamily="34" charset="0"/>
              </a:rPr>
              <a:t>to the previous paragraph.</a:t>
            </a:r>
          </a:p>
        </p:txBody>
      </p:sp>
      <p:sp>
        <p:nvSpPr>
          <p:cNvPr id="5" name="Rectangle 4">
            <a:extLst>
              <a:ext uri="{FF2B5EF4-FFF2-40B4-BE49-F238E27FC236}">
                <a16:creationId xmlns:a16="http://schemas.microsoft.com/office/drawing/2014/main" id="{73FB0F2E-441D-4C1D-B8EE-B5F3F009624A}"/>
              </a:ext>
            </a:extLst>
          </p:cNvPr>
          <p:cNvSpPr/>
          <p:nvPr/>
        </p:nvSpPr>
        <p:spPr>
          <a:xfrm>
            <a:off x="884374" y="2361074"/>
            <a:ext cx="8080114" cy="830997"/>
          </a:xfrm>
          <a:prstGeom prst="rect">
            <a:avLst/>
          </a:prstGeom>
        </p:spPr>
        <p:txBody>
          <a:bodyPr wrap="square">
            <a:spAutoFit/>
          </a:bodyPr>
          <a:lstStyle/>
          <a:p>
            <a:pPr marL="342900" indent="-342900">
              <a:spcAft>
                <a:spcPts val="1200"/>
              </a:spcAft>
              <a:buFont typeface="Arial" panose="020B0604020202020204" pitchFamily="34" charset="0"/>
              <a:buChar char="•"/>
            </a:pPr>
            <a:r>
              <a:rPr lang="en-GB" sz="2400" dirty="0">
                <a:solidFill>
                  <a:schemeClr val="bg1"/>
                </a:solidFill>
                <a:latin typeface="Century Gothic" panose="020B0502020202020204" pitchFamily="34" charset="0"/>
              </a:rPr>
              <a:t>Use the topic sentence to say how </a:t>
            </a:r>
            <a:r>
              <a:rPr lang="en-GB" sz="2400" b="1" dirty="0">
                <a:solidFill>
                  <a:schemeClr val="bg1"/>
                </a:solidFill>
                <a:latin typeface="Century Gothic" panose="020B0502020202020204" pitchFamily="34" charset="0"/>
              </a:rPr>
              <a:t>what you are about to say is </a:t>
            </a:r>
            <a:r>
              <a:rPr lang="en-GB" sz="2400" b="1" u="sng" dirty="0">
                <a:solidFill>
                  <a:schemeClr val="bg1"/>
                </a:solidFill>
                <a:latin typeface="Century Gothic" panose="020B0502020202020204" pitchFamily="34" charset="0"/>
              </a:rPr>
              <a:t>different</a:t>
            </a:r>
            <a:r>
              <a:rPr lang="en-GB" sz="2400" dirty="0">
                <a:solidFill>
                  <a:schemeClr val="bg1"/>
                </a:solidFill>
                <a:latin typeface="Century Gothic" panose="020B0502020202020204" pitchFamily="34" charset="0"/>
              </a:rPr>
              <a:t> to the previous paragraph.</a:t>
            </a:r>
          </a:p>
        </p:txBody>
      </p:sp>
      <p:sp>
        <p:nvSpPr>
          <p:cNvPr id="6" name="Rectangle 5">
            <a:extLst>
              <a:ext uri="{FF2B5EF4-FFF2-40B4-BE49-F238E27FC236}">
                <a16:creationId xmlns:a16="http://schemas.microsoft.com/office/drawing/2014/main" id="{B5F8BBC5-0ECC-42C8-81E2-45DBF6C7BB9A}"/>
              </a:ext>
            </a:extLst>
          </p:cNvPr>
          <p:cNvSpPr/>
          <p:nvPr/>
        </p:nvSpPr>
        <p:spPr>
          <a:xfrm>
            <a:off x="2649839" y="3244334"/>
            <a:ext cx="3844322" cy="461665"/>
          </a:xfrm>
          <a:prstGeom prst="rect">
            <a:avLst/>
          </a:prstGeom>
        </p:spPr>
        <p:txBody>
          <a:bodyPr wrap="none">
            <a:spAutoFit/>
          </a:bodyPr>
          <a:lstStyle/>
          <a:p>
            <a:pPr algn="ctr">
              <a:spcAft>
                <a:spcPts val="1200"/>
              </a:spcAft>
            </a:pPr>
            <a:r>
              <a:rPr lang="en-GB" sz="2400" b="1" dirty="0">
                <a:solidFill>
                  <a:schemeClr val="bg1"/>
                </a:solidFill>
                <a:latin typeface="Century Gothic" panose="020B0502020202020204" pitchFamily="34" charset="0"/>
              </a:rPr>
              <a:t>Let’s look at an example</a:t>
            </a:r>
          </a:p>
        </p:txBody>
      </p:sp>
      <p:pic>
        <p:nvPicPr>
          <p:cNvPr id="8" name="Picture 7">
            <a:extLst>
              <a:ext uri="{FF2B5EF4-FFF2-40B4-BE49-F238E27FC236}">
                <a16:creationId xmlns:a16="http://schemas.microsoft.com/office/drawing/2014/main" id="{6ED7925A-A9CD-4D2E-AA9C-595AFB64E2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43" y="43200"/>
            <a:ext cx="648000" cy="650427"/>
          </a:xfrm>
          <a:prstGeom prst="rect">
            <a:avLst/>
          </a:prstGeom>
        </p:spPr>
      </p:pic>
      <p:pic>
        <p:nvPicPr>
          <p:cNvPr id="9" name="Picture 2" descr="http://static1.squarespace.com/static/537741e3e4b0bbcc0ca6ec4c/t/53984f98e4b0485827c1a5e2/1402490801942/links_chain.jpg">
            <a:extLst>
              <a:ext uri="{FF2B5EF4-FFF2-40B4-BE49-F238E27FC236}">
                <a16:creationId xmlns:a16="http://schemas.microsoft.com/office/drawing/2014/main" id="{170C6650-3BC6-4452-9B12-5ED34992A20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990"/>
          <a:stretch/>
        </p:blipFill>
        <p:spPr bwMode="auto">
          <a:xfrm>
            <a:off x="707887" y="4143051"/>
            <a:ext cx="8436113" cy="2742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637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a:solidFill>
                  <a:prstClr val="white"/>
                </a:solidFill>
                <a:latin typeface="Century Gothic" panose="020B0502020202020204" pitchFamily="34" charset="0"/>
              </a:rPr>
              <a:t>Linking paragraphs</a:t>
            </a:r>
            <a:endParaRPr lang="en-GB" sz="4000" b="1" dirty="0">
              <a:solidFill>
                <a:prstClr val="white"/>
              </a:solidFill>
              <a:latin typeface="Century Gothic" panose="020B0502020202020204" pitchFamily="34" charset="0"/>
            </a:endParaRPr>
          </a:p>
        </p:txBody>
      </p:sp>
      <p:sp>
        <p:nvSpPr>
          <p:cNvPr id="4" name="TextBox 3"/>
          <p:cNvSpPr txBox="1"/>
          <p:nvPr/>
        </p:nvSpPr>
        <p:spPr>
          <a:xfrm>
            <a:off x="851594" y="116632"/>
            <a:ext cx="8112894" cy="3785652"/>
          </a:xfrm>
          <a:prstGeom prst="rect">
            <a:avLst/>
          </a:prstGeom>
          <a:noFill/>
        </p:spPr>
        <p:txBody>
          <a:bodyPr wrap="square" rtlCol="0">
            <a:spAutoFit/>
          </a:bodyPr>
          <a:lstStyle/>
          <a:p>
            <a:pPr indent="542925">
              <a:spcAft>
                <a:spcPts val="1200"/>
              </a:spcAft>
            </a:pPr>
            <a:r>
              <a:rPr lang="en-GB" sz="2400" dirty="0">
                <a:solidFill>
                  <a:schemeClr val="bg1"/>
                </a:solidFill>
                <a:latin typeface="Century Gothic" panose="020B0502020202020204" pitchFamily="34" charset="0"/>
              </a:rPr>
              <a:t>Irene Adler teases the great detective, Sherlock Holmes. After following him back to Baker Street, Adler has the tenacity to say, “Good-night, Mister Sherlock Holmes” as Holmes and Watson arrive home. This is an incredibly confident and brave thing to do. Once she is sure that Holmes had used a disguise to find out where the photograph was, Adler goes and taunts him by using a more convincing disguise. Holmes wasn’t able to deduce that the person in the coat was the person he wanted to fool – Irene Adler.</a:t>
            </a:r>
          </a:p>
        </p:txBody>
      </p:sp>
      <p:sp>
        <p:nvSpPr>
          <p:cNvPr id="5" name="TextBox 4"/>
          <p:cNvSpPr txBox="1"/>
          <p:nvPr/>
        </p:nvSpPr>
        <p:spPr>
          <a:xfrm>
            <a:off x="851594" y="5517232"/>
            <a:ext cx="3960000" cy="1200329"/>
          </a:xfrm>
          <a:prstGeom prst="rect">
            <a:avLst/>
          </a:prstGeom>
          <a:ln w="57150">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1200"/>
              </a:spcAft>
            </a:pPr>
            <a:r>
              <a:rPr lang="en-GB" sz="2400" b="1" dirty="0">
                <a:solidFill>
                  <a:srgbClr val="0070C0"/>
                </a:solidFill>
                <a:latin typeface="Century Gothic" panose="020B0502020202020204" pitchFamily="34" charset="0"/>
              </a:rPr>
              <a:t>This topic sentence links back to the previous paragraph.</a:t>
            </a:r>
          </a:p>
        </p:txBody>
      </p:sp>
      <p:sp>
        <p:nvSpPr>
          <p:cNvPr id="6" name="TextBox 5"/>
          <p:cNvSpPr txBox="1"/>
          <p:nvPr/>
        </p:nvSpPr>
        <p:spPr>
          <a:xfrm>
            <a:off x="5076496" y="5519489"/>
            <a:ext cx="3960000" cy="1200329"/>
          </a:xfrm>
          <a:prstGeom prst="rect">
            <a:avLst/>
          </a:prstGeom>
          <a:ln w="571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1200"/>
              </a:spcAft>
            </a:pPr>
            <a:r>
              <a:rPr lang="en-GB" sz="2400" b="1" dirty="0">
                <a:solidFill>
                  <a:srgbClr val="00B050"/>
                </a:solidFill>
                <a:latin typeface="Century Gothic" panose="020B0502020202020204" pitchFamily="34" charset="0"/>
              </a:rPr>
              <a:t>It also begins to say what the next paragraph will be about. </a:t>
            </a:r>
          </a:p>
        </p:txBody>
      </p:sp>
      <p:sp>
        <p:nvSpPr>
          <p:cNvPr id="3" name="Rectangle 2"/>
          <p:cNvSpPr/>
          <p:nvPr/>
        </p:nvSpPr>
        <p:spPr>
          <a:xfrm>
            <a:off x="851594" y="3956863"/>
            <a:ext cx="8112894" cy="1200329"/>
          </a:xfrm>
          <a:prstGeom prst="rect">
            <a:avLst/>
          </a:prstGeom>
        </p:spPr>
        <p:txBody>
          <a:bodyPr wrap="square">
            <a:spAutoFit/>
          </a:bodyPr>
          <a:lstStyle/>
          <a:p>
            <a:pPr indent="542925"/>
            <a:r>
              <a:rPr lang="en-GB" sz="2400" b="1" dirty="0">
                <a:solidFill>
                  <a:srgbClr val="0070C0"/>
                </a:solidFill>
                <a:latin typeface="Century Gothic" panose="020B0502020202020204" pitchFamily="34" charset="0"/>
              </a:rPr>
              <a:t>It is this tenacity and bravery</a:t>
            </a:r>
            <a:r>
              <a:rPr lang="en-GB" sz="2400" b="1" dirty="0">
                <a:solidFill>
                  <a:prstClr val="black"/>
                </a:solidFill>
                <a:latin typeface="Century Gothic" panose="020B0502020202020204" pitchFamily="34" charset="0"/>
              </a:rPr>
              <a:t> that makes </a:t>
            </a:r>
            <a:r>
              <a:rPr lang="en-GB" sz="2400" b="1" dirty="0">
                <a:solidFill>
                  <a:srgbClr val="00B050"/>
                </a:solidFill>
                <a:latin typeface="Century Gothic" panose="020B0502020202020204" pitchFamily="34" charset="0"/>
              </a:rPr>
              <a:t>Holmes respect Irene Adler so much</a:t>
            </a:r>
            <a:r>
              <a:rPr lang="en-GB" sz="2400" b="1" dirty="0">
                <a:solidFill>
                  <a:prstClr val="black"/>
                </a:solidFill>
                <a:latin typeface="Century Gothic" panose="020B0502020202020204" pitchFamily="34" charset="0"/>
              </a:rPr>
              <a:t>. </a:t>
            </a:r>
            <a:r>
              <a:rPr lang="en-GB" sz="2400" dirty="0">
                <a:solidFill>
                  <a:prstClr val="black"/>
                </a:solidFill>
                <a:latin typeface="Century Gothic" panose="020B0502020202020204" pitchFamily="34" charset="0"/>
              </a:rPr>
              <a:t>He admires the fact that Adler had the strength of character to …</a:t>
            </a:r>
            <a:endParaRPr lang="en-GB" dirty="0"/>
          </a:p>
        </p:txBody>
      </p:sp>
      <p:cxnSp>
        <p:nvCxnSpPr>
          <p:cNvPr id="8" name="Straight Arrow Connector 7"/>
          <p:cNvCxnSpPr/>
          <p:nvPr/>
        </p:nvCxnSpPr>
        <p:spPr>
          <a:xfrm flipV="1">
            <a:off x="851594" y="4149080"/>
            <a:ext cx="552054" cy="1370409"/>
          </a:xfrm>
          <a:prstGeom prst="straightConnector1">
            <a:avLst/>
          </a:prstGeom>
          <a:ln w="38100">
            <a:solidFill>
              <a:schemeClr val="tx1"/>
            </a:solidFill>
            <a:tailEnd type="arrow"/>
          </a:ln>
          <a:effectLst>
            <a:glow rad="101600">
              <a:srgbClr val="0070C0">
                <a:alpha val="60000"/>
              </a:srgbClr>
            </a:glo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0"/>
          </p:cNvCxnSpPr>
          <p:nvPr/>
        </p:nvCxnSpPr>
        <p:spPr>
          <a:xfrm flipH="1" flipV="1">
            <a:off x="1835696" y="4725144"/>
            <a:ext cx="5220800" cy="794345"/>
          </a:xfrm>
          <a:prstGeom prst="straightConnector1">
            <a:avLst/>
          </a:prstGeom>
          <a:ln w="38100">
            <a:solidFill>
              <a:schemeClr val="tx1"/>
            </a:solidFill>
            <a:tailEnd type="arrow"/>
          </a:ln>
          <a:effectLst>
            <a:glow rad="101600">
              <a:srgbClr val="00B050">
                <a:alpha val="60000"/>
              </a:srgbClr>
            </a:glow>
          </a:effectLst>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43" y="43200"/>
            <a:ext cx="648000" cy="650427"/>
          </a:xfrm>
          <a:prstGeom prst="rect">
            <a:avLst/>
          </a:prstGeom>
        </p:spPr>
      </p:pic>
    </p:spTree>
    <p:extLst>
      <p:ext uri="{BB962C8B-B14F-4D97-AF65-F5344CB8AC3E}">
        <p14:creationId xmlns:p14="http://schemas.microsoft.com/office/powerpoint/2010/main" val="158131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136611"/>
            <a:ext cx="6858002" cy="584775"/>
          </a:xfrm>
          <a:prstGeom prst="rect">
            <a:avLst/>
          </a:prstGeom>
          <a:noFill/>
        </p:spPr>
        <p:txBody>
          <a:bodyPr wrap="square" rtlCol="0">
            <a:spAutoFit/>
          </a:bodyPr>
          <a:lstStyle/>
          <a:p>
            <a:pPr algn="ctr"/>
            <a:r>
              <a:rPr lang="en-GB" sz="3200" b="1" dirty="0">
                <a:solidFill>
                  <a:prstClr val="white"/>
                </a:solidFill>
                <a:latin typeface="Century Gothic" panose="020B0502020202020204" pitchFamily="34" charset="0"/>
              </a:rPr>
              <a:t>Linking paragraphs</a:t>
            </a:r>
          </a:p>
        </p:txBody>
      </p:sp>
      <p:pic>
        <p:nvPicPr>
          <p:cNvPr id="3074" name="Picture 2" descr="http://static1.squarespace.com/static/537741e3e4b0bbcc0ca6ec4c/t/53984f98e4b0485827c1a5e2/1402490801942/links_ch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887" y="3959497"/>
            <a:ext cx="8436113" cy="28863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51594" y="44624"/>
            <a:ext cx="8112894" cy="32624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1200"/>
              </a:spcAft>
            </a:pPr>
            <a:r>
              <a:rPr lang="en-GB" sz="2400" dirty="0">
                <a:solidFill>
                  <a:schemeClr val="bg1"/>
                </a:solidFill>
                <a:latin typeface="Century Gothic" panose="020B0502020202020204" pitchFamily="34" charset="0"/>
              </a:rPr>
              <a:t>Look back at the paragraphs you have written. </a:t>
            </a:r>
          </a:p>
          <a:p>
            <a:pPr algn="ctr">
              <a:spcAft>
                <a:spcPts val="1200"/>
              </a:spcAft>
            </a:pPr>
            <a:r>
              <a:rPr lang="en-GB" sz="2800" b="1" dirty="0">
                <a:solidFill>
                  <a:schemeClr val="bg1"/>
                </a:solidFill>
                <a:latin typeface="Century Gothic" panose="020B0502020202020204" pitchFamily="34" charset="0"/>
              </a:rPr>
              <a:t>Edit the topic sentence to each paragraph to help them link together. </a:t>
            </a:r>
          </a:p>
          <a:p>
            <a:pPr marL="342900" indent="-342900">
              <a:spcAft>
                <a:spcPts val="1200"/>
              </a:spcAft>
              <a:buFont typeface="Arial" panose="020B0604020202020204" pitchFamily="34" charset="0"/>
              <a:buChar char="•"/>
            </a:pPr>
            <a:r>
              <a:rPr lang="en-GB" sz="2400" dirty="0">
                <a:solidFill>
                  <a:schemeClr val="bg1"/>
                </a:solidFill>
                <a:latin typeface="Century Gothic" panose="020B0502020202020204" pitchFamily="34" charset="0"/>
              </a:rPr>
              <a:t>Use the topic sentence of each paragraph to </a:t>
            </a:r>
            <a:r>
              <a:rPr lang="en-GB" sz="2400" b="1" dirty="0">
                <a:solidFill>
                  <a:schemeClr val="bg1"/>
                </a:solidFill>
                <a:latin typeface="Century Gothic" panose="020B0502020202020204" pitchFamily="34" charset="0"/>
              </a:rPr>
              <a:t>link</a:t>
            </a:r>
            <a:r>
              <a:rPr lang="en-GB" sz="2400" dirty="0">
                <a:solidFill>
                  <a:schemeClr val="bg1"/>
                </a:solidFill>
                <a:latin typeface="Century Gothic" panose="020B0502020202020204" pitchFamily="34" charset="0"/>
              </a:rPr>
              <a:t> to the previous paragraph.</a:t>
            </a:r>
          </a:p>
          <a:p>
            <a:pPr marL="342900" indent="-342900">
              <a:spcAft>
                <a:spcPts val="1200"/>
              </a:spcAft>
              <a:buFont typeface="Arial" panose="020B0604020202020204" pitchFamily="34" charset="0"/>
              <a:buChar char="•"/>
            </a:pPr>
            <a:r>
              <a:rPr lang="en-GB" sz="2400" dirty="0">
                <a:solidFill>
                  <a:schemeClr val="bg1"/>
                </a:solidFill>
                <a:latin typeface="Century Gothic" panose="020B0502020202020204" pitchFamily="34" charset="0"/>
              </a:rPr>
              <a:t>Use the topic sentence to say how </a:t>
            </a:r>
            <a:r>
              <a:rPr lang="en-GB" sz="2400" b="1" dirty="0">
                <a:solidFill>
                  <a:schemeClr val="bg1"/>
                </a:solidFill>
                <a:latin typeface="Century Gothic" panose="020B0502020202020204" pitchFamily="34" charset="0"/>
              </a:rPr>
              <a:t>what you are about to say is </a:t>
            </a:r>
            <a:r>
              <a:rPr lang="en-GB" sz="2400" b="1" u="sng" dirty="0">
                <a:solidFill>
                  <a:schemeClr val="bg1"/>
                </a:solidFill>
                <a:latin typeface="Century Gothic" panose="020B0502020202020204" pitchFamily="34" charset="0"/>
              </a:rPr>
              <a:t>different</a:t>
            </a:r>
            <a:r>
              <a:rPr lang="en-GB" sz="2400" dirty="0">
                <a:solidFill>
                  <a:schemeClr val="bg1"/>
                </a:solidFill>
                <a:latin typeface="Century Gothic" panose="020B0502020202020204" pitchFamily="34" charset="0"/>
              </a:rPr>
              <a:t> to the previous paragraph.</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66" y="44624"/>
            <a:ext cx="561951" cy="7200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3638134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40381" y="1268760"/>
            <a:ext cx="8182365" cy="3797963"/>
          </a:xfrm>
          <a:prstGeom prst="rect">
            <a:avLst/>
          </a:prstGeom>
          <a:solidFill>
            <a:srgbClr val="FFC000"/>
          </a:solidFill>
          <a:ln w="9525">
            <a:noFill/>
            <a:miter lim="800000"/>
            <a:headEnd/>
            <a:tailEnd/>
          </a:ln>
        </p:spPr>
        <p:txBody>
          <a:bodyPr wrap="square">
            <a:spAutoFit/>
          </a:bodyPr>
          <a:lstStyle>
            <a:lvl1pPr marL="342900" indent="-342900" eaLnBrk="0" hangingPunct="0">
              <a:spcBef>
                <a:spcPct val="20000"/>
              </a:spcBef>
              <a:buFont typeface="Arial" charset="0"/>
              <a:buChar char="•"/>
              <a:defRPr sz="3200">
                <a:solidFill>
                  <a:schemeClr val="tx1"/>
                </a:solidFill>
                <a:latin typeface="Century Gothic"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entury Gothic"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entury Gothic"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entury Gothic"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entury Gothic"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ea typeface="MS PGothic" pitchFamily="34" charset="-128"/>
              </a:defRPr>
            </a:lvl9pPr>
          </a:lstStyle>
          <a:p>
            <a:pPr marL="533400" lvl="0" indent="-533400">
              <a:buFont typeface="Wingdings" panose="05000000000000000000" pitchFamily="2" charset="2"/>
              <a:buChar char="q"/>
            </a:pPr>
            <a:r>
              <a:rPr lang="en-GB" sz="2800" b="1" dirty="0">
                <a:solidFill>
                  <a:schemeClr val="bg1"/>
                </a:solidFill>
              </a:rPr>
              <a:t>Check 1</a:t>
            </a:r>
            <a:r>
              <a:rPr lang="en-GB" sz="2800" dirty="0">
                <a:solidFill>
                  <a:schemeClr val="bg1"/>
                </a:solidFill>
              </a:rPr>
              <a:t>: Are there any run-on sentences?</a:t>
            </a:r>
          </a:p>
          <a:p>
            <a:pPr marL="533400" lvl="0" indent="-533400">
              <a:buFont typeface="Wingdings" panose="05000000000000000000" pitchFamily="2" charset="2"/>
              <a:buChar char="q"/>
            </a:pPr>
            <a:r>
              <a:rPr lang="en-GB" sz="2800" b="1" dirty="0">
                <a:solidFill>
                  <a:schemeClr val="bg1"/>
                </a:solidFill>
              </a:rPr>
              <a:t>Check 2</a:t>
            </a:r>
            <a:r>
              <a:rPr lang="en-GB" sz="2800" dirty="0">
                <a:solidFill>
                  <a:schemeClr val="bg1"/>
                </a:solidFill>
              </a:rPr>
              <a:t>: Have you used pronouns clearly and accurately?</a:t>
            </a:r>
          </a:p>
          <a:p>
            <a:pPr marL="533400" lvl="0" indent="-533400">
              <a:buFont typeface="Wingdings" panose="05000000000000000000" pitchFamily="2" charset="2"/>
              <a:buChar char="q"/>
            </a:pPr>
            <a:r>
              <a:rPr lang="en-GB" sz="2800" b="1" dirty="0">
                <a:solidFill>
                  <a:schemeClr val="bg1"/>
                </a:solidFill>
              </a:rPr>
              <a:t>Check 3:</a:t>
            </a:r>
            <a:r>
              <a:rPr lang="en-GB" sz="2800" dirty="0">
                <a:solidFill>
                  <a:schemeClr val="bg1"/>
                </a:solidFill>
              </a:rPr>
              <a:t> </a:t>
            </a:r>
            <a:r>
              <a:rPr lang="en-GB" sz="2800" b="1" dirty="0">
                <a:solidFill>
                  <a:schemeClr val="bg1"/>
                </a:solidFill>
              </a:rPr>
              <a:t>Have you used the topic sentence in each paragraph to link the paragraphs together?</a:t>
            </a:r>
          </a:p>
          <a:p>
            <a:pPr marL="533400" indent="-533400">
              <a:buFont typeface="Wingdings" panose="05000000000000000000" pitchFamily="2" charset="2"/>
              <a:buChar char="q"/>
            </a:pPr>
            <a:r>
              <a:rPr lang="en-GB" sz="2800" b="1" dirty="0">
                <a:solidFill>
                  <a:schemeClr val="bg1"/>
                </a:solidFill>
              </a:rPr>
              <a:t>Check 4</a:t>
            </a:r>
            <a:r>
              <a:rPr lang="en-GB" sz="2800" dirty="0">
                <a:solidFill>
                  <a:schemeClr val="bg1"/>
                </a:solidFill>
              </a:rPr>
              <a:t>: Have you checked your spellings?</a:t>
            </a:r>
            <a:endParaRPr lang="en-GB" altLang="en-US" sz="2800" b="1" dirty="0">
              <a:solidFill>
                <a:schemeClr val="bg1"/>
              </a:solidFill>
            </a:endParaRPr>
          </a:p>
        </p:txBody>
      </p:sp>
      <p:sp>
        <p:nvSpPr>
          <p:cNvPr id="3" name="TextBox 2"/>
          <p:cNvSpPr txBox="1"/>
          <p:nvPr/>
        </p:nvSpPr>
        <p:spPr>
          <a:xfrm>
            <a:off x="840408" y="44624"/>
            <a:ext cx="8182365" cy="1200329"/>
          </a:xfrm>
          <a:prstGeom prst="rect">
            <a:avLst/>
          </a:prstGeom>
          <a:noFill/>
        </p:spPr>
        <p:txBody>
          <a:bodyPr wrap="square" rtlCol="0">
            <a:spAutoFit/>
          </a:bodyPr>
          <a:lstStyle/>
          <a:p>
            <a:pPr algn="ctr">
              <a:spcBef>
                <a:spcPts val="600"/>
              </a:spcBef>
              <a:spcAft>
                <a:spcPts val="600"/>
              </a:spcAft>
            </a:pPr>
            <a:r>
              <a:rPr lang="en-GB" sz="3600" b="1" dirty="0">
                <a:solidFill>
                  <a:schemeClr val="bg1"/>
                </a:solidFill>
                <a:latin typeface="Century Gothic" panose="020B0502020202020204" pitchFamily="34" charset="0"/>
              </a:rPr>
              <a:t>When you’ve finished, check your writing.</a:t>
            </a: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Check your writing</a:t>
            </a:r>
          </a:p>
        </p:txBody>
      </p:sp>
      <p:pic>
        <p:nvPicPr>
          <p:cNvPr id="1026" name="Picture 2" descr="http://route88.org/wp-content/uploads/2014/10/proofread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5147" y="5139892"/>
            <a:ext cx="2037624" cy="15969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owers.kent.sch.uk/images/made/file_uploads/general_images/reading1_509_218_80_s_c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9812" y="5139892"/>
            <a:ext cx="3728747" cy="15969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2.bp.blogspot.com/-gmhePuvolAY/URpTEBWlGBI/AAAAAAAAAWE/LeIqkDtNp1U/s1600/child_think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407" y="5139891"/>
            <a:ext cx="2395484" cy="1596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876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Mastery</a:t>
            </a:r>
          </a:p>
        </p:txBody>
      </p:sp>
      <p:sp>
        <p:nvSpPr>
          <p:cNvPr id="8" name="TextBox 7"/>
          <p:cNvSpPr txBox="1"/>
          <p:nvPr/>
        </p:nvSpPr>
        <p:spPr>
          <a:xfrm>
            <a:off x="827584" y="116632"/>
            <a:ext cx="8208912" cy="707886"/>
          </a:xfrm>
          <a:prstGeom prst="rect">
            <a:avLst/>
          </a:prstGeom>
          <a:noFill/>
        </p:spPr>
        <p:txBody>
          <a:bodyPr wrap="square" rtlCol="0">
            <a:spAutoFit/>
          </a:bodyPr>
          <a:lstStyle/>
          <a:p>
            <a:pPr algn="ctr">
              <a:spcBef>
                <a:spcPts val="600"/>
              </a:spcBef>
              <a:spcAft>
                <a:spcPts val="600"/>
              </a:spcAft>
            </a:pPr>
            <a:r>
              <a:rPr lang="en-GB" sz="4000" b="1" dirty="0">
                <a:solidFill>
                  <a:schemeClr val="bg1"/>
                </a:solidFill>
                <a:latin typeface="Century Gothic" panose="020B0502020202020204" pitchFamily="34" charset="0"/>
              </a:rPr>
              <a:t>Which statements are correct?</a:t>
            </a:r>
          </a:p>
        </p:txBody>
      </p:sp>
      <p:sp>
        <p:nvSpPr>
          <p:cNvPr id="4" name="TextBox 3"/>
          <p:cNvSpPr txBox="1"/>
          <p:nvPr/>
        </p:nvSpPr>
        <p:spPr>
          <a:xfrm>
            <a:off x="827584" y="2204864"/>
            <a:ext cx="8208912" cy="4247317"/>
          </a:xfrm>
          <a:prstGeom prst="rect">
            <a:avLst/>
          </a:prstGeom>
          <a:noFill/>
        </p:spPr>
        <p:txBody>
          <a:bodyPr wrap="square" rtlCol="0">
            <a:spAutoFit/>
          </a:bodyPr>
          <a:lstStyle/>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Holmes has stopped making fun of women since meeting Irene Adler.</a:t>
            </a:r>
          </a:p>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Holmes was most impressed by Irene Adler’s beauty.</a:t>
            </a:r>
          </a:p>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Holmes thinks that Irene Adler is more impressive than the King of Bohemia.</a:t>
            </a:r>
          </a:p>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Holmes admits that he was in love with Irene Adler.</a:t>
            </a:r>
          </a:p>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hates Irene Adler so much that he can’t use her name. This is why he calls her ‘</a:t>
            </a:r>
            <a:r>
              <a:rPr lang="en-GB" sz="2300" i="1" dirty="0">
                <a:solidFill>
                  <a:schemeClr val="bg1"/>
                </a:solidFill>
                <a:latin typeface="Century Gothic" panose="020B0502020202020204" pitchFamily="34" charset="0"/>
              </a:rPr>
              <a:t>the</a:t>
            </a:r>
            <a:r>
              <a:rPr lang="en-GB" sz="2300" dirty="0">
                <a:solidFill>
                  <a:schemeClr val="bg1"/>
                </a:solidFill>
                <a:latin typeface="Century Gothic" panose="020B0502020202020204" pitchFamily="34" charset="0"/>
              </a:rPr>
              <a:t> woman’.</a:t>
            </a:r>
          </a:p>
        </p:txBody>
      </p:sp>
    </p:spTree>
    <p:extLst>
      <p:ext uri="{BB962C8B-B14F-4D97-AF65-F5344CB8AC3E}">
        <p14:creationId xmlns:p14="http://schemas.microsoft.com/office/powerpoint/2010/main" val="587992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Review</a:t>
            </a:r>
          </a:p>
        </p:txBody>
      </p:sp>
      <p:sp>
        <p:nvSpPr>
          <p:cNvPr id="4" name="TextBox 3"/>
          <p:cNvSpPr txBox="1"/>
          <p:nvPr/>
        </p:nvSpPr>
        <p:spPr>
          <a:xfrm>
            <a:off x="827584" y="2204864"/>
            <a:ext cx="8208912" cy="4247317"/>
          </a:xfrm>
          <a:prstGeom prst="rect">
            <a:avLst/>
          </a:prstGeom>
          <a:noFill/>
        </p:spPr>
        <p:txBody>
          <a:bodyPr wrap="square" rtlCol="0">
            <a:spAutoFit/>
          </a:bodyPr>
          <a:lstStyle/>
          <a:p>
            <a:pPr marL="723900" indent="-723900">
              <a:spcBef>
                <a:spcPts val="600"/>
              </a:spcBef>
              <a:spcAft>
                <a:spcPts val="600"/>
              </a:spcAft>
              <a:buFontTx/>
              <a:buAutoNum type="alphaLcParenR"/>
            </a:pPr>
            <a:r>
              <a:rPr lang="en-GB" sz="2300" b="1" dirty="0">
                <a:solidFill>
                  <a:srgbClr val="00B050"/>
                </a:solidFill>
                <a:latin typeface="Century Gothic" panose="020B0502020202020204" pitchFamily="34" charset="0"/>
              </a:rPr>
              <a:t>Sherlock Holmes has stopped making fun of women since meeting Irene Adler.</a:t>
            </a:r>
          </a:p>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Holmes was most impressed by Irene Adler’s beauty.</a:t>
            </a:r>
          </a:p>
          <a:p>
            <a:pPr marL="723900" indent="-723900">
              <a:spcBef>
                <a:spcPts val="600"/>
              </a:spcBef>
              <a:spcAft>
                <a:spcPts val="600"/>
              </a:spcAft>
              <a:buFontTx/>
              <a:buAutoNum type="alphaLcParenR"/>
            </a:pPr>
            <a:r>
              <a:rPr lang="en-GB" sz="2300" b="1" dirty="0">
                <a:solidFill>
                  <a:srgbClr val="00B050"/>
                </a:solidFill>
                <a:latin typeface="Century Gothic" panose="020B0502020202020204" pitchFamily="34" charset="0"/>
              </a:rPr>
              <a:t>Sherlock Holmes thinks that Irene Adler is more impressive than the King of Bohemia.</a:t>
            </a:r>
          </a:p>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Holmes admits that he was in love with Irene Adler.</a:t>
            </a:r>
          </a:p>
          <a:p>
            <a:pPr marL="723900" indent="-723900">
              <a:spcBef>
                <a:spcPts val="600"/>
              </a:spcBef>
              <a:spcAft>
                <a:spcPts val="600"/>
              </a:spcAft>
              <a:buFontTx/>
              <a:buAutoNum type="alphaLcParenR"/>
            </a:pPr>
            <a:r>
              <a:rPr lang="en-GB" sz="2300" dirty="0">
                <a:solidFill>
                  <a:schemeClr val="bg1"/>
                </a:solidFill>
                <a:latin typeface="Century Gothic" panose="020B0502020202020204" pitchFamily="34" charset="0"/>
              </a:rPr>
              <a:t>Sherlock hates Irene Adler so much that he can’t use her name. This is why he calls her ‘</a:t>
            </a:r>
            <a:r>
              <a:rPr lang="en-GB" sz="2300" i="1" dirty="0">
                <a:solidFill>
                  <a:schemeClr val="bg1"/>
                </a:solidFill>
                <a:latin typeface="Century Gothic" panose="020B0502020202020204" pitchFamily="34" charset="0"/>
              </a:rPr>
              <a:t>the</a:t>
            </a:r>
            <a:r>
              <a:rPr lang="en-GB" sz="2300" dirty="0">
                <a:solidFill>
                  <a:schemeClr val="bg1"/>
                </a:solidFill>
                <a:latin typeface="Century Gothic" panose="020B0502020202020204" pitchFamily="34" charset="0"/>
              </a:rPr>
              <a:t> woman’.</a:t>
            </a:r>
          </a:p>
        </p:txBody>
      </p:sp>
      <p:sp>
        <p:nvSpPr>
          <p:cNvPr id="5" name="TextBox 4"/>
          <p:cNvSpPr txBox="1"/>
          <p:nvPr/>
        </p:nvSpPr>
        <p:spPr>
          <a:xfrm>
            <a:off x="827584" y="116632"/>
            <a:ext cx="8208912" cy="707886"/>
          </a:xfrm>
          <a:prstGeom prst="rect">
            <a:avLst/>
          </a:prstGeom>
          <a:noFill/>
        </p:spPr>
        <p:txBody>
          <a:bodyPr wrap="square" rtlCol="0">
            <a:spAutoFit/>
          </a:bodyPr>
          <a:lstStyle/>
          <a:p>
            <a:pPr algn="ctr">
              <a:spcBef>
                <a:spcPts val="600"/>
              </a:spcBef>
              <a:spcAft>
                <a:spcPts val="600"/>
              </a:spcAft>
            </a:pPr>
            <a:r>
              <a:rPr lang="en-GB" sz="4000" b="1" dirty="0">
                <a:solidFill>
                  <a:schemeClr val="bg1"/>
                </a:solidFill>
                <a:latin typeface="Century Gothic" panose="020B0502020202020204" pitchFamily="34" charset="0"/>
              </a:rPr>
              <a:t>Which statements are correct?</a:t>
            </a:r>
          </a:p>
        </p:txBody>
      </p:sp>
    </p:spTree>
    <p:extLst>
      <p:ext uri="{BB962C8B-B14F-4D97-AF65-F5344CB8AC3E}">
        <p14:creationId xmlns:p14="http://schemas.microsoft.com/office/powerpoint/2010/main" val="1333559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2735809657"/>
              </p:ext>
            </p:extLst>
          </p:nvPr>
        </p:nvGraphicFramePr>
        <p:xfrm>
          <a:off x="707887" y="12698"/>
          <a:ext cx="8436113" cy="6035040"/>
        </p:xfrm>
        <a:graphic>
          <a:graphicData uri="http://schemas.openxmlformats.org/drawingml/2006/table">
            <a:tbl>
              <a:tblPr firstRow="1" bandRow="1">
                <a:tableStyleId>{69CF1AB2-1976-4502-BF36-3FF5EA218861}</a:tableStyleId>
              </a:tblPr>
              <a:tblGrid>
                <a:gridCol w="5520297">
                  <a:extLst>
                    <a:ext uri="{9D8B030D-6E8A-4147-A177-3AD203B41FA5}">
                      <a16:colId xmlns:a16="http://schemas.microsoft.com/office/drawing/2014/main" val="20000"/>
                    </a:ext>
                  </a:extLst>
                </a:gridCol>
                <a:gridCol w="2915816">
                  <a:extLst>
                    <a:ext uri="{9D8B030D-6E8A-4147-A177-3AD203B41FA5}">
                      <a16:colId xmlns:a16="http://schemas.microsoft.com/office/drawing/2014/main" val="20001"/>
                    </a:ext>
                  </a:extLst>
                </a:gridCol>
              </a:tblGrid>
              <a:tr h="116632">
                <a:tc>
                  <a:txBody>
                    <a:bodyPr/>
                    <a:lstStyle/>
                    <a:p>
                      <a:pPr>
                        <a:lnSpc>
                          <a:spcPct val="100000"/>
                        </a:lnSpc>
                        <a:spcAft>
                          <a:spcPts val="0"/>
                        </a:spcAft>
                      </a:pPr>
                      <a:r>
                        <a:rPr lang="en-GB" sz="1200" b="1" dirty="0">
                          <a:solidFill>
                            <a:schemeClr val="bg1"/>
                          </a:solidFill>
                          <a:effectLst/>
                          <a:latin typeface="Century Gothic" panose="020B0502020202020204" pitchFamily="34" charset="0"/>
                          <a:ea typeface="Calibri"/>
                          <a:cs typeface="Times New Roman"/>
                        </a:rPr>
                        <a:t>Do Now</a:t>
                      </a:r>
                    </a:p>
                    <a:p>
                      <a:pPr>
                        <a:lnSpc>
                          <a:spcPct val="100000"/>
                        </a:lnSpc>
                        <a:spcAft>
                          <a:spcPts val="0"/>
                        </a:spcAft>
                      </a:pPr>
                      <a:r>
                        <a:rPr lang="en-GB" sz="1200" b="0" dirty="0">
                          <a:solidFill>
                            <a:schemeClr val="bg1"/>
                          </a:solidFill>
                          <a:effectLst/>
                          <a:latin typeface="Century Gothic" panose="020B0502020202020204" pitchFamily="34" charset="0"/>
                          <a:ea typeface="Calibri"/>
                          <a:cs typeface="Times New Roman"/>
                        </a:rPr>
                        <a:t>Three comprehension questions on the preceding reading and discussion lesson.</a:t>
                      </a:r>
                    </a:p>
                  </a:txBody>
                  <a:tcPr marL="68400" marR="68400" marT="0" marB="0"/>
                </a:tc>
                <a:tc>
                  <a:txBody>
                    <a:bodyPr/>
                    <a:lstStyle/>
                    <a:p>
                      <a:pPr>
                        <a:lnSpc>
                          <a:spcPct val="100000"/>
                        </a:lnSpc>
                        <a:spcAft>
                          <a:spcPts val="0"/>
                        </a:spcAft>
                      </a:pPr>
                      <a:endParaRPr lang="en-GB" sz="12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122344">
                <a:tc>
                  <a:txBody>
                    <a:bodyPr/>
                    <a:lstStyle/>
                    <a:p>
                      <a:pPr>
                        <a:lnSpc>
                          <a:spcPct val="100000"/>
                        </a:lnSpc>
                        <a:spcAft>
                          <a:spcPts val="0"/>
                        </a:spcAft>
                      </a:pPr>
                      <a:r>
                        <a:rPr lang="en-GB" sz="1200" b="1" baseline="0" dirty="0">
                          <a:solidFill>
                            <a:schemeClr val="bg1"/>
                          </a:solidFill>
                          <a:effectLst/>
                          <a:latin typeface="Century Gothic" panose="020B0502020202020204" pitchFamily="34" charset="0"/>
                          <a:ea typeface="Calibri"/>
                          <a:cs typeface="Times New Roman"/>
                        </a:rPr>
                        <a:t>Irene Adler</a:t>
                      </a:r>
                    </a:p>
                    <a:p>
                      <a:pPr>
                        <a:lnSpc>
                          <a:spcPct val="100000"/>
                        </a:lnSpc>
                        <a:spcAft>
                          <a:spcPts val="0"/>
                        </a:spcAft>
                      </a:pPr>
                      <a:r>
                        <a:rPr lang="en-GB" sz="1200" b="0" baseline="0" dirty="0">
                          <a:solidFill>
                            <a:schemeClr val="bg1"/>
                          </a:solidFill>
                          <a:effectLst/>
                          <a:latin typeface="Century Gothic" panose="020B0502020202020204" pitchFamily="34" charset="0"/>
                          <a:ea typeface="Calibri"/>
                          <a:cs typeface="Times New Roman"/>
                        </a:rPr>
                        <a:t>Recall what happened with Irene Adler using images to guide.</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1"/>
                  </a:ext>
                </a:extLst>
              </a:tr>
              <a:tr h="128056">
                <a:tc>
                  <a:txBody>
                    <a:bodyPr/>
                    <a:lstStyle/>
                    <a:p>
                      <a:pPr>
                        <a:lnSpc>
                          <a:spcPct val="100000"/>
                        </a:lnSpc>
                        <a:spcAft>
                          <a:spcPts val="0"/>
                        </a:spcAft>
                      </a:pPr>
                      <a:r>
                        <a:rPr lang="en-GB" sz="1200" b="1" dirty="0">
                          <a:solidFill>
                            <a:schemeClr val="bg1"/>
                          </a:solidFill>
                          <a:effectLst/>
                          <a:latin typeface="Century Gothic" panose="020B0502020202020204" pitchFamily="34" charset="0"/>
                          <a:ea typeface="Calibri"/>
                          <a:cs typeface="Times New Roman"/>
                        </a:rPr>
                        <a:t>Sherlock’s attitude to women and Irene Adler</a:t>
                      </a:r>
                      <a:endParaRPr lang="en-GB" sz="1200" b="1" baseline="0" dirty="0">
                        <a:solidFill>
                          <a:schemeClr val="bg1"/>
                        </a:solidFill>
                        <a:effectLst/>
                        <a:latin typeface="Century Gothic" panose="020B0502020202020204" pitchFamily="34" charset="0"/>
                        <a:ea typeface="Calibri"/>
                        <a:cs typeface="Times New Roman"/>
                      </a:endParaRPr>
                    </a:p>
                    <a:p>
                      <a:pPr>
                        <a:lnSpc>
                          <a:spcPct val="100000"/>
                        </a:lnSpc>
                        <a:spcAft>
                          <a:spcPts val="0"/>
                        </a:spcAft>
                      </a:pPr>
                      <a:r>
                        <a:rPr lang="en-GB" sz="1200" b="0" dirty="0">
                          <a:solidFill>
                            <a:schemeClr val="bg1"/>
                          </a:solidFill>
                          <a:latin typeface="Century Gothic" panose="020B0502020202020204" pitchFamily="34" charset="0"/>
                        </a:rPr>
                        <a:t>Using worksheet to help, look at Sherlock’s attitudes</a:t>
                      </a:r>
                      <a:r>
                        <a:rPr lang="en-GB" sz="1200" b="0" baseline="0" dirty="0">
                          <a:solidFill>
                            <a:schemeClr val="bg1"/>
                          </a:solidFill>
                          <a:latin typeface="Century Gothic" panose="020B0502020202020204" pitchFamily="34" charset="0"/>
                        </a:rPr>
                        <a:t> to Irene Adler and women.</a:t>
                      </a:r>
                    </a:p>
                    <a:p>
                      <a:pPr marL="171450" indent="-171450">
                        <a:lnSpc>
                          <a:spcPct val="100000"/>
                        </a:lnSpc>
                        <a:spcAft>
                          <a:spcPts val="0"/>
                        </a:spcAft>
                        <a:buFont typeface="Arial" panose="020B0604020202020204" pitchFamily="34" charset="0"/>
                        <a:buChar char="•"/>
                      </a:pPr>
                      <a:r>
                        <a:rPr lang="en-GB" sz="1200" b="0" baseline="0" dirty="0">
                          <a:solidFill>
                            <a:schemeClr val="bg1"/>
                          </a:solidFill>
                          <a:latin typeface="Century Gothic" panose="020B0502020202020204" pitchFamily="34" charset="0"/>
                        </a:rPr>
                        <a:t>Model example with students first.</a:t>
                      </a:r>
                    </a:p>
                    <a:p>
                      <a:pPr marL="171450" indent="-171450">
                        <a:lnSpc>
                          <a:spcPct val="100000"/>
                        </a:lnSpc>
                        <a:spcAft>
                          <a:spcPts val="0"/>
                        </a:spcAft>
                        <a:buFont typeface="Arial" panose="020B0604020202020204" pitchFamily="34" charset="0"/>
                        <a:buChar char="•"/>
                      </a:pPr>
                      <a:r>
                        <a:rPr lang="en-GB" sz="1200" b="0" baseline="0" dirty="0">
                          <a:solidFill>
                            <a:schemeClr val="bg1"/>
                          </a:solidFill>
                          <a:latin typeface="Century Gothic" panose="020B0502020202020204" pitchFamily="34" charset="0"/>
                        </a:rPr>
                        <a:t>Students then write annotations and summary answer on Sherlock’s attitudes to women.</a:t>
                      </a:r>
                    </a:p>
                    <a:p>
                      <a:pPr marL="171450" indent="-171450">
                        <a:lnSpc>
                          <a:spcPct val="100000"/>
                        </a:lnSpc>
                        <a:spcAft>
                          <a:spcPts val="0"/>
                        </a:spcAft>
                        <a:buFont typeface="Arial" panose="020B0604020202020204" pitchFamily="34" charset="0"/>
                        <a:buChar char="•"/>
                      </a:pPr>
                      <a:r>
                        <a:rPr lang="en-GB" sz="1200" b="0" baseline="0" dirty="0">
                          <a:solidFill>
                            <a:schemeClr val="bg1"/>
                          </a:solidFill>
                          <a:latin typeface="Century Gothic" panose="020B0502020202020204" pitchFamily="34" charset="0"/>
                        </a:rPr>
                        <a:t>Teacher to lead class model on Holmes's attitude to Irene Adler.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chemeClr val="bg1"/>
                          </a:solidFill>
                          <a:latin typeface="Century Gothic" panose="020B0502020202020204" pitchFamily="34" charset="0"/>
                        </a:rPr>
                        <a:t>Students then write annotations and summary answer on Sherlock’s attitudes to Irene Adler.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baseline="0">
                          <a:solidFill>
                            <a:schemeClr val="bg1"/>
                          </a:solidFill>
                          <a:latin typeface="Century Gothic" panose="020B0502020202020204" pitchFamily="34" charset="0"/>
                        </a:rPr>
                        <a:t>The </a:t>
                      </a:r>
                      <a:r>
                        <a:rPr lang="en-GB" sz="1200" b="1" baseline="0" dirty="0">
                          <a:solidFill>
                            <a:schemeClr val="bg1"/>
                          </a:solidFill>
                          <a:latin typeface="Century Gothic" panose="020B0502020202020204" pitchFamily="34" charset="0"/>
                        </a:rPr>
                        <a:t>purpose of the resource and the annotation activity is to provide students with material to write about.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baseline="0" dirty="0">
                          <a:solidFill>
                            <a:schemeClr val="bg1"/>
                          </a:solidFill>
                          <a:latin typeface="Century Gothic" panose="020B0502020202020204" pitchFamily="34" charset="0"/>
                        </a:rPr>
                        <a:t>If in doubt, spend less time on the annotations here and spend more time on writing the paragraphs and linking the paragraphs together. </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effectLst/>
                          <a:latin typeface="Century Gothic" panose="020B0502020202020204" pitchFamily="34" charset="0"/>
                          <a:ea typeface="Calibri"/>
                          <a:cs typeface="Times New Roman"/>
                        </a:rPr>
                        <a:t>Resource -</a:t>
                      </a:r>
                      <a:r>
                        <a:rPr lang="en-GB" sz="1200" b="1" baseline="0" dirty="0">
                          <a:solidFill>
                            <a:schemeClr val="bg1"/>
                          </a:solidFill>
                          <a:effectLst/>
                          <a:latin typeface="Century Gothic" panose="020B0502020202020204" pitchFamily="34" charset="0"/>
                          <a:ea typeface="Calibri"/>
                          <a:cs typeface="Times New Roman"/>
                        </a:rPr>
                        <a:t> Irene Adler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534806">
                <a:tc>
                  <a:txBody>
                    <a:bodyPr/>
                    <a:lstStyle/>
                    <a:p>
                      <a:pPr>
                        <a:lnSpc>
                          <a:spcPct val="100000"/>
                        </a:lnSpc>
                        <a:spcAft>
                          <a:spcPts val="0"/>
                        </a:spcAft>
                      </a:pPr>
                      <a:r>
                        <a:rPr lang="en-GB" sz="1200" b="1" dirty="0">
                          <a:solidFill>
                            <a:schemeClr val="bg1"/>
                          </a:solidFill>
                          <a:effectLst/>
                          <a:latin typeface="Century Gothic" panose="020B0502020202020204" pitchFamily="34" charset="0"/>
                          <a:ea typeface="Calibri"/>
                          <a:cs typeface="Times New Roman"/>
                        </a:rPr>
                        <a:t>Writing about Irene</a:t>
                      </a:r>
                      <a:r>
                        <a:rPr lang="en-GB" sz="1200" b="1" baseline="0" dirty="0">
                          <a:solidFill>
                            <a:schemeClr val="bg1"/>
                          </a:solidFill>
                          <a:effectLst/>
                          <a:latin typeface="Century Gothic" panose="020B0502020202020204" pitchFamily="34" charset="0"/>
                          <a:ea typeface="Calibri"/>
                          <a:cs typeface="Times New Roman"/>
                        </a:rPr>
                        <a:t> Adler</a:t>
                      </a:r>
                      <a:endParaRPr lang="en-GB" sz="1200" b="1" dirty="0">
                        <a:solidFill>
                          <a:schemeClr val="bg1"/>
                        </a:solidFill>
                        <a:effectLst/>
                        <a:latin typeface="Century Gothic" panose="020B0502020202020204" pitchFamily="34" charset="0"/>
                        <a:ea typeface="Calibri"/>
                        <a:cs typeface="Times New Roman"/>
                      </a:endParaRPr>
                    </a:p>
                    <a:p>
                      <a:pPr marL="0" marR="0" indent="0" algn="l" defTabSz="914400" rtl="0" eaLnBrk="1" fontAlgn="auto" latinLnBrk="0" hangingPunct="1">
                        <a:lnSpc>
                          <a:spcPct val="100000"/>
                        </a:lnSpc>
                        <a:spcBef>
                          <a:spcPts val="0"/>
                        </a:spcBef>
                        <a:spcAft>
                          <a:spcPts val="600"/>
                        </a:spcAft>
                        <a:buClrTx/>
                        <a:buSzTx/>
                        <a:buFontTx/>
                        <a:buNone/>
                        <a:tabLst/>
                        <a:defRPr/>
                      </a:pPr>
                      <a:r>
                        <a:rPr lang="en-GB" sz="1200" b="0" dirty="0">
                          <a:solidFill>
                            <a:schemeClr val="bg1"/>
                          </a:solidFill>
                          <a:latin typeface="Century Gothic" panose="020B0502020202020204" pitchFamily="34" charset="0"/>
                        </a:rPr>
                        <a:t>Students to answer</a:t>
                      </a:r>
                      <a:r>
                        <a:rPr lang="en-GB" sz="1200" b="0" baseline="0" dirty="0">
                          <a:solidFill>
                            <a:schemeClr val="bg1"/>
                          </a:solidFill>
                          <a:latin typeface="Century Gothic" panose="020B0502020202020204" pitchFamily="34" charset="0"/>
                        </a:rPr>
                        <a:t> question ‘</a:t>
                      </a:r>
                      <a:r>
                        <a:rPr lang="en-GB" sz="1200" b="0" dirty="0">
                          <a:solidFill>
                            <a:schemeClr val="bg1"/>
                          </a:solidFill>
                          <a:latin typeface="Century Gothic" panose="020B0502020202020204" pitchFamily="34" charset="0"/>
                        </a:rPr>
                        <a:t>Why does Sherlock Holmes refer to Irene Adler as ‘</a:t>
                      </a:r>
                      <a:r>
                        <a:rPr lang="en-GB" sz="1200" b="0" i="1" dirty="0">
                          <a:solidFill>
                            <a:schemeClr val="bg1"/>
                          </a:solidFill>
                          <a:latin typeface="Century Gothic" panose="020B0502020202020204" pitchFamily="34" charset="0"/>
                        </a:rPr>
                        <a:t>the </a:t>
                      </a:r>
                      <a:r>
                        <a:rPr lang="en-GB" sz="1200" b="0" dirty="0">
                          <a:solidFill>
                            <a:schemeClr val="bg1"/>
                          </a:solidFill>
                          <a:latin typeface="Century Gothic" panose="020B0502020202020204" pitchFamily="34" charset="0"/>
                        </a:rPr>
                        <a:t>woman’?’ independently.</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effectLst/>
                          <a:latin typeface="Century Gothic" panose="020B0502020202020204" pitchFamily="34" charset="0"/>
                          <a:ea typeface="Calibri"/>
                          <a:cs typeface="Times New Roman"/>
                        </a:rPr>
                        <a:t>Do students</a:t>
                      </a:r>
                      <a:r>
                        <a:rPr lang="en-GB" sz="1200" b="0" baseline="0" dirty="0">
                          <a:solidFill>
                            <a:schemeClr val="bg1"/>
                          </a:solidFill>
                          <a:effectLst/>
                          <a:latin typeface="Century Gothic" panose="020B0502020202020204" pitchFamily="34" charset="0"/>
                          <a:ea typeface="Calibri"/>
                          <a:cs typeface="Times New Roman"/>
                        </a:rPr>
                        <a:t> need further support to complete this task? Sentence starters? Key words?</a:t>
                      </a:r>
                      <a:endParaRPr lang="en-GB" sz="12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139480">
                <a:tc>
                  <a:txBody>
                    <a:bodyPr/>
                    <a:lstStyle/>
                    <a:p>
                      <a:pPr>
                        <a:lnSpc>
                          <a:spcPct val="100000"/>
                        </a:lnSpc>
                        <a:spcAft>
                          <a:spcPts val="0"/>
                        </a:spcAft>
                      </a:pPr>
                      <a:r>
                        <a:rPr lang="en-GB" sz="1200" b="1" dirty="0">
                          <a:solidFill>
                            <a:schemeClr val="bg1"/>
                          </a:solidFill>
                          <a:effectLst/>
                          <a:latin typeface="Century Gothic" panose="020B0502020202020204" pitchFamily="34" charset="0"/>
                          <a:ea typeface="Calibri"/>
                          <a:cs typeface="Times New Roman"/>
                        </a:rPr>
                        <a:t>Linking paragraphs</a:t>
                      </a:r>
                    </a:p>
                    <a:p>
                      <a:pPr>
                        <a:lnSpc>
                          <a:spcPct val="100000"/>
                        </a:lnSpc>
                        <a:spcAft>
                          <a:spcPts val="0"/>
                        </a:spcAft>
                      </a:pPr>
                      <a:r>
                        <a:rPr lang="en-GB" sz="1200" b="0" dirty="0">
                          <a:solidFill>
                            <a:schemeClr val="bg1"/>
                          </a:solidFill>
                          <a:effectLst/>
                          <a:latin typeface="Century Gothic" panose="020B0502020202020204" pitchFamily="34" charset="0"/>
                          <a:ea typeface="Calibri"/>
                          <a:cs typeface="Times New Roman"/>
                        </a:rPr>
                        <a:t>Model how paragraphs</a:t>
                      </a:r>
                      <a:r>
                        <a:rPr lang="en-GB" sz="1200" b="0" baseline="0" dirty="0">
                          <a:solidFill>
                            <a:schemeClr val="bg1"/>
                          </a:solidFill>
                          <a:effectLst/>
                          <a:latin typeface="Century Gothic" panose="020B0502020202020204" pitchFamily="34" charset="0"/>
                          <a:ea typeface="Calibri"/>
                          <a:cs typeface="Times New Roman"/>
                        </a:rPr>
                        <a:t> can be linked together.</a:t>
                      </a:r>
                    </a:p>
                    <a:p>
                      <a:pPr>
                        <a:lnSpc>
                          <a:spcPct val="100000"/>
                        </a:lnSpc>
                        <a:spcAft>
                          <a:spcPts val="0"/>
                        </a:spcAft>
                      </a:pPr>
                      <a:r>
                        <a:rPr lang="en-GB" sz="1200" b="0" baseline="0" dirty="0">
                          <a:solidFill>
                            <a:schemeClr val="bg1"/>
                          </a:solidFill>
                          <a:effectLst/>
                          <a:latin typeface="Century Gothic" panose="020B0502020202020204" pitchFamily="34" charset="0"/>
                          <a:ea typeface="Calibri"/>
                          <a:cs typeface="Times New Roman"/>
                        </a:rPr>
                        <a:t>Students adjust work to link paragraphs together.</a:t>
                      </a:r>
                    </a:p>
                    <a:p>
                      <a:pPr>
                        <a:lnSpc>
                          <a:spcPct val="100000"/>
                        </a:lnSpc>
                        <a:spcAft>
                          <a:spcPts val="0"/>
                        </a:spcAft>
                      </a:pPr>
                      <a:r>
                        <a:rPr lang="en-GB" sz="1200" b="0" baseline="0" dirty="0">
                          <a:solidFill>
                            <a:schemeClr val="bg1"/>
                          </a:solidFill>
                          <a:effectLst/>
                          <a:latin typeface="Century Gothic" panose="020B0502020202020204" pitchFamily="34" charset="0"/>
                          <a:ea typeface="Calibri"/>
                          <a:cs typeface="Times New Roman"/>
                        </a:rPr>
                        <a:t>Check work.</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effectLst/>
                          <a:latin typeface="Century Gothic" panose="020B0502020202020204" pitchFamily="34" charset="0"/>
                          <a:ea typeface="Calibri"/>
                          <a:cs typeface="Times New Roman"/>
                        </a:rPr>
                        <a:t>At this point, the quality of students’ analytical</a:t>
                      </a:r>
                      <a:r>
                        <a:rPr lang="en-GB" sz="1200" b="1" baseline="0" dirty="0">
                          <a:solidFill>
                            <a:schemeClr val="bg1"/>
                          </a:solidFill>
                          <a:effectLst/>
                          <a:latin typeface="Century Gothic" panose="020B0502020202020204" pitchFamily="34" charset="0"/>
                          <a:ea typeface="Calibri"/>
                          <a:cs typeface="Times New Roman"/>
                        </a:rPr>
                        <a:t> paragraphs is of little consequence. For example, these can be adjusted and improved as a homework activity.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baseline="0" dirty="0">
                          <a:solidFill>
                            <a:schemeClr val="bg1"/>
                          </a:solidFill>
                          <a:effectLst/>
                          <a:latin typeface="Century Gothic" panose="020B0502020202020204" pitchFamily="34" charset="0"/>
                          <a:ea typeface="Calibri"/>
                          <a:cs typeface="Times New Roman"/>
                        </a:rPr>
                        <a:t>Try to spend more time on the linking sentences between paragraphs. </a:t>
                      </a:r>
                      <a:endParaRPr lang="en-GB" sz="1200" b="1"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4"/>
                  </a:ext>
                </a:extLst>
              </a:tr>
              <a:tr h="139480">
                <a:tc>
                  <a:txBody>
                    <a:bodyPr/>
                    <a:lstStyle/>
                    <a:p>
                      <a:pPr algn="l">
                        <a:lnSpc>
                          <a:spcPct val="100000"/>
                        </a:lnSpc>
                        <a:spcAft>
                          <a:spcPts val="0"/>
                        </a:spcAft>
                      </a:pPr>
                      <a:r>
                        <a:rPr lang="en-GB" sz="1200" b="1" dirty="0">
                          <a:effectLst/>
                          <a:latin typeface="Century Gothic" pitchFamily="34" charset="0"/>
                          <a:ea typeface="Calibri"/>
                          <a:cs typeface="Times New Roman"/>
                        </a:rPr>
                        <a:t>Mastery assessment plenary</a:t>
                      </a:r>
                      <a:endParaRPr lang="en-GB" sz="1200" dirty="0">
                        <a:effectLst/>
                        <a:latin typeface="Century Gothic" pitchFamily="34" charset="0"/>
                        <a:ea typeface="Calibri"/>
                        <a:cs typeface="Times New Roman"/>
                      </a:endParaRPr>
                    </a:p>
                    <a:p>
                      <a:pPr algn="l">
                        <a:lnSpc>
                          <a:spcPct val="100000"/>
                        </a:lnSpc>
                        <a:spcAft>
                          <a:spcPts val="0"/>
                        </a:spcAft>
                      </a:pPr>
                      <a:r>
                        <a:rPr lang="en-GB" sz="1200" dirty="0">
                          <a:effectLst/>
                          <a:latin typeface="Century Gothic" pitchFamily="34" charset="0"/>
                          <a:ea typeface="Calibri"/>
                          <a:cs typeface="Times New Roman"/>
                        </a:rPr>
                        <a:t>Students complete quiz.</a:t>
                      </a:r>
                    </a:p>
                    <a:p>
                      <a:pPr algn="l">
                        <a:lnSpc>
                          <a:spcPct val="100000"/>
                        </a:lnSpc>
                        <a:spcAft>
                          <a:spcPts val="0"/>
                        </a:spcAft>
                      </a:pPr>
                      <a:r>
                        <a:rPr lang="en-GB" sz="1200" dirty="0">
                          <a:effectLst/>
                          <a:latin typeface="Century Gothic" pitchFamily="34" charset="0"/>
                          <a:ea typeface="Calibri"/>
                          <a:cs typeface="Times New Roman"/>
                        </a:rPr>
                        <a:t>If all correct, do extension by asking students to turn a wrong answer into a right one. </a:t>
                      </a:r>
                      <a:r>
                        <a:rPr lang="en-GB" sz="1200" kern="1200" dirty="0">
                          <a:solidFill>
                            <a:schemeClr val="dk1"/>
                          </a:solidFill>
                          <a:effectLst/>
                          <a:latin typeface="Century Gothic" pitchFamily="34" charset="0"/>
                          <a:ea typeface="+mn-ea"/>
                          <a:cs typeface="+mn-cs"/>
                        </a:rPr>
                        <a:t>If incorrect, address misconception and explain correct answer/get other student to explain correct answer. </a:t>
                      </a:r>
                      <a:endParaRPr lang="en-GB" sz="1200" dirty="0">
                        <a:effectLst/>
                        <a:latin typeface="Century Gothic" pitchFamily="34" charset="0"/>
                        <a:ea typeface="Calibri"/>
                        <a:cs typeface="Times New Roman"/>
                      </a:endParaRPr>
                    </a:p>
                  </a:txBody>
                  <a:tcPr marL="68400" marR="68400" marT="0" marB="0"/>
                </a:tc>
                <a:tc>
                  <a:txBody>
                    <a:bodyPr/>
                    <a:lstStyle/>
                    <a:p>
                      <a:pPr>
                        <a:lnSpc>
                          <a:spcPct val="100000"/>
                        </a:lnSpc>
                        <a:spcAft>
                          <a:spcPts val="0"/>
                        </a:spcAft>
                      </a:pPr>
                      <a:r>
                        <a:rPr lang="en-GB" sz="1200" b="0" dirty="0">
                          <a:solidFill>
                            <a:schemeClr val="bg1"/>
                          </a:solidFill>
                          <a:effectLst/>
                          <a:latin typeface="Century Gothic" panose="020B0502020202020204" pitchFamily="34" charset="0"/>
                          <a:ea typeface="Calibri"/>
                          <a:cs typeface="Times New Roman"/>
                        </a:rPr>
                        <a:t>How do you want to capture understanding? Mini whiteboards?</a:t>
                      </a:r>
                    </a:p>
                    <a:p>
                      <a:pPr>
                        <a:lnSpc>
                          <a:spcPct val="100000"/>
                        </a:lnSpc>
                        <a:spcAft>
                          <a:spcPts val="0"/>
                        </a:spcAft>
                      </a:pPr>
                      <a:r>
                        <a:rPr lang="en-GB" sz="1200" b="0" dirty="0">
                          <a:solidFill>
                            <a:schemeClr val="bg1"/>
                          </a:solidFill>
                          <a:effectLst/>
                          <a:latin typeface="Century Gothic" panose="020B0502020202020204" pitchFamily="34" charset="0"/>
                          <a:ea typeface="Calibri"/>
                          <a:cs typeface="Times New Roman"/>
                        </a:rPr>
                        <a:t>Physical ‘tickets’?</a:t>
                      </a:r>
                    </a:p>
                    <a:p>
                      <a:pPr>
                        <a:lnSpc>
                          <a:spcPct val="100000"/>
                        </a:lnSpc>
                        <a:spcAft>
                          <a:spcPts val="0"/>
                        </a:spcAft>
                      </a:pPr>
                      <a:r>
                        <a:rPr lang="en-GB" sz="1200" b="0" dirty="0">
                          <a:solidFill>
                            <a:schemeClr val="bg1"/>
                          </a:solidFill>
                          <a:effectLst/>
                          <a:latin typeface="Century Gothic" panose="020B0502020202020204" pitchFamily="34" charset="0"/>
                          <a:ea typeface="Calibri"/>
                          <a:cs typeface="Times New Roman"/>
                        </a:rPr>
                        <a:t>Hand signals?</a:t>
                      </a:r>
                    </a:p>
                    <a:p>
                      <a:pPr>
                        <a:lnSpc>
                          <a:spcPct val="100000"/>
                        </a:lnSpc>
                        <a:spcAft>
                          <a:spcPts val="0"/>
                        </a:spcAft>
                      </a:pPr>
                      <a:r>
                        <a:rPr lang="en-GB" sz="1200" b="0" dirty="0">
                          <a:solidFill>
                            <a:schemeClr val="bg1"/>
                          </a:solidFill>
                          <a:effectLst/>
                          <a:latin typeface="Century Gothic" panose="020B0502020202020204" pitchFamily="34" charset="0"/>
                          <a:ea typeface="Calibri"/>
                          <a:cs typeface="Times New Roman"/>
                        </a:rPr>
                        <a:t>Cold calling?</a:t>
                      </a:r>
                    </a:p>
                  </a:txBody>
                  <a:tcPr marL="68400" marR="6840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798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algn="r"/>
            <a:fld id="{4B86CBAB-F592-48CA-9DBC-3822CA5BD95A}" type="datetime2">
              <a:rPr lang="en-GB" sz="2400" smtClean="0">
                <a:solidFill>
                  <a:schemeClr val="bg1"/>
                </a:solidFill>
                <a:latin typeface="Century Gothic" panose="020B0502020202020204" pitchFamily="34" charset="0"/>
              </a:rPr>
              <a:t>Friday, 10 June 2022</a:t>
            </a:fld>
            <a:endParaRPr lang="en-GB" sz="2400" dirty="0">
              <a:solidFill>
                <a:schemeClr val="bg1"/>
              </a:solidFill>
              <a:latin typeface="Century Gothic" panose="020B0502020202020204" pitchFamily="34" charset="0"/>
            </a:endParaRPr>
          </a:p>
        </p:txBody>
      </p:sp>
      <p:sp>
        <p:nvSpPr>
          <p:cNvPr id="13" name="TextBox 12"/>
          <p:cNvSpPr txBox="1"/>
          <p:nvPr/>
        </p:nvSpPr>
        <p:spPr>
          <a:xfrm>
            <a:off x="822016" y="5217413"/>
            <a:ext cx="8136905"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400" b="1" dirty="0">
                <a:solidFill>
                  <a:schemeClr val="bg1"/>
                </a:solidFill>
                <a:latin typeface="Century Gothic" panose="020B0502020202020204" pitchFamily="34" charset="0"/>
              </a:rPr>
              <a:t>Extension: How does Holmes feel about Irene Adler? How do you know?</a:t>
            </a:r>
          </a:p>
        </p:txBody>
      </p:sp>
      <p:sp>
        <p:nvSpPr>
          <p:cNvPr id="6" name="TextBox 5"/>
          <p:cNvSpPr txBox="1"/>
          <p:nvPr/>
        </p:nvSpPr>
        <p:spPr>
          <a:xfrm>
            <a:off x="828710" y="717257"/>
            <a:ext cx="8136905" cy="461665"/>
          </a:xfrm>
          <a:prstGeom prst="rect">
            <a:avLst/>
          </a:prstGeom>
          <a:noFill/>
        </p:spPr>
        <p:txBody>
          <a:bodyPr wrap="square" rtlCol="0">
            <a:spAutoFit/>
          </a:bodyPr>
          <a:lstStyle/>
          <a:p>
            <a:pPr>
              <a:spcAft>
                <a:spcPts val="600"/>
              </a:spcAft>
            </a:pPr>
            <a:r>
              <a:rPr lang="en-GB" sz="2400" dirty="0">
                <a:solidFill>
                  <a:schemeClr val="bg1"/>
                </a:solidFill>
                <a:latin typeface="Century Gothic" panose="020B0502020202020204" pitchFamily="34" charset="0"/>
              </a:rPr>
              <a:t>Last lesson, we finished A Scandal in Bohemia. </a:t>
            </a:r>
          </a:p>
        </p:txBody>
      </p:sp>
      <p:sp>
        <p:nvSpPr>
          <p:cNvPr id="5" name="Rectangle 4">
            <a:extLst>
              <a:ext uri="{FF2B5EF4-FFF2-40B4-BE49-F238E27FC236}">
                <a16:creationId xmlns:a16="http://schemas.microsoft.com/office/drawing/2014/main" id="{18B34CF2-6B05-4CE4-8D63-F980CD314472}"/>
              </a:ext>
            </a:extLst>
          </p:cNvPr>
          <p:cNvSpPr/>
          <p:nvPr/>
        </p:nvSpPr>
        <p:spPr>
          <a:xfrm>
            <a:off x="822016" y="1178922"/>
            <a:ext cx="8210902" cy="2852448"/>
          </a:xfrm>
          <a:prstGeom prst="rect">
            <a:avLst/>
          </a:prstGeom>
        </p:spPr>
        <p:txBody>
          <a:bodyPr wrap="none">
            <a:spAutoFit/>
          </a:bodyPr>
          <a:lstStyle/>
          <a:p>
            <a:pPr marL="457200" indent="-457200">
              <a:lnSpc>
                <a:spcPct val="250000"/>
              </a:lnSpc>
              <a:spcAft>
                <a:spcPts val="600"/>
              </a:spcAft>
              <a:buAutoNum type="arabicPeriod"/>
            </a:pPr>
            <a:r>
              <a:rPr lang="en-GB" sz="2400" b="1" dirty="0">
                <a:solidFill>
                  <a:schemeClr val="bg1"/>
                </a:solidFill>
                <a:latin typeface="Century Gothic" panose="020B0502020202020204" pitchFamily="34" charset="0"/>
              </a:rPr>
              <a:t>What disguise does Holmes adopt during the plan?</a:t>
            </a:r>
          </a:p>
          <a:p>
            <a:pPr marL="457200" indent="-457200">
              <a:lnSpc>
                <a:spcPct val="250000"/>
              </a:lnSpc>
              <a:spcAft>
                <a:spcPts val="600"/>
              </a:spcAft>
              <a:buAutoNum type="arabicPeriod"/>
            </a:pPr>
            <a:r>
              <a:rPr lang="en-GB" sz="2400" b="1" dirty="0">
                <a:solidFill>
                  <a:schemeClr val="bg1"/>
                </a:solidFill>
                <a:latin typeface="Century Gothic" panose="020B0502020202020204" pitchFamily="34" charset="0"/>
              </a:rPr>
              <a:t>What is Watson’s role in Holmes’s plan?</a:t>
            </a:r>
          </a:p>
          <a:p>
            <a:pPr marL="457200" indent="-457200">
              <a:lnSpc>
                <a:spcPct val="250000"/>
              </a:lnSpc>
              <a:spcAft>
                <a:spcPts val="600"/>
              </a:spcAft>
              <a:buAutoNum type="arabicPeriod"/>
            </a:pPr>
            <a:r>
              <a:rPr lang="en-GB" sz="2400" b="1" dirty="0">
                <a:solidFill>
                  <a:schemeClr val="bg1"/>
                </a:solidFill>
                <a:latin typeface="Century Gothic" panose="020B0502020202020204" pitchFamily="34" charset="0"/>
              </a:rPr>
              <a:t>How does Holmes get in to Irene Adler’s house?</a:t>
            </a:r>
          </a:p>
        </p:txBody>
      </p:sp>
      <p:sp>
        <p:nvSpPr>
          <p:cNvPr id="9" name="TextBox 8">
            <a:extLst>
              <a:ext uri="{FF2B5EF4-FFF2-40B4-BE49-F238E27FC236}">
                <a16:creationId xmlns:a16="http://schemas.microsoft.com/office/drawing/2014/main" id="{F60B0DAA-1B81-4DD3-BA29-23DE50363F1D}"/>
              </a:ext>
            </a:extLst>
          </p:cNvPr>
          <p:cNvSpPr txBox="1"/>
          <p:nvPr/>
        </p:nvSpPr>
        <p:spPr>
          <a:xfrm>
            <a:off x="896013" y="2057189"/>
            <a:ext cx="8136905" cy="461665"/>
          </a:xfrm>
          <a:prstGeom prst="rect">
            <a:avLst/>
          </a:prstGeom>
          <a:noFill/>
        </p:spPr>
        <p:txBody>
          <a:bodyPr wrap="square" rtlCol="0">
            <a:spAutoFit/>
          </a:bodyPr>
          <a:lstStyle/>
          <a:p>
            <a:pPr>
              <a:spcAft>
                <a:spcPts val="600"/>
              </a:spcAft>
            </a:pPr>
            <a:r>
              <a:rPr lang="en-GB" sz="2300" b="1" dirty="0">
                <a:solidFill>
                  <a:srgbClr val="00B050"/>
                </a:solidFill>
                <a:latin typeface="Century Gothic" panose="020B0502020202020204" pitchFamily="34" charset="0"/>
              </a:rPr>
              <a:t>Holmes disguises himself as a clergyman.</a:t>
            </a:r>
          </a:p>
        </p:txBody>
      </p:sp>
      <p:sp>
        <p:nvSpPr>
          <p:cNvPr id="11" name="TextBox 10">
            <a:extLst>
              <a:ext uri="{FF2B5EF4-FFF2-40B4-BE49-F238E27FC236}">
                <a16:creationId xmlns:a16="http://schemas.microsoft.com/office/drawing/2014/main" id="{2B202E61-D24F-4FCF-AA15-5090974EA733}"/>
              </a:ext>
            </a:extLst>
          </p:cNvPr>
          <p:cNvSpPr txBox="1"/>
          <p:nvPr/>
        </p:nvSpPr>
        <p:spPr>
          <a:xfrm>
            <a:off x="896013" y="2982723"/>
            <a:ext cx="8136905" cy="446276"/>
          </a:xfrm>
          <a:prstGeom prst="rect">
            <a:avLst/>
          </a:prstGeom>
          <a:noFill/>
        </p:spPr>
        <p:txBody>
          <a:bodyPr wrap="square" rtlCol="0">
            <a:spAutoFit/>
          </a:bodyPr>
          <a:lstStyle/>
          <a:p>
            <a:pPr>
              <a:spcAft>
                <a:spcPts val="600"/>
              </a:spcAft>
            </a:pPr>
            <a:r>
              <a:rPr lang="en-GB" sz="2300" b="1" dirty="0">
                <a:solidFill>
                  <a:srgbClr val="00B050"/>
                </a:solidFill>
                <a:latin typeface="Century Gothic" panose="020B0502020202020204" pitchFamily="34" charset="0"/>
              </a:rPr>
              <a:t>Watson’s has to throw a smoking flare into Irene’s house.</a:t>
            </a:r>
          </a:p>
        </p:txBody>
      </p:sp>
      <p:sp>
        <p:nvSpPr>
          <p:cNvPr id="12" name="TextBox 11">
            <a:extLst>
              <a:ext uri="{FF2B5EF4-FFF2-40B4-BE49-F238E27FC236}">
                <a16:creationId xmlns:a16="http://schemas.microsoft.com/office/drawing/2014/main" id="{C68071BC-DD7D-41DD-8D7A-F94DDBC11BF6}"/>
              </a:ext>
            </a:extLst>
          </p:cNvPr>
          <p:cNvSpPr txBox="1"/>
          <p:nvPr/>
        </p:nvSpPr>
        <p:spPr>
          <a:xfrm>
            <a:off x="896012" y="3962629"/>
            <a:ext cx="8136905" cy="800219"/>
          </a:xfrm>
          <a:prstGeom prst="rect">
            <a:avLst/>
          </a:prstGeom>
          <a:noFill/>
        </p:spPr>
        <p:txBody>
          <a:bodyPr wrap="square" rtlCol="0">
            <a:spAutoFit/>
          </a:bodyPr>
          <a:lstStyle/>
          <a:p>
            <a:pPr>
              <a:spcAft>
                <a:spcPts val="600"/>
              </a:spcAft>
            </a:pPr>
            <a:r>
              <a:rPr lang="en-GB" sz="2300" b="1" dirty="0">
                <a:solidFill>
                  <a:srgbClr val="00B050"/>
                </a:solidFill>
                <a:latin typeface="Century Gothic" panose="020B0502020202020204" pitchFamily="34" charset="0"/>
              </a:rPr>
              <a:t>Holmes is invited in to recuperate (get better) after the ‘fight’.</a:t>
            </a:r>
          </a:p>
        </p:txBody>
      </p:sp>
    </p:spTree>
    <p:extLst>
      <p:ext uri="{BB962C8B-B14F-4D97-AF65-F5344CB8AC3E}">
        <p14:creationId xmlns:p14="http://schemas.microsoft.com/office/powerpoint/2010/main" val="71371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Irene Adler</a:t>
            </a:r>
          </a:p>
        </p:txBody>
      </p:sp>
      <p:sp>
        <p:nvSpPr>
          <p:cNvPr id="4" name="TextBox 3"/>
          <p:cNvSpPr txBox="1"/>
          <p:nvPr/>
        </p:nvSpPr>
        <p:spPr>
          <a:xfrm>
            <a:off x="830554" y="16912"/>
            <a:ext cx="8224858" cy="830997"/>
          </a:xfrm>
          <a:prstGeom prst="rect">
            <a:avLst/>
          </a:prstGeom>
          <a:noFill/>
        </p:spPr>
        <p:txBody>
          <a:bodyPr wrap="square" rtlCol="0">
            <a:spAutoFit/>
          </a:bodyPr>
          <a:lstStyle/>
          <a:p>
            <a:pPr>
              <a:spcAft>
                <a:spcPts val="600"/>
              </a:spcAft>
            </a:pPr>
            <a:r>
              <a:rPr lang="en-GB" sz="2400" b="1" dirty="0">
                <a:solidFill>
                  <a:schemeClr val="bg1"/>
                </a:solidFill>
                <a:latin typeface="Century Gothic" panose="020B0502020202020204" pitchFamily="34" charset="0"/>
              </a:rPr>
              <a:t>Last lesson we saw how Irene Adler outsmarted Sherlock Holmes. </a:t>
            </a:r>
          </a:p>
        </p:txBody>
      </p:sp>
      <p:sp>
        <p:nvSpPr>
          <p:cNvPr id="3" name="Rectangle 2"/>
          <p:cNvSpPr/>
          <p:nvPr/>
        </p:nvSpPr>
        <p:spPr>
          <a:xfrm>
            <a:off x="808536" y="1872770"/>
            <a:ext cx="2134454" cy="1323439"/>
          </a:xfrm>
          <a:prstGeom prst="rect">
            <a:avLst/>
          </a:prstGeom>
        </p:spPr>
        <p:txBody>
          <a:bodyPr wrap="square" anchor="t">
            <a:spAutoFit/>
          </a:bodyPr>
          <a:lstStyle/>
          <a:p>
            <a:pPr lvl="0">
              <a:spcAft>
                <a:spcPts val="600"/>
              </a:spcAft>
            </a:pPr>
            <a:r>
              <a:rPr lang="en-GB" sz="2000" b="1" dirty="0">
                <a:solidFill>
                  <a:srgbClr val="00B050"/>
                </a:solidFill>
                <a:latin typeface="Century Gothic"/>
              </a:rPr>
              <a:t>She is warned that he might come to investigate her.</a:t>
            </a:r>
          </a:p>
        </p:txBody>
      </p:sp>
      <p:sp>
        <p:nvSpPr>
          <p:cNvPr id="6" name="Rectangle 5">
            <a:extLst>
              <a:ext uri="{FF2B5EF4-FFF2-40B4-BE49-F238E27FC236}">
                <a16:creationId xmlns:a16="http://schemas.microsoft.com/office/drawing/2014/main" id="{5C3CC20C-F373-48EC-9D5D-A504CC3BF4A8}"/>
              </a:ext>
            </a:extLst>
          </p:cNvPr>
          <p:cNvSpPr/>
          <p:nvPr/>
        </p:nvSpPr>
        <p:spPr>
          <a:xfrm>
            <a:off x="7029324" y="1735522"/>
            <a:ext cx="1935164" cy="1631216"/>
          </a:xfrm>
          <a:prstGeom prst="rect">
            <a:avLst/>
          </a:prstGeom>
        </p:spPr>
        <p:txBody>
          <a:bodyPr wrap="square">
            <a:spAutoFit/>
          </a:bodyPr>
          <a:lstStyle/>
          <a:p>
            <a:pPr lvl="0">
              <a:spcAft>
                <a:spcPts val="600"/>
              </a:spcAft>
            </a:pPr>
            <a:r>
              <a:rPr lang="en-GB" sz="2000" b="1" dirty="0">
                <a:solidFill>
                  <a:srgbClr val="00B050"/>
                </a:solidFill>
                <a:latin typeface="Century Gothic" panose="020B0502020202020204" pitchFamily="34" charset="0"/>
              </a:rPr>
              <a:t>She works out that the clergyman was Sherlock Holmes.</a:t>
            </a:r>
          </a:p>
        </p:txBody>
      </p:sp>
      <p:sp>
        <p:nvSpPr>
          <p:cNvPr id="7" name="Rectangle 6">
            <a:extLst>
              <a:ext uri="{FF2B5EF4-FFF2-40B4-BE49-F238E27FC236}">
                <a16:creationId xmlns:a16="http://schemas.microsoft.com/office/drawing/2014/main" id="{20E85942-3FFF-4CB2-BEA1-A0C9BAC69091}"/>
              </a:ext>
            </a:extLst>
          </p:cNvPr>
          <p:cNvSpPr/>
          <p:nvPr/>
        </p:nvSpPr>
        <p:spPr>
          <a:xfrm>
            <a:off x="851594" y="3581476"/>
            <a:ext cx="2091396" cy="2246769"/>
          </a:xfrm>
          <a:prstGeom prst="rect">
            <a:avLst/>
          </a:prstGeom>
        </p:spPr>
        <p:txBody>
          <a:bodyPr wrap="square">
            <a:spAutoFit/>
          </a:bodyPr>
          <a:lstStyle/>
          <a:p>
            <a:pPr lvl="0">
              <a:spcAft>
                <a:spcPts val="600"/>
              </a:spcAft>
            </a:pPr>
            <a:r>
              <a:rPr lang="en-GB" sz="2000" b="1" dirty="0">
                <a:solidFill>
                  <a:srgbClr val="00B050"/>
                </a:solidFill>
                <a:latin typeface="Century Gothic" panose="020B0502020202020204" pitchFamily="34" charset="0"/>
              </a:rPr>
              <a:t>She follows him back to Baker Street and says, “Good-night, Mister Sherlock Holmes.”</a:t>
            </a:r>
          </a:p>
        </p:txBody>
      </p:sp>
      <p:sp>
        <p:nvSpPr>
          <p:cNvPr id="8" name="Rectangle 7">
            <a:extLst>
              <a:ext uri="{FF2B5EF4-FFF2-40B4-BE49-F238E27FC236}">
                <a16:creationId xmlns:a16="http://schemas.microsoft.com/office/drawing/2014/main" id="{A48485EE-3635-4878-A86B-F58316C7433F}"/>
              </a:ext>
            </a:extLst>
          </p:cNvPr>
          <p:cNvSpPr/>
          <p:nvPr/>
        </p:nvSpPr>
        <p:spPr>
          <a:xfrm>
            <a:off x="6989389" y="3581476"/>
            <a:ext cx="2154611" cy="2554545"/>
          </a:xfrm>
          <a:prstGeom prst="rect">
            <a:avLst/>
          </a:prstGeom>
        </p:spPr>
        <p:txBody>
          <a:bodyPr wrap="square">
            <a:spAutoFit/>
          </a:bodyPr>
          <a:lstStyle/>
          <a:p>
            <a:pPr>
              <a:spcAft>
                <a:spcPts val="600"/>
              </a:spcAft>
            </a:pPr>
            <a:r>
              <a:rPr lang="en-GB" sz="2000" b="1" dirty="0">
                <a:solidFill>
                  <a:srgbClr val="00B050"/>
                </a:solidFill>
                <a:latin typeface="Century Gothic" panose="020B0502020202020204" pitchFamily="34" charset="0"/>
              </a:rPr>
              <a:t>She leaves with the photograph before Holmes can get to her, leaving Holmes a teasing letter, explaining how she beat him.</a:t>
            </a:r>
          </a:p>
        </p:txBody>
      </p:sp>
      <p:pic>
        <p:nvPicPr>
          <p:cNvPr id="1026" name="Picture 2" descr="Image result for sherlock holmes irene adler scandal in bohemia">
            <a:extLst>
              <a:ext uri="{FF2B5EF4-FFF2-40B4-BE49-F238E27FC236}">
                <a16:creationId xmlns:a16="http://schemas.microsoft.com/office/drawing/2014/main" id="{0EFA0FBF-0E85-46CD-8B01-9CB82CD1BE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321"/>
          <a:stretch/>
        </p:blipFill>
        <p:spPr bwMode="auto">
          <a:xfrm>
            <a:off x="2942990" y="3778842"/>
            <a:ext cx="1811296" cy="25764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herlock holmes irene adler scandal in bohemia letter">
            <a:extLst>
              <a:ext uri="{FF2B5EF4-FFF2-40B4-BE49-F238E27FC236}">
                <a16:creationId xmlns:a16="http://schemas.microsoft.com/office/drawing/2014/main" id="{353E798B-03B4-4823-BAF5-CDCA1B11E84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242"/>
          <a:stretch/>
        </p:blipFill>
        <p:spPr bwMode="auto">
          <a:xfrm>
            <a:off x="4779339" y="3778842"/>
            <a:ext cx="2162175" cy="256483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9115BDF8-1E0E-4836-A99F-AE93F3FDA1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48" y="65645"/>
            <a:ext cx="572790" cy="720000"/>
          </a:xfrm>
          <a:prstGeom prst="rect">
            <a:avLst/>
          </a:prstGeom>
        </p:spPr>
      </p:pic>
      <p:pic>
        <p:nvPicPr>
          <p:cNvPr id="10" name="Picture 2" descr="Image result for warning">
            <a:extLst>
              <a:ext uri="{FF2B5EF4-FFF2-40B4-BE49-F238E27FC236}">
                <a16:creationId xmlns:a16="http://schemas.microsoft.com/office/drawing/2014/main" id="{B52980E6-BF9F-4C59-A7E2-A475D8CA9A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2990" y="2139803"/>
            <a:ext cx="2147001" cy="12076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irene adler the strand">
            <a:extLst>
              <a:ext uri="{FF2B5EF4-FFF2-40B4-BE49-F238E27FC236}">
                <a16:creationId xmlns:a16="http://schemas.microsoft.com/office/drawing/2014/main" id="{FA715F25-B940-44D6-87BC-C33C11A8CF8A}"/>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8000"/>
          <a:stretch/>
        </p:blipFill>
        <p:spPr bwMode="auto">
          <a:xfrm>
            <a:off x="5630724" y="2099402"/>
            <a:ext cx="1310790" cy="14991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ah ha moment">
            <a:extLst>
              <a:ext uri="{FF2B5EF4-FFF2-40B4-BE49-F238E27FC236}">
                <a16:creationId xmlns:a16="http://schemas.microsoft.com/office/drawing/2014/main" id="{9B4D4D08-9B68-4116-A809-CBEE3A94A4C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0003998">
            <a:off x="5158045" y="1801611"/>
            <a:ext cx="945356" cy="99778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2EE821B0-1D89-4F9B-8A5F-E820D8CDD107}"/>
              </a:ext>
            </a:extLst>
          </p:cNvPr>
          <p:cNvSpPr/>
          <p:nvPr/>
        </p:nvSpPr>
        <p:spPr>
          <a:xfrm>
            <a:off x="913970" y="811474"/>
            <a:ext cx="8141441" cy="830997"/>
          </a:xfrm>
          <a:prstGeom prst="rect">
            <a:avLst/>
          </a:prstGeom>
          <a:solidFill>
            <a:schemeClr val="tx1"/>
          </a:solidFill>
          <a:ln>
            <a:solidFill>
              <a:schemeClr val="bg1"/>
            </a:solidFill>
          </a:ln>
        </p:spPr>
        <p:txBody>
          <a:bodyPr wrap="square">
            <a:spAutoFit/>
          </a:bodyPr>
          <a:lstStyle/>
          <a:p>
            <a:r>
              <a:rPr lang="en-GB" sz="2400" b="1" dirty="0">
                <a:solidFill>
                  <a:schemeClr val="bg1"/>
                </a:solidFill>
                <a:latin typeface="Century Gothic" panose="020B0502020202020204" pitchFamily="34" charset="0"/>
              </a:rPr>
              <a:t>Using the images below to guide you, explain how she manages this.</a:t>
            </a:r>
            <a:endParaRPr lang="en-GB" sz="2400" dirty="0"/>
          </a:p>
        </p:txBody>
      </p:sp>
    </p:spTree>
    <p:extLst>
      <p:ext uri="{BB962C8B-B14F-4D97-AF65-F5344CB8AC3E}">
        <p14:creationId xmlns:p14="http://schemas.microsoft.com/office/powerpoint/2010/main" val="89643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Irene Adler</a:t>
            </a:r>
          </a:p>
        </p:txBody>
      </p:sp>
      <p:sp>
        <p:nvSpPr>
          <p:cNvPr id="4" name="TextBox 3"/>
          <p:cNvSpPr txBox="1"/>
          <p:nvPr/>
        </p:nvSpPr>
        <p:spPr>
          <a:xfrm>
            <a:off x="851594" y="44624"/>
            <a:ext cx="8112894" cy="461665"/>
          </a:xfrm>
          <a:prstGeom prst="rect">
            <a:avLst/>
          </a:prstGeom>
          <a:noFill/>
        </p:spPr>
        <p:txBody>
          <a:bodyPr wrap="square" rtlCol="0">
            <a:spAutoFit/>
          </a:bodyPr>
          <a:lstStyle/>
          <a:p>
            <a:pPr>
              <a:spcAft>
                <a:spcPts val="1200"/>
              </a:spcAft>
            </a:pPr>
            <a:r>
              <a:rPr lang="en-GB" sz="2400" dirty="0">
                <a:solidFill>
                  <a:schemeClr val="bg1"/>
                </a:solidFill>
                <a:latin typeface="Century Gothic" panose="020B0502020202020204" pitchFamily="34" charset="0"/>
              </a:rPr>
              <a:t>Today we’re going to answer this question:</a:t>
            </a:r>
            <a:endParaRPr lang="en-GB" sz="2400" b="1" dirty="0">
              <a:solidFill>
                <a:schemeClr val="bg1"/>
              </a:solidFill>
              <a:latin typeface="Century Gothic" panose="020B0502020202020204" pitchFamily="34" charset="0"/>
            </a:endParaRPr>
          </a:p>
        </p:txBody>
      </p:sp>
      <p:sp>
        <p:nvSpPr>
          <p:cNvPr id="3" name="Rectangle 2"/>
          <p:cNvSpPr/>
          <p:nvPr/>
        </p:nvSpPr>
        <p:spPr>
          <a:xfrm>
            <a:off x="851593" y="2052131"/>
            <a:ext cx="7968879" cy="1723549"/>
          </a:xfrm>
          <a:prstGeom prst="rect">
            <a:avLst/>
          </a:prstGeom>
        </p:spPr>
        <p:txBody>
          <a:bodyPr wrap="square">
            <a:spAutoFit/>
          </a:bodyPr>
          <a:lstStyle/>
          <a:p>
            <a:pPr lvl="0">
              <a:spcAft>
                <a:spcPts val="1200"/>
              </a:spcAft>
            </a:pPr>
            <a:r>
              <a:rPr lang="en-GB" sz="2400" dirty="0">
                <a:solidFill>
                  <a:prstClr val="black"/>
                </a:solidFill>
                <a:latin typeface="Century Gothic" panose="020B0502020202020204" pitchFamily="34" charset="0"/>
              </a:rPr>
              <a:t>We already know what Irene Adler has done to impress Holmes.</a:t>
            </a:r>
          </a:p>
          <a:p>
            <a:pPr lvl="0">
              <a:spcAft>
                <a:spcPts val="1200"/>
              </a:spcAft>
            </a:pPr>
            <a:r>
              <a:rPr lang="en-GB" sz="2400" b="1" dirty="0">
                <a:solidFill>
                  <a:prstClr val="black"/>
                </a:solidFill>
                <a:latin typeface="Century Gothic" panose="020B0502020202020204" pitchFamily="34" charset="0"/>
              </a:rPr>
              <a:t>To answer this question, we need to do two more things:</a:t>
            </a:r>
          </a:p>
        </p:txBody>
      </p:sp>
      <p:sp>
        <p:nvSpPr>
          <p:cNvPr id="6" name="Rectangle 5">
            <a:extLst>
              <a:ext uri="{FF2B5EF4-FFF2-40B4-BE49-F238E27FC236}">
                <a16:creationId xmlns:a16="http://schemas.microsoft.com/office/drawing/2014/main" id="{4A1DEB58-4002-4399-9C91-C14692FF8C53}"/>
              </a:ext>
            </a:extLst>
          </p:cNvPr>
          <p:cNvSpPr/>
          <p:nvPr/>
        </p:nvSpPr>
        <p:spPr>
          <a:xfrm>
            <a:off x="971601" y="632878"/>
            <a:ext cx="7848872" cy="1077218"/>
          </a:xfrm>
          <a:prstGeom prst="rect">
            <a:avLst/>
          </a:prstGeom>
          <a:solidFill>
            <a:schemeClr val="tx1"/>
          </a:solidFill>
          <a:ln w="28575">
            <a:solidFill>
              <a:srgbClr val="C00000"/>
            </a:solidFill>
          </a:ln>
        </p:spPr>
        <p:txBody>
          <a:bodyPr wrap="square">
            <a:spAutoFit/>
          </a:bodyPr>
          <a:lstStyle/>
          <a:p>
            <a:pPr algn="ctr">
              <a:spcAft>
                <a:spcPts val="1200"/>
              </a:spcAft>
            </a:pPr>
            <a:r>
              <a:rPr lang="en-GB" sz="3200" b="1" dirty="0">
                <a:solidFill>
                  <a:schemeClr val="bg1"/>
                </a:solidFill>
                <a:latin typeface="Century Gothic" panose="020B0502020202020204" pitchFamily="34" charset="0"/>
              </a:rPr>
              <a:t>Why does Sherlock Holmes refer to Irene Adler as ‘</a:t>
            </a:r>
            <a:r>
              <a:rPr lang="en-GB" sz="3200" b="1" i="1" dirty="0">
                <a:solidFill>
                  <a:schemeClr val="bg1"/>
                </a:solidFill>
                <a:latin typeface="Century Gothic" panose="020B0502020202020204" pitchFamily="34" charset="0"/>
              </a:rPr>
              <a:t>the </a:t>
            </a:r>
            <a:r>
              <a:rPr lang="en-GB" sz="3200" b="1" dirty="0">
                <a:solidFill>
                  <a:schemeClr val="bg1"/>
                </a:solidFill>
                <a:latin typeface="Century Gothic" panose="020B0502020202020204" pitchFamily="34" charset="0"/>
              </a:rPr>
              <a:t>woman’?</a:t>
            </a:r>
          </a:p>
        </p:txBody>
      </p:sp>
      <p:sp>
        <p:nvSpPr>
          <p:cNvPr id="7" name="Rectangle 6">
            <a:extLst>
              <a:ext uri="{FF2B5EF4-FFF2-40B4-BE49-F238E27FC236}">
                <a16:creationId xmlns:a16="http://schemas.microsoft.com/office/drawing/2014/main" id="{991B24D1-F703-4EB8-BE52-A3E4294FAB77}"/>
              </a:ext>
            </a:extLst>
          </p:cNvPr>
          <p:cNvSpPr/>
          <p:nvPr/>
        </p:nvSpPr>
        <p:spPr>
          <a:xfrm>
            <a:off x="851594" y="3956863"/>
            <a:ext cx="7968878" cy="954107"/>
          </a:xfrm>
          <a:prstGeom prst="rect">
            <a:avLst/>
          </a:prstGeom>
        </p:spPr>
        <p:txBody>
          <a:bodyPr wrap="square">
            <a:spAutoFit/>
          </a:bodyPr>
          <a:lstStyle/>
          <a:p>
            <a:pPr marL="457200" lvl="0" indent="-457200">
              <a:spcAft>
                <a:spcPts val="1200"/>
              </a:spcAft>
              <a:buFont typeface="+mj-lt"/>
              <a:buAutoNum type="arabicPeriod"/>
            </a:pPr>
            <a:r>
              <a:rPr lang="en-GB" sz="2800" b="1" dirty="0">
                <a:solidFill>
                  <a:srgbClr val="0070C0"/>
                </a:solidFill>
                <a:latin typeface="Century Gothic" panose="020B0502020202020204" pitchFamily="34" charset="0"/>
              </a:rPr>
              <a:t>Find out Sherlock Holmes's original attitudes towards women.</a:t>
            </a:r>
          </a:p>
        </p:txBody>
      </p:sp>
      <p:sp>
        <p:nvSpPr>
          <p:cNvPr id="8" name="Rectangle 7">
            <a:extLst>
              <a:ext uri="{FF2B5EF4-FFF2-40B4-BE49-F238E27FC236}">
                <a16:creationId xmlns:a16="http://schemas.microsoft.com/office/drawing/2014/main" id="{979CD22B-3D4F-4D01-8BA7-4F1AD0C9628E}"/>
              </a:ext>
            </a:extLst>
          </p:cNvPr>
          <p:cNvSpPr/>
          <p:nvPr/>
        </p:nvSpPr>
        <p:spPr>
          <a:xfrm>
            <a:off x="851594" y="5157192"/>
            <a:ext cx="8040886" cy="954107"/>
          </a:xfrm>
          <a:prstGeom prst="rect">
            <a:avLst/>
          </a:prstGeom>
        </p:spPr>
        <p:txBody>
          <a:bodyPr wrap="square">
            <a:spAutoFit/>
          </a:bodyPr>
          <a:lstStyle/>
          <a:p>
            <a:pPr marL="457200" lvl="0" indent="-457200">
              <a:spcAft>
                <a:spcPts val="1200"/>
              </a:spcAft>
              <a:buFont typeface="+mj-lt"/>
              <a:buAutoNum type="arabicPeriod" startAt="2"/>
            </a:pPr>
            <a:r>
              <a:rPr lang="en-GB" sz="2800" b="1" dirty="0">
                <a:solidFill>
                  <a:srgbClr val="FF0000"/>
                </a:solidFill>
                <a:latin typeface="Century Gothic" panose="020B0502020202020204" pitchFamily="34" charset="0"/>
              </a:rPr>
              <a:t>Explore Sherlock Holmes’s respect for Irene Adler.</a:t>
            </a:r>
          </a:p>
        </p:txBody>
      </p:sp>
      <p:pic>
        <p:nvPicPr>
          <p:cNvPr id="2050" name="Picture 2">
            <a:extLst>
              <a:ext uri="{FF2B5EF4-FFF2-40B4-BE49-F238E27FC236}">
                <a16:creationId xmlns:a16="http://schemas.microsoft.com/office/drawing/2014/main" id="{C547FA05-03E5-43EC-B305-9752E61BF3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7688"/>
          <a:stretch/>
        </p:blipFill>
        <p:spPr bwMode="auto">
          <a:xfrm>
            <a:off x="67152" y="5589241"/>
            <a:ext cx="542925" cy="7920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DA781A3-3A5F-470A-A708-1194341B7E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43" y="43200"/>
            <a:ext cx="648000" cy="650427"/>
          </a:xfrm>
          <a:prstGeom prst="rect">
            <a:avLst/>
          </a:prstGeom>
        </p:spPr>
      </p:pic>
      <p:sp>
        <p:nvSpPr>
          <p:cNvPr id="12" name="TextBox 11">
            <a:extLst>
              <a:ext uri="{FF2B5EF4-FFF2-40B4-BE49-F238E27FC236}">
                <a16:creationId xmlns:a16="http://schemas.microsoft.com/office/drawing/2014/main" id="{B98EDF8D-D6FC-4263-9867-F4A3C69F804D}"/>
              </a:ext>
            </a:extLst>
          </p:cNvPr>
          <p:cNvSpPr txBox="1"/>
          <p:nvPr/>
        </p:nvSpPr>
        <p:spPr>
          <a:xfrm>
            <a:off x="67152" y="6381329"/>
            <a:ext cx="640735" cy="307777"/>
          </a:xfrm>
          <a:prstGeom prst="rect">
            <a:avLst/>
          </a:prstGeom>
          <a:noFill/>
        </p:spPr>
        <p:txBody>
          <a:bodyPr wrap="square" rtlCol="0">
            <a:spAutoFit/>
          </a:bodyPr>
          <a:lstStyle/>
          <a:p>
            <a:r>
              <a:rPr lang="en-GB" sz="1400" b="1" dirty="0">
                <a:solidFill>
                  <a:schemeClr val="bg1"/>
                </a:solidFill>
                <a:latin typeface="Century Gothic" panose="020B0502020202020204" pitchFamily="34" charset="0"/>
              </a:rPr>
              <a:t>p.14</a:t>
            </a:r>
          </a:p>
        </p:txBody>
      </p:sp>
    </p:spTree>
    <p:extLst>
      <p:ext uri="{BB962C8B-B14F-4D97-AF65-F5344CB8AC3E}">
        <p14:creationId xmlns:p14="http://schemas.microsoft.com/office/powerpoint/2010/main" val="235745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Annotations</a:t>
            </a:r>
          </a:p>
        </p:txBody>
      </p:sp>
      <p:sp>
        <p:nvSpPr>
          <p:cNvPr id="4" name="TextBox 3"/>
          <p:cNvSpPr txBox="1"/>
          <p:nvPr/>
        </p:nvSpPr>
        <p:spPr>
          <a:xfrm>
            <a:off x="838367" y="180687"/>
            <a:ext cx="8210353" cy="830997"/>
          </a:xfrm>
          <a:prstGeom prst="rect">
            <a:avLst/>
          </a:prstGeom>
          <a:solidFill>
            <a:schemeClr val="tx1"/>
          </a:solidFill>
          <a:ln>
            <a:solidFill>
              <a:schemeClr val="bg1"/>
            </a:solidFill>
          </a:ln>
        </p:spPr>
        <p:txBody>
          <a:bodyPr wrap="square" rtlCol="0">
            <a:spAutoFit/>
          </a:bodyPr>
          <a:lstStyle/>
          <a:p>
            <a:pPr>
              <a:spcAft>
                <a:spcPts val="600"/>
              </a:spcAft>
            </a:pPr>
            <a:r>
              <a:rPr lang="en-GB" sz="2400" b="1" dirty="0">
                <a:solidFill>
                  <a:srgbClr val="0070C0"/>
                </a:solidFill>
                <a:latin typeface="Century Gothic" panose="020B0502020202020204" pitchFamily="34" charset="0"/>
              </a:rPr>
              <a:t>What do these quotations tell you about Sherlock Holmes’s original attitudes towards women?</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43" y="43200"/>
            <a:ext cx="648000" cy="650427"/>
          </a:xfrm>
          <a:prstGeom prst="rect">
            <a:avLst/>
          </a:prstGeom>
        </p:spPr>
      </p:pic>
      <p:sp>
        <p:nvSpPr>
          <p:cNvPr id="3" name="Rectangle 2"/>
          <p:cNvSpPr/>
          <p:nvPr/>
        </p:nvSpPr>
        <p:spPr>
          <a:xfrm>
            <a:off x="837532" y="2384589"/>
            <a:ext cx="3745507"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spcAft>
                <a:spcPts val="600"/>
              </a:spcAft>
            </a:pPr>
            <a:r>
              <a:rPr lang="en-GB" sz="3200" dirty="0">
                <a:solidFill>
                  <a:prstClr val="black"/>
                </a:solidFill>
                <a:latin typeface="Century Gothic" panose="020B0502020202020204" pitchFamily="34" charset="0"/>
              </a:rPr>
              <a:t>	</a:t>
            </a:r>
            <a:r>
              <a:rPr lang="en-GB" sz="3200" b="1" dirty="0">
                <a:solidFill>
                  <a:prstClr val="black"/>
                </a:solidFill>
                <a:latin typeface="Century Gothic" panose="020B0502020202020204" pitchFamily="34" charset="0"/>
              </a:rPr>
              <a:t>“Oh, then we have three days yet,” said Holmes with a yawn. </a:t>
            </a:r>
            <a:r>
              <a:rPr lang="en-GB" sz="3200" dirty="0">
                <a:solidFill>
                  <a:prstClr val="black"/>
                </a:solidFill>
                <a:latin typeface="Century Gothic" panose="020B0502020202020204" pitchFamily="34" charset="0"/>
              </a:rPr>
              <a:t>“That is very fortunate”</a:t>
            </a:r>
          </a:p>
        </p:txBody>
      </p:sp>
      <p:sp>
        <p:nvSpPr>
          <p:cNvPr id="5" name="Rectangle 4">
            <a:extLst>
              <a:ext uri="{FF2B5EF4-FFF2-40B4-BE49-F238E27FC236}">
                <a16:creationId xmlns:a16="http://schemas.microsoft.com/office/drawing/2014/main" id="{820EA430-8D32-494E-B0A9-05C13B9D90D3}"/>
              </a:ext>
            </a:extLst>
          </p:cNvPr>
          <p:cNvSpPr/>
          <p:nvPr/>
        </p:nvSpPr>
        <p:spPr>
          <a:xfrm>
            <a:off x="837532" y="1011684"/>
            <a:ext cx="8306468" cy="1200329"/>
          </a:xfrm>
          <a:prstGeom prst="rect">
            <a:avLst/>
          </a:prstGeom>
        </p:spPr>
        <p:txBody>
          <a:bodyPr wrap="square">
            <a:spAutoFit/>
          </a:bodyPr>
          <a:lstStyle/>
          <a:p>
            <a:pPr>
              <a:spcAft>
                <a:spcPts val="600"/>
              </a:spcAft>
            </a:pPr>
            <a:r>
              <a:rPr lang="en-GB" sz="2400" b="1" dirty="0">
                <a:solidFill>
                  <a:schemeClr val="bg1"/>
                </a:solidFill>
                <a:latin typeface="Century Gothic" panose="020B0502020202020204" pitchFamily="34" charset="0"/>
              </a:rPr>
              <a:t>Let’s </a:t>
            </a:r>
            <a:r>
              <a:rPr lang="en-GB" sz="2400" b="1" u="sng" dirty="0">
                <a:solidFill>
                  <a:schemeClr val="bg1"/>
                </a:solidFill>
                <a:latin typeface="Century Gothic" panose="020B0502020202020204" pitchFamily="34" charset="0"/>
              </a:rPr>
              <a:t>annotate</a:t>
            </a:r>
            <a:r>
              <a:rPr lang="en-GB" sz="2400" b="1" dirty="0">
                <a:solidFill>
                  <a:schemeClr val="bg1"/>
                </a:solidFill>
                <a:latin typeface="Century Gothic" panose="020B0502020202020204" pitchFamily="34" charset="0"/>
              </a:rPr>
              <a:t> the first quotation together. Here, the King tells Holmes when Irene Adler will send the photograph (on the day the wedding is announced).</a:t>
            </a:r>
          </a:p>
        </p:txBody>
      </p:sp>
      <p:sp>
        <p:nvSpPr>
          <p:cNvPr id="7" name="TextBox 6">
            <a:extLst>
              <a:ext uri="{FF2B5EF4-FFF2-40B4-BE49-F238E27FC236}">
                <a16:creationId xmlns:a16="http://schemas.microsoft.com/office/drawing/2014/main" id="{63C8CD1C-CE45-4EE3-BA9E-BE5771EB21A2}"/>
              </a:ext>
            </a:extLst>
          </p:cNvPr>
          <p:cNvSpPr txBox="1"/>
          <p:nvPr/>
        </p:nvSpPr>
        <p:spPr>
          <a:xfrm>
            <a:off x="4845661" y="2338423"/>
            <a:ext cx="4203060" cy="1569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400" dirty="0">
                <a:solidFill>
                  <a:schemeClr val="tx1"/>
                </a:solidFill>
                <a:latin typeface="Century Gothic" panose="020B0502020202020204" pitchFamily="34" charset="0"/>
              </a:rPr>
              <a:t>Holmes seems not to care about what Adler will do. He does not think that she could be dangerous.</a:t>
            </a:r>
          </a:p>
        </p:txBody>
      </p:sp>
      <p:sp>
        <p:nvSpPr>
          <p:cNvPr id="8" name="TextBox 7">
            <a:extLst>
              <a:ext uri="{FF2B5EF4-FFF2-40B4-BE49-F238E27FC236}">
                <a16:creationId xmlns:a16="http://schemas.microsoft.com/office/drawing/2014/main" id="{B3CB455E-1F33-4A1F-93AF-531D78729165}"/>
              </a:ext>
            </a:extLst>
          </p:cNvPr>
          <p:cNvSpPr txBox="1"/>
          <p:nvPr/>
        </p:nvSpPr>
        <p:spPr>
          <a:xfrm>
            <a:off x="4845661" y="3999661"/>
            <a:ext cx="4203060"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400" dirty="0">
                <a:solidFill>
                  <a:schemeClr val="tx1"/>
                </a:solidFill>
                <a:latin typeface="Century Gothic" panose="020B0502020202020204" pitchFamily="34" charset="0"/>
              </a:rPr>
              <a:t>Holmes's yawn suggests that he is unconcerned by a woman. He is totally relaxed and is even arrogant about his ability to beat Adler. </a:t>
            </a:r>
          </a:p>
        </p:txBody>
      </p:sp>
      <p:pic>
        <p:nvPicPr>
          <p:cNvPr id="21" name="Picture 2">
            <a:extLst>
              <a:ext uri="{FF2B5EF4-FFF2-40B4-BE49-F238E27FC236}">
                <a16:creationId xmlns:a16="http://schemas.microsoft.com/office/drawing/2014/main" id="{AFE19367-67D7-4E56-BFCD-317ABFB61A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7688"/>
          <a:stretch/>
        </p:blipFill>
        <p:spPr bwMode="auto">
          <a:xfrm>
            <a:off x="67152" y="5589241"/>
            <a:ext cx="542925" cy="79208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3CA43F0B-6CA4-4BD1-A75B-F55790320914}"/>
              </a:ext>
            </a:extLst>
          </p:cNvPr>
          <p:cNvSpPr txBox="1"/>
          <p:nvPr/>
        </p:nvSpPr>
        <p:spPr>
          <a:xfrm>
            <a:off x="67152" y="6381329"/>
            <a:ext cx="640735" cy="307777"/>
          </a:xfrm>
          <a:prstGeom prst="rect">
            <a:avLst/>
          </a:prstGeom>
          <a:noFill/>
        </p:spPr>
        <p:txBody>
          <a:bodyPr wrap="square" rtlCol="0">
            <a:spAutoFit/>
          </a:bodyPr>
          <a:lstStyle/>
          <a:p>
            <a:r>
              <a:rPr lang="en-GB" sz="1400" b="1" dirty="0">
                <a:solidFill>
                  <a:schemeClr val="bg1"/>
                </a:solidFill>
                <a:latin typeface="Century Gothic" panose="020B0502020202020204" pitchFamily="34" charset="0"/>
              </a:rPr>
              <a:t>p.14</a:t>
            </a:r>
          </a:p>
        </p:txBody>
      </p:sp>
      <p:cxnSp>
        <p:nvCxnSpPr>
          <p:cNvPr id="10" name="Straight Arrow Connector 9">
            <a:extLst>
              <a:ext uri="{FF2B5EF4-FFF2-40B4-BE49-F238E27FC236}">
                <a16:creationId xmlns:a16="http://schemas.microsoft.com/office/drawing/2014/main" id="{93C1F194-D7B4-4704-8B44-61D386FD53C7}"/>
              </a:ext>
            </a:extLst>
          </p:cNvPr>
          <p:cNvCxnSpPr>
            <a:cxnSpLocks/>
          </p:cNvCxnSpPr>
          <p:nvPr/>
        </p:nvCxnSpPr>
        <p:spPr>
          <a:xfrm>
            <a:off x="3131840" y="3284984"/>
            <a:ext cx="1811703" cy="28803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C8CB24C-5D46-4DCD-97B0-873BF7347C63}"/>
              </a:ext>
            </a:extLst>
          </p:cNvPr>
          <p:cNvCxnSpPr>
            <a:cxnSpLocks/>
          </p:cNvCxnSpPr>
          <p:nvPr/>
        </p:nvCxnSpPr>
        <p:spPr>
          <a:xfrm>
            <a:off x="3491880" y="4238804"/>
            <a:ext cx="1353781" cy="7743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12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Annotations</a:t>
            </a:r>
          </a:p>
        </p:txBody>
      </p:sp>
      <p:sp>
        <p:nvSpPr>
          <p:cNvPr id="3" name="Rectangle 2"/>
          <p:cNvSpPr/>
          <p:nvPr/>
        </p:nvSpPr>
        <p:spPr>
          <a:xfrm>
            <a:off x="864218" y="1744493"/>
            <a:ext cx="4544537"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n-GB" sz="2400" b="1" dirty="0">
                <a:latin typeface="Century Gothic" panose="020B0502020202020204" pitchFamily="34" charset="0"/>
              </a:rPr>
              <a:t>He used to make merry over the cleverness of women,</a:t>
            </a:r>
            <a:r>
              <a:rPr lang="en-GB" sz="2400" dirty="0">
                <a:latin typeface="Century Gothic" panose="020B0502020202020204" pitchFamily="34" charset="0"/>
              </a:rPr>
              <a:t> but I have not heard him do it of late.</a:t>
            </a:r>
          </a:p>
        </p:txBody>
      </p:sp>
      <p:sp>
        <p:nvSpPr>
          <p:cNvPr id="5" name="Rectangle 4">
            <a:extLst>
              <a:ext uri="{FF2B5EF4-FFF2-40B4-BE49-F238E27FC236}">
                <a16:creationId xmlns:a16="http://schemas.microsoft.com/office/drawing/2014/main" id="{820EA430-8D32-494E-B0A9-05C13B9D90D3}"/>
              </a:ext>
            </a:extLst>
          </p:cNvPr>
          <p:cNvSpPr/>
          <p:nvPr/>
        </p:nvSpPr>
        <p:spPr>
          <a:xfrm>
            <a:off x="864219" y="1111915"/>
            <a:ext cx="8184493" cy="461665"/>
          </a:xfrm>
          <a:prstGeom prst="rect">
            <a:avLst/>
          </a:prstGeom>
          <a:solidFill>
            <a:schemeClr val="tx1"/>
          </a:solidFill>
          <a:ln>
            <a:solidFill>
              <a:schemeClr val="bg1"/>
            </a:solidFill>
          </a:ln>
        </p:spPr>
        <p:txBody>
          <a:bodyPr wrap="square">
            <a:spAutoFit/>
          </a:bodyPr>
          <a:lstStyle/>
          <a:p>
            <a:pPr>
              <a:spcAft>
                <a:spcPts val="600"/>
              </a:spcAft>
            </a:pPr>
            <a:r>
              <a:rPr lang="en-GB" sz="2400" b="1" dirty="0">
                <a:solidFill>
                  <a:prstClr val="black"/>
                </a:solidFill>
                <a:latin typeface="Century Gothic" panose="020B0502020202020204" pitchFamily="34" charset="0"/>
              </a:rPr>
              <a:t>Complete your annotations and summary.</a:t>
            </a:r>
            <a:endParaRPr lang="en-GB" sz="2400" b="1" dirty="0">
              <a:solidFill>
                <a:schemeClr val="bg1"/>
              </a:solidFill>
              <a:latin typeface="Century Gothic" panose="020B0502020202020204" pitchFamily="34" charset="0"/>
            </a:endParaRPr>
          </a:p>
        </p:txBody>
      </p:sp>
      <p:sp>
        <p:nvSpPr>
          <p:cNvPr id="13" name="Rectangle 12">
            <a:extLst>
              <a:ext uri="{FF2B5EF4-FFF2-40B4-BE49-F238E27FC236}">
                <a16:creationId xmlns:a16="http://schemas.microsoft.com/office/drawing/2014/main" id="{6972665F-566E-451D-BC07-B0DBFE413A45}"/>
              </a:ext>
            </a:extLst>
          </p:cNvPr>
          <p:cNvSpPr/>
          <p:nvPr/>
        </p:nvSpPr>
        <p:spPr>
          <a:xfrm>
            <a:off x="864218" y="3375168"/>
            <a:ext cx="4544538"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n-GB" sz="2400" b="1" dirty="0">
                <a:latin typeface="Century Gothic" panose="020B0502020202020204" pitchFamily="34" charset="0"/>
              </a:rPr>
              <a:t>“Women are naturally secretive</a:t>
            </a:r>
            <a:r>
              <a:rPr lang="en-GB" sz="2400" dirty="0">
                <a:latin typeface="Century Gothic" panose="020B0502020202020204" pitchFamily="34" charset="0"/>
              </a:rPr>
              <a:t>, and they like to do their own secreting.” </a:t>
            </a:r>
            <a:endParaRPr lang="en-GB" sz="3200" dirty="0">
              <a:latin typeface="Century Gothic" panose="020B0502020202020204" pitchFamily="34" charset="0"/>
            </a:endParaRPr>
          </a:p>
        </p:txBody>
      </p:sp>
      <p:sp>
        <p:nvSpPr>
          <p:cNvPr id="14" name="Rectangle 13">
            <a:extLst>
              <a:ext uri="{FF2B5EF4-FFF2-40B4-BE49-F238E27FC236}">
                <a16:creationId xmlns:a16="http://schemas.microsoft.com/office/drawing/2014/main" id="{4EF7858A-5638-4730-BE08-E04C34C7C240}"/>
              </a:ext>
            </a:extLst>
          </p:cNvPr>
          <p:cNvSpPr/>
          <p:nvPr/>
        </p:nvSpPr>
        <p:spPr>
          <a:xfrm>
            <a:off x="838367" y="5005843"/>
            <a:ext cx="8114733"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n-GB" sz="2400" b="1" u="sng" dirty="0">
                <a:solidFill>
                  <a:srgbClr val="0070C0"/>
                </a:solidFill>
                <a:latin typeface="Century Gothic" panose="020B0502020202020204" pitchFamily="34" charset="0"/>
              </a:rPr>
              <a:t>Holmes’s attitudes towards women – a summary</a:t>
            </a:r>
          </a:p>
          <a:p>
            <a:pPr lvl="0"/>
            <a:endParaRPr lang="en-GB" sz="2400" b="1" dirty="0">
              <a:latin typeface="Century Gothic" panose="020B0502020202020204" pitchFamily="34" charset="0"/>
            </a:endParaRPr>
          </a:p>
          <a:p>
            <a:pPr lvl="0"/>
            <a:endParaRPr lang="en-GB" sz="2400" b="1" dirty="0">
              <a:latin typeface="Century Gothic" panose="020B0502020202020204" pitchFamily="34" charset="0"/>
            </a:endParaRPr>
          </a:p>
        </p:txBody>
      </p:sp>
      <p:pic>
        <p:nvPicPr>
          <p:cNvPr id="16" name="Picture 2">
            <a:extLst>
              <a:ext uri="{FF2B5EF4-FFF2-40B4-BE49-F238E27FC236}">
                <a16:creationId xmlns:a16="http://schemas.microsoft.com/office/drawing/2014/main" id="{35F2CB2A-4276-488A-B482-DB03960249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7688"/>
          <a:stretch/>
        </p:blipFill>
        <p:spPr bwMode="auto">
          <a:xfrm>
            <a:off x="67152" y="5589241"/>
            <a:ext cx="542925" cy="79208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A4B8A9FF-94FD-49E6-B2DB-A21DB96100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8617"/>
            <a:ext cx="647700" cy="6381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D71FE94E-9917-441D-B3CF-0E84023D6D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99" y="46320"/>
            <a:ext cx="571500" cy="71437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68F91860-13E3-4EC2-9AF8-74844D2391A0}"/>
              </a:ext>
            </a:extLst>
          </p:cNvPr>
          <p:cNvSpPr/>
          <p:nvPr/>
        </p:nvSpPr>
        <p:spPr>
          <a:xfrm>
            <a:off x="838367" y="5005843"/>
            <a:ext cx="8151558" cy="178510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n-GB" sz="2200" b="1" u="sng" dirty="0">
                <a:solidFill>
                  <a:srgbClr val="00B050"/>
                </a:solidFill>
                <a:latin typeface="Century Gothic" panose="020B0502020202020204" pitchFamily="34" charset="0"/>
              </a:rPr>
              <a:t>Holmes’s attitudes towards women – a summary</a:t>
            </a:r>
          </a:p>
          <a:p>
            <a:pPr lvl="0"/>
            <a:r>
              <a:rPr lang="en-GB" sz="2200" b="1" dirty="0">
                <a:solidFill>
                  <a:srgbClr val="00B050"/>
                </a:solidFill>
                <a:latin typeface="Century Gothic" panose="020B0502020202020204" pitchFamily="34" charset="0"/>
              </a:rPr>
              <a:t>Holmes has an arrogant attitude towards women. He thinks he is better than them. Not only this, he thinks he understands what women are like and doesn’t respect the idea that woman are as intelligent as men.</a:t>
            </a:r>
          </a:p>
        </p:txBody>
      </p:sp>
      <p:sp>
        <p:nvSpPr>
          <p:cNvPr id="19" name="TextBox 18">
            <a:extLst>
              <a:ext uri="{FF2B5EF4-FFF2-40B4-BE49-F238E27FC236}">
                <a16:creationId xmlns:a16="http://schemas.microsoft.com/office/drawing/2014/main" id="{3DD116C3-FFBB-4350-8E22-C90C9F460207}"/>
              </a:ext>
            </a:extLst>
          </p:cNvPr>
          <p:cNvSpPr txBox="1"/>
          <p:nvPr/>
        </p:nvSpPr>
        <p:spPr>
          <a:xfrm>
            <a:off x="5492073" y="1743153"/>
            <a:ext cx="3523702" cy="156966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400" b="1" dirty="0">
                <a:solidFill>
                  <a:schemeClr val="tx1"/>
                </a:solidFill>
                <a:latin typeface="Century Gothic" panose="020B0502020202020204" pitchFamily="34" charset="0"/>
              </a:rPr>
              <a:t>Holmes didn’t think women were clever. He would make fun of their intelligence.</a:t>
            </a:r>
          </a:p>
        </p:txBody>
      </p:sp>
      <p:sp>
        <p:nvSpPr>
          <p:cNvPr id="20" name="TextBox 19">
            <a:extLst>
              <a:ext uri="{FF2B5EF4-FFF2-40B4-BE49-F238E27FC236}">
                <a16:creationId xmlns:a16="http://schemas.microsoft.com/office/drawing/2014/main" id="{14419FB9-7031-4BBB-BBB7-487F2E081285}"/>
              </a:ext>
            </a:extLst>
          </p:cNvPr>
          <p:cNvSpPr txBox="1"/>
          <p:nvPr/>
        </p:nvSpPr>
        <p:spPr>
          <a:xfrm>
            <a:off x="5492073" y="3375168"/>
            <a:ext cx="3523702" cy="156966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400" b="1" dirty="0">
                <a:solidFill>
                  <a:schemeClr val="tx1"/>
                </a:solidFill>
                <a:latin typeface="Century Gothic" panose="020B0502020202020204" pitchFamily="34" charset="0"/>
              </a:rPr>
              <a:t>Holmes makes generalisations about women, and thinks he understands them.</a:t>
            </a:r>
          </a:p>
        </p:txBody>
      </p:sp>
      <p:sp>
        <p:nvSpPr>
          <p:cNvPr id="21" name="Rectangle 20">
            <a:extLst>
              <a:ext uri="{FF2B5EF4-FFF2-40B4-BE49-F238E27FC236}">
                <a16:creationId xmlns:a16="http://schemas.microsoft.com/office/drawing/2014/main" id="{D03DF806-3948-4C14-89E9-389DD09B59EE}"/>
              </a:ext>
            </a:extLst>
          </p:cNvPr>
          <p:cNvSpPr/>
          <p:nvPr/>
        </p:nvSpPr>
        <p:spPr>
          <a:xfrm>
            <a:off x="864219" y="1111915"/>
            <a:ext cx="8184494" cy="461665"/>
          </a:xfrm>
          <a:prstGeom prst="rect">
            <a:avLst/>
          </a:prstGeom>
          <a:solidFill>
            <a:schemeClr val="tx1"/>
          </a:solidFill>
          <a:ln>
            <a:solidFill>
              <a:schemeClr val="bg1"/>
            </a:solidFill>
          </a:ln>
        </p:spPr>
        <p:txBody>
          <a:bodyPr wrap="square">
            <a:spAutoFit/>
          </a:bodyPr>
          <a:lstStyle/>
          <a:p>
            <a:pPr>
              <a:spcAft>
                <a:spcPts val="600"/>
              </a:spcAft>
            </a:pPr>
            <a:r>
              <a:rPr lang="en-GB" sz="2400" b="1" dirty="0">
                <a:solidFill>
                  <a:prstClr val="black"/>
                </a:solidFill>
                <a:latin typeface="Century Gothic" panose="020B0502020202020204" pitchFamily="34" charset="0"/>
              </a:rPr>
              <a:t>Tick and fix your answers</a:t>
            </a:r>
            <a:endParaRPr lang="en-GB" sz="2400" b="1" dirty="0">
              <a:solidFill>
                <a:schemeClr val="bg1"/>
              </a:solidFill>
              <a:latin typeface="Century Gothic" panose="020B0502020202020204" pitchFamily="34" charset="0"/>
            </a:endParaRPr>
          </a:p>
        </p:txBody>
      </p:sp>
      <p:sp>
        <p:nvSpPr>
          <p:cNvPr id="22" name="TextBox 21">
            <a:extLst>
              <a:ext uri="{FF2B5EF4-FFF2-40B4-BE49-F238E27FC236}">
                <a16:creationId xmlns:a16="http://schemas.microsoft.com/office/drawing/2014/main" id="{A22B6D24-25C1-4908-B052-DA3E7B4A95FE}"/>
              </a:ext>
            </a:extLst>
          </p:cNvPr>
          <p:cNvSpPr txBox="1"/>
          <p:nvPr/>
        </p:nvSpPr>
        <p:spPr>
          <a:xfrm>
            <a:off x="67152" y="6381329"/>
            <a:ext cx="640735" cy="307777"/>
          </a:xfrm>
          <a:prstGeom prst="rect">
            <a:avLst/>
          </a:prstGeom>
          <a:noFill/>
        </p:spPr>
        <p:txBody>
          <a:bodyPr wrap="square" rtlCol="0">
            <a:spAutoFit/>
          </a:bodyPr>
          <a:lstStyle/>
          <a:p>
            <a:r>
              <a:rPr lang="en-GB" sz="1400" b="1" dirty="0">
                <a:solidFill>
                  <a:schemeClr val="bg1"/>
                </a:solidFill>
                <a:latin typeface="Century Gothic" panose="020B0502020202020204" pitchFamily="34" charset="0"/>
              </a:rPr>
              <a:t>p.14</a:t>
            </a:r>
          </a:p>
        </p:txBody>
      </p:sp>
      <p:sp>
        <p:nvSpPr>
          <p:cNvPr id="23" name="TextBox 22">
            <a:extLst>
              <a:ext uri="{FF2B5EF4-FFF2-40B4-BE49-F238E27FC236}">
                <a16:creationId xmlns:a16="http://schemas.microsoft.com/office/drawing/2014/main" id="{F63A49B9-3ADB-453B-9AC1-A76BCB950C6D}"/>
              </a:ext>
            </a:extLst>
          </p:cNvPr>
          <p:cNvSpPr txBox="1"/>
          <p:nvPr/>
        </p:nvSpPr>
        <p:spPr>
          <a:xfrm>
            <a:off x="838367" y="180687"/>
            <a:ext cx="8210353" cy="830997"/>
          </a:xfrm>
          <a:prstGeom prst="rect">
            <a:avLst/>
          </a:prstGeom>
          <a:solidFill>
            <a:schemeClr val="tx1"/>
          </a:solidFill>
          <a:ln>
            <a:solidFill>
              <a:schemeClr val="bg1"/>
            </a:solidFill>
          </a:ln>
        </p:spPr>
        <p:txBody>
          <a:bodyPr wrap="square" rtlCol="0">
            <a:spAutoFit/>
          </a:bodyPr>
          <a:lstStyle/>
          <a:p>
            <a:pPr>
              <a:spcAft>
                <a:spcPts val="600"/>
              </a:spcAft>
            </a:pPr>
            <a:r>
              <a:rPr lang="en-GB" sz="2400" b="1" dirty="0">
                <a:solidFill>
                  <a:srgbClr val="0070C0"/>
                </a:solidFill>
                <a:latin typeface="Century Gothic" panose="020B0502020202020204" pitchFamily="34" charset="0"/>
              </a:rPr>
              <a:t>What do these quotations tell you about Sherlock Holmes’s original attitudes towards women?</a:t>
            </a:r>
          </a:p>
        </p:txBody>
      </p:sp>
      <p:cxnSp>
        <p:nvCxnSpPr>
          <p:cNvPr id="17" name="Straight Arrow Connector 16">
            <a:extLst>
              <a:ext uri="{FF2B5EF4-FFF2-40B4-BE49-F238E27FC236}">
                <a16:creationId xmlns:a16="http://schemas.microsoft.com/office/drawing/2014/main" id="{0B636436-5C18-4CCC-8C70-D0164442463D}"/>
              </a:ext>
            </a:extLst>
          </p:cNvPr>
          <p:cNvCxnSpPr>
            <a:cxnSpLocks/>
          </p:cNvCxnSpPr>
          <p:nvPr/>
        </p:nvCxnSpPr>
        <p:spPr>
          <a:xfrm>
            <a:off x="4355976" y="2162373"/>
            <a:ext cx="1136097" cy="14401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B671EE7-7895-4E6D-BE0D-FE44927CE6B8}"/>
              </a:ext>
            </a:extLst>
          </p:cNvPr>
          <p:cNvCxnSpPr>
            <a:cxnSpLocks/>
          </p:cNvCxnSpPr>
          <p:nvPr/>
        </p:nvCxnSpPr>
        <p:spPr>
          <a:xfrm flipV="1">
            <a:off x="2123728" y="3772142"/>
            <a:ext cx="3528392" cy="2898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37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Annotations</a:t>
            </a:r>
          </a:p>
        </p:txBody>
      </p:sp>
      <p:sp>
        <p:nvSpPr>
          <p:cNvPr id="3" name="Rectangle 2"/>
          <p:cNvSpPr/>
          <p:nvPr/>
        </p:nvSpPr>
        <p:spPr>
          <a:xfrm>
            <a:off x="837532" y="3060947"/>
            <a:ext cx="3745507" cy="156966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lvl="0">
              <a:spcAft>
                <a:spcPts val="600"/>
              </a:spcAft>
            </a:pPr>
            <a:r>
              <a:rPr lang="en-GB" sz="3200" dirty="0">
                <a:solidFill>
                  <a:prstClr val="black"/>
                </a:solidFill>
                <a:latin typeface="Century Gothic" panose="020B0502020202020204" pitchFamily="34" charset="0"/>
              </a:rPr>
              <a:t>“And yet there was but one woman to him”</a:t>
            </a:r>
          </a:p>
        </p:txBody>
      </p:sp>
      <p:sp>
        <p:nvSpPr>
          <p:cNvPr id="5" name="Rectangle 4">
            <a:extLst>
              <a:ext uri="{FF2B5EF4-FFF2-40B4-BE49-F238E27FC236}">
                <a16:creationId xmlns:a16="http://schemas.microsoft.com/office/drawing/2014/main" id="{820EA430-8D32-494E-B0A9-05C13B9D90D3}"/>
              </a:ext>
            </a:extLst>
          </p:cNvPr>
          <p:cNvSpPr/>
          <p:nvPr/>
        </p:nvSpPr>
        <p:spPr>
          <a:xfrm>
            <a:off x="837532" y="1364020"/>
            <a:ext cx="8306468" cy="830997"/>
          </a:xfrm>
          <a:prstGeom prst="rect">
            <a:avLst/>
          </a:prstGeom>
        </p:spPr>
        <p:txBody>
          <a:bodyPr wrap="square">
            <a:spAutoFit/>
          </a:bodyPr>
          <a:lstStyle/>
          <a:p>
            <a:pPr>
              <a:spcAft>
                <a:spcPts val="600"/>
              </a:spcAft>
            </a:pPr>
            <a:r>
              <a:rPr lang="en-GB" sz="2400" b="1" dirty="0">
                <a:solidFill>
                  <a:schemeClr val="bg1"/>
                </a:solidFill>
                <a:latin typeface="Century Gothic" panose="020B0502020202020204" pitchFamily="34" charset="0"/>
              </a:rPr>
              <a:t>This quotation is taken from the start of the story. Here, Watson explains Holmes’s attitude towards Irene. </a:t>
            </a:r>
            <a:endParaRPr lang="en-GB" sz="2400" b="1" u="sng" dirty="0">
              <a:solidFill>
                <a:schemeClr val="bg1"/>
              </a:solidFill>
              <a:latin typeface="Century Gothic" panose="020B0502020202020204" pitchFamily="34" charset="0"/>
            </a:endParaRPr>
          </a:p>
        </p:txBody>
      </p:sp>
      <p:sp>
        <p:nvSpPr>
          <p:cNvPr id="7" name="TextBox 6">
            <a:extLst>
              <a:ext uri="{FF2B5EF4-FFF2-40B4-BE49-F238E27FC236}">
                <a16:creationId xmlns:a16="http://schemas.microsoft.com/office/drawing/2014/main" id="{63C8CD1C-CE45-4EE3-BA9E-BE5771EB21A2}"/>
              </a:ext>
            </a:extLst>
          </p:cNvPr>
          <p:cNvSpPr txBox="1"/>
          <p:nvPr/>
        </p:nvSpPr>
        <p:spPr>
          <a:xfrm>
            <a:off x="4873788" y="3060947"/>
            <a:ext cx="4203060" cy="11079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200" b="1" dirty="0">
                <a:solidFill>
                  <a:schemeClr val="tx1"/>
                </a:solidFill>
                <a:latin typeface="Century Gothic" panose="020B0502020202020204" pitchFamily="34" charset="0"/>
              </a:rPr>
              <a:t>To Holmes, Irene Adler is the only woman worth thinking about.</a:t>
            </a:r>
          </a:p>
        </p:txBody>
      </p:sp>
      <p:sp>
        <p:nvSpPr>
          <p:cNvPr id="8" name="TextBox 7">
            <a:extLst>
              <a:ext uri="{FF2B5EF4-FFF2-40B4-BE49-F238E27FC236}">
                <a16:creationId xmlns:a16="http://schemas.microsoft.com/office/drawing/2014/main" id="{B3CB455E-1F33-4A1F-93AF-531D78729165}"/>
              </a:ext>
            </a:extLst>
          </p:cNvPr>
          <p:cNvSpPr txBox="1"/>
          <p:nvPr/>
        </p:nvSpPr>
        <p:spPr>
          <a:xfrm>
            <a:off x="4845660" y="4345731"/>
            <a:ext cx="4203060" cy="14465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200" b="1" dirty="0">
                <a:solidFill>
                  <a:schemeClr val="tx1"/>
                </a:solidFill>
                <a:latin typeface="Century Gothic" panose="020B0502020202020204" pitchFamily="34" charset="0"/>
              </a:rPr>
              <a:t>It is clear to Watson that Holmes admires Irene Adler, and that this admiration is unusual for Holmes.</a:t>
            </a:r>
          </a:p>
        </p:txBody>
      </p:sp>
      <p:pic>
        <p:nvPicPr>
          <p:cNvPr id="21" name="Picture 2">
            <a:extLst>
              <a:ext uri="{FF2B5EF4-FFF2-40B4-BE49-F238E27FC236}">
                <a16:creationId xmlns:a16="http://schemas.microsoft.com/office/drawing/2014/main" id="{AFE19367-67D7-4E56-BFCD-317ABFB61A5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7688"/>
          <a:stretch/>
        </p:blipFill>
        <p:spPr bwMode="auto">
          <a:xfrm>
            <a:off x="67152" y="5589241"/>
            <a:ext cx="542925" cy="7920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A929997-AC67-48D4-9966-99361D5E1295}"/>
              </a:ext>
            </a:extLst>
          </p:cNvPr>
          <p:cNvSpPr txBox="1"/>
          <p:nvPr/>
        </p:nvSpPr>
        <p:spPr>
          <a:xfrm>
            <a:off x="834682" y="5985285"/>
            <a:ext cx="8210352" cy="76944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200" b="1" dirty="0">
                <a:solidFill>
                  <a:schemeClr val="tx1"/>
                </a:solidFill>
                <a:latin typeface="Century Gothic" panose="020B0502020202020204" pitchFamily="34" charset="0"/>
              </a:rPr>
              <a:t>The word ‘yet’ suggests that although Holmes seems emotionless, he does have some feelings.</a:t>
            </a:r>
          </a:p>
        </p:txBody>
      </p:sp>
      <p:pic>
        <p:nvPicPr>
          <p:cNvPr id="12" name="Picture 4">
            <a:extLst>
              <a:ext uri="{FF2B5EF4-FFF2-40B4-BE49-F238E27FC236}">
                <a16:creationId xmlns:a16="http://schemas.microsoft.com/office/drawing/2014/main" id="{0D7B9D46-22E3-46A8-8306-C11223632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8617"/>
            <a:ext cx="647700" cy="6381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7B288382-5959-440C-B88A-E269386444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99" y="46320"/>
            <a:ext cx="571500" cy="7143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FC7253EB-5178-413B-823E-45863E527A27}"/>
              </a:ext>
            </a:extLst>
          </p:cNvPr>
          <p:cNvSpPr/>
          <p:nvPr/>
        </p:nvSpPr>
        <p:spPr>
          <a:xfrm>
            <a:off x="834682" y="2225525"/>
            <a:ext cx="5445722" cy="461665"/>
          </a:xfrm>
          <a:prstGeom prst="rect">
            <a:avLst/>
          </a:prstGeom>
          <a:solidFill>
            <a:schemeClr val="tx1"/>
          </a:solidFill>
          <a:ln>
            <a:solidFill>
              <a:schemeClr val="bg1"/>
            </a:solidFill>
          </a:ln>
        </p:spPr>
        <p:txBody>
          <a:bodyPr wrap="none">
            <a:spAutoFit/>
          </a:bodyPr>
          <a:lstStyle/>
          <a:p>
            <a:r>
              <a:rPr lang="en-GB" sz="2400" b="1" dirty="0">
                <a:solidFill>
                  <a:schemeClr val="bg1"/>
                </a:solidFill>
                <a:latin typeface="Century Gothic" panose="020B0502020202020204" pitchFamily="34" charset="0"/>
              </a:rPr>
              <a:t>Annotate the first quotation in pairs.</a:t>
            </a:r>
            <a:endParaRPr lang="en-GB" sz="2400" dirty="0"/>
          </a:p>
        </p:txBody>
      </p:sp>
      <p:sp>
        <p:nvSpPr>
          <p:cNvPr id="15" name="TextBox 14">
            <a:extLst>
              <a:ext uri="{FF2B5EF4-FFF2-40B4-BE49-F238E27FC236}">
                <a16:creationId xmlns:a16="http://schemas.microsoft.com/office/drawing/2014/main" id="{0E8D60E3-21D0-439B-9C78-E057958D9D63}"/>
              </a:ext>
            </a:extLst>
          </p:cNvPr>
          <p:cNvSpPr txBox="1"/>
          <p:nvPr/>
        </p:nvSpPr>
        <p:spPr>
          <a:xfrm>
            <a:off x="67152" y="6381329"/>
            <a:ext cx="640735" cy="307777"/>
          </a:xfrm>
          <a:prstGeom prst="rect">
            <a:avLst/>
          </a:prstGeom>
          <a:noFill/>
        </p:spPr>
        <p:txBody>
          <a:bodyPr wrap="square" rtlCol="0">
            <a:spAutoFit/>
          </a:bodyPr>
          <a:lstStyle/>
          <a:p>
            <a:r>
              <a:rPr lang="en-GB" sz="1400" b="1" dirty="0">
                <a:solidFill>
                  <a:schemeClr val="bg1"/>
                </a:solidFill>
                <a:latin typeface="Century Gothic" panose="020B0502020202020204" pitchFamily="34" charset="0"/>
              </a:rPr>
              <a:t>p.14</a:t>
            </a:r>
          </a:p>
        </p:txBody>
      </p:sp>
      <p:sp>
        <p:nvSpPr>
          <p:cNvPr id="16" name="TextBox 15">
            <a:extLst>
              <a:ext uri="{FF2B5EF4-FFF2-40B4-BE49-F238E27FC236}">
                <a16:creationId xmlns:a16="http://schemas.microsoft.com/office/drawing/2014/main" id="{C28AEB5F-B411-4CF8-9CD6-F2E07A182B71}"/>
              </a:ext>
            </a:extLst>
          </p:cNvPr>
          <p:cNvSpPr txBox="1"/>
          <p:nvPr/>
        </p:nvSpPr>
        <p:spPr>
          <a:xfrm>
            <a:off x="838367" y="180687"/>
            <a:ext cx="8210353" cy="1200329"/>
          </a:xfrm>
          <a:prstGeom prst="rect">
            <a:avLst/>
          </a:prstGeom>
          <a:solidFill>
            <a:schemeClr val="tx1"/>
          </a:solidFill>
          <a:ln>
            <a:solidFill>
              <a:schemeClr val="bg1"/>
            </a:solidFill>
          </a:ln>
        </p:spPr>
        <p:txBody>
          <a:bodyPr wrap="square" rtlCol="0">
            <a:spAutoFit/>
          </a:bodyPr>
          <a:lstStyle/>
          <a:p>
            <a:pPr>
              <a:spcAft>
                <a:spcPts val="600"/>
              </a:spcAft>
            </a:pPr>
            <a:r>
              <a:rPr lang="en-GB" sz="2400" b="1" dirty="0">
                <a:solidFill>
                  <a:schemeClr val="bg1"/>
                </a:solidFill>
                <a:latin typeface="Century Gothic" panose="020B0502020202020204" pitchFamily="34" charset="0"/>
              </a:rPr>
              <a:t>Now look at the second table with your partner. </a:t>
            </a:r>
            <a:br>
              <a:rPr lang="en-GB" sz="2400" b="1" u="sng" dirty="0">
                <a:solidFill>
                  <a:schemeClr val="bg1"/>
                </a:solidFill>
                <a:latin typeface="Century Gothic" panose="020B0502020202020204" pitchFamily="34" charset="0"/>
              </a:rPr>
            </a:br>
            <a:r>
              <a:rPr lang="en-GB" sz="2400" b="1" dirty="0">
                <a:solidFill>
                  <a:srgbClr val="FF0000"/>
                </a:solidFill>
                <a:latin typeface="Century Gothic" panose="020B0502020202020204" pitchFamily="34" charset="0"/>
              </a:rPr>
              <a:t>How do these quotations show Sherlock Holmes’s respect for Irene Adler?</a:t>
            </a:r>
            <a:endParaRPr lang="en-GB" sz="3200" b="1" dirty="0">
              <a:solidFill>
                <a:srgbClr val="FF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DC72F116-F068-4BD2-A622-2FD8098FB4DD}"/>
              </a:ext>
            </a:extLst>
          </p:cNvPr>
          <p:cNvSpPr/>
          <p:nvPr/>
        </p:nvSpPr>
        <p:spPr>
          <a:xfrm>
            <a:off x="837532" y="2225525"/>
            <a:ext cx="5445722" cy="461665"/>
          </a:xfrm>
          <a:prstGeom prst="rect">
            <a:avLst/>
          </a:prstGeom>
          <a:solidFill>
            <a:schemeClr val="tx1"/>
          </a:solidFill>
          <a:ln>
            <a:solidFill>
              <a:schemeClr val="bg1"/>
            </a:solidFill>
          </a:ln>
        </p:spPr>
        <p:txBody>
          <a:bodyPr wrap="square">
            <a:spAutoFit/>
          </a:bodyPr>
          <a:lstStyle/>
          <a:p>
            <a:r>
              <a:rPr lang="en-GB" sz="2400" b="1" dirty="0">
                <a:solidFill>
                  <a:schemeClr val="bg1"/>
                </a:solidFill>
                <a:latin typeface="Century Gothic" panose="020B0502020202020204" pitchFamily="34" charset="0"/>
              </a:rPr>
              <a:t>Tick and fix your work.</a:t>
            </a:r>
            <a:endParaRPr lang="en-GB" sz="2400" dirty="0"/>
          </a:p>
        </p:txBody>
      </p:sp>
      <p:cxnSp>
        <p:nvCxnSpPr>
          <p:cNvPr id="18" name="Straight Arrow Connector 17">
            <a:extLst>
              <a:ext uri="{FF2B5EF4-FFF2-40B4-BE49-F238E27FC236}">
                <a16:creationId xmlns:a16="http://schemas.microsoft.com/office/drawing/2014/main" id="{513513EE-7F1C-48B2-BCBE-E39AAC2DD59A}"/>
              </a:ext>
            </a:extLst>
          </p:cNvPr>
          <p:cNvCxnSpPr>
            <a:cxnSpLocks/>
          </p:cNvCxnSpPr>
          <p:nvPr/>
        </p:nvCxnSpPr>
        <p:spPr>
          <a:xfrm>
            <a:off x="3995936" y="3459699"/>
            <a:ext cx="877852" cy="28693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80D9AD1-0D66-4064-9072-B2BAFAE65243}"/>
              </a:ext>
            </a:extLst>
          </p:cNvPr>
          <p:cNvCxnSpPr>
            <a:cxnSpLocks/>
          </p:cNvCxnSpPr>
          <p:nvPr/>
        </p:nvCxnSpPr>
        <p:spPr>
          <a:xfrm>
            <a:off x="3682934" y="3933765"/>
            <a:ext cx="1353781" cy="77437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D5988B-0886-49C9-B289-4FD652025254}"/>
              </a:ext>
            </a:extLst>
          </p:cNvPr>
          <p:cNvCxnSpPr>
            <a:cxnSpLocks/>
          </p:cNvCxnSpPr>
          <p:nvPr/>
        </p:nvCxnSpPr>
        <p:spPr>
          <a:xfrm flipH="1">
            <a:off x="2132526" y="3592997"/>
            <a:ext cx="259421" cy="219928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85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down)">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algn="ctr"/>
            <a:r>
              <a:rPr lang="en-GB" sz="4000" b="1" dirty="0">
                <a:solidFill>
                  <a:prstClr val="white"/>
                </a:solidFill>
                <a:latin typeface="Century Gothic" panose="020B0502020202020204" pitchFamily="34" charset="0"/>
              </a:rPr>
              <a:t>Annotations</a:t>
            </a:r>
          </a:p>
        </p:txBody>
      </p:sp>
      <p:pic>
        <p:nvPicPr>
          <p:cNvPr id="21" name="Picture 2">
            <a:extLst>
              <a:ext uri="{FF2B5EF4-FFF2-40B4-BE49-F238E27FC236}">
                <a16:creationId xmlns:a16="http://schemas.microsoft.com/office/drawing/2014/main" id="{AFE19367-67D7-4E56-BFCD-317ABFB61A5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7688"/>
          <a:stretch/>
        </p:blipFill>
        <p:spPr bwMode="auto">
          <a:xfrm>
            <a:off x="67152" y="5589241"/>
            <a:ext cx="542925" cy="792088"/>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A943A0F2-A8B3-4B0C-A29F-DDF7A8A0EB13}"/>
              </a:ext>
            </a:extLst>
          </p:cNvPr>
          <p:cNvSpPr txBox="1"/>
          <p:nvPr/>
        </p:nvSpPr>
        <p:spPr>
          <a:xfrm>
            <a:off x="67152" y="6381329"/>
            <a:ext cx="640735" cy="307777"/>
          </a:xfrm>
          <a:prstGeom prst="rect">
            <a:avLst/>
          </a:prstGeom>
          <a:noFill/>
        </p:spPr>
        <p:txBody>
          <a:bodyPr wrap="square" rtlCol="0">
            <a:spAutoFit/>
          </a:bodyPr>
          <a:lstStyle/>
          <a:p>
            <a:r>
              <a:rPr lang="en-GB" sz="1400" b="1" dirty="0">
                <a:solidFill>
                  <a:schemeClr val="bg1"/>
                </a:solidFill>
                <a:latin typeface="Century Gothic" panose="020B0502020202020204" pitchFamily="34" charset="0"/>
              </a:rPr>
              <a:t>p.14</a:t>
            </a:r>
          </a:p>
        </p:txBody>
      </p:sp>
      <p:pic>
        <p:nvPicPr>
          <p:cNvPr id="12" name="Picture 4">
            <a:extLst>
              <a:ext uri="{FF2B5EF4-FFF2-40B4-BE49-F238E27FC236}">
                <a16:creationId xmlns:a16="http://schemas.microsoft.com/office/drawing/2014/main" id="{0D7B9D46-22E3-46A8-8306-C11223632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8617"/>
            <a:ext cx="647700" cy="6381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FC7253EB-5178-413B-823E-45863E527A27}"/>
              </a:ext>
            </a:extLst>
          </p:cNvPr>
          <p:cNvSpPr/>
          <p:nvPr/>
        </p:nvSpPr>
        <p:spPr>
          <a:xfrm>
            <a:off x="854092" y="1325959"/>
            <a:ext cx="8112894" cy="461665"/>
          </a:xfrm>
          <a:prstGeom prst="rect">
            <a:avLst/>
          </a:prstGeom>
          <a:solidFill>
            <a:schemeClr val="tx1"/>
          </a:solidFill>
          <a:ln>
            <a:solidFill>
              <a:schemeClr val="bg1"/>
            </a:solidFill>
          </a:ln>
        </p:spPr>
        <p:txBody>
          <a:bodyPr wrap="square">
            <a:spAutoFit/>
          </a:bodyPr>
          <a:lstStyle/>
          <a:p>
            <a:r>
              <a:rPr lang="en-GB" sz="2400" b="1" dirty="0">
                <a:solidFill>
                  <a:schemeClr val="bg1"/>
                </a:solidFill>
                <a:latin typeface="Century Gothic" panose="020B0502020202020204" pitchFamily="34" charset="0"/>
              </a:rPr>
              <a:t>Annotate the next two quotations independently.</a:t>
            </a:r>
            <a:endParaRPr lang="en-GB" sz="2400" dirty="0"/>
          </a:p>
        </p:txBody>
      </p:sp>
      <p:pic>
        <p:nvPicPr>
          <p:cNvPr id="14" name="Picture 13">
            <a:extLst>
              <a:ext uri="{FF2B5EF4-FFF2-40B4-BE49-F238E27FC236}">
                <a16:creationId xmlns:a16="http://schemas.microsoft.com/office/drawing/2014/main" id="{5ACF0458-3ED4-4592-A808-0E75D66848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75" y="13145"/>
            <a:ext cx="561951" cy="720000"/>
          </a:xfrm>
          <a:prstGeom prst="rect">
            <a:avLst/>
          </a:prstGeom>
        </p:spPr>
      </p:pic>
      <p:sp>
        <p:nvSpPr>
          <p:cNvPr id="15" name="Rectangle 14">
            <a:extLst>
              <a:ext uri="{FF2B5EF4-FFF2-40B4-BE49-F238E27FC236}">
                <a16:creationId xmlns:a16="http://schemas.microsoft.com/office/drawing/2014/main" id="{1A15385C-B77F-49C4-9925-94DF1AEE2C4F}"/>
              </a:ext>
            </a:extLst>
          </p:cNvPr>
          <p:cNvSpPr/>
          <p:nvPr/>
        </p:nvSpPr>
        <p:spPr>
          <a:xfrm>
            <a:off x="854092" y="1904438"/>
            <a:ext cx="4149956" cy="1200329"/>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spcAft>
                <a:spcPts val="600"/>
              </a:spcAft>
            </a:pPr>
            <a:r>
              <a:rPr lang="en-GB" sz="2400" dirty="0">
                <a:solidFill>
                  <a:prstClr val="black"/>
                </a:solidFill>
                <a:latin typeface="Century Gothic" panose="020B0502020202020204" pitchFamily="34" charset="0"/>
              </a:rPr>
              <a:t>“</a:t>
            </a:r>
            <a:r>
              <a:rPr lang="en-GB" sz="2400" dirty="0">
                <a:latin typeface="Century Gothic" panose="020B0502020202020204" pitchFamily="34" charset="0"/>
              </a:rPr>
              <a:t>In his eyes she eclipses and predominates the whole of her sex.</a:t>
            </a:r>
            <a:r>
              <a:rPr lang="en-GB" sz="2400" dirty="0">
                <a:solidFill>
                  <a:prstClr val="black"/>
                </a:solidFill>
                <a:latin typeface="Century Gothic" panose="020B0502020202020204" pitchFamily="34" charset="0"/>
              </a:rPr>
              <a:t>”</a:t>
            </a:r>
          </a:p>
        </p:txBody>
      </p:sp>
      <p:sp>
        <p:nvSpPr>
          <p:cNvPr id="16" name="Rectangle 15">
            <a:extLst>
              <a:ext uri="{FF2B5EF4-FFF2-40B4-BE49-F238E27FC236}">
                <a16:creationId xmlns:a16="http://schemas.microsoft.com/office/drawing/2014/main" id="{BE003A1F-5C6F-45DA-8A7B-F688B1211628}"/>
              </a:ext>
            </a:extLst>
          </p:cNvPr>
          <p:cNvSpPr/>
          <p:nvPr/>
        </p:nvSpPr>
        <p:spPr>
          <a:xfrm>
            <a:off x="870369" y="3201396"/>
            <a:ext cx="4133679" cy="2308324"/>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spcAft>
                <a:spcPts val="600"/>
              </a:spcAft>
            </a:pPr>
            <a:r>
              <a:rPr lang="en-GB" sz="2400" dirty="0">
                <a:solidFill>
                  <a:prstClr val="black"/>
                </a:solidFill>
                <a:latin typeface="Century Gothic" panose="020B0502020202020204" pitchFamily="34" charset="0"/>
              </a:rPr>
              <a:t>“</a:t>
            </a:r>
            <a:r>
              <a:rPr lang="en-GB" sz="2400" dirty="0">
                <a:latin typeface="Century Gothic" panose="020B0502020202020204" pitchFamily="34" charset="0"/>
              </a:rPr>
              <a:t>‘From what I have seen of the lady, she seems, indeed, to be on a very </a:t>
            </a:r>
            <a:r>
              <a:rPr lang="en-GB" sz="2400" b="1" dirty="0">
                <a:latin typeface="Century Gothic" panose="020B0502020202020204" pitchFamily="34" charset="0"/>
              </a:rPr>
              <a:t>different level </a:t>
            </a:r>
            <a:r>
              <a:rPr lang="en-GB" sz="2400" dirty="0">
                <a:latin typeface="Century Gothic" panose="020B0502020202020204" pitchFamily="34" charset="0"/>
              </a:rPr>
              <a:t>to your Majesty,’” said Holmes coldly.</a:t>
            </a:r>
            <a:r>
              <a:rPr lang="en-GB" sz="2400" dirty="0">
                <a:solidFill>
                  <a:prstClr val="black"/>
                </a:solidFill>
                <a:latin typeface="Century Gothic" panose="020B0502020202020204" pitchFamily="34" charset="0"/>
              </a:rPr>
              <a:t>”</a:t>
            </a:r>
          </a:p>
        </p:txBody>
      </p:sp>
      <p:sp>
        <p:nvSpPr>
          <p:cNvPr id="17" name="Rectangle 16">
            <a:extLst>
              <a:ext uri="{FF2B5EF4-FFF2-40B4-BE49-F238E27FC236}">
                <a16:creationId xmlns:a16="http://schemas.microsoft.com/office/drawing/2014/main" id="{5292DADF-D797-4029-AF11-4E69BAD3D223}"/>
              </a:ext>
            </a:extLst>
          </p:cNvPr>
          <p:cNvSpPr/>
          <p:nvPr/>
        </p:nvSpPr>
        <p:spPr>
          <a:xfrm>
            <a:off x="833290" y="5632616"/>
            <a:ext cx="8080893" cy="1107996"/>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lvl="0"/>
            <a:r>
              <a:rPr lang="en-GB" sz="2200" b="1" u="sng" dirty="0">
                <a:latin typeface="Century Gothic" panose="020B0502020202020204" pitchFamily="34" charset="0"/>
              </a:rPr>
              <a:t>Holmes’s feelings towards Irene Adler – a summary</a:t>
            </a:r>
          </a:p>
          <a:p>
            <a:pPr lvl="0"/>
            <a:endParaRPr lang="en-GB" sz="2200" b="1" u="sng" dirty="0">
              <a:latin typeface="Century Gothic" panose="020B0502020202020204" pitchFamily="34" charset="0"/>
            </a:endParaRPr>
          </a:p>
          <a:p>
            <a:pPr lvl="0"/>
            <a:endParaRPr lang="en-GB" sz="2200" b="1" u="sng" dirty="0">
              <a:latin typeface="Century Gothic" panose="020B0502020202020204" pitchFamily="34" charset="0"/>
            </a:endParaRPr>
          </a:p>
        </p:txBody>
      </p:sp>
      <p:sp>
        <p:nvSpPr>
          <p:cNvPr id="18" name="TextBox 17">
            <a:extLst>
              <a:ext uri="{FF2B5EF4-FFF2-40B4-BE49-F238E27FC236}">
                <a16:creationId xmlns:a16="http://schemas.microsoft.com/office/drawing/2014/main" id="{A43A2AA7-4F1D-43B3-9540-3E68D4ABD691}"/>
              </a:ext>
            </a:extLst>
          </p:cNvPr>
          <p:cNvSpPr txBox="1"/>
          <p:nvPr/>
        </p:nvSpPr>
        <p:spPr>
          <a:xfrm>
            <a:off x="5166531" y="1900109"/>
            <a:ext cx="3784732" cy="120032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400" b="1" dirty="0">
                <a:solidFill>
                  <a:schemeClr val="tx1"/>
                </a:solidFill>
                <a:latin typeface="Century Gothic" panose="020B0502020202020204" pitchFamily="34" charset="0"/>
              </a:rPr>
              <a:t>To Holmes, Irene Adler is better than any woman in the world.</a:t>
            </a:r>
          </a:p>
        </p:txBody>
      </p:sp>
      <p:sp>
        <p:nvSpPr>
          <p:cNvPr id="19" name="TextBox 18">
            <a:extLst>
              <a:ext uri="{FF2B5EF4-FFF2-40B4-BE49-F238E27FC236}">
                <a16:creationId xmlns:a16="http://schemas.microsoft.com/office/drawing/2014/main" id="{551AEE7B-FC4E-418B-AC9B-ECD687E7FDDB}"/>
              </a:ext>
            </a:extLst>
          </p:cNvPr>
          <p:cNvSpPr txBox="1"/>
          <p:nvPr/>
        </p:nvSpPr>
        <p:spPr>
          <a:xfrm>
            <a:off x="5166529" y="3217966"/>
            <a:ext cx="3752731" cy="193899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400" b="1" dirty="0">
                <a:solidFill>
                  <a:schemeClr val="tx1"/>
                </a:solidFill>
                <a:latin typeface="Century Gothic" panose="020B0502020202020204" pitchFamily="34" charset="0"/>
              </a:rPr>
              <a:t>Whilst the King is wealthier and more powerful than Irene, Holmes thinks Irene is superior to the King.</a:t>
            </a:r>
          </a:p>
        </p:txBody>
      </p:sp>
      <p:sp>
        <p:nvSpPr>
          <p:cNvPr id="20" name="Rectangle 19">
            <a:extLst>
              <a:ext uri="{FF2B5EF4-FFF2-40B4-BE49-F238E27FC236}">
                <a16:creationId xmlns:a16="http://schemas.microsoft.com/office/drawing/2014/main" id="{1607458C-F77C-4D91-B75A-4205DD7A7866}"/>
              </a:ext>
            </a:extLst>
          </p:cNvPr>
          <p:cNvSpPr/>
          <p:nvPr/>
        </p:nvSpPr>
        <p:spPr>
          <a:xfrm>
            <a:off x="840736" y="5632616"/>
            <a:ext cx="8080893" cy="1107996"/>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lvl="0"/>
            <a:r>
              <a:rPr lang="en-GB" sz="2200" b="1" u="sng" dirty="0">
                <a:solidFill>
                  <a:srgbClr val="00B050"/>
                </a:solidFill>
                <a:latin typeface="Century Gothic" panose="020B0502020202020204" pitchFamily="34" charset="0"/>
              </a:rPr>
              <a:t>Holmes’s feelings towards Irene Adler – a summary</a:t>
            </a:r>
          </a:p>
          <a:p>
            <a:pPr lvl="0"/>
            <a:r>
              <a:rPr lang="en-GB" sz="2200" b="1" dirty="0">
                <a:solidFill>
                  <a:srgbClr val="00B050"/>
                </a:solidFill>
                <a:latin typeface="Century Gothic" panose="020B0502020202020204" pitchFamily="34" charset="0"/>
              </a:rPr>
              <a:t>Holmes respects Irene both over any other woman, and over the wealth and power of the king.</a:t>
            </a:r>
          </a:p>
        </p:txBody>
      </p:sp>
      <p:sp>
        <p:nvSpPr>
          <p:cNvPr id="23" name="Rectangle 22">
            <a:extLst>
              <a:ext uri="{FF2B5EF4-FFF2-40B4-BE49-F238E27FC236}">
                <a16:creationId xmlns:a16="http://schemas.microsoft.com/office/drawing/2014/main" id="{50531B17-1BDD-4234-8A89-2ECA5281AECC}"/>
              </a:ext>
            </a:extLst>
          </p:cNvPr>
          <p:cNvSpPr/>
          <p:nvPr/>
        </p:nvSpPr>
        <p:spPr>
          <a:xfrm>
            <a:off x="854092" y="1315548"/>
            <a:ext cx="8112894" cy="461665"/>
          </a:xfrm>
          <a:prstGeom prst="rect">
            <a:avLst/>
          </a:prstGeom>
          <a:solidFill>
            <a:schemeClr val="tx1"/>
          </a:solidFill>
          <a:ln>
            <a:solidFill>
              <a:schemeClr val="bg1"/>
            </a:solidFill>
          </a:ln>
        </p:spPr>
        <p:txBody>
          <a:bodyPr wrap="square">
            <a:spAutoFit/>
          </a:bodyPr>
          <a:lstStyle/>
          <a:p>
            <a:r>
              <a:rPr lang="en-GB" sz="2400" b="1" dirty="0">
                <a:solidFill>
                  <a:schemeClr val="bg1"/>
                </a:solidFill>
                <a:latin typeface="Century Gothic" panose="020B0502020202020204" pitchFamily="34" charset="0"/>
              </a:rPr>
              <a:t>Tick and fix your work.</a:t>
            </a:r>
            <a:endParaRPr lang="en-GB" sz="2400" dirty="0"/>
          </a:p>
        </p:txBody>
      </p:sp>
      <p:sp>
        <p:nvSpPr>
          <p:cNvPr id="25" name="TextBox 24">
            <a:extLst>
              <a:ext uri="{FF2B5EF4-FFF2-40B4-BE49-F238E27FC236}">
                <a16:creationId xmlns:a16="http://schemas.microsoft.com/office/drawing/2014/main" id="{DE0D125C-E696-45FB-B5DA-80C198EFB578}"/>
              </a:ext>
            </a:extLst>
          </p:cNvPr>
          <p:cNvSpPr txBox="1"/>
          <p:nvPr/>
        </p:nvSpPr>
        <p:spPr>
          <a:xfrm>
            <a:off x="838367" y="180687"/>
            <a:ext cx="8210353" cy="830997"/>
          </a:xfrm>
          <a:prstGeom prst="rect">
            <a:avLst/>
          </a:prstGeom>
          <a:solidFill>
            <a:schemeClr val="tx1"/>
          </a:solidFill>
          <a:ln>
            <a:solidFill>
              <a:schemeClr val="bg1"/>
            </a:solidFill>
          </a:ln>
        </p:spPr>
        <p:txBody>
          <a:bodyPr wrap="square" rtlCol="0">
            <a:spAutoFit/>
          </a:bodyPr>
          <a:lstStyle/>
          <a:p>
            <a:pPr>
              <a:spcAft>
                <a:spcPts val="600"/>
              </a:spcAft>
            </a:pPr>
            <a:r>
              <a:rPr lang="en-GB" sz="2400" b="1" dirty="0">
                <a:solidFill>
                  <a:srgbClr val="FF0000"/>
                </a:solidFill>
                <a:latin typeface="Century Gothic" panose="020B0502020202020204" pitchFamily="34" charset="0"/>
              </a:rPr>
              <a:t>How do these quotations show Sherlock Holmes’s respect for Irene Adler?</a:t>
            </a:r>
            <a:endParaRPr lang="en-GB" sz="3200" b="1" dirty="0">
              <a:solidFill>
                <a:srgbClr val="FF0000"/>
              </a:solidFill>
              <a:latin typeface="Century Gothic" panose="020B0502020202020204" pitchFamily="34" charset="0"/>
            </a:endParaRPr>
          </a:p>
        </p:txBody>
      </p:sp>
      <p:cxnSp>
        <p:nvCxnSpPr>
          <p:cNvPr id="4" name="Straight Arrow Connector 3">
            <a:extLst>
              <a:ext uri="{FF2B5EF4-FFF2-40B4-BE49-F238E27FC236}">
                <a16:creationId xmlns:a16="http://schemas.microsoft.com/office/drawing/2014/main" id="{90794443-86F5-435E-8ACB-74DA71DB91AC}"/>
              </a:ext>
            </a:extLst>
          </p:cNvPr>
          <p:cNvCxnSpPr>
            <a:endCxn id="18" idx="1"/>
          </p:cNvCxnSpPr>
          <p:nvPr/>
        </p:nvCxnSpPr>
        <p:spPr>
          <a:xfrm>
            <a:off x="4572000" y="2442026"/>
            <a:ext cx="594531" cy="5824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E85F6D2-A817-4C9F-AD1A-19947C76BA3E}"/>
              </a:ext>
            </a:extLst>
          </p:cNvPr>
          <p:cNvCxnSpPr>
            <a:cxnSpLocks/>
            <a:endCxn id="19" idx="1"/>
          </p:cNvCxnSpPr>
          <p:nvPr/>
        </p:nvCxnSpPr>
        <p:spPr>
          <a:xfrm flipV="1">
            <a:off x="4242241" y="4187462"/>
            <a:ext cx="924288" cy="38015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26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3"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pring xmlns="66eb2665-5259-4d07-aae6-d909f8d4f955" xsi:nil="true"/>
    <_ip_UnifiedCompliancePolicyUIAction xmlns="http://schemas.microsoft.com/sharepoint/v3" xsi:nil="true"/>
    <_ip_UnifiedCompliancePolicyProperties xmlns="http://schemas.microsoft.com/sharepoint/v3" xsi:nil="true"/>
    <Ark_x0020_Department xmlns="9c6500c0-19b7-4dc1-a957-fb6bf8f5f21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8" ma:contentTypeDescription="Create a new document." ma:contentTypeScope="" ma:versionID="a9ee839113ea42a083cf4d994c24c1ff">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4d0a2f83137fece214a9be30e335cc15"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AC21D7-4464-4715-882B-3C18F5489C91}">
  <ds:schemaRefs>
    <ds:schemaRef ds:uri="http://schemas.microsoft.com/office/2006/metadata/properties"/>
    <ds:schemaRef ds:uri="http://schemas.microsoft.com/office/infopath/2007/PartnerControls"/>
    <ds:schemaRef ds:uri="66eb2665-5259-4d07-aae6-d909f8d4f955"/>
    <ds:schemaRef ds:uri="http://schemas.microsoft.com/sharepoint/v3"/>
    <ds:schemaRef ds:uri="9c6500c0-19b7-4dc1-a957-fb6bf8f5f217"/>
  </ds:schemaRefs>
</ds:datastoreItem>
</file>

<file path=customXml/itemProps2.xml><?xml version="1.0" encoding="utf-8"?>
<ds:datastoreItem xmlns:ds="http://schemas.openxmlformats.org/officeDocument/2006/customXml" ds:itemID="{20227783-43D8-4E11-8BA5-F72C6B045C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6500c0-19b7-4dc1-a957-fb6bf8f5f217"/>
    <ds:schemaRef ds:uri="b64db6f3-d8b6-4520-ae13-60ac2c110106"/>
    <ds:schemaRef ds:uri="66eb2665-5259-4d07-aae6-d909f8d4f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12A752-77D5-44CA-8C58-F547C1928A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7602</TotalTime>
  <Words>1804</Words>
  <Application>Microsoft Office PowerPoint</Application>
  <PresentationFormat>On-screen Show (4:3)</PresentationFormat>
  <Paragraphs>165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Amelia Gann</cp:lastModifiedBy>
  <cp:revision>208</cp:revision>
  <dcterms:created xsi:type="dcterms:W3CDTF">2015-03-23T20:35:03Z</dcterms:created>
  <dcterms:modified xsi:type="dcterms:W3CDTF">2022-06-10T08:27:01Z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