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63" r:id="rId4"/>
    <p:sldId id="265" r:id="rId5"/>
    <p:sldId id="256" r:id="rId6"/>
    <p:sldId id="257" r:id="rId7"/>
    <p:sldId id="266" r:id="rId8"/>
    <p:sldId id="258" r:id="rId9"/>
    <p:sldId id="260" r:id="rId1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37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275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55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805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137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3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366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34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01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62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658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F9DD3-C061-4359-A5CC-994654B3C79B}" type="datetimeFigureOut">
              <a:rPr lang="en-GB" smtClean="0"/>
              <a:t>04/04/2019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31EAB-9D35-4082-A310-268FEB149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912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682" t="31314" r="6466" b="27251"/>
          <a:stretch/>
        </p:blipFill>
        <p:spPr>
          <a:xfrm rot="16200000">
            <a:off x="7192637" y="2169080"/>
            <a:ext cx="6286500" cy="23402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7215" y="267680"/>
            <a:ext cx="2334970" cy="62855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6228" y="267680"/>
            <a:ext cx="2334970" cy="62855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917" y="286239"/>
            <a:ext cx="2334970" cy="628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476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6505" t="23124" r="6563" b="498"/>
          <a:stretch/>
        </p:blipFill>
        <p:spPr>
          <a:xfrm>
            <a:off x="498763" y="798023"/>
            <a:ext cx="8495608" cy="53035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4371" y="752069"/>
            <a:ext cx="3017782" cy="5395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973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0500" t="14593" r="18917" b="22148"/>
          <a:stretch/>
        </p:blipFill>
        <p:spPr>
          <a:xfrm>
            <a:off x="701040" y="1012946"/>
            <a:ext cx="8991600" cy="528117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0611" y="1349404"/>
            <a:ext cx="2577500" cy="460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343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313411" y="-481564"/>
            <a:ext cx="1737206" cy="3105914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57574" y="1934678"/>
            <a:ext cx="5941095" cy="4852568"/>
            <a:chOff x="257574" y="1000711"/>
            <a:chExt cx="6980378" cy="578653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3"/>
            <a:srcRect l="6505" t="23124" r="6563" b="498"/>
            <a:stretch/>
          </p:blipFill>
          <p:spPr>
            <a:xfrm rot="16200000">
              <a:off x="-829524" y="2087810"/>
              <a:ext cx="5786534" cy="3612337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4"/>
            <a:srcRect l="20500" t="14593" r="18917" b="22148"/>
            <a:stretch/>
          </p:blipFill>
          <p:spPr>
            <a:xfrm rot="16200000">
              <a:off x="2686760" y="2183863"/>
              <a:ext cx="5734344" cy="3368040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6293286" y="2099623"/>
            <a:ext cx="5216822" cy="4522676"/>
            <a:chOff x="257574" y="1000711"/>
            <a:chExt cx="6980378" cy="578653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3"/>
            <a:srcRect l="6505" t="23124" r="6563" b="498"/>
            <a:stretch/>
          </p:blipFill>
          <p:spPr>
            <a:xfrm rot="16200000">
              <a:off x="-829524" y="2087810"/>
              <a:ext cx="5786534" cy="361233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4"/>
            <a:srcRect l="20500" t="14593" r="18917" b="22148"/>
            <a:stretch/>
          </p:blipFill>
          <p:spPr>
            <a:xfrm rot="16200000">
              <a:off x="2686760" y="2183863"/>
              <a:ext cx="5734344" cy="3368040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693356" y="-486883"/>
            <a:ext cx="1737206" cy="3105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01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6335" t="21687" r="6391" b="7681"/>
          <a:stretch/>
        </p:blipFill>
        <p:spPr>
          <a:xfrm>
            <a:off x="421054" y="1047777"/>
            <a:ext cx="8528859" cy="49045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877993" y="1263535"/>
            <a:ext cx="2939779" cy="53553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 smtClean="0"/>
              <a:t>Feedback and Reflection        </a:t>
            </a:r>
          </a:p>
          <a:p>
            <a:endParaRPr lang="en-GB" b="1" dirty="0"/>
          </a:p>
          <a:p>
            <a:r>
              <a:rPr lang="en-GB" b="1" dirty="0" smtClean="0"/>
              <a:t>Mark: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314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6336" t="13308" r="6391" b="24201"/>
          <a:stretch/>
        </p:blipFill>
        <p:spPr>
          <a:xfrm>
            <a:off x="266006" y="1413164"/>
            <a:ext cx="8528858" cy="433924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6229" y="885072"/>
            <a:ext cx="3017782" cy="5395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32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5400000">
            <a:off x="6197440" y="1217346"/>
            <a:ext cx="4839928" cy="4257299"/>
            <a:chOff x="251837" y="2877953"/>
            <a:chExt cx="4223629" cy="395213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l="6335" t="21687" r="6391" b="7681"/>
            <a:stretch/>
          </p:blipFill>
          <p:spPr>
            <a:xfrm rot="16200000">
              <a:off x="-565809" y="3695599"/>
              <a:ext cx="3848186" cy="221289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/>
            <a:srcRect l="6336" t="13308" r="6391" b="24201"/>
            <a:stretch/>
          </p:blipFill>
          <p:spPr>
            <a:xfrm rot="16200000">
              <a:off x="1494032" y="3848652"/>
              <a:ext cx="3952133" cy="2010735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 rot="5400000">
            <a:off x="502240" y="1151053"/>
            <a:ext cx="5163717" cy="4361246"/>
            <a:chOff x="251837" y="2877953"/>
            <a:chExt cx="4223629" cy="3952133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6335" t="21687" r="6391" b="7681"/>
            <a:stretch/>
          </p:blipFill>
          <p:spPr>
            <a:xfrm rot="16200000">
              <a:off x="-565809" y="3695599"/>
              <a:ext cx="3848186" cy="2212894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/>
            <a:srcRect l="6336" t="13308" r="6391" b="24201"/>
            <a:stretch/>
          </p:blipFill>
          <p:spPr>
            <a:xfrm rot="16200000">
              <a:off x="1494032" y="3848652"/>
              <a:ext cx="3952133" cy="201073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13836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74661" y="211430"/>
            <a:ext cx="5342562" cy="6411074"/>
            <a:chOff x="0" y="0"/>
            <a:chExt cx="5459854" cy="68580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/>
            <a:srcRect l="5995" t="14983" r="5881" b="977"/>
            <a:stretch/>
          </p:blipFill>
          <p:spPr>
            <a:xfrm>
              <a:off x="0" y="0"/>
              <a:ext cx="5459854" cy="3699631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8770" y="3809736"/>
              <a:ext cx="5121084" cy="3048264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6594296" y="252994"/>
            <a:ext cx="5087420" cy="6411074"/>
            <a:chOff x="0" y="0"/>
            <a:chExt cx="5459854" cy="685800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/>
            <a:srcRect l="5995" t="14983" r="5881" b="977"/>
            <a:stretch/>
          </p:blipFill>
          <p:spPr>
            <a:xfrm>
              <a:off x="0" y="0"/>
              <a:ext cx="5459854" cy="369963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8770" y="3809736"/>
              <a:ext cx="5121084" cy="30482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84251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6409" t="19893" r="6926" b="6343"/>
          <a:stretch/>
        </p:blipFill>
        <p:spPr>
          <a:xfrm>
            <a:off x="415637" y="947651"/>
            <a:ext cx="7697585" cy="465512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0222" y="947651"/>
            <a:ext cx="3017782" cy="5395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111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</Words>
  <Application>Microsoft Office PowerPoint</Application>
  <PresentationFormat>Widescreen</PresentationFormat>
  <Paragraphs>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Ballantyne H C</dc:creator>
  <cp:lastModifiedBy>Ballantyne H C</cp:lastModifiedBy>
  <cp:revision>17</cp:revision>
  <cp:lastPrinted>2019-01-30T12:20:37Z</cp:lastPrinted>
  <dcterms:created xsi:type="dcterms:W3CDTF">2018-11-07T14:18:19Z</dcterms:created>
  <dcterms:modified xsi:type="dcterms:W3CDTF">2019-04-04T08:42:05Z</dcterms:modified>
</cp:coreProperties>
</file>