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3DCC7-5683-479F-B379-CF3D96A6C789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A5A8-EE8B-4950-A18B-03A3F3CB10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462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3DCC7-5683-479F-B379-CF3D96A6C789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A5A8-EE8B-4950-A18B-03A3F3CB10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85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3DCC7-5683-479F-B379-CF3D96A6C789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A5A8-EE8B-4950-A18B-03A3F3CB10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199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3DCC7-5683-479F-B379-CF3D96A6C789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A5A8-EE8B-4950-A18B-03A3F3CB10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25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3DCC7-5683-479F-B379-CF3D96A6C789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A5A8-EE8B-4950-A18B-03A3F3CB10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126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3DCC7-5683-479F-B379-CF3D96A6C789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A5A8-EE8B-4950-A18B-03A3F3CB10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72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3DCC7-5683-479F-B379-CF3D96A6C789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A5A8-EE8B-4950-A18B-03A3F3CB10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148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3DCC7-5683-479F-B379-CF3D96A6C789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A5A8-EE8B-4950-A18B-03A3F3CB10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550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3DCC7-5683-479F-B379-CF3D96A6C789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A5A8-EE8B-4950-A18B-03A3F3CB10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97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3DCC7-5683-479F-B379-CF3D96A6C789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A5A8-EE8B-4950-A18B-03A3F3CB10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519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3DCC7-5683-479F-B379-CF3D96A6C789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A5A8-EE8B-4950-A18B-03A3F3CB10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1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3DCC7-5683-479F-B379-CF3D96A6C789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6A5A8-EE8B-4950-A18B-03A3F3CB10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44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99" y="184727"/>
            <a:ext cx="1662547" cy="167178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1400" b="1" dirty="0" smtClean="0"/>
              <a:t>EXEMPLAR </a:t>
            </a:r>
            <a:br>
              <a:rPr lang="en-GB" sz="1400" b="1" dirty="0" smtClean="0"/>
            </a:br>
            <a:r>
              <a:rPr lang="en-GB" sz="1400" b="1" dirty="0" smtClean="0"/>
              <a:t>ENGLISH LANGUAGE PAPER 1 TRANSACTIONAL WRITING</a:t>
            </a:r>
            <a:br>
              <a:rPr lang="en-GB" sz="1400" b="1" dirty="0" smtClean="0"/>
            </a:br>
            <a:r>
              <a:rPr lang="en-GB" sz="1400" b="1" dirty="0" smtClean="0"/>
              <a:t> LETTER </a:t>
            </a:r>
            <a:br>
              <a:rPr lang="en-GB" sz="1400" b="1" dirty="0" smtClean="0"/>
            </a:br>
            <a:r>
              <a:rPr lang="en-GB" sz="1400" b="1" dirty="0" smtClean="0"/>
              <a:t>‘Teenagers of the Future’</a:t>
            </a:r>
            <a:endParaRPr lang="en-GB" sz="1400" b="1" dirty="0"/>
          </a:p>
        </p:txBody>
      </p:sp>
      <p:pic>
        <p:nvPicPr>
          <p:cNvPr id="1028" name="Picture 4" descr="Image pre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521" y="503380"/>
            <a:ext cx="4647334" cy="6196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attachments.office.net/owa/HCB%40birkenheadschool.co.uk/service.svc/s/GetAttachmentThumbnail?id=AAMkAGJhMTVlMzQ1LTI5NmUtNDE3NC05MjM0LWVkOWExOGQwYTdmZABGAAAAAAD0Qs%2BuHsLCQ4gOM2kmrbbvBwDYp%2FsFtphVRarOyrjKLIFzAAAAABJQAADYp%2FsFtphVRarOyrjKLIFzAAK%2B451KAAABEgAQAC7LJwrHGY1LpTVdoiNumSE%3D&amp;thumbnailType=2&amp;token=eyJhbGciOiJSUzI1NiIsImtpZCI6IkQ4OThGN0RDMjk2ODQ1MDk1RUUwREZGQ0MzODBBOTM5NjUwNDNFNjQiLCJ0eXAiOiJKV1QiLCJ4NXQiOiIySmozM0Nsb1JRbGU0Tl84dzRDcE9XVUVQbVEifQ.eyJvcmlnaW4iOiJodHRwczovL291dGxvb2sub2ZmaWNlLmNvbSIsInVjIjoiMGRlMmMyMmRjNWMxNDBjNThmZjY5YmE3NDEwMzQwZmEiLCJzaWduaW5fc3RhdGUiOiJbXCJrbXNpXCJdIiwidmVyIjoiRXhjaGFuZ2UuQ2FsbGJhY2suVjEiLCJhcHBjdHhzZW5kZXIiOiJPd2FEb3dubG9hZEBiNzQ0MmJmYS0zNmE4LTQxYzgtYmY5ZC04NzMyZDYxMmNkMWMiLCJpc3NyaW5nIjoiV1ciLCJhcHBjdHgiOiJ7XCJtc2V4Y2hwcm90XCI6XCJvd2FcIixcInB1aWRcIjpcIjExNTM4MDExMTY1ODg5MzQyODFcIixcInNjb3BlXCI6XCJPd2FEb3dubG9hZFwiLFwib2lkXCI6XCIxMGZiNTZkNC1lZDdiLTRkMTMtYjg0YS0wZmE3MmZkNjFhNWNcIixcInByaW1hcnlzaWRcIjpcIlMtMS01LTIxLTIyNjI2MDY0NzctODMzMjk5MDE5LTI4NTQ1MzQzNTUtMTI5MzU0MzRcIn0iLCJuYmYiOjE2NzYwMjM1MzgsImV4cCI6MTY3NjAyNDEzOCwiaXNzIjoiMDAwMDAwMDItMDAwMC0wZmYxLWNlMDAtMDAwMDAwMDAwMDAwQGI3NDQyYmZhLTM2YTgtNDFjOC1iZjlkLTg3MzJkNjEyY2QxYyIsImF1ZCI6IjAwMDAwMDAyLTAwMDAtMGZmMS1jZTAwLTAwMDAwMDAwMDAwMC9hdHRhY2htZW50cy5vZmZpY2UubmV0QGI3NDQyYmZhLTM2YTgtNDFjOC1iZjlkLTg3MzJkNjEyY2QxYyIsImhhcHAiOiJvd2EifQ.ERxBwP3gR4UmeuqF8Ka3dnoMvVy3xeejzCKYK9JLEWgHLgoICx3T6Z7k69qFjR4vNmVOv3EsuHrs6ENtbfc-N6QYOyH1NL4YLcUI_VxqaYnuVfA1csSW-58nD4OV9ePdIjdE863Fwluei9GqhORwMKwvJl4jQTleSPkuLELkpQ5h39GUukl5igqxMTv3_1HiektwYSF5jE-6dNo9vCG8o1vJkNVO53kCPyUoiX75T7tYwizBGPp6_taUNYv0MhamcblavfcLfjBJu4XCJIJe8uo48AFW1dcT-c5CVV_2LkBdWFttKtpoX60G9aneHIWqJAhcPTznbjf5jAEH69WUUQ&amp;X-OWA-CANARY=niLa617k9ESxAiONvYsGAJCv_2BOC9sYZHlecCtK2uvmYU3QBM1wDS544PJHvSd9JX_j8xsZgJ0.&amp;owa=outlook.office.com&amp;scriptVer=20230127001.13&amp;animation=tru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030" y="503381"/>
            <a:ext cx="4647334" cy="6196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4799" y="2290618"/>
            <a:ext cx="1560946" cy="42473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MY NOTES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4200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EXEMPLAR  ENGLISH LANGUAGE PAPER 1 TRANSACTIONAL WRITING  LETTER  ‘Teenagers of the Future’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EXEMPLAR  ENGLISH LANGUAGE PAPER 1 TRANSACTIONAL WRITING  LETTER  ‘Teenagers of the Future’</dc:title>
  <dc:creator>Ballantyne H C</dc:creator>
  <cp:lastModifiedBy>Ballantyne H C</cp:lastModifiedBy>
  <cp:revision>1</cp:revision>
  <dcterms:created xsi:type="dcterms:W3CDTF">2023-02-10T10:07:25Z</dcterms:created>
  <dcterms:modified xsi:type="dcterms:W3CDTF">2023-02-10T10:08:00Z</dcterms:modified>
</cp:coreProperties>
</file>