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8" autoAdjust="0"/>
    <p:restoredTop sz="94660"/>
  </p:normalViewPr>
  <p:slideViewPr>
    <p:cSldViewPr snapToGrid="0">
      <p:cViewPr varScale="1">
        <p:scale>
          <a:sx n="80" d="100"/>
          <a:sy n="80" d="100"/>
        </p:scale>
        <p:origin x="1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remember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RELIGIOUS BELIEFS IN THE AFTERLIFE, ROMANTIC EXPERIENCES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0333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info and links to </a:t>
            </a:r>
            <a:r>
              <a:rPr lang="en-GB" dirty="0" err="1" smtClean="0"/>
              <a:t>ibsen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575894" y="2351315"/>
            <a:ext cx="11560629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Sonnet – love (partner to Song)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Imperative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Memory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Intimate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Link to Greek Myth Orpheus who tried to rescue wife Eurydice from underworld but turned around as they were</a:t>
            </a:r>
          </a:p>
          <a:p>
            <a:r>
              <a:rPr lang="en-GB" dirty="0" smtClean="0"/>
              <a:t>Leaving to see her, breaking the spell and dooming her to final death.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Volta – turning point (line 9) tone changes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Benediction – parallels ‘forget and smile’/’remember and be sad’, a wish for her lover’s future happiness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Critics: Rossetti was in love twice, James Collinson and later Charles Cayley.  Paradoxical nature of poetry as none reflect joy or hope.  Pathos around death most prominent.  Love released a melancholy desire for death.  Denial of love,</a:t>
            </a:r>
          </a:p>
          <a:p>
            <a:r>
              <a:rPr lang="en-GB" dirty="0"/>
              <a:t>p</a:t>
            </a:r>
            <a:r>
              <a:rPr lang="en-GB" dirty="0" smtClean="0"/>
              <a:t>art of her nature?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Fought against natural urges, longings that forced themselves despite her </a:t>
            </a:r>
            <a:r>
              <a:rPr lang="en-GB" smtClean="0"/>
              <a:t>iron will.  </a:t>
            </a: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85662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8</TotalTime>
  <Words>153</Words>
  <Application>Microsoft Office PowerPoint</Application>
  <PresentationFormat>Widescreen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Gill Sans MT</vt:lpstr>
      <vt:lpstr>Wingdings 2</vt:lpstr>
      <vt:lpstr>Dividend</vt:lpstr>
      <vt:lpstr>remember</vt:lpstr>
      <vt:lpstr>Key info and links to ibsen</vt:lpstr>
    </vt:vector>
  </TitlesOfParts>
  <Company>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remember</dc:title>
  <dc:creator>Ballantyne H C</dc:creator>
  <cp:lastModifiedBy>Ballantyne H C</cp:lastModifiedBy>
  <cp:revision>1</cp:revision>
  <dcterms:created xsi:type="dcterms:W3CDTF">2018-12-05T16:09:16Z</dcterms:created>
  <dcterms:modified xsi:type="dcterms:W3CDTF">2024-06-13T11:42:05Z</dcterms:modified>
</cp:coreProperties>
</file>