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FROM THE ANTIQUE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ATTITUDES TOWARDS WOMEN’S RIGHTS AND INDEPENDENCE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8665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INFO AND LINKS TO IBSEN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75894" y="1975758"/>
            <a:ext cx="97481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Composed in 1854 not published in Rossetti’s lifetime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Due to critique – expression of despair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Need to escape gender expectations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Duality that women face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‘weariness’ echoed in Victorian poetry (Tennyson’s ‘Marianna’s refrain, ‘I am </a:t>
            </a:r>
            <a:r>
              <a:rPr lang="en-GB" dirty="0" err="1" smtClean="0"/>
              <a:t>aweary</a:t>
            </a:r>
            <a:r>
              <a:rPr lang="en-GB" dirty="0" smtClean="0"/>
              <a:t>’)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Simon Avery word choice is ‘austere’ – cold and bleak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All women or women of a particular class?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Rossetti was comfortable, but involved with working class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Similar to Nora, Mrs Linde and Anne-Marie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Working class as having more freedom – financially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Self-indulgent therefore?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Doubly – gives her freedom to express controversial ideas?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0943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Contd.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104898" y="2242768"/>
            <a:ext cx="97209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Religious views dictated feminist attitudes (NB Feminism anachronistic term)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Rossetti believed in women being well treated and respected but not equal (opposed to University education and suffrage)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Biblical view – women come from men and therefore are subject 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‘I wish’ syndetic implies otherwise..?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She would prefer ‘nothing’ to death – Link to </a:t>
            </a:r>
            <a:r>
              <a:rPr lang="en-GB" dirty="0" smtClean="0"/>
              <a:t>Nora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Fear of not leaving mark on world (Keats ‘when I have fears that I may cease to be’)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‘wag’ gossip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Turns to nature – romantics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Seasons are fleeting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‘none would miss me in the world’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Others in the world will find their world weary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Critics ‘Simone de Beauvoir – patriarchal culture – women expresses herself as object and other – pretend to be an alluring object’, ‘the very face itself becomes a mask’ (Rosenblum)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190593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16</TotalTime>
  <Words>269</Words>
  <Application>Microsoft Office PowerPoint</Application>
  <PresentationFormat>Widescreen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Gill Sans MT</vt:lpstr>
      <vt:lpstr>Wingdings 2</vt:lpstr>
      <vt:lpstr>Dividend</vt:lpstr>
      <vt:lpstr>FROM THE ANTIQUE </vt:lpstr>
      <vt:lpstr>KEY INFO AND LINKS TO IBSEN</vt:lpstr>
      <vt:lpstr>Contd.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THE ANTIQUE</dc:title>
  <dc:creator>Ballantyne H C</dc:creator>
  <cp:lastModifiedBy>Ballantyne H C</cp:lastModifiedBy>
  <cp:revision>2</cp:revision>
  <dcterms:created xsi:type="dcterms:W3CDTF">2018-12-05T16:17:46Z</dcterms:created>
  <dcterms:modified xsi:type="dcterms:W3CDTF">2024-06-13T11:42:30Z</dcterms:modified>
</cp:coreProperties>
</file>