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51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0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59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45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3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0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083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7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13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61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183D1-B9E7-4E7C-A41D-C5E55E361EEA}" type="datetimeFigureOut">
              <a:rPr lang="en-GB" smtClean="0"/>
              <a:t>19/11/2014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C083-3F38-4334-9C23-E951DD5EE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61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rhoyesgcsewebsit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Autofit/>
          </a:bodyPr>
          <a:lstStyle/>
          <a:p>
            <a:r>
              <a:rPr lang="en-GB" sz="4800" b="1" dirty="0" smtClean="0"/>
              <a:t>How to…..</a:t>
            </a:r>
            <a:br>
              <a:rPr lang="en-GB" sz="4800" b="1" dirty="0" smtClean="0"/>
            </a:br>
            <a:r>
              <a:rPr lang="en-GB" sz="4800" b="1" dirty="0" smtClean="0"/>
              <a:t/>
            </a:r>
            <a:br>
              <a:rPr lang="en-GB" sz="4800" b="1" dirty="0" smtClean="0"/>
            </a:br>
            <a:r>
              <a:rPr lang="en-GB" sz="4800" b="1" dirty="0" smtClean="0"/>
              <a:t>Create Revision Notes</a:t>
            </a:r>
            <a:br>
              <a:rPr lang="en-GB" sz="4800" b="1" dirty="0" smtClean="0"/>
            </a:br>
            <a:endParaRPr lang="en-GB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Example:</a:t>
            </a:r>
          </a:p>
          <a:p>
            <a:r>
              <a:rPr lang="en-GB" dirty="0" smtClean="0"/>
              <a:t>A Game of Polo with a Headless Goat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82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Revision begins with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will I be asked to do in the exam?</a:t>
            </a:r>
          </a:p>
          <a:p>
            <a:pPr lvl="1"/>
            <a:r>
              <a:rPr lang="en-GB" b="1" dirty="0" smtClean="0">
                <a:solidFill>
                  <a:srgbClr val="00B0F0"/>
                </a:solidFill>
              </a:rPr>
              <a:t>To understand how language is used </a:t>
            </a:r>
            <a:r>
              <a:rPr lang="en-GB" dirty="0" smtClean="0"/>
              <a:t>to express opinion and meaning.</a:t>
            </a:r>
          </a:p>
          <a:p>
            <a:pPr lvl="1"/>
            <a:r>
              <a:rPr lang="en-GB" dirty="0" smtClean="0"/>
              <a:t>To </a:t>
            </a:r>
            <a:r>
              <a:rPr lang="en-GB" b="1" dirty="0" smtClean="0">
                <a:solidFill>
                  <a:srgbClr val="00B0F0"/>
                </a:solidFill>
              </a:rPr>
              <a:t>pick out examples of language use </a:t>
            </a:r>
            <a:r>
              <a:rPr lang="en-GB" dirty="0" smtClean="0"/>
              <a:t>from the text and explain how they are used.</a:t>
            </a:r>
          </a:p>
          <a:p>
            <a:pPr lvl="1"/>
            <a:r>
              <a:rPr lang="en-GB" b="1" dirty="0" smtClean="0">
                <a:solidFill>
                  <a:srgbClr val="00B0F0"/>
                </a:solidFill>
              </a:rPr>
              <a:t>To write about language </a:t>
            </a:r>
            <a:r>
              <a:rPr lang="en-GB" dirty="0" smtClean="0"/>
              <a:t>use.</a:t>
            </a:r>
          </a:p>
          <a:p>
            <a:pPr lvl="1"/>
            <a:r>
              <a:rPr lang="en-GB" dirty="0" smtClean="0"/>
              <a:t>To think outside the box: which general topics does this text deal with? How is this reflected in the language?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75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Different areas of knowledge that you will need to draw on during the exam: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Context?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Understand the key points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Understand the authorial intention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Understand the type of text and its conventions</a:t>
            </a:r>
          </a:p>
          <a:p>
            <a:endParaRPr lang="en-GB" dirty="0"/>
          </a:p>
          <a:p>
            <a:r>
              <a:rPr lang="en-GB" b="1" dirty="0" smtClean="0">
                <a:solidFill>
                  <a:srgbClr val="00B0F0"/>
                </a:solidFill>
              </a:rPr>
              <a:t>Analytical terminology to write about language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13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questions can you ask about language use in “Headless Goat”?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</a:t>
            </a:r>
          </a:p>
          <a:p>
            <a:r>
              <a:rPr lang="en-GB" dirty="0" smtClean="0"/>
              <a:t>Why</a:t>
            </a:r>
          </a:p>
          <a:p>
            <a:r>
              <a:rPr lang="en-GB" dirty="0" smtClean="0"/>
              <a:t>Where</a:t>
            </a:r>
          </a:p>
          <a:p>
            <a:r>
              <a:rPr lang="en-GB" dirty="0" smtClean="0"/>
              <a:t>When</a:t>
            </a:r>
          </a:p>
          <a:p>
            <a:r>
              <a:rPr lang="en-GB" dirty="0" smtClean="0"/>
              <a:t>Who</a:t>
            </a:r>
          </a:p>
          <a:p>
            <a:r>
              <a:rPr lang="en-GB" dirty="0" smtClean="0"/>
              <a:t>What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94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Different methods of creating revision notes</a:t>
            </a:r>
            <a:endParaRPr lang="en-GB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Mindmap</a:t>
            </a:r>
            <a:endParaRPr lang="en-GB" dirty="0" smtClean="0"/>
          </a:p>
          <a:p>
            <a:r>
              <a:rPr lang="en-GB" dirty="0" smtClean="0"/>
              <a:t>Tables</a:t>
            </a:r>
          </a:p>
          <a:p>
            <a:r>
              <a:rPr lang="en-GB" dirty="0" smtClean="0"/>
              <a:t>Question and Answer</a:t>
            </a:r>
          </a:p>
          <a:p>
            <a:r>
              <a:rPr lang="en-GB" dirty="0" err="1" smtClean="0"/>
              <a:t>Powerpoint</a:t>
            </a:r>
            <a:r>
              <a:rPr lang="en-GB" dirty="0" smtClean="0"/>
              <a:t> – teaching others</a:t>
            </a:r>
          </a:p>
          <a:p>
            <a:r>
              <a:rPr lang="en-GB" dirty="0" smtClean="0"/>
              <a:t>Questions</a:t>
            </a:r>
          </a:p>
          <a:p>
            <a:r>
              <a:rPr lang="en-GB" dirty="0" smtClean="0"/>
              <a:t>Visuals – image/graph/</a:t>
            </a:r>
            <a:r>
              <a:rPr lang="en-GB" dirty="0" err="1" smtClean="0"/>
              <a:t>mindmap</a:t>
            </a:r>
            <a:r>
              <a:rPr lang="en-GB" dirty="0" smtClean="0"/>
              <a:t> – </a:t>
            </a:r>
            <a:r>
              <a:rPr lang="en-GB" sz="3600" b="1" dirty="0" smtClean="0">
                <a:solidFill>
                  <a:srgbClr val="FF33CC"/>
                </a:solidFill>
              </a:rPr>
              <a:t>colours!</a:t>
            </a:r>
          </a:p>
          <a:p>
            <a:r>
              <a:rPr lang="en-GB" dirty="0" smtClean="0"/>
              <a:t>Cards, paper, booklet, </a:t>
            </a:r>
          </a:p>
          <a:p>
            <a:r>
              <a:rPr lang="en-GB" dirty="0" smtClean="0"/>
              <a:t>Hand-written v typed?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52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works best for you?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16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websites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http://mrhoyesgcsewebsite.com/</a:t>
            </a:r>
            <a:endParaRPr lang="en-GB" dirty="0" smtClean="0"/>
          </a:p>
          <a:p>
            <a:pPr marL="742950" lvl="2" indent="-342900"/>
            <a:r>
              <a:rPr lang="en-GB" dirty="0" smtClean="0"/>
              <a:t>Be aware that these are revision notes written by others: they may not be correct and you will have to adapt them for your own use.</a:t>
            </a:r>
          </a:p>
          <a:p>
            <a:endParaRPr lang="en-GB" dirty="0" smtClean="0"/>
          </a:p>
          <a:p>
            <a:r>
              <a:rPr lang="en-GB" dirty="0" smtClean="0"/>
              <a:t>The IGCSE Edexcel Website for specification and mark schemes. </a:t>
            </a:r>
          </a:p>
          <a:p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820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Example of an Exam question on “Headless Goat”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How does the writer try to share her experiences of being at the race?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You should refer closely to the passage to support your answer. You may include brief quotations.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269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How to…..  Create Revision Notes </vt:lpstr>
      <vt:lpstr>Revision begins with Questions</vt:lpstr>
      <vt:lpstr>Different areas of knowledge that you will need to draw on during the exam:</vt:lpstr>
      <vt:lpstr>Which questions can you ask about language use in “Headless Goat”?</vt:lpstr>
      <vt:lpstr>Different methods of creating revision notes</vt:lpstr>
      <vt:lpstr>What works best for you?</vt:lpstr>
      <vt:lpstr>Useful websites</vt:lpstr>
      <vt:lpstr>Example of an Exam question on “Headless Goat”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Jung F</dc:creator>
  <cp:lastModifiedBy>Smeaton L</cp:lastModifiedBy>
  <cp:revision>8</cp:revision>
  <dcterms:created xsi:type="dcterms:W3CDTF">2014-11-18T11:47:11Z</dcterms:created>
  <dcterms:modified xsi:type="dcterms:W3CDTF">2014-11-19T06:52:18Z</dcterms:modified>
</cp:coreProperties>
</file>