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4" d="100"/>
          <a:sy n="74" d="100"/>
        </p:scale>
        <p:origin x="2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0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99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83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1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86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32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400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320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8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46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EB526-FDE4-447D-A59A-EDB8098066E6}" type="datetimeFigureOut">
              <a:rPr lang="en-GB" smtClean="0"/>
              <a:t>13/02/2019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2DCFE-1AE9-4BDD-9164-9303EB2FB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21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2230" y="393617"/>
            <a:ext cx="6448927" cy="6061354"/>
          </a:xfrm>
        </p:spPr>
        <p:txBody>
          <a:bodyPr/>
          <a:lstStyle/>
          <a:p>
            <a:r>
              <a:rPr lang="en-GB" dirty="0" smtClean="0"/>
              <a:t>Bright Lights Plan			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52" y="242609"/>
            <a:ext cx="4340728" cy="621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19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56311" y="4102793"/>
            <a:ext cx="555413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How does the writer present war in the poem?</a:t>
            </a:r>
          </a:p>
          <a:p>
            <a:endParaRPr lang="en-GB" dirty="0"/>
          </a:p>
          <a:p>
            <a:r>
              <a:rPr lang="en-GB" dirty="0" smtClean="0"/>
              <a:t>In your answer you SHOULD write about:</a:t>
            </a:r>
          </a:p>
          <a:p>
            <a:r>
              <a:rPr lang="en-GB" dirty="0" smtClean="0"/>
              <a:t>-The setting</a:t>
            </a:r>
          </a:p>
          <a:p>
            <a:r>
              <a:rPr lang="en-GB" dirty="0" smtClean="0"/>
              <a:t>-Relationships</a:t>
            </a:r>
          </a:p>
          <a:p>
            <a:r>
              <a:rPr lang="en-GB" dirty="0" smtClean="0"/>
              <a:t>- Use of language and structure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311" y="839586"/>
            <a:ext cx="5177697" cy="291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16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37" y="243482"/>
            <a:ext cx="6030019" cy="18655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695" y="2427316"/>
            <a:ext cx="1169600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Intro: Harrison presents war as…. Struggle through which the human spirit endures</a:t>
            </a:r>
          </a:p>
          <a:p>
            <a:r>
              <a:rPr lang="en-GB" sz="1400" dirty="0" smtClean="0"/>
              <a:t>Reality, horrors, hardship, pessimistic, optimistic, relationships, environment, conditions</a:t>
            </a:r>
          </a:p>
          <a:p>
            <a:endParaRPr lang="en-GB" sz="1400" dirty="0"/>
          </a:p>
          <a:p>
            <a:r>
              <a:rPr lang="en-GB" sz="1400" dirty="0" smtClean="0"/>
              <a:t>P1 Title – ‘bright lights’ = dual meaning – alluring nature of cities, life, glamour etc. juxtaposed with reality of war – bombs highlighting destruction of city, siege, Bosnian War</a:t>
            </a:r>
          </a:p>
          <a:p>
            <a:endParaRPr lang="en-GB" sz="1400" dirty="0"/>
          </a:p>
          <a:p>
            <a:r>
              <a:rPr lang="en-GB" sz="1400" dirty="0" smtClean="0"/>
              <a:t>P1-2 Stanza – Talk about how many, their form </a:t>
            </a:r>
            <a:r>
              <a:rPr lang="en-GB" sz="1400" dirty="0" err="1" smtClean="0"/>
              <a:t>etc</a:t>
            </a:r>
            <a:r>
              <a:rPr lang="en-GB" sz="1400" dirty="0" smtClean="0"/>
              <a:t> link to Q</a:t>
            </a:r>
          </a:p>
          <a:p>
            <a:r>
              <a:rPr lang="en-GB" sz="1400" dirty="0" smtClean="0"/>
              <a:t>Deal with tone established in opening lines and lang. to support i.e. slow, drudgery of life, relentless pessimistic </a:t>
            </a:r>
            <a:r>
              <a:rPr lang="en-GB" sz="1400" dirty="0" err="1" smtClean="0"/>
              <a:t>outlook,’queuing</a:t>
            </a:r>
            <a:r>
              <a:rPr lang="en-GB" sz="1400" dirty="0" smtClean="0"/>
              <a:t>’, ‘meagre’ ‘struggling’.  Comment on listing and use of </a:t>
            </a:r>
            <a:r>
              <a:rPr lang="en-GB" sz="1400" dirty="0" err="1" smtClean="0"/>
              <a:t>enjambement</a:t>
            </a:r>
            <a:r>
              <a:rPr lang="en-GB" sz="1400" dirty="0" smtClean="0"/>
              <a:t> to support this one.  Verbs used highlight the hardship – slow and fast paced ‘dodging’ next to ‘struggling’.  Lexicon of strife, human survival – water, shelter etc. WAR is presented as – apply to environment, apply to people and families – e.g. pram isn’t used for babies but to survive….</a:t>
            </a:r>
          </a:p>
          <a:p>
            <a:endParaRPr lang="en-GB" sz="1400" dirty="0"/>
          </a:p>
          <a:p>
            <a:r>
              <a:rPr lang="en-GB" sz="1400" dirty="0" smtClean="0"/>
              <a:t>P2 Volta ‘But’ also first person direct address ‘you’d’ – personal, gives impression of omniscient third person, god-like? Observing whole picture, and minutiae of human experience.  Universality of human experience – life goes on etc. Irrespective of one’s cultural/religious group, the human experience is universal. Use of colour – monochromatic representation of humans – paradoxical idea that even when in darkness, relationships can shine.  One’s identity is irrelevant, </a:t>
            </a:r>
            <a:r>
              <a:rPr lang="en-GB" sz="1400" dirty="0" err="1" smtClean="0"/>
              <a:t>eg</a:t>
            </a:r>
            <a:r>
              <a:rPr lang="en-GB" sz="1400" dirty="0" smtClean="0"/>
              <a:t>. Use of native tongue to describe bread.  Bread is bread, we all need it.  Ref alliterative reinforcement of these ideas – sibilance and assonance.  </a:t>
            </a:r>
          </a:p>
          <a:p>
            <a:endParaRPr lang="en-GB" sz="1400" dirty="0" smtClean="0"/>
          </a:p>
          <a:p>
            <a:r>
              <a:rPr lang="en-GB" sz="1400" dirty="0" smtClean="0"/>
              <a:t>P3 Focus on specific relationship = love. </a:t>
            </a:r>
            <a:r>
              <a:rPr lang="en-GB" sz="1400" dirty="0"/>
              <a:t>Shows how humans adapt, assimilate and not only survive but </a:t>
            </a:r>
            <a:r>
              <a:rPr lang="en-GB" sz="1400" dirty="0" smtClean="0"/>
              <a:t>thrive despite the war.  A typical fairy tale romance is going on between ‘dark shape’ girl and boy (universal) – link to idealistic ideas hinted in title.  Words for war used to describe their courtship – ‘radar’ to show how they have adapted to their circumstances.</a:t>
            </a:r>
            <a:endParaRPr lang="en-GB" sz="1400" dirty="0"/>
          </a:p>
          <a:p>
            <a:r>
              <a:rPr lang="en-GB" sz="1400" dirty="0" smtClean="0"/>
              <a:t>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79300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37" y="243482"/>
            <a:ext cx="6030019" cy="15163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6337" y="1841242"/>
            <a:ext cx="117146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P4</a:t>
            </a:r>
          </a:p>
          <a:p>
            <a:r>
              <a:rPr lang="en-GB" sz="1600" dirty="0" smtClean="0"/>
              <a:t>Harrison uses imagery connected with light and darkness throughout.  Darkness typically connected with war – in terms of bleakness and depressing impact of.  Also the way in which cities are plunged into darkness due to war cutting off services and also for self-protection – blackout.  Harrison however presents darkness as a good thing – an exciting, clandestine meeting between a boy and girl.  Romantic environment in which two people fall in love.  Whether the light comes from a candle, cigarette or sniper – the details aren’t important.  In this less than ideal environment, love prevails.</a:t>
            </a:r>
          </a:p>
          <a:p>
            <a:endParaRPr lang="en-GB" sz="1600" dirty="0"/>
          </a:p>
          <a:p>
            <a:r>
              <a:rPr lang="en-GB" sz="1600" dirty="0" smtClean="0"/>
              <a:t>P5</a:t>
            </a:r>
          </a:p>
          <a:p>
            <a:r>
              <a:rPr lang="en-GB" sz="1600" dirty="0" smtClean="0"/>
              <a:t>Second stanza – Harrison continues this theme using the same images as the closing lines of the first stanza – match-flare test.  Tone reverts back to highlighting daily horrors of war – the nonchalant way in which the hyphenated ‘blood-dunked’ </a:t>
            </a:r>
          </a:p>
          <a:p>
            <a:r>
              <a:rPr lang="en-GB" sz="1600" dirty="0" smtClean="0"/>
              <a:t>is seemingly dropped into the poem.  These broken words, awkwardly connected, seem not right, the every day mundane next two the graphic results of war – ‘broken dead’.  This feeling of doom gives way to an optimistic feeling towards the end of Stanza 2 – reinforced by the longer line depicting clouds clearing, the pathetic fallacy used to present hope for the future. Harrison is not so naïve to suggest a ‘happily ever after’ conclusion to this unlikely fairy tale.  He reminds us that this hope may well be short lived thanks to the window of opportunity it gives to a bomber. </a:t>
            </a:r>
          </a:p>
          <a:p>
            <a:endParaRPr lang="en-GB" sz="1600" dirty="0"/>
          </a:p>
          <a:p>
            <a:r>
              <a:rPr lang="en-GB" sz="1600" dirty="0" smtClean="0"/>
              <a:t>P6 Ref wells, water, wells as good and bad.</a:t>
            </a:r>
          </a:p>
          <a:p>
            <a:endParaRPr lang="en-GB" sz="1600" dirty="0"/>
          </a:p>
          <a:p>
            <a:r>
              <a:rPr lang="en-GB" sz="1600" dirty="0" smtClean="0"/>
              <a:t>P7 Shorter last stanza, not as full of images of war – ends on an optimistic scene, the grain bags doubling as sand bags – the resilience and prevailing nature of life and love over war.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27075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715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Ballantyne H C</dc:creator>
  <cp:lastModifiedBy>Ballantyne H C</cp:lastModifiedBy>
  <cp:revision>6</cp:revision>
  <cp:lastPrinted>2019-02-12T13:31:40Z</cp:lastPrinted>
  <dcterms:created xsi:type="dcterms:W3CDTF">2019-02-11T11:59:44Z</dcterms:created>
  <dcterms:modified xsi:type="dcterms:W3CDTF">2019-02-13T09:40:30Z</dcterms:modified>
</cp:coreProperties>
</file>