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3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6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19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9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447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66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38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76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0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16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9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65F2-16DA-49AD-AACA-995589762CE6}" type="datetimeFigureOut">
              <a:rPr lang="en-GB" smtClean="0"/>
              <a:t>13/11/2018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12FC0-829E-464C-89B3-374AE221D5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41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045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701015" y="1432694"/>
            <a:ext cx="3276600" cy="12003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GB" b="1" dirty="0" smtClean="0"/>
              <a:t>3a) </a:t>
            </a:r>
            <a:r>
              <a:rPr lang="en-GB" b="1" dirty="0" smtClean="0"/>
              <a:t>Zoom and explode powerful words</a:t>
            </a:r>
            <a:endParaRPr lang="en-GB" b="1" dirty="0" smtClean="0"/>
          </a:p>
          <a:p>
            <a:pPr eaLnBrk="1" hangingPunct="1">
              <a:defRPr/>
            </a:pPr>
            <a:endParaRPr lang="en-GB" b="1" dirty="0"/>
          </a:p>
          <a:p>
            <a:pPr eaLnBrk="1" hangingPunct="1">
              <a:defRPr/>
            </a:pPr>
            <a:endParaRPr lang="en-GB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388766" y="3477212"/>
            <a:ext cx="3138812" cy="8771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b="1" dirty="0" smtClean="0"/>
              <a:t>3b) </a:t>
            </a:r>
            <a:r>
              <a:rPr lang="en-GB" b="1" dirty="0" smtClean="0"/>
              <a:t>Explode </a:t>
            </a:r>
            <a:r>
              <a:rPr lang="en-GB" b="1" dirty="0" smtClean="0"/>
              <a:t>literary </a:t>
            </a:r>
            <a:r>
              <a:rPr lang="en-GB" b="1" dirty="0" smtClean="0"/>
              <a:t>techniques </a:t>
            </a:r>
            <a:endParaRPr lang="en-GB" b="1" dirty="0"/>
          </a:p>
          <a:p>
            <a:pPr eaLnBrk="1" hangingPunct="1">
              <a:defRPr/>
            </a:pPr>
            <a:endParaRPr lang="en-GB" sz="1650" b="1" dirty="0" smtClean="0"/>
          </a:p>
          <a:p>
            <a:pPr eaLnBrk="1" hangingPunct="1">
              <a:defRPr/>
            </a:pPr>
            <a:endParaRPr lang="en-GB" sz="1650" dirty="0"/>
          </a:p>
        </p:txBody>
      </p:sp>
      <p:sp>
        <p:nvSpPr>
          <p:cNvPr id="16" name="TextBox 15"/>
          <p:cNvSpPr txBox="1"/>
          <p:nvPr/>
        </p:nvSpPr>
        <p:spPr>
          <a:xfrm>
            <a:off x="2306658" y="4365010"/>
            <a:ext cx="5611016" cy="24929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650" b="1" dirty="0" smtClean="0"/>
              <a:t>3c) </a:t>
            </a:r>
            <a:r>
              <a:rPr lang="en-GB" sz="2400" b="1" dirty="0"/>
              <a:t>Can you say anything about structure</a:t>
            </a:r>
            <a:r>
              <a:rPr lang="en-GB" sz="2400" b="1" dirty="0" smtClean="0"/>
              <a:t>?</a:t>
            </a:r>
          </a:p>
          <a:p>
            <a:pPr eaLnBrk="1" hangingPunct="1">
              <a:defRPr/>
            </a:pPr>
            <a:endParaRPr lang="en-GB" sz="1650" b="1" i="1" dirty="0" smtClean="0"/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sz="1650" b="1" i="1" dirty="0" smtClean="0"/>
              <a:t>Is there a shift in </a:t>
            </a:r>
            <a:r>
              <a:rPr lang="en-GB" sz="1650" b="1" i="1" dirty="0" smtClean="0"/>
              <a:t>feeling? </a:t>
            </a:r>
            <a:endParaRPr lang="en-GB" sz="1650" b="1" i="1" dirty="0" smtClean="0"/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sz="1650" b="1" i="1" dirty="0" smtClean="0"/>
              <a:t>Where are the pauses?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sz="1650" b="1" i="1" dirty="0" smtClean="0"/>
              <a:t>Is there a rhyme scheme?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sz="1650" b="1" i="1" dirty="0" smtClean="0"/>
              <a:t>Is </a:t>
            </a:r>
            <a:r>
              <a:rPr lang="en-GB" sz="1650" b="1" i="1" dirty="0" smtClean="0"/>
              <a:t>the pace </a:t>
            </a:r>
            <a:r>
              <a:rPr lang="en-GB" sz="1650" b="1" i="1" dirty="0" smtClean="0"/>
              <a:t>fast </a:t>
            </a:r>
            <a:r>
              <a:rPr lang="en-GB" sz="1650" b="1" i="1" dirty="0" smtClean="0"/>
              <a:t>or slow?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sz="1650" b="1" i="1" dirty="0" smtClean="0"/>
              <a:t>How does the poem begin?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GB" sz="1650" b="1" i="1" dirty="0" smtClean="0"/>
              <a:t>How does the poem end?</a:t>
            </a:r>
            <a:endParaRPr lang="en-GB" sz="1650" b="1" i="1" dirty="0"/>
          </a:p>
          <a:p>
            <a:pPr eaLnBrk="1" hangingPunct="1">
              <a:defRPr/>
            </a:pPr>
            <a:endParaRPr lang="en-GB" sz="1650" dirty="0"/>
          </a:p>
        </p:txBody>
      </p:sp>
      <p:sp>
        <p:nvSpPr>
          <p:cNvPr id="17" name="TextBox 16"/>
          <p:cNvSpPr txBox="1"/>
          <p:nvPr/>
        </p:nvSpPr>
        <p:spPr>
          <a:xfrm>
            <a:off x="285399" y="171537"/>
            <a:ext cx="4305432" cy="212365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GB" sz="1650" b="1" dirty="0" smtClean="0"/>
              <a:t>1)What is the poem about?</a:t>
            </a:r>
          </a:p>
          <a:p>
            <a:pPr eaLnBrk="1" hangingPunct="1">
              <a:defRPr/>
            </a:pPr>
            <a:endParaRPr lang="en-GB" sz="1650" b="1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50" b="1" dirty="0" smtClean="0"/>
              <a:t>Explode </a:t>
            </a:r>
            <a:r>
              <a:rPr lang="en-GB" sz="1650" b="1" dirty="0"/>
              <a:t>the </a:t>
            </a:r>
            <a:r>
              <a:rPr lang="en-GB" sz="1650" b="1" dirty="0" smtClean="0"/>
              <a:t>title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50" b="1" dirty="0" smtClean="0"/>
              <a:t>Look at the first line</a:t>
            </a:r>
            <a:endParaRPr lang="en-GB" sz="1650" b="1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50" b="1" dirty="0"/>
              <a:t>Who or what is the subject of the poem?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50" b="1" dirty="0"/>
              <a:t>Who is the speaker?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50" b="1" dirty="0"/>
              <a:t>What is it exploring?</a:t>
            </a:r>
          </a:p>
          <a:p>
            <a:pPr eaLnBrk="1" hangingPunct="1">
              <a:defRPr/>
            </a:pPr>
            <a:endParaRPr lang="en-GB" sz="165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2383572"/>
            <a:ext cx="2147455" cy="46858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GB" sz="1650" b="1" dirty="0"/>
              <a:t>4</a:t>
            </a:r>
            <a:r>
              <a:rPr lang="en-GB" sz="2400" b="1" dirty="0"/>
              <a:t>. </a:t>
            </a:r>
            <a:r>
              <a:rPr lang="en-GB" sz="2400" b="1" dirty="0" smtClean="0"/>
              <a:t>Identify the purpose, theme or message.</a:t>
            </a:r>
          </a:p>
          <a:p>
            <a:pPr>
              <a:defRPr/>
            </a:pPr>
            <a:endParaRPr lang="en-GB" sz="2400" b="1" dirty="0"/>
          </a:p>
          <a:p>
            <a:pPr>
              <a:defRPr/>
            </a:pPr>
            <a:r>
              <a:rPr lang="en-GB" sz="2400" b="1" i="1" dirty="0"/>
              <a:t>How does it impact you?</a:t>
            </a:r>
          </a:p>
          <a:p>
            <a:pPr>
              <a:defRPr/>
            </a:pPr>
            <a:endParaRPr lang="en-GB" sz="2400" b="1" dirty="0" smtClean="0"/>
          </a:p>
          <a:p>
            <a:pPr>
              <a:defRPr/>
            </a:pPr>
            <a:endParaRPr lang="en-GB" sz="2400" b="1" dirty="0" smtClean="0"/>
          </a:p>
          <a:p>
            <a:pPr>
              <a:defRPr/>
            </a:pPr>
            <a:endParaRPr lang="en-GB" sz="2400" b="1" dirty="0" smtClean="0"/>
          </a:p>
          <a:p>
            <a:pPr eaLnBrk="1" hangingPunct="1">
              <a:defRPr/>
            </a:pPr>
            <a:endParaRPr lang="en-GB" sz="1650" b="1" dirty="0"/>
          </a:p>
          <a:p>
            <a:pPr eaLnBrk="1" hangingPunct="1">
              <a:defRPr/>
            </a:pPr>
            <a:endParaRPr lang="en-GB" sz="1650" b="1" dirty="0"/>
          </a:p>
          <a:p>
            <a:pPr eaLnBrk="1" hangingPunct="1">
              <a:defRPr/>
            </a:pPr>
            <a:endParaRPr lang="en-GB" sz="1650" b="1" dirty="0"/>
          </a:p>
          <a:p>
            <a:pPr eaLnBrk="1" hangingPunct="1">
              <a:defRPr/>
            </a:pPr>
            <a:endParaRPr lang="en-GB" sz="1650" b="1" dirty="0"/>
          </a:p>
          <a:p>
            <a:pPr eaLnBrk="1" hangingPunct="1">
              <a:defRPr/>
            </a:pPr>
            <a:endParaRPr lang="en-GB" sz="1650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5112166" y="324698"/>
            <a:ext cx="3276600" cy="189282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2800" b="1" dirty="0" smtClean="0"/>
              <a:t>2)Explore the emotions, mood and feelings</a:t>
            </a:r>
            <a:endParaRPr lang="en-GB" sz="2800" b="1" dirty="0"/>
          </a:p>
          <a:p>
            <a:pPr eaLnBrk="1" hangingPunct="1">
              <a:defRPr/>
            </a:pPr>
            <a:endParaRPr lang="en-GB" sz="1650" b="1" dirty="0"/>
          </a:p>
          <a:p>
            <a:pPr eaLnBrk="1" hangingPunct="1">
              <a:defRPr/>
            </a:pPr>
            <a:endParaRPr lang="en-GB" sz="1650" dirty="0"/>
          </a:p>
        </p:txBody>
      </p:sp>
      <p:sp>
        <p:nvSpPr>
          <p:cNvPr id="2" name="Rounded Rectangle 1"/>
          <p:cNvSpPr/>
          <p:nvPr/>
        </p:nvSpPr>
        <p:spPr>
          <a:xfrm>
            <a:off x="3947779" y="2482124"/>
            <a:ext cx="2891384" cy="16459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Unseen Poetry </a:t>
            </a:r>
            <a:endParaRPr lang="en-GB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42" y="5056625"/>
            <a:ext cx="1043570" cy="10753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5287" y="1580139"/>
            <a:ext cx="1353429" cy="12924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5388" y="5166018"/>
            <a:ext cx="2684609" cy="18188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6656" y="4888347"/>
            <a:ext cx="1562100" cy="19240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73474" y="171537"/>
            <a:ext cx="1581536" cy="1176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3169" y="2991845"/>
            <a:ext cx="1327693" cy="11361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81960" y="1505988"/>
            <a:ext cx="784696" cy="78469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94325" y="2308467"/>
            <a:ext cx="1327693" cy="113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4773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SITSS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Ainscough</dc:creator>
  <cp:lastModifiedBy>Sophie Ainscough</cp:lastModifiedBy>
  <cp:revision>1</cp:revision>
  <dcterms:created xsi:type="dcterms:W3CDTF">2018-11-13T10:21:47Z</dcterms:created>
  <dcterms:modified xsi:type="dcterms:W3CDTF">2018-11-13T10:22:18Z</dcterms:modified>
</cp:coreProperties>
</file>