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7" r:id="rId6"/>
    <p:sldId id="261" r:id="rId7"/>
    <p:sldId id="260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4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9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7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7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54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64E5-ED86-42EE-BC96-8FE51FD2E1F6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E8D5-CB04-4DB2-BC2D-97BD0E735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9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AIC Revision and Essay Plan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11.10.18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4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62" y="1728593"/>
            <a:ext cx="10515600" cy="373243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Important information: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Literature </a:t>
            </a:r>
            <a:r>
              <a:rPr lang="en-GB" dirty="0"/>
              <a:t>Paper 2 (‘Modern Drama and Literary Heritage </a:t>
            </a:r>
            <a:r>
              <a:rPr lang="en-GB" dirty="0" smtClean="0"/>
              <a:t>Texts’ aka A:AIC/B:Macbeth)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 Book (you will get a blank copy in the exam)</a:t>
            </a:r>
            <a:br>
              <a:rPr lang="en-GB" dirty="0" smtClean="0"/>
            </a:br>
            <a:r>
              <a:rPr lang="en-GB" dirty="0" smtClean="0"/>
              <a:t>30marks/45mins on each question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Answer 1 on each from a choice of 2 (theme/character)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2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071" y="183772"/>
            <a:ext cx="7897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LIT PAPER </a:t>
            </a:r>
            <a:r>
              <a:rPr lang="en-GB" dirty="0"/>
              <a:t>2</a:t>
            </a:r>
            <a:r>
              <a:rPr lang="en-GB" dirty="0" smtClean="0"/>
              <a:t>, MODERN DRAMA AND LITERARY HERITAGE:</a:t>
            </a:r>
          </a:p>
          <a:p>
            <a:r>
              <a:rPr lang="en-GB" dirty="0" smtClean="0"/>
              <a:t>SECTION A MODERN DRAMA (AN INSPECTOR CALLS)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01" y="730011"/>
            <a:ext cx="5914635" cy="6127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17950" y="299124"/>
            <a:ext cx="61546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AO1 – How well you know AIC</a:t>
            </a:r>
          </a:p>
          <a:p>
            <a:r>
              <a:rPr lang="en-GB" sz="3200" dirty="0" smtClean="0"/>
              <a:t>A02 – Language, form and structure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59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02" y="360050"/>
            <a:ext cx="6504996" cy="281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036" y="3450718"/>
            <a:ext cx="109125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FORM/STRUCTURE</a:t>
            </a:r>
          </a:p>
          <a:p>
            <a:r>
              <a:rPr lang="en-GB" sz="3200" dirty="0" smtClean="0"/>
              <a:t>Takes place in 1 room over 1 day</a:t>
            </a:r>
          </a:p>
          <a:p>
            <a:r>
              <a:rPr lang="en-GB" sz="3200" dirty="0" smtClean="0"/>
              <a:t>= INTENSE, REALISTIC AND DRAMATIC</a:t>
            </a:r>
          </a:p>
          <a:p>
            <a:r>
              <a:rPr lang="en-GB" sz="3200" dirty="0" smtClean="0"/>
              <a:t>Stage directions – v specific, lots</a:t>
            </a:r>
          </a:p>
          <a:p>
            <a:r>
              <a:rPr lang="en-GB" sz="3200" dirty="0" smtClean="0"/>
              <a:t>Of pauses, adverbs (gently, warmly)- Priestley had clear opinions</a:t>
            </a:r>
          </a:p>
          <a:p>
            <a:r>
              <a:rPr lang="en-GB" sz="3200" dirty="0" smtClean="0"/>
              <a:t>-DRAMATIC IRONY ‘fiddlesticks’, ‘unsinkable’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9898" y="725311"/>
            <a:ext cx="22593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Language used by</a:t>
            </a:r>
          </a:p>
          <a:p>
            <a:r>
              <a:rPr lang="en-GB" dirty="0" smtClean="0"/>
              <a:t>Different characters:</a:t>
            </a:r>
          </a:p>
          <a:p>
            <a:endParaRPr lang="en-GB" dirty="0"/>
          </a:p>
          <a:p>
            <a:r>
              <a:rPr lang="en-GB" dirty="0" smtClean="0"/>
              <a:t>MR B – Colloquial, pompous, egotistical, working class</a:t>
            </a:r>
          </a:p>
          <a:p>
            <a:r>
              <a:rPr lang="en-GB" dirty="0" smtClean="0"/>
              <a:t>MRS B – pretentious, upper class, </a:t>
            </a:r>
          </a:p>
          <a:p>
            <a:r>
              <a:rPr lang="en-GB" dirty="0" smtClean="0"/>
              <a:t>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June 2018 Exam Qs: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762" t="44487" r="32990" b="28043"/>
          <a:stretch/>
        </p:blipFill>
        <p:spPr>
          <a:xfrm>
            <a:off x="3142488" y="2167127"/>
            <a:ext cx="5480304" cy="26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0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Exemplar Qs: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79748" y="1417022"/>
            <a:ext cx="6096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GB" dirty="0"/>
              <a:t>Inspector: ‘There’ll be plenty of time, when I am gone, for you all to adjust your family relationships.’</a:t>
            </a:r>
          </a:p>
          <a:p>
            <a:endParaRPr lang="en-GB" dirty="0" smtClean="0"/>
          </a:p>
          <a:p>
            <a:r>
              <a:rPr lang="en-GB" dirty="0" smtClean="0"/>
              <a:t>Explore </a:t>
            </a:r>
            <a:r>
              <a:rPr lang="en-GB" dirty="0"/>
              <a:t>the significance of </a:t>
            </a:r>
            <a:r>
              <a:rPr lang="en-GB" b="1" dirty="0"/>
              <a:t>family relationships </a:t>
            </a:r>
            <a:r>
              <a:rPr lang="en-GB" dirty="0"/>
              <a:t>in An Inspector Calls.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Explore </a:t>
            </a:r>
            <a:r>
              <a:rPr lang="en-GB" dirty="0"/>
              <a:t>Priestley’s presentation of Gerald in the play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620011" y="4002345"/>
            <a:ext cx="60960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does Priestley present the theme of injustice in this play?</a:t>
            </a:r>
          </a:p>
          <a:p>
            <a:r>
              <a:rPr lang="en-GB" dirty="0"/>
              <a:t> You must consider language, form and structure in your answer.</a:t>
            </a:r>
          </a:p>
          <a:p>
            <a:endParaRPr lang="en-GB" dirty="0" smtClean="0"/>
          </a:p>
          <a:p>
            <a:r>
              <a:rPr lang="en-GB" dirty="0" smtClean="0"/>
              <a:t>Sybil </a:t>
            </a:r>
            <a:r>
              <a:rPr lang="en-GB" dirty="0"/>
              <a:t>Birling: ‘You have no power to make me change my mind.’</a:t>
            </a:r>
          </a:p>
          <a:p>
            <a:endParaRPr lang="en-GB" dirty="0" smtClean="0"/>
          </a:p>
          <a:p>
            <a:r>
              <a:rPr lang="en-GB" dirty="0" smtClean="0"/>
              <a:t>Explore </a:t>
            </a:r>
            <a:r>
              <a:rPr lang="en-GB" dirty="0"/>
              <a:t>Priestley’s presentation of </a:t>
            </a:r>
            <a:r>
              <a:rPr lang="en-GB" b="1" dirty="0"/>
              <a:t>Mrs Sybil Birling </a:t>
            </a:r>
            <a:r>
              <a:rPr lang="en-GB" dirty="0"/>
              <a:t>in the play.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6239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Qs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0581" y="16906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Explore </a:t>
            </a:r>
            <a:r>
              <a:rPr lang="en-GB" dirty="0"/>
              <a:t>the </a:t>
            </a:r>
            <a:r>
              <a:rPr lang="en-GB" b="1" dirty="0"/>
              <a:t>changing relationship </a:t>
            </a:r>
            <a:r>
              <a:rPr lang="en-GB" dirty="0"/>
              <a:t>between </a:t>
            </a:r>
            <a:r>
              <a:rPr lang="en-GB" b="1" dirty="0"/>
              <a:t>Gerald Croft </a:t>
            </a:r>
            <a:r>
              <a:rPr lang="en-GB" dirty="0"/>
              <a:t>and </a:t>
            </a:r>
            <a:r>
              <a:rPr lang="en-GB" b="1" dirty="0"/>
              <a:t>Sheila Birling </a:t>
            </a:r>
            <a:r>
              <a:rPr lang="en-GB" dirty="0"/>
              <a:t>in An Inspector Calls.</a:t>
            </a:r>
          </a:p>
          <a:p>
            <a:endParaRPr lang="en-GB" dirty="0"/>
          </a:p>
          <a:p>
            <a:r>
              <a:rPr lang="en-GB" dirty="0" smtClean="0"/>
              <a:t>‘Public </a:t>
            </a:r>
            <a:r>
              <a:rPr lang="en-GB" dirty="0"/>
              <a:t>men, Mr Birling, have responsibilities as well as privileges.’ (Inspector Goole)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How </a:t>
            </a:r>
            <a:r>
              <a:rPr lang="en-GB" dirty="0"/>
              <a:t>does Priestley present the importance of </a:t>
            </a:r>
            <a:r>
              <a:rPr lang="en-GB" b="1" dirty="0"/>
              <a:t>responsibility</a:t>
            </a:r>
            <a:r>
              <a:rPr lang="en-GB" dirty="0"/>
              <a:t> in this play?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9288" y="44679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does Priestley present the </a:t>
            </a:r>
            <a:r>
              <a:rPr lang="en-GB" b="1" dirty="0"/>
              <a:t>Inspector as the opposite of Mr Birling?</a:t>
            </a:r>
          </a:p>
          <a:p>
            <a:endParaRPr lang="en-GB" dirty="0"/>
          </a:p>
          <a:p>
            <a:r>
              <a:rPr lang="en-GB" dirty="0" smtClean="0"/>
              <a:t>‘She </a:t>
            </a:r>
            <a:r>
              <a:rPr lang="en-GB" dirty="0"/>
              <a:t>came to you for help at a time when no woman could have needed it more.’ (Inspector Goole)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Explore </a:t>
            </a:r>
            <a:r>
              <a:rPr lang="en-GB" dirty="0"/>
              <a:t>the role of </a:t>
            </a:r>
            <a:r>
              <a:rPr lang="en-GB" b="1" dirty="0"/>
              <a:t>women</a:t>
            </a:r>
            <a:r>
              <a:rPr lang="en-GB" dirty="0"/>
              <a:t> in this play.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5935" y="1600484"/>
            <a:ext cx="50459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does Priestley present the character of </a:t>
            </a:r>
            <a:r>
              <a:rPr lang="en-GB" b="1" dirty="0"/>
              <a:t>Eva Smith/Daisy Renton?</a:t>
            </a:r>
          </a:p>
          <a:p>
            <a:endParaRPr lang="en-GB" dirty="0"/>
          </a:p>
          <a:p>
            <a:r>
              <a:rPr lang="en-GB" dirty="0" smtClean="0"/>
              <a:t>‘The </a:t>
            </a:r>
            <a:r>
              <a:rPr lang="en-GB" dirty="0"/>
              <a:t>play is more concerned with </a:t>
            </a:r>
            <a:r>
              <a:rPr lang="en-GB" b="1" dirty="0"/>
              <a:t>moral responsibilities </a:t>
            </a:r>
            <a:r>
              <a:rPr lang="en-GB" dirty="0"/>
              <a:t>than the </a:t>
            </a:r>
            <a:r>
              <a:rPr lang="en-GB" b="1" dirty="0"/>
              <a:t>law </a:t>
            </a:r>
            <a:r>
              <a:rPr lang="en-GB" dirty="0"/>
              <a:t>itself.’ How far do you agree with this statement?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5288" y="386778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does Priestley present </a:t>
            </a:r>
            <a:r>
              <a:rPr lang="en-GB" b="1" dirty="0"/>
              <a:t>Mrs Birling’s relationships with other characters in this play</a:t>
            </a:r>
            <a:r>
              <a:rPr lang="en-GB" b="1" dirty="0" smtClean="0"/>
              <a:t>?</a:t>
            </a:r>
          </a:p>
          <a:p>
            <a:endParaRPr lang="en-GB" b="1" dirty="0"/>
          </a:p>
          <a:p>
            <a:r>
              <a:rPr lang="en-GB" dirty="0" smtClean="0"/>
              <a:t>‘After </a:t>
            </a:r>
            <a:r>
              <a:rPr lang="en-GB" dirty="0"/>
              <a:t>Inspector Goole has left, the play becomes even more </a:t>
            </a:r>
            <a:r>
              <a:rPr lang="en-GB" b="1" dirty="0"/>
              <a:t>dramatic</a:t>
            </a:r>
            <a:r>
              <a:rPr lang="en-GB" dirty="0" smtClean="0"/>
              <a:t>.’</a:t>
            </a:r>
          </a:p>
          <a:p>
            <a:endParaRPr lang="en-GB" dirty="0"/>
          </a:p>
          <a:p>
            <a:r>
              <a:rPr lang="en-GB" dirty="0"/>
              <a:t>How far do you agree with this view of the ending of this play?</a:t>
            </a:r>
          </a:p>
        </p:txBody>
      </p:sp>
      <p:sp>
        <p:nvSpPr>
          <p:cNvPr id="7" name="Rectangle 6"/>
          <p:cNvSpPr/>
          <p:nvPr/>
        </p:nvSpPr>
        <p:spPr>
          <a:xfrm>
            <a:off x="5057534" y="6368044"/>
            <a:ext cx="5972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Explore how Priestley presents the younger generation in AIC.</a:t>
            </a:r>
          </a:p>
        </p:txBody>
      </p:sp>
    </p:spTree>
    <p:extLst>
      <p:ext uri="{BB962C8B-B14F-4D97-AF65-F5344CB8AC3E}">
        <p14:creationId xmlns:p14="http://schemas.microsoft.com/office/powerpoint/2010/main" val="1101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75" y="2231503"/>
            <a:ext cx="10515600" cy="26411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Predictions</a:t>
            </a:r>
            <a:r>
              <a:rPr lang="en-GB" dirty="0" smtClean="0"/>
              <a:t>:?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Not just </a:t>
            </a:r>
            <a:r>
              <a:rPr lang="en-GB" dirty="0" err="1" smtClean="0"/>
              <a:t>Shiela</a:t>
            </a:r>
            <a:r>
              <a:rPr lang="en-GB" dirty="0" smtClean="0"/>
              <a:t> or Goole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But could be anyone else!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4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Structuring your essay…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3192" y="1554480"/>
            <a:ext cx="1195577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INTRO</a:t>
            </a:r>
          </a:p>
          <a:p>
            <a:r>
              <a:rPr lang="en-GB" dirty="0" smtClean="0"/>
              <a:t>Answer the question using sophisticated vocab to describe characters.  Always use the phrase ‘Priestley uses…’ and, if you </a:t>
            </a:r>
          </a:p>
          <a:p>
            <a:r>
              <a:rPr lang="en-GB" dirty="0" smtClean="0"/>
              <a:t>Can ‘…the audience’. Always try to deal with the play from a synoptic </a:t>
            </a:r>
            <a:r>
              <a:rPr lang="en-GB" dirty="0" err="1" smtClean="0"/>
              <a:t>pov</a:t>
            </a:r>
            <a:r>
              <a:rPr lang="en-GB" dirty="0" smtClean="0"/>
              <a:t>.  Briefly refer to how character/theme is introduced,</a:t>
            </a:r>
          </a:p>
          <a:p>
            <a:r>
              <a:rPr lang="en-GB" dirty="0" smtClean="0"/>
              <a:t>How it it/they change/develop during middle of the play and how they are at the end.  KEEP IT BRIEF, QUOTES ARE OK BUT </a:t>
            </a:r>
          </a:p>
          <a:p>
            <a:r>
              <a:rPr lang="en-GB" dirty="0" smtClean="0"/>
              <a:t>ONLY TINY ONES.</a:t>
            </a:r>
          </a:p>
          <a:p>
            <a:endParaRPr lang="en-GB" dirty="0"/>
          </a:p>
          <a:p>
            <a:r>
              <a:rPr lang="en-GB" dirty="0" smtClean="0"/>
              <a:t>I would always go chronological, it is easier, but if you write well it will still fulfil all MS AOS.</a:t>
            </a:r>
          </a:p>
          <a:p>
            <a:endParaRPr lang="en-GB" dirty="0"/>
          </a:p>
          <a:p>
            <a:r>
              <a:rPr lang="en-GB" dirty="0" smtClean="0"/>
              <a:t>MAKE SURE YOU REFER TO HOW P DOES IT – Structure of play, 3 acts, realistic time, intense….</a:t>
            </a:r>
          </a:p>
          <a:p>
            <a:endParaRPr lang="en-GB" dirty="0"/>
          </a:p>
          <a:p>
            <a:r>
              <a:rPr lang="en-GB" dirty="0" smtClean="0"/>
              <a:t>Embedding of Qs vital AND technical terminology. 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I’d say 3-5 MAIN POINTS – REFER TO LANG, FORM, STRUCTURE</a:t>
            </a:r>
          </a:p>
          <a:p>
            <a:endParaRPr lang="en-GB" dirty="0"/>
          </a:p>
          <a:p>
            <a:r>
              <a:rPr lang="en-GB" dirty="0" smtClean="0"/>
              <a:t>Conclusion – END WITH END AND MAKE AN EVALUATIVE STATEMENT, END ON A QUOTE IF YOU CAN!</a:t>
            </a:r>
          </a:p>
        </p:txBody>
      </p:sp>
    </p:spTree>
    <p:extLst>
      <p:ext uri="{BB962C8B-B14F-4D97-AF65-F5344CB8AC3E}">
        <p14:creationId xmlns:p14="http://schemas.microsoft.com/office/powerpoint/2010/main" val="236494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562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AIC Revision and Essay Plan</vt:lpstr>
      <vt:lpstr>Important information:  Literature Paper 2 (‘Modern Drama and Literary Heritage Texts’ aka A:AIC/B:Macbeth)  Open Book (you will get a blank copy in the exam) 30marks/45mins on each question  Answer 1 on each from a choice of 2 (theme/character)  </vt:lpstr>
      <vt:lpstr>PowerPoint Presentation</vt:lpstr>
      <vt:lpstr>PowerPoint Presentation</vt:lpstr>
      <vt:lpstr>June 2018 Exam Qs:</vt:lpstr>
      <vt:lpstr>Exemplar Qs:</vt:lpstr>
      <vt:lpstr>PAST Qs</vt:lpstr>
      <vt:lpstr>Predictions:?  Not just Shiela or Goole  But could be anyone else! </vt:lpstr>
      <vt:lpstr>Structuring your essay…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 Revision and Essay Plan</dc:title>
  <dc:creator>Ballantyne H C</dc:creator>
  <cp:lastModifiedBy>Ballantyne H C</cp:lastModifiedBy>
  <cp:revision>15</cp:revision>
  <dcterms:created xsi:type="dcterms:W3CDTF">2018-05-08T07:31:54Z</dcterms:created>
  <dcterms:modified xsi:type="dcterms:W3CDTF">2018-10-12T08:30:54Z</dcterms:modified>
</cp:coreProperties>
</file>