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6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8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5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9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3C69-E226-46B4-817C-65DE74C875B3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313C-38B2-49DC-830F-E6A653BF9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59" t="23791" r="28195" b="17173"/>
          <a:stretch/>
        </p:blipFill>
        <p:spPr>
          <a:xfrm>
            <a:off x="0" y="964891"/>
            <a:ext cx="7780867" cy="5893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71" y="183772"/>
            <a:ext cx="51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PAPER 1, SECTION A READING (NON-FICTION), ANTHOLOGY PART 1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269" y="141316"/>
            <a:ext cx="444731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269" y="3474719"/>
            <a:ext cx="444731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80960" y="349135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17229" y="3518960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4070" y="780225"/>
            <a:ext cx="51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                                                  DATE: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7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6400800" cy="61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57" y="148490"/>
            <a:ext cx="622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PAPER 1, SECTION A READING (NON-FICTION), COMPARISON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2970" y="485005"/>
            <a:ext cx="51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                                                  DATE: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080053" y="141316"/>
            <a:ext cx="444731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80053" y="3474719"/>
            <a:ext cx="444731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05738" y="3430754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comment: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51831" y="208006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Teacher Comment:</a:t>
            </a:r>
          </a:p>
          <a:p>
            <a:r>
              <a:rPr lang="en-GB" dirty="0" smtClean="0"/>
              <a:t>(To improve you need to)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0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23" y="277890"/>
            <a:ext cx="571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PAPER 1, SECTION B: WRITING </a:t>
            </a:r>
          </a:p>
          <a:p>
            <a:r>
              <a:rPr lang="en-GB" dirty="0" smtClean="0"/>
              <a:t>(TRANSACTIONAL AO4 &amp; A05)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99343" y="141316"/>
            <a:ext cx="6304236" cy="935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02015" y="137403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Teacher Comment:</a:t>
            </a:r>
          </a:p>
          <a:p>
            <a:r>
              <a:rPr lang="en-GB" sz="1200" dirty="0" smtClean="0"/>
              <a:t>(To improve you need to)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878" y="956435"/>
            <a:ext cx="51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                                                  DATE: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20" t="21478" r="17488" b="22713"/>
          <a:stretch/>
        </p:blipFill>
        <p:spPr>
          <a:xfrm>
            <a:off x="207878" y="1397000"/>
            <a:ext cx="6214297" cy="546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35" y="1325767"/>
            <a:ext cx="4901207" cy="5485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7691" y="137402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Student comment: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93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01" y="73413"/>
            <a:ext cx="568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</a:t>
            </a:r>
            <a:r>
              <a:rPr lang="en-GB" sz="1200" dirty="0"/>
              <a:t>2 (POETRY AND </a:t>
            </a:r>
            <a:r>
              <a:rPr lang="en-GB" sz="1200" dirty="0" smtClean="0"/>
              <a:t>PROSE) SECTION A: READING, ANTHOLOGY PART 2 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6916189" y="141316"/>
            <a:ext cx="5087389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16189" y="3474719"/>
            <a:ext cx="508739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74778" y="185557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Teacher Comment:</a:t>
            </a:r>
          </a:p>
          <a:p>
            <a:r>
              <a:rPr lang="en-GB" sz="1200" dirty="0" smtClean="0"/>
              <a:t>(To improve you need to)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52824" y="3474719"/>
            <a:ext cx="1350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Student comment: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19659" y="647222"/>
            <a:ext cx="153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NAME:      </a:t>
            </a:r>
          </a:p>
          <a:p>
            <a:r>
              <a:rPr lang="en-GB" sz="1200" dirty="0" smtClean="0"/>
              <a:t>                                            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DATE: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88" t="11441" r="24728" b="7016"/>
          <a:stretch/>
        </p:blipFill>
        <p:spPr>
          <a:xfrm>
            <a:off x="149628" y="647222"/>
            <a:ext cx="4340198" cy="62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6909"/>
            <a:ext cx="568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PAPER </a:t>
            </a:r>
            <a:r>
              <a:rPr lang="en-GB" sz="1200" dirty="0"/>
              <a:t>2 (POETRY AND </a:t>
            </a:r>
            <a:r>
              <a:rPr lang="en-GB" sz="1200" dirty="0" smtClean="0"/>
              <a:t>PROSE): SECTION B  IMAGINATIVE WRITING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4296427" y="141316"/>
            <a:ext cx="7707151" cy="70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174778" y="185557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Teacher Comment:</a:t>
            </a:r>
          </a:p>
          <a:p>
            <a:r>
              <a:rPr lang="en-GB" sz="1200" dirty="0" smtClean="0"/>
              <a:t>(To improve you need to)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563" y="523368"/>
            <a:ext cx="4355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NAME:                                                  DATE: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37" t="32246" r="19696" b="11364"/>
          <a:stretch/>
        </p:blipFill>
        <p:spPr>
          <a:xfrm>
            <a:off x="582214" y="1379415"/>
            <a:ext cx="6129975" cy="5478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89" y="1265129"/>
            <a:ext cx="5291389" cy="54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Ballantyne H C</dc:creator>
  <cp:lastModifiedBy>Ballantyne H C</cp:lastModifiedBy>
  <cp:revision>7</cp:revision>
  <dcterms:created xsi:type="dcterms:W3CDTF">2016-09-27T15:50:46Z</dcterms:created>
  <dcterms:modified xsi:type="dcterms:W3CDTF">2018-06-14T09:20:50Z</dcterms:modified>
</cp:coreProperties>
</file>