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6" d="100"/>
          <a:sy n="76" d="100"/>
        </p:scale>
        <p:origin x="-996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501A3A-264F-48CF-A1CB-BBA12D00BAF3}" type="datetimeFigureOut">
              <a:rPr lang="en-US" smtClean="0"/>
              <a:t>12/17/2014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BF842-CEF1-4EA3-BBDD-F39D7C9B89D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7356" y="1857364"/>
            <a:ext cx="5929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“Out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Out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-”</a:t>
            </a:r>
          </a:p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By Robert Frost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1500174"/>
            <a:ext cx="4786346" cy="341632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AR JULIAN" pitchFamily="2" charset="0"/>
              </a:rPr>
              <a:t>The buzz-saw snarled and rattled in the yard</a:t>
            </a:r>
            <a:br>
              <a:rPr lang="en-GB" dirty="0" smtClean="0">
                <a:latin typeface="AR JULIAN" pitchFamily="2" charset="0"/>
              </a:rPr>
            </a:br>
            <a:r>
              <a:rPr lang="en-GB" dirty="0" smtClean="0">
                <a:latin typeface="AR JULIAN" pitchFamily="2" charset="0"/>
              </a:rPr>
              <a:t>And made dust and dropped stove-length sticks of wood,</a:t>
            </a:r>
            <a:br>
              <a:rPr lang="en-GB" dirty="0" smtClean="0">
                <a:latin typeface="AR JULIAN" pitchFamily="2" charset="0"/>
              </a:rPr>
            </a:br>
            <a:r>
              <a:rPr lang="en-GB" dirty="0" smtClean="0">
                <a:latin typeface="AR JULIAN" pitchFamily="2" charset="0"/>
              </a:rPr>
              <a:t>Sweet-scented stuff when the breeze drew across it.</a:t>
            </a:r>
            <a:br>
              <a:rPr lang="en-GB" dirty="0" smtClean="0">
                <a:latin typeface="AR JULIAN" pitchFamily="2" charset="0"/>
              </a:rPr>
            </a:br>
            <a:r>
              <a:rPr lang="en-GB" dirty="0" smtClean="0">
                <a:latin typeface="AR JULIAN" pitchFamily="2" charset="0"/>
              </a:rPr>
              <a:t>And from there those that lifted eyes could count</a:t>
            </a:r>
            <a:br>
              <a:rPr lang="en-GB" dirty="0" smtClean="0">
                <a:latin typeface="AR JULIAN" pitchFamily="2" charset="0"/>
              </a:rPr>
            </a:br>
            <a:r>
              <a:rPr lang="en-GB" dirty="0" smtClean="0">
                <a:latin typeface="AR JULIAN" pitchFamily="2" charset="0"/>
              </a:rPr>
              <a:t>Five mountain ranges one behind the other</a:t>
            </a:r>
            <a:br>
              <a:rPr lang="en-GB" dirty="0" smtClean="0">
                <a:latin typeface="AR JULIAN" pitchFamily="2" charset="0"/>
              </a:rPr>
            </a:br>
            <a:r>
              <a:rPr lang="en-GB" dirty="0" smtClean="0">
                <a:latin typeface="AR JULIAN" pitchFamily="2" charset="0"/>
              </a:rPr>
              <a:t>Under the sunset far into Vermont.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 flipH="1">
            <a:off x="500034" y="428604"/>
            <a:ext cx="4143404" cy="1000132"/>
          </a:xfrm>
          <a:prstGeom prst="cloud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The saw is personified as a violent character. The use of alliteration and onomatopoeia makes this effective</a:t>
            </a:r>
            <a:endParaRPr lang="en-GB" sz="1200" dirty="0">
              <a:ln>
                <a:solidFill>
                  <a:srgbClr val="FFFF00"/>
                </a:solidFill>
              </a:ln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Cloud Callout 5"/>
          <p:cNvSpPr/>
          <p:nvPr/>
        </p:nvSpPr>
        <p:spPr>
          <a:xfrm flipH="1">
            <a:off x="500034" y="1928802"/>
            <a:ext cx="2143140" cy="1785950"/>
          </a:xfrm>
          <a:prstGeom prst="cloudCallout">
            <a:avLst>
              <a:gd name="adj1" fmla="val -49058"/>
              <a:gd name="adj2" fmla="val 585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The focus is on the size of the mountains compared to the farm, which is little</a:t>
            </a:r>
            <a:endParaRPr lang="en-GB" sz="1200" dirty="0">
              <a:ln>
                <a:solidFill>
                  <a:srgbClr val="FFFF00"/>
                </a:solidFill>
              </a:ln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Cloud Callout 6"/>
          <p:cNvSpPr/>
          <p:nvPr/>
        </p:nvSpPr>
        <p:spPr>
          <a:xfrm flipH="1">
            <a:off x="5000596" y="500042"/>
            <a:ext cx="4143404" cy="1000132"/>
          </a:xfrm>
          <a:prstGeom prst="cloudCallout">
            <a:avLst>
              <a:gd name="adj1" fmla="val 29756"/>
              <a:gd name="adj2" fmla="val 11173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Long description of the setting to show contrast with the end of the poem. </a:t>
            </a:r>
            <a:endParaRPr lang="en-GB" sz="1200" dirty="0">
              <a:ln>
                <a:solidFill>
                  <a:srgbClr val="FFFF00"/>
                </a:solidFill>
              </a:ln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Cloud Callout 7"/>
          <p:cNvSpPr/>
          <p:nvPr/>
        </p:nvSpPr>
        <p:spPr>
          <a:xfrm flipH="1">
            <a:off x="7358082" y="1785926"/>
            <a:ext cx="1785918" cy="3000396"/>
          </a:xfrm>
          <a:prstGeom prst="cloudCallout">
            <a:avLst>
              <a:gd name="adj1" fmla="val 200694"/>
              <a:gd name="adj2" fmla="val 1258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Enjambment to show the continuation of the </a:t>
            </a:r>
            <a:r>
              <a:rPr lang="en-GB" sz="1200" dirty="0" err="1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lenghty</a:t>
            </a:r>
            <a:r>
              <a:rPr lang="en-GB" sz="1200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descriptions.  </a:t>
            </a:r>
            <a:endParaRPr lang="en-GB" sz="1200" dirty="0">
              <a:ln>
                <a:solidFill>
                  <a:srgbClr val="FFFF00"/>
                </a:solidFill>
              </a:ln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28860" y="1142984"/>
            <a:ext cx="4714908" cy="2862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And the saw snarled and rattled, snarled and rattled,</a:t>
            </a:r>
            <a:br>
              <a:rPr lang="en-GB" dirty="0" smtClean="0"/>
            </a:br>
            <a:r>
              <a:rPr lang="en-GB" dirty="0" smtClean="0"/>
              <a:t>As it ran light, or had to bear a load.</a:t>
            </a:r>
            <a:br>
              <a:rPr lang="en-GB" dirty="0" smtClean="0"/>
            </a:br>
            <a:r>
              <a:rPr lang="en-GB" dirty="0" smtClean="0"/>
              <a:t>And nothing happened: day was all but done.</a:t>
            </a:r>
            <a:br>
              <a:rPr lang="en-GB" dirty="0" smtClean="0"/>
            </a:br>
            <a:r>
              <a:rPr lang="en-GB" dirty="0" smtClean="0"/>
              <a:t>Call it a day, I wish they might have said</a:t>
            </a:r>
            <a:br>
              <a:rPr lang="en-GB" dirty="0" smtClean="0"/>
            </a:br>
            <a:r>
              <a:rPr lang="en-GB" dirty="0" smtClean="0"/>
              <a:t>To please the boy by giving him the half hour</a:t>
            </a:r>
            <a:br>
              <a:rPr lang="en-GB" dirty="0" smtClean="0"/>
            </a:br>
            <a:r>
              <a:rPr lang="en-GB" dirty="0" smtClean="0"/>
              <a:t>That a boy counts so much when saved from work.</a:t>
            </a:r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4500562" y="214290"/>
            <a:ext cx="3429024" cy="928694"/>
          </a:xfrm>
          <a:prstGeom prst="cloudCallout">
            <a:avLst>
              <a:gd name="adj1" fmla="val -70474"/>
              <a:gd name="adj2" fmla="val 9128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Repetition of “Snarled and rattled”, which makes the saw sound like a monster</a:t>
            </a:r>
            <a:endParaRPr lang="en-GB" sz="1200" dirty="0"/>
          </a:p>
        </p:txBody>
      </p:sp>
      <p:sp>
        <p:nvSpPr>
          <p:cNvPr id="7" name="Cloud Callout 6"/>
          <p:cNvSpPr/>
          <p:nvPr/>
        </p:nvSpPr>
        <p:spPr>
          <a:xfrm>
            <a:off x="4714876" y="3929066"/>
            <a:ext cx="3429024" cy="928694"/>
          </a:xfrm>
          <a:prstGeom prst="cloudCallout">
            <a:avLst>
              <a:gd name="adj1" fmla="val -2372"/>
              <a:gd name="adj2" fmla="val -7989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the word “saved” acts like a warning</a:t>
            </a:r>
            <a:endParaRPr lang="en-GB" sz="1200" dirty="0"/>
          </a:p>
        </p:txBody>
      </p:sp>
      <p:sp>
        <p:nvSpPr>
          <p:cNvPr id="8" name="Cloud Callout 7"/>
          <p:cNvSpPr/>
          <p:nvPr/>
        </p:nvSpPr>
        <p:spPr>
          <a:xfrm>
            <a:off x="1071538" y="4214818"/>
            <a:ext cx="3500462" cy="1000132"/>
          </a:xfrm>
          <a:prstGeom prst="cloudCallout">
            <a:avLst>
              <a:gd name="adj1" fmla="val 18961"/>
              <a:gd name="adj2" fmla="val -125333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The boy is introduced but no name is given which focuses the topic on the saw</a:t>
            </a:r>
            <a:endParaRPr lang="en-GB" sz="1200" dirty="0"/>
          </a:p>
        </p:txBody>
      </p:sp>
      <p:sp>
        <p:nvSpPr>
          <p:cNvPr id="9" name="Cloud Callout 8"/>
          <p:cNvSpPr/>
          <p:nvPr/>
        </p:nvSpPr>
        <p:spPr>
          <a:xfrm>
            <a:off x="500034" y="1285860"/>
            <a:ext cx="1785950" cy="1785950"/>
          </a:xfrm>
          <a:prstGeom prst="cloudCallout">
            <a:avLst>
              <a:gd name="adj1" fmla="val 96516"/>
              <a:gd name="adj2" fmla="val 2909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Suggests that something might happen later on</a:t>
            </a:r>
            <a:endParaRPr lang="en-GB" sz="1200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1670" y="2214554"/>
            <a:ext cx="5857916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His sister stood beside them in her apron</a:t>
            </a:r>
            <a:br>
              <a:rPr lang="en-GB" dirty="0" smtClean="0"/>
            </a:br>
            <a:r>
              <a:rPr lang="en-GB" dirty="0" smtClean="0"/>
              <a:t>To tell them "Supper." At the word, the saw,</a:t>
            </a:r>
            <a:br>
              <a:rPr lang="en-GB" dirty="0" smtClean="0"/>
            </a:br>
            <a:r>
              <a:rPr lang="en-GB" dirty="0" smtClean="0"/>
              <a:t>As if to prove saws knew what supper meant,</a:t>
            </a:r>
            <a:br>
              <a:rPr lang="en-GB" dirty="0" smtClean="0"/>
            </a:br>
            <a:r>
              <a:rPr lang="en-GB" dirty="0" smtClean="0"/>
              <a:t>Leaped out at the boy's hand, or seemed to leap—</a:t>
            </a:r>
            <a:br>
              <a:rPr lang="en-GB" dirty="0" smtClean="0"/>
            </a:br>
            <a:r>
              <a:rPr lang="en-GB" dirty="0" smtClean="0"/>
              <a:t>He must have given the hand. However it was,</a:t>
            </a:r>
            <a:br>
              <a:rPr lang="en-GB" dirty="0" smtClean="0"/>
            </a:br>
            <a:r>
              <a:rPr lang="en-GB" dirty="0" smtClean="0"/>
              <a:t>Neither refused the meeting. But the hand!</a:t>
            </a:r>
            <a:endParaRPr lang="en-GB" dirty="0"/>
          </a:p>
        </p:txBody>
      </p:sp>
      <p:sp>
        <p:nvSpPr>
          <p:cNvPr id="6" name="Cloud Callout 5"/>
          <p:cNvSpPr/>
          <p:nvPr/>
        </p:nvSpPr>
        <p:spPr>
          <a:xfrm>
            <a:off x="4786314" y="214290"/>
            <a:ext cx="4071966" cy="1785950"/>
          </a:xfrm>
          <a:prstGeom prst="cloudCallout">
            <a:avLst>
              <a:gd name="adj1" fmla="val -62306"/>
              <a:gd name="adj2" fmla="val 822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The word supper is ambiguous. When the sister shouted supper to the boy, the boy thought the hand as supper.</a:t>
            </a:r>
            <a:endParaRPr lang="en-GB" dirty="0">
              <a:ln>
                <a:solidFill>
                  <a:srgbClr val="FFFF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1357290" y="785794"/>
            <a:ext cx="3000396" cy="1071570"/>
          </a:xfrm>
          <a:prstGeom prst="cloudCallout">
            <a:avLst>
              <a:gd name="adj1" fmla="val -10262"/>
              <a:gd name="adj2" fmla="val 1684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Makes the saw sound like an animal</a:t>
            </a:r>
            <a:endParaRPr lang="en-GB" dirty="0">
              <a:ln>
                <a:solidFill>
                  <a:srgbClr val="FFFF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1714480" y="4429132"/>
            <a:ext cx="3143272" cy="1071570"/>
          </a:xfrm>
          <a:prstGeom prst="cloudCallout">
            <a:avLst>
              <a:gd name="adj1" fmla="val 15012"/>
              <a:gd name="adj2" fmla="val -201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Direct speech shows reality of the situation</a:t>
            </a:r>
            <a:endParaRPr lang="en-GB" dirty="0">
              <a:ln>
                <a:solidFill>
                  <a:srgbClr val="FFFF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857752" y="4143380"/>
            <a:ext cx="4071966" cy="1785950"/>
          </a:xfrm>
          <a:prstGeom prst="cloudCallout">
            <a:avLst>
              <a:gd name="adj1" fmla="val -18085"/>
              <a:gd name="adj2" fmla="val -1067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rgbClr val="FFFF00"/>
                  </a:solidFill>
                </a:ln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This line is added to create tension before we know that the saw has cut the boy’s arm</a:t>
            </a:r>
            <a:endParaRPr lang="en-GB" dirty="0">
              <a:ln>
                <a:solidFill>
                  <a:srgbClr val="FFFF00"/>
                </a:solidFill>
              </a:ln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2071678"/>
            <a:ext cx="6000792" cy="28623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The boy's first outcry was a rueful laugh,</a:t>
            </a:r>
            <a:br>
              <a:rPr lang="en-GB" dirty="0" smtClean="0"/>
            </a:br>
            <a:r>
              <a:rPr lang="en-GB" dirty="0" smtClean="0"/>
              <a:t>As he swung toward them holding up the hand</a:t>
            </a:r>
            <a:br>
              <a:rPr lang="en-GB" dirty="0" smtClean="0"/>
            </a:br>
            <a:r>
              <a:rPr lang="en-GB" dirty="0" smtClean="0"/>
              <a:t>Half in appeal, but half as if to keep</a:t>
            </a:r>
            <a:br>
              <a:rPr lang="en-GB" dirty="0" smtClean="0"/>
            </a:br>
            <a:r>
              <a:rPr lang="en-GB" dirty="0" smtClean="0"/>
              <a:t>The life from spilling. Then the boy saw all—</a:t>
            </a:r>
            <a:br>
              <a:rPr lang="en-GB" dirty="0" smtClean="0"/>
            </a:br>
            <a:r>
              <a:rPr lang="en-GB" dirty="0" smtClean="0"/>
              <a:t>Since he was old enough to know, big boy</a:t>
            </a:r>
            <a:br>
              <a:rPr lang="en-GB" dirty="0" smtClean="0"/>
            </a:br>
            <a:r>
              <a:rPr lang="en-GB" dirty="0" smtClean="0"/>
              <a:t>Doing a man's work, though a child at heart—</a:t>
            </a:r>
            <a:br>
              <a:rPr lang="en-GB" dirty="0" smtClean="0"/>
            </a:br>
            <a:r>
              <a:rPr lang="en-GB" dirty="0" smtClean="0"/>
              <a:t>He saw all spoiled. "Don't let him cut my hand off—</a:t>
            </a:r>
            <a:br>
              <a:rPr lang="en-GB" dirty="0" smtClean="0"/>
            </a:br>
            <a:r>
              <a:rPr lang="en-GB" dirty="0" smtClean="0"/>
              <a:t>The doctor, when he comes. Don't let him, sister!"</a:t>
            </a:r>
            <a:br>
              <a:rPr lang="en-GB" dirty="0" smtClean="0"/>
            </a:br>
            <a:r>
              <a:rPr lang="en-GB" dirty="0" err="1" smtClean="0"/>
              <a:t>So.</a:t>
            </a:r>
            <a:r>
              <a:rPr lang="en-GB" dirty="0" smtClean="0"/>
              <a:t> But the hand was gone already.</a:t>
            </a:r>
          </a:p>
          <a:p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5929322" y="285728"/>
            <a:ext cx="2143140" cy="1357322"/>
          </a:xfrm>
          <a:prstGeom prst="cloudCallout">
            <a:avLst>
              <a:gd name="adj1" fmla="val -61187"/>
              <a:gd name="adj2" fmla="val 8264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Sad regret</a:t>
            </a:r>
            <a:endParaRPr lang="en-GB" dirty="0"/>
          </a:p>
        </p:txBody>
      </p:sp>
      <p:sp>
        <p:nvSpPr>
          <p:cNvPr id="6" name="Cloud Callout 5"/>
          <p:cNvSpPr/>
          <p:nvPr/>
        </p:nvSpPr>
        <p:spPr>
          <a:xfrm>
            <a:off x="2214546" y="500042"/>
            <a:ext cx="3429024" cy="1357322"/>
          </a:xfrm>
          <a:prstGeom prst="cloudCallout">
            <a:avLst>
              <a:gd name="adj1" fmla="val 13151"/>
              <a:gd name="adj2" fmla="val 143796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More punctuation is used to make the pace of the poem go faster</a:t>
            </a:r>
            <a:endParaRPr lang="en-GB" dirty="0"/>
          </a:p>
        </p:txBody>
      </p:sp>
      <p:sp>
        <p:nvSpPr>
          <p:cNvPr id="7" name="Cloud Callout 6"/>
          <p:cNvSpPr/>
          <p:nvPr/>
        </p:nvSpPr>
        <p:spPr>
          <a:xfrm>
            <a:off x="714348" y="5000636"/>
            <a:ext cx="4429156" cy="1285884"/>
          </a:xfrm>
          <a:prstGeom prst="cloudCallout">
            <a:avLst>
              <a:gd name="adj1" fmla="val 54149"/>
              <a:gd name="adj2" fmla="val -12861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direct speech builds the tension and increases the sense of panic felt by the boy</a:t>
            </a:r>
            <a:endParaRPr lang="en-GB" dirty="0"/>
          </a:p>
        </p:txBody>
      </p:sp>
      <p:sp>
        <p:nvSpPr>
          <p:cNvPr id="8" name="Cloud Callout 7"/>
          <p:cNvSpPr/>
          <p:nvPr/>
        </p:nvSpPr>
        <p:spPr>
          <a:xfrm>
            <a:off x="5429256" y="5000636"/>
            <a:ext cx="2786082" cy="1571636"/>
          </a:xfrm>
          <a:prstGeom prst="cloudCallout">
            <a:avLst>
              <a:gd name="adj1" fmla="val -102122"/>
              <a:gd name="adj2" fmla="val -16948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Exaggerative language that helps create imagery  </a:t>
            </a:r>
            <a:endParaRPr lang="en-GB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2143116"/>
            <a:ext cx="5786478" cy="2308324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The doctor put him in the dark of ether.</a:t>
            </a:r>
            <a:br>
              <a:rPr lang="en-GB" dirty="0" smtClean="0"/>
            </a:br>
            <a:r>
              <a:rPr lang="en-GB" dirty="0" smtClean="0"/>
              <a:t>He lay and puffed his lips out with his breath.</a:t>
            </a:r>
            <a:br>
              <a:rPr lang="en-GB" dirty="0" smtClean="0"/>
            </a:br>
            <a:r>
              <a:rPr lang="en-GB" dirty="0" smtClean="0"/>
              <a:t>And then—the watcher at his pulse took fright.</a:t>
            </a:r>
            <a:br>
              <a:rPr lang="en-GB" dirty="0" smtClean="0"/>
            </a:br>
            <a:r>
              <a:rPr lang="en-GB" dirty="0" smtClean="0"/>
              <a:t>No one believed. They listened at his heart.</a:t>
            </a:r>
            <a:br>
              <a:rPr lang="en-GB" dirty="0" smtClean="0"/>
            </a:br>
            <a:r>
              <a:rPr lang="en-GB" dirty="0" smtClean="0"/>
              <a:t>Little—less—nothing!—and that ended it.</a:t>
            </a:r>
            <a:br>
              <a:rPr lang="en-GB" dirty="0" smtClean="0"/>
            </a:br>
            <a:r>
              <a:rPr lang="en-GB" dirty="0" smtClean="0"/>
              <a:t>No more to build on there. And they, since they</a:t>
            </a:r>
            <a:br>
              <a:rPr lang="en-GB" dirty="0" smtClean="0"/>
            </a:br>
            <a:r>
              <a:rPr lang="en-GB" dirty="0" smtClean="0"/>
              <a:t>Were not the one dead, turned to their affairs.</a:t>
            </a:r>
          </a:p>
          <a:p>
            <a:endParaRPr lang="en-GB" dirty="0"/>
          </a:p>
        </p:txBody>
      </p:sp>
      <p:sp>
        <p:nvSpPr>
          <p:cNvPr id="6" name="Cloud Callout 5"/>
          <p:cNvSpPr/>
          <p:nvPr/>
        </p:nvSpPr>
        <p:spPr>
          <a:xfrm>
            <a:off x="1571604" y="4643446"/>
            <a:ext cx="2428892" cy="1071570"/>
          </a:xfrm>
          <a:prstGeom prst="cloudCallout">
            <a:avLst>
              <a:gd name="adj1" fmla="val 1929"/>
              <a:gd name="adj2" fmla="val -148463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triplet</a:t>
            </a:r>
            <a:endParaRPr lang="en-GB" dirty="0"/>
          </a:p>
        </p:txBody>
      </p:sp>
      <p:sp>
        <p:nvSpPr>
          <p:cNvPr id="7" name="Cloud Callout 6"/>
          <p:cNvSpPr/>
          <p:nvPr/>
        </p:nvSpPr>
        <p:spPr>
          <a:xfrm>
            <a:off x="4429124" y="4643446"/>
            <a:ext cx="4714876" cy="2214554"/>
          </a:xfrm>
          <a:prstGeom prst="cloudCallout">
            <a:avLst>
              <a:gd name="adj1" fmla="val -22537"/>
              <a:gd name="adj2" fmla="val -7223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This line shows that the people are used to seeing deaths and therefore doesn’t take the boy’s life seriously. They can’t do anything about it </a:t>
            </a:r>
            <a:endParaRPr lang="en-GB" dirty="0"/>
          </a:p>
        </p:txBody>
      </p:sp>
      <p:sp>
        <p:nvSpPr>
          <p:cNvPr id="8" name="Cloud Callout 7"/>
          <p:cNvSpPr/>
          <p:nvPr/>
        </p:nvSpPr>
        <p:spPr>
          <a:xfrm>
            <a:off x="2822690" y="0"/>
            <a:ext cx="4749706" cy="1660866"/>
          </a:xfrm>
          <a:prstGeom prst="cloudCallout">
            <a:avLst>
              <a:gd name="adj1" fmla="val -29176"/>
              <a:gd name="adj2" fmla="val 9705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This description brings about the sympathy created for the boy. The image reinforces the innocence of the body</a:t>
            </a:r>
            <a:endParaRPr lang="en-GB" dirty="0"/>
          </a:p>
        </p:txBody>
      </p:sp>
      <p:sp>
        <p:nvSpPr>
          <p:cNvPr id="9" name="Cloud Callout 8"/>
          <p:cNvSpPr/>
          <p:nvPr/>
        </p:nvSpPr>
        <p:spPr>
          <a:xfrm>
            <a:off x="0" y="1428736"/>
            <a:ext cx="1857356" cy="2786082"/>
          </a:xfrm>
          <a:prstGeom prst="cloudCallout">
            <a:avLst>
              <a:gd name="adj1" fmla="val 185708"/>
              <a:gd name="adj2" fmla="val 19678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Dashes create tension and shows a sense of time passing</a:t>
            </a:r>
            <a:endParaRPr lang="en-GB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</TotalTime>
  <Words>308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Kamala Jegatheeswaran</dc:creator>
  <cp:lastModifiedBy>Smeaton L</cp:lastModifiedBy>
  <cp:revision>17</cp:revision>
  <dcterms:created xsi:type="dcterms:W3CDTF">2013-02-12T18:13:30Z</dcterms:created>
  <dcterms:modified xsi:type="dcterms:W3CDTF">2014-12-17T10:36:11Z</dcterms:modified>
</cp:coreProperties>
</file>