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102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4/3/2020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SLAP!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fld id="{4715FD96-4166-4E28-A9AD-049F2B6D8F6C}" type="datetime2">
              <a:rPr lang="en-GB" smtClean="0"/>
              <a:pPr/>
              <a:t>Friday, 03 April 2020</a:t>
            </a:fld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Remember to slap…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S: Structure</a:t>
            </a:r>
          </a:p>
          <a:p>
            <a:endParaRPr lang="en-GB" dirty="0" smtClean="0"/>
          </a:p>
          <a:p>
            <a:r>
              <a:rPr lang="en-GB" dirty="0" smtClean="0"/>
              <a:t>L: Language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A: Audience</a:t>
            </a:r>
          </a:p>
          <a:p>
            <a:endParaRPr lang="en-GB" dirty="0" smtClean="0"/>
          </a:p>
          <a:p>
            <a:r>
              <a:rPr lang="en-GB" dirty="0" smtClean="0"/>
              <a:t>P: Purpose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For each of the letters, find key elements to write about: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8800" cap="all" dirty="0" smtClean="0"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S</a:t>
            </a:r>
          </a:p>
          <a:p>
            <a:pPr>
              <a:buNone/>
            </a:pPr>
            <a:r>
              <a:rPr lang="en-GB" sz="2400" dirty="0" smtClean="0"/>
              <a:t>How is the article structured distinctively?</a:t>
            </a:r>
          </a:p>
          <a:p>
            <a:pPr>
              <a:buNone/>
            </a:pPr>
            <a:r>
              <a:rPr lang="en-GB" sz="2400" dirty="0" smtClean="0"/>
              <a:t>What use is made of layout on the page to create effect?</a:t>
            </a:r>
          </a:p>
          <a:p>
            <a:pPr>
              <a:buNone/>
            </a:pPr>
            <a:r>
              <a:rPr lang="en-GB" sz="2400" dirty="0" smtClean="0"/>
              <a:t>What is the balance between images and text?</a:t>
            </a:r>
          </a:p>
          <a:p>
            <a:pPr>
              <a:buNone/>
            </a:pPr>
            <a:r>
              <a:rPr lang="en-GB" sz="2400" dirty="0" smtClean="0"/>
              <a:t>Is there a headline or a use of subheadings?</a:t>
            </a:r>
          </a:p>
          <a:p>
            <a:pPr>
              <a:buNone/>
            </a:pPr>
            <a:endParaRPr lang="en-GB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8800" dirty="0" smtClean="0"/>
              <a:t>L</a:t>
            </a:r>
            <a:endParaRPr lang="en-GB" sz="8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What sort of writing type is used – persuasion, advice, analysis, narrative, information…</a:t>
            </a:r>
          </a:p>
          <a:p>
            <a:r>
              <a:rPr lang="en-GB" sz="2800" dirty="0" smtClean="0"/>
              <a:t>Is the language heightened at all?  If so, how?</a:t>
            </a:r>
          </a:p>
          <a:p>
            <a:r>
              <a:rPr lang="en-GB" sz="2800" dirty="0" smtClean="0"/>
              <a:t>Are there obvious literary devices in the writing?  Why? </a:t>
            </a:r>
          </a:p>
          <a:p>
            <a:r>
              <a:rPr lang="en-GB" sz="2800" dirty="0" smtClean="0"/>
              <a:t>Is it serious or is it more relaxed?</a:t>
            </a:r>
          </a:p>
          <a:p>
            <a:r>
              <a:rPr lang="en-GB" sz="2800" dirty="0" smtClean="0"/>
              <a:t>How does the language relate to the writing type identified?</a:t>
            </a:r>
            <a:endParaRPr lang="en-GB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8800" dirty="0" smtClean="0"/>
              <a:t>A</a:t>
            </a:r>
            <a:endParaRPr lang="en-GB" sz="8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Who is the intended audience?</a:t>
            </a:r>
          </a:p>
          <a:p>
            <a:r>
              <a:rPr lang="en-GB" dirty="0" smtClean="0"/>
              <a:t>What is the writer’s relationship with the audience?</a:t>
            </a:r>
          </a:p>
          <a:p>
            <a:r>
              <a:rPr lang="en-GB" dirty="0" smtClean="0"/>
              <a:t>How does the writing reflect the age/thoughts of the intended audience?</a:t>
            </a:r>
          </a:p>
          <a:p>
            <a:r>
              <a:rPr lang="en-GB" dirty="0" smtClean="0"/>
              <a:t>What specific features of the passage make it suited to a specific audience?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8800" dirty="0" smtClean="0"/>
              <a:t>P</a:t>
            </a:r>
            <a:endParaRPr lang="en-GB" sz="8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Why was the passage written?</a:t>
            </a:r>
          </a:p>
          <a:p>
            <a:r>
              <a:rPr lang="en-GB" dirty="0" smtClean="0"/>
              <a:t>What is the writer trying to achieve  in this passage?</a:t>
            </a:r>
          </a:p>
          <a:p>
            <a:r>
              <a:rPr lang="en-GB" dirty="0" smtClean="0"/>
              <a:t>What features of language and content show the purpose of a passage.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212</TotalTime>
  <Words>207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Franklin Gothic Book</vt:lpstr>
      <vt:lpstr>Franklin Gothic Medium</vt:lpstr>
      <vt:lpstr>Wingdings 2</vt:lpstr>
      <vt:lpstr>Trek</vt:lpstr>
      <vt:lpstr>SLAP!</vt:lpstr>
      <vt:lpstr>Remember to slap…</vt:lpstr>
      <vt:lpstr>For each of the letters, find key elements to write about:</vt:lpstr>
      <vt:lpstr>L</vt:lpstr>
      <vt:lpstr>A</vt:lpstr>
      <vt:lpstr>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SLAP!</dc:title>
  <dc:creator>Peel, Jonathan</dc:creator>
  <cp:lastModifiedBy>Ballantyne H C</cp:lastModifiedBy>
  <cp:revision>5</cp:revision>
  <dcterms:created xsi:type="dcterms:W3CDTF">2006-08-16T00:00:00Z</dcterms:created>
  <dcterms:modified xsi:type="dcterms:W3CDTF">2020-04-03T08:20:50Z</dcterms:modified>
</cp:coreProperties>
</file>