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94660"/>
  </p:normalViewPr>
  <p:slideViewPr>
    <p:cSldViewPr snapToGrid="0">
      <p:cViewPr varScale="1">
        <p:scale>
          <a:sx n="77" d="100"/>
          <a:sy n="77" d="100"/>
        </p:scale>
        <p:origin x="46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AB5B9-8A3D-4A9B-B5AB-753BFCA4C6C7}" type="datetimeFigureOut">
              <a:rPr lang="en-GB" smtClean="0"/>
              <a:t>07/02/2018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D1D2B-BDAC-434D-948B-549B1A863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367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0DC0159-BA27-48D2-8105-C110E9F97EB6}" type="datetime1">
              <a:rPr lang="en-GB" smtClean="0"/>
              <a:t>07/02/2018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GB" smtClean="0"/>
              <a:t>Jonathan Peel 2017 JLS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529D07F-B0ED-4470-AFBB-03DC5BE60060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291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2C5-6D7F-4520-B487-E735E06B65DC}" type="datetime1">
              <a:rPr lang="en-GB" smtClean="0"/>
              <a:t>07/02/2018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Jonathan Peel 2017 JLS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D07F-B0ED-4470-AFBB-03DC5BE60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457780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2C5-6D7F-4520-B487-E735E06B65DC}" type="datetime1">
              <a:rPr lang="en-GB" smtClean="0"/>
              <a:t>07/02/2018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Jonathan Peel 2017 JLS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D07F-B0ED-4470-AFBB-03DC5BE60060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882195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2C5-6D7F-4520-B487-E735E06B65DC}" type="datetime1">
              <a:rPr lang="en-GB" smtClean="0"/>
              <a:t>07/02/2018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Jonathan Peel 2017 JLS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D07F-B0ED-4470-AFBB-03DC5BE60060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728286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2C5-6D7F-4520-B487-E735E06B65DC}" type="datetime1">
              <a:rPr lang="en-GB" smtClean="0"/>
              <a:t>07/02/2018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Jonathan Peel 2017 JLS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D07F-B0ED-4470-AFBB-03DC5BE60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136400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2C5-6D7F-4520-B487-E735E06B65DC}" type="datetime1">
              <a:rPr lang="en-GB" smtClean="0"/>
              <a:t>07/02/2018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Jonathan Peel 2017 JLS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D07F-B0ED-4470-AFBB-03DC5BE60060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738063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2C5-6D7F-4520-B487-E735E06B65DC}" type="datetime1">
              <a:rPr lang="en-GB" smtClean="0"/>
              <a:t>07/02/2018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Jonathan Peel 2017 JLS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D07F-B0ED-4470-AFBB-03DC5BE60060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786535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5B21-1635-4618-9FDA-8125104F879C}" type="datetime1">
              <a:rPr lang="en-GB" smtClean="0"/>
              <a:t>07/02/2018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Jonathan Peel 2017 JLS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D07F-B0ED-4470-AFBB-03DC5BE60060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886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6EF7F-FF6E-431A-A011-7D8ECA45D2FE}" type="datetime1">
              <a:rPr lang="en-GB" smtClean="0"/>
              <a:t>07/02/2018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Jonathan Peel 2017 JLS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D07F-B0ED-4470-AFBB-03DC5BE60060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383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F0DD-330A-4E20-928A-692F9E33F2FD}" type="datetime1">
              <a:rPr lang="en-GB" smtClean="0"/>
              <a:t>07/02/2018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Jonathan Peel 2017 JLS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D07F-B0ED-4470-AFBB-03DC5BE60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59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62CC-C34C-4889-ADED-C5A836E37B5A}" type="datetime1">
              <a:rPr lang="en-GB" smtClean="0"/>
              <a:t>07/02/2018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Jonathan Peel 2017 JLS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D07F-B0ED-4470-AFBB-03DC5BE60060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379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9C96-97F7-4BF4-989C-7F9C3D7A580C}" type="datetime1">
              <a:rPr lang="en-GB" smtClean="0"/>
              <a:t>07/02/2018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Jonathan Peel 2017 JLS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D07F-B0ED-4470-AFBB-03DC5BE60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673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914D-17F3-454A-B709-4B7480D8A687}" type="datetime1">
              <a:rPr lang="en-GB" smtClean="0"/>
              <a:t>07/02/2018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Jonathan Peel 2017 JLS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D07F-B0ED-4470-AFBB-03DC5BE60060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164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208C-017E-4DD2-858E-0882CFEF8AA0}" type="datetime1">
              <a:rPr lang="en-GB" smtClean="0"/>
              <a:t>07/02/2018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Jonathan Peel 2017 JLS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D07F-B0ED-4470-AFBB-03DC5BE60060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818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37286-6266-459D-9727-C0CEFCB6F95B}" type="datetime1">
              <a:rPr lang="en-GB" smtClean="0"/>
              <a:t>07/02/2018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Jonathan Peel 2017 JLS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D07F-B0ED-4470-AFBB-03DC5BE60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05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865C-3555-40E2-85E5-CD9119BBDDCB}" type="datetime1">
              <a:rPr lang="en-GB" smtClean="0"/>
              <a:t>07/02/2018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Jonathan Peel 2017 JLS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D07F-B0ED-4470-AFBB-03DC5BE60060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818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F0BC8-9DFF-4ACC-8448-3C133C9EDB88}" type="datetime1">
              <a:rPr lang="en-GB" smtClean="0"/>
              <a:t>07/02/2018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Jonathan Peel 2017 JLS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D07F-B0ED-4470-AFBB-03DC5BE60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300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AB3E2C5-6D7F-4520-B487-E735E06B65DC}" type="datetime1">
              <a:rPr lang="en-GB" smtClean="0"/>
              <a:t>07/02/2018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GB" smtClean="0"/>
              <a:t>Jonathan Peel 2017 JLS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529D07F-B0ED-4470-AFBB-03DC5BE60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80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 is for Hawk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6D7F89AE-AF24-4905-B679-B492318F465A}" type="datetime2">
              <a:rPr lang="en-GB" smtClean="0"/>
              <a:t>Wednesday, 07 February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7933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Understanding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This passage describes the first meeting between the author and her Hawk.</a:t>
            </a:r>
          </a:p>
          <a:p>
            <a:r>
              <a:rPr lang="en-GB" dirty="0" smtClean="0"/>
              <a:t>What instinctive decision does she make about the two Hawks?</a:t>
            </a:r>
          </a:p>
          <a:p>
            <a:endParaRPr lang="en-GB" dirty="0"/>
          </a:p>
          <a:p>
            <a:r>
              <a:rPr lang="en-GB" dirty="0" smtClean="0"/>
              <a:t>How would you describe the way in which she write s about the two birds?</a:t>
            </a:r>
          </a:p>
          <a:p>
            <a:endParaRPr lang="en-GB" dirty="0"/>
          </a:p>
          <a:p>
            <a:r>
              <a:rPr lang="en-GB" dirty="0" smtClean="0"/>
              <a:t>Can you spot examples of: Description, narrative, dialogue, thoughts and feelings, fact based explanation?  Highlight them and annotate your anthology accordingly.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4264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Themes 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0899226"/>
              </p:ext>
            </p:extLst>
          </p:nvPr>
        </p:nvGraphicFramePr>
        <p:xfrm>
          <a:off x="1295400" y="2557463"/>
          <a:ext cx="9601200" cy="304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3592968494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204751087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2731556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Theme</a:t>
                      </a:r>
                      <a:endParaRPr lang="en-GB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Example</a:t>
                      </a:r>
                      <a:endParaRPr lang="en-GB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Comment</a:t>
                      </a:r>
                      <a:endParaRPr lang="en-GB" dirty="0"/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3205395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Beauty of the bird</a:t>
                      </a:r>
                      <a:endParaRPr lang="en-GB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24-26: ‘she is a conjuring trick… a fallen angel… like gold…’</a:t>
                      </a:r>
                      <a:endParaRPr lang="en-GB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Fascination , beauty in colour, worth in colour choice, Satan – power and potential destructive power</a:t>
                      </a:r>
                      <a:endParaRPr lang="en-GB" dirty="0"/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2953621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Fierce personality of the bird</a:t>
                      </a:r>
                      <a:endParaRPr lang="en-GB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4049244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Emotional response </a:t>
                      </a:r>
                      <a:endParaRPr lang="en-GB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582417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3523020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3717843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4661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LANGUAGE FOR EFFECT: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6349450"/>
              </p:ext>
            </p:extLst>
          </p:nvPr>
        </p:nvGraphicFramePr>
        <p:xfrm>
          <a:off x="1295400" y="2557463"/>
          <a:ext cx="96012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50896375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272918659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6223820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Technique or device</a:t>
                      </a:r>
                      <a:endParaRPr lang="en-GB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Quotation</a:t>
                      </a:r>
                      <a:endParaRPr lang="en-GB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Effect Created/Intended</a:t>
                      </a:r>
                      <a:endParaRPr lang="en-GB" dirty="0"/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615709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Lists</a:t>
                      </a:r>
                      <a:endParaRPr lang="en-GB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‘glitter on the waves, a diving cormorant’</a:t>
                      </a:r>
                      <a:endParaRPr lang="en-GB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The range and detailed precision of the bird’s vision</a:t>
                      </a:r>
                      <a:endParaRPr lang="en-GB" dirty="0"/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1713287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Similes</a:t>
                      </a:r>
                      <a:endParaRPr lang="en-GB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1671544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Metaphors</a:t>
                      </a:r>
                      <a:endParaRPr lang="en-GB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2529226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Short incomplete sentences</a:t>
                      </a: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2441405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Precise word choice</a:t>
                      </a:r>
                      <a:endParaRPr lang="en-GB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548068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Other language</a:t>
                      </a:r>
                      <a:r>
                        <a:rPr lang="en-GB" baseline="0" dirty="0" smtClean="0"/>
                        <a:t> you have noted</a:t>
                      </a:r>
                      <a:endParaRPr lang="en-GB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2989788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378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will divide the passage into four or five sections. Use the table below to help you to do this:</a:t>
            </a:r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269430"/>
              </p:ext>
            </p:extLst>
          </p:nvPr>
        </p:nvGraphicFramePr>
        <p:xfrm>
          <a:off x="2620579" y="3298677"/>
          <a:ext cx="8128000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38195067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9103136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Sections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Content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972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1(look for the shifts into a new stage of the account. Where</a:t>
                      </a:r>
                      <a:r>
                        <a:rPr lang="en-GB" baseline="0" dirty="0" smtClean="0"/>
                        <a:t> does the hawk actually appear?) Line       to line     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334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 (is the focus always on the bird itself?)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576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346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942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367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5841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Writing Tasks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 smtClean="0"/>
              <a:t>In the exam there will not be bullet point prompts, but I have given you some here. You can use them to help you focus </a:t>
            </a:r>
            <a:r>
              <a:rPr lang="en-GB" dirty="0" err="1" smtClean="0"/>
              <a:t>ther</a:t>
            </a:r>
            <a:r>
              <a:rPr lang="en-GB" dirty="0" smtClean="0"/>
              <a:t> exam writing when the time comes.</a:t>
            </a:r>
          </a:p>
          <a:p>
            <a:pPr marL="0" indent="0">
              <a:buNone/>
            </a:pPr>
            <a:r>
              <a:rPr lang="en-GB" i="1" dirty="0" smtClean="0"/>
              <a:t>‘Making personal relationships with animals is the only way we can understand their nature’. Write a magazine article giving your views on this statement. The article may include:</a:t>
            </a:r>
          </a:p>
          <a:p>
            <a:r>
              <a:rPr lang="en-GB" i="1" dirty="0" smtClean="0"/>
              <a:t>The advantages and disadvantages of the relationships</a:t>
            </a:r>
          </a:p>
          <a:p>
            <a:r>
              <a:rPr lang="en-GB" i="1" dirty="0" smtClean="0"/>
              <a:t>Any other points you wish to make.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i="1" dirty="0" smtClean="0"/>
              <a:t>How does the author present the character of the hawks in this passage? You should write about :</a:t>
            </a:r>
          </a:p>
          <a:p>
            <a:r>
              <a:rPr lang="en-GB" i="1" dirty="0" smtClean="0"/>
              <a:t>Descriptions of appearance</a:t>
            </a:r>
          </a:p>
          <a:p>
            <a:r>
              <a:rPr lang="en-GB" i="1" dirty="0" smtClean="0"/>
              <a:t>Behaviour</a:t>
            </a:r>
          </a:p>
          <a:p>
            <a:r>
              <a:rPr lang="en-GB" i="1" dirty="0" smtClean="0"/>
              <a:t>The language </a:t>
            </a:r>
            <a:r>
              <a:rPr lang="en-GB" i="1" dirty="0" err="1" smtClean="0"/>
              <a:t>chosne</a:t>
            </a:r>
            <a:r>
              <a:rPr lang="en-GB" i="1" dirty="0" smtClean="0"/>
              <a:t> to help the writer to convey the ideas.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In all writing, refer briefly to the text to support your answer and use quotations.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3398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 Style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How does the author use language and structure to portray the birds and setting?</a:t>
            </a:r>
          </a:p>
          <a:p>
            <a:pPr marL="0" indent="0">
              <a:buNone/>
            </a:pPr>
            <a:r>
              <a:rPr lang="en-GB" i="1" dirty="0" smtClean="0"/>
              <a:t>You should support your answer with close reference to the passage, including BRIEF quotations.</a:t>
            </a:r>
          </a:p>
          <a:p>
            <a:pPr marL="0" indent="0">
              <a:buNone/>
            </a:pPr>
            <a:endParaRPr lang="en-GB" i="1" dirty="0"/>
          </a:p>
          <a:p>
            <a:r>
              <a:rPr lang="en-GB" dirty="0" smtClean="0"/>
              <a:t>How does the write create a sense of excitement?</a:t>
            </a:r>
          </a:p>
          <a:p>
            <a:pPr marL="0" indent="0">
              <a:buNone/>
            </a:pPr>
            <a:r>
              <a:rPr lang="en-GB" i="1" dirty="0" smtClean="0"/>
              <a:t>You should support your answer with close reference to the passage, including BRIEF quotations.</a:t>
            </a:r>
          </a:p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031458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Potential Comparison Extract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9981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59</TotalTime>
  <Words>426</Words>
  <Application>Microsoft Office PowerPoint</Application>
  <PresentationFormat>Widescreen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Garamond</vt:lpstr>
      <vt:lpstr>Organic</vt:lpstr>
      <vt:lpstr>H is for Hawk</vt:lpstr>
      <vt:lpstr>Understanding</vt:lpstr>
      <vt:lpstr>Themes </vt:lpstr>
      <vt:lpstr>LANGUAGE FOR EFFECT:</vt:lpstr>
      <vt:lpstr>Structure</vt:lpstr>
      <vt:lpstr>Writing Tasks</vt:lpstr>
      <vt:lpstr>Exam Style Questions</vt:lpstr>
      <vt:lpstr>Potential Comparison Extract</vt:lpstr>
    </vt:vector>
  </TitlesOfParts>
  <Company>John Lyon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 is for Hawk</dc:title>
  <dc:creator>Jonathan Peel</dc:creator>
  <cp:lastModifiedBy>Ballantyne H C</cp:lastModifiedBy>
  <cp:revision>8</cp:revision>
  <dcterms:created xsi:type="dcterms:W3CDTF">2017-04-19T08:51:10Z</dcterms:created>
  <dcterms:modified xsi:type="dcterms:W3CDTF">2018-02-07T12:43:55Z</dcterms:modified>
</cp:coreProperties>
</file>