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38" d="100"/>
          <a:sy n="38" d="100"/>
        </p:scale>
        <p:origin x="5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6B9B1-2D27-40CE-B7E7-AFDABD549A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65D432-0B46-4BBF-AB1D-D7BF0FB335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48E20F-741D-4113-961F-D0734DBA9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5FEC-3C4F-46BB-B2AD-01854A0A78F9}" type="datetimeFigureOut">
              <a:rPr lang="en-GB" smtClean="0"/>
              <a:t>02/04/2020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8A7873-4E7A-424F-B093-7372F0B95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148B24-0D5D-45C7-B029-E8FB7A791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7071-AF51-4CA1-BCC1-1C60A83DC4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6197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B3A61-1242-4F60-BE43-6ADAFFE98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42C78F-59DE-4F02-8182-6637BEAE52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8D0037-0D1A-4BEE-9EFD-A109AAD27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5FEC-3C4F-46BB-B2AD-01854A0A78F9}" type="datetimeFigureOut">
              <a:rPr lang="en-GB" smtClean="0"/>
              <a:t>02/04/2020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163EF-D5EA-4C27-8465-5842D673A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70A10E-DCFC-4165-8A5A-29C1F58D0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7071-AF51-4CA1-BCC1-1C60A83DC4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892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2BF1DF-1CAC-4500-A8D6-D6E33120FA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0227A8-6CA9-4968-967E-FFD93A1FCD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E7F107-041E-4744-ADD5-0396386B7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5FEC-3C4F-46BB-B2AD-01854A0A78F9}" type="datetimeFigureOut">
              <a:rPr lang="en-GB" smtClean="0"/>
              <a:t>02/04/2020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D1B9A-F166-457E-8C3A-CF60A0F8B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8F4290-1A54-4667-A04C-F1D847F68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7071-AF51-4CA1-BCC1-1C60A83DC4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8749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2101F-494E-4E10-869B-4EC8ED16A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33B46E-A831-493B-863B-37E313529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94562A-227E-4251-BFE4-D07B78FCD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5FEC-3C4F-46BB-B2AD-01854A0A78F9}" type="datetimeFigureOut">
              <a:rPr lang="en-GB" smtClean="0"/>
              <a:t>02/04/2020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5D998F-A3F3-4AA6-BE73-41EB17526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82A7E6-C22E-4425-AD9A-F06C20008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7071-AF51-4CA1-BCC1-1C60A83DC4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608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60A3B-6FEC-4296-9CAE-9C68782B7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91443E-2596-49E2-B187-6F883C8D5A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F5807A-AD52-44C2-94D5-445FAFE52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5FEC-3C4F-46BB-B2AD-01854A0A78F9}" type="datetimeFigureOut">
              <a:rPr lang="en-GB" smtClean="0"/>
              <a:t>02/04/2020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6666B9-2869-468F-A332-FF1488454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B8B22C-2C18-4CB1-94C8-EEEB46F22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7071-AF51-4CA1-BCC1-1C60A83DC4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3177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B4E4C-F99D-429B-B8D5-8409EAEFC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76EED-C514-41D6-AE8D-03215CED31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00277D-DF43-451D-9D2A-95A34A61D5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47B7BC-5CBE-47FA-9E25-E2A612BA0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5FEC-3C4F-46BB-B2AD-01854A0A78F9}" type="datetimeFigureOut">
              <a:rPr lang="en-GB" smtClean="0"/>
              <a:t>02/04/2020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C434EF-70E6-4B86-8CA6-4DA8F3111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974FCF-0652-47CA-B533-382F24CD9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7071-AF51-4CA1-BCC1-1C60A83DC4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135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22217-A0B4-4435-959E-19E239986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E317F9-098B-4E0F-9DCC-81C82DAE96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AE13A2-008B-416A-B3C1-5948127965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0C4D1C-6AD8-4B72-8C41-AB2549906A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140ED8-1DCC-410A-94CB-1FA039D8AB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19DD1E-5503-4FB7-BBC4-AD4FF7DEE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5FEC-3C4F-46BB-B2AD-01854A0A78F9}" type="datetimeFigureOut">
              <a:rPr lang="en-GB" smtClean="0"/>
              <a:t>02/04/2020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6E40D6-4C0D-423C-BF34-46DB3F018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552425-8BC4-42DD-ACA5-C9650A7CF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7071-AF51-4CA1-BCC1-1C60A83DC4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7486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CB392-35DE-4816-AFDA-F8B853AB4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C581F7-6778-4D6C-8831-C2F99BE29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5FEC-3C4F-46BB-B2AD-01854A0A78F9}" type="datetimeFigureOut">
              <a:rPr lang="en-GB" smtClean="0"/>
              <a:t>02/04/2020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4611DF-4EF4-48D3-BFD2-E78E09F3E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C5D9BC-7C4E-4B94-8F7D-9DCE74EE7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7071-AF51-4CA1-BCC1-1C60A83DC4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9682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859DEF-F1A2-4645-A405-F4DD75B24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5FEC-3C4F-46BB-B2AD-01854A0A78F9}" type="datetimeFigureOut">
              <a:rPr lang="en-GB" smtClean="0"/>
              <a:t>02/04/2020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FD3EF2-25D6-4BA3-8BCF-1CE9023DA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A95167-BF40-4010-89D2-11F74ED79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7071-AF51-4CA1-BCC1-1C60A83DC4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6740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6011D-F851-4E41-A516-51E352C09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1463D-E843-4D0C-B228-E7E50D3BE0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2B2C6C-154B-43D6-89C2-14A8620468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5DD4DD-1054-4A86-BE09-2A05D2E8F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5FEC-3C4F-46BB-B2AD-01854A0A78F9}" type="datetimeFigureOut">
              <a:rPr lang="en-GB" smtClean="0"/>
              <a:t>02/04/2020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D89BFF-2806-4ABB-A00C-B131D7E2F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932E78-735D-4EC5-9916-1BFBF795D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7071-AF51-4CA1-BCC1-1C60A83DC4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8638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65291-5F64-4982-8C0C-1F2752149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E7AFDB-BD3B-483E-A90C-18CAFDFFE2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E05F1B-584F-4D16-8064-229DE8082B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81EF88-FF59-4258-BDCB-616C025F7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5FEC-3C4F-46BB-B2AD-01854A0A78F9}" type="datetimeFigureOut">
              <a:rPr lang="en-GB" smtClean="0"/>
              <a:t>02/04/2020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70E11D-E4A5-4026-A563-7184E8EC9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027DC2-E3A0-4C3A-B811-0FF2FAF09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7071-AF51-4CA1-BCC1-1C60A83DC4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2574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114216-E031-4437-81E4-59CACDF13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5FA6D5-5957-4CFC-AEB2-F6F983B50C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0DAFB4-25B5-413B-A710-F8FE4A10D6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75FEC-3C4F-46BB-B2AD-01854A0A78F9}" type="datetimeFigureOut">
              <a:rPr lang="en-GB" smtClean="0"/>
              <a:t>02/04/2020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8E6FF7-9A77-41B0-9293-0675289833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DC6011-CEBE-428F-9C58-F6562409F6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47071-AF51-4CA1-BCC1-1C60A83DC4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5496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34DE1-1FD4-4BA1-871E-6532AA3DF3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Transactional Writing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24ACE7-1441-4272-97B5-7D6C865087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Persuasive/Article – Parenting Teens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9236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37067" y="2193926"/>
            <a:ext cx="10515600" cy="1325563"/>
          </a:xfrm>
        </p:spPr>
        <p:txBody>
          <a:bodyPr>
            <a:normAutofit fontScale="9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b="1" dirty="0" smtClean="0"/>
              <a:t>MRS B’S TOP TIPS</a:t>
            </a:r>
            <a:r>
              <a:rPr lang="en-GB" sz="2000" b="1" dirty="0"/>
              <a:t/>
            </a:r>
            <a:br>
              <a:rPr lang="en-GB" sz="2000" b="1" dirty="0"/>
            </a:b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 smtClean="0"/>
              <a:t>Don’t forget to include all the usual ‘tricks’:</a:t>
            </a:r>
            <a:br>
              <a:rPr lang="en-GB" sz="2000" dirty="0" smtClean="0"/>
            </a:b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 smtClean="0"/>
              <a:t>Snappy title (don’t spend too much time fretting over this, it may come to you later on)</a:t>
            </a:r>
            <a:br>
              <a:rPr lang="en-GB" sz="2000" dirty="0" smtClean="0"/>
            </a:b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 smtClean="0"/>
              <a:t>Your ‘new’ vocab (used appropriately)</a:t>
            </a:r>
            <a:br>
              <a:rPr lang="en-GB" sz="2000" dirty="0" smtClean="0"/>
            </a:b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 smtClean="0"/>
              <a:t>At least one of all of the following: …/;/!/,/?</a:t>
            </a:r>
            <a:br>
              <a:rPr lang="en-GB" sz="2000" dirty="0" smtClean="0"/>
            </a:b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/>
              <a:t>One lined paragraph</a:t>
            </a:r>
            <a:r>
              <a:rPr lang="en-GB" sz="2000" dirty="0"/>
              <a:t> </a:t>
            </a:r>
            <a:r>
              <a:rPr lang="en-GB" sz="2000" dirty="0" smtClean="0"/>
              <a:t>&amp;  Short sentence</a:t>
            </a:r>
            <a:br>
              <a:rPr lang="en-GB" sz="2000" dirty="0" smtClean="0"/>
            </a:b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/>
              <a:t>Anaphoric phrase (e.g. I have a dream)</a:t>
            </a:r>
            <a:br>
              <a:rPr lang="en-GB" sz="2000" dirty="0" smtClean="0"/>
            </a:b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/>
              <a:t>‘Expert’ opinion (made up but convincing is fine – go for some sort of psychologist/national mental health body in this case)</a:t>
            </a:r>
            <a:br>
              <a:rPr lang="en-GB" sz="2000" dirty="0" smtClean="0"/>
            </a:b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/>
              <a:t>Personal anecdote (make it convincing)</a:t>
            </a:r>
            <a:br>
              <a:rPr lang="en-GB" sz="2000" dirty="0" smtClean="0"/>
            </a:b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/>
              <a:t>Statistics/facts (made up is fine)</a:t>
            </a:r>
            <a:br>
              <a:rPr lang="en-GB" sz="2000" dirty="0" smtClean="0"/>
            </a:b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/>
              <a:t>Formal and impressive language mixed in with (convincingly) colloquialisms (‘youth-speak’)</a:t>
            </a:r>
            <a:br>
              <a:rPr lang="en-GB" sz="2000" dirty="0" smtClean="0"/>
            </a:br>
            <a:r>
              <a:rPr lang="en-GB" sz="2000" dirty="0" smtClean="0"/>
              <a:t>ENOUGH GOOD IDEAS/CONTENT – Not just empty rhetoric</a:t>
            </a:r>
            <a:br>
              <a:rPr lang="en-GB" sz="2000" dirty="0" smtClean="0"/>
            </a:b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 smtClean="0"/>
              <a:t>HUMOUR (Appropriate – I’d go ‘typically sarcastic teen’)</a:t>
            </a:r>
            <a:br>
              <a:rPr lang="en-GB" sz="2000" dirty="0" smtClean="0"/>
            </a:br>
            <a:r>
              <a:rPr lang="en-GB" sz="2200" dirty="0"/>
              <a:t/>
            </a:r>
            <a:br>
              <a:rPr lang="en-GB" sz="2200" dirty="0"/>
            </a:b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2710471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DB58D-013D-4320-8BF1-21D1BEEA7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should you include?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4C977-B996-4CE5-A4ED-0E3AA2CA6A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u="sng" dirty="0" smtClean="0"/>
              <a:t>Emotions – Go heavy on these!</a:t>
            </a:r>
            <a:endParaRPr lang="en-GB" u="sng" dirty="0"/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E.g. I </a:t>
            </a:r>
            <a:r>
              <a:rPr lang="en-US" dirty="0"/>
              <a:t>feel shocked, appalled and disgusted with the way that </a:t>
            </a:r>
            <a:r>
              <a:rPr lang="en-US" dirty="0" smtClean="0"/>
              <a:t>teenagers are</a:t>
            </a:r>
            <a:r>
              <a:rPr lang="en-US" dirty="0" smtClean="0"/>
              <a:t> </a:t>
            </a:r>
            <a:r>
              <a:rPr lang="en-US" dirty="0" err="1" smtClean="0"/>
              <a:t>demonised</a:t>
            </a:r>
            <a:r>
              <a:rPr lang="en-US" dirty="0" smtClean="0"/>
              <a:t> </a:t>
            </a:r>
            <a:r>
              <a:rPr lang="en-US" dirty="0"/>
              <a:t>in society. 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u="sng" dirty="0"/>
              <a:t>Tyrants and victims </a:t>
            </a:r>
          </a:p>
          <a:p>
            <a:pPr marL="0" indent="0">
              <a:buNone/>
            </a:pPr>
            <a:r>
              <a:rPr lang="en-US" dirty="0"/>
              <a:t>So, if you are looking at a question about </a:t>
            </a:r>
            <a:r>
              <a:rPr lang="en-US" dirty="0" smtClean="0"/>
              <a:t>teens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smtClean="0"/>
              <a:t>the way they are vilified by the media</a:t>
            </a:r>
            <a:r>
              <a:rPr lang="en-US" dirty="0" smtClean="0"/>
              <a:t>, </a:t>
            </a:r>
            <a:r>
              <a:rPr lang="en-US" dirty="0"/>
              <a:t>you could easily jump to </a:t>
            </a:r>
            <a:r>
              <a:rPr lang="en-US" dirty="0" smtClean="0"/>
              <a:t>argue that adults are the judgmental hypocritical</a:t>
            </a:r>
            <a:r>
              <a:rPr lang="en-US" dirty="0" smtClean="0"/>
              <a:t> ‘tyrants’ </a:t>
            </a:r>
            <a:r>
              <a:rPr lang="en-US" dirty="0"/>
              <a:t>and </a:t>
            </a:r>
            <a:r>
              <a:rPr lang="en-US" dirty="0" smtClean="0"/>
              <a:t>teens are actually the </a:t>
            </a:r>
            <a:r>
              <a:rPr lang="en-US" dirty="0"/>
              <a:t>poor, innocent </a:t>
            </a:r>
            <a:r>
              <a:rPr lang="en-US" dirty="0" smtClean="0"/>
              <a:t>‘</a:t>
            </a:r>
            <a:r>
              <a:rPr lang="en-US" dirty="0" smtClean="0"/>
              <a:t>victims’. 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3262012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66B90-4E07-425B-8A88-BB8536C7D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B11AF-A47E-4F44-9692-F70B3D45F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4"/>
            <a:ext cx="11115261" cy="4866723"/>
          </a:xfrm>
        </p:spPr>
        <p:txBody>
          <a:bodyPr>
            <a:normAutofit fontScale="85000" lnSpcReduction="20000"/>
          </a:bodyPr>
          <a:lstStyle/>
          <a:p>
            <a:r>
              <a:rPr lang="en-GB" u="sng" dirty="0"/>
              <a:t>Paint yourself as the victim</a:t>
            </a:r>
          </a:p>
          <a:p>
            <a:pPr marL="0" indent="0">
              <a:buNone/>
            </a:pPr>
            <a:r>
              <a:rPr lang="en-US" dirty="0"/>
              <a:t>You are then giving us a </a:t>
            </a:r>
            <a:r>
              <a:rPr lang="en-US" b="1" dirty="0"/>
              <a:t>personal and </a:t>
            </a:r>
            <a:r>
              <a:rPr lang="en-US" b="1" dirty="0" smtClean="0"/>
              <a:t>prof</a:t>
            </a:r>
            <a:r>
              <a:rPr lang="en-US" b="1" dirty="0" smtClean="0"/>
              <a:t>essional </a:t>
            </a:r>
            <a:r>
              <a:rPr lang="en-US" dirty="0"/>
              <a:t>perspective. This is the problem from the horse’s mouth. You have experience of it first-hand. That trumps everything.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u="sng" dirty="0"/>
              <a:t>No counter arguments</a:t>
            </a:r>
          </a:p>
          <a:p>
            <a:pPr marL="0" indent="0">
              <a:buNone/>
            </a:pPr>
            <a:r>
              <a:rPr lang="en-US" dirty="0"/>
              <a:t>Point at flaws, weaknesses or to ridicule </a:t>
            </a:r>
            <a:r>
              <a:rPr lang="en-US" dirty="0" smtClean="0"/>
              <a:t>them – address and disparage these </a:t>
            </a:r>
            <a:r>
              <a:rPr lang="en-US" dirty="0" err="1" smtClean="0"/>
              <a:t>premptivly</a:t>
            </a:r>
            <a:r>
              <a:rPr lang="en-US" dirty="0" smtClean="0"/>
              <a:t> (imagine a parent defending thei</a:t>
            </a:r>
            <a:r>
              <a:rPr lang="en-US" dirty="0" smtClean="0"/>
              <a:t>r position)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u="sng" dirty="0"/>
              <a:t>Shock</a:t>
            </a:r>
          </a:p>
          <a:p>
            <a:pPr marL="0" indent="0">
              <a:buNone/>
            </a:pPr>
            <a:r>
              <a:rPr lang="en-US" dirty="0" smtClean="0"/>
              <a:t>A shocking personal anecdote – how an adult’s poor judgement of a group of ‘idle youth’ led to some sort of catastrophe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Like an emotion bomb, that little detail decimates </a:t>
            </a:r>
            <a:r>
              <a:rPr lang="en-US" dirty="0" smtClean="0"/>
              <a:t>any counter</a:t>
            </a:r>
            <a:r>
              <a:rPr lang="en-US" dirty="0" smtClean="0"/>
              <a:t> </a:t>
            </a:r>
            <a:r>
              <a:rPr lang="en-US" dirty="0"/>
              <a:t>argument. </a:t>
            </a:r>
          </a:p>
        </p:txBody>
      </p:sp>
    </p:spTree>
    <p:extLst>
      <p:ext uri="{BB962C8B-B14F-4D97-AF65-F5344CB8AC3E}">
        <p14:creationId xmlns:p14="http://schemas.microsoft.com/office/powerpoint/2010/main" val="1494410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F1715-2F11-4906-8697-BD5392FE7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an examiner is looking for…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C89443-6848-49BD-BF4F-42205C6C72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you use emotions to manipulate people. </a:t>
            </a:r>
          </a:p>
          <a:p>
            <a:r>
              <a:rPr lang="en-US" dirty="0"/>
              <a:t>How you present </a:t>
            </a:r>
            <a:r>
              <a:rPr lang="en-US" dirty="0" smtClean="0"/>
              <a:t>yourself/teens</a:t>
            </a:r>
            <a:r>
              <a:rPr lang="en-US" dirty="0" smtClean="0"/>
              <a:t> </a:t>
            </a:r>
            <a:r>
              <a:rPr lang="en-US" dirty="0"/>
              <a:t>as the </a:t>
            </a:r>
            <a:r>
              <a:rPr lang="en-US" dirty="0" smtClean="0"/>
              <a:t>victim</a:t>
            </a:r>
            <a:r>
              <a:rPr lang="en-US" dirty="0" smtClean="0"/>
              <a:t>s, the misunderstood heroes</a:t>
            </a:r>
            <a:endParaRPr lang="en-US" dirty="0"/>
          </a:p>
          <a:p>
            <a:r>
              <a:rPr lang="en-US" dirty="0"/>
              <a:t>How you present </a:t>
            </a:r>
            <a:r>
              <a:rPr lang="en-US" dirty="0" smtClean="0"/>
              <a:t>adults</a:t>
            </a:r>
            <a:r>
              <a:rPr lang="en-US" dirty="0" smtClean="0"/>
              <a:t> </a:t>
            </a:r>
            <a:r>
              <a:rPr lang="en-US" dirty="0"/>
              <a:t>as villains. </a:t>
            </a:r>
          </a:p>
          <a:p>
            <a:r>
              <a:rPr lang="en-US" dirty="0"/>
              <a:t>How you </a:t>
            </a:r>
            <a:r>
              <a:rPr lang="en-US" dirty="0" smtClean="0"/>
              <a:t>destroy any</a:t>
            </a:r>
            <a:r>
              <a:rPr lang="en-US" dirty="0" smtClean="0"/>
              <a:t> other side of the argument. </a:t>
            </a:r>
            <a:endParaRPr lang="en-US" dirty="0"/>
          </a:p>
          <a:p>
            <a:r>
              <a:rPr lang="en-US" dirty="0"/>
              <a:t>How you use </a:t>
            </a:r>
            <a:r>
              <a:rPr lang="en-US" dirty="0" smtClean="0"/>
              <a:t>emotive, detailed and convincing </a:t>
            </a:r>
            <a:r>
              <a:rPr lang="en-US" dirty="0" smtClean="0"/>
              <a:t>examples </a:t>
            </a:r>
            <a:r>
              <a:rPr lang="en-US" dirty="0"/>
              <a:t>to paper over the cracks.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We are no longer persuading. We are now convincing.  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6503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AE29D-7234-416D-853C-95084BB49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587DBB-918C-45A4-88EF-3843D76B68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42D474B-8F5B-4874-931D-F17A4CCE160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587" t="22009" r="25544" b="5366"/>
          <a:stretch/>
        </p:blipFill>
        <p:spPr>
          <a:xfrm>
            <a:off x="2875722" y="214073"/>
            <a:ext cx="7991061" cy="6146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001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B3B74-402B-4FC3-B33C-EB0B98406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B433B-16B6-49E6-A9FE-60E5879534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72926D8-BFAF-4FE6-925B-6374204B0CB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587" t="20999" r="25978" b="3360"/>
          <a:stretch/>
        </p:blipFill>
        <p:spPr>
          <a:xfrm>
            <a:off x="2875722" y="453121"/>
            <a:ext cx="7474226" cy="6039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073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433</Words>
  <Application>Microsoft Office PowerPoint</Application>
  <PresentationFormat>Widescreen</PresentationFormat>
  <Paragraphs>27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Transactional Writing</vt:lpstr>
      <vt:lpstr>         MRS B’S TOP TIPS  Don’t forget to include all the usual ‘tricks’:  Snappy title (don’t spend too much time fretting over this, it may come to you later on)  Your ‘new’ vocab (used appropriately)  At least one of all of the following: …/;/!/,/?  One lined paragraph &amp;  Short sentence  Anaphoric phrase (e.g. I have a dream)  ‘Expert’ opinion (made up but convincing is fine – go for some sort of psychologist/national mental health body in this case)  Personal anecdote (make it convincing)  Statistics/facts (made up is fine)  Formal and impressive language mixed in with (convincingly) colloquialisms (‘youth-speak’) ENOUGH GOOD IDEAS/CONTENT – Not just empty rhetoric  HUMOUR (Appropriate – I’d go ‘typically sarcastic teen’)  </vt:lpstr>
      <vt:lpstr>What should you include?</vt:lpstr>
      <vt:lpstr>PowerPoint Presentation</vt:lpstr>
      <vt:lpstr>What an examiner is looking for…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Transactional Writing</dc:title>
  <dc:creator>Helan Trisorio</dc:creator>
  <cp:lastModifiedBy>Ballantyne H C</cp:lastModifiedBy>
  <cp:revision>4</cp:revision>
  <dcterms:created xsi:type="dcterms:W3CDTF">2019-02-11T14:04:53Z</dcterms:created>
  <dcterms:modified xsi:type="dcterms:W3CDTF">2020-04-02T08:52:50Z</dcterms:modified>
</cp:coreProperties>
</file>