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Shut out (1856)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Religion, beliefs, family, romance, roles of women in </a:t>
            </a:r>
            <a:r>
              <a:rPr lang="en-GB" dirty="0" err="1" smtClean="0"/>
              <a:t>vic</a:t>
            </a:r>
            <a:r>
              <a:rPr lang="en-GB" dirty="0" smtClean="0"/>
              <a:t> </a:t>
            </a:r>
            <a:r>
              <a:rPr lang="en-GB" dirty="0" err="1" smtClean="0"/>
              <a:t>soc</a:t>
            </a:r>
            <a:r>
              <a:rPr lang="en-GB" dirty="0" smtClean="0"/>
              <a:t>,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5793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44779" y="723569"/>
            <a:ext cx="4842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SHUT OUT – CLASS NOTES</a:t>
            </a:r>
            <a:endParaRPr lang="en-GB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46490" y="1152939"/>
            <a:ext cx="105116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Allegory of paradise – devotional poetry – R expressing beliefs, hopes and doubts. Doubting she’s worthy of paradise – sin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Regular rhyme and rhythm, but rather agitated persona?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Opens with ‘door shut’, yet ‘shut out’?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Trapped outside and wants to enter – bleak, terse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Forces reader to examine ideas of entrapment/imprisonment – ADH!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Idea of being trapped outside something when one is free? What prevents someone from entering paradise?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Iron bars – peep (GM) hard and impenetrable, garden not to be accessed easily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Fact that speaker sees it as a ‘lie’ in front of her suggests double meanings of deceit and openness.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Repeated pronouns, my and mine, what she’s looking at was once hers, she has lost her home?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Garden ‘pied’ with flowers – colour, natural ‘bejewelled’? Precious…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Songs, birds, flowers, nests – idyllic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Day and night – moths, suspension of time and decay? Beyond mortality.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Sibilance – </a:t>
            </a:r>
            <a:r>
              <a:rPr lang="en-GB" dirty="0" err="1" smtClean="0"/>
              <a:t>shadowless</a:t>
            </a:r>
            <a:r>
              <a:rPr lang="en-GB" dirty="0" smtClean="0"/>
              <a:t> spirit, without substance/existence. Without sun or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Spirit is constant, ‘like the grave’, permanent and unbending.</a:t>
            </a:r>
          </a:p>
        </p:txBody>
      </p:sp>
    </p:spTree>
    <p:extLst>
      <p:ext uri="{BB962C8B-B14F-4D97-AF65-F5344CB8AC3E}">
        <p14:creationId xmlns:p14="http://schemas.microsoft.com/office/powerpoint/2010/main" val="163450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972" y="865427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Begging for buds and new life – twig (absolution?)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Wants an item to remind her of home, but to make garden wait for her and remember her. Hopeful for future?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Spirit denies her, builds a wall.  Permanent barrier, unlike door, will not allow her to see paradise.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Alone, cries until she can’t see, but no matter as nothing worth seeing.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Violet bed and lark – faithfulness? She’ll be loyal to her vision of paradise and keep working toward it. Lark = hope and life (ADH).  Pale versions of vision of paradise she must settle for </a:t>
            </a:r>
            <a:r>
              <a:rPr lang="en-GB" dirty="0" smtClean="0"/>
              <a:t>now – earthly beauty, cannot compare with paradise.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Mournful and despairing, deep religious doubt.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29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Context/links to </a:t>
            </a:r>
            <a:r>
              <a:rPr lang="en-GB" dirty="0" err="1" smtClean="0"/>
              <a:t>ibsen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56624" y="2130950"/>
            <a:ext cx="6400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Blunt, door shut – ending of ADH!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Religious allegory or female life? Caesura, mid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No hope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Also Victorian era one of doubt, questioning etc. advances in science and tech (Darwin OOS 1859)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Iron bars man made versus natural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Door as barrier between life and death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Garden of 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Eve’s Fall and loss of innocence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Rossetti’s own exclusion from life’s pleasures?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Loss of relationship (just after ended with Collinson due to rel. duffs.) or struggle to come to terms with the need for self denial?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Tone of anger ‘mine’ at being shut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Calm and peaceful juxtaposed with locked out</a:t>
            </a:r>
          </a:p>
        </p:txBody>
      </p:sp>
    </p:spTree>
    <p:extLst>
      <p:ext uri="{BB962C8B-B14F-4D97-AF65-F5344CB8AC3E}">
        <p14:creationId xmlns:p14="http://schemas.microsoft.com/office/powerpoint/2010/main" val="81280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Context/links to </a:t>
            </a:r>
            <a:r>
              <a:rPr lang="en-GB" dirty="0" err="1" smtClean="0"/>
              <a:t>ibsen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11066" y="2130948"/>
            <a:ext cx="564202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‘</a:t>
            </a:r>
            <a:r>
              <a:rPr lang="en-GB" dirty="0" err="1" smtClean="0"/>
              <a:t>shadowless</a:t>
            </a:r>
            <a:r>
              <a:rPr lang="en-GB" dirty="0" smtClean="0"/>
              <a:t>’ life outside garden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God? Or Jesus? But cold?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Childlessness?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Peering through on periphery?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Ignored – one small twig , male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Being shut out of garden of life by male authority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Exclusion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Desperation – time in her life when she has thrown away any chances of being happy in a human relationship.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Past to present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Metaphor of sight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Violets – fidelity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Lark – hope possibility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Child like tone – deprivation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Kathleen Jones’ interpretation – garden of Eden</a:t>
            </a:r>
          </a:p>
        </p:txBody>
      </p:sp>
      <p:sp>
        <p:nvSpPr>
          <p:cNvPr id="4" name="Rectangle 3"/>
          <p:cNvSpPr/>
          <p:nvPr/>
        </p:nvSpPr>
        <p:spPr>
          <a:xfrm>
            <a:off x="5783248" y="1904454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Coping with loss or temptation GM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Was called ‘what happened to me’ – personal loss?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Sawtell</a:t>
            </a:r>
            <a:r>
              <a:rPr lang="en-GB" dirty="0"/>
              <a:t> – mother and sister’s disapproval of relationship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Waldman – psychoanalytical superego – spirit – ‘ego ideal’ God, inner ideals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342643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222</TotalTime>
  <Words>612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 2</vt:lpstr>
      <vt:lpstr>Dividend</vt:lpstr>
      <vt:lpstr>Shut out (1856)</vt:lpstr>
      <vt:lpstr>PowerPoint Presentation</vt:lpstr>
      <vt:lpstr>PowerPoint Presentation</vt:lpstr>
      <vt:lpstr>Context/links to ibsen</vt:lpstr>
      <vt:lpstr>Context/links to ibsen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Shut out</dc:title>
  <dc:creator>Ballantyne H C</dc:creator>
  <cp:lastModifiedBy>Ballantyne H C</cp:lastModifiedBy>
  <cp:revision>5</cp:revision>
  <dcterms:created xsi:type="dcterms:W3CDTF">2018-12-07T11:04:02Z</dcterms:created>
  <dcterms:modified xsi:type="dcterms:W3CDTF">2024-06-13T11:43:20Z</dcterms:modified>
</cp:coreProperties>
</file>