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5" r:id="rId4"/>
    <p:sldId id="272" r:id="rId5"/>
    <p:sldId id="266" r:id="rId6"/>
    <p:sldId id="273" r:id="rId7"/>
    <p:sldId id="269" r:id="rId8"/>
    <p:sldId id="274" r:id="rId9"/>
    <p:sldId id="270" r:id="rId10"/>
    <p:sldId id="275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6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2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0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7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6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80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8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5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5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5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9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3C69-E226-46B4-817C-65DE74C875B3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4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071" y="183772"/>
            <a:ext cx="745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UNSEEN </a:t>
            </a:r>
            <a:r>
              <a:rPr lang="en-GB" dirty="0" smtClean="0"/>
              <a:t>POETRY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201490" y="141317"/>
            <a:ext cx="3802088" cy="2910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89677" y="3474719"/>
            <a:ext cx="3713901" cy="2893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63001" y="225647"/>
            <a:ext cx="2540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Teacher Comment:</a:t>
            </a:r>
          </a:p>
          <a:p>
            <a:r>
              <a:rPr lang="en-GB" dirty="0" smtClean="0"/>
              <a:t>(To improve you need to)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52183" y="3430754"/>
            <a:ext cx="193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Student comment: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4071" y="626134"/>
            <a:ext cx="51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                                                  DATE: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00"/>
            <a:ext cx="81915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6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51" t="13311" r="32676" b="10600"/>
          <a:stretch/>
        </p:blipFill>
        <p:spPr>
          <a:xfrm>
            <a:off x="124343" y="753497"/>
            <a:ext cx="3658518" cy="4399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051" t="13311" r="32676" b="10600"/>
          <a:stretch/>
        </p:blipFill>
        <p:spPr>
          <a:xfrm>
            <a:off x="4153548" y="753496"/>
            <a:ext cx="3658518" cy="4399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51" t="13311" r="32676" b="10600"/>
          <a:stretch/>
        </p:blipFill>
        <p:spPr>
          <a:xfrm>
            <a:off x="8182754" y="753498"/>
            <a:ext cx="3658518" cy="4399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72" y="183772"/>
            <a:ext cx="34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LITERARY HERITAGE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78412" y="280754"/>
            <a:ext cx="34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LITERARY HERITAGE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432482" y="247472"/>
            <a:ext cx="34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LITERARY HERITAGE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12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4661" y="0"/>
            <a:ext cx="4653012" cy="3445409"/>
            <a:chOff x="307295" y="183540"/>
            <a:chExt cx="4653012" cy="3445409"/>
          </a:xfrm>
        </p:grpSpPr>
        <p:sp>
          <p:nvSpPr>
            <p:cNvPr id="2" name="TextBox 1"/>
            <p:cNvSpPr txBox="1"/>
            <p:nvPr/>
          </p:nvSpPr>
          <p:spPr>
            <a:xfrm>
              <a:off x="307295" y="183540"/>
              <a:ext cx="4653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UNSEEN </a:t>
              </a:r>
              <a:r>
                <a:rPr lang="en-GB" dirty="0" smtClean="0"/>
                <a:t>POETRY</a:t>
              </a:r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906" y="829871"/>
              <a:ext cx="3850522" cy="279907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977399" y="0"/>
            <a:ext cx="4653012" cy="3445409"/>
            <a:chOff x="307295" y="183540"/>
            <a:chExt cx="4653012" cy="3445409"/>
          </a:xfrm>
        </p:grpSpPr>
        <p:sp>
          <p:nvSpPr>
            <p:cNvPr id="12" name="TextBox 11"/>
            <p:cNvSpPr txBox="1"/>
            <p:nvPr/>
          </p:nvSpPr>
          <p:spPr>
            <a:xfrm>
              <a:off x="307295" y="183540"/>
              <a:ext cx="4653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UNSEEN </a:t>
              </a:r>
              <a:r>
                <a:rPr lang="en-GB" dirty="0" smtClean="0"/>
                <a:t>POETRY</a:t>
              </a:r>
              <a:endParaRPr lang="en-GB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906" y="829871"/>
              <a:ext cx="3850522" cy="279907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977399" y="3445409"/>
            <a:ext cx="4653012" cy="3445409"/>
            <a:chOff x="307295" y="183540"/>
            <a:chExt cx="4653012" cy="3445409"/>
          </a:xfrm>
        </p:grpSpPr>
        <p:sp>
          <p:nvSpPr>
            <p:cNvPr id="15" name="TextBox 14"/>
            <p:cNvSpPr txBox="1"/>
            <p:nvPr/>
          </p:nvSpPr>
          <p:spPr>
            <a:xfrm>
              <a:off x="307295" y="183540"/>
              <a:ext cx="4653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LIT PAPER 1, POETRY AND MODERN PROSE, SECTION A: UNSEEN POETRY</a:t>
              </a:r>
              <a:endParaRPr lang="en-GB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906" y="829871"/>
              <a:ext cx="3850522" cy="279907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4661" y="3445409"/>
            <a:ext cx="4653012" cy="3445409"/>
            <a:chOff x="307295" y="183540"/>
            <a:chExt cx="4653012" cy="3445409"/>
          </a:xfrm>
        </p:grpSpPr>
        <p:sp>
          <p:nvSpPr>
            <p:cNvPr id="18" name="TextBox 17"/>
            <p:cNvSpPr txBox="1"/>
            <p:nvPr/>
          </p:nvSpPr>
          <p:spPr>
            <a:xfrm>
              <a:off x="307295" y="183540"/>
              <a:ext cx="4653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LIT PAPER 1, POETRY AND MODERN PROSE, SECTION A: UNSEEN POETRY</a:t>
              </a:r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906" y="829871"/>
              <a:ext cx="3850522" cy="2799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160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01490" y="141317"/>
            <a:ext cx="3802088" cy="2910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89677" y="3474719"/>
            <a:ext cx="3713901" cy="2893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63001" y="225647"/>
            <a:ext cx="2540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Teacher Comment:</a:t>
            </a:r>
          </a:p>
          <a:p>
            <a:r>
              <a:rPr lang="en-GB" dirty="0" smtClean="0"/>
              <a:t>(To improve you need to)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52183" y="3430754"/>
            <a:ext cx="193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Student comment: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77167" y="767262"/>
            <a:ext cx="181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</a:t>
            </a:r>
          </a:p>
          <a:p>
            <a:r>
              <a:rPr lang="en-GB" dirty="0" smtClean="0"/>
              <a:t>                                                 </a:t>
            </a:r>
          </a:p>
          <a:p>
            <a:r>
              <a:rPr lang="en-GB" dirty="0" smtClean="0"/>
              <a:t> DATE: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4071" y="183772"/>
            <a:ext cx="745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COMPARISON </a:t>
            </a:r>
            <a:r>
              <a:rPr lang="en-GB" dirty="0" smtClean="0"/>
              <a:t>POETRY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3" y="582158"/>
            <a:ext cx="5173571" cy="61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1143254"/>
            <a:ext cx="3841790" cy="4568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10" y="1143252"/>
            <a:ext cx="3841790" cy="4568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141" y="1143253"/>
            <a:ext cx="3841790" cy="4568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8704" y="690265"/>
            <a:ext cx="422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COMPARISON </a:t>
            </a:r>
            <a:r>
              <a:rPr lang="en-GB" dirty="0" smtClean="0"/>
              <a:t>POETRY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87312" y="732093"/>
            <a:ext cx="398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COMPARISON </a:t>
            </a:r>
            <a:r>
              <a:rPr lang="en-GB" dirty="0" smtClean="0"/>
              <a:t>POETRY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500757" y="690265"/>
            <a:ext cx="398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COMPARISON </a:t>
            </a:r>
            <a:r>
              <a:rPr lang="en-GB" dirty="0" smtClean="0"/>
              <a:t>POETRY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44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071" y="183772"/>
            <a:ext cx="745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MODERN PROSE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201490" y="141317"/>
            <a:ext cx="3802088" cy="2910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89677" y="3474719"/>
            <a:ext cx="3713901" cy="2893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63001" y="225647"/>
            <a:ext cx="2540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Teacher Comment:</a:t>
            </a:r>
          </a:p>
          <a:p>
            <a:r>
              <a:rPr lang="en-GB" dirty="0" smtClean="0"/>
              <a:t>(To improve you need to)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52183" y="3430754"/>
            <a:ext cx="193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Student comment: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12281" y="238028"/>
            <a:ext cx="181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</a:t>
            </a:r>
          </a:p>
          <a:p>
            <a:r>
              <a:rPr lang="en-GB" dirty="0" smtClean="0"/>
              <a:t>                                                 </a:t>
            </a:r>
          </a:p>
          <a:p>
            <a:r>
              <a:rPr lang="en-GB" dirty="0" smtClean="0"/>
              <a:t> DATE: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11"/>
            <a:ext cx="5785912" cy="63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12"/>
            <a:ext cx="4065382" cy="4483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236" y="476312"/>
            <a:ext cx="4065382" cy="4483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618" y="476312"/>
            <a:ext cx="4065382" cy="4483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72" y="183772"/>
            <a:ext cx="382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MODERN PROSE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61639" y="178018"/>
            <a:ext cx="393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MODERN PROSE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96183" y="106980"/>
            <a:ext cx="388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MODERN PROSE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28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071" y="183772"/>
            <a:ext cx="745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MODERN </a:t>
            </a:r>
            <a:r>
              <a:rPr lang="en-GB" dirty="0" smtClean="0"/>
              <a:t>DRAMA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201490" y="141317"/>
            <a:ext cx="3802088" cy="2910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89677" y="3474719"/>
            <a:ext cx="3713901" cy="2893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63001" y="225647"/>
            <a:ext cx="2540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Teacher Comment:</a:t>
            </a:r>
          </a:p>
          <a:p>
            <a:r>
              <a:rPr lang="en-GB" dirty="0" smtClean="0"/>
              <a:t>(To improve you need to)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52183" y="3430754"/>
            <a:ext cx="193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Student comment: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12281" y="238028"/>
            <a:ext cx="181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</a:t>
            </a:r>
          </a:p>
          <a:p>
            <a:r>
              <a:rPr lang="en-GB" dirty="0" smtClean="0"/>
              <a:t>                                                 </a:t>
            </a:r>
          </a:p>
          <a:p>
            <a:r>
              <a:rPr lang="en-GB" dirty="0" smtClean="0"/>
              <a:t> DATE: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065" t="25642" r="30972"/>
          <a:stretch/>
        </p:blipFill>
        <p:spPr>
          <a:xfrm>
            <a:off x="701753" y="1071781"/>
            <a:ext cx="4882847" cy="51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065" t="25642" r="30972"/>
          <a:stretch/>
        </p:blipFill>
        <p:spPr>
          <a:xfrm>
            <a:off x="138082" y="976847"/>
            <a:ext cx="3782565" cy="4013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065" t="25642" r="30972"/>
          <a:stretch/>
        </p:blipFill>
        <p:spPr>
          <a:xfrm>
            <a:off x="4063199" y="976847"/>
            <a:ext cx="3782565" cy="4013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65" t="25642" r="30972"/>
          <a:stretch/>
        </p:blipFill>
        <p:spPr>
          <a:xfrm>
            <a:off x="8108811" y="976847"/>
            <a:ext cx="3782565" cy="4013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7249" y="336172"/>
            <a:ext cx="745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MODERN DRAMA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6472" y="336172"/>
            <a:ext cx="366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MODERN DRAMA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15956" y="445553"/>
            <a:ext cx="365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MODERN DRAMA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7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071" y="183772"/>
            <a:ext cx="745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LITERARY HERITAGE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201490" y="141317"/>
            <a:ext cx="3802088" cy="2910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89677" y="3474719"/>
            <a:ext cx="3713901" cy="2893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63001" y="225647"/>
            <a:ext cx="2540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Teacher Comment:</a:t>
            </a:r>
          </a:p>
          <a:p>
            <a:r>
              <a:rPr lang="en-GB" dirty="0" smtClean="0"/>
              <a:t>(To improve you need to)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52183" y="3430754"/>
            <a:ext cx="193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Student comment: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12281" y="238028"/>
            <a:ext cx="181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</a:t>
            </a:r>
          </a:p>
          <a:p>
            <a:r>
              <a:rPr lang="en-GB" dirty="0" smtClean="0"/>
              <a:t>                                                 </a:t>
            </a:r>
          </a:p>
          <a:p>
            <a:r>
              <a:rPr lang="en-GB" dirty="0" smtClean="0"/>
              <a:t> DATE: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51" t="13311" r="32676" b="10600"/>
          <a:stretch/>
        </p:blipFill>
        <p:spPr>
          <a:xfrm>
            <a:off x="550227" y="601099"/>
            <a:ext cx="4885839" cy="58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159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Ballantyne H C</dc:creator>
  <cp:lastModifiedBy>Ballantyne H C</cp:lastModifiedBy>
  <cp:revision>34</cp:revision>
  <cp:lastPrinted>2019-03-26T09:25:52Z</cp:lastPrinted>
  <dcterms:created xsi:type="dcterms:W3CDTF">2016-09-27T15:50:46Z</dcterms:created>
  <dcterms:modified xsi:type="dcterms:W3CDTF">2019-12-04T15:10:50Z</dcterms:modified>
</cp:coreProperties>
</file>