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54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33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27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64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6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82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39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58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81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53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6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EC78F-E650-4D5D-ACD3-5ED02F2B3D0F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22522-58A8-4BC6-AA13-49721499F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303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lMv4XiUyE8&amp;list=UUUgkNFOz6OhFU_aztonzCEg&amp;index=50&amp;t=21s" TargetMode="External"/><Relationship Id="rId2" Type="http://schemas.openxmlformats.org/officeDocument/2006/relationships/hyperlink" Target="https://jwpblog.com/2022/04/19/approaching-an-unseen-poem-for-gcse-video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1127" y="198727"/>
            <a:ext cx="9144000" cy="1159019"/>
          </a:xfrm>
        </p:spPr>
        <p:txBody>
          <a:bodyPr>
            <a:normAutofit/>
          </a:bodyPr>
          <a:lstStyle/>
          <a:p>
            <a:r>
              <a:rPr lang="en-GB" b="1" u="sng" dirty="0" smtClean="0"/>
              <a:t>Useful Videos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381" y="1606983"/>
            <a:ext cx="9144000" cy="4664507"/>
          </a:xfrm>
        </p:spPr>
        <p:txBody>
          <a:bodyPr/>
          <a:lstStyle/>
          <a:p>
            <a:pPr algn="l"/>
            <a:r>
              <a:rPr lang="en-GB" dirty="0" smtClean="0"/>
              <a:t>Unseen Poetry </a:t>
            </a:r>
          </a:p>
          <a:p>
            <a:pPr algn="l"/>
            <a:r>
              <a:rPr lang="en-GB" dirty="0" smtClean="0">
                <a:hlinkClick r:id="rId2"/>
              </a:rPr>
              <a:t>https://jwpblog.com/2022/04/19/approaching-an-unseen-poem-for-gcse-video/</a:t>
            </a:r>
            <a:endParaRPr lang="en-GB" dirty="0" smtClean="0"/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Poetry </a:t>
            </a:r>
          </a:p>
          <a:p>
            <a:pPr algn="l"/>
            <a:r>
              <a:rPr lang="en-GB" dirty="0" smtClean="0">
                <a:hlinkClick r:id="rId3"/>
              </a:rPr>
              <a:t>https://www.youtube.com/watch?v=VlMv4XiUyE8&amp;list=UUUgkNFOz6OhFU_aztonzCEg&amp;index=50&amp;t=21s</a:t>
            </a:r>
            <a:endParaRPr lang="en-GB" dirty="0" smtClean="0"/>
          </a:p>
          <a:p>
            <a:pPr algn="l"/>
            <a:r>
              <a:rPr lang="en-GB" dirty="0" smtClean="0"/>
              <a:t>Mrs </a:t>
            </a:r>
            <a:r>
              <a:rPr lang="en-GB" dirty="0" err="1" smtClean="0"/>
              <a:t>Rumsby</a:t>
            </a:r>
            <a:r>
              <a:rPr lang="en-GB" dirty="0" smtClean="0"/>
              <a:t> has a channel and uploads videos for ALL anthology texts </a:t>
            </a:r>
            <a:r>
              <a:rPr lang="en-GB" smtClean="0"/>
              <a:t>and poetry.  </a:t>
            </a:r>
            <a:endParaRPr lang="en-GB" dirty="0"/>
          </a:p>
          <a:p>
            <a:pPr algn="l"/>
            <a:endParaRPr lang="en-GB" dirty="0" smtClean="0"/>
          </a:p>
          <a:p>
            <a:pPr algn="l"/>
            <a:endParaRPr lang="en-GB" dirty="0"/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66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6D42BD2BFC124982F46E8958A9A881" ma:contentTypeVersion="13" ma:contentTypeDescription="Create a new document." ma:contentTypeScope="" ma:versionID="efe65d2c2d3881c4c3defe2a30f10863">
  <xsd:schema xmlns:xsd="http://www.w3.org/2001/XMLSchema" xmlns:xs="http://www.w3.org/2001/XMLSchema" xmlns:p="http://schemas.microsoft.com/office/2006/metadata/properties" xmlns:ns3="45a29c24-f64b-409a-b7b8-8f1f387420c4" xmlns:ns4="c27a7272-bc5e-4631-82aa-fe335aa03667" targetNamespace="http://schemas.microsoft.com/office/2006/metadata/properties" ma:root="true" ma:fieldsID="295aa2091fe65a7a2e3b3a728a125755" ns3:_="" ns4:_="">
    <xsd:import namespace="45a29c24-f64b-409a-b7b8-8f1f387420c4"/>
    <xsd:import namespace="c27a7272-bc5e-4631-82aa-fe335aa036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29c24-f64b-409a-b7b8-8f1f38742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a7272-bc5e-4631-82aa-fe335aa036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2F2A6B-CBF6-418B-A1EA-DE5E7B56C9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a29c24-f64b-409a-b7b8-8f1f387420c4"/>
    <ds:schemaRef ds:uri="c27a7272-bc5e-4631-82aa-fe335aa036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D1FBD5-71EA-4229-BCBD-384A606830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CE4885-8537-4492-9CB8-D120151B3599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5a29c24-f64b-409a-b7b8-8f1f387420c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27a7272-bc5e-4631-82aa-fe335aa0366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Useful Videos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Useful Videos</dc:title>
  <dc:creator>Jennifer Curry</dc:creator>
  <cp:lastModifiedBy>Jennifer Curry</cp:lastModifiedBy>
  <cp:revision>2</cp:revision>
  <dcterms:created xsi:type="dcterms:W3CDTF">2022-05-04T10:54:36Z</dcterms:created>
  <dcterms:modified xsi:type="dcterms:W3CDTF">2022-05-04T11:09:42Z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0x010100026D42BD2BFC124982F46E8958A9A881</vt:lpwstr>
  </property>
</Properties>
</file>