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91" d="100"/>
          <a:sy n="91" d="100"/>
        </p:scale>
        <p:origin x="63" y="6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B8E367-7A95-49E7-82C2-22B0448EC374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B103EF-EAAA-4403-86EF-887B5F0FD5D7}">
      <dgm:prSet phldrT="[Text]"/>
      <dgm:spPr/>
      <dgm:t>
        <a:bodyPr/>
        <a:lstStyle/>
        <a:p>
          <a:r>
            <a:rPr lang="en-US" dirty="0" smtClean="0"/>
            <a:t>Lydia</a:t>
          </a:r>
          <a:endParaRPr lang="en-US" dirty="0"/>
        </a:p>
      </dgm:t>
    </dgm:pt>
    <dgm:pt modelId="{F00BFBBE-396C-4444-9D8E-76AC543A8DC6}" type="parTrans" cxnId="{A9B81606-6A4D-4A53-A5DA-4ED2101B36C0}">
      <dgm:prSet/>
      <dgm:spPr/>
      <dgm:t>
        <a:bodyPr/>
        <a:lstStyle/>
        <a:p>
          <a:endParaRPr lang="en-US"/>
        </a:p>
      </dgm:t>
    </dgm:pt>
    <dgm:pt modelId="{501F47A4-AD9F-4678-B2D6-673E068A0402}" type="sibTrans" cxnId="{A9B81606-6A4D-4A53-A5DA-4ED2101B36C0}">
      <dgm:prSet/>
      <dgm:spPr/>
      <dgm:t>
        <a:bodyPr/>
        <a:lstStyle/>
        <a:p>
          <a:endParaRPr lang="en-US"/>
        </a:p>
      </dgm:t>
    </dgm:pt>
    <dgm:pt modelId="{2CDD45AD-F961-4994-A18A-DD4B85BC8E10}">
      <dgm:prSet phldrT="[Text]"/>
      <dgm:spPr/>
      <dgm:t>
        <a:bodyPr/>
        <a:lstStyle/>
        <a:p>
          <a:r>
            <a:rPr lang="en-US" dirty="0" smtClean="0"/>
            <a:t>teacher</a:t>
          </a:r>
          <a:endParaRPr lang="en-US" dirty="0"/>
        </a:p>
      </dgm:t>
    </dgm:pt>
    <dgm:pt modelId="{F2DFB868-85FB-4A36-ABA4-6B58C82DCF39}" type="parTrans" cxnId="{092B5258-1888-4F26-8F4C-E541E836E28F}">
      <dgm:prSet/>
      <dgm:spPr/>
      <dgm:t>
        <a:bodyPr/>
        <a:lstStyle/>
        <a:p>
          <a:endParaRPr lang="en-US"/>
        </a:p>
      </dgm:t>
    </dgm:pt>
    <dgm:pt modelId="{65B15682-4D0F-4549-B4BF-57356E44395F}" type="sibTrans" cxnId="{092B5258-1888-4F26-8F4C-E541E836E28F}">
      <dgm:prSet/>
      <dgm:spPr/>
      <dgm:t>
        <a:bodyPr/>
        <a:lstStyle/>
        <a:p>
          <a:endParaRPr lang="en-US"/>
        </a:p>
      </dgm:t>
    </dgm:pt>
    <dgm:pt modelId="{2CADE788-E0DA-45B9-A1EA-EB52649EDEEA}">
      <dgm:prSet phldrT="[Text]"/>
      <dgm:spPr/>
      <dgm:t>
        <a:bodyPr/>
        <a:lstStyle/>
        <a:p>
          <a:r>
            <a:rPr lang="en-US" dirty="0" smtClean="0"/>
            <a:t>Knows more than Lev</a:t>
          </a:r>
          <a:endParaRPr lang="en-US" dirty="0"/>
        </a:p>
      </dgm:t>
    </dgm:pt>
    <dgm:pt modelId="{E2DFC4DF-A65D-4A1D-A629-7D87C984CD90}" type="parTrans" cxnId="{7E638745-BBA2-4077-A29D-4DA03DFC4AB2}">
      <dgm:prSet/>
      <dgm:spPr/>
      <dgm:t>
        <a:bodyPr/>
        <a:lstStyle/>
        <a:p>
          <a:endParaRPr lang="en-US"/>
        </a:p>
      </dgm:t>
    </dgm:pt>
    <dgm:pt modelId="{9583BCFA-F045-4BBD-9A41-F76FE9817DDA}" type="sibTrans" cxnId="{7E638745-BBA2-4077-A29D-4DA03DFC4AB2}">
      <dgm:prSet/>
      <dgm:spPr/>
      <dgm:t>
        <a:bodyPr/>
        <a:lstStyle/>
        <a:p>
          <a:endParaRPr lang="en-US"/>
        </a:p>
      </dgm:t>
    </dgm:pt>
    <dgm:pt modelId="{2C13E238-B081-44F5-92AF-DF0F39D6FEF3}">
      <dgm:prSet phldrT="[Text]"/>
      <dgm:spPr/>
      <dgm:t>
        <a:bodyPr/>
        <a:lstStyle/>
        <a:p>
          <a:r>
            <a:rPr lang="en-US" dirty="0" smtClean="0"/>
            <a:t>confident</a:t>
          </a:r>
          <a:endParaRPr lang="en-US" dirty="0"/>
        </a:p>
      </dgm:t>
    </dgm:pt>
    <dgm:pt modelId="{9540AE3C-5838-4D54-A982-CE933B1FEA68}" type="parTrans" cxnId="{CAEAB638-16FC-4AFC-959D-1C3D20A405AB}">
      <dgm:prSet/>
      <dgm:spPr/>
      <dgm:t>
        <a:bodyPr/>
        <a:lstStyle/>
        <a:p>
          <a:endParaRPr lang="en-US"/>
        </a:p>
      </dgm:t>
    </dgm:pt>
    <dgm:pt modelId="{4F8DBBF9-72A8-46A7-A739-591823F854A0}" type="sibTrans" cxnId="{CAEAB638-16FC-4AFC-959D-1C3D20A405AB}">
      <dgm:prSet/>
      <dgm:spPr/>
      <dgm:t>
        <a:bodyPr/>
        <a:lstStyle/>
        <a:p>
          <a:endParaRPr lang="en-US"/>
        </a:p>
      </dgm:t>
    </dgm:pt>
    <dgm:pt modelId="{727BFE25-4D31-4763-A84F-35D732512218}">
      <dgm:prSet phldrT="[Text]"/>
      <dgm:spPr/>
      <dgm:t>
        <a:bodyPr/>
        <a:lstStyle/>
        <a:p>
          <a:r>
            <a:rPr lang="en-US" dirty="0" smtClean="0"/>
            <a:t>Initiates speech</a:t>
          </a:r>
          <a:endParaRPr lang="en-US" dirty="0"/>
        </a:p>
      </dgm:t>
    </dgm:pt>
    <dgm:pt modelId="{969AD992-E9C7-4BC3-A9B2-A50348694509}" type="parTrans" cxnId="{07F7765A-02EB-4301-9225-9A0F2C0F71C9}">
      <dgm:prSet/>
      <dgm:spPr/>
      <dgm:t>
        <a:bodyPr/>
        <a:lstStyle/>
        <a:p>
          <a:endParaRPr lang="en-US"/>
        </a:p>
      </dgm:t>
    </dgm:pt>
    <dgm:pt modelId="{D51FC926-B43E-4A75-8ABD-3486FE3B52C6}" type="sibTrans" cxnId="{07F7765A-02EB-4301-9225-9A0F2C0F71C9}">
      <dgm:prSet/>
      <dgm:spPr/>
      <dgm:t>
        <a:bodyPr/>
        <a:lstStyle/>
        <a:p>
          <a:endParaRPr lang="en-US"/>
        </a:p>
      </dgm:t>
    </dgm:pt>
    <dgm:pt modelId="{EBF3FE96-B181-4556-A823-B186FF6DB4EB}">
      <dgm:prSet phldrT="[Text]"/>
      <dgm:spPr/>
      <dgm:t>
        <a:bodyPr/>
        <a:lstStyle/>
        <a:p>
          <a:r>
            <a:rPr lang="en-US" dirty="0" smtClean="0"/>
            <a:t>Apologetic, not using imperatives</a:t>
          </a:r>
          <a:endParaRPr lang="en-US" dirty="0"/>
        </a:p>
      </dgm:t>
    </dgm:pt>
    <dgm:pt modelId="{049244F5-CA46-4A25-8DE6-53B9099A59BC}" type="parTrans" cxnId="{1C19EB76-F7FE-4D10-8735-4E1AB71BEC05}">
      <dgm:prSet/>
      <dgm:spPr/>
      <dgm:t>
        <a:bodyPr/>
        <a:lstStyle/>
        <a:p>
          <a:endParaRPr lang="en-US"/>
        </a:p>
      </dgm:t>
    </dgm:pt>
    <dgm:pt modelId="{6B843704-6311-4A62-A817-9D20E0CCA038}" type="sibTrans" cxnId="{1C19EB76-F7FE-4D10-8735-4E1AB71BEC05}">
      <dgm:prSet/>
      <dgm:spPr/>
      <dgm:t>
        <a:bodyPr/>
        <a:lstStyle/>
        <a:p>
          <a:endParaRPr lang="en-US"/>
        </a:p>
      </dgm:t>
    </dgm:pt>
    <dgm:pt modelId="{97C9909B-43E8-40A9-983D-A9A347783AD6}">
      <dgm:prSet/>
      <dgm:spPr/>
      <dgm:t>
        <a:bodyPr/>
        <a:lstStyle/>
        <a:p>
          <a:r>
            <a:rPr lang="en-US" dirty="0" smtClean="0"/>
            <a:t>Feels trapped</a:t>
          </a:r>
          <a:endParaRPr lang="en-US" dirty="0"/>
        </a:p>
      </dgm:t>
    </dgm:pt>
    <dgm:pt modelId="{4318B181-CFF4-4D33-ABB8-9092A0B446B7}" type="parTrans" cxnId="{36473E77-20E0-49FA-999A-D42CB0E714B8}">
      <dgm:prSet/>
      <dgm:spPr/>
      <dgm:t>
        <a:bodyPr/>
        <a:lstStyle/>
        <a:p>
          <a:endParaRPr lang="en-US"/>
        </a:p>
      </dgm:t>
    </dgm:pt>
    <dgm:pt modelId="{F62D6675-098C-47FA-94B0-A3E94834511F}" type="sibTrans" cxnId="{36473E77-20E0-49FA-999A-D42CB0E714B8}">
      <dgm:prSet/>
      <dgm:spPr/>
      <dgm:t>
        <a:bodyPr/>
        <a:lstStyle/>
        <a:p>
          <a:endParaRPr lang="en-US"/>
        </a:p>
      </dgm:t>
    </dgm:pt>
    <dgm:pt modelId="{AE1CBB97-DB34-4CDA-952F-01143A7595B3}">
      <dgm:prSet/>
      <dgm:spPr/>
      <dgm:t>
        <a:bodyPr/>
        <a:lstStyle/>
        <a:p>
          <a:r>
            <a:rPr lang="en-US" dirty="0" smtClean="0"/>
            <a:t>‘I began to imagine I would die seeing these things. I didn’t want this’</a:t>
          </a:r>
          <a:endParaRPr lang="en-US" dirty="0"/>
        </a:p>
      </dgm:t>
    </dgm:pt>
    <dgm:pt modelId="{E6E2D132-6A12-4C8C-9AF2-1FA08F5DB35A}" type="parTrans" cxnId="{814AA58D-56B9-42A2-AC46-EA45E14D2C5E}">
      <dgm:prSet/>
      <dgm:spPr/>
      <dgm:t>
        <a:bodyPr/>
        <a:lstStyle/>
        <a:p>
          <a:endParaRPr lang="en-US"/>
        </a:p>
      </dgm:t>
    </dgm:pt>
    <dgm:pt modelId="{9EC6F5B4-D947-4C00-B560-6DB6E5CC314B}" type="sibTrans" cxnId="{814AA58D-56B9-42A2-AC46-EA45E14D2C5E}">
      <dgm:prSet/>
      <dgm:spPr/>
      <dgm:t>
        <a:bodyPr/>
        <a:lstStyle/>
        <a:p>
          <a:endParaRPr lang="en-US"/>
        </a:p>
      </dgm:t>
    </dgm:pt>
    <dgm:pt modelId="{AB5D38A4-E8B1-4D11-A3E9-4EF0C3444F24}">
      <dgm:prSet/>
      <dgm:spPr/>
      <dgm:t>
        <a:bodyPr/>
        <a:lstStyle/>
        <a:p>
          <a:r>
            <a:rPr lang="en-US" dirty="0" smtClean="0"/>
            <a:t>Language and literature - cultured</a:t>
          </a:r>
          <a:endParaRPr lang="en-US" dirty="0"/>
        </a:p>
      </dgm:t>
    </dgm:pt>
    <dgm:pt modelId="{AB16002E-6C43-4B51-839A-87EBE1A01D50}" type="parTrans" cxnId="{D6FD7E33-4AAA-44F6-B22E-E8AE2BDCAF70}">
      <dgm:prSet/>
      <dgm:spPr/>
      <dgm:t>
        <a:bodyPr/>
        <a:lstStyle/>
        <a:p>
          <a:endParaRPr lang="en-US"/>
        </a:p>
      </dgm:t>
    </dgm:pt>
    <dgm:pt modelId="{B3F965B1-396E-41B3-B51E-080C18DFB42F}" type="sibTrans" cxnId="{D6FD7E33-4AAA-44F6-B22E-E8AE2BDCAF70}">
      <dgm:prSet/>
      <dgm:spPr/>
      <dgm:t>
        <a:bodyPr/>
        <a:lstStyle/>
        <a:p>
          <a:endParaRPr lang="en-US"/>
        </a:p>
      </dgm:t>
    </dgm:pt>
    <dgm:pt modelId="{5AFD79DA-1317-4C96-B782-25B7881C9483}" type="pres">
      <dgm:prSet presAssocID="{D4B8E367-7A95-49E7-82C2-22B0448EC37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44C87DC-E0E1-43AB-B2EA-F62FB5959F0A}" type="pres">
      <dgm:prSet presAssocID="{70B103EF-EAAA-4403-86EF-887B5F0FD5D7}" presName="hierRoot1" presStyleCnt="0"/>
      <dgm:spPr/>
    </dgm:pt>
    <dgm:pt modelId="{872A75AF-B81D-48A8-AEB8-F9F91C3A0A1C}" type="pres">
      <dgm:prSet presAssocID="{70B103EF-EAAA-4403-86EF-887B5F0FD5D7}" presName="composite" presStyleCnt="0"/>
      <dgm:spPr/>
    </dgm:pt>
    <dgm:pt modelId="{6F5C758F-ED91-4571-BBA2-7A954C4706E6}" type="pres">
      <dgm:prSet presAssocID="{70B103EF-EAAA-4403-86EF-887B5F0FD5D7}" presName="background" presStyleLbl="node0" presStyleIdx="0" presStyleCnt="1"/>
      <dgm:spPr/>
    </dgm:pt>
    <dgm:pt modelId="{BE93BDEF-57C7-4337-A76E-311C8EB38A41}" type="pres">
      <dgm:prSet presAssocID="{70B103EF-EAAA-4403-86EF-887B5F0FD5D7}" presName="text" presStyleLbl="fgAcc0" presStyleIdx="0" presStyleCnt="1">
        <dgm:presLayoutVars>
          <dgm:chPref val="3"/>
        </dgm:presLayoutVars>
      </dgm:prSet>
      <dgm:spPr/>
    </dgm:pt>
    <dgm:pt modelId="{4989F981-0727-41F8-A694-C6432BE00DA2}" type="pres">
      <dgm:prSet presAssocID="{70B103EF-EAAA-4403-86EF-887B5F0FD5D7}" presName="hierChild2" presStyleCnt="0"/>
      <dgm:spPr/>
    </dgm:pt>
    <dgm:pt modelId="{70281CC8-E1F5-4B84-ADA0-98A020966A8F}" type="pres">
      <dgm:prSet presAssocID="{4318B181-CFF4-4D33-ABB8-9092A0B446B7}" presName="Name10" presStyleLbl="parChTrans1D2" presStyleIdx="0" presStyleCnt="3"/>
      <dgm:spPr/>
    </dgm:pt>
    <dgm:pt modelId="{07545CD4-43AC-4EB6-B77D-81C4D6E07AE6}" type="pres">
      <dgm:prSet presAssocID="{97C9909B-43E8-40A9-983D-A9A347783AD6}" presName="hierRoot2" presStyleCnt="0"/>
      <dgm:spPr/>
    </dgm:pt>
    <dgm:pt modelId="{807AA678-6248-440C-9D29-4E5C9AF9331E}" type="pres">
      <dgm:prSet presAssocID="{97C9909B-43E8-40A9-983D-A9A347783AD6}" presName="composite2" presStyleCnt="0"/>
      <dgm:spPr/>
    </dgm:pt>
    <dgm:pt modelId="{801C774D-EF4B-49F4-B12E-25E05DFDE296}" type="pres">
      <dgm:prSet presAssocID="{97C9909B-43E8-40A9-983D-A9A347783AD6}" presName="background2" presStyleLbl="node2" presStyleIdx="0" presStyleCnt="3"/>
      <dgm:spPr/>
    </dgm:pt>
    <dgm:pt modelId="{88E8B96C-1C37-4F03-85C6-5662970BA83D}" type="pres">
      <dgm:prSet presAssocID="{97C9909B-43E8-40A9-983D-A9A347783AD6}" presName="text2" presStyleLbl="fgAcc2" presStyleIdx="0" presStyleCnt="3">
        <dgm:presLayoutVars>
          <dgm:chPref val="3"/>
        </dgm:presLayoutVars>
      </dgm:prSet>
      <dgm:spPr/>
    </dgm:pt>
    <dgm:pt modelId="{9CCC23A0-D686-4BA6-8620-8F7E14501418}" type="pres">
      <dgm:prSet presAssocID="{97C9909B-43E8-40A9-983D-A9A347783AD6}" presName="hierChild3" presStyleCnt="0"/>
      <dgm:spPr/>
    </dgm:pt>
    <dgm:pt modelId="{4DB02C45-4229-4B54-BA78-00FC8A1B1546}" type="pres">
      <dgm:prSet presAssocID="{E6E2D132-6A12-4C8C-9AF2-1FA08F5DB35A}" presName="Name17" presStyleLbl="parChTrans1D3" presStyleIdx="0" presStyleCnt="4"/>
      <dgm:spPr/>
    </dgm:pt>
    <dgm:pt modelId="{63F33B3D-DC15-4698-AE78-3D401E508479}" type="pres">
      <dgm:prSet presAssocID="{AE1CBB97-DB34-4CDA-952F-01143A7595B3}" presName="hierRoot3" presStyleCnt="0"/>
      <dgm:spPr/>
    </dgm:pt>
    <dgm:pt modelId="{D5F98B2B-48F1-4E50-9E84-0A88FC52F5A2}" type="pres">
      <dgm:prSet presAssocID="{AE1CBB97-DB34-4CDA-952F-01143A7595B3}" presName="composite3" presStyleCnt="0"/>
      <dgm:spPr/>
    </dgm:pt>
    <dgm:pt modelId="{B44B36C5-D113-4EC5-AB84-24404CB084AF}" type="pres">
      <dgm:prSet presAssocID="{AE1CBB97-DB34-4CDA-952F-01143A7595B3}" presName="background3" presStyleLbl="node3" presStyleIdx="0" presStyleCnt="4"/>
      <dgm:spPr/>
    </dgm:pt>
    <dgm:pt modelId="{1F666D86-AAC6-4428-821A-2CEE0D1EF776}" type="pres">
      <dgm:prSet presAssocID="{AE1CBB97-DB34-4CDA-952F-01143A7595B3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39F316-3932-4841-A021-8219C1272544}" type="pres">
      <dgm:prSet presAssocID="{AE1CBB97-DB34-4CDA-952F-01143A7595B3}" presName="hierChild4" presStyleCnt="0"/>
      <dgm:spPr/>
    </dgm:pt>
    <dgm:pt modelId="{3FD313B4-7296-4B29-81F1-87C1E5AB2AB2}" type="pres">
      <dgm:prSet presAssocID="{F2DFB868-85FB-4A36-ABA4-6B58C82DCF39}" presName="Name10" presStyleLbl="parChTrans1D2" presStyleIdx="1" presStyleCnt="3"/>
      <dgm:spPr/>
    </dgm:pt>
    <dgm:pt modelId="{88823798-3F85-4B58-B465-2B80AEACB3BE}" type="pres">
      <dgm:prSet presAssocID="{2CDD45AD-F961-4994-A18A-DD4B85BC8E10}" presName="hierRoot2" presStyleCnt="0"/>
      <dgm:spPr/>
    </dgm:pt>
    <dgm:pt modelId="{DF79059E-C3EF-4E42-B0C9-0C0627AA8E9B}" type="pres">
      <dgm:prSet presAssocID="{2CDD45AD-F961-4994-A18A-DD4B85BC8E10}" presName="composite2" presStyleCnt="0"/>
      <dgm:spPr/>
    </dgm:pt>
    <dgm:pt modelId="{5A8BE15F-BF7E-483E-A6C9-2E209E79FF27}" type="pres">
      <dgm:prSet presAssocID="{2CDD45AD-F961-4994-A18A-DD4B85BC8E10}" presName="background2" presStyleLbl="node2" presStyleIdx="1" presStyleCnt="3"/>
      <dgm:spPr/>
    </dgm:pt>
    <dgm:pt modelId="{F6D1CA58-6784-4747-AB3A-A91092ACC574}" type="pres">
      <dgm:prSet presAssocID="{2CDD45AD-F961-4994-A18A-DD4B85BC8E10}" presName="text2" presStyleLbl="fgAcc2" presStyleIdx="1" presStyleCnt="3">
        <dgm:presLayoutVars>
          <dgm:chPref val="3"/>
        </dgm:presLayoutVars>
      </dgm:prSet>
      <dgm:spPr/>
    </dgm:pt>
    <dgm:pt modelId="{CA75AD06-5473-41BA-9A12-8CE45D0AC116}" type="pres">
      <dgm:prSet presAssocID="{2CDD45AD-F961-4994-A18A-DD4B85BC8E10}" presName="hierChild3" presStyleCnt="0"/>
      <dgm:spPr/>
    </dgm:pt>
    <dgm:pt modelId="{737EBA10-26F4-42F9-B715-67E6D03713FC}" type="pres">
      <dgm:prSet presAssocID="{E2DFC4DF-A65D-4A1D-A629-7D87C984CD90}" presName="Name17" presStyleLbl="parChTrans1D3" presStyleIdx="1" presStyleCnt="4"/>
      <dgm:spPr/>
    </dgm:pt>
    <dgm:pt modelId="{0B49C5AE-5022-481B-9E2D-B785425A577B}" type="pres">
      <dgm:prSet presAssocID="{2CADE788-E0DA-45B9-A1EA-EB52649EDEEA}" presName="hierRoot3" presStyleCnt="0"/>
      <dgm:spPr/>
    </dgm:pt>
    <dgm:pt modelId="{183F16F8-8658-4D00-AF05-47342F07B517}" type="pres">
      <dgm:prSet presAssocID="{2CADE788-E0DA-45B9-A1EA-EB52649EDEEA}" presName="composite3" presStyleCnt="0"/>
      <dgm:spPr/>
    </dgm:pt>
    <dgm:pt modelId="{282D31F7-2AE7-4C2E-A9CB-546122C3DC35}" type="pres">
      <dgm:prSet presAssocID="{2CADE788-E0DA-45B9-A1EA-EB52649EDEEA}" presName="background3" presStyleLbl="node3" presStyleIdx="1" presStyleCnt="4"/>
      <dgm:spPr/>
    </dgm:pt>
    <dgm:pt modelId="{21895543-13A4-40BF-9CFC-59D794800896}" type="pres">
      <dgm:prSet presAssocID="{2CADE788-E0DA-45B9-A1EA-EB52649EDEEA}" presName="text3" presStyleLbl="fgAcc3" presStyleIdx="1" presStyleCnt="4">
        <dgm:presLayoutVars>
          <dgm:chPref val="3"/>
        </dgm:presLayoutVars>
      </dgm:prSet>
      <dgm:spPr/>
    </dgm:pt>
    <dgm:pt modelId="{51176C5A-A4AE-413A-BDE4-CCA00ADD4E15}" type="pres">
      <dgm:prSet presAssocID="{2CADE788-E0DA-45B9-A1EA-EB52649EDEEA}" presName="hierChild4" presStyleCnt="0"/>
      <dgm:spPr/>
    </dgm:pt>
    <dgm:pt modelId="{45E13191-E214-444B-B57C-4BCA6C44F202}" type="pres">
      <dgm:prSet presAssocID="{AB16002E-6C43-4B51-839A-87EBE1A01D50}" presName="Name23" presStyleLbl="parChTrans1D4" presStyleIdx="0" presStyleCnt="1"/>
      <dgm:spPr/>
    </dgm:pt>
    <dgm:pt modelId="{7FEDB69F-9353-409A-B594-36AFF16F2170}" type="pres">
      <dgm:prSet presAssocID="{AB5D38A4-E8B1-4D11-A3E9-4EF0C3444F24}" presName="hierRoot4" presStyleCnt="0"/>
      <dgm:spPr/>
    </dgm:pt>
    <dgm:pt modelId="{016DAAFF-A8E9-463D-BBBC-C3145E6BE5E2}" type="pres">
      <dgm:prSet presAssocID="{AB5D38A4-E8B1-4D11-A3E9-4EF0C3444F24}" presName="composite4" presStyleCnt="0"/>
      <dgm:spPr/>
    </dgm:pt>
    <dgm:pt modelId="{DB942ADF-109C-46D2-9B38-9D39DEEAA183}" type="pres">
      <dgm:prSet presAssocID="{AB5D38A4-E8B1-4D11-A3E9-4EF0C3444F24}" presName="background4" presStyleLbl="node4" presStyleIdx="0" presStyleCnt="1"/>
      <dgm:spPr/>
    </dgm:pt>
    <dgm:pt modelId="{6D7D32EF-EBB5-4E63-94AC-234F20438930}" type="pres">
      <dgm:prSet presAssocID="{AB5D38A4-E8B1-4D11-A3E9-4EF0C3444F24}" presName="text4" presStyleLbl="fgAcc4" presStyleIdx="0" presStyleCnt="1">
        <dgm:presLayoutVars>
          <dgm:chPref val="3"/>
        </dgm:presLayoutVars>
      </dgm:prSet>
      <dgm:spPr/>
    </dgm:pt>
    <dgm:pt modelId="{558CB31A-CFF1-41BD-938E-EE6A149A19DD}" type="pres">
      <dgm:prSet presAssocID="{AB5D38A4-E8B1-4D11-A3E9-4EF0C3444F24}" presName="hierChild5" presStyleCnt="0"/>
      <dgm:spPr/>
    </dgm:pt>
    <dgm:pt modelId="{963A5937-DFE8-43A8-BE5A-F8437FB5AAA0}" type="pres">
      <dgm:prSet presAssocID="{9540AE3C-5838-4D54-A982-CE933B1FEA68}" presName="Name17" presStyleLbl="parChTrans1D3" presStyleIdx="2" presStyleCnt="4"/>
      <dgm:spPr/>
    </dgm:pt>
    <dgm:pt modelId="{D397F83F-8760-44FD-8010-0D280748AE8D}" type="pres">
      <dgm:prSet presAssocID="{2C13E238-B081-44F5-92AF-DF0F39D6FEF3}" presName="hierRoot3" presStyleCnt="0"/>
      <dgm:spPr/>
    </dgm:pt>
    <dgm:pt modelId="{B8056745-A363-435A-99A8-31E999EFA26E}" type="pres">
      <dgm:prSet presAssocID="{2C13E238-B081-44F5-92AF-DF0F39D6FEF3}" presName="composite3" presStyleCnt="0"/>
      <dgm:spPr/>
    </dgm:pt>
    <dgm:pt modelId="{561768BD-D567-4787-8FD9-F9456FA46A14}" type="pres">
      <dgm:prSet presAssocID="{2C13E238-B081-44F5-92AF-DF0F39D6FEF3}" presName="background3" presStyleLbl="node3" presStyleIdx="2" presStyleCnt="4"/>
      <dgm:spPr/>
    </dgm:pt>
    <dgm:pt modelId="{0374FEE8-5E24-4529-BA75-0EF43BA1A02D}" type="pres">
      <dgm:prSet presAssocID="{2C13E238-B081-44F5-92AF-DF0F39D6FEF3}" presName="text3" presStyleLbl="fgAcc3" presStyleIdx="2" presStyleCnt="4">
        <dgm:presLayoutVars>
          <dgm:chPref val="3"/>
        </dgm:presLayoutVars>
      </dgm:prSet>
      <dgm:spPr/>
    </dgm:pt>
    <dgm:pt modelId="{A09F4021-AA7C-4AA2-A94D-2EF80DCB70FA}" type="pres">
      <dgm:prSet presAssocID="{2C13E238-B081-44F5-92AF-DF0F39D6FEF3}" presName="hierChild4" presStyleCnt="0"/>
      <dgm:spPr/>
    </dgm:pt>
    <dgm:pt modelId="{0C8B9E9C-FE7C-4284-8723-2B7131384DED}" type="pres">
      <dgm:prSet presAssocID="{969AD992-E9C7-4BC3-A9B2-A50348694509}" presName="Name10" presStyleLbl="parChTrans1D2" presStyleIdx="2" presStyleCnt="3"/>
      <dgm:spPr/>
    </dgm:pt>
    <dgm:pt modelId="{E4E2D380-F75B-480D-99CA-E7B2D8A95796}" type="pres">
      <dgm:prSet presAssocID="{727BFE25-4D31-4763-A84F-35D732512218}" presName="hierRoot2" presStyleCnt="0"/>
      <dgm:spPr/>
    </dgm:pt>
    <dgm:pt modelId="{5DE9FCAA-D4BF-4AF9-ACDB-C0D8A77A6F6A}" type="pres">
      <dgm:prSet presAssocID="{727BFE25-4D31-4763-A84F-35D732512218}" presName="composite2" presStyleCnt="0"/>
      <dgm:spPr/>
    </dgm:pt>
    <dgm:pt modelId="{1A112982-7D0D-436B-84AF-252A6F8AFF42}" type="pres">
      <dgm:prSet presAssocID="{727BFE25-4D31-4763-A84F-35D732512218}" presName="background2" presStyleLbl="node2" presStyleIdx="2" presStyleCnt="3"/>
      <dgm:spPr/>
    </dgm:pt>
    <dgm:pt modelId="{6034FB7A-D238-4FB8-84A8-6359C6E15C20}" type="pres">
      <dgm:prSet presAssocID="{727BFE25-4D31-4763-A84F-35D732512218}" presName="text2" presStyleLbl="fgAcc2" presStyleIdx="2" presStyleCnt="3">
        <dgm:presLayoutVars>
          <dgm:chPref val="3"/>
        </dgm:presLayoutVars>
      </dgm:prSet>
      <dgm:spPr/>
    </dgm:pt>
    <dgm:pt modelId="{ACE67804-47C3-4FCE-8964-13CA2A461E41}" type="pres">
      <dgm:prSet presAssocID="{727BFE25-4D31-4763-A84F-35D732512218}" presName="hierChild3" presStyleCnt="0"/>
      <dgm:spPr/>
    </dgm:pt>
    <dgm:pt modelId="{6B7CC15A-FA5E-4870-8D51-DBFAEEF2C491}" type="pres">
      <dgm:prSet presAssocID="{049244F5-CA46-4A25-8DE6-53B9099A59BC}" presName="Name17" presStyleLbl="parChTrans1D3" presStyleIdx="3" presStyleCnt="4"/>
      <dgm:spPr/>
    </dgm:pt>
    <dgm:pt modelId="{C00DBF43-50C6-42AF-8ABB-A1E356F9D744}" type="pres">
      <dgm:prSet presAssocID="{EBF3FE96-B181-4556-A823-B186FF6DB4EB}" presName="hierRoot3" presStyleCnt="0"/>
      <dgm:spPr/>
    </dgm:pt>
    <dgm:pt modelId="{319CA755-A400-437C-802D-DB43365EE117}" type="pres">
      <dgm:prSet presAssocID="{EBF3FE96-B181-4556-A823-B186FF6DB4EB}" presName="composite3" presStyleCnt="0"/>
      <dgm:spPr/>
    </dgm:pt>
    <dgm:pt modelId="{07A25098-C8C0-431D-8E79-D9AD13A682DE}" type="pres">
      <dgm:prSet presAssocID="{EBF3FE96-B181-4556-A823-B186FF6DB4EB}" presName="background3" presStyleLbl="node3" presStyleIdx="3" presStyleCnt="4"/>
      <dgm:spPr/>
    </dgm:pt>
    <dgm:pt modelId="{CF333155-6E80-4C4A-8F53-DC42C466D097}" type="pres">
      <dgm:prSet presAssocID="{EBF3FE96-B181-4556-A823-B186FF6DB4EB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BABDAA-1DA9-4EDE-816E-E34A20EEE642}" type="pres">
      <dgm:prSet presAssocID="{EBF3FE96-B181-4556-A823-B186FF6DB4EB}" presName="hierChild4" presStyleCnt="0"/>
      <dgm:spPr/>
    </dgm:pt>
  </dgm:ptLst>
  <dgm:cxnLst>
    <dgm:cxn modelId="{1C19EB76-F7FE-4D10-8735-4E1AB71BEC05}" srcId="{727BFE25-4D31-4763-A84F-35D732512218}" destId="{EBF3FE96-B181-4556-A823-B186FF6DB4EB}" srcOrd="0" destOrd="0" parTransId="{049244F5-CA46-4A25-8DE6-53B9099A59BC}" sibTransId="{6B843704-6311-4A62-A817-9D20E0CCA038}"/>
    <dgm:cxn modelId="{90141E90-6BEC-44C8-B0F5-201896F131BD}" type="presOf" srcId="{727BFE25-4D31-4763-A84F-35D732512218}" destId="{6034FB7A-D238-4FB8-84A8-6359C6E15C20}" srcOrd="0" destOrd="0" presId="urn:microsoft.com/office/officeart/2005/8/layout/hierarchy1"/>
    <dgm:cxn modelId="{07F7765A-02EB-4301-9225-9A0F2C0F71C9}" srcId="{70B103EF-EAAA-4403-86EF-887B5F0FD5D7}" destId="{727BFE25-4D31-4763-A84F-35D732512218}" srcOrd="2" destOrd="0" parTransId="{969AD992-E9C7-4BC3-A9B2-A50348694509}" sibTransId="{D51FC926-B43E-4A75-8ABD-3486FE3B52C6}"/>
    <dgm:cxn modelId="{814AA58D-56B9-42A2-AC46-EA45E14D2C5E}" srcId="{97C9909B-43E8-40A9-983D-A9A347783AD6}" destId="{AE1CBB97-DB34-4CDA-952F-01143A7595B3}" srcOrd="0" destOrd="0" parTransId="{E6E2D132-6A12-4C8C-9AF2-1FA08F5DB35A}" sibTransId="{9EC6F5B4-D947-4C00-B560-6DB6E5CC314B}"/>
    <dgm:cxn modelId="{146FC401-748A-43BE-A5D7-595C127A5C60}" type="presOf" srcId="{4318B181-CFF4-4D33-ABB8-9092A0B446B7}" destId="{70281CC8-E1F5-4B84-ADA0-98A020966A8F}" srcOrd="0" destOrd="0" presId="urn:microsoft.com/office/officeart/2005/8/layout/hierarchy1"/>
    <dgm:cxn modelId="{5A7F3CC4-42E0-47F9-8DEC-562BB1187722}" type="presOf" srcId="{E6E2D132-6A12-4C8C-9AF2-1FA08F5DB35A}" destId="{4DB02C45-4229-4B54-BA78-00FC8A1B1546}" srcOrd="0" destOrd="0" presId="urn:microsoft.com/office/officeart/2005/8/layout/hierarchy1"/>
    <dgm:cxn modelId="{84583E4F-247C-40EC-9605-AC739920B34F}" type="presOf" srcId="{2CADE788-E0DA-45B9-A1EA-EB52649EDEEA}" destId="{21895543-13A4-40BF-9CFC-59D794800896}" srcOrd="0" destOrd="0" presId="urn:microsoft.com/office/officeart/2005/8/layout/hierarchy1"/>
    <dgm:cxn modelId="{0BF5D277-D477-42EA-906C-F3D17226DDB4}" type="presOf" srcId="{F2DFB868-85FB-4A36-ABA4-6B58C82DCF39}" destId="{3FD313B4-7296-4B29-81F1-87C1E5AB2AB2}" srcOrd="0" destOrd="0" presId="urn:microsoft.com/office/officeart/2005/8/layout/hierarchy1"/>
    <dgm:cxn modelId="{36473E77-20E0-49FA-999A-D42CB0E714B8}" srcId="{70B103EF-EAAA-4403-86EF-887B5F0FD5D7}" destId="{97C9909B-43E8-40A9-983D-A9A347783AD6}" srcOrd="0" destOrd="0" parTransId="{4318B181-CFF4-4D33-ABB8-9092A0B446B7}" sibTransId="{F62D6675-098C-47FA-94B0-A3E94834511F}"/>
    <dgm:cxn modelId="{D4C3505E-611B-4A02-B31C-E40F63B949FA}" type="presOf" srcId="{969AD992-E9C7-4BC3-A9B2-A50348694509}" destId="{0C8B9E9C-FE7C-4284-8723-2B7131384DED}" srcOrd="0" destOrd="0" presId="urn:microsoft.com/office/officeart/2005/8/layout/hierarchy1"/>
    <dgm:cxn modelId="{CFB66EA7-4C66-4637-A64E-57C4CBF0565F}" type="presOf" srcId="{2CDD45AD-F961-4994-A18A-DD4B85BC8E10}" destId="{F6D1CA58-6784-4747-AB3A-A91092ACC574}" srcOrd="0" destOrd="0" presId="urn:microsoft.com/office/officeart/2005/8/layout/hierarchy1"/>
    <dgm:cxn modelId="{E1D80E31-C0BE-46A7-B6C8-35D62CEA2907}" type="presOf" srcId="{2C13E238-B081-44F5-92AF-DF0F39D6FEF3}" destId="{0374FEE8-5E24-4529-BA75-0EF43BA1A02D}" srcOrd="0" destOrd="0" presId="urn:microsoft.com/office/officeart/2005/8/layout/hierarchy1"/>
    <dgm:cxn modelId="{E8E9B1FB-B25B-40CE-803E-B32D6E529AA0}" type="presOf" srcId="{70B103EF-EAAA-4403-86EF-887B5F0FD5D7}" destId="{BE93BDEF-57C7-4337-A76E-311C8EB38A41}" srcOrd="0" destOrd="0" presId="urn:microsoft.com/office/officeart/2005/8/layout/hierarchy1"/>
    <dgm:cxn modelId="{22E97F33-87FA-402F-8CDF-F6B7D1E9DFB8}" type="presOf" srcId="{E2DFC4DF-A65D-4A1D-A629-7D87C984CD90}" destId="{737EBA10-26F4-42F9-B715-67E6D03713FC}" srcOrd="0" destOrd="0" presId="urn:microsoft.com/office/officeart/2005/8/layout/hierarchy1"/>
    <dgm:cxn modelId="{7E638745-BBA2-4077-A29D-4DA03DFC4AB2}" srcId="{2CDD45AD-F961-4994-A18A-DD4B85BC8E10}" destId="{2CADE788-E0DA-45B9-A1EA-EB52649EDEEA}" srcOrd="0" destOrd="0" parTransId="{E2DFC4DF-A65D-4A1D-A629-7D87C984CD90}" sibTransId="{9583BCFA-F045-4BBD-9A41-F76FE9817DDA}"/>
    <dgm:cxn modelId="{91284A31-4BFE-4CDE-96C1-E88EBEE11FD1}" type="presOf" srcId="{9540AE3C-5838-4D54-A982-CE933B1FEA68}" destId="{963A5937-DFE8-43A8-BE5A-F8437FB5AAA0}" srcOrd="0" destOrd="0" presId="urn:microsoft.com/office/officeart/2005/8/layout/hierarchy1"/>
    <dgm:cxn modelId="{092B5258-1888-4F26-8F4C-E541E836E28F}" srcId="{70B103EF-EAAA-4403-86EF-887B5F0FD5D7}" destId="{2CDD45AD-F961-4994-A18A-DD4B85BC8E10}" srcOrd="1" destOrd="0" parTransId="{F2DFB868-85FB-4A36-ABA4-6B58C82DCF39}" sibTransId="{65B15682-4D0F-4549-B4BF-57356E44395F}"/>
    <dgm:cxn modelId="{A9B81606-6A4D-4A53-A5DA-4ED2101B36C0}" srcId="{D4B8E367-7A95-49E7-82C2-22B0448EC374}" destId="{70B103EF-EAAA-4403-86EF-887B5F0FD5D7}" srcOrd="0" destOrd="0" parTransId="{F00BFBBE-396C-4444-9D8E-76AC543A8DC6}" sibTransId="{501F47A4-AD9F-4678-B2D6-673E068A0402}"/>
    <dgm:cxn modelId="{EB99D8CE-7854-47D4-8B12-5F53BDB31490}" type="presOf" srcId="{AE1CBB97-DB34-4CDA-952F-01143A7595B3}" destId="{1F666D86-AAC6-4428-821A-2CEE0D1EF776}" srcOrd="0" destOrd="0" presId="urn:microsoft.com/office/officeart/2005/8/layout/hierarchy1"/>
    <dgm:cxn modelId="{C1996F2E-8DE1-4CBB-B038-D30F79EE7358}" type="presOf" srcId="{97C9909B-43E8-40A9-983D-A9A347783AD6}" destId="{88E8B96C-1C37-4F03-85C6-5662970BA83D}" srcOrd="0" destOrd="0" presId="urn:microsoft.com/office/officeart/2005/8/layout/hierarchy1"/>
    <dgm:cxn modelId="{CAEAB638-16FC-4AFC-959D-1C3D20A405AB}" srcId="{2CDD45AD-F961-4994-A18A-DD4B85BC8E10}" destId="{2C13E238-B081-44F5-92AF-DF0F39D6FEF3}" srcOrd="1" destOrd="0" parTransId="{9540AE3C-5838-4D54-A982-CE933B1FEA68}" sibTransId="{4F8DBBF9-72A8-46A7-A739-591823F854A0}"/>
    <dgm:cxn modelId="{8CF187E4-F3E7-4DA4-8513-906052D28519}" type="presOf" srcId="{AB5D38A4-E8B1-4D11-A3E9-4EF0C3444F24}" destId="{6D7D32EF-EBB5-4E63-94AC-234F20438930}" srcOrd="0" destOrd="0" presId="urn:microsoft.com/office/officeart/2005/8/layout/hierarchy1"/>
    <dgm:cxn modelId="{95590D82-C946-4A66-8B70-36DB4271D6E0}" type="presOf" srcId="{D4B8E367-7A95-49E7-82C2-22B0448EC374}" destId="{5AFD79DA-1317-4C96-B782-25B7881C9483}" srcOrd="0" destOrd="0" presId="urn:microsoft.com/office/officeart/2005/8/layout/hierarchy1"/>
    <dgm:cxn modelId="{D6FD7E33-4AAA-44F6-B22E-E8AE2BDCAF70}" srcId="{2CADE788-E0DA-45B9-A1EA-EB52649EDEEA}" destId="{AB5D38A4-E8B1-4D11-A3E9-4EF0C3444F24}" srcOrd="0" destOrd="0" parTransId="{AB16002E-6C43-4B51-839A-87EBE1A01D50}" sibTransId="{B3F965B1-396E-41B3-B51E-080C18DFB42F}"/>
    <dgm:cxn modelId="{1D5F0276-C4C9-4969-B84A-7D0D2C423913}" type="presOf" srcId="{049244F5-CA46-4A25-8DE6-53B9099A59BC}" destId="{6B7CC15A-FA5E-4870-8D51-DBFAEEF2C491}" srcOrd="0" destOrd="0" presId="urn:microsoft.com/office/officeart/2005/8/layout/hierarchy1"/>
    <dgm:cxn modelId="{AD587D6C-C0D9-4687-804D-6E9DFC146D54}" type="presOf" srcId="{EBF3FE96-B181-4556-A823-B186FF6DB4EB}" destId="{CF333155-6E80-4C4A-8F53-DC42C466D097}" srcOrd="0" destOrd="0" presId="urn:microsoft.com/office/officeart/2005/8/layout/hierarchy1"/>
    <dgm:cxn modelId="{0C243A55-E102-422A-9406-BCCD3A80067E}" type="presOf" srcId="{AB16002E-6C43-4B51-839A-87EBE1A01D50}" destId="{45E13191-E214-444B-B57C-4BCA6C44F202}" srcOrd="0" destOrd="0" presId="urn:microsoft.com/office/officeart/2005/8/layout/hierarchy1"/>
    <dgm:cxn modelId="{89E1B854-E8F1-459A-8BB8-0531806BFCB3}" type="presParOf" srcId="{5AFD79DA-1317-4C96-B782-25B7881C9483}" destId="{B44C87DC-E0E1-43AB-B2EA-F62FB5959F0A}" srcOrd="0" destOrd="0" presId="urn:microsoft.com/office/officeart/2005/8/layout/hierarchy1"/>
    <dgm:cxn modelId="{3435AA70-9E53-4797-BD24-50C52A47BC7F}" type="presParOf" srcId="{B44C87DC-E0E1-43AB-B2EA-F62FB5959F0A}" destId="{872A75AF-B81D-48A8-AEB8-F9F91C3A0A1C}" srcOrd="0" destOrd="0" presId="urn:microsoft.com/office/officeart/2005/8/layout/hierarchy1"/>
    <dgm:cxn modelId="{C5D52B7D-D52A-4A4B-965A-29ED5D7400D9}" type="presParOf" srcId="{872A75AF-B81D-48A8-AEB8-F9F91C3A0A1C}" destId="{6F5C758F-ED91-4571-BBA2-7A954C4706E6}" srcOrd="0" destOrd="0" presId="urn:microsoft.com/office/officeart/2005/8/layout/hierarchy1"/>
    <dgm:cxn modelId="{A2C6BBD9-2246-4FF4-A2B4-6C1AB45C130F}" type="presParOf" srcId="{872A75AF-B81D-48A8-AEB8-F9F91C3A0A1C}" destId="{BE93BDEF-57C7-4337-A76E-311C8EB38A41}" srcOrd="1" destOrd="0" presId="urn:microsoft.com/office/officeart/2005/8/layout/hierarchy1"/>
    <dgm:cxn modelId="{9C61937E-35BB-4FEC-A2E7-61701BC71750}" type="presParOf" srcId="{B44C87DC-E0E1-43AB-B2EA-F62FB5959F0A}" destId="{4989F981-0727-41F8-A694-C6432BE00DA2}" srcOrd="1" destOrd="0" presId="urn:microsoft.com/office/officeart/2005/8/layout/hierarchy1"/>
    <dgm:cxn modelId="{4CF4CCE7-1F51-4C97-939D-53C7E6D0DF9D}" type="presParOf" srcId="{4989F981-0727-41F8-A694-C6432BE00DA2}" destId="{70281CC8-E1F5-4B84-ADA0-98A020966A8F}" srcOrd="0" destOrd="0" presId="urn:microsoft.com/office/officeart/2005/8/layout/hierarchy1"/>
    <dgm:cxn modelId="{AB0FA85E-A727-4C23-B65A-5D853A34ADB2}" type="presParOf" srcId="{4989F981-0727-41F8-A694-C6432BE00DA2}" destId="{07545CD4-43AC-4EB6-B77D-81C4D6E07AE6}" srcOrd="1" destOrd="0" presId="urn:microsoft.com/office/officeart/2005/8/layout/hierarchy1"/>
    <dgm:cxn modelId="{07F84DF7-66C5-4651-9F46-B5C4DBE6F0F6}" type="presParOf" srcId="{07545CD4-43AC-4EB6-B77D-81C4D6E07AE6}" destId="{807AA678-6248-440C-9D29-4E5C9AF9331E}" srcOrd="0" destOrd="0" presId="urn:microsoft.com/office/officeart/2005/8/layout/hierarchy1"/>
    <dgm:cxn modelId="{BF8B06C1-C344-49F8-BFAA-F244749041D9}" type="presParOf" srcId="{807AA678-6248-440C-9D29-4E5C9AF9331E}" destId="{801C774D-EF4B-49F4-B12E-25E05DFDE296}" srcOrd="0" destOrd="0" presId="urn:microsoft.com/office/officeart/2005/8/layout/hierarchy1"/>
    <dgm:cxn modelId="{2DF1E78C-D0B2-4F2C-B152-25BDDD3CFC33}" type="presParOf" srcId="{807AA678-6248-440C-9D29-4E5C9AF9331E}" destId="{88E8B96C-1C37-4F03-85C6-5662970BA83D}" srcOrd="1" destOrd="0" presId="urn:microsoft.com/office/officeart/2005/8/layout/hierarchy1"/>
    <dgm:cxn modelId="{34E6AD90-CCFF-4EE0-A363-6C9B2D7574A1}" type="presParOf" srcId="{07545CD4-43AC-4EB6-B77D-81C4D6E07AE6}" destId="{9CCC23A0-D686-4BA6-8620-8F7E14501418}" srcOrd="1" destOrd="0" presId="urn:microsoft.com/office/officeart/2005/8/layout/hierarchy1"/>
    <dgm:cxn modelId="{61100C23-341D-43DA-AE79-C3DEB5C5BC7B}" type="presParOf" srcId="{9CCC23A0-D686-4BA6-8620-8F7E14501418}" destId="{4DB02C45-4229-4B54-BA78-00FC8A1B1546}" srcOrd="0" destOrd="0" presId="urn:microsoft.com/office/officeart/2005/8/layout/hierarchy1"/>
    <dgm:cxn modelId="{76D38D5C-11F0-41BD-8E4F-99AA717B934C}" type="presParOf" srcId="{9CCC23A0-D686-4BA6-8620-8F7E14501418}" destId="{63F33B3D-DC15-4698-AE78-3D401E508479}" srcOrd="1" destOrd="0" presId="urn:microsoft.com/office/officeart/2005/8/layout/hierarchy1"/>
    <dgm:cxn modelId="{25432965-81F6-4550-911E-0D44E68C60B4}" type="presParOf" srcId="{63F33B3D-DC15-4698-AE78-3D401E508479}" destId="{D5F98B2B-48F1-4E50-9E84-0A88FC52F5A2}" srcOrd="0" destOrd="0" presId="urn:microsoft.com/office/officeart/2005/8/layout/hierarchy1"/>
    <dgm:cxn modelId="{1FD58F33-4EB2-4548-9CA5-7601A3937497}" type="presParOf" srcId="{D5F98B2B-48F1-4E50-9E84-0A88FC52F5A2}" destId="{B44B36C5-D113-4EC5-AB84-24404CB084AF}" srcOrd="0" destOrd="0" presId="urn:microsoft.com/office/officeart/2005/8/layout/hierarchy1"/>
    <dgm:cxn modelId="{34D86081-DC9A-4A8B-B248-BBC062EBB3F0}" type="presParOf" srcId="{D5F98B2B-48F1-4E50-9E84-0A88FC52F5A2}" destId="{1F666D86-AAC6-4428-821A-2CEE0D1EF776}" srcOrd="1" destOrd="0" presId="urn:microsoft.com/office/officeart/2005/8/layout/hierarchy1"/>
    <dgm:cxn modelId="{E1B02E7E-8F0C-448D-890D-9EA13DA85229}" type="presParOf" srcId="{63F33B3D-DC15-4698-AE78-3D401E508479}" destId="{2139F316-3932-4841-A021-8219C1272544}" srcOrd="1" destOrd="0" presId="urn:microsoft.com/office/officeart/2005/8/layout/hierarchy1"/>
    <dgm:cxn modelId="{0E5AC024-C52A-44C0-9D6C-85A0B450E7C1}" type="presParOf" srcId="{4989F981-0727-41F8-A694-C6432BE00DA2}" destId="{3FD313B4-7296-4B29-81F1-87C1E5AB2AB2}" srcOrd="2" destOrd="0" presId="urn:microsoft.com/office/officeart/2005/8/layout/hierarchy1"/>
    <dgm:cxn modelId="{55F429F4-2600-4B0F-9DA1-7B10FF318B24}" type="presParOf" srcId="{4989F981-0727-41F8-A694-C6432BE00DA2}" destId="{88823798-3F85-4B58-B465-2B80AEACB3BE}" srcOrd="3" destOrd="0" presId="urn:microsoft.com/office/officeart/2005/8/layout/hierarchy1"/>
    <dgm:cxn modelId="{8B009CD3-F576-4164-BD69-0492E1988F72}" type="presParOf" srcId="{88823798-3F85-4B58-B465-2B80AEACB3BE}" destId="{DF79059E-C3EF-4E42-B0C9-0C0627AA8E9B}" srcOrd="0" destOrd="0" presId="urn:microsoft.com/office/officeart/2005/8/layout/hierarchy1"/>
    <dgm:cxn modelId="{EDD154E8-BD10-4BDD-B080-A882F5C5A258}" type="presParOf" srcId="{DF79059E-C3EF-4E42-B0C9-0C0627AA8E9B}" destId="{5A8BE15F-BF7E-483E-A6C9-2E209E79FF27}" srcOrd="0" destOrd="0" presId="urn:microsoft.com/office/officeart/2005/8/layout/hierarchy1"/>
    <dgm:cxn modelId="{4E367AC7-FA62-4758-8F74-BC300AD2C880}" type="presParOf" srcId="{DF79059E-C3EF-4E42-B0C9-0C0627AA8E9B}" destId="{F6D1CA58-6784-4747-AB3A-A91092ACC574}" srcOrd="1" destOrd="0" presId="urn:microsoft.com/office/officeart/2005/8/layout/hierarchy1"/>
    <dgm:cxn modelId="{7C3E56E2-E315-4EE7-9AF7-F9764ABEF4A1}" type="presParOf" srcId="{88823798-3F85-4B58-B465-2B80AEACB3BE}" destId="{CA75AD06-5473-41BA-9A12-8CE45D0AC116}" srcOrd="1" destOrd="0" presId="urn:microsoft.com/office/officeart/2005/8/layout/hierarchy1"/>
    <dgm:cxn modelId="{57926C3F-7476-4F58-BBBA-EDCDAEA884F9}" type="presParOf" srcId="{CA75AD06-5473-41BA-9A12-8CE45D0AC116}" destId="{737EBA10-26F4-42F9-B715-67E6D03713FC}" srcOrd="0" destOrd="0" presId="urn:microsoft.com/office/officeart/2005/8/layout/hierarchy1"/>
    <dgm:cxn modelId="{A5CEC59A-1741-440D-8DE6-D131A35FA6EC}" type="presParOf" srcId="{CA75AD06-5473-41BA-9A12-8CE45D0AC116}" destId="{0B49C5AE-5022-481B-9E2D-B785425A577B}" srcOrd="1" destOrd="0" presId="urn:microsoft.com/office/officeart/2005/8/layout/hierarchy1"/>
    <dgm:cxn modelId="{AF168BA0-A139-48EA-94C9-42C4EE5179A7}" type="presParOf" srcId="{0B49C5AE-5022-481B-9E2D-B785425A577B}" destId="{183F16F8-8658-4D00-AF05-47342F07B517}" srcOrd="0" destOrd="0" presId="urn:microsoft.com/office/officeart/2005/8/layout/hierarchy1"/>
    <dgm:cxn modelId="{43B3A913-4773-4702-A7F2-AA8AFE41DF6B}" type="presParOf" srcId="{183F16F8-8658-4D00-AF05-47342F07B517}" destId="{282D31F7-2AE7-4C2E-A9CB-546122C3DC35}" srcOrd="0" destOrd="0" presId="urn:microsoft.com/office/officeart/2005/8/layout/hierarchy1"/>
    <dgm:cxn modelId="{988F41AE-C1E1-4801-900A-176A9E5EF45E}" type="presParOf" srcId="{183F16F8-8658-4D00-AF05-47342F07B517}" destId="{21895543-13A4-40BF-9CFC-59D794800896}" srcOrd="1" destOrd="0" presId="urn:microsoft.com/office/officeart/2005/8/layout/hierarchy1"/>
    <dgm:cxn modelId="{9228348D-8C26-4B01-B0C0-8CBE52FB1C45}" type="presParOf" srcId="{0B49C5AE-5022-481B-9E2D-B785425A577B}" destId="{51176C5A-A4AE-413A-BDE4-CCA00ADD4E15}" srcOrd="1" destOrd="0" presId="urn:microsoft.com/office/officeart/2005/8/layout/hierarchy1"/>
    <dgm:cxn modelId="{CFB7E216-F13C-48E3-BC80-1B370EE34712}" type="presParOf" srcId="{51176C5A-A4AE-413A-BDE4-CCA00ADD4E15}" destId="{45E13191-E214-444B-B57C-4BCA6C44F202}" srcOrd="0" destOrd="0" presId="urn:microsoft.com/office/officeart/2005/8/layout/hierarchy1"/>
    <dgm:cxn modelId="{4B5D1477-1E75-458E-B8CA-9282A911A762}" type="presParOf" srcId="{51176C5A-A4AE-413A-BDE4-CCA00ADD4E15}" destId="{7FEDB69F-9353-409A-B594-36AFF16F2170}" srcOrd="1" destOrd="0" presId="urn:microsoft.com/office/officeart/2005/8/layout/hierarchy1"/>
    <dgm:cxn modelId="{C588902E-7D3E-40A1-8D87-CEB72ABCAB48}" type="presParOf" srcId="{7FEDB69F-9353-409A-B594-36AFF16F2170}" destId="{016DAAFF-A8E9-463D-BBBC-C3145E6BE5E2}" srcOrd="0" destOrd="0" presId="urn:microsoft.com/office/officeart/2005/8/layout/hierarchy1"/>
    <dgm:cxn modelId="{53C07636-FC64-4B27-9D79-F6C1EF40FC98}" type="presParOf" srcId="{016DAAFF-A8E9-463D-BBBC-C3145E6BE5E2}" destId="{DB942ADF-109C-46D2-9B38-9D39DEEAA183}" srcOrd="0" destOrd="0" presId="urn:microsoft.com/office/officeart/2005/8/layout/hierarchy1"/>
    <dgm:cxn modelId="{CC3AF996-282D-4862-995D-2374C0578ED5}" type="presParOf" srcId="{016DAAFF-A8E9-463D-BBBC-C3145E6BE5E2}" destId="{6D7D32EF-EBB5-4E63-94AC-234F20438930}" srcOrd="1" destOrd="0" presId="urn:microsoft.com/office/officeart/2005/8/layout/hierarchy1"/>
    <dgm:cxn modelId="{73A07E25-06EC-451F-8283-15D845278053}" type="presParOf" srcId="{7FEDB69F-9353-409A-B594-36AFF16F2170}" destId="{558CB31A-CFF1-41BD-938E-EE6A149A19DD}" srcOrd="1" destOrd="0" presId="urn:microsoft.com/office/officeart/2005/8/layout/hierarchy1"/>
    <dgm:cxn modelId="{54BB0587-9801-4FA3-AEE0-9182124A59A0}" type="presParOf" srcId="{CA75AD06-5473-41BA-9A12-8CE45D0AC116}" destId="{963A5937-DFE8-43A8-BE5A-F8437FB5AAA0}" srcOrd="2" destOrd="0" presId="urn:microsoft.com/office/officeart/2005/8/layout/hierarchy1"/>
    <dgm:cxn modelId="{D0F17FA0-02A7-4AA4-BE99-B7A8F856A272}" type="presParOf" srcId="{CA75AD06-5473-41BA-9A12-8CE45D0AC116}" destId="{D397F83F-8760-44FD-8010-0D280748AE8D}" srcOrd="3" destOrd="0" presId="urn:microsoft.com/office/officeart/2005/8/layout/hierarchy1"/>
    <dgm:cxn modelId="{3C9A6967-1C15-45A9-8B85-F94C9AF74A5B}" type="presParOf" srcId="{D397F83F-8760-44FD-8010-0D280748AE8D}" destId="{B8056745-A363-435A-99A8-31E999EFA26E}" srcOrd="0" destOrd="0" presId="urn:microsoft.com/office/officeart/2005/8/layout/hierarchy1"/>
    <dgm:cxn modelId="{54318D88-48B8-4148-BF50-4EDB66234A5C}" type="presParOf" srcId="{B8056745-A363-435A-99A8-31E999EFA26E}" destId="{561768BD-D567-4787-8FD9-F9456FA46A14}" srcOrd="0" destOrd="0" presId="urn:microsoft.com/office/officeart/2005/8/layout/hierarchy1"/>
    <dgm:cxn modelId="{B8B60069-7F52-4D95-ADB9-877B9D86137E}" type="presParOf" srcId="{B8056745-A363-435A-99A8-31E999EFA26E}" destId="{0374FEE8-5E24-4529-BA75-0EF43BA1A02D}" srcOrd="1" destOrd="0" presId="urn:microsoft.com/office/officeart/2005/8/layout/hierarchy1"/>
    <dgm:cxn modelId="{3F647650-D4EE-44C9-A160-B7B4432D90D5}" type="presParOf" srcId="{D397F83F-8760-44FD-8010-0D280748AE8D}" destId="{A09F4021-AA7C-4AA2-A94D-2EF80DCB70FA}" srcOrd="1" destOrd="0" presId="urn:microsoft.com/office/officeart/2005/8/layout/hierarchy1"/>
    <dgm:cxn modelId="{1688D7C3-FC28-498C-9265-3557586C1B97}" type="presParOf" srcId="{4989F981-0727-41F8-A694-C6432BE00DA2}" destId="{0C8B9E9C-FE7C-4284-8723-2B7131384DED}" srcOrd="4" destOrd="0" presId="urn:microsoft.com/office/officeart/2005/8/layout/hierarchy1"/>
    <dgm:cxn modelId="{87412558-8B54-4CF7-9820-342814D4EBCF}" type="presParOf" srcId="{4989F981-0727-41F8-A694-C6432BE00DA2}" destId="{E4E2D380-F75B-480D-99CA-E7B2D8A95796}" srcOrd="5" destOrd="0" presId="urn:microsoft.com/office/officeart/2005/8/layout/hierarchy1"/>
    <dgm:cxn modelId="{0CBB0F10-8735-426E-850E-B5D8180F55C8}" type="presParOf" srcId="{E4E2D380-F75B-480D-99CA-E7B2D8A95796}" destId="{5DE9FCAA-D4BF-4AF9-ACDB-C0D8A77A6F6A}" srcOrd="0" destOrd="0" presId="urn:microsoft.com/office/officeart/2005/8/layout/hierarchy1"/>
    <dgm:cxn modelId="{C6860A61-2E2E-4A35-BBFD-56C2DFFDB727}" type="presParOf" srcId="{5DE9FCAA-D4BF-4AF9-ACDB-C0D8A77A6F6A}" destId="{1A112982-7D0D-436B-84AF-252A6F8AFF42}" srcOrd="0" destOrd="0" presId="urn:microsoft.com/office/officeart/2005/8/layout/hierarchy1"/>
    <dgm:cxn modelId="{76314CD1-6ED2-4A18-960D-7656C29FD748}" type="presParOf" srcId="{5DE9FCAA-D4BF-4AF9-ACDB-C0D8A77A6F6A}" destId="{6034FB7A-D238-4FB8-84A8-6359C6E15C20}" srcOrd="1" destOrd="0" presId="urn:microsoft.com/office/officeart/2005/8/layout/hierarchy1"/>
    <dgm:cxn modelId="{FA76E499-3816-4E56-BE65-B059CB3C0567}" type="presParOf" srcId="{E4E2D380-F75B-480D-99CA-E7B2D8A95796}" destId="{ACE67804-47C3-4FCE-8964-13CA2A461E41}" srcOrd="1" destOrd="0" presId="urn:microsoft.com/office/officeart/2005/8/layout/hierarchy1"/>
    <dgm:cxn modelId="{CBF8703C-6A05-43F7-BA6E-54BF1471DF14}" type="presParOf" srcId="{ACE67804-47C3-4FCE-8964-13CA2A461E41}" destId="{6B7CC15A-FA5E-4870-8D51-DBFAEEF2C491}" srcOrd="0" destOrd="0" presId="urn:microsoft.com/office/officeart/2005/8/layout/hierarchy1"/>
    <dgm:cxn modelId="{F7593A2A-1B93-4C04-8252-54DA8D3CC268}" type="presParOf" srcId="{ACE67804-47C3-4FCE-8964-13CA2A461E41}" destId="{C00DBF43-50C6-42AF-8ABB-A1E356F9D744}" srcOrd="1" destOrd="0" presId="urn:microsoft.com/office/officeart/2005/8/layout/hierarchy1"/>
    <dgm:cxn modelId="{352FF955-5E75-4B8D-8BE6-BFD100A1850B}" type="presParOf" srcId="{C00DBF43-50C6-42AF-8ABB-A1E356F9D744}" destId="{319CA755-A400-437C-802D-DB43365EE117}" srcOrd="0" destOrd="0" presId="urn:microsoft.com/office/officeart/2005/8/layout/hierarchy1"/>
    <dgm:cxn modelId="{F2CC38EF-6AE7-412C-8180-432D15C198AA}" type="presParOf" srcId="{319CA755-A400-437C-802D-DB43365EE117}" destId="{07A25098-C8C0-431D-8E79-D9AD13A682DE}" srcOrd="0" destOrd="0" presId="urn:microsoft.com/office/officeart/2005/8/layout/hierarchy1"/>
    <dgm:cxn modelId="{9FB7FDFA-A6F1-47FE-AE51-8F984BE38B8D}" type="presParOf" srcId="{319CA755-A400-437C-802D-DB43365EE117}" destId="{CF333155-6E80-4C4A-8F53-DC42C466D097}" srcOrd="1" destOrd="0" presId="urn:microsoft.com/office/officeart/2005/8/layout/hierarchy1"/>
    <dgm:cxn modelId="{25554891-688A-4453-9B3D-BD4B1FD41437}" type="presParOf" srcId="{C00DBF43-50C6-42AF-8ABB-A1E356F9D744}" destId="{95BABDAA-1DA9-4EDE-816E-E34A20EEE64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78F176-FD03-4325-A3BF-873B6B5E224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02754FA-E24F-41CA-BDBD-E2B79EA592BB}">
      <dgm:prSet phldrT="[Text]"/>
      <dgm:spPr/>
      <dgm:t>
        <a:bodyPr/>
        <a:lstStyle/>
        <a:p>
          <a:r>
            <a:rPr lang="en-US" dirty="0" smtClean="0"/>
            <a:t>Travelling because of sadness</a:t>
          </a:r>
          <a:endParaRPr lang="en-US" dirty="0"/>
        </a:p>
      </dgm:t>
    </dgm:pt>
    <dgm:pt modelId="{6718E66B-FB80-4F42-BBB4-8EC8BC00D5D7}" type="parTrans" cxnId="{B83188DE-1C75-47CB-A180-0EDBA1492CD7}">
      <dgm:prSet/>
      <dgm:spPr/>
      <dgm:t>
        <a:bodyPr/>
        <a:lstStyle/>
        <a:p>
          <a:endParaRPr lang="en-US"/>
        </a:p>
      </dgm:t>
    </dgm:pt>
    <dgm:pt modelId="{48280805-1DB3-4B60-878B-C3D657421BBA}" type="sibTrans" cxnId="{B83188DE-1C75-47CB-A180-0EDBA1492CD7}">
      <dgm:prSet/>
      <dgm:spPr/>
      <dgm:t>
        <a:bodyPr/>
        <a:lstStyle/>
        <a:p>
          <a:endParaRPr lang="en-US"/>
        </a:p>
      </dgm:t>
    </dgm:pt>
    <dgm:pt modelId="{94A78855-2EBC-4455-8D5C-D0389D4E78B9}">
      <dgm:prSet phldrT="[Text]"/>
      <dgm:spPr/>
      <dgm:t>
        <a:bodyPr/>
        <a:lstStyle/>
        <a:p>
          <a:r>
            <a:rPr lang="en-US" dirty="0" smtClean="0"/>
            <a:t>Marina has died</a:t>
          </a:r>
          <a:endParaRPr lang="en-US" dirty="0"/>
        </a:p>
      </dgm:t>
    </dgm:pt>
    <dgm:pt modelId="{68376436-9048-4644-B8E0-F3B57D3C2D3C}" type="parTrans" cxnId="{F84FD8D3-9614-4B6A-AE39-B598DD13A8B2}">
      <dgm:prSet/>
      <dgm:spPr/>
      <dgm:t>
        <a:bodyPr/>
        <a:lstStyle/>
        <a:p>
          <a:endParaRPr lang="en-US"/>
        </a:p>
      </dgm:t>
    </dgm:pt>
    <dgm:pt modelId="{5AC28D73-7B9B-4C57-9024-00AA0823C766}" type="sibTrans" cxnId="{F84FD8D3-9614-4B6A-AE39-B598DD13A8B2}">
      <dgm:prSet/>
      <dgm:spPr/>
      <dgm:t>
        <a:bodyPr/>
        <a:lstStyle/>
        <a:p>
          <a:endParaRPr lang="en-US"/>
        </a:p>
      </dgm:t>
    </dgm:pt>
    <dgm:pt modelId="{31E83EC7-1AAF-49DB-B92C-2EF9BEF53CB7}">
      <dgm:prSet phldrT="[Text]"/>
      <dgm:spPr/>
      <dgm:t>
        <a:bodyPr/>
        <a:lstStyle/>
        <a:p>
          <a:r>
            <a:rPr lang="en-US" dirty="0" smtClean="0"/>
            <a:t>‘If only we were storks…’</a:t>
          </a:r>
          <a:endParaRPr lang="en-US" dirty="0"/>
        </a:p>
      </dgm:t>
    </dgm:pt>
    <dgm:pt modelId="{912F52A8-1DAC-4671-BF34-FE4F1AFFD848}" type="parTrans" cxnId="{C21F6574-6EBE-4E40-B392-9F1D946BC26C}">
      <dgm:prSet/>
      <dgm:spPr/>
      <dgm:t>
        <a:bodyPr/>
        <a:lstStyle/>
        <a:p>
          <a:endParaRPr lang="en-US"/>
        </a:p>
      </dgm:t>
    </dgm:pt>
    <dgm:pt modelId="{9E252D2E-F440-4E71-9DD3-621840C1A3F8}" type="sibTrans" cxnId="{C21F6574-6EBE-4E40-B392-9F1D946BC26C}">
      <dgm:prSet/>
      <dgm:spPr/>
      <dgm:t>
        <a:bodyPr/>
        <a:lstStyle/>
        <a:p>
          <a:endParaRPr lang="en-US"/>
        </a:p>
      </dgm:t>
    </dgm:pt>
    <dgm:pt modelId="{A142DF7A-9619-423F-9792-33C23A23992A}">
      <dgm:prSet phldrT="[Text]"/>
      <dgm:spPr/>
      <dgm:t>
        <a:bodyPr/>
        <a:lstStyle/>
        <a:p>
          <a:r>
            <a:rPr lang="en-US" dirty="0" smtClean="0"/>
            <a:t>‘when his wife… was dying…’ ll44ff</a:t>
          </a:r>
          <a:endParaRPr lang="en-US" dirty="0"/>
        </a:p>
      </dgm:t>
    </dgm:pt>
    <dgm:pt modelId="{3E16397C-3C3E-4A31-8189-81875F1913B4}" type="parTrans" cxnId="{6C55DEAD-C6AE-4C42-BC23-CE3C3ECCE9D0}">
      <dgm:prSet/>
      <dgm:spPr/>
      <dgm:t>
        <a:bodyPr/>
        <a:lstStyle/>
        <a:p>
          <a:endParaRPr lang="en-US"/>
        </a:p>
      </dgm:t>
    </dgm:pt>
    <dgm:pt modelId="{C5613B16-33F7-4647-B8AC-E2147A6460D4}" type="sibTrans" cxnId="{6C55DEAD-C6AE-4C42-BC23-CE3C3ECCE9D0}">
      <dgm:prSet/>
      <dgm:spPr/>
      <dgm:t>
        <a:bodyPr/>
        <a:lstStyle/>
        <a:p>
          <a:endParaRPr lang="en-US"/>
        </a:p>
      </dgm:t>
    </dgm:pt>
    <dgm:pt modelId="{2CE4F589-5F0F-4DE7-9201-C84CF5C0EAA4}">
      <dgm:prSet phldrT="[Text]"/>
      <dgm:spPr/>
      <dgm:t>
        <a:bodyPr/>
        <a:lstStyle/>
        <a:p>
          <a:r>
            <a:rPr lang="en-US" dirty="0" smtClean="0"/>
            <a:t>Needs money to support a 5 year old daughter</a:t>
          </a:r>
          <a:endParaRPr lang="en-US" dirty="0"/>
        </a:p>
      </dgm:t>
    </dgm:pt>
    <dgm:pt modelId="{B1BAFC6E-8428-42C5-B9BF-BC0996022992}" type="parTrans" cxnId="{F59D8D6C-601C-4950-AEF5-416967F48C90}">
      <dgm:prSet/>
      <dgm:spPr/>
      <dgm:t>
        <a:bodyPr/>
        <a:lstStyle/>
        <a:p>
          <a:endParaRPr lang="en-US"/>
        </a:p>
      </dgm:t>
    </dgm:pt>
    <dgm:pt modelId="{DE7C3E51-F5F0-44E8-BB8B-6AA02633924E}" type="sibTrans" cxnId="{F59D8D6C-601C-4950-AEF5-416967F48C90}">
      <dgm:prSet/>
      <dgm:spPr/>
      <dgm:t>
        <a:bodyPr/>
        <a:lstStyle/>
        <a:p>
          <a:endParaRPr lang="en-US"/>
        </a:p>
      </dgm:t>
    </dgm:pt>
    <dgm:pt modelId="{922C068E-249D-496F-AB49-442B11A42D4D}">
      <dgm:prSet phldrT="[Text]"/>
      <dgm:spPr/>
      <dgm:t>
        <a:bodyPr/>
        <a:lstStyle/>
        <a:p>
          <a:r>
            <a:rPr lang="en-US" dirty="0" smtClean="0"/>
            <a:t>He’d found no work at all</a:t>
          </a:r>
          <a:endParaRPr lang="en-US" dirty="0"/>
        </a:p>
      </dgm:t>
    </dgm:pt>
    <dgm:pt modelId="{9AB2F8B4-7E5C-4144-84FD-57C557D19B70}" type="parTrans" cxnId="{D4783A79-0596-4D75-995C-D89EF9D7B6D5}">
      <dgm:prSet/>
      <dgm:spPr/>
      <dgm:t>
        <a:bodyPr/>
        <a:lstStyle/>
        <a:p>
          <a:endParaRPr lang="en-US"/>
        </a:p>
      </dgm:t>
    </dgm:pt>
    <dgm:pt modelId="{D463579A-0DBE-463A-95E4-8BE9CEE042D3}" type="sibTrans" cxnId="{D4783A79-0596-4D75-995C-D89EF9D7B6D5}">
      <dgm:prSet/>
      <dgm:spPr/>
      <dgm:t>
        <a:bodyPr/>
        <a:lstStyle/>
        <a:p>
          <a:endParaRPr lang="en-US"/>
        </a:p>
      </dgm:t>
    </dgm:pt>
    <dgm:pt modelId="{19FC84FE-C9F3-4E72-9C79-FA03677E7085}">
      <dgm:prSet/>
      <dgm:spPr/>
      <dgm:t>
        <a:bodyPr/>
        <a:lstStyle/>
        <a:p>
          <a:r>
            <a:rPr lang="en-US" dirty="0" smtClean="0"/>
            <a:t>desperate</a:t>
          </a:r>
          <a:endParaRPr lang="en-US" dirty="0"/>
        </a:p>
      </dgm:t>
    </dgm:pt>
    <dgm:pt modelId="{CDD85AFC-B758-4ED7-945E-4A1D14E52A31}" type="parTrans" cxnId="{C7423E77-0A22-447E-ACCB-7DA4E95CC120}">
      <dgm:prSet/>
      <dgm:spPr/>
      <dgm:t>
        <a:bodyPr/>
        <a:lstStyle/>
        <a:p>
          <a:endParaRPr lang="en-US"/>
        </a:p>
      </dgm:t>
    </dgm:pt>
    <dgm:pt modelId="{54DF7D3F-6A91-4829-A378-69E6AEFD4F6D}" type="sibTrans" cxnId="{C7423E77-0A22-447E-ACCB-7DA4E95CC120}">
      <dgm:prSet/>
      <dgm:spPr/>
      <dgm:t>
        <a:bodyPr/>
        <a:lstStyle/>
        <a:p>
          <a:endParaRPr lang="en-US"/>
        </a:p>
      </dgm:t>
    </dgm:pt>
    <dgm:pt modelId="{75210262-2771-4F7A-B3B7-A0520E06FF8A}">
      <dgm:prSet/>
      <dgm:spPr/>
      <dgm:t>
        <a:bodyPr/>
        <a:lstStyle/>
        <a:p>
          <a:r>
            <a:rPr lang="en-US" dirty="0" smtClean="0"/>
            <a:t>‘He had to distract himself with something’</a:t>
          </a:r>
          <a:endParaRPr lang="en-US" dirty="0"/>
        </a:p>
      </dgm:t>
    </dgm:pt>
    <dgm:pt modelId="{17D6B378-98AC-4946-AE4B-03DDDF406355}" type="parTrans" cxnId="{325113FC-F979-4EBF-9ACF-D6B4C2464415}">
      <dgm:prSet/>
      <dgm:spPr/>
      <dgm:t>
        <a:bodyPr/>
        <a:lstStyle/>
        <a:p>
          <a:endParaRPr lang="en-US"/>
        </a:p>
      </dgm:t>
    </dgm:pt>
    <dgm:pt modelId="{3212B895-1869-48B9-8931-4B19CE855ADF}" type="sibTrans" cxnId="{325113FC-F979-4EBF-9ACF-D6B4C2464415}">
      <dgm:prSet/>
      <dgm:spPr/>
      <dgm:t>
        <a:bodyPr/>
        <a:lstStyle/>
        <a:p>
          <a:endParaRPr lang="en-US"/>
        </a:p>
      </dgm:t>
    </dgm:pt>
    <dgm:pt modelId="{0E3EE701-D91E-4587-B763-F8D64CA74DD1}">
      <dgm:prSet/>
      <dgm:spPr/>
      <dgm:t>
        <a:bodyPr/>
        <a:lstStyle/>
        <a:p>
          <a:r>
            <a:rPr lang="en-US" dirty="0" smtClean="0"/>
            <a:t>‘the long agony of it’</a:t>
          </a:r>
          <a:endParaRPr lang="en-US" dirty="0"/>
        </a:p>
      </dgm:t>
    </dgm:pt>
    <dgm:pt modelId="{F5CC6D30-013A-4FE8-B817-22AEE4BCCE57}" type="parTrans" cxnId="{6585A912-616A-4697-B5BB-4520464A156A}">
      <dgm:prSet/>
      <dgm:spPr/>
      <dgm:t>
        <a:bodyPr/>
        <a:lstStyle/>
        <a:p>
          <a:endParaRPr lang="en-US"/>
        </a:p>
      </dgm:t>
    </dgm:pt>
    <dgm:pt modelId="{4ED8602B-309B-4242-B847-97C8AE130D63}" type="sibTrans" cxnId="{6585A912-616A-4697-B5BB-4520464A156A}">
      <dgm:prSet/>
      <dgm:spPr/>
      <dgm:t>
        <a:bodyPr/>
        <a:lstStyle/>
        <a:p>
          <a:endParaRPr lang="en-US"/>
        </a:p>
      </dgm:t>
    </dgm:pt>
    <dgm:pt modelId="{E7DC8CED-1D9F-4498-879B-5CAB0379085B}">
      <dgm:prSet/>
      <dgm:spPr/>
      <dgm:t>
        <a:bodyPr/>
        <a:lstStyle/>
        <a:p>
          <a:r>
            <a:rPr lang="en-US" dirty="0" smtClean="0"/>
            <a:t>Nicotine addict is trapped</a:t>
          </a:r>
          <a:endParaRPr lang="en-US" dirty="0"/>
        </a:p>
      </dgm:t>
    </dgm:pt>
    <dgm:pt modelId="{69B901A3-3571-4906-A46A-9063E910FA94}" type="parTrans" cxnId="{2782FFFE-B932-45E3-A197-B1DE8D2A2FDB}">
      <dgm:prSet/>
      <dgm:spPr/>
      <dgm:t>
        <a:bodyPr/>
        <a:lstStyle/>
        <a:p>
          <a:endParaRPr lang="en-US"/>
        </a:p>
      </dgm:t>
    </dgm:pt>
    <dgm:pt modelId="{2B9E7358-20D4-48D3-BE8D-6413D84252F5}" type="sibTrans" cxnId="{2782FFFE-B932-45E3-A197-B1DE8D2A2FDB}">
      <dgm:prSet/>
      <dgm:spPr/>
      <dgm:t>
        <a:bodyPr/>
        <a:lstStyle/>
        <a:p>
          <a:endParaRPr lang="en-US"/>
        </a:p>
      </dgm:t>
    </dgm:pt>
    <dgm:pt modelId="{2B5E8735-0FB6-4A20-9E61-AFCCC1C78F0E}">
      <dgm:prSet/>
      <dgm:spPr/>
      <dgm:t>
        <a:bodyPr/>
        <a:lstStyle/>
        <a:p>
          <a:r>
            <a:rPr lang="en-US" dirty="0" smtClean="0"/>
            <a:t>Trapped and uncomfortable</a:t>
          </a:r>
          <a:endParaRPr lang="en-US" dirty="0"/>
        </a:p>
      </dgm:t>
    </dgm:pt>
    <dgm:pt modelId="{BAF4587D-A5A8-4BF9-B67B-DAF9EFEC7D07}" type="parTrans" cxnId="{0DB8660A-7489-4F88-BB66-4370D0589FB4}">
      <dgm:prSet/>
      <dgm:spPr/>
      <dgm:t>
        <a:bodyPr/>
        <a:lstStyle/>
        <a:p>
          <a:endParaRPr lang="en-US"/>
        </a:p>
      </dgm:t>
    </dgm:pt>
    <dgm:pt modelId="{1D866F43-FADF-43C4-9344-4C9FA18B6622}" type="sibTrans" cxnId="{0DB8660A-7489-4F88-BB66-4370D0589FB4}">
      <dgm:prSet/>
      <dgm:spPr/>
      <dgm:t>
        <a:bodyPr/>
        <a:lstStyle/>
        <a:p>
          <a:endParaRPr lang="en-US"/>
        </a:p>
      </dgm:t>
    </dgm:pt>
    <dgm:pt modelId="{3A5700CC-88FE-45DD-AE35-412513D09049}">
      <dgm:prSet/>
      <dgm:spPr/>
      <dgm:t>
        <a:bodyPr/>
        <a:lstStyle/>
        <a:p>
          <a:r>
            <a:rPr lang="en-US" dirty="0" smtClean="0"/>
            <a:t>‘then they would be herded back onto the coach</a:t>
          </a:r>
          <a:endParaRPr lang="en-US" dirty="0"/>
        </a:p>
      </dgm:t>
    </dgm:pt>
    <dgm:pt modelId="{D497AF11-E1CD-47D2-8BBF-EF49032175E5}" type="parTrans" cxnId="{28FA9109-69A2-4AD1-8AF7-8C54BC8D42D9}">
      <dgm:prSet/>
      <dgm:spPr/>
      <dgm:t>
        <a:bodyPr/>
        <a:lstStyle/>
        <a:p>
          <a:endParaRPr lang="en-US"/>
        </a:p>
      </dgm:t>
    </dgm:pt>
    <dgm:pt modelId="{0785EA40-8803-4C48-8CD9-AA9B2343F454}" type="sibTrans" cxnId="{28FA9109-69A2-4AD1-8AF7-8C54BC8D42D9}">
      <dgm:prSet/>
      <dgm:spPr/>
      <dgm:t>
        <a:bodyPr/>
        <a:lstStyle/>
        <a:p>
          <a:endParaRPr lang="en-US"/>
        </a:p>
      </dgm:t>
    </dgm:pt>
    <dgm:pt modelId="{AFAAC621-DB88-454C-A0C2-CB3A2FB1E183}" type="pres">
      <dgm:prSet presAssocID="{D078F176-FD03-4325-A3BF-873B6B5E224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8EF5A26-AEC6-453F-845D-80C9C4898978}" type="pres">
      <dgm:prSet presAssocID="{D02754FA-E24F-41CA-BDBD-E2B79EA592BB}" presName="hierRoot1" presStyleCnt="0"/>
      <dgm:spPr/>
    </dgm:pt>
    <dgm:pt modelId="{9E996349-C602-4222-A5BB-78F283626ADD}" type="pres">
      <dgm:prSet presAssocID="{D02754FA-E24F-41CA-BDBD-E2B79EA592BB}" presName="composite" presStyleCnt="0"/>
      <dgm:spPr/>
    </dgm:pt>
    <dgm:pt modelId="{382F4CFD-D53D-4C59-83A7-768B74F02972}" type="pres">
      <dgm:prSet presAssocID="{D02754FA-E24F-41CA-BDBD-E2B79EA592BB}" presName="background" presStyleLbl="node0" presStyleIdx="0" presStyleCnt="1"/>
      <dgm:spPr/>
    </dgm:pt>
    <dgm:pt modelId="{3FF74039-9A33-4518-AA4B-954D03BE2010}" type="pres">
      <dgm:prSet presAssocID="{D02754FA-E24F-41CA-BDBD-E2B79EA592BB}" presName="text" presStyleLbl="fgAcc0" presStyleIdx="0" presStyleCnt="1">
        <dgm:presLayoutVars>
          <dgm:chPref val="3"/>
        </dgm:presLayoutVars>
      </dgm:prSet>
      <dgm:spPr/>
    </dgm:pt>
    <dgm:pt modelId="{1DC544B5-5F71-438E-81D2-BBBCA6637246}" type="pres">
      <dgm:prSet presAssocID="{D02754FA-E24F-41CA-BDBD-E2B79EA592BB}" presName="hierChild2" presStyleCnt="0"/>
      <dgm:spPr/>
    </dgm:pt>
    <dgm:pt modelId="{FBBB4F4D-EBD4-454C-94F0-438493D1FE28}" type="pres">
      <dgm:prSet presAssocID="{BAF4587D-A5A8-4BF9-B67B-DAF9EFEC7D07}" presName="Name10" presStyleLbl="parChTrans1D2" presStyleIdx="0" presStyleCnt="4"/>
      <dgm:spPr/>
    </dgm:pt>
    <dgm:pt modelId="{082ADC35-0926-4718-955E-304A59FE191F}" type="pres">
      <dgm:prSet presAssocID="{2B5E8735-0FB6-4A20-9E61-AFCCC1C78F0E}" presName="hierRoot2" presStyleCnt="0"/>
      <dgm:spPr/>
    </dgm:pt>
    <dgm:pt modelId="{C779EAA0-1016-40C4-9370-03A78DA52508}" type="pres">
      <dgm:prSet presAssocID="{2B5E8735-0FB6-4A20-9E61-AFCCC1C78F0E}" presName="composite2" presStyleCnt="0"/>
      <dgm:spPr/>
    </dgm:pt>
    <dgm:pt modelId="{6EB00CBC-3A48-47C7-9B73-0198F2D0D19B}" type="pres">
      <dgm:prSet presAssocID="{2B5E8735-0FB6-4A20-9E61-AFCCC1C78F0E}" presName="background2" presStyleLbl="node2" presStyleIdx="0" presStyleCnt="4"/>
      <dgm:spPr/>
    </dgm:pt>
    <dgm:pt modelId="{68342345-ECF0-4DB0-B88C-579F30D47C8A}" type="pres">
      <dgm:prSet presAssocID="{2B5E8735-0FB6-4A20-9E61-AFCCC1C78F0E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2E0619-96A7-44C9-9AFD-1FB0ED54909C}" type="pres">
      <dgm:prSet presAssocID="{2B5E8735-0FB6-4A20-9E61-AFCCC1C78F0E}" presName="hierChild3" presStyleCnt="0"/>
      <dgm:spPr/>
    </dgm:pt>
    <dgm:pt modelId="{C9148974-4528-4DA1-93B5-BD4B2E7619B9}" type="pres">
      <dgm:prSet presAssocID="{D497AF11-E1CD-47D2-8BBF-EF49032175E5}" presName="Name17" presStyleLbl="parChTrans1D3" presStyleIdx="0" presStyleCnt="6"/>
      <dgm:spPr/>
    </dgm:pt>
    <dgm:pt modelId="{C4542195-5706-49DA-9558-D0F26C4D41EE}" type="pres">
      <dgm:prSet presAssocID="{3A5700CC-88FE-45DD-AE35-412513D09049}" presName="hierRoot3" presStyleCnt="0"/>
      <dgm:spPr/>
    </dgm:pt>
    <dgm:pt modelId="{AAF5156E-0479-4059-9DC5-0B1FD7557215}" type="pres">
      <dgm:prSet presAssocID="{3A5700CC-88FE-45DD-AE35-412513D09049}" presName="composite3" presStyleCnt="0"/>
      <dgm:spPr/>
    </dgm:pt>
    <dgm:pt modelId="{A4E62868-68B6-4FA3-B065-27E58C7FE227}" type="pres">
      <dgm:prSet presAssocID="{3A5700CC-88FE-45DD-AE35-412513D09049}" presName="background3" presStyleLbl="node3" presStyleIdx="0" presStyleCnt="6"/>
      <dgm:spPr/>
    </dgm:pt>
    <dgm:pt modelId="{8BCB45BA-3FA3-4ED8-93CF-E6D9699A803C}" type="pres">
      <dgm:prSet presAssocID="{3A5700CC-88FE-45DD-AE35-412513D09049}" presName="text3" presStyleLbl="fgAcc3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C60AE4-1EF2-4767-B477-86AF4E91DE26}" type="pres">
      <dgm:prSet presAssocID="{3A5700CC-88FE-45DD-AE35-412513D09049}" presName="hierChild4" presStyleCnt="0"/>
      <dgm:spPr/>
    </dgm:pt>
    <dgm:pt modelId="{5C1F19C8-EEDC-44E4-8B04-4CF93D2215C5}" type="pres">
      <dgm:prSet presAssocID="{CDD85AFC-B758-4ED7-945E-4A1D14E52A31}" presName="Name10" presStyleLbl="parChTrans1D2" presStyleIdx="1" presStyleCnt="4"/>
      <dgm:spPr/>
    </dgm:pt>
    <dgm:pt modelId="{8CF02DE0-D2D5-4358-8052-6D2EBCC841A6}" type="pres">
      <dgm:prSet presAssocID="{19FC84FE-C9F3-4E72-9C79-FA03677E7085}" presName="hierRoot2" presStyleCnt="0"/>
      <dgm:spPr/>
    </dgm:pt>
    <dgm:pt modelId="{43DDF3AF-B5F4-4D97-B664-A1F492BED128}" type="pres">
      <dgm:prSet presAssocID="{19FC84FE-C9F3-4E72-9C79-FA03677E7085}" presName="composite2" presStyleCnt="0"/>
      <dgm:spPr/>
    </dgm:pt>
    <dgm:pt modelId="{0C3C239D-F44A-44F0-9A1D-F775461234C3}" type="pres">
      <dgm:prSet presAssocID="{19FC84FE-C9F3-4E72-9C79-FA03677E7085}" presName="background2" presStyleLbl="node2" presStyleIdx="1" presStyleCnt="4"/>
      <dgm:spPr/>
    </dgm:pt>
    <dgm:pt modelId="{121A01E2-4A7B-47D9-835B-9805748B3F36}" type="pres">
      <dgm:prSet presAssocID="{19FC84FE-C9F3-4E72-9C79-FA03677E7085}" presName="text2" presStyleLbl="fgAcc2" presStyleIdx="1" presStyleCnt="4">
        <dgm:presLayoutVars>
          <dgm:chPref val="3"/>
        </dgm:presLayoutVars>
      </dgm:prSet>
      <dgm:spPr/>
    </dgm:pt>
    <dgm:pt modelId="{52159301-559D-4BEB-8E6B-121653A1494B}" type="pres">
      <dgm:prSet presAssocID="{19FC84FE-C9F3-4E72-9C79-FA03677E7085}" presName="hierChild3" presStyleCnt="0"/>
      <dgm:spPr/>
    </dgm:pt>
    <dgm:pt modelId="{28AE2431-55AA-4473-B1C8-E2B0193BE7A4}" type="pres">
      <dgm:prSet presAssocID="{F5CC6D30-013A-4FE8-B817-22AEE4BCCE57}" presName="Name17" presStyleLbl="parChTrans1D3" presStyleIdx="1" presStyleCnt="6"/>
      <dgm:spPr/>
    </dgm:pt>
    <dgm:pt modelId="{137475A3-9F07-464E-B263-7241A6A19971}" type="pres">
      <dgm:prSet presAssocID="{0E3EE701-D91E-4587-B763-F8D64CA74DD1}" presName="hierRoot3" presStyleCnt="0"/>
      <dgm:spPr/>
    </dgm:pt>
    <dgm:pt modelId="{D055893A-BF10-45A9-8A9E-7FE9006EECFD}" type="pres">
      <dgm:prSet presAssocID="{0E3EE701-D91E-4587-B763-F8D64CA74DD1}" presName="composite3" presStyleCnt="0"/>
      <dgm:spPr/>
    </dgm:pt>
    <dgm:pt modelId="{E0373525-FBA5-4CFA-B2A3-D888F3225DE7}" type="pres">
      <dgm:prSet presAssocID="{0E3EE701-D91E-4587-B763-F8D64CA74DD1}" presName="background3" presStyleLbl="node3" presStyleIdx="1" presStyleCnt="6"/>
      <dgm:spPr/>
    </dgm:pt>
    <dgm:pt modelId="{87CE30EE-2801-4508-92FA-A3BAF07FCC4B}" type="pres">
      <dgm:prSet presAssocID="{0E3EE701-D91E-4587-B763-F8D64CA74DD1}" presName="text3" presStyleLbl="fgAcc3" presStyleIdx="1" presStyleCnt="6">
        <dgm:presLayoutVars>
          <dgm:chPref val="3"/>
        </dgm:presLayoutVars>
      </dgm:prSet>
      <dgm:spPr/>
    </dgm:pt>
    <dgm:pt modelId="{CFD72377-D890-41FB-B576-15FE05EB0F13}" type="pres">
      <dgm:prSet presAssocID="{0E3EE701-D91E-4587-B763-F8D64CA74DD1}" presName="hierChild4" presStyleCnt="0"/>
      <dgm:spPr/>
    </dgm:pt>
    <dgm:pt modelId="{DB96F105-A75D-4A51-BF3F-8D9B2C280D8E}" type="pres">
      <dgm:prSet presAssocID="{69B901A3-3571-4906-A46A-9063E910FA94}" presName="Name23" presStyleLbl="parChTrans1D4" presStyleIdx="0" presStyleCnt="1"/>
      <dgm:spPr/>
    </dgm:pt>
    <dgm:pt modelId="{9EDEB03D-CC68-429C-AFD9-49D376BDD19C}" type="pres">
      <dgm:prSet presAssocID="{E7DC8CED-1D9F-4498-879B-5CAB0379085B}" presName="hierRoot4" presStyleCnt="0"/>
      <dgm:spPr/>
    </dgm:pt>
    <dgm:pt modelId="{40BEA353-6683-41BB-AA6C-CAC45F366454}" type="pres">
      <dgm:prSet presAssocID="{E7DC8CED-1D9F-4498-879B-5CAB0379085B}" presName="composite4" presStyleCnt="0"/>
      <dgm:spPr/>
    </dgm:pt>
    <dgm:pt modelId="{AA3FA64A-3A1D-455D-9FCC-5B281ED5D34D}" type="pres">
      <dgm:prSet presAssocID="{E7DC8CED-1D9F-4498-879B-5CAB0379085B}" presName="background4" presStyleLbl="node4" presStyleIdx="0" presStyleCnt="1"/>
      <dgm:spPr/>
    </dgm:pt>
    <dgm:pt modelId="{DF88AC9B-064B-462C-B9FA-E68B7A8D4C0F}" type="pres">
      <dgm:prSet presAssocID="{E7DC8CED-1D9F-4498-879B-5CAB0379085B}" presName="text4" presStyleLbl="fgAcc4" presStyleIdx="0" presStyleCnt="1">
        <dgm:presLayoutVars>
          <dgm:chPref val="3"/>
        </dgm:presLayoutVars>
      </dgm:prSet>
      <dgm:spPr/>
    </dgm:pt>
    <dgm:pt modelId="{8552FCB9-2B5A-4183-B44B-25ABAF842594}" type="pres">
      <dgm:prSet presAssocID="{E7DC8CED-1D9F-4498-879B-5CAB0379085B}" presName="hierChild5" presStyleCnt="0"/>
      <dgm:spPr/>
    </dgm:pt>
    <dgm:pt modelId="{32FA5C54-B395-4A18-8D8E-7DBC358D6EDB}" type="pres">
      <dgm:prSet presAssocID="{17D6B378-98AC-4946-AE4B-03DDDF406355}" presName="Name17" presStyleLbl="parChTrans1D3" presStyleIdx="2" presStyleCnt="6"/>
      <dgm:spPr/>
    </dgm:pt>
    <dgm:pt modelId="{856DFB15-9122-445B-A871-AC573736478C}" type="pres">
      <dgm:prSet presAssocID="{75210262-2771-4F7A-B3B7-A0520E06FF8A}" presName="hierRoot3" presStyleCnt="0"/>
      <dgm:spPr/>
    </dgm:pt>
    <dgm:pt modelId="{46D2A1E4-9BED-438B-9148-CD5096361968}" type="pres">
      <dgm:prSet presAssocID="{75210262-2771-4F7A-B3B7-A0520E06FF8A}" presName="composite3" presStyleCnt="0"/>
      <dgm:spPr/>
    </dgm:pt>
    <dgm:pt modelId="{F0A04D29-AF30-4760-88BE-22B332AA3E9D}" type="pres">
      <dgm:prSet presAssocID="{75210262-2771-4F7A-B3B7-A0520E06FF8A}" presName="background3" presStyleLbl="node3" presStyleIdx="2" presStyleCnt="6"/>
      <dgm:spPr/>
    </dgm:pt>
    <dgm:pt modelId="{4DD52909-77D5-4E56-A885-BB14BD435552}" type="pres">
      <dgm:prSet presAssocID="{75210262-2771-4F7A-B3B7-A0520E06FF8A}" presName="text3" presStyleLbl="fgAcc3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933A51-7EE3-4AF0-B08E-988849076EA1}" type="pres">
      <dgm:prSet presAssocID="{75210262-2771-4F7A-B3B7-A0520E06FF8A}" presName="hierChild4" presStyleCnt="0"/>
      <dgm:spPr/>
    </dgm:pt>
    <dgm:pt modelId="{6573E551-BC93-42F4-BE3F-99C2DC66C914}" type="pres">
      <dgm:prSet presAssocID="{68376436-9048-4644-B8E0-F3B57D3C2D3C}" presName="Name10" presStyleLbl="parChTrans1D2" presStyleIdx="2" presStyleCnt="4"/>
      <dgm:spPr/>
    </dgm:pt>
    <dgm:pt modelId="{8413AA87-6DBE-4E6F-AA8C-63C99F8A154B}" type="pres">
      <dgm:prSet presAssocID="{94A78855-2EBC-4455-8D5C-D0389D4E78B9}" presName="hierRoot2" presStyleCnt="0"/>
      <dgm:spPr/>
    </dgm:pt>
    <dgm:pt modelId="{E6D54017-724A-4881-B96E-037F7D90F50C}" type="pres">
      <dgm:prSet presAssocID="{94A78855-2EBC-4455-8D5C-D0389D4E78B9}" presName="composite2" presStyleCnt="0"/>
      <dgm:spPr/>
    </dgm:pt>
    <dgm:pt modelId="{9E474F7B-4761-40BA-BE10-F4773AD9B54E}" type="pres">
      <dgm:prSet presAssocID="{94A78855-2EBC-4455-8D5C-D0389D4E78B9}" presName="background2" presStyleLbl="node2" presStyleIdx="2" presStyleCnt="4"/>
      <dgm:spPr/>
    </dgm:pt>
    <dgm:pt modelId="{FAAC264C-A370-4F21-B10E-BC654A24125E}" type="pres">
      <dgm:prSet presAssocID="{94A78855-2EBC-4455-8D5C-D0389D4E78B9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76BEE27-E29D-487D-A5F1-A0CAEC60C9E0}" type="pres">
      <dgm:prSet presAssocID="{94A78855-2EBC-4455-8D5C-D0389D4E78B9}" presName="hierChild3" presStyleCnt="0"/>
      <dgm:spPr/>
    </dgm:pt>
    <dgm:pt modelId="{963D9154-A83E-4D35-B956-D947798D2D31}" type="pres">
      <dgm:prSet presAssocID="{912F52A8-1DAC-4671-BF34-FE4F1AFFD848}" presName="Name17" presStyleLbl="parChTrans1D3" presStyleIdx="3" presStyleCnt="6"/>
      <dgm:spPr/>
    </dgm:pt>
    <dgm:pt modelId="{1715D889-6877-4765-AFBE-5E05EEC1F78E}" type="pres">
      <dgm:prSet presAssocID="{31E83EC7-1AAF-49DB-B92C-2EF9BEF53CB7}" presName="hierRoot3" presStyleCnt="0"/>
      <dgm:spPr/>
    </dgm:pt>
    <dgm:pt modelId="{1A78A5AE-BB74-485C-B0D3-45B64BC62BC1}" type="pres">
      <dgm:prSet presAssocID="{31E83EC7-1AAF-49DB-B92C-2EF9BEF53CB7}" presName="composite3" presStyleCnt="0"/>
      <dgm:spPr/>
    </dgm:pt>
    <dgm:pt modelId="{5C8CD6C1-8DD2-447E-A499-70992426A26E}" type="pres">
      <dgm:prSet presAssocID="{31E83EC7-1AAF-49DB-B92C-2EF9BEF53CB7}" presName="background3" presStyleLbl="node3" presStyleIdx="3" presStyleCnt="6"/>
      <dgm:spPr/>
    </dgm:pt>
    <dgm:pt modelId="{C828556D-82D1-484F-9570-6548092227DA}" type="pres">
      <dgm:prSet presAssocID="{31E83EC7-1AAF-49DB-B92C-2EF9BEF53CB7}" presName="text3" presStyleLbl="fgAcc3" presStyleIdx="3" presStyleCnt="6">
        <dgm:presLayoutVars>
          <dgm:chPref val="3"/>
        </dgm:presLayoutVars>
      </dgm:prSet>
      <dgm:spPr/>
    </dgm:pt>
    <dgm:pt modelId="{DBB50A07-A78A-438C-AD99-7C42ED991351}" type="pres">
      <dgm:prSet presAssocID="{31E83EC7-1AAF-49DB-B92C-2EF9BEF53CB7}" presName="hierChild4" presStyleCnt="0"/>
      <dgm:spPr/>
    </dgm:pt>
    <dgm:pt modelId="{0E62E3D8-05B8-4541-8B10-0788D47C1357}" type="pres">
      <dgm:prSet presAssocID="{3E16397C-3C3E-4A31-8189-81875F1913B4}" presName="Name17" presStyleLbl="parChTrans1D3" presStyleIdx="4" presStyleCnt="6"/>
      <dgm:spPr/>
    </dgm:pt>
    <dgm:pt modelId="{E92B41F1-1FE3-438A-A36F-DE691EBA2646}" type="pres">
      <dgm:prSet presAssocID="{A142DF7A-9619-423F-9792-33C23A23992A}" presName="hierRoot3" presStyleCnt="0"/>
      <dgm:spPr/>
    </dgm:pt>
    <dgm:pt modelId="{6233A8EB-4E04-4DCA-8C48-0E8CD8F0D01E}" type="pres">
      <dgm:prSet presAssocID="{A142DF7A-9619-423F-9792-33C23A23992A}" presName="composite3" presStyleCnt="0"/>
      <dgm:spPr/>
    </dgm:pt>
    <dgm:pt modelId="{2ED9F261-71B0-41A3-9019-585FD05B5EF3}" type="pres">
      <dgm:prSet presAssocID="{A142DF7A-9619-423F-9792-33C23A23992A}" presName="background3" presStyleLbl="node3" presStyleIdx="4" presStyleCnt="6"/>
      <dgm:spPr/>
    </dgm:pt>
    <dgm:pt modelId="{C1CDAB87-ACB0-4D82-B227-0CE9D8406766}" type="pres">
      <dgm:prSet presAssocID="{A142DF7A-9619-423F-9792-33C23A23992A}" presName="text3" presStyleLbl="fgAcc3" presStyleIdx="4" presStyleCnt="6">
        <dgm:presLayoutVars>
          <dgm:chPref val="3"/>
        </dgm:presLayoutVars>
      </dgm:prSet>
      <dgm:spPr/>
    </dgm:pt>
    <dgm:pt modelId="{BD3EB90D-6E18-428F-97F5-48DBA80AB6B6}" type="pres">
      <dgm:prSet presAssocID="{A142DF7A-9619-423F-9792-33C23A23992A}" presName="hierChild4" presStyleCnt="0"/>
      <dgm:spPr/>
    </dgm:pt>
    <dgm:pt modelId="{28CB51AF-529A-41BC-8BF6-BBDFA352BA1F}" type="pres">
      <dgm:prSet presAssocID="{B1BAFC6E-8428-42C5-B9BF-BC0996022992}" presName="Name10" presStyleLbl="parChTrans1D2" presStyleIdx="3" presStyleCnt="4"/>
      <dgm:spPr/>
    </dgm:pt>
    <dgm:pt modelId="{D3E4E5D2-F897-47B9-A9C8-9ECB84B035EF}" type="pres">
      <dgm:prSet presAssocID="{2CE4F589-5F0F-4DE7-9201-C84CF5C0EAA4}" presName="hierRoot2" presStyleCnt="0"/>
      <dgm:spPr/>
    </dgm:pt>
    <dgm:pt modelId="{77054266-236A-4513-80E6-462A90310349}" type="pres">
      <dgm:prSet presAssocID="{2CE4F589-5F0F-4DE7-9201-C84CF5C0EAA4}" presName="composite2" presStyleCnt="0"/>
      <dgm:spPr/>
    </dgm:pt>
    <dgm:pt modelId="{D377E291-4341-45AF-90C9-27D72585A88C}" type="pres">
      <dgm:prSet presAssocID="{2CE4F589-5F0F-4DE7-9201-C84CF5C0EAA4}" presName="background2" presStyleLbl="node2" presStyleIdx="3" presStyleCnt="4"/>
      <dgm:spPr/>
    </dgm:pt>
    <dgm:pt modelId="{98EA7E35-30B8-48FC-9915-74FC00756F22}" type="pres">
      <dgm:prSet presAssocID="{2CE4F589-5F0F-4DE7-9201-C84CF5C0EAA4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8BC7A1-E290-42CA-B165-98174D2AF5C2}" type="pres">
      <dgm:prSet presAssocID="{2CE4F589-5F0F-4DE7-9201-C84CF5C0EAA4}" presName="hierChild3" presStyleCnt="0"/>
      <dgm:spPr/>
    </dgm:pt>
    <dgm:pt modelId="{54D43E8B-F260-4B0E-B63A-0E05EF505562}" type="pres">
      <dgm:prSet presAssocID="{9AB2F8B4-7E5C-4144-84FD-57C557D19B70}" presName="Name17" presStyleLbl="parChTrans1D3" presStyleIdx="5" presStyleCnt="6"/>
      <dgm:spPr/>
    </dgm:pt>
    <dgm:pt modelId="{DCBEDF6F-6998-4A96-946E-CD64239CA5E3}" type="pres">
      <dgm:prSet presAssocID="{922C068E-249D-496F-AB49-442B11A42D4D}" presName="hierRoot3" presStyleCnt="0"/>
      <dgm:spPr/>
    </dgm:pt>
    <dgm:pt modelId="{52D593BF-C3D5-4A84-99EF-F0DBE3774657}" type="pres">
      <dgm:prSet presAssocID="{922C068E-249D-496F-AB49-442B11A42D4D}" presName="composite3" presStyleCnt="0"/>
      <dgm:spPr/>
    </dgm:pt>
    <dgm:pt modelId="{20B45858-1C15-4666-A716-81042AB12233}" type="pres">
      <dgm:prSet presAssocID="{922C068E-249D-496F-AB49-442B11A42D4D}" presName="background3" presStyleLbl="node3" presStyleIdx="5" presStyleCnt="6"/>
      <dgm:spPr/>
    </dgm:pt>
    <dgm:pt modelId="{DE1BAD8D-3A4A-4129-9926-906B7F5255D1}" type="pres">
      <dgm:prSet presAssocID="{922C068E-249D-496F-AB49-442B11A42D4D}" presName="text3" presStyleLbl="fgAcc3" presStyleIdx="5" presStyleCnt="6">
        <dgm:presLayoutVars>
          <dgm:chPref val="3"/>
        </dgm:presLayoutVars>
      </dgm:prSet>
      <dgm:spPr/>
    </dgm:pt>
    <dgm:pt modelId="{D23D7B82-04C8-45B9-BA76-B22136568BF3}" type="pres">
      <dgm:prSet presAssocID="{922C068E-249D-496F-AB49-442B11A42D4D}" presName="hierChild4" presStyleCnt="0"/>
      <dgm:spPr/>
    </dgm:pt>
  </dgm:ptLst>
  <dgm:cxnLst>
    <dgm:cxn modelId="{69D6D9C5-642F-486F-9CFC-A771A2807AC7}" type="presOf" srcId="{19FC84FE-C9F3-4E72-9C79-FA03677E7085}" destId="{121A01E2-4A7B-47D9-835B-9805748B3F36}" srcOrd="0" destOrd="0" presId="urn:microsoft.com/office/officeart/2005/8/layout/hierarchy1"/>
    <dgm:cxn modelId="{64984FA1-0D14-48F2-B414-1D1B411EE5A3}" type="presOf" srcId="{922C068E-249D-496F-AB49-442B11A42D4D}" destId="{DE1BAD8D-3A4A-4129-9926-906B7F5255D1}" srcOrd="0" destOrd="0" presId="urn:microsoft.com/office/officeart/2005/8/layout/hierarchy1"/>
    <dgm:cxn modelId="{5E0AAB34-4569-4280-B404-3D1CE13CEAA4}" type="presOf" srcId="{F5CC6D30-013A-4FE8-B817-22AEE4BCCE57}" destId="{28AE2431-55AA-4473-B1C8-E2B0193BE7A4}" srcOrd="0" destOrd="0" presId="urn:microsoft.com/office/officeart/2005/8/layout/hierarchy1"/>
    <dgm:cxn modelId="{2EC25FE7-FC6F-4CD5-9F33-D16F0E34C83C}" type="presOf" srcId="{A142DF7A-9619-423F-9792-33C23A23992A}" destId="{C1CDAB87-ACB0-4D82-B227-0CE9D8406766}" srcOrd="0" destOrd="0" presId="urn:microsoft.com/office/officeart/2005/8/layout/hierarchy1"/>
    <dgm:cxn modelId="{D5BB00DE-6D89-449C-A6B1-BC13CCC1D953}" type="presOf" srcId="{17D6B378-98AC-4946-AE4B-03DDDF406355}" destId="{32FA5C54-B395-4A18-8D8E-7DBC358D6EDB}" srcOrd="0" destOrd="0" presId="urn:microsoft.com/office/officeart/2005/8/layout/hierarchy1"/>
    <dgm:cxn modelId="{C21F6574-6EBE-4E40-B392-9F1D946BC26C}" srcId="{94A78855-2EBC-4455-8D5C-D0389D4E78B9}" destId="{31E83EC7-1AAF-49DB-B92C-2EF9BEF53CB7}" srcOrd="0" destOrd="0" parTransId="{912F52A8-1DAC-4671-BF34-FE4F1AFFD848}" sibTransId="{9E252D2E-F440-4E71-9DD3-621840C1A3F8}"/>
    <dgm:cxn modelId="{65FB10C9-EFFB-4E0C-BBEE-4C31E834BF8E}" type="presOf" srcId="{31E83EC7-1AAF-49DB-B92C-2EF9BEF53CB7}" destId="{C828556D-82D1-484F-9570-6548092227DA}" srcOrd="0" destOrd="0" presId="urn:microsoft.com/office/officeart/2005/8/layout/hierarchy1"/>
    <dgm:cxn modelId="{B8526C1A-731B-4795-9AF8-7C94222AF655}" type="presOf" srcId="{B1BAFC6E-8428-42C5-B9BF-BC0996022992}" destId="{28CB51AF-529A-41BC-8BF6-BBDFA352BA1F}" srcOrd="0" destOrd="0" presId="urn:microsoft.com/office/officeart/2005/8/layout/hierarchy1"/>
    <dgm:cxn modelId="{500DA6D7-CCA3-4370-A0F2-735871F2350F}" type="presOf" srcId="{0E3EE701-D91E-4587-B763-F8D64CA74DD1}" destId="{87CE30EE-2801-4508-92FA-A3BAF07FCC4B}" srcOrd="0" destOrd="0" presId="urn:microsoft.com/office/officeart/2005/8/layout/hierarchy1"/>
    <dgm:cxn modelId="{71F0E021-016F-4999-A567-5C7276A66811}" type="presOf" srcId="{69B901A3-3571-4906-A46A-9063E910FA94}" destId="{DB96F105-A75D-4A51-BF3F-8D9B2C280D8E}" srcOrd="0" destOrd="0" presId="urn:microsoft.com/office/officeart/2005/8/layout/hierarchy1"/>
    <dgm:cxn modelId="{580409F5-D1D9-419A-9170-A2CDA945A6A0}" type="presOf" srcId="{912F52A8-1DAC-4671-BF34-FE4F1AFFD848}" destId="{963D9154-A83E-4D35-B956-D947798D2D31}" srcOrd="0" destOrd="0" presId="urn:microsoft.com/office/officeart/2005/8/layout/hierarchy1"/>
    <dgm:cxn modelId="{7B9F28CD-C500-4324-9B42-E618D1D5C3F6}" type="presOf" srcId="{75210262-2771-4F7A-B3B7-A0520E06FF8A}" destId="{4DD52909-77D5-4E56-A885-BB14BD435552}" srcOrd="0" destOrd="0" presId="urn:microsoft.com/office/officeart/2005/8/layout/hierarchy1"/>
    <dgm:cxn modelId="{5DD41AA9-0702-4584-9626-2ECB6A0861CC}" type="presOf" srcId="{2CE4F589-5F0F-4DE7-9201-C84CF5C0EAA4}" destId="{98EA7E35-30B8-48FC-9915-74FC00756F22}" srcOrd="0" destOrd="0" presId="urn:microsoft.com/office/officeart/2005/8/layout/hierarchy1"/>
    <dgm:cxn modelId="{595D4CE2-4B7D-430D-8054-D83A99D6432C}" type="presOf" srcId="{D078F176-FD03-4325-A3BF-873B6B5E2243}" destId="{AFAAC621-DB88-454C-A0C2-CB3A2FB1E183}" srcOrd="0" destOrd="0" presId="urn:microsoft.com/office/officeart/2005/8/layout/hierarchy1"/>
    <dgm:cxn modelId="{0900FA00-23ED-4E9A-B30F-CD25FC9D61EF}" type="presOf" srcId="{CDD85AFC-B758-4ED7-945E-4A1D14E52A31}" destId="{5C1F19C8-EEDC-44E4-8B04-4CF93D2215C5}" srcOrd="0" destOrd="0" presId="urn:microsoft.com/office/officeart/2005/8/layout/hierarchy1"/>
    <dgm:cxn modelId="{99578A48-F348-4921-B85F-CEEF9074155B}" type="presOf" srcId="{3E16397C-3C3E-4A31-8189-81875F1913B4}" destId="{0E62E3D8-05B8-4541-8B10-0788D47C1357}" srcOrd="0" destOrd="0" presId="urn:microsoft.com/office/officeart/2005/8/layout/hierarchy1"/>
    <dgm:cxn modelId="{605EA7F1-4508-4792-B25A-62287AA51697}" type="presOf" srcId="{D02754FA-E24F-41CA-BDBD-E2B79EA592BB}" destId="{3FF74039-9A33-4518-AA4B-954D03BE2010}" srcOrd="0" destOrd="0" presId="urn:microsoft.com/office/officeart/2005/8/layout/hierarchy1"/>
    <dgm:cxn modelId="{325113FC-F979-4EBF-9ACF-D6B4C2464415}" srcId="{19FC84FE-C9F3-4E72-9C79-FA03677E7085}" destId="{75210262-2771-4F7A-B3B7-A0520E06FF8A}" srcOrd="1" destOrd="0" parTransId="{17D6B378-98AC-4946-AE4B-03DDDF406355}" sibTransId="{3212B895-1869-48B9-8931-4B19CE855ADF}"/>
    <dgm:cxn modelId="{0DB8660A-7489-4F88-BB66-4370D0589FB4}" srcId="{D02754FA-E24F-41CA-BDBD-E2B79EA592BB}" destId="{2B5E8735-0FB6-4A20-9E61-AFCCC1C78F0E}" srcOrd="0" destOrd="0" parTransId="{BAF4587D-A5A8-4BF9-B67B-DAF9EFEC7D07}" sibTransId="{1D866F43-FADF-43C4-9344-4C9FA18B6622}"/>
    <dgm:cxn modelId="{C7423E77-0A22-447E-ACCB-7DA4E95CC120}" srcId="{D02754FA-E24F-41CA-BDBD-E2B79EA592BB}" destId="{19FC84FE-C9F3-4E72-9C79-FA03677E7085}" srcOrd="1" destOrd="0" parTransId="{CDD85AFC-B758-4ED7-945E-4A1D14E52A31}" sibTransId="{54DF7D3F-6A91-4829-A378-69E6AEFD4F6D}"/>
    <dgm:cxn modelId="{F84FD8D3-9614-4B6A-AE39-B598DD13A8B2}" srcId="{D02754FA-E24F-41CA-BDBD-E2B79EA592BB}" destId="{94A78855-2EBC-4455-8D5C-D0389D4E78B9}" srcOrd="2" destOrd="0" parTransId="{68376436-9048-4644-B8E0-F3B57D3C2D3C}" sibTransId="{5AC28D73-7B9B-4C57-9024-00AA0823C766}"/>
    <dgm:cxn modelId="{D4783A79-0596-4D75-995C-D89EF9D7B6D5}" srcId="{2CE4F589-5F0F-4DE7-9201-C84CF5C0EAA4}" destId="{922C068E-249D-496F-AB49-442B11A42D4D}" srcOrd="0" destOrd="0" parTransId="{9AB2F8B4-7E5C-4144-84FD-57C557D19B70}" sibTransId="{D463579A-0DBE-463A-95E4-8BE9CEE042D3}"/>
    <dgm:cxn modelId="{F59D8D6C-601C-4950-AEF5-416967F48C90}" srcId="{D02754FA-E24F-41CA-BDBD-E2B79EA592BB}" destId="{2CE4F589-5F0F-4DE7-9201-C84CF5C0EAA4}" srcOrd="3" destOrd="0" parTransId="{B1BAFC6E-8428-42C5-B9BF-BC0996022992}" sibTransId="{DE7C3E51-F5F0-44E8-BB8B-6AA02633924E}"/>
    <dgm:cxn modelId="{B83188DE-1C75-47CB-A180-0EDBA1492CD7}" srcId="{D078F176-FD03-4325-A3BF-873B6B5E2243}" destId="{D02754FA-E24F-41CA-BDBD-E2B79EA592BB}" srcOrd="0" destOrd="0" parTransId="{6718E66B-FB80-4F42-BBB4-8EC8BC00D5D7}" sibTransId="{48280805-1DB3-4B60-878B-C3D657421BBA}"/>
    <dgm:cxn modelId="{D45BF81C-C09B-43D0-BB43-54D18036EC1A}" type="presOf" srcId="{94A78855-2EBC-4455-8D5C-D0389D4E78B9}" destId="{FAAC264C-A370-4F21-B10E-BC654A24125E}" srcOrd="0" destOrd="0" presId="urn:microsoft.com/office/officeart/2005/8/layout/hierarchy1"/>
    <dgm:cxn modelId="{CCAADAB2-A4FD-41EB-B4B1-46063879B7CE}" type="presOf" srcId="{D497AF11-E1CD-47D2-8BBF-EF49032175E5}" destId="{C9148974-4528-4DA1-93B5-BD4B2E7619B9}" srcOrd="0" destOrd="0" presId="urn:microsoft.com/office/officeart/2005/8/layout/hierarchy1"/>
    <dgm:cxn modelId="{B4D40F1A-7472-492B-A595-3BACAE461140}" type="presOf" srcId="{3A5700CC-88FE-45DD-AE35-412513D09049}" destId="{8BCB45BA-3FA3-4ED8-93CF-E6D9699A803C}" srcOrd="0" destOrd="0" presId="urn:microsoft.com/office/officeart/2005/8/layout/hierarchy1"/>
    <dgm:cxn modelId="{7F1F220D-3232-48CD-9BD6-7AF0152E295F}" type="presOf" srcId="{BAF4587D-A5A8-4BF9-B67B-DAF9EFEC7D07}" destId="{FBBB4F4D-EBD4-454C-94F0-438493D1FE28}" srcOrd="0" destOrd="0" presId="urn:microsoft.com/office/officeart/2005/8/layout/hierarchy1"/>
    <dgm:cxn modelId="{8AE93C0B-C3C3-4C4D-88F1-6900C6372F44}" type="presOf" srcId="{9AB2F8B4-7E5C-4144-84FD-57C557D19B70}" destId="{54D43E8B-F260-4B0E-B63A-0E05EF505562}" srcOrd="0" destOrd="0" presId="urn:microsoft.com/office/officeart/2005/8/layout/hierarchy1"/>
    <dgm:cxn modelId="{B67F57E5-54ED-4CF1-84B7-64E1E527E7AA}" type="presOf" srcId="{68376436-9048-4644-B8E0-F3B57D3C2D3C}" destId="{6573E551-BC93-42F4-BE3F-99C2DC66C914}" srcOrd="0" destOrd="0" presId="urn:microsoft.com/office/officeart/2005/8/layout/hierarchy1"/>
    <dgm:cxn modelId="{28FA9109-69A2-4AD1-8AF7-8C54BC8D42D9}" srcId="{2B5E8735-0FB6-4A20-9E61-AFCCC1C78F0E}" destId="{3A5700CC-88FE-45DD-AE35-412513D09049}" srcOrd="0" destOrd="0" parTransId="{D497AF11-E1CD-47D2-8BBF-EF49032175E5}" sibTransId="{0785EA40-8803-4C48-8CD9-AA9B2343F454}"/>
    <dgm:cxn modelId="{58B8210A-DE56-4F46-A3F5-24C771CFE0BC}" type="presOf" srcId="{2B5E8735-0FB6-4A20-9E61-AFCCC1C78F0E}" destId="{68342345-ECF0-4DB0-B88C-579F30D47C8A}" srcOrd="0" destOrd="0" presId="urn:microsoft.com/office/officeart/2005/8/layout/hierarchy1"/>
    <dgm:cxn modelId="{6C55DEAD-C6AE-4C42-BC23-CE3C3ECCE9D0}" srcId="{94A78855-2EBC-4455-8D5C-D0389D4E78B9}" destId="{A142DF7A-9619-423F-9792-33C23A23992A}" srcOrd="1" destOrd="0" parTransId="{3E16397C-3C3E-4A31-8189-81875F1913B4}" sibTransId="{C5613B16-33F7-4647-B8AC-E2147A6460D4}"/>
    <dgm:cxn modelId="{6585A912-616A-4697-B5BB-4520464A156A}" srcId="{19FC84FE-C9F3-4E72-9C79-FA03677E7085}" destId="{0E3EE701-D91E-4587-B763-F8D64CA74DD1}" srcOrd="0" destOrd="0" parTransId="{F5CC6D30-013A-4FE8-B817-22AEE4BCCE57}" sibTransId="{4ED8602B-309B-4242-B847-97C8AE130D63}"/>
    <dgm:cxn modelId="{BB4C41FA-F33D-4E0B-8622-2770187AA2BC}" type="presOf" srcId="{E7DC8CED-1D9F-4498-879B-5CAB0379085B}" destId="{DF88AC9B-064B-462C-B9FA-E68B7A8D4C0F}" srcOrd="0" destOrd="0" presId="urn:microsoft.com/office/officeart/2005/8/layout/hierarchy1"/>
    <dgm:cxn modelId="{2782FFFE-B932-45E3-A197-B1DE8D2A2FDB}" srcId="{0E3EE701-D91E-4587-B763-F8D64CA74DD1}" destId="{E7DC8CED-1D9F-4498-879B-5CAB0379085B}" srcOrd="0" destOrd="0" parTransId="{69B901A3-3571-4906-A46A-9063E910FA94}" sibTransId="{2B9E7358-20D4-48D3-BE8D-6413D84252F5}"/>
    <dgm:cxn modelId="{9964F2A9-CA7F-4417-80EC-3244797C7C09}" type="presParOf" srcId="{AFAAC621-DB88-454C-A0C2-CB3A2FB1E183}" destId="{28EF5A26-AEC6-453F-845D-80C9C4898978}" srcOrd="0" destOrd="0" presId="urn:microsoft.com/office/officeart/2005/8/layout/hierarchy1"/>
    <dgm:cxn modelId="{7A4320B0-89E8-4660-B649-EBC4CE6034B5}" type="presParOf" srcId="{28EF5A26-AEC6-453F-845D-80C9C4898978}" destId="{9E996349-C602-4222-A5BB-78F283626ADD}" srcOrd="0" destOrd="0" presId="urn:microsoft.com/office/officeart/2005/8/layout/hierarchy1"/>
    <dgm:cxn modelId="{4B66BA76-051B-4F18-81B0-60796722B5D3}" type="presParOf" srcId="{9E996349-C602-4222-A5BB-78F283626ADD}" destId="{382F4CFD-D53D-4C59-83A7-768B74F02972}" srcOrd="0" destOrd="0" presId="urn:microsoft.com/office/officeart/2005/8/layout/hierarchy1"/>
    <dgm:cxn modelId="{7D80BB1D-D98F-4623-82B6-AFB8DC42B179}" type="presParOf" srcId="{9E996349-C602-4222-A5BB-78F283626ADD}" destId="{3FF74039-9A33-4518-AA4B-954D03BE2010}" srcOrd="1" destOrd="0" presId="urn:microsoft.com/office/officeart/2005/8/layout/hierarchy1"/>
    <dgm:cxn modelId="{E7B60434-9C65-4B79-A661-532591175594}" type="presParOf" srcId="{28EF5A26-AEC6-453F-845D-80C9C4898978}" destId="{1DC544B5-5F71-438E-81D2-BBBCA6637246}" srcOrd="1" destOrd="0" presId="urn:microsoft.com/office/officeart/2005/8/layout/hierarchy1"/>
    <dgm:cxn modelId="{AC71ACB2-7380-4931-9458-3B1A13A8148A}" type="presParOf" srcId="{1DC544B5-5F71-438E-81D2-BBBCA6637246}" destId="{FBBB4F4D-EBD4-454C-94F0-438493D1FE28}" srcOrd="0" destOrd="0" presId="urn:microsoft.com/office/officeart/2005/8/layout/hierarchy1"/>
    <dgm:cxn modelId="{AD0558A3-F920-40C9-BF2F-9C04AAFCC0C4}" type="presParOf" srcId="{1DC544B5-5F71-438E-81D2-BBBCA6637246}" destId="{082ADC35-0926-4718-955E-304A59FE191F}" srcOrd="1" destOrd="0" presId="urn:microsoft.com/office/officeart/2005/8/layout/hierarchy1"/>
    <dgm:cxn modelId="{5B87F43F-92D0-465E-8748-E0EF16EBC7AA}" type="presParOf" srcId="{082ADC35-0926-4718-955E-304A59FE191F}" destId="{C779EAA0-1016-40C4-9370-03A78DA52508}" srcOrd="0" destOrd="0" presId="urn:microsoft.com/office/officeart/2005/8/layout/hierarchy1"/>
    <dgm:cxn modelId="{F6BBBC06-5A7B-49DA-9E98-850D78A9785F}" type="presParOf" srcId="{C779EAA0-1016-40C4-9370-03A78DA52508}" destId="{6EB00CBC-3A48-47C7-9B73-0198F2D0D19B}" srcOrd="0" destOrd="0" presId="urn:microsoft.com/office/officeart/2005/8/layout/hierarchy1"/>
    <dgm:cxn modelId="{245D796D-5AC4-4C91-94EF-E6C92458964D}" type="presParOf" srcId="{C779EAA0-1016-40C4-9370-03A78DA52508}" destId="{68342345-ECF0-4DB0-B88C-579F30D47C8A}" srcOrd="1" destOrd="0" presId="urn:microsoft.com/office/officeart/2005/8/layout/hierarchy1"/>
    <dgm:cxn modelId="{FE36CADC-37E0-459C-A602-5000710980F6}" type="presParOf" srcId="{082ADC35-0926-4718-955E-304A59FE191F}" destId="{F02E0619-96A7-44C9-9AFD-1FB0ED54909C}" srcOrd="1" destOrd="0" presId="urn:microsoft.com/office/officeart/2005/8/layout/hierarchy1"/>
    <dgm:cxn modelId="{DCB61D16-04CE-4C91-B099-3276EF38D920}" type="presParOf" srcId="{F02E0619-96A7-44C9-9AFD-1FB0ED54909C}" destId="{C9148974-4528-4DA1-93B5-BD4B2E7619B9}" srcOrd="0" destOrd="0" presId="urn:microsoft.com/office/officeart/2005/8/layout/hierarchy1"/>
    <dgm:cxn modelId="{DE9B7C42-8D55-4EFA-BC92-FA0ABCEBFA19}" type="presParOf" srcId="{F02E0619-96A7-44C9-9AFD-1FB0ED54909C}" destId="{C4542195-5706-49DA-9558-D0F26C4D41EE}" srcOrd="1" destOrd="0" presId="urn:microsoft.com/office/officeart/2005/8/layout/hierarchy1"/>
    <dgm:cxn modelId="{06601C7A-AAF5-4170-B5CA-ED086664A48C}" type="presParOf" srcId="{C4542195-5706-49DA-9558-D0F26C4D41EE}" destId="{AAF5156E-0479-4059-9DC5-0B1FD7557215}" srcOrd="0" destOrd="0" presId="urn:microsoft.com/office/officeart/2005/8/layout/hierarchy1"/>
    <dgm:cxn modelId="{E2E379F1-F6CA-4114-A323-44FF55897EE1}" type="presParOf" srcId="{AAF5156E-0479-4059-9DC5-0B1FD7557215}" destId="{A4E62868-68B6-4FA3-B065-27E58C7FE227}" srcOrd="0" destOrd="0" presId="urn:microsoft.com/office/officeart/2005/8/layout/hierarchy1"/>
    <dgm:cxn modelId="{7F56101D-31E5-482D-99C1-15BC67509590}" type="presParOf" srcId="{AAF5156E-0479-4059-9DC5-0B1FD7557215}" destId="{8BCB45BA-3FA3-4ED8-93CF-E6D9699A803C}" srcOrd="1" destOrd="0" presId="urn:microsoft.com/office/officeart/2005/8/layout/hierarchy1"/>
    <dgm:cxn modelId="{2FB3FD69-3D00-4E03-BAE1-9C9121F7E862}" type="presParOf" srcId="{C4542195-5706-49DA-9558-D0F26C4D41EE}" destId="{72C60AE4-1EF2-4767-B477-86AF4E91DE26}" srcOrd="1" destOrd="0" presId="urn:microsoft.com/office/officeart/2005/8/layout/hierarchy1"/>
    <dgm:cxn modelId="{BB91C9A9-4129-47DF-905E-7886CA8862E0}" type="presParOf" srcId="{1DC544B5-5F71-438E-81D2-BBBCA6637246}" destId="{5C1F19C8-EEDC-44E4-8B04-4CF93D2215C5}" srcOrd="2" destOrd="0" presId="urn:microsoft.com/office/officeart/2005/8/layout/hierarchy1"/>
    <dgm:cxn modelId="{EFE40039-D484-40C2-ADBE-FB40EC929371}" type="presParOf" srcId="{1DC544B5-5F71-438E-81D2-BBBCA6637246}" destId="{8CF02DE0-D2D5-4358-8052-6D2EBCC841A6}" srcOrd="3" destOrd="0" presId="urn:microsoft.com/office/officeart/2005/8/layout/hierarchy1"/>
    <dgm:cxn modelId="{D057FBE9-EDCE-4E24-B84E-D2310D09276C}" type="presParOf" srcId="{8CF02DE0-D2D5-4358-8052-6D2EBCC841A6}" destId="{43DDF3AF-B5F4-4D97-B664-A1F492BED128}" srcOrd="0" destOrd="0" presId="urn:microsoft.com/office/officeart/2005/8/layout/hierarchy1"/>
    <dgm:cxn modelId="{AA4A4BFC-9004-407C-A377-5809960694F5}" type="presParOf" srcId="{43DDF3AF-B5F4-4D97-B664-A1F492BED128}" destId="{0C3C239D-F44A-44F0-9A1D-F775461234C3}" srcOrd="0" destOrd="0" presId="urn:microsoft.com/office/officeart/2005/8/layout/hierarchy1"/>
    <dgm:cxn modelId="{A83947BA-B272-4696-8B75-142A3261518D}" type="presParOf" srcId="{43DDF3AF-B5F4-4D97-B664-A1F492BED128}" destId="{121A01E2-4A7B-47D9-835B-9805748B3F36}" srcOrd="1" destOrd="0" presId="urn:microsoft.com/office/officeart/2005/8/layout/hierarchy1"/>
    <dgm:cxn modelId="{315A19A9-3AA5-4C26-AD41-E39F380D824B}" type="presParOf" srcId="{8CF02DE0-D2D5-4358-8052-6D2EBCC841A6}" destId="{52159301-559D-4BEB-8E6B-121653A1494B}" srcOrd="1" destOrd="0" presId="urn:microsoft.com/office/officeart/2005/8/layout/hierarchy1"/>
    <dgm:cxn modelId="{712C4677-5C68-464B-832E-F1434A22BC86}" type="presParOf" srcId="{52159301-559D-4BEB-8E6B-121653A1494B}" destId="{28AE2431-55AA-4473-B1C8-E2B0193BE7A4}" srcOrd="0" destOrd="0" presId="urn:microsoft.com/office/officeart/2005/8/layout/hierarchy1"/>
    <dgm:cxn modelId="{75CCA83F-982F-4850-A420-1F8AFEC55BC7}" type="presParOf" srcId="{52159301-559D-4BEB-8E6B-121653A1494B}" destId="{137475A3-9F07-464E-B263-7241A6A19971}" srcOrd="1" destOrd="0" presId="urn:microsoft.com/office/officeart/2005/8/layout/hierarchy1"/>
    <dgm:cxn modelId="{716D045E-CE45-4427-B2B3-B5C48249D236}" type="presParOf" srcId="{137475A3-9F07-464E-B263-7241A6A19971}" destId="{D055893A-BF10-45A9-8A9E-7FE9006EECFD}" srcOrd="0" destOrd="0" presId="urn:microsoft.com/office/officeart/2005/8/layout/hierarchy1"/>
    <dgm:cxn modelId="{D7C65D33-7D6A-4DA0-893D-AA3940C00595}" type="presParOf" srcId="{D055893A-BF10-45A9-8A9E-7FE9006EECFD}" destId="{E0373525-FBA5-4CFA-B2A3-D888F3225DE7}" srcOrd="0" destOrd="0" presId="urn:microsoft.com/office/officeart/2005/8/layout/hierarchy1"/>
    <dgm:cxn modelId="{0C72DE89-3314-4CD0-B987-28800A5A8275}" type="presParOf" srcId="{D055893A-BF10-45A9-8A9E-7FE9006EECFD}" destId="{87CE30EE-2801-4508-92FA-A3BAF07FCC4B}" srcOrd="1" destOrd="0" presId="urn:microsoft.com/office/officeart/2005/8/layout/hierarchy1"/>
    <dgm:cxn modelId="{0FEF9A9B-4AC9-49D8-87D0-08CCACB27F0C}" type="presParOf" srcId="{137475A3-9F07-464E-B263-7241A6A19971}" destId="{CFD72377-D890-41FB-B576-15FE05EB0F13}" srcOrd="1" destOrd="0" presId="urn:microsoft.com/office/officeart/2005/8/layout/hierarchy1"/>
    <dgm:cxn modelId="{394241BE-7D31-4824-9AF1-A44055D826F7}" type="presParOf" srcId="{CFD72377-D890-41FB-B576-15FE05EB0F13}" destId="{DB96F105-A75D-4A51-BF3F-8D9B2C280D8E}" srcOrd="0" destOrd="0" presId="urn:microsoft.com/office/officeart/2005/8/layout/hierarchy1"/>
    <dgm:cxn modelId="{D0982D3C-6B11-41E6-B5C7-3085B51151E8}" type="presParOf" srcId="{CFD72377-D890-41FB-B576-15FE05EB0F13}" destId="{9EDEB03D-CC68-429C-AFD9-49D376BDD19C}" srcOrd="1" destOrd="0" presId="urn:microsoft.com/office/officeart/2005/8/layout/hierarchy1"/>
    <dgm:cxn modelId="{334F29EF-839D-4F09-96D9-F94DA66CEFC9}" type="presParOf" srcId="{9EDEB03D-CC68-429C-AFD9-49D376BDD19C}" destId="{40BEA353-6683-41BB-AA6C-CAC45F366454}" srcOrd="0" destOrd="0" presId="urn:microsoft.com/office/officeart/2005/8/layout/hierarchy1"/>
    <dgm:cxn modelId="{7B7306ED-A317-4040-80EC-FB3755CA1199}" type="presParOf" srcId="{40BEA353-6683-41BB-AA6C-CAC45F366454}" destId="{AA3FA64A-3A1D-455D-9FCC-5B281ED5D34D}" srcOrd="0" destOrd="0" presId="urn:microsoft.com/office/officeart/2005/8/layout/hierarchy1"/>
    <dgm:cxn modelId="{EDD507ED-C31D-4E4E-A5AF-08ADD93AA90D}" type="presParOf" srcId="{40BEA353-6683-41BB-AA6C-CAC45F366454}" destId="{DF88AC9B-064B-462C-B9FA-E68B7A8D4C0F}" srcOrd="1" destOrd="0" presId="urn:microsoft.com/office/officeart/2005/8/layout/hierarchy1"/>
    <dgm:cxn modelId="{C755BEA1-7EE2-407A-9992-D7F9ED806AA3}" type="presParOf" srcId="{9EDEB03D-CC68-429C-AFD9-49D376BDD19C}" destId="{8552FCB9-2B5A-4183-B44B-25ABAF842594}" srcOrd="1" destOrd="0" presId="urn:microsoft.com/office/officeart/2005/8/layout/hierarchy1"/>
    <dgm:cxn modelId="{13FBF296-7B28-4EAB-B4AB-8F6CFFB17A21}" type="presParOf" srcId="{52159301-559D-4BEB-8E6B-121653A1494B}" destId="{32FA5C54-B395-4A18-8D8E-7DBC358D6EDB}" srcOrd="2" destOrd="0" presId="urn:microsoft.com/office/officeart/2005/8/layout/hierarchy1"/>
    <dgm:cxn modelId="{8EC46D75-7162-4A06-AD72-3AE0F6C81AFB}" type="presParOf" srcId="{52159301-559D-4BEB-8E6B-121653A1494B}" destId="{856DFB15-9122-445B-A871-AC573736478C}" srcOrd="3" destOrd="0" presId="urn:microsoft.com/office/officeart/2005/8/layout/hierarchy1"/>
    <dgm:cxn modelId="{A16CDE4B-9805-4D0B-AED9-1F55D0AF0B4B}" type="presParOf" srcId="{856DFB15-9122-445B-A871-AC573736478C}" destId="{46D2A1E4-9BED-438B-9148-CD5096361968}" srcOrd="0" destOrd="0" presId="urn:microsoft.com/office/officeart/2005/8/layout/hierarchy1"/>
    <dgm:cxn modelId="{F8F9970C-74A2-4FF5-8A4C-5E97A90661CE}" type="presParOf" srcId="{46D2A1E4-9BED-438B-9148-CD5096361968}" destId="{F0A04D29-AF30-4760-88BE-22B332AA3E9D}" srcOrd="0" destOrd="0" presId="urn:microsoft.com/office/officeart/2005/8/layout/hierarchy1"/>
    <dgm:cxn modelId="{0BAFE30D-1046-4E33-87EF-E60F10040C89}" type="presParOf" srcId="{46D2A1E4-9BED-438B-9148-CD5096361968}" destId="{4DD52909-77D5-4E56-A885-BB14BD435552}" srcOrd="1" destOrd="0" presId="urn:microsoft.com/office/officeart/2005/8/layout/hierarchy1"/>
    <dgm:cxn modelId="{6E2D6118-DBA8-4E4D-921E-94F32D2F1FDD}" type="presParOf" srcId="{856DFB15-9122-445B-A871-AC573736478C}" destId="{DD933A51-7EE3-4AF0-B08E-988849076EA1}" srcOrd="1" destOrd="0" presId="urn:microsoft.com/office/officeart/2005/8/layout/hierarchy1"/>
    <dgm:cxn modelId="{A3F45380-2931-4BC1-8BF3-7FD2537EC149}" type="presParOf" srcId="{1DC544B5-5F71-438E-81D2-BBBCA6637246}" destId="{6573E551-BC93-42F4-BE3F-99C2DC66C914}" srcOrd="4" destOrd="0" presId="urn:microsoft.com/office/officeart/2005/8/layout/hierarchy1"/>
    <dgm:cxn modelId="{C58FCF43-5C3A-48FF-B44D-D475F00D204C}" type="presParOf" srcId="{1DC544B5-5F71-438E-81D2-BBBCA6637246}" destId="{8413AA87-6DBE-4E6F-AA8C-63C99F8A154B}" srcOrd="5" destOrd="0" presId="urn:microsoft.com/office/officeart/2005/8/layout/hierarchy1"/>
    <dgm:cxn modelId="{F635E361-0CF5-44D7-ACBC-C7AFD9CCD1D4}" type="presParOf" srcId="{8413AA87-6DBE-4E6F-AA8C-63C99F8A154B}" destId="{E6D54017-724A-4881-B96E-037F7D90F50C}" srcOrd="0" destOrd="0" presId="urn:microsoft.com/office/officeart/2005/8/layout/hierarchy1"/>
    <dgm:cxn modelId="{06337621-668D-47F1-BEE5-BFAF9588A038}" type="presParOf" srcId="{E6D54017-724A-4881-B96E-037F7D90F50C}" destId="{9E474F7B-4761-40BA-BE10-F4773AD9B54E}" srcOrd="0" destOrd="0" presId="urn:microsoft.com/office/officeart/2005/8/layout/hierarchy1"/>
    <dgm:cxn modelId="{1BCEFDEC-42D0-400D-952B-E41F807A48C5}" type="presParOf" srcId="{E6D54017-724A-4881-B96E-037F7D90F50C}" destId="{FAAC264C-A370-4F21-B10E-BC654A24125E}" srcOrd="1" destOrd="0" presId="urn:microsoft.com/office/officeart/2005/8/layout/hierarchy1"/>
    <dgm:cxn modelId="{A850FA17-C2BC-4D09-BE45-64E48425B61F}" type="presParOf" srcId="{8413AA87-6DBE-4E6F-AA8C-63C99F8A154B}" destId="{D76BEE27-E29D-487D-A5F1-A0CAEC60C9E0}" srcOrd="1" destOrd="0" presId="urn:microsoft.com/office/officeart/2005/8/layout/hierarchy1"/>
    <dgm:cxn modelId="{395674E2-8AF3-4C3F-838C-E65169216AF6}" type="presParOf" srcId="{D76BEE27-E29D-487D-A5F1-A0CAEC60C9E0}" destId="{963D9154-A83E-4D35-B956-D947798D2D31}" srcOrd="0" destOrd="0" presId="urn:microsoft.com/office/officeart/2005/8/layout/hierarchy1"/>
    <dgm:cxn modelId="{24623559-14F4-42F4-99FE-397C1353E907}" type="presParOf" srcId="{D76BEE27-E29D-487D-A5F1-A0CAEC60C9E0}" destId="{1715D889-6877-4765-AFBE-5E05EEC1F78E}" srcOrd="1" destOrd="0" presId="urn:microsoft.com/office/officeart/2005/8/layout/hierarchy1"/>
    <dgm:cxn modelId="{A8542BB3-50B5-4B6A-85B6-2AD9E16CCD71}" type="presParOf" srcId="{1715D889-6877-4765-AFBE-5E05EEC1F78E}" destId="{1A78A5AE-BB74-485C-B0D3-45B64BC62BC1}" srcOrd="0" destOrd="0" presId="urn:microsoft.com/office/officeart/2005/8/layout/hierarchy1"/>
    <dgm:cxn modelId="{63EE7486-94EF-4C97-A0BB-A92CBDBDA68D}" type="presParOf" srcId="{1A78A5AE-BB74-485C-B0D3-45B64BC62BC1}" destId="{5C8CD6C1-8DD2-447E-A499-70992426A26E}" srcOrd="0" destOrd="0" presId="urn:microsoft.com/office/officeart/2005/8/layout/hierarchy1"/>
    <dgm:cxn modelId="{A91974CA-BCA4-414A-A424-EC24C80D8661}" type="presParOf" srcId="{1A78A5AE-BB74-485C-B0D3-45B64BC62BC1}" destId="{C828556D-82D1-484F-9570-6548092227DA}" srcOrd="1" destOrd="0" presId="urn:microsoft.com/office/officeart/2005/8/layout/hierarchy1"/>
    <dgm:cxn modelId="{D2CB529C-D17A-447E-B3AB-B526B186B19C}" type="presParOf" srcId="{1715D889-6877-4765-AFBE-5E05EEC1F78E}" destId="{DBB50A07-A78A-438C-AD99-7C42ED991351}" srcOrd="1" destOrd="0" presId="urn:microsoft.com/office/officeart/2005/8/layout/hierarchy1"/>
    <dgm:cxn modelId="{F6ADDC39-A4D0-462E-88EF-6F13B3A1CD19}" type="presParOf" srcId="{D76BEE27-E29D-487D-A5F1-A0CAEC60C9E0}" destId="{0E62E3D8-05B8-4541-8B10-0788D47C1357}" srcOrd="2" destOrd="0" presId="urn:microsoft.com/office/officeart/2005/8/layout/hierarchy1"/>
    <dgm:cxn modelId="{790DB430-538D-4E4C-9DD4-6AD019D391D1}" type="presParOf" srcId="{D76BEE27-E29D-487D-A5F1-A0CAEC60C9E0}" destId="{E92B41F1-1FE3-438A-A36F-DE691EBA2646}" srcOrd="3" destOrd="0" presId="urn:microsoft.com/office/officeart/2005/8/layout/hierarchy1"/>
    <dgm:cxn modelId="{15356CEA-093B-4434-8D30-9B78A2780D85}" type="presParOf" srcId="{E92B41F1-1FE3-438A-A36F-DE691EBA2646}" destId="{6233A8EB-4E04-4DCA-8C48-0E8CD8F0D01E}" srcOrd="0" destOrd="0" presId="urn:microsoft.com/office/officeart/2005/8/layout/hierarchy1"/>
    <dgm:cxn modelId="{8D7D7B1A-3867-4ACE-A127-9DA4641ABFFB}" type="presParOf" srcId="{6233A8EB-4E04-4DCA-8C48-0E8CD8F0D01E}" destId="{2ED9F261-71B0-41A3-9019-585FD05B5EF3}" srcOrd="0" destOrd="0" presId="urn:microsoft.com/office/officeart/2005/8/layout/hierarchy1"/>
    <dgm:cxn modelId="{FFF10E9B-3176-44FC-A564-F522C7C56D12}" type="presParOf" srcId="{6233A8EB-4E04-4DCA-8C48-0E8CD8F0D01E}" destId="{C1CDAB87-ACB0-4D82-B227-0CE9D8406766}" srcOrd="1" destOrd="0" presId="urn:microsoft.com/office/officeart/2005/8/layout/hierarchy1"/>
    <dgm:cxn modelId="{6557E2E5-4E82-47E3-AAC9-140C388ECBE4}" type="presParOf" srcId="{E92B41F1-1FE3-438A-A36F-DE691EBA2646}" destId="{BD3EB90D-6E18-428F-97F5-48DBA80AB6B6}" srcOrd="1" destOrd="0" presId="urn:microsoft.com/office/officeart/2005/8/layout/hierarchy1"/>
    <dgm:cxn modelId="{6210FAB0-A3EE-47EE-8714-50175FADC642}" type="presParOf" srcId="{1DC544B5-5F71-438E-81D2-BBBCA6637246}" destId="{28CB51AF-529A-41BC-8BF6-BBDFA352BA1F}" srcOrd="6" destOrd="0" presId="urn:microsoft.com/office/officeart/2005/8/layout/hierarchy1"/>
    <dgm:cxn modelId="{09DB5155-7DD4-4476-8521-08D620AE9468}" type="presParOf" srcId="{1DC544B5-5F71-438E-81D2-BBBCA6637246}" destId="{D3E4E5D2-F897-47B9-A9C8-9ECB84B035EF}" srcOrd="7" destOrd="0" presId="urn:microsoft.com/office/officeart/2005/8/layout/hierarchy1"/>
    <dgm:cxn modelId="{A265F456-B488-4BC4-BF2F-D4F9FF05F77F}" type="presParOf" srcId="{D3E4E5D2-F897-47B9-A9C8-9ECB84B035EF}" destId="{77054266-236A-4513-80E6-462A90310349}" srcOrd="0" destOrd="0" presId="urn:microsoft.com/office/officeart/2005/8/layout/hierarchy1"/>
    <dgm:cxn modelId="{CA5D390B-60E1-4D59-98A0-F014A27892D6}" type="presParOf" srcId="{77054266-236A-4513-80E6-462A90310349}" destId="{D377E291-4341-45AF-90C9-27D72585A88C}" srcOrd="0" destOrd="0" presId="urn:microsoft.com/office/officeart/2005/8/layout/hierarchy1"/>
    <dgm:cxn modelId="{5FFDD330-22C6-4938-B61A-A839C9F1480D}" type="presParOf" srcId="{77054266-236A-4513-80E6-462A90310349}" destId="{98EA7E35-30B8-48FC-9915-74FC00756F22}" srcOrd="1" destOrd="0" presId="urn:microsoft.com/office/officeart/2005/8/layout/hierarchy1"/>
    <dgm:cxn modelId="{6BEB1955-E04F-49D8-B286-5FCBFFE139C9}" type="presParOf" srcId="{D3E4E5D2-F897-47B9-A9C8-9ECB84B035EF}" destId="{DF8BC7A1-E290-42CA-B165-98174D2AF5C2}" srcOrd="1" destOrd="0" presId="urn:microsoft.com/office/officeart/2005/8/layout/hierarchy1"/>
    <dgm:cxn modelId="{7BC7D48C-689E-4A05-81E3-5B6893BAF211}" type="presParOf" srcId="{DF8BC7A1-E290-42CA-B165-98174D2AF5C2}" destId="{54D43E8B-F260-4B0E-B63A-0E05EF505562}" srcOrd="0" destOrd="0" presId="urn:microsoft.com/office/officeart/2005/8/layout/hierarchy1"/>
    <dgm:cxn modelId="{F3BA46BE-9C5E-4DA2-B0F3-4F297BD71445}" type="presParOf" srcId="{DF8BC7A1-E290-42CA-B165-98174D2AF5C2}" destId="{DCBEDF6F-6998-4A96-946E-CD64239CA5E3}" srcOrd="1" destOrd="0" presId="urn:microsoft.com/office/officeart/2005/8/layout/hierarchy1"/>
    <dgm:cxn modelId="{0D26CA50-F6D2-46A1-A63A-7FEB0F06F1B6}" type="presParOf" srcId="{DCBEDF6F-6998-4A96-946E-CD64239CA5E3}" destId="{52D593BF-C3D5-4A84-99EF-F0DBE3774657}" srcOrd="0" destOrd="0" presId="urn:microsoft.com/office/officeart/2005/8/layout/hierarchy1"/>
    <dgm:cxn modelId="{89DC26BA-CFD4-4D67-A937-5FEAD1C4C0E6}" type="presParOf" srcId="{52D593BF-C3D5-4A84-99EF-F0DBE3774657}" destId="{20B45858-1C15-4666-A716-81042AB12233}" srcOrd="0" destOrd="0" presId="urn:microsoft.com/office/officeart/2005/8/layout/hierarchy1"/>
    <dgm:cxn modelId="{A3D84FEE-9216-4192-ABDE-9BA947E80CAC}" type="presParOf" srcId="{52D593BF-C3D5-4A84-99EF-F0DBE3774657}" destId="{DE1BAD8D-3A4A-4129-9926-906B7F5255D1}" srcOrd="1" destOrd="0" presId="urn:microsoft.com/office/officeart/2005/8/layout/hierarchy1"/>
    <dgm:cxn modelId="{BA8EA54D-3C9A-4694-9D26-3D3FF6B1A5BA}" type="presParOf" srcId="{DCBEDF6F-6998-4A96-946E-CD64239CA5E3}" destId="{D23D7B82-04C8-45B9-BA76-B22136568BF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7CC15A-FA5E-4870-8D51-DBFAEEF2C491}">
      <dsp:nvSpPr>
        <dsp:cNvPr id="0" name=""/>
        <dsp:cNvSpPr/>
      </dsp:nvSpPr>
      <dsp:spPr>
        <a:xfrm>
          <a:off x="7584995" y="2151156"/>
          <a:ext cx="91440" cy="4006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066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8B9E9C-FE7C-4284-8723-2B7131384DED}">
      <dsp:nvSpPr>
        <dsp:cNvPr id="0" name=""/>
        <dsp:cNvSpPr/>
      </dsp:nvSpPr>
      <dsp:spPr>
        <a:xfrm>
          <a:off x="5105065" y="875702"/>
          <a:ext cx="2525650" cy="4006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3038"/>
              </a:lnTo>
              <a:lnTo>
                <a:pt x="2525650" y="273038"/>
              </a:lnTo>
              <a:lnTo>
                <a:pt x="2525650" y="40066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3A5937-DFE8-43A8-BE5A-F8437FB5AAA0}">
      <dsp:nvSpPr>
        <dsp:cNvPr id="0" name=""/>
        <dsp:cNvSpPr/>
      </dsp:nvSpPr>
      <dsp:spPr>
        <a:xfrm>
          <a:off x="5105065" y="2151156"/>
          <a:ext cx="841883" cy="4006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3038"/>
              </a:lnTo>
              <a:lnTo>
                <a:pt x="841883" y="273038"/>
              </a:lnTo>
              <a:lnTo>
                <a:pt x="841883" y="40066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E13191-E214-444B-B57C-4BCA6C44F202}">
      <dsp:nvSpPr>
        <dsp:cNvPr id="0" name=""/>
        <dsp:cNvSpPr/>
      </dsp:nvSpPr>
      <dsp:spPr>
        <a:xfrm>
          <a:off x="4217461" y="3426609"/>
          <a:ext cx="91440" cy="4006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066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7EBA10-26F4-42F9-B715-67E6D03713FC}">
      <dsp:nvSpPr>
        <dsp:cNvPr id="0" name=""/>
        <dsp:cNvSpPr/>
      </dsp:nvSpPr>
      <dsp:spPr>
        <a:xfrm>
          <a:off x="4263181" y="2151156"/>
          <a:ext cx="841883" cy="400660"/>
        </a:xfrm>
        <a:custGeom>
          <a:avLst/>
          <a:gdLst/>
          <a:ahLst/>
          <a:cxnLst/>
          <a:rect l="0" t="0" r="0" b="0"/>
          <a:pathLst>
            <a:path>
              <a:moveTo>
                <a:pt x="841883" y="0"/>
              </a:moveTo>
              <a:lnTo>
                <a:pt x="841883" y="273038"/>
              </a:lnTo>
              <a:lnTo>
                <a:pt x="0" y="273038"/>
              </a:lnTo>
              <a:lnTo>
                <a:pt x="0" y="40066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D313B4-7296-4B29-81F1-87C1E5AB2AB2}">
      <dsp:nvSpPr>
        <dsp:cNvPr id="0" name=""/>
        <dsp:cNvSpPr/>
      </dsp:nvSpPr>
      <dsp:spPr>
        <a:xfrm>
          <a:off x="5059345" y="875702"/>
          <a:ext cx="91440" cy="4006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066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B02C45-4229-4B54-BA78-00FC8A1B1546}">
      <dsp:nvSpPr>
        <dsp:cNvPr id="0" name=""/>
        <dsp:cNvSpPr/>
      </dsp:nvSpPr>
      <dsp:spPr>
        <a:xfrm>
          <a:off x="2533694" y="2151156"/>
          <a:ext cx="91440" cy="4006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066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281CC8-E1F5-4B84-ADA0-98A020966A8F}">
      <dsp:nvSpPr>
        <dsp:cNvPr id="0" name=""/>
        <dsp:cNvSpPr/>
      </dsp:nvSpPr>
      <dsp:spPr>
        <a:xfrm>
          <a:off x="2579414" y="875702"/>
          <a:ext cx="2525650" cy="400660"/>
        </a:xfrm>
        <a:custGeom>
          <a:avLst/>
          <a:gdLst/>
          <a:ahLst/>
          <a:cxnLst/>
          <a:rect l="0" t="0" r="0" b="0"/>
          <a:pathLst>
            <a:path>
              <a:moveTo>
                <a:pt x="2525650" y="0"/>
              </a:moveTo>
              <a:lnTo>
                <a:pt x="2525650" y="273038"/>
              </a:lnTo>
              <a:lnTo>
                <a:pt x="0" y="273038"/>
              </a:lnTo>
              <a:lnTo>
                <a:pt x="0" y="40066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5C758F-ED91-4571-BBA2-7A954C4706E6}">
      <dsp:nvSpPr>
        <dsp:cNvPr id="0" name=""/>
        <dsp:cNvSpPr/>
      </dsp:nvSpPr>
      <dsp:spPr>
        <a:xfrm>
          <a:off x="4416251" y="909"/>
          <a:ext cx="1377627" cy="8747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93BDEF-57C7-4337-A76E-311C8EB38A41}">
      <dsp:nvSpPr>
        <dsp:cNvPr id="0" name=""/>
        <dsp:cNvSpPr/>
      </dsp:nvSpPr>
      <dsp:spPr>
        <a:xfrm>
          <a:off x="4569321" y="146325"/>
          <a:ext cx="1377627" cy="8747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Lydia</a:t>
          </a:r>
          <a:endParaRPr lang="en-US" sz="1200" kern="1200" dirty="0"/>
        </a:p>
      </dsp:txBody>
      <dsp:txXfrm>
        <a:off x="4594943" y="171947"/>
        <a:ext cx="1326383" cy="823549"/>
      </dsp:txXfrm>
    </dsp:sp>
    <dsp:sp modelId="{801C774D-EF4B-49F4-B12E-25E05DFDE296}">
      <dsp:nvSpPr>
        <dsp:cNvPr id="0" name=""/>
        <dsp:cNvSpPr/>
      </dsp:nvSpPr>
      <dsp:spPr>
        <a:xfrm>
          <a:off x="1890600" y="1276362"/>
          <a:ext cx="1377627" cy="8747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E8B96C-1C37-4F03-85C6-5662970BA83D}">
      <dsp:nvSpPr>
        <dsp:cNvPr id="0" name=""/>
        <dsp:cNvSpPr/>
      </dsp:nvSpPr>
      <dsp:spPr>
        <a:xfrm>
          <a:off x="2043670" y="1421779"/>
          <a:ext cx="1377627" cy="8747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Feels trapped</a:t>
          </a:r>
          <a:endParaRPr lang="en-US" sz="1200" kern="1200" dirty="0"/>
        </a:p>
      </dsp:txBody>
      <dsp:txXfrm>
        <a:off x="2069292" y="1447401"/>
        <a:ext cx="1326383" cy="823549"/>
      </dsp:txXfrm>
    </dsp:sp>
    <dsp:sp modelId="{B44B36C5-D113-4EC5-AB84-24404CB084AF}">
      <dsp:nvSpPr>
        <dsp:cNvPr id="0" name=""/>
        <dsp:cNvSpPr/>
      </dsp:nvSpPr>
      <dsp:spPr>
        <a:xfrm>
          <a:off x="1890600" y="2551816"/>
          <a:ext cx="1377627" cy="8747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666D86-AAC6-4428-821A-2CEE0D1EF776}">
      <dsp:nvSpPr>
        <dsp:cNvPr id="0" name=""/>
        <dsp:cNvSpPr/>
      </dsp:nvSpPr>
      <dsp:spPr>
        <a:xfrm>
          <a:off x="2043670" y="2697232"/>
          <a:ext cx="1377627" cy="8747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‘I began to imagine I would die seeing these things. I didn’t want this’</a:t>
          </a:r>
          <a:endParaRPr lang="en-US" sz="1200" kern="1200" dirty="0"/>
        </a:p>
      </dsp:txBody>
      <dsp:txXfrm>
        <a:off x="2069292" y="2722854"/>
        <a:ext cx="1326383" cy="823549"/>
      </dsp:txXfrm>
    </dsp:sp>
    <dsp:sp modelId="{5A8BE15F-BF7E-483E-A6C9-2E209E79FF27}">
      <dsp:nvSpPr>
        <dsp:cNvPr id="0" name=""/>
        <dsp:cNvSpPr/>
      </dsp:nvSpPr>
      <dsp:spPr>
        <a:xfrm>
          <a:off x="4416251" y="1276362"/>
          <a:ext cx="1377627" cy="8747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D1CA58-6784-4747-AB3A-A91092ACC574}">
      <dsp:nvSpPr>
        <dsp:cNvPr id="0" name=""/>
        <dsp:cNvSpPr/>
      </dsp:nvSpPr>
      <dsp:spPr>
        <a:xfrm>
          <a:off x="4569321" y="1421779"/>
          <a:ext cx="1377627" cy="8747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teacher</a:t>
          </a:r>
          <a:endParaRPr lang="en-US" sz="1200" kern="1200" dirty="0"/>
        </a:p>
      </dsp:txBody>
      <dsp:txXfrm>
        <a:off x="4594943" y="1447401"/>
        <a:ext cx="1326383" cy="823549"/>
      </dsp:txXfrm>
    </dsp:sp>
    <dsp:sp modelId="{282D31F7-2AE7-4C2E-A9CB-546122C3DC35}">
      <dsp:nvSpPr>
        <dsp:cNvPr id="0" name=""/>
        <dsp:cNvSpPr/>
      </dsp:nvSpPr>
      <dsp:spPr>
        <a:xfrm>
          <a:off x="3574367" y="2551816"/>
          <a:ext cx="1377627" cy="8747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895543-13A4-40BF-9CFC-59D794800896}">
      <dsp:nvSpPr>
        <dsp:cNvPr id="0" name=""/>
        <dsp:cNvSpPr/>
      </dsp:nvSpPr>
      <dsp:spPr>
        <a:xfrm>
          <a:off x="3727437" y="2697232"/>
          <a:ext cx="1377627" cy="8747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Knows more than Lev</a:t>
          </a:r>
          <a:endParaRPr lang="en-US" sz="1200" kern="1200" dirty="0"/>
        </a:p>
      </dsp:txBody>
      <dsp:txXfrm>
        <a:off x="3753059" y="2722854"/>
        <a:ext cx="1326383" cy="823549"/>
      </dsp:txXfrm>
    </dsp:sp>
    <dsp:sp modelId="{DB942ADF-109C-46D2-9B38-9D39DEEAA183}">
      <dsp:nvSpPr>
        <dsp:cNvPr id="0" name=""/>
        <dsp:cNvSpPr/>
      </dsp:nvSpPr>
      <dsp:spPr>
        <a:xfrm>
          <a:off x="3574367" y="3827269"/>
          <a:ext cx="1377627" cy="8747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7D32EF-EBB5-4E63-94AC-234F20438930}">
      <dsp:nvSpPr>
        <dsp:cNvPr id="0" name=""/>
        <dsp:cNvSpPr/>
      </dsp:nvSpPr>
      <dsp:spPr>
        <a:xfrm>
          <a:off x="3727437" y="3972686"/>
          <a:ext cx="1377627" cy="8747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Language and literature - cultured</a:t>
          </a:r>
          <a:endParaRPr lang="en-US" sz="1200" kern="1200" dirty="0"/>
        </a:p>
      </dsp:txBody>
      <dsp:txXfrm>
        <a:off x="3753059" y="3998308"/>
        <a:ext cx="1326383" cy="823549"/>
      </dsp:txXfrm>
    </dsp:sp>
    <dsp:sp modelId="{561768BD-D567-4787-8FD9-F9456FA46A14}">
      <dsp:nvSpPr>
        <dsp:cNvPr id="0" name=""/>
        <dsp:cNvSpPr/>
      </dsp:nvSpPr>
      <dsp:spPr>
        <a:xfrm>
          <a:off x="5258134" y="2551816"/>
          <a:ext cx="1377627" cy="8747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74FEE8-5E24-4529-BA75-0EF43BA1A02D}">
      <dsp:nvSpPr>
        <dsp:cNvPr id="0" name=""/>
        <dsp:cNvSpPr/>
      </dsp:nvSpPr>
      <dsp:spPr>
        <a:xfrm>
          <a:off x="5411204" y="2697232"/>
          <a:ext cx="1377627" cy="8747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confident</a:t>
          </a:r>
          <a:endParaRPr lang="en-US" sz="1200" kern="1200" dirty="0"/>
        </a:p>
      </dsp:txBody>
      <dsp:txXfrm>
        <a:off x="5436826" y="2722854"/>
        <a:ext cx="1326383" cy="823549"/>
      </dsp:txXfrm>
    </dsp:sp>
    <dsp:sp modelId="{1A112982-7D0D-436B-84AF-252A6F8AFF42}">
      <dsp:nvSpPr>
        <dsp:cNvPr id="0" name=""/>
        <dsp:cNvSpPr/>
      </dsp:nvSpPr>
      <dsp:spPr>
        <a:xfrm>
          <a:off x="6941901" y="1276362"/>
          <a:ext cx="1377627" cy="8747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34FB7A-D238-4FB8-84A8-6359C6E15C20}">
      <dsp:nvSpPr>
        <dsp:cNvPr id="0" name=""/>
        <dsp:cNvSpPr/>
      </dsp:nvSpPr>
      <dsp:spPr>
        <a:xfrm>
          <a:off x="7094971" y="1421779"/>
          <a:ext cx="1377627" cy="8747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Initiates speech</a:t>
          </a:r>
          <a:endParaRPr lang="en-US" sz="1200" kern="1200" dirty="0"/>
        </a:p>
      </dsp:txBody>
      <dsp:txXfrm>
        <a:off x="7120593" y="1447401"/>
        <a:ext cx="1326383" cy="823549"/>
      </dsp:txXfrm>
    </dsp:sp>
    <dsp:sp modelId="{07A25098-C8C0-431D-8E79-D9AD13A682DE}">
      <dsp:nvSpPr>
        <dsp:cNvPr id="0" name=""/>
        <dsp:cNvSpPr/>
      </dsp:nvSpPr>
      <dsp:spPr>
        <a:xfrm>
          <a:off x="6941901" y="2551816"/>
          <a:ext cx="1377627" cy="8747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333155-6E80-4C4A-8F53-DC42C466D097}">
      <dsp:nvSpPr>
        <dsp:cNvPr id="0" name=""/>
        <dsp:cNvSpPr/>
      </dsp:nvSpPr>
      <dsp:spPr>
        <a:xfrm>
          <a:off x="7094971" y="2697232"/>
          <a:ext cx="1377627" cy="8747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Apologetic, not using imperatives</a:t>
          </a:r>
          <a:endParaRPr lang="en-US" sz="1200" kern="1200" dirty="0"/>
        </a:p>
      </dsp:txBody>
      <dsp:txXfrm>
        <a:off x="7120593" y="2722854"/>
        <a:ext cx="1326383" cy="8235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D43E8B-F260-4B0E-B63A-0E05EF505562}">
      <dsp:nvSpPr>
        <dsp:cNvPr id="0" name=""/>
        <dsp:cNvSpPr/>
      </dsp:nvSpPr>
      <dsp:spPr>
        <a:xfrm>
          <a:off x="9145800" y="2089402"/>
          <a:ext cx="91440" cy="3887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873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CB51AF-529A-41BC-8BF6-BBDFA352BA1F}">
      <dsp:nvSpPr>
        <dsp:cNvPr id="0" name=""/>
        <dsp:cNvSpPr/>
      </dsp:nvSpPr>
      <dsp:spPr>
        <a:xfrm>
          <a:off x="5107342" y="851896"/>
          <a:ext cx="4084178" cy="388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914"/>
              </a:lnTo>
              <a:lnTo>
                <a:pt x="4084178" y="264914"/>
              </a:lnTo>
              <a:lnTo>
                <a:pt x="4084178" y="38873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62E3D8-05B8-4541-8B10-0788D47C1357}">
      <dsp:nvSpPr>
        <dsp:cNvPr id="0" name=""/>
        <dsp:cNvSpPr/>
      </dsp:nvSpPr>
      <dsp:spPr>
        <a:xfrm>
          <a:off x="6741013" y="2089402"/>
          <a:ext cx="816835" cy="388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914"/>
              </a:lnTo>
              <a:lnTo>
                <a:pt x="816835" y="264914"/>
              </a:lnTo>
              <a:lnTo>
                <a:pt x="816835" y="38873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3D9154-A83E-4D35-B956-D947798D2D31}">
      <dsp:nvSpPr>
        <dsp:cNvPr id="0" name=""/>
        <dsp:cNvSpPr/>
      </dsp:nvSpPr>
      <dsp:spPr>
        <a:xfrm>
          <a:off x="5924177" y="2089402"/>
          <a:ext cx="816835" cy="388739"/>
        </a:xfrm>
        <a:custGeom>
          <a:avLst/>
          <a:gdLst/>
          <a:ahLst/>
          <a:cxnLst/>
          <a:rect l="0" t="0" r="0" b="0"/>
          <a:pathLst>
            <a:path>
              <a:moveTo>
                <a:pt x="816835" y="0"/>
              </a:moveTo>
              <a:lnTo>
                <a:pt x="816835" y="264914"/>
              </a:lnTo>
              <a:lnTo>
                <a:pt x="0" y="264914"/>
              </a:lnTo>
              <a:lnTo>
                <a:pt x="0" y="38873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73E551-BC93-42F4-BE3F-99C2DC66C914}">
      <dsp:nvSpPr>
        <dsp:cNvPr id="0" name=""/>
        <dsp:cNvSpPr/>
      </dsp:nvSpPr>
      <dsp:spPr>
        <a:xfrm>
          <a:off x="5107342" y="851896"/>
          <a:ext cx="1633671" cy="388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914"/>
              </a:lnTo>
              <a:lnTo>
                <a:pt x="1633671" y="264914"/>
              </a:lnTo>
              <a:lnTo>
                <a:pt x="1633671" y="38873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FA5C54-B395-4A18-8D8E-7DBC358D6EDB}">
      <dsp:nvSpPr>
        <dsp:cNvPr id="0" name=""/>
        <dsp:cNvSpPr/>
      </dsp:nvSpPr>
      <dsp:spPr>
        <a:xfrm>
          <a:off x="3473670" y="2089402"/>
          <a:ext cx="816835" cy="388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914"/>
              </a:lnTo>
              <a:lnTo>
                <a:pt x="816835" y="264914"/>
              </a:lnTo>
              <a:lnTo>
                <a:pt x="816835" y="38873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96F105-A75D-4A51-BF3F-8D9B2C280D8E}">
      <dsp:nvSpPr>
        <dsp:cNvPr id="0" name=""/>
        <dsp:cNvSpPr/>
      </dsp:nvSpPr>
      <dsp:spPr>
        <a:xfrm>
          <a:off x="2611115" y="3326908"/>
          <a:ext cx="91440" cy="3887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873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AE2431-55AA-4473-B1C8-E2B0193BE7A4}">
      <dsp:nvSpPr>
        <dsp:cNvPr id="0" name=""/>
        <dsp:cNvSpPr/>
      </dsp:nvSpPr>
      <dsp:spPr>
        <a:xfrm>
          <a:off x="2656835" y="2089402"/>
          <a:ext cx="816835" cy="388739"/>
        </a:xfrm>
        <a:custGeom>
          <a:avLst/>
          <a:gdLst/>
          <a:ahLst/>
          <a:cxnLst/>
          <a:rect l="0" t="0" r="0" b="0"/>
          <a:pathLst>
            <a:path>
              <a:moveTo>
                <a:pt x="816835" y="0"/>
              </a:moveTo>
              <a:lnTo>
                <a:pt x="816835" y="264914"/>
              </a:lnTo>
              <a:lnTo>
                <a:pt x="0" y="264914"/>
              </a:lnTo>
              <a:lnTo>
                <a:pt x="0" y="38873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1F19C8-EEDC-44E4-8B04-4CF93D2215C5}">
      <dsp:nvSpPr>
        <dsp:cNvPr id="0" name=""/>
        <dsp:cNvSpPr/>
      </dsp:nvSpPr>
      <dsp:spPr>
        <a:xfrm>
          <a:off x="3473670" y="851896"/>
          <a:ext cx="1633671" cy="388739"/>
        </a:xfrm>
        <a:custGeom>
          <a:avLst/>
          <a:gdLst/>
          <a:ahLst/>
          <a:cxnLst/>
          <a:rect l="0" t="0" r="0" b="0"/>
          <a:pathLst>
            <a:path>
              <a:moveTo>
                <a:pt x="1633671" y="0"/>
              </a:moveTo>
              <a:lnTo>
                <a:pt x="1633671" y="264914"/>
              </a:lnTo>
              <a:lnTo>
                <a:pt x="0" y="264914"/>
              </a:lnTo>
              <a:lnTo>
                <a:pt x="0" y="38873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48974-4528-4DA1-93B5-BD4B2E7619B9}">
      <dsp:nvSpPr>
        <dsp:cNvPr id="0" name=""/>
        <dsp:cNvSpPr/>
      </dsp:nvSpPr>
      <dsp:spPr>
        <a:xfrm>
          <a:off x="977443" y="2089402"/>
          <a:ext cx="91440" cy="3887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873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BB4F4D-EBD4-454C-94F0-438493D1FE28}">
      <dsp:nvSpPr>
        <dsp:cNvPr id="0" name=""/>
        <dsp:cNvSpPr/>
      </dsp:nvSpPr>
      <dsp:spPr>
        <a:xfrm>
          <a:off x="1023163" y="851896"/>
          <a:ext cx="4084178" cy="388739"/>
        </a:xfrm>
        <a:custGeom>
          <a:avLst/>
          <a:gdLst/>
          <a:ahLst/>
          <a:cxnLst/>
          <a:rect l="0" t="0" r="0" b="0"/>
          <a:pathLst>
            <a:path>
              <a:moveTo>
                <a:pt x="4084178" y="0"/>
              </a:moveTo>
              <a:lnTo>
                <a:pt x="4084178" y="264914"/>
              </a:lnTo>
              <a:lnTo>
                <a:pt x="0" y="264914"/>
              </a:lnTo>
              <a:lnTo>
                <a:pt x="0" y="38873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2F4CFD-D53D-4C59-83A7-768B74F02972}">
      <dsp:nvSpPr>
        <dsp:cNvPr id="0" name=""/>
        <dsp:cNvSpPr/>
      </dsp:nvSpPr>
      <dsp:spPr>
        <a:xfrm>
          <a:off x="4439022" y="3130"/>
          <a:ext cx="1336640" cy="848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F74039-9A33-4518-AA4B-954D03BE2010}">
      <dsp:nvSpPr>
        <dsp:cNvPr id="0" name=""/>
        <dsp:cNvSpPr/>
      </dsp:nvSpPr>
      <dsp:spPr>
        <a:xfrm>
          <a:off x="4587537" y="144219"/>
          <a:ext cx="1336640" cy="848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Travelling because of sadness</a:t>
          </a:r>
          <a:endParaRPr lang="en-US" sz="1300" kern="1200" dirty="0"/>
        </a:p>
      </dsp:txBody>
      <dsp:txXfrm>
        <a:off x="4612397" y="169079"/>
        <a:ext cx="1286920" cy="799046"/>
      </dsp:txXfrm>
    </dsp:sp>
    <dsp:sp modelId="{6EB00CBC-3A48-47C7-9B73-0198F2D0D19B}">
      <dsp:nvSpPr>
        <dsp:cNvPr id="0" name=""/>
        <dsp:cNvSpPr/>
      </dsp:nvSpPr>
      <dsp:spPr>
        <a:xfrm>
          <a:off x="354843" y="1240636"/>
          <a:ext cx="1336640" cy="848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342345-ECF0-4DB0-B88C-579F30D47C8A}">
      <dsp:nvSpPr>
        <dsp:cNvPr id="0" name=""/>
        <dsp:cNvSpPr/>
      </dsp:nvSpPr>
      <dsp:spPr>
        <a:xfrm>
          <a:off x="503359" y="1381726"/>
          <a:ext cx="1336640" cy="848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Trapped and uncomfortable</a:t>
          </a:r>
          <a:endParaRPr lang="en-US" sz="1300" kern="1200" dirty="0"/>
        </a:p>
      </dsp:txBody>
      <dsp:txXfrm>
        <a:off x="528219" y="1406586"/>
        <a:ext cx="1286920" cy="799046"/>
      </dsp:txXfrm>
    </dsp:sp>
    <dsp:sp modelId="{A4E62868-68B6-4FA3-B065-27E58C7FE227}">
      <dsp:nvSpPr>
        <dsp:cNvPr id="0" name=""/>
        <dsp:cNvSpPr/>
      </dsp:nvSpPr>
      <dsp:spPr>
        <a:xfrm>
          <a:off x="354843" y="2478142"/>
          <a:ext cx="1336640" cy="848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CB45BA-3FA3-4ED8-93CF-E6D9699A803C}">
      <dsp:nvSpPr>
        <dsp:cNvPr id="0" name=""/>
        <dsp:cNvSpPr/>
      </dsp:nvSpPr>
      <dsp:spPr>
        <a:xfrm>
          <a:off x="503359" y="2619232"/>
          <a:ext cx="1336640" cy="848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‘then they would be herded back onto the coach</a:t>
          </a:r>
          <a:endParaRPr lang="en-US" sz="1300" kern="1200" dirty="0"/>
        </a:p>
      </dsp:txBody>
      <dsp:txXfrm>
        <a:off x="528219" y="2644092"/>
        <a:ext cx="1286920" cy="799046"/>
      </dsp:txXfrm>
    </dsp:sp>
    <dsp:sp modelId="{0C3C239D-F44A-44F0-9A1D-F775461234C3}">
      <dsp:nvSpPr>
        <dsp:cNvPr id="0" name=""/>
        <dsp:cNvSpPr/>
      </dsp:nvSpPr>
      <dsp:spPr>
        <a:xfrm>
          <a:off x="2805350" y="1240636"/>
          <a:ext cx="1336640" cy="848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1A01E2-4A7B-47D9-835B-9805748B3F36}">
      <dsp:nvSpPr>
        <dsp:cNvPr id="0" name=""/>
        <dsp:cNvSpPr/>
      </dsp:nvSpPr>
      <dsp:spPr>
        <a:xfrm>
          <a:off x="2953866" y="1381726"/>
          <a:ext cx="1336640" cy="848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desperate</a:t>
          </a:r>
          <a:endParaRPr lang="en-US" sz="1300" kern="1200" dirty="0"/>
        </a:p>
      </dsp:txBody>
      <dsp:txXfrm>
        <a:off x="2978726" y="1406586"/>
        <a:ext cx="1286920" cy="799046"/>
      </dsp:txXfrm>
    </dsp:sp>
    <dsp:sp modelId="{E0373525-FBA5-4CFA-B2A3-D888F3225DE7}">
      <dsp:nvSpPr>
        <dsp:cNvPr id="0" name=""/>
        <dsp:cNvSpPr/>
      </dsp:nvSpPr>
      <dsp:spPr>
        <a:xfrm>
          <a:off x="1988514" y="2478142"/>
          <a:ext cx="1336640" cy="848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CE30EE-2801-4508-92FA-A3BAF07FCC4B}">
      <dsp:nvSpPr>
        <dsp:cNvPr id="0" name=""/>
        <dsp:cNvSpPr/>
      </dsp:nvSpPr>
      <dsp:spPr>
        <a:xfrm>
          <a:off x="2137030" y="2619232"/>
          <a:ext cx="1336640" cy="848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‘the long agony of it’</a:t>
          </a:r>
          <a:endParaRPr lang="en-US" sz="1300" kern="1200" dirty="0"/>
        </a:p>
      </dsp:txBody>
      <dsp:txXfrm>
        <a:off x="2161890" y="2644092"/>
        <a:ext cx="1286920" cy="799046"/>
      </dsp:txXfrm>
    </dsp:sp>
    <dsp:sp modelId="{AA3FA64A-3A1D-455D-9FCC-5B281ED5D34D}">
      <dsp:nvSpPr>
        <dsp:cNvPr id="0" name=""/>
        <dsp:cNvSpPr/>
      </dsp:nvSpPr>
      <dsp:spPr>
        <a:xfrm>
          <a:off x="1988514" y="3715648"/>
          <a:ext cx="1336640" cy="848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88AC9B-064B-462C-B9FA-E68B7A8D4C0F}">
      <dsp:nvSpPr>
        <dsp:cNvPr id="0" name=""/>
        <dsp:cNvSpPr/>
      </dsp:nvSpPr>
      <dsp:spPr>
        <a:xfrm>
          <a:off x="2137030" y="3856738"/>
          <a:ext cx="1336640" cy="848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Nicotine addict is trapped</a:t>
          </a:r>
          <a:endParaRPr lang="en-US" sz="1300" kern="1200" dirty="0"/>
        </a:p>
      </dsp:txBody>
      <dsp:txXfrm>
        <a:off x="2161890" y="3881598"/>
        <a:ext cx="1286920" cy="799046"/>
      </dsp:txXfrm>
    </dsp:sp>
    <dsp:sp modelId="{F0A04D29-AF30-4760-88BE-22B332AA3E9D}">
      <dsp:nvSpPr>
        <dsp:cNvPr id="0" name=""/>
        <dsp:cNvSpPr/>
      </dsp:nvSpPr>
      <dsp:spPr>
        <a:xfrm>
          <a:off x="3622186" y="2478142"/>
          <a:ext cx="1336640" cy="848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D52909-77D5-4E56-A885-BB14BD435552}">
      <dsp:nvSpPr>
        <dsp:cNvPr id="0" name=""/>
        <dsp:cNvSpPr/>
      </dsp:nvSpPr>
      <dsp:spPr>
        <a:xfrm>
          <a:off x="3770701" y="2619232"/>
          <a:ext cx="1336640" cy="848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‘He had to distract himself with something’</a:t>
          </a:r>
          <a:endParaRPr lang="en-US" sz="1300" kern="1200" dirty="0"/>
        </a:p>
      </dsp:txBody>
      <dsp:txXfrm>
        <a:off x="3795561" y="2644092"/>
        <a:ext cx="1286920" cy="799046"/>
      </dsp:txXfrm>
    </dsp:sp>
    <dsp:sp modelId="{9E474F7B-4761-40BA-BE10-F4773AD9B54E}">
      <dsp:nvSpPr>
        <dsp:cNvPr id="0" name=""/>
        <dsp:cNvSpPr/>
      </dsp:nvSpPr>
      <dsp:spPr>
        <a:xfrm>
          <a:off x="6072693" y="1240636"/>
          <a:ext cx="1336640" cy="848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AC264C-A370-4F21-B10E-BC654A24125E}">
      <dsp:nvSpPr>
        <dsp:cNvPr id="0" name=""/>
        <dsp:cNvSpPr/>
      </dsp:nvSpPr>
      <dsp:spPr>
        <a:xfrm>
          <a:off x="6221209" y="1381726"/>
          <a:ext cx="1336640" cy="848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Marina has died</a:t>
          </a:r>
          <a:endParaRPr lang="en-US" sz="1300" kern="1200" dirty="0"/>
        </a:p>
      </dsp:txBody>
      <dsp:txXfrm>
        <a:off x="6246069" y="1406586"/>
        <a:ext cx="1286920" cy="799046"/>
      </dsp:txXfrm>
    </dsp:sp>
    <dsp:sp modelId="{5C8CD6C1-8DD2-447E-A499-70992426A26E}">
      <dsp:nvSpPr>
        <dsp:cNvPr id="0" name=""/>
        <dsp:cNvSpPr/>
      </dsp:nvSpPr>
      <dsp:spPr>
        <a:xfrm>
          <a:off x="5255857" y="2478142"/>
          <a:ext cx="1336640" cy="848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28556D-82D1-484F-9570-6548092227DA}">
      <dsp:nvSpPr>
        <dsp:cNvPr id="0" name=""/>
        <dsp:cNvSpPr/>
      </dsp:nvSpPr>
      <dsp:spPr>
        <a:xfrm>
          <a:off x="5404373" y="2619232"/>
          <a:ext cx="1336640" cy="848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‘If only we were storks…’</a:t>
          </a:r>
          <a:endParaRPr lang="en-US" sz="1300" kern="1200" dirty="0"/>
        </a:p>
      </dsp:txBody>
      <dsp:txXfrm>
        <a:off x="5429233" y="2644092"/>
        <a:ext cx="1286920" cy="799046"/>
      </dsp:txXfrm>
    </dsp:sp>
    <dsp:sp modelId="{2ED9F261-71B0-41A3-9019-585FD05B5EF3}">
      <dsp:nvSpPr>
        <dsp:cNvPr id="0" name=""/>
        <dsp:cNvSpPr/>
      </dsp:nvSpPr>
      <dsp:spPr>
        <a:xfrm>
          <a:off x="6889529" y="2478142"/>
          <a:ext cx="1336640" cy="848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CDAB87-ACB0-4D82-B227-0CE9D8406766}">
      <dsp:nvSpPr>
        <dsp:cNvPr id="0" name=""/>
        <dsp:cNvSpPr/>
      </dsp:nvSpPr>
      <dsp:spPr>
        <a:xfrm>
          <a:off x="7038044" y="2619232"/>
          <a:ext cx="1336640" cy="848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‘when his wife… was dying…’ ll44ff</a:t>
          </a:r>
          <a:endParaRPr lang="en-US" sz="1300" kern="1200" dirty="0"/>
        </a:p>
      </dsp:txBody>
      <dsp:txXfrm>
        <a:off x="7062904" y="2644092"/>
        <a:ext cx="1286920" cy="799046"/>
      </dsp:txXfrm>
    </dsp:sp>
    <dsp:sp modelId="{D377E291-4341-45AF-90C9-27D72585A88C}">
      <dsp:nvSpPr>
        <dsp:cNvPr id="0" name=""/>
        <dsp:cNvSpPr/>
      </dsp:nvSpPr>
      <dsp:spPr>
        <a:xfrm>
          <a:off x="8523200" y="1240636"/>
          <a:ext cx="1336640" cy="848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EA7E35-30B8-48FC-9915-74FC00756F22}">
      <dsp:nvSpPr>
        <dsp:cNvPr id="0" name=""/>
        <dsp:cNvSpPr/>
      </dsp:nvSpPr>
      <dsp:spPr>
        <a:xfrm>
          <a:off x="8671716" y="1381726"/>
          <a:ext cx="1336640" cy="848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Needs money to support a 5 year old daughter</a:t>
          </a:r>
          <a:endParaRPr lang="en-US" sz="1300" kern="1200" dirty="0"/>
        </a:p>
      </dsp:txBody>
      <dsp:txXfrm>
        <a:off x="8696576" y="1406586"/>
        <a:ext cx="1286920" cy="799046"/>
      </dsp:txXfrm>
    </dsp:sp>
    <dsp:sp modelId="{20B45858-1C15-4666-A716-81042AB12233}">
      <dsp:nvSpPr>
        <dsp:cNvPr id="0" name=""/>
        <dsp:cNvSpPr/>
      </dsp:nvSpPr>
      <dsp:spPr>
        <a:xfrm>
          <a:off x="8523200" y="2478142"/>
          <a:ext cx="1336640" cy="848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1BAD8D-3A4A-4129-9926-906B7F5255D1}">
      <dsp:nvSpPr>
        <dsp:cNvPr id="0" name=""/>
        <dsp:cNvSpPr/>
      </dsp:nvSpPr>
      <dsp:spPr>
        <a:xfrm>
          <a:off x="8671716" y="2619232"/>
          <a:ext cx="1336640" cy="8487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He’d found no work at all</a:t>
          </a:r>
          <a:endParaRPr lang="en-US" sz="1300" kern="1200" dirty="0"/>
        </a:p>
      </dsp:txBody>
      <dsp:txXfrm>
        <a:off x="8696576" y="2644092"/>
        <a:ext cx="1286920" cy="7990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59DBEE-F37C-4060-A4E0-D118E253370C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85E5CF-7AF4-4E8A-9B34-F2BCE1841C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446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93662-49C3-4332-8B40-15ADD21942DD}" type="datetime1">
              <a:rPr lang="en-US" smtClean="0"/>
              <a:t>6/21/2017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4F9DD-1FC9-4D1C-AA27-22546BC0F6B5}" type="datetime1">
              <a:rPr lang="en-US" smtClean="0"/>
              <a:t>6/21/2017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B2A5F-6766-4599-8985-321B68DBA48A}" type="datetime1">
              <a:rPr lang="en-US" smtClean="0"/>
              <a:t>6/21/2017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BB1C-063A-478A-879A-9E259A2142DD}" type="datetime1">
              <a:rPr lang="en-US" smtClean="0"/>
              <a:t>6/21/2017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155F-ACAB-46D0-8A29-347608874BBA}" type="datetime1">
              <a:rPr lang="en-US" smtClean="0"/>
              <a:t>6/21/2017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CF1F4-6935-45C1-A1C3-6399F63F85CB}" type="datetime1">
              <a:rPr lang="en-US" smtClean="0"/>
              <a:t>6/21/2017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3EA5A-5FC2-4C25-9BE8-E0A61899316E}" type="datetime1">
              <a:rPr lang="en-US" smtClean="0"/>
              <a:t>6/21/2017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7E9D-C175-46BE-BD4A-1AF742B74245}" type="datetime1">
              <a:rPr lang="en-US" smtClean="0"/>
              <a:t>6/21/2017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FD949-585B-4435-9B29-AE3BD4704FC1}" type="datetime1">
              <a:rPr lang="en-US" smtClean="0"/>
              <a:t>6/21/2017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2EC15-0E15-4881-9E40-4989FCDDE75C}" type="datetime1">
              <a:rPr lang="en-US" smtClean="0"/>
              <a:t>6/21/2017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D257F-EE94-4D05-B4E3-F1E7AECE2679}" type="datetime1">
              <a:rPr lang="en-US" smtClean="0"/>
              <a:t>6/21/2017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754C-6900-4EC2-8213-ED3441544888}" type="datetime1">
              <a:rPr lang="en-US" smtClean="0"/>
              <a:t>6/21/2017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007F5-508A-4C75-981C-E42A04A5F3BE}" type="datetime1">
              <a:rPr lang="en-US" smtClean="0"/>
              <a:t>6/21/2017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463CE-3F30-460B-93C1-5626E0E89316}" type="datetime1">
              <a:rPr lang="en-US" smtClean="0"/>
              <a:t>6/21/2017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E199-893E-4CB8-A9F0-7B9B15018563}" type="datetime1">
              <a:rPr lang="en-US" smtClean="0"/>
              <a:t>6/21/2017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C8E18-C246-48DF-961A-A545B8B9A926}" type="datetime1">
              <a:rPr lang="en-US" smtClean="0"/>
              <a:t>6/21/2017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BCD03-4C71-4108-8E2E-E11662CB472B}" type="datetime1">
              <a:rPr lang="en-US" smtClean="0"/>
              <a:t>6/21/2017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DB2D57C-7065-4592-91E6-2CE2889108E0}" type="datetime1">
              <a:rPr lang="en-US" smtClean="0"/>
              <a:t>6/21/2017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jonathan Peel JLS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Anthology B Short Stories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SIGNIFICANT CIGARETTES: Rose </a:t>
            </a:r>
            <a:r>
              <a:rPr lang="en-GB" dirty="0" err="1" smtClean="0"/>
              <a:t>Tremain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52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Lev remembers</a:t>
            </a:r>
          </a:p>
          <a:p>
            <a:r>
              <a:rPr lang="en-GB" dirty="0" smtClean="0"/>
              <a:t>Lev and Lydia talk</a:t>
            </a:r>
          </a:p>
          <a:p>
            <a:r>
              <a:rPr lang="en-GB" dirty="0" smtClean="0"/>
              <a:t>Lev ruminates on his possible future</a:t>
            </a:r>
          </a:p>
          <a:p>
            <a:endParaRPr lang="en-GB" dirty="0"/>
          </a:p>
          <a:p>
            <a:r>
              <a:rPr lang="en-GB" dirty="0" smtClean="0"/>
              <a:t>We need to look at each section and focus on the language used to tell both the back story and to help us to understand the characters.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2195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Lev’s Fears and memories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LL14-37: Can you find evidence to support the idea that Lev is lonely and possibly not ready for a close relationship?</a:t>
            </a:r>
          </a:p>
          <a:p>
            <a:r>
              <a:rPr lang="en-GB" dirty="0" smtClean="0"/>
              <a:t>What is the effect of the simile on L18?</a:t>
            </a:r>
          </a:p>
          <a:p>
            <a:r>
              <a:rPr lang="en-GB" dirty="0" smtClean="0"/>
              <a:t>How is Pathetic Fallacy used to heighten the sense of pessimism in his prediction for his future?</a:t>
            </a:r>
          </a:p>
          <a:p>
            <a:r>
              <a:rPr lang="en-GB" dirty="0" smtClean="0"/>
              <a:t>Can you find other examples of his pessimism?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101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Dialogue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Who is the first speaker in direct speech and what do they say? What does </a:t>
            </a:r>
            <a:r>
              <a:rPr lang="en-GB" dirty="0" err="1" smtClean="0"/>
              <a:t>tremain</a:t>
            </a:r>
            <a:r>
              <a:rPr lang="en-GB" dirty="0" smtClean="0"/>
              <a:t> suggest about their character by her choice of language?</a:t>
            </a:r>
          </a:p>
          <a:p>
            <a:r>
              <a:rPr lang="en-GB" dirty="0" smtClean="0"/>
              <a:t>To whom does lev first speak in direct speech: why do you think this is? What is the effect of this element of backstory being told in this way?</a:t>
            </a:r>
          </a:p>
          <a:p>
            <a:r>
              <a:rPr lang="en-GB" dirty="0" smtClean="0"/>
              <a:t>Between Lev and Lydia, who:</a:t>
            </a:r>
          </a:p>
          <a:p>
            <a:r>
              <a:rPr lang="en-GB" dirty="0" smtClean="0"/>
              <a:t>Initiates the longer conversation – why?</a:t>
            </a:r>
          </a:p>
          <a:p>
            <a:r>
              <a:rPr lang="en-GB" dirty="0" smtClean="0"/>
              <a:t>Who dominates the exchange?</a:t>
            </a:r>
          </a:p>
          <a:p>
            <a:r>
              <a:rPr lang="en-GB" dirty="0" smtClean="0"/>
              <a:t>Who is seeking help and who provides it?</a:t>
            </a:r>
          </a:p>
          <a:p>
            <a:r>
              <a:rPr lang="en-GB" dirty="0" err="1" smtClean="0"/>
              <a:t>WhaT</a:t>
            </a:r>
            <a:r>
              <a:rPr lang="en-GB" dirty="0" smtClean="0"/>
              <a:t> DO YOU NOTICE ABOUT THE SENTENCE LENGTHS?</a:t>
            </a:r>
          </a:p>
          <a:p>
            <a:r>
              <a:rPr lang="en-GB" dirty="0" smtClean="0"/>
              <a:t>Who speaks last and what is the effect of their final statement?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530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Fretful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LL 117-128</a:t>
            </a:r>
          </a:p>
          <a:p>
            <a:r>
              <a:rPr lang="en-GB" dirty="0" smtClean="0"/>
              <a:t>The sentences become fractured and short in this section. How does this </a:t>
            </a:r>
            <a:r>
              <a:rPr lang="en-GB" dirty="0" err="1" smtClean="0"/>
              <a:t>realte</a:t>
            </a:r>
            <a:r>
              <a:rPr lang="en-GB" dirty="0" smtClean="0"/>
              <a:t> to Lev’s state of mind?</a:t>
            </a:r>
          </a:p>
          <a:p>
            <a:r>
              <a:rPr lang="en-GB" dirty="0" smtClean="0"/>
              <a:t>Can you find examples of heightened language suggesting his mental state?</a:t>
            </a:r>
          </a:p>
          <a:p>
            <a:r>
              <a:rPr lang="en-GB" dirty="0" smtClean="0"/>
              <a:t>How is the rhetorical question used in this section?</a:t>
            </a:r>
            <a:endParaRPr lang="en-GB" dirty="0"/>
          </a:p>
          <a:p>
            <a:r>
              <a:rPr lang="en-GB" dirty="0" smtClean="0"/>
              <a:t>On 129 Lydia is ‘immersed in her English book’ how does this emphasise the difference between the two characters?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2276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IDEAS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Themes to pursue:</a:t>
            </a:r>
          </a:p>
          <a:p>
            <a:r>
              <a:rPr lang="en-GB" dirty="0" smtClean="0"/>
              <a:t>Alienation and loneliness</a:t>
            </a:r>
          </a:p>
          <a:p>
            <a:r>
              <a:rPr lang="en-GB" dirty="0" smtClean="0"/>
              <a:t>Never-ending travel</a:t>
            </a:r>
          </a:p>
          <a:p>
            <a:r>
              <a:rPr lang="en-GB" dirty="0" smtClean="0"/>
              <a:t>Desperation</a:t>
            </a:r>
          </a:p>
          <a:p>
            <a:r>
              <a:rPr lang="en-GB" dirty="0" smtClean="0"/>
              <a:t>England and the English-  Lev views England as his ‘hope’. What significance can be found in his reading of the £20note? Who is the moustachioed gentleman depicted and what sort of </a:t>
            </a:r>
            <a:r>
              <a:rPr lang="en-GB" dirty="0" err="1" smtClean="0"/>
              <a:t>englishness</a:t>
            </a:r>
            <a:r>
              <a:rPr lang="en-GB" dirty="0" smtClean="0"/>
              <a:t> does he represent?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679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Not a short story</a:t>
            </a:r>
          </a:p>
          <a:p>
            <a:r>
              <a:rPr lang="en-GB" dirty="0" smtClean="0"/>
              <a:t>An extract from a novel (The road home)</a:t>
            </a:r>
          </a:p>
          <a:p>
            <a:endParaRPr lang="en-GB" dirty="0"/>
          </a:p>
          <a:p>
            <a:r>
              <a:rPr lang="en-GB" dirty="0" smtClean="0"/>
              <a:t>What differences might we be looking for in terms of structure and narrative in an extract as opposed to a complete short story?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38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Stimuli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What kind of situations cause people to leave their countries to seek a new life in a foreign environment?</a:t>
            </a:r>
          </a:p>
          <a:p>
            <a:r>
              <a:rPr lang="en-GB" dirty="0" smtClean="0"/>
              <a:t>How would you hope to be received in this situation?</a:t>
            </a:r>
          </a:p>
          <a:p>
            <a:r>
              <a:rPr lang="en-GB" dirty="0" smtClean="0"/>
              <a:t>What would be your biggest fears?</a:t>
            </a:r>
          </a:p>
          <a:p>
            <a:r>
              <a:rPr lang="en-GB" dirty="0" smtClean="0"/>
              <a:t>If you have ever spent time in a foreign environment, especially when you did not speak the language, how did you feel?</a:t>
            </a:r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451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SCASI as an approach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Setting</a:t>
            </a:r>
          </a:p>
          <a:p>
            <a:r>
              <a:rPr lang="en-GB" dirty="0" smtClean="0"/>
              <a:t>Characters</a:t>
            </a:r>
          </a:p>
          <a:p>
            <a:r>
              <a:rPr lang="en-GB" dirty="0" smtClean="0"/>
              <a:t>Action</a:t>
            </a:r>
          </a:p>
          <a:p>
            <a:r>
              <a:rPr lang="en-GB" dirty="0" smtClean="0"/>
              <a:t>Style</a:t>
            </a:r>
          </a:p>
          <a:p>
            <a:r>
              <a:rPr lang="en-GB" dirty="0" smtClean="0"/>
              <a:t>ideas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34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setting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Locus:</a:t>
            </a:r>
          </a:p>
          <a:p>
            <a:r>
              <a:rPr lang="en-GB" dirty="0" smtClean="0"/>
              <a:t>Where is this passage set (physically)?</a:t>
            </a:r>
          </a:p>
          <a:p>
            <a:r>
              <a:rPr lang="en-GB" dirty="0" smtClean="0"/>
              <a:t>What implications are there because of this setting?</a:t>
            </a:r>
          </a:p>
          <a:p>
            <a:r>
              <a:rPr lang="en-GB" dirty="0" smtClean="0"/>
              <a:t>Can you find any moments in the text which suggest that </a:t>
            </a:r>
            <a:r>
              <a:rPr lang="en-GB" dirty="0" err="1" smtClean="0"/>
              <a:t>chaRActers</a:t>
            </a:r>
            <a:r>
              <a:rPr lang="en-GB" dirty="0" smtClean="0"/>
              <a:t> feel trapped in this setting?</a:t>
            </a:r>
          </a:p>
          <a:p>
            <a:r>
              <a:rPr lang="en-GB" dirty="0" smtClean="0"/>
              <a:t>Can you find language hinting at moments of beauty or hope in the landscape of their journey?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3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characters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Lev and Lydia</a:t>
            </a:r>
          </a:p>
          <a:p>
            <a:r>
              <a:rPr lang="en-GB" dirty="0" smtClean="0"/>
              <a:t>Why does it take so long for them to reveal their names?</a:t>
            </a:r>
          </a:p>
          <a:p>
            <a:r>
              <a:rPr lang="en-GB" dirty="0" smtClean="0"/>
              <a:t>Thinking about characters: (find as many as you can)</a:t>
            </a:r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0173730"/>
              </p:ext>
            </p:extLst>
          </p:nvPr>
        </p:nvGraphicFramePr>
        <p:xfrm>
          <a:off x="324069" y="4025462"/>
          <a:ext cx="81280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42421035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876747073"/>
                    </a:ext>
                  </a:extLst>
                </a:gridCol>
              </a:tblGrid>
              <a:tr h="328506">
                <a:tc>
                  <a:txBody>
                    <a:bodyPr/>
                    <a:lstStyle/>
                    <a:p>
                      <a:r>
                        <a:rPr lang="en-GB" dirty="0" smtClean="0"/>
                        <a:t>What troubles</a:t>
                      </a:r>
                      <a:r>
                        <a:rPr lang="en-GB" baseline="0" dirty="0" smtClean="0"/>
                        <a:t> Lev?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Evidence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2266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Leaving home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‘staring out at the land he was leaving’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2392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9678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7812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What is Lev Hoping for?</a:t>
                      </a:r>
                      <a:endParaRPr lang="en-GB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Evidence</a:t>
                      </a:r>
                      <a:endParaRPr lang="en-GB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682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4334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4017519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409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Character: what can you add? 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64551107"/>
              </p:ext>
            </p:extLst>
          </p:nvPr>
        </p:nvGraphicFramePr>
        <p:xfrm>
          <a:off x="871733" y="1710066"/>
          <a:ext cx="10363200" cy="4848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33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Lev: what else?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69996470"/>
              </p:ext>
            </p:extLst>
          </p:nvPr>
        </p:nvGraphicFramePr>
        <p:xfrm>
          <a:off x="914400" y="1860331"/>
          <a:ext cx="10363200" cy="4708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756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 smtClean="0"/>
              <a:t>What actually happens?</a:t>
            </a:r>
          </a:p>
          <a:p>
            <a:r>
              <a:rPr lang="en-GB" dirty="0" smtClean="0"/>
              <a:t>How does </a:t>
            </a:r>
            <a:r>
              <a:rPr lang="en-GB" dirty="0" err="1" smtClean="0"/>
              <a:t>Tremain</a:t>
            </a:r>
            <a:r>
              <a:rPr lang="en-GB" dirty="0" smtClean="0"/>
              <a:t> give the sense of the journey taking place?</a:t>
            </a:r>
          </a:p>
          <a:p>
            <a:r>
              <a:rPr lang="en-GB" dirty="0" smtClean="0"/>
              <a:t>Find the internal structure of the extract. </a:t>
            </a:r>
          </a:p>
          <a:p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407154"/>
              </p:ext>
            </p:extLst>
          </p:nvPr>
        </p:nvGraphicFramePr>
        <p:xfrm>
          <a:off x="1842814" y="3846494"/>
          <a:ext cx="8128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24945226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9523041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Time passes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Topic sentence to indicate this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062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0229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751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53160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0257418"/>
                  </a:ext>
                </a:extLst>
              </a:tr>
            </a:tbl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JLS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579045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83</TotalTime>
  <Words>774</Words>
  <Application>Microsoft Office PowerPoint</Application>
  <PresentationFormat>Widescreen</PresentationFormat>
  <Paragraphs>109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Tw Cen MT</vt:lpstr>
      <vt:lpstr>Droplet</vt:lpstr>
      <vt:lpstr>Anthology B Short Stories</vt:lpstr>
      <vt:lpstr>Genre</vt:lpstr>
      <vt:lpstr>Stimuli</vt:lpstr>
      <vt:lpstr>SCASI as an approach</vt:lpstr>
      <vt:lpstr>setting</vt:lpstr>
      <vt:lpstr>characters</vt:lpstr>
      <vt:lpstr>Character: what can you add? </vt:lpstr>
      <vt:lpstr>Lev: what else?</vt:lpstr>
      <vt:lpstr>Action</vt:lpstr>
      <vt:lpstr>Action</vt:lpstr>
      <vt:lpstr>Lev’s Fears and memories 1</vt:lpstr>
      <vt:lpstr>Dialogue</vt:lpstr>
      <vt:lpstr>Fretful</vt:lpstr>
      <vt:lpstr>IDEAS</vt:lpstr>
    </vt:vector>
  </TitlesOfParts>
  <Company>John Lyon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Anthology B Short Stories</dc:title>
  <dc:creator>Jonathan Peel</dc:creator>
  <cp:lastModifiedBy>Jonathan Peel</cp:lastModifiedBy>
  <cp:revision>7</cp:revision>
  <dcterms:created xsi:type="dcterms:W3CDTF">2017-06-21T08:51:37Z</dcterms:created>
  <dcterms:modified xsi:type="dcterms:W3CDTF">2017-06-21T10:15:21Z</dcterms:modified>
</cp:coreProperties>
</file>