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58" r:id="rId4"/>
    <p:sldId id="259" r:id="rId5"/>
    <p:sldId id="260" r:id="rId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4" d="100"/>
          <a:sy n="74" d="100"/>
        </p:scale>
        <p:origin x="57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3B310E93-6B1B-4AC6-A556-DD141EADC977}" type="datetimeFigureOut">
              <a:rPr lang="en-GB" smtClean="0"/>
              <a:t>02/10/2016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1E8EB29-2FA8-483A-9B9C-0CD694B8456B}" type="slidenum">
              <a:rPr lang="en-GB" smtClean="0"/>
              <a:t>‹#›</a:t>
            </a:fld>
            <a:endParaRPr lang="en-GB"/>
          </a:p>
        </p:txBody>
      </p:sp>
    </p:spTree>
    <p:extLst>
      <p:ext uri="{BB962C8B-B14F-4D97-AF65-F5344CB8AC3E}">
        <p14:creationId xmlns:p14="http://schemas.microsoft.com/office/powerpoint/2010/main" val="24377749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3B310E93-6B1B-4AC6-A556-DD141EADC977}" type="datetimeFigureOut">
              <a:rPr lang="en-GB" smtClean="0"/>
              <a:t>02/10/2016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1E8EB29-2FA8-483A-9B9C-0CD694B8456B}" type="slidenum">
              <a:rPr lang="en-GB" smtClean="0"/>
              <a:t>‹#›</a:t>
            </a:fld>
            <a:endParaRPr lang="en-GB"/>
          </a:p>
        </p:txBody>
      </p:sp>
    </p:spTree>
    <p:extLst>
      <p:ext uri="{BB962C8B-B14F-4D97-AF65-F5344CB8AC3E}">
        <p14:creationId xmlns:p14="http://schemas.microsoft.com/office/powerpoint/2010/main" val="303826722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3B310E93-6B1B-4AC6-A556-DD141EADC977}" type="datetimeFigureOut">
              <a:rPr lang="en-GB" smtClean="0"/>
              <a:t>02/10/2016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1E8EB29-2FA8-483A-9B9C-0CD694B8456B}" type="slidenum">
              <a:rPr lang="en-GB" smtClean="0"/>
              <a:t>‹#›</a:t>
            </a:fld>
            <a:endParaRPr lang="en-GB"/>
          </a:p>
        </p:txBody>
      </p:sp>
    </p:spTree>
    <p:extLst>
      <p:ext uri="{BB962C8B-B14F-4D97-AF65-F5344CB8AC3E}">
        <p14:creationId xmlns:p14="http://schemas.microsoft.com/office/powerpoint/2010/main" val="25906358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3B310E93-6B1B-4AC6-A556-DD141EADC977}" type="datetimeFigureOut">
              <a:rPr lang="en-GB" smtClean="0"/>
              <a:t>02/10/2016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1E8EB29-2FA8-483A-9B9C-0CD694B8456B}" type="slidenum">
              <a:rPr lang="en-GB" smtClean="0"/>
              <a:t>‹#›</a:t>
            </a:fld>
            <a:endParaRPr lang="en-GB"/>
          </a:p>
        </p:txBody>
      </p:sp>
    </p:spTree>
    <p:extLst>
      <p:ext uri="{BB962C8B-B14F-4D97-AF65-F5344CB8AC3E}">
        <p14:creationId xmlns:p14="http://schemas.microsoft.com/office/powerpoint/2010/main" val="485418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B310E93-6B1B-4AC6-A556-DD141EADC977}" type="datetimeFigureOut">
              <a:rPr lang="en-GB" smtClean="0"/>
              <a:t>02/10/2016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1E8EB29-2FA8-483A-9B9C-0CD694B8456B}" type="slidenum">
              <a:rPr lang="en-GB" smtClean="0"/>
              <a:t>‹#›</a:t>
            </a:fld>
            <a:endParaRPr lang="en-GB"/>
          </a:p>
        </p:txBody>
      </p:sp>
    </p:spTree>
    <p:extLst>
      <p:ext uri="{BB962C8B-B14F-4D97-AF65-F5344CB8AC3E}">
        <p14:creationId xmlns:p14="http://schemas.microsoft.com/office/powerpoint/2010/main" val="16240300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3B310E93-6B1B-4AC6-A556-DD141EADC977}" type="datetimeFigureOut">
              <a:rPr lang="en-GB" smtClean="0"/>
              <a:t>02/10/2016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21E8EB29-2FA8-483A-9B9C-0CD694B8456B}" type="slidenum">
              <a:rPr lang="en-GB" smtClean="0"/>
              <a:t>‹#›</a:t>
            </a:fld>
            <a:endParaRPr lang="en-GB"/>
          </a:p>
        </p:txBody>
      </p:sp>
    </p:spTree>
    <p:extLst>
      <p:ext uri="{BB962C8B-B14F-4D97-AF65-F5344CB8AC3E}">
        <p14:creationId xmlns:p14="http://schemas.microsoft.com/office/powerpoint/2010/main" val="606901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3B310E93-6B1B-4AC6-A556-DD141EADC977}" type="datetimeFigureOut">
              <a:rPr lang="en-GB" smtClean="0"/>
              <a:t>02/10/2016</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21E8EB29-2FA8-483A-9B9C-0CD694B8456B}" type="slidenum">
              <a:rPr lang="en-GB" smtClean="0"/>
              <a:t>‹#›</a:t>
            </a:fld>
            <a:endParaRPr lang="en-GB"/>
          </a:p>
        </p:txBody>
      </p:sp>
    </p:spTree>
    <p:extLst>
      <p:ext uri="{BB962C8B-B14F-4D97-AF65-F5344CB8AC3E}">
        <p14:creationId xmlns:p14="http://schemas.microsoft.com/office/powerpoint/2010/main" val="344211842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3B310E93-6B1B-4AC6-A556-DD141EADC977}" type="datetimeFigureOut">
              <a:rPr lang="en-GB" smtClean="0"/>
              <a:t>02/10/2016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21E8EB29-2FA8-483A-9B9C-0CD694B8456B}" type="slidenum">
              <a:rPr lang="en-GB" smtClean="0"/>
              <a:t>‹#›</a:t>
            </a:fld>
            <a:endParaRPr lang="en-GB"/>
          </a:p>
        </p:txBody>
      </p:sp>
    </p:spTree>
    <p:extLst>
      <p:ext uri="{BB962C8B-B14F-4D97-AF65-F5344CB8AC3E}">
        <p14:creationId xmlns:p14="http://schemas.microsoft.com/office/powerpoint/2010/main" val="14701066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B310E93-6B1B-4AC6-A556-DD141EADC977}" type="datetimeFigureOut">
              <a:rPr lang="en-GB" smtClean="0"/>
              <a:t>02/10/2016</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21E8EB29-2FA8-483A-9B9C-0CD694B8456B}" type="slidenum">
              <a:rPr lang="en-GB" smtClean="0"/>
              <a:t>‹#›</a:t>
            </a:fld>
            <a:endParaRPr lang="en-GB"/>
          </a:p>
        </p:txBody>
      </p:sp>
    </p:spTree>
    <p:extLst>
      <p:ext uri="{BB962C8B-B14F-4D97-AF65-F5344CB8AC3E}">
        <p14:creationId xmlns:p14="http://schemas.microsoft.com/office/powerpoint/2010/main" val="343636261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B310E93-6B1B-4AC6-A556-DD141EADC977}" type="datetimeFigureOut">
              <a:rPr lang="en-GB" smtClean="0"/>
              <a:t>02/10/2016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21E8EB29-2FA8-483A-9B9C-0CD694B8456B}" type="slidenum">
              <a:rPr lang="en-GB" smtClean="0"/>
              <a:t>‹#›</a:t>
            </a:fld>
            <a:endParaRPr lang="en-GB"/>
          </a:p>
        </p:txBody>
      </p:sp>
    </p:spTree>
    <p:extLst>
      <p:ext uri="{BB962C8B-B14F-4D97-AF65-F5344CB8AC3E}">
        <p14:creationId xmlns:p14="http://schemas.microsoft.com/office/powerpoint/2010/main" val="38728310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B310E93-6B1B-4AC6-A556-DD141EADC977}" type="datetimeFigureOut">
              <a:rPr lang="en-GB" smtClean="0"/>
              <a:t>02/10/2016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21E8EB29-2FA8-483A-9B9C-0CD694B8456B}" type="slidenum">
              <a:rPr lang="en-GB" smtClean="0"/>
              <a:t>‹#›</a:t>
            </a:fld>
            <a:endParaRPr lang="en-GB"/>
          </a:p>
        </p:txBody>
      </p:sp>
    </p:spTree>
    <p:extLst>
      <p:ext uri="{BB962C8B-B14F-4D97-AF65-F5344CB8AC3E}">
        <p14:creationId xmlns:p14="http://schemas.microsoft.com/office/powerpoint/2010/main" val="95612268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B310E93-6B1B-4AC6-A556-DD141EADC977}" type="datetimeFigureOut">
              <a:rPr lang="en-GB" smtClean="0"/>
              <a:t>02/10/2016</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1E8EB29-2FA8-483A-9B9C-0CD694B8456B}" type="slidenum">
              <a:rPr lang="en-GB" smtClean="0"/>
              <a:t>‹#›</a:t>
            </a:fld>
            <a:endParaRPr lang="en-GB"/>
          </a:p>
        </p:txBody>
      </p:sp>
    </p:spTree>
    <p:extLst>
      <p:ext uri="{BB962C8B-B14F-4D97-AF65-F5344CB8AC3E}">
        <p14:creationId xmlns:p14="http://schemas.microsoft.com/office/powerpoint/2010/main" val="3011156626"/>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smtClean="0"/>
              <a:t>Act 3, scene 1</a:t>
            </a:r>
            <a:endParaRPr lang="en-GB" dirty="0"/>
          </a:p>
        </p:txBody>
      </p:sp>
      <p:sp>
        <p:nvSpPr>
          <p:cNvPr id="3" name="Subtitle 2"/>
          <p:cNvSpPr>
            <a:spLocks noGrp="1"/>
          </p:cNvSpPr>
          <p:nvPr>
            <p:ph type="subTitle" idx="1"/>
          </p:nvPr>
        </p:nvSpPr>
        <p:spPr/>
        <p:txBody>
          <a:bodyPr/>
          <a:lstStyle/>
          <a:p>
            <a:endParaRPr lang="en-GB"/>
          </a:p>
        </p:txBody>
      </p:sp>
    </p:spTree>
    <p:extLst>
      <p:ext uri="{BB962C8B-B14F-4D97-AF65-F5344CB8AC3E}">
        <p14:creationId xmlns:p14="http://schemas.microsoft.com/office/powerpoint/2010/main" val="382616826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1-28 – Claudius and Gertrude</a:t>
            </a:r>
            <a:endParaRPr lang="en-GB" dirty="0"/>
          </a:p>
        </p:txBody>
      </p:sp>
      <p:sp>
        <p:nvSpPr>
          <p:cNvPr id="3" name="Content Placeholder 2"/>
          <p:cNvSpPr>
            <a:spLocks noGrp="1"/>
          </p:cNvSpPr>
          <p:nvPr>
            <p:ph idx="1"/>
          </p:nvPr>
        </p:nvSpPr>
        <p:spPr/>
        <p:txBody>
          <a:bodyPr/>
          <a:lstStyle/>
          <a:p>
            <a:pPr marL="0" indent="0">
              <a:buNone/>
            </a:pPr>
            <a:r>
              <a:rPr lang="en-GB" dirty="0" smtClean="0"/>
              <a:t>Remind yourself of:</a:t>
            </a:r>
          </a:p>
          <a:p>
            <a:pPr>
              <a:buFontTx/>
              <a:buChar char="-"/>
            </a:pPr>
            <a:r>
              <a:rPr lang="en-GB" dirty="0" smtClean="0"/>
              <a:t>Claudius’ concerns and motives – how much does he suspect or know?</a:t>
            </a:r>
          </a:p>
          <a:p>
            <a:pPr>
              <a:buFontTx/>
              <a:buChar char="-"/>
            </a:pPr>
            <a:r>
              <a:rPr lang="en-GB" dirty="0" smtClean="0"/>
              <a:t>Gertrude’s concerns/motives  - different?</a:t>
            </a:r>
            <a:endParaRPr lang="en-GB" dirty="0"/>
          </a:p>
        </p:txBody>
      </p:sp>
    </p:spTree>
    <p:extLst>
      <p:ext uri="{BB962C8B-B14F-4D97-AF65-F5344CB8AC3E}">
        <p14:creationId xmlns:p14="http://schemas.microsoft.com/office/powerpoint/2010/main" val="160527313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29-43 Ophelia and Gertrude</a:t>
            </a:r>
            <a:endParaRPr lang="en-GB" dirty="0"/>
          </a:p>
        </p:txBody>
      </p:sp>
      <p:sp>
        <p:nvSpPr>
          <p:cNvPr id="3" name="Content Placeholder 2"/>
          <p:cNvSpPr>
            <a:spLocks noGrp="1"/>
          </p:cNvSpPr>
          <p:nvPr>
            <p:ph idx="1"/>
          </p:nvPr>
        </p:nvSpPr>
        <p:spPr/>
        <p:txBody>
          <a:bodyPr/>
          <a:lstStyle/>
          <a:p>
            <a:r>
              <a:rPr lang="en-GB" dirty="0" smtClean="0"/>
              <a:t>Note double meaning of ‘affront’ (meet face to face or give offence)</a:t>
            </a:r>
          </a:p>
          <a:p>
            <a:r>
              <a:rPr lang="en-GB" dirty="0" smtClean="0"/>
              <a:t>Ophelia is on stage throughout this discussion – how should she behave?</a:t>
            </a:r>
          </a:p>
          <a:p>
            <a:r>
              <a:rPr lang="en-GB" dirty="0" smtClean="0"/>
              <a:t>Would the Queen be happy for Hamlet to marry Ophelia? How does this fit with the comments of her father and treatment throughout the play so far?</a:t>
            </a:r>
          </a:p>
          <a:p>
            <a:pPr marL="0" indent="0">
              <a:buNone/>
            </a:pPr>
            <a:endParaRPr lang="en-GB" dirty="0"/>
          </a:p>
        </p:txBody>
      </p:sp>
    </p:spTree>
    <p:extLst>
      <p:ext uri="{BB962C8B-B14F-4D97-AF65-F5344CB8AC3E}">
        <p14:creationId xmlns:p14="http://schemas.microsoft.com/office/powerpoint/2010/main" val="324625601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43-55 Polonius and Claudius</a:t>
            </a:r>
            <a:endParaRPr lang="en-GB" dirty="0"/>
          </a:p>
        </p:txBody>
      </p:sp>
      <p:sp>
        <p:nvSpPr>
          <p:cNvPr id="3" name="Content Placeholder 2"/>
          <p:cNvSpPr>
            <a:spLocks noGrp="1"/>
          </p:cNvSpPr>
          <p:nvPr>
            <p:ph idx="1"/>
          </p:nvPr>
        </p:nvSpPr>
        <p:spPr/>
        <p:txBody>
          <a:bodyPr/>
          <a:lstStyle/>
          <a:p>
            <a:r>
              <a:rPr lang="en-GB" dirty="0" smtClean="0"/>
              <a:t>Polonius seems to feel guilty about the deception: ‘We are oft too blamed in this - /Tis too much proved that with devotion’s visage/And pious action we do sugar o’er/ The devil himself.’ What does he mean?</a:t>
            </a:r>
          </a:p>
          <a:p>
            <a:r>
              <a:rPr lang="en-GB" dirty="0" smtClean="0"/>
              <a:t>What is the dramatic effect of Claudius’ confession at this point in the play? To what extent do these lines show his redeeming features? Is he an entirely ‘black and villainous’ character as some critics suggest?</a:t>
            </a:r>
          </a:p>
          <a:p>
            <a:r>
              <a:rPr lang="en-GB" dirty="0" smtClean="0"/>
              <a:t>What’s the difference between the ‘asides’ of Claudius and Polonius, and the soliloquies of Hamlet?</a:t>
            </a:r>
            <a:endParaRPr lang="en-GB" dirty="0"/>
          </a:p>
        </p:txBody>
      </p:sp>
    </p:spTree>
    <p:extLst>
      <p:ext uri="{BB962C8B-B14F-4D97-AF65-F5344CB8AC3E}">
        <p14:creationId xmlns:p14="http://schemas.microsoft.com/office/powerpoint/2010/main" val="199590110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55-91 Hamlet ‘To be or not to be’ </a:t>
            </a:r>
            <a:endParaRPr lang="en-GB" dirty="0"/>
          </a:p>
        </p:txBody>
      </p:sp>
      <p:sp>
        <p:nvSpPr>
          <p:cNvPr id="3" name="Content Placeholder 2"/>
          <p:cNvSpPr>
            <a:spLocks noGrp="1"/>
          </p:cNvSpPr>
          <p:nvPr>
            <p:ph idx="1"/>
          </p:nvPr>
        </p:nvSpPr>
        <p:spPr>
          <a:xfrm>
            <a:off x="347730" y="1864262"/>
            <a:ext cx="11006070" cy="4351338"/>
          </a:xfrm>
        </p:spPr>
        <p:txBody>
          <a:bodyPr>
            <a:normAutofit fontScale="92500" lnSpcReduction="10000"/>
          </a:bodyPr>
          <a:lstStyle/>
          <a:p>
            <a:r>
              <a:rPr lang="en-GB" dirty="0" smtClean="0"/>
              <a:t>Last time we saw Hamlet, it was with a confident rhyming couplet: ‘The play’s the thing/Wherein we’ll catch the conscience of a King.’ Now he seems to be undecided once more. What, if anything, can have caused this change?</a:t>
            </a:r>
          </a:p>
          <a:p>
            <a:r>
              <a:rPr lang="en-GB" dirty="0" smtClean="0"/>
              <a:t>Is he seriously contemplating suicide or is this just another moment of philosophical musing? </a:t>
            </a:r>
          </a:p>
          <a:p>
            <a:r>
              <a:rPr lang="en-GB" dirty="0" smtClean="0"/>
              <a:t>Now you have read up to this point, do you have any idea why audiences were so angry when the soliloquy was moved to the beginning of the Cumberbatch production?</a:t>
            </a:r>
          </a:p>
          <a:p>
            <a:pPr marL="0" indent="0">
              <a:buNone/>
            </a:pPr>
            <a:endParaRPr lang="en-GB" dirty="0" smtClean="0"/>
          </a:p>
          <a:p>
            <a:pPr marL="0" indent="0">
              <a:buNone/>
            </a:pPr>
            <a:r>
              <a:rPr lang="en-GB" dirty="0"/>
              <a:t>NB Hamlet is aware that thinking deeply is not a preliminary to effective action; he suspects contemplation may prevent action. Yet, he cannot stop himself!</a:t>
            </a:r>
          </a:p>
        </p:txBody>
      </p:sp>
    </p:spTree>
    <p:extLst>
      <p:ext uri="{BB962C8B-B14F-4D97-AF65-F5344CB8AC3E}">
        <p14:creationId xmlns:p14="http://schemas.microsoft.com/office/powerpoint/2010/main" val="111977806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1128</TotalTime>
  <Words>336</Words>
  <Application>Microsoft Office PowerPoint</Application>
  <PresentationFormat>Widescreen</PresentationFormat>
  <Paragraphs>19</Paragraphs>
  <Slides>5</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5</vt:i4>
      </vt:variant>
    </vt:vector>
  </HeadingPairs>
  <TitlesOfParts>
    <vt:vector size="9" baseType="lpstr">
      <vt:lpstr>Arial</vt:lpstr>
      <vt:lpstr>Calibri</vt:lpstr>
      <vt:lpstr>Calibri Light</vt:lpstr>
      <vt:lpstr>Office Theme</vt:lpstr>
      <vt:lpstr>Act 3, scene 1</vt:lpstr>
      <vt:lpstr>1-28 – Claudius and Gertrude</vt:lpstr>
      <vt:lpstr>29-43 Ophelia and Gertrude</vt:lpstr>
      <vt:lpstr>43-55 Polonius and Claudius</vt:lpstr>
      <vt:lpstr>55-91 Hamlet ‘To be or not to be’ </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Sofie Khachik</dc:creator>
  <cp:lastModifiedBy>Sofie Khachik</cp:lastModifiedBy>
  <cp:revision>6</cp:revision>
  <dcterms:created xsi:type="dcterms:W3CDTF">2015-10-02T14:25:33Z</dcterms:created>
  <dcterms:modified xsi:type="dcterms:W3CDTF">2016-10-02T16:04:17Z</dcterms:modified>
</cp:coreProperties>
</file>