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9" r:id="rId3"/>
    <p:sldId id="260" r:id="rId4"/>
    <p:sldId id="257" r:id="rId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25" autoAdjust="0"/>
    <p:restoredTop sz="94660"/>
  </p:normalViewPr>
  <p:slideViewPr>
    <p:cSldViewPr snapToGrid="0">
      <p:cViewPr varScale="1">
        <p:scale>
          <a:sx n="80" d="100"/>
          <a:sy n="80" d="100"/>
        </p:scale>
        <p:origin x="136" y="5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446534" y="3085765"/>
            <a:ext cx="11262866" cy="33048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ctrTitle"/>
          </p:nvPr>
        </p:nvSpPr>
        <p:spPr>
          <a:xfrm>
            <a:off x="581191" y="1020431"/>
            <a:ext cx="10993549" cy="1475013"/>
          </a:xfrm>
          <a:effectLst/>
        </p:spPr>
        <p:txBody>
          <a:bodyPr anchor="b">
            <a:normAutofit/>
          </a:bodyPr>
          <a:lstStyle>
            <a:lvl1pPr>
              <a:defRPr sz="3600">
                <a:solidFill>
                  <a:schemeClr val="accent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581194" y="2495445"/>
            <a:ext cx="10993546" cy="590321"/>
          </a:xfrm>
        </p:spPr>
        <p:txBody>
          <a:bodyPr anchor="t">
            <a:normAutofit/>
          </a:bodyPr>
          <a:lstStyle>
            <a:lvl1pPr marL="0" indent="0" algn="l">
              <a:buNone/>
              <a:defRPr sz="1600" cap="all">
                <a:solidFill>
                  <a:schemeClr val="accent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a:xfrm>
            <a:off x="7605951" y="5956137"/>
            <a:ext cx="2844800" cy="365125"/>
          </a:xfrm>
        </p:spPr>
        <p:txBody>
          <a:bodyPr/>
          <a:lstStyle>
            <a:lvl1pPr>
              <a:defRPr>
                <a:solidFill>
                  <a:schemeClr val="accent1">
                    <a:lumMod val="75000"/>
                    <a:lumOff val="25000"/>
                  </a:schemeClr>
                </a:solidFill>
              </a:defRPr>
            </a:lvl1pPr>
          </a:lstStyle>
          <a:p>
            <a:fld id="{B61BEF0D-F0BB-DE4B-95CE-6DB70DBA9567}" type="datetimeFigureOut">
              <a:rPr lang="en-US" dirty="0"/>
              <a:pPr/>
              <a:t>6/13/2024</a:t>
            </a:fld>
            <a:endParaRPr lang="en-US" dirty="0"/>
          </a:p>
        </p:txBody>
      </p:sp>
      <p:sp>
        <p:nvSpPr>
          <p:cNvPr id="5" name="Footer Placeholder 4"/>
          <p:cNvSpPr>
            <a:spLocks noGrp="1"/>
          </p:cNvSpPr>
          <p:nvPr>
            <p:ph type="ftr" sz="quarter" idx="11"/>
          </p:nvPr>
        </p:nvSpPr>
        <p:spPr>
          <a:xfrm>
            <a:off x="581192" y="5951811"/>
            <a:ext cx="6917210" cy="365125"/>
          </a:xfrm>
        </p:spPr>
        <p:txBody>
          <a:bodyPr/>
          <a:lstStyle>
            <a:lvl1pPr>
              <a:defRPr>
                <a:solidFill>
                  <a:schemeClr val="accent1">
                    <a:lumMod val="75000"/>
                    <a:lumOff val="25000"/>
                  </a:schemeClr>
                </a:solidFill>
              </a:defRPr>
            </a:lvl1pPr>
          </a:lstStyle>
          <a:p>
            <a:endParaRPr lang="en-US" dirty="0"/>
          </a:p>
        </p:txBody>
      </p:sp>
      <p:sp>
        <p:nvSpPr>
          <p:cNvPr id="6" name="Slide Number Placeholder 5"/>
          <p:cNvSpPr>
            <a:spLocks noGrp="1"/>
          </p:cNvSpPr>
          <p:nvPr>
            <p:ph type="sldNum" sz="quarter" idx="12"/>
          </p:nvPr>
        </p:nvSpPr>
        <p:spPr>
          <a:xfrm>
            <a:off x="10558300" y="5956137"/>
            <a:ext cx="1016440" cy="365125"/>
          </a:xfrm>
        </p:spPr>
        <p:txBody>
          <a:bodyPr/>
          <a:lstStyle>
            <a:lvl1pPr>
              <a:defRPr>
                <a:solidFill>
                  <a:schemeClr val="accent1">
                    <a:lumMod val="75000"/>
                    <a:lumOff val="25000"/>
                  </a:schemeClr>
                </a:solidFill>
              </a:defRPr>
            </a:lvl1p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8" name="Rectangle 7"/>
          <p:cNvSpPr>
            <a:spLocks noChangeAspect="1"/>
          </p:cNvSpPr>
          <p:nvPr/>
        </p:nvSpPr>
        <p:spPr>
          <a:xfrm>
            <a:off x="440286" y="614407"/>
            <a:ext cx="11309338" cy="1189298"/>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9" name="Title 1"/>
          <p:cNvSpPr>
            <a:spLocks noGrp="1"/>
          </p:cNvSpPr>
          <p:nvPr>
            <p:ph type="title"/>
          </p:nvPr>
        </p:nvSpPr>
        <p:spPr>
          <a:xfrm>
            <a:off x="581192" y="702156"/>
            <a:ext cx="11029616" cy="1013800"/>
          </a:xfrm>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lvl1pPr algn="l">
              <a:defRPr/>
            </a:lvl1pPr>
            <a:lvl2pPr algn="l">
              <a:defRPr/>
            </a:lvl2pPr>
            <a:lvl3pPr algn="l">
              <a:defRPr/>
            </a:lvl3pPr>
            <a:lvl4pPr algn="l">
              <a:defRPr/>
            </a:lvl4pPr>
            <a:lvl5pPr algn="l">
              <a:defRPr/>
            </a:lvl5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6/13/2024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7" name="Rectangle 6"/>
          <p:cNvSpPr>
            <a:spLocks noChangeAspect="1"/>
          </p:cNvSpPr>
          <p:nvPr/>
        </p:nvSpPr>
        <p:spPr>
          <a:xfrm>
            <a:off x="8839201" y="599725"/>
            <a:ext cx="2906817" cy="581695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Vertical Title 1"/>
          <p:cNvSpPr>
            <a:spLocks noGrp="1"/>
          </p:cNvSpPr>
          <p:nvPr>
            <p:ph type="title" orient="vert"/>
          </p:nvPr>
        </p:nvSpPr>
        <p:spPr>
          <a:xfrm>
            <a:off x="8839201" y="675726"/>
            <a:ext cx="2004164" cy="5183073"/>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774923" y="675726"/>
            <a:ext cx="7896279" cy="5183073"/>
          </a:xfrm>
        </p:spPr>
        <p:txBody>
          <a:bodyPr vert="eaVert" ancho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a:xfrm>
            <a:off x="8993673" y="5956137"/>
            <a:ext cx="1328141" cy="365125"/>
          </a:xfrm>
        </p:spPr>
        <p:txBody>
          <a:bodyPr/>
          <a:lstStyle>
            <a:lvl1pPr>
              <a:defRPr>
                <a:solidFill>
                  <a:schemeClr val="accent1">
                    <a:lumMod val="75000"/>
                    <a:lumOff val="25000"/>
                  </a:schemeClr>
                </a:solidFill>
              </a:defRPr>
            </a:lvl1pPr>
          </a:lstStyle>
          <a:p>
            <a:fld id="{B61BEF0D-F0BB-DE4B-95CE-6DB70DBA9567}" type="datetimeFigureOut">
              <a:rPr lang="en-US" dirty="0"/>
              <a:pPr/>
              <a:t>6/13/2024</a:t>
            </a:fld>
            <a:endParaRPr lang="en-US" dirty="0"/>
          </a:p>
        </p:txBody>
      </p:sp>
      <p:sp>
        <p:nvSpPr>
          <p:cNvPr id="5" name="Footer Placeholder 4"/>
          <p:cNvSpPr>
            <a:spLocks noGrp="1"/>
          </p:cNvSpPr>
          <p:nvPr>
            <p:ph type="ftr" sz="quarter" idx="11"/>
          </p:nvPr>
        </p:nvSpPr>
        <p:spPr>
          <a:xfrm>
            <a:off x="774923" y="5951811"/>
            <a:ext cx="7896279" cy="365125"/>
          </a:xfrm>
        </p:spPr>
        <p:txBody>
          <a:bodyPr/>
          <a:lstStyle/>
          <a:p>
            <a:endParaRPr lang="en-US" dirty="0"/>
          </a:p>
        </p:txBody>
      </p:sp>
      <p:sp>
        <p:nvSpPr>
          <p:cNvPr id="6" name="Slide Number Placeholder 5"/>
          <p:cNvSpPr>
            <a:spLocks noGrp="1"/>
          </p:cNvSpPr>
          <p:nvPr>
            <p:ph type="sldNum" sz="quarter" idx="12"/>
          </p:nvPr>
        </p:nvSpPr>
        <p:spPr>
          <a:xfrm>
            <a:off x="10446615" y="5956137"/>
            <a:ext cx="1164195" cy="365125"/>
          </a:xfrm>
        </p:spPr>
        <p:txBody>
          <a:bodyPr/>
          <a:lstStyle>
            <a:lvl1pPr>
              <a:defRPr>
                <a:solidFill>
                  <a:schemeClr val="accent1">
                    <a:lumMod val="75000"/>
                    <a:lumOff val="25000"/>
                  </a:schemeClr>
                </a:solidFill>
              </a:defRPr>
            </a:lvl1p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7" name="Rectangle 6"/>
          <p:cNvSpPr>
            <a:spLocks noChangeAspect="1"/>
          </p:cNvSpPr>
          <p:nvPr/>
        </p:nvSpPr>
        <p:spPr>
          <a:xfrm>
            <a:off x="440286" y="614407"/>
            <a:ext cx="11309338" cy="1189298"/>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2" y="702156"/>
            <a:ext cx="11029616" cy="1013800"/>
          </a:xfrm>
        </p:spPr>
        <p:txBody>
          <a:bodyPr/>
          <a:lstStyle/>
          <a:p>
            <a:r>
              <a:rPr lang="en-US" smtClean="0"/>
              <a:t>Click to edit Master title style</a:t>
            </a:r>
            <a:endParaRPr lang="en-US" dirty="0"/>
          </a:p>
        </p:txBody>
      </p:sp>
      <p:sp>
        <p:nvSpPr>
          <p:cNvPr id="3" name="Content Placeholder 2"/>
          <p:cNvSpPr>
            <a:spLocks noGrp="1"/>
          </p:cNvSpPr>
          <p:nvPr>
            <p:ph idx="1"/>
          </p:nvPr>
        </p:nvSpPr>
        <p:spPr>
          <a:xfrm>
            <a:off x="581192" y="2180496"/>
            <a:ext cx="11029615" cy="3678303"/>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6/13/2024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10558300" y="5956137"/>
            <a:ext cx="1052508"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8" name="Rectangle 7"/>
          <p:cNvSpPr>
            <a:spLocks noChangeAspect="1"/>
          </p:cNvSpPr>
          <p:nvPr/>
        </p:nvSpPr>
        <p:spPr>
          <a:xfrm>
            <a:off x="447817" y="5141974"/>
            <a:ext cx="11290860"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3043910"/>
            <a:ext cx="11029615" cy="1497507"/>
          </a:xfrm>
        </p:spPr>
        <p:txBody>
          <a:bodyPr anchor="b">
            <a:normAutofit/>
          </a:bodyPr>
          <a:lstStyle>
            <a:lvl1pPr algn="l">
              <a:defRPr sz="3600" b="0" cap="all">
                <a:solidFill>
                  <a:schemeClr val="accent1"/>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581192" y="4541417"/>
            <a:ext cx="11029615" cy="600556"/>
          </a:xfrm>
        </p:spPr>
        <p:txBody>
          <a:bodyPr anchor="t">
            <a:normAutofit/>
          </a:bodyPr>
          <a:lstStyle>
            <a:lvl1pPr marL="0" indent="0" algn="l">
              <a:buNone/>
              <a:defRPr sz="1800" cap="all">
                <a:solidFill>
                  <a:schemeClr val="accent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lvl1pPr>
              <a:defRPr>
                <a:solidFill>
                  <a:schemeClr val="accent1">
                    <a:lumMod val="75000"/>
                    <a:lumOff val="25000"/>
                  </a:schemeClr>
                </a:solidFill>
              </a:defRPr>
            </a:lvl1pPr>
          </a:lstStyle>
          <a:p>
            <a:fld id="{B61BEF0D-F0BB-DE4B-95CE-6DB70DBA9567}" type="datetimeFigureOut">
              <a:rPr lang="en-US" dirty="0"/>
              <a:pPr/>
              <a:t>6/13/2024</a:t>
            </a:fld>
            <a:endParaRPr lang="en-US" dirty="0"/>
          </a:p>
        </p:txBody>
      </p:sp>
      <p:sp>
        <p:nvSpPr>
          <p:cNvPr id="5" name="Footer Placeholder 4"/>
          <p:cNvSpPr>
            <a:spLocks noGrp="1"/>
          </p:cNvSpPr>
          <p:nvPr>
            <p:ph type="ftr" sz="quarter" idx="11"/>
          </p:nvPr>
        </p:nvSpPr>
        <p:spPr/>
        <p:txBody>
          <a:bodyPr/>
          <a:lstStyle>
            <a:lvl1pPr>
              <a:defRPr>
                <a:solidFill>
                  <a:schemeClr val="accent1">
                    <a:lumMod val="75000"/>
                    <a:lumOff val="25000"/>
                  </a:schemeClr>
                </a:solidFill>
              </a:defRPr>
            </a:lvl1pPr>
          </a:lstStyle>
          <a:p>
            <a:endParaRPr lang="en-US" dirty="0"/>
          </a:p>
        </p:txBody>
      </p:sp>
      <p:sp>
        <p:nvSpPr>
          <p:cNvPr id="6" name="Slide Number Placeholder 5"/>
          <p:cNvSpPr>
            <a:spLocks noGrp="1"/>
          </p:cNvSpPr>
          <p:nvPr>
            <p:ph type="sldNum" sz="quarter" idx="12"/>
          </p:nvPr>
        </p:nvSpPr>
        <p:spPr/>
        <p:txBody>
          <a:bodyPr/>
          <a:lstStyle>
            <a:lvl1pPr>
              <a:defRPr>
                <a:solidFill>
                  <a:schemeClr val="accent1">
                    <a:lumMod val="75000"/>
                    <a:lumOff val="25000"/>
                  </a:schemeClr>
                </a:solidFill>
              </a:defRPr>
            </a:lvl1p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Rectangle 7"/>
          <p:cNvSpPr>
            <a:spLocks noChangeAspect="1"/>
          </p:cNvSpPr>
          <p:nvPr/>
        </p:nvSpPr>
        <p:spPr>
          <a:xfrm>
            <a:off x="445982"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729658"/>
            <a:ext cx="11029616" cy="988332"/>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581193" y="2228003"/>
            <a:ext cx="5422390" cy="363304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188417" y="2228003"/>
            <a:ext cx="5422392" cy="363304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6/13/2024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1" name="Rectangle 10"/>
          <p:cNvSpPr>
            <a:spLocks noChangeAspect="1"/>
          </p:cNvSpPr>
          <p:nvPr/>
        </p:nvSpPr>
        <p:spPr>
          <a:xfrm>
            <a:off x="445982"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2" name="Title 1"/>
          <p:cNvSpPr>
            <a:spLocks noGrp="1"/>
          </p:cNvSpPr>
          <p:nvPr>
            <p:ph type="title"/>
          </p:nvPr>
        </p:nvSpPr>
        <p:spPr>
          <a:xfrm>
            <a:off x="581193" y="729658"/>
            <a:ext cx="11029616" cy="988332"/>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887219" y="2250892"/>
            <a:ext cx="5087075" cy="536005"/>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581194" y="2926052"/>
            <a:ext cx="5393100" cy="2934999"/>
          </a:xfrm>
        </p:spPr>
        <p:txBody>
          <a:bodyPr anchor="t">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523735" y="2250892"/>
            <a:ext cx="5087073" cy="553373"/>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217709" y="2926052"/>
            <a:ext cx="5393100" cy="2934999"/>
          </a:xfrm>
        </p:spPr>
        <p:txBody>
          <a:bodyPr anchor="t">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6/13/2024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7" name="Rectangle 6"/>
          <p:cNvSpPr>
            <a:spLocks noChangeAspect="1"/>
          </p:cNvSpPr>
          <p:nvPr/>
        </p:nvSpPr>
        <p:spPr>
          <a:xfrm>
            <a:off x="440683"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8" name="Title 1"/>
          <p:cNvSpPr>
            <a:spLocks noGrp="1"/>
          </p:cNvSpPr>
          <p:nvPr>
            <p:ph type="title"/>
          </p:nvPr>
        </p:nvSpPr>
        <p:spPr>
          <a:xfrm>
            <a:off x="575894" y="729658"/>
            <a:ext cx="11029616" cy="988332"/>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6/13/2024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6/13/2024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9" name="Rectangle 8"/>
          <p:cNvSpPr>
            <a:spLocks noChangeAspect="1"/>
          </p:cNvSpPr>
          <p:nvPr/>
        </p:nvSpPr>
        <p:spPr>
          <a:xfrm>
            <a:off x="447817" y="5141973"/>
            <a:ext cx="11298200" cy="1274702"/>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2" y="5262296"/>
            <a:ext cx="4909445" cy="689514"/>
          </a:xfrm>
        </p:spPr>
        <p:txBody>
          <a:bodyPr anchor="ctr"/>
          <a:lstStyle>
            <a:lvl1pPr algn="l">
              <a:defRPr sz="2000" b="0">
                <a:solidFill>
                  <a:schemeClr val="accent1">
                    <a:lumMod val="75000"/>
                    <a:lumOff val="25000"/>
                  </a:schemeClr>
                </a:solidFill>
              </a:defRPr>
            </a:lvl1pPr>
          </a:lstStyle>
          <a:p>
            <a:r>
              <a:rPr lang="en-US" smtClean="0"/>
              <a:t>Click to edit Master title style</a:t>
            </a:r>
            <a:endParaRPr lang="en-US" dirty="0"/>
          </a:p>
        </p:txBody>
      </p:sp>
      <p:sp>
        <p:nvSpPr>
          <p:cNvPr id="3" name="Content Placeholder 2"/>
          <p:cNvSpPr>
            <a:spLocks noGrp="1"/>
          </p:cNvSpPr>
          <p:nvPr>
            <p:ph idx="1"/>
          </p:nvPr>
        </p:nvSpPr>
        <p:spPr>
          <a:xfrm>
            <a:off x="447816" y="601200"/>
            <a:ext cx="11292840" cy="4204800"/>
          </a:xfrm>
        </p:spPr>
        <p:txBody>
          <a:bodyPr anchor="ctr">
            <a:normAutofit/>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vl6pPr>
              <a:defRPr sz="1400">
                <a:solidFill>
                  <a:schemeClr val="tx2"/>
                </a:solidFill>
              </a:defRPr>
            </a:lvl6pPr>
            <a:lvl7pPr>
              <a:defRPr sz="1400">
                <a:solidFill>
                  <a:schemeClr val="tx2"/>
                </a:solidFill>
              </a:defRPr>
            </a:lvl7pPr>
            <a:lvl8pPr>
              <a:defRPr sz="1400">
                <a:solidFill>
                  <a:schemeClr val="tx2"/>
                </a:solidFill>
              </a:defRPr>
            </a:lvl8pPr>
            <a:lvl9pPr>
              <a:defRPr sz="1400">
                <a:solidFill>
                  <a:schemeClr val="tx2"/>
                </a:solidFill>
              </a:defRPr>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5740823" y="5262296"/>
            <a:ext cx="5869987" cy="689515"/>
          </a:xfrm>
        </p:spPr>
        <p:txBody>
          <a:bodyPr anchor="ctr">
            <a:normAutofit/>
          </a:bodyPr>
          <a:lstStyle>
            <a:lvl1pPr marL="0" indent="0" algn="r">
              <a:buNone/>
              <a:defRPr sz="1100">
                <a:solidFill>
                  <a:schemeClr val="bg1"/>
                </a:solidFill>
              </a:defRPr>
            </a:lvl1pPr>
            <a:lvl2pPr marL="457200" indent="0">
              <a:buNone/>
              <a:defRPr sz="11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lvl1pPr>
              <a:defRPr>
                <a:solidFill>
                  <a:schemeClr val="accent1">
                    <a:lumMod val="75000"/>
                    <a:lumOff val="25000"/>
                  </a:schemeClr>
                </a:solidFill>
              </a:defRPr>
            </a:lvl1pPr>
          </a:lstStyle>
          <a:p>
            <a:fld id="{B61BEF0D-F0BB-DE4B-95CE-6DB70DBA9567}" type="datetimeFigureOut">
              <a:rPr lang="en-US" dirty="0"/>
              <a:pPr/>
              <a:t>6/13/2024</a:t>
            </a:fld>
            <a:endParaRPr lang="en-US" dirty="0"/>
          </a:p>
        </p:txBody>
      </p:sp>
      <p:sp>
        <p:nvSpPr>
          <p:cNvPr id="6" name="Footer Placeholder 5"/>
          <p:cNvSpPr>
            <a:spLocks noGrp="1"/>
          </p:cNvSpPr>
          <p:nvPr>
            <p:ph type="ftr" sz="quarter" idx="11"/>
          </p:nvPr>
        </p:nvSpPr>
        <p:spPr/>
        <p:txBody>
          <a:bodyPr/>
          <a:lstStyle>
            <a:lvl1pPr>
              <a:defRPr>
                <a:solidFill>
                  <a:schemeClr val="accent1">
                    <a:lumMod val="75000"/>
                    <a:lumOff val="25000"/>
                  </a:schemeClr>
                </a:solidFill>
              </a:defRPr>
            </a:lvl1pPr>
          </a:lstStyle>
          <a:p>
            <a:endParaRPr lang="en-US" dirty="0"/>
          </a:p>
        </p:txBody>
      </p:sp>
      <p:sp>
        <p:nvSpPr>
          <p:cNvPr id="7" name="Slide Number Placeholder 6"/>
          <p:cNvSpPr>
            <a:spLocks noGrp="1"/>
          </p:cNvSpPr>
          <p:nvPr>
            <p:ph type="sldNum" sz="quarter" idx="12"/>
          </p:nvPr>
        </p:nvSpPr>
        <p:spPr/>
        <p:txBody>
          <a:bodyPr/>
          <a:lstStyle>
            <a:lvl1pPr>
              <a:defRPr>
                <a:solidFill>
                  <a:schemeClr val="accent1">
                    <a:lumMod val="75000"/>
                    <a:lumOff val="25000"/>
                  </a:schemeClr>
                </a:solidFill>
              </a:defRPr>
            </a:lvl1p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1193" y="4693389"/>
            <a:ext cx="11029616" cy="566738"/>
          </a:xfrm>
        </p:spPr>
        <p:txBody>
          <a:bodyPr anchor="b">
            <a:normAutofit/>
          </a:bodyPr>
          <a:lstStyle>
            <a:lvl1pPr algn="l">
              <a:defRPr sz="2400" b="0">
                <a:solidFill>
                  <a:schemeClr val="accent1"/>
                </a:solidFill>
              </a:defRPr>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447817" y="599725"/>
            <a:ext cx="11290859" cy="3557252"/>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581192" y="5260127"/>
            <a:ext cx="11029617" cy="598671"/>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6/13/2024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81192" y="705124"/>
            <a:ext cx="11029616" cy="1189554"/>
          </a:xfrm>
          <a:prstGeom prst="rect">
            <a:avLst/>
          </a:prstGeom>
        </p:spPr>
        <p:txBody>
          <a:bodyPr vert="horz" lIns="91440" tIns="45720" rIns="91440" bIns="45720" rtlCol="0" anchor="b">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581192" y="2336003"/>
            <a:ext cx="11029616" cy="3522794"/>
          </a:xfrm>
          <a:prstGeom prst="rect">
            <a:avLst/>
          </a:prstGeom>
        </p:spPr>
        <p:txBody>
          <a:bodyPr vert="horz" lIns="91440" tIns="45720" rIns="91440" bIns="45720" rtlCol="0" anchor="ct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605951" y="5956137"/>
            <a:ext cx="2844799" cy="365125"/>
          </a:xfrm>
          <a:prstGeom prst="rect">
            <a:avLst/>
          </a:prstGeom>
        </p:spPr>
        <p:txBody>
          <a:bodyPr vert="horz" lIns="91440" tIns="45720" rIns="91440" bIns="45720" rtlCol="0" anchor="ctr"/>
          <a:lstStyle>
            <a:lvl1pPr algn="r">
              <a:defRPr sz="900">
                <a:solidFill>
                  <a:schemeClr val="accent2"/>
                </a:solidFill>
              </a:defRPr>
            </a:lvl1pPr>
          </a:lstStyle>
          <a:p>
            <a:fld id="{B61BEF0D-F0BB-DE4B-95CE-6DB70DBA9567}" type="datetimeFigureOut">
              <a:rPr lang="en-US" dirty="0"/>
              <a:pPr/>
              <a:t>6/13/2024</a:t>
            </a:fld>
            <a:endParaRPr lang="en-US" dirty="0"/>
          </a:p>
        </p:txBody>
      </p:sp>
      <p:sp>
        <p:nvSpPr>
          <p:cNvPr id="5" name="Footer Placeholder 4"/>
          <p:cNvSpPr>
            <a:spLocks noGrp="1"/>
          </p:cNvSpPr>
          <p:nvPr>
            <p:ph type="ftr" sz="quarter" idx="3"/>
          </p:nvPr>
        </p:nvSpPr>
        <p:spPr>
          <a:xfrm>
            <a:off x="581192" y="5951811"/>
            <a:ext cx="6917210" cy="365125"/>
          </a:xfrm>
          <a:prstGeom prst="rect">
            <a:avLst/>
          </a:prstGeom>
        </p:spPr>
        <p:txBody>
          <a:bodyPr vert="horz" lIns="91440" tIns="45720" rIns="91440" bIns="45720" rtlCol="0" anchor="ctr"/>
          <a:lstStyle>
            <a:lvl1pPr algn="l">
              <a:defRPr sz="900" cap="all">
                <a:solidFill>
                  <a:schemeClr val="accent2"/>
                </a:solidFill>
              </a:defRPr>
            </a:lvl1pPr>
          </a:lstStyle>
          <a:p>
            <a:endParaRPr lang="en-US" dirty="0"/>
          </a:p>
        </p:txBody>
      </p:sp>
      <p:sp>
        <p:nvSpPr>
          <p:cNvPr id="6" name="Slide Number Placeholder 5"/>
          <p:cNvSpPr>
            <a:spLocks noGrp="1"/>
          </p:cNvSpPr>
          <p:nvPr>
            <p:ph type="sldNum" sz="quarter" idx="4"/>
          </p:nvPr>
        </p:nvSpPr>
        <p:spPr>
          <a:xfrm>
            <a:off x="10558300" y="5956137"/>
            <a:ext cx="1052510" cy="365125"/>
          </a:xfrm>
          <a:prstGeom prst="rect">
            <a:avLst/>
          </a:prstGeom>
        </p:spPr>
        <p:txBody>
          <a:bodyPr vert="horz" lIns="91440" tIns="45720" rIns="91440" bIns="45720" rtlCol="0" anchor="ctr"/>
          <a:lstStyle>
            <a:lvl1pPr algn="r">
              <a:defRPr sz="900">
                <a:solidFill>
                  <a:schemeClr val="accent2"/>
                </a:solidFill>
              </a:defRPr>
            </a:lvl1pPr>
          </a:lstStyle>
          <a:p>
            <a:fld id="{D57F1E4F-1CFF-5643-939E-217C01CDF565}" type="slidenum">
              <a:rPr lang="en-US" dirty="0"/>
              <a:pPr/>
              <a:t>‹#›</a:t>
            </a:fld>
            <a:endParaRPr lang="en-US" dirty="0"/>
          </a:p>
        </p:txBody>
      </p:sp>
      <p:sp>
        <p:nvSpPr>
          <p:cNvPr id="9" name="Rectangle 8"/>
          <p:cNvSpPr/>
          <p:nvPr/>
        </p:nvSpPr>
        <p:spPr>
          <a:xfrm>
            <a:off x="446534" y="457200"/>
            <a:ext cx="3703320" cy="9499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a:xfrm>
            <a:off x="8042147" y="453643"/>
            <a:ext cx="3703320" cy="98554"/>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a:xfrm>
            <a:off x="4241830" y="457200"/>
            <a:ext cx="3703320" cy="9144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457200" rtl="0" eaLnBrk="1" latinLnBrk="0" hangingPunct="1">
        <a:spcBef>
          <a:spcPct val="0"/>
        </a:spcBef>
        <a:buNone/>
        <a:defRPr sz="2800" b="0" kern="1200" cap="all">
          <a:solidFill>
            <a:schemeClr val="bg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06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800" kern="1200">
          <a:solidFill>
            <a:schemeClr val="tx2"/>
          </a:solidFill>
          <a:latin typeface="+mn-lt"/>
          <a:ea typeface="+mn-ea"/>
          <a:cs typeface="+mn-cs"/>
        </a:defRPr>
      </a:lvl1pPr>
      <a:lvl2pPr marL="630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600" kern="1200">
          <a:solidFill>
            <a:schemeClr val="tx2"/>
          </a:solidFill>
          <a:latin typeface="+mn-lt"/>
          <a:ea typeface="+mn-ea"/>
          <a:cs typeface="+mn-cs"/>
        </a:defRPr>
      </a:lvl2pPr>
      <a:lvl3pPr marL="900000" indent="-270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400" kern="1200">
          <a:solidFill>
            <a:schemeClr val="tx2"/>
          </a:solidFill>
          <a:latin typeface="+mn-lt"/>
          <a:ea typeface="+mn-ea"/>
          <a:cs typeface="+mn-cs"/>
        </a:defRPr>
      </a:lvl3pPr>
      <a:lvl4pPr marL="124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4pPr>
      <a:lvl5pPr marL="160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smtClean="0"/>
              <a:t>ECHO</a:t>
            </a:r>
            <a:endParaRPr lang="en-GB" dirty="0"/>
          </a:p>
        </p:txBody>
      </p:sp>
      <p:sp>
        <p:nvSpPr>
          <p:cNvPr id="3" name="Subtitle 2"/>
          <p:cNvSpPr>
            <a:spLocks noGrp="1"/>
          </p:cNvSpPr>
          <p:nvPr>
            <p:ph type="subTitle" idx="1"/>
          </p:nvPr>
        </p:nvSpPr>
        <p:spPr/>
        <p:txBody>
          <a:bodyPr/>
          <a:lstStyle/>
          <a:p>
            <a:r>
              <a:rPr lang="en-GB" dirty="0" smtClean="0"/>
              <a:t>RELIGIOUS BELIEFS INCLUDING AFTERLIFE</a:t>
            </a:r>
            <a:endParaRPr lang="en-GB" dirty="0"/>
          </a:p>
        </p:txBody>
      </p:sp>
    </p:spTree>
    <p:extLst>
      <p:ext uri="{BB962C8B-B14F-4D97-AF65-F5344CB8AC3E}">
        <p14:creationId xmlns:p14="http://schemas.microsoft.com/office/powerpoint/2010/main" val="209776183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3786909" y="603746"/>
            <a:ext cx="6096000" cy="6463308"/>
          </a:xfrm>
          <a:prstGeom prst="rect">
            <a:avLst/>
          </a:prstGeom>
        </p:spPr>
        <p:txBody>
          <a:bodyPr>
            <a:spAutoFit/>
          </a:bodyPr>
          <a:lstStyle/>
          <a:p>
            <a:r>
              <a:rPr lang="en-GB" dirty="0"/>
              <a:t>Echo</a:t>
            </a:r>
          </a:p>
          <a:p>
            <a:r>
              <a:rPr lang="en-GB" dirty="0"/>
              <a:t>BY CHRISTINA ROSSETTI</a:t>
            </a:r>
          </a:p>
          <a:p>
            <a:r>
              <a:rPr lang="en-GB" dirty="0"/>
              <a:t>Come to me in the silence of the night;</a:t>
            </a:r>
          </a:p>
          <a:p>
            <a:r>
              <a:rPr lang="en-GB" dirty="0"/>
              <a:t>   Come in the speaking silence of a dream;</a:t>
            </a:r>
          </a:p>
          <a:p>
            <a:r>
              <a:rPr lang="en-GB" dirty="0"/>
              <a:t>Come with soft rounded cheeks and eyes as bright</a:t>
            </a:r>
          </a:p>
          <a:p>
            <a:r>
              <a:rPr lang="en-GB" dirty="0"/>
              <a:t>   As sunlight on a stream;</a:t>
            </a:r>
          </a:p>
          <a:p>
            <a:r>
              <a:rPr lang="en-GB" dirty="0"/>
              <a:t>      Come back in tears,</a:t>
            </a:r>
          </a:p>
          <a:p>
            <a:r>
              <a:rPr lang="en-GB" dirty="0"/>
              <a:t>O memory, hope, love of finished years.</a:t>
            </a:r>
          </a:p>
          <a:p>
            <a:endParaRPr lang="en-GB" dirty="0"/>
          </a:p>
          <a:p>
            <a:r>
              <a:rPr lang="en-GB" dirty="0"/>
              <a:t>Oh dream how sweet, too sweet, too bitter sweet,</a:t>
            </a:r>
          </a:p>
          <a:p>
            <a:r>
              <a:rPr lang="en-GB" dirty="0"/>
              <a:t>   Whose wakening should have been in Paradise,</a:t>
            </a:r>
          </a:p>
          <a:p>
            <a:r>
              <a:rPr lang="en-GB" dirty="0"/>
              <a:t>Where souls </a:t>
            </a:r>
            <a:r>
              <a:rPr lang="en-GB" dirty="0" err="1"/>
              <a:t>brimfull</a:t>
            </a:r>
            <a:r>
              <a:rPr lang="en-GB" dirty="0"/>
              <a:t> of love abide and meet;</a:t>
            </a:r>
          </a:p>
          <a:p>
            <a:r>
              <a:rPr lang="en-GB" dirty="0"/>
              <a:t>   Where thirsting longing eyes</a:t>
            </a:r>
          </a:p>
          <a:p>
            <a:r>
              <a:rPr lang="en-GB" dirty="0"/>
              <a:t>      Watch the slow door</a:t>
            </a:r>
          </a:p>
          <a:p>
            <a:r>
              <a:rPr lang="en-GB" dirty="0"/>
              <a:t>That opening, letting in, lets out no more.</a:t>
            </a:r>
          </a:p>
          <a:p>
            <a:endParaRPr lang="en-GB" dirty="0"/>
          </a:p>
          <a:p>
            <a:r>
              <a:rPr lang="en-GB" dirty="0"/>
              <a:t>Yet come to me in dreams, that I may live</a:t>
            </a:r>
          </a:p>
          <a:p>
            <a:r>
              <a:rPr lang="en-GB" dirty="0"/>
              <a:t>   My very life again </a:t>
            </a:r>
            <a:r>
              <a:rPr lang="en-GB" dirty="0" err="1"/>
              <a:t>tho</a:t>
            </a:r>
            <a:r>
              <a:rPr lang="en-GB" dirty="0"/>
              <a:t>’ cold in death:</a:t>
            </a:r>
          </a:p>
          <a:p>
            <a:r>
              <a:rPr lang="en-GB" dirty="0"/>
              <a:t>Come back to me in dreams, that I may give</a:t>
            </a:r>
          </a:p>
          <a:p>
            <a:r>
              <a:rPr lang="en-GB" dirty="0"/>
              <a:t>   Pulse for pulse, breath for breath:</a:t>
            </a:r>
          </a:p>
          <a:p>
            <a:r>
              <a:rPr lang="en-GB" dirty="0"/>
              <a:t>      Speak low, lean low,</a:t>
            </a:r>
          </a:p>
          <a:p>
            <a:r>
              <a:rPr lang="en-GB" dirty="0"/>
              <a:t>As long ago, my love, how long ago.</a:t>
            </a:r>
          </a:p>
          <a:p>
            <a:r>
              <a:rPr lang="en-GB" dirty="0"/>
              <a:t> </a:t>
            </a:r>
          </a:p>
        </p:txBody>
      </p:sp>
    </p:spTree>
    <p:extLst>
      <p:ext uri="{BB962C8B-B14F-4D97-AF65-F5344CB8AC3E}">
        <p14:creationId xmlns:p14="http://schemas.microsoft.com/office/powerpoint/2010/main" val="259908030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38693" y="704132"/>
            <a:ext cx="6668655" cy="6463308"/>
          </a:xfrm>
          <a:prstGeom prst="rect">
            <a:avLst/>
          </a:prstGeom>
          <a:noFill/>
        </p:spPr>
        <p:txBody>
          <a:bodyPr wrap="square" rtlCol="0">
            <a:spAutoFit/>
          </a:bodyPr>
          <a:lstStyle/>
          <a:p>
            <a:r>
              <a:rPr lang="en-GB" dirty="0" smtClean="0"/>
              <a:t>Echo – sound – memory</a:t>
            </a:r>
          </a:p>
          <a:p>
            <a:r>
              <a:rPr lang="en-GB" dirty="0" smtClean="0"/>
              <a:t>Communication – dead/living?</a:t>
            </a:r>
          </a:p>
          <a:p>
            <a:r>
              <a:rPr lang="en-GB" dirty="0" err="1" smtClean="0"/>
              <a:t>Communcation</a:t>
            </a:r>
            <a:r>
              <a:rPr lang="en-GB" dirty="0" smtClean="0"/>
              <a:t> via dreams</a:t>
            </a:r>
          </a:p>
          <a:p>
            <a:endParaRPr lang="en-GB" dirty="0" smtClean="0"/>
          </a:p>
          <a:p>
            <a:r>
              <a:rPr lang="en-GB" dirty="0" smtClean="0"/>
              <a:t>S1</a:t>
            </a:r>
          </a:p>
          <a:p>
            <a:r>
              <a:rPr lang="en-GB" dirty="0" smtClean="0"/>
              <a:t>Urgency, begging? Instruction? Desperate, not authoritative?</a:t>
            </a:r>
          </a:p>
          <a:p>
            <a:r>
              <a:rPr lang="en-GB" dirty="0" smtClean="0"/>
              <a:t>Communicate – silence – ironic? Paradoxical?</a:t>
            </a:r>
          </a:p>
          <a:p>
            <a:r>
              <a:rPr lang="en-GB" dirty="0" smtClean="0"/>
              <a:t>‘speaking silence’ oxymoronic – subtle, only for speaker?</a:t>
            </a:r>
          </a:p>
          <a:p>
            <a:r>
              <a:rPr lang="en-GB" dirty="0" smtClean="0"/>
              <a:t>View of dead lover one of life – round cheeks, bright eyes. Simile ‘as sunlight…’</a:t>
            </a:r>
          </a:p>
          <a:p>
            <a:r>
              <a:rPr lang="en-GB" dirty="0" smtClean="0"/>
              <a:t>‘O’ – desperation</a:t>
            </a:r>
          </a:p>
          <a:p>
            <a:r>
              <a:rPr lang="en-GB" dirty="0" smtClean="0"/>
              <a:t>Wants him back even if it causes pain</a:t>
            </a:r>
          </a:p>
          <a:p>
            <a:endParaRPr lang="en-GB" dirty="0"/>
          </a:p>
          <a:p>
            <a:r>
              <a:rPr lang="en-GB" dirty="0" smtClean="0"/>
              <a:t>S2</a:t>
            </a:r>
          </a:p>
          <a:p>
            <a:r>
              <a:rPr lang="en-GB" dirty="0" smtClean="0"/>
              <a:t>More emotion, happy as in a dream world which brings him to life. Bitter sweet – too repeated – damaging? Oxymoron</a:t>
            </a:r>
          </a:p>
          <a:p>
            <a:r>
              <a:rPr lang="en-GB" dirty="0" smtClean="0"/>
              <a:t>Confusion of emotions  - wakes up no longer in paradise. Idea of paradise both being with lover and death – brings the two together. Place where souls meet.</a:t>
            </a:r>
          </a:p>
          <a:p>
            <a:r>
              <a:rPr lang="en-GB" dirty="0" smtClean="0"/>
              <a:t>Imagines being in place where dead lover has ‘thirsting, longing’ eyes, hungry and longing for him. Immense passion and desire.</a:t>
            </a:r>
          </a:p>
          <a:p>
            <a:endParaRPr lang="en-GB" dirty="0" smtClean="0"/>
          </a:p>
          <a:p>
            <a:endParaRPr lang="en-GB" dirty="0"/>
          </a:p>
        </p:txBody>
      </p:sp>
      <p:sp>
        <p:nvSpPr>
          <p:cNvPr id="3" name="TextBox 2"/>
          <p:cNvSpPr txBox="1"/>
          <p:nvPr/>
        </p:nvSpPr>
        <p:spPr>
          <a:xfrm>
            <a:off x="4746928" y="636104"/>
            <a:ext cx="3355451" cy="369332"/>
          </a:xfrm>
          <a:prstGeom prst="rect">
            <a:avLst/>
          </a:prstGeom>
          <a:noFill/>
        </p:spPr>
        <p:txBody>
          <a:bodyPr wrap="square" rtlCol="0">
            <a:spAutoFit/>
          </a:bodyPr>
          <a:lstStyle/>
          <a:p>
            <a:r>
              <a:rPr lang="en-GB" u="sng" dirty="0" smtClean="0"/>
              <a:t>ECHO – CLASS NOTES</a:t>
            </a:r>
            <a:endParaRPr lang="en-GB" u="sng" dirty="0"/>
          </a:p>
        </p:txBody>
      </p:sp>
      <p:sp>
        <p:nvSpPr>
          <p:cNvPr id="4" name="TextBox 3"/>
          <p:cNvSpPr txBox="1"/>
          <p:nvPr/>
        </p:nvSpPr>
        <p:spPr>
          <a:xfrm>
            <a:off x="7007348" y="1304014"/>
            <a:ext cx="4577702" cy="5078313"/>
          </a:xfrm>
          <a:prstGeom prst="rect">
            <a:avLst/>
          </a:prstGeom>
          <a:noFill/>
        </p:spPr>
        <p:txBody>
          <a:bodyPr wrap="square" rtlCol="0">
            <a:spAutoFit/>
          </a:bodyPr>
          <a:lstStyle/>
          <a:p>
            <a:r>
              <a:rPr lang="en-GB" dirty="0" smtClean="0"/>
              <a:t>Eyes watch a ‘slow door’ – symbol of barrier between worlds? Obstacle to communication, but also an entry point to reach him. Door opening = death but never lets them leave. She is watching the door but cannot yet enter.</a:t>
            </a:r>
          </a:p>
          <a:p>
            <a:endParaRPr lang="en-GB" dirty="0"/>
          </a:p>
          <a:p>
            <a:r>
              <a:rPr lang="en-GB" dirty="0" smtClean="0"/>
              <a:t>S3</a:t>
            </a:r>
          </a:p>
          <a:p>
            <a:r>
              <a:rPr lang="en-GB" dirty="0" smtClean="0"/>
              <a:t>‘Yet’ – </a:t>
            </a:r>
            <a:r>
              <a:rPr lang="en-GB" dirty="0" err="1" smtClean="0"/>
              <a:t>volta</a:t>
            </a:r>
            <a:r>
              <a:rPr lang="en-GB" dirty="0" smtClean="0"/>
              <a:t>, brought back to reality. Wants him to come in dreams so that she can live life with him perpetually, but cannot as it is over.</a:t>
            </a:r>
          </a:p>
          <a:p>
            <a:endParaRPr lang="en-GB" dirty="0"/>
          </a:p>
          <a:p>
            <a:r>
              <a:rPr lang="en-GB" dirty="0" smtClean="0"/>
              <a:t>In dreams she can be his equal, Description of meeting sensual and passionate. Pulse, breath, speech – remembering how they were long ago. Dream crumbles in truth of reality – exclaims ‘how long ago!’. Dream not succeeded in reviving him, just painful reminder of length of time past since they were together.</a:t>
            </a:r>
            <a:endParaRPr lang="en-GB" dirty="0"/>
          </a:p>
        </p:txBody>
      </p:sp>
    </p:spTree>
    <p:extLst>
      <p:ext uri="{BB962C8B-B14F-4D97-AF65-F5344CB8AC3E}">
        <p14:creationId xmlns:p14="http://schemas.microsoft.com/office/powerpoint/2010/main" val="131088298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CONTEXT/links to </a:t>
            </a:r>
            <a:r>
              <a:rPr lang="en-GB" dirty="0" err="1" smtClean="0"/>
              <a:t>ibsen</a:t>
            </a:r>
            <a:endParaRPr lang="en-GB" dirty="0"/>
          </a:p>
        </p:txBody>
      </p:sp>
      <p:sp>
        <p:nvSpPr>
          <p:cNvPr id="3" name="TextBox 2"/>
          <p:cNvSpPr txBox="1"/>
          <p:nvPr/>
        </p:nvSpPr>
        <p:spPr>
          <a:xfrm>
            <a:off x="214688" y="1564243"/>
            <a:ext cx="11752028" cy="5293757"/>
          </a:xfrm>
          <a:prstGeom prst="rect">
            <a:avLst/>
          </a:prstGeom>
          <a:noFill/>
        </p:spPr>
        <p:txBody>
          <a:bodyPr wrap="square" rtlCol="0">
            <a:spAutoFit/>
          </a:bodyPr>
          <a:lstStyle/>
          <a:p>
            <a:pPr marL="285750" indent="-285750">
              <a:buFont typeface="Arial" panose="020B0604020202020204" pitchFamily="34" charset="0"/>
              <a:buChar char="•"/>
            </a:pPr>
            <a:endParaRPr lang="en-GB" dirty="0" smtClean="0"/>
          </a:p>
          <a:p>
            <a:pPr marL="285750" indent="-285750">
              <a:buFont typeface="Arial" panose="020B0604020202020204" pitchFamily="34" charset="0"/>
              <a:buChar char="•"/>
            </a:pPr>
            <a:r>
              <a:rPr lang="en-GB" sz="1600" dirty="0"/>
              <a:t>Written in 1854</a:t>
            </a:r>
          </a:p>
          <a:p>
            <a:pPr marL="285750" indent="-285750">
              <a:buFont typeface="Arial" panose="020B0604020202020204" pitchFamily="34" charset="0"/>
              <a:buChar char="•"/>
            </a:pPr>
            <a:r>
              <a:rPr lang="en-GB" sz="1600" dirty="0"/>
              <a:t>By then was Rossetti regretting her lost chances of love?</a:t>
            </a:r>
          </a:p>
          <a:p>
            <a:pPr marL="285750" indent="-285750">
              <a:buFont typeface="Arial" panose="020B0604020202020204" pitchFamily="34" charset="0"/>
              <a:buChar char="•"/>
            </a:pPr>
            <a:r>
              <a:rPr lang="en-GB" sz="1600" dirty="0"/>
              <a:t>Full of yearning for past relationship, a longing</a:t>
            </a:r>
          </a:p>
          <a:p>
            <a:pPr marL="285750" indent="-285750">
              <a:buFont typeface="Arial" panose="020B0604020202020204" pitchFamily="34" charset="0"/>
              <a:buChar char="•"/>
            </a:pPr>
            <a:r>
              <a:rPr lang="en-GB" sz="1600" dirty="0"/>
              <a:t>Melancholic, pessimistic</a:t>
            </a:r>
          </a:p>
          <a:p>
            <a:pPr marL="285750" indent="-285750">
              <a:buFont typeface="Arial" panose="020B0604020202020204" pitchFamily="34" charset="0"/>
              <a:buChar char="•"/>
            </a:pPr>
            <a:endParaRPr lang="en-GB" sz="1600" dirty="0"/>
          </a:p>
          <a:p>
            <a:pPr marL="285750" indent="-285750">
              <a:buFont typeface="Arial" panose="020B0604020202020204" pitchFamily="34" charset="0"/>
              <a:buChar char="•"/>
            </a:pPr>
            <a:r>
              <a:rPr lang="en-GB" sz="1600" dirty="0" smtClean="0"/>
              <a:t>Browning published –’ A Musical Instrument’.  Idea that poetry, like music comes from a place of suffering or deep feeling that needs expressing.</a:t>
            </a:r>
          </a:p>
          <a:p>
            <a:pPr marL="285750" indent="-285750">
              <a:buFont typeface="Arial" panose="020B0604020202020204" pitchFamily="34" charset="0"/>
              <a:buChar char="•"/>
            </a:pPr>
            <a:r>
              <a:rPr lang="en-GB" sz="1600" dirty="0" smtClean="0"/>
              <a:t>Greek Myth ‘Echo’ nymph who helped Zeus commit adultery by distracting his wife, Hera.  Once she found out, she made her unable to speak except to repeat words.  Echo fell in love with Narcissus but could only echo him, he rejected her but she pined away until only her voice remained.</a:t>
            </a:r>
          </a:p>
          <a:p>
            <a:pPr marL="285750" indent="-285750">
              <a:buFont typeface="Arial" panose="020B0604020202020204" pitchFamily="34" charset="0"/>
              <a:buChar char="•"/>
            </a:pPr>
            <a:r>
              <a:rPr lang="en-GB" sz="1600" dirty="0" smtClean="0"/>
              <a:t>Partner poem to Song</a:t>
            </a:r>
          </a:p>
          <a:p>
            <a:pPr marL="285750" indent="-285750">
              <a:buFont typeface="Arial" panose="020B0604020202020204" pitchFamily="34" charset="0"/>
              <a:buChar char="•"/>
            </a:pPr>
            <a:r>
              <a:rPr lang="en-GB" sz="1600" dirty="0" smtClean="0"/>
              <a:t>Repeated imperatives – plea</a:t>
            </a:r>
          </a:p>
          <a:p>
            <a:pPr marL="285750" indent="-285750">
              <a:buFont typeface="Arial" panose="020B0604020202020204" pitchFamily="34" charset="0"/>
              <a:buChar char="•"/>
            </a:pPr>
            <a:r>
              <a:rPr lang="en-GB" sz="1600" dirty="0" smtClean="0"/>
              <a:t>Speaking silence – oxymoron, dream-like state</a:t>
            </a:r>
          </a:p>
          <a:p>
            <a:pPr marL="285750" indent="-285750">
              <a:buFont typeface="Arial" panose="020B0604020202020204" pitchFamily="34" charset="0"/>
              <a:buChar char="•"/>
            </a:pPr>
            <a:r>
              <a:rPr lang="en-GB" sz="1600" dirty="0" err="1" smtClean="0"/>
              <a:t>Memory,hope</a:t>
            </a:r>
            <a:r>
              <a:rPr lang="en-GB" sz="1600" dirty="0" smtClean="0"/>
              <a:t>, love – triad</a:t>
            </a:r>
          </a:p>
          <a:p>
            <a:pPr marL="285750" indent="-285750">
              <a:buFont typeface="Arial" panose="020B0604020202020204" pitchFamily="34" charset="0"/>
              <a:buChar char="•"/>
            </a:pPr>
            <a:r>
              <a:rPr lang="en-GB" sz="1600" dirty="0" smtClean="0"/>
              <a:t>Who is it about?</a:t>
            </a:r>
          </a:p>
          <a:p>
            <a:pPr marL="285750" indent="-285750">
              <a:buFont typeface="Arial" panose="020B0604020202020204" pitchFamily="34" charset="0"/>
              <a:buChar char="•"/>
            </a:pPr>
            <a:r>
              <a:rPr lang="en-GB" sz="1600" dirty="0" smtClean="0"/>
              <a:t>Sound v </a:t>
            </a:r>
            <a:r>
              <a:rPr lang="en-GB" sz="1600" dirty="0" err="1" smtClean="0"/>
              <a:t>impt</a:t>
            </a:r>
            <a:endParaRPr lang="en-GB" sz="1600" dirty="0" smtClean="0"/>
          </a:p>
          <a:p>
            <a:pPr marL="285750" indent="-285750">
              <a:buFont typeface="Arial" panose="020B0604020202020204" pitchFamily="34" charset="0"/>
              <a:buChar char="•"/>
            </a:pPr>
            <a:r>
              <a:rPr lang="en-GB" sz="1600" dirty="0" smtClean="0"/>
              <a:t>Passion?</a:t>
            </a:r>
          </a:p>
          <a:p>
            <a:pPr marL="285750" indent="-285750">
              <a:buFont typeface="Arial" panose="020B0604020202020204" pitchFamily="34" charset="0"/>
              <a:buChar char="•"/>
            </a:pPr>
            <a:r>
              <a:rPr lang="en-GB" sz="1600" dirty="0" smtClean="0"/>
              <a:t>Watch slow door – Ibsen? Opens only one way?</a:t>
            </a:r>
          </a:p>
          <a:p>
            <a:pPr marL="285750" indent="-285750">
              <a:buFont typeface="Arial" panose="020B0604020202020204" pitchFamily="34" charset="0"/>
              <a:buChar char="•"/>
            </a:pPr>
            <a:r>
              <a:rPr lang="en-GB" sz="1600" dirty="0" smtClean="0"/>
              <a:t>Lyrical –written to be sung</a:t>
            </a:r>
          </a:p>
          <a:p>
            <a:pPr marL="285750" indent="-285750">
              <a:buFont typeface="Arial" panose="020B0604020202020204" pitchFamily="34" charset="0"/>
              <a:buChar char="•"/>
            </a:pPr>
            <a:r>
              <a:rPr lang="en-GB" sz="1600" dirty="0"/>
              <a:t>Motif of water – mournful, river </a:t>
            </a:r>
            <a:r>
              <a:rPr lang="en-GB" sz="1600" dirty="0" err="1"/>
              <a:t>styx</a:t>
            </a:r>
            <a:r>
              <a:rPr lang="en-GB" sz="1600" dirty="0" smtClean="0"/>
              <a:t>?</a:t>
            </a:r>
            <a:endParaRPr lang="en-GB" sz="1600" dirty="0"/>
          </a:p>
        </p:txBody>
      </p:sp>
    </p:spTree>
    <p:extLst>
      <p:ext uri="{BB962C8B-B14F-4D97-AF65-F5344CB8AC3E}">
        <p14:creationId xmlns:p14="http://schemas.microsoft.com/office/powerpoint/2010/main" val="992660255"/>
      </p:ext>
    </p:extLst>
  </p:cSld>
  <p:clrMapOvr>
    <a:masterClrMapping/>
  </p:clrMapOvr>
</p:sld>
</file>

<file path=ppt/theme/theme1.xml><?xml version="1.0" encoding="utf-8"?>
<a:theme xmlns:a="http://schemas.openxmlformats.org/drawingml/2006/main" name="Dividend">
  <a:themeElements>
    <a:clrScheme name="Dividend">
      <a:dk1>
        <a:sysClr val="windowText" lastClr="000000"/>
      </a:dk1>
      <a:lt1>
        <a:sysClr val="window" lastClr="FFFFFF"/>
      </a:lt1>
      <a:dk2>
        <a:srgbClr val="3D3D3D"/>
      </a:dk2>
      <a:lt2>
        <a:srgbClr val="EBEBEB"/>
      </a:lt2>
      <a:accent1>
        <a:srgbClr val="4D1434"/>
      </a:accent1>
      <a:accent2>
        <a:srgbClr val="903163"/>
      </a:accent2>
      <a:accent3>
        <a:srgbClr val="B2324B"/>
      </a:accent3>
      <a:accent4>
        <a:srgbClr val="969FA7"/>
      </a:accent4>
      <a:accent5>
        <a:srgbClr val="66B1CE"/>
      </a:accent5>
      <a:accent6>
        <a:srgbClr val="40619D"/>
      </a:accent6>
      <a:hlink>
        <a:srgbClr val="828282"/>
      </a:hlink>
      <a:folHlink>
        <a:srgbClr val="A5A5A5"/>
      </a:folHlink>
    </a:clrScheme>
    <a:fontScheme name="Dividend">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ividend">
      <a:fillStyleLst>
        <a:solidFill>
          <a:schemeClr val="phClr"/>
        </a:solidFill>
        <a:gradFill rotWithShape="1">
          <a:gsLst>
            <a:gs pos="0">
              <a:schemeClr val="phClr">
                <a:tint val="68000"/>
                <a:alpha val="90000"/>
                <a:lumMod val="100000"/>
              </a:schemeClr>
            </a:gs>
            <a:gs pos="100000">
              <a:schemeClr val="phClr">
                <a:tint val="90000"/>
                <a:lumMod val="95000"/>
              </a:schemeClr>
            </a:gs>
          </a:gsLst>
          <a:lin ang="5400000" scaled="1"/>
        </a:gradFill>
        <a:gradFill rotWithShape="1">
          <a:gsLst>
            <a:gs pos="0">
              <a:schemeClr val="phClr">
                <a:tint val="98000"/>
                <a:lumMod val="110000"/>
              </a:schemeClr>
            </a:gs>
            <a:gs pos="84000">
              <a:schemeClr val="phClr">
                <a:shade val="90000"/>
                <a:lumMod val="88000"/>
              </a:schemeClr>
            </a:gs>
          </a:gsLst>
          <a:lin ang="5400000" scaled="0"/>
        </a:gradFill>
      </a:fillStyleLst>
      <a:lnStyleLst>
        <a:ln w="12700" cap="rnd" cmpd="sng" algn="ctr">
          <a:solidFill>
            <a:schemeClr val="phClr">
              <a:lumMod val="90000"/>
            </a:schemeClr>
          </a:solidFill>
          <a:prstDash val="solid"/>
        </a:ln>
        <a:ln w="22225"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55000"/>
              </a:srgbClr>
            </a:outerShdw>
          </a:effectLst>
        </a:effectStyle>
        <a:effectStyle>
          <a:effectLst>
            <a:outerShdw blurRad="88900" dist="38100" dir="5040000" rotWithShape="0">
              <a:srgbClr val="000000">
                <a:alpha val="60000"/>
              </a:srgbClr>
            </a:outerShdw>
          </a:effectLst>
          <a:scene3d>
            <a:camera prst="orthographicFront">
              <a:rot lat="0" lon="0" rev="0"/>
            </a:camera>
            <a:lightRig rig="threePt" dir="tl">
              <a:rot lat="0" lon="0" rev="1200000"/>
            </a:lightRig>
          </a:scene3d>
          <a:sp3d>
            <a:bevelT w="38100" h="50800"/>
          </a:sp3d>
        </a:effectStyle>
      </a:effectStyleLst>
      <a:bgFillStyleLst>
        <a:solidFill>
          <a:schemeClr val="phClr"/>
        </a:solidFill>
        <a:gradFill rotWithShape="1">
          <a:gsLst>
            <a:gs pos="0">
              <a:schemeClr val="phClr">
                <a:tint val="90000"/>
                <a:lumMod val="110000"/>
              </a:schemeClr>
            </a:gs>
            <a:gs pos="88000">
              <a:schemeClr val="phClr">
                <a:shade val="94000"/>
                <a:satMod val="110000"/>
                <a:lumMod val="88000"/>
              </a:schemeClr>
            </a:gs>
          </a:gsLst>
          <a:lin ang="5400000" scaled="0"/>
        </a:gradFill>
        <a:gradFill rotWithShape="1">
          <a:gsLst>
            <a:gs pos="0">
              <a:schemeClr val="phClr">
                <a:tint val="90000"/>
                <a:lumMod val="110000"/>
              </a:schemeClr>
            </a:gs>
            <a:gs pos="100000">
              <a:schemeClr val="phClr">
                <a:shade val="98000"/>
                <a:satMod val="110000"/>
                <a:lumMod val="8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Dividend" id="{9697A71B-4AB7-4A1A-BD5B-BB2D22835B57}" vid="{C21699FF-00E4-43C8-BBCC-D7E5536C3717}"/>
    </a:ext>
  </a:extLst>
</a:theme>
</file>

<file path=docProps/app.xml><?xml version="1.0" encoding="utf-8"?>
<Properties xmlns="http://schemas.openxmlformats.org/officeDocument/2006/extended-properties" xmlns:vt="http://schemas.openxmlformats.org/officeDocument/2006/docPropsVTypes">
  <Template>TM03457464[[fn=Dividend]]</Template>
  <TotalTime>1516</TotalTime>
  <Words>648</Words>
  <Application>Microsoft Office PowerPoint</Application>
  <PresentationFormat>Widescreen</PresentationFormat>
  <Paragraphs>67</Paragraphs>
  <Slides>4</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4</vt:i4>
      </vt:variant>
    </vt:vector>
  </HeadingPairs>
  <TitlesOfParts>
    <vt:vector size="8" baseType="lpstr">
      <vt:lpstr>Arial</vt:lpstr>
      <vt:lpstr>Gill Sans MT</vt:lpstr>
      <vt:lpstr>Wingdings 2</vt:lpstr>
      <vt:lpstr>Dividend</vt:lpstr>
      <vt:lpstr>ECHO</vt:lpstr>
      <vt:lpstr>PowerPoint Presentation</vt:lpstr>
      <vt:lpstr>PowerPoint Presentation</vt:lpstr>
      <vt:lpstr>CONTEXT/links to ibsen</vt:lpstr>
    </vt:vector>
  </TitlesOfParts>
  <Company>RM</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ECHO</dc:title>
  <dc:creator>Ballantyne H C</dc:creator>
  <cp:lastModifiedBy>Ballantyne H C</cp:lastModifiedBy>
  <cp:revision>5</cp:revision>
  <dcterms:created xsi:type="dcterms:W3CDTF">2018-12-07T10:56:42Z</dcterms:created>
  <dcterms:modified xsi:type="dcterms:W3CDTF">2024-06-13T11:42:56Z</dcterms:modified>
</cp:coreProperties>
</file>